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theme/theme2.xml" ContentType="application/vnd.openxmlformats-officedocument.theme+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theme/theme3.xml" ContentType="application/vnd.openxmlformats-officedocument.theme+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theme/theme4.xml" ContentType="application/vnd.openxmlformats-officedocument.theme+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tags/tag1.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tags/tag2.xml" ContentType="application/vnd.openxmlformats-officedocument.presentationml.tags+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tags/tag3.xml" ContentType="application/vnd.openxmlformats-officedocument.presentationml.tags+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tags/tag4.xml" ContentType="application/vnd.openxmlformats-officedocument.presentationml.tags+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tags/tag5.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60" r:id="rId1"/>
    <p:sldMasterId id="2147483676" r:id="rId2"/>
    <p:sldMasterId id="2147483708" r:id="rId3"/>
    <p:sldMasterId id="2147483726" r:id="rId4"/>
    <p:sldMasterId id="2147483739" r:id="rId5"/>
  </p:sldMasterIdLst>
  <p:notesMasterIdLst>
    <p:notesMasterId r:id="rId73"/>
  </p:notesMasterIdLst>
  <p:sldIdLst>
    <p:sldId id="297" r:id="rId6"/>
    <p:sldId id="266" r:id="rId7"/>
    <p:sldId id="486" r:id="rId8"/>
    <p:sldId id="534" r:id="rId9"/>
    <p:sldId id="535" r:id="rId10"/>
    <p:sldId id="404" r:id="rId11"/>
    <p:sldId id="411" r:id="rId12"/>
    <p:sldId id="388" r:id="rId13"/>
    <p:sldId id="470" r:id="rId14"/>
    <p:sldId id="489" r:id="rId15"/>
    <p:sldId id="490" r:id="rId16"/>
    <p:sldId id="491" r:id="rId17"/>
    <p:sldId id="471" r:id="rId18"/>
    <p:sldId id="493" r:id="rId19"/>
    <p:sldId id="494" r:id="rId20"/>
    <p:sldId id="464" r:id="rId21"/>
    <p:sldId id="492" r:id="rId22"/>
    <p:sldId id="495" r:id="rId23"/>
    <p:sldId id="496" r:id="rId24"/>
    <p:sldId id="497" r:id="rId25"/>
    <p:sldId id="498" r:id="rId26"/>
    <p:sldId id="499" r:id="rId27"/>
    <p:sldId id="500" r:id="rId28"/>
    <p:sldId id="501" r:id="rId29"/>
    <p:sldId id="502" r:id="rId30"/>
    <p:sldId id="465" r:id="rId31"/>
    <p:sldId id="503" r:id="rId32"/>
    <p:sldId id="504" r:id="rId33"/>
    <p:sldId id="505" r:id="rId34"/>
    <p:sldId id="506" r:id="rId35"/>
    <p:sldId id="507" r:id="rId36"/>
    <p:sldId id="508" r:id="rId37"/>
    <p:sldId id="509" r:id="rId38"/>
    <p:sldId id="428" r:id="rId39"/>
    <p:sldId id="510" r:id="rId40"/>
    <p:sldId id="511" r:id="rId41"/>
    <p:sldId id="512" r:id="rId42"/>
    <p:sldId id="513" r:id="rId43"/>
    <p:sldId id="514" r:id="rId44"/>
    <p:sldId id="515" r:id="rId45"/>
    <p:sldId id="516" r:id="rId46"/>
    <p:sldId id="536" r:id="rId47"/>
    <p:sldId id="537" r:id="rId48"/>
    <p:sldId id="517" r:id="rId49"/>
    <p:sldId id="518" r:id="rId50"/>
    <p:sldId id="519" r:id="rId51"/>
    <p:sldId id="520" r:id="rId52"/>
    <p:sldId id="521" r:id="rId53"/>
    <p:sldId id="522" r:id="rId54"/>
    <p:sldId id="538" r:id="rId55"/>
    <p:sldId id="523" r:id="rId56"/>
    <p:sldId id="539" r:id="rId57"/>
    <p:sldId id="524" r:id="rId58"/>
    <p:sldId id="525" r:id="rId59"/>
    <p:sldId id="527" r:id="rId60"/>
    <p:sldId id="484" r:id="rId61"/>
    <p:sldId id="528" r:id="rId62"/>
    <p:sldId id="540" r:id="rId63"/>
    <p:sldId id="405" r:id="rId64"/>
    <p:sldId id="373" r:id="rId65"/>
    <p:sldId id="529" r:id="rId66"/>
    <p:sldId id="406" r:id="rId67"/>
    <p:sldId id="530" r:id="rId68"/>
    <p:sldId id="531" r:id="rId69"/>
    <p:sldId id="532" r:id="rId70"/>
    <p:sldId id="533" r:id="rId71"/>
    <p:sldId id="463" r:id="rId72"/>
  </p:sldIdLst>
  <p:sldSz cx="12192000" cy="6858000"/>
  <p:notesSz cx="6858000" cy="9144000"/>
  <p:embeddedFontLst>
    <p:embeddedFont>
      <p:font typeface="SimSun" panose="02010600030101010101" pitchFamily="2" charset="-122"/>
      <p:regular r:id="rId74"/>
    </p:embeddedFont>
    <p:embeddedFont>
      <p:font typeface="SimSun" panose="02010600030101010101" pitchFamily="2" charset="-122"/>
      <p:regular r:id="rId74"/>
    </p:embeddedFont>
    <p:embeddedFont>
      <p:font typeface="Segoe Print" panose="02000600000000000000" pitchFamily="2" charset="0"/>
      <p:regular r:id="rId75"/>
      <p:bold r:id="rId76"/>
    </p:embeddedFont>
    <p:embeddedFont>
      <p:font typeface="Segoe UI" panose="020B0502040204020203" pitchFamily="34" charset="0"/>
      <p:regular r:id="rId77"/>
      <p:bold r:id="rId78"/>
      <p:italic r:id="rId79"/>
      <p:boldItalic r:id="rId80"/>
    </p:embeddedFont>
    <p:embeddedFont>
      <p:font typeface="Montserrat" panose="020B0604020202020204" charset="-93"/>
      <p:regular r:id="rId81"/>
      <p:bold r:id="rId82"/>
    </p:embeddedFont>
    <p:embeddedFont>
      <p:font typeface="Roboto" panose="020B0604020202020204" charset="0"/>
      <p:regular r:id="rId83"/>
      <p:bold r:id="rId84"/>
      <p:italic r:id="rId85"/>
      <p:boldItalic r:id="rId86"/>
    </p:embeddedFont>
    <p:embeddedFont>
      <p:font typeface="Poppins" panose="020B0604020202020204" charset="0"/>
      <p:regular r:id="rId87"/>
      <p:bold r:id="rId88"/>
      <p:italic r:id="rId89"/>
      <p:boldItalic r:id="rId90"/>
    </p:embeddedFont>
    <p:embeddedFont>
      <p:font typeface="Calibri" panose="020F0502020204030204" pitchFamily="34" charset="0"/>
      <p:regular r:id="rId91"/>
      <p:bold r:id="rId92"/>
      <p:italic r:id="rId93"/>
      <p:boldItalic r:id="rId94"/>
    </p:embeddedFont>
    <p:embeddedFont>
      <p:font typeface="Microsoft YaHei" panose="020B0503020204020204" pitchFamily="34" charset="-122"/>
      <p:regular r:id="rId95"/>
      <p:bold r:id="rId96"/>
    </p:embeddedFont>
    <p:embeddedFont>
      <p:font typeface="Verdana" panose="020B0604030504040204" pitchFamily="34" charset="0"/>
      <p:regular r:id="rId97"/>
      <p:bold r:id="rId98"/>
      <p:italic r:id="rId99"/>
      <p:boldItalic r:id="rId100"/>
    </p:embeddedFont>
    <p:embeddedFont>
      <p:font typeface="Roboto Condensed Light" panose="020B0604020202020204" charset="0"/>
      <p:regular r:id="rId101"/>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17"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94660"/>
  </p:normalViewPr>
  <p:slideViewPr>
    <p:cSldViewPr snapToGrid="0" showGuides="1">
      <p:cViewPr varScale="1">
        <p:scale>
          <a:sx n="68" d="100"/>
          <a:sy n="68" d="100"/>
        </p:scale>
        <p:origin x="816" y="72"/>
      </p:cViewPr>
      <p:guideLst>
        <p:guide orient="horz" pos="2160"/>
        <p:guide pos="3817"/>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1.xml"/><Relationship Id="rId21" Type="http://schemas.openxmlformats.org/officeDocument/2006/relationships/slide" Target="slides/slide16.xml"/><Relationship Id="rId42" Type="http://schemas.openxmlformats.org/officeDocument/2006/relationships/slide" Target="slides/slide37.xml"/><Relationship Id="rId47" Type="http://schemas.openxmlformats.org/officeDocument/2006/relationships/slide" Target="slides/slide42.xml"/><Relationship Id="rId63" Type="http://schemas.openxmlformats.org/officeDocument/2006/relationships/slide" Target="slides/slide58.xml"/><Relationship Id="rId68" Type="http://schemas.openxmlformats.org/officeDocument/2006/relationships/slide" Target="slides/slide63.xml"/><Relationship Id="rId84" Type="http://schemas.openxmlformats.org/officeDocument/2006/relationships/font" Target="fonts/font11.fntdata"/><Relationship Id="rId89" Type="http://schemas.openxmlformats.org/officeDocument/2006/relationships/font" Target="fonts/font16.fntdata"/><Relationship Id="rId16" Type="http://schemas.openxmlformats.org/officeDocument/2006/relationships/slide" Target="slides/slide11.xml"/><Relationship Id="rId11" Type="http://schemas.openxmlformats.org/officeDocument/2006/relationships/slide" Target="slides/slide6.xml"/><Relationship Id="rId32" Type="http://schemas.openxmlformats.org/officeDocument/2006/relationships/slide" Target="slides/slide27.xml"/><Relationship Id="rId37" Type="http://schemas.openxmlformats.org/officeDocument/2006/relationships/slide" Target="slides/slide32.xml"/><Relationship Id="rId53" Type="http://schemas.openxmlformats.org/officeDocument/2006/relationships/slide" Target="slides/slide48.xml"/><Relationship Id="rId58" Type="http://schemas.openxmlformats.org/officeDocument/2006/relationships/slide" Target="slides/slide53.xml"/><Relationship Id="rId74" Type="http://schemas.openxmlformats.org/officeDocument/2006/relationships/font" Target="fonts/font1.fntdata"/><Relationship Id="rId79" Type="http://schemas.openxmlformats.org/officeDocument/2006/relationships/font" Target="fonts/font6.fntdata"/><Relationship Id="rId102" Type="http://schemas.openxmlformats.org/officeDocument/2006/relationships/presProps" Target="presProps.xml"/><Relationship Id="rId5" Type="http://schemas.openxmlformats.org/officeDocument/2006/relationships/slideMaster" Target="slideMasters/slideMaster5.xml"/><Relationship Id="rId90" Type="http://schemas.openxmlformats.org/officeDocument/2006/relationships/font" Target="fonts/font17.fntdata"/><Relationship Id="rId95" Type="http://schemas.openxmlformats.org/officeDocument/2006/relationships/font" Target="fonts/font22.fntdata"/><Relationship Id="rId22" Type="http://schemas.openxmlformats.org/officeDocument/2006/relationships/slide" Target="slides/slide17.xml"/><Relationship Id="rId27" Type="http://schemas.openxmlformats.org/officeDocument/2006/relationships/slide" Target="slides/slide22.xml"/><Relationship Id="rId43" Type="http://schemas.openxmlformats.org/officeDocument/2006/relationships/slide" Target="slides/slide38.xml"/><Relationship Id="rId48" Type="http://schemas.openxmlformats.org/officeDocument/2006/relationships/slide" Target="slides/slide43.xml"/><Relationship Id="rId64" Type="http://schemas.openxmlformats.org/officeDocument/2006/relationships/slide" Target="slides/slide59.xml"/><Relationship Id="rId69" Type="http://schemas.openxmlformats.org/officeDocument/2006/relationships/slide" Target="slides/slide64.xml"/><Relationship Id="rId80" Type="http://schemas.openxmlformats.org/officeDocument/2006/relationships/font" Target="fonts/font7.fntdata"/><Relationship Id="rId85" Type="http://schemas.openxmlformats.org/officeDocument/2006/relationships/font" Target="fonts/font12.fntdata"/><Relationship Id="rId12" Type="http://schemas.openxmlformats.org/officeDocument/2006/relationships/slide" Target="slides/slide7.xml"/><Relationship Id="rId17" Type="http://schemas.openxmlformats.org/officeDocument/2006/relationships/slide" Target="slides/slide12.xml"/><Relationship Id="rId33" Type="http://schemas.openxmlformats.org/officeDocument/2006/relationships/slide" Target="slides/slide28.xml"/><Relationship Id="rId38" Type="http://schemas.openxmlformats.org/officeDocument/2006/relationships/slide" Target="slides/slide33.xml"/><Relationship Id="rId59" Type="http://schemas.openxmlformats.org/officeDocument/2006/relationships/slide" Target="slides/slide54.xml"/><Relationship Id="rId103" Type="http://schemas.openxmlformats.org/officeDocument/2006/relationships/viewProps" Target="viewProps.xml"/><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slide" Target="slides/slide49.xml"/><Relationship Id="rId62" Type="http://schemas.openxmlformats.org/officeDocument/2006/relationships/slide" Target="slides/slide57.xml"/><Relationship Id="rId70" Type="http://schemas.openxmlformats.org/officeDocument/2006/relationships/slide" Target="slides/slide65.xml"/><Relationship Id="rId75" Type="http://schemas.openxmlformats.org/officeDocument/2006/relationships/font" Target="fonts/font2.fntdata"/><Relationship Id="rId83" Type="http://schemas.openxmlformats.org/officeDocument/2006/relationships/font" Target="fonts/font10.fntdata"/><Relationship Id="rId88" Type="http://schemas.openxmlformats.org/officeDocument/2006/relationships/font" Target="fonts/font15.fntdata"/><Relationship Id="rId91" Type="http://schemas.openxmlformats.org/officeDocument/2006/relationships/font" Target="fonts/font18.fntdata"/><Relationship Id="rId96" Type="http://schemas.openxmlformats.org/officeDocument/2006/relationships/font" Target="fonts/font23.fntdata"/><Relationship Id="rId1" Type="http://schemas.openxmlformats.org/officeDocument/2006/relationships/slideMaster" Target="slideMasters/slideMaster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slide" Target="slides/slide52.xml"/><Relationship Id="rId10" Type="http://schemas.openxmlformats.org/officeDocument/2006/relationships/slide" Target="slides/slide5.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schemas.openxmlformats.org/officeDocument/2006/relationships/slide" Target="slides/slide55.xml"/><Relationship Id="rId65" Type="http://schemas.openxmlformats.org/officeDocument/2006/relationships/slide" Target="slides/slide60.xml"/><Relationship Id="rId73" Type="http://schemas.openxmlformats.org/officeDocument/2006/relationships/notesMaster" Target="notesMasters/notesMaster1.xml"/><Relationship Id="rId78" Type="http://schemas.openxmlformats.org/officeDocument/2006/relationships/font" Target="fonts/font5.fntdata"/><Relationship Id="rId81" Type="http://schemas.openxmlformats.org/officeDocument/2006/relationships/font" Target="fonts/font8.fntdata"/><Relationship Id="rId86" Type="http://schemas.openxmlformats.org/officeDocument/2006/relationships/font" Target="fonts/font13.fntdata"/><Relationship Id="rId94" Type="http://schemas.openxmlformats.org/officeDocument/2006/relationships/font" Target="fonts/font21.fntdata"/><Relationship Id="rId99" Type="http://schemas.openxmlformats.org/officeDocument/2006/relationships/font" Target="fonts/font26.fntdata"/><Relationship Id="rId101" Type="http://schemas.openxmlformats.org/officeDocument/2006/relationships/font" Target="fonts/font28.fntdata"/><Relationship Id="rId4" Type="http://schemas.openxmlformats.org/officeDocument/2006/relationships/slideMaster" Target="slideMasters/slideMaster4.xml"/><Relationship Id="rId9" Type="http://schemas.openxmlformats.org/officeDocument/2006/relationships/slide" Target="slides/slide4.xml"/><Relationship Id="rId13" Type="http://schemas.openxmlformats.org/officeDocument/2006/relationships/slide" Target="slides/slide8.xml"/><Relationship Id="rId18" Type="http://schemas.openxmlformats.org/officeDocument/2006/relationships/slide" Target="slides/slide13.xml"/><Relationship Id="rId39" Type="http://schemas.openxmlformats.org/officeDocument/2006/relationships/slide" Target="slides/slide34.xml"/><Relationship Id="rId34" Type="http://schemas.openxmlformats.org/officeDocument/2006/relationships/slide" Target="slides/slide29.xml"/><Relationship Id="rId50" Type="http://schemas.openxmlformats.org/officeDocument/2006/relationships/slide" Target="slides/slide45.xml"/><Relationship Id="rId55" Type="http://schemas.openxmlformats.org/officeDocument/2006/relationships/slide" Target="slides/slide50.xml"/><Relationship Id="rId76" Type="http://schemas.openxmlformats.org/officeDocument/2006/relationships/font" Target="fonts/font3.fntdata"/><Relationship Id="rId97" Type="http://schemas.openxmlformats.org/officeDocument/2006/relationships/font" Target="fonts/font24.fntdata"/><Relationship Id="rId104" Type="http://schemas.openxmlformats.org/officeDocument/2006/relationships/theme" Target="theme/theme1.xml"/><Relationship Id="rId7" Type="http://schemas.openxmlformats.org/officeDocument/2006/relationships/slide" Target="slides/slide2.xml"/><Relationship Id="rId71" Type="http://schemas.openxmlformats.org/officeDocument/2006/relationships/slide" Target="slides/slide66.xml"/><Relationship Id="rId92" Type="http://schemas.openxmlformats.org/officeDocument/2006/relationships/font" Target="fonts/font19.fntdata"/><Relationship Id="rId2" Type="http://schemas.openxmlformats.org/officeDocument/2006/relationships/slideMaster" Target="slideMasters/slideMaster2.xml"/><Relationship Id="rId29" Type="http://schemas.openxmlformats.org/officeDocument/2006/relationships/slide" Target="slides/slide24.xml"/><Relationship Id="rId24" Type="http://schemas.openxmlformats.org/officeDocument/2006/relationships/slide" Target="slides/slide19.xml"/><Relationship Id="rId40" Type="http://schemas.openxmlformats.org/officeDocument/2006/relationships/slide" Target="slides/slide35.xml"/><Relationship Id="rId45" Type="http://schemas.openxmlformats.org/officeDocument/2006/relationships/slide" Target="slides/slide40.xml"/><Relationship Id="rId66" Type="http://schemas.openxmlformats.org/officeDocument/2006/relationships/slide" Target="slides/slide61.xml"/><Relationship Id="rId87" Type="http://schemas.openxmlformats.org/officeDocument/2006/relationships/font" Target="fonts/font14.fntdata"/><Relationship Id="rId61" Type="http://schemas.openxmlformats.org/officeDocument/2006/relationships/slide" Target="slides/slide56.xml"/><Relationship Id="rId82" Type="http://schemas.openxmlformats.org/officeDocument/2006/relationships/font" Target="fonts/font9.fntdata"/><Relationship Id="rId19" Type="http://schemas.openxmlformats.org/officeDocument/2006/relationships/slide" Target="slides/slide14.xml"/><Relationship Id="rId14" Type="http://schemas.openxmlformats.org/officeDocument/2006/relationships/slide" Target="slides/slide9.xml"/><Relationship Id="rId30" Type="http://schemas.openxmlformats.org/officeDocument/2006/relationships/slide" Target="slides/slide25.xml"/><Relationship Id="rId35" Type="http://schemas.openxmlformats.org/officeDocument/2006/relationships/slide" Target="slides/slide30.xml"/><Relationship Id="rId56" Type="http://schemas.openxmlformats.org/officeDocument/2006/relationships/slide" Target="slides/slide51.xml"/><Relationship Id="rId77" Type="http://schemas.openxmlformats.org/officeDocument/2006/relationships/font" Target="fonts/font4.fntdata"/><Relationship Id="rId100" Type="http://schemas.openxmlformats.org/officeDocument/2006/relationships/font" Target="fonts/font27.fntdata"/><Relationship Id="rId105" Type="http://schemas.openxmlformats.org/officeDocument/2006/relationships/tableStyles" Target="tableStyles.xml"/><Relationship Id="rId8" Type="http://schemas.openxmlformats.org/officeDocument/2006/relationships/slide" Target="slides/slide3.xml"/><Relationship Id="rId51" Type="http://schemas.openxmlformats.org/officeDocument/2006/relationships/slide" Target="slides/slide46.xml"/><Relationship Id="rId72" Type="http://schemas.openxmlformats.org/officeDocument/2006/relationships/slide" Target="slides/slide67.xml"/><Relationship Id="rId93" Type="http://schemas.openxmlformats.org/officeDocument/2006/relationships/font" Target="fonts/font20.fntdata"/><Relationship Id="rId98" Type="http://schemas.openxmlformats.org/officeDocument/2006/relationships/font" Target="fonts/font25.fntdata"/><Relationship Id="rId3" Type="http://schemas.openxmlformats.org/officeDocument/2006/relationships/slideMaster" Target="slideMasters/slideMaster3.xml"/><Relationship Id="rId25" Type="http://schemas.openxmlformats.org/officeDocument/2006/relationships/slide" Target="slides/slide20.xml"/><Relationship Id="rId46" Type="http://schemas.openxmlformats.org/officeDocument/2006/relationships/slide" Target="slides/slide41.xml"/><Relationship Id="rId67" Type="http://schemas.openxmlformats.org/officeDocument/2006/relationships/slide" Target="slides/slide6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37C4882-0D0E-4EB9-8FEA-732312C1E64F}" type="datetimeFigureOut">
              <a:rPr lang="en-US" smtClean="0"/>
              <a:t>4/5/2026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655F4AA-FC09-4C5A-8738-40B0FEB4410F}" type="slidenum">
              <a:rPr lang="en-US" smtClean="0"/>
              <a:t>‹#›</a:t>
            </a:fld>
            <a:endParaRPr lang="en-US"/>
          </a:p>
        </p:txBody>
      </p:sp>
    </p:spTree>
    <p:extLst>
      <p:ext uri="{BB962C8B-B14F-4D97-AF65-F5344CB8AC3E}">
        <p14:creationId xmlns:p14="http://schemas.microsoft.com/office/powerpoint/2010/main" val="378309323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a:extLst>
            <a:ext uri="{FF2B5EF4-FFF2-40B4-BE49-F238E27FC236}">
              <a16:creationId xmlns:a16="http://schemas.microsoft.com/office/drawing/2014/main" id="{407D9750-63A0-52A1-E55A-6555393D4B2B}"/>
            </a:ext>
          </a:extLst>
        </p:cNvPr>
        <p:cNvGrpSpPr/>
        <p:nvPr/>
      </p:nvGrpSpPr>
      <p:grpSpPr>
        <a:xfrm>
          <a:off x="0" y="0"/>
          <a:ext cx="0" cy="0"/>
          <a:chOff x="0" y="0"/>
          <a:chExt cx="0" cy="0"/>
        </a:xfrm>
      </p:grpSpPr>
      <p:sp>
        <p:nvSpPr>
          <p:cNvPr id="311298" name="Google Shape;960;g97c78d6248_0_489:notes">
            <a:extLst>
              <a:ext uri="{FF2B5EF4-FFF2-40B4-BE49-F238E27FC236}">
                <a16:creationId xmlns:a16="http://schemas.microsoft.com/office/drawing/2014/main" id="{FF964AAB-5B28-4847-0E65-EC3497A80DC8}"/>
              </a:ext>
            </a:extLst>
          </p:cNvPr>
          <p:cNvSpPr>
            <a:spLocks noGrp="1" noRot="1" noChangeAspect="1" noTextEdit="1"/>
          </p:cNvSpPr>
          <p:nvPr>
            <p:ph type="sldImg" idx="2"/>
          </p:nvPr>
        </p:nvSpPr>
        <p:spPr bwMode="auto">
          <a:custGeom>
            <a:avLst/>
            <a:gdLst>
              <a:gd name="T0" fmla="*/ 0 w 120000"/>
              <a:gd name="T1" fmla="*/ 0 h 120000"/>
              <a:gd name="T2" fmla="*/ 2147483646 w 120000"/>
              <a:gd name="T3" fmla="*/ 0 h 120000"/>
              <a:gd name="T4" fmla="*/ 2147483646 w 120000"/>
              <a:gd name="T5" fmla="*/ 2147483646 h 120000"/>
              <a:gd name="T6" fmla="*/ 0 w 120000"/>
              <a:gd name="T7" fmla="*/ 2147483646 h 120000"/>
              <a:gd name="T8" fmla="*/ 0 w 120000"/>
              <a:gd name="T9" fmla="*/ 0 h 1200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0000" h="120000" extrusionOk="0">
                <a:moveTo>
                  <a:pt x="0" y="0"/>
                </a:moveTo>
                <a:lnTo>
                  <a:pt x="120000" y="0"/>
                </a:lnTo>
                <a:lnTo>
                  <a:pt x="120000" y="120000"/>
                </a:lnTo>
                <a:lnTo>
                  <a:pt x="0" y="120000"/>
                </a:lnTo>
                <a:lnTo>
                  <a:pt x="0" y="0"/>
                </a:lnTo>
                <a:close/>
              </a:path>
            </a:pathLst>
          </a:custGeom>
          <a:noFill/>
          <a:ln>
            <a:solidFill>
              <a:srgbClr val="000000"/>
            </a:solidFill>
            <a:round/>
            <a:headEnd/>
            <a:tailEnd/>
          </a:ln>
          <a:extLst>
            <a:ext uri="{909E8E84-426E-40DD-AFC4-6F175D3DCCD1}">
              <a14:hiddenFill xmlns:a14="http://schemas.microsoft.com/office/drawing/2010/main">
                <a:solidFill>
                  <a:srgbClr val="FFFFFF"/>
                </a:solidFill>
              </a14:hiddenFill>
            </a:ext>
          </a:extLst>
        </p:spPr>
      </p:sp>
      <p:sp>
        <p:nvSpPr>
          <p:cNvPr id="311299" name="Google Shape;961;g97c78d6248_0_489:notes">
            <a:extLst>
              <a:ext uri="{FF2B5EF4-FFF2-40B4-BE49-F238E27FC236}">
                <a16:creationId xmlns:a16="http://schemas.microsoft.com/office/drawing/2014/main" id="{64B442F0-66ED-CC5C-2940-50525AFFF396}"/>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25" tIns="91425" rIns="91425" bIns="91425" numCol="1" anchor="t" anchorCtr="0" compatLnSpc="1">
            <a:prstTxWarp prst="textNoShape">
              <a:avLst/>
            </a:prstTxWarp>
          </a:bodyPr>
          <a:lstStyle/>
          <a:p>
            <a:pPr>
              <a:spcBef>
                <a:spcPct val="0"/>
              </a:spcBef>
            </a:pPr>
            <a:endParaRPr lang="en-US" altLang="en-US"/>
          </a:p>
        </p:txBody>
      </p:sp>
    </p:spTree>
    <p:extLst>
      <p:ext uri="{BB962C8B-B14F-4D97-AF65-F5344CB8AC3E}">
        <p14:creationId xmlns:p14="http://schemas.microsoft.com/office/powerpoint/2010/main" val="138498877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a:extLst>
            <a:ext uri="{FF2B5EF4-FFF2-40B4-BE49-F238E27FC236}">
              <a16:creationId xmlns:a16="http://schemas.microsoft.com/office/drawing/2014/main" id="{B09E097D-511E-6128-7534-FF06EA290034}"/>
            </a:ext>
          </a:extLst>
        </p:cNvPr>
        <p:cNvGrpSpPr/>
        <p:nvPr/>
      </p:nvGrpSpPr>
      <p:grpSpPr>
        <a:xfrm>
          <a:off x="0" y="0"/>
          <a:ext cx="0" cy="0"/>
          <a:chOff x="0" y="0"/>
          <a:chExt cx="0" cy="0"/>
        </a:xfrm>
      </p:grpSpPr>
      <p:sp>
        <p:nvSpPr>
          <p:cNvPr id="311298" name="Google Shape;960;g97c78d6248_0_489:notes">
            <a:extLst>
              <a:ext uri="{FF2B5EF4-FFF2-40B4-BE49-F238E27FC236}">
                <a16:creationId xmlns:a16="http://schemas.microsoft.com/office/drawing/2014/main" id="{AFE17D32-B811-070F-A76F-E6CC060DF5BE}"/>
              </a:ext>
            </a:extLst>
          </p:cNvPr>
          <p:cNvSpPr>
            <a:spLocks noGrp="1" noRot="1" noChangeAspect="1" noTextEdit="1"/>
          </p:cNvSpPr>
          <p:nvPr>
            <p:ph type="sldImg" idx="2"/>
          </p:nvPr>
        </p:nvSpPr>
        <p:spPr bwMode="auto">
          <a:custGeom>
            <a:avLst/>
            <a:gdLst>
              <a:gd name="T0" fmla="*/ 0 w 120000"/>
              <a:gd name="T1" fmla="*/ 0 h 120000"/>
              <a:gd name="T2" fmla="*/ 2147483646 w 120000"/>
              <a:gd name="T3" fmla="*/ 0 h 120000"/>
              <a:gd name="T4" fmla="*/ 2147483646 w 120000"/>
              <a:gd name="T5" fmla="*/ 2147483646 h 120000"/>
              <a:gd name="T6" fmla="*/ 0 w 120000"/>
              <a:gd name="T7" fmla="*/ 2147483646 h 120000"/>
              <a:gd name="T8" fmla="*/ 0 w 120000"/>
              <a:gd name="T9" fmla="*/ 0 h 1200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0000" h="120000" extrusionOk="0">
                <a:moveTo>
                  <a:pt x="0" y="0"/>
                </a:moveTo>
                <a:lnTo>
                  <a:pt x="120000" y="0"/>
                </a:lnTo>
                <a:lnTo>
                  <a:pt x="120000" y="120000"/>
                </a:lnTo>
                <a:lnTo>
                  <a:pt x="0" y="120000"/>
                </a:lnTo>
                <a:lnTo>
                  <a:pt x="0" y="0"/>
                </a:lnTo>
                <a:close/>
              </a:path>
            </a:pathLst>
          </a:custGeom>
          <a:noFill/>
          <a:ln>
            <a:solidFill>
              <a:srgbClr val="000000"/>
            </a:solidFill>
            <a:round/>
            <a:headEnd/>
            <a:tailEnd/>
          </a:ln>
          <a:extLst>
            <a:ext uri="{909E8E84-426E-40DD-AFC4-6F175D3DCCD1}">
              <a14:hiddenFill xmlns:a14="http://schemas.microsoft.com/office/drawing/2010/main">
                <a:solidFill>
                  <a:srgbClr val="FFFFFF"/>
                </a:solidFill>
              </a14:hiddenFill>
            </a:ext>
          </a:extLst>
        </p:spPr>
      </p:sp>
      <p:sp>
        <p:nvSpPr>
          <p:cNvPr id="311299" name="Google Shape;961;g97c78d6248_0_489:notes">
            <a:extLst>
              <a:ext uri="{FF2B5EF4-FFF2-40B4-BE49-F238E27FC236}">
                <a16:creationId xmlns:a16="http://schemas.microsoft.com/office/drawing/2014/main" id="{2D691D94-95DD-CF8B-4C55-13230AC858AE}"/>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25" tIns="91425" rIns="91425" bIns="91425" numCol="1" anchor="t" anchorCtr="0" compatLnSpc="1">
            <a:prstTxWarp prst="textNoShape">
              <a:avLst/>
            </a:prstTxWarp>
          </a:bodyPr>
          <a:lstStyle/>
          <a:p>
            <a:pPr>
              <a:spcBef>
                <a:spcPct val="0"/>
              </a:spcBef>
            </a:pPr>
            <a:endParaRPr lang="en-US" altLang="en-US"/>
          </a:p>
        </p:txBody>
      </p:sp>
    </p:spTree>
    <p:extLst>
      <p:ext uri="{BB962C8B-B14F-4D97-AF65-F5344CB8AC3E}">
        <p14:creationId xmlns:p14="http://schemas.microsoft.com/office/powerpoint/2010/main" val="134962238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a:extLst>
            <a:ext uri="{FF2B5EF4-FFF2-40B4-BE49-F238E27FC236}">
              <a16:creationId xmlns:a16="http://schemas.microsoft.com/office/drawing/2014/main" id="{6A56C40C-675D-F123-4F9A-B9B352316ED9}"/>
            </a:ext>
          </a:extLst>
        </p:cNvPr>
        <p:cNvGrpSpPr/>
        <p:nvPr/>
      </p:nvGrpSpPr>
      <p:grpSpPr>
        <a:xfrm>
          <a:off x="0" y="0"/>
          <a:ext cx="0" cy="0"/>
          <a:chOff x="0" y="0"/>
          <a:chExt cx="0" cy="0"/>
        </a:xfrm>
      </p:grpSpPr>
      <p:sp>
        <p:nvSpPr>
          <p:cNvPr id="311298" name="Google Shape;960;g97c78d6248_0_489:notes">
            <a:extLst>
              <a:ext uri="{FF2B5EF4-FFF2-40B4-BE49-F238E27FC236}">
                <a16:creationId xmlns:a16="http://schemas.microsoft.com/office/drawing/2014/main" id="{234075AE-4BA5-33F6-497A-79D4002DD2EB}"/>
              </a:ext>
            </a:extLst>
          </p:cNvPr>
          <p:cNvSpPr>
            <a:spLocks noGrp="1" noRot="1" noChangeAspect="1" noTextEdit="1"/>
          </p:cNvSpPr>
          <p:nvPr>
            <p:ph type="sldImg" idx="2"/>
          </p:nvPr>
        </p:nvSpPr>
        <p:spPr bwMode="auto">
          <a:custGeom>
            <a:avLst/>
            <a:gdLst>
              <a:gd name="T0" fmla="*/ 0 w 120000"/>
              <a:gd name="T1" fmla="*/ 0 h 120000"/>
              <a:gd name="T2" fmla="*/ 2147483646 w 120000"/>
              <a:gd name="T3" fmla="*/ 0 h 120000"/>
              <a:gd name="T4" fmla="*/ 2147483646 w 120000"/>
              <a:gd name="T5" fmla="*/ 2147483646 h 120000"/>
              <a:gd name="T6" fmla="*/ 0 w 120000"/>
              <a:gd name="T7" fmla="*/ 2147483646 h 120000"/>
              <a:gd name="T8" fmla="*/ 0 w 120000"/>
              <a:gd name="T9" fmla="*/ 0 h 1200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0000" h="120000" extrusionOk="0">
                <a:moveTo>
                  <a:pt x="0" y="0"/>
                </a:moveTo>
                <a:lnTo>
                  <a:pt x="120000" y="0"/>
                </a:lnTo>
                <a:lnTo>
                  <a:pt x="120000" y="120000"/>
                </a:lnTo>
                <a:lnTo>
                  <a:pt x="0" y="120000"/>
                </a:lnTo>
                <a:lnTo>
                  <a:pt x="0" y="0"/>
                </a:lnTo>
                <a:close/>
              </a:path>
            </a:pathLst>
          </a:custGeom>
          <a:noFill/>
          <a:ln>
            <a:solidFill>
              <a:srgbClr val="000000"/>
            </a:solidFill>
            <a:round/>
            <a:headEnd/>
            <a:tailEnd/>
          </a:ln>
          <a:extLst>
            <a:ext uri="{909E8E84-426E-40DD-AFC4-6F175D3DCCD1}">
              <a14:hiddenFill xmlns:a14="http://schemas.microsoft.com/office/drawing/2010/main">
                <a:solidFill>
                  <a:srgbClr val="FFFFFF"/>
                </a:solidFill>
              </a14:hiddenFill>
            </a:ext>
          </a:extLst>
        </p:spPr>
      </p:sp>
      <p:sp>
        <p:nvSpPr>
          <p:cNvPr id="311299" name="Google Shape;961;g97c78d6248_0_489:notes">
            <a:extLst>
              <a:ext uri="{FF2B5EF4-FFF2-40B4-BE49-F238E27FC236}">
                <a16:creationId xmlns:a16="http://schemas.microsoft.com/office/drawing/2014/main" id="{664942FF-8A55-B19B-B3B0-4F583122A288}"/>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25" tIns="91425" rIns="91425" bIns="91425" numCol="1" anchor="t" anchorCtr="0" compatLnSpc="1">
            <a:prstTxWarp prst="textNoShape">
              <a:avLst/>
            </a:prstTxWarp>
          </a:bodyPr>
          <a:lstStyle/>
          <a:p>
            <a:pPr>
              <a:spcBef>
                <a:spcPct val="0"/>
              </a:spcBef>
            </a:pPr>
            <a:endParaRPr lang="en-US" altLang="en-US"/>
          </a:p>
        </p:txBody>
      </p:sp>
    </p:spTree>
    <p:extLst>
      <p:ext uri="{BB962C8B-B14F-4D97-AF65-F5344CB8AC3E}">
        <p14:creationId xmlns:p14="http://schemas.microsoft.com/office/powerpoint/2010/main" val="251061033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a:extLst>
            <a:ext uri="{FF2B5EF4-FFF2-40B4-BE49-F238E27FC236}">
              <a16:creationId xmlns:a16="http://schemas.microsoft.com/office/drawing/2014/main" id="{09A46844-298C-22E3-2F80-E0891F44A709}"/>
            </a:ext>
          </a:extLst>
        </p:cNvPr>
        <p:cNvGrpSpPr/>
        <p:nvPr/>
      </p:nvGrpSpPr>
      <p:grpSpPr>
        <a:xfrm>
          <a:off x="0" y="0"/>
          <a:ext cx="0" cy="0"/>
          <a:chOff x="0" y="0"/>
          <a:chExt cx="0" cy="0"/>
        </a:xfrm>
      </p:grpSpPr>
      <p:sp>
        <p:nvSpPr>
          <p:cNvPr id="311298" name="Google Shape;960;g97c78d6248_0_489:notes">
            <a:extLst>
              <a:ext uri="{FF2B5EF4-FFF2-40B4-BE49-F238E27FC236}">
                <a16:creationId xmlns:a16="http://schemas.microsoft.com/office/drawing/2014/main" id="{469A240D-65E8-1386-DA93-E4CE25CBA9C1}"/>
              </a:ext>
            </a:extLst>
          </p:cNvPr>
          <p:cNvSpPr>
            <a:spLocks noGrp="1" noRot="1" noChangeAspect="1" noTextEdit="1"/>
          </p:cNvSpPr>
          <p:nvPr>
            <p:ph type="sldImg" idx="2"/>
          </p:nvPr>
        </p:nvSpPr>
        <p:spPr bwMode="auto">
          <a:custGeom>
            <a:avLst/>
            <a:gdLst>
              <a:gd name="T0" fmla="*/ 0 w 120000"/>
              <a:gd name="T1" fmla="*/ 0 h 120000"/>
              <a:gd name="T2" fmla="*/ 2147483646 w 120000"/>
              <a:gd name="T3" fmla="*/ 0 h 120000"/>
              <a:gd name="T4" fmla="*/ 2147483646 w 120000"/>
              <a:gd name="T5" fmla="*/ 2147483646 h 120000"/>
              <a:gd name="T6" fmla="*/ 0 w 120000"/>
              <a:gd name="T7" fmla="*/ 2147483646 h 120000"/>
              <a:gd name="T8" fmla="*/ 0 w 120000"/>
              <a:gd name="T9" fmla="*/ 0 h 1200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0000" h="120000" extrusionOk="0">
                <a:moveTo>
                  <a:pt x="0" y="0"/>
                </a:moveTo>
                <a:lnTo>
                  <a:pt x="120000" y="0"/>
                </a:lnTo>
                <a:lnTo>
                  <a:pt x="120000" y="120000"/>
                </a:lnTo>
                <a:lnTo>
                  <a:pt x="0" y="120000"/>
                </a:lnTo>
                <a:lnTo>
                  <a:pt x="0" y="0"/>
                </a:lnTo>
                <a:close/>
              </a:path>
            </a:pathLst>
          </a:custGeom>
          <a:noFill/>
          <a:ln>
            <a:solidFill>
              <a:srgbClr val="000000"/>
            </a:solidFill>
            <a:round/>
            <a:headEnd/>
            <a:tailEnd/>
          </a:ln>
          <a:extLst>
            <a:ext uri="{909E8E84-426E-40DD-AFC4-6F175D3DCCD1}">
              <a14:hiddenFill xmlns:a14="http://schemas.microsoft.com/office/drawing/2010/main">
                <a:solidFill>
                  <a:srgbClr val="FFFFFF"/>
                </a:solidFill>
              </a14:hiddenFill>
            </a:ext>
          </a:extLst>
        </p:spPr>
      </p:sp>
      <p:sp>
        <p:nvSpPr>
          <p:cNvPr id="311299" name="Google Shape;961;g97c78d6248_0_489:notes">
            <a:extLst>
              <a:ext uri="{FF2B5EF4-FFF2-40B4-BE49-F238E27FC236}">
                <a16:creationId xmlns:a16="http://schemas.microsoft.com/office/drawing/2014/main" id="{8DBFFB68-FA39-A637-19F3-4136E8C89B72}"/>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25" tIns="91425" rIns="91425" bIns="91425" numCol="1" anchor="t" anchorCtr="0" compatLnSpc="1">
            <a:prstTxWarp prst="textNoShape">
              <a:avLst/>
            </a:prstTxWarp>
          </a:bodyPr>
          <a:lstStyle/>
          <a:p>
            <a:pPr>
              <a:spcBef>
                <a:spcPct val="0"/>
              </a:spcBef>
            </a:pPr>
            <a:endParaRPr lang="en-US" altLang="en-US"/>
          </a:p>
        </p:txBody>
      </p:sp>
    </p:spTree>
    <p:extLst>
      <p:ext uri="{BB962C8B-B14F-4D97-AF65-F5344CB8AC3E}">
        <p14:creationId xmlns:p14="http://schemas.microsoft.com/office/powerpoint/2010/main" val="346792457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a:extLst>
            <a:ext uri="{FF2B5EF4-FFF2-40B4-BE49-F238E27FC236}">
              <a16:creationId xmlns:a16="http://schemas.microsoft.com/office/drawing/2014/main" id="{7FFBBFA1-83DC-6067-7811-D87FACAFD4DF}"/>
            </a:ext>
          </a:extLst>
        </p:cNvPr>
        <p:cNvGrpSpPr/>
        <p:nvPr/>
      </p:nvGrpSpPr>
      <p:grpSpPr>
        <a:xfrm>
          <a:off x="0" y="0"/>
          <a:ext cx="0" cy="0"/>
          <a:chOff x="0" y="0"/>
          <a:chExt cx="0" cy="0"/>
        </a:xfrm>
      </p:grpSpPr>
      <p:sp>
        <p:nvSpPr>
          <p:cNvPr id="311298" name="Google Shape;960;g97c78d6248_0_489:notes">
            <a:extLst>
              <a:ext uri="{FF2B5EF4-FFF2-40B4-BE49-F238E27FC236}">
                <a16:creationId xmlns:a16="http://schemas.microsoft.com/office/drawing/2014/main" id="{3D8BD0B8-C5D1-2581-6444-F297997BB683}"/>
              </a:ext>
            </a:extLst>
          </p:cNvPr>
          <p:cNvSpPr>
            <a:spLocks noGrp="1" noRot="1" noChangeAspect="1" noTextEdit="1"/>
          </p:cNvSpPr>
          <p:nvPr>
            <p:ph type="sldImg" idx="2"/>
          </p:nvPr>
        </p:nvSpPr>
        <p:spPr bwMode="auto">
          <a:custGeom>
            <a:avLst/>
            <a:gdLst>
              <a:gd name="T0" fmla="*/ 0 w 120000"/>
              <a:gd name="T1" fmla="*/ 0 h 120000"/>
              <a:gd name="T2" fmla="*/ 2147483646 w 120000"/>
              <a:gd name="T3" fmla="*/ 0 h 120000"/>
              <a:gd name="T4" fmla="*/ 2147483646 w 120000"/>
              <a:gd name="T5" fmla="*/ 2147483646 h 120000"/>
              <a:gd name="T6" fmla="*/ 0 w 120000"/>
              <a:gd name="T7" fmla="*/ 2147483646 h 120000"/>
              <a:gd name="T8" fmla="*/ 0 w 120000"/>
              <a:gd name="T9" fmla="*/ 0 h 1200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0000" h="120000" extrusionOk="0">
                <a:moveTo>
                  <a:pt x="0" y="0"/>
                </a:moveTo>
                <a:lnTo>
                  <a:pt x="120000" y="0"/>
                </a:lnTo>
                <a:lnTo>
                  <a:pt x="120000" y="120000"/>
                </a:lnTo>
                <a:lnTo>
                  <a:pt x="0" y="120000"/>
                </a:lnTo>
                <a:lnTo>
                  <a:pt x="0" y="0"/>
                </a:lnTo>
                <a:close/>
              </a:path>
            </a:pathLst>
          </a:custGeom>
          <a:noFill/>
          <a:ln>
            <a:solidFill>
              <a:srgbClr val="000000"/>
            </a:solidFill>
            <a:round/>
            <a:headEnd/>
            <a:tailEnd/>
          </a:ln>
          <a:extLst>
            <a:ext uri="{909E8E84-426E-40DD-AFC4-6F175D3DCCD1}">
              <a14:hiddenFill xmlns:a14="http://schemas.microsoft.com/office/drawing/2010/main">
                <a:solidFill>
                  <a:srgbClr val="FFFFFF"/>
                </a:solidFill>
              </a14:hiddenFill>
            </a:ext>
          </a:extLst>
        </p:spPr>
      </p:sp>
      <p:sp>
        <p:nvSpPr>
          <p:cNvPr id="311299" name="Google Shape;961;g97c78d6248_0_489:notes">
            <a:extLst>
              <a:ext uri="{FF2B5EF4-FFF2-40B4-BE49-F238E27FC236}">
                <a16:creationId xmlns:a16="http://schemas.microsoft.com/office/drawing/2014/main" id="{7B414AD3-66DE-E992-3F06-89F7FC4770EB}"/>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25" tIns="91425" rIns="91425" bIns="91425" numCol="1" anchor="t" anchorCtr="0" compatLnSpc="1">
            <a:prstTxWarp prst="textNoShape">
              <a:avLst/>
            </a:prstTxWarp>
          </a:bodyPr>
          <a:lstStyle/>
          <a:p>
            <a:pPr>
              <a:spcBef>
                <a:spcPct val="0"/>
              </a:spcBef>
            </a:pPr>
            <a:endParaRPr lang="en-US" altLang="en-US"/>
          </a:p>
        </p:txBody>
      </p:sp>
    </p:spTree>
    <p:extLst>
      <p:ext uri="{BB962C8B-B14F-4D97-AF65-F5344CB8AC3E}">
        <p14:creationId xmlns:p14="http://schemas.microsoft.com/office/powerpoint/2010/main" val="171404357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a:extLst>
            <a:ext uri="{FF2B5EF4-FFF2-40B4-BE49-F238E27FC236}">
              <a16:creationId xmlns:a16="http://schemas.microsoft.com/office/drawing/2014/main" id="{CB064BCC-2F95-9AAF-F488-8C1D062E23C9}"/>
            </a:ext>
          </a:extLst>
        </p:cNvPr>
        <p:cNvGrpSpPr/>
        <p:nvPr/>
      </p:nvGrpSpPr>
      <p:grpSpPr>
        <a:xfrm>
          <a:off x="0" y="0"/>
          <a:ext cx="0" cy="0"/>
          <a:chOff x="0" y="0"/>
          <a:chExt cx="0" cy="0"/>
        </a:xfrm>
      </p:grpSpPr>
      <p:sp>
        <p:nvSpPr>
          <p:cNvPr id="311298" name="Google Shape;960;g97c78d6248_0_489:notes">
            <a:extLst>
              <a:ext uri="{FF2B5EF4-FFF2-40B4-BE49-F238E27FC236}">
                <a16:creationId xmlns:a16="http://schemas.microsoft.com/office/drawing/2014/main" id="{68C0DB0D-10BB-7645-FEF8-3FDE8F7F07F2}"/>
              </a:ext>
            </a:extLst>
          </p:cNvPr>
          <p:cNvSpPr>
            <a:spLocks noGrp="1" noRot="1" noChangeAspect="1" noTextEdit="1"/>
          </p:cNvSpPr>
          <p:nvPr>
            <p:ph type="sldImg" idx="2"/>
          </p:nvPr>
        </p:nvSpPr>
        <p:spPr bwMode="auto">
          <a:custGeom>
            <a:avLst/>
            <a:gdLst>
              <a:gd name="T0" fmla="*/ 0 w 120000"/>
              <a:gd name="T1" fmla="*/ 0 h 120000"/>
              <a:gd name="T2" fmla="*/ 2147483646 w 120000"/>
              <a:gd name="T3" fmla="*/ 0 h 120000"/>
              <a:gd name="T4" fmla="*/ 2147483646 w 120000"/>
              <a:gd name="T5" fmla="*/ 2147483646 h 120000"/>
              <a:gd name="T6" fmla="*/ 0 w 120000"/>
              <a:gd name="T7" fmla="*/ 2147483646 h 120000"/>
              <a:gd name="T8" fmla="*/ 0 w 120000"/>
              <a:gd name="T9" fmla="*/ 0 h 1200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0000" h="120000" extrusionOk="0">
                <a:moveTo>
                  <a:pt x="0" y="0"/>
                </a:moveTo>
                <a:lnTo>
                  <a:pt x="120000" y="0"/>
                </a:lnTo>
                <a:lnTo>
                  <a:pt x="120000" y="120000"/>
                </a:lnTo>
                <a:lnTo>
                  <a:pt x="0" y="120000"/>
                </a:lnTo>
                <a:lnTo>
                  <a:pt x="0" y="0"/>
                </a:lnTo>
                <a:close/>
              </a:path>
            </a:pathLst>
          </a:custGeom>
          <a:noFill/>
          <a:ln>
            <a:solidFill>
              <a:srgbClr val="000000"/>
            </a:solidFill>
            <a:round/>
            <a:headEnd/>
            <a:tailEnd/>
          </a:ln>
          <a:extLst>
            <a:ext uri="{909E8E84-426E-40DD-AFC4-6F175D3DCCD1}">
              <a14:hiddenFill xmlns:a14="http://schemas.microsoft.com/office/drawing/2010/main">
                <a:solidFill>
                  <a:srgbClr val="FFFFFF"/>
                </a:solidFill>
              </a14:hiddenFill>
            </a:ext>
          </a:extLst>
        </p:spPr>
      </p:sp>
      <p:sp>
        <p:nvSpPr>
          <p:cNvPr id="311299" name="Google Shape;961;g97c78d6248_0_489:notes">
            <a:extLst>
              <a:ext uri="{FF2B5EF4-FFF2-40B4-BE49-F238E27FC236}">
                <a16:creationId xmlns:a16="http://schemas.microsoft.com/office/drawing/2014/main" id="{D60BCBCB-C301-B8C3-D67F-43B9D2FFBB24}"/>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25" tIns="91425" rIns="91425" bIns="91425" numCol="1" anchor="t" anchorCtr="0" compatLnSpc="1">
            <a:prstTxWarp prst="textNoShape">
              <a:avLst/>
            </a:prstTxWarp>
          </a:bodyPr>
          <a:lstStyle/>
          <a:p>
            <a:pPr>
              <a:spcBef>
                <a:spcPct val="0"/>
              </a:spcBef>
            </a:pPr>
            <a:endParaRPr lang="en-US" altLang="en-US"/>
          </a:p>
        </p:txBody>
      </p:sp>
    </p:spTree>
    <p:extLst>
      <p:ext uri="{BB962C8B-B14F-4D97-AF65-F5344CB8AC3E}">
        <p14:creationId xmlns:p14="http://schemas.microsoft.com/office/powerpoint/2010/main" val="104187090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a:extLst>
            <a:ext uri="{FF2B5EF4-FFF2-40B4-BE49-F238E27FC236}">
              <a16:creationId xmlns:a16="http://schemas.microsoft.com/office/drawing/2014/main" id="{790677E2-E9D1-17D4-3187-ACF0DAD368CE}"/>
            </a:ext>
          </a:extLst>
        </p:cNvPr>
        <p:cNvGrpSpPr/>
        <p:nvPr/>
      </p:nvGrpSpPr>
      <p:grpSpPr>
        <a:xfrm>
          <a:off x="0" y="0"/>
          <a:ext cx="0" cy="0"/>
          <a:chOff x="0" y="0"/>
          <a:chExt cx="0" cy="0"/>
        </a:xfrm>
      </p:grpSpPr>
      <p:sp>
        <p:nvSpPr>
          <p:cNvPr id="311298" name="Google Shape;960;g97c78d6248_0_489:notes">
            <a:extLst>
              <a:ext uri="{FF2B5EF4-FFF2-40B4-BE49-F238E27FC236}">
                <a16:creationId xmlns:a16="http://schemas.microsoft.com/office/drawing/2014/main" id="{9D0A2824-68A7-36A2-6B91-6D58F7CE28A9}"/>
              </a:ext>
            </a:extLst>
          </p:cNvPr>
          <p:cNvSpPr>
            <a:spLocks noGrp="1" noRot="1" noChangeAspect="1" noTextEdit="1"/>
          </p:cNvSpPr>
          <p:nvPr>
            <p:ph type="sldImg" idx="2"/>
          </p:nvPr>
        </p:nvSpPr>
        <p:spPr bwMode="auto">
          <a:custGeom>
            <a:avLst/>
            <a:gdLst>
              <a:gd name="T0" fmla="*/ 0 w 120000"/>
              <a:gd name="T1" fmla="*/ 0 h 120000"/>
              <a:gd name="T2" fmla="*/ 2147483646 w 120000"/>
              <a:gd name="T3" fmla="*/ 0 h 120000"/>
              <a:gd name="T4" fmla="*/ 2147483646 w 120000"/>
              <a:gd name="T5" fmla="*/ 2147483646 h 120000"/>
              <a:gd name="T6" fmla="*/ 0 w 120000"/>
              <a:gd name="T7" fmla="*/ 2147483646 h 120000"/>
              <a:gd name="T8" fmla="*/ 0 w 120000"/>
              <a:gd name="T9" fmla="*/ 0 h 1200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0000" h="120000" extrusionOk="0">
                <a:moveTo>
                  <a:pt x="0" y="0"/>
                </a:moveTo>
                <a:lnTo>
                  <a:pt x="120000" y="0"/>
                </a:lnTo>
                <a:lnTo>
                  <a:pt x="120000" y="120000"/>
                </a:lnTo>
                <a:lnTo>
                  <a:pt x="0" y="120000"/>
                </a:lnTo>
                <a:lnTo>
                  <a:pt x="0" y="0"/>
                </a:lnTo>
                <a:close/>
              </a:path>
            </a:pathLst>
          </a:custGeom>
          <a:noFill/>
          <a:ln>
            <a:solidFill>
              <a:srgbClr val="000000"/>
            </a:solidFill>
            <a:round/>
            <a:headEnd/>
            <a:tailEnd/>
          </a:ln>
          <a:extLst>
            <a:ext uri="{909E8E84-426E-40DD-AFC4-6F175D3DCCD1}">
              <a14:hiddenFill xmlns:a14="http://schemas.microsoft.com/office/drawing/2010/main">
                <a:solidFill>
                  <a:srgbClr val="FFFFFF"/>
                </a:solidFill>
              </a14:hiddenFill>
            </a:ext>
          </a:extLst>
        </p:spPr>
      </p:sp>
      <p:sp>
        <p:nvSpPr>
          <p:cNvPr id="311299" name="Google Shape;961;g97c78d6248_0_489:notes">
            <a:extLst>
              <a:ext uri="{FF2B5EF4-FFF2-40B4-BE49-F238E27FC236}">
                <a16:creationId xmlns:a16="http://schemas.microsoft.com/office/drawing/2014/main" id="{A9F49D61-AE71-E3CF-FBFB-4C9EF3863DF5}"/>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25" tIns="91425" rIns="91425" bIns="91425" numCol="1" anchor="t" anchorCtr="0" compatLnSpc="1">
            <a:prstTxWarp prst="textNoShape">
              <a:avLst/>
            </a:prstTxWarp>
          </a:bodyPr>
          <a:lstStyle/>
          <a:p>
            <a:pPr>
              <a:spcBef>
                <a:spcPct val="0"/>
              </a:spcBef>
            </a:pPr>
            <a:endParaRPr lang="en-US" altLang="en-US"/>
          </a:p>
        </p:txBody>
      </p:sp>
    </p:spTree>
    <p:extLst>
      <p:ext uri="{BB962C8B-B14F-4D97-AF65-F5344CB8AC3E}">
        <p14:creationId xmlns:p14="http://schemas.microsoft.com/office/powerpoint/2010/main" val="209370509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E846112-B672-7E55-3EB8-B6BC18D2B187}"/>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F26F6801-A1AA-F3FB-51AD-FC353459BEF7}"/>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1751DAC8-1880-ED1B-1831-4393718B0D51}"/>
              </a:ext>
            </a:extLst>
          </p:cNvPr>
          <p:cNvSpPr>
            <a:spLocks noGrp="1"/>
          </p:cNvSpPr>
          <p:nvPr>
            <p:ph type="body" idx="1"/>
          </p:nvPr>
        </p:nvSpPr>
        <p:spPr/>
        <p:txBody>
          <a:bodyPr/>
          <a:lstStyle/>
          <a:p>
            <a:endParaRPr lang="zh-CN" altLang="en-US"/>
          </a:p>
        </p:txBody>
      </p:sp>
      <p:sp>
        <p:nvSpPr>
          <p:cNvPr id="4" name="灯片编号占位符 3">
            <a:extLst>
              <a:ext uri="{FF2B5EF4-FFF2-40B4-BE49-F238E27FC236}">
                <a16:creationId xmlns:a16="http://schemas.microsoft.com/office/drawing/2014/main" id="{AF20500A-5A98-1CD7-DCF2-F7174EDDE98D}"/>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6CF96FE-4BFD-4EB0-860E-F76DA2601899}" type="slidenum">
              <a:rPr kumimoji="0" lang="zh-CN" altLang="en-US" sz="1200" b="0" i="0" u="none" strike="noStrike" kern="1200" cap="none" spc="0" normalizeH="0" baseline="0" noProof="0" smtClean="0">
                <a:ln>
                  <a:noFill/>
                </a:ln>
                <a:solidFill>
                  <a:srgbClr val="9A5315"/>
                </a:solidFill>
                <a:effectLst/>
                <a:uLnTx/>
                <a:uFillTx/>
                <a:latin typeface="Segoe Print"/>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25</a:t>
            </a:fld>
            <a:endParaRPr kumimoji="0" lang="zh-CN" altLang="en-US" sz="1200" b="0" i="0" u="none" strike="noStrike" kern="1200" cap="none" spc="0" normalizeH="0" baseline="0" noProof="0">
              <a:ln>
                <a:noFill/>
              </a:ln>
              <a:solidFill>
                <a:srgbClr val="9A5315"/>
              </a:solidFill>
              <a:effectLst/>
              <a:uLnTx/>
              <a:uFillTx/>
              <a:latin typeface="Segoe Print"/>
              <a:ea typeface="+mn-ea"/>
              <a:cs typeface="+mn-cs"/>
            </a:endParaRPr>
          </a:p>
        </p:txBody>
      </p:sp>
    </p:spTree>
    <p:extLst>
      <p:ext uri="{BB962C8B-B14F-4D97-AF65-F5344CB8AC3E}">
        <p14:creationId xmlns:p14="http://schemas.microsoft.com/office/powerpoint/2010/main" val="320975168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a:extLst>
            <a:ext uri="{FF2B5EF4-FFF2-40B4-BE49-F238E27FC236}">
              <a16:creationId xmlns:a16="http://schemas.microsoft.com/office/drawing/2014/main" id="{A73930BC-E076-4397-A1AD-3B2F155587C2}"/>
            </a:ext>
          </a:extLst>
        </p:cNvPr>
        <p:cNvGrpSpPr/>
        <p:nvPr/>
      </p:nvGrpSpPr>
      <p:grpSpPr>
        <a:xfrm>
          <a:off x="0" y="0"/>
          <a:ext cx="0" cy="0"/>
          <a:chOff x="0" y="0"/>
          <a:chExt cx="0" cy="0"/>
        </a:xfrm>
      </p:grpSpPr>
      <p:sp>
        <p:nvSpPr>
          <p:cNvPr id="311298" name="Google Shape;960;g97c78d6248_0_489:notes">
            <a:extLst>
              <a:ext uri="{FF2B5EF4-FFF2-40B4-BE49-F238E27FC236}">
                <a16:creationId xmlns:a16="http://schemas.microsoft.com/office/drawing/2014/main" id="{D0502CC5-1037-9E52-B950-8C838C1C1284}"/>
              </a:ext>
            </a:extLst>
          </p:cNvPr>
          <p:cNvSpPr>
            <a:spLocks noGrp="1" noRot="1" noChangeAspect="1" noTextEdit="1"/>
          </p:cNvSpPr>
          <p:nvPr>
            <p:ph type="sldImg" idx="2"/>
          </p:nvPr>
        </p:nvSpPr>
        <p:spPr bwMode="auto">
          <a:custGeom>
            <a:avLst/>
            <a:gdLst>
              <a:gd name="T0" fmla="*/ 0 w 120000"/>
              <a:gd name="T1" fmla="*/ 0 h 120000"/>
              <a:gd name="T2" fmla="*/ 2147483646 w 120000"/>
              <a:gd name="T3" fmla="*/ 0 h 120000"/>
              <a:gd name="T4" fmla="*/ 2147483646 w 120000"/>
              <a:gd name="T5" fmla="*/ 2147483646 h 120000"/>
              <a:gd name="T6" fmla="*/ 0 w 120000"/>
              <a:gd name="T7" fmla="*/ 2147483646 h 120000"/>
              <a:gd name="T8" fmla="*/ 0 w 120000"/>
              <a:gd name="T9" fmla="*/ 0 h 1200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0000" h="120000" extrusionOk="0">
                <a:moveTo>
                  <a:pt x="0" y="0"/>
                </a:moveTo>
                <a:lnTo>
                  <a:pt x="120000" y="0"/>
                </a:lnTo>
                <a:lnTo>
                  <a:pt x="120000" y="120000"/>
                </a:lnTo>
                <a:lnTo>
                  <a:pt x="0" y="120000"/>
                </a:lnTo>
                <a:lnTo>
                  <a:pt x="0" y="0"/>
                </a:lnTo>
                <a:close/>
              </a:path>
            </a:pathLst>
          </a:custGeom>
          <a:noFill/>
          <a:ln>
            <a:solidFill>
              <a:srgbClr val="000000"/>
            </a:solidFill>
            <a:round/>
            <a:headEnd/>
            <a:tailEnd/>
          </a:ln>
          <a:extLst>
            <a:ext uri="{909E8E84-426E-40DD-AFC4-6F175D3DCCD1}">
              <a14:hiddenFill xmlns:a14="http://schemas.microsoft.com/office/drawing/2010/main">
                <a:solidFill>
                  <a:srgbClr val="FFFFFF"/>
                </a:solidFill>
              </a14:hiddenFill>
            </a:ext>
          </a:extLst>
        </p:spPr>
      </p:sp>
      <p:sp>
        <p:nvSpPr>
          <p:cNvPr id="311299" name="Google Shape;961;g97c78d6248_0_489:notes">
            <a:extLst>
              <a:ext uri="{FF2B5EF4-FFF2-40B4-BE49-F238E27FC236}">
                <a16:creationId xmlns:a16="http://schemas.microsoft.com/office/drawing/2014/main" id="{EDAD463F-3F78-B0B1-B2AF-00D31F0BCBEB}"/>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25" tIns="91425" rIns="91425" bIns="91425" numCol="1" anchor="t" anchorCtr="0" compatLnSpc="1">
            <a:prstTxWarp prst="textNoShape">
              <a:avLst/>
            </a:prstTxWarp>
          </a:bodyPr>
          <a:lstStyle/>
          <a:p>
            <a:pPr>
              <a:spcBef>
                <a:spcPct val="0"/>
              </a:spcBef>
            </a:pPr>
            <a:endParaRPr lang="en-US" altLang="en-US"/>
          </a:p>
        </p:txBody>
      </p:sp>
    </p:spTree>
    <p:extLst>
      <p:ext uri="{BB962C8B-B14F-4D97-AF65-F5344CB8AC3E}">
        <p14:creationId xmlns:p14="http://schemas.microsoft.com/office/powerpoint/2010/main" val="389779514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a:extLst>
            <a:ext uri="{FF2B5EF4-FFF2-40B4-BE49-F238E27FC236}">
              <a16:creationId xmlns:a16="http://schemas.microsoft.com/office/drawing/2014/main" id="{679030B7-75BB-067C-3CE6-1FDB09711D61}"/>
            </a:ext>
          </a:extLst>
        </p:cNvPr>
        <p:cNvGrpSpPr/>
        <p:nvPr/>
      </p:nvGrpSpPr>
      <p:grpSpPr>
        <a:xfrm>
          <a:off x="0" y="0"/>
          <a:ext cx="0" cy="0"/>
          <a:chOff x="0" y="0"/>
          <a:chExt cx="0" cy="0"/>
        </a:xfrm>
      </p:grpSpPr>
      <p:sp>
        <p:nvSpPr>
          <p:cNvPr id="311298" name="Google Shape;960;g97c78d6248_0_489:notes">
            <a:extLst>
              <a:ext uri="{FF2B5EF4-FFF2-40B4-BE49-F238E27FC236}">
                <a16:creationId xmlns:a16="http://schemas.microsoft.com/office/drawing/2014/main" id="{3493A818-3FC1-1EE9-ED41-89803F6ACF63}"/>
              </a:ext>
            </a:extLst>
          </p:cNvPr>
          <p:cNvSpPr>
            <a:spLocks noGrp="1" noRot="1" noChangeAspect="1" noTextEdit="1"/>
          </p:cNvSpPr>
          <p:nvPr>
            <p:ph type="sldImg" idx="2"/>
          </p:nvPr>
        </p:nvSpPr>
        <p:spPr bwMode="auto">
          <a:custGeom>
            <a:avLst/>
            <a:gdLst>
              <a:gd name="T0" fmla="*/ 0 w 120000"/>
              <a:gd name="T1" fmla="*/ 0 h 120000"/>
              <a:gd name="T2" fmla="*/ 2147483646 w 120000"/>
              <a:gd name="T3" fmla="*/ 0 h 120000"/>
              <a:gd name="T4" fmla="*/ 2147483646 w 120000"/>
              <a:gd name="T5" fmla="*/ 2147483646 h 120000"/>
              <a:gd name="T6" fmla="*/ 0 w 120000"/>
              <a:gd name="T7" fmla="*/ 2147483646 h 120000"/>
              <a:gd name="T8" fmla="*/ 0 w 120000"/>
              <a:gd name="T9" fmla="*/ 0 h 1200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0000" h="120000" extrusionOk="0">
                <a:moveTo>
                  <a:pt x="0" y="0"/>
                </a:moveTo>
                <a:lnTo>
                  <a:pt x="120000" y="0"/>
                </a:lnTo>
                <a:lnTo>
                  <a:pt x="120000" y="120000"/>
                </a:lnTo>
                <a:lnTo>
                  <a:pt x="0" y="120000"/>
                </a:lnTo>
                <a:lnTo>
                  <a:pt x="0" y="0"/>
                </a:lnTo>
                <a:close/>
              </a:path>
            </a:pathLst>
          </a:custGeom>
          <a:noFill/>
          <a:ln>
            <a:solidFill>
              <a:srgbClr val="000000"/>
            </a:solidFill>
            <a:round/>
            <a:headEnd/>
            <a:tailEnd/>
          </a:ln>
          <a:extLst>
            <a:ext uri="{909E8E84-426E-40DD-AFC4-6F175D3DCCD1}">
              <a14:hiddenFill xmlns:a14="http://schemas.microsoft.com/office/drawing/2010/main">
                <a:solidFill>
                  <a:srgbClr val="FFFFFF"/>
                </a:solidFill>
              </a14:hiddenFill>
            </a:ext>
          </a:extLst>
        </p:spPr>
      </p:sp>
      <p:sp>
        <p:nvSpPr>
          <p:cNvPr id="311299" name="Google Shape;961;g97c78d6248_0_489:notes">
            <a:extLst>
              <a:ext uri="{FF2B5EF4-FFF2-40B4-BE49-F238E27FC236}">
                <a16:creationId xmlns:a16="http://schemas.microsoft.com/office/drawing/2014/main" id="{0527861E-F647-B51D-4C2C-926A645925B4}"/>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25" tIns="91425" rIns="91425" bIns="91425" numCol="1" anchor="t" anchorCtr="0" compatLnSpc="1">
            <a:prstTxWarp prst="textNoShape">
              <a:avLst/>
            </a:prstTxWarp>
          </a:bodyPr>
          <a:lstStyle/>
          <a:p>
            <a:pPr>
              <a:spcBef>
                <a:spcPct val="0"/>
              </a:spcBef>
            </a:pPr>
            <a:endParaRPr lang="en-US" altLang="en-US"/>
          </a:p>
        </p:txBody>
      </p:sp>
    </p:spTree>
    <p:extLst>
      <p:ext uri="{BB962C8B-B14F-4D97-AF65-F5344CB8AC3E}">
        <p14:creationId xmlns:p14="http://schemas.microsoft.com/office/powerpoint/2010/main" val="261357295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a:extLst>
            <a:ext uri="{FF2B5EF4-FFF2-40B4-BE49-F238E27FC236}">
              <a16:creationId xmlns:a16="http://schemas.microsoft.com/office/drawing/2014/main" id="{0DE48C97-4BD1-0218-5816-E4639F25ACC3}"/>
            </a:ext>
          </a:extLst>
        </p:cNvPr>
        <p:cNvGrpSpPr/>
        <p:nvPr/>
      </p:nvGrpSpPr>
      <p:grpSpPr>
        <a:xfrm>
          <a:off x="0" y="0"/>
          <a:ext cx="0" cy="0"/>
          <a:chOff x="0" y="0"/>
          <a:chExt cx="0" cy="0"/>
        </a:xfrm>
      </p:grpSpPr>
      <p:sp>
        <p:nvSpPr>
          <p:cNvPr id="311298" name="Google Shape;960;g97c78d6248_0_489:notes">
            <a:extLst>
              <a:ext uri="{FF2B5EF4-FFF2-40B4-BE49-F238E27FC236}">
                <a16:creationId xmlns:a16="http://schemas.microsoft.com/office/drawing/2014/main" id="{B761ED32-AD97-0634-D8E2-989536616D80}"/>
              </a:ext>
            </a:extLst>
          </p:cNvPr>
          <p:cNvSpPr>
            <a:spLocks noGrp="1" noRot="1" noChangeAspect="1" noTextEdit="1"/>
          </p:cNvSpPr>
          <p:nvPr>
            <p:ph type="sldImg" idx="2"/>
          </p:nvPr>
        </p:nvSpPr>
        <p:spPr bwMode="auto">
          <a:custGeom>
            <a:avLst/>
            <a:gdLst>
              <a:gd name="T0" fmla="*/ 0 w 120000"/>
              <a:gd name="T1" fmla="*/ 0 h 120000"/>
              <a:gd name="T2" fmla="*/ 2147483646 w 120000"/>
              <a:gd name="T3" fmla="*/ 0 h 120000"/>
              <a:gd name="T4" fmla="*/ 2147483646 w 120000"/>
              <a:gd name="T5" fmla="*/ 2147483646 h 120000"/>
              <a:gd name="T6" fmla="*/ 0 w 120000"/>
              <a:gd name="T7" fmla="*/ 2147483646 h 120000"/>
              <a:gd name="T8" fmla="*/ 0 w 120000"/>
              <a:gd name="T9" fmla="*/ 0 h 1200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0000" h="120000" extrusionOk="0">
                <a:moveTo>
                  <a:pt x="0" y="0"/>
                </a:moveTo>
                <a:lnTo>
                  <a:pt x="120000" y="0"/>
                </a:lnTo>
                <a:lnTo>
                  <a:pt x="120000" y="120000"/>
                </a:lnTo>
                <a:lnTo>
                  <a:pt x="0" y="120000"/>
                </a:lnTo>
                <a:lnTo>
                  <a:pt x="0" y="0"/>
                </a:lnTo>
                <a:close/>
              </a:path>
            </a:pathLst>
          </a:custGeom>
          <a:noFill/>
          <a:ln>
            <a:solidFill>
              <a:srgbClr val="000000"/>
            </a:solidFill>
            <a:round/>
            <a:headEnd/>
            <a:tailEnd/>
          </a:ln>
          <a:extLst>
            <a:ext uri="{909E8E84-426E-40DD-AFC4-6F175D3DCCD1}">
              <a14:hiddenFill xmlns:a14="http://schemas.microsoft.com/office/drawing/2010/main">
                <a:solidFill>
                  <a:srgbClr val="FFFFFF"/>
                </a:solidFill>
              </a14:hiddenFill>
            </a:ext>
          </a:extLst>
        </p:spPr>
      </p:sp>
      <p:sp>
        <p:nvSpPr>
          <p:cNvPr id="311299" name="Google Shape;961;g97c78d6248_0_489:notes">
            <a:extLst>
              <a:ext uri="{FF2B5EF4-FFF2-40B4-BE49-F238E27FC236}">
                <a16:creationId xmlns:a16="http://schemas.microsoft.com/office/drawing/2014/main" id="{717DE57B-E382-A5D6-F803-4BD03891EA34}"/>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25" tIns="91425" rIns="91425" bIns="91425" numCol="1" anchor="t" anchorCtr="0" compatLnSpc="1">
            <a:prstTxWarp prst="textNoShape">
              <a:avLst/>
            </a:prstTxWarp>
          </a:bodyPr>
          <a:lstStyle/>
          <a:p>
            <a:pPr>
              <a:spcBef>
                <a:spcPct val="0"/>
              </a:spcBef>
            </a:pPr>
            <a:endParaRPr lang="en-US" altLang="en-US"/>
          </a:p>
        </p:txBody>
      </p:sp>
    </p:spTree>
    <p:extLst>
      <p:ext uri="{BB962C8B-B14F-4D97-AF65-F5344CB8AC3E}">
        <p14:creationId xmlns:p14="http://schemas.microsoft.com/office/powerpoint/2010/main" val="145303441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a:extLst>
            <a:ext uri="{FF2B5EF4-FFF2-40B4-BE49-F238E27FC236}">
              <a16:creationId xmlns:a16="http://schemas.microsoft.com/office/drawing/2014/main" id="{7EA5DB1C-56E8-76AC-4FDA-C60B23D322FB}"/>
            </a:ext>
          </a:extLst>
        </p:cNvPr>
        <p:cNvGrpSpPr/>
        <p:nvPr/>
      </p:nvGrpSpPr>
      <p:grpSpPr>
        <a:xfrm>
          <a:off x="0" y="0"/>
          <a:ext cx="0" cy="0"/>
          <a:chOff x="0" y="0"/>
          <a:chExt cx="0" cy="0"/>
        </a:xfrm>
      </p:grpSpPr>
      <p:sp>
        <p:nvSpPr>
          <p:cNvPr id="311298" name="Google Shape;960;g97c78d6248_0_489:notes">
            <a:extLst>
              <a:ext uri="{FF2B5EF4-FFF2-40B4-BE49-F238E27FC236}">
                <a16:creationId xmlns:a16="http://schemas.microsoft.com/office/drawing/2014/main" id="{F128BDAD-D149-6927-AA82-FB9CDEACDB78}"/>
              </a:ext>
            </a:extLst>
          </p:cNvPr>
          <p:cNvSpPr>
            <a:spLocks noGrp="1" noRot="1" noChangeAspect="1" noTextEdit="1"/>
          </p:cNvSpPr>
          <p:nvPr>
            <p:ph type="sldImg" idx="2"/>
          </p:nvPr>
        </p:nvSpPr>
        <p:spPr bwMode="auto">
          <a:custGeom>
            <a:avLst/>
            <a:gdLst>
              <a:gd name="T0" fmla="*/ 0 w 120000"/>
              <a:gd name="T1" fmla="*/ 0 h 120000"/>
              <a:gd name="T2" fmla="*/ 2147483646 w 120000"/>
              <a:gd name="T3" fmla="*/ 0 h 120000"/>
              <a:gd name="T4" fmla="*/ 2147483646 w 120000"/>
              <a:gd name="T5" fmla="*/ 2147483646 h 120000"/>
              <a:gd name="T6" fmla="*/ 0 w 120000"/>
              <a:gd name="T7" fmla="*/ 2147483646 h 120000"/>
              <a:gd name="T8" fmla="*/ 0 w 120000"/>
              <a:gd name="T9" fmla="*/ 0 h 1200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0000" h="120000" extrusionOk="0">
                <a:moveTo>
                  <a:pt x="0" y="0"/>
                </a:moveTo>
                <a:lnTo>
                  <a:pt x="120000" y="0"/>
                </a:lnTo>
                <a:lnTo>
                  <a:pt x="120000" y="120000"/>
                </a:lnTo>
                <a:lnTo>
                  <a:pt x="0" y="120000"/>
                </a:lnTo>
                <a:lnTo>
                  <a:pt x="0" y="0"/>
                </a:lnTo>
                <a:close/>
              </a:path>
            </a:pathLst>
          </a:custGeom>
          <a:noFill/>
          <a:ln>
            <a:solidFill>
              <a:srgbClr val="000000"/>
            </a:solidFill>
            <a:round/>
            <a:headEnd/>
            <a:tailEnd/>
          </a:ln>
          <a:extLst>
            <a:ext uri="{909E8E84-426E-40DD-AFC4-6F175D3DCCD1}">
              <a14:hiddenFill xmlns:a14="http://schemas.microsoft.com/office/drawing/2010/main">
                <a:solidFill>
                  <a:srgbClr val="FFFFFF"/>
                </a:solidFill>
              </a14:hiddenFill>
            </a:ext>
          </a:extLst>
        </p:spPr>
      </p:sp>
      <p:sp>
        <p:nvSpPr>
          <p:cNvPr id="311299" name="Google Shape;961;g97c78d6248_0_489:notes">
            <a:extLst>
              <a:ext uri="{FF2B5EF4-FFF2-40B4-BE49-F238E27FC236}">
                <a16:creationId xmlns:a16="http://schemas.microsoft.com/office/drawing/2014/main" id="{24804435-4001-CF57-94F7-A497FD12FF78}"/>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25" tIns="91425" rIns="91425" bIns="91425" numCol="1" anchor="t" anchorCtr="0" compatLnSpc="1">
            <a:prstTxWarp prst="textNoShape">
              <a:avLst/>
            </a:prstTxWarp>
          </a:bodyPr>
          <a:lstStyle/>
          <a:p>
            <a:pPr>
              <a:spcBef>
                <a:spcPct val="0"/>
              </a:spcBef>
            </a:pPr>
            <a:endParaRPr lang="en-US" altLang="en-US"/>
          </a:p>
        </p:txBody>
      </p:sp>
    </p:spTree>
    <p:extLst>
      <p:ext uri="{BB962C8B-B14F-4D97-AF65-F5344CB8AC3E}">
        <p14:creationId xmlns:p14="http://schemas.microsoft.com/office/powerpoint/2010/main" val="143834133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a:extLst>
            <a:ext uri="{FF2B5EF4-FFF2-40B4-BE49-F238E27FC236}">
              <a16:creationId xmlns:a16="http://schemas.microsoft.com/office/drawing/2014/main" id="{3BB97E40-CD59-B9E6-D437-4521F19F468A}"/>
            </a:ext>
          </a:extLst>
        </p:cNvPr>
        <p:cNvGrpSpPr/>
        <p:nvPr/>
      </p:nvGrpSpPr>
      <p:grpSpPr>
        <a:xfrm>
          <a:off x="0" y="0"/>
          <a:ext cx="0" cy="0"/>
          <a:chOff x="0" y="0"/>
          <a:chExt cx="0" cy="0"/>
        </a:xfrm>
      </p:grpSpPr>
      <p:sp>
        <p:nvSpPr>
          <p:cNvPr id="311298" name="Google Shape;960;g97c78d6248_0_489:notes">
            <a:extLst>
              <a:ext uri="{FF2B5EF4-FFF2-40B4-BE49-F238E27FC236}">
                <a16:creationId xmlns:a16="http://schemas.microsoft.com/office/drawing/2014/main" id="{8A140FD1-FF5D-7451-572D-211658320E57}"/>
              </a:ext>
            </a:extLst>
          </p:cNvPr>
          <p:cNvSpPr>
            <a:spLocks noGrp="1" noRot="1" noChangeAspect="1" noTextEdit="1"/>
          </p:cNvSpPr>
          <p:nvPr>
            <p:ph type="sldImg" idx="2"/>
          </p:nvPr>
        </p:nvSpPr>
        <p:spPr bwMode="auto">
          <a:custGeom>
            <a:avLst/>
            <a:gdLst>
              <a:gd name="T0" fmla="*/ 0 w 120000"/>
              <a:gd name="T1" fmla="*/ 0 h 120000"/>
              <a:gd name="T2" fmla="*/ 2147483646 w 120000"/>
              <a:gd name="T3" fmla="*/ 0 h 120000"/>
              <a:gd name="T4" fmla="*/ 2147483646 w 120000"/>
              <a:gd name="T5" fmla="*/ 2147483646 h 120000"/>
              <a:gd name="T6" fmla="*/ 0 w 120000"/>
              <a:gd name="T7" fmla="*/ 2147483646 h 120000"/>
              <a:gd name="T8" fmla="*/ 0 w 120000"/>
              <a:gd name="T9" fmla="*/ 0 h 1200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0000" h="120000" extrusionOk="0">
                <a:moveTo>
                  <a:pt x="0" y="0"/>
                </a:moveTo>
                <a:lnTo>
                  <a:pt x="120000" y="0"/>
                </a:lnTo>
                <a:lnTo>
                  <a:pt x="120000" y="120000"/>
                </a:lnTo>
                <a:lnTo>
                  <a:pt x="0" y="120000"/>
                </a:lnTo>
                <a:lnTo>
                  <a:pt x="0" y="0"/>
                </a:lnTo>
                <a:close/>
              </a:path>
            </a:pathLst>
          </a:custGeom>
          <a:noFill/>
          <a:ln>
            <a:solidFill>
              <a:srgbClr val="000000"/>
            </a:solidFill>
            <a:round/>
            <a:headEnd/>
            <a:tailEnd/>
          </a:ln>
          <a:extLst>
            <a:ext uri="{909E8E84-426E-40DD-AFC4-6F175D3DCCD1}">
              <a14:hiddenFill xmlns:a14="http://schemas.microsoft.com/office/drawing/2010/main">
                <a:solidFill>
                  <a:srgbClr val="FFFFFF"/>
                </a:solidFill>
              </a14:hiddenFill>
            </a:ext>
          </a:extLst>
        </p:spPr>
      </p:sp>
      <p:sp>
        <p:nvSpPr>
          <p:cNvPr id="311299" name="Google Shape;961;g97c78d6248_0_489:notes">
            <a:extLst>
              <a:ext uri="{FF2B5EF4-FFF2-40B4-BE49-F238E27FC236}">
                <a16:creationId xmlns:a16="http://schemas.microsoft.com/office/drawing/2014/main" id="{9B7DEFEC-9DF5-C0DF-EB8A-E3D9261F8B54}"/>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25" tIns="91425" rIns="91425" bIns="91425" numCol="1" anchor="t" anchorCtr="0" compatLnSpc="1">
            <a:prstTxWarp prst="textNoShape">
              <a:avLst/>
            </a:prstTxWarp>
          </a:bodyPr>
          <a:lstStyle/>
          <a:p>
            <a:pPr>
              <a:spcBef>
                <a:spcPct val="0"/>
              </a:spcBef>
            </a:pPr>
            <a:endParaRPr lang="en-US" altLang="en-US"/>
          </a:p>
        </p:txBody>
      </p:sp>
    </p:spTree>
    <p:extLst>
      <p:ext uri="{BB962C8B-B14F-4D97-AF65-F5344CB8AC3E}">
        <p14:creationId xmlns:p14="http://schemas.microsoft.com/office/powerpoint/2010/main" val="88201802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a:extLst>
            <a:ext uri="{FF2B5EF4-FFF2-40B4-BE49-F238E27FC236}">
              <a16:creationId xmlns:a16="http://schemas.microsoft.com/office/drawing/2014/main" id="{09E4D2B7-9833-4F65-8AE9-93ABD0ACBBDD}"/>
            </a:ext>
          </a:extLst>
        </p:cNvPr>
        <p:cNvGrpSpPr/>
        <p:nvPr/>
      </p:nvGrpSpPr>
      <p:grpSpPr>
        <a:xfrm>
          <a:off x="0" y="0"/>
          <a:ext cx="0" cy="0"/>
          <a:chOff x="0" y="0"/>
          <a:chExt cx="0" cy="0"/>
        </a:xfrm>
      </p:grpSpPr>
      <p:sp>
        <p:nvSpPr>
          <p:cNvPr id="311298" name="Google Shape;960;g97c78d6248_0_489:notes">
            <a:extLst>
              <a:ext uri="{FF2B5EF4-FFF2-40B4-BE49-F238E27FC236}">
                <a16:creationId xmlns:a16="http://schemas.microsoft.com/office/drawing/2014/main" id="{06A23FA2-FF91-1875-87E8-88FF59F0A54E}"/>
              </a:ext>
            </a:extLst>
          </p:cNvPr>
          <p:cNvSpPr>
            <a:spLocks noGrp="1" noRot="1" noChangeAspect="1" noTextEdit="1"/>
          </p:cNvSpPr>
          <p:nvPr>
            <p:ph type="sldImg" idx="2"/>
          </p:nvPr>
        </p:nvSpPr>
        <p:spPr bwMode="auto">
          <a:custGeom>
            <a:avLst/>
            <a:gdLst>
              <a:gd name="T0" fmla="*/ 0 w 120000"/>
              <a:gd name="T1" fmla="*/ 0 h 120000"/>
              <a:gd name="T2" fmla="*/ 2147483646 w 120000"/>
              <a:gd name="T3" fmla="*/ 0 h 120000"/>
              <a:gd name="T4" fmla="*/ 2147483646 w 120000"/>
              <a:gd name="T5" fmla="*/ 2147483646 h 120000"/>
              <a:gd name="T6" fmla="*/ 0 w 120000"/>
              <a:gd name="T7" fmla="*/ 2147483646 h 120000"/>
              <a:gd name="T8" fmla="*/ 0 w 120000"/>
              <a:gd name="T9" fmla="*/ 0 h 1200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0000" h="120000" extrusionOk="0">
                <a:moveTo>
                  <a:pt x="0" y="0"/>
                </a:moveTo>
                <a:lnTo>
                  <a:pt x="120000" y="0"/>
                </a:lnTo>
                <a:lnTo>
                  <a:pt x="120000" y="120000"/>
                </a:lnTo>
                <a:lnTo>
                  <a:pt x="0" y="120000"/>
                </a:lnTo>
                <a:lnTo>
                  <a:pt x="0" y="0"/>
                </a:lnTo>
                <a:close/>
              </a:path>
            </a:pathLst>
          </a:custGeom>
          <a:noFill/>
          <a:ln>
            <a:solidFill>
              <a:srgbClr val="000000"/>
            </a:solidFill>
            <a:round/>
            <a:headEnd/>
            <a:tailEnd/>
          </a:ln>
          <a:extLst>
            <a:ext uri="{909E8E84-426E-40DD-AFC4-6F175D3DCCD1}">
              <a14:hiddenFill xmlns:a14="http://schemas.microsoft.com/office/drawing/2010/main">
                <a:solidFill>
                  <a:srgbClr val="FFFFFF"/>
                </a:solidFill>
              </a14:hiddenFill>
            </a:ext>
          </a:extLst>
        </p:spPr>
      </p:sp>
      <p:sp>
        <p:nvSpPr>
          <p:cNvPr id="311299" name="Google Shape;961;g97c78d6248_0_489:notes">
            <a:extLst>
              <a:ext uri="{FF2B5EF4-FFF2-40B4-BE49-F238E27FC236}">
                <a16:creationId xmlns:a16="http://schemas.microsoft.com/office/drawing/2014/main" id="{B3130101-E39A-FBF8-2490-66D53A3BB5C6}"/>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25" tIns="91425" rIns="91425" bIns="91425" numCol="1" anchor="t" anchorCtr="0" compatLnSpc="1">
            <a:prstTxWarp prst="textNoShape">
              <a:avLst/>
            </a:prstTxWarp>
          </a:bodyPr>
          <a:lstStyle/>
          <a:p>
            <a:pPr>
              <a:spcBef>
                <a:spcPct val="0"/>
              </a:spcBef>
            </a:pPr>
            <a:endParaRPr lang="en-US" altLang="en-US"/>
          </a:p>
        </p:txBody>
      </p:sp>
    </p:spTree>
    <p:extLst>
      <p:ext uri="{BB962C8B-B14F-4D97-AF65-F5344CB8AC3E}">
        <p14:creationId xmlns:p14="http://schemas.microsoft.com/office/powerpoint/2010/main" val="380776946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a:extLst>
            <a:ext uri="{FF2B5EF4-FFF2-40B4-BE49-F238E27FC236}">
              <a16:creationId xmlns:a16="http://schemas.microsoft.com/office/drawing/2014/main" id="{C98BE949-9C86-44E5-5478-1F5C471B2D9B}"/>
            </a:ext>
          </a:extLst>
        </p:cNvPr>
        <p:cNvGrpSpPr/>
        <p:nvPr/>
      </p:nvGrpSpPr>
      <p:grpSpPr>
        <a:xfrm>
          <a:off x="0" y="0"/>
          <a:ext cx="0" cy="0"/>
          <a:chOff x="0" y="0"/>
          <a:chExt cx="0" cy="0"/>
        </a:xfrm>
      </p:grpSpPr>
      <p:sp>
        <p:nvSpPr>
          <p:cNvPr id="311298" name="Google Shape;960;g97c78d6248_0_489:notes">
            <a:extLst>
              <a:ext uri="{FF2B5EF4-FFF2-40B4-BE49-F238E27FC236}">
                <a16:creationId xmlns:a16="http://schemas.microsoft.com/office/drawing/2014/main" id="{F070D541-056F-A5A0-51A4-0CA34C9AF278}"/>
              </a:ext>
            </a:extLst>
          </p:cNvPr>
          <p:cNvSpPr>
            <a:spLocks noGrp="1" noRot="1" noChangeAspect="1" noTextEdit="1"/>
          </p:cNvSpPr>
          <p:nvPr>
            <p:ph type="sldImg" idx="2"/>
          </p:nvPr>
        </p:nvSpPr>
        <p:spPr bwMode="auto">
          <a:custGeom>
            <a:avLst/>
            <a:gdLst>
              <a:gd name="T0" fmla="*/ 0 w 120000"/>
              <a:gd name="T1" fmla="*/ 0 h 120000"/>
              <a:gd name="T2" fmla="*/ 2147483646 w 120000"/>
              <a:gd name="T3" fmla="*/ 0 h 120000"/>
              <a:gd name="T4" fmla="*/ 2147483646 w 120000"/>
              <a:gd name="T5" fmla="*/ 2147483646 h 120000"/>
              <a:gd name="T6" fmla="*/ 0 w 120000"/>
              <a:gd name="T7" fmla="*/ 2147483646 h 120000"/>
              <a:gd name="T8" fmla="*/ 0 w 120000"/>
              <a:gd name="T9" fmla="*/ 0 h 1200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0000" h="120000" extrusionOk="0">
                <a:moveTo>
                  <a:pt x="0" y="0"/>
                </a:moveTo>
                <a:lnTo>
                  <a:pt x="120000" y="0"/>
                </a:lnTo>
                <a:lnTo>
                  <a:pt x="120000" y="120000"/>
                </a:lnTo>
                <a:lnTo>
                  <a:pt x="0" y="120000"/>
                </a:lnTo>
                <a:lnTo>
                  <a:pt x="0" y="0"/>
                </a:lnTo>
                <a:close/>
              </a:path>
            </a:pathLst>
          </a:custGeom>
          <a:noFill/>
          <a:ln>
            <a:solidFill>
              <a:srgbClr val="000000"/>
            </a:solidFill>
            <a:round/>
            <a:headEnd/>
            <a:tailEnd/>
          </a:ln>
          <a:extLst>
            <a:ext uri="{909E8E84-426E-40DD-AFC4-6F175D3DCCD1}">
              <a14:hiddenFill xmlns:a14="http://schemas.microsoft.com/office/drawing/2010/main">
                <a:solidFill>
                  <a:srgbClr val="FFFFFF"/>
                </a:solidFill>
              </a14:hiddenFill>
            </a:ext>
          </a:extLst>
        </p:spPr>
      </p:sp>
      <p:sp>
        <p:nvSpPr>
          <p:cNvPr id="311299" name="Google Shape;961;g97c78d6248_0_489:notes">
            <a:extLst>
              <a:ext uri="{FF2B5EF4-FFF2-40B4-BE49-F238E27FC236}">
                <a16:creationId xmlns:a16="http://schemas.microsoft.com/office/drawing/2014/main" id="{3CF9FFD1-44F1-1D87-71D4-ECB5F39F85DF}"/>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25" tIns="91425" rIns="91425" bIns="91425" numCol="1" anchor="t" anchorCtr="0" compatLnSpc="1">
            <a:prstTxWarp prst="textNoShape">
              <a:avLst/>
            </a:prstTxWarp>
          </a:bodyPr>
          <a:lstStyle/>
          <a:p>
            <a:pPr>
              <a:spcBef>
                <a:spcPct val="0"/>
              </a:spcBef>
            </a:pPr>
            <a:endParaRPr lang="en-US" altLang="en-US"/>
          </a:p>
        </p:txBody>
      </p:sp>
    </p:spTree>
    <p:extLst>
      <p:ext uri="{BB962C8B-B14F-4D97-AF65-F5344CB8AC3E}">
        <p14:creationId xmlns:p14="http://schemas.microsoft.com/office/powerpoint/2010/main" val="174746267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a:extLst>
            <a:ext uri="{FF2B5EF4-FFF2-40B4-BE49-F238E27FC236}">
              <a16:creationId xmlns:a16="http://schemas.microsoft.com/office/drawing/2014/main" id="{47F572AA-0B0B-C2FE-9FAD-0B7DCE108A52}"/>
            </a:ext>
          </a:extLst>
        </p:cNvPr>
        <p:cNvGrpSpPr/>
        <p:nvPr/>
      </p:nvGrpSpPr>
      <p:grpSpPr>
        <a:xfrm>
          <a:off x="0" y="0"/>
          <a:ext cx="0" cy="0"/>
          <a:chOff x="0" y="0"/>
          <a:chExt cx="0" cy="0"/>
        </a:xfrm>
      </p:grpSpPr>
      <p:sp>
        <p:nvSpPr>
          <p:cNvPr id="311298" name="Google Shape;960;g97c78d6248_0_489:notes">
            <a:extLst>
              <a:ext uri="{FF2B5EF4-FFF2-40B4-BE49-F238E27FC236}">
                <a16:creationId xmlns:a16="http://schemas.microsoft.com/office/drawing/2014/main" id="{EBDA5773-F4A2-0B1F-CAFF-94D0DC0DADD0}"/>
              </a:ext>
            </a:extLst>
          </p:cNvPr>
          <p:cNvSpPr>
            <a:spLocks noGrp="1" noRot="1" noChangeAspect="1" noTextEdit="1"/>
          </p:cNvSpPr>
          <p:nvPr>
            <p:ph type="sldImg" idx="2"/>
          </p:nvPr>
        </p:nvSpPr>
        <p:spPr bwMode="auto">
          <a:custGeom>
            <a:avLst/>
            <a:gdLst>
              <a:gd name="T0" fmla="*/ 0 w 120000"/>
              <a:gd name="T1" fmla="*/ 0 h 120000"/>
              <a:gd name="T2" fmla="*/ 2147483646 w 120000"/>
              <a:gd name="T3" fmla="*/ 0 h 120000"/>
              <a:gd name="T4" fmla="*/ 2147483646 w 120000"/>
              <a:gd name="T5" fmla="*/ 2147483646 h 120000"/>
              <a:gd name="T6" fmla="*/ 0 w 120000"/>
              <a:gd name="T7" fmla="*/ 2147483646 h 120000"/>
              <a:gd name="T8" fmla="*/ 0 w 120000"/>
              <a:gd name="T9" fmla="*/ 0 h 1200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0000" h="120000" extrusionOk="0">
                <a:moveTo>
                  <a:pt x="0" y="0"/>
                </a:moveTo>
                <a:lnTo>
                  <a:pt x="120000" y="0"/>
                </a:lnTo>
                <a:lnTo>
                  <a:pt x="120000" y="120000"/>
                </a:lnTo>
                <a:lnTo>
                  <a:pt x="0" y="120000"/>
                </a:lnTo>
                <a:lnTo>
                  <a:pt x="0" y="0"/>
                </a:lnTo>
                <a:close/>
              </a:path>
            </a:pathLst>
          </a:custGeom>
          <a:noFill/>
          <a:ln>
            <a:solidFill>
              <a:srgbClr val="000000"/>
            </a:solidFill>
            <a:round/>
            <a:headEnd/>
            <a:tailEnd/>
          </a:ln>
          <a:extLst>
            <a:ext uri="{909E8E84-426E-40DD-AFC4-6F175D3DCCD1}">
              <a14:hiddenFill xmlns:a14="http://schemas.microsoft.com/office/drawing/2010/main">
                <a:solidFill>
                  <a:srgbClr val="FFFFFF"/>
                </a:solidFill>
              </a14:hiddenFill>
            </a:ext>
          </a:extLst>
        </p:spPr>
      </p:sp>
      <p:sp>
        <p:nvSpPr>
          <p:cNvPr id="311299" name="Google Shape;961;g97c78d6248_0_489:notes">
            <a:extLst>
              <a:ext uri="{FF2B5EF4-FFF2-40B4-BE49-F238E27FC236}">
                <a16:creationId xmlns:a16="http://schemas.microsoft.com/office/drawing/2014/main" id="{56D09D01-EBB0-0F7D-3804-E9D983C6CE5C}"/>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25" tIns="91425" rIns="91425" bIns="91425" numCol="1" anchor="t" anchorCtr="0" compatLnSpc="1">
            <a:prstTxWarp prst="textNoShape">
              <a:avLst/>
            </a:prstTxWarp>
          </a:bodyPr>
          <a:lstStyle/>
          <a:p>
            <a:pPr>
              <a:spcBef>
                <a:spcPct val="0"/>
              </a:spcBef>
            </a:pPr>
            <a:endParaRPr lang="en-US" altLang="en-US"/>
          </a:p>
        </p:txBody>
      </p:sp>
    </p:spTree>
    <p:extLst>
      <p:ext uri="{BB962C8B-B14F-4D97-AF65-F5344CB8AC3E}">
        <p14:creationId xmlns:p14="http://schemas.microsoft.com/office/powerpoint/2010/main" val="403136782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a:extLst>
            <a:ext uri="{FF2B5EF4-FFF2-40B4-BE49-F238E27FC236}">
              <a16:creationId xmlns:a16="http://schemas.microsoft.com/office/drawing/2014/main" id="{3EAFE9D0-0D58-8722-976C-22D47E3D7A0E}"/>
            </a:ext>
          </a:extLst>
        </p:cNvPr>
        <p:cNvGrpSpPr/>
        <p:nvPr/>
      </p:nvGrpSpPr>
      <p:grpSpPr>
        <a:xfrm>
          <a:off x="0" y="0"/>
          <a:ext cx="0" cy="0"/>
          <a:chOff x="0" y="0"/>
          <a:chExt cx="0" cy="0"/>
        </a:xfrm>
      </p:grpSpPr>
      <p:sp>
        <p:nvSpPr>
          <p:cNvPr id="311298" name="Google Shape;960;g97c78d6248_0_489:notes">
            <a:extLst>
              <a:ext uri="{FF2B5EF4-FFF2-40B4-BE49-F238E27FC236}">
                <a16:creationId xmlns:a16="http://schemas.microsoft.com/office/drawing/2014/main" id="{7A03BE0D-E985-B537-31A7-D6647D4F7A8E}"/>
              </a:ext>
            </a:extLst>
          </p:cNvPr>
          <p:cNvSpPr>
            <a:spLocks noGrp="1" noRot="1" noChangeAspect="1" noTextEdit="1"/>
          </p:cNvSpPr>
          <p:nvPr>
            <p:ph type="sldImg" idx="2"/>
          </p:nvPr>
        </p:nvSpPr>
        <p:spPr bwMode="auto">
          <a:custGeom>
            <a:avLst/>
            <a:gdLst>
              <a:gd name="T0" fmla="*/ 0 w 120000"/>
              <a:gd name="T1" fmla="*/ 0 h 120000"/>
              <a:gd name="T2" fmla="*/ 2147483646 w 120000"/>
              <a:gd name="T3" fmla="*/ 0 h 120000"/>
              <a:gd name="T4" fmla="*/ 2147483646 w 120000"/>
              <a:gd name="T5" fmla="*/ 2147483646 h 120000"/>
              <a:gd name="T6" fmla="*/ 0 w 120000"/>
              <a:gd name="T7" fmla="*/ 2147483646 h 120000"/>
              <a:gd name="T8" fmla="*/ 0 w 120000"/>
              <a:gd name="T9" fmla="*/ 0 h 1200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0000" h="120000" extrusionOk="0">
                <a:moveTo>
                  <a:pt x="0" y="0"/>
                </a:moveTo>
                <a:lnTo>
                  <a:pt x="120000" y="0"/>
                </a:lnTo>
                <a:lnTo>
                  <a:pt x="120000" y="120000"/>
                </a:lnTo>
                <a:lnTo>
                  <a:pt x="0" y="120000"/>
                </a:lnTo>
                <a:lnTo>
                  <a:pt x="0" y="0"/>
                </a:lnTo>
                <a:close/>
              </a:path>
            </a:pathLst>
          </a:custGeom>
          <a:noFill/>
          <a:ln>
            <a:solidFill>
              <a:srgbClr val="000000"/>
            </a:solidFill>
            <a:round/>
            <a:headEnd/>
            <a:tailEnd/>
          </a:ln>
          <a:extLst>
            <a:ext uri="{909E8E84-426E-40DD-AFC4-6F175D3DCCD1}">
              <a14:hiddenFill xmlns:a14="http://schemas.microsoft.com/office/drawing/2010/main">
                <a:solidFill>
                  <a:srgbClr val="FFFFFF"/>
                </a:solidFill>
              </a14:hiddenFill>
            </a:ext>
          </a:extLst>
        </p:spPr>
      </p:sp>
      <p:sp>
        <p:nvSpPr>
          <p:cNvPr id="311299" name="Google Shape;961;g97c78d6248_0_489:notes">
            <a:extLst>
              <a:ext uri="{FF2B5EF4-FFF2-40B4-BE49-F238E27FC236}">
                <a16:creationId xmlns:a16="http://schemas.microsoft.com/office/drawing/2014/main" id="{93EB8E92-4A4E-6AB5-1BBA-DD3851A0509C}"/>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25" tIns="91425" rIns="91425" bIns="91425" numCol="1" anchor="t" anchorCtr="0" compatLnSpc="1">
            <a:prstTxWarp prst="textNoShape">
              <a:avLst/>
            </a:prstTxWarp>
          </a:bodyPr>
          <a:lstStyle/>
          <a:p>
            <a:pPr>
              <a:spcBef>
                <a:spcPct val="0"/>
              </a:spcBef>
            </a:pPr>
            <a:endParaRPr lang="en-US" altLang="en-US"/>
          </a:p>
        </p:txBody>
      </p:sp>
    </p:spTree>
    <p:extLst>
      <p:ext uri="{BB962C8B-B14F-4D97-AF65-F5344CB8AC3E}">
        <p14:creationId xmlns:p14="http://schemas.microsoft.com/office/powerpoint/2010/main" val="189225325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a:extLst>
            <a:ext uri="{FF2B5EF4-FFF2-40B4-BE49-F238E27FC236}">
              <a16:creationId xmlns:a16="http://schemas.microsoft.com/office/drawing/2014/main" id="{AA26B520-B9F3-51F8-8DDC-DAFD154448ED}"/>
            </a:ext>
          </a:extLst>
        </p:cNvPr>
        <p:cNvGrpSpPr/>
        <p:nvPr/>
      </p:nvGrpSpPr>
      <p:grpSpPr>
        <a:xfrm>
          <a:off x="0" y="0"/>
          <a:ext cx="0" cy="0"/>
          <a:chOff x="0" y="0"/>
          <a:chExt cx="0" cy="0"/>
        </a:xfrm>
      </p:grpSpPr>
      <p:sp>
        <p:nvSpPr>
          <p:cNvPr id="311298" name="Google Shape;960;g97c78d6248_0_489:notes">
            <a:extLst>
              <a:ext uri="{FF2B5EF4-FFF2-40B4-BE49-F238E27FC236}">
                <a16:creationId xmlns:a16="http://schemas.microsoft.com/office/drawing/2014/main" id="{96D44E1E-EE30-1BB7-23F3-F048D9986243}"/>
              </a:ext>
            </a:extLst>
          </p:cNvPr>
          <p:cNvSpPr>
            <a:spLocks noGrp="1" noRot="1" noChangeAspect="1" noTextEdit="1"/>
          </p:cNvSpPr>
          <p:nvPr>
            <p:ph type="sldImg" idx="2"/>
          </p:nvPr>
        </p:nvSpPr>
        <p:spPr bwMode="auto">
          <a:custGeom>
            <a:avLst/>
            <a:gdLst>
              <a:gd name="T0" fmla="*/ 0 w 120000"/>
              <a:gd name="T1" fmla="*/ 0 h 120000"/>
              <a:gd name="T2" fmla="*/ 2147483646 w 120000"/>
              <a:gd name="T3" fmla="*/ 0 h 120000"/>
              <a:gd name="T4" fmla="*/ 2147483646 w 120000"/>
              <a:gd name="T5" fmla="*/ 2147483646 h 120000"/>
              <a:gd name="T6" fmla="*/ 0 w 120000"/>
              <a:gd name="T7" fmla="*/ 2147483646 h 120000"/>
              <a:gd name="T8" fmla="*/ 0 w 120000"/>
              <a:gd name="T9" fmla="*/ 0 h 1200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0000" h="120000" extrusionOk="0">
                <a:moveTo>
                  <a:pt x="0" y="0"/>
                </a:moveTo>
                <a:lnTo>
                  <a:pt x="120000" y="0"/>
                </a:lnTo>
                <a:lnTo>
                  <a:pt x="120000" y="120000"/>
                </a:lnTo>
                <a:lnTo>
                  <a:pt x="0" y="120000"/>
                </a:lnTo>
                <a:lnTo>
                  <a:pt x="0" y="0"/>
                </a:lnTo>
                <a:close/>
              </a:path>
            </a:pathLst>
          </a:custGeom>
          <a:noFill/>
          <a:ln>
            <a:solidFill>
              <a:srgbClr val="000000"/>
            </a:solidFill>
            <a:round/>
            <a:headEnd/>
            <a:tailEnd/>
          </a:ln>
          <a:extLst>
            <a:ext uri="{909E8E84-426E-40DD-AFC4-6F175D3DCCD1}">
              <a14:hiddenFill xmlns:a14="http://schemas.microsoft.com/office/drawing/2010/main">
                <a:solidFill>
                  <a:srgbClr val="FFFFFF"/>
                </a:solidFill>
              </a14:hiddenFill>
            </a:ext>
          </a:extLst>
        </p:spPr>
      </p:sp>
      <p:sp>
        <p:nvSpPr>
          <p:cNvPr id="311299" name="Google Shape;961;g97c78d6248_0_489:notes">
            <a:extLst>
              <a:ext uri="{FF2B5EF4-FFF2-40B4-BE49-F238E27FC236}">
                <a16:creationId xmlns:a16="http://schemas.microsoft.com/office/drawing/2014/main" id="{07DE9889-11F7-ABC7-07EF-B1F567B3B9FB}"/>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25" tIns="91425" rIns="91425" bIns="91425" numCol="1" anchor="t" anchorCtr="0" compatLnSpc="1">
            <a:prstTxWarp prst="textNoShape">
              <a:avLst/>
            </a:prstTxWarp>
          </a:bodyPr>
          <a:lstStyle/>
          <a:p>
            <a:pPr>
              <a:spcBef>
                <a:spcPct val="0"/>
              </a:spcBef>
            </a:pPr>
            <a:endParaRPr lang="en-US" altLang="en-US"/>
          </a:p>
        </p:txBody>
      </p:sp>
    </p:spTree>
    <p:extLst>
      <p:ext uri="{BB962C8B-B14F-4D97-AF65-F5344CB8AC3E}">
        <p14:creationId xmlns:p14="http://schemas.microsoft.com/office/powerpoint/2010/main" val="283780194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a:extLst>
            <a:ext uri="{FF2B5EF4-FFF2-40B4-BE49-F238E27FC236}">
              <a16:creationId xmlns:a16="http://schemas.microsoft.com/office/drawing/2014/main" id="{26030E9F-2FF1-84DB-A9BA-A12475371BE8}"/>
            </a:ext>
          </a:extLst>
        </p:cNvPr>
        <p:cNvGrpSpPr/>
        <p:nvPr/>
      </p:nvGrpSpPr>
      <p:grpSpPr>
        <a:xfrm>
          <a:off x="0" y="0"/>
          <a:ext cx="0" cy="0"/>
          <a:chOff x="0" y="0"/>
          <a:chExt cx="0" cy="0"/>
        </a:xfrm>
      </p:grpSpPr>
      <p:sp>
        <p:nvSpPr>
          <p:cNvPr id="311298" name="Google Shape;960;g97c78d6248_0_489:notes">
            <a:extLst>
              <a:ext uri="{FF2B5EF4-FFF2-40B4-BE49-F238E27FC236}">
                <a16:creationId xmlns:a16="http://schemas.microsoft.com/office/drawing/2014/main" id="{B01E57B6-EC23-4356-9836-3D8F7C1E67BC}"/>
              </a:ext>
            </a:extLst>
          </p:cNvPr>
          <p:cNvSpPr>
            <a:spLocks noGrp="1" noRot="1" noChangeAspect="1" noTextEdit="1"/>
          </p:cNvSpPr>
          <p:nvPr>
            <p:ph type="sldImg" idx="2"/>
          </p:nvPr>
        </p:nvSpPr>
        <p:spPr bwMode="auto">
          <a:custGeom>
            <a:avLst/>
            <a:gdLst>
              <a:gd name="T0" fmla="*/ 0 w 120000"/>
              <a:gd name="T1" fmla="*/ 0 h 120000"/>
              <a:gd name="T2" fmla="*/ 2147483646 w 120000"/>
              <a:gd name="T3" fmla="*/ 0 h 120000"/>
              <a:gd name="T4" fmla="*/ 2147483646 w 120000"/>
              <a:gd name="T5" fmla="*/ 2147483646 h 120000"/>
              <a:gd name="T6" fmla="*/ 0 w 120000"/>
              <a:gd name="T7" fmla="*/ 2147483646 h 120000"/>
              <a:gd name="T8" fmla="*/ 0 w 120000"/>
              <a:gd name="T9" fmla="*/ 0 h 1200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0000" h="120000" extrusionOk="0">
                <a:moveTo>
                  <a:pt x="0" y="0"/>
                </a:moveTo>
                <a:lnTo>
                  <a:pt x="120000" y="0"/>
                </a:lnTo>
                <a:lnTo>
                  <a:pt x="120000" y="120000"/>
                </a:lnTo>
                <a:lnTo>
                  <a:pt x="0" y="120000"/>
                </a:lnTo>
                <a:lnTo>
                  <a:pt x="0" y="0"/>
                </a:lnTo>
                <a:close/>
              </a:path>
            </a:pathLst>
          </a:custGeom>
          <a:noFill/>
          <a:ln>
            <a:solidFill>
              <a:srgbClr val="000000"/>
            </a:solidFill>
            <a:round/>
            <a:headEnd/>
            <a:tailEnd/>
          </a:ln>
          <a:extLst>
            <a:ext uri="{909E8E84-426E-40DD-AFC4-6F175D3DCCD1}">
              <a14:hiddenFill xmlns:a14="http://schemas.microsoft.com/office/drawing/2010/main">
                <a:solidFill>
                  <a:srgbClr val="FFFFFF"/>
                </a:solidFill>
              </a14:hiddenFill>
            </a:ext>
          </a:extLst>
        </p:spPr>
      </p:sp>
      <p:sp>
        <p:nvSpPr>
          <p:cNvPr id="311299" name="Google Shape;961;g97c78d6248_0_489:notes">
            <a:extLst>
              <a:ext uri="{FF2B5EF4-FFF2-40B4-BE49-F238E27FC236}">
                <a16:creationId xmlns:a16="http://schemas.microsoft.com/office/drawing/2014/main" id="{8A07B546-2987-0A0F-DA05-9F49A3351FA3}"/>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25" tIns="91425" rIns="91425" bIns="91425" numCol="1" anchor="t" anchorCtr="0" compatLnSpc="1">
            <a:prstTxWarp prst="textNoShape">
              <a:avLst/>
            </a:prstTxWarp>
          </a:bodyPr>
          <a:lstStyle/>
          <a:p>
            <a:pPr>
              <a:spcBef>
                <a:spcPct val="0"/>
              </a:spcBef>
            </a:pPr>
            <a:endParaRPr lang="en-US" altLang="en-US"/>
          </a:p>
        </p:txBody>
      </p:sp>
    </p:spTree>
    <p:extLst>
      <p:ext uri="{BB962C8B-B14F-4D97-AF65-F5344CB8AC3E}">
        <p14:creationId xmlns:p14="http://schemas.microsoft.com/office/powerpoint/2010/main" val="8634034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9DCBD0F-868D-8734-6950-1D386372B0C0}"/>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5DA86568-7158-801D-D39C-3697D24D82DF}"/>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F3F610E3-2B19-A76B-408C-F3A780D88476}"/>
              </a:ext>
            </a:extLst>
          </p:cNvPr>
          <p:cNvSpPr>
            <a:spLocks noGrp="1"/>
          </p:cNvSpPr>
          <p:nvPr>
            <p:ph type="body" idx="1"/>
          </p:nvPr>
        </p:nvSpPr>
        <p:spPr/>
        <p:txBody>
          <a:bodyPr/>
          <a:lstStyle/>
          <a:p>
            <a:endParaRPr lang="zh-CN" altLang="en-US"/>
          </a:p>
        </p:txBody>
      </p:sp>
      <p:sp>
        <p:nvSpPr>
          <p:cNvPr id="4" name="灯片编号占位符 3">
            <a:extLst>
              <a:ext uri="{FF2B5EF4-FFF2-40B4-BE49-F238E27FC236}">
                <a16:creationId xmlns:a16="http://schemas.microsoft.com/office/drawing/2014/main" id="{BB5A63B1-A41D-C2F1-2FB7-72A7D967AE5B}"/>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6CF96FE-4BFD-4EB0-860E-F76DA2601899}" type="slidenum">
              <a:rPr kumimoji="0" lang="zh-CN" altLang="en-US" sz="1200" b="0" i="0" u="none" strike="noStrike" kern="1200" cap="none" spc="0" normalizeH="0" baseline="0" noProof="0" smtClean="0">
                <a:ln>
                  <a:noFill/>
                </a:ln>
                <a:solidFill>
                  <a:srgbClr val="9A5315"/>
                </a:solidFill>
                <a:effectLst/>
                <a:uLnTx/>
                <a:uFillTx/>
                <a:latin typeface="Segoe Print"/>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54</a:t>
            </a:fld>
            <a:endParaRPr kumimoji="0" lang="zh-CN" altLang="en-US" sz="1200" b="0" i="0" u="none" strike="noStrike" kern="1200" cap="none" spc="0" normalizeH="0" baseline="0" noProof="0">
              <a:ln>
                <a:noFill/>
              </a:ln>
              <a:solidFill>
                <a:srgbClr val="9A5315"/>
              </a:solidFill>
              <a:effectLst/>
              <a:uLnTx/>
              <a:uFillTx/>
              <a:latin typeface="Segoe Print"/>
              <a:ea typeface="+mn-ea"/>
              <a:cs typeface="+mn-cs"/>
            </a:endParaRPr>
          </a:p>
        </p:txBody>
      </p:sp>
    </p:spTree>
    <p:extLst>
      <p:ext uri="{BB962C8B-B14F-4D97-AF65-F5344CB8AC3E}">
        <p14:creationId xmlns:p14="http://schemas.microsoft.com/office/powerpoint/2010/main" val="292943489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D61C474-A25F-ABE3-0200-9DAD68083903}"/>
            </a:ext>
          </a:extLst>
        </p:cNvPr>
        <p:cNvGrpSpPr/>
        <p:nvPr/>
      </p:nvGrpSpPr>
      <p:grpSpPr>
        <a:xfrm>
          <a:off x="0" y="0"/>
          <a:ext cx="0" cy="0"/>
          <a:chOff x="0" y="0"/>
          <a:chExt cx="0" cy="0"/>
        </a:xfrm>
      </p:grpSpPr>
      <p:sp>
        <p:nvSpPr>
          <p:cNvPr id="18434" name="幻灯片图像占位符 18433">
            <a:extLst>
              <a:ext uri="{FF2B5EF4-FFF2-40B4-BE49-F238E27FC236}">
                <a16:creationId xmlns:a16="http://schemas.microsoft.com/office/drawing/2014/main" id="{5D5915B6-9FE8-EEFF-3A23-895C4C53B421}"/>
              </a:ext>
            </a:extLst>
          </p:cNvPr>
          <p:cNvSpPr>
            <a:spLocks noGrp="1" noRot="1" noChangeAspect="1" noTextEdit="1"/>
          </p:cNvSpPr>
          <p:nvPr>
            <p:ph type="sldImg"/>
          </p:nvPr>
        </p:nvSpPr>
        <p:spPr>
          <a:ln/>
        </p:spPr>
      </p:sp>
      <p:sp>
        <p:nvSpPr>
          <p:cNvPr id="18435" name="文本占位符 18434">
            <a:extLst>
              <a:ext uri="{FF2B5EF4-FFF2-40B4-BE49-F238E27FC236}">
                <a16:creationId xmlns:a16="http://schemas.microsoft.com/office/drawing/2014/main" id="{76EC1C3C-3E00-00C3-A559-F0948B7CAF90}"/>
              </a:ext>
            </a:extLst>
          </p:cNvPr>
          <p:cNvSpPr>
            <a:spLocks noGrp="1"/>
          </p:cNvSpPr>
          <p:nvPr>
            <p:ph type="body" idx="1"/>
          </p:nvPr>
        </p:nvSpPr>
        <p:spPr>
          <a:ln/>
        </p:spPr>
        <p:txBody>
          <a:bodyPr/>
          <a:lstStyle/>
          <a:p>
            <a:pPr lvl="0"/>
            <a:endParaRPr dirty="0"/>
          </a:p>
        </p:txBody>
      </p:sp>
      <p:sp>
        <p:nvSpPr>
          <p:cNvPr id="2" name="灯片编号占位符 1">
            <a:extLst>
              <a:ext uri="{FF2B5EF4-FFF2-40B4-BE49-F238E27FC236}">
                <a16:creationId xmlns:a16="http://schemas.microsoft.com/office/drawing/2014/main" id="{5924E73E-C615-DABC-A82F-BB0B36E71F8B}"/>
              </a:ext>
            </a:extLst>
          </p:cNvPr>
          <p:cNvSpPr>
            <a:spLocks noGrp="1"/>
          </p:cNvSpPr>
          <p:nvPr>
            <p:ph type="sldNum" sz="quarter" idx="2"/>
          </p:nvPr>
        </p:nvSpPr>
        <p:spPr/>
        <p:txBody>
          <a:bodyPr/>
          <a:lstStyle/>
          <a:p>
            <a:pPr marL="0" marR="0" lvl="0" indent="0" algn="r" defTabSz="914400" eaLnBrk="1" fontAlgn="base" latinLnBrk="0" hangingPunct="1">
              <a:lnSpc>
                <a:spcPct val="100000"/>
              </a:lnSpc>
              <a:spcBef>
                <a:spcPct val="0"/>
              </a:spcBef>
              <a:spcAft>
                <a:spcPct val="0"/>
              </a:spcAft>
              <a:buClrTx/>
              <a:buSzTx/>
              <a:buFontTx/>
              <a:buNone/>
              <a:tabLst/>
              <a:defRPr/>
            </a:pPr>
            <a:fld id="{9A0DB2DC-4C9A-4742-B13C-FB6460FD3503}" type="slidenum">
              <a:rPr kumimoji="0" lang="en-US" altLang="zh-CN" sz="1200" b="0" i="0" u="none" strike="noStrike" kern="1200" cap="none" spc="0" normalizeH="0" baseline="0" noProof="0" dirty="0">
                <a:ln>
                  <a:noFill/>
                </a:ln>
                <a:solidFill>
                  <a:srgbClr val="000000"/>
                </a:solidFill>
                <a:effectLst/>
                <a:uLnTx/>
                <a:uFillTx/>
                <a:latin typeface="Arial" panose="020B0604020202020204" pitchFamily="34" charset="0"/>
                <a:ea typeface="宋体" panose="02010600030101010101" pitchFamily="2" charset="-122"/>
              </a:rPr>
              <a:pPr marL="0" marR="0" lvl="0" indent="0" algn="r" defTabSz="914400" eaLnBrk="1" fontAlgn="base" latinLnBrk="0" hangingPunct="1">
                <a:lnSpc>
                  <a:spcPct val="100000"/>
                </a:lnSpc>
                <a:spcBef>
                  <a:spcPct val="0"/>
                </a:spcBef>
                <a:spcAft>
                  <a:spcPct val="0"/>
                </a:spcAft>
                <a:buClrTx/>
                <a:buSzTx/>
                <a:buFontTx/>
                <a:buNone/>
                <a:tabLst/>
                <a:defRPr/>
              </a:pPr>
              <a:t>56</a:t>
            </a:fld>
            <a:endParaRPr kumimoji="0" lang="zh-CN" altLang="en-US" sz="1200" b="0" i="0" u="none" strike="noStrike" kern="1200" cap="none" spc="0" normalizeH="0" baseline="0" noProof="0" dirty="0">
              <a:ln>
                <a:noFill/>
              </a:ln>
              <a:solidFill>
                <a:srgbClr val="000000"/>
              </a:solidFill>
              <a:effectLst/>
              <a:uLnTx/>
              <a:uFillTx/>
              <a:latin typeface="Arial" panose="020B0604020202020204" pitchFamily="34" charset="0"/>
              <a:ea typeface="宋体" panose="02010600030101010101" pitchFamily="2" charset="-122"/>
            </a:endParaRPr>
          </a:p>
        </p:txBody>
      </p:sp>
    </p:spTree>
    <p:extLst>
      <p:ext uri="{BB962C8B-B14F-4D97-AF65-F5344CB8AC3E}">
        <p14:creationId xmlns:p14="http://schemas.microsoft.com/office/powerpoint/2010/main" val="358945327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5434147-A7FC-D1C9-99E5-AEFAD3C65FFA}"/>
            </a:ext>
          </a:extLst>
        </p:cNvPr>
        <p:cNvGrpSpPr/>
        <p:nvPr/>
      </p:nvGrpSpPr>
      <p:grpSpPr>
        <a:xfrm>
          <a:off x="0" y="0"/>
          <a:ext cx="0" cy="0"/>
          <a:chOff x="0" y="0"/>
          <a:chExt cx="0" cy="0"/>
        </a:xfrm>
      </p:grpSpPr>
      <p:sp>
        <p:nvSpPr>
          <p:cNvPr id="18434" name="幻灯片图像占位符 18433">
            <a:extLst>
              <a:ext uri="{FF2B5EF4-FFF2-40B4-BE49-F238E27FC236}">
                <a16:creationId xmlns:a16="http://schemas.microsoft.com/office/drawing/2014/main" id="{60FACF07-B515-3454-DFBA-D7A496591A83}"/>
              </a:ext>
            </a:extLst>
          </p:cNvPr>
          <p:cNvSpPr>
            <a:spLocks noGrp="1" noRot="1" noChangeAspect="1" noTextEdit="1"/>
          </p:cNvSpPr>
          <p:nvPr>
            <p:ph type="sldImg"/>
          </p:nvPr>
        </p:nvSpPr>
        <p:spPr>
          <a:ln/>
        </p:spPr>
      </p:sp>
      <p:sp>
        <p:nvSpPr>
          <p:cNvPr id="18435" name="文本占位符 18434">
            <a:extLst>
              <a:ext uri="{FF2B5EF4-FFF2-40B4-BE49-F238E27FC236}">
                <a16:creationId xmlns:a16="http://schemas.microsoft.com/office/drawing/2014/main" id="{8B72A9FD-F1A8-DC06-4314-F0258B2B6029}"/>
              </a:ext>
            </a:extLst>
          </p:cNvPr>
          <p:cNvSpPr>
            <a:spLocks noGrp="1"/>
          </p:cNvSpPr>
          <p:nvPr>
            <p:ph type="body" idx="1"/>
          </p:nvPr>
        </p:nvSpPr>
        <p:spPr>
          <a:ln/>
        </p:spPr>
        <p:txBody>
          <a:bodyPr/>
          <a:lstStyle/>
          <a:p>
            <a:pPr lvl="0"/>
            <a:endParaRPr dirty="0"/>
          </a:p>
        </p:txBody>
      </p:sp>
      <p:sp>
        <p:nvSpPr>
          <p:cNvPr id="2" name="灯片编号占位符 1">
            <a:extLst>
              <a:ext uri="{FF2B5EF4-FFF2-40B4-BE49-F238E27FC236}">
                <a16:creationId xmlns:a16="http://schemas.microsoft.com/office/drawing/2014/main" id="{186EA9B8-34AF-D16B-5DA8-50CFB6453516}"/>
              </a:ext>
            </a:extLst>
          </p:cNvPr>
          <p:cNvSpPr>
            <a:spLocks noGrp="1"/>
          </p:cNvSpPr>
          <p:nvPr>
            <p:ph type="sldNum" sz="quarter" idx="2"/>
          </p:nvPr>
        </p:nvSpPr>
        <p:spPr/>
        <p:txBody>
          <a:bodyPr/>
          <a:lstStyle/>
          <a:p>
            <a:pPr marL="0" marR="0" lvl="0" indent="0" algn="r" defTabSz="914400" eaLnBrk="1" fontAlgn="base" latinLnBrk="0" hangingPunct="1">
              <a:lnSpc>
                <a:spcPct val="100000"/>
              </a:lnSpc>
              <a:spcBef>
                <a:spcPct val="0"/>
              </a:spcBef>
              <a:spcAft>
                <a:spcPct val="0"/>
              </a:spcAft>
              <a:buClrTx/>
              <a:buSzTx/>
              <a:buFontTx/>
              <a:buNone/>
              <a:tabLst/>
              <a:defRPr/>
            </a:pPr>
            <a:fld id="{9A0DB2DC-4C9A-4742-B13C-FB6460FD3503}" type="slidenum">
              <a:rPr kumimoji="0" lang="en-US" altLang="zh-CN" sz="1200" b="0" i="0" u="none" strike="noStrike" kern="1200" cap="none" spc="0" normalizeH="0" baseline="0" noProof="0" dirty="0">
                <a:ln>
                  <a:noFill/>
                </a:ln>
                <a:solidFill>
                  <a:srgbClr val="000000"/>
                </a:solidFill>
                <a:effectLst/>
                <a:uLnTx/>
                <a:uFillTx/>
                <a:latin typeface="Arial" panose="020B0604020202020204" pitchFamily="34" charset="0"/>
                <a:ea typeface="宋体" panose="02010600030101010101" pitchFamily="2" charset="-122"/>
              </a:rPr>
              <a:pPr marL="0" marR="0" lvl="0" indent="0" algn="r" defTabSz="914400" eaLnBrk="1" fontAlgn="base" latinLnBrk="0" hangingPunct="1">
                <a:lnSpc>
                  <a:spcPct val="100000"/>
                </a:lnSpc>
                <a:spcBef>
                  <a:spcPct val="0"/>
                </a:spcBef>
                <a:spcAft>
                  <a:spcPct val="0"/>
                </a:spcAft>
                <a:buClrTx/>
                <a:buSzTx/>
                <a:buFontTx/>
                <a:buNone/>
                <a:tabLst/>
                <a:defRPr/>
              </a:pPr>
              <a:t>57</a:t>
            </a:fld>
            <a:endParaRPr kumimoji="0" lang="zh-CN" altLang="en-US" sz="1200" b="0" i="0" u="none" strike="noStrike" kern="1200" cap="none" spc="0" normalizeH="0" baseline="0" noProof="0" dirty="0">
              <a:ln>
                <a:noFill/>
              </a:ln>
              <a:solidFill>
                <a:srgbClr val="000000"/>
              </a:solidFill>
              <a:effectLst/>
              <a:uLnTx/>
              <a:uFillTx/>
              <a:latin typeface="Arial" panose="020B0604020202020204" pitchFamily="34" charset="0"/>
              <a:ea typeface="宋体" panose="02010600030101010101" pitchFamily="2" charset="-122"/>
            </a:endParaRPr>
          </a:p>
        </p:txBody>
      </p:sp>
    </p:spTree>
    <p:extLst>
      <p:ext uri="{BB962C8B-B14F-4D97-AF65-F5344CB8AC3E}">
        <p14:creationId xmlns:p14="http://schemas.microsoft.com/office/powerpoint/2010/main" val="329102988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a:extLst>
            <a:ext uri="{FF2B5EF4-FFF2-40B4-BE49-F238E27FC236}">
              <a16:creationId xmlns:a16="http://schemas.microsoft.com/office/drawing/2014/main" id="{C53343BC-3561-48AE-17DB-671E8CE90550}"/>
            </a:ext>
          </a:extLst>
        </p:cNvPr>
        <p:cNvGrpSpPr/>
        <p:nvPr/>
      </p:nvGrpSpPr>
      <p:grpSpPr>
        <a:xfrm>
          <a:off x="0" y="0"/>
          <a:ext cx="0" cy="0"/>
          <a:chOff x="0" y="0"/>
          <a:chExt cx="0" cy="0"/>
        </a:xfrm>
      </p:grpSpPr>
      <p:sp>
        <p:nvSpPr>
          <p:cNvPr id="311298" name="Google Shape;960;g97c78d6248_0_489:notes">
            <a:extLst>
              <a:ext uri="{FF2B5EF4-FFF2-40B4-BE49-F238E27FC236}">
                <a16:creationId xmlns:a16="http://schemas.microsoft.com/office/drawing/2014/main" id="{226334F8-9322-9E9A-F299-29DE1C682FB2}"/>
              </a:ext>
            </a:extLst>
          </p:cNvPr>
          <p:cNvSpPr>
            <a:spLocks noGrp="1" noRot="1" noChangeAspect="1" noTextEdit="1"/>
          </p:cNvSpPr>
          <p:nvPr>
            <p:ph type="sldImg" idx="2"/>
          </p:nvPr>
        </p:nvSpPr>
        <p:spPr bwMode="auto">
          <a:custGeom>
            <a:avLst/>
            <a:gdLst>
              <a:gd name="T0" fmla="*/ 0 w 120000"/>
              <a:gd name="T1" fmla="*/ 0 h 120000"/>
              <a:gd name="T2" fmla="*/ 2147483646 w 120000"/>
              <a:gd name="T3" fmla="*/ 0 h 120000"/>
              <a:gd name="T4" fmla="*/ 2147483646 w 120000"/>
              <a:gd name="T5" fmla="*/ 2147483646 h 120000"/>
              <a:gd name="T6" fmla="*/ 0 w 120000"/>
              <a:gd name="T7" fmla="*/ 2147483646 h 120000"/>
              <a:gd name="T8" fmla="*/ 0 w 120000"/>
              <a:gd name="T9" fmla="*/ 0 h 1200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0000" h="120000" extrusionOk="0">
                <a:moveTo>
                  <a:pt x="0" y="0"/>
                </a:moveTo>
                <a:lnTo>
                  <a:pt x="120000" y="0"/>
                </a:lnTo>
                <a:lnTo>
                  <a:pt x="120000" y="120000"/>
                </a:lnTo>
                <a:lnTo>
                  <a:pt x="0" y="120000"/>
                </a:lnTo>
                <a:lnTo>
                  <a:pt x="0" y="0"/>
                </a:lnTo>
                <a:close/>
              </a:path>
            </a:pathLst>
          </a:custGeom>
          <a:noFill/>
          <a:ln>
            <a:solidFill>
              <a:srgbClr val="000000"/>
            </a:solidFill>
            <a:round/>
            <a:headEnd/>
            <a:tailEnd/>
          </a:ln>
          <a:extLst>
            <a:ext uri="{909E8E84-426E-40DD-AFC4-6F175D3DCCD1}">
              <a14:hiddenFill xmlns:a14="http://schemas.microsoft.com/office/drawing/2010/main">
                <a:solidFill>
                  <a:srgbClr val="FFFFFF"/>
                </a:solidFill>
              </a14:hiddenFill>
            </a:ext>
          </a:extLst>
        </p:spPr>
      </p:sp>
      <p:sp>
        <p:nvSpPr>
          <p:cNvPr id="311299" name="Google Shape;961;g97c78d6248_0_489:notes">
            <a:extLst>
              <a:ext uri="{FF2B5EF4-FFF2-40B4-BE49-F238E27FC236}">
                <a16:creationId xmlns:a16="http://schemas.microsoft.com/office/drawing/2014/main" id="{67D1662B-90ED-80D6-1E67-E851BF2DE19B}"/>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25" tIns="91425" rIns="91425" bIns="91425" numCol="1" anchor="t" anchorCtr="0" compatLnSpc="1">
            <a:prstTxWarp prst="textNoShape">
              <a:avLst/>
            </a:prstTxWarp>
          </a:bodyPr>
          <a:lstStyle/>
          <a:p>
            <a:pPr>
              <a:spcBef>
                <a:spcPct val="0"/>
              </a:spcBef>
            </a:pPr>
            <a:endParaRPr lang="en-US" altLang="en-US"/>
          </a:p>
        </p:txBody>
      </p:sp>
    </p:spTree>
    <p:extLst>
      <p:ext uri="{BB962C8B-B14F-4D97-AF65-F5344CB8AC3E}">
        <p14:creationId xmlns:p14="http://schemas.microsoft.com/office/powerpoint/2010/main" val="139884623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24A3B08-5680-4374-60C9-07FC2FA82765}"/>
            </a:ext>
          </a:extLst>
        </p:cNvPr>
        <p:cNvGrpSpPr/>
        <p:nvPr/>
      </p:nvGrpSpPr>
      <p:grpSpPr>
        <a:xfrm>
          <a:off x="0" y="0"/>
          <a:ext cx="0" cy="0"/>
          <a:chOff x="0" y="0"/>
          <a:chExt cx="0" cy="0"/>
        </a:xfrm>
      </p:grpSpPr>
      <p:sp>
        <p:nvSpPr>
          <p:cNvPr id="18434" name="幻灯片图像占位符 18433">
            <a:extLst>
              <a:ext uri="{FF2B5EF4-FFF2-40B4-BE49-F238E27FC236}">
                <a16:creationId xmlns:a16="http://schemas.microsoft.com/office/drawing/2014/main" id="{B0138E6A-6DFC-394E-C866-918305F9AB5D}"/>
              </a:ext>
            </a:extLst>
          </p:cNvPr>
          <p:cNvSpPr>
            <a:spLocks noGrp="1" noRot="1" noChangeAspect="1" noTextEdit="1"/>
          </p:cNvSpPr>
          <p:nvPr>
            <p:ph type="sldImg"/>
          </p:nvPr>
        </p:nvSpPr>
        <p:spPr>
          <a:ln/>
        </p:spPr>
      </p:sp>
      <p:sp>
        <p:nvSpPr>
          <p:cNvPr id="18435" name="文本占位符 18434">
            <a:extLst>
              <a:ext uri="{FF2B5EF4-FFF2-40B4-BE49-F238E27FC236}">
                <a16:creationId xmlns:a16="http://schemas.microsoft.com/office/drawing/2014/main" id="{E8540004-63D4-6C3F-1F85-8639B381DF00}"/>
              </a:ext>
            </a:extLst>
          </p:cNvPr>
          <p:cNvSpPr>
            <a:spLocks noGrp="1"/>
          </p:cNvSpPr>
          <p:nvPr>
            <p:ph type="body" idx="1"/>
          </p:nvPr>
        </p:nvSpPr>
        <p:spPr>
          <a:ln/>
        </p:spPr>
        <p:txBody>
          <a:bodyPr/>
          <a:lstStyle/>
          <a:p>
            <a:pPr lvl="0"/>
            <a:endParaRPr dirty="0"/>
          </a:p>
        </p:txBody>
      </p:sp>
      <p:sp>
        <p:nvSpPr>
          <p:cNvPr id="2" name="灯片编号占位符 1">
            <a:extLst>
              <a:ext uri="{FF2B5EF4-FFF2-40B4-BE49-F238E27FC236}">
                <a16:creationId xmlns:a16="http://schemas.microsoft.com/office/drawing/2014/main" id="{B44C786F-1149-3BC6-2AD9-E34A5BCD7013}"/>
              </a:ext>
            </a:extLst>
          </p:cNvPr>
          <p:cNvSpPr>
            <a:spLocks noGrp="1"/>
          </p:cNvSpPr>
          <p:nvPr>
            <p:ph type="sldNum" sz="quarter" idx="2"/>
          </p:nvPr>
        </p:nvSpPr>
        <p:spPr/>
        <p:txBody>
          <a:bodyPr/>
          <a:lstStyle/>
          <a:p>
            <a:pPr marL="0" marR="0" lvl="0" indent="0" algn="r" defTabSz="914400" eaLnBrk="1" fontAlgn="base" latinLnBrk="0" hangingPunct="1">
              <a:lnSpc>
                <a:spcPct val="100000"/>
              </a:lnSpc>
              <a:spcBef>
                <a:spcPct val="0"/>
              </a:spcBef>
              <a:spcAft>
                <a:spcPct val="0"/>
              </a:spcAft>
              <a:buClrTx/>
              <a:buSzTx/>
              <a:buFontTx/>
              <a:buNone/>
              <a:tabLst/>
              <a:defRPr/>
            </a:pPr>
            <a:fld id="{9A0DB2DC-4C9A-4742-B13C-FB6460FD3503}" type="slidenum">
              <a:rPr kumimoji="0" lang="en-US" altLang="zh-CN" sz="1200" b="0" i="0" u="none" strike="noStrike" kern="1200" cap="none" spc="0" normalizeH="0" baseline="0" noProof="0" dirty="0">
                <a:ln>
                  <a:noFill/>
                </a:ln>
                <a:solidFill>
                  <a:srgbClr val="000000"/>
                </a:solidFill>
                <a:effectLst/>
                <a:uLnTx/>
                <a:uFillTx/>
                <a:latin typeface="Arial" panose="020B0604020202020204" pitchFamily="34" charset="0"/>
                <a:ea typeface="宋体" panose="02010600030101010101" pitchFamily="2" charset="-122"/>
              </a:rPr>
              <a:pPr marL="0" marR="0" lvl="0" indent="0" algn="r" defTabSz="914400" eaLnBrk="1" fontAlgn="base" latinLnBrk="0" hangingPunct="1">
                <a:lnSpc>
                  <a:spcPct val="100000"/>
                </a:lnSpc>
                <a:spcBef>
                  <a:spcPct val="0"/>
                </a:spcBef>
                <a:spcAft>
                  <a:spcPct val="0"/>
                </a:spcAft>
                <a:buClrTx/>
                <a:buSzTx/>
                <a:buFontTx/>
                <a:buNone/>
                <a:tabLst/>
                <a:defRPr/>
              </a:pPr>
              <a:t>58</a:t>
            </a:fld>
            <a:endParaRPr kumimoji="0" lang="zh-CN" altLang="en-US" sz="1200" b="0" i="0" u="none" strike="noStrike" kern="1200" cap="none" spc="0" normalizeH="0" baseline="0" noProof="0" dirty="0">
              <a:ln>
                <a:noFill/>
              </a:ln>
              <a:solidFill>
                <a:srgbClr val="000000"/>
              </a:solidFill>
              <a:effectLst/>
              <a:uLnTx/>
              <a:uFillTx/>
              <a:latin typeface="Arial" panose="020B0604020202020204" pitchFamily="34" charset="0"/>
              <a:ea typeface="宋体" panose="02010600030101010101" pitchFamily="2" charset="-122"/>
            </a:endParaRPr>
          </a:p>
        </p:txBody>
      </p:sp>
    </p:spTree>
    <p:extLst>
      <p:ext uri="{BB962C8B-B14F-4D97-AF65-F5344CB8AC3E}">
        <p14:creationId xmlns:p14="http://schemas.microsoft.com/office/powerpoint/2010/main" val="116004417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311298" name="Google Shape;960;g97c78d6248_0_489:notes"/>
          <p:cNvSpPr>
            <a:spLocks noGrp="1" noRot="1" noChangeAspect="1" noTextEdit="1"/>
          </p:cNvSpPr>
          <p:nvPr>
            <p:ph type="sldImg" idx="2"/>
          </p:nvPr>
        </p:nvSpPr>
        <p:spPr bwMode="auto">
          <a:custGeom>
            <a:avLst/>
            <a:gdLst>
              <a:gd name="T0" fmla="*/ 0 w 120000"/>
              <a:gd name="T1" fmla="*/ 0 h 120000"/>
              <a:gd name="T2" fmla="*/ 2147483646 w 120000"/>
              <a:gd name="T3" fmla="*/ 0 h 120000"/>
              <a:gd name="T4" fmla="*/ 2147483646 w 120000"/>
              <a:gd name="T5" fmla="*/ 2147483646 h 120000"/>
              <a:gd name="T6" fmla="*/ 0 w 120000"/>
              <a:gd name="T7" fmla="*/ 2147483646 h 120000"/>
              <a:gd name="T8" fmla="*/ 0 w 120000"/>
              <a:gd name="T9" fmla="*/ 0 h 1200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0000" h="120000" extrusionOk="0">
                <a:moveTo>
                  <a:pt x="0" y="0"/>
                </a:moveTo>
                <a:lnTo>
                  <a:pt x="120000" y="0"/>
                </a:lnTo>
                <a:lnTo>
                  <a:pt x="120000" y="120000"/>
                </a:lnTo>
                <a:lnTo>
                  <a:pt x="0" y="120000"/>
                </a:lnTo>
                <a:lnTo>
                  <a:pt x="0" y="0"/>
                </a:lnTo>
                <a:close/>
              </a:path>
            </a:pathLst>
          </a:custGeom>
          <a:noFill/>
          <a:ln>
            <a:solidFill>
              <a:srgbClr val="000000"/>
            </a:solidFill>
            <a:round/>
            <a:headEnd/>
            <a:tailEnd/>
          </a:ln>
          <a:extLst>
            <a:ext uri="{909E8E84-426E-40DD-AFC4-6F175D3DCCD1}">
              <a14:hiddenFill xmlns:a14="http://schemas.microsoft.com/office/drawing/2010/main">
                <a:solidFill>
                  <a:srgbClr val="FFFFFF"/>
                </a:solidFill>
              </a14:hiddenFill>
            </a:ext>
          </a:extLst>
        </p:spPr>
      </p:sp>
      <p:sp>
        <p:nvSpPr>
          <p:cNvPr id="311299" name="Google Shape;961;g97c78d6248_0_489:notes"/>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25" tIns="91425" rIns="91425" bIns="91425" numCol="1" anchor="t" anchorCtr="0" compatLnSpc="1">
            <a:prstTxWarp prst="textNoShape">
              <a:avLst/>
            </a:prstTxWarp>
          </a:bodyPr>
          <a:lstStyle/>
          <a:p>
            <a:pPr>
              <a:spcBef>
                <a:spcPct val="0"/>
              </a:spcBef>
            </a:pPr>
            <a:endParaRPr lang="en-US" altLang="en-US"/>
          </a:p>
        </p:txBody>
      </p:sp>
    </p:spTree>
    <p:extLst>
      <p:ext uri="{BB962C8B-B14F-4D97-AF65-F5344CB8AC3E}">
        <p14:creationId xmlns:p14="http://schemas.microsoft.com/office/powerpoint/2010/main" val="229788604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a:extLst>
            <a:ext uri="{FF2B5EF4-FFF2-40B4-BE49-F238E27FC236}">
              <a16:creationId xmlns:a16="http://schemas.microsoft.com/office/drawing/2014/main" id="{57E7CC36-9D86-CCD7-9A55-D23697546338}"/>
            </a:ext>
          </a:extLst>
        </p:cNvPr>
        <p:cNvGrpSpPr/>
        <p:nvPr/>
      </p:nvGrpSpPr>
      <p:grpSpPr>
        <a:xfrm>
          <a:off x="0" y="0"/>
          <a:ext cx="0" cy="0"/>
          <a:chOff x="0" y="0"/>
          <a:chExt cx="0" cy="0"/>
        </a:xfrm>
      </p:grpSpPr>
      <p:sp>
        <p:nvSpPr>
          <p:cNvPr id="311298" name="Google Shape;960;g97c78d6248_0_489:notes">
            <a:extLst>
              <a:ext uri="{FF2B5EF4-FFF2-40B4-BE49-F238E27FC236}">
                <a16:creationId xmlns:a16="http://schemas.microsoft.com/office/drawing/2014/main" id="{8770F364-E750-673A-238A-5D0D054D25F3}"/>
              </a:ext>
            </a:extLst>
          </p:cNvPr>
          <p:cNvSpPr>
            <a:spLocks noGrp="1" noRot="1" noChangeAspect="1" noTextEdit="1"/>
          </p:cNvSpPr>
          <p:nvPr>
            <p:ph type="sldImg" idx="2"/>
          </p:nvPr>
        </p:nvSpPr>
        <p:spPr bwMode="auto">
          <a:custGeom>
            <a:avLst/>
            <a:gdLst>
              <a:gd name="T0" fmla="*/ 0 w 120000"/>
              <a:gd name="T1" fmla="*/ 0 h 120000"/>
              <a:gd name="T2" fmla="*/ 2147483646 w 120000"/>
              <a:gd name="T3" fmla="*/ 0 h 120000"/>
              <a:gd name="T4" fmla="*/ 2147483646 w 120000"/>
              <a:gd name="T5" fmla="*/ 2147483646 h 120000"/>
              <a:gd name="T6" fmla="*/ 0 w 120000"/>
              <a:gd name="T7" fmla="*/ 2147483646 h 120000"/>
              <a:gd name="T8" fmla="*/ 0 w 120000"/>
              <a:gd name="T9" fmla="*/ 0 h 1200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0000" h="120000" extrusionOk="0">
                <a:moveTo>
                  <a:pt x="0" y="0"/>
                </a:moveTo>
                <a:lnTo>
                  <a:pt x="120000" y="0"/>
                </a:lnTo>
                <a:lnTo>
                  <a:pt x="120000" y="120000"/>
                </a:lnTo>
                <a:lnTo>
                  <a:pt x="0" y="120000"/>
                </a:lnTo>
                <a:lnTo>
                  <a:pt x="0" y="0"/>
                </a:lnTo>
                <a:close/>
              </a:path>
            </a:pathLst>
          </a:custGeom>
          <a:noFill/>
          <a:ln>
            <a:solidFill>
              <a:srgbClr val="000000"/>
            </a:solidFill>
            <a:round/>
            <a:headEnd/>
            <a:tailEnd/>
          </a:ln>
          <a:extLst>
            <a:ext uri="{909E8E84-426E-40DD-AFC4-6F175D3DCCD1}">
              <a14:hiddenFill xmlns:a14="http://schemas.microsoft.com/office/drawing/2010/main">
                <a:solidFill>
                  <a:srgbClr val="FFFFFF"/>
                </a:solidFill>
              </a14:hiddenFill>
            </a:ext>
          </a:extLst>
        </p:spPr>
      </p:sp>
      <p:sp>
        <p:nvSpPr>
          <p:cNvPr id="311299" name="Google Shape;961;g97c78d6248_0_489:notes">
            <a:extLst>
              <a:ext uri="{FF2B5EF4-FFF2-40B4-BE49-F238E27FC236}">
                <a16:creationId xmlns:a16="http://schemas.microsoft.com/office/drawing/2014/main" id="{3B0ECAC0-0FC1-B3E8-3255-7F53242BD9BF}"/>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25" tIns="91425" rIns="91425" bIns="91425" numCol="1" anchor="t" anchorCtr="0" compatLnSpc="1">
            <a:prstTxWarp prst="textNoShape">
              <a:avLst/>
            </a:prstTxWarp>
          </a:bodyPr>
          <a:lstStyle/>
          <a:p>
            <a:pPr>
              <a:spcBef>
                <a:spcPct val="0"/>
              </a:spcBef>
            </a:pPr>
            <a:endParaRPr lang="en-US" altLang="en-US"/>
          </a:p>
        </p:txBody>
      </p:sp>
    </p:spTree>
    <p:extLst>
      <p:ext uri="{BB962C8B-B14F-4D97-AF65-F5344CB8AC3E}">
        <p14:creationId xmlns:p14="http://schemas.microsoft.com/office/powerpoint/2010/main" val="142617618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a:extLst>
            <a:ext uri="{FF2B5EF4-FFF2-40B4-BE49-F238E27FC236}">
              <a16:creationId xmlns:a16="http://schemas.microsoft.com/office/drawing/2014/main" id="{5BD28839-E55A-E64A-824D-305A1EA98E2B}"/>
            </a:ext>
          </a:extLst>
        </p:cNvPr>
        <p:cNvGrpSpPr/>
        <p:nvPr/>
      </p:nvGrpSpPr>
      <p:grpSpPr>
        <a:xfrm>
          <a:off x="0" y="0"/>
          <a:ext cx="0" cy="0"/>
          <a:chOff x="0" y="0"/>
          <a:chExt cx="0" cy="0"/>
        </a:xfrm>
      </p:grpSpPr>
      <p:sp>
        <p:nvSpPr>
          <p:cNvPr id="311298" name="Google Shape;960;g97c78d6248_0_489:notes">
            <a:extLst>
              <a:ext uri="{FF2B5EF4-FFF2-40B4-BE49-F238E27FC236}">
                <a16:creationId xmlns:a16="http://schemas.microsoft.com/office/drawing/2014/main" id="{FBF10948-4A76-5945-2A78-18705E5FBE30}"/>
              </a:ext>
            </a:extLst>
          </p:cNvPr>
          <p:cNvSpPr>
            <a:spLocks noGrp="1" noRot="1" noChangeAspect="1" noTextEdit="1"/>
          </p:cNvSpPr>
          <p:nvPr>
            <p:ph type="sldImg" idx="2"/>
          </p:nvPr>
        </p:nvSpPr>
        <p:spPr bwMode="auto">
          <a:custGeom>
            <a:avLst/>
            <a:gdLst>
              <a:gd name="T0" fmla="*/ 0 w 120000"/>
              <a:gd name="T1" fmla="*/ 0 h 120000"/>
              <a:gd name="T2" fmla="*/ 2147483646 w 120000"/>
              <a:gd name="T3" fmla="*/ 0 h 120000"/>
              <a:gd name="T4" fmla="*/ 2147483646 w 120000"/>
              <a:gd name="T5" fmla="*/ 2147483646 h 120000"/>
              <a:gd name="T6" fmla="*/ 0 w 120000"/>
              <a:gd name="T7" fmla="*/ 2147483646 h 120000"/>
              <a:gd name="T8" fmla="*/ 0 w 120000"/>
              <a:gd name="T9" fmla="*/ 0 h 1200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0000" h="120000" extrusionOk="0">
                <a:moveTo>
                  <a:pt x="0" y="0"/>
                </a:moveTo>
                <a:lnTo>
                  <a:pt x="120000" y="0"/>
                </a:lnTo>
                <a:lnTo>
                  <a:pt x="120000" y="120000"/>
                </a:lnTo>
                <a:lnTo>
                  <a:pt x="0" y="120000"/>
                </a:lnTo>
                <a:lnTo>
                  <a:pt x="0" y="0"/>
                </a:lnTo>
                <a:close/>
              </a:path>
            </a:pathLst>
          </a:custGeom>
          <a:noFill/>
          <a:ln>
            <a:solidFill>
              <a:srgbClr val="000000"/>
            </a:solidFill>
            <a:round/>
            <a:headEnd/>
            <a:tailEnd/>
          </a:ln>
          <a:extLst>
            <a:ext uri="{909E8E84-426E-40DD-AFC4-6F175D3DCCD1}">
              <a14:hiddenFill xmlns:a14="http://schemas.microsoft.com/office/drawing/2010/main">
                <a:solidFill>
                  <a:srgbClr val="FFFFFF"/>
                </a:solidFill>
              </a14:hiddenFill>
            </a:ext>
          </a:extLst>
        </p:spPr>
      </p:sp>
      <p:sp>
        <p:nvSpPr>
          <p:cNvPr id="311299" name="Google Shape;961;g97c78d6248_0_489:notes">
            <a:extLst>
              <a:ext uri="{FF2B5EF4-FFF2-40B4-BE49-F238E27FC236}">
                <a16:creationId xmlns:a16="http://schemas.microsoft.com/office/drawing/2014/main" id="{935C4272-D62F-6316-D2C3-D64ABF3ABB43}"/>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25" tIns="91425" rIns="91425" bIns="91425" numCol="1" anchor="t" anchorCtr="0" compatLnSpc="1">
            <a:prstTxWarp prst="textNoShape">
              <a:avLst/>
            </a:prstTxWarp>
          </a:bodyPr>
          <a:lstStyle/>
          <a:p>
            <a:pPr>
              <a:spcBef>
                <a:spcPct val="0"/>
              </a:spcBef>
            </a:pPr>
            <a:endParaRPr lang="en-US" altLang="en-US"/>
          </a:p>
        </p:txBody>
      </p:sp>
    </p:spTree>
    <p:extLst>
      <p:ext uri="{BB962C8B-B14F-4D97-AF65-F5344CB8AC3E}">
        <p14:creationId xmlns:p14="http://schemas.microsoft.com/office/powerpoint/2010/main" val="357108814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a:extLst>
            <a:ext uri="{FF2B5EF4-FFF2-40B4-BE49-F238E27FC236}">
              <a16:creationId xmlns:a16="http://schemas.microsoft.com/office/drawing/2014/main" id="{A6A8E1E8-4073-914D-0A1A-58B7150C04E4}"/>
            </a:ext>
          </a:extLst>
        </p:cNvPr>
        <p:cNvGrpSpPr/>
        <p:nvPr/>
      </p:nvGrpSpPr>
      <p:grpSpPr>
        <a:xfrm>
          <a:off x="0" y="0"/>
          <a:ext cx="0" cy="0"/>
          <a:chOff x="0" y="0"/>
          <a:chExt cx="0" cy="0"/>
        </a:xfrm>
      </p:grpSpPr>
      <p:sp>
        <p:nvSpPr>
          <p:cNvPr id="311298" name="Google Shape;960;g97c78d6248_0_489:notes">
            <a:extLst>
              <a:ext uri="{FF2B5EF4-FFF2-40B4-BE49-F238E27FC236}">
                <a16:creationId xmlns:a16="http://schemas.microsoft.com/office/drawing/2014/main" id="{6DC8CD48-31A6-32D4-8ABA-67BC94976D4A}"/>
              </a:ext>
            </a:extLst>
          </p:cNvPr>
          <p:cNvSpPr>
            <a:spLocks noGrp="1" noRot="1" noChangeAspect="1" noTextEdit="1"/>
          </p:cNvSpPr>
          <p:nvPr>
            <p:ph type="sldImg" idx="2"/>
          </p:nvPr>
        </p:nvSpPr>
        <p:spPr bwMode="auto">
          <a:custGeom>
            <a:avLst/>
            <a:gdLst>
              <a:gd name="T0" fmla="*/ 0 w 120000"/>
              <a:gd name="T1" fmla="*/ 0 h 120000"/>
              <a:gd name="T2" fmla="*/ 2147483646 w 120000"/>
              <a:gd name="T3" fmla="*/ 0 h 120000"/>
              <a:gd name="T4" fmla="*/ 2147483646 w 120000"/>
              <a:gd name="T5" fmla="*/ 2147483646 h 120000"/>
              <a:gd name="T6" fmla="*/ 0 w 120000"/>
              <a:gd name="T7" fmla="*/ 2147483646 h 120000"/>
              <a:gd name="T8" fmla="*/ 0 w 120000"/>
              <a:gd name="T9" fmla="*/ 0 h 1200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0000" h="120000" extrusionOk="0">
                <a:moveTo>
                  <a:pt x="0" y="0"/>
                </a:moveTo>
                <a:lnTo>
                  <a:pt x="120000" y="0"/>
                </a:lnTo>
                <a:lnTo>
                  <a:pt x="120000" y="120000"/>
                </a:lnTo>
                <a:lnTo>
                  <a:pt x="0" y="120000"/>
                </a:lnTo>
                <a:lnTo>
                  <a:pt x="0" y="0"/>
                </a:lnTo>
                <a:close/>
              </a:path>
            </a:pathLst>
          </a:custGeom>
          <a:noFill/>
          <a:ln>
            <a:solidFill>
              <a:srgbClr val="000000"/>
            </a:solidFill>
            <a:round/>
            <a:headEnd/>
            <a:tailEnd/>
          </a:ln>
          <a:extLst>
            <a:ext uri="{909E8E84-426E-40DD-AFC4-6F175D3DCCD1}">
              <a14:hiddenFill xmlns:a14="http://schemas.microsoft.com/office/drawing/2010/main">
                <a:solidFill>
                  <a:srgbClr val="FFFFFF"/>
                </a:solidFill>
              </a14:hiddenFill>
            </a:ext>
          </a:extLst>
        </p:spPr>
      </p:sp>
      <p:sp>
        <p:nvSpPr>
          <p:cNvPr id="311299" name="Google Shape;961;g97c78d6248_0_489:notes">
            <a:extLst>
              <a:ext uri="{FF2B5EF4-FFF2-40B4-BE49-F238E27FC236}">
                <a16:creationId xmlns:a16="http://schemas.microsoft.com/office/drawing/2014/main" id="{3BBF5EF7-5B31-5C29-298E-01627BA9C04D}"/>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25" tIns="91425" rIns="91425" bIns="91425" numCol="1" anchor="t" anchorCtr="0" compatLnSpc="1">
            <a:prstTxWarp prst="textNoShape">
              <a:avLst/>
            </a:prstTxWarp>
          </a:bodyPr>
          <a:lstStyle/>
          <a:p>
            <a:pPr>
              <a:spcBef>
                <a:spcPct val="0"/>
              </a:spcBef>
            </a:pPr>
            <a:endParaRPr lang="en-US" altLang="en-US"/>
          </a:p>
        </p:txBody>
      </p:sp>
    </p:spTree>
    <p:extLst>
      <p:ext uri="{BB962C8B-B14F-4D97-AF65-F5344CB8AC3E}">
        <p14:creationId xmlns:p14="http://schemas.microsoft.com/office/powerpoint/2010/main" val="3805498076"/>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a:extLst>
            <a:ext uri="{FF2B5EF4-FFF2-40B4-BE49-F238E27FC236}">
              <a16:creationId xmlns:a16="http://schemas.microsoft.com/office/drawing/2014/main" id="{BD6312AC-4750-6A8C-391F-F918D6550C82}"/>
            </a:ext>
          </a:extLst>
        </p:cNvPr>
        <p:cNvGrpSpPr/>
        <p:nvPr/>
      </p:nvGrpSpPr>
      <p:grpSpPr>
        <a:xfrm>
          <a:off x="0" y="0"/>
          <a:ext cx="0" cy="0"/>
          <a:chOff x="0" y="0"/>
          <a:chExt cx="0" cy="0"/>
        </a:xfrm>
      </p:grpSpPr>
      <p:sp>
        <p:nvSpPr>
          <p:cNvPr id="311298" name="Google Shape;960;g97c78d6248_0_489:notes">
            <a:extLst>
              <a:ext uri="{FF2B5EF4-FFF2-40B4-BE49-F238E27FC236}">
                <a16:creationId xmlns:a16="http://schemas.microsoft.com/office/drawing/2014/main" id="{CAD71C52-73E7-F466-9A58-9236689200A4}"/>
              </a:ext>
            </a:extLst>
          </p:cNvPr>
          <p:cNvSpPr>
            <a:spLocks noGrp="1" noRot="1" noChangeAspect="1" noTextEdit="1"/>
          </p:cNvSpPr>
          <p:nvPr>
            <p:ph type="sldImg" idx="2"/>
          </p:nvPr>
        </p:nvSpPr>
        <p:spPr bwMode="auto">
          <a:custGeom>
            <a:avLst/>
            <a:gdLst>
              <a:gd name="T0" fmla="*/ 0 w 120000"/>
              <a:gd name="T1" fmla="*/ 0 h 120000"/>
              <a:gd name="T2" fmla="*/ 2147483646 w 120000"/>
              <a:gd name="T3" fmla="*/ 0 h 120000"/>
              <a:gd name="T4" fmla="*/ 2147483646 w 120000"/>
              <a:gd name="T5" fmla="*/ 2147483646 h 120000"/>
              <a:gd name="T6" fmla="*/ 0 w 120000"/>
              <a:gd name="T7" fmla="*/ 2147483646 h 120000"/>
              <a:gd name="T8" fmla="*/ 0 w 120000"/>
              <a:gd name="T9" fmla="*/ 0 h 1200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0000" h="120000" extrusionOk="0">
                <a:moveTo>
                  <a:pt x="0" y="0"/>
                </a:moveTo>
                <a:lnTo>
                  <a:pt x="120000" y="0"/>
                </a:lnTo>
                <a:lnTo>
                  <a:pt x="120000" y="120000"/>
                </a:lnTo>
                <a:lnTo>
                  <a:pt x="0" y="120000"/>
                </a:lnTo>
                <a:lnTo>
                  <a:pt x="0" y="0"/>
                </a:lnTo>
                <a:close/>
              </a:path>
            </a:pathLst>
          </a:custGeom>
          <a:noFill/>
          <a:ln>
            <a:solidFill>
              <a:srgbClr val="000000"/>
            </a:solidFill>
            <a:round/>
            <a:headEnd/>
            <a:tailEnd/>
          </a:ln>
          <a:extLst>
            <a:ext uri="{909E8E84-426E-40DD-AFC4-6F175D3DCCD1}">
              <a14:hiddenFill xmlns:a14="http://schemas.microsoft.com/office/drawing/2010/main">
                <a:solidFill>
                  <a:srgbClr val="FFFFFF"/>
                </a:solidFill>
              </a14:hiddenFill>
            </a:ext>
          </a:extLst>
        </p:spPr>
      </p:sp>
      <p:sp>
        <p:nvSpPr>
          <p:cNvPr id="311299" name="Google Shape;961;g97c78d6248_0_489:notes">
            <a:extLst>
              <a:ext uri="{FF2B5EF4-FFF2-40B4-BE49-F238E27FC236}">
                <a16:creationId xmlns:a16="http://schemas.microsoft.com/office/drawing/2014/main" id="{843B06A2-A89F-CF9E-4EF2-279752180BCA}"/>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25" tIns="91425" rIns="91425" bIns="91425" numCol="1" anchor="t" anchorCtr="0" compatLnSpc="1">
            <a:prstTxWarp prst="textNoShape">
              <a:avLst/>
            </a:prstTxWarp>
          </a:bodyPr>
          <a:lstStyle/>
          <a:p>
            <a:pPr>
              <a:spcBef>
                <a:spcPct val="0"/>
              </a:spcBef>
            </a:pPr>
            <a:endParaRPr lang="en-US" altLang="en-US"/>
          </a:p>
        </p:txBody>
      </p:sp>
    </p:spTree>
    <p:extLst>
      <p:ext uri="{BB962C8B-B14F-4D97-AF65-F5344CB8AC3E}">
        <p14:creationId xmlns:p14="http://schemas.microsoft.com/office/powerpoint/2010/main" val="3747530919"/>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a:extLst>
            <a:ext uri="{FF2B5EF4-FFF2-40B4-BE49-F238E27FC236}">
              <a16:creationId xmlns:a16="http://schemas.microsoft.com/office/drawing/2014/main" id="{65B8EECD-FC05-7069-D8B9-28531CD15660}"/>
            </a:ext>
          </a:extLst>
        </p:cNvPr>
        <p:cNvGrpSpPr/>
        <p:nvPr/>
      </p:nvGrpSpPr>
      <p:grpSpPr>
        <a:xfrm>
          <a:off x="0" y="0"/>
          <a:ext cx="0" cy="0"/>
          <a:chOff x="0" y="0"/>
          <a:chExt cx="0" cy="0"/>
        </a:xfrm>
      </p:grpSpPr>
      <p:sp>
        <p:nvSpPr>
          <p:cNvPr id="311298" name="Google Shape;960;g97c78d6248_0_489:notes">
            <a:extLst>
              <a:ext uri="{FF2B5EF4-FFF2-40B4-BE49-F238E27FC236}">
                <a16:creationId xmlns:a16="http://schemas.microsoft.com/office/drawing/2014/main" id="{8E96D174-3943-CCD7-FDEE-56062897495C}"/>
              </a:ext>
            </a:extLst>
          </p:cNvPr>
          <p:cNvSpPr>
            <a:spLocks noGrp="1" noRot="1" noChangeAspect="1" noTextEdit="1"/>
          </p:cNvSpPr>
          <p:nvPr>
            <p:ph type="sldImg" idx="2"/>
          </p:nvPr>
        </p:nvSpPr>
        <p:spPr bwMode="auto">
          <a:custGeom>
            <a:avLst/>
            <a:gdLst>
              <a:gd name="T0" fmla="*/ 0 w 120000"/>
              <a:gd name="T1" fmla="*/ 0 h 120000"/>
              <a:gd name="T2" fmla="*/ 2147483646 w 120000"/>
              <a:gd name="T3" fmla="*/ 0 h 120000"/>
              <a:gd name="T4" fmla="*/ 2147483646 w 120000"/>
              <a:gd name="T5" fmla="*/ 2147483646 h 120000"/>
              <a:gd name="T6" fmla="*/ 0 w 120000"/>
              <a:gd name="T7" fmla="*/ 2147483646 h 120000"/>
              <a:gd name="T8" fmla="*/ 0 w 120000"/>
              <a:gd name="T9" fmla="*/ 0 h 1200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0000" h="120000" extrusionOk="0">
                <a:moveTo>
                  <a:pt x="0" y="0"/>
                </a:moveTo>
                <a:lnTo>
                  <a:pt x="120000" y="0"/>
                </a:lnTo>
                <a:lnTo>
                  <a:pt x="120000" y="120000"/>
                </a:lnTo>
                <a:lnTo>
                  <a:pt x="0" y="120000"/>
                </a:lnTo>
                <a:lnTo>
                  <a:pt x="0" y="0"/>
                </a:lnTo>
                <a:close/>
              </a:path>
            </a:pathLst>
          </a:custGeom>
          <a:noFill/>
          <a:ln>
            <a:solidFill>
              <a:srgbClr val="000000"/>
            </a:solidFill>
            <a:round/>
            <a:headEnd/>
            <a:tailEnd/>
          </a:ln>
          <a:extLst>
            <a:ext uri="{909E8E84-426E-40DD-AFC4-6F175D3DCCD1}">
              <a14:hiddenFill xmlns:a14="http://schemas.microsoft.com/office/drawing/2010/main">
                <a:solidFill>
                  <a:srgbClr val="FFFFFF"/>
                </a:solidFill>
              </a14:hiddenFill>
            </a:ext>
          </a:extLst>
        </p:spPr>
      </p:sp>
      <p:sp>
        <p:nvSpPr>
          <p:cNvPr id="311299" name="Google Shape;961;g97c78d6248_0_489:notes">
            <a:extLst>
              <a:ext uri="{FF2B5EF4-FFF2-40B4-BE49-F238E27FC236}">
                <a16:creationId xmlns:a16="http://schemas.microsoft.com/office/drawing/2014/main" id="{FDF48723-E898-4BED-2924-763B28A97205}"/>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25" tIns="91425" rIns="91425" bIns="91425" numCol="1" anchor="t" anchorCtr="0" compatLnSpc="1">
            <a:prstTxWarp prst="textNoShape">
              <a:avLst/>
            </a:prstTxWarp>
          </a:bodyPr>
          <a:lstStyle/>
          <a:p>
            <a:pPr>
              <a:spcBef>
                <a:spcPct val="0"/>
              </a:spcBef>
            </a:pPr>
            <a:endParaRPr lang="en-US" altLang="en-US"/>
          </a:p>
        </p:txBody>
      </p:sp>
    </p:spTree>
    <p:extLst>
      <p:ext uri="{BB962C8B-B14F-4D97-AF65-F5344CB8AC3E}">
        <p14:creationId xmlns:p14="http://schemas.microsoft.com/office/powerpoint/2010/main" val="425255551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311298" name="Google Shape;960;g97c78d6248_0_489:notes"/>
          <p:cNvSpPr>
            <a:spLocks noGrp="1" noRot="1" noChangeAspect="1" noTextEdit="1"/>
          </p:cNvSpPr>
          <p:nvPr>
            <p:ph type="sldImg" idx="2"/>
          </p:nvPr>
        </p:nvSpPr>
        <p:spPr bwMode="auto">
          <a:custGeom>
            <a:avLst/>
            <a:gdLst>
              <a:gd name="T0" fmla="*/ 0 w 120000"/>
              <a:gd name="T1" fmla="*/ 0 h 120000"/>
              <a:gd name="T2" fmla="*/ 2147483646 w 120000"/>
              <a:gd name="T3" fmla="*/ 0 h 120000"/>
              <a:gd name="T4" fmla="*/ 2147483646 w 120000"/>
              <a:gd name="T5" fmla="*/ 2147483646 h 120000"/>
              <a:gd name="T6" fmla="*/ 0 w 120000"/>
              <a:gd name="T7" fmla="*/ 2147483646 h 120000"/>
              <a:gd name="T8" fmla="*/ 0 w 120000"/>
              <a:gd name="T9" fmla="*/ 0 h 1200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0000" h="120000" extrusionOk="0">
                <a:moveTo>
                  <a:pt x="0" y="0"/>
                </a:moveTo>
                <a:lnTo>
                  <a:pt x="120000" y="0"/>
                </a:lnTo>
                <a:lnTo>
                  <a:pt x="120000" y="120000"/>
                </a:lnTo>
                <a:lnTo>
                  <a:pt x="0" y="120000"/>
                </a:lnTo>
                <a:lnTo>
                  <a:pt x="0" y="0"/>
                </a:lnTo>
                <a:close/>
              </a:path>
            </a:pathLst>
          </a:custGeom>
          <a:noFill/>
          <a:ln>
            <a:solidFill>
              <a:srgbClr val="000000"/>
            </a:solidFill>
            <a:round/>
            <a:headEnd/>
            <a:tailEnd/>
          </a:ln>
          <a:extLst>
            <a:ext uri="{909E8E84-426E-40DD-AFC4-6F175D3DCCD1}">
              <a14:hiddenFill xmlns:a14="http://schemas.microsoft.com/office/drawing/2010/main">
                <a:solidFill>
                  <a:srgbClr val="FFFFFF"/>
                </a:solidFill>
              </a14:hiddenFill>
            </a:ext>
          </a:extLst>
        </p:spPr>
      </p:sp>
      <p:sp>
        <p:nvSpPr>
          <p:cNvPr id="311299" name="Google Shape;961;g97c78d6248_0_489:notes"/>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25" tIns="91425" rIns="91425" bIns="91425" numCol="1" anchor="t" anchorCtr="0" compatLnSpc="1">
            <a:prstTxWarp prst="textNoShape">
              <a:avLst/>
            </a:prstTxWarp>
          </a:bodyPr>
          <a:lstStyle/>
          <a:p>
            <a:pPr>
              <a:spcBef>
                <a:spcPct val="0"/>
              </a:spcBef>
            </a:pPr>
            <a:endParaRPr lang="en-US" altLang="en-US"/>
          </a:p>
        </p:txBody>
      </p:sp>
    </p:spTree>
    <p:extLst>
      <p:ext uri="{BB962C8B-B14F-4D97-AF65-F5344CB8AC3E}">
        <p14:creationId xmlns:p14="http://schemas.microsoft.com/office/powerpoint/2010/main" val="52529033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6CF96FE-4BFD-4EB0-860E-F76DA2601899}" type="slidenum">
              <a:rPr kumimoji="0" lang="zh-CN" altLang="en-US" sz="1200" b="0" i="0" u="none" strike="noStrike" kern="1200" cap="none" spc="0" normalizeH="0" baseline="0" noProof="0" smtClean="0">
                <a:ln>
                  <a:noFill/>
                </a:ln>
                <a:solidFill>
                  <a:srgbClr val="9A5315"/>
                </a:solidFill>
                <a:effectLst/>
                <a:uLnTx/>
                <a:uFillTx/>
                <a:latin typeface="Segoe Print"/>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zh-CN" altLang="en-US" sz="1200" b="0" i="0" u="none" strike="noStrike" kern="1200" cap="none" spc="0" normalizeH="0" baseline="0" noProof="0">
              <a:ln>
                <a:noFill/>
              </a:ln>
              <a:solidFill>
                <a:srgbClr val="9A5315"/>
              </a:solidFill>
              <a:effectLst/>
              <a:uLnTx/>
              <a:uFillTx/>
              <a:latin typeface="Segoe Print"/>
              <a:ea typeface="+mn-ea"/>
              <a:cs typeface="+mn-cs"/>
            </a:endParaRPr>
          </a:p>
        </p:txBody>
      </p:sp>
    </p:spTree>
    <p:extLst>
      <p:ext uri="{BB962C8B-B14F-4D97-AF65-F5344CB8AC3E}">
        <p14:creationId xmlns:p14="http://schemas.microsoft.com/office/powerpoint/2010/main" val="4829987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46899F-91A9-E6CB-1DCA-2DC5D5849B2D}"/>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D340784D-1164-0825-8084-BD8E924A9EC4}"/>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56C75005-6133-B174-076B-28B4303BBA48}"/>
              </a:ext>
            </a:extLst>
          </p:cNvPr>
          <p:cNvSpPr>
            <a:spLocks noGrp="1"/>
          </p:cNvSpPr>
          <p:nvPr>
            <p:ph type="body" idx="1"/>
          </p:nvPr>
        </p:nvSpPr>
        <p:spPr/>
        <p:txBody>
          <a:bodyPr/>
          <a:lstStyle/>
          <a:p>
            <a:endParaRPr lang="zh-CN" altLang="en-US"/>
          </a:p>
        </p:txBody>
      </p:sp>
      <p:sp>
        <p:nvSpPr>
          <p:cNvPr id="4" name="灯片编号占位符 3">
            <a:extLst>
              <a:ext uri="{FF2B5EF4-FFF2-40B4-BE49-F238E27FC236}">
                <a16:creationId xmlns:a16="http://schemas.microsoft.com/office/drawing/2014/main" id="{41E0C64E-BA01-20B1-2297-02E770ED2F9E}"/>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6CF96FE-4BFD-4EB0-860E-F76DA2601899}" type="slidenum">
              <a:rPr kumimoji="0" lang="zh-CN" altLang="en-US" sz="1200" b="0" i="0" u="none" strike="noStrike" kern="1200" cap="none" spc="0" normalizeH="0" baseline="0" noProof="0" smtClean="0">
                <a:ln>
                  <a:noFill/>
                </a:ln>
                <a:solidFill>
                  <a:srgbClr val="9A5315"/>
                </a:solidFill>
                <a:effectLst/>
                <a:uLnTx/>
                <a:uFillTx/>
                <a:latin typeface="Segoe Print"/>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zh-CN" altLang="en-US" sz="1200" b="0" i="0" u="none" strike="noStrike" kern="1200" cap="none" spc="0" normalizeH="0" baseline="0" noProof="0">
              <a:ln>
                <a:noFill/>
              </a:ln>
              <a:solidFill>
                <a:srgbClr val="9A5315"/>
              </a:solidFill>
              <a:effectLst/>
              <a:uLnTx/>
              <a:uFillTx/>
              <a:latin typeface="Segoe Print"/>
              <a:ea typeface="+mn-ea"/>
              <a:cs typeface="+mn-cs"/>
            </a:endParaRPr>
          </a:p>
        </p:txBody>
      </p:sp>
    </p:spTree>
    <p:extLst>
      <p:ext uri="{BB962C8B-B14F-4D97-AF65-F5344CB8AC3E}">
        <p14:creationId xmlns:p14="http://schemas.microsoft.com/office/powerpoint/2010/main" val="222119816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a:extLst>
            <a:ext uri="{FF2B5EF4-FFF2-40B4-BE49-F238E27FC236}">
              <a16:creationId xmlns:a16="http://schemas.microsoft.com/office/drawing/2014/main" id="{52F99792-05AA-F838-4584-9265423B123B}"/>
            </a:ext>
          </a:extLst>
        </p:cNvPr>
        <p:cNvGrpSpPr/>
        <p:nvPr/>
      </p:nvGrpSpPr>
      <p:grpSpPr>
        <a:xfrm>
          <a:off x="0" y="0"/>
          <a:ext cx="0" cy="0"/>
          <a:chOff x="0" y="0"/>
          <a:chExt cx="0" cy="0"/>
        </a:xfrm>
      </p:grpSpPr>
      <p:sp>
        <p:nvSpPr>
          <p:cNvPr id="311298" name="Google Shape;960;g97c78d6248_0_489:notes">
            <a:extLst>
              <a:ext uri="{FF2B5EF4-FFF2-40B4-BE49-F238E27FC236}">
                <a16:creationId xmlns:a16="http://schemas.microsoft.com/office/drawing/2014/main" id="{D58E5897-DB4A-B1E9-528B-017E44322949}"/>
              </a:ext>
            </a:extLst>
          </p:cNvPr>
          <p:cNvSpPr>
            <a:spLocks noGrp="1" noRot="1" noChangeAspect="1" noTextEdit="1"/>
          </p:cNvSpPr>
          <p:nvPr>
            <p:ph type="sldImg" idx="2"/>
          </p:nvPr>
        </p:nvSpPr>
        <p:spPr bwMode="auto">
          <a:custGeom>
            <a:avLst/>
            <a:gdLst>
              <a:gd name="T0" fmla="*/ 0 w 120000"/>
              <a:gd name="T1" fmla="*/ 0 h 120000"/>
              <a:gd name="T2" fmla="*/ 2147483646 w 120000"/>
              <a:gd name="T3" fmla="*/ 0 h 120000"/>
              <a:gd name="T4" fmla="*/ 2147483646 w 120000"/>
              <a:gd name="T5" fmla="*/ 2147483646 h 120000"/>
              <a:gd name="T6" fmla="*/ 0 w 120000"/>
              <a:gd name="T7" fmla="*/ 2147483646 h 120000"/>
              <a:gd name="T8" fmla="*/ 0 w 120000"/>
              <a:gd name="T9" fmla="*/ 0 h 1200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0000" h="120000" extrusionOk="0">
                <a:moveTo>
                  <a:pt x="0" y="0"/>
                </a:moveTo>
                <a:lnTo>
                  <a:pt x="120000" y="0"/>
                </a:lnTo>
                <a:lnTo>
                  <a:pt x="120000" y="120000"/>
                </a:lnTo>
                <a:lnTo>
                  <a:pt x="0" y="120000"/>
                </a:lnTo>
                <a:lnTo>
                  <a:pt x="0" y="0"/>
                </a:lnTo>
                <a:close/>
              </a:path>
            </a:pathLst>
          </a:custGeom>
          <a:noFill/>
          <a:ln>
            <a:solidFill>
              <a:srgbClr val="000000"/>
            </a:solidFill>
            <a:round/>
            <a:headEnd/>
            <a:tailEnd/>
          </a:ln>
          <a:extLst>
            <a:ext uri="{909E8E84-426E-40DD-AFC4-6F175D3DCCD1}">
              <a14:hiddenFill xmlns:a14="http://schemas.microsoft.com/office/drawing/2010/main">
                <a:solidFill>
                  <a:srgbClr val="FFFFFF"/>
                </a:solidFill>
              </a14:hiddenFill>
            </a:ext>
          </a:extLst>
        </p:spPr>
      </p:sp>
      <p:sp>
        <p:nvSpPr>
          <p:cNvPr id="311299" name="Google Shape;961;g97c78d6248_0_489:notes">
            <a:extLst>
              <a:ext uri="{FF2B5EF4-FFF2-40B4-BE49-F238E27FC236}">
                <a16:creationId xmlns:a16="http://schemas.microsoft.com/office/drawing/2014/main" id="{1BEE4B00-3C38-766F-1C53-F18838768F91}"/>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25" tIns="91425" rIns="91425" bIns="91425" numCol="1" anchor="t" anchorCtr="0" compatLnSpc="1">
            <a:prstTxWarp prst="textNoShape">
              <a:avLst/>
            </a:prstTxWarp>
          </a:bodyPr>
          <a:lstStyle/>
          <a:p>
            <a:pPr>
              <a:spcBef>
                <a:spcPct val="0"/>
              </a:spcBef>
            </a:pPr>
            <a:endParaRPr lang="en-US" altLang="en-US"/>
          </a:p>
        </p:txBody>
      </p:sp>
    </p:spTree>
    <p:extLst>
      <p:ext uri="{BB962C8B-B14F-4D97-AF65-F5344CB8AC3E}">
        <p14:creationId xmlns:p14="http://schemas.microsoft.com/office/powerpoint/2010/main" val="390324870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a:extLst>
            <a:ext uri="{FF2B5EF4-FFF2-40B4-BE49-F238E27FC236}">
              <a16:creationId xmlns:a16="http://schemas.microsoft.com/office/drawing/2014/main" id="{3555A06E-0B29-861B-6AE0-6D4739661205}"/>
            </a:ext>
          </a:extLst>
        </p:cNvPr>
        <p:cNvGrpSpPr/>
        <p:nvPr/>
      </p:nvGrpSpPr>
      <p:grpSpPr>
        <a:xfrm>
          <a:off x="0" y="0"/>
          <a:ext cx="0" cy="0"/>
          <a:chOff x="0" y="0"/>
          <a:chExt cx="0" cy="0"/>
        </a:xfrm>
      </p:grpSpPr>
      <p:sp>
        <p:nvSpPr>
          <p:cNvPr id="311298" name="Google Shape;960;g97c78d6248_0_489:notes">
            <a:extLst>
              <a:ext uri="{FF2B5EF4-FFF2-40B4-BE49-F238E27FC236}">
                <a16:creationId xmlns:a16="http://schemas.microsoft.com/office/drawing/2014/main" id="{C0925CED-2201-B90A-E59A-0525C50D84F7}"/>
              </a:ext>
            </a:extLst>
          </p:cNvPr>
          <p:cNvSpPr>
            <a:spLocks noGrp="1" noRot="1" noChangeAspect="1" noTextEdit="1"/>
          </p:cNvSpPr>
          <p:nvPr>
            <p:ph type="sldImg" idx="2"/>
          </p:nvPr>
        </p:nvSpPr>
        <p:spPr bwMode="auto">
          <a:custGeom>
            <a:avLst/>
            <a:gdLst>
              <a:gd name="T0" fmla="*/ 0 w 120000"/>
              <a:gd name="T1" fmla="*/ 0 h 120000"/>
              <a:gd name="T2" fmla="*/ 2147483646 w 120000"/>
              <a:gd name="T3" fmla="*/ 0 h 120000"/>
              <a:gd name="T4" fmla="*/ 2147483646 w 120000"/>
              <a:gd name="T5" fmla="*/ 2147483646 h 120000"/>
              <a:gd name="T6" fmla="*/ 0 w 120000"/>
              <a:gd name="T7" fmla="*/ 2147483646 h 120000"/>
              <a:gd name="T8" fmla="*/ 0 w 120000"/>
              <a:gd name="T9" fmla="*/ 0 h 1200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0000" h="120000" extrusionOk="0">
                <a:moveTo>
                  <a:pt x="0" y="0"/>
                </a:moveTo>
                <a:lnTo>
                  <a:pt x="120000" y="0"/>
                </a:lnTo>
                <a:lnTo>
                  <a:pt x="120000" y="120000"/>
                </a:lnTo>
                <a:lnTo>
                  <a:pt x="0" y="120000"/>
                </a:lnTo>
                <a:lnTo>
                  <a:pt x="0" y="0"/>
                </a:lnTo>
                <a:close/>
              </a:path>
            </a:pathLst>
          </a:custGeom>
          <a:noFill/>
          <a:ln>
            <a:solidFill>
              <a:srgbClr val="000000"/>
            </a:solidFill>
            <a:round/>
            <a:headEnd/>
            <a:tailEnd/>
          </a:ln>
          <a:extLst>
            <a:ext uri="{909E8E84-426E-40DD-AFC4-6F175D3DCCD1}">
              <a14:hiddenFill xmlns:a14="http://schemas.microsoft.com/office/drawing/2010/main">
                <a:solidFill>
                  <a:srgbClr val="FFFFFF"/>
                </a:solidFill>
              </a14:hiddenFill>
            </a:ext>
          </a:extLst>
        </p:spPr>
      </p:sp>
      <p:sp>
        <p:nvSpPr>
          <p:cNvPr id="311299" name="Google Shape;961;g97c78d6248_0_489:notes">
            <a:extLst>
              <a:ext uri="{FF2B5EF4-FFF2-40B4-BE49-F238E27FC236}">
                <a16:creationId xmlns:a16="http://schemas.microsoft.com/office/drawing/2014/main" id="{732522ED-F96D-5D7C-F242-BDC9C6955887}"/>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25" tIns="91425" rIns="91425" bIns="91425" numCol="1" anchor="t" anchorCtr="0" compatLnSpc="1">
            <a:prstTxWarp prst="textNoShape">
              <a:avLst/>
            </a:prstTxWarp>
          </a:bodyPr>
          <a:lstStyle/>
          <a:p>
            <a:pPr>
              <a:spcBef>
                <a:spcPct val="0"/>
              </a:spcBef>
            </a:pPr>
            <a:endParaRPr lang="en-US" altLang="en-US"/>
          </a:p>
        </p:txBody>
      </p:sp>
    </p:spTree>
    <p:extLst>
      <p:ext uri="{BB962C8B-B14F-4D97-AF65-F5344CB8AC3E}">
        <p14:creationId xmlns:p14="http://schemas.microsoft.com/office/powerpoint/2010/main" val="314999394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a:extLst>
            <a:ext uri="{FF2B5EF4-FFF2-40B4-BE49-F238E27FC236}">
              <a16:creationId xmlns:a16="http://schemas.microsoft.com/office/drawing/2014/main" id="{D94EE0E1-DBBF-F8CF-F5FB-B50F3D6C3EC5}"/>
            </a:ext>
          </a:extLst>
        </p:cNvPr>
        <p:cNvGrpSpPr/>
        <p:nvPr/>
      </p:nvGrpSpPr>
      <p:grpSpPr>
        <a:xfrm>
          <a:off x="0" y="0"/>
          <a:ext cx="0" cy="0"/>
          <a:chOff x="0" y="0"/>
          <a:chExt cx="0" cy="0"/>
        </a:xfrm>
      </p:grpSpPr>
      <p:sp>
        <p:nvSpPr>
          <p:cNvPr id="311298" name="Google Shape;960;g97c78d6248_0_489:notes">
            <a:extLst>
              <a:ext uri="{FF2B5EF4-FFF2-40B4-BE49-F238E27FC236}">
                <a16:creationId xmlns:a16="http://schemas.microsoft.com/office/drawing/2014/main" id="{8AE6C878-F8C6-7DE1-F7AE-58A35F75E832}"/>
              </a:ext>
            </a:extLst>
          </p:cNvPr>
          <p:cNvSpPr>
            <a:spLocks noGrp="1" noRot="1" noChangeAspect="1" noTextEdit="1"/>
          </p:cNvSpPr>
          <p:nvPr>
            <p:ph type="sldImg" idx="2"/>
          </p:nvPr>
        </p:nvSpPr>
        <p:spPr bwMode="auto">
          <a:custGeom>
            <a:avLst/>
            <a:gdLst>
              <a:gd name="T0" fmla="*/ 0 w 120000"/>
              <a:gd name="T1" fmla="*/ 0 h 120000"/>
              <a:gd name="T2" fmla="*/ 2147483646 w 120000"/>
              <a:gd name="T3" fmla="*/ 0 h 120000"/>
              <a:gd name="T4" fmla="*/ 2147483646 w 120000"/>
              <a:gd name="T5" fmla="*/ 2147483646 h 120000"/>
              <a:gd name="T6" fmla="*/ 0 w 120000"/>
              <a:gd name="T7" fmla="*/ 2147483646 h 120000"/>
              <a:gd name="T8" fmla="*/ 0 w 120000"/>
              <a:gd name="T9" fmla="*/ 0 h 1200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0000" h="120000" extrusionOk="0">
                <a:moveTo>
                  <a:pt x="0" y="0"/>
                </a:moveTo>
                <a:lnTo>
                  <a:pt x="120000" y="0"/>
                </a:lnTo>
                <a:lnTo>
                  <a:pt x="120000" y="120000"/>
                </a:lnTo>
                <a:lnTo>
                  <a:pt x="0" y="120000"/>
                </a:lnTo>
                <a:lnTo>
                  <a:pt x="0" y="0"/>
                </a:lnTo>
                <a:close/>
              </a:path>
            </a:pathLst>
          </a:custGeom>
          <a:noFill/>
          <a:ln>
            <a:solidFill>
              <a:srgbClr val="000000"/>
            </a:solidFill>
            <a:round/>
            <a:headEnd/>
            <a:tailEnd/>
          </a:ln>
          <a:extLst>
            <a:ext uri="{909E8E84-426E-40DD-AFC4-6F175D3DCCD1}">
              <a14:hiddenFill xmlns:a14="http://schemas.microsoft.com/office/drawing/2010/main">
                <a:solidFill>
                  <a:srgbClr val="FFFFFF"/>
                </a:solidFill>
              </a14:hiddenFill>
            </a:ext>
          </a:extLst>
        </p:spPr>
      </p:sp>
      <p:sp>
        <p:nvSpPr>
          <p:cNvPr id="311299" name="Google Shape;961;g97c78d6248_0_489:notes">
            <a:extLst>
              <a:ext uri="{FF2B5EF4-FFF2-40B4-BE49-F238E27FC236}">
                <a16:creationId xmlns:a16="http://schemas.microsoft.com/office/drawing/2014/main" id="{92CF351A-6FE5-A6B9-3469-52558853634D}"/>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25" tIns="91425" rIns="91425" bIns="91425" numCol="1" anchor="t" anchorCtr="0" compatLnSpc="1">
            <a:prstTxWarp prst="textNoShape">
              <a:avLst/>
            </a:prstTxWarp>
          </a:bodyPr>
          <a:lstStyle/>
          <a:p>
            <a:pPr>
              <a:spcBef>
                <a:spcPct val="0"/>
              </a:spcBef>
            </a:pPr>
            <a:endParaRPr lang="en-US" altLang="en-US"/>
          </a:p>
        </p:txBody>
      </p:sp>
    </p:spTree>
    <p:extLst>
      <p:ext uri="{BB962C8B-B14F-4D97-AF65-F5344CB8AC3E}">
        <p14:creationId xmlns:p14="http://schemas.microsoft.com/office/powerpoint/2010/main" val="278450516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3" Type="http://schemas.openxmlformats.org/officeDocument/2006/relationships/hyperlink" Target="https://www.flaticon.com/" TargetMode="External"/><Relationship Id="rId2" Type="http://schemas.openxmlformats.org/officeDocument/2006/relationships/hyperlink" Target="https://slidesgo.com/" TargetMode="External"/><Relationship Id="rId1" Type="http://schemas.openxmlformats.org/officeDocument/2006/relationships/slideMaster" Target="../slideMasters/slideMaster2.xml"/><Relationship Id="rId4" Type="http://schemas.openxmlformats.org/officeDocument/2006/relationships/hyperlink" Target="https://www.freepik.com/" TargetMode="Externa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5.xml.rels><?xml version="1.0" encoding="UTF-8" standalone="yes"?>
<Relationships xmlns="http://schemas.openxmlformats.org/package/2006/relationships"><Relationship Id="rId2" Type="http://schemas.openxmlformats.org/officeDocument/2006/relationships/hyperlink" Target="http://www.1ppt.com/moban/" TargetMode="External"/><Relationship Id="rId1" Type="http://schemas.openxmlformats.org/officeDocument/2006/relationships/slideMaster" Target="../slideMasters/slideMaster4.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7.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png"/><Relationship Id="rId1" Type="http://schemas.openxmlformats.org/officeDocument/2006/relationships/slideMaster" Target="../slideMasters/slideMaster4.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7.xml.rels><?xml version="1.0" encoding="UTF-8" standalone="yes"?>
<Relationships xmlns="http://schemas.openxmlformats.org/package/2006/relationships"><Relationship Id="rId2" Type="http://schemas.openxmlformats.org/officeDocument/2006/relationships/hyperlink" Target="http://www.1ppt.com/hangye/" TargetMode="External"/><Relationship Id="rId1" Type="http://schemas.openxmlformats.org/officeDocument/2006/relationships/slideMaster" Target="../slideMasters/slideMaster5.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8ECA2CF3-161D-4290-9691-8A065EC2791C}"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4/5/2026</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90DA1D9-76DF-4E13-9ADB-F9C797BBD937}"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29520092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8ECA2CF3-161D-4290-9691-8A065EC2791C}"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4/5/2026</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90DA1D9-76DF-4E13-9ADB-F9C797BBD937}"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34894422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8ECA2CF3-161D-4290-9691-8A065EC2791C}"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4/5/2026</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90DA1D9-76DF-4E13-9ADB-F9C797BBD937}"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36623620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and body" type="tx">
  <p:cSld name="Title and body">
    <p:spTree>
      <p:nvGrpSpPr>
        <p:cNvPr id="1" name="Shape 87"/>
        <p:cNvGrpSpPr/>
        <p:nvPr/>
      </p:nvGrpSpPr>
      <p:grpSpPr>
        <a:xfrm>
          <a:off x="0" y="0"/>
          <a:ext cx="0" cy="0"/>
          <a:chOff x="0" y="0"/>
          <a:chExt cx="0" cy="0"/>
        </a:xfrm>
      </p:grpSpPr>
      <p:sp>
        <p:nvSpPr>
          <p:cNvPr id="88" name="Google Shape;88;p4"/>
          <p:cNvSpPr txBox="1">
            <a:spLocks noGrp="1"/>
          </p:cNvSpPr>
          <p:nvPr>
            <p:ph type="title"/>
          </p:nvPr>
        </p:nvSpPr>
        <p:spPr>
          <a:xfrm>
            <a:off x="960000" y="593367"/>
            <a:ext cx="10272000" cy="7636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3500"/>
              <a:buNone/>
              <a:defRPr b="0">
                <a:latin typeface="Fredoka SemiBold"/>
                <a:ea typeface="Fredoka SemiBold"/>
                <a:cs typeface="Fredoka SemiBold"/>
                <a:sym typeface="Fredoka SemiBold"/>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
        <p:nvSpPr>
          <p:cNvPr id="89" name="Google Shape;89;p4"/>
          <p:cNvSpPr txBox="1">
            <a:spLocks noGrp="1"/>
          </p:cNvSpPr>
          <p:nvPr>
            <p:ph type="subTitle" idx="1"/>
          </p:nvPr>
        </p:nvSpPr>
        <p:spPr>
          <a:xfrm>
            <a:off x="960000" y="1661800"/>
            <a:ext cx="10272000" cy="537600"/>
          </a:xfrm>
          <a:prstGeom prst="rect">
            <a:avLst/>
          </a:prstGeom>
          <a:ln>
            <a:noFill/>
          </a:ln>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1600">
                <a:solidFill>
                  <a:schemeClr val="dk1"/>
                </a:solidFill>
                <a:latin typeface="Poppins"/>
                <a:ea typeface="Poppins"/>
                <a:cs typeface="Poppins"/>
                <a:sym typeface="Poppins"/>
              </a:defRPr>
            </a:lvl1pPr>
            <a:lvl2pPr lvl="1" algn="ctr" rtl="0">
              <a:lnSpc>
                <a:spcPct val="100000"/>
              </a:lnSpc>
              <a:spcBef>
                <a:spcPts val="0"/>
              </a:spcBef>
              <a:spcAft>
                <a:spcPts val="0"/>
              </a:spcAft>
              <a:buSzPts val="1800"/>
              <a:buNone/>
              <a:defRPr sz="2400"/>
            </a:lvl2pPr>
            <a:lvl3pPr lvl="2" algn="ctr" rtl="0">
              <a:lnSpc>
                <a:spcPct val="100000"/>
              </a:lnSpc>
              <a:spcBef>
                <a:spcPts val="0"/>
              </a:spcBef>
              <a:spcAft>
                <a:spcPts val="0"/>
              </a:spcAft>
              <a:buSzPts val="1800"/>
              <a:buNone/>
              <a:defRPr sz="2400"/>
            </a:lvl3pPr>
            <a:lvl4pPr lvl="3" algn="ctr" rtl="0">
              <a:lnSpc>
                <a:spcPct val="100000"/>
              </a:lnSpc>
              <a:spcBef>
                <a:spcPts val="0"/>
              </a:spcBef>
              <a:spcAft>
                <a:spcPts val="0"/>
              </a:spcAft>
              <a:buSzPts val="1800"/>
              <a:buNone/>
              <a:defRPr sz="2400"/>
            </a:lvl4pPr>
            <a:lvl5pPr lvl="4" algn="ctr" rtl="0">
              <a:lnSpc>
                <a:spcPct val="100000"/>
              </a:lnSpc>
              <a:spcBef>
                <a:spcPts val="0"/>
              </a:spcBef>
              <a:spcAft>
                <a:spcPts val="0"/>
              </a:spcAft>
              <a:buSzPts val="1800"/>
              <a:buNone/>
              <a:defRPr sz="2400"/>
            </a:lvl5pPr>
            <a:lvl6pPr lvl="5" algn="ctr" rtl="0">
              <a:lnSpc>
                <a:spcPct val="100000"/>
              </a:lnSpc>
              <a:spcBef>
                <a:spcPts val="0"/>
              </a:spcBef>
              <a:spcAft>
                <a:spcPts val="0"/>
              </a:spcAft>
              <a:buSzPts val="1800"/>
              <a:buNone/>
              <a:defRPr sz="2400"/>
            </a:lvl6pPr>
            <a:lvl7pPr lvl="6" algn="ctr" rtl="0">
              <a:lnSpc>
                <a:spcPct val="100000"/>
              </a:lnSpc>
              <a:spcBef>
                <a:spcPts val="0"/>
              </a:spcBef>
              <a:spcAft>
                <a:spcPts val="0"/>
              </a:spcAft>
              <a:buSzPts val="1800"/>
              <a:buNone/>
              <a:defRPr sz="2400"/>
            </a:lvl7pPr>
            <a:lvl8pPr lvl="7" algn="ctr" rtl="0">
              <a:lnSpc>
                <a:spcPct val="100000"/>
              </a:lnSpc>
              <a:spcBef>
                <a:spcPts val="0"/>
              </a:spcBef>
              <a:spcAft>
                <a:spcPts val="0"/>
              </a:spcAft>
              <a:buSzPts val="1800"/>
              <a:buNone/>
              <a:defRPr sz="2400"/>
            </a:lvl8pPr>
            <a:lvl9pPr lvl="8" algn="ctr" rtl="0">
              <a:lnSpc>
                <a:spcPct val="100000"/>
              </a:lnSpc>
              <a:spcBef>
                <a:spcPts val="0"/>
              </a:spcBef>
              <a:spcAft>
                <a:spcPts val="0"/>
              </a:spcAft>
              <a:buSzPts val="1800"/>
              <a:buNone/>
              <a:defRPr sz="2400"/>
            </a:lvl9pPr>
          </a:lstStyle>
          <a:p>
            <a:endParaRPr/>
          </a:p>
        </p:txBody>
      </p:sp>
      <p:grpSp>
        <p:nvGrpSpPr>
          <p:cNvPr id="90" name="Google Shape;90;p4"/>
          <p:cNvGrpSpPr/>
          <p:nvPr/>
        </p:nvGrpSpPr>
        <p:grpSpPr>
          <a:xfrm>
            <a:off x="-194201" y="33229"/>
            <a:ext cx="12706816" cy="6931824"/>
            <a:chOff x="-145651" y="24922"/>
            <a:chExt cx="9530112" cy="5198868"/>
          </a:xfrm>
        </p:grpSpPr>
        <p:grpSp>
          <p:nvGrpSpPr>
            <p:cNvPr id="91" name="Google Shape;91;p4"/>
            <p:cNvGrpSpPr/>
            <p:nvPr/>
          </p:nvGrpSpPr>
          <p:grpSpPr>
            <a:xfrm>
              <a:off x="0" y="24922"/>
              <a:ext cx="9144000" cy="5198868"/>
              <a:chOff x="0" y="24922"/>
              <a:chExt cx="9144000" cy="5198868"/>
            </a:xfrm>
          </p:grpSpPr>
          <p:grpSp>
            <p:nvGrpSpPr>
              <p:cNvPr id="92" name="Google Shape;92;p4"/>
              <p:cNvGrpSpPr/>
              <p:nvPr/>
            </p:nvGrpSpPr>
            <p:grpSpPr>
              <a:xfrm>
                <a:off x="0" y="4504800"/>
                <a:ext cx="9144000" cy="718989"/>
                <a:chOff x="0" y="4504800"/>
                <a:chExt cx="9144000" cy="718989"/>
              </a:xfrm>
            </p:grpSpPr>
            <p:sp>
              <p:nvSpPr>
                <p:cNvPr id="93" name="Google Shape;93;p4"/>
                <p:cNvSpPr/>
                <p:nvPr/>
              </p:nvSpPr>
              <p:spPr>
                <a:xfrm>
                  <a:off x="0" y="4504800"/>
                  <a:ext cx="9143877" cy="718989"/>
                </a:xfrm>
                <a:custGeom>
                  <a:avLst/>
                  <a:gdLst/>
                  <a:ahLst/>
                  <a:cxnLst/>
                  <a:rect l="l" t="t" r="r" b="b"/>
                  <a:pathLst>
                    <a:path w="7143654" h="1474850" extrusionOk="0">
                      <a:moveTo>
                        <a:pt x="7135464" y="19622"/>
                      </a:moveTo>
                      <a:lnTo>
                        <a:pt x="7131844" y="19241"/>
                      </a:lnTo>
                      <a:cubicBezTo>
                        <a:pt x="7106507" y="16859"/>
                        <a:pt x="7080600" y="14764"/>
                        <a:pt x="7045071" y="12002"/>
                      </a:cubicBezTo>
                      <a:cubicBezTo>
                        <a:pt x="6987635" y="8001"/>
                        <a:pt x="6926866" y="4858"/>
                        <a:pt x="6859429" y="2572"/>
                      </a:cubicBezTo>
                      <a:cubicBezTo>
                        <a:pt x="6801707" y="857"/>
                        <a:pt x="6747320" y="0"/>
                        <a:pt x="6697790" y="0"/>
                      </a:cubicBezTo>
                      <a:cubicBezTo>
                        <a:pt x="6641973" y="0"/>
                        <a:pt x="6576155" y="1048"/>
                        <a:pt x="6496622" y="3334"/>
                      </a:cubicBezTo>
                      <a:cubicBezTo>
                        <a:pt x="6281262" y="10287"/>
                        <a:pt x="6053805" y="27527"/>
                        <a:pt x="5759387" y="59245"/>
                      </a:cubicBezTo>
                      <a:cubicBezTo>
                        <a:pt x="5574411" y="79439"/>
                        <a:pt x="5388198" y="102965"/>
                        <a:pt x="5208080" y="125825"/>
                      </a:cubicBezTo>
                      <a:lnTo>
                        <a:pt x="5201984" y="126587"/>
                      </a:lnTo>
                      <a:lnTo>
                        <a:pt x="5198364" y="127064"/>
                      </a:lnTo>
                      <a:lnTo>
                        <a:pt x="5194459" y="127540"/>
                      </a:lnTo>
                      <a:lnTo>
                        <a:pt x="5191792" y="127826"/>
                      </a:lnTo>
                      <a:lnTo>
                        <a:pt x="5185029" y="128683"/>
                      </a:lnTo>
                      <a:cubicBezTo>
                        <a:pt x="5132356" y="135350"/>
                        <a:pt x="5079778" y="142018"/>
                        <a:pt x="5027010" y="148685"/>
                      </a:cubicBezTo>
                      <a:cubicBezTo>
                        <a:pt x="4889183" y="166116"/>
                        <a:pt x="4775835" y="179737"/>
                        <a:pt x="4670298" y="191357"/>
                      </a:cubicBezTo>
                      <a:cubicBezTo>
                        <a:pt x="4635342" y="195263"/>
                        <a:pt x="4600290" y="199073"/>
                        <a:pt x="4565333" y="202692"/>
                      </a:cubicBezTo>
                      <a:lnTo>
                        <a:pt x="4559903" y="203264"/>
                      </a:lnTo>
                      <a:lnTo>
                        <a:pt x="4488561" y="210979"/>
                      </a:lnTo>
                      <a:cubicBezTo>
                        <a:pt x="4420553" y="218408"/>
                        <a:pt x="4352544" y="225933"/>
                        <a:pt x="4284631" y="233648"/>
                      </a:cubicBezTo>
                      <a:cubicBezTo>
                        <a:pt x="4163568" y="247174"/>
                        <a:pt x="4042601" y="261080"/>
                        <a:pt x="3921538" y="274796"/>
                      </a:cubicBezTo>
                      <a:lnTo>
                        <a:pt x="3898202" y="277463"/>
                      </a:lnTo>
                      <a:lnTo>
                        <a:pt x="3879914" y="279559"/>
                      </a:lnTo>
                      <a:cubicBezTo>
                        <a:pt x="3753326" y="293942"/>
                        <a:pt x="3626834" y="308420"/>
                        <a:pt x="3500342" y="322421"/>
                      </a:cubicBezTo>
                      <a:cubicBezTo>
                        <a:pt x="3196019" y="356330"/>
                        <a:pt x="2946559" y="382048"/>
                        <a:pt x="2715197" y="403193"/>
                      </a:cubicBezTo>
                      <a:lnTo>
                        <a:pt x="2601564" y="413766"/>
                      </a:lnTo>
                      <a:lnTo>
                        <a:pt x="2545652" y="418910"/>
                      </a:lnTo>
                      <a:lnTo>
                        <a:pt x="2536127" y="419767"/>
                      </a:lnTo>
                      <a:lnTo>
                        <a:pt x="2527078" y="420624"/>
                      </a:lnTo>
                      <a:lnTo>
                        <a:pt x="2522887" y="421005"/>
                      </a:lnTo>
                      <a:cubicBezTo>
                        <a:pt x="2407634" y="431768"/>
                        <a:pt x="2167890" y="454247"/>
                        <a:pt x="1953768" y="471869"/>
                      </a:cubicBezTo>
                      <a:cubicBezTo>
                        <a:pt x="1660493" y="496157"/>
                        <a:pt x="1416463" y="510826"/>
                        <a:pt x="1185863" y="517874"/>
                      </a:cubicBezTo>
                      <a:cubicBezTo>
                        <a:pt x="1098137" y="520827"/>
                        <a:pt x="1004983" y="522256"/>
                        <a:pt x="908876" y="522256"/>
                      </a:cubicBezTo>
                      <a:cubicBezTo>
                        <a:pt x="737807" y="522256"/>
                        <a:pt x="573215" y="517017"/>
                        <a:pt x="419767" y="506730"/>
                      </a:cubicBezTo>
                      <a:cubicBezTo>
                        <a:pt x="294418" y="498539"/>
                        <a:pt x="167450" y="485870"/>
                        <a:pt x="42196" y="469201"/>
                      </a:cubicBezTo>
                      <a:lnTo>
                        <a:pt x="41148" y="469011"/>
                      </a:lnTo>
                      <a:lnTo>
                        <a:pt x="41148" y="469011"/>
                      </a:lnTo>
                      <a:cubicBezTo>
                        <a:pt x="41148" y="469011"/>
                        <a:pt x="39338" y="469011"/>
                        <a:pt x="39338" y="469868"/>
                      </a:cubicBezTo>
                      <a:cubicBezTo>
                        <a:pt x="25432" y="467773"/>
                        <a:pt x="12478" y="465773"/>
                        <a:pt x="0" y="463868"/>
                      </a:cubicBezTo>
                      <a:lnTo>
                        <a:pt x="0" y="1212723"/>
                      </a:lnTo>
                      <a:cubicBezTo>
                        <a:pt x="19050" y="1218057"/>
                        <a:pt x="40672" y="1223486"/>
                        <a:pt x="67532" y="1229582"/>
                      </a:cubicBezTo>
                      <a:cubicBezTo>
                        <a:pt x="111443" y="1239584"/>
                        <a:pt x="158687" y="1247966"/>
                        <a:pt x="211931" y="1255109"/>
                      </a:cubicBezTo>
                      <a:cubicBezTo>
                        <a:pt x="265652" y="1262158"/>
                        <a:pt x="322707" y="1267778"/>
                        <a:pt x="386239" y="1272350"/>
                      </a:cubicBezTo>
                      <a:cubicBezTo>
                        <a:pt x="501586" y="1280160"/>
                        <a:pt x="614363" y="1281398"/>
                        <a:pt x="729329" y="1281970"/>
                      </a:cubicBezTo>
                      <a:cubicBezTo>
                        <a:pt x="746951" y="1282065"/>
                        <a:pt x="764667" y="1282065"/>
                        <a:pt x="782384" y="1282160"/>
                      </a:cubicBezTo>
                      <a:lnTo>
                        <a:pt x="799719" y="1282160"/>
                      </a:lnTo>
                      <a:cubicBezTo>
                        <a:pt x="799719" y="1282160"/>
                        <a:pt x="802958" y="1282160"/>
                        <a:pt x="802958" y="1282160"/>
                      </a:cubicBezTo>
                      <a:lnTo>
                        <a:pt x="809339" y="1282160"/>
                      </a:lnTo>
                      <a:cubicBezTo>
                        <a:pt x="887540" y="1282446"/>
                        <a:pt x="976217" y="1282732"/>
                        <a:pt x="1060799" y="1285494"/>
                      </a:cubicBezTo>
                      <a:cubicBezTo>
                        <a:pt x="1106234" y="1286828"/>
                        <a:pt x="1149382" y="1289304"/>
                        <a:pt x="1191101" y="1291685"/>
                      </a:cubicBezTo>
                      <a:lnTo>
                        <a:pt x="1230821" y="1293876"/>
                      </a:lnTo>
                      <a:cubicBezTo>
                        <a:pt x="1299400" y="1297591"/>
                        <a:pt x="1367981" y="1301115"/>
                        <a:pt x="1436561" y="1304544"/>
                      </a:cubicBezTo>
                      <a:cubicBezTo>
                        <a:pt x="1952720" y="1330643"/>
                        <a:pt x="2501837" y="1353026"/>
                        <a:pt x="3019901" y="1373696"/>
                      </a:cubicBezTo>
                      <a:lnTo>
                        <a:pt x="3187446" y="1380268"/>
                      </a:lnTo>
                      <a:lnTo>
                        <a:pt x="3190018" y="1380268"/>
                      </a:lnTo>
                      <a:cubicBezTo>
                        <a:pt x="3190018" y="1380268"/>
                        <a:pt x="3192304" y="1380458"/>
                        <a:pt x="3192304" y="1380458"/>
                      </a:cubicBezTo>
                      <a:lnTo>
                        <a:pt x="3194971" y="1380458"/>
                      </a:lnTo>
                      <a:cubicBezTo>
                        <a:pt x="3400520" y="1388650"/>
                        <a:pt x="3606165" y="1396746"/>
                        <a:pt x="3811715" y="1405128"/>
                      </a:cubicBezTo>
                      <a:cubicBezTo>
                        <a:pt x="3945160" y="1410367"/>
                        <a:pt x="4073938" y="1415987"/>
                        <a:pt x="4205669" y="1422178"/>
                      </a:cubicBezTo>
                      <a:cubicBezTo>
                        <a:pt x="4275106" y="1425416"/>
                        <a:pt x="4344639" y="1428750"/>
                        <a:pt x="4414076" y="1432084"/>
                      </a:cubicBezTo>
                      <a:lnTo>
                        <a:pt x="4461034" y="1434370"/>
                      </a:lnTo>
                      <a:cubicBezTo>
                        <a:pt x="4507135" y="1436561"/>
                        <a:pt x="4553236" y="1438751"/>
                        <a:pt x="4599337" y="1440942"/>
                      </a:cubicBezTo>
                      <a:cubicBezTo>
                        <a:pt x="4836700" y="1451991"/>
                        <a:pt x="5115878" y="1464183"/>
                        <a:pt x="5387245" y="1470470"/>
                      </a:cubicBezTo>
                      <a:cubicBezTo>
                        <a:pt x="5519356" y="1473327"/>
                        <a:pt x="5641467" y="1474851"/>
                        <a:pt x="5750148" y="1474851"/>
                      </a:cubicBezTo>
                      <a:cubicBezTo>
                        <a:pt x="5891022" y="1474851"/>
                        <a:pt x="6033993" y="1472470"/>
                        <a:pt x="6175153" y="1467803"/>
                      </a:cubicBezTo>
                      <a:cubicBezTo>
                        <a:pt x="6307265" y="1463231"/>
                        <a:pt x="6439663" y="1455992"/>
                        <a:pt x="6568726" y="1446276"/>
                      </a:cubicBezTo>
                      <a:cubicBezTo>
                        <a:pt x="6671596" y="1438466"/>
                        <a:pt x="6755035" y="1429607"/>
                        <a:pt x="6831330" y="1418558"/>
                      </a:cubicBezTo>
                      <a:cubicBezTo>
                        <a:pt x="6925818" y="1404747"/>
                        <a:pt x="7009734" y="1386078"/>
                        <a:pt x="7088029" y="1361504"/>
                      </a:cubicBezTo>
                      <a:cubicBezTo>
                        <a:pt x="7106222" y="1355884"/>
                        <a:pt x="7124700" y="1349502"/>
                        <a:pt x="7143655" y="1342358"/>
                      </a:cubicBezTo>
                      <a:lnTo>
                        <a:pt x="7143655" y="20479"/>
                      </a:lnTo>
                      <a:cubicBezTo>
                        <a:pt x="7140893" y="20193"/>
                        <a:pt x="7138130" y="19907"/>
                        <a:pt x="7135464" y="19622"/>
                      </a:cubicBezTo>
                      <a:close/>
                    </a:path>
                  </a:pathLst>
                </a:custGeom>
                <a:solidFill>
                  <a:schemeClr val="dk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94" name="Google Shape;94;p4"/>
                <p:cNvSpPr/>
                <p:nvPr/>
              </p:nvSpPr>
              <p:spPr>
                <a:xfrm flipH="1">
                  <a:off x="0" y="4604000"/>
                  <a:ext cx="9144000" cy="572585"/>
                </a:xfrm>
                <a:custGeom>
                  <a:avLst/>
                  <a:gdLst/>
                  <a:ahLst/>
                  <a:cxnLst/>
                  <a:rect l="l" t="t" r="r" b="b"/>
                  <a:pathLst>
                    <a:path w="7143750" h="1065275" extrusionOk="0">
                      <a:moveTo>
                        <a:pt x="7143750" y="1065276"/>
                      </a:moveTo>
                      <a:lnTo>
                        <a:pt x="7143750" y="345567"/>
                      </a:lnTo>
                      <a:cubicBezTo>
                        <a:pt x="7045548" y="334327"/>
                        <a:pt x="6945630" y="324517"/>
                        <a:pt x="6844284" y="316421"/>
                      </a:cubicBezTo>
                      <a:cubicBezTo>
                        <a:pt x="6609874" y="297561"/>
                        <a:pt x="6364986" y="287464"/>
                        <a:pt x="6095429" y="285655"/>
                      </a:cubicBezTo>
                      <a:cubicBezTo>
                        <a:pt x="6070949" y="285464"/>
                        <a:pt x="6046375" y="285369"/>
                        <a:pt x="6021895" y="285369"/>
                      </a:cubicBezTo>
                      <a:cubicBezTo>
                        <a:pt x="5808631" y="285369"/>
                        <a:pt x="5588413" y="291275"/>
                        <a:pt x="5348955" y="303371"/>
                      </a:cubicBezTo>
                      <a:lnTo>
                        <a:pt x="5234750" y="309181"/>
                      </a:lnTo>
                      <a:lnTo>
                        <a:pt x="5233416" y="309181"/>
                      </a:lnTo>
                      <a:cubicBezTo>
                        <a:pt x="5145405" y="313753"/>
                        <a:pt x="5057489" y="318325"/>
                        <a:pt x="4969478" y="322421"/>
                      </a:cubicBezTo>
                      <a:cubicBezTo>
                        <a:pt x="4828604" y="329089"/>
                        <a:pt x="4705826" y="333946"/>
                        <a:pt x="4593908" y="337185"/>
                      </a:cubicBezTo>
                      <a:cubicBezTo>
                        <a:pt x="4449509" y="341567"/>
                        <a:pt x="4317302" y="343662"/>
                        <a:pt x="4189666" y="343662"/>
                      </a:cubicBezTo>
                      <a:cubicBezTo>
                        <a:pt x="4062032" y="343662"/>
                        <a:pt x="3950113" y="341757"/>
                        <a:pt x="3844481" y="338042"/>
                      </a:cubicBezTo>
                      <a:cubicBezTo>
                        <a:pt x="3721418" y="334137"/>
                        <a:pt x="3593592" y="326803"/>
                        <a:pt x="3464528" y="316325"/>
                      </a:cubicBezTo>
                      <a:cubicBezTo>
                        <a:pt x="3337941" y="306229"/>
                        <a:pt x="3211163" y="294037"/>
                        <a:pt x="3081528" y="281368"/>
                      </a:cubicBezTo>
                      <a:cubicBezTo>
                        <a:pt x="2557367" y="230314"/>
                        <a:pt x="2017776" y="163639"/>
                        <a:pt x="1553147" y="105251"/>
                      </a:cubicBezTo>
                      <a:cubicBezTo>
                        <a:pt x="1517237" y="100775"/>
                        <a:pt x="1481138" y="96202"/>
                        <a:pt x="1445228" y="91630"/>
                      </a:cubicBezTo>
                      <a:lnTo>
                        <a:pt x="1443609" y="91440"/>
                      </a:lnTo>
                      <a:lnTo>
                        <a:pt x="1441895" y="91250"/>
                      </a:lnTo>
                      <a:lnTo>
                        <a:pt x="1439228" y="90868"/>
                      </a:lnTo>
                      <a:lnTo>
                        <a:pt x="1435894" y="90392"/>
                      </a:lnTo>
                      <a:lnTo>
                        <a:pt x="1434846" y="90202"/>
                      </a:lnTo>
                      <a:cubicBezTo>
                        <a:pt x="1190244" y="59055"/>
                        <a:pt x="937355" y="26860"/>
                        <a:pt x="684657" y="10382"/>
                      </a:cubicBezTo>
                      <a:cubicBezTo>
                        <a:pt x="579406" y="3524"/>
                        <a:pt x="476536" y="0"/>
                        <a:pt x="378809" y="0"/>
                      </a:cubicBezTo>
                      <a:cubicBezTo>
                        <a:pt x="341090" y="0"/>
                        <a:pt x="296609" y="762"/>
                        <a:pt x="246698" y="2096"/>
                      </a:cubicBezTo>
                      <a:cubicBezTo>
                        <a:pt x="163735" y="4763"/>
                        <a:pt x="81248" y="10858"/>
                        <a:pt x="0" y="20193"/>
                      </a:cubicBezTo>
                      <a:lnTo>
                        <a:pt x="0" y="1065276"/>
                      </a:lnTo>
                      <a:lnTo>
                        <a:pt x="7143750" y="1065276"/>
                      </a:lnTo>
                      <a:close/>
                    </a:path>
                  </a:pathLst>
                </a:custGeom>
                <a:solidFill>
                  <a:schemeClr val="lt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grpSp>
          <p:grpSp>
            <p:nvGrpSpPr>
              <p:cNvPr id="95" name="Google Shape;95;p4"/>
              <p:cNvGrpSpPr/>
              <p:nvPr/>
            </p:nvGrpSpPr>
            <p:grpSpPr>
              <a:xfrm>
                <a:off x="130514" y="24922"/>
                <a:ext cx="2645195" cy="2271768"/>
                <a:chOff x="206714" y="24922"/>
                <a:chExt cx="2645195" cy="2271768"/>
              </a:xfrm>
            </p:grpSpPr>
            <p:sp>
              <p:nvSpPr>
                <p:cNvPr id="96" name="Google Shape;96;p4"/>
                <p:cNvSpPr/>
                <p:nvPr/>
              </p:nvSpPr>
              <p:spPr>
                <a:xfrm>
                  <a:off x="915564" y="655841"/>
                  <a:ext cx="96550" cy="95935"/>
                </a:xfrm>
                <a:custGeom>
                  <a:avLst/>
                  <a:gdLst/>
                  <a:ahLst/>
                  <a:cxnLst/>
                  <a:rect l="l" t="t" r="r" b="b"/>
                  <a:pathLst>
                    <a:path w="27159" h="26986" extrusionOk="0">
                      <a:moveTo>
                        <a:pt x="26589" y="14051"/>
                      </a:moveTo>
                      <a:cubicBezTo>
                        <a:pt x="27189" y="12599"/>
                        <a:pt x="27315" y="11115"/>
                        <a:pt x="26969" y="9537"/>
                      </a:cubicBezTo>
                      <a:cubicBezTo>
                        <a:pt x="26431" y="7011"/>
                        <a:pt x="24885" y="4959"/>
                        <a:pt x="22928" y="3349"/>
                      </a:cubicBezTo>
                      <a:cubicBezTo>
                        <a:pt x="21476" y="1992"/>
                        <a:pt x="19613" y="666"/>
                        <a:pt x="17624" y="350"/>
                      </a:cubicBezTo>
                      <a:cubicBezTo>
                        <a:pt x="16582" y="192"/>
                        <a:pt x="15414" y="-29"/>
                        <a:pt x="14309" y="3"/>
                      </a:cubicBezTo>
                      <a:cubicBezTo>
                        <a:pt x="13173" y="3"/>
                        <a:pt x="12005" y="224"/>
                        <a:pt x="10931" y="413"/>
                      </a:cubicBezTo>
                      <a:cubicBezTo>
                        <a:pt x="9416" y="666"/>
                        <a:pt x="7901" y="1329"/>
                        <a:pt x="6575" y="2118"/>
                      </a:cubicBezTo>
                      <a:cubicBezTo>
                        <a:pt x="4870" y="3160"/>
                        <a:pt x="3639" y="4391"/>
                        <a:pt x="2503" y="5938"/>
                      </a:cubicBezTo>
                      <a:cubicBezTo>
                        <a:pt x="1524" y="7169"/>
                        <a:pt x="735" y="8432"/>
                        <a:pt x="355" y="10042"/>
                      </a:cubicBezTo>
                      <a:cubicBezTo>
                        <a:pt x="-150" y="12252"/>
                        <a:pt x="-86" y="13925"/>
                        <a:pt x="355" y="16135"/>
                      </a:cubicBezTo>
                      <a:cubicBezTo>
                        <a:pt x="798" y="18534"/>
                        <a:pt x="2345" y="21060"/>
                        <a:pt x="4113" y="22701"/>
                      </a:cubicBezTo>
                      <a:cubicBezTo>
                        <a:pt x="6038" y="24501"/>
                        <a:pt x="8374" y="25858"/>
                        <a:pt x="10931" y="26490"/>
                      </a:cubicBezTo>
                      <a:cubicBezTo>
                        <a:pt x="11247" y="26553"/>
                        <a:pt x="11531" y="26616"/>
                        <a:pt x="11847" y="26679"/>
                      </a:cubicBezTo>
                      <a:cubicBezTo>
                        <a:pt x="14373" y="27089"/>
                        <a:pt x="14593" y="27089"/>
                        <a:pt x="17119" y="26679"/>
                      </a:cubicBezTo>
                      <a:cubicBezTo>
                        <a:pt x="17403" y="26616"/>
                        <a:pt x="17688" y="26584"/>
                        <a:pt x="17971" y="26490"/>
                      </a:cubicBezTo>
                      <a:cubicBezTo>
                        <a:pt x="18760" y="26269"/>
                        <a:pt x="19739" y="25858"/>
                        <a:pt x="20276" y="25542"/>
                      </a:cubicBezTo>
                      <a:cubicBezTo>
                        <a:pt x="20528" y="25385"/>
                        <a:pt x="20718" y="25258"/>
                        <a:pt x="20907" y="25100"/>
                      </a:cubicBezTo>
                      <a:cubicBezTo>
                        <a:pt x="22044" y="24532"/>
                        <a:pt x="23086" y="23838"/>
                        <a:pt x="24095" y="22859"/>
                      </a:cubicBezTo>
                      <a:cubicBezTo>
                        <a:pt x="25264" y="21723"/>
                        <a:pt x="26085" y="20113"/>
                        <a:pt x="26463" y="18566"/>
                      </a:cubicBezTo>
                      <a:cubicBezTo>
                        <a:pt x="26653" y="17808"/>
                        <a:pt x="26747" y="16987"/>
                        <a:pt x="26779" y="16198"/>
                      </a:cubicBezTo>
                      <a:cubicBezTo>
                        <a:pt x="26779" y="15977"/>
                        <a:pt x="26779" y="15756"/>
                        <a:pt x="26779" y="15535"/>
                      </a:cubicBezTo>
                      <a:cubicBezTo>
                        <a:pt x="26779" y="15030"/>
                        <a:pt x="26684" y="14525"/>
                        <a:pt x="26589" y="14051"/>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97" name="Google Shape;97;p4"/>
                <p:cNvSpPr/>
                <p:nvPr/>
              </p:nvSpPr>
              <p:spPr>
                <a:xfrm>
                  <a:off x="374376" y="1642794"/>
                  <a:ext cx="48732" cy="43207"/>
                </a:xfrm>
                <a:custGeom>
                  <a:avLst/>
                  <a:gdLst/>
                  <a:ahLst/>
                  <a:cxnLst/>
                  <a:rect l="l" t="t" r="r" b="b"/>
                  <a:pathLst>
                    <a:path w="13708" h="12154" extrusionOk="0">
                      <a:moveTo>
                        <a:pt x="13452" y="4451"/>
                      </a:moveTo>
                      <a:cubicBezTo>
                        <a:pt x="13168" y="3409"/>
                        <a:pt x="12632" y="2526"/>
                        <a:pt x="11874" y="1768"/>
                      </a:cubicBezTo>
                      <a:cubicBezTo>
                        <a:pt x="11464" y="1452"/>
                        <a:pt x="11053" y="1136"/>
                        <a:pt x="10643" y="821"/>
                      </a:cubicBezTo>
                      <a:cubicBezTo>
                        <a:pt x="9696" y="284"/>
                        <a:pt x="8654" y="0"/>
                        <a:pt x="7549" y="0"/>
                      </a:cubicBezTo>
                      <a:cubicBezTo>
                        <a:pt x="7265" y="32"/>
                        <a:pt x="6981" y="63"/>
                        <a:pt x="6697" y="95"/>
                      </a:cubicBezTo>
                      <a:cubicBezTo>
                        <a:pt x="6571" y="95"/>
                        <a:pt x="6413" y="95"/>
                        <a:pt x="6286" y="126"/>
                      </a:cubicBezTo>
                      <a:cubicBezTo>
                        <a:pt x="6223" y="126"/>
                        <a:pt x="6128" y="126"/>
                        <a:pt x="6065" y="126"/>
                      </a:cubicBezTo>
                      <a:cubicBezTo>
                        <a:pt x="6065" y="126"/>
                        <a:pt x="6002" y="126"/>
                        <a:pt x="5971" y="126"/>
                      </a:cubicBezTo>
                      <a:cubicBezTo>
                        <a:pt x="5687" y="126"/>
                        <a:pt x="5402" y="189"/>
                        <a:pt x="5150" y="253"/>
                      </a:cubicBezTo>
                      <a:cubicBezTo>
                        <a:pt x="4866" y="253"/>
                        <a:pt x="4581" y="253"/>
                        <a:pt x="4329" y="379"/>
                      </a:cubicBezTo>
                      <a:lnTo>
                        <a:pt x="2908" y="979"/>
                      </a:lnTo>
                      <a:cubicBezTo>
                        <a:pt x="2214" y="1357"/>
                        <a:pt x="1677" y="1863"/>
                        <a:pt x="1266" y="2494"/>
                      </a:cubicBezTo>
                      <a:cubicBezTo>
                        <a:pt x="888" y="2873"/>
                        <a:pt x="635" y="3283"/>
                        <a:pt x="509" y="3788"/>
                      </a:cubicBezTo>
                      <a:cubicBezTo>
                        <a:pt x="130" y="4483"/>
                        <a:pt x="-28" y="5240"/>
                        <a:pt x="4" y="6061"/>
                      </a:cubicBezTo>
                      <a:lnTo>
                        <a:pt x="225" y="7640"/>
                      </a:lnTo>
                      <a:lnTo>
                        <a:pt x="825" y="9060"/>
                      </a:lnTo>
                      <a:cubicBezTo>
                        <a:pt x="1204" y="9755"/>
                        <a:pt x="1709" y="10292"/>
                        <a:pt x="2340" y="10734"/>
                      </a:cubicBezTo>
                      <a:cubicBezTo>
                        <a:pt x="2908" y="11270"/>
                        <a:pt x="3572" y="11617"/>
                        <a:pt x="4361" y="11775"/>
                      </a:cubicBezTo>
                      <a:cubicBezTo>
                        <a:pt x="4613" y="11870"/>
                        <a:pt x="4897" y="11933"/>
                        <a:pt x="5182" y="11902"/>
                      </a:cubicBezTo>
                      <a:cubicBezTo>
                        <a:pt x="5465" y="11933"/>
                        <a:pt x="5718" y="11965"/>
                        <a:pt x="6002" y="11996"/>
                      </a:cubicBezTo>
                      <a:lnTo>
                        <a:pt x="6097" y="11996"/>
                      </a:lnTo>
                      <a:cubicBezTo>
                        <a:pt x="6097" y="11996"/>
                        <a:pt x="6255" y="11996"/>
                        <a:pt x="6318" y="12028"/>
                      </a:cubicBezTo>
                      <a:cubicBezTo>
                        <a:pt x="6444" y="12028"/>
                        <a:pt x="6602" y="12028"/>
                        <a:pt x="6729" y="12059"/>
                      </a:cubicBezTo>
                      <a:cubicBezTo>
                        <a:pt x="7012" y="12091"/>
                        <a:pt x="7297" y="12123"/>
                        <a:pt x="7580" y="12154"/>
                      </a:cubicBezTo>
                      <a:cubicBezTo>
                        <a:pt x="8433" y="12154"/>
                        <a:pt x="9190" y="11996"/>
                        <a:pt x="9948" y="11617"/>
                      </a:cubicBezTo>
                      <a:cubicBezTo>
                        <a:pt x="10706" y="11365"/>
                        <a:pt x="11369" y="10954"/>
                        <a:pt x="11906" y="10355"/>
                      </a:cubicBezTo>
                      <a:cubicBezTo>
                        <a:pt x="12505" y="9786"/>
                        <a:pt x="12916" y="9155"/>
                        <a:pt x="13168" y="8397"/>
                      </a:cubicBezTo>
                      <a:cubicBezTo>
                        <a:pt x="13547" y="7671"/>
                        <a:pt x="13737" y="6882"/>
                        <a:pt x="13705" y="6061"/>
                      </a:cubicBezTo>
                      <a:cubicBezTo>
                        <a:pt x="13642" y="5525"/>
                        <a:pt x="13547" y="4988"/>
                        <a:pt x="13484" y="4451"/>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98" name="Google Shape;98;p4"/>
                <p:cNvSpPr/>
                <p:nvPr/>
              </p:nvSpPr>
              <p:spPr>
                <a:xfrm>
                  <a:off x="2777353" y="204648"/>
                  <a:ext cx="74555" cy="55063"/>
                </a:xfrm>
                <a:custGeom>
                  <a:avLst/>
                  <a:gdLst/>
                  <a:ahLst/>
                  <a:cxnLst/>
                  <a:rect l="l" t="t" r="r" b="b"/>
                  <a:pathLst>
                    <a:path w="20972" h="15489" extrusionOk="0">
                      <a:moveTo>
                        <a:pt x="19962" y="4049"/>
                      </a:moveTo>
                      <a:cubicBezTo>
                        <a:pt x="19299" y="2945"/>
                        <a:pt x="18447" y="2092"/>
                        <a:pt x="17342" y="1429"/>
                      </a:cubicBezTo>
                      <a:cubicBezTo>
                        <a:pt x="16616" y="956"/>
                        <a:pt x="15795" y="640"/>
                        <a:pt x="14974" y="419"/>
                      </a:cubicBezTo>
                      <a:cubicBezTo>
                        <a:pt x="14122" y="230"/>
                        <a:pt x="13206" y="135"/>
                        <a:pt x="12322" y="72"/>
                      </a:cubicBezTo>
                      <a:cubicBezTo>
                        <a:pt x="11786" y="40"/>
                        <a:pt x="11249" y="-23"/>
                        <a:pt x="10712" y="9"/>
                      </a:cubicBezTo>
                      <a:cubicBezTo>
                        <a:pt x="9639" y="103"/>
                        <a:pt x="8534" y="198"/>
                        <a:pt x="7460" y="293"/>
                      </a:cubicBezTo>
                      <a:cubicBezTo>
                        <a:pt x="6451" y="261"/>
                        <a:pt x="5472" y="482"/>
                        <a:pt x="4588" y="924"/>
                      </a:cubicBezTo>
                      <a:cubicBezTo>
                        <a:pt x="3672" y="1208"/>
                        <a:pt x="2883" y="1745"/>
                        <a:pt x="2189" y="2471"/>
                      </a:cubicBezTo>
                      <a:cubicBezTo>
                        <a:pt x="1463" y="3134"/>
                        <a:pt x="958" y="3955"/>
                        <a:pt x="642" y="4870"/>
                      </a:cubicBezTo>
                      <a:cubicBezTo>
                        <a:pt x="169" y="5754"/>
                        <a:pt x="-53" y="6701"/>
                        <a:pt x="11" y="7743"/>
                      </a:cubicBezTo>
                      <a:cubicBezTo>
                        <a:pt x="105" y="8406"/>
                        <a:pt x="200" y="9069"/>
                        <a:pt x="263" y="9732"/>
                      </a:cubicBezTo>
                      <a:cubicBezTo>
                        <a:pt x="610" y="10995"/>
                        <a:pt x="1241" y="12100"/>
                        <a:pt x="2189" y="13015"/>
                      </a:cubicBezTo>
                      <a:cubicBezTo>
                        <a:pt x="2694" y="13394"/>
                        <a:pt x="3199" y="13804"/>
                        <a:pt x="3704" y="14183"/>
                      </a:cubicBezTo>
                      <a:cubicBezTo>
                        <a:pt x="4872" y="14846"/>
                        <a:pt x="6103" y="15193"/>
                        <a:pt x="7460" y="15193"/>
                      </a:cubicBezTo>
                      <a:lnTo>
                        <a:pt x="10712" y="15477"/>
                      </a:lnTo>
                      <a:cubicBezTo>
                        <a:pt x="11218" y="15509"/>
                        <a:pt x="11754" y="15477"/>
                        <a:pt x="12259" y="15414"/>
                      </a:cubicBezTo>
                      <a:cubicBezTo>
                        <a:pt x="13143" y="15351"/>
                        <a:pt x="14059" y="15256"/>
                        <a:pt x="14911" y="15067"/>
                      </a:cubicBezTo>
                      <a:cubicBezTo>
                        <a:pt x="15384" y="14972"/>
                        <a:pt x="15669" y="14815"/>
                        <a:pt x="16174" y="14594"/>
                      </a:cubicBezTo>
                      <a:cubicBezTo>
                        <a:pt x="16648" y="14404"/>
                        <a:pt x="16963" y="14309"/>
                        <a:pt x="17342" y="14057"/>
                      </a:cubicBezTo>
                      <a:cubicBezTo>
                        <a:pt x="18447" y="13394"/>
                        <a:pt x="19299" y="12542"/>
                        <a:pt x="19962" y="11437"/>
                      </a:cubicBezTo>
                      <a:cubicBezTo>
                        <a:pt x="20625" y="10300"/>
                        <a:pt x="20941" y="9069"/>
                        <a:pt x="20972" y="7775"/>
                      </a:cubicBezTo>
                      <a:cubicBezTo>
                        <a:pt x="20972" y="6449"/>
                        <a:pt x="20625" y="5249"/>
                        <a:pt x="19962" y="4113"/>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99" name="Google Shape;99;p4"/>
                <p:cNvSpPr/>
                <p:nvPr/>
              </p:nvSpPr>
              <p:spPr>
                <a:xfrm>
                  <a:off x="1250860" y="125390"/>
                  <a:ext cx="43993" cy="43442"/>
                </a:xfrm>
                <a:custGeom>
                  <a:avLst/>
                  <a:gdLst/>
                  <a:ahLst/>
                  <a:cxnLst/>
                  <a:rect l="l" t="t" r="r" b="b"/>
                  <a:pathLst>
                    <a:path w="12375" h="12220" extrusionOk="0">
                      <a:moveTo>
                        <a:pt x="12159" y="4514"/>
                      </a:moveTo>
                      <a:lnTo>
                        <a:pt x="11528" y="3062"/>
                      </a:lnTo>
                      <a:cubicBezTo>
                        <a:pt x="11149" y="2336"/>
                        <a:pt x="10612" y="1768"/>
                        <a:pt x="9950" y="1326"/>
                      </a:cubicBezTo>
                      <a:cubicBezTo>
                        <a:pt x="9349" y="789"/>
                        <a:pt x="8655" y="410"/>
                        <a:pt x="7865" y="221"/>
                      </a:cubicBezTo>
                      <a:cubicBezTo>
                        <a:pt x="7329" y="158"/>
                        <a:pt x="6793" y="63"/>
                        <a:pt x="6224" y="0"/>
                      </a:cubicBezTo>
                      <a:cubicBezTo>
                        <a:pt x="5119" y="0"/>
                        <a:pt x="4077" y="284"/>
                        <a:pt x="3130" y="852"/>
                      </a:cubicBezTo>
                      <a:cubicBezTo>
                        <a:pt x="2720" y="1168"/>
                        <a:pt x="2309" y="1484"/>
                        <a:pt x="1899" y="1799"/>
                      </a:cubicBezTo>
                      <a:cubicBezTo>
                        <a:pt x="1142" y="2557"/>
                        <a:pt x="605" y="3473"/>
                        <a:pt x="321" y="4514"/>
                      </a:cubicBezTo>
                      <a:lnTo>
                        <a:pt x="321" y="4578"/>
                      </a:lnTo>
                      <a:cubicBezTo>
                        <a:pt x="100" y="5083"/>
                        <a:pt x="-27" y="5588"/>
                        <a:pt x="5" y="6156"/>
                      </a:cubicBezTo>
                      <a:lnTo>
                        <a:pt x="163" y="7419"/>
                      </a:lnTo>
                      <a:cubicBezTo>
                        <a:pt x="258" y="7798"/>
                        <a:pt x="416" y="8176"/>
                        <a:pt x="605" y="8492"/>
                      </a:cubicBezTo>
                      <a:cubicBezTo>
                        <a:pt x="605" y="8492"/>
                        <a:pt x="605" y="8492"/>
                        <a:pt x="605" y="8492"/>
                      </a:cubicBezTo>
                      <a:cubicBezTo>
                        <a:pt x="605" y="8492"/>
                        <a:pt x="605" y="8492"/>
                        <a:pt x="605" y="8492"/>
                      </a:cubicBezTo>
                      <a:cubicBezTo>
                        <a:pt x="605" y="8492"/>
                        <a:pt x="605" y="8492"/>
                        <a:pt x="605" y="8492"/>
                      </a:cubicBezTo>
                      <a:cubicBezTo>
                        <a:pt x="857" y="9250"/>
                        <a:pt x="1268" y="9881"/>
                        <a:pt x="1868" y="10418"/>
                      </a:cubicBezTo>
                      <a:cubicBezTo>
                        <a:pt x="2436" y="11018"/>
                        <a:pt x="3067" y="11428"/>
                        <a:pt x="3856" y="11681"/>
                      </a:cubicBezTo>
                      <a:cubicBezTo>
                        <a:pt x="4582" y="12059"/>
                        <a:pt x="5371" y="12249"/>
                        <a:pt x="6224" y="12217"/>
                      </a:cubicBezTo>
                      <a:cubicBezTo>
                        <a:pt x="6761" y="12154"/>
                        <a:pt x="7297" y="12059"/>
                        <a:pt x="7865" y="11996"/>
                      </a:cubicBezTo>
                      <a:cubicBezTo>
                        <a:pt x="8655" y="11807"/>
                        <a:pt x="9349" y="11428"/>
                        <a:pt x="9950" y="10891"/>
                      </a:cubicBezTo>
                      <a:cubicBezTo>
                        <a:pt x="10612" y="10449"/>
                        <a:pt x="11149" y="9881"/>
                        <a:pt x="11528" y="9155"/>
                      </a:cubicBezTo>
                      <a:cubicBezTo>
                        <a:pt x="11970" y="8461"/>
                        <a:pt x="12222" y="7703"/>
                        <a:pt x="12254" y="6882"/>
                      </a:cubicBezTo>
                      <a:cubicBezTo>
                        <a:pt x="12444" y="6061"/>
                        <a:pt x="12412" y="5240"/>
                        <a:pt x="12159" y="4420"/>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100" name="Google Shape;100;p4"/>
                <p:cNvSpPr/>
                <p:nvPr/>
              </p:nvSpPr>
              <p:spPr>
                <a:xfrm>
                  <a:off x="1581928" y="236707"/>
                  <a:ext cx="1543" cy="2705"/>
                </a:xfrm>
                <a:custGeom>
                  <a:avLst/>
                  <a:gdLst/>
                  <a:ahLst/>
                  <a:cxnLst/>
                  <a:rect l="l" t="t" r="r" b="b"/>
                  <a:pathLst>
                    <a:path w="434" h="761" extrusionOk="0">
                      <a:moveTo>
                        <a:pt x="435" y="762"/>
                      </a:moveTo>
                      <a:cubicBezTo>
                        <a:pt x="308" y="572"/>
                        <a:pt x="245" y="383"/>
                        <a:pt x="150" y="225"/>
                      </a:cubicBezTo>
                      <a:cubicBezTo>
                        <a:pt x="-71" y="-122"/>
                        <a:pt x="-102" y="-154"/>
                        <a:pt x="435" y="762"/>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101" name="Google Shape;101;p4"/>
                <p:cNvSpPr/>
                <p:nvPr/>
              </p:nvSpPr>
              <p:spPr>
                <a:xfrm>
                  <a:off x="1994640" y="254537"/>
                  <a:ext cx="46023" cy="46994"/>
                </a:xfrm>
                <a:custGeom>
                  <a:avLst/>
                  <a:gdLst/>
                  <a:ahLst/>
                  <a:cxnLst/>
                  <a:rect l="l" t="t" r="r" b="b"/>
                  <a:pathLst>
                    <a:path w="12946" h="13219" extrusionOk="0">
                      <a:moveTo>
                        <a:pt x="12248" y="4412"/>
                      </a:moveTo>
                      <a:cubicBezTo>
                        <a:pt x="12090" y="3875"/>
                        <a:pt x="11838" y="3433"/>
                        <a:pt x="11459" y="3023"/>
                      </a:cubicBezTo>
                      <a:cubicBezTo>
                        <a:pt x="11428" y="2960"/>
                        <a:pt x="11333" y="2928"/>
                        <a:pt x="11301" y="2865"/>
                      </a:cubicBezTo>
                      <a:cubicBezTo>
                        <a:pt x="11301" y="2865"/>
                        <a:pt x="11301" y="2865"/>
                        <a:pt x="11301" y="2865"/>
                      </a:cubicBezTo>
                      <a:cubicBezTo>
                        <a:pt x="10670" y="1855"/>
                        <a:pt x="10228" y="1444"/>
                        <a:pt x="9250" y="781"/>
                      </a:cubicBezTo>
                      <a:cubicBezTo>
                        <a:pt x="9250" y="781"/>
                        <a:pt x="9250" y="781"/>
                        <a:pt x="9218" y="781"/>
                      </a:cubicBezTo>
                      <a:cubicBezTo>
                        <a:pt x="9155" y="750"/>
                        <a:pt x="7923" y="213"/>
                        <a:pt x="7861" y="213"/>
                      </a:cubicBezTo>
                      <a:cubicBezTo>
                        <a:pt x="7861" y="213"/>
                        <a:pt x="7861" y="213"/>
                        <a:pt x="7861" y="213"/>
                      </a:cubicBezTo>
                      <a:cubicBezTo>
                        <a:pt x="7861" y="213"/>
                        <a:pt x="7861" y="213"/>
                        <a:pt x="7861" y="213"/>
                      </a:cubicBezTo>
                      <a:cubicBezTo>
                        <a:pt x="7861" y="213"/>
                        <a:pt x="7797" y="213"/>
                        <a:pt x="7797" y="213"/>
                      </a:cubicBezTo>
                      <a:cubicBezTo>
                        <a:pt x="7797" y="213"/>
                        <a:pt x="7797" y="213"/>
                        <a:pt x="7797" y="213"/>
                      </a:cubicBezTo>
                      <a:cubicBezTo>
                        <a:pt x="6755" y="-71"/>
                        <a:pt x="5682" y="-71"/>
                        <a:pt x="4641" y="213"/>
                      </a:cubicBezTo>
                      <a:cubicBezTo>
                        <a:pt x="3630" y="497"/>
                        <a:pt x="2746" y="1002"/>
                        <a:pt x="2020" y="1760"/>
                      </a:cubicBezTo>
                      <a:cubicBezTo>
                        <a:pt x="2020" y="1760"/>
                        <a:pt x="2020" y="1760"/>
                        <a:pt x="1988" y="1792"/>
                      </a:cubicBezTo>
                      <a:cubicBezTo>
                        <a:pt x="1641" y="2202"/>
                        <a:pt x="1326" y="2612"/>
                        <a:pt x="1010" y="3054"/>
                      </a:cubicBezTo>
                      <a:cubicBezTo>
                        <a:pt x="1010" y="3086"/>
                        <a:pt x="946" y="3117"/>
                        <a:pt x="946" y="3181"/>
                      </a:cubicBezTo>
                      <a:cubicBezTo>
                        <a:pt x="663" y="3686"/>
                        <a:pt x="473" y="4222"/>
                        <a:pt x="284" y="4759"/>
                      </a:cubicBezTo>
                      <a:cubicBezTo>
                        <a:pt x="284" y="4791"/>
                        <a:pt x="284" y="4854"/>
                        <a:pt x="252" y="4885"/>
                      </a:cubicBezTo>
                      <a:cubicBezTo>
                        <a:pt x="252" y="4885"/>
                        <a:pt x="252" y="4917"/>
                        <a:pt x="252" y="4948"/>
                      </a:cubicBezTo>
                      <a:cubicBezTo>
                        <a:pt x="189" y="5233"/>
                        <a:pt x="157" y="5580"/>
                        <a:pt x="126" y="5801"/>
                      </a:cubicBezTo>
                      <a:cubicBezTo>
                        <a:pt x="126" y="6022"/>
                        <a:pt x="31" y="6369"/>
                        <a:pt x="0" y="6653"/>
                      </a:cubicBezTo>
                      <a:cubicBezTo>
                        <a:pt x="0" y="6685"/>
                        <a:pt x="0" y="6716"/>
                        <a:pt x="0" y="6779"/>
                      </a:cubicBezTo>
                      <a:cubicBezTo>
                        <a:pt x="126" y="7916"/>
                        <a:pt x="189" y="8642"/>
                        <a:pt x="631" y="9526"/>
                      </a:cubicBezTo>
                      <a:cubicBezTo>
                        <a:pt x="946" y="10000"/>
                        <a:pt x="1672" y="11136"/>
                        <a:pt x="1894" y="11357"/>
                      </a:cubicBezTo>
                      <a:cubicBezTo>
                        <a:pt x="2746" y="12209"/>
                        <a:pt x="3567" y="12620"/>
                        <a:pt x="4704" y="12999"/>
                      </a:cubicBezTo>
                      <a:cubicBezTo>
                        <a:pt x="4704" y="12999"/>
                        <a:pt x="4704" y="12999"/>
                        <a:pt x="4704" y="12999"/>
                      </a:cubicBezTo>
                      <a:cubicBezTo>
                        <a:pt x="5272" y="13156"/>
                        <a:pt x="5871" y="13220"/>
                        <a:pt x="6439" y="13220"/>
                      </a:cubicBezTo>
                      <a:cubicBezTo>
                        <a:pt x="7040" y="13220"/>
                        <a:pt x="7671" y="13188"/>
                        <a:pt x="8239" y="12967"/>
                      </a:cubicBezTo>
                      <a:cubicBezTo>
                        <a:pt x="9344" y="12557"/>
                        <a:pt x="10322" y="12178"/>
                        <a:pt x="11112" y="11294"/>
                      </a:cubicBezTo>
                      <a:lnTo>
                        <a:pt x="12090" y="10031"/>
                      </a:lnTo>
                      <a:cubicBezTo>
                        <a:pt x="12312" y="9526"/>
                        <a:pt x="12501" y="9021"/>
                        <a:pt x="12722" y="8547"/>
                      </a:cubicBezTo>
                      <a:cubicBezTo>
                        <a:pt x="12785" y="7979"/>
                        <a:pt x="12880" y="7442"/>
                        <a:pt x="12943" y="6874"/>
                      </a:cubicBezTo>
                      <a:cubicBezTo>
                        <a:pt x="12974" y="6022"/>
                        <a:pt x="12785" y="5201"/>
                        <a:pt x="12406" y="4475"/>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102" name="Google Shape;102;p4"/>
                <p:cNvSpPr/>
                <p:nvPr/>
              </p:nvSpPr>
              <p:spPr>
                <a:xfrm>
                  <a:off x="495029" y="303278"/>
                  <a:ext cx="44007" cy="43542"/>
                </a:xfrm>
                <a:custGeom>
                  <a:avLst/>
                  <a:gdLst/>
                  <a:ahLst/>
                  <a:cxnLst/>
                  <a:rect l="l" t="t" r="r" b="b"/>
                  <a:pathLst>
                    <a:path w="12379" h="12248" extrusionOk="0">
                      <a:moveTo>
                        <a:pt x="12379" y="4988"/>
                      </a:moveTo>
                      <a:cubicBezTo>
                        <a:pt x="12347" y="4230"/>
                        <a:pt x="12126" y="3536"/>
                        <a:pt x="11716" y="2873"/>
                      </a:cubicBezTo>
                      <a:cubicBezTo>
                        <a:pt x="11716" y="2873"/>
                        <a:pt x="10832" y="1736"/>
                        <a:pt x="10832" y="1705"/>
                      </a:cubicBezTo>
                      <a:cubicBezTo>
                        <a:pt x="10453" y="1389"/>
                        <a:pt x="10043" y="1042"/>
                        <a:pt x="9632" y="789"/>
                      </a:cubicBezTo>
                      <a:cubicBezTo>
                        <a:pt x="9632" y="789"/>
                        <a:pt x="9601" y="789"/>
                        <a:pt x="9569" y="758"/>
                      </a:cubicBezTo>
                      <a:cubicBezTo>
                        <a:pt x="9127" y="537"/>
                        <a:pt x="8685" y="347"/>
                        <a:pt x="8212" y="189"/>
                      </a:cubicBezTo>
                      <a:cubicBezTo>
                        <a:pt x="8212" y="189"/>
                        <a:pt x="8148" y="189"/>
                        <a:pt x="8117" y="189"/>
                      </a:cubicBezTo>
                      <a:cubicBezTo>
                        <a:pt x="7644" y="95"/>
                        <a:pt x="7170" y="32"/>
                        <a:pt x="6665" y="0"/>
                      </a:cubicBezTo>
                      <a:cubicBezTo>
                        <a:pt x="6633" y="0"/>
                        <a:pt x="6602" y="0"/>
                        <a:pt x="6570" y="0"/>
                      </a:cubicBezTo>
                      <a:cubicBezTo>
                        <a:pt x="6097" y="32"/>
                        <a:pt x="5654" y="95"/>
                        <a:pt x="5181" y="189"/>
                      </a:cubicBezTo>
                      <a:cubicBezTo>
                        <a:pt x="5181" y="189"/>
                        <a:pt x="4044" y="663"/>
                        <a:pt x="4044" y="663"/>
                      </a:cubicBezTo>
                      <a:cubicBezTo>
                        <a:pt x="3824" y="821"/>
                        <a:pt x="3634" y="979"/>
                        <a:pt x="3413" y="1136"/>
                      </a:cubicBezTo>
                      <a:cubicBezTo>
                        <a:pt x="3098" y="1231"/>
                        <a:pt x="2782" y="1357"/>
                        <a:pt x="2497" y="1515"/>
                      </a:cubicBezTo>
                      <a:cubicBezTo>
                        <a:pt x="1803" y="1926"/>
                        <a:pt x="1235" y="2494"/>
                        <a:pt x="824" y="3188"/>
                      </a:cubicBezTo>
                      <a:cubicBezTo>
                        <a:pt x="319" y="4262"/>
                        <a:pt x="256" y="4420"/>
                        <a:pt x="161" y="5304"/>
                      </a:cubicBezTo>
                      <a:cubicBezTo>
                        <a:pt x="161" y="5430"/>
                        <a:pt x="98" y="5588"/>
                        <a:pt x="98" y="5714"/>
                      </a:cubicBezTo>
                      <a:cubicBezTo>
                        <a:pt x="-59" y="6472"/>
                        <a:pt x="-27" y="7229"/>
                        <a:pt x="193" y="7987"/>
                      </a:cubicBezTo>
                      <a:cubicBezTo>
                        <a:pt x="383" y="8429"/>
                        <a:pt x="572" y="8902"/>
                        <a:pt x="762" y="9344"/>
                      </a:cubicBezTo>
                      <a:cubicBezTo>
                        <a:pt x="1267" y="10197"/>
                        <a:pt x="1929" y="10860"/>
                        <a:pt x="2782" y="11365"/>
                      </a:cubicBezTo>
                      <a:cubicBezTo>
                        <a:pt x="3255" y="11586"/>
                        <a:pt x="3761" y="11838"/>
                        <a:pt x="4266" y="11996"/>
                      </a:cubicBezTo>
                      <a:cubicBezTo>
                        <a:pt x="4329" y="11996"/>
                        <a:pt x="4392" y="11996"/>
                        <a:pt x="4424" y="12028"/>
                      </a:cubicBezTo>
                      <a:cubicBezTo>
                        <a:pt x="4802" y="12091"/>
                        <a:pt x="5560" y="12186"/>
                        <a:pt x="5970" y="12249"/>
                      </a:cubicBezTo>
                      <a:cubicBezTo>
                        <a:pt x="5970" y="12249"/>
                        <a:pt x="5970" y="12249"/>
                        <a:pt x="5970" y="12249"/>
                      </a:cubicBezTo>
                      <a:cubicBezTo>
                        <a:pt x="5970" y="12249"/>
                        <a:pt x="6034" y="12249"/>
                        <a:pt x="6034" y="12249"/>
                      </a:cubicBezTo>
                      <a:cubicBezTo>
                        <a:pt x="6602" y="12249"/>
                        <a:pt x="7201" y="12123"/>
                        <a:pt x="7707" y="12028"/>
                      </a:cubicBezTo>
                      <a:cubicBezTo>
                        <a:pt x="7770" y="12028"/>
                        <a:pt x="7802" y="12028"/>
                        <a:pt x="7865" y="11996"/>
                      </a:cubicBezTo>
                      <a:cubicBezTo>
                        <a:pt x="8338" y="11807"/>
                        <a:pt x="8843" y="11617"/>
                        <a:pt x="9317" y="11396"/>
                      </a:cubicBezTo>
                      <a:cubicBezTo>
                        <a:pt x="9317" y="11396"/>
                        <a:pt x="9317" y="11396"/>
                        <a:pt x="9348" y="11396"/>
                      </a:cubicBezTo>
                      <a:cubicBezTo>
                        <a:pt x="9412" y="11365"/>
                        <a:pt x="10516" y="10513"/>
                        <a:pt x="10548" y="10449"/>
                      </a:cubicBezTo>
                      <a:cubicBezTo>
                        <a:pt x="10548" y="10449"/>
                        <a:pt x="10548" y="10449"/>
                        <a:pt x="10548" y="10449"/>
                      </a:cubicBezTo>
                      <a:cubicBezTo>
                        <a:pt x="10706" y="10260"/>
                        <a:pt x="10864" y="10071"/>
                        <a:pt x="10990" y="9850"/>
                      </a:cubicBezTo>
                      <a:cubicBezTo>
                        <a:pt x="11147" y="9660"/>
                        <a:pt x="11305" y="9439"/>
                        <a:pt x="11463" y="9250"/>
                      </a:cubicBezTo>
                      <a:cubicBezTo>
                        <a:pt x="11463" y="9250"/>
                        <a:pt x="11463" y="9218"/>
                        <a:pt x="11495" y="9187"/>
                      </a:cubicBezTo>
                      <a:cubicBezTo>
                        <a:pt x="11779" y="8713"/>
                        <a:pt x="11937" y="8176"/>
                        <a:pt x="12126" y="7703"/>
                      </a:cubicBezTo>
                      <a:cubicBezTo>
                        <a:pt x="12126" y="7671"/>
                        <a:pt x="12158" y="7608"/>
                        <a:pt x="12158" y="7577"/>
                      </a:cubicBezTo>
                      <a:cubicBezTo>
                        <a:pt x="12284" y="7040"/>
                        <a:pt x="12347" y="6472"/>
                        <a:pt x="12379" y="5903"/>
                      </a:cubicBezTo>
                      <a:cubicBezTo>
                        <a:pt x="12379" y="5903"/>
                        <a:pt x="12379" y="5840"/>
                        <a:pt x="12379" y="5840"/>
                      </a:cubicBezTo>
                      <a:cubicBezTo>
                        <a:pt x="12347" y="5588"/>
                        <a:pt x="12316" y="5335"/>
                        <a:pt x="12284" y="5083"/>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103" name="Google Shape;103;p4"/>
                <p:cNvSpPr/>
                <p:nvPr/>
              </p:nvSpPr>
              <p:spPr>
                <a:xfrm>
                  <a:off x="434710" y="24922"/>
                  <a:ext cx="48817" cy="52084"/>
                </a:xfrm>
                <a:custGeom>
                  <a:avLst/>
                  <a:gdLst/>
                  <a:ahLst/>
                  <a:cxnLst/>
                  <a:rect l="l" t="t" r="r" b="b"/>
                  <a:pathLst>
                    <a:path w="13732" h="14651" extrusionOk="0">
                      <a:moveTo>
                        <a:pt x="13591" y="5935"/>
                      </a:moveTo>
                      <a:cubicBezTo>
                        <a:pt x="13527" y="5682"/>
                        <a:pt x="13464" y="5430"/>
                        <a:pt x="13401" y="5177"/>
                      </a:cubicBezTo>
                      <a:cubicBezTo>
                        <a:pt x="13243" y="4514"/>
                        <a:pt x="12959" y="3883"/>
                        <a:pt x="12580" y="3315"/>
                      </a:cubicBezTo>
                      <a:cubicBezTo>
                        <a:pt x="12580" y="3315"/>
                        <a:pt x="12549" y="3252"/>
                        <a:pt x="12517" y="3220"/>
                      </a:cubicBezTo>
                      <a:cubicBezTo>
                        <a:pt x="12107" y="2462"/>
                        <a:pt x="11538" y="1863"/>
                        <a:pt x="10844" y="1389"/>
                      </a:cubicBezTo>
                      <a:cubicBezTo>
                        <a:pt x="10213" y="821"/>
                        <a:pt x="9487" y="442"/>
                        <a:pt x="8634" y="221"/>
                      </a:cubicBezTo>
                      <a:cubicBezTo>
                        <a:pt x="8066" y="95"/>
                        <a:pt x="7497" y="32"/>
                        <a:pt x="6898" y="0"/>
                      </a:cubicBezTo>
                      <a:cubicBezTo>
                        <a:pt x="6330" y="32"/>
                        <a:pt x="5730" y="126"/>
                        <a:pt x="5161" y="221"/>
                      </a:cubicBezTo>
                      <a:cubicBezTo>
                        <a:pt x="4656" y="442"/>
                        <a:pt x="4120" y="663"/>
                        <a:pt x="3614" y="884"/>
                      </a:cubicBezTo>
                      <a:cubicBezTo>
                        <a:pt x="2573" y="1421"/>
                        <a:pt x="1847" y="2336"/>
                        <a:pt x="1247" y="3283"/>
                      </a:cubicBezTo>
                      <a:cubicBezTo>
                        <a:pt x="868" y="3851"/>
                        <a:pt x="584" y="4483"/>
                        <a:pt x="426" y="5146"/>
                      </a:cubicBezTo>
                      <a:cubicBezTo>
                        <a:pt x="363" y="5398"/>
                        <a:pt x="300" y="5651"/>
                        <a:pt x="237" y="5903"/>
                      </a:cubicBezTo>
                      <a:cubicBezTo>
                        <a:pt x="-79" y="7135"/>
                        <a:pt x="-79" y="8366"/>
                        <a:pt x="237" y="9565"/>
                      </a:cubicBezTo>
                      <a:cubicBezTo>
                        <a:pt x="552" y="10734"/>
                        <a:pt x="1153" y="11744"/>
                        <a:pt x="2004" y="12628"/>
                      </a:cubicBezTo>
                      <a:lnTo>
                        <a:pt x="3394" y="13701"/>
                      </a:lnTo>
                      <a:cubicBezTo>
                        <a:pt x="4467" y="14332"/>
                        <a:pt x="5635" y="14648"/>
                        <a:pt x="6866" y="14648"/>
                      </a:cubicBezTo>
                      <a:cubicBezTo>
                        <a:pt x="7813" y="14680"/>
                        <a:pt x="8697" y="14490"/>
                        <a:pt x="9518" y="14048"/>
                      </a:cubicBezTo>
                      <a:cubicBezTo>
                        <a:pt x="10371" y="13764"/>
                        <a:pt x="11128" y="13291"/>
                        <a:pt x="11728" y="12628"/>
                      </a:cubicBezTo>
                      <a:cubicBezTo>
                        <a:pt x="12580" y="11775"/>
                        <a:pt x="13180" y="10765"/>
                        <a:pt x="13496" y="9565"/>
                      </a:cubicBezTo>
                      <a:cubicBezTo>
                        <a:pt x="13811" y="8334"/>
                        <a:pt x="13811" y="7103"/>
                        <a:pt x="13496" y="5903"/>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104" name="Google Shape;104;p4"/>
                <p:cNvSpPr/>
                <p:nvPr/>
              </p:nvSpPr>
              <p:spPr>
                <a:xfrm>
                  <a:off x="800774" y="317197"/>
                  <a:ext cx="579" cy="370"/>
                </a:xfrm>
                <a:custGeom>
                  <a:avLst/>
                  <a:gdLst/>
                  <a:ahLst/>
                  <a:cxnLst/>
                  <a:rect l="l" t="t" r="r" b="b"/>
                  <a:pathLst>
                    <a:path w="163" h="104" extrusionOk="0">
                      <a:moveTo>
                        <a:pt x="164" y="0"/>
                      </a:moveTo>
                      <a:cubicBezTo>
                        <a:pt x="164" y="0"/>
                        <a:pt x="69" y="32"/>
                        <a:pt x="37" y="63"/>
                      </a:cubicBezTo>
                      <a:cubicBezTo>
                        <a:pt x="-25" y="126"/>
                        <a:pt x="-25" y="126"/>
                        <a:pt x="164" y="0"/>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105" name="Google Shape;105;p4"/>
                <p:cNvSpPr/>
                <p:nvPr/>
              </p:nvSpPr>
              <p:spPr>
                <a:xfrm>
                  <a:off x="770922" y="284086"/>
                  <a:ext cx="39194" cy="35685"/>
                </a:xfrm>
                <a:custGeom>
                  <a:avLst/>
                  <a:gdLst/>
                  <a:ahLst/>
                  <a:cxnLst/>
                  <a:rect l="l" t="t" r="r" b="b"/>
                  <a:pathLst>
                    <a:path w="11025" h="10038" extrusionOk="0">
                      <a:moveTo>
                        <a:pt x="10895" y="3757"/>
                      </a:moveTo>
                      <a:cubicBezTo>
                        <a:pt x="10675" y="2936"/>
                        <a:pt x="10264" y="2241"/>
                        <a:pt x="9664" y="1642"/>
                      </a:cubicBezTo>
                      <a:cubicBezTo>
                        <a:pt x="9664" y="1610"/>
                        <a:pt x="9601" y="1578"/>
                        <a:pt x="9601" y="1547"/>
                      </a:cubicBezTo>
                      <a:cubicBezTo>
                        <a:pt x="9348" y="1231"/>
                        <a:pt x="7991" y="442"/>
                        <a:pt x="8559" y="758"/>
                      </a:cubicBezTo>
                      <a:cubicBezTo>
                        <a:pt x="8149" y="600"/>
                        <a:pt x="7770" y="410"/>
                        <a:pt x="7360" y="253"/>
                      </a:cubicBezTo>
                      <a:cubicBezTo>
                        <a:pt x="6917" y="158"/>
                        <a:pt x="6476" y="95"/>
                        <a:pt x="6034" y="63"/>
                      </a:cubicBezTo>
                      <a:cubicBezTo>
                        <a:pt x="5908" y="63"/>
                        <a:pt x="5813" y="63"/>
                        <a:pt x="5687" y="63"/>
                      </a:cubicBezTo>
                      <a:cubicBezTo>
                        <a:pt x="5465" y="63"/>
                        <a:pt x="5245" y="32"/>
                        <a:pt x="5024" y="0"/>
                      </a:cubicBezTo>
                      <a:cubicBezTo>
                        <a:pt x="4329" y="0"/>
                        <a:pt x="3697" y="126"/>
                        <a:pt x="3098" y="442"/>
                      </a:cubicBezTo>
                      <a:cubicBezTo>
                        <a:pt x="2466" y="631"/>
                        <a:pt x="1930" y="979"/>
                        <a:pt x="1488" y="1484"/>
                      </a:cubicBezTo>
                      <a:cubicBezTo>
                        <a:pt x="983" y="1926"/>
                        <a:pt x="635" y="2494"/>
                        <a:pt x="446" y="3094"/>
                      </a:cubicBezTo>
                      <a:cubicBezTo>
                        <a:pt x="130" y="3694"/>
                        <a:pt x="-28" y="4325"/>
                        <a:pt x="4" y="5019"/>
                      </a:cubicBezTo>
                      <a:cubicBezTo>
                        <a:pt x="67" y="5461"/>
                        <a:pt x="130" y="5903"/>
                        <a:pt x="194" y="6345"/>
                      </a:cubicBezTo>
                      <a:cubicBezTo>
                        <a:pt x="446" y="7198"/>
                        <a:pt x="856" y="7924"/>
                        <a:pt x="1488" y="8555"/>
                      </a:cubicBezTo>
                      <a:cubicBezTo>
                        <a:pt x="1835" y="8808"/>
                        <a:pt x="2182" y="9092"/>
                        <a:pt x="2498" y="9344"/>
                      </a:cubicBezTo>
                      <a:cubicBezTo>
                        <a:pt x="3287" y="9786"/>
                        <a:pt x="4140" y="10039"/>
                        <a:pt x="5024" y="10039"/>
                      </a:cubicBezTo>
                      <a:cubicBezTo>
                        <a:pt x="5245" y="10039"/>
                        <a:pt x="5465" y="10007"/>
                        <a:pt x="5687" y="9976"/>
                      </a:cubicBezTo>
                      <a:cubicBezTo>
                        <a:pt x="5781" y="9976"/>
                        <a:pt x="5908" y="9976"/>
                        <a:pt x="6003" y="9976"/>
                      </a:cubicBezTo>
                      <a:cubicBezTo>
                        <a:pt x="6223" y="9976"/>
                        <a:pt x="6476" y="9944"/>
                        <a:pt x="6697" y="9881"/>
                      </a:cubicBezTo>
                      <a:cubicBezTo>
                        <a:pt x="7297" y="9881"/>
                        <a:pt x="7896" y="9660"/>
                        <a:pt x="8402" y="9344"/>
                      </a:cubicBezTo>
                      <a:cubicBezTo>
                        <a:pt x="8591" y="9218"/>
                        <a:pt x="9380" y="8713"/>
                        <a:pt x="9570" y="8492"/>
                      </a:cubicBezTo>
                      <a:cubicBezTo>
                        <a:pt x="9570" y="8492"/>
                        <a:pt x="9633" y="8429"/>
                        <a:pt x="9633" y="8397"/>
                      </a:cubicBezTo>
                      <a:cubicBezTo>
                        <a:pt x="10106" y="7955"/>
                        <a:pt x="10422" y="7450"/>
                        <a:pt x="10612" y="6851"/>
                      </a:cubicBezTo>
                      <a:cubicBezTo>
                        <a:pt x="10895" y="6282"/>
                        <a:pt x="11053" y="5651"/>
                        <a:pt x="11022" y="5019"/>
                      </a:cubicBezTo>
                      <a:cubicBezTo>
                        <a:pt x="10958" y="4609"/>
                        <a:pt x="10895" y="4167"/>
                        <a:pt x="10864" y="3757"/>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106" name="Google Shape;106;p4"/>
                <p:cNvSpPr/>
                <p:nvPr/>
              </p:nvSpPr>
              <p:spPr>
                <a:xfrm>
                  <a:off x="342584" y="801756"/>
                  <a:ext cx="51007" cy="51967"/>
                </a:xfrm>
                <a:custGeom>
                  <a:avLst/>
                  <a:gdLst/>
                  <a:ahLst/>
                  <a:cxnLst/>
                  <a:rect l="l" t="t" r="r" b="b"/>
                  <a:pathLst>
                    <a:path w="14348" h="14618" extrusionOk="0">
                      <a:moveTo>
                        <a:pt x="14056" y="5204"/>
                      </a:moveTo>
                      <a:cubicBezTo>
                        <a:pt x="13898" y="4573"/>
                        <a:pt x="13520" y="3815"/>
                        <a:pt x="13299" y="3342"/>
                      </a:cubicBezTo>
                      <a:cubicBezTo>
                        <a:pt x="13235" y="3247"/>
                        <a:pt x="13204" y="3121"/>
                        <a:pt x="13109" y="3026"/>
                      </a:cubicBezTo>
                      <a:cubicBezTo>
                        <a:pt x="12573" y="2111"/>
                        <a:pt x="11847" y="1385"/>
                        <a:pt x="10931" y="848"/>
                      </a:cubicBezTo>
                      <a:cubicBezTo>
                        <a:pt x="10236" y="406"/>
                        <a:pt x="9479" y="153"/>
                        <a:pt x="8658" y="122"/>
                      </a:cubicBezTo>
                      <a:cubicBezTo>
                        <a:pt x="7837" y="-68"/>
                        <a:pt x="7048" y="-36"/>
                        <a:pt x="6227" y="216"/>
                      </a:cubicBezTo>
                      <a:cubicBezTo>
                        <a:pt x="5785" y="343"/>
                        <a:pt x="5375" y="532"/>
                        <a:pt x="4995" y="722"/>
                      </a:cubicBezTo>
                      <a:cubicBezTo>
                        <a:pt x="4522" y="879"/>
                        <a:pt x="4301" y="1006"/>
                        <a:pt x="3986" y="1258"/>
                      </a:cubicBezTo>
                      <a:cubicBezTo>
                        <a:pt x="3986" y="1258"/>
                        <a:pt x="3923" y="1258"/>
                        <a:pt x="3891" y="1321"/>
                      </a:cubicBezTo>
                      <a:cubicBezTo>
                        <a:pt x="3828" y="1321"/>
                        <a:pt x="3796" y="1385"/>
                        <a:pt x="3765" y="1416"/>
                      </a:cubicBezTo>
                      <a:cubicBezTo>
                        <a:pt x="3701" y="1448"/>
                        <a:pt x="3607" y="1511"/>
                        <a:pt x="3543" y="1542"/>
                      </a:cubicBezTo>
                      <a:lnTo>
                        <a:pt x="3638" y="1542"/>
                      </a:lnTo>
                      <a:cubicBezTo>
                        <a:pt x="3323" y="1700"/>
                        <a:pt x="3039" y="1858"/>
                        <a:pt x="2754" y="2111"/>
                      </a:cubicBezTo>
                      <a:cubicBezTo>
                        <a:pt x="1997" y="2616"/>
                        <a:pt x="1397" y="3279"/>
                        <a:pt x="955" y="4068"/>
                      </a:cubicBezTo>
                      <a:cubicBezTo>
                        <a:pt x="734" y="4636"/>
                        <a:pt x="481" y="5173"/>
                        <a:pt x="260" y="5741"/>
                      </a:cubicBezTo>
                      <a:cubicBezTo>
                        <a:pt x="-87" y="6972"/>
                        <a:pt x="-87" y="8235"/>
                        <a:pt x="260" y="9466"/>
                      </a:cubicBezTo>
                      <a:cubicBezTo>
                        <a:pt x="355" y="9782"/>
                        <a:pt x="481" y="10066"/>
                        <a:pt x="639" y="10382"/>
                      </a:cubicBezTo>
                      <a:cubicBezTo>
                        <a:pt x="892" y="11171"/>
                        <a:pt x="1334" y="11834"/>
                        <a:pt x="1933" y="12402"/>
                      </a:cubicBezTo>
                      <a:cubicBezTo>
                        <a:pt x="1965" y="12465"/>
                        <a:pt x="2028" y="12497"/>
                        <a:pt x="2060" y="12560"/>
                      </a:cubicBezTo>
                      <a:cubicBezTo>
                        <a:pt x="2944" y="13444"/>
                        <a:pt x="3986" y="14044"/>
                        <a:pt x="5153" y="14359"/>
                      </a:cubicBezTo>
                      <a:cubicBezTo>
                        <a:pt x="6101" y="14644"/>
                        <a:pt x="7016" y="14707"/>
                        <a:pt x="7964" y="14486"/>
                      </a:cubicBezTo>
                      <a:cubicBezTo>
                        <a:pt x="8911" y="14454"/>
                        <a:pt x="9762" y="14170"/>
                        <a:pt x="10583" y="13665"/>
                      </a:cubicBezTo>
                      <a:cubicBezTo>
                        <a:pt x="11625" y="13034"/>
                        <a:pt x="12478" y="12213"/>
                        <a:pt x="13109" y="11139"/>
                      </a:cubicBezTo>
                      <a:cubicBezTo>
                        <a:pt x="13141" y="11076"/>
                        <a:pt x="13204" y="11013"/>
                        <a:pt x="13235" y="10950"/>
                      </a:cubicBezTo>
                      <a:cubicBezTo>
                        <a:pt x="13235" y="10918"/>
                        <a:pt x="13267" y="10887"/>
                        <a:pt x="13299" y="10824"/>
                      </a:cubicBezTo>
                      <a:cubicBezTo>
                        <a:pt x="13551" y="10255"/>
                        <a:pt x="13803" y="9687"/>
                        <a:pt x="14025" y="9119"/>
                      </a:cubicBezTo>
                      <a:cubicBezTo>
                        <a:pt x="14025" y="9056"/>
                        <a:pt x="14056" y="8993"/>
                        <a:pt x="14088" y="8930"/>
                      </a:cubicBezTo>
                      <a:cubicBezTo>
                        <a:pt x="14435" y="7667"/>
                        <a:pt x="14435" y="6436"/>
                        <a:pt x="14088" y="5173"/>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107" name="Google Shape;107;p4"/>
                <p:cNvSpPr/>
                <p:nvPr/>
              </p:nvSpPr>
              <p:spPr>
                <a:xfrm>
                  <a:off x="206714" y="676367"/>
                  <a:ext cx="34508" cy="35799"/>
                </a:xfrm>
                <a:custGeom>
                  <a:avLst/>
                  <a:gdLst/>
                  <a:ahLst/>
                  <a:cxnLst/>
                  <a:rect l="l" t="t" r="r" b="b"/>
                  <a:pathLst>
                    <a:path w="9707" h="10070" extrusionOk="0">
                      <a:moveTo>
                        <a:pt x="4854" y="0"/>
                      </a:moveTo>
                      <a:cubicBezTo>
                        <a:pt x="-1618" y="0"/>
                        <a:pt x="-1618" y="10071"/>
                        <a:pt x="4854" y="10071"/>
                      </a:cubicBezTo>
                      <a:cubicBezTo>
                        <a:pt x="11326" y="10071"/>
                        <a:pt x="11326" y="0"/>
                        <a:pt x="4854" y="0"/>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108" name="Google Shape;108;p4"/>
                <p:cNvSpPr/>
                <p:nvPr/>
              </p:nvSpPr>
              <p:spPr>
                <a:xfrm>
                  <a:off x="640705" y="1152158"/>
                  <a:ext cx="34843" cy="36023"/>
                </a:xfrm>
                <a:custGeom>
                  <a:avLst/>
                  <a:gdLst/>
                  <a:ahLst/>
                  <a:cxnLst/>
                  <a:rect l="l" t="t" r="r" b="b"/>
                  <a:pathLst>
                    <a:path w="9801" h="10133" extrusionOk="0">
                      <a:moveTo>
                        <a:pt x="4901" y="0"/>
                      </a:moveTo>
                      <a:cubicBezTo>
                        <a:pt x="-1634" y="0"/>
                        <a:pt x="-1634" y="10134"/>
                        <a:pt x="4901" y="10134"/>
                      </a:cubicBezTo>
                      <a:cubicBezTo>
                        <a:pt x="11436" y="10134"/>
                        <a:pt x="11436" y="0"/>
                        <a:pt x="4901" y="0"/>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109" name="Google Shape;109;p4"/>
                <p:cNvSpPr/>
                <p:nvPr/>
              </p:nvSpPr>
              <p:spPr>
                <a:xfrm>
                  <a:off x="235871" y="2237862"/>
                  <a:ext cx="58714" cy="58828"/>
                </a:xfrm>
                <a:custGeom>
                  <a:avLst/>
                  <a:gdLst/>
                  <a:ahLst/>
                  <a:cxnLst/>
                  <a:rect l="l" t="t" r="r" b="b"/>
                  <a:pathLst>
                    <a:path w="16516" h="16548" extrusionOk="0">
                      <a:moveTo>
                        <a:pt x="16230" y="6064"/>
                      </a:moveTo>
                      <a:cubicBezTo>
                        <a:pt x="15850" y="4675"/>
                        <a:pt x="15124" y="3444"/>
                        <a:pt x="14115" y="2434"/>
                      </a:cubicBezTo>
                      <a:cubicBezTo>
                        <a:pt x="13546" y="1992"/>
                        <a:pt x="13009" y="1581"/>
                        <a:pt x="12441" y="1139"/>
                      </a:cubicBezTo>
                      <a:cubicBezTo>
                        <a:pt x="11147" y="382"/>
                        <a:pt x="9758" y="3"/>
                        <a:pt x="8274" y="3"/>
                      </a:cubicBezTo>
                      <a:cubicBezTo>
                        <a:pt x="7137" y="-29"/>
                        <a:pt x="6064" y="192"/>
                        <a:pt x="5086" y="729"/>
                      </a:cubicBezTo>
                      <a:cubicBezTo>
                        <a:pt x="4075" y="1076"/>
                        <a:pt x="3191" y="1645"/>
                        <a:pt x="2434" y="2434"/>
                      </a:cubicBezTo>
                      <a:cubicBezTo>
                        <a:pt x="1613" y="3191"/>
                        <a:pt x="1045" y="4075"/>
                        <a:pt x="729" y="5086"/>
                      </a:cubicBezTo>
                      <a:cubicBezTo>
                        <a:pt x="224" y="6064"/>
                        <a:pt x="-29" y="7138"/>
                        <a:pt x="3" y="8274"/>
                      </a:cubicBezTo>
                      <a:cubicBezTo>
                        <a:pt x="97" y="9000"/>
                        <a:pt x="192" y="9726"/>
                        <a:pt x="287" y="10484"/>
                      </a:cubicBezTo>
                      <a:cubicBezTo>
                        <a:pt x="666" y="11873"/>
                        <a:pt x="1392" y="13104"/>
                        <a:pt x="2402" y="14114"/>
                      </a:cubicBezTo>
                      <a:cubicBezTo>
                        <a:pt x="2971" y="14556"/>
                        <a:pt x="3507" y="14967"/>
                        <a:pt x="4075" y="15409"/>
                      </a:cubicBezTo>
                      <a:cubicBezTo>
                        <a:pt x="5370" y="16166"/>
                        <a:pt x="6759" y="16545"/>
                        <a:pt x="8243" y="16545"/>
                      </a:cubicBezTo>
                      <a:cubicBezTo>
                        <a:pt x="9379" y="16577"/>
                        <a:pt x="10452" y="16356"/>
                        <a:pt x="11431" y="15819"/>
                      </a:cubicBezTo>
                      <a:cubicBezTo>
                        <a:pt x="12441" y="15472"/>
                        <a:pt x="13325" y="14904"/>
                        <a:pt x="14083" y="14114"/>
                      </a:cubicBezTo>
                      <a:cubicBezTo>
                        <a:pt x="14904" y="13357"/>
                        <a:pt x="15472" y="12473"/>
                        <a:pt x="15787" y="11463"/>
                      </a:cubicBezTo>
                      <a:cubicBezTo>
                        <a:pt x="16293" y="10484"/>
                        <a:pt x="16545" y="9411"/>
                        <a:pt x="16514" y="8274"/>
                      </a:cubicBezTo>
                      <a:cubicBezTo>
                        <a:pt x="16419" y="7548"/>
                        <a:pt x="16324" y="6822"/>
                        <a:pt x="16230" y="6064"/>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grpSp>
          <p:grpSp>
            <p:nvGrpSpPr>
              <p:cNvPr id="110" name="Google Shape;110;p4"/>
              <p:cNvGrpSpPr/>
              <p:nvPr/>
            </p:nvGrpSpPr>
            <p:grpSpPr>
              <a:xfrm flipH="1">
                <a:off x="5666389" y="24935"/>
                <a:ext cx="3477599" cy="2119368"/>
                <a:chOff x="206714" y="24922"/>
                <a:chExt cx="3477599" cy="2119368"/>
              </a:xfrm>
            </p:grpSpPr>
            <p:sp>
              <p:nvSpPr>
                <p:cNvPr id="111" name="Google Shape;111;p4"/>
                <p:cNvSpPr/>
                <p:nvPr/>
              </p:nvSpPr>
              <p:spPr>
                <a:xfrm>
                  <a:off x="1144164" y="351041"/>
                  <a:ext cx="96550" cy="95935"/>
                </a:xfrm>
                <a:custGeom>
                  <a:avLst/>
                  <a:gdLst/>
                  <a:ahLst/>
                  <a:cxnLst/>
                  <a:rect l="l" t="t" r="r" b="b"/>
                  <a:pathLst>
                    <a:path w="27159" h="26986" extrusionOk="0">
                      <a:moveTo>
                        <a:pt x="26589" y="14051"/>
                      </a:moveTo>
                      <a:cubicBezTo>
                        <a:pt x="27189" y="12599"/>
                        <a:pt x="27315" y="11115"/>
                        <a:pt x="26969" y="9537"/>
                      </a:cubicBezTo>
                      <a:cubicBezTo>
                        <a:pt x="26431" y="7011"/>
                        <a:pt x="24885" y="4959"/>
                        <a:pt x="22928" y="3349"/>
                      </a:cubicBezTo>
                      <a:cubicBezTo>
                        <a:pt x="21476" y="1992"/>
                        <a:pt x="19613" y="666"/>
                        <a:pt x="17624" y="350"/>
                      </a:cubicBezTo>
                      <a:cubicBezTo>
                        <a:pt x="16582" y="192"/>
                        <a:pt x="15414" y="-29"/>
                        <a:pt x="14309" y="3"/>
                      </a:cubicBezTo>
                      <a:cubicBezTo>
                        <a:pt x="13173" y="3"/>
                        <a:pt x="12005" y="224"/>
                        <a:pt x="10931" y="413"/>
                      </a:cubicBezTo>
                      <a:cubicBezTo>
                        <a:pt x="9416" y="666"/>
                        <a:pt x="7901" y="1329"/>
                        <a:pt x="6575" y="2118"/>
                      </a:cubicBezTo>
                      <a:cubicBezTo>
                        <a:pt x="4870" y="3160"/>
                        <a:pt x="3639" y="4391"/>
                        <a:pt x="2503" y="5938"/>
                      </a:cubicBezTo>
                      <a:cubicBezTo>
                        <a:pt x="1524" y="7169"/>
                        <a:pt x="735" y="8432"/>
                        <a:pt x="355" y="10042"/>
                      </a:cubicBezTo>
                      <a:cubicBezTo>
                        <a:pt x="-150" y="12252"/>
                        <a:pt x="-86" y="13925"/>
                        <a:pt x="355" y="16135"/>
                      </a:cubicBezTo>
                      <a:cubicBezTo>
                        <a:pt x="798" y="18534"/>
                        <a:pt x="2345" y="21060"/>
                        <a:pt x="4113" y="22701"/>
                      </a:cubicBezTo>
                      <a:cubicBezTo>
                        <a:pt x="6038" y="24501"/>
                        <a:pt x="8374" y="25858"/>
                        <a:pt x="10931" y="26490"/>
                      </a:cubicBezTo>
                      <a:cubicBezTo>
                        <a:pt x="11247" y="26553"/>
                        <a:pt x="11531" y="26616"/>
                        <a:pt x="11847" y="26679"/>
                      </a:cubicBezTo>
                      <a:cubicBezTo>
                        <a:pt x="14373" y="27089"/>
                        <a:pt x="14593" y="27089"/>
                        <a:pt x="17119" y="26679"/>
                      </a:cubicBezTo>
                      <a:cubicBezTo>
                        <a:pt x="17403" y="26616"/>
                        <a:pt x="17688" y="26584"/>
                        <a:pt x="17971" y="26490"/>
                      </a:cubicBezTo>
                      <a:cubicBezTo>
                        <a:pt x="18760" y="26269"/>
                        <a:pt x="19739" y="25858"/>
                        <a:pt x="20276" y="25542"/>
                      </a:cubicBezTo>
                      <a:cubicBezTo>
                        <a:pt x="20528" y="25385"/>
                        <a:pt x="20718" y="25258"/>
                        <a:pt x="20907" y="25100"/>
                      </a:cubicBezTo>
                      <a:cubicBezTo>
                        <a:pt x="22044" y="24532"/>
                        <a:pt x="23086" y="23838"/>
                        <a:pt x="24095" y="22859"/>
                      </a:cubicBezTo>
                      <a:cubicBezTo>
                        <a:pt x="25264" y="21723"/>
                        <a:pt x="26085" y="20113"/>
                        <a:pt x="26463" y="18566"/>
                      </a:cubicBezTo>
                      <a:cubicBezTo>
                        <a:pt x="26653" y="17808"/>
                        <a:pt x="26747" y="16987"/>
                        <a:pt x="26779" y="16198"/>
                      </a:cubicBezTo>
                      <a:cubicBezTo>
                        <a:pt x="26779" y="15977"/>
                        <a:pt x="26779" y="15756"/>
                        <a:pt x="26779" y="15535"/>
                      </a:cubicBezTo>
                      <a:cubicBezTo>
                        <a:pt x="26779" y="15030"/>
                        <a:pt x="26684" y="14525"/>
                        <a:pt x="26589" y="14051"/>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112" name="Google Shape;112;p4"/>
                <p:cNvSpPr/>
                <p:nvPr/>
              </p:nvSpPr>
              <p:spPr>
                <a:xfrm>
                  <a:off x="755376" y="804594"/>
                  <a:ext cx="48732" cy="43207"/>
                </a:xfrm>
                <a:custGeom>
                  <a:avLst/>
                  <a:gdLst/>
                  <a:ahLst/>
                  <a:cxnLst/>
                  <a:rect l="l" t="t" r="r" b="b"/>
                  <a:pathLst>
                    <a:path w="13708" h="12154" extrusionOk="0">
                      <a:moveTo>
                        <a:pt x="13452" y="4451"/>
                      </a:moveTo>
                      <a:cubicBezTo>
                        <a:pt x="13168" y="3409"/>
                        <a:pt x="12632" y="2526"/>
                        <a:pt x="11874" y="1768"/>
                      </a:cubicBezTo>
                      <a:cubicBezTo>
                        <a:pt x="11464" y="1452"/>
                        <a:pt x="11053" y="1136"/>
                        <a:pt x="10643" y="821"/>
                      </a:cubicBezTo>
                      <a:cubicBezTo>
                        <a:pt x="9696" y="284"/>
                        <a:pt x="8654" y="0"/>
                        <a:pt x="7549" y="0"/>
                      </a:cubicBezTo>
                      <a:cubicBezTo>
                        <a:pt x="7265" y="32"/>
                        <a:pt x="6981" y="63"/>
                        <a:pt x="6697" y="95"/>
                      </a:cubicBezTo>
                      <a:cubicBezTo>
                        <a:pt x="6571" y="95"/>
                        <a:pt x="6413" y="95"/>
                        <a:pt x="6286" y="126"/>
                      </a:cubicBezTo>
                      <a:cubicBezTo>
                        <a:pt x="6223" y="126"/>
                        <a:pt x="6128" y="126"/>
                        <a:pt x="6065" y="126"/>
                      </a:cubicBezTo>
                      <a:cubicBezTo>
                        <a:pt x="6065" y="126"/>
                        <a:pt x="6002" y="126"/>
                        <a:pt x="5971" y="126"/>
                      </a:cubicBezTo>
                      <a:cubicBezTo>
                        <a:pt x="5687" y="126"/>
                        <a:pt x="5402" y="189"/>
                        <a:pt x="5150" y="253"/>
                      </a:cubicBezTo>
                      <a:cubicBezTo>
                        <a:pt x="4866" y="253"/>
                        <a:pt x="4581" y="253"/>
                        <a:pt x="4329" y="379"/>
                      </a:cubicBezTo>
                      <a:lnTo>
                        <a:pt x="2908" y="979"/>
                      </a:lnTo>
                      <a:cubicBezTo>
                        <a:pt x="2214" y="1357"/>
                        <a:pt x="1677" y="1863"/>
                        <a:pt x="1266" y="2494"/>
                      </a:cubicBezTo>
                      <a:cubicBezTo>
                        <a:pt x="888" y="2873"/>
                        <a:pt x="635" y="3283"/>
                        <a:pt x="509" y="3788"/>
                      </a:cubicBezTo>
                      <a:cubicBezTo>
                        <a:pt x="130" y="4483"/>
                        <a:pt x="-28" y="5240"/>
                        <a:pt x="4" y="6061"/>
                      </a:cubicBezTo>
                      <a:lnTo>
                        <a:pt x="225" y="7640"/>
                      </a:lnTo>
                      <a:lnTo>
                        <a:pt x="825" y="9060"/>
                      </a:lnTo>
                      <a:cubicBezTo>
                        <a:pt x="1204" y="9755"/>
                        <a:pt x="1709" y="10292"/>
                        <a:pt x="2340" y="10734"/>
                      </a:cubicBezTo>
                      <a:cubicBezTo>
                        <a:pt x="2908" y="11270"/>
                        <a:pt x="3572" y="11617"/>
                        <a:pt x="4361" y="11775"/>
                      </a:cubicBezTo>
                      <a:cubicBezTo>
                        <a:pt x="4613" y="11870"/>
                        <a:pt x="4897" y="11933"/>
                        <a:pt x="5182" y="11902"/>
                      </a:cubicBezTo>
                      <a:cubicBezTo>
                        <a:pt x="5465" y="11933"/>
                        <a:pt x="5718" y="11965"/>
                        <a:pt x="6002" y="11996"/>
                      </a:cubicBezTo>
                      <a:lnTo>
                        <a:pt x="6097" y="11996"/>
                      </a:lnTo>
                      <a:cubicBezTo>
                        <a:pt x="6097" y="11996"/>
                        <a:pt x="6255" y="11996"/>
                        <a:pt x="6318" y="12028"/>
                      </a:cubicBezTo>
                      <a:cubicBezTo>
                        <a:pt x="6444" y="12028"/>
                        <a:pt x="6602" y="12028"/>
                        <a:pt x="6729" y="12059"/>
                      </a:cubicBezTo>
                      <a:cubicBezTo>
                        <a:pt x="7012" y="12091"/>
                        <a:pt x="7297" y="12123"/>
                        <a:pt x="7580" y="12154"/>
                      </a:cubicBezTo>
                      <a:cubicBezTo>
                        <a:pt x="8433" y="12154"/>
                        <a:pt x="9190" y="11996"/>
                        <a:pt x="9948" y="11617"/>
                      </a:cubicBezTo>
                      <a:cubicBezTo>
                        <a:pt x="10706" y="11365"/>
                        <a:pt x="11369" y="10954"/>
                        <a:pt x="11906" y="10355"/>
                      </a:cubicBezTo>
                      <a:cubicBezTo>
                        <a:pt x="12505" y="9786"/>
                        <a:pt x="12916" y="9155"/>
                        <a:pt x="13168" y="8397"/>
                      </a:cubicBezTo>
                      <a:cubicBezTo>
                        <a:pt x="13547" y="7671"/>
                        <a:pt x="13737" y="6882"/>
                        <a:pt x="13705" y="6061"/>
                      </a:cubicBezTo>
                      <a:cubicBezTo>
                        <a:pt x="13642" y="5525"/>
                        <a:pt x="13547" y="4988"/>
                        <a:pt x="13484" y="4451"/>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113" name="Google Shape;113;p4"/>
                <p:cNvSpPr/>
                <p:nvPr/>
              </p:nvSpPr>
              <p:spPr>
                <a:xfrm>
                  <a:off x="1786753" y="128448"/>
                  <a:ext cx="74555" cy="55063"/>
                </a:xfrm>
                <a:custGeom>
                  <a:avLst/>
                  <a:gdLst/>
                  <a:ahLst/>
                  <a:cxnLst/>
                  <a:rect l="l" t="t" r="r" b="b"/>
                  <a:pathLst>
                    <a:path w="20972" h="15489" extrusionOk="0">
                      <a:moveTo>
                        <a:pt x="19962" y="4049"/>
                      </a:moveTo>
                      <a:cubicBezTo>
                        <a:pt x="19299" y="2945"/>
                        <a:pt x="18447" y="2092"/>
                        <a:pt x="17342" y="1429"/>
                      </a:cubicBezTo>
                      <a:cubicBezTo>
                        <a:pt x="16616" y="956"/>
                        <a:pt x="15795" y="640"/>
                        <a:pt x="14974" y="419"/>
                      </a:cubicBezTo>
                      <a:cubicBezTo>
                        <a:pt x="14122" y="230"/>
                        <a:pt x="13206" y="135"/>
                        <a:pt x="12322" y="72"/>
                      </a:cubicBezTo>
                      <a:cubicBezTo>
                        <a:pt x="11786" y="40"/>
                        <a:pt x="11249" y="-23"/>
                        <a:pt x="10712" y="9"/>
                      </a:cubicBezTo>
                      <a:cubicBezTo>
                        <a:pt x="9639" y="103"/>
                        <a:pt x="8534" y="198"/>
                        <a:pt x="7460" y="293"/>
                      </a:cubicBezTo>
                      <a:cubicBezTo>
                        <a:pt x="6451" y="261"/>
                        <a:pt x="5472" y="482"/>
                        <a:pt x="4588" y="924"/>
                      </a:cubicBezTo>
                      <a:cubicBezTo>
                        <a:pt x="3672" y="1208"/>
                        <a:pt x="2883" y="1745"/>
                        <a:pt x="2189" y="2471"/>
                      </a:cubicBezTo>
                      <a:cubicBezTo>
                        <a:pt x="1463" y="3134"/>
                        <a:pt x="958" y="3955"/>
                        <a:pt x="642" y="4870"/>
                      </a:cubicBezTo>
                      <a:cubicBezTo>
                        <a:pt x="169" y="5754"/>
                        <a:pt x="-53" y="6701"/>
                        <a:pt x="11" y="7743"/>
                      </a:cubicBezTo>
                      <a:cubicBezTo>
                        <a:pt x="105" y="8406"/>
                        <a:pt x="200" y="9069"/>
                        <a:pt x="263" y="9732"/>
                      </a:cubicBezTo>
                      <a:cubicBezTo>
                        <a:pt x="610" y="10995"/>
                        <a:pt x="1241" y="12100"/>
                        <a:pt x="2189" y="13015"/>
                      </a:cubicBezTo>
                      <a:cubicBezTo>
                        <a:pt x="2694" y="13394"/>
                        <a:pt x="3199" y="13804"/>
                        <a:pt x="3704" y="14183"/>
                      </a:cubicBezTo>
                      <a:cubicBezTo>
                        <a:pt x="4872" y="14846"/>
                        <a:pt x="6103" y="15193"/>
                        <a:pt x="7460" y="15193"/>
                      </a:cubicBezTo>
                      <a:lnTo>
                        <a:pt x="10712" y="15477"/>
                      </a:lnTo>
                      <a:cubicBezTo>
                        <a:pt x="11218" y="15509"/>
                        <a:pt x="11754" y="15477"/>
                        <a:pt x="12259" y="15414"/>
                      </a:cubicBezTo>
                      <a:cubicBezTo>
                        <a:pt x="13143" y="15351"/>
                        <a:pt x="14059" y="15256"/>
                        <a:pt x="14911" y="15067"/>
                      </a:cubicBezTo>
                      <a:cubicBezTo>
                        <a:pt x="15384" y="14972"/>
                        <a:pt x="15669" y="14815"/>
                        <a:pt x="16174" y="14594"/>
                      </a:cubicBezTo>
                      <a:cubicBezTo>
                        <a:pt x="16648" y="14404"/>
                        <a:pt x="16963" y="14309"/>
                        <a:pt x="17342" y="14057"/>
                      </a:cubicBezTo>
                      <a:cubicBezTo>
                        <a:pt x="18447" y="13394"/>
                        <a:pt x="19299" y="12542"/>
                        <a:pt x="19962" y="11437"/>
                      </a:cubicBezTo>
                      <a:cubicBezTo>
                        <a:pt x="20625" y="10300"/>
                        <a:pt x="20941" y="9069"/>
                        <a:pt x="20972" y="7775"/>
                      </a:cubicBezTo>
                      <a:cubicBezTo>
                        <a:pt x="20972" y="6449"/>
                        <a:pt x="20625" y="5249"/>
                        <a:pt x="19962" y="4113"/>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114" name="Google Shape;114;p4"/>
                <p:cNvSpPr/>
                <p:nvPr/>
              </p:nvSpPr>
              <p:spPr>
                <a:xfrm>
                  <a:off x="2698660" y="353990"/>
                  <a:ext cx="43993" cy="43442"/>
                </a:xfrm>
                <a:custGeom>
                  <a:avLst/>
                  <a:gdLst/>
                  <a:ahLst/>
                  <a:cxnLst/>
                  <a:rect l="l" t="t" r="r" b="b"/>
                  <a:pathLst>
                    <a:path w="12375" h="12220" extrusionOk="0">
                      <a:moveTo>
                        <a:pt x="12159" y="4514"/>
                      </a:moveTo>
                      <a:lnTo>
                        <a:pt x="11528" y="3062"/>
                      </a:lnTo>
                      <a:cubicBezTo>
                        <a:pt x="11149" y="2336"/>
                        <a:pt x="10612" y="1768"/>
                        <a:pt x="9950" y="1326"/>
                      </a:cubicBezTo>
                      <a:cubicBezTo>
                        <a:pt x="9349" y="789"/>
                        <a:pt x="8655" y="410"/>
                        <a:pt x="7865" y="221"/>
                      </a:cubicBezTo>
                      <a:cubicBezTo>
                        <a:pt x="7329" y="158"/>
                        <a:pt x="6793" y="63"/>
                        <a:pt x="6224" y="0"/>
                      </a:cubicBezTo>
                      <a:cubicBezTo>
                        <a:pt x="5119" y="0"/>
                        <a:pt x="4077" y="284"/>
                        <a:pt x="3130" y="852"/>
                      </a:cubicBezTo>
                      <a:cubicBezTo>
                        <a:pt x="2720" y="1168"/>
                        <a:pt x="2309" y="1484"/>
                        <a:pt x="1899" y="1799"/>
                      </a:cubicBezTo>
                      <a:cubicBezTo>
                        <a:pt x="1142" y="2557"/>
                        <a:pt x="605" y="3473"/>
                        <a:pt x="321" y="4514"/>
                      </a:cubicBezTo>
                      <a:lnTo>
                        <a:pt x="321" y="4578"/>
                      </a:lnTo>
                      <a:cubicBezTo>
                        <a:pt x="100" y="5083"/>
                        <a:pt x="-27" y="5588"/>
                        <a:pt x="5" y="6156"/>
                      </a:cubicBezTo>
                      <a:lnTo>
                        <a:pt x="163" y="7419"/>
                      </a:lnTo>
                      <a:cubicBezTo>
                        <a:pt x="258" y="7798"/>
                        <a:pt x="416" y="8176"/>
                        <a:pt x="605" y="8492"/>
                      </a:cubicBezTo>
                      <a:cubicBezTo>
                        <a:pt x="605" y="8492"/>
                        <a:pt x="605" y="8492"/>
                        <a:pt x="605" y="8492"/>
                      </a:cubicBezTo>
                      <a:cubicBezTo>
                        <a:pt x="605" y="8492"/>
                        <a:pt x="605" y="8492"/>
                        <a:pt x="605" y="8492"/>
                      </a:cubicBezTo>
                      <a:cubicBezTo>
                        <a:pt x="605" y="8492"/>
                        <a:pt x="605" y="8492"/>
                        <a:pt x="605" y="8492"/>
                      </a:cubicBezTo>
                      <a:cubicBezTo>
                        <a:pt x="857" y="9250"/>
                        <a:pt x="1268" y="9881"/>
                        <a:pt x="1868" y="10418"/>
                      </a:cubicBezTo>
                      <a:cubicBezTo>
                        <a:pt x="2436" y="11018"/>
                        <a:pt x="3067" y="11428"/>
                        <a:pt x="3856" y="11681"/>
                      </a:cubicBezTo>
                      <a:cubicBezTo>
                        <a:pt x="4582" y="12059"/>
                        <a:pt x="5371" y="12249"/>
                        <a:pt x="6224" y="12217"/>
                      </a:cubicBezTo>
                      <a:cubicBezTo>
                        <a:pt x="6761" y="12154"/>
                        <a:pt x="7297" y="12059"/>
                        <a:pt x="7865" y="11996"/>
                      </a:cubicBezTo>
                      <a:cubicBezTo>
                        <a:pt x="8655" y="11807"/>
                        <a:pt x="9349" y="11428"/>
                        <a:pt x="9950" y="10891"/>
                      </a:cubicBezTo>
                      <a:cubicBezTo>
                        <a:pt x="10612" y="10449"/>
                        <a:pt x="11149" y="9881"/>
                        <a:pt x="11528" y="9155"/>
                      </a:cubicBezTo>
                      <a:cubicBezTo>
                        <a:pt x="11970" y="8461"/>
                        <a:pt x="12222" y="7703"/>
                        <a:pt x="12254" y="6882"/>
                      </a:cubicBezTo>
                      <a:cubicBezTo>
                        <a:pt x="12444" y="6061"/>
                        <a:pt x="12412" y="5240"/>
                        <a:pt x="12159" y="4420"/>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115" name="Google Shape;115;p4"/>
                <p:cNvSpPr/>
                <p:nvPr/>
              </p:nvSpPr>
              <p:spPr>
                <a:xfrm>
                  <a:off x="1581928" y="236707"/>
                  <a:ext cx="1543" cy="2705"/>
                </a:xfrm>
                <a:custGeom>
                  <a:avLst/>
                  <a:gdLst/>
                  <a:ahLst/>
                  <a:cxnLst/>
                  <a:rect l="l" t="t" r="r" b="b"/>
                  <a:pathLst>
                    <a:path w="434" h="761" extrusionOk="0">
                      <a:moveTo>
                        <a:pt x="435" y="762"/>
                      </a:moveTo>
                      <a:cubicBezTo>
                        <a:pt x="308" y="572"/>
                        <a:pt x="245" y="383"/>
                        <a:pt x="150" y="225"/>
                      </a:cubicBezTo>
                      <a:cubicBezTo>
                        <a:pt x="-71" y="-122"/>
                        <a:pt x="-102" y="-154"/>
                        <a:pt x="435" y="762"/>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116" name="Google Shape;116;p4"/>
                <p:cNvSpPr/>
                <p:nvPr/>
              </p:nvSpPr>
              <p:spPr>
                <a:xfrm>
                  <a:off x="3638290" y="203862"/>
                  <a:ext cx="46023" cy="46994"/>
                </a:xfrm>
                <a:custGeom>
                  <a:avLst/>
                  <a:gdLst/>
                  <a:ahLst/>
                  <a:cxnLst/>
                  <a:rect l="l" t="t" r="r" b="b"/>
                  <a:pathLst>
                    <a:path w="12946" h="13219" extrusionOk="0">
                      <a:moveTo>
                        <a:pt x="12248" y="4412"/>
                      </a:moveTo>
                      <a:cubicBezTo>
                        <a:pt x="12090" y="3875"/>
                        <a:pt x="11838" y="3433"/>
                        <a:pt x="11459" y="3023"/>
                      </a:cubicBezTo>
                      <a:cubicBezTo>
                        <a:pt x="11428" y="2960"/>
                        <a:pt x="11333" y="2928"/>
                        <a:pt x="11301" y="2865"/>
                      </a:cubicBezTo>
                      <a:cubicBezTo>
                        <a:pt x="11301" y="2865"/>
                        <a:pt x="11301" y="2865"/>
                        <a:pt x="11301" y="2865"/>
                      </a:cubicBezTo>
                      <a:cubicBezTo>
                        <a:pt x="10670" y="1855"/>
                        <a:pt x="10228" y="1444"/>
                        <a:pt x="9250" y="781"/>
                      </a:cubicBezTo>
                      <a:cubicBezTo>
                        <a:pt x="9250" y="781"/>
                        <a:pt x="9250" y="781"/>
                        <a:pt x="9218" y="781"/>
                      </a:cubicBezTo>
                      <a:cubicBezTo>
                        <a:pt x="9155" y="750"/>
                        <a:pt x="7923" y="213"/>
                        <a:pt x="7861" y="213"/>
                      </a:cubicBezTo>
                      <a:cubicBezTo>
                        <a:pt x="7861" y="213"/>
                        <a:pt x="7861" y="213"/>
                        <a:pt x="7861" y="213"/>
                      </a:cubicBezTo>
                      <a:cubicBezTo>
                        <a:pt x="7861" y="213"/>
                        <a:pt x="7861" y="213"/>
                        <a:pt x="7861" y="213"/>
                      </a:cubicBezTo>
                      <a:cubicBezTo>
                        <a:pt x="7861" y="213"/>
                        <a:pt x="7797" y="213"/>
                        <a:pt x="7797" y="213"/>
                      </a:cubicBezTo>
                      <a:cubicBezTo>
                        <a:pt x="7797" y="213"/>
                        <a:pt x="7797" y="213"/>
                        <a:pt x="7797" y="213"/>
                      </a:cubicBezTo>
                      <a:cubicBezTo>
                        <a:pt x="6755" y="-71"/>
                        <a:pt x="5682" y="-71"/>
                        <a:pt x="4641" y="213"/>
                      </a:cubicBezTo>
                      <a:cubicBezTo>
                        <a:pt x="3630" y="497"/>
                        <a:pt x="2746" y="1002"/>
                        <a:pt x="2020" y="1760"/>
                      </a:cubicBezTo>
                      <a:cubicBezTo>
                        <a:pt x="2020" y="1760"/>
                        <a:pt x="2020" y="1760"/>
                        <a:pt x="1988" y="1792"/>
                      </a:cubicBezTo>
                      <a:cubicBezTo>
                        <a:pt x="1641" y="2202"/>
                        <a:pt x="1326" y="2612"/>
                        <a:pt x="1010" y="3054"/>
                      </a:cubicBezTo>
                      <a:cubicBezTo>
                        <a:pt x="1010" y="3086"/>
                        <a:pt x="946" y="3117"/>
                        <a:pt x="946" y="3181"/>
                      </a:cubicBezTo>
                      <a:cubicBezTo>
                        <a:pt x="663" y="3686"/>
                        <a:pt x="473" y="4222"/>
                        <a:pt x="284" y="4759"/>
                      </a:cubicBezTo>
                      <a:cubicBezTo>
                        <a:pt x="284" y="4791"/>
                        <a:pt x="284" y="4854"/>
                        <a:pt x="252" y="4885"/>
                      </a:cubicBezTo>
                      <a:cubicBezTo>
                        <a:pt x="252" y="4885"/>
                        <a:pt x="252" y="4917"/>
                        <a:pt x="252" y="4948"/>
                      </a:cubicBezTo>
                      <a:cubicBezTo>
                        <a:pt x="189" y="5233"/>
                        <a:pt x="157" y="5580"/>
                        <a:pt x="126" y="5801"/>
                      </a:cubicBezTo>
                      <a:cubicBezTo>
                        <a:pt x="126" y="6022"/>
                        <a:pt x="31" y="6369"/>
                        <a:pt x="0" y="6653"/>
                      </a:cubicBezTo>
                      <a:cubicBezTo>
                        <a:pt x="0" y="6685"/>
                        <a:pt x="0" y="6716"/>
                        <a:pt x="0" y="6779"/>
                      </a:cubicBezTo>
                      <a:cubicBezTo>
                        <a:pt x="126" y="7916"/>
                        <a:pt x="189" y="8642"/>
                        <a:pt x="631" y="9526"/>
                      </a:cubicBezTo>
                      <a:cubicBezTo>
                        <a:pt x="946" y="10000"/>
                        <a:pt x="1672" y="11136"/>
                        <a:pt x="1894" y="11357"/>
                      </a:cubicBezTo>
                      <a:cubicBezTo>
                        <a:pt x="2746" y="12209"/>
                        <a:pt x="3567" y="12620"/>
                        <a:pt x="4704" y="12999"/>
                      </a:cubicBezTo>
                      <a:cubicBezTo>
                        <a:pt x="4704" y="12999"/>
                        <a:pt x="4704" y="12999"/>
                        <a:pt x="4704" y="12999"/>
                      </a:cubicBezTo>
                      <a:cubicBezTo>
                        <a:pt x="5272" y="13156"/>
                        <a:pt x="5871" y="13220"/>
                        <a:pt x="6439" y="13220"/>
                      </a:cubicBezTo>
                      <a:cubicBezTo>
                        <a:pt x="7040" y="13220"/>
                        <a:pt x="7671" y="13188"/>
                        <a:pt x="8239" y="12967"/>
                      </a:cubicBezTo>
                      <a:cubicBezTo>
                        <a:pt x="9344" y="12557"/>
                        <a:pt x="10322" y="12178"/>
                        <a:pt x="11112" y="11294"/>
                      </a:cubicBezTo>
                      <a:lnTo>
                        <a:pt x="12090" y="10031"/>
                      </a:lnTo>
                      <a:cubicBezTo>
                        <a:pt x="12312" y="9526"/>
                        <a:pt x="12501" y="9021"/>
                        <a:pt x="12722" y="8547"/>
                      </a:cubicBezTo>
                      <a:cubicBezTo>
                        <a:pt x="12785" y="7979"/>
                        <a:pt x="12880" y="7442"/>
                        <a:pt x="12943" y="6874"/>
                      </a:cubicBezTo>
                      <a:cubicBezTo>
                        <a:pt x="12974" y="6022"/>
                        <a:pt x="12785" y="5201"/>
                        <a:pt x="12406" y="4475"/>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117" name="Google Shape;117;p4"/>
                <p:cNvSpPr/>
                <p:nvPr/>
              </p:nvSpPr>
              <p:spPr>
                <a:xfrm>
                  <a:off x="495029" y="303278"/>
                  <a:ext cx="44007" cy="43542"/>
                </a:xfrm>
                <a:custGeom>
                  <a:avLst/>
                  <a:gdLst/>
                  <a:ahLst/>
                  <a:cxnLst/>
                  <a:rect l="l" t="t" r="r" b="b"/>
                  <a:pathLst>
                    <a:path w="12379" h="12248" extrusionOk="0">
                      <a:moveTo>
                        <a:pt x="12379" y="4988"/>
                      </a:moveTo>
                      <a:cubicBezTo>
                        <a:pt x="12347" y="4230"/>
                        <a:pt x="12126" y="3536"/>
                        <a:pt x="11716" y="2873"/>
                      </a:cubicBezTo>
                      <a:cubicBezTo>
                        <a:pt x="11716" y="2873"/>
                        <a:pt x="10832" y="1736"/>
                        <a:pt x="10832" y="1705"/>
                      </a:cubicBezTo>
                      <a:cubicBezTo>
                        <a:pt x="10453" y="1389"/>
                        <a:pt x="10043" y="1042"/>
                        <a:pt x="9632" y="789"/>
                      </a:cubicBezTo>
                      <a:cubicBezTo>
                        <a:pt x="9632" y="789"/>
                        <a:pt x="9601" y="789"/>
                        <a:pt x="9569" y="758"/>
                      </a:cubicBezTo>
                      <a:cubicBezTo>
                        <a:pt x="9127" y="537"/>
                        <a:pt x="8685" y="347"/>
                        <a:pt x="8212" y="189"/>
                      </a:cubicBezTo>
                      <a:cubicBezTo>
                        <a:pt x="8212" y="189"/>
                        <a:pt x="8148" y="189"/>
                        <a:pt x="8117" y="189"/>
                      </a:cubicBezTo>
                      <a:cubicBezTo>
                        <a:pt x="7644" y="95"/>
                        <a:pt x="7170" y="32"/>
                        <a:pt x="6665" y="0"/>
                      </a:cubicBezTo>
                      <a:cubicBezTo>
                        <a:pt x="6633" y="0"/>
                        <a:pt x="6602" y="0"/>
                        <a:pt x="6570" y="0"/>
                      </a:cubicBezTo>
                      <a:cubicBezTo>
                        <a:pt x="6097" y="32"/>
                        <a:pt x="5654" y="95"/>
                        <a:pt x="5181" y="189"/>
                      </a:cubicBezTo>
                      <a:cubicBezTo>
                        <a:pt x="5181" y="189"/>
                        <a:pt x="4044" y="663"/>
                        <a:pt x="4044" y="663"/>
                      </a:cubicBezTo>
                      <a:cubicBezTo>
                        <a:pt x="3824" y="821"/>
                        <a:pt x="3634" y="979"/>
                        <a:pt x="3413" y="1136"/>
                      </a:cubicBezTo>
                      <a:cubicBezTo>
                        <a:pt x="3098" y="1231"/>
                        <a:pt x="2782" y="1357"/>
                        <a:pt x="2497" y="1515"/>
                      </a:cubicBezTo>
                      <a:cubicBezTo>
                        <a:pt x="1803" y="1926"/>
                        <a:pt x="1235" y="2494"/>
                        <a:pt x="824" y="3188"/>
                      </a:cubicBezTo>
                      <a:cubicBezTo>
                        <a:pt x="319" y="4262"/>
                        <a:pt x="256" y="4420"/>
                        <a:pt x="161" y="5304"/>
                      </a:cubicBezTo>
                      <a:cubicBezTo>
                        <a:pt x="161" y="5430"/>
                        <a:pt x="98" y="5588"/>
                        <a:pt x="98" y="5714"/>
                      </a:cubicBezTo>
                      <a:cubicBezTo>
                        <a:pt x="-59" y="6472"/>
                        <a:pt x="-27" y="7229"/>
                        <a:pt x="193" y="7987"/>
                      </a:cubicBezTo>
                      <a:cubicBezTo>
                        <a:pt x="383" y="8429"/>
                        <a:pt x="572" y="8902"/>
                        <a:pt x="762" y="9344"/>
                      </a:cubicBezTo>
                      <a:cubicBezTo>
                        <a:pt x="1267" y="10197"/>
                        <a:pt x="1929" y="10860"/>
                        <a:pt x="2782" y="11365"/>
                      </a:cubicBezTo>
                      <a:cubicBezTo>
                        <a:pt x="3255" y="11586"/>
                        <a:pt x="3761" y="11838"/>
                        <a:pt x="4266" y="11996"/>
                      </a:cubicBezTo>
                      <a:cubicBezTo>
                        <a:pt x="4329" y="11996"/>
                        <a:pt x="4392" y="11996"/>
                        <a:pt x="4424" y="12028"/>
                      </a:cubicBezTo>
                      <a:cubicBezTo>
                        <a:pt x="4802" y="12091"/>
                        <a:pt x="5560" y="12186"/>
                        <a:pt x="5970" y="12249"/>
                      </a:cubicBezTo>
                      <a:cubicBezTo>
                        <a:pt x="5970" y="12249"/>
                        <a:pt x="5970" y="12249"/>
                        <a:pt x="5970" y="12249"/>
                      </a:cubicBezTo>
                      <a:cubicBezTo>
                        <a:pt x="5970" y="12249"/>
                        <a:pt x="6034" y="12249"/>
                        <a:pt x="6034" y="12249"/>
                      </a:cubicBezTo>
                      <a:cubicBezTo>
                        <a:pt x="6602" y="12249"/>
                        <a:pt x="7201" y="12123"/>
                        <a:pt x="7707" y="12028"/>
                      </a:cubicBezTo>
                      <a:cubicBezTo>
                        <a:pt x="7770" y="12028"/>
                        <a:pt x="7802" y="12028"/>
                        <a:pt x="7865" y="11996"/>
                      </a:cubicBezTo>
                      <a:cubicBezTo>
                        <a:pt x="8338" y="11807"/>
                        <a:pt x="8843" y="11617"/>
                        <a:pt x="9317" y="11396"/>
                      </a:cubicBezTo>
                      <a:cubicBezTo>
                        <a:pt x="9317" y="11396"/>
                        <a:pt x="9317" y="11396"/>
                        <a:pt x="9348" y="11396"/>
                      </a:cubicBezTo>
                      <a:cubicBezTo>
                        <a:pt x="9412" y="11365"/>
                        <a:pt x="10516" y="10513"/>
                        <a:pt x="10548" y="10449"/>
                      </a:cubicBezTo>
                      <a:cubicBezTo>
                        <a:pt x="10548" y="10449"/>
                        <a:pt x="10548" y="10449"/>
                        <a:pt x="10548" y="10449"/>
                      </a:cubicBezTo>
                      <a:cubicBezTo>
                        <a:pt x="10706" y="10260"/>
                        <a:pt x="10864" y="10071"/>
                        <a:pt x="10990" y="9850"/>
                      </a:cubicBezTo>
                      <a:cubicBezTo>
                        <a:pt x="11147" y="9660"/>
                        <a:pt x="11305" y="9439"/>
                        <a:pt x="11463" y="9250"/>
                      </a:cubicBezTo>
                      <a:cubicBezTo>
                        <a:pt x="11463" y="9250"/>
                        <a:pt x="11463" y="9218"/>
                        <a:pt x="11495" y="9187"/>
                      </a:cubicBezTo>
                      <a:cubicBezTo>
                        <a:pt x="11779" y="8713"/>
                        <a:pt x="11937" y="8176"/>
                        <a:pt x="12126" y="7703"/>
                      </a:cubicBezTo>
                      <a:cubicBezTo>
                        <a:pt x="12126" y="7671"/>
                        <a:pt x="12158" y="7608"/>
                        <a:pt x="12158" y="7577"/>
                      </a:cubicBezTo>
                      <a:cubicBezTo>
                        <a:pt x="12284" y="7040"/>
                        <a:pt x="12347" y="6472"/>
                        <a:pt x="12379" y="5903"/>
                      </a:cubicBezTo>
                      <a:cubicBezTo>
                        <a:pt x="12379" y="5903"/>
                        <a:pt x="12379" y="5840"/>
                        <a:pt x="12379" y="5840"/>
                      </a:cubicBezTo>
                      <a:cubicBezTo>
                        <a:pt x="12347" y="5588"/>
                        <a:pt x="12316" y="5335"/>
                        <a:pt x="12284" y="5083"/>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118" name="Google Shape;118;p4"/>
                <p:cNvSpPr/>
                <p:nvPr/>
              </p:nvSpPr>
              <p:spPr>
                <a:xfrm>
                  <a:off x="434710" y="24922"/>
                  <a:ext cx="48817" cy="52084"/>
                </a:xfrm>
                <a:custGeom>
                  <a:avLst/>
                  <a:gdLst/>
                  <a:ahLst/>
                  <a:cxnLst/>
                  <a:rect l="l" t="t" r="r" b="b"/>
                  <a:pathLst>
                    <a:path w="13732" h="14651" extrusionOk="0">
                      <a:moveTo>
                        <a:pt x="13591" y="5935"/>
                      </a:moveTo>
                      <a:cubicBezTo>
                        <a:pt x="13527" y="5682"/>
                        <a:pt x="13464" y="5430"/>
                        <a:pt x="13401" y="5177"/>
                      </a:cubicBezTo>
                      <a:cubicBezTo>
                        <a:pt x="13243" y="4514"/>
                        <a:pt x="12959" y="3883"/>
                        <a:pt x="12580" y="3315"/>
                      </a:cubicBezTo>
                      <a:cubicBezTo>
                        <a:pt x="12580" y="3315"/>
                        <a:pt x="12549" y="3252"/>
                        <a:pt x="12517" y="3220"/>
                      </a:cubicBezTo>
                      <a:cubicBezTo>
                        <a:pt x="12107" y="2462"/>
                        <a:pt x="11538" y="1863"/>
                        <a:pt x="10844" y="1389"/>
                      </a:cubicBezTo>
                      <a:cubicBezTo>
                        <a:pt x="10213" y="821"/>
                        <a:pt x="9487" y="442"/>
                        <a:pt x="8634" y="221"/>
                      </a:cubicBezTo>
                      <a:cubicBezTo>
                        <a:pt x="8066" y="95"/>
                        <a:pt x="7497" y="32"/>
                        <a:pt x="6898" y="0"/>
                      </a:cubicBezTo>
                      <a:cubicBezTo>
                        <a:pt x="6330" y="32"/>
                        <a:pt x="5730" y="126"/>
                        <a:pt x="5161" y="221"/>
                      </a:cubicBezTo>
                      <a:cubicBezTo>
                        <a:pt x="4656" y="442"/>
                        <a:pt x="4120" y="663"/>
                        <a:pt x="3614" y="884"/>
                      </a:cubicBezTo>
                      <a:cubicBezTo>
                        <a:pt x="2573" y="1421"/>
                        <a:pt x="1847" y="2336"/>
                        <a:pt x="1247" y="3283"/>
                      </a:cubicBezTo>
                      <a:cubicBezTo>
                        <a:pt x="868" y="3851"/>
                        <a:pt x="584" y="4483"/>
                        <a:pt x="426" y="5146"/>
                      </a:cubicBezTo>
                      <a:cubicBezTo>
                        <a:pt x="363" y="5398"/>
                        <a:pt x="300" y="5651"/>
                        <a:pt x="237" y="5903"/>
                      </a:cubicBezTo>
                      <a:cubicBezTo>
                        <a:pt x="-79" y="7135"/>
                        <a:pt x="-79" y="8366"/>
                        <a:pt x="237" y="9565"/>
                      </a:cubicBezTo>
                      <a:cubicBezTo>
                        <a:pt x="552" y="10734"/>
                        <a:pt x="1153" y="11744"/>
                        <a:pt x="2004" y="12628"/>
                      </a:cubicBezTo>
                      <a:lnTo>
                        <a:pt x="3394" y="13701"/>
                      </a:lnTo>
                      <a:cubicBezTo>
                        <a:pt x="4467" y="14332"/>
                        <a:pt x="5635" y="14648"/>
                        <a:pt x="6866" y="14648"/>
                      </a:cubicBezTo>
                      <a:cubicBezTo>
                        <a:pt x="7813" y="14680"/>
                        <a:pt x="8697" y="14490"/>
                        <a:pt x="9518" y="14048"/>
                      </a:cubicBezTo>
                      <a:cubicBezTo>
                        <a:pt x="10371" y="13764"/>
                        <a:pt x="11128" y="13291"/>
                        <a:pt x="11728" y="12628"/>
                      </a:cubicBezTo>
                      <a:cubicBezTo>
                        <a:pt x="12580" y="11775"/>
                        <a:pt x="13180" y="10765"/>
                        <a:pt x="13496" y="9565"/>
                      </a:cubicBezTo>
                      <a:cubicBezTo>
                        <a:pt x="13811" y="8334"/>
                        <a:pt x="13811" y="7103"/>
                        <a:pt x="13496" y="5903"/>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119" name="Google Shape;119;p4"/>
                <p:cNvSpPr/>
                <p:nvPr/>
              </p:nvSpPr>
              <p:spPr>
                <a:xfrm>
                  <a:off x="800774" y="317197"/>
                  <a:ext cx="579" cy="370"/>
                </a:xfrm>
                <a:custGeom>
                  <a:avLst/>
                  <a:gdLst/>
                  <a:ahLst/>
                  <a:cxnLst/>
                  <a:rect l="l" t="t" r="r" b="b"/>
                  <a:pathLst>
                    <a:path w="163" h="104" extrusionOk="0">
                      <a:moveTo>
                        <a:pt x="164" y="0"/>
                      </a:moveTo>
                      <a:cubicBezTo>
                        <a:pt x="164" y="0"/>
                        <a:pt x="69" y="32"/>
                        <a:pt x="37" y="63"/>
                      </a:cubicBezTo>
                      <a:cubicBezTo>
                        <a:pt x="-25" y="126"/>
                        <a:pt x="-25" y="126"/>
                        <a:pt x="164" y="0"/>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120" name="Google Shape;120;p4"/>
                <p:cNvSpPr/>
                <p:nvPr/>
              </p:nvSpPr>
              <p:spPr>
                <a:xfrm>
                  <a:off x="770922" y="284086"/>
                  <a:ext cx="39194" cy="35685"/>
                </a:xfrm>
                <a:custGeom>
                  <a:avLst/>
                  <a:gdLst/>
                  <a:ahLst/>
                  <a:cxnLst/>
                  <a:rect l="l" t="t" r="r" b="b"/>
                  <a:pathLst>
                    <a:path w="11025" h="10038" extrusionOk="0">
                      <a:moveTo>
                        <a:pt x="10895" y="3757"/>
                      </a:moveTo>
                      <a:cubicBezTo>
                        <a:pt x="10675" y="2936"/>
                        <a:pt x="10264" y="2241"/>
                        <a:pt x="9664" y="1642"/>
                      </a:cubicBezTo>
                      <a:cubicBezTo>
                        <a:pt x="9664" y="1610"/>
                        <a:pt x="9601" y="1578"/>
                        <a:pt x="9601" y="1547"/>
                      </a:cubicBezTo>
                      <a:cubicBezTo>
                        <a:pt x="9348" y="1231"/>
                        <a:pt x="7991" y="442"/>
                        <a:pt x="8559" y="758"/>
                      </a:cubicBezTo>
                      <a:cubicBezTo>
                        <a:pt x="8149" y="600"/>
                        <a:pt x="7770" y="410"/>
                        <a:pt x="7360" y="253"/>
                      </a:cubicBezTo>
                      <a:cubicBezTo>
                        <a:pt x="6917" y="158"/>
                        <a:pt x="6476" y="95"/>
                        <a:pt x="6034" y="63"/>
                      </a:cubicBezTo>
                      <a:cubicBezTo>
                        <a:pt x="5908" y="63"/>
                        <a:pt x="5813" y="63"/>
                        <a:pt x="5687" y="63"/>
                      </a:cubicBezTo>
                      <a:cubicBezTo>
                        <a:pt x="5465" y="63"/>
                        <a:pt x="5245" y="32"/>
                        <a:pt x="5024" y="0"/>
                      </a:cubicBezTo>
                      <a:cubicBezTo>
                        <a:pt x="4329" y="0"/>
                        <a:pt x="3697" y="126"/>
                        <a:pt x="3098" y="442"/>
                      </a:cubicBezTo>
                      <a:cubicBezTo>
                        <a:pt x="2466" y="631"/>
                        <a:pt x="1930" y="979"/>
                        <a:pt x="1488" y="1484"/>
                      </a:cubicBezTo>
                      <a:cubicBezTo>
                        <a:pt x="983" y="1926"/>
                        <a:pt x="635" y="2494"/>
                        <a:pt x="446" y="3094"/>
                      </a:cubicBezTo>
                      <a:cubicBezTo>
                        <a:pt x="130" y="3694"/>
                        <a:pt x="-28" y="4325"/>
                        <a:pt x="4" y="5019"/>
                      </a:cubicBezTo>
                      <a:cubicBezTo>
                        <a:pt x="67" y="5461"/>
                        <a:pt x="130" y="5903"/>
                        <a:pt x="194" y="6345"/>
                      </a:cubicBezTo>
                      <a:cubicBezTo>
                        <a:pt x="446" y="7198"/>
                        <a:pt x="856" y="7924"/>
                        <a:pt x="1488" y="8555"/>
                      </a:cubicBezTo>
                      <a:cubicBezTo>
                        <a:pt x="1835" y="8808"/>
                        <a:pt x="2182" y="9092"/>
                        <a:pt x="2498" y="9344"/>
                      </a:cubicBezTo>
                      <a:cubicBezTo>
                        <a:pt x="3287" y="9786"/>
                        <a:pt x="4140" y="10039"/>
                        <a:pt x="5024" y="10039"/>
                      </a:cubicBezTo>
                      <a:cubicBezTo>
                        <a:pt x="5245" y="10039"/>
                        <a:pt x="5465" y="10007"/>
                        <a:pt x="5687" y="9976"/>
                      </a:cubicBezTo>
                      <a:cubicBezTo>
                        <a:pt x="5781" y="9976"/>
                        <a:pt x="5908" y="9976"/>
                        <a:pt x="6003" y="9976"/>
                      </a:cubicBezTo>
                      <a:cubicBezTo>
                        <a:pt x="6223" y="9976"/>
                        <a:pt x="6476" y="9944"/>
                        <a:pt x="6697" y="9881"/>
                      </a:cubicBezTo>
                      <a:cubicBezTo>
                        <a:pt x="7297" y="9881"/>
                        <a:pt x="7896" y="9660"/>
                        <a:pt x="8402" y="9344"/>
                      </a:cubicBezTo>
                      <a:cubicBezTo>
                        <a:pt x="8591" y="9218"/>
                        <a:pt x="9380" y="8713"/>
                        <a:pt x="9570" y="8492"/>
                      </a:cubicBezTo>
                      <a:cubicBezTo>
                        <a:pt x="9570" y="8492"/>
                        <a:pt x="9633" y="8429"/>
                        <a:pt x="9633" y="8397"/>
                      </a:cubicBezTo>
                      <a:cubicBezTo>
                        <a:pt x="10106" y="7955"/>
                        <a:pt x="10422" y="7450"/>
                        <a:pt x="10612" y="6851"/>
                      </a:cubicBezTo>
                      <a:cubicBezTo>
                        <a:pt x="10895" y="6282"/>
                        <a:pt x="11053" y="5651"/>
                        <a:pt x="11022" y="5019"/>
                      </a:cubicBezTo>
                      <a:cubicBezTo>
                        <a:pt x="10958" y="4609"/>
                        <a:pt x="10895" y="4167"/>
                        <a:pt x="10864" y="3757"/>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121" name="Google Shape;121;p4"/>
                <p:cNvSpPr/>
                <p:nvPr/>
              </p:nvSpPr>
              <p:spPr>
                <a:xfrm>
                  <a:off x="342584" y="801756"/>
                  <a:ext cx="51007" cy="51967"/>
                </a:xfrm>
                <a:custGeom>
                  <a:avLst/>
                  <a:gdLst/>
                  <a:ahLst/>
                  <a:cxnLst/>
                  <a:rect l="l" t="t" r="r" b="b"/>
                  <a:pathLst>
                    <a:path w="14348" h="14618" extrusionOk="0">
                      <a:moveTo>
                        <a:pt x="14056" y="5204"/>
                      </a:moveTo>
                      <a:cubicBezTo>
                        <a:pt x="13898" y="4573"/>
                        <a:pt x="13520" y="3815"/>
                        <a:pt x="13299" y="3342"/>
                      </a:cubicBezTo>
                      <a:cubicBezTo>
                        <a:pt x="13235" y="3247"/>
                        <a:pt x="13204" y="3121"/>
                        <a:pt x="13109" y="3026"/>
                      </a:cubicBezTo>
                      <a:cubicBezTo>
                        <a:pt x="12573" y="2111"/>
                        <a:pt x="11847" y="1385"/>
                        <a:pt x="10931" y="848"/>
                      </a:cubicBezTo>
                      <a:cubicBezTo>
                        <a:pt x="10236" y="406"/>
                        <a:pt x="9479" y="153"/>
                        <a:pt x="8658" y="122"/>
                      </a:cubicBezTo>
                      <a:cubicBezTo>
                        <a:pt x="7837" y="-68"/>
                        <a:pt x="7048" y="-36"/>
                        <a:pt x="6227" y="216"/>
                      </a:cubicBezTo>
                      <a:cubicBezTo>
                        <a:pt x="5785" y="343"/>
                        <a:pt x="5375" y="532"/>
                        <a:pt x="4995" y="722"/>
                      </a:cubicBezTo>
                      <a:cubicBezTo>
                        <a:pt x="4522" y="879"/>
                        <a:pt x="4301" y="1006"/>
                        <a:pt x="3986" y="1258"/>
                      </a:cubicBezTo>
                      <a:cubicBezTo>
                        <a:pt x="3986" y="1258"/>
                        <a:pt x="3923" y="1258"/>
                        <a:pt x="3891" y="1321"/>
                      </a:cubicBezTo>
                      <a:cubicBezTo>
                        <a:pt x="3828" y="1321"/>
                        <a:pt x="3796" y="1385"/>
                        <a:pt x="3765" y="1416"/>
                      </a:cubicBezTo>
                      <a:cubicBezTo>
                        <a:pt x="3701" y="1448"/>
                        <a:pt x="3607" y="1511"/>
                        <a:pt x="3543" y="1542"/>
                      </a:cubicBezTo>
                      <a:lnTo>
                        <a:pt x="3638" y="1542"/>
                      </a:lnTo>
                      <a:cubicBezTo>
                        <a:pt x="3323" y="1700"/>
                        <a:pt x="3039" y="1858"/>
                        <a:pt x="2754" y="2111"/>
                      </a:cubicBezTo>
                      <a:cubicBezTo>
                        <a:pt x="1997" y="2616"/>
                        <a:pt x="1397" y="3279"/>
                        <a:pt x="955" y="4068"/>
                      </a:cubicBezTo>
                      <a:cubicBezTo>
                        <a:pt x="734" y="4636"/>
                        <a:pt x="481" y="5173"/>
                        <a:pt x="260" y="5741"/>
                      </a:cubicBezTo>
                      <a:cubicBezTo>
                        <a:pt x="-87" y="6972"/>
                        <a:pt x="-87" y="8235"/>
                        <a:pt x="260" y="9466"/>
                      </a:cubicBezTo>
                      <a:cubicBezTo>
                        <a:pt x="355" y="9782"/>
                        <a:pt x="481" y="10066"/>
                        <a:pt x="639" y="10382"/>
                      </a:cubicBezTo>
                      <a:cubicBezTo>
                        <a:pt x="892" y="11171"/>
                        <a:pt x="1334" y="11834"/>
                        <a:pt x="1933" y="12402"/>
                      </a:cubicBezTo>
                      <a:cubicBezTo>
                        <a:pt x="1965" y="12465"/>
                        <a:pt x="2028" y="12497"/>
                        <a:pt x="2060" y="12560"/>
                      </a:cubicBezTo>
                      <a:cubicBezTo>
                        <a:pt x="2944" y="13444"/>
                        <a:pt x="3986" y="14044"/>
                        <a:pt x="5153" y="14359"/>
                      </a:cubicBezTo>
                      <a:cubicBezTo>
                        <a:pt x="6101" y="14644"/>
                        <a:pt x="7016" y="14707"/>
                        <a:pt x="7964" y="14486"/>
                      </a:cubicBezTo>
                      <a:cubicBezTo>
                        <a:pt x="8911" y="14454"/>
                        <a:pt x="9762" y="14170"/>
                        <a:pt x="10583" y="13665"/>
                      </a:cubicBezTo>
                      <a:cubicBezTo>
                        <a:pt x="11625" y="13034"/>
                        <a:pt x="12478" y="12213"/>
                        <a:pt x="13109" y="11139"/>
                      </a:cubicBezTo>
                      <a:cubicBezTo>
                        <a:pt x="13141" y="11076"/>
                        <a:pt x="13204" y="11013"/>
                        <a:pt x="13235" y="10950"/>
                      </a:cubicBezTo>
                      <a:cubicBezTo>
                        <a:pt x="13235" y="10918"/>
                        <a:pt x="13267" y="10887"/>
                        <a:pt x="13299" y="10824"/>
                      </a:cubicBezTo>
                      <a:cubicBezTo>
                        <a:pt x="13551" y="10255"/>
                        <a:pt x="13803" y="9687"/>
                        <a:pt x="14025" y="9119"/>
                      </a:cubicBezTo>
                      <a:cubicBezTo>
                        <a:pt x="14025" y="9056"/>
                        <a:pt x="14056" y="8993"/>
                        <a:pt x="14088" y="8930"/>
                      </a:cubicBezTo>
                      <a:cubicBezTo>
                        <a:pt x="14435" y="7667"/>
                        <a:pt x="14435" y="6436"/>
                        <a:pt x="14088" y="5173"/>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122" name="Google Shape;122;p4"/>
                <p:cNvSpPr/>
                <p:nvPr/>
              </p:nvSpPr>
              <p:spPr>
                <a:xfrm>
                  <a:off x="206714" y="676367"/>
                  <a:ext cx="34508" cy="35799"/>
                </a:xfrm>
                <a:custGeom>
                  <a:avLst/>
                  <a:gdLst/>
                  <a:ahLst/>
                  <a:cxnLst/>
                  <a:rect l="l" t="t" r="r" b="b"/>
                  <a:pathLst>
                    <a:path w="9707" h="10070" extrusionOk="0">
                      <a:moveTo>
                        <a:pt x="4854" y="0"/>
                      </a:moveTo>
                      <a:cubicBezTo>
                        <a:pt x="-1618" y="0"/>
                        <a:pt x="-1618" y="10071"/>
                        <a:pt x="4854" y="10071"/>
                      </a:cubicBezTo>
                      <a:cubicBezTo>
                        <a:pt x="11326" y="10071"/>
                        <a:pt x="11326" y="0"/>
                        <a:pt x="4854" y="0"/>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123" name="Google Shape;123;p4"/>
                <p:cNvSpPr/>
                <p:nvPr/>
              </p:nvSpPr>
              <p:spPr>
                <a:xfrm>
                  <a:off x="716905" y="1609358"/>
                  <a:ext cx="34843" cy="36023"/>
                </a:xfrm>
                <a:custGeom>
                  <a:avLst/>
                  <a:gdLst/>
                  <a:ahLst/>
                  <a:cxnLst/>
                  <a:rect l="l" t="t" r="r" b="b"/>
                  <a:pathLst>
                    <a:path w="9801" h="10133" extrusionOk="0">
                      <a:moveTo>
                        <a:pt x="4901" y="0"/>
                      </a:moveTo>
                      <a:cubicBezTo>
                        <a:pt x="-1634" y="0"/>
                        <a:pt x="-1634" y="10134"/>
                        <a:pt x="4901" y="10134"/>
                      </a:cubicBezTo>
                      <a:cubicBezTo>
                        <a:pt x="11436" y="10134"/>
                        <a:pt x="11436" y="0"/>
                        <a:pt x="4901" y="0"/>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124" name="Google Shape;124;p4"/>
                <p:cNvSpPr/>
                <p:nvPr/>
              </p:nvSpPr>
              <p:spPr>
                <a:xfrm>
                  <a:off x="616871" y="2085462"/>
                  <a:ext cx="58714" cy="58828"/>
                </a:xfrm>
                <a:custGeom>
                  <a:avLst/>
                  <a:gdLst/>
                  <a:ahLst/>
                  <a:cxnLst/>
                  <a:rect l="l" t="t" r="r" b="b"/>
                  <a:pathLst>
                    <a:path w="16516" h="16548" extrusionOk="0">
                      <a:moveTo>
                        <a:pt x="16230" y="6064"/>
                      </a:moveTo>
                      <a:cubicBezTo>
                        <a:pt x="15850" y="4675"/>
                        <a:pt x="15124" y="3444"/>
                        <a:pt x="14115" y="2434"/>
                      </a:cubicBezTo>
                      <a:cubicBezTo>
                        <a:pt x="13546" y="1992"/>
                        <a:pt x="13009" y="1581"/>
                        <a:pt x="12441" y="1139"/>
                      </a:cubicBezTo>
                      <a:cubicBezTo>
                        <a:pt x="11147" y="382"/>
                        <a:pt x="9758" y="3"/>
                        <a:pt x="8274" y="3"/>
                      </a:cubicBezTo>
                      <a:cubicBezTo>
                        <a:pt x="7137" y="-29"/>
                        <a:pt x="6064" y="192"/>
                        <a:pt x="5086" y="729"/>
                      </a:cubicBezTo>
                      <a:cubicBezTo>
                        <a:pt x="4075" y="1076"/>
                        <a:pt x="3191" y="1645"/>
                        <a:pt x="2434" y="2434"/>
                      </a:cubicBezTo>
                      <a:cubicBezTo>
                        <a:pt x="1613" y="3191"/>
                        <a:pt x="1045" y="4075"/>
                        <a:pt x="729" y="5086"/>
                      </a:cubicBezTo>
                      <a:cubicBezTo>
                        <a:pt x="224" y="6064"/>
                        <a:pt x="-29" y="7138"/>
                        <a:pt x="3" y="8274"/>
                      </a:cubicBezTo>
                      <a:cubicBezTo>
                        <a:pt x="97" y="9000"/>
                        <a:pt x="192" y="9726"/>
                        <a:pt x="287" y="10484"/>
                      </a:cubicBezTo>
                      <a:cubicBezTo>
                        <a:pt x="666" y="11873"/>
                        <a:pt x="1392" y="13104"/>
                        <a:pt x="2402" y="14114"/>
                      </a:cubicBezTo>
                      <a:cubicBezTo>
                        <a:pt x="2971" y="14556"/>
                        <a:pt x="3507" y="14967"/>
                        <a:pt x="4075" y="15409"/>
                      </a:cubicBezTo>
                      <a:cubicBezTo>
                        <a:pt x="5370" y="16166"/>
                        <a:pt x="6759" y="16545"/>
                        <a:pt x="8243" y="16545"/>
                      </a:cubicBezTo>
                      <a:cubicBezTo>
                        <a:pt x="9379" y="16577"/>
                        <a:pt x="10452" y="16356"/>
                        <a:pt x="11431" y="15819"/>
                      </a:cubicBezTo>
                      <a:cubicBezTo>
                        <a:pt x="12441" y="15472"/>
                        <a:pt x="13325" y="14904"/>
                        <a:pt x="14083" y="14114"/>
                      </a:cubicBezTo>
                      <a:cubicBezTo>
                        <a:pt x="14904" y="13357"/>
                        <a:pt x="15472" y="12473"/>
                        <a:pt x="15787" y="11463"/>
                      </a:cubicBezTo>
                      <a:cubicBezTo>
                        <a:pt x="16293" y="10484"/>
                        <a:pt x="16545" y="9411"/>
                        <a:pt x="16514" y="8274"/>
                      </a:cubicBezTo>
                      <a:cubicBezTo>
                        <a:pt x="16419" y="7548"/>
                        <a:pt x="16324" y="6822"/>
                        <a:pt x="16230" y="6064"/>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grpSp>
        </p:grpSp>
        <p:grpSp>
          <p:nvGrpSpPr>
            <p:cNvPr id="125" name="Google Shape;125;p4"/>
            <p:cNvGrpSpPr/>
            <p:nvPr/>
          </p:nvGrpSpPr>
          <p:grpSpPr>
            <a:xfrm>
              <a:off x="-145651" y="1915887"/>
              <a:ext cx="9530112" cy="2864956"/>
              <a:chOff x="-145651" y="1915887"/>
              <a:chExt cx="9530112" cy="2864956"/>
            </a:xfrm>
          </p:grpSpPr>
          <p:grpSp>
            <p:nvGrpSpPr>
              <p:cNvPr id="126" name="Google Shape;126;p4"/>
              <p:cNvGrpSpPr/>
              <p:nvPr/>
            </p:nvGrpSpPr>
            <p:grpSpPr>
              <a:xfrm>
                <a:off x="-145651" y="1915887"/>
                <a:ext cx="9530112" cy="2858712"/>
                <a:chOff x="-2360071" y="3371979"/>
                <a:chExt cx="2716524" cy="814866"/>
              </a:xfrm>
            </p:grpSpPr>
            <p:sp>
              <p:nvSpPr>
                <p:cNvPr id="128" name="Google Shape;128;p4"/>
                <p:cNvSpPr/>
                <p:nvPr/>
              </p:nvSpPr>
              <p:spPr>
                <a:xfrm>
                  <a:off x="77603" y="3759333"/>
                  <a:ext cx="17462" cy="27459"/>
                </a:xfrm>
                <a:custGeom>
                  <a:avLst/>
                  <a:gdLst/>
                  <a:ahLst/>
                  <a:cxnLst/>
                  <a:rect l="l" t="t" r="r" b="b"/>
                  <a:pathLst>
                    <a:path w="17462" h="27459" extrusionOk="0">
                      <a:moveTo>
                        <a:pt x="8075" y="2815"/>
                      </a:moveTo>
                      <a:cubicBezTo>
                        <a:pt x="9527" y="6540"/>
                        <a:pt x="11137" y="10171"/>
                        <a:pt x="12874" y="13738"/>
                      </a:cubicBezTo>
                      <a:cubicBezTo>
                        <a:pt x="14137" y="16200"/>
                        <a:pt x="15462" y="18663"/>
                        <a:pt x="16820" y="21062"/>
                      </a:cubicBezTo>
                      <a:cubicBezTo>
                        <a:pt x="17925" y="23020"/>
                        <a:pt x="17641" y="25482"/>
                        <a:pt x="15683" y="26776"/>
                      </a:cubicBezTo>
                      <a:cubicBezTo>
                        <a:pt x="13916" y="27976"/>
                        <a:pt x="11074" y="27597"/>
                        <a:pt x="9969" y="25640"/>
                      </a:cubicBezTo>
                      <a:cubicBezTo>
                        <a:pt x="6244" y="19168"/>
                        <a:pt x="2993" y="12444"/>
                        <a:pt x="246" y="5467"/>
                      </a:cubicBezTo>
                      <a:cubicBezTo>
                        <a:pt x="-575" y="3383"/>
                        <a:pt x="751" y="921"/>
                        <a:pt x="2835" y="226"/>
                      </a:cubicBezTo>
                      <a:cubicBezTo>
                        <a:pt x="3182" y="100"/>
                        <a:pt x="3561" y="37"/>
                        <a:pt x="3908" y="6"/>
                      </a:cubicBezTo>
                      <a:cubicBezTo>
                        <a:pt x="5708" y="-89"/>
                        <a:pt x="7381" y="1047"/>
                        <a:pt x="8075" y="2784"/>
                      </a:cubicBezTo>
                    </a:path>
                  </a:pathLst>
                </a:custGeom>
                <a:solidFill>
                  <a:srgbClr val="E7EFF9"/>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129" name="Google Shape;129;p4"/>
                <p:cNvSpPr/>
                <p:nvPr/>
              </p:nvSpPr>
              <p:spPr>
                <a:xfrm>
                  <a:off x="52943" y="3761602"/>
                  <a:ext cx="18112" cy="26308"/>
                </a:xfrm>
                <a:custGeom>
                  <a:avLst/>
                  <a:gdLst/>
                  <a:ahLst/>
                  <a:cxnLst/>
                  <a:rect l="l" t="t" r="r" b="b"/>
                  <a:pathLst>
                    <a:path w="18112" h="26308" extrusionOk="0">
                      <a:moveTo>
                        <a:pt x="7543" y="1778"/>
                      </a:moveTo>
                      <a:cubicBezTo>
                        <a:pt x="10858" y="7807"/>
                        <a:pt x="14173" y="13837"/>
                        <a:pt x="17424" y="19898"/>
                      </a:cubicBezTo>
                      <a:cubicBezTo>
                        <a:pt x="17961" y="20908"/>
                        <a:pt x="18277" y="21887"/>
                        <a:pt x="18024" y="23055"/>
                      </a:cubicBezTo>
                      <a:cubicBezTo>
                        <a:pt x="17803" y="24097"/>
                        <a:pt x="17172" y="25044"/>
                        <a:pt x="16288" y="25644"/>
                      </a:cubicBezTo>
                      <a:cubicBezTo>
                        <a:pt x="14551" y="26780"/>
                        <a:pt x="11647" y="26496"/>
                        <a:pt x="10574" y="24507"/>
                      </a:cubicBezTo>
                      <a:cubicBezTo>
                        <a:pt x="7322" y="18446"/>
                        <a:pt x="4039" y="12417"/>
                        <a:pt x="693" y="6418"/>
                      </a:cubicBezTo>
                      <a:cubicBezTo>
                        <a:pt x="124" y="5408"/>
                        <a:pt x="-160" y="4429"/>
                        <a:pt x="93" y="3261"/>
                      </a:cubicBezTo>
                      <a:cubicBezTo>
                        <a:pt x="314" y="2220"/>
                        <a:pt x="945" y="1273"/>
                        <a:pt x="1829" y="673"/>
                      </a:cubicBezTo>
                      <a:cubicBezTo>
                        <a:pt x="2429" y="262"/>
                        <a:pt x="3155" y="41"/>
                        <a:pt x="3881" y="10"/>
                      </a:cubicBezTo>
                      <a:cubicBezTo>
                        <a:pt x="5333" y="-85"/>
                        <a:pt x="6817" y="515"/>
                        <a:pt x="7543" y="1809"/>
                      </a:cubicBezTo>
                    </a:path>
                  </a:pathLst>
                </a:custGeom>
                <a:solidFill>
                  <a:srgbClr val="E7EFF9"/>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130" name="Google Shape;130;p4"/>
                <p:cNvSpPr/>
                <p:nvPr/>
              </p:nvSpPr>
              <p:spPr>
                <a:xfrm>
                  <a:off x="57469" y="3801443"/>
                  <a:ext cx="23885" cy="27722"/>
                </a:xfrm>
                <a:custGeom>
                  <a:avLst/>
                  <a:gdLst/>
                  <a:ahLst/>
                  <a:cxnLst/>
                  <a:rect l="l" t="t" r="r" b="b"/>
                  <a:pathLst>
                    <a:path w="23885" h="27722" extrusionOk="0">
                      <a:moveTo>
                        <a:pt x="7563" y="1809"/>
                      </a:moveTo>
                      <a:cubicBezTo>
                        <a:pt x="10625" y="6544"/>
                        <a:pt x="14035" y="11027"/>
                        <a:pt x="17697" y="15320"/>
                      </a:cubicBezTo>
                      <a:cubicBezTo>
                        <a:pt x="19275" y="17088"/>
                        <a:pt x="20885" y="18824"/>
                        <a:pt x="22527" y="20497"/>
                      </a:cubicBezTo>
                      <a:cubicBezTo>
                        <a:pt x="24105" y="22107"/>
                        <a:pt x="24421" y="24538"/>
                        <a:pt x="22874" y="26337"/>
                      </a:cubicBezTo>
                      <a:cubicBezTo>
                        <a:pt x="21453" y="27916"/>
                        <a:pt x="18612" y="28295"/>
                        <a:pt x="17034" y="26685"/>
                      </a:cubicBezTo>
                      <a:cubicBezTo>
                        <a:pt x="10941" y="20466"/>
                        <a:pt x="5416" y="13679"/>
                        <a:pt x="681" y="6386"/>
                      </a:cubicBezTo>
                      <a:cubicBezTo>
                        <a:pt x="-550" y="4492"/>
                        <a:pt x="-77" y="1935"/>
                        <a:pt x="1817" y="672"/>
                      </a:cubicBezTo>
                      <a:cubicBezTo>
                        <a:pt x="2417" y="262"/>
                        <a:pt x="3112" y="41"/>
                        <a:pt x="3838" y="9"/>
                      </a:cubicBezTo>
                      <a:cubicBezTo>
                        <a:pt x="5258" y="-86"/>
                        <a:pt x="6711" y="577"/>
                        <a:pt x="7531" y="1840"/>
                      </a:cubicBezTo>
                    </a:path>
                  </a:pathLst>
                </a:custGeom>
                <a:solidFill>
                  <a:srgbClr val="E7EFF9"/>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131" name="Google Shape;131;p4"/>
                <p:cNvSpPr/>
                <p:nvPr/>
              </p:nvSpPr>
              <p:spPr>
                <a:xfrm>
                  <a:off x="90455" y="3800158"/>
                  <a:ext cx="21764" cy="31484"/>
                </a:xfrm>
                <a:custGeom>
                  <a:avLst/>
                  <a:gdLst/>
                  <a:ahLst/>
                  <a:cxnLst/>
                  <a:rect l="l" t="t" r="r" b="b"/>
                  <a:pathLst>
                    <a:path w="21764" h="31484" extrusionOk="0">
                      <a:moveTo>
                        <a:pt x="4946" y="95"/>
                      </a:moveTo>
                      <a:cubicBezTo>
                        <a:pt x="5893" y="284"/>
                        <a:pt x="7093" y="947"/>
                        <a:pt x="7535" y="1863"/>
                      </a:cubicBezTo>
                      <a:cubicBezTo>
                        <a:pt x="11544" y="9881"/>
                        <a:pt x="16058" y="17647"/>
                        <a:pt x="21078" y="25066"/>
                      </a:cubicBezTo>
                      <a:cubicBezTo>
                        <a:pt x="22341" y="26929"/>
                        <a:pt x="21804" y="29549"/>
                        <a:pt x="19941" y="30812"/>
                      </a:cubicBezTo>
                      <a:cubicBezTo>
                        <a:pt x="18047" y="32043"/>
                        <a:pt x="15459" y="31538"/>
                        <a:pt x="14227" y="29675"/>
                      </a:cubicBezTo>
                      <a:cubicBezTo>
                        <a:pt x="9208" y="22225"/>
                        <a:pt x="4694" y="14491"/>
                        <a:pt x="684" y="6440"/>
                      </a:cubicBezTo>
                      <a:cubicBezTo>
                        <a:pt x="179" y="5399"/>
                        <a:pt x="-168" y="4483"/>
                        <a:pt x="84" y="3283"/>
                      </a:cubicBezTo>
                      <a:cubicBezTo>
                        <a:pt x="305" y="2242"/>
                        <a:pt x="937" y="1294"/>
                        <a:pt x="1852" y="695"/>
                      </a:cubicBezTo>
                      <a:cubicBezTo>
                        <a:pt x="2452" y="284"/>
                        <a:pt x="3178" y="63"/>
                        <a:pt x="3904" y="0"/>
                      </a:cubicBezTo>
                      <a:cubicBezTo>
                        <a:pt x="4283" y="0"/>
                        <a:pt x="4630" y="0"/>
                        <a:pt x="5009" y="95"/>
                      </a:cubicBezTo>
                    </a:path>
                  </a:pathLst>
                </a:custGeom>
                <a:solidFill>
                  <a:srgbClr val="E7EFF9"/>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132" name="Google Shape;132;p4"/>
                <p:cNvSpPr/>
                <p:nvPr/>
              </p:nvSpPr>
              <p:spPr>
                <a:xfrm>
                  <a:off x="99274" y="3843935"/>
                  <a:ext cx="18863" cy="21231"/>
                </a:xfrm>
                <a:custGeom>
                  <a:avLst/>
                  <a:gdLst/>
                  <a:ahLst/>
                  <a:cxnLst/>
                  <a:rect l="l" t="t" r="r" b="b"/>
                  <a:pathLst>
                    <a:path w="18863" h="21231" extrusionOk="0">
                      <a:moveTo>
                        <a:pt x="7587" y="1840"/>
                      </a:moveTo>
                      <a:cubicBezTo>
                        <a:pt x="10586" y="5818"/>
                        <a:pt x="13711" y="9700"/>
                        <a:pt x="16994" y="13457"/>
                      </a:cubicBezTo>
                      <a:cubicBezTo>
                        <a:pt x="17152" y="13647"/>
                        <a:pt x="17310" y="13836"/>
                        <a:pt x="17468" y="14025"/>
                      </a:cubicBezTo>
                      <a:cubicBezTo>
                        <a:pt x="18225" y="14878"/>
                        <a:pt x="18762" y="15667"/>
                        <a:pt x="18857" y="16867"/>
                      </a:cubicBezTo>
                      <a:cubicBezTo>
                        <a:pt x="18920" y="17972"/>
                        <a:pt x="18541" y="19045"/>
                        <a:pt x="17815" y="19834"/>
                      </a:cubicBezTo>
                      <a:cubicBezTo>
                        <a:pt x="17089" y="20655"/>
                        <a:pt x="16079" y="21160"/>
                        <a:pt x="14974" y="21223"/>
                      </a:cubicBezTo>
                      <a:cubicBezTo>
                        <a:pt x="13995" y="21286"/>
                        <a:pt x="12669" y="20970"/>
                        <a:pt x="12006" y="20181"/>
                      </a:cubicBezTo>
                      <a:cubicBezTo>
                        <a:pt x="8060" y="15730"/>
                        <a:pt x="4303" y="11153"/>
                        <a:pt x="705" y="6417"/>
                      </a:cubicBezTo>
                      <a:cubicBezTo>
                        <a:pt x="-653" y="4618"/>
                        <a:pt x="73" y="1871"/>
                        <a:pt x="1841" y="703"/>
                      </a:cubicBezTo>
                      <a:cubicBezTo>
                        <a:pt x="2472" y="293"/>
                        <a:pt x="3167" y="72"/>
                        <a:pt x="3830" y="9"/>
                      </a:cubicBezTo>
                      <a:cubicBezTo>
                        <a:pt x="5251" y="-86"/>
                        <a:pt x="6640" y="609"/>
                        <a:pt x="7555" y="1808"/>
                      </a:cubicBezTo>
                    </a:path>
                  </a:pathLst>
                </a:custGeom>
                <a:solidFill>
                  <a:srgbClr val="E7EFF9"/>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133" name="Google Shape;133;p4"/>
                <p:cNvSpPr/>
                <p:nvPr/>
              </p:nvSpPr>
              <p:spPr>
                <a:xfrm>
                  <a:off x="122513" y="3827804"/>
                  <a:ext cx="21535" cy="23295"/>
                </a:xfrm>
                <a:custGeom>
                  <a:avLst/>
                  <a:gdLst/>
                  <a:ahLst/>
                  <a:cxnLst/>
                  <a:rect l="l" t="t" r="r" b="b"/>
                  <a:pathLst>
                    <a:path w="21535" h="23295" extrusionOk="0">
                      <a:moveTo>
                        <a:pt x="6857" y="1050"/>
                      </a:moveTo>
                      <a:cubicBezTo>
                        <a:pt x="11561" y="6259"/>
                        <a:pt x="16233" y="11531"/>
                        <a:pt x="20842" y="16866"/>
                      </a:cubicBezTo>
                      <a:cubicBezTo>
                        <a:pt x="21505" y="17655"/>
                        <a:pt x="21663" y="19044"/>
                        <a:pt x="21442" y="20023"/>
                      </a:cubicBezTo>
                      <a:cubicBezTo>
                        <a:pt x="21221" y="21065"/>
                        <a:pt x="20590" y="21980"/>
                        <a:pt x="19706" y="22611"/>
                      </a:cubicBezTo>
                      <a:cubicBezTo>
                        <a:pt x="18790" y="23211"/>
                        <a:pt x="17654" y="23432"/>
                        <a:pt x="16549" y="23211"/>
                      </a:cubicBezTo>
                      <a:cubicBezTo>
                        <a:pt x="15381" y="22959"/>
                        <a:pt x="14718" y="22327"/>
                        <a:pt x="13992" y="21475"/>
                      </a:cubicBezTo>
                      <a:cubicBezTo>
                        <a:pt x="13140" y="20496"/>
                        <a:pt x="12287" y="19518"/>
                        <a:pt x="11435" y="18507"/>
                      </a:cubicBezTo>
                      <a:cubicBezTo>
                        <a:pt x="11466" y="18539"/>
                        <a:pt x="11498" y="18602"/>
                        <a:pt x="11530" y="18634"/>
                      </a:cubicBezTo>
                      <a:cubicBezTo>
                        <a:pt x="8183" y="14814"/>
                        <a:pt x="4805" y="11025"/>
                        <a:pt x="1396" y="7269"/>
                      </a:cubicBezTo>
                      <a:cubicBezTo>
                        <a:pt x="638" y="6416"/>
                        <a:pt x="70" y="5596"/>
                        <a:pt x="7" y="4396"/>
                      </a:cubicBezTo>
                      <a:cubicBezTo>
                        <a:pt x="-56" y="3323"/>
                        <a:pt x="322" y="2218"/>
                        <a:pt x="1049" y="1397"/>
                      </a:cubicBezTo>
                      <a:cubicBezTo>
                        <a:pt x="1775" y="608"/>
                        <a:pt x="2785" y="71"/>
                        <a:pt x="3890" y="8"/>
                      </a:cubicBezTo>
                      <a:cubicBezTo>
                        <a:pt x="4900" y="-55"/>
                        <a:pt x="6194" y="261"/>
                        <a:pt x="6889" y="1050"/>
                      </a:cubicBezTo>
                      <a:moveTo>
                        <a:pt x="10835" y="17813"/>
                      </a:moveTo>
                      <a:cubicBezTo>
                        <a:pt x="10835" y="17813"/>
                        <a:pt x="11119" y="18128"/>
                        <a:pt x="11245" y="18286"/>
                      </a:cubicBezTo>
                      <a:cubicBezTo>
                        <a:pt x="11119" y="18128"/>
                        <a:pt x="10961" y="17971"/>
                        <a:pt x="10835" y="17813"/>
                      </a:cubicBezTo>
                    </a:path>
                  </a:pathLst>
                </a:custGeom>
                <a:solidFill>
                  <a:srgbClr val="E7EFF9"/>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134" name="Google Shape;134;p4"/>
                <p:cNvSpPr/>
                <p:nvPr/>
              </p:nvSpPr>
              <p:spPr>
                <a:xfrm>
                  <a:off x="78380" y="3584029"/>
                  <a:ext cx="12743" cy="27331"/>
                </a:xfrm>
                <a:custGeom>
                  <a:avLst/>
                  <a:gdLst/>
                  <a:ahLst/>
                  <a:cxnLst/>
                  <a:rect l="l" t="t" r="r" b="b"/>
                  <a:pathLst>
                    <a:path w="12743" h="27331" extrusionOk="0">
                      <a:moveTo>
                        <a:pt x="6887" y="1048"/>
                      </a:moveTo>
                      <a:cubicBezTo>
                        <a:pt x="7803" y="1838"/>
                        <a:pt x="8055" y="2785"/>
                        <a:pt x="8276" y="3890"/>
                      </a:cubicBezTo>
                      <a:cubicBezTo>
                        <a:pt x="8371" y="4363"/>
                        <a:pt x="8466" y="4837"/>
                        <a:pt x="8561" y="5311"/>
                      </a:cubicBezTo>
                      <a:cubicBezTo>
                        <a:pt x="9666" y="10867"/>
                        <a:pt x="10991" y="16391"/>
                        <a:pt x="12570" y="21884"/>
                      </a:cubicBezTo>
                      <a:cubicBezTo>
                        <a:pt x="13170" y="24031"/>
                        <a:pt x="12191" y="26367"/>
                        <a:pt x="9981" y="27125"/>
                      </a:cubicBezTo>
                      <a:cubicBezTo>
                        <a:pt x="7929" y="27819"/>
                        <a:pt x="5341" y="26714"/>
                        <a:pt x="4741" y="24536"/>
                      </a:cubicBezTo>
                      <a:cubicBezTo>
                        <a:pt x="2847" y="17907"/>
                        <a:pt x="1300" y="11182"/>
                        <a:pt x="37" y="4395"/>
                      </a:cubicBezTo>
                      <a:cubicBezTo>
                        <a:pt x="-152" y="3385"/>
                        <a:pt x="416" y="2154"/>
                        <a:pt x="1079" y="1396"/>
                      </a:cubicBezTo>
                      <a:cubicBezTo>
                        <a:pt x="1805" y="607"/>
                        <a:pt x="2847" y="70"/>
                        <a:pt x="3920" y="7"/>
                      </a:cubicBezTo>
                      <a:cubicBezTo>
                        <a:pt x="5025" y="-56"/>
                        <a:pt x="6098" y="322"/>
                        <a:pt x="6919" y="1048"/>
                      </a:cubicBezTo>
                    </a:path>
                  </a:pathLst>
                </a:custGeom>
                <a:solidFill>
                  <a:srgbClr val="E7EFF9"/>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135" name="Google Shape;135;p4"/>
                <p:cNvSpPr/>
                <p:nvPr/>
              </p:nvSpPr>
              <p:spPr>
                <a:xfrm>
                  <a:off x="55007" y="3537054"/>
                  <a:ext cx="9189" cy="17849"/>
                </a:xfrm>
                <a:custGeom>
                  <a:avLst/>
                  <a:gdLst/>
                  <a:ahLst/>
                  <a:cxnLst/>
                  <a:rect l="l" t="t" r="r" b="b"/>
                  <a:pathLst>
                    <a:path w="9189" h="17849" extrusionOk="0">
                      <a:moveTo>
                        <a:pt x="8257" y="3889"/>
                      </a:moveTo>
                      <a:cubicBezTo>
                        <a:pt x="8573" y="7078"/>
                        <a:pt x="8888" y="10298"/>
                        <a:pt x="9172" y="13486"/>
                      </a:cubicBezTo>
                      <a:cubicBezTo>
                        <a:pt x="9393" y="15728"/>
                        <a:pt x="7499" y="17717"/>
                        <a:pt x="5289" y="17843"/>
                      </a:cubicBezTo>
                      <a:cubicBezTo>
                        <a:pt x="2985" y="17969"/>
                        <a:pt x="1154" y="16201"/>
                        <a:pt x="933" y="13960"/>
                      </a:cubicBezTo>
                      <a:cubicBezTo>
                        <a:pt x="649" y="10772"/>
                        <a:pt x="333" y="7551"/>
                        <a:pt x="17" y="4363"/>
                      </a:cubicBezTo>
                      <a:cubicBezTo>
                        <a:pt x="-204" y="2122"/>
                        <a:pt x="1722" y="133"/>
                        <a:pt x="3900" y="6"/>
                      </a:cubicBezTo>
                      <a:cubicBezTo>
                        <a:pt x="6205" y="-120"/>
                        <a:pt x="8067" y="1648"/>
                        <a:pt x="8257" y="3889"/>
                      </a:cubicBezTo>
                    </a:path>
                  </a:pathLst>
                </a:custGeom>
                <a:solidFill>
                  <a:srgbClr val="E7EFF9"/>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136" name="Google Shape;136;p4"/>
                <p:cNvSpPr/>
                <p:nvPr/>
              </p:nvSpPr>
              <p:spPr>
                <a:xfrm>
                  <a:off x="21985" y="3562974"/>
                  <a:ext cx="11855" cy="24797"/>
                </a:xfrm>
                <a:custGeom>
                  <a:avLst/>
                  <a:gdLst/>
                  <a:ahLst/>
                  <a:cxnLst/>
                  <a:rect l="l" t="t" r="r" b="b"/>
                  <a:pathLst>
                    <a:path w="11855" h="24797" extrusionOk="0">
                      <a:moveTo>
                        <a:pt x="5921" y="447"/>
                      </a:moveTo>
                      <a:cubicBezTo>
                        <a:pt x="6774" y="889"/>
                        <a:pt x="7752" y="1836"/>
                        <a:pt x="7973" y="2783"/>
                      </a:cubicBezTo>
                      <a:cubicBezTo>
                        <a:pt x="9141" y="8307"/>
                        <a:pt x="10372" y="13863"/>
                        <a:pt x="11667" y="19356"/>
                      </a:cubicBezTo>
                      <a:cubicBezTo>
                        <a:pt x="11919" y="20462"/>
                        <a:pt x="11982" y="21472"/>
                        <a:pt x="11446" y="22545"/>
                      </a:cubicBezTo>
                      <a:cubicBezTo>
                        <a:pt x="10941" y="23492"/>
                        <a:pt x="10120" y="24250"/>
                        <a:pt x="9110" y="24565"/>
                      </a:cubicBezTo>
                      <a:cubicBezTo>
                        <a:pt x="8068" y="24944"/>
                        <a:pt x="6900" y="24850"/>
                        <a:pt x="5921" y="24345"/>
                      </a:cubicBezTo>
                      <a:cubicBezTo>
                        <a:pt x="5037" y="23903"/>
                        <a:pt x="4122" y="22987"/>
                        <a:pt x="3869" y="22009"/>
                      </a:cubicBezTo>
                      <a:cubicBezTo>
                        <a:pt x="2575" y="16484"/>
                        <a:pt x="1344" y="10991"/>
                        <a:pt x="176" y="5435"/>
                      </a:cubicBezTo>
                      <a:cubicBezTo>
                        <a:pt x="-45" y="4298"/>
                        <a:pt x="-140" y="3320"/>
                        <a:pt x="397" y="2246"/>
                      </a:cubicBezTo>
                      <a:cubicBezTo>
                        <a:pt x="902" y="1299"/>
                        <a:pt x="1723" y="541"/>
                        <a:pt x="2733" y="226"/>
                      </a:cubicBezTo>
                      <a:cubicBezTo>
                        <a:pt x="3080" y="99"/>
                        <a:pt x="3459" y="36"/>
                        <a:pt x="3806" y="5"/>
                      </a:cubicBezTo>
                      <a:cubicBezTo>
                        <a:pt x="4532" y="-27"/>
                        <a:pt x="5258" y="99"/>
                        <a:pt x="5921" y="447"/>
                      </a:cubicBezTo>
                    </a:path>
                  </a:pathLst>
                </a:custGeom>
                <a:solidFill>
                  <a:srgbClr val="E7EFF9"/>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137" name="Google Shape;137;p4"/>
                <p:cNvSpPr/>
                <p:nvPr/>
              </p:nvSpPr>
              <p:spPr>
                <a:xfrm>
                  <a:off x="51500" y="3604109"/>
                  <a:ext cx="14502" cy="21910"/>
                </a:xfrm>
                <a:custGeom>
                  <a:avLst/>
                  <a:gdLst/>
                  <a:ahLst/>
                  <a:cxnLst/>
                  <a:rect l="l" t="t" r="r" b="b"/>
                  <a:pathLst>
                    <a:path w="14502" h="21910" extrusionOk="0">
                      <a:moveTo>
                        <a:pt x="6018" y="478"/>
                      </a:moveTo>
                      <a:cubicBezTo>
                        <a:pt x="7060" y="1015"/>
                        <a:pt x="7597" y="1804"/>
                        <a:pt x="8038" y="2814"/>
                      </a:cubicBezTo>
                      <a:cubicBezTo>
                        <a:pt x="10122" y="7329"/>
                        <a:pt x="12174" y="11906"/>
                        <a:pt x="14226" y="16452"/>
                      </a:cubicBezTo>
                      <a:cubicBezTo>
                        <a:pt x="15142" y="18504"/>
                        <a:pt x="13658" y="20998"/>
                        <a:pt x="11637" y="21693"/>
                      </a:cubicBezTo>
                      <a:cubicBezTo>
                        <a:pt x="10596" y="22040"/>
                        <a:pt x="9428" y="21977"/>
                        <a:pt x="8449" y="21472"/>
                      </a:cubicBezTo>
                      <a:cubicBezTo>
                        <a:pt x="7439" y="20967"/>
                        <a:pt x="6870" y="20146"/>
                        <a:pt x="6397" y="19136"/>
                      </a:cubicBezTo>
                      <a:cubicBezTo>
                        <a:pt x="4376" y="14558"/>
                        <a:pt x="2324" y="10012"/>
                        <a:pt x="241" y="5466"/>
                      </a:cubicBezTo>
                      <a:cubicBezTo>
                        <a:pt x="-201" y="4519"/>
                        <a:pt x="20" y="3162"/>
                        <a:pt x="462" y="2278"/>
                      </a:cubicBezTo>
                      <a:cubicBezTo>
                        <a:pt x="967" y="1299"/>
                        <a:pt x="1788" y="573"/>
                        <a:pt x="2798" y="226"/>
                      </a:cubicBezTo>
                      <a:cubicBezTo>
                        <a:pt x="3145" y="99"/>
                        <a:pt x="3524" y="36"/>
                        <a:pt x="3871" y="5"/>
                      </a:cubicBezTo>
                      <a:cubicBezTo>
                        <a:pt x="4597" y="-27"/>
                        <a:pt x="5355" y="99"/>
                        <a:pt x="5986" y="447"/>
                      </a:cubicBezTo>
                    </a:path>
                  </a:pathLst>
                </a:custGeom>
                <a:solidFill>
                  <a:srgbClr val="E7EFF9"/>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138" name="Google Shape;138;p4"/>
                <p:cNvSpPr/>
                <p:nvPr/>
              </p:nvSpPr>
              <p:spPr>
                <a:xfrm>
                  <a:off x="37722" y="3636403"/>
                  <a:ext cx="17976" cy="28343"/>
                </a:xfrm>
                <a:custGeom>
                  <a:avLst/>
                  <a:gdLst/>
                  <a:ahLst/>
                  <a:cxnLst/>
                  <a:rect l="l" t="t" r="r" b="b"/>
                  <a:pathLst>
                    <a:path w="17976" h="28343" extrusionOk="0">
                      <a:moveTo>
                        <a:pt x="8053" y="2784"/>
                      </a:moveTo>
                      <a:cubicBezTo>
                        <a:pt x="9568" y="6540"/>
                        <a:pt x="11242" y="10265"/>
                        <a:pt x="13041" y="13896"/>
                      </a:cubicBezTo>
                      <a:cubicBezTo>
                        <a:pt x="14398" y="16611"/>
                        <a:pt x="15851" y="19295"/>
                        <a:pt x="17334" y="21946"/>
                      </a:cubicBezTo>
                      <a:cubicBezTo>
                        <a:pt x="18439" y="23904"/>
                        <a:pt x="18155" y="26366"/>
                        <a:pt x="16198" y="27660"/>
                      </a:cubicBezTo>
                      <a:cubicBezTo>
                        <a:pt x="14430" y="28860"/>
                        <a:pt x="11589" y="28481"/>
                        <a:pt x="10484" y="26524"/>
                      </a:cubicBezTo>
                      <a:cubicBezTo>
                        <a:pt x="6601" y="19736"/>
                        <a:pt x="3191" y="12665"/>
                        <a:pt x="255" y="5467"/>
                      </a:cubicBezTo>
                      <a:cubicBezTo>
                        <a:pt x="-597" y="3384"/>
                        <a:pt x="792" y="921"/>
                        <a:pt x="2813" y="227"/>
                      </a:cubicBezTo>
                      <a:cubicBezTo>
                        <a:pt x="3191" y="100"/>
                        <a:pt x="3539" y="37"/>
                        <a:pt x="3918" y="5"/>
                      </a:cubicBezTo>
                      <a:cubicBezTo>
                        <a:pt x="5749" y="-89"/>
                        <a:pt x="7359" y="1047"/>
                        <a:pt x="8053" y="2784"/>
                      </a:cubicBezTo>
                    </a:path>
                  </a:pathLst>
                </a:custGeom>
                <a:solidFill>
                  <a:srgbClr val="E7EFF9"/>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139" name="Google Shape;139;p4"/>
                <p:cNvSpPr/>
                <p:nvPr/>
              </p:nvSpPr>
              <p:spPr>
                <a:xfrm>
                  <a:off x="78771" y="3653961"/>
                  <a:ext cx="17382" cy="25907"/>
                </a:xfrm>
                <a:custGeom>
                  <a:avLst/>
                  <a:gdLst/>
                  <a:ahLst/>
                  <a:cxnLst/>
                  <a:rect l="l" t="t" r="r" b="b"/>
                  <a:pathLst>
                    <a:path w="17382" h="25907" extrusionOk="0">
                      <a:moveTo>
                        <a:pt x="5013" y="32"/>
                      </a:moveTo>
                      <a:cubicBezTo>
                        <a:pt x="5960" y="221"/>
                        <a:pt x="7128" y="884"/>
                        <a:pt x="7570" y="1768"/>
                      </a:cubicBezTo>
                      <a:cubicBezTo>
                        <a:pt x="10633" y="7671"/>
                        <a:pt x="13663" y="13575"/>
                        <a:pt x="16694" y="19478"/>
                      </a:cubicBezTo>
                      <a:cubicBezTo>
                        <a:pt x="17230" y="20520"/>
                        <a:pt x="17546" y="21436"/>
                        <a:pt x="17294" y="22635"/>
                      </a:cubicBezTo>
                      <a:cubicBezTo>
                        <a:pt x="17073" y="23677"/>
                        <a:pt x="16441" y="24592"/>
                        <a:pt x="15557" y="25224"/>
                      </a:cubicBezTo>
                      <a:cubicBezTo>
                        <a:pt x="14642" y="25823"/>
                        <a:pt x="13505" y="26045"/>
                        <a:pt x="12400" y="25823"/>
                      </a:cubicBezTo>
                      <a:cubicBezTo>
                        <a:pt x="11453" y="25634"/>
                        <a:pt x="10285" y="24971"/>
                        <a:pt x="9812" y="24087"/>
                      </a:cubicBezTo>
                      <a:cubicBezTo>
                        <a:pt x="6781" y="18184"/>
                        <a:pt x="3719" y="12280"/>
                        <a:pt x="688" y="6409"/>
                      </a:cubicBezTo>
                      <a:cubicBezTo>
                        <a:pt x="152" y="5367"/>
                        <a:pt x="-164" y="4420"/>
                        <a:pt x="88" y="3252"/>
                      </a:cubicBezTo>
                      <a:cubicBezTo>
                        <a:pt x="309" y="2210"/>
                        <a:pt x="972" y="1294"/>
                        <a:pt x="1856" y="663"/>
                      </a:cubicBezTo>
                      <a:cubicBezTo>
                        <a:pt x="2456" y="252"/>
                        <a:pt x="3182" y="32"/>
                        <a:pt x="3908" y="0"/>
                      </a:cubicBezTo>
                      <a:cubicBezTo>
                        <a:pt x="4287" y="0"/>
                        <a:pt x="4634" y="0"/>
                        <a:pt x="5013" y="95"/>
                      </a:cubicBezTo>
                    </a:path>
                  </a:pathLst>
                </a:custGeom>
                <a:solidFill>
                  <a:srgbClr val="E7EFF9"/>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140" name="Google Shape;140;p4"/>
                <p:cNvSpPr/>
                <p:nvPr/>
              </p:nvSpPr>
              <p:spPr>
                <a:xfrm>
                  <a:off x="107341" y="3506303"/>
                  <a:ext cx="14039" cy="18421"/>
                </a:xfrm>
                <a:custGeom>
                  <a:avLst/>
                  <a:gdLst/>
                  <a:ahLst/>
                  <a:cxnLst/>
                  <a:rect l="l" t="t" r="r" b="b"/>
                  <a:pathLst>
                    <a:path w="14039" h="18421" extrusionOk="0">
                      <a:moveTo>
                        <a:pt x="7538" y="1809"/>
                      </a:moveTo>
                      <a:cubicBezTo>
                        <a:pt x="9527" y="5187"/>
                        <a:pt x="11453" y="8596"/>
                        <a:pt x="13347" y="12006"/>
                      </a:cubicBezTo>
                      <a:cubicBezTo>
                        <a:pt x="13915" y="13016"/>
                        <a:pt x="14199" y="13995"/>
                        <a:pt x="13947" y="15163"/>
                      </a:cubicBezTo>
                      <a:cubicBezTo>
                        <a:pt x="13726" y="16204"/>
                        <a:pt x="13094" y="17151"/>
                        <a:pt x="12210" y="17751"/>
                      </a:cubicBezTo>
                      <a:cubicBezTo>
                        <a:pt x="10443" y="18919"/>
                        <a:pt x="7570" y="18572"/>
                        <a:pt x="6465" y="16615"/>
                      </a:cubicBezTo>
                      <a:cubicBezTo>
                        <a:pt x="4571" y="13174"/>
                        <a:pt x="2645" y="9796"/>
                        <a:pt x="656" y="6418"/>
                      </a:cubicBezTo>
                      <a:cubicBezTo>
                        <a:pt x="-480" y="4461"/>
                        <a:pt x="-165" y="1998"/>
                        <a:pt x="1793" y="672"/>
                      </a:cubicBezTo>
                      <a:cubicBezTo>
                        <a:pt x="2392" y="262"/>
                        <a:pt x="3119" y="41"/>
                        <a:pt x="3845" y="9"/>
                      </a:cubicBezTo>
                      <a:cubicBezTo>
                        <a:pt x="5297" y="-85"/>
                        <a:pt x="6781" y="546"/>
                        <a:pt x="7538" y="1809"/>
                      </a:cubicBezTo>
                    </a:path>
                  </a:pathLst>
                </a:custGeom>
                <a:solidFill>
                  <a:srgbClr val="E7EFF9"/>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141" name="Google Shape;141;p4"/>
                <p:cNvSpPr/>
                <p:nvPr/>
              </p:nvSpPr>
              <p:spPr>
                <a:xfrm>
                  <a:off x="90471" y="3417596"/>
                  <a:ext cx="10166" cy="19460"/>
                </a:xfrm>
                <a:custGeom>
                  <a:avLst/>
                  <a:gdLst/>
                  <a:ahLst/>
                  <a:cxnLst/>
                  <a:rect l="l" t="t" r="r" b="b"/>
                  <a:pathLst>
                    <a:path w="10166" h="19460" extrusionOk="0">
                      <a:moveTo>
                        <a:pt x="6919" y="1080"/>
                      </a:moveTo>
                      <a:cubicBezTo>
                        <a:pt x="7803" y="1869"/>
                        <a:pt x="8119" y="2817"/>
                        <a:pt x="8308" y="3921"/>
                      </a:cubicBezTo>
                      <a:cubicBezTo>
                        <a:pt x="8939" y="7646"/>
                        <a:pt x="9571" y="11340"/>
                        <a:pt x="10139" y="15097"/>
                      </a:cubicBezTo>
                      <a:cubicBezTo>
                        <a:pt x="10297" y="16107"/>
                        <a:pt x="9760" y="17338"/>
                        <a:pt x="9097" y="18064"/>
                      </a:cubicBezTo>
                      <a:cubicBezTo>
                        <a:pt x="8371" y="18885"/>
                        <a:pt x="7329" y="19390"/>
                        <a:pt x="6256" y="19453"/>
                      </a:cubicBezTo>
                      <a:cubicBezTo>
                        <a:pt x="5151" y="19517"/>
                        <a:pt x="4078" y="19138"/>
                        <a:pt x="3257" y="18411"/>
                      </a:cubicBezTo>
                      <a:cubicBezTo>
                        <a:pt x="2373" y="17622"/>
                        <a:pt x="2057" y="16675"/>
                        <a:pt x="1868" y="15570"/>
                      </a:cubicBezTo>
                      <a:cubicBezTo>
                        <a:pt x="1268" y="11845"/>
                        <a:pt x="668" y="8120"/>
                        <a:pt x="37" y="4395"/>
                      </a:cubicBezTo>
                      <a:cubicBezTo>
                        <a:pt x="-152" y="3385"/>
                        <a:pt x="416" y="2153"/>
                        <a:pt x="1079" y="1396"/>
                      </a:cubicBezTo>
                      <a:cubicBezTo>
                        <a:pt x="1805" y="575"/>
                        <a:pt x="2847" y="70"/>
                        <a:pt x="3920" y="7"/>
                      </a:cubicBezTo>
                      <a:cubicBezTo>
                        <a:pt x="5025" y="-56"/>
                        <a:pt x="6098" y="322"/>
                        <a:pt x="6887" y="1048"/>
                      </a:cubicBezTo>
                    </a:path>
                  </a:pathLst>
                </a:custGeom>
                <a:solidFill>
                  <a:srgbClr val="E7EFF9"/>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142" name="Google Shape;142;p4"/>
                <p:cNvSpPr/>
                <p:nvPr/>
              </p:nvSpPr>
              <p:spPr>
                <a:xfrm>
                  <a:off x="56915" y="3371979"/>
                  <a:ext cx="9133" cy="27320"/>
                </a:xfrm>
                <a:custGeom>
                  <a:avLst/>
                  <a:gdLst/>
                  <a:ahLst/>
                  <a:cxnLst/>
                  <a:rect l="l" t="t" r="r" b="b"/>
                  <a:pathLst>
                    <a:path w="9133" h="27320" extrusionOk="0">
                      <a:moveTo>
                        <a:pt x="8243" y="3889"/>
                      </a:moveTo>
                      <a:cubicBezTo>
                        <a:pt x="8496" y="10266"/>
                        <a:pt x="8812" y="16612"/>
                        <a:pt x="9127" y="22957"/>
                      </a:cubicBezTo>
                      <a:cubicBezTo>
                        <a:pt x="9254" y="25198"/>
                        <a:pt x="7517" y="27187"/>
                        <a:pt x="5244" y="27314"/>
                      </a:cubicBezTo>
                      <a:cubicBezTo>
                        <a:pt x="3034" y="27440"/>
                        <a:pt x="982" y="25672"/>
                        <a:pt x="888" y="23431"/>
                      </a:cubicBezTo>
                      <a:cubicBezTo>
                        <a:pt x="572" y="17085"/>
                        <a:pt x="288" y="10708"/>
                        <a:pt x="4" y="4363"/>
                      </a:cubicBezTo>
                      <a:cubicBezTo>
                        <a:pt x="-91" y="2121"/>
                        <a:pt x="1614" y="133"/>
                        <a:pt x="3887" y="6"/>
                      </a:cubicBezTo>
                      <a:cubicBezTo>
                        <a:pt x="6097" y="-120"/>
                        <a:pt x="8180" y="1648"/>
                        <a:pt x="8243" y="3889"/>
                      </a:cubicBezTo>
                    </a:path>
                  </a:pathLst>
                </a:custGeom>
                <a:solidFill>
                  <a:srgbClr val="E7EFF9"/>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143" name="Google Shape;143;p4"/>
                <p:cNvSpPr/>
                <p:nvPr/>
              </p:nvSpPr>
              <p:spPr>
                <a:xfrm>
                  <a:off x="75327" y="3436854"/>
                  <a:ext cx="13136" cy="24580"/>
                </a:xfrm>
                <a:custGeom>
                  <a:avLst/>
                  <a:gdLst/>
                  <a:ahLst/>
                  <a:cxnLst/>
                  <a:rect l="l" t="t" r="r" b="b"/>
                  <a:pathLst>
                    <a:path w="13136" h="24580" extrusionOk="0">
                      <a:moveTo>
                        <a:pt x="8015" y="2784"/>
                      </a:moveTo>
                      <a:cubicBezTo>
                        <a:pt x="9625" y="8245"/>
                        <a:pt x="11235" y="13675"/>
                        <a:pt x="12939" y="19137"/>
                      </a:cubicBezTo>
                      <a:cubicBezTo>
                        <a:pt x="13602" y="21283"/>
                        <a:pt x="12561" y="23651"/>
                        <a:pt x="10351" y="24377"/>
                      </a:cubicBezTo>
                      <a:cubicBezTo>
                        <a:pt x="8267" y="25072"/>
                        <a:pt x="5773" y="23935"/>
                        <a:pt x="5110" y="21789"/>
                      </a:cubicBezTo>
                      <a:cubicBezTo>
                        <a:pt x="3437" y="16359"/>
                        <a:pt x="1795" y="10897"/>
                        <a:pt x="185" y="5436"/>
                      </a:cubicBezTo>
                      <a:cubicBezTo>
                        <a:pt x="-446" y="3289"/>
                        <a:pt x="564" y="953"/>
                        <a:pt x="2774" y="195"/>
                      </a:cubicBezTo>
                      <a:cubicBezTo>
                        <a:pt x="3121" y="69"/>
                        <a:pt x="3469" y="6"/>
                        <a:pt x="3816" y="6"/>
                      </a:cubicBezTo>
                      <a:cubicBezTo>
                        <a:pt x="5615" y="-89"/>
                        <a:pt x="7478" y="984"/>
                        <a:pt x="8015" y="2784"/>
                      </a:cubicBezTo>
                    </a:path>
                  </a:pathLst>
                </a:custGeom>
                <a:solidFill>
                  <a:srgbClr val="E7EFF9"/>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144" name="Google Shape;144;p4"/>
                <p:cNvSpPr/>
                <p:nvPr/>
              </p:nvSpPr>
              <p:spPr>
                <a:xfrm>
                  <a:off x="104846" y="3374537"/>
                  <a:ext cx="11880" cy="18477"/>
                </a:xfrm>
                <a:custGeom>
                  <a:avLst/>
                  <a:gdLst/>
                  <a:ahLst/>
                  <a:cxnLst/>
                  <a:rect l="l" t="t" r="r" b="b"/>
                  <a:pathLst>
                    <a:path w="11880" h="18477" extrusionOk="0">
                      <a:moveTo>
                        <a:pt x="8013" y="2815"/>
                      </a:moveTo>
                      <a:cubicBezTo>
                        <a:pt x="9181" y="6225"/>
                        <a:pt x="10381" y="9634"/>
                        <a:pt x="11644" y="13044"/>
                      </a:cubicBezTo>
                      <a:cubicBezTo>
                        <a:pt x="12433" y="15127"/>
                        <a:pt x="11170" y="17558"/>
                        <a:pt x="9055" y="18253"/>
                      </a:cubicBezTo>
                      <a:cubicBezTo>
                        <a:pt x="6877" y="19010"/>
                        <a:pt x="4604" y="17779"/>
                        <a:pt x="3815" y="15695"/>
                      </a:cubicBezTo>
                      <a:cubicBezTo>
                        <a:pt x="2552" y="12286"/>
                        <a:pt x="1352" y="8908"/>
                        <a:pt x="216" y="5467"/>
                      </a:cubicBezTo>
                      <a:cubicBezTo>
                        <a:pt x="-510" y="3320"/>
                        <a:pt x="658" y="953"/>
                        <a:pt x="2804" y="227"/>
                      </a:cubicBezTo>
                      <a:cubicBezTo>
                        <a:pt x="3152" y="100"/>
                        <a:pt x="3499" y="37"/>
                        <a:pt x="3846" y="6"/>
                      </a:cubicBezTo>
                      <a:cubicBezTo>
                        <a:pt x="5646" y="-89"/>
                        <a:pt x="7413" y="1016"/>
                        <a:pt x="8013" y="2784"/>
                      </a:cubicBezTo>
                    </a:path>
                  </a:pathLst>
                </a:custGeom>
                <a:solidFill>
                  <a:srgbClr val="E7EFF9"/>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145" name="Google Shape;145;p4"/>
                <p:cNvSpPr/>
                <p:nvPr/>
              </p:nvSpPr>
              <p:spPr>
                <a:xfrm>
                  <a:off x="342360" y="3819447"/>
                  <a:ext cx="14093" cy="24258"/>
                </a:xfrm>
                <a:custGeom>
                  <a:avLst/>
                  <a:gdLst/>
                  <a:ahLst/>
                  <a:cxnLst/>
                  <a:rect l="l" t="t" r="r" b="b"/>
                  <a:pathLst>
                    <a:path w="14093" h="24258" extrusionOk="0">
                      <a:moveTo>
                        <a:pt x="10803" y="126"/>
                      </a:moveTo>
                      <a:cubicBezTo>
                        <a:pt x="12887" y="568"/>
                        <a:pt x="14591" y="2841"/>
                        <a:pt x="13960" y="5019"/>
                      </a:cubicBezTo>
                      <a:cubicBezTo>
                        <a:pt x="12350" y="10828"/>
                        <a:pt x="10266" y="16542"/>
                        <a:pt x="7773" y="22004"/>
                      </a:cubicBezTo>
                      <a:cubicBezTo>
                        <a:pt x="6825" y="24056"/>
                        <a:pt x="4174" y="24813"/>
                        <a:pt x="2216" y="23834"/>
                      </a:cubicBezTo>
                      <a:cubicBezTo>
                        <a:pt x="164" y="22793"/>
                        <a:pt x="-530" y="20330"/>
                        <a:pt x="417" y="18278"/>
                      </a:cubicBezTo>
                      <a:cubicBezTo>
                        <a:pt x="1617" y="15627"/>
                        <a:pt x="2721" y="12943"/>
                        <a:pt x="3732" y="10197"/>
                      </a:cubicBezTo>
                      <a:cubicBezTo>
                        <a:pt x="4521" y="7923"/>
                        <a:pt x="5247" y="5619"/>
                        <a:pt x="5910" y="3283"/>
                      </a:cubicBezTo>
                      <a:cubicBezTo>
                        <a:pt x="6415" y="1484"/>
                        <a:pt x="7867" y="126"/>
                        <a:pt x="9698" y="0"/>
                      </a:cubicBezTo>
                      <a:cubicBezTo>
                        <a:pt x="10045" y="0"/>
                        <a:pt x="10424" y="0"/>
                        <a:pt x="10803" y="94"/>
                      </a:cubicBezTo>
                      <a:moveTo>
                        <a:pt x="3921" y="9660"/>
                      </a:moveTo>
                      <a:lnTo>
                        <a:pt x="3826" y="9944"/>
                      </a:lnTo>
                      <a:lnTo>
                        <a:pt x="3921" y="9660"/>
                      </a:lnTo>
                      <a:close/>
                    </a:path>
                  </a:pathLst>
                </a:custGeom>
                <a:solidFill>
                  <a:srgbClr val="E7EFF9"/>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146" name="Google Shape;146;p4"/>
                <p:cNvSpPr/>
                <p:nvPr/>
              </p:nvSpPr>
              <p:spPr>
                <a:xfrm>
                  <a:off x="315599" y="3856251"/>
                  <a:ext cx="15155" cy="21904"/>
                </a:xfrm>
                <a:custGeom>
                  <a:avLst/>
                  <a:gdLst/>
                  <a:ahLst/>
                  <a:cxnLst/>
                  <a:rect l="l" t="t" r="r" b="b"/>
                  <a:pathLst>
                    <a:path w="15155" h="21904" extrusionOk="0">
                      <a:moveTo>
                        <a:pt x="12909" y="415"/>
                      </a:moveTo>
                      <a:cubicBezTo>
                        <a:pt x="14898" y="1426"/>
                        <a:pt x="15750" y="3982"/>
                        <a:pt x="14708" y="5971"/>
                      </a:cubicBezTo>
                      <a:cubicBezTo>
                        <a:pt x="12340" y="10517"/>
                        <a:pt x="10036" y="15063"/>
                        <a:pt x="7794" y="19641"/>
                      </a:cubicBezTo>
                      <a:cubicBezTo>
                        <a:pt x="6816" y="21661"/>
                        <a:pt x="4227" y="22482"/>
                        <a:pt x="2238" y="21472"/>
                      </a:cubicBezTo>
                      <a:cubicBezTo>
                        <a:pt x="218" y="20430"/>
                        <a:pt x="-571" y="17936"/>
                        <a:pt x="439" y="15916"/>
                      </a:cubicBezTo>
                      <a:cubicBezTo>
                        <a:pt x="2680" y="11307"/>
                        <a:pt x="4985" y="6761"/>
                        <a:pt x="7352" y="2246"/>
                      </a:cubicBezTo>
                      <a:cubicBezTo>
                        <a:pt x="8047" y="889"/>
                        <a:pt x="9404" y="99"/>
                        <a:pt x="10825" y="5"/>
                      </a:cubicBezTo>
                      <a:cubicBezTo>
                        <a:pt x="11520" y="-27"/>
                        <a:pt x="12246" y="99"/>
                        <a:pt x="12909" y="447"/>
                      </a:cubicBezTo>
                    </a:path>
                  </a:pathLst>
                </a:custGeom>
                <a:solidFill>
                  <a:srgbClr val="E7EFF9"/>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147" name="Google Shape;147;p4"/>
                <p:cNvSpPr/>
                <p:nvPr/>
              </p:nvSpPr>
              <p:spPr>
                <a:xfrm>
                  <a:off x="326673" y="3887410"/>
                  <a:ext cx="16486" cy="20693"/>
                </a:xfrm>
                <a:custGeom>
                  <a:avLst/>
                  <a:gdLst/>
                  <a:ahLst/>
                  <a:cxnLst/>
                  <a:rect l="l" t="t" r="r" b="b"/>
                  <a:pathLst>
                    <a:path w="16486" h="20693" extrusionOk="0">
                      <a:moveTo>
                        <a:pt x="14210" y="447"/>
                      </a:moveTo>
                      <a:cubicBezTo>
                        <a:pt x="15157" y="952"/>
                        <a:pt x="15915" y="1804"/>
                        <a:pt x="16262" y="2783"/>
                      </a:cubicBezTo>
                      <a:cubicBezTo>
                        <a:pt x="16578" y="3762"/>
                        <a:pt x="16609" y="5087"/>
                        <a:pt x="16041" y="6003"/>
                      </a:cubicBezTo>
                      <a:cubicBezTo>
                        <a:pt x="13326" y="10139"/>
                        <a:pt x="10580" y="14306"/>
                        <a:pt x="7801" y="18441"/>
                      </a:cubicBezTo>
                      <a:cubicBezTo>
                        <a:pt x="7170" y="19357"/>
                        <a:pt x="6570" y="20114"/>
                        <a:pt x="5465" y="20461"/>
                      </a:cubicBezTo>
                      <a:cubicBezTo>
                        <a:pt x="4424" y="20841"/>
                        <a:pt x="3255" y="20746"/>
                        <a:pt x="2277" y="20241"/>
                      </a:cubicBezTo>
                      <a:cubicBezTo>
                        <a:pt x="1298" y="19767"/>
                        <a:pt x="572" y="18915"/>
                        <a:pt x="225" y="17905"/>
                      </a:cubicBezTo>
                      <a:cubicBezTo>
                        <a:pt x="-91" y="16957"/>
                        <a:pt x="-122" y="15568"/>
                        <a:pt x="446" y="14684"/>
                      </a:cubicBezTo>
                      <a:cubicBezTo>
                        <a:pt x="3224" y="10549"/>
                        <a:pt x="5970" y="6413"/>
                        <a:pt x="8685" y="2246"/>
                      </a:cubicBezTo>
                      <a:cubicBezTo>
                        <a:pt x="9285" y="1299"/>
                        <a:pt x="9917" y="605"/>
                        <a:pt x="11021" y="226"/>
                      </a:cubicBezTo>
                      <a:cubicBezTo>
                        <a:pt x="11369" y="99"/>
                        <a:pt x="11748" y="36"/>
                        <a:pt x="12095" y="5"/>
                      </a:cubicBezTo>
                      <a:cubicBezTo>
                        <a:pt x="12821" y="-27"/>
                        <a:pt x="13547" y="99"/>
                        <a:pt x="14210" y="447"/>
                      </a:cubicBezTo>
                    </a:path>
                  </a:pathLst>
                </a:custGeom>
                <a:solidFill>
                  <a:srgbClr val="E7EFF9"/>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148" name="Google Shape;148;p4"/>
                <p:cNvSpPr/>
                <p:nvPr/>
              </p:nvSpPr>
              <p:spPr>
                <a:xfrm>
                  <a:off x="-2360071" y="3478714"/>
                  <a:ext cx="162107" cy="708131"/>
                </a:xfrm>
                <a:custGeom>
                  <a:avLst/>
                  <a:gdLst/>
                  <a:ahLst/>
                  <a:cxnLst/>
                  <a:rect l="l" t="t" r="r" b="b"/>
                  <a:pathLst>
                    <a:path w="239981" h="914463" extrusionOk="0">
                      <a:moveTo>
                        <a:pt x="55270" y="221"/>
                      </a:moveTo>
                      <a:lnTo>
                        <a:pt x="55018" y="221"/>
                      </a:lnTo>
                      <a:cubicBezTo>
                        <a:pt x="53250" y="316"/>
                        <a:pt x="51230" y="1610"/>
                        <a:pt x="50977" y="3631"/>
                      </a:cubicBezTo>
                      <a:cubicBezTo>
                        <a:pt x="49967" y="11838"/>
                        <a:pt x="49114" y="20047"/>
                        <a:pt x="48515" y="27939"/>
                      </a:cubicBezTo>
                      <a:cubicBezTo>
                        <a:pt x="45168" y="72483"/>
                        <a:pt x="46873" y="120847"/>
                        <a:pt x="53850" y="180197"/>
                      </a:cubicBezTo>
                      <a:cubicBezTo>
                        <a:pt x="58427" y="218774"/>
                        <a:pt x="64615" y="257257"/>
                        <a:pt x="70613" y="294445"/>
                      </a:cubicBezTo>
                      <a:lnTo>
                        <a:pt x="70708" y="295014"/>
                      </a:lnTo>
                      <a:lnTo>
                        <a:pt x="73644" y="312819"/>
                      </a:lnTo>
                      <a:cubicBezTo>
                        <a:pt x="65152" y="298013"/>
                        <a:pt x="57575" y="283996"/>
                        <a:pt x="51166" y="271116"/>
                      </a:cubicBezTo>
                      <a:lnTo>
                        <a:pt x="50945" y="270642"/>
                      </a:lnTo>
                      <a:cubicBezTo>
                        <a:pt x="41380" y="251164"/>
                        <a:pt x="33172" y="231654"/>
                        <a:pt x="26574" y="212713"/>
                      </a:cubicBezTo>
                      <a:cubicBezTo>
                        <a:pt x="19566" y="192540"/>
                        <a:pt x="13946" y="171862"/>
                        <a:pt x="9874" y="151216"/>
                      </a:cubicBezTo>
                      <a:lnTo>
                        <a:pt x="9779" y="150648"/>
                      </a:lnTo>
                      <a:cubicBezTo>
                        <a:pt x="9495" y="149448"/>
                        <a:pt x="9243" y="148533"/>
                        <a:pt x="8359" y="147712"/>
                      </a:cubicBezTo>
                      <a:cubicBezTo>
                        <a:pt x="7569" y="147017"/>
                        <a:pt x="6528" y="146607"/>
                        <a:pt x="5486" y="146607"/>
                      </a:cubicBezTo>
                      <a:cubicBezTo>
                        <a:pt x="4791" y="146607"/>
                        <a:pt x="4255" y="146765"/>
                        <a:pt x="3781" y="146986"/>
                      </a:cubicBezTo>
                      <a:cubicBezTo>
                        <a:pt x="1508" y="147270"/>
                        <a:pt x="-228" y="149322"/>
                        <a:pt x="24" y="151469"/>
                      </a:cubicBezTo>
                      <a:lnTo>
                        <a:pt x="309" y="153963"/>
                      </a:lnTo>
                      <a:lnTo>
                        <a:pt x="782" y="158130"/>
                      </a:lnTo>
                      <a:cubicBezTo>
                        <a:pt x="6559" y="203432"/>
                        <a:pt x="19881" y="246681"/>
                        <a:pt x="33014" y="287090"/>
                      </a:cubicBezTo>
                      <a:lnTo>
                        <a:pt x="37118" y="299654"/>
                      </a:lnTo>
                      <a:lnTo>
                        <a:pt x="37213" y="300001"/>
                      </a:lnTo>
                      <a:cubicBezTo>
                        <a:pt x="49525" y="337664"/>
                        <a:pt x="62247" y="376588"/>
                        <a:pt x="70013" y="415892"/>
                      </a:cubicBezTo>
                      <a:lnTo>
                        <a:pt x="70013" y="415103"/>
                      </a:lnTo>
                      <a:cubicBezTo>
                        <a:pt x="73170" y="432718"/>
                        <a:pt x="75569" y="451123"/>
                        <a:pt x="77306" y="471327"/>
                      </a:cubicBezTo>
                      <a:cubicBezTo>
                        <a:pt x="78947" y="490237"/>
                        <a:pt x="79957" y="509684"/>
                        <a:pt x="80336" y="529162"/>
                      </a:cubicBezTo>
                      <a:cubicBezTo>
                        <a:pt x="80968" y="562657"/>
                        <a:pt x="79800" y="599372"/>
                        <a:pt x="76801" y="641422"/>
                      </a:cubicBezTo>
                      <a:cubicBezTo>
                        <a:pt x="74149" y="676211"/>
                        <a:pt x="70424" y="712484"/>
                        <a:pt x="67425" y="741654"/>
                      </a:cubicBezTo>
                      <a:lnTo>
                        <a:pt x="67361" y="742222"/>
                      </a:lnTo>
                      <a:lnTo>
                        <a:pt x="64899" y="766373"/>
                      </a:lnTo>
                      <a:cubicBezTo>
                        <a:pt x="62910" y="786419"/>
                        <a:pt x="60795" y="807917"/>
                        <a:pt x="59027" y="829353"/>
                      </a:cubicBezTo>
                      <a:cubicBezTo>
                        <a:pt x="58049" y="841444"/>
                        <a:pt x="57291" y="851578"/>
                        <a:pt x="56754" y="861838"/>
                      </a:cubicBezTo>
                      <a:lnTo>
                        <a:pt x="56249" y="872003"/>
                      </a:lnTo>
                      <a:lnTo>
                        <a:pt x="56060" y="875917"/>
                      </a:lnTo>
                      <a:lnTo>
                        <a:pt x="55902" y="878885"/>
                      </a:lnTo>
                      <a:cubicBezTo>
                        <a:pt x="55744" y="882010"/>
                        <a:pt x="55586" y="885167"/>
                        <a:pt x="55397" y="888261"/>
                      </a:cubicBezTo>
                      <a:cubicBezTo>
                        <a:pt x="54355" y="889239"/>
                        <a:pt x="53660" y="890976"/>
                        <a:pt x="54386" y="892617"/>
                      </a:cubicBezTo>
                      <a:cubicBezTo>
                        <a:pt x="54702" y="893344"/>
                        <a:pt x="55018" y="894038"/>
                        <a:pt x="55365" y="894764"/>
                      </a:cubicBezTo>
                      <a:cubicBezTo>
                        <a:pt x="55428" y="894890"/>
                        <a:pt x="55491" y="895048"/>
                        <a:pt x="55586" y="895143"/>
                      </a:cubicBezTo>
                      <a:cubicBezTo>
                        <a:pt x="56912" y="897826"/>
                        <a:pt x="58396" y="900068"/>
                        <a:pt x="60101" y="901993"/>
                      </a:cubicBezTo>
                      <a:cubicBezTo>
                        <a:pt x="62500" y="904772"/>
                        <a:pt x="65120" y="906981"/>
                        <a:pt x="68087" y="908749"/>
                      </a:cubicBezTo>
                      <a:cubicBezTo>
                        <a:pt x="73707" y="912159"/>
                        <a:pt x="80747" y="914053"/>
                        <a:pt x="89018" y="914431"/>
                      </a:cubicBezTo>
                      <a:cubicBezTo>
                        <a:pt x="89902" y="914463"/>
                        <a:pt x="90817" y="914463"/>
                        <a:pt x="91733" y="914463"/>
                      </a:cubicBezTo>
                      <a:cubicBezTo>
                        <a:pt x="93122" y="914463"/>
                        <a:pt x="94511" y="914431"/>
                        <a:pt x="95931" y="914337"/>
                      </a:cubicBezTo>
                      <a:cubicBezTo>
                        <a:pt x="101046" y="914021"/>
                        <a:pt x="106412" y="913169"/>
                        <a:pt x="112347" y="911748"/>
                      </a:cubicBezTo>
                      <a:cubicBezTo>
                        <a:pt x="119766" y="909981"/>
                        <a:pt x="127153" y="907486"/>
                        <a:pt x="134320" y="904298"/>
                      </a:cubicBezTo>
                      <a:cubicBezTo>
                        <a:pt x="141012" y="901331"/>
                        <a:pt x="146537" y="898426"/>
                        <a:pt x="151177" y="895396"/>
                      </a:cubicBezTo>
                      <a:cubicBezTo>
                        <a:pt x="151683" y="895396"/>
                        <a:pt x="152061" y="895301"/>
                        <a:pt x="152377" y="895174"/>
                      </a:cubicBezTo>
                      <a:cubicBezTo>
                        <a:pt x="153419" y="894796"/>
                        <a:pt x="154334" y="894006"/>
                        <a:pt x="154839" y="892965"/>
                      </a:cubicBezTo>
                      <a:cubicBezTo>
                        <a:pt x="155345" y="891923"/>
                        <a:pt x="155408" y="890755"/>
                        <a:pt x="155060" y="889713"/>
                      </a:cubicBezTo>
                      <a:cubicBezTo>
                        <a:pt x="150609" y="876770"/>
                        <a:pt x="145463" y="861396"/>
                        <a:pt x="140886" y="845643"/>
                      </a:cubicBezTo>
                      <a:cubicBezTo>
                        <a:pt x="136719" y="831184"/>
                        <a:pt x="133215" y="816725"/>
                        <a:pt x="130405" y="802614"/>
                      </a:cubicBezTo>
                      <a:cubicBezTo>
                        <a:pt x="125764" y="778684"/>
                        <a:pt x="122134" y="753176"/>
                        <a:pt x="119608" y="726816"/>
                      </a:cubicBezTo>
                      <a:cubicBezTo>
                        <a:pt x="115725" y="686376"/>
                        <a:pt x="114021" y="643884"/>
                        <a:pt x="114431" y="596846"/>
                      </a:cubicBezTo>
                      <a:cubicBezTo>
                        <a:pt x="114778" y="557290"/>
                        <a:pt x="116578" y="515492"/>
                        <a:pt x="119924" y="469149"/>
                      </a:cubicBezTo>
                      <a:lnTo>
                        <a:pt x="119640" y="470286"/>
                      </a:lnTo>
                      <a:lnTo>
                        <a:pt x="120240" y="466087"/>
                      </a:lnTo>
                      <a:cubicBezTo>
                        <a:pt x="120619" y="460436"/>
                        <a:pt x="121155" y="453080"/>
                        <a:pt x="121944" y="446072"/>
                      </a:cubicBezTo>
                      <a:cubicBezTo>
                        <a:pt x="122828" y="438116"/>
                        <a:pt x="124028" y="430287"/>
                        <a:pt x="125512" y="422837"/>
                      </a:cubicBezTo>
                      <a:cubicBezTo>
                        <a:pt x="128227" y="409168"/>
                        <a:pt x="132078" y="395025"/>
                        <a:pt x="137003" y="380755"/>
                      </a:cubicBezTo>
                      <a:cubicBezTo>
                        <a:pt x="147137" y="352659"/>
                        <a:pt x="161753" y="323521"/>
                        <a:pt x="182968" y="289047"/>
                      </a:cubicBezTo>
                      <a:cubicBezTo>
                        <a:pt x="193228" y="272410"/>
                        <a:pt x="204277" y="255584"/>
                        <a:pt x="214032" y="240715"/>
                      </a:cubicBezTo>
                      <a:lnTo>
                        <a:pt x="214631" y="239768"/>
                      </a:lnTo>
                      <a:lnTo>
                        <a:pt x="215484" y="238473"/>
                      </a:lnTo>
                      <a:lnTo>
                        <a:pt x="216115" y="237495"/>
                      </a:lnTo>
                      <a:cubicBezTo>
                        <a:pt x="223471" y="226256"/>
                        <a:pt x="231837" y="213502"/>
                        <a:pt x="239476" y="201316"/>
                      </a:cubicBezTo>
                      <a:cubicBezTo>
                        <a:pt x="240518" y="199675"/>
                        <a:pt x="239824" y="197339"/>
                        <a:pt x="238529" y="196171"/>
                      </a:cubicBezTo>
                      <a:cubicBezTo>
                        <a:pt x="237740" y="195476"/>
                        <a:pt x="236667" y="195066"/>
                        <a:pt x="235593" y="195066"/>
                      </a:cubicBezTo>
                      <a:cubicBezTo>
                        <a:pt x="234552" y="195129"/>
                        <a:pt x="233857" y="195350"/>
                        <a:pt x="233257" y="195823"/>
                      </a:cubicBezTo>
                      <a:cubicBezTo>
                        <a:pt x="224134" y="202926"/>
                        <a:pt x="216178" y="211040"/>
                        <a:pt x="207086" y="221047"/>
                      </a:cubicBezTo>
                      <a:lnTo>
                        <a:pt x="204435" y="223983"/>
                      </a:lnTo>
                      <a:cubicBezTo>
                        <a:pt x="197363" y="231812"/>
                        <a:pt x="190039" y="239925"/>
                        <a:pt x="181989" y="247060"/>
                      </a:cubicBezTo>
                      <a:lnTo>
                        <a:pt x="181389" y="247565"/>
                      </a:lnTo>
                      <a:lnTo>
                        <a:pt x="180852" y="248102"/>
                      </a:lnTo>
                      <a:cubicBezTo>
                        <a:pt x="181957" y="240083"/>
                        <a:pt x="183441" y="231812"/>
                        <a:pt x="184735" y="224488"/>
                      </a:cubicBezTo>
                      <a:lnTo>
                        <a:pt x="184893" y="223667"/>
                      </a:lnTo>
                      <a:cubicBezTo>
                        <a:pt x="187735" y="207914"/>
                        <a:pt x="190607" y="191782"/>
                        <a:pt x="189124" y="175556"/>
                      </a:cubicBezTo>
                      <a:cubicBezTo>
                        <a:pt x="188871" y="173251"/>
                        <a:pt x="187040" y="171515"/>
                        <a:pt x="184830" y="171515"/>
                      </a:cubicBezTo>
                      <a:cubicBezTo>
                        <a:pt x="182715" y="171641"/>
                        <a:pt x="180979" y="173062"/>
                        <a:pt x="180600" y="174925"/>
                      </a:cubicBezTo>
                      <a:cubicBezTo>
                        <a:pt x="177285" y="193045"/>
                        <a:pt x="172392" y="211229"/>
                        <a:pt x="165636" y="230518"/>
                      </a:cubicBezTo>
                      <a:cubicBezTo>
                        <a:pt x="157397" y="253500"/>
                        <a:pt x="147389" y="275535"/>
                        <a:pt x="137729" y="296844"/>
                      </a:cubicBezTo>
                      <a:lnTo>
                        <a:pt x="137382" y="297634"/>
                      </a:lnTo>
                      <a:cubicBezTo>
                        <a:pt x="129426" y="315155"/>
                        <a:pt x="121723" y="332328"/>
                        <a:pt x="114873" y="349881"/>
                      </a:cubicBezTo>
                      <a:lnTo>
                        <a:pt x="114336" y="339842"/>
                      </a:lnTo>
                      <a:lnTo>
                        <a:pt x="113579" y="329834"/>
                      </a:lnTo>
                      <a:cubicBezTo>
                        <a:pt x="111495" y="302148"/>
                        <a:pt x="109538" y="275062"/>
                        <a:pt x="108433" y="248291"/>
                      </a:cubicBezTo>
                      <a:cubicBezTo>
                        <a:pt x="107801" y="233012"/>
                        <a:pt x="107486" y="219658"/>
                        <a:pt x="107423" y="207472"/>
                      </a:cubicBezTo>
                      <a:cubicBezTo>
                        <a:pt x="107360" y="193614"/>
                        <a:pt x="107391" y="181112"/>
                        <a:pt x="108338" y="168169"/>
                      </a:cubicBezTo>
                      <a:cubicBezTo>
                        <a:pt x="109696" y="150806"/>
                        <a:pt x="112505" y="133537"/>
                        <a:pt x="115252" y="116837"/>
                      </a:cubicBezTo>
                      <a:lnTo>
                        <a:pt x="115346" y="116174"/>
                      </a:lnTo>
                      <a:lnTo>
                        <a:pt x="115441" y="115638"/>
                      </a:lnTo>
                      <a:lnTo>
                        <a:pt x="115915" y="112702"/>
                      </a:lnTo>
                      <a:lnTo>
                        <a:pt x="116325" y="110050"/>
                      </a:lnTo>
                      <a:cubicBezTo>
                        <a:pt x="117020" y="105883"/>
                        <a:pt x="117683" y="101684"/>
                        <a:pt x="118314" y="97486"/>
                      </a:cubicBezTo>
                      <a:cubicBezTo>
                        <a:pt x="121755" y="74914"/>
                        <a:pt x="124723" y="50795"/>
                        <a:pt x="122986" y="27118"/>
                      </a:cubicBezTo>
                      <a:cubicBezTo>
                        <a:pt x="122797" y="24845"/>
                        <a:pt x="120903" y="23077"/>
                        <a:pt x="118693" y="23077"/>
                      </a:cubicBezTo>
                      <a:cubicBezTo>
                        <a:pt x="116830" y="23172"/>
                        <a:pt x="114684" y="24498"/>
                        <a:pt x="114463" y="26487"/>
                      </a:cubicBezTo>
                      <a:cubicBezTo>
                        <a:pt x="113989" y="31696"/>
                        <a:pt x="113326" y="36841"/>
                        <a:pt x="112505" y="41798"/>
                      </a:cubicBezTo>
                      <a:cubicBezTo>
                        <a:pt x="109127" y="62980"/>
                        <a:pt x="103129" y="83879"/>
                        <a:pt x="97352" y="104084"/>
                      </a:cubicBezTo>
                      <a:lnTo>
                        <a:pt x="94795" y="113081"/>
                      </a:lnTo>
                      <a:cubicBezTo>
                        <a:pt x="90596" y="127697"/>
                        <a:pt x="85892" y="144776"/>
                        <a:pt x="82893" y="162108"/>
                      </a:cubicBezTo>
                      <a:cubicBezTo>
                        <a:pt x="78600" y="144239"/>
                        <a:pt x="74875" y="127729"/>
                        <a:pt x="71907" y="112986"/>
                      </a:cubicBezTo>
                      <a:lnTo>
                        <a:pt x="71844" y="112228"/>
                      </a:lnTo>
                      <a:cubicBezTo>
                        <a:pt x="63857" y="71031"/>
                        <a:pt x="60290" y="36652"/>
                        <a:pt x="60637" y="4041"/>
                      </a:cubicBezTo>
                      <a:cubicBezTo>
                        <a:pt x="60637" y="3031"/>
                        <a:pt x="60195" y="2052"/>
                        <a:pt x="59406" y="1231"/>
                      </a:cubicBezTo>
                      <a:cubicBezTo>
                        <a:pt x="58554" y="410"/>
                        <a:pt x="57417" y="0"/>
                        <a:pt x="56154" y="0"/>
                      </a:cubicBezTo>
                      <a:lnTo>
                        <a:pt x="55807" y="0"/>
                      </a:lnTo>
                      <a:cubicBezTo>
                        <a:pt x="55807" y="0"/>
                        <a:pt x="55334" y="0"/>
                        <a:pt x="55334" y="0"/>
                      </a:cubicBezTo>
                      <a:close/>
                    </a:path>
                  </a:pathLst>
                </a:custGeom>
                <a:solidFill>
                  <a:schemeClr val="dk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grpSp>
          <p:grpSp>
            <p:nvGrpSpPr>
              <p:cNvPr id="149" name="Google Shape;149;p4"/>
              <p:cNvGrpSpPr/>
              <p:nvPr/>
            </p:nvGrpSpPr>
            <p:grpSpPr>
              <a:xfrm>
                <a:off x="-108838" y="3292241"/>
                <a:ext cx="756990" cy="1488602"/>
                <a:chOff x="838185" y="5380288"/>
                <a:chExt cx="356936" cy="701939"/>
              </a:xfrm>
            </p:grpSpPr>
            <p:sp>
              <p:nvSpPr>
                <p:cNvPr id="150" name="Google Shape;150;p4"/>
                <p:cNvSpPr/>
                <p:nvPr/>
              </p:nvSpPr>
              <p:spPr>
                <a:xfrm>
                  <a:off x="838185" y="5380288"/>
                  <a:ext cx="356936" cy="553574"/>
                </a:xfrm>
                <a:custGeom>
                  <a:avLst/>
                  <a:gdLst/>
                  <a:ahLst/>
                  <a:cxnLst/>
                  <a:rect l="l" t="t" r="r" b="b"/>
                  <a:pathLst>
                    <a:path w="356936" h="553574" extrusionOk="0">
                      <a:moveTo>
                        <a:pt x="166376" y="158"/>
                      </a:moveTo>
                      <a:cubicBezTo>
                        <a:pt x="158704" y="632"/>
                        <a:pt x="151475" y="1989"/>
                        <a:pt x="144940" y="4230"/>
                      </a:cubicBezTo>
                      <a:cubicBezTo>
                        <a:pt x="137553" y="6787"/>
                        <a:pt x="130860" y="10197"/>
                        <a:pt x="125020" y="14396"/>
                      </a:cubicBezTo>
                      <a:cubicBezTo>
                        <a:pt x="117885" y="19541"/>
                        <a:pt x="112045" y="25224"/>
                        <a:pt x="107625" y="31317"/>
                      </a:cubicBezTo>
                      <a:cubicBezTo>
                        <a:pt x="104942" y="35042"/>
                        <a:pt x="102858" y="38451"/>
                        <a:pt x="101248" y="41766"/>
                      </a:cubicBezTo>
                      <a:cubicBezTo>
                        <a:pt x="99638" y="45112"/>
                        <a:pt x="98281" y="48522"/>
                        <a:pt x="97144" y="51900"/>
                      </a:cubicBezTo>
                      <a:cubicBezTo>
                        <a:pt x="93388" y="63391"/>
                        <a:pt x="92030" y="75577"/>
                        <a:pt x="90704" y="87384"/>
                      </a:cubicBezTo>
                      <a:cubicBezTo>
                        <a:pt x="90483" y="89404"/>
                        <a:pt x="90262" y="91393"/>
                        <a:pt x="90041" y="93382"/>
                      </a:cubicBezTo>
                      <a:cubicBezTo>
                        <a:pt x="88368" y="91835"/>
                        <a:pt x="86790" y="90540"/>
                        <a:pt x="85211" y="89372"/>
                      </a:cubicBezTo>
                      <a:cubicBezTo>
                        <a:pt x="83001" y="87762"/>
                        <a:pt x="80034" y="85710"/>
                        <a:pt x="76814" y="84163"/>
                      </a:cubicBezTo>
                      <a:cubicBezTo>
                        <a:pt x="71384" y="81575"/>
                        <a:pt x="66144" y="80249"/>
                        <a:pt x="61187" y="80217"/>
                      </a:cubicBezTo>
                      <a:cubicBezTo>
                        <a:pt x="60461" y="80217"/>
                        <a:pt x="59767" y="80217"/>
                        <a:pt x="59041" y="80280"/>
                      </a:cubicBezTo>
                      <a:cubicBezTo>
                        <a:pt x="53863" y="80596"/>
                        <a:pt x="48749" y="82175"/>
                        <a:pt x="44298" y="84858"/>
                      </a:cubicBezTo>
                      <a:cubicBezTo>
                        <a:pt x="39026" y="88046"/>
                        <a:pt x="34227" y="92655"/>
                        <a:pt x="30439" y="98180"/>
                      </a:cubicBezTo>
                      <a:cubicBezTo>
                        <a:pt x="28071" y="101653"/>
                        <a:pt x="26209" y="104810"/>
                        <a:pt x="24756" y="107935"/>
                      </a:cubicBezTo>
                      <a:cubicBezTo>
                        <a:pt x="23146" y="111344"/>
                        <a:pt x="21757" y="114849"/>
                        <a:pt x="20652" y="118353"/>
                      </a:cubicBezTo>
                      <a:cubicBezTo>
                        <a:pt x="17906" y="126908"/>
                        <a:pt x="16138" y="136031"/>
                        <a:pt x="15412" y="145408"/>
                      </a:cubicBezTo>
                      <a:cubicBezTo>
                        <a:pt x="14086" y="161855"/>
                        <a:pt x="16517" y="179408"/>
                        <a:pt x="22452" y="196139"/>
                      </a:cubicBezTo>
                      <a:cubicBezTo>
                        <a:pt x="27314" y="209840"/>
                        <a:pt x="34290" y="223667"/>
                        <a:pt x="44361" y="239578"/>
                      </a:cubicBezTo>
                      <a:cubicBezTo>
                        <a:pt x="39278" y="240209"/>
                        <a:pt x="34543" y="241757"/>
                        <a:pt x="30281" y="244187"/>
                      </a:cubicBezTo>
                      <a:cubicBezTo>
                        <a:pt x="24946" y="247250"/>
                        <a:pt x="20084" y="251669"/>
                        <a:pt x="16201" y="256973"/>
                      </a:cubicBezTo>
                      <a:cubicBezTo>
                        <a:pt x="12634" y="261835"/>
                        <a:pt x="9666" y="267170"/>
                        <a:pt x="7425" y="272789"/>
                      </a:cubicBezTo>
                      <a:cubicBezTo>
                        <a:pt x="5057" y="278724"/>
                        <a:pt x="3258" y="284722"/>
                        <a:pt x="2090" y="290626"/>
                      </a:cubicBezTo>
                      <a:cubicBezTo>
                        <a:pt x="890" y="296718"/>
                        <a:pt x="196" y="302716"/>
                        <a:pt x="38" y="308399"/>
                      </a:cubicBezTo>
                      <a:cubicBezTo>
                        <a:pt x="-57" y="311650"/>
                        <a:pt x="38" y="314366"/>
                        <a:pt x="196" y="316859"/>
                      </a:cubicBezTo>
                      <a:cubicBezTo>
                        <a:pt x="480" y="320427"/>
                        <a:pt x="953" y="324057"/>
                        <a:pt x="1711" y="327972"/>
                      </a:cubicBezTo>
                      <a:cubicBezTo>
                        <a:pt x="4584" y="342999"/>
                        <a:pt x="11245" y="358120"/>
                        <a:pt x="20968" y="371663"/>
                      </a:cubicBezTo>
                      <a:cubicBezTo>
                        <a:pt x="28576" y="382271"/>
                        <a:pt x="38079" y="392341"/>
                        <a:pt x="49191" y="401591"/>
                      </a:cubicBezTo>
                      <a:cubicBezTo>
                        <a:pt x="44898" y="401907"/>
                        <a:pt x="41109" y="402475"/>
                        <a:pt x="37637" y="403359"/>
                      </a:cubicBezTo>
                      <a:cubicBezTo>
                        <a:pt x="34764" y="404085"/>
                        <a:pt x="32459" y="404843"/>
                        <a:pt x="30407" y="405821"/>
                      </a:cubicBezTo>
                      <a:cubicBezTo>
                        <a:pt x="28671" y="406642"/>
                        <a:pt x="26619" y="407684"/>
                        <a:pt x="24820" y="409010"/>
                      </a:cubicBezTo>
                      <a:cubicBezTo>
                        <a:pt x="21852" y="411220"/>
                        <a:pt x="19516" y="413777"/>
                        <a:pt x="17906" y="416618"/>
                      </a:cubicBezTo>
                      <a:cubicBezTo>
                        <a:pt x="16296" y="419459"/>
                        <a:pt x="15254" y="422648"/>
                        <a:pt x="14875" y="425868"/>
                      </a:cubicBezTo>
                      <a:cubicBezTo>
                        <a:pt x="14054" y="432687"/>
                        <a:pt x="15191" y="440074"/>
                        <a:pt x="18316" y="448408"/>
                      </a:cubicBezTo>
                      <a:cubicBezTo>
                        <a:pt x="21347" y="456458"/>
                        <a:pt x="25640" y="464666"/>
                        <a:pt x="31544" y="473474"/>
                      </a:cubicBezTo>
                      <a:cubicBezTo>
                        <a:pt x="37068" y="481777"/>
                        <a:pt x="43603" y="490142"/>
                        <a:pt x="50990" y="498414"/>
                      </a:cubicBezTo>
                      <a:cubicBezTo>
                        <a:pt x="58220" y="506464"/>
                        <a:pt x="65638" y="513788"/>
                        <a:pt x="73089" y="520165"/>
                      </a:cubicBezTo>
                      <a:cubicBezTo>
                        <a:pt x="81044" y="526984"/>
                        <a:pt x="87800" y="531908"/>
                        <a:pt x="94430" y="535728"/>
                      </a:cubicBezTo>
                      <a:cubicBezTo>
                        <a:pt x="96860" y="537117"/>
                        <a:pt x="100049" y="538885"/>
                        <a:pt x="103553" y="540148"/>
                      </a:cubicBezTo>
                      <a:cubicBezTo>
                        <a:pt x="112929" y="543558"/>
                        <a:pt x="121547" y="545641"/>
                        <a:pt x="129882" y="546462"/>
                      </a:cubicBezTo>
                      <a:cubicBezTo>
                        <a:pt x="136353" y="547093"/>
                        <a:pt x="143014" y="547219"/>
                        <a:pt x="149707" y="546809"/>
                      </a:cubicBezTo>
                      <a:cubicBezTo>
                        <a:pt x="151538" y="546714"/>
                        <a:pt x="153369" y="546556"/>
                        <a:pt x="155169" y="546367"/>
                      </a:cubicBezTo>
                      <a:cubicBezTo>
                        <a:pt x="157599" y="546114"/>
                        <a:pt x="160062" y="545830"/>
                        <a:pt x="162524" y="545483"/>
                      </a:cubicBezTo>
                      <a:cubicBezTo>
                        <a:pt x="163313" y="536959"/>
                        <a:pt x="164071" y="528373"/>
                        <a:pt x="164702" y="519817"/>
                      </a:cubicBezTo>
                      <a:cubicBezTo>
                        <a:pt x="166754" y="491405"/>
                        <a:pt x="167544" y="466624"/>
                        <a:pt x="167102" y="444052"/>
                      </a:cubicBezTo>
                      <a:cubicBezTo>
                        <a:pt x="166881" y="431392"/>
                        <a:pt x="166218" y="418354"/>
                        <a:pt x="165081" y="405348"/>
                      </a:cubicBezTo>
                      <a:cubicBezTo>
                        <a:pt x="164197" y="395088"/>
                        <a:pt x="163061" y="385365"/>
                        <a:pt x="161609" y="375768"/>
                      </a:cubicBezTo>
                      <a:cubicBezTo>
                        <a:pt x="161198" y="373116"/>
                        <a:pt x="160756" y="370495"/>
                        <a:pt x="160283" y="367907"/>
                      </a:cubicBezTo>
                      <a:lnTo>
                        <a:pt x="160283" y="368002"/>
                      </a:lnTo>
                      <a:cubicBezTo>
                        <a:pt x="160283" y="368002"/>
                        <a:pt x="160283" y="368222"/>
                        <a:pt x="160283" y="368222"/>
                      </a:cubicBezTo>
                      <a:cubicBezTo>
                        <a:pt x="160283" y="368191"/>
                        <a:pt x="160283" y="368128"/>
                        <a:pt x="160283" y="368064"/>
                      </a:cubicBezTo>
                      <a:lnTo>
                        <a:pt x="160283" y="368254"/>
                      </a:lnTo>
                      <a:cubicBezTo>
                        <a:pt x="154979" y="341704"/>
                        <a:pt x="146455" y="315660"/>
                        <a:pt x="138216" y="290468"/>
                      </a:cubicBezTo>
                      <a:lnTo>
                        <a:pt x="135469" y="282070"/>
                      </a:lnTo>
                      <a:cubicBezTo>
                        <a:pt x="126662" y="254952"/>
                        <a:pt x="117728" y="225972"/>
                        <a:pt x="113876" y="195760"/>
                      </a:cubicBezTo>
                      <a:lnTo>
                        <a:pt x="113592" y="193393"/>
                      </a:lnTo>
                      <a:lnTo>
                        <a:pt x="113339" y="191309"/>
                      </a:lnTo>
                      <a:cubicBezTo>
                        <a:pt x="113182" y="189825"/>
                        <a:pt x="114350" y="188436"/>
                        <a:pt x="115897" y="188247"/>
                      </a:cubicBezTo>
                      <a:cubicBezTo>
                        <a:pt x="116244" y="188058"/>
                        <a:pt x="116623" y="187994"/>
                        <a:pt x="117065" y="187963"/>
                      </a:cubicBezTo>
                      <a:cubicBezTo>
                        <a:pt x="117759" y="187963"/>
                        <a:pt x="118454" y="188247"/>
                        <a:pt x="118990" y="188689"/>
                      </a:cubicBezTo>
                      <a:cubicBezTo>
                        <a:pt x="119590" y="189257"/>
                        <a:pt x="119780" y="189920"/>
                        <a:pt x="119969" y="190678"/>
                      </a:cubicBezTo>
                      <a:lnTo>
                        <a:pt x="120032" y="191056"/>
                      </a:lnTo>
                      <a:cubicBezTo>
                        <a:pt x="122715" y="204757"/>
                        <a:pt x="126472" y="218585"/>
                        <a:pt x="131176" y="232191"/>
                      </a:cubicBezTo>
                      <a:cubicBezTo>
                        <a:pt x="135564" y="244787"/>
                        <a:pt x="141057" y="257825"/>
                        <a:pt x="147466" y="270958"/>
                      </a:cubicBezTo>
                      <a:lnTo>
                        <a:pt x="147623" y="271274"/>
                      </a:lnTo>
                      <a:cubicBezTo>
                        <a:pt x="150938" y="277935"/>
                        <a:pt x="155042" y="285637"/>
                        <a:pt x="159809" y="294225"/>
                      </a:cubicBezTo>
                      <a:cubicBezTo>
                        <a:pt x="160725" y="295803"/>
                        <a:pt x="161640" y="297444"/>
                        <a:pt x="162556" y="299054"/>
                      </a:cubicBezTo>
                      <a:lnTo>
                        <a:pt x="160630" y="287311"/>
                      </a:lnTo>
                      <a:lnTo>
                        <a:pt x="160535" y="286711"/>
                      </a:lnTo>
                      <a:lnTo>
                        <a:pt x="160441" y="285985"/>
                      </a:lnTo>
                      <a:cubicBezTo>
                        <a:pt x="156463" y="261361"/>
                        <a:pt x="152359" y="235853"/>
                        <a:pt x="149360" y="210472"/>
                      </a:cubicBezTo>
                      <a:cubicBezTo>
                        <a:pt x="144688" y="170726"/>
                        <a:pt x="143551" y="138368"/>
                        <a:pt x="145761" y="108566"/>
                      </a:cubicBezTo>
                      <a:cubicBezTo>
                        <a:pt x="146203" y="103231"/>
                        <a:pt x="146771" y="97738"/>
                        <a:pt x="147434" y="92277"/>
                      </a:cubicBezTo>
                      <a:cubicBezTo>
                        <a:pt x="147623" y="90919"/>
                        <a:pt x="148981" y="90035"/>
                        <a:pt x="150181" y="89940"/>
                      </a:cubicBezTo>
                      <a:lnTo>
                        <a:pt x="150907" y="89940"/>
                      </a:lnTo>
                      <a:cubicBezTo>
                        <a:pt x="151759" y="89940"/>
                        <a:pt x="152517" y="90256"/>
                        <a:pt x="153085" y="90793"/>
                      </a:cubicBezTo>
                      <a:cubicBezTo>
                        <a:pt x="153653" y="91361"/>
                        <a:pt x="153937" y="91993"/>
                        <a:pt x="153937" y="92687"/>
                      </a:cubicBezTo>
                      <a:cubicBezTo>
                        <a:pt x="153716" y="114533"/>
                        <a:pt x="156084" y="137547"/>
                        <a:pt x="161451" y="165107"/>
                      </a:cubicBezTo>
                      <a:lnTo>
                        <a:pt x="161451" y="165580"/>
                      </a:lnTo>
                      <a:cubicBezTo>
                        <a:pt x="163029" y="173251"/>
                        <a:pt x="164923" y="181870"/>
                        <a:pt x="167228" y="191877"/>
                      </a:cubicBezTo>
                      <a:cubicBezTo>
                        <a:pt x="167733" y="193993"/>
                        <a:pt x="168238" y="196139"/>
                        <a:pt x="168775" y="198286"/>
                      </a:cubicBezTo>
                      <a:cubicBezTo>
                        <a:pt x="170764" y="186637"/>
                        <a:pt x="173921" y="175303"/>
                        <a:pt x="176730" y="165580"/>
                      </a:cubicBezTo>
                      <a:lnTo>
                        <a:pt x="178340" y="159803"/>
                      </a:lnTo>
                      <a:cubicBezTo>
                        <a:pt x="182255" y="146197"/>
                        <a:pt x="186296" y="132117"/>
                        <a:pt x="188569" y="117911"/>
                      </a:cubicBezTo>
                      <a:cubicBezTo>
                        <a:pt x="189137" y="114407"/>
                        <a:pt x="189579" y="110966"/>
                        <a:pt x="189863" y="107651"/>
                      </a:cubicBezTo>
                      <a:cubicBezTo>
                        <a:pt x="190021" y="106325"/>
                        <a:pt x="191473" y="105378"/>
                        <a:pt x="192736" y="105315"/>
                      </a:cubicBezTo>
                      <a:cubicBezTo>
                        <a:pt x="194251" y="105315"/>
                        <a:pt x="195514" y="106546"/>
                        <a:pt x="195672" y="108093"/>
                      </a:cubicBezTo>
                      <a:cubicBezTo>
                        <a:pt x="196840" y="123940"/>
                        <a:pt x="194882" y="140072"/>
                        <a:pt x="192578" y="155194"/>
                      </a:cubicBezTo>
                      <a:cubicBezTo>
                        <a:pt x="192104" y="158224"/>
                        <a:pt x="191599" y="161255"/>
                        <a:pt x="191126" y="164286"/>
                      </a:cubicBezTo>
                      <a:lnTo>
                        <a:pt x="191031" y="164917"/>
                      </a:lnTo>
                      <a:lnTo>
                        <a:pt x="190936" y="165643"/>
                      </a:lnTo>
                      <a:lnTo>
                        <a:pt x="190715" y="167064"/>
                      </a:lnTo>
                      <a:lnTo>
                        <a:pt x="190621" y="167664"/>
                      </a:lnTo>
                      <a:cubicBezTo>
                        <a:pt x="188758" y="178966"/>
                        <a:pt x="186864" y="190678"/>
                        <a:pt x="185948" y="202453"/>
                      </a:cubicBezTo>
                      <a:cubicBezTo>
                        <a:pt x="185286" y="211103"/>
                        <a:pt x="185286" y="219469"/>
                        <a:pt x="185349" y="228750"/>
                      </a:cubicBezTo>
                      <a:cubicBezTo>
                        <a:pt x="185380" y="238000"/>
                        <a:pt x="185601" y="246934"/>
                        <a:pt x="186012" y="256057"/>
                      </a:cubicBezTo>
                      <a:cubicBezTo>
                        <a:pt x="186769" y="274683"/>
                        <a:pt x="188064" y="292488"/>
                        <a:pt x="189453" y="310609"/>
                      </a:cubicBezTo>
                      <a:lnTo>
                        <a:pt x="189958" y="317301"/>
                      </a:lnTo>
                      <a:lnTo>
                        <a:pt x="190116" y="321374"/>
                      </a:lnTo>
                      <a:lnTo>
                        <a:pt x="190273" y="323899"/>
                      </a:lnTo>
                      <a:cubicBezTo>
                        <a:pt x="194914" y="311966"/>
                        <a:pt x="200060" y="300538"/>
                        <a:pt x="205363" y="288889"/>
                      </a:cubicBezTo>
                      <a:lnTo>
                        <a:pt x="205490" y="288574"/>
                      </a:lnTo>
                      <a:lnTo>
                        <a:pt x="205616" y="288258"/>
                      </a:lnTo>
                      <a:cubicBezTo>
                        <a:pt x="212025" y="274146"/>
                        <a:pt x="218623" y="259561"/>
                        <a:pt x="224179" y="244093"/>
                      </a:cubicBezTo>
                      <a:cubicBezTo>
                        <a:pt x="228725" y="231149"/>
                        <a:pt x="231976" y="218995"/>
                        <a:pt x="234186" y="206904"/>
                      </a:cubicBezTo>
                      <a:cubicBezTo>
                        <a:pt x="234439" y="205610"/>
                        <a:pt x="235607" y="204663"/>
                        <a:pt x="237059" y="204568"/>
                      </a:cubicBezTo>
                      <a:cubicBezTo>
                        <a:pt x="238574" y="204568"/>
                        <a:pt x="239805" y="205768"/>
                        <a:pt x="239995" y="207346"/>
                      </a:cubicBezTo>
                      <a:cubicBezTo>
                        <a:pt x="240973" y="218237"/>
                        <a:pt x="238953" y="229413"/>
                        <a:pt x="237122" y="239452"/>
                      </a:cubicBezTo>
                      <a:lnTo>
                        <a:pt x="237059" y="239925"/>
                      </a:lnTo>
                      <a:cubicBezTo>
                        <a:pt x="236427" y="243430"/>
                        <a:pt x="235607" y="247976"/>
                        <a:pt x="234881" y="252521"/>
                      </a:cubicBezTo>
                      <a:cubicBezTo>
                        <a:pt x="234723" y="253626"/>
                        <a:pt x="234565" y="254700"/>
                        <a:pt x="234407" y="255805"/>
                      </a:cubicBezTo>
                      <a:lnTo>
                        <a:pt x="234691" y="255521"/>
                      </a:lnTo>
                      <a:lnTo>
                        <a:pt x="235070" y="255174"/>
                      </a:lnTo>
                      <a:cubicBezTo>
                        <a:pt x="240405" y="250469"/>
                        <a:pt x="245204" y="245134"/>
                        <a:pt x="249844" y="239989"/>
                      </a:cubicBezTo>
                      <a:lnTo>
                        <a:pt x="250097" y="239705"/>
                      </a:lnTo>
                      <a:lnTo>
                        <a:pt x="251865" y="237747"/>
                      </a:lnTo>
                      <a:cubicBezTo>
                        <a:pt x="257958" y="231055"/>
                        <a:pt x="263261" y="225625"/>
                        <a:pt x="269386" y="220858"/>
                      </a:cubicBezTo>
                      <a:cubicBezTo>
                        <a:pt x="269828" y="220510"/>
                        <a:pt x="270301" y="220353"/>
                        <a:pt x="270964" y="220353"/>
                      </a:cubicBezTo>
                      <a:cubicBezTo>
                        <a:pt x="271690" y="220353"/>
                        <a:pt x="272416" y="220637"/>
                        <a:pt x="272985" y="221110"/>
                      </a:cubicBezTo>
                      <a:cubicBezTo>
                        <a:pt x="273869" y="221900"/>
                        <a:pt x="274342" y="223510"/>
                        <a:pt x="273616" y="224614"/>
                      </a:cubicBezTo>
                      <a:cubicBezTo>
                        <a:pt x="267807" y="233833"/>
                        <a:pt x="261525" y="243430"/>
                        <a:pt x="256916" y="250438"/>
                      </a:cubicBezTo>
                      <a:lnTo>
                        <a:pt x="256695" y="250785"/>
                      </a:lnTo>
                      <a:cubicBezTo>
                        <a:pt x="248361" y="263507"/>
                        <a:pt x="241984" y="273326"/>
                        <a:pt x="235796" y="283301"/>
                      </a:cubicBezTo>
                      <a:cubicBezTo>
                        <a:pt x="221622" y="306347"/>
                        <a:pt x="211835" y="325857"/>
                        <a:pt x="205016" y="344767"/>
                      </a:cubicBezTo>
                      <a:cubicBezTo>
                        <a:pt x="201733" y="354395"/>
                        <a:pt x="199144" y="363834"/>
                        <a:pt x="197408" y="372863"/>
                      </a:cubicBezTo>
                      <a:cubicBezTo>
                        <a:pt x="196429" y="377662"/>
                        <a:pt x="195609" y="382902"/>
                        <a:pt x="195009" y="388395"/>
                      </a:cubicBezTo>
                      <a:cubicBezTo>
                        <a:pt x="194567" y="392215"/>
                        <a:pt x="194220" y="396098"/>
                        <a:pt x="193872" y="401812"/>
                      </a:cubicBezTo>
                      <a:lnTo>
                        <a:pt x="193620" y="404275"/>
                      </a:lnTo>
                      <a:cubicBezTo>
                        <a:pt x="191378" y="434865"/>
                        <a:pt x="190210" y="462677"/>
                        <a:pt x="189958" y="489322"/>
                      </a:cubicBezTo>
                      <a:cubicBezTo>
                        <a:pt x="189768" y="510789"/>
                        <a:pt x="190210" y="530772"/>
                        <a:pt x="191347" y="549808"/>
                      </a:cubicBezTo>
                      <a:cubicBezTo>
                        <a:pt x="193683" y="551071"/>
                        <a:pt x="196145" y="552049"/>
                        <a:pt x="198702" y="552649"/>
                      </a:cubicBezTo>
                      <a:cubicBezTo>
                        <a:pt x="202049" y="553439"/>
                        <a:pt x="205679" y="553723"/>
                        <a:pt x="209467" y="553502"/>
                      </a:cubicBezTo>
                      <a:cubicBezTo>
                        <a:pt x="211425" y="553375"/>
                        <a:pt x="213445" y="553123"/>
                        <a:pt x="215497" y="552744"/>
                      </a:cubicBezTo>
                      <a:cubicBezTo>
                        <a:pt x="221590" y="551576"/>
                        <a:pt x="227683" y="549493"/>
                        <a:pt x="234186" y="546304"/>
                      </a:cubicBezTo>
                      <a:cubicBezTo>
                        <a:pt x="247035" y="539959"/>
                        <a:pt x="259726" y="530867"/>
                        <a:pt x="272985" y="518460"/>
                      </a:cubicBezTo>
                      <a:cubicBezTo>
                        <a:pt x="285833" y="506432"/>
                        <a:pt x="297324" y="493173"/>
                        <a:pt x="307079" y="479030"/>
                      </a:cubicBezTo>
                      <a:cubicBezTo>
                        <a:pt x="317750" y="463624"/>
                        <a:pt x="324726" y="450239"/>
                        <a:pt x="329083" y="436885"/>
                      </a:cubicBezTo>
                      <a:cubicBezTo>
                        <a:pt x="331324" y="430003"/>
                        <a:pt x="332587" y="423752"/>
                        <a:pt x="332903" y="417786"/>
                      </a:cubicBezTo>
                      <a:cubicBezTo>
                        <a:pt x="333061" y="414692"/>
                        <a:pt x="332966" y="411977"/>
                        <a:pt x="332619" y="409484"/>
                      </a:cubicBezTo>
                      <a:cubicBezTo>
                        <a:pt x="332177" y="406453"/>
                        <a:pt x="331545" y="403864"/>
                        <a:pt x="330630" y="401622"/>
                      </a:cubicBezTo>
                      <a:cubicBezTo>
                        <a:pt x="328578" y="396508"/>
                        <a:pt x="325295" y="392247"/>
                        <a:pt x="321128" y="389279"/>
                      </a:cubicBezTo>
                      <a:cubicBezTo>
                        <a:pt x="318570" y="387480"/>
                        <a:pt x="316045" y="386091"/>
                        <a:pt x="313425" y="385112"/>
                      </a:cubicBezTo>
                      <a:cubicBezTo>
                        <a:pt x="311909" y="384544"/>
                        <a:pt x="310394" y="384039"/>
                        <a:pt x="308879" y="383691"/>
                      </a:cubicBezTo>
                      <a:cubicBezTo>
                        <a:pt x="309889" y="382681"/>
                        <a:pt x="310836" y="381608"/>
                        <a:pt x="311783" y="380534"/>
                      </a:cubicBezTo>
                      <a:cubicBezTo>
                        <a:pt x="316392" y="375199"/>
                        <a:pt x="320686" y="369012"/>
                        <a:pt x="325326" y="361056"/>
                      </a:cubicBezTo>
                      <a:cubicBezTo>
                        <a:pt x="329998" y="353069"/>
                        <a:pt x="334323" y="344451"/>
                        <a:pt x="338206" y="335454"/>
                      </a:cubicBezTo>
                      <a:cubicBezTo>
                        <a:pt x="342405" y="325762"/>
                        <a:pt x="345972" y="315975"/>
                        <a:pt x="348845" y="306379"/>
                      </a:cubicBezTo>
                      <a:cubicBezTo>
                        <a:pt x="352034" y="295677"/>
                        <a:pt x="354244" y="286079"/>
                        <a:pt x="355506" y="277019"/>
                      </a:cubicBezTo>
                      <a:cubicBezTo>
                        <a:pt x="356990" y="266444"/>
                        <a:pt x="357306" y="257857"/>
                        <a:pt x="356517" y="250028"/>
                      </a:cubicBezTo>
                      <a:cubicBezTo>
                        <a:pt x="355601" y="241093"/>
                        <a:pt x="353486" y="233927"/>
                        <a:pt x="350045" y="228150"/>
                      </a:cubicBezTo>
                      <a:cubicBezTo>
                        <a:pt x="346351" y="221931"/>
                        <a:pt x="340827" y="217101"/>
                        <a:pt x="334544" y="214575"/>
                      </a:cubicBezTo>
                      <a:cubicBezTo>
                        <a:pt x="330756" y="213060"/>
                        <a:pt x="326873" y="212145"/>
                        <a:pt x="322990" y="211797"/>
                      </a:cubicBezTo>
                      <a:cubicBezTo>
                        <a:pt x="319991" y="211545"/>
                        <a:pt x="316897" y="211513"/>
                        <a:pt x="313803" y="211703"/>
                      </a:cubicBezTo>
                      <a:cubicBezTo>
                        <a:pt x="313267" y="211734"/>
                        <a:pt x="312730" y="211766"/>
                        <a:pt x="312193" y="211860"/>
                      </a:cubicBezTo>
                      <a:cubicBezTo>
                        <a:pt x="314782" y="195129"/>
                        <a:pt x="315003" y="178271"/>
                        <a:pt x="312888" y="161697"/>
                      </a:cubicBezTo>
                      <a:cubicBezTo>
                        <a:pt x="310804" y="145628"/>
                        <a:pt x="306858" y="129939"/>
                        <a:pt x="301081" y="115070"/>
                      </a:cubicBezTo>
                      <a:cubicBezTo>
                        <a:pt x="295178" y="99790"/>
                        <a:pt x="287664" y="85300"/>
                        <a:pt x="278730" y="72041"/>
                      </a:cubicBezTo>
                      <a:cubicBezTo>
                        <a:pt x="269512" y="58277"/>
                        <a:pt x="258999" y="45744"/>
                        <a:pt x="247508" y="34726"/>
                      </a:cubicBezTo>
                      <a:cubicBezTo>
                        <a:pt x="242047" y="29485"/>
                        <a:pt x="236017" y="23992"/>
                        <a:pt x="229293" y="19289"/>
                      </a:cubicBezTo>
                      <a:cubicBezTo>
                        <a:pt x="222600" y="14617"/>
                        <a:pt x="216160" y="11018"/>
                        <a:pt x="209562" y="8208"/>
                      </a:cubicBezTo>
                      <a:cubicBezTo>
                        <a:pt x="202207" y="5083"/>
                        <a:pt x="195040" y="2904"/>
                        <a:pt x="188221" y="1642"/>
                      </a:cubicBezTo>
                      <a:cubicBezTo>
                        <a:pt x="182255" y="537"/>
                        <a:pt x="176478" y="0"/>
                        <a:pt x="170985" y="0"/>
                      </a:cubicBezTo>
                      <a:cubicBezTo>
                        <a:pt x="169406" y="0"/>
                        <a:pt x="167859" y="32"/>
                        <a:pt x="166312" y="126"/>
                      </a:cubicBezTo>
                    </a:path>
                  </a:pathLst>
                </a:custGeom>
                <a:solidFill>
                  <a:schemeClr val="lt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151" name="Google Shape;151;p4"/>
                <p:cNvSpPr/>
                <p:nvPr/>
              </p:nvSpPr>
              <p:spPr>
                <a:xfrm>
                  <a:off x="890153" y="5810887"/>
                  <a:ext cx="11674" cy="18320"/>
                </a:xfrm>
                <a:custGeom>
                  <a:avLst/>
                  <a:gdLst/>
                  <a:ahLst/>
                  <a:cxnLst/>
                  <a:rect l="l" t="t" r="r" b="b"/>
                  <a:pathLst>
                    <a:path w="11674" h="18320" extrusionOk="0">
                      <a:moveTo>
                        <a:pt x="5368" y="1835"/>
                      </a:moveTo>
                      <a:cubicBezTo>
                        <a:pt x="6346" y="4329"/>
                        <a:pt x="7420" y="6760"/>
                        <a:pt x="8588" y="9159"/>
                      </a:cubicBezTo>
                      <a:cubicBezTo>
                        <a:pt x="9409" y="10800"/>
                        <a:pt x="10293" y="12442"/>
                        <a:pt x="11240" y="14052"/>
                      </a:cubicBezTo>
                      <a:cubicBezTo>
                        <a:pt x="11997" y="15346"/>
                        <a:pt x="11776" y="16988"/>
                        <a:pt x="10482" y="17872"/>
                      </a:cubicBezTo>
                      <a:cubicBezTo>
                        <a:pt x="9282" y="18661"/>
                        <a:pt x="7388" y="18408"/>
                        <a:pt x="6662" y="17114"/>
                      </a:cubicBezTo>
                      <a:cubicBezTo>
                        <a:pt x="4168" y="12789"/>
                        <a:pt x="1990" y="8275"/>
                        <a:pt x="159" y="3634"/>
                      </a:cubicBezTo>
                      <a:cubicBezTo>
                        <a:pt x="-378" y="2245"/>
                        <a:pt x="506" y="603"/>
                        <a:pt x="1895" y="130"/>
                      </a:cubicBezTo>
                      <a:cubicBezTo>
                        <a:pt x="2148" y="35"/>
                        <a:pt x="2369" y="4"/>
                        <a:pt x="2621" y="4"/>
                      </a:cubicBezTo>
                      <a:cubicBezTo>
                        <a:pt x="3821" y="-60"/>
                        <a:pt x="4957" y="698"/>
                        <a:pt x="5399" y="1866"/>
                      </a:cubicBezTo>
                    </a:path>
                  </a:pathLst>
                </a:custGeom>
                <a:solidFill>
                  <a:srgbClr val="E7EFF9"/>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152" name="Google Shape;152;p4"/>
                <p:cNvSpPr/>
                <p:nvPr/>
              </p:nvSpPr>
              <p:spPr>
                <a:xfrm>
                  <a:off x="873620" y="5812336"/>
                  <a:ext cx="12103" cy="17637"/>
                </a:xfrm>
                <a:custGeom>
                  <a:avLst/>
                  <a:gdLst/>
                  <a:ahLst/>
                  <a:cxnLst/>
                  <a:rect l="l" t="t" r="r" b="b"/>
                  <a:pathLst>
                    <a:path w="12103" h="17637" extrusionOk="0">
                      <a:moveTo>
                        <a:pt x="5044" y="1206"/>
                      </a:moveTo>
                      <a:cubicBezTo>
                        <a:pt x="7254" y="5247"/>
                        <a:pt x="9463" y="9288"/>
                        <a:pt x="11642" y="13329"/>
                      </a:cubicBezTo>
                      <a:cubicBezTo>
                        <a:pt x="11989" y="13992"/>
                        <a:pt x="12210" y="14654"/>
                        <a:pt x="12052" y="15444"/>
                      </a:cubicBezTo>
                      <a:cubicBezTo>
                        <a:pt x="11894" y="16138"/>
                        <a:pt x="11484" y="16770"/>
                        <a:pt x="10884" y="17180"/>
                      </a:cubicBezTo>
                      <a:cubicBezTo>
                        <a:pt x="9716" y="17969"/>
                        <a:pt x="7759" y="17748"/>
                        <a:pt x="7064" y="16423"/>
                      </a:cubicBezTo>
                      <a:cubicBezTo>
                        <a:pt x="4886" y="12382"/>
                        <a:pt x="2676" y="8341"/>
                        <a:pt x="466" y="4300"/>
                      </a:cubicBezTo>
                      <a:cubicBezTo>
                        <a:pt x="87" y="3637"/>
                        <a:pt x="-102" y="2974"/>
                        <a:pt x="56" y="2185"/>
                      </a:cubicBezTo>
                      <a:cubicBezTo>
                        <a:pt x="214" y="1490"/>
                        <a:pt x="624" y="859"/>
                        <a:pt x="1224" y="448"/>
                      </a:cubicBezTo>
                      <a:cubicBezTo>
                        <a:pt x="1634" y="196"/>
                        <a:pt x="2108" y="38"/>
                        <a:pt x="2613" y="6"/>
                      </a:cubicBezTo>
                      <a:cubicBezTo>
                        <a:pt x="3592" y="-57"/>
                        <a:pt x="4570" y="354"/>
                        <a:pt x="5075" y="1206"/>
                      </a:cubicBezTo>
                    </a:path>
                  </a:pathLst>
                </a:custGeom>
                <a:solidFill>
                  <a:srgbClr val="E7EFF9"/>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153" name="Google Shape;153;p4"/>
                <p:cNvSpPr/>
                <p:nvPr/>
              </p:nvSpPr>
              <p:spPr>
                <a:xfrm>
                  <a:off x="876599" y="5838981"/>
                  <a:ext cx="15971" cy="18545"/>
                </a:xfrm>
                <a:custGeom>
                  <a:avLst/>
                  <a:gdLst/>
                  <a:ahLst/>
                  <a:cxnLst/>
                  <a:rect l="l" t="t" r="r" b="b"/>
                  <a:pathLst>
                    <a:path w="15971" h="18545" extrusionOk="0">
                      <a:moveTo>
                        <a:pt x="5063" y="1237"/>
                      </a:moveTo>
                      <a:cubicBezTo>
                        <a:pt x="7115" y="4394"/>
                        <a:pt x="9388" y="7425"/>
                        <a:pt x="11850" y="10266"/>
                      </a:cubicBezTo>
                      <a:cubicBezTo>
                        <a:pt x="12892" y="11466"/>
                        <a:pt x="13966" y="12602"/>
                        <a:pt x="15070" y="13738"/>
                      </a:cubicBezTo>
                      <a:cubicBezTo>
                        <a:pt x="16112" y="14812"/>
                        <a:pt x="16333" y="16453"/>
                        <a:pt x="15291" y="17621"/>
                      </a:cubicBezTo>
                      <a:cubicBezTo>
                        <a:pt x="14344" y="18695"/>
                        <a:pt x="12450" y="18916"/>
                        <a:pt x="11408" y="17843"/>
                      </a:cubicBezTo>
                      <a:cubicBezTo>
                        <a:pt x="7336" y="13675"/>
                        <a:pt x="3642" y="9161"/>
                        <a:pt x="454" y="4268"/>
                      </a:cubicBezTo>
                      <a:cubicBezTo>
                        <a:pt x="-367" y="3005"/>
                        <a:pt x="-51" y="1269"/>
                        <a:pt x="1212" y="448"/>
                      </a:cubicBezTo>
                      <a:cubicBezTo>
                        <a:pt x="1622" y="164"/>
                        <a:pt x="2096" y="38"/>
                        <a:pt x="2569" y="6"/>
                      </a:cubicBezTo>
                      <a:cubicBezTo>
                        <a:pt x="3516" y="-57"/>
                        <a:pt x="4495" y="385"/>
                        <a:pt x="5063" y="1237"/>
                      </a:cubicBezTo>
                    </a:path>
                  </a:pathLst>
                </a:custGeom>
                <a:solidFill>
                  <a:srgbClr val="E7EFF9"/>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154" name="Google Shape;154;p4"/>
                <p:cNvSpPr/>
                <p:nvPr/>
              </p:nvSpPr>
              <p:spPr>
                <a:xfrm>
                  <a:off x="898689" y="5838166"/>
                  <a:ext cx="14559" cy="21060"/>
                </a:xfrm>
                <a:custGeom>
                  <a:avLst/>
                  <a:gdLst/>
                  <a:ahLst/>
                  <a:cxnLst/>
                  <a:rect l="l" t="t" r="r" b="b"/>
                  <a:pathLst>
                    <a:path w="14559" h="21060" extrusionOk="0">
                      <a:moveTo>
                        <a:pt x="3303" y="63"/>
                      </a:moveTo>
                      <a:cubicBezTo>
                        <a:pt x="3935" y="189"/>
                        <a:pt x="4724" y="631"/>
                        <a:pt x="5040" y="1231"/>
                      </a:cubicBezTo>
                      <a:cubicBezTo>
                        <a:pt x="7723" y="6598"/>
                        <a:pt x="10754" y="11775"/>
                        <a:pt x="14100" y="16763"/>
                      </a:cubicBezTo>
                      <a:cubicBezTo>
                        <a:pt x="14953" y="18026"/>
                        <a:pt x="14574" y="19762"/>
                        <a:pt x="13342" y="20615"/>
                      </a:cubicBezTo>
                      <a:cubicBezTo>
                        <a:pt x="12080" y="21436"/>
                        <a:pt x="10343" y="21088"/>
                        <a:pt x="9523" y="19857"/>
                      </a:cubicBezTo>
                      <a:cubicBezTo>
                        <a:pt x="6176" y="14869"/>
                        <a:pt x="3146" y="9692"/>
                        <a:pt x="462" y="4325"/>
                      </a:cubicBezTo>
                      <a:cubicBezTo>
                        <a:pt x="115" y="3631"/>
                        <a:pt x="-106" y="3031"/>
                        <a:pt x="52" y="2210"/>
                      </a:cubicBezTo>
                      <a:cubicBezTo>
                        <a:pt x="210" y="1515"/>
                        <a:pt x="620" y="884"/>
                        <a:pt x="1220" y="474"/>
                      </a:cubicBezTo>
                      <a:cubicBezTo>
                        <a:pt x="1630" y="189"/>
                        <a:pt x="2104" y="32"/>
                        <a:pt x="2577" y="0"/>
                      </a:cubicBezTo>
                      <a:cubicBezTo>
                        <a:pt x="2830" y="0"/>
                        <a:pt x="3082" y="0"/>
                        <a:pt x="3303" y="63"/>
                      </a:cubicBezTo>
                    </a:path>
                  </a:pathLst>
                </a:custGeom>
                <a:solidFill>
                  <a:srgbClr val="E7EFF9"/>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155" name="Google Shape;155;p4"/>
                <p:cNvSpPr/>
                <p:nvPr/>
              </p:nvSpPr>
              <p:spPr>
                <a:xfrm>
                  <a:off x="904575" y="5867425"/>
                  <a:ext cx="12605" cy="14214"/>
                </a:xfrm>
                <a:custGeom>
                  <a:avLst/>
                  <a:gdLst/>
                  <a:ahLst/>
                  <a:cxnLst/>
                  <a:rect l="l" t="t" r="r" b="b"/>
                  <a:pathLst>
                    <a:path w="12605" h="14214" extrusionOk="0">
                      <a:moveTo>
                        <a:pt x="5089" y="1268"/>
                      </a:moveTo>
                      <a:cubicBezTo>
                        <a:pt x="7078" y="3920"/>
                        <a:pt x="9193" y="6509"/>
                        <a:pt x="11371" y="9034"/>
                      </a:cubicBezTo>
                      <a:cubicBezTo>
                        <a:pt x="11466" y="9161"/>
                        <a:pt x="11592" y="9287"/>
                        <a:pt x="11687" y="9413"/>
                      </a:cubicBezTo>
                      <a:cubicBezTo>
                        <a:pt x="12192" y="9981"/>
                        <a:pt x="12571" y="10518"/>
                        <a:pt x="12602" y="11307"/>
                      </a:cubicBezTo>
                      <a:cubicBezTo>
                        <a:pt x="12634" y="12033"/>
                        <a:pt x="12413" y="12759"/>
                        <a:pt x="11908" y="13296"/>
                      </a:cubicBezTo>
                      <a:cubicBezTo>
                        <a:pt x="11434" y="13833"/>
                        <a:pt x="10740" y="14180"/>
                        <a:pt x="10013" y="14212"/>
                      </a:cubicBezTo>
                      <a:cubicBezTo>
                        <a:pt x="9351" y="14243"/>
                        <a:pt x="8467" y="14022"/>
                        <a:pt x="8025" y="13517"/>
                      </a:cubicBezTo>
                      <a:cubicBezTo>
                        <a:pt x="5404" y="10550"/>
                        <a:pt x="2879" y="7487"/>
                        <a:pt x="480" y="4299"/>
                      </a:cubicBezTo>
                      <a:cubicBezTo>
                        <a:pt x="-436" y="3099"/>
                        <a:pt x="38" y="1268"/>
                        <a:pt x="1237" y="479"/>
                      </a:cubicBezTo>
                      <a:cubicBezTo>
                        <a:pt x="1648" y="195"/>
                        <a:pt x="2121" y="37"/>
                        <a:pt x="2563" y="6"/>
                      </a:cubicBezTo>
                      <a:cubicBezTo>
                        <a:pt x="3510" y="-58"/>
                        <a:pt x="4457" y="416"/>
                        <a:pt x="5057" y="1205"/>
                      </a:cubicBezTo>
                    </a:path>
                  </a:pathLst>
                </a:custGeom>
                <a:solidFill>
                  <a:srgbClr val="E7EFF9"/>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156" name="Google Shape;156;p4"/>
                <p:cNvSpPr/>
                <p:nvPr/>
              </p:nvSpPr>
              <p:spPr>
                <a:xfrm>
                  <a:off x="920111" y="5856663"/>
                  <a:ext cx="14418" cy="15595"/>
                </a:xfrm>
                <a:custGeom>
                  <a:avLst/>
                  <a:gdLst/>
                  <a:ahLst/>
                  <a:cxnLst/>
                  <a:rect l="l" t="t" r="r" b="b"/>
                  <a:pathLst>
                    <a:path w="14418" h="15595" extrusionOk="0">
                      <a:moveTo>
                        <a:pt x="4612" y="697"/>
                      </a:moveTo>
                      <a:cubicBezTo>
                        <a:pt x="7769" y="4170"/>
                        <a:pt x="10894" y="7706"/>
                        <a:pt x="13957" y="11273"/>
                      </a:cubicBezTo>
                      <a:cubicBezTo>
                        <a:pt x="14398" y="11810"/>
                        <a:pt x="14493" y="12725"/>
                        <a:pt x="14367" y="13388"/>
                      </a:cubicBezTo>
                      <a:cubicBezTo>
                        <a:pt x="14209" y="14083"/>
                        <a:pt x="13799" y="14714"/>
                        <a:pt x="13199" y="15125"/>
                      </a:cubicBezTo>
                      <a:cubicBezTo>
                        <a:pt x="12599" y="15535"/>
                        <a:pt x="11810" y="15693"/>
                        <a:pt x="11084" y="15535"/>
                      </a:cubicBezTo>
                      <a:cubicBezTo>
                        <a:pt x="10295" y="15377"/>
                        <a:pt x="9852" y="14935"/>
                        <a:pt x="9347" y="14367"/>
                      </a:cubicBezTo>
                      <a:cubicBezTo>
                        <a:pt x="8779" y="13704"/>
                        <a:pt x="8211" y="13041"/>
                        <a:pt x="7643" y="12378"/>
                      </a:cubicBezTo>
                      <a:cubicBezTo>
                        <a:pt x="7643" y="12378"/>
                        <a:pt x="7674" y="12441"/>
                        <a:pt x="7706" y="12441"/>
                      </a:cubicBezTo>
                      <a:cubicBezTo>
                        <a:pt x="5464" y="9884"/>
                        <a:pt x="3223" y="7358"/>
                        <a:pt x="918" y="4833"/>
                      </a:cubicBezTo>
                      <a:cubicBezTo>
                        <a:pt x="413" y="4265"/>
                        <a:pt x="35" y="3728"/>
                        <a:pt x="3" y="2907"/>
                      </a:cubicBezTo>
                      <a:cubicBezTo>
                        <a:pt x="-29" y="2181"/>
                        <a:pt x="192" y="1455"/>
                        <a:pt x="697" y="919"/>
                      </a:cubicBezTo>
                      <a:cubicBezTo>
                        <a:pt x="1171" y="382"/>
                        <a:pt x="1866" y="35"/>
                        <a:pt x="2592" y="3"/>
                      </a:cubicBezTo>
                      <a:cubicBezTo>
                        <a:pt x="3255" y="-29"/>
                        <a:pt x="4138" y="193"/>
                        <a:pt x="4581" y="697"/>
                      </a:cubicBezTo>
                      <a:moveTo>
                        <a:pt x="7232" y="11905"/>
                      </a:moveTo>
                      <a:cubicBezTo>
                        <a:pt x="7232" y="11905"/>
                        <a:pt x="7422" y="12125"/>
                        <a:pt x="7516" y="12220"/>
                      </a:cubicBezTo>
                      <a:cubicBezTo>
                        <a:pt x="7422" y="12125"/>
                        <a:pt x="7327" y="11999"/>
                        <a:pt x="7232" y="11905"/>
                      </a:cubicBezTo>
                    </a:path>
                  </a:pathLst>
                </a:custGeom>
                <a:solidFill>
                  <a:srgbClr val="E7EFF9"/>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157" name="Google Shape;157;p4"/>
                <p:cNvSpPr/>
                <p:nvPr/>
              </p:nvSpPr>
              <p:spPr>
                <a:xfrm>
                  <a:off x="890603" y="5693514"/>
                  <a:ext cx="8509" cy="18264"/>
                </a:xfrm>
                <a:custGeom>
                  <a:avLst/>
                  <a:gdLst/>
                  <a:ahLst/>
                  <a:cxnLst/>
                  <a:rect l="l" t="t" r="r" b="b"/>
                  <a:pathLst>
                    <a:path w="8509" h="18264" extrusionOk="0">
                      <a:moveTo>
                        <a:pt x="4602" y="697"/>
                      </a:moveTo>
                      <a:cubicBezTo>
                        <a:pt x="5202" y="1234"/>
                        <a:pt x="5391" y="1865"/>
                        <a:pt x="5518" y="2591"/>
                      </a:cubicBezTo>
                      <a:cubicBezTo>
                        <a:pt x="5581" y="2907"/>
                        <a:pt x="5644" y="3223"/>
                        <a:pt x="5707" y="3538"/>
                      </a:cubicBezTo>
                      <a:cubicBezTo>
                        <a:pt x="6433" y="7264"/>
                        <a:pt x="7349" y="10957"/>
                        <a:pt x="8390" y="14619"/>
                      </a:cubicBezTo>
                      <a:cubicBezTo>
                        <a:pt x="8801" y="16072"/>
                        <a:pt x="8138" y="17618"/>
                        <a:pt x="6654" y="18124"/>
                      </a:cubicBezTo>
                      <a:cubicBezTo>
                        <a:pt x="5297" y="18597"/>
                        <a:pt x="3560" y="17839"/>
                        <a:pt x="3150" y="16387"/>
                      </a:cubicBezTo>
                      <a:cubicBezTo>
                        <a:pt x="1887" y="11936"/>
                        <a:pt x="845" y="7453"/>
                        <a:pt x="25" y="2907"/>
                      </a:cubicBezTo>
                      <a:cubicBezTo>
                        <a:pt x="-102" y="2244"/>
                        <a:pt x="277" y="1392"/>
                        <a:pt x="719" y="918"/>
                      </a:cubicBezTo>
                      <a:cubicBezTo>
                        <a:pt x="1193" y="381"/>
                        <a:pt x="1887" y="34"/>
                        <a:pt x="2613" y="3"/>
                      </a:cubicBezTo>
                      <a:cubicBezTo>
                        <a:pt x="3339" y="-29"/>
                        <a:pt x="4065" y="224"/>
                        <a:pt x="4602" y="697"/>
                      </a:cubicBezTo>
                    </a:path>
                  </a:pathLst>
                </a:custGeom>
                <a:solidFill>
                  <a:srgbClr val="E7EFF9"/>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158" name="Google Shape;158;p4"/>
                <p:cNvSpPr/>
                <p:nvPr/>
              </p:nvSpPr>
              <p:spPr>
                <a:xfrm>
                  <a:off x="874993" y="5662100"/>
                  <a:ext cx="6141" cy="11943"/>
                </a:xfrm>
                <a:custGeom>
                  <a:avLst/>
                  <a:gdLst/>
                  <a:ahLst/>
                  <a:cxnLst/>
                  <a:rect l="l" t="t" r="r" b="b"/>
                  <a:pathLst>
                    <a:path w="6141" h="11943" extrusionOk="0">
                      <a:moveTo>
                        <a:pt x="5502" y="2594"/>
                      </a:moveTo>
                      <a:cubicBezTo>
                        <a:pt x="5723" y="4741"/>
                        <a:pt x="5944" y="6887"/>
                        <a:pt x="6133" y="9034"/>
                      </a:cubicBezTo>
                      <a:cubicBezTo>
                        <a:pt x="6259" y="10549"/>
                        <a:pt x="4997" y="11875"/>
                        <a:pt x="3544" y="11938"/>
                      </a:cubicBezTo>
                      <a:cubicBezTo>
                        <a:pt x="1998" y="12033"/>
                        <a:pt x="766" y="10834"/>
                        <a:pt x="640" y="9350"/>
                      </a:cubicBezTo>
                      <a:cubicBezTo>
                        <a:pt x="451" y="7203"/>
                        <a:pt x="230" y="5056"/>
                        <a:pt x="9" y="2910"/>
                      </a:cubicBezTo>
                      <a:cubicBezTo>
                        <a:pt x="-118" y="1395"/>
                        <a:pt x="1145" y="68"/>
                        <a:pt x="2597" y="5"/>
                      </a:cubicBezTo>
                      <a:cubicBezTo>
                        <a:pt x="4144" y="-90"/>
                        <a:pt x="5375" y="1110"/>
                        <a:pt x="5502" y="2594"/>
                      </a:cubicBezTo>
                    </a:path>
                  </a:pathLst>
                </a:custGeom>
                <a:solidFill>
                  <a:srgbClr val="E7EFF9"/>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159" name="Google Shape;159;p4"/>
                <p:cNvSpPr/>
                <p:nvPr/>
              </p:nvSpPr>
              <p:spPr>
                <a:xfrm>
                  <a:off x="852842" y="5679405"/>
                  <a:ext cx="7940" cy="16635"/>
                </a:xfrm>
                <a:custGeom>
                  <a:avLst/>
                  <a:gdLst/>
                  <a:ahLst/>
                  <a:cxnLst/>
                  <a:rect l="l" t="t" r="r" b="b"/>
                  <a:pathLst>
                    <a:path w="7940" h="16635" extrusionOk="0">
                      <a:moveTo>
                        <a:pt x="4007" y="316"/>
                      </a:moveTo>
                      <a:cubicBezTo>
                        <a:pt x="4575" y="632"/>
                        <a:pt x="5238" y="1231"/>
                        <a:pt x="5364" y="1894"/>
                      </a:cubicBezTo>
                      <a:cubicBezTo>
                        <a:pt x="6154" y="5588"/>
                        <a:pt x="6974" y="9313"/>
                        <a:pt x="7827" y="12975"/>
                      </a:cubicBezTo>
                      <a:cubicBezTo>
                        <a:pt x="7985" y="13732"/>
                        <a:pt x="8016" y="14396"/>
                        <a:pt x="7669" y="15122"/>
                      </a:cubicBezTo>
                      <a:cubicBezTo>
                        <a:pt x="7353" y="15753"/>
                        <a:pt x="6785" y="16258"/>
                        <a:pt x="6090" y="16479"/>
                      </a:cubicBezTo>
                      <a:cubicBezTo>
                        <a:pt x="5396" y="16732"/>
                        <a:pt x="4607" y="16669"/>
                        <a:pt x="3944" y="16353"/>
                      </a:cubicBezTo>
                      <a:cubicBezTo>
                        <a:pt x="3344" y="16037"/>
                        <a:pt x="2744" y="15437"/>
                        <a:pt x="2586" y="14775"/>
                      </a:cubicBezTo>
                      <a:cubicBezTo>
                        <a:pt x="1734" y="11081"/>
                        <a:pt x="882" y="7387"/>
                        <a:pt x="124" y="3662"/>
                      </a:cubicBezTo>
                      <a:cubicBezTo>
                        <a:pt x="-34" y="2904"/>
                        <a:pt x="-97" y="2242"/>
                        <a:pt x="282" y="1515"/>
                      </a:cubicBezTo>
                      <a:cubicBezTo>
                        <a:pt x="597" y="884"/>
                        <a:pt x="1166" y="379"/>
                        <a:pt x="1860" y="158"/>
                      </a:cubicBezTo>
                      <a:cubicBezTo>
                        <a:pt x="2081" y="63"/>
                        <a:pt x="2334" y="32"/>
                        <a:pt x="2586" y="0"/>
                      </a:cubicBezTo>
                      <a:cubicBezTo>
                        <a:pt x="3060" y="0"/>
                        <a:pt x="3565" y="63"/>
                        <a:pt x="4007" y="284"/>
                      </a:cubicBezTo>
                    </a:path>
                  </a:pathLst>
                </a:custGeom>
                <a:solidFill>
                  <a:srgbClr val="E7EFF9"/>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160" name="Google Shape;160;p4"/>
                <p:cNvSpPr/>
                <p:nvPr/>
              </p:nvSpPr>
              <p:spPr>
                <a:xfrm>
                  <a:off x="872600" y="5706965"/>
                  <a:ext cx="9716" cy="14662"/>
                </a:xfrm>
                <a:custGeom>
                  <a:avLst/>
                  <a:gdLst/>
                  <a:ahLst/>
                  <a:cxnLst/>
                  <a:rect l="l" t="t" r="r" b="b"/>
                  <a:pathLst>
                    <a:path w="9716" h="14662" extrusionOk="0">
                      <a:moveTo>
                        <a:pt x="4043" y="316"/>
                      </a:moveTo>
                      <a:cubicBezTo>
                        <a:pt x="4738" y="663"/>
                        <a:pt x="5085" y="1200"/>
                        <a:pt x="5401" y="1894"/>
                      </a:cubicBezTo>
                      <a:cubicBezTo>
                        <a:pt x="6790" y="4925"/>
                        <a:pt x="8179" y="7987"/>
                        <a:pt x="9536" y="11018"/>
                      </a:cubicBezTo>
                      <a:cubicBezTo>
                        <a:pt x="10136" y="12407"/>
                        <a:pt x="9157" y="14048"/>
                        <a:pt x="7800" y="14522"/>
                      </a:cubicBezTo>
                      <a:cubicBezTo>
                        <a:pt x="7105" y="14743"/>
                        <a:pt x="6316" y="14711"/>
                        <a:pt x="5653" y="14364"/>
                      </a:cubicBezTo>
                      <a:cubicBezTo>
                        <a:pt x="4959" y="14017"/>
                        <a:pt x="4611" y="13480"/>
                        <a:pt x="4296" y="12786"/>
                      </a:cubicBezTo>
                      <a:cubicBezTo>
                        <a:pt x="2938" y="9724"/>
                        <a:pt x="1581" y="6693"/>
                        <a:pt x="160" y="3631"/>
                      </a:cubicBezTo>
                      <a:cubicBezTo>
                        <a:pt x="-124" y="2999"/>
                        <a:pt x="2" y="2084"/>
                        <a:pt x="286" y="1484"/>
                      </a:cubicBezTo>
                      <a:cubicBezTo>
                        <a:pt x="602" y="852"/>
                        <a:pt x="1170" y="347"/>
                        <a:pt x="1865" y="126"/>
                      </a:cubicBezTo>
                      <a:cubicBezTo>
                        <a:pt x="2086" y="63"/>
                        <a:pt x="2338" y="0"/>
                        <a:pt x="2591" y="0"/>
                      </a:cubicBezTo>
                      <a:cubicBezTo>
                        <a:pt x="3096" y="0"/>
                        <a:pt x="3570" y="63"/>
                        <a:pt x="4012" y="284"/>
                      </a:cubicBezTo>
                    </a:path>
                  </a:pathLst>
                </a:custGeom>
                <a:solidFill>
                  <a:srgbClr val="E7EFF9"/>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161" name="Google Shape;161;p4"/>
                <p:cNvSpPr/>
                <p:nvPr/>
              </p:nvSpPr>
              <p:spPr>
                <a:xfrm>
                  <a:off x="863402" y="5728555"/>
                  <a:ext cx="12020" cy="18983"/>
                </a:xfrm>
                <a:custGeom>
                  <a:avLst/>
                  <a:gdLst/>
                  <a:ahLst/>
                  <a:cxnLst/>
                  <a:rect l="l" t="t" r="r" b="b"/>
                  <a:pathLst>
                    <a:path w="12020" h="18983" extrusionOk="0">
                      <a:moveTo>
                        <a:pt x="5380" y="1898"/>
                      </a:moveTo>
                      <a:cubicBezTo>
                        <a:pt x="6390" y="4423"/>
                        <a:pt x="7527" y="6886"/>
                        <a:pt x="8727" y="9316"/>
                      </a:cubicBezTo>
                      <a:cubicBezTo>
                        <a:pt x="9642" y="11147"/>
                        <a:pt x="10589" y="12947"/>
                        <a:pt x="11599" y="14715"/>
                      </a:cubicBezTo>
                      <a:cubicBezTo>
                        <a:pt x="12326" y="16009"/>
                        <a:pt x="12136" y="17651"/>
                        <a:pt x="10842" y="18535"/>
                      </a:cubicBezTo>
                      <a:cubicBezTo>
                        <a:pt x="9642" y="19324"/>
                        <a:pt x="7748" y="19071"/>
                        <a:pt x="7022" y="17777"/>
                      </a:cubicBezTo>
                      <a:cubicBezTo>
                        <a:pt x="4433" y="13231"/>
                        <a:pt x="2129" y="8527"/>
                        <a:pt x="171" y="3665"/>
                      </a:cubicBezTo>
                      <a:cubicBezTo>
                        <a:pt x="-397" y="2277"/>
                        <a:pt x="519" y="603"/>
                        <a:pt x="1876" y="161"/>
                      </a:cubicBezTo>
                      <a:cubicBezTo>
                        <a:pt x="2129" y="66"/>
                        <a:pt x="2381" y="35"/>
                        <a:pt x="2602" y="4"/>
                      </a:cubicBezTo>
                      <a:cubicBezTo>
                        <a:pt x="3802" y="-60"/>
                        <a:pt x="4907" y="698"/>
                        <a:pt x="5380" y="1866"/>
                      </a:cubicBezTo>
                    </a:path>
                  </a:pathLst>
                </a:custGeom>
                <a:solidFill>
                  <a:srgbClr val="E7EFF9"/>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162" name="Google Shape;162;p4"/>
                <p:cNvSpPr/>
                <p:nvPr/>
              </p:nvSpPr>
              <p:spPr>
                <a:xfrm>
                  <a:off x="890860" y="5740302"/>
                  <a:ext cx="11658" cy="17379"/>
                </a:xfrm>
                <a:custGeom>
                  <a:avLst/>
                  <a:gdLst/>
                  <a:ahLst/>
                  <a:cxnLst/>
                  <a:rect l="l" t="t" r="r" b="b"/>
                  <a:pathLst>
                    <a:path w="11658" h="17379" extrusionOk="0">
                      <a:moveTo>
                        <a:pt x="3367" y="63"/>
                      </a:moveTo>
                      <a:cubicBezTo>
                        <a:pt x="3998" y="189"/>
                        <a:pt x="4787" y="631"/>
                        <a:pt x="5103" y="1231"/>
                      </a:cubicBezTo>
                      <a:cubicBezTo>
                        <a:pt x="7155" y="5177"/>
                        <a:pt x="9175" y="9124"/>
                        <a:pt x="11196" y="13070"/>
                      </a:cubicBezTo>
                      <a:cubicBezTo>
                        <a:pt x="11543" y="13764"/>
                        <a:pt x="11764" y="14395"/>
                        <a:pt x="11606" y="15185"/>
                      </a:cubicBezTo>
                      <a:cubicBezTo>
                        <a:pt x="11448" y="15879"/>
                        <a:pt x="11038" y="16511"/>
                        <a:pt x="10438" y="16921"/>
                      </a:cubicBezTo>
                      <a:cubicBezTo>
                        <a:pt x="9838" y="17331"/>
                        <a:pt x="9049" y="17489"/>
                        <a:pt x="8323" y="17300"/>
                      </a:cubicBezTo>
                      <a:cubicBezTo>
                        <a:pt x="7692" y="17173"/>
                        <a:pt x="6902" y="16731"/>
                        <a:pt x="6587" y="16132"/>
                      </a:cubicBezTo>
                      <a:cubicBezTo>
                        <a:pt x="4566" y="12186"/>
                        <a:pt x="2514" y="8239"/>
                        <a:pt x="462" y="4293"/>
                      </a:cubicBezTo>
                      <a:cubicBezTo>
                        <a:pt x="115" y="3599"/>
                        <a:pt x="-106" y="2967"/>
                        <a:pt x="52" y="2178"/>
                      </a:cubicBezTo>
                      <a:cubicBezTo>
                        <a:pt x="210" y="1484"/>
                        <a:pt x="620" y="852"/>
                        <a:pt x="1220" y="442"/>
                      </a:cubicBezTo>
                      <a:cubicBezTo>
                        <a:pt x="1630" y="189"/>
                        <a:pt x="2104" y="32"/>
                        <a:pt x="2577" y="0"/>
                      </a:cubicBezTo>
                      <a:cubicBezTo>
                        <a:pt x="2830" y="0"/>
                        <a:pt x="3083" y="0"/>
                        <a:pt x="3303" y="63"/>
                      </a:cubicBezTo>
                    </a:path>
                  </a:pathLst>
                </a:custGeom>
                <a:solidFill>
                  <a:srgbClr val="E7EFF9"/>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163" name="Google Shape;163;p4"/>
                <p:cNvSpPr/>
                <p:nvPr/>
              </p:nvSpPr>
              <p:spPr>
                <a:xfrm>
                  <a:off x="909987" y="5641516"/>
                  <a:ext cx="9392" cy="12324"/>
                </a:xfrm>
                <a:custGeom>
                  <a:avLst/>
                  <a:gdLst/>
                  <a:ahLst/>
                  <a:cxnLst/>
                  <a:rect l="l" t="t" r="r" b="b"/>
                  <a:pathLst>
                    <a:path w="9392" h="12324" extrusionOk="0">
                      <a:moveTo>
                        <a:pt x="5044" y="1206"/>
                      </a:moveTo>
                      <a:cubicBezTo>
                        <a:pt x="6370" y="3479"/>
                        <a:pt x="7664" y="5752"/>
                        <a:pt x="8927" y="8025"/>
                      </a:cubicBezTo>
                      <a:cubicBezTo>
                        <a:pt x="9306" y="8688"/>
                        <a:pt x="9495" y="9351"/>
                        <a:pt x="9337" y="10140"/>
                      </a:cubicBezTo>
                      <a:cubicBezTo>
                        <a:pt x="9211" y="10835"/>
                        <a:pt x="8769" y="11466"/>
                        <a:pt x="8169" y="11876"/>
                      </a:cubicBezTo>
                      <a:cubicBezTo>
                        <a:pt x="7001" y="12666"/>
                        <a:pt x="5075" y="12413"/>
                        <a:pt x="4318" y="11119"/>
                      </a:cubicBezTo>
                      <a:cubicBezTo>
                        <a:pt x="3055" y="8814"/>
                        <a:pt x="1760" y="6541"/>
                        <a:pt x="435" y="4300"/>
                      </a:cubicBezTo>
                      <a:cubicBezTo>
                        <a:pt x="-323" y="3006"/>
                        <a:pt x="-102" y="1332"/>
                        <a:pt x="1192" y="448"/>
                      </a:cubicBezTo>
                      <a:cubicBezTo>
                        <a:pt x="1603" y="196"/>
                        <a:pt x="2076" y="38"/>
                        <a:pt x="2550" y="6"/>
                      </a:cubicBezTo>
                      <a:cubicBezTo>
                        <a:pt x="3497" y="-57"/>
                        <a:pt x="4507" y="354"/>
                        <a:pt x="5012" y="1206"/>
                      </a:cubicBezTo>
                    </a:path>
                  </a:pathLst>
                </a:custGeom>
                <a:solidFill>
                  <a:srgbClr val="E7EFF9"/>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164" name="Google Shape;164;p4"/>
                <p:cNvSpPr/>
                <p:nvPr/>
              </p:nvSpPr>
              <p:spPr>
                <a:xfrm>
                  <a:off x="898717" y="5582169"/>
                  <a:ext cx="6764" cy="12980"/>
                </a:xfrm>
                <a:custGeom>
                  <a:avLst/>
                  <a:gdLst/>
                  <a:ahLst/>
                  <a:cxnLst/>
                  <a:rect l="l" t="t" r="r" b="b"/>
                  <a:pathLst>
                    <a:path w="6764" h="12980" extrusionOk="0">
                      <a:moveTo>
                        <a:pt x="4602" y="697"/>
                      </a:moveTo>
                      <a:cubicBezTo>
                        <a:pt x="5202" y="1234"/>
                        <a:pt x="5391" y="1834"/>
                        <a:pt x="5518" y="2591"/>
                      </a:cubicBezTo>
                      <a:cubicBezTo>
                        <a:pt x="5960" y="5086"/>
                        <a:pt x="6338" y="7579"/>
                        <a:pt x="6749" y="10073"/>
                      </a:cubicBezTo>
                      <a:cubicBezTo>
                        <a:pt x="6844" y="10768"/>
                        <a:pt x="6496" y="11557"/>
                        <a:pt x="6054" y="12062"/>
                      </a:cubicBezTo>
                      <a:cubicBezTo>
                        <a:pt x="5581" y="12599"/>
                        <a:pt x="4886" y="12946"/>
                        <a:pt x="4160" y="12978"/>
                      </a:cubicBezTo>
                      <a:cubicBezTo>
                        <a:pt x="3434" y="13009"/>
                        <a:pt x="2708" y="12788"/>
                        <a:pt x="2171" y="12283"/>
                      </a:cubicBezTo>
                      <a:cubicBezTo>
                        <a:pt x="1571" y="11747"/>
                        <a:pt x="1350" y="11147"/>
                        <a:pt x="1256" y="10389"/>
                      </a:cubicBezTo>
                      <a:cubicBezTo>
                        <a:pt x="845" y="7895"/>
                        <a:pt x="467" y="5401"/>
                        <a:pt x="25" y="2907"/>
                      </a:cubicBezTo>
                      <a:cubicBezTo>
                        <a:pt x="-102" y="2213"/>
                        <a:pt x="277" y="1392"/>
                        <a:pt x="719" y="918"/>
                      </a:cubicBezTo>
                      <a:cubicBezTo>
                        <a:pt x="1193" y="382"/>
                        <a:pt x="1887" y="35"/>
                        <a:pt x="2613" y="3"/>
                      </a:cubicBezTo>
                      <a:cubicBezTo>
                        <a:pt x="3339" y="-29"/>
                        <a:pt x="4065" y="192"/>
                        <a:pt x="4602" y="697"/>
                      </a:cubicBezTo>
                    </a:path>
                  </a:pathLst>
                </a:custGeom>
                <a:solidFill>
                  <a:srgbClr val="E7EFF9"/>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165" name="Google Shape;165;p4"/>
                <p:cNvSpPr/>
                <p:nvPr/>
              </p:nvSpPr>
              <p:spPr>
                <a:xfrm>
                  <a:off x="876230" y="5551640"/>
                  <a:ext cx="6129" cy="18289"/>
                </a:xfrm>
                <a:custGeom>
                  <a:avLst/>
                  <a:gdLst/>
                  <a:ahLst/>
                  <a:cxnLst/>
                  <a:rect l="l" t="t" r="r" b="b"/>
                  <a:pathLst>
                    <a:path w="6129" h="18289" extrusionOk="0">
                      <a:moveTo>
                        <a:pt x="5527" y="2594"/>
                      </a:moveTo>
                      <a:cubicBezTo>
                        <a:pt x="5717" y="6856"/>
                        <a:pt x="5906" y="11086"/>
                        <a:pt x="6127" y="15348"/>
                      </a:cubicBezTo>
                      <a:cubicBezTo>
                        <a:pt x="6190" y="16831"/>
                        <a:pt x="5054" y="18189"/>
                        <a:pt x="3538" y="18284"/>
                      </a:cubicBezTo>
                      <a:cubicBezTo>
                        <a:pt x="2054" y="18378"/>
                        <a:pt x="697" y="17179"/>
                        <a:pt x="602" y="15695"/>
                      </a:cubicBezTo>
                      <a:cubicBezTo>
                        <a:pt x="381" y="11433"/>
                        <a:pt x="192" y="7203"/>
                        <a:pt x="3" y="2941"/>
                      </a:cubicBezTo>
                      <a:cubicBezTo>
                        <a:pt x="-61" y="1426"/>
                        <a:pt x="1076" y="100"/>
                        <a:pt x="2591" y="5"/>
                      </a:cubicBezTo>
                      <a:cubicBezTo>
                        <a:pt x="4075" y="-90"/>
                        <a:pt x="5464" y="1110"/>
                        <a:pt x="5496" y="2594"/>
                      </a:cubicBezTo>
                    </a:path>
                  </a:pathLst>
                </a:custGeom>
                <a:solidFill>
                  <a:srgbClr val="E7EFF9"/>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166" name="Google Shape;166;p4"/>
                <p:cNvSpPr/>
                <p:nvPr/>
              </p:nvSpPr>
              <p:spPr>
                <a:xfrm>
                  <a:off x="888583" y="5595017"/>
                  <a:ext cx="8774" cy="16434"/>
                </a:xfrm>
                <a:custGeom>
                  <a:avLst/>
                  <a:gdLst/>
                  <a:ahLst/>
                  <a:cxnLst/>
                  <a:rect l="l" t="t" r="r" b="b"/>
                  <a:pathLst>
                    <a:path w="8774" h="16434" extrusionOk="0">
                      <a:moveTo>
                        <a:pt x="5360" y="1866"/>
                      </a:moveTo>
                      <a:cubicBezTo>
                        <a:pt x="6433" y="5528"/>
                        <a:pt x="7538" y="9159"/>
                        <a:pt x="8643" y="12789"/>
                      </a:cubicBezTo>
                      <a:cubicBezTo>
                        <a:pt x="9085" y="14210"/>
                        <a:pt x="8391" y="15788"/>
                        <a:pt x="6907" y="16294"/>
                      </a:cubicBezTo>
                      <a:cubicBezTo>
                        <a:pt x="5518" y="16767"/>
                        <a:pt x="3845" y="16009"/>
                        <a:pt x="3403" y="14557"/>
                      </a:cubicBezTo>
                      <a:cubicBezTo>
                        <a:pt x="2266" y="10927"/>
                        <a:pt x="1193" y="7265"/>
                        <a:pt x="120" y="3634"/>
                      </a:cubicBezTo>
                      <a:cubicBezTo>
                        <a:pt x="-291" y="2182"/>
                        <a:pt x="372" y="635"/>
                        <a:pt x="1856" y="130"/>
                      </a:cubicBezTo>
                      <a:cubicBezTo>
                        <a:pt x="2077" y="67"/>
                        <a:pt x="2298" y="4"/>
                        <a:pt x="2550" y="4"/>
                      </a:cubicBezTo>
                      <a:cubicBezTo>
                        <a:pt x="3750" y="-59"/>
                        <a:pt x="5013" y="667"/>
                        <a:pt x="5360" y="1866"/>
                      </a:cubicBezTo>
                    </a:path>
                  </a:pathLst>
                </a:custGeom>
                <a:solidFill>
                  <a:srgbClr val="E7EFF9"/>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167" name="Google Shape;167;p4"/>
                <p:cNvSpPr/>
                <p:nvPr/>
              </p:nvSpPr>
              <p:spPr>
                <a:xfrm>
                  <a:off x="908292" y="5553378"/>
                  <a:ext cx="7973" cy="12339"/>
                </a:xfrm>
                <a:custGeom>
                  <a:avLst/>
                  <a:gdLst/>
                  <a:ahLst/>
                  <a:cxnLst/>
                  <a:rect l="l" t="t" r="r" b="b"/>
                  <a:pathLst>
                    <a:path w="7973" h="12339" extrusionOk="0">
                      <a:moveTo>
                        <a:pt x="5381" y="1835"/>
                      </a:moveTo>
                      <a:cubicBezTo>
                        <a:pt x="6170" y="4139"/>
                        <a:pt x="6960" y="6412"/>
                        <a:pt x="7812" y="8685"/>
                      </a:cubicBezTo>
                      <a:cubicBezTo>
                        <a:pt x="8349" y="10106"/>
                        <a:pt x="7496" y="11716"/>
                        <a:pt x="6076" y="12189"/>
                      </a:cubicBezTo>
                      <a:cubicBezTo>
                        <a:pt x="4623" y="12694"/>
                        <a:pt x="3108" y="11873"/>
                        <a:pt x="2571" y="10485"/>
                      </a:cubicBezTo>
                      <a:cubicBezTo>
                        <a:pt x="1719" y="8212"/>
                        <a:pt x="930" y="5939"/>
                        <a:pt x="141" y="3634"/>
                      </a:cubicBezTo>
                      <a:cubicBezTo>
                        <a:pt x="-333" y="2214"/>
                        <a:pt x="425" y="603"/>
                        <a:pt x="1877" y="130"/>
                      </a:cubicBezTo>
                      <a:cubicBezTo>
                        <a:pt x="2098" y="35"/>
                        <a:pt x="2350" y="4"/>
                        <a:pt x="2571" y="4"/>
                      </a:cubicBezTo>
                      <a:cubicBezTo>
                        <a:pt x="3771" y="-59"/>
                        <a:pt x="4971" y="667"/>
                        <a:pt x="5350" y="1866"/>
                      </a:cubicBezTo>
                    </a:path>
                  </a:pathLst>
                </a:custGeom>
                <a:solidFill>
                  <a:srgbClr val="E7EFF9"/>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168" name="Google Shape;168;p4"/>
                <p:cNvSpPr/>
                <p:nvPr/>
              </p:nvSpPr>
              <p:spPr>
                <a:xfrm>
                  <a:off x="1076157" y="5872198"/>
                  <a:ext cx="15590" cy="19259"/>
                </a:xfrm>
                <a:custGeom>
                  <a:avLst/>
                  <a:gdLst/>
                  <a:ahLst/>
                  <a:cxnLst/>
                  <a:rect l="l" t="t" r="r" b="b"/>
                  <a:pathLst>
                    <a:path w="15590" h="19259" extrusionOk="0">
                      <a:moveTo>
                        <a:pt x="14083" y="316"/>
                      </a:moveTo>
                      <a:cubicBezTo>
                        <a:pt x="14714" y="631"/>
                        <a:pt x="15219" y="1200"/>
                        <a:pt x="15440" y="1894"/>
                      </a:cubicBezTo>
                      <a:cubicBezTo>
                        <a:pt x="15661" y="2525"/>
                        <a:pt x="15661" y="3441"/>
                        <a:pt x="15282" y="4041"/>
                      </a:cubicBezTo>
                      <a:cubicBezTo>
                        <a:pt x="12062" y="8997"/>
                        <a:pt x="8590" y="13764"/>
                        <a:pt x="4833" y="18341"/>
                      </a:cubicBezTo>
                      <a:cubicBezTo>
                        <a:pt x="3886" y="19510"/>
                        <a:pt x="2023" y="19541"/>
                        <a:pt x="918" y="18563"/>
                      </a:cubicBezTo>
                      <a:cubicBezTo>
                        <a:pt x="-250" y="17521"/>
                        <a:pt x="-281" y="15816"/>
                        <a:pt x="697" y="14679"/>
                      </a:cubicBezTo>
                      <a:cubicBezTo>
                        <a:pt x="3539" y="11175"/>
                        <a:pt x="6253" y="7576"/>
                        <a:pt x="8811" y="3851"/>
                      </a:cubicBezTo>
                      <a:cubicBezTo>
                        <a:pt x="8747" y="3946"/>
                        <a:pt x="8684" y="4041"/>
                        <a:pt x="8621" y="4104"/>
                      </a:cubicBezTo>
                      <a:cubicBezTo>
                        <a:pt x="9221" y="3251"/>
                        <a:pt x="9758" y="2399"/>
                        <a:pt x="10326" y="1515"/>
                      </a:cubicBezTo>
                      <a:cubicBezTo>
                        <a:pt x="10736" y="884"/>
                        <a:pt x="11178" y="410"/>
                        <a:pt x="11904" y="158"/>
                      </a:cubicBezTo>
                      <a:cubicBezTo>
                        <a:pt x="12125" y="63"/>
                        <a:pt x="12378" y="32"/>
                        <a:pt x="12631" y="0"/>
                      </a:cubicBezTo>
                      <a:cubicBezTo>
                        <a:pt x="13104" y="0"/>
                        <a:pt x="13609" y="63"/>
                        <a:pt x="14051" y="284"/>
                      </a:cubicBezTo>
                    </a:path>
                  </a:pathLst>
                </a:custGeom>
                <a:solidFill>
                  <a:srgbClr val="E7EFF9"/>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169" name="Google Shape;169;p4"/>
                <p:cNvSpPr/>
                <p:nvPr/>
              </p:nvSpPr>
              <p:spPr>
                <a:xfrm>
                  <a:off x="1067260" y="5851110"/>
                  <a:ext cx="9427" cy="16188"/>
                </a:xfrm>
                <a:custGeom>
                  <a:avLst/>
                  <a:gdLst/>
                  <a:ahLst/>
                  <a:cxnLst/>
                  <a:rect l="l" t="t" r="r" b="b"/>
                  <a:pathLst>
                    <a:path w="9427" h="16188" extrusionOk="0">
                      <a:moveTo>
                        <a:pt x="7227" y="32"/>
                      </a:moveTo>
                      <a:cubicBezTo>
                        <a:pt x="8616" y="347"/>
                        <a:pt x="9753" y="1862"/>
                        <a:pt x="9342" y="3315"/>
                      </a:cubicBezTo>
                      <a:cubicBezTo>
                        <a:pt x="8269" y="7198"/>
                        <a:pt x="6880" y="11018"/>
                        <a:pt x="5207" y="14680"/>
                      </a:cubicBezTo>
                      <a:cubicBezTo>
                        <a:pt x="4575" y="16069"/>
                        <a:pt x="2807" y="16574"/>
                        <a:pt x="1482" y="15879"/>
                      </a:cubicBezTo>
                      <a:cubicBezTo>
                        <a:pt x="92" y="15185"/>
                        <a:pt x="-350" y="13543"/>
                        <a:pt x="282" y="12186"/>
                      </a:cubicBezTo>
                      <a:cubicBezTo>
                        <a:pt x="1103" y="10418"/>
                        <a:pt x="1829" y="8618"/>
                        <a:pt x="2492" y="6787"/>
                      </a:cubicBezTo>
                      <a:cubicBezTo>
                        <a:pt x="3028" y="5272"/>
                        <a:pt x="3502" y="3725"/>
                        <a:pt x="3944" y="2178"/>
                      </a:cubicBezTo>
                      <a:cubicBezTo>
                        <a:pt x="4291" y="979"/>
                        <a:pt x="5270" y="63"/>
                        <a:pt x="6469" y="0"/>
                      </a:cubicBezTo>
                      <a:cubicBezTo>
                        <a:pt x="6722" y="0"/>
                        <a:pt x="6943" y="0"/>
                        <a:pt x="7227" y="63"/>
                      </a:cubicBezTo>
                      <a:moveTo>
                        <a:pt x="2618" y="6472"/>
                      </a:moveTo>
                      <a:cubicBezTo>
                        <a:pt x="2618" y="6472"/>
                        <a:pt x="2586" y="6598"/>
                        <a:pt x="2555" y="6661"/>
                      </a:cubicBezTo>
                      <a:cubicBezTo>
                        <a:pt x="2555" y="6598"/>
                        <a:pt x="2586" y="6535"/>
                        <a:pt x="2618" y="6472"/>
                      </a:cubicBezTo>
                    </a:path>
                  </a:pathLst>
                </a:custGeom>
                <a:solidFill>
                  <a:srgbClr val="E7EFF9"/>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170" name="Google Shape;170;p4"/>
                <p:cNvSpPr/>
                <p:nvPr/>
              </p:nvSpPr>
              <p:spPr>
                <a:xfrm>
                  <a:off x="1049327" y="5875734"/>
                  <a:ext cx="10178" cy="14647"/>
                </a:xfrm>
                <a:custGeom>
                  <a:avLst/>
                  <a:gdLst/>
                  <a:ahLst/>
                  <a:cxnLst/>
                  <a:rect l="l" t="t" r="r" b="b"/>
                  <a:pathLst>
                    <a:path w="10178" h="14647" extrusionOk="0">
                      <a:moveTo>
                        <a:pt x="8681" y="252"/>
                      </a:moveTo>
                      <a:cubicBezTo>
                        <a:pt x="10007" y="915"/>
                        <a:pt x="10575" y="2652"/>
                        <a:pt x="9880" y="3978"/>
                      </a:cubicBezTo>
                      <a:cubicBezTo>
                        <a:pt x="8302" y="7008"/>
                        <a:pt x="6755" y="10070"/>
                        <a:pt x="5240" y="13132"/>
                      </a:cubicBezTo>
                      <a:cubicBezTo>
                        <a:pt x="4577" y="14490"/>
                        <a:pt x="2840" y="15027"/>
                        <a:pt x="1515" y="14364"/>
                      </a:cubicBezTo>
                      <a:cubicBezTo>
                        <a:pt x="157" y="13669"/>
                        <a:pt x="-380" y="11996"/>
                        <a:pt x="283" y="10670"/>
                      </a:cubicBezTo>
                      <a:cubicBezTo>
                        <a:pt x="1799" y="7608"/>
                        <a:pt x="3346" y="4546"/>
                        <a:pt x="4924" y="1515"/>
                      </a:cubicBezTo>
                      <a:cubicBezTo>
                        <a:pt x="5398" y="631"/>
                        <a:pt x="6313" y="63"/>
                        <a:pt x="7260" y="0"/>
                      </a:cubicBezTo>
                      <a:cubicBezTo>
                        <a:pt x="7734" y="0"/>
                        <a:pt x="8207" y="63"/>
                        <a:pt x="8649" y="284"/>
                      </a:cubicBezTo>
                    </a:path>
                  </a:pathLst>
                </a:custGeom>
                <a:solidFill>
                  <a:srgbClr val="E7EFF9"/>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171" name="Google Shape;171;p4"/>
                <p:cNvSpPr/>
                <p:nvPr/>
              </p:nvSpPr>
              <p:spPr>
                <a:xfrm>
                  <a:off x="1056721" y="5896538"/>
                  <a:ext cx="11065" cy="13854"/>
                </a:xfrm>
                <a:custGeom>
                  <a:avLst/>
                  <a:gdLst/>
                  <a:ahLst/>
                  <a:cxnLst/>
                  <a:rect l="l" t="t" r="r" b="b"/>
                  <a:pathLst>
                    <a:path w="11065" h="13854" extrusionOk="0">
                      <a:moveTo>
                        <a:pt x="9558" y="316"/>
                      </a:moveTo>
                      <a:cubicBezTo>
                        <a:pt x="10189" y="631"/>
                        <a:pt x="10694" y="1231"/>
                        <a:pt x="10915" y="1894"/>
                      </a:cubicBezTo>
                      <a:cubicBezTo>
                        <a:pt x="11136" y="2557"/>
                        <a:pt x="11136" y="3441"/>
                        <a:pt x="10757" y="4041"/>
                      </a:cubicBezTo>
                      <a:cubicBezTo>
                        <a:pt x="8926" y="6819"/>
                        <a:pt x="7095" y="9597"/>
                        <a:pt x="5233" y="12344"/>
                      </a:cubicBezTo>
                      <a:cubicBezTo>
                        <a:pt x="4791" y="12975"/>
                        <a:pt x="4412" y="13448"/>
                        <a:pt x="3654" y="13701"/>
                      </a:cubicBezTo>
                      <a:cubicBezTo>
                        <a:pt x="2960" y="13954"/>
                        <a:pt x="2170" y="13890"/>
                        <a:pt x="1507" y="13543"/>
                      </a:cubicBezTo>
                      <a:cubicBezTo>
                        <a:pt x="876" y="13227"/>
                        <a:pt x="371" y="12659"/>
                        <a:pt x="150" y="11965"/>
                      </a:cubicBezTo>
                      <a:cubicBezTo>
                        <a:pt x="-71" y="11333"/>
                        <a:pt x="-71" y="10386"/>
                        <a:pt x="308" y="9818"/>
                      </a:cubicBezTo>
                      <a:cubicBezTo>
                        <a:pt x="2170" y="7071"/>
                        <a:pt x="4001" y="4293"/>
                        <a:pt x="5832" y="1515"/>
                      </a:cubicBezTo>
                      <a:cubicBezTo>
                        <a:pt x="6243" y="884"/>
                        <a:pt x="6653" y="410"/>
                        <a:pt x="7411" y="158"/>
                      </a:cubicBezTo>
                      <a:cubicBezTo>
                        <a:pt x="7632" y="63"/>
                        <a:pt x="7884" y="32"/>
                        <a:pt x="8137" y="0"/>
                      </a:cubicBezTo>
                      <a:cubicBezTo>
                        <a:pt x="8610" y="0"/>
                        <a:pt x="9116" y="63"/>
                        <a:pt x="9558" y="284"/>
                      </a:cubicBezTo>
                    </a:path>
                  </a:pathLst>
                </a:custGeom>
                <a:solidFill>
                  <a:srgbClr val="E7EFF9"/>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172" name="Google Shape;172;p4"/>
                <p:cNvSpPr/>
                <p:nvPr/>
              </p:nvSpPr>
              <p:spPr>
                <a:xfrm>
                  <a:off x="1118926" y="5829011"/>
                  <a:ext cx="9146" cy="16916"/>
                </a:xfrm>
                <a:custGeom>
                  <a:avLst/>
                  <a:gdLst/>
                  <a:ahLst/>
                  <a:cxnLst/>
                  <a:rect l="l" t="t" r="r" b="b"/>
                  <a:pathLst>
                    <a:path w="9146" h="16916" extrusionOk="0">
                      <a:moveTo>
                        <a:pt x="6955" y="63"/>
                      </a:moveTo>
                      <a:cubicBezTo>
                        <a:pt x="8375" y="379"/>
                        <a:pt x="9449" y="1894"/>
                        <a:pt x="9070" y="3347"/>
                      </a:cubicBezTo>
                      <a:cubicBezTo>
                        <a:pt x="8028" y="7419"/>
                        <a:pt x="6734" y="11428"/>
                        <a:pt x="5219" y="15406"/>
                      </a:cubicBezTo>
                      <a:cubicBezTo>
                        <a:pt x="4998" y="16037"/>
                        <a:pt x="4272" y="16542"/>
                        <a:pt x="3640" y="16763"/>
                      </a:cubicBezTo>
                      <a:cubicBezTo>
                        <a:pt x="2946" y="17016"/>
                        <a:pt x="2156" y="16953"/>
                        <a:pt x="1493" y="16605"/>
                      </a:cubicBezTo>
                      <a:cubicBezTo>
                        <a:pt x="862" y="16290"/>
                        <a:pt x="357" y="15690"/>
                        <a:pt x="136" y="15027"/>
                      </a:cubicBezTo>
                      <a:cubicBezTo>
                        <a:pt x="-117" y="14269"/>
                        <a:pt x="10" y="13606"/>
                        <a:pt x="294" y="12880"/>
                      </a:cubicBezTo>
                      <a:cubicBezTo>
                        <a:pt x="610" y="12060"/>
                        <a:pt x="894" y="11270"/>
                        <a:pt x="1178" y="10450"/>
                      </a:cubicBezTo>
                      <a:cubicBezTo>
                        <a:pt x="1083" y="10670"/>
                        <a:pt x="1020" y="10891"/>
                        <a:pt x="925" y="11112"/>
                      </a:cubicBezTo>
                      <a:cubicBezTo>
                        <a:pt x="1967" y="8176"/>
                        <a:pt x="2851" y="5177"/>
                        <a:pt x="3640" y="2178"/>
                      </a:cubicBezTo>
                      <a:cubicBezTo>
                        <a:pt x="3956" y="947"/>
                        <a:pt x="4966" y="63"/>
                        <a:pt x="6166" y="0"/>
                      </a:cubicBezTo>
                      <a:cubicBezTo>
                        <a:pt x="6418" y="0"/>
                        <a:pt x="6671" y="0"/>
                        <a:pt x="6923" y="63"/>
                      </a:cubicBezTo>
                    </a:path>
                  </a:pathLst>
                </a:custGeom>
                <a:solidFill>
                  <a:srgbClr val="E7EFF9"/>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173" name="Google Shape;173;p4"/>
                <p:cNvSpPr/>
                <p:nvPr/>
              </p:nvSpPr>
              <p:spPr>
                <a:xfrm>
                  <a:off x="1110983" y="5792170"/>
                  <a:ext cx="11044" cy="17937"/>
                </a:xfrm>
                <a:custGeom>
                  <a:avLst/>
                  <a:gdLst/>
                  <a:ahLst/>
                  <a:cxnLst/>
                  <a:rect l="l" t="t" r="r" b="b"/>
                  <a:pathLst>
                    <a:path w="11044" h="17937" extrusionOk="0">
                      <a:moveTo>
                        <a:pt x="9563" y="316"/>
                      </a:moveTo>
                      <a:cubicBezTo>
                        <a:pt x="10952" y="1010"/>
                        <a:pt x="11394" y="2652"/>
                        <a:pt x="10763" y="4009"/>
                      </a:cubicBezTo>
                      <a:cubicBezTo>
                        <a:pt x="8900" y="8145"/>
                        <a:pt x="7069" y="12280"/>
                        <a:pt x="5207" y="16448"/>
                      </a:cubicBezTo>
                      <a:cubicBezTo>
                        <a:pt x="4607" y="17805"/>
                        <a:pt x="2776" y="18310"/>
                        <a:pt x="1482" y="17647"/>
                      </a:cubicBezTo>
                      <a:cubicBezTo>
                        <a:pt x="92" y="16953"/>
                        <a:pt x="-350" y="15311"/>
                        <a:pt x="282" y="13922"/>
                      </a:cubicBezTo>
                      <a:lnTo>
                        <a:pt x="5838" y="1484"/>
                      </a:lnTo>
                      <a:cubicBezTo>
                        <a:pt x="6248" y="568"/>
                        <a:pt x="7164" y="63"/>
                        <a:pt x="8143" y="0"/>
                      </a:cubicBezTo>
                      <a:cubicBezTo>
                        <a:pt x="8616" y="0"/>
                        <a:pt x="9121" y="63"/>
                        <a:pt x="9563" y="284"/>
                      </a:cubicBezTo>
                    </a:path>
                  </a:pathLst>
                </a:custGeom>
                <a:solidFill>
                  <a:srgbClr val="E7EFF9"/>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174" name="Google Shape;174;p4"/>
                <p:cNvSpPr/>
                <p:nvPr/>
              </p:nvSpPr>
              <p:spPr>
                <a:xfrm>
                  <a:off x="1078135" y="5798037"/>
                  <a:ext cx="6170" cy="14650"/>
                </a:xfrm>
                <a:custGeom>
                  <a:avLst/>
                  <a:gdLst/>
                  <a:ahLst/>
                  <a:cxnLst/>
                  <a:rect l="l" t="t" r="r" b="b"/>
                  <a:pathLst>
                    <a:path w="6170" h="14650" extrusionOk="0">
                      <a:moveTo>
                        <a:pt x="6170" y="2625"/>
                      </a:moveTo>
                      <a:cubicBezTo>
                        <a:pt x="6170" y="5909"/>
                        <a:pt x="5917" y="9223"/>
                        <a:pt x="5443" y="12475"/>
                      </a:cubicBezTo>
                      <a:cubicBezTo>
                        <a:pt x="5223" y="13959"/>
                        <a:pt x="3581" y="14906"/>
                        <a:pt x="2160" y="14590"/>
                      </a:cubicBezTo>
                      <a:cubicBezTo>
                        <a:pt x="613" y="14274"/>
                        <a:pt x="-207" y="12791"/>
                        <a:pt x="45" y="11307"/>
                      </a:cubicBezTo>
                      <a:cubicBezTo>
                        <a:pt x="266" y="9855"/>
                        <a:pt x="424" y="8434"/>
                        <a:pt x="550" y="6982"/>
                      </a:cubicBezTo>
                      <a:cubicBezTo>
                        <a:pt x="613" y="5624"/>
                        <a:pt x="677" y="4267"/>
                        <a:pt x="677" y="2910"/>
                      </a:cubicBezTo>
                      <a:cubicBezTo>
                        <a:pt x="677" y="1394"/>
                        <a:pt x="1718" y="68"/>
                        <a:pt x="3265" y="5"/>
                      </a:cubicBezTo>
                      <a:cubicBezTo>
                        <a:pt x="4717" y="-89"/>
                        <a:pt x="6201" y="1079"/>
                        <a:pt x="6170" y="2594"/>
                      </a:cubicBezTo>
                    </a:path>
                  </a:pathLst>
                </a:custGeom>
                <a:solidFill>
                  <a:srgbClr val="E7EFF9"/>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175" name="Google Shape;175;p4"/>
                <p:cNvSpPr/>
                <p:nvPr/>
              </p:nvSpPr>
              <p:spPr>
                <a:xfrm>
                  <a:off x="951605" y="5470323"/>
                  <a:ext cx="160741" cy="611904"/>
                </a:xfrm>
                <a:custGeom>
                  <a:avLst/>
                  <a:gdLst/>
                  <a:ahLst/>
                  <a:cxnLst/>
                  <a:rect l="l" t="t" r="r" b="b"/>
                  <a:pathLst>
                    <a:path w="160741" h="611904" extrusionOk="0">
                      <a:moveTo>
                        <a:pt x="36982" y="0"/>
                      </a:moveTo>
                      <a:lnTo>
                        <a:pt x="36824" y="0"/>
                      </a:lnTo>
                      <a:cubicBezTo>
                        <a:pt x="35624" y="95"/>
                        <a:pt x="34267" y="979"/>
                        <a:pt x="34077" y="2336"/>
                      </a:cubicBezTo>
                      <a:cubicBezTo>
                        <a:pt x="33414" y="7797"/>
                        <a:pt x="32846" y="13259"/>
                        <a:pt x="32404" y="18626"/>
                      </a:cubicBezTo>
                      <a:cubicBezTo>
                        <a:pt x="30163" y="48427"/>
                        <a:pt x="31331" y="80785"/>
                        <a:pt x="36003" y="120531"/>
                      </a:cubicBezTo>
                      <a:cubicBezTo>
                        <a:pt x="39002" y="145912"/>
                        <a:pt x="43106" y="171389"/>
                        <a:pt x="47084" y="196044"/>
                      </a:cubicBezTo>
                      <a:lnTo>
                        <a:pt x="47210" y="196770"/>
                      </a:lnTo>
                      <a:lnTo>
                        <a:pt x="47305" y="197370"/>
                      </a:lnTo>
                      <a:lnTo>
                        <a:pt x="49262" y="209272"/>
                      </a:lnTo>
                      <a:cubicBezTo>
                        <a:pt x="43296" y="198665"/>
                        <a:pt x="38244" y="189288"/>
                        <a:pt x="34298" y="181333"/>
                      </a:cubicBezTo>
                      <a:lnTo>
                        <a:pt x="34141" y="181017"/>
                      </a:lnTo>
                      <a:cubicBezTo>
                        <a:pt x="27700" y="167916"/>
                        <a:pt x="22239" y="154847"/>
                        <a:pt x="17851" y="142251"/>
                      </a:cubicBezTo>
                      <a:cubicBezTo>
                        <a:pt x="13147" y="128644"/>
                        <a:pt x="9390" y="114785"/>
                        <a:pt x="6707" y="101084"/>
                      </a:cubicBezTo>
                      <a:lnTo>
                        <a:pt x="6644" y="100706"/>
                      </a:lnTo>
                      <a:cubicBezTo>
                        <a:pt x="6454" y="99916"/>
                        <a:pt x="6297" y="99285"/>
                        <a:pt x="5665" y="98717"/>
                      </a:cubicBezTo>
                      <a:cubicBezTo>
                        <a:pt x="5128" y="98243"/>
                        <a:pt x="4434" y="97991"/>
                        <a:pt x="3739" y="97991"/>
                      </a:cubicBezTo>
                      <a:cubicBezTo>
                        <a:pt x="3266" y="97991"/>
                        <a:pt x="2919" y="98085"/>
                        <a:pt x="2571" y="98243"/>
                      </a:cubicBezTo>
                      <a:cubicBezTo>
                        <a:pt x="1025" y="98433"/>
                        <a:pt x="-144" y="99822"/>
                        <a:pt x="14" y="101305"/>
                      </a:cubicBezTo>
                      <a:lnTo>
                        <a:pt x="267" y="103421"/>
                      </a:lnTo>
                      <a:lnTo>
                        <a:pt x="551" y="105788"/>
                      </a:lnTo>
                      <a:cubicBezTo>
                        <a:pt x="4402" y="135968"/>
                        <a:pt x="13305" y="164980"/>
                        <a:pt x="22144" y="192067"/>
                      </a:cubicBezTo>
                      <a:lnTo>
                        <a:pt x="24891" y="200464"/>
                      </a:lnTo>
                      <a:cubicBezTo>
                        <a:pt x="33130" y="225656"/>
                        <a:pt x="41654" y="251732"/>
                        <a:pt x="46926" y="278250"/>
                      </a:cubicBezTo>
                      <a:lnTo>
                        <a:pt x="47021" y="277714"/>
                      </a:lnTo>
                      <a:cubicBezTo>
                        <a:pt x="49104" y="289899"/>
                        <a:pt x="50683" y="302211"/>
                        <a:pt x="51819" y="315344"/>
                      </a:cubicBezTo>
                      <a:cubicBezTo>
                        <a:pt x="52956" y="328351"/>
                        <a:pt x="53619" y="341389"/>
                        <a:pt x="53840" y="354048"/>
                      </a:cubicBezTo>
                      <a:cubicBezTo>
                        <a:pt x="54282" y="376620"/>
                        <a:pt x="53492" y="401402"/>
                        <a:pt x="51440" y="429814"/>
                      </a:cubicBezTo>
                      <a:cubicBezTo>
                        <a:pt x="49736" y="451881"/>
                        <a:pt x="47494" y="474042"/>
                        <a:pt x="45284" y="495477"/>
                      </a:cubicBezTo>
                      <a:lnTo>
                        <a:pt x="45158" y="496614"/>
                      </a:lnTo>
                      <a:lnTo>
                        <a:pt x="43517" y="512778"/>
                      </a:lnTo>
                      <a:cubicBezTo>
                        <a:pt x="41907" y="528751"/>
                        <a:pt x="40612" y="542547"/>
                        <a:pt x="39570" y="554922"/>
                      </a:cubicBezTo>
                      <a:cubicBezTo>
                        <a:pt x="38844" y="564109"/>
                        <a:pt x="38402" y="570297"/>
                        <a:pt x="38055" y="576642"/>
                      </a:cubicBezTo>
                      <a:lnTo>
                        <a:pt x="37708" y="583429"/>
                      </a:lnTo>
                      <a:cubicBezTo>
                        <a:pt x="37550" y="587060"/>
                        <a:pt x="37361" y="590690"/>
                        <a:pt x="37140" y="594321"/>
                      </a:cubicBezTo>
                      <a:cubicBezTo>
                        <a:pt x="36477" y="594983"/>
                        <a:pt x="36003" y="596151"/>
                        <a:pt x="36477" y="597257"/>
                      </a:cubicBezTo>
                      <a:lnTo>
                        <a:pt x="36635" y="597635"/>
                      </a:lnTo>
                      <a:lnTo>
                        <a:pt x="37140" y="598677"/>
                      </a:lnTo>
                      <a:cubicBezTo>
                        <a:pt x="38150" y="600698"/>
                        <a:pt x="39128" y="602213"/>
                        <a:pt x="40297" y="603539"/>
                      </a:cubicBezTo>
                      <a:cubicBezTo>
                        <a:pt x="41938" y="605433"/>
                        <a:pt x="43706" y="606917"/>
                        <a:pt x="45663" y="608053"/>
                      </a:cubicBezTo>
                      <a:cubicBezTo>
                        <a:pt x="49388" y="610326"/>
                        <a:pt x="54092" y="611620"/>
                        <a:pt x="59680" y="611873"/>
                      </a:cubicBezTo>
                      <a:cubicBezTo>
                        <a:pt x="60280" y="611873"/>
                        <a:pt x="60911" y="611904"/>
                        <a:pt x="61511" y="611904"/>
                      </a:cubicBezTo>
                      <a:cubicBezTo>
                        <a:pt x="62426" y="611904"/>
                        <a:pt x="63374" y="611873"/>
                        <a:pt x="64321" y="611810"/>
                      </a:cubicBezTo>
                      <a:cubicBezTo>
                        <a:pt x="67730" y="611589"/>
                        <a:pt x="71297" y="611021"/>
                        <a:pt x="75307" y="610074"/>
                      </a:cubicBezTo>
                      <a:cubicBezTo>
                        <a:pt x="80326" y="608874"/>
                        <a:pt x="85251" y="607201"/>
                        <a:pt x="90018" y="605086"/>
                      </a:cubicBezTo>
                      <a:cubicBezTo>
                        <a:pt x="94406" y="603160"/>
                        <a:pt x="98100" y="601234"/>
                        <a:pt x="101288" y="599151"/>
                      </a:cubicBezTo>
                      <a:lnTo>
                        <a:pt x="101320" y="599151"/>
                      </a:lnTo>
                      <a:cubicBezTo>
                        <a:pt x="101604" y="599151"/>
                        <a:pt x="101825" y="599119"/>
                        <a:pt x="102077" y="598993"/>
                      </a:cubicBezTo>
                      <a:cubicBezTo>
                        <a:pt x="102803" y="598740"/>
                        <a:pt x="103372" y="598235"/>
                        <a:pt x="103719" y="597541"/>
                      </a:cubicBezTo>
                      <a:cubicBezTo>
                        <a:pt x="104066" y="596846"/>
                        <a:pt x="104129" y="596025"/>
                        <a:pt x="103877" y="595299"/>
                      </a:cubicBezTo>
                      <a:cubicBezTo>
                        <a:pt x="100657" y="585828"/>
                        <a:pt x="97279" y="575758"/>
                        <a:pt x="94406" y="565814"/>
                      </a:cubicBezTo>
                      <a:cubicBezTo>
                        <a:pt x="91596" y="556122"/>
                        <a:pt x="89260" y="546462"/>
                        <a:pt x="87398" y="537054"/>
                      </a:cubicBezTo>
                      <a:cubicBezTo>
                        <a:pt x="84304" y="521080"/>
                        <a:pt x="81873" y="504001"/>
                        <a:pt x="80168" y="486323"/>
                      </a:cubicBezTo>
                      <a:cubicBezTo>
                        <a:pt x="77548" y="459457"/>
                        <a:pt x="76412" y="430982"/>
                        <a:pt x="76696" y="399350"/>
                      </a:cubicBezTo>
                      <a:cubicBezTo>
                        <a:pt x="76917" y="372705"/>
                        <a:pt x="78116" y="344893"/>
                        <a:pt x="80358" y="314302"/>
                      </a:cubicBezTo>
                      <a:lnTo>
                        <a:pt x="80610" y="311840"/>
                      </a:lnTo>
                      <a:cubicBezTo>
                        <a:pt x="80989" y="306157"/>
                        <a:pt x="81305" y="302274"/>
                        <a:pt x="81747" y="298455"/>
                      </a:cubicBezTo>
                      <a:cubicBezTo>
                        <a:pt x="82347" y="292930"/>
                        <a:pt x="83167" y="287721"/>
                        <a:pt x="84146" y="282891"/>
                      </a:cubicBezTo>
                      <a:cubicBezTo>
                        <a:pt x="85914" y="273894"/>
                        <a:pt x="88471" y="264455"/>
                        <a:pt x="91786" y="254826"/>
                      </a:cubicBezTo>
                      <a:cubicBezTo>
                        <a:pt x="98605" y="235948"/>
                        <a:pt x="108391" y="216407"/>
                        <a:pt x="122566" y="193393"/>
                      </a:cubicBezTo>
                      <a:cubicBezTo>
                        <a:pt x="128753" y="183385"/>
                        <a:pt x="135130" y="173599"/>
                        <a:pt x="143464" y="160876"/>
                      </a:cubicBezTo>
                      <a:lnTo>
                        <a:pt x="143685" y="160529"/>
                      </a:lnTo>
                      <a:cubicBezTo>
                        <a:pt x="148295" y="153521"/>
                        <a:pt x="154608" y="143924"/>
                        <a:pt x="160385" y="134706"/>
                      </a:cubicBezTo>
                      <a:cubicBezTo>
                        <a:pt x="161112" y="133600"/>
                        <a:pt x="160638" y="132022"/>
                        <a:pt x="159754" y="131202"/>
                      </a:cubicBezTo>
                      <a:cubicBezTo>
                        <a:pt x="159217" y="130728"/>
                        <a:pt x="158491" y="130443"/>
                        <a:pt x="157734" y="130443"/>
                      </a:cubicBezTo>
                      <a:cubicBezTo>
                        <a:pt x="157071" y="130443"/>
                        <a:pt x="156597" y="130633"/>
                        <a:pt x="156155" y="130949"/>
                      </a:cubicBezTo>
                      <a:cubicBezTo>
                        <a:pt x="150031" y="135716"/>
                        <a:pt x="144727" y="141145"/>
                        <a:pt x="138634" y="147838"/>
                      </a:cubicBezTo>
                      <a:lnTo>
                        <a:pt x="136867" y="149795"/>
                      </a:lnTo>
                      <a:lnTo>
                        <a:pt x="136614" y="150080"/>
                      </a:lnTo>
                      <a:cubicBezTo>
                        <a:pt x="131973" y="155226"/>
                        <a:pt x="127143" y="160561"/>
                        <a:pt x="121840" y="165264"/>
                      </a:cubicBezTo>
                      <a:lnTo>
                        <a:pt x="121461" y="165612"/>
                      </a:lnTo>
                      <a:lnTo>
                        <a:pt x="121113" y="165959"/>
                      </a:lnTo>
                      <a:cubicBezTo>
                        <a:pt x="121934" y="160403"/>
                        <a:pt x="123039" y="154405"/>
                        <a:pt x="123828" y="150048"/>
                      </a:cubicBezTo>
                      <a:lnTo>
                        <a:pt x="123892" y="149575"/>
                      </a:lnTo>
                      <a:cubicBezTo>
                        <a:pt x="125723" y="139535"/>
                        <a:pt x="127743" y="128360"/>
                        <a:pt x="126764" y="117469"/>
                      </a:cubicBezTo>
                      <a:cubicBezTo>
                        <a:pt x="126607" y="115890"/>
                        <a:pt x="125344" y="114722"/>
                        <a:pt x="123860" y="114722"/>
                      </a:cubicBezTo>
                      <a:cubicBezTo>
                        <a:pt x="122408" y="114817"/>
                        <a:pt x="121240" y="115796"/>
                        <a:pt x="120987" y="117058"/>
                      </a:cubicBezTo>
                      <a:cubicBezTo>
                        <a:pt x="118777" y="129149"/>
                        <a:pt x="115494" y="141303"/>
                        <a:pt x="110980" y="154247"/>
                      </a:cubicBezTo>
                      <a:cubicBezTo>
                        <a:pt x="105455" y="169716"/>
                        <a:pt x="98826" y="184301"/>
                        <a:pt x="92417" y="198412"/>
                      </a:cubicBezTo>
                      <a:lnTo>
                        <a:pt x="92291" y="198728"/>
                      </a:lnTo>
                      <a:lnTo>
                        <a:pt x="92165" y="199044"/>
                      </a:lnTo>
                      <a:cubicBezTo>
                        <a:pt x="86861" y="210692"/>
                        <a:pt x="81715" y="222184"/>
                        <a:pt x="77043" y="234148"/>
                      </a:cubicBezTo>
                      <a:lnTo>
                        <a:pt x="76790" y="227456"/>
                      </a:lnTo>
                      <a:lnTo>
                        <a:pt x="76285" y="220763"/>
                      </a:lnTo>
                      <a:cubicBezTo>
                        <a:pt x="74896" y="202642"/>
                        <a:pt x="73602" y="184837"/>
                        <a:pt x="72844" y="166212"/>
                      </a:cubicBezTo>
                      <a:cubicBezTo>
                        <a:pt x="72434" y="157088"/>
                        <a:pt x="72244" y="148186"/>
                        <a:pt x="72181" y="138904"/>
                      </a:cubicBezTo>
                      <a:cubicBezTo>
                        <a:pt x="72150" y="129623"/>
                        <a:pt x="72150" y="121257"/>
                        <a:pt x="72781" y="112607"/>
                      </a:cubicBezTo>
                      <a:cubicBezTo>
                        <a:pt x="73697" y="100832"/>
                        <a:pt x="75622" y="89120"/>
                        <a:pt x="77453" y="77818"/>
                      </a:cubicBezTo>
                      <a:lnTo>
                        <a:pt x="77548" y="77218"/>
                      </a:lnTo>
                      <a:lnTo>
                        <a:pt x="77769" y="75798"/>
                      </a:lnTo>
                      <a:lnTo>
                        <a:pt x="77895" y="75071"/>
                      </a:lnTo>
                      <a:lnTo>
                        <a:pt x="77990" y="74440"/>
                      </a:lnTo>
                      <a:cubicBezTo>
                        <a:pt x="78495" y="71409"/>
                        <a:pt x="78969" y="68379"/>
                        <a:pt x="79442" y="65348"/>
                      </a:cubicBezTo>
                      <a:cubicBezTo>
                        <a:pt x="81747" y="50258"/>
                        <a:pt x="83704" y="34095"/>
                        <a:pt x="82536" y="18247"/>
                      </a:cubicBezTo>
                      <a:cubicBezTo>
                        <a:pt x="82410" y="16700"/>
                        <a:pt x="81115" y="15469"/>
                        <a:pt x="79600" y="15469"/>
                      </a:cubicBezTo>
                      <a:cubicBezTo>
                        <a:pt x="78337" y="15564"/>
                        <a:pt x="76885" y="16479"/>
                        <a:pt x="76727" y="17805"/>
                      </a:cubicBezTo>
                      <a:cubicBezTo>
                        <a:pt x="76412" y="21120"/>
                        <a:pt x="76001" y="24561"/>
                        <a:pt x="75433" y="28065"/>
                      </a:cubicBezTo>
                      <a:cubicBezTo>
                        <a:pt x="73160" y="42271"/>
                        <a:pt x="69119" y="56351"/>
                        <a:pt x="65205" y="69957"/>
                      </a:cubicBezTo>
                      <a:lnTo>
                        <a:pt x="63563" y="75734"/>
                      </a:lnTo>
                      <a:cubicBezTo>
                        <a:pt x="60753" y="85489"/>
                        <a:pt x="57596" y="96886"/>
                        <a:pt x="55607" y="108566"/>
                      </a:cubicBezTo>
                      <a:cubicBezTo>
                        <a:pt x="52608" y="95749"/>
                        <a:pt x="50209" y="84984"/>
                        <a:pt x="48347" y="75703"/>
                      </a:cubicBezTo>
                      <a:lnTo>
                        <a:pt x="48347" y="75198"/>
                      </a:lnTo>
                      <a:cubicBezTo>
                        <a:pt x="42948" y="47638"/>
                        <a:pt x="40549" y="24624"/>
                        <a:pt x="40770" y="2778"/>
                      </a:cubicBezTo>
                      <a:cubicBezTo>
                        <a:pt x="40770" y="2084"/>
                        <a:pt x="40486" y="1420"/>
                        <a:pt x="39918" y="884"/>
                      </a:cubicBezTo>
                      <a:cubicBezTo>
                        <a:pt x="39318" y="347"/>
                        <a:pt x="38560" y="32"/>
                        <a:pt x="37739" y="32"/>
                      </a:cubicBezTo>
                      <a:lnTo>
                        <a:pt x="37140" y="32"/>
                      </a:lnTo>
                      <a:close/>
                    </a:path>
                  </a:pathLst>
                </a:custGeom>
                <a:solidFill>
                  <a:schemeClr val="dk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grpSp>
        </p:grpSp>
      </p:grpSp>
    </p:spTree>
    <p:extLst>
      <p:ext uri="{BB962C8B-B14F-4D97-AF65-F5344CB8AC3E}">
        <p14:creationId xmlns:p14="http://schemas.microsoft.com/office/powerpoint/2010/main" val="124638144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Contents slide layout">
    <p:bg>
      <p:bgPr>
        <a:solidFill>
          <a:schemeClr val="bg1"/>
        </a:solidFill>
        <a:effectLst/>
      </p:bgPr>
    </p:bg>
    <p:spTree>
      <p:nvGrpSpPr>
        <p:cNvPr id="1" name=""/>
        <p:cNvGrpSpPr/>
        <p:nvPr/>
      </p:nvGrpSpPr>
      <p:grpSpPr>
        <a:xfrm>
          <a:off x="0" y="0"/>
          <a:ext cx="0" cy="0"/>
          <a:chOff x="0" y="0"/>
          <a:chExt cx="0" cy="0"/>
        </a:xfrm>
      </p:grpSpPr>
      <p:sp>
        <p:nvSpPr>
          <p:cNvPr id="2" name="Text Placeholder 9">
            <a:extLst>
              <a:ext uri="{FF2B5EF4-FFF2-40B4-BE49-F238E27FC236}">
                <a16:creationId xmlns:a16="http://schemas.microsoft.com/office/drawing/2014/main" id="{23DE32A5-6181-4C51-AD5C-3F1A448478A1}"/>
              </a:ext>
            </a:extLst>
          </p:cNvPr>
          <p:cNvSpPr>
            <a:spLocks noGrp="1"/>
          </p:cNvSpPr>
          <p:nvPr>
            <p:ph type="body" sz="quarter" idx="10" hasCustomPrompt="1"/>
          </p:nvPr>
        </p:nvSpPr>
        <p:spPr>
          <a:xfrm>
            <a:off x="323529" y="281518"/>
            <a:ext cx="11573197" cy="840230"/>
          </a:xfrm>
          <a:prstGeom prst="rect">
            <a:avLst/>
          </a:prstGeom>
          <a:noFill/>
          <a:effectLst/>
        </p:spPr>
        <p:txBody>
          <a:bodyPr wrap="square" rtlCol="0" anchor="ctr">
            <a:spAutoFit/>
          </a:bodyPr>
          <a:lstStyle>
            <a:lvl1pPr marL="0" indent="0" algn="ctr">
              <a:buFontTx/>
              <a:buNone/>
              <a:defRPr lang="en-US" altLang="ko-KR" sz="5400" dirty="0">
                <a:solidFill>
                  <a:schemeClr val="tx1"/>
                </a:solidFill>
                <a:effectLst/>
                <a:latin typeface="+mj-lt"/>
              </a:defRPr>
            </a:lvl1pPr>
          </a:lstStyle>
          <a:p>
            <a:pPr marL="0" lvl="0"/>
            <a:r>
              <a:rPr lang="en-US" altLang="ko-KR" dirty="0"/>
              <a:t>BASIC LAYOUT</a:t>
            </a:r>
          </a:p>
        </p:txBody>
      </p:sp>
    </p:spTree>
    <p:extLst>
      <p:ext uri="{BB962C8B-B14F-4D97-AF65-F5344CB8AC3E}">
        <p14:creationId xmlns:p14="http://schemas.microsoft.com/office/powerpoint/2010/main" val="69346432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3096790042"/>
      </p:ext>
    </p:extLst>
  </p:cSld>
  <p:clrMapOvr>
    <a:masterClrMapping/>
  </p:clrMapOvr>
  <mc:AlternateContent xmlns:mc="http://schemas.openxmlformats.org/markup-compatibility/2006">
    <mc:Choice xmlns="" xmlns:p159="http://schemas.microsoft.com/office/powerpoint/2015/09/main" Requires="p159">
      <p:transition xmlns:p14="http://schemas.microsoft.com/office/powerpoint/2010/main" spd="slow" p14:dur="2000" advClick="0" advTm="0">
        <p159:morph option="byObject"/>
      </p:transition>
    </mc:Choice>
    <mc:Fallback>
      <p:transition spd="slow" advClick="0" advTm="0">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itle slide" type="title">
  <p:cSld name="Title slide">
    <p:spTree>
      <p:nvGrpSpPr>
        <p:cNvPr id="1" name="Shape 8"/>
        <p:cNvGrpSpPr/>
        <p:nvPr/>
      </p:nvGrpSpPr>
      <p:grpSpPr>
        <a:xfrm>
          <a:off x="0" y="0"/>
          <a:ext cx="0" cy="0"/>
          <a:chOff x="0" y="0"/>
          <a:chExt cx="0" cy="0"/>
        </a:xfrm>
      </p:grpSpPr>
      <p:sp>
        <p:nvSpPr>
          <p:cNvPr id="4" name="Google Shape;9;p2"/>
          <p:cNvSpPr>
            <a:spLocks/>
          </p:cNvSpPr>
          <p:nvPr/>
        </p:nvSpPr>
        <p:spPr bwMode="auto">
          <a:xfrm>
            <a:off x="-609600" y="463551"/>
            <a:ext cx="2305051" cy="3119967"/>
          </a:xfrm>
          <a:custGeom>
            <a:avLst/>
            <a:gdLst>
              <a:gd name="T0" fmla="*/ 2147483646 w 29738"/>
              <a:gd name="T1" fmla="*/ 2147483646 h 40284"/>
              <a:gd name="T2" fmla="*/ 2147483646 w 29738"/>
              <a:gd name="T3" fmla="*/ 2147483646 h 40284"/>
              <a:gd name="T4" fmla="*/ 2147483646 w 29738"/>
              <a:gd name="T5" fmla="*/ 636971702 h 40284"/>
              <a:gd name="T6" fmla="*/ 2147483646 w 29738"/>
              <a:gd name="T7" fmla="*/ 2147483646 h 40284"/>
              <a:gd name="T8" fmla="*/ 891960082 w 29738"/>
              <a:gd name="T9" fmla="*/ 1713547475 h 40284"/>
              <a:gd name="T10" fmla="*/ 2147483646 w 29738"/>
              <a:gd name="T11" fmla="*/ 2147483646 h 40284"/>
              <a:gd name="T12" fmla="*/ 506690451 w 29738"/>
              <a:gd name="T13" fmla="*/ 2147483646 h 40284"/>
              <a:gd name="T14" fmla="*/ 2047187812 w 29738"/>
              <a:gd name="T15" fmla="*/ 2147483646 h 40284"/>
              <a:gd name="T16" fmla="*/ 0 w 29738"/>
              <a:gd name="T17" fmla="*/ 2147483646 h 40284"/>
              <a:gd name="T18" fmla="*/ 2021844482 w 29738"/>
              <a:gd name="T19" fmla="*/ 2147483646 h 40284"/>
              <a:gd name="T20" fmla="*/ 1950917725 w 29738"/>
              <a:gd name="T21" fmla="*/ 2147483646 h 40284"/>
              <a:gd name="T22" fmla="*/ 96270087 w 29738"/>
              <a:gd name="T23" fmla="*/ 2147483646 h 40284"/>
              <a:gd name="T24" fmla="*/ 994516195 w 29738"/>
              <a:gd name="T25" fmla="*/ 2147483646 h 40284"/>
              <a:gd name="T26" fmla="*/ 1910251501 w 29738"/>
              <a:gd name="T27" fmla="*/ 2147483646 h 40284"/>
              <a:gd name="T28" fmla="*/ 385077034 w 29738"/>
              <a:gd name="T29" fmla="*/ 2147483646 h 40284"/>
              <a:gd name="T30" fmla="*/ 1829304308 w 29738"/>
              <a:gd name="T31" fmla="*/ 2147483646 h 40284"/>
              <a:gd name="T32" fmla="*/ 1574292963 w 29738"/>
              <a:gd name="T33" fmla="*/ 2147483646 h 40284"/>
              <a:gd name="T34" fmla="*/ 2147483646 w 29738"/>
              <a:gd name="T35" fmla="*/ 2147483646 h 40284"/>
              <a:gd name="T36" fmla="*/ 2001607698 w 29738"/>
              <a:gd name="T37" fmla="*/ 2147483646 h 40284"/>
              <a:gd name="T38" fmla="*/ 2036971406 w 29738"/>
              <a:gd name="T39" fmla="*/ 2147483646 h 40284"/>
              <a:gd name="T40" fmla="*/ 2147483646 w 29738"/>
              <a:gd name="T41" fmla="*/ 2147483646 h 40284"/>
              <a:gd name="T42" fmla="*/ 2147483646 w 29738"/>
              <a:gd name="T43" fmla="*/ 2147483646 h 40284"/>
              <a:gd name="T44" fmla="*/ 2147483646 w 29738"/>
              <a:gd name="T45" fmla="*/ 2147483646 h 40284"/>
              <a:gd name="T46" fmla="*/ 2147483646 w 29738"/>
              <a:gd name="T47" fmla="*/ 2147483646 h 40284"/>
              <a:gd name="T48" fmla="*/ 2147483646 w 29738"/>
              <a:gd name="T49" fmla="*/ 2147483646 h 40284"/>
              <a:gd name="T50" fmla="*/ 2147483646 w 29738"/>
              <a:gd name="T51" fmla="*/ 2147483646 h 40284"/>
              <a:gd name="T52" fmla="*/ 2147483646 w 29738"/>
              <a:gd name="T53" fmla="*/ 2147483646 h 40284"/>
              <a:gd name="T54" fmla="*/ 2147483646 w 29738"/>
              <a:gd name="T55" fmla="*/ 2147483646 h 40284"/>
              <a:gd name="T56" fmla="*/ 2147483646 w 29738"/>
              <a:gd name="T57" fmla="*/ 2147483646 h 40284"/>
              <a:gd name="T58" fmla="*/ 2147483646 w 29738"/>
              <a:gd name="T59" fmla="*/ 2147483646 h 40284"/>
              <a:gd name="T60" fmla="*/ 2147483646 w 29738"/>
              <a:gd name="T61" fmla="*/ 2147483646 h 40284"/>
              <a:gd name="T62" fmla="*/ 2147483646 w 29738"/>
              <a:gd name="T63" fmla="*/ 2147483646 h 40284"/>
              <a:gd name="T64" fmla="*/ 2147483646 w 29738"/>
              <a:gd name="T65" fmla="*/ 2147483646 h 40284"/>
              <a:gd name="T66" fmla="*/ 2147483646 w 29738"/>
              <a:gd name="T67" fmla="*/ 1536765163 h 40284"/>
              <a:gd name="T68" fmla="*/ 2147483646 w 29738"/>
              <a:gd name="T69" fmla="*/ 202263491 h 40284"/>
              <a:gd name="T70" fmla="*/ 2147483646 w 29738"/>
              <a:gd name="T71" fmla="*/ 1253557148 h 40284"/>
              <a:gd name="T72" fmla="*/ 2147483646 w 29738"/>
              <a:gd name="T73" fmla="*/ 0 h 4028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9738" h="40284" extrusionOk="0">
                <a:moveTo>
                  <a:pt x="20659" y="0"/>
                </a:moveTo>
                <a:cubicBezTo>
                  <a:pt x="17022" y="4411"/>
                  <a:pt x="13953" y="10291"/>
                  <a:pt x="14882" y="16326"/>
                </a:cubicBezTo>
                <a:lnTo>
                  <a:pt x="14701" y="16584"/>
                </a:lnTo>
                <a:cubicBezTo>
                  <a:pt x="14340" y="17177"/>
                  <a:pt x="13979" y="17770"/>
                  <a:pt x="13669" y="18389"/>
                </a:cubicBezTo>
                <a:cubicBezTo>
                  <a:pt x="13205" y="13308"/>
                  <a:pt x="12406" y="8228"/>
                  <a:pt x="11271" y="3250"/>
                </a:cubicBezTo>
                <a:cubicBezTo>
                  <a:pt x="9698" y="8486"/>
                  <a:pt x="10497" y="14185"/>
                  <a:pt x="13463" y="18776"/>
                </a:cubicBezTo>
                <a:cubicBezTo>
                  <a:pt x="12844" y="19988"/>
                  <a:pt x="12303" y="21200"/>
                  <a:pt x="11813" y="22490"/>
                </a:cubicBezTo>
                <a:cubicBezTo>
                  <a:pt x="10342" y="17693"/>
                  <a:pt x="8150" y="12354"/>
                  <a:pt x="4540" y="8743"/>
                </a:cubicBezTo>
                <a:cubicBezTo>
                  <a:pt x="6551" y="13412"/>
                  <a:pt x="7634" y="19086"/>
                  <a:pt x="11658" y="22928"/>
                </a:cubicBezTo>
                <a:cubicBezTo>
                  <a:pt x="11451" y="23444"/>
                  <a:pt x="11271" y="23960"/>
                  <a:pt x="11116" y="24502"/>
                </a:cubicBezTo>
                <a:cubicBezTo>
                  <a:pt x="7067" y="22206"/>
                  <a:pt x="4978" y="18183"/>
                  <a:pt x="2579" y="14495"/>
                </a:cubicBezTo>
                <a:cubicBezTo>
                  <a:pt x="3559" y="18802"/>
                  <a:pt x="5571" y="24579"/>
                  <a:pt x="10884" y="25250"/>
                </a:cubicBezTo>
                <a:cubicBezTo>
                  <a:pt x="10729" y="25765"/>
                  <a:pt x="10652" y="25997"/>
                  <a:pt x="10420" y="26926"/>
                </a:cubicBezTo>
                <a:cubicBezTo>
                  <a:pt x="6758" y="25688"/>
                  <a:pt x="2786" y="24553"/>
                  <a:pt x="0" y="21226"/>
                </a:cubicBezTo>
                <a:cubicBezTo>
                  <a:pt x="136" y="25466"/>
                  <a:pt x="4517" y="27533"/>
                  <a:pt x="8624" y="27533"/>
                </a:cubicBezTo>
                <a:cubicBezTo>
                  <a:pt x="9188" y="27533"/>
                  <a:pt x="9748" y="27494"/>
                  <a:pt x="10291" y="27416"/>
                </a:cubicBezTo>
                <a:cubicBezTo>
                  <a:pt x="10162" y="27932"/>
                  <a:pt x="10033" y="28422"/>
                  <a:pt x="9930" y="28938"/>
                </a:cubicBezTo>
                <a:cubicBezTo>
                  <a:pt x="7962" y="29088"/>
                  <a:pt x="5995" y="29292"/>
                  <a:pt x="3944" y="29292"/>
                </a:cubicBezTo>
                <a:cubicBezTo>
                  <a:pt x="2822" y="29292"/>
                  <a:pt x="1676" y="29231"/>
                  <a:pt x="490" y="29067"/>
                </a:cubicBezTo>
                <a:cubicBezTo>
                  <a:pt x="1849" y="30026"/>
                  <a:pt x="3422" y="30331"/>
                  <a:pt x="5062" y="30331"/>
                </a:cubicBezTo>
                <a:cubicBezTo>
                  <a:pt x="6596" y="30331"/>
                  <a:pt x="8190" y="30064"/>
                  <a:pt x="9723" y="29814"/>
                </a:cubicBezTo>
                <a:cubicBezTo>
                  <a:pt x="9620" y="30253"/>
                  <a:pt x="9543" y="30666"/>
                  <a:pt x="9466" y="31104"/>
                </a:cubicBezTo>
                <a:cubicBezTo>
                  <a:pt x="6912" y="31517"/>
                  <a:pt x="4617" y="33245"/>
                  <a:pt x="1960" y="34122"/>
                </a:cubicBezTo>
                <a:cubicBezTo>
                  <a:pt x="2357" y="34238"/>
                  <a:pt x="2774" y="34290"/>
                  <a:pt x="3202" y="34290"/>
                </a:cubicBezTo>
                <a:cubicBezTo>
                  <a:pt x="5248" y="34290"/>
                  <a:pt x="7562" y="33085"/>
                  <a:pt x="9311" y="31826"/>
                </a:cubicBezTo>
                <a:cubicBezTo>
                  <a:pt x="8167" y="38164"/>
                  <a:pt x="7894" y="40283"/>
                  <a:pt x="8013" y="40283"/>
                </a:cubicBezTo>
                <a:cubicBezTo>
                  <a:pt x="8206" y="40283"/>
                  <a:pt x="9423" y="34747"/>
                  <a:pt x="9646" y="32548"/>
                </a:cubicBezTo>
                <a:cubicBezTo>
                  <a:pt x="10136" y="34431"/>
                  <a:pt x="11967" y="36881"/>
                  <a:pt x="14159" y="36984"/>
                </a:cubicBezTo>
                <a:cubicBezTo>
                  <a:pt x="12483" y="35592"/>
                  <a:pt x="12122" y="32780"/>
                  <a:pt x="9852" y="31491"/>
                </a:cubicBezTo>
                <a:cubicBezTo>
                  <a:pt x="9956" y="30949"/>
                  <a:pt x="10059" y="30382"/>
                  <a:pt x="10188" y="29814"/>
                </a:cubicBezTo>
                <a:cubicBezTo>
                  <a:pt x="11451" y="32445"/>
                  <a:pt x="15681" y="33941"/>
                  <a:pt x="18415" y="34508"/>
                </a:cubicBezTo>
                <a:cubicBezTo>
                  <a:pt x="15733" y="33116"/>
                  <a:pt x="13747" y="29557"/>
                  <a:pt x="10368" y="29067"/>
                </a:cubicBezTo>
                <a:cubicBezTo>
                  <a:pt x="10471" y="28499"/>
                  <a:pt x="10626" y="27958"/>
                  <a:pt x="10755" y="27416"/>
                </a:cubicBezTo>
                <a:cubicBezTo>
                  <a:pt x="13341" y="28949"/>
                  <a:pt x="16615" y="30151"/>
                  <a:pt x="19857" y="30151"/>
                </a:cubicBezTo>
                <a:cubicBezTo>
                  <a:pt x="21141" y="30151"/>
                  <a:pt x="22421" y="29963"/>
                  <a:pt x="23650" y="29531"/>
                </a:cubicBezTo>
                <a:cubicBezTo>
                  <a:pt x="23516" y="29538"/>
                  <a:pt x="23382" y="29542"/>
                  <a:pt x="23248" y="29542"/>
                </a:cubicBezTo>
                <a:cubicBezTo>
                  <a:pt x="19522" y="29542"/>
                  <a:pt x="15846" y="26761"/>
                  <a:pt x="11908" y="26761"/>
                </a:cubicBezTo>
                <a:cubicBezTo>
                  <a:pt x="11577" y="26761"/>
                  <a:pt x="11245" y="26780"/>
                  <a:pt x="10910" y="26823"/>
                </a:cubicBezTo>
                <a:cubicBezTo>
                  <a:pt x="11013" y="26359"/>
                  <a:pt x="11142" y="25894"/>
                  <a:pt x="11400" y="25017"/>
                </a:cubicBezTo>
                <a:cubicBezTo>
                  <a:pt x="14088" y="25693"/>
                  <a:pt x="17223" y="26342"/>
                  <a:pt x="19887" y="26342"/>
                </a:cubicBezTo>
                <a:cubicBezTo>
                  <a:pt x="21696" y="26342"/>
                  <a:pt x="23288" y="26042"/>
                  <a:pt x="24373" y="25250"/>
                </a:cubicBezTo>
                <a:cubicBezTo>
                  <a:pt x="23649" y="25368"/>
                  <a:pt x="22922" y="25416"/>
                  <a:pt x="22193" y="25416"/>
                </a:cubicBezTo>
                <a:cubicBezTo>
                  <a:pt x="19226" y="25416"/>
                  <a:pt x="16227" y="24628"/>
                  <a:pt x="13264" y="24628"/>
                </a:cubicBezTo>
                <a:cubicBezTo>
                  <a:pt x="12675" y="24628"/>
                  <a:pt x="12088" y="24659"/>
                  <a:pt x="11503" y="24734"/>
                </a:cubicBezTo>
                <a:cubicBezTo>
                  <a:pt x="11684" y="24141"/>
                  <a:pt x="11890" y="23547"/>
                  <a:pt x="12096" y="22954"/>
                </a:cubicBezTo>
                <a:cubicBezTo>
                  <a:pt x="13934" y="23651"/>
                  <a:pt x="15855" y="23994"/>
                  <a:pt x="17767" y="23994"/>
                </a:cubicBezTo>
                <a:cubicBezTo>
                  <a:pt x="20523" y="23994"/>
                  <a:pt x="23262" y="23282"/>
                  <a:pt x="25714" y="21897"/>
                </a:cubicBezTo>
                <a:cubicBezTo>
                  <a:pt x="24100" y="22475"/>
                  <a:pt x="22386" y="22662"/>
                  <a:pt x="20631" y="22662"/>
                </a:cubicBezTo>
                <a:cubicBezTo>
                  <a:pt x="17926" y="22662"/>
                  <a:pt x="15122" y="22218"/>
                  <a:pt x="12431" y="22077"/>
                </a:cubicBezTo>
                <a:cubicBezTo>
                  <a:pt x="12793" y="21175"/>
                  <a:pt x="12844" y="21020"/>
                  <a:pt x="13566" y="19524"/>
                </a:cubicBezTo>
                <a:cubicBezTo>
                  <a:pt x="14461" y="19680"/>
                  <a:pt x="15415" y="19765"/>
                  <a:pt x="16388" y="19765"/>
                </a:cubicBezTo>
                <a:cubicBezTo>
                  <a:pt x="20240" y="19765"/>
                  <a:pt x="24403" y="18438"/>
                  <a:pt x="26462" y="14959"/>
                </a:cubicBezTo>
                <a:cubicBezTo>
                  <a:pt x="22722" y="17744"/>
                  <a:pt x="17925" y="17744"/>
                  <a:pt x="13747" y="19137"/>
                </a:cubicBezTo>
                <a:cubicBezTo>
                  <a:pt x="14211" y="18234"/>
                  <a:pt x="14701" y="17332"/>
                  <a:pt x="15268" y="16481"/>
                </a:cubicBezTo>
                <a:cubicBezTo>
                  <a:pt x="21071" y="15526"/>
                  <a:pt x="27983" y="10936"/>
                  <a:pt x="29221" y="7841"/>
                </a:cubicBezTo>
                <a:cubicBezTo>
                  <a:pt x="25121" y="10858"/>
                  <a:pt x="20194" y="13360"/>
                  <a:pt x="15630" y="16016"/>
                </a:cubicBezTo>
                <a:cubicBezTo>
                  <a:pt x="18931" y="11271"/>
                  <a:pt x="28731" y="5829"/>
                  <a:pt x="29737" y="1032"/>
                </a:cubicBezTo>
                <a:cubicBezTo>
                  <a:pt x="27803" y="3173"/>
                  <a:pt x="25249" y="4668"/>
                  <a:pt x="22954" y="6396"/>
                </a:cubicBezTo>
                <a:cubicBezTo>
                  <a:pt x="19369" y="8821"/>
                  <a:pt x="18080" y="12483"/>
                  <a:pt x="15243" y="15759"/>
                </a:cubicBezTo>
                <a:cubicBezTo>
                  <a:pt x="16223" y="10368"/>
                  <a:pt x="19627" y="5649"/>
                  <a:pt x="20659" y="0"/>
                </a:cubicBez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lIns="121900" tIns="121900" rIns="121900" bIns="121900" anchor="ctr"/>
          <a:lstStyle/>
          <a:p>
            <a:pPr marL="0" marR="0" lvl="0" indent="0" algn="l" defTabSz="121917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grpSp>
        <p:nvGrpSpPr>
          <p:cNvPr id="5" name="Google Shape;10;p2"/>
          <p:cNvGrpSpPr>
            <a:grpSpLocks/>
          </p:cNvGrpSpPr>
          <p:nvPr/>
        </p:nvGrpSpPr>
        <p:grpSpPr bwMode="auto">
          <a:xfrm rot="10800000">
            <a:off x="8765118" y="-535517"/>
            <a:ext cx="1972733" cy="1657351"/>
            <a:chOff x="4649450" y="3501085"/>
            <a:chExt cx="1170736" cy="983475"/>
          </a:xfrm>
        </p:grpSpPr>
        <p:sp>
          <p:nvSpPr>
            <p:cNvPr id="6" name="Google Shape;11;p2"/>
            <p:cNvSpPr/>
            <p:nvPr/>
          </p:nvSpPr>
          <p:spPr>
            <a:xfrm>
              <a:off x="4654475" y="4150454"/>
              <a:ext cx="455984" cy="168309"/>
            </a:xfrm>
            <a:custGeom>
              <a:avLst/>
              <a:gdLst/>
              <a:ahLst/>
              <a:cxnLst/>
              <a:rect l="l" t="t" r="r" b="b"/>
              <a:pathLst>
                <a:path w="18259" h="6731" extrusionOk="0">
                  <a:moveTo>
                    <a:pt x="14506" y="1"/>
                  </a:moveTo>
                  <a:lnTo>
                    <a:pt x="14454" y="52"/>
                  </a:lnTo>
                  <a:cubicBezTo>
                    <a:pt x="10483" y="3121"/>
                    <a:pt x="5815" y="5107"/>
                    <a:pt x="888" y="5855"/>
                  </a:cubicBezTo>
                  <a:cubicBezTo>
                    <a:pt x="21" y="6472"/>
                    <a:pt x="0" y="6730"/>
                    <a:pt x="534" y="6730"/>
                  </a:cubicBezTo>
                  <a:cubicBezTo>
                    <a:pt x="3080" y="6730"/>
                    <a:pt x="18259" y="854"/>
                    <a:pt x="14506" y="1"/>
                  </a:cubicBezTo>
                  <a:close/>
                </a:path>
              </a:pathLst>
            </a:custGeom>
            <a:solidFill>
              <a:schemeClr val="accent6"/>
            </a:solidFill>
            <a:ln>
              <a:noFill/>
            </a:ln>
          </p:spPr>
          <p:txBody>
            <a:bodyPr spcFirstLastPara="1" lIns="91425" tIns="91425" rIns="91425" bIns="91425" anchor="ctr"/>
            <a:lstStyle/>
            <a:p>
              <a:pPr marL="0" marR="0" lvl="0" indent="0" algn="l" defTabSz="1219170" rtl="0" eaLnBrk="1" fontAlgn="base"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sp>
          <p:nvSpPr>
            <p:cNvPr id="7" name="Google Shape;12;p2"/>
            <p:cNvSpPr>
              <a:spLocks/>
            </p:cNvSpPr>
            <p:nvPr/>
          </p:nvSpPr>
          <p:spPr bwMode="auto">
            <a:xfrm>
              <a:off x="4702761" y="3501085"/>
              <a:ext cx="1117425" cy="983475"/>
            </a:xfrm>
            <a:custGeom>
              <a:avLst/>
              <a:gdLst>
                <a:gd name="T0" fmla="*/ 568421875 w 44697"/>
                <a:gd name="T1" fmla="*/ 93421875 h 39339"/>
                <a:gd name="T2" fmla="*/ 558546875 w 44697"/>
                <a:gd name="T3" fmla="*/ 141171875 h 39339"/>
                <a:gd name="T4" fmla="*/ 538640625 w 44697"/>
                <a:gd name="T5" fmla="*/ 148218750 h 39339"/>
                <a:gd name="T6" fmla="*/ 540812500 w 44697"/>
                <a:gd name="T7" fmla="*/ 105296875 h 39339"/>
                <a:gd name="T8" fmla="*/ 568421875 w 44697"/>
                <a:gd name="T9" fmla="*/ 93421875 h 39339"/>
                <a:gd name="T10" fmla="*/ 330812500 w 44697"/>
                <a:gd name="T11" fmla="*/ 156265625 h 39339"/>
                <a:gd name="T12" fmla="*/ 333281250 w 44697"/>
                <a:gd name="T13" fmla="*/ 156484375 h 39339"/>
                <a:gd name="T14" fmla="*/ 318171875 w 44697"/>
                <a:gd name="T15" fmla="*/ 225640625 h 39339"/>
                <a:gd name="T16" fmla="*/ 315546875 w 44697"/>
                <a:gd name="T17" fmla="*/ 225390625 h 39339"/>
                <a:gd name="T18" fmla="*/ 330812500 w 44697"/>
                <a:gd name="T19" fmla="*/ 156265625 h 39339"/>
                <a:gd name="T20" fmla="*/ 308812500 w 44697"/>
                <a:gd name="T21" fmla="*/ 337437500 h 39339"/>
                <a:gd name="T22" fmla="*/ 331671875 w 44697"/>
                <a:gd name="T23" fmla="*/ 342250000 h 39339"/>
                <a:gd name="T24" fmla="*/ 334062500 w 44697"/>
                <a:gd name="T25" fmla="*/ 393734375 h 39339"/>
                <a:gd name="T26" fmla="*/ 310703125 w 44697"/>
                <a:gd name="T27" fmla="*/ 388593750 h 39339"/>
                <a:gd name="T28" fmla="*/ 308812500 w 44697"/>
                <a:gd name="T29" fmla="*/ 337437500 h 39339"/>
                <a:gd name="T30" fmla="*/ 377843750 w 44697"/>
                <a:gd name="T31" fmla="*/ 408781250 h 39339"/>
                <a:gd name="T32" fmla="*/ 404203125 w 44697"/>
                <a:gd name="T33" fmla="*/ 431718750 h 39339"/>
                <a:gd name="T34" fmla="*/ 392500000 w 44697"/>
                <a:gd name="T35" fmla="*/ 437390625 h 39339"/>
                <a:gd name="T36" fmla="*/ 366328125 w 44697"/>
                <a:gd name="T37" fmla="*/ 414390625 h 39339"/>
                <a:gd name="T38" fmla="*/ 377843750 w 44697"/>
                <a:gd name="T39" fmla="*/ 408781250 h 39339"/>
                <a:gd name="T40" fmla="*/ 400093750 w 44697"/>
                <a:gd name="T41" fmla="*/ 0 h 39339"/>
                <a:gd name="T42" fmla="*/ 279687500 w 44697"/>
                <a:gd name="T43" fmla="*/ 100875000 h 39339"/>
                <a:gd name="T44" fmla="*/ 274265625 w 44697"/>
                <a:gd name="T45" fmla="*/ 248312500 h 39339"/>
                <a:gd name="T46" fmla="*/ 247046875 w 44697"/>
                <a:gd name="T47" fmla="*/ 211687500 h 39339"/>
                <a:gd name="T48" fmla="*/ 263968750 w 44697"/>
                <a:gd name="T49" fmla="*/ 32765625 h 39339"/>
                <a:gd name="T50" fmla="*/ 263968750 w 44697"/>
                <a:gd name="T51" fmla="*/ 32765625 h 39339"/>
                <a:gd name="T52" fmla="*/ 179015625 w 44697"/>
                <a:gd name="T53" fmla="*/ 322359375 h 39339"/>
                <a:gd name="T54" fmla="*/ 176515625 w 44697"/>
                <a:gd name="T55" fmla="*/ 322109375 h 39339"/>
                <a:gd name="T56" fmla="*/ 97937500 w 44697"/>
                <a:gd name="T57" fmla="*/ 144390625 h 39339"/>
                <a:gd name="T58" fmla="*/ 97937500 w 44697"/>
                <a:gd name="T59" fmla="*/ 144390625 h 39339"/>
                <a:gd name="T60" fmla="*/ 21375000 w 44697"/>
                <a:gd name="T61" fmla="*/ 330171875 h 39339"/>
                <a:gd name="T62" fmla="*/ 133796875 w 44697"/>
                <a:gd name="T63" fmla="*/ 420828125 h 39339"/>
                <a:gd name="T64" fmla="*/ 205937500 w 44697"/>
                <a:gd name="T65" fmla="*/ 579609375 h 39339"/>
                <a:gd name="T66" fmla="*/ 321625000 w 44697"/>
                <a:gd name="T67" fmla="*/ 614656250 h 39339"/>
                <a:gd name="T68" fmla="*/ 401375000 w 44697"/>
                <a:gd name="T69" fmla="*/ 590093750 h 39339"/>
                <a:gd name="T70" fmla="*/ 343359375 w 44697"/>
                <a:gd name="T71" fmla="*/ 557843750 h 39339"/>
                <a:gd name="T72" fmla="*/ 249859375 w 44697"/>
                <a:gd name="T73" fmla="*/ 462750000 h 39339"/>
                <a:gd name="T74" fmla="*/ 259890625 w 44697"/>
                <a:gd name="T75" fmla="*/ 461968750 h 39339"/>
                <a:gd name="T76" fmla="*/ 447968750 w 44697"/>
                <a:gd name="T77" fmla="*/ 519750000 h 39339"/>
                <a:gd name="T78" fmla="*/ 507359375 w 44697"/>
                <a:gd name="T79" fmla="*/ 502234375 h 39339"/>
                <a:gd name="T80" fmla="*/ 577078125 w 44697"/>
                <a:gd name="T81" fmla="*/ 433734375 h 39339"/>
                <a:gd name="T82" fmla="*/ 577078125 w 44697"/>
                <a:gd name="T83" fmla="*/ 433734375 h 39339"/>
                <a:gd name="T84" fmla="*/ 531578125 w 44697"/>
                <a:gd name="T85" fmla="*/ 436671875 h 39339"/>
                <a:gd name="T86" fmla="*/ 401375000 w 44697"/>
                <a:gd name="T87" fmla="*/ 379328125 h 39339"/>
                <a:gd name="T88" fmla="*/ 419578125 w 44697"/>
                <a:gd name="T89" fmla="*/ 361828125 h 39339"/>
                <a:gd name="T90" fmla="*/ 546062500 w 44697"/>
                <a:gd name="T91" fmla="*/ 382265625 h 39339"/>
                <a:gd name="T92" fmla="*/ 567406250 w 44697"/>
                <a:gd name="T93" fmla="*/ 377312500 h 39339"/>
                <a:gd name="T94" fmla="*/ 642765625 w 44697"/>
                <a:gd name="T95" fmla="*/ 289062500 h 39339"/>
                <a:gd name="T96" fmla="*/ 642765625 w 44697"/>
                <a:gd name="T97" fmla="*/ 289062500 h 39339"/>
                <a:gd name="T98" fmla="*/ 569609375 w 44697"/>
                <a:gd name="T99" fmla="*/ 299906250 h 39339"/>
                <a:gd name="T100" fmla="*/ 519453125 w 44697"/>
                <a:gd name="T101" fmla="*/ 245937500 h 39339"/>
                <a:gd name="T102" fmla="*/ 662109375 w 44697"/>
                <a:gd name="T103" fmla="*/ 203218750 h 39339"/>
                <a:gd name="T104" fmla="*/ 683468750 w 44697"/>
                <a:gd name="T105" fmla="*/ 64203125 h 39339"/>
                <a:gd name="T106" fmla="*/ 564890625 w 44697"/>
                <a:gd name="T107" fmla="*/ 31984375 h 39339"/>
                <a:gd name="T108" fmla="*/ 453765625 w 44697"/>
                <a:gd name="T109" fmla="*/ 127062500 h 39339"/>
                <a:gd name="T110" fmla="*/ 425046875 w 44697"/>
                <a:gd name="T111" fmla="*/ 158625000 h 39339"/>
                <a:gd name="T112" fmla="*/ 406625000 w 44697"/>
                <a:gd name="T113" fmla="*/ 152046875 h 39339"/>
                <a:gd name="T114" fmla="*/ 429187500 w 44697"/>
                <a:gd name="T115" fmla="*/ 16640625 h 39339"/>
                <a:gd name="T116" fmla="*/ 400093750 w 44697"/>
                <a:gd name="T117" fmla="*/ 0 h 39339"/>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44697" h="39339" extrusionOk="0">
                  <a:moveTo>
                    <a:pt x="36379" y="5979"/>
                  </a:moveTo>
                  <a:cubicBezTo>
                    <a:pt x="37626" y="5979"/>
                    <a:pt x="37864" y="7555"/>
                    <a:pt x="35747" y="9035"/>
                  </a:cubicBezTo>
                  <a:cubicBezTo>
                    <a:pt x="35259" y="9350"/>
                    <a:pt x="34824" y="9486"/>
                    <a:pt x="34473" y="9486"/>
                  </a:cubicBezTo>
                  <a:cubicBezTo>
                    <a:pt x="33357" y="9486"/>
                    <a:pt x="33082" y="8112"/>
                    <a:pt x="34612" y="6739"/>
                  </a:cubicBezTo>
                  <a:cubicBezTo>
                    <a:pt x="35297" y="6203"/>
                    <a:pt x="35910" y="5979"/>
                    <a:pt x="36379" y="5979"/>
                  </a:cubicBezTo>
                  <a:close/>
                  <a:moveTo>
                    <a:pt x="21172" y="10001"/>
                  </a:moveTo>
                  <a:cubicBezTo>
                    <a:pt x="21224" y="10001"/>
                    <a:pt x="21276" y="10006"/>
                    <a:pt x="21330" y="10015"/>
                  </a:cubicBezTo>
                  <a:cubicBezTo>
                    <a:pt x="22725" y="10339"/>
                    <a:pt x="21930" y="14441"/>
                    <a:pt x="20363" y="14441"/>
                  </a:cubicBezTo>
                  <a:cubicBezTo>
                    <a:pt x="20308" y="14441"/>
                    <a:pt x="20252" y="14435"/>
                    <a:pt x="20195" y="14425"/>
                  </a:cubicBezTo>
                  <a:cubicBezTo>
                    <a:pt x="18771" y="14125"/>
                    <a:pt x="19573" y="10001"/>
                    <a:pt x="21172" y="10001"/>
                  </a:cubicBezTo>
                  <a:close/>
                  <a:moveTo>
                    <a:pt x="19764" y="21596"/>
                  </a:moveTo>
                  <a:cubicBezTo>
                    <a:pt x="20187" y="21596"/>
                    <a:pt x="20679" y="21690"/>
                    <a:pt x="21227" y="21904"/>
                  </a:cubicBezTo>
                  <a:cubicBezTo>
                    <a:pt x="23760" y="23171"/>
                    <a:pt x="23321" y="25199"/>
                    <a:pt x="21380" y="25199"/>
                  </a:cubicBezTo>
                  <a:cubicBezTo>
                    <a:pt x="20950" y="25199"/>
                    <a:pt x="20447" y="25099"/>
                    <a:pt x="19885" y="24870"/>
                  </a:cubicBezTo>
                  <a:cubicBezTo>
                    <a:pt x="17338" y="23618"/>
                    <a:pt x="17796" y="21596"/>
                    <a:pt x="19764" y="21596"/>
                  </a:cubicBezTo>
                  <a:close/>
                  <a:moveTo>
                    <a:pt x="24182" y="26162"/>
                  </a:moveTo>
                  <a:cubicBezTo>
                    <a:pt x="24978" y="26162"/>
                    <a:pt x="26067" y="26763"/>
                    <a:pt x="25869" y="27630"/>
                  </a:cubicBezTo>
                  <a:cubicBezTo>
                    <a:pt x="25759" y="27880"/>
                    <a:pt x="25466" y="27993"/>
                    <a:pt x="25120" y="27993"/>
                  </a:cubicBezTo>
                  <a:cubicBezTo>
                    <a:pt x="24325" y="27993"/>
                    <a:pt x="23247" y="27401"/>
                    <a:pt x="23445" y="26521"/>
                  </a:cubicBezTo>
                  <a:cubicBezTo>
                    <a:pt x="23553" y="26273"/>
                    <a:pt x="23840" y="26162"/>
                    <a:pt x="24182" y="26162"/>
                  </a:cubicBezTo>
                  <a:close/>
                  <a:moveTo>
                    <a:pt x="25606" y="0"/>
                  </a:moveTo>
                  <a:cubicBezTo>
                    <a:pt x="22588" y="0"/>
                    <a:pt x="17675" y="4496"/>
                    <a:pt x="17900" y="6456"/>
                  </a:cubicBezTo>
                  <a:cubicBezTo>
                    <a:pt x="16987" y="8479"/>
                    <a:pt x="18562" y="15892"/>
                    <a:pt x="17553" y="15892"/>
                  </a:cubicBezTo>
                  <a:cubicBezTo>
                    <a:pt x="17250" y="15892"/>
                    <a:pt x="16715" y="15226"/>
                    <a:pt x="15811" y="13548"/>
                  </a:cubicBezTo>
                  <a:cubicBezTo>
                    <a:pt x="13644" y="6765"/>
                    <a:pt x="18519" y="3541"/>
                    <a:pt x="16894" y="2097"/>
                  </a:cubicBezTo>
                  <a:cubicBezTo>
                    <a:pt x="4927" y="6524"/>
                    <a:pt x="13981" y="20631"/>
                    <a:pt x="11457" y="20631"/>
                  </a:cubicBezTo>
                  <a:cubicBezTo>
                    <a:pt x="11408" y="20631"/>
                    <a:pt x="11355" y="20625"/>
                    <a:pt x="11297" y="20615"/>
                  </a:cubicBezTo>
                  <a:cubicBezTo>
                    <a:pt x="3844" y="16823"/>
                    <a:pt x="7919" y="10273"/>
                    <a:pt x="6268" y="9241"/>
                  </a:cubicBezTo>
                  <a:cubicBezTo>
                    <a:pt x="1780" y="9447"/>
                    <a:pt x="1" y="18345"/>
                    <a:pt x="1368" y="21131"/>
                  </a:cubicBezTo>
                  <a:cubicBezTo>
                    <a:pt x="2425" y="24225"/>
                    <a:pt x="5314" y="26727"/>
                    <a:pt x="8563" y="26933"/>
                  </a:cubicBezTo>
                  <a:cubicBezTo>
                    <a:pt x="6681" y="33304"/>
                    <a:pt x="11968" y="36295"/>
                    <a:pt x="13180" y="37095"/>
                  </a:cubicBezTo>
                  <a:cubicBezTo>
                    <a:pt x="16091" y="38759"/>
                    <a:pt x="18570" y="39338"/>
                    <a:pt x="20584" y="39338"/>
                  </a:cubicBezTo>
                  <a:cubicBezTo>
                    <a:pt x="22940" y="39338"/>
                    <a:pt x="24659" y="38544"/>
                    <a:pt x="25688" y="37766"/>
                  </a:cubicBezTo>
                  <a:cubicBezTo>
                    <a:pt x="27932" y="35831"/>
                    <a:pt x="26101" y="36167"/>
                    <a:pt x="21975" y="35702"/>
                  </a:cubicBezTo>
                  <a:cubicBezTo>
                    <a:pt x="17100" y="35522"/>
                    <a:pt x="14469" y="31086"/>
                    <a:pt x="15991" y="29616"/>
                  </a:cubicBezTo>
                  <a:cubicBezTo>
                    <a:pt x="16201" y="29582"/>
                    <a:pt x="16415" y="29566"/>
                    <a:pt x="16633" y="29566"/>
                  </a:cubicBezTo>
                  <a:cubicBezTo>
                    <a:pt x="19978" y="29566"/>
                    <a:pt x="24301" y="33264"/>
                    <a:pt x="28670" y="33264"/>
                  </a:cubicBezTo>
                  <a:cubicBezTo>
                    <a:pt x="29941" y="33264"/>
                    <a:pt x="31216" y="32951"/>
                    <a:pt x="32471" y="32143"/>
                  </a:cubicBezTo>
                  <a:cubicBezTo>
                    <a:pt x="34277" y="31215"/>
                    <a:pt x="38068" y="28558"/>
                    <a:pt x="36933" y="27759"/>
                  </a:cubicBezTo>
                  <a:cubicBezTo>
                    <a:pt x="35945" y="27884"/>
                    <a:pt x="34966" y="27947"/>
                    <a:pt x="34021" y="27947"/>
                  </a:cubicBezTo>
                  <a:cubicBezTo>
                    <a:pt x="29910" y="27947"/>
                    <a:pt x="26443" y="26752"/>
                    <a:pt x="25688" y="24277"/>
                  </a:cubicBezTo>
                  <a:cubicBezTo>
                    <a:pt x="25424" y="23442"/>
                    <a:pt x="25932" y="23157"/>
                    <a:pt x="26853" y="23157"/>
                  </a:cubicBezTo>
                  <a:cubicBezTo>
                    <a:pt x="28828" y="23157"/>
                    <a:pt x="32703" y="24465"/>
                    <a:pt x="34948" y="24465"/>
                  </a:cubicBezTo>
                  <a:cubicBezTo>
                    <a:pt x="35537" y="24465"/>
                    <a:pt x="36013" y="24375"/>
                    <a:pt x="36314" y="24148"/>
                  </a:cubicBezTo>
                  <a:cubicBezTo>
                    <a:pt x="38816" y="23606"/>
                    <a:pt x="43303" y="19274"/>
                    <a:pt x="41137" y="18500"/>
                  </a:cubicBezTo>
                  <a:cubicBezTo>
                    <a:pt x="39565" y="18986"/>
                    <a:pt x="37927" y="19194"/>
                    <a:pt x="36455" y="19194"/>
                  </a:cubicBezTo>
                  <a:cubicBezTo>
                    <a:pt x="32299" y="19194"/>
                    <a:pt x="29474" y="17531"/>
                    <a:pt x="33245" y="15740"/>
                  </a:cubicBezTo>
                  <a:cubicBezTo>
                    <a:pt x="36340" y="14554"/>
                    <a:pt x="40131" y="15818"/>
                    <a:pt x="42375" y="13006"/>
                  </a:cubicBezTo>
                  <a:cubicBezTo>
                    <a:pt x="43355" y="10453"/>
                    <a:pt x="44696" y="5966"/>
                    <a:pt x="43742" y="4109"/>
                  </a:cubicBezTo>
                  <a:cubicBezTo>
                    <a:pt x="41314" y="2858"/>
                    <a:pt x="38595" y="2047"/>
                    <a:pt x="36153" y="2047"/>
                  </a:cubicBezTo>
                  <a:cubicBezTo>
                    <a:pt x="32654" y="2047"/>
                    <a:pt x="29725" y="3712"/>
                    <a:pt x="29041" y="8132"/>
                  </a:cubicBezTo>
                  <a:cubicBezTo>
                    <a:pt x="28743" y="9270"/>
                    <a:pt x="28120" y="10152"/>
                    <a:pt x="27203" y="10152"/>
                  </a:cubicBezTo>
                  <a:cubicBezTo>
                    <a:pt x="26852" y="10152"/>
                    <a:pt x="26459" y="10023"/>
                    <a:pt x="26024" y="9731"/>
                  </a:cubicBezTo>
                  <a:cubicBezTo>
                    <a:pt x="23651" y="7100"/>
                    <a:pt x="26901" y="3851"/>
                    <a:pt x="27468" y="1065"/>
                  </a:cubicBezTo>
                  <a:cubicBezTo>
                    <a:pt x="27065" y="312"/>
                    <a:pt x="26401" y="0"/>
                    <a:pt x="25606" y="0"/>
                  </a:cubicBez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marL="0" marR="0" lvl="0" indent="0" algn="l" defTabSz="121917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sp>
          <p:nvSpPr>
            <p:cNvPr id="8" name="Google Shape;13;p2"/>
            <p:cNvSpPr/>
            <p:nvPr/>
          </p:nvSpPr>
          <p:spPr>
            <a:xfrm>
              <a:off x="4841642" y="3611616"/>
              <a:ext cx="811476" cy="762413"/>
            </a:xfrm>
            <a:custGeom>
              <a:avLst/>
              <a:gdLst/>
              <a:ahLst/>
              <a:cxnLst/>
              <a:rect l="l" t="t" r="r" b="b"/>
              <a:pathLst>
                <a:path w="32471" h="30460" extrusionOk="0">
                  <a:moveTo>
                    <a:pt x="21097" y="0"/>
                  </a:moveTo>
                  <a:lnTo>
                    <a:pt x="21097" y="0"/>
                  </a:lnTo>
                  <a:cubicBezTo>
                    <a:pt x="18312" y="4075"/>
                    <a:pt x="17873" y="9827"/>
                    <a:pt x="20014" y="14675"/>
                  </a:cubicBezTo>
                  <a:cubicBezTo>
                    <a:pt x="17796" y="15759"/>
                    <a:pt x="15114" y="17177"/>
                    <a:pt x="12663" y="18544"/>
                  </a:cubicBezTo>
                  <a:cubicBezTo>
                    <a:pt x="8614" y="14005"/>
                    <a:pt x="8589" y="9827"/>
                    <a:pt x="10007" y="4901"/>
                  </a:cubicBezTo>
                  <a:lnTo>
                    <a:pt x="10007" y="4901"/>
                  </a:lnTo>
                  <a:cubicBezTo>
                    <a:pt x="7841" y="9208"/>
                    <a:pt x="8924" y="14908"/>
                    <a:pt x="12457" y="18647"/>
                  </a:cubicBezTo>
                  <a:cubicBezTo>
                    <a:pt x="10884" y="19524"/>
                    <a:pt x="8769" y="20762"/>
                    <a:pt x="6912" y="21897"/>
                  </a:cubicBezTo>
                  <a:cubicBezTo>
                    <a:pt x="2192" y="20607"/>
                    <a:pt x="26" y="15217"/>
                    <a:pt x="464" y="10446"/>
                  </a:cubicBezTo>
                  <a:lnTo>
                    <a:pt x="464" y="10446"/>
                  </a:lnTo>
                  <a:cubicBezTo>
                    <a:pt x="0" y="10884"/>
                    <a:pt x="284" y="12096"/>
                    <a:pt x="258" y="13231"/>
                  </a:cubicBezTo>
                  <a:cubicBezTo>
                    <a:pt x="568" y="16739"/>
                    <a:pt x="2734" y="20891"/>
                    <a:pt x="6628" y="22052"/>
                  </a:cubicBezTo>
                  <a:cubicBezTo>
                    <a:pt x="6345" y="22464"/>
                    <a:pt x="4153" y="23135"/>
                    <a:pt x="4230" y="23805"/>
                  </a:cubicBezTo>
                  <a:cubicBezTo>
                    <a:pt x="4926" y="23367"/>
                    <a:pt x="6061" y="22671"/>
                    <a:pt x="7170" y="22000"/>
                  </a:cubicBezTo>
                  <a:lnTo>
                    <a:pt x="7170" y="22000"/>
                  </a:lnTo>
                  <a:cubicBezTo>
                    <a:pt x="5519" y="24527"/>
                    <a:pt x="6783" y="29840"/>
                    <a:pt x="9491" y="30459"/>
                  </a:cubicBezTo>
                  <a:cubicBezTo>
                    <a:pt x="5881" y="28138"/>
                    <a:pt x="5287" y="21819"/>
                    <a:pt x="10162" y="20220"/>
                  </a:cubicBezTo>
                  <a:cubicBezTo>
                    <a:pt x="14902" y="21989"/>
                    <a:pt x="18574" y="27881"/>
                    <a:pt x="24211" y="27881"/>
                  </a:cubicBezTo>
                  <a:cubicBezTo>
                    <a:pt x="24248" y="27881"/>
                    <a:pt x="24284" y="27881"/>
                    <a:pt x="24321" y="27880"/>
                  </a:cubicBezTo>
                  <a:cubicBezTo>
                    <a:pt x="18956" y="27236"/>
                    <a:pt x="15397" y="22438"/>
                    <a:pt x="10394" y="20091"/>
                  </a:cubicBezTo>
                  <a:cubicBezTo>
                    <a:pt x="13515" y="18286"/>
                    <a:pt x="16816" y="16507"/>
                    <a:pt x="20246" y="14804"/>
                  </a:cubicBezTo>
                  <a:lnTo>
                    <a:pt x="21871" y="14005"/>
                  </a:lnTo>
                  <a:cubicBezTo>
                    <a:pt x="24118" y="15173"/>
                    <a:pt x="27476" y="18015"/>
                    <a:pt x="30159" y="18015"/>
                  </a:cubicBezTo>
                  <a:cubicBezTo>
                    <a:pt x="30617" y="18015"/>
                    <a:pt x="31055" y="17932"/>
                    <a:pt x="31465" y="17745"/>
                  </a:cubicBezTo>
                  <a:lnTo>
                    <a:pt x="31465" y="17745"/>
                  </a:lnTo>
                  <a:cubicBezTo>
                    <a:pt x="31199" y="17778"/>
                    <a:pt x="30936" y="17794"/>
                    <a:pt x="30677" y="17794"/>
                  </a:cubicBezTo>
                  <a:cubicBezTo>
                    <a:pt x="27570" y="17794"/>
                    <a:pt x="24936" y="15495"/>
                    <a:pt x="22103" y="13876"/>
                  </a:cubicBezTo>
                  <a:cubicBezTo>
                    <a:pt x="25224" y="12380"/>
                    <a:pt x="31671" y="9053"/>
                    <a:pt x="32471" y="6061"/>
                  </a:cubicBezTo>
                  <a:lnTo>
                    <a:pt x="32471" y="6061"/>
                  </a:lnTo>
                  <a:cubicBezTo>
                    <a:pt x="31052" y="8176"/>
                    <a:pt x="28912" y="9904"/>
                    <a:pt x="26539" y="11297"/>
                  </a:cubicBezTo>
                  <a:cubicBezTo>
                    <a:pt x="25966" y="10495"/>
                    <a:pt x="28283" y="4708"/>
                    <a:pt x="28085" y="4708"/>
                  </a:cubicBezTo>
                  <a:cubicBezTo>
                    <a:pt x="28060" y="4708"/>
                    <a:pt x="27995" y="4799"/>
                    <a:pt x="27880" y="5004"/>
                  </a:cubicBezTo>
                  <a:cubicBezTo>
                    <a:pt x="24037" y="12432"/>
                    <a:pt x="30201" y="9904"/>
                    <a:pt x="20194" y="14572"/>
                  </a:cubicBezTo>
                  <a:cubicBezTo>
                    <a:pt x="17770" y="9208"/>
                    <a:pt x="19034" y="4256"/>
                    <a:pt x="21097" y="0"/>
                  </a:cubicBezTo>
                  <a:close/>
                </a:path>
              </a:pathLst>
            </a:custGeom>
            <a:solidFill>
              <a:schemeClr val="accent6"/>
            </a:solidFill>
            <a:ln>
              <a:noFill/>
            </a:ln>
          </p:spPr>
          <p:txBody>
            <a:bodyPr spcFirstLastPara="1" lIns="91425" tIns="91425" rIns="91425" bIns="91425" anchor="ctr"/>
            <a:lstStyle/>
            <a:p>
              <a:pPr marL="0" marR="0" lvl="0" indent="0" algn="l" defTabSz="1219170" rtl="0" eaLnBrk="1" fontAlgn="base"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grpSp>
      <p:grpSp>
        <p:nvGrpSpPr>
          <p:cNvPr id="9" name="Google Shape;16;p2"/>
          <p:cNvGrpSpPr>
            <a:grpSpLocks/>
          </p:cNvGrpSpPr>
          <p:nvPr/>
        </p:nvGrpSpPr>
        <p:grpSpPr bwMode="auto">
          <a:xfrm>
            <a:off x="-1049867" y="3003551"/>
            <a:ext cx="2669117" cy="2144183"/>
            <a:chOff x="4649450" y="3527425"/>
            <a:chExt cx="1224050" cy="983475"/>
          </a:xfrm>
        </p:grpSpPr>
        <p:sp>
          <p:nvSpPr>
            <p:cNvPr id="10" name="Google Shape;17;p2"/>
            <p:cNvSpPr/>
            <p:nvPr/>
          </p:nvSpPr>
          <p:spPr>
            <a:xfrm>
              <a:off x="4649450" y="4150713"/>
              <a:ext cx="456228" cy="167957"/>
            </a:xfrm>
            <a:custGeom>
              <a:avLst/>
              <a:gdLst/>
              <a:ahLst/>
              <a:cxnLst/>
              <a:rect l="l" t="t" r="r" b="b"/>
              <a:pathLst>
                <a:path w="18259" h="6731" extrusionOk="0">
                  <a:moveTo>
                    <a:pt x="14506" y="1"/>
                  </a:moveTo>
                  <a:lnTo>
                    <a:pt x="14454" y="52"/>
                  </a:lnTo>
                  <a:cubicBezTo>
                    <a:pt x="10483" y="3121"/>
                    <a:pt x="5815" y="5107"/>
                    <a:pt x="888" y="5855"/>
                  </a:cubicBezTo>
                  <a:cubicBezTo>
                    <a:pt x="21" y="6472"/>
                    <a:pt x="0" y="6730"/>
                    <a:pt x="534" y="6730"/>
                  </a:cubicBezTo>
                  <a:cubicBezTo>
                    <a:pt x="3080" y="6730"/>
                    <a:pt x="18259" y="854"/>
                    <a:pt x="14506" y="1"/>
                  </a:cubicBezTo>
                  <a:close/>
                </a:path>
              </a:pathLst>
            </a:custGeom>
            <a:solidFill>
              <a:schemeClr val="accent3"/>
            </a:solidFill>
            <a:ln>
              <a:noFill/>
            </a:ln>
          </p:spPr>
          <p:txBody>
            <a:bodyPr spcFirstLastPara="1" lIns="91425" tIns="91425" rIns="91425" bIns="91425" anchor="ctr"/>
            <a:lstStyle/>
            <a:p>
              <a:pPr marL="0" marR="0" lvl="0" indent="0" algn="l" defTabSz="1219170" rtl="0" eaLnBrk="1" fontAlgn="base"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sp>
          <p:nvSpPr>
            <p:cNvPr id="11" name="Google Shape;18;p2"/>
            <p:cNvSpPr/>
            <p:nvPr/>
          </p:nvSpPr>
          <p:spPr>
            <a:xfrm>
              <a:off x="4756227" y="3527425"/>
              <a:ext cx="1117273" cy="983475"/>
            </a:xfrm>
            <a:custGeom>
              <a:avLst/>
              <a:gdLst/>
              <a:ahLst/>
              <a:cxnLst/>
              <a:rect l="l" t="t" r="r" b="b"/>
              <a:pathLst>
                <a:path w="44697" h="39339" extrusionOk="0">
                  <a:moveTo>
                    <a:pt x="36379" y="5979"/>
                  </a:moveTo>
                  <a:cubicBezTo>
                    <a:pt x="37626" y="5979"/>
                    <a:pt x="37864" y="7555"/>
                    <a:pt x="35747" y="9035"/>
                  </a:cubicBezTo>
                  <a:cubicBezTo>
                    <a:pt x="35259" y="9350"/>
                    <a:pt x="34824" y="9486"/>
                    <a:pt x="34473" y="9486"/>
                  </a:cubicBezTo>
                  <a:cubicBezTo>
                    <a:pt x="33357" y="9486"/>
                    <a:pt x="33082" y="8112"/>
                    <a:pt x="34612" y="6739"/>
                  </a:cubicBezTo>
                  <a:cubicBezTo>
                    <a:pt x="35297" y="6203"/>
                    <a:pt x="35910" y="5979"/>
                    <a:pt x="36379" y="5979"/>
                  </a:cubicBezTo>
                  <a:close/>
                  <a:moveTo>
                    <a:pt x="21172" y="10001"/>
                  </a:moveTo>
                  <a:cubicBezTo>
                    <a:pt x="21224" y="10001"/>
                    <a:pt x="21276" y="10006"/>
                    <a:pt x="21330" y="10015"/>
                  </a:cubicBezTo>
                  <a:cubicBezTo>
                    <a:pt x="22725" y="10339"/>
                    <a:pt x="21930" y="14441"/>
                    <a:pt x="20363" y="14441"/>
                  </a:cubicBezTo>
                  <a:cubicBezTo>
                    <a:pt x="20308" y="14441"/>
                    <a:pt x="20252" y="14435"/>
                    <a:pt x="20195" y="14425"/>
                  </a:cubicBezTo>
                  <a:cubicBezTo>
                    <a:pt x="18771" y="14125"/>
                    <a:pt x="19573" y="10001"/>
                    <a:pt x="21172" y="10001"/>
                  </a:cubicBezTo>
                  <a:close/>
                  <a:moveTo>
                    <a:pt x="19764" y="21596"/>
                  </a:moveTo>
                  <a:cubicBezTo>
                    <a:pt x="20187" y="21596"/>
                    <a:pt x="20679" y="21690"/>
                    <a:pt x="21227" y="21904"/>
                  </a:cubicBezTo>
                  <a:cubicBezTo>
                    <a:pt x="23760" y="23171"/>
                    <a:pt x="23321" y="25199"/>
                    <a:pt x="21380" y="25199"/>
                  </a:cubicBezTo>
                  <a:cubicBezTo>
                    <a:pt x="20950" y="25199"/>
                    <a:pt x="20447" y="25099"/>
                    <a:pt x="19885" y="24870"/>
                  </a:cubicBezTo>
                  <a:cubicBezTo>
                    <a:pt x="17338" y="23618"/>
                    <a:pt x="17796" y="21596"/>
                    <a:pt x="19764" y="21596"/>
                  </a:cubicBezTo>
                  <a:close/>
                  <a:moveTo>
                    <a:pt x="24182" y="26162"/>
                  </a:moveTo>
                  <a:cubicBezTo>
                    <a:pt x="24978" y="26162"/>
                    <a:pt x="26067" y="26763"/>
                    <a:pt x="25869" y="27630"/>
                  </a:cubicBezTo>
                  <a:cubicBezTo>
                    <a:pt x="25759" y="27880"/>
                    <a:pt x="25466" y="27993"/>
                    <a:pt x="25120" y="27993"/>
                  </a:cubicBezTo>
                  <a:cubicBezTo>
                    <a:pt x="24325" y="27993"/>
                    <a:pt x="23247" y="27401"/>
                    <a:pt x="23445" y="26521"/>
                  </a:cubicBezTo>
                  <a:cubicBezTo>
                    <a:pt x="23553" y="26273"/>
                    <a:pt x="23840" y="26162"/>
                    <a:pt x="24182" y="26162"/>
                  </a:cubicBezTo>
                  <a:close/>
                  <a:moveTo>
                    <a:pt x="25606" y="0"/>
                  </a:moveTo>
                  <a:cubicBezTo>
                    <a:pt x="22588" y="0"/>
                    <a:pt x="17675" y="4496"/>
                    <a:pt x="17900" y="6456"/>
                  </a:cubicBezTo>
                  <a:cubicBezTo>
                    <a:pt x="16987" y="8479"/>
                    <a:pt x="18562" y="15892"/>
                    <a:pt x="17553" y="15892"/>
                  </a:cubicBezTo>
                  <a:cubicBezTo>
                    <a:pt x="17250" y="15892"/>
                    <a:pt x="16715" y="15226"/>
                    <a:pt x="15811" y="13548"/>
                  </a:cubicBezTo>
                  <a:cubicBezTo>
                    <a:pt x="13644" y="6765"/>
                    <a:pt x="18519" y="3541"/>
                    <a:pt x="16894" y="2097"/>
                  </a:cubicBezTo>
                  <a:lnTo>
                    <a:pt x="16894" y="2097"/>
                  </a:lnTo>
                  <a:cubicBezTo>
                    <a:pt x="4927" y="6524"/>
                    <a:pt x="13981" y="20631"/>
                    <a:pt x="11457" y="20631"/>
                  </a:cubicBezTo>
                  <a:cubicBezTo>
                    <a:pt x="11408" y="20631"/>
                    <a:pt x="11355" y="20625"/>
                    <a:pt x="11297" y="20615"/>
                  </a:cubicBezTo>
                  <a:cubicBezTo>
                    <a:pt x="3844" y="16823"/>
                    <a:pt x="7919" y="10273"/>
                    <a:pt x="6268" y="9241"/>
                  </a:cubicBezTo>
                  <a:lnTo>
                    <a:pt x="6268" y="9241"/>
                  </a:lnTo>
                  <a:cubicBezTo>
                    <a:pt x="1780" y="9447"/>
                    <a:pt x="1" y="18345"/>
                    <a:pt x="1368" y="21131"/>
                  </a:cubicBezTo>
                  <a:cubicBezTo>
                    <a:pt x="2425" y="24225"/>
                    <a:pt x="5314" y="26727"/>
                    <a:pt x="8563" y="26933"/>
                  </a:cubicBezTo>
                  <a:cubicBezTo>
                    <a:pt x="6681" y="33304"/>
                    <a:pt x="11968" y="36295"/>
                    <a:pt x="13180" y="37095"/>
                  </a:cubicBezTo>
                  <a:cubicBezTo>
                    <a:pt x="16091" y="38759"/>
                    <a:pt x="18570" y="39338"/>
                    <a:pt x="20584" y="39338"/>
                  </a:cubicBezTo>
                  <a:cubicBezTo>
                    <a:pt x="22940" y="39338"/>
                    <a:pt x="24659" y="38544"/>
                    <a:pt x="25688" y="37766"/>
                  </a:cubicBezTo>
                  <a:cubicBezTo>
                    <a:pt x="27932" y="35831"/>
                    <a:pt x="26101" y="36167"/>
                    <a:pt x="21975" y="35702"/>
                  </a:cubicBezTo>
                  <a:cubicBezTo>
                    <a:pt x="17100" y="35522"/>
                    <a:pt x="14469" y="31086"/>
                    <a:pt x="15991" y="29616"/>
                  </a:cubicBezTo>
                  <a:cubicBezTo>
                    <a:pt x="16201" y="29582"/>
                    <a:pt x="16415" y="29566"/>
                    <a:pt x="16633" y="29566"/>
                  </a:cubicBezTo>
                  <a:cubicBezTo>
                    <a:pt x="19978" y="29566"/>
                    <a:pt x="24301" y="33264"/>
                    <a:pt x="28670" y="33264"/>
                  </a:cubicBezTo>
                  <a:cubicBezTo>
                    <a:pt x="29941" y="33264"/>
                    <a:pt x="31216" y="32951"/>
                    <a:pt x="32471" y="32143"/>
                  </a:cubicBezTo>
                  <a:cubicBezTo>
                    <a:pt x="34277" y="31215"/>
                    <a:pt x="38068" y="28558"/>
                    <a:pt x="36933" y="27759"/>
                  </a:cubicBezTo>
                  <a:lnTo>
                    <a:pt x="36933" y="27759"/>
                  </a:lnTo>
                  <a:cubicBezTo>
                    <a:pt x="35945" y="27884"/>
                    <a:pt x="34966" y="27947"/>
                    <a:pt x="34021" y="27947"/>
                  </a:cubicBezTo>
                  <a:cubicBezTo>
                    <a:pt x="29910" y="27947"/>
                    <a:pt x="26443" y="26752"/>
                    <a:pt x="25688" y="24277"/>
                  </a:cubicBezTo>
                  <a:cubicBezTo>
                    <a:pt x="25424" y="23442"/>
                    <a:pt x="25932" y="23157"/>
                    <a:pt x="26853" y="23157"/>
                  </a:cubicBezTo>
                  <a:cubicBezTo>
                    <a:pt x="28828" y="23157"/>
                    <a:pt x="32703" y="24465"/>
                    <a:pt x="34948" y="24465"/>
                  </a:cubicBezTo>
                  <a:cubicBezTo>
                    <a:pt x="35537" y="24465"/>
                    <a:pt x="36013" y="24375"/>
                    <a:pt x="36314" y="24148"/>
                  </a:cubicBezTo>
                  <a:cubicBezTo>
                    <a:pt x="38816" y="23606"/>
                    <a:pt x="43303" y="19274"/>
                    <a:pt x="41137" y="18500"/>
                  </a:cubicBezTo>
                  <a:lnTo>
                    <a:pt x="41137" y="18500"/>
                  </a:lnTo>
                  <a:cubicBezTo>
                    <a:pt x="39565" y="18986"/>
                    <a:pt x="37927" y="19194"/>
                    <a:pt x="36455" y="19194"/>
                  </a:cubicBezTo>
                  <a:cubicBezTo>
                    <a:pt x="32299" y="19194"/>
                    <a:pt x="29474" y="17531"/>
                    <a:pt x="33245" y="15740"/>
                  </a:cubicBezTo>
                  <a:cubicBezTo>
                    <a:pt x="36340" y="14554"/>
                    <a:pt x="40131" y="15818"/>
                    <a:pt x="42375" y="13006"/>
                  </a:cubicBezTo>
                  <a:cubicBezTo>
                    <a:pt x="43355" y="10453"/>
                    <a:pt x="44696" y="5966"/>
                    <a:pt x="43742" y="4109"/>
                  </a:cubicBezTo>
                  <a:cubicBezTo>
                    <a:pt x="41314" y="2858"/>
                    <a:pt x="38595" y="2047"/>
                    <a:pt x="36153" y="2047"/>
                  </a:cubicBezTo>
                  <a:cubicBezTo>
                    <a:pt x="32654" y="2047"/>
                    <a:pt x="29725" y="3712"/>
                    <a:pt x="29041" y="8132"/>
                  </a:cubicBezTo>
                  <a:cubicBezTo>
                    <a:pt x="28743" y="9270"/>
                    <a:pt x="28120" y="10152"/>
                    <a:pt x="27203" y="10152"/>
                  </a:cubicBezTo>
                  <a:cubicBezTo>
                    <a:pt x="26852" y="10152"/>
                    <a:pt x="26459" y="10023"/>
                    <a:pt x="26024" y="9731"/>
                  </a:cubicBezTo>
                  <a:cubicBezTo>
                    <a:pt x="23651" y="7100"/>
                    <a:pt x="26901" y="3851"/>
                    <a:pt x="27468" y="1065"/>
                  </a:cubicBezTo>
                  <a:cubicBezTo>
                    <a:pt x="27065" y="312"/>
                    <a:pt x="26401" y="0"/>
                    <a:pt x="25606" y="0"/>
                  </a:cubicBezTo>
                  <a:close/>
                </a:path>
              </a:pathLst>
            </a:custGeom>
            <a:solidFill>
              <a:schemeClr val="accent4"/>
            </a:solidFill>
            <a:ln>
              <a:noFill/>
            </a:ln>
          </p:spPr>
          <p:txBody>
            <a:bodyPr spcFirstLastPara="1" lIns="91425" tIns="91425" rIns="91425" bIns="91425" anchor="ctr"/>
            <a:lstStyle/>
            <a:p>
              <a:pPr marL="0" marR="0" lvl="0" indent="0" algn="l" defTabSz="1219170" rtl="0" eaLnBrk="1" fontAlgn="base"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sp>
          <p:nvSpPr>
            <p:cNvPr id="12" name="Google Shape;19;p2"/>
            <p:cNvSpPr/>
            <p:nvPr/>
          </p:nvSpPr>
          <p:spPr>
            <a:xfrm>
              <a:off x="4841648" y="3611889"/>
              <a:ext cx="812474" cy="762121"/>
            </a:xfrm>
            <a:custGeom>
              <a:avLst/>
              <a:gdLst/>
              <a:ahLst/>
              <a:cxnLst/>
              <a:rect l="l" t="t" r="r" b="b"/>
              <a:pathLst>
                <a:path w="32471" h="30460" extrusionOk="0">
                  <a:moveTo>
                    <a:pt x="21097" y="0"/>
                  </a:moveTo>
                  <a:lnTo>
                    <a:pt x="21097" y="0"/>
                  </a:lnTo>
                  <a:cubicBezTo>
                    <a:pt x="18312" y="4075"/>
                    <a:pt x="17873" y="9827"/>
                    <a:pt x="20014" y="14675"/>
                  </a:cubicBezTo>
                  <a:cubicBezTo>
                    <a:pt x="17796" y="15759"/>
                    <a:pt x="15114" y="17177"/>
                    <a:pt x="12663" y="18544"/>
                  </a:cubicBezTo>
                  <a:cubicBezTo>
                    <a:pt x="8614" y="14005"/>
                    <a:pt x="8589" y="9827"/>
                    <a:pt x="10007" y="4901"/>
                  </a:cubicBezTo>
                  <a:lnTo>
                    <a:pt x="10007" y="4901"/>
                  </a:lnTo>
                  <a:cubicBezTo>
                    <a:pt x="7841" y="9208"/>
                    <a:pt x="8924" y="14908"/>
                    <a:pt x="12457" y="18647"/>
                  </a:cubicBezTo>
                  <a:cubicBezTo>
                    <a:pt x="10884" y="19524"/>
                    <a:pt x="8769" y="20762"/>
                    <a:pt x="6912" y="21897"/>
                  </a:cubicBezTo>
                  <a:cubicBezTo>
                    <a:pt x="2192" y="20607"/>
                    <a:pt x="26" y="15217"/>
                    <a:pt x="464" y="10446"/>
                  </a:cubicBezTo>
                  <a:lnTo>
                    <a:pt x="464" y="10446"/>
                  </a:lnTo>
                  <a:cubicBezTo>
                    <a:pt x="0" y="10884"/>
                    <a:pt x="284" y="12096"/>
                    <a:pt x="258" y="13231"/>
                  </a:cubicBezTo>
                  <a:cubicBezTo>
                    <a:pt x="568" y="16739"/>
                    <a:pt x="2734" y="20891"/>
                    <a:pt x="6628" y="22052"/>
                  </a:cubicBezTo>
                  <a:cubicBezTo>
                    <a:pt x="6345" y="22464"/>
                    <a:pt x="4153" y="23135"/>
                    <a:pt x="4230" y="23805"/>
                  </a:cubicBezTo>
                  <a:cubicBezTo>
                    <a:pt x="4926" y="23367"/>
                    <a:pt x="6061" y="22671"/>
                    <a:pt x="7170" y="22000"/>
                  </a:cubicBezTo>
                  <a:lnTo>
                    <a:pt x="7170" y="22000"/>
                  </a:lnTo>
                  <a:cubicBezTo>
                    <a:pt x="5519" y="24527"/>
                    <a:pt x="6783" y="29840"/>
                    <a:pt x="9491" y="30459"/>
                  </a:cubicBezTo>
                  <a:cubicBezTo>
                    <a:pt x="5881" y="28138"/>
                    <a:pt x="5287" y="21819"/>
                    <a:pt x="10162" y="20220"/>
                  </a:cubicBezTo>
                  <a:cubicBezTo>
                    <a:pt x="14902" y="21989"/>
                    <a:pt x="18574" y="27881"/>
                    <a:pt x="24211" y="27881"/>
                  </a:cubicBezTo>
                  <a:cubicBezTo>
                    <a:pt x="24248" y="27881"/>
                    <a:pt x="24284" y="27881"/>
                    <a:pt x="24321" y="27880"/>
                  </a:cubicBezTo>
                  <a:cubicBezTo>
                    <a:pt x="18956" y="27236"/>
                    <a:pt x="15397" y="22438"/>
                    <a:pt x="10394" y="20091"/>
                  </a:cubicBezTo>
                  <a:cubicBezTo>
                    <a:pt x="13515" y="18286"/>
                    <a:pt x="16816" y="16507"/>
                    <a:pt x="20246" y="14804"/>
                  </a:cubicBezTo>
                  <a:lnTo>
                    <a:pt x="21871" y="14005"/>
                  </a:lnTo>
                  <a:cubicBezTo>
                    <a:pt x="24118" y="15173"/>
                    <a:pt x="27476" y="18015"/>
                    <a:pt x="30159" y="18015"/>
                  </a:cubicBezTo>
                  <a:cubicBezTo>
                    <a:pt x="30617" y="18015"/>
                    <a:pt x="31055" y="17932"/>
                    <a:pt x="31465" y="17745"/>
                  </a:cubicBezTo>
                  <a:lnTo>
                    <a:pt x="31465" y="17745"/>
                  </a:lnTo>
                  <a:cubicBezTo>
                    <a:pt x="31199" y="17778"/>
                    <a:pt x="30936" y="17794"/>
                    <a:pt x="30677" y="17794"/>
                  </a:cubicBezTo>
                  <a:cubicBezTo>
                    <a:pt x="27570" y="17794"/>
                    <a:pt x="24936" y="15495"/>
                    <a:pt x="22103" y="13876"/>
                  </a:cubicBezTo>
                  <a:cubicBezTo>
                    <a:pt x="25224" y="12380"/>
                    <a:pt x="31671" y="9053"/>
                    <a:pt x="32471" y="6061"/>
                  </a:cubicBezTo>
                  <a:lnTo>
                    <a:pt x="32471" y="6061"/>
                  </a:lnTo>
                  <a:cubicBezTo>
                    <a:pt x="31052" y="8176"/>
                    <a:pt x="28912" y="9904"/>
                    <a:pt x="26539" y="11297"/>
                  </a:cubicBezTo>
                  <a:cubicBezTo>
                    <a:pt x="25966" y="10495"/>
                    <a:pt x="28283" y="4708"/>
                    <a:pt x="28085" y="4708"/>
                  </a:cubicBezTo>
                  <a:cubicBezTo>
                    <a:pt x="28060" y="4708"/>
                    <a:pt x="27995" y="4799"/>
                    <a:pt x="27880" y="5004"/>
                  </a:cubicBezTo>
                  <a:cubicBezTo>
                    <a:pt x="24037" y="12432"/>
                    <a:pt x="30201" y="9904"/>
                    <a:pt x="20194" y="14572"/>
                  </a:cubicBezTo>
                  <a:cubicBezTo>
                    <a:pt x="17770" y="9208"/>
                    <a:pt x="19034" y="4256"/>
                    <a:pt x="21097" y="0"/>
                  </a:cubicBezTo>
                  <a:close/>
                </a:path>
              </a:pathLst>
            </a:custGeom>
            <a:solidFill>
              <a:schemeClr val="accent3"/>
            </a:solidFill>
            <a:ln>
              <a:noFill/>
            </a:ln>
          </p:spPr>
          <p:txBody>
            <a:bodyPr spcFirstLastPara="1" lIns="91425" tIns="91425" rIns="91425" bIns="91425" anchor="ctr"/>
            <a:lstStyle/>
            <a:p>
              <a:pPr marL="0" marR="0" lvl="0" indent="0" algn="l" defTabSz="1219170" rtl="0" eaLnBrk="1" fontAlgn="base"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grpSp>
      <p:sp>
        <p:nvSpPr>
          <p:cNvPr id="13" name="Google Shape;20;p2"/>
          <p:cNvSpPr/>
          <p:nvPr/>
        </p:nvSpPr>
        <p:spPr>
          <a:xfrm>
            <a:off x="-546100" y="4055534"/>
            <a:ext cx="2302933" cy="3119967"/>
          </a:xfrm>
          <a:custGeom>
            <a:avLst/>
            <a:gdLst/>
            <a:ahLst/>
            <a:cxnLst/>
            <a:rect l="l" t="t" r="r" b="b"/>
            <a:pathLst>
              <a:path w="29738" h="40284" extrusionOk="0">
                <a:moveTo>
                  <a:pt x="20659" y="0"/>
                </a:moveTo>
                <a:cubicBezTo>
                  <a:pt x="17022" y="4411"/>
                  <a:pt x="13953" y="10291"/>
                  <a:pt x="14882" y="16326"/>
                </a:cubicBezTo>
                <a:lnTo>
                  <a:pt x="14701" y="16584"/>
                </a:lnTo>
                <a:cubicBezTo>
                  <a:pt x="14340" y="17177"/>
                  <a:pt x="13979" y="17770"/>
                  <a:pt x="13669" y="18389"/>
                </a:cubicBezTo>
                <a:cubicBezTo>
                  <a:pt x="13205" y="13308"/>
                  <a:pt x="12406" y="8228"/>
                  <a:pt x="11271" y="3250"/>
                </a:cubicBezTo>
                <a:lnTo>
                  <a:pt x="11271" y="3250"/>
                </a:lnTo>
                <a:cubicBezTo>
                  <a:pt x="9698" y="8486"/>
                  <a:pt x="10497" y="14185"/>
                  <a:pt x="13463" y="18776"/>
                </a:cubicBezTo>
                <a:cubicBezTo>
                  <a:pt x="12844" y="19988"/>
                  <a:pt x="12303" y="21200"/>
                  <a:pt x="11813" y="22490"/>
                </a:cubicBezTo>
                <a:cubicBezTo>
                  <a:pt x="10342" y="17693"/>
                  <a:pt x="8150" y="12354"/>
                  <a:pt x="4540" y="8743"/>
                </a:cubicBezTo>
                <a:lnTo>
                  <a:pt x="4540" y="8743"/>
                </a:lnTo>
                <a:cubicBezTo>
                  <a:pt x="6551" y="13412"/>
                  <a:pt x="7634" y="19086"/>
                  <a:pt x="11658" y="22928"/>
                </a:cubicBezTo>
                <a:cubicBezTo>
                  <a:pt x="11451" y="23444"/>
                  <a:pt x="11271" y="23960"/>
                  <a:pt x="11116" y="24502"/>
                </a:cubicBezTo>
                <a:cubicBezTo>
                  <a:pt x="7067" y="22206"/>
                  <a:pt x="4978" y="18183"/>
                  <a:pt x="2579" y="14495"/>
                </a:cubicBezTo>
                <a:lnTo>
                  <a:pt x="2579" y="14495"/>
                </a:lnTo>
                <a:cubicBezTo>
                  <a:pt x="3559" y="18802"/>
                  <a:pt x="5571" y="24579"/>
                  <a:pt x="10884" y="25250"/>
                </a:cubicBezTo>
                <a:cubicBezTo>
                  <a:pt x="10729" y="25765"/>
                  <a:pt x="10652" y="25997"/>
                  <a:pt x="10420" y="26926"/>
                </a:cubicBezTo>
                <a:cubicBezTo>
                  <a:pt x="6758" y="25688"/>
                  <a:pt x="2786" y="24553"/>
                  <a:pt x="0" y="21226"/>
                </a:cubicBezTo>
                <a:lnTo>
                  <a:pt x="0" y="21226"/>
                </a:lnTo>
                <a:cubicBezTo>
                  <a:pt x="136" y="25466"/>
                  <a:pt x="4517" y="27533"/>
                  <a:pt x="8624" y="27533"/>
                </a:cubicBezTo>
                <a:cubicBezTo>
                  <a:pt x="9188" y="27533"/>
                  <a:pt x="9748" y="27494"/>
                  <a:pt x="10291" y="27416"/>
                </a:cubicBezTo>
                <a:lnTo>
                  <a:pt x="10291" y="27416"/>
                </a:lnTo>
                <a:cubicBezTo>
                  <a:pt x="10162" y="27932"/>
                  <a:pt x="10033" y="28422"/>
                  <a:pt x="9930" y="28938"/>
                </a:cubicBezTo>
                <a:cubicBezTo>
                  <a:pt x="7962" y="29088"/>
                  <a:pt x="5995" y="29292"/>
                  <a:pt x="3944" y="29292"/>
                </a:cubicBezTo>
                <a:cubicBezTo>
                  <a:pt x="2822" y="29292"/>
                  <a:pt x="1676" y="29231"/>
                  <a:pt x="490" y="29067"/>
                </a:cubicBezTo>
                <a:lnTo>
                  <a:pt x="490" y="29067"/>
                </a:lnTo>
                <a:cubicBezTo>
                  <a:pt x="1849" y="30026"/>
                  <a:pt x="3422" y="30331"/>
                  <a:pt x="5062" y="30331"/>
                </a:cubicBezTo>
                <a:cubicBezTo>
                  <a:pt x="6596" y="30331"/>
                  <a:pt x="8190" y="30064"/>
                  <a:pt x="9723" y="29814"/>
                </a:cubicBezTo>
                <a:lnTo>
                  <a:pt x="9723" y="29814"/>
                </a:lnTo>
                <a:cubicBezTo>
                  <a:pt x="9620" y="30253"/>
                  <a:pt x="9543" y="30666"/>
                  <a:pt x="9466" y="31104"/>
                </a:cubicBezTo>
                <a:cubicBezTo>
                  <a:pt x="6912" y="31517"/>
                  <a:pt x="4617" y="33245"/>
                  <a:pt x="1960" y="34122"/>
                </a:cubicBezTo>
                <a:cubicBezTo>
                  <a:pt x="2357" y="34238"/>
                  <a:pt x="2774" y="34290"/>
                  <a:pt x="3202" y="34290"/>
                </a:cubicBezTo>
                <a:cubicBezTo>
                  <a:pt x="5248" y="34290"/>
                  <a:pt x="7562" y="33085"/>
                  <a:pt x="9311" y="31826"/>
                </a:cubicBezTo>
                <a:lnTo>
                  <a:pt x="9311" y="31826"/>
                </a:lnTo>
                <a:cubicBezTo>
                  <a:pt x="8167" y="38164"/>
                  <a:pt x="7894" y="40283"/>
                  <a:pt x="8013" y="40283"/>
                </a:cubicBezTo>
                <a:cubicBezTo>
                  <a:pt x="8206" y="40283"/>
                  <a:pt x="9423" y="34747"/>
                  <a:pt x="9646" y="32548"/>
                </a:cubicBezTo>
                <a:cubicBezTo>
                  <a:pt x="10136" y="34431"/>
                  <a:pt x="11967" y="36881"/>
                  <a:pt x="14159" y="36984"/>
                </a:cubicBezTo>
                <a:cubicBezTo>
                  <a:pt x="12483" y="35592"/>
                  <a:pt x="12122" y="32780"/>
                  <a:pt x="9852" y="31491"/>
                </a:cubicBezTo>
                <a:cubicBezTo>
                  <a:pt x="9956" y="30949"/>
                  <a:pt x="10059" y="30382"/>
                  <a:pt x="10188" y="29814"/>
                </a:cubicBezTo>
                <a:cubicBezTo>
                  <a:pt x="11451" y="32445"/>
                  <a:pt x="15681" y="33941"/>
                  <a:pt x="18415" y="34508"/>
                </a:cubicBezTo>
                <a:cubicBezTo>
                  <a:pt x="15733" y="33116"/>
                  <a:pt x="13747" y="29557"/>
                  <a:pt x="10368" y="29067"/>
                </a:cubicBezTo>
                <a:cubicBezTo>
                  <a:pt x="10471" y="28499"/>
                  <a:pt x="10626" y="27958"/>
                  <a:pt x="10755" y="27416"/>
                </a:cubicBezTo>
                <a:cubicBezTo>
                  <a:pt x="13341" y="28949"/>
                  <a:pt x="16615" y="30151"/>
                  <a:pt x="19857" y="30151"/>
                </a:cubicBezTo>
                <a:cubicBezTo>
                  <a:pt x="21141" y="30151"/>
                  <a:pt x="22421" y="29963"/>
                  <a:pt x="23650" y="29531"/>
                </a:cubicBezTo>
                <a:lnTo>
                  <a:pt x="23650" y="29531"/>
                </a:lnTo>
                <a:cubicBezTo>
                  <a:pt x="23516" y="29538"/>
                  <a:pt x="23382" y="29542"/>
                  <a:pt x="23248" y="29542"/>
                </a:cubicBezTo>
                <a:cubicBezTo>
                  <a:pt x="19522" y="29542"/>
                  <a:pt x="15846" y="26761"/>
                  <a:pt x="11908" y="26761"/>
                </a:cubicBezTo>
                <a:cubicBezTo>
                  <a:pt x="11577" y="26761"/>
                  <a:pt x="11245" y="26780"/>
                  <a:pt x="10910" y="26823"/>
                </a:cubicBezTo>
                <a:cubicBezTo>
                  <a:pt x="11013" y="26359"/>
                  <a:pt x="11142" y="25894"/>
                  <a:pt x="11400" y="25017"/>
                </a:cubicBezTo>
                <a:cubicBezTo>
                  <a:pt x="14088" y="25693"/>
                  <a:pt x="17223" y="26342"/>
                  <a:pt x="19887" y="26342"/>
                </a:cubicBezTo>
                <a:cubicBezTo>
                  <a:pt x="21696" y="26342"/>
                  <a:pt x="23288" y="26042"/>
                  <a:pt x="24373" y="25250"/>
                </a:cubicBezTo>
                <a:lnTo>
                  <a:pt x="24373" y="25250"/>
                </a:lnTo>
                <a:cubicBezTo>
                  <a:pt x="23649" y="25368"/>
                  <a:pt x="22922" y="25416"/>
                  <a:pt x="22193" y="25416"/>
                </a:cubicBezTo>
                <a:cubicBezTo>
                  <a:pt x="19226" y="25416"/>
                  <a:pt x="16227" y="24628"/>
                  <a:pt x="13264" y="24628"/>
                </a:cubicBezTo>
                <a:cubicBezTo>
                  <a:pt x="12675" y="24628"/>
                  <a:pt x="12088" y="24659"/>
                  <a:pt x="11503" y="24734"/>
                </a:cubicBezTo>
                <a:cubicBezTo>
                  <a:pt x="11684" y="24141"/>
                  <a:pt x="11890" y="23547"/>
                  <a:pt x="12096" y="22954"/>
                </a:cubicBezTo>
                <a:cubicBezTo>
                  <a:pt x="13934" y="23651"/>
                  <a:pt x="15855" y="23994"/>
                  <a:pt x="17767" y="23994"/>
                </a:cubicBezTo>
                <a:cubicBezTo>
                  <a:pt x="20523" y="23994"/>
                  <a:pt x="23262" y="23282"/>
                  <a:pt x="25714" y="21897"/>
                </a:cubicBezTo>
                <a:lnTo>
                  <a:pt x="25714" y="21897"/>
                </a:lnTo>
                <a:cubicBezTo>
                  <a:pt x="24100" y="22475"/>
                  <a:pt x="22386" y="22662"/>
                  <a:pt x="20631" y="22662"/>
                </a:cubicBezTo>
                <a:cubicBezTo>
                  <a:pt x="17926" y="22662"/>
                  <a:pt x="15122" y="22218"/>
                  <a:pt x="12431" y="22077"/>
                </a:cubicBezTo>
                <a:cubicBezTo>
                  <a:pt x="12793" y="21175"/>
                  <a:pt x="12844" y="21020"/>
                  <a:pt x="13566" y="19524"/>
                </a:cubicBezTo>
                <a:cubicBezTo>
                  <a:pt x="14461" y="19680"/>
                  <a:pt x="15415" y="19765"/>
                  <a:pt x="16388" y="19765"/>
                </a:cubicBezTo>
                <a:cubicBezTo>
                  <a:pt x="20240" y="19765"/>
                  <a:pt x="24403" y="18438"/>
                  <a:pt x="26462" y="14959"/>
                </a:cubicBezTo>
                <a:lnTo>
                  <a:pt x="26462" y="14959"/>
                </a:lnTo>
                <a:cubicBezTo>
                  <a:pt x="22722" y="17744"/>
                  <a:pt x="17925" y="17744"/>
                  <a:pt x="13747" y="19137"/>
                </a:cubicBezTo>
                <a:cubicBezTo>
                  <a:pt x="14211" y="18234"/>
                  <a:pt x="14701" y="17332"/>
                  <a:pt x="15268" y="16481"/>
                </a:cubicBezTo>
                <a:cubicBezTo>
                  <a:pt x="21071" y="15526"/>
                  <a:pt x="27983" y="10936"/>
                  <a:pt x="29221" y="7841"/>
                </a:cubicBezTo>
                <a:lnTo>
                  <a:pt x="29221" y="7841"/>
                </a:lnTo>
                <a:cubicBezTo>
                  <a:pt x="25121" y="10858"/>
                  <a:pt x="20194" y="13360"/>
                  <a:pt x="15630" y="16016"/>
                </a:cubicBezTo>
                <a:cubicBezTo>
                  <a:pt x="18931" y="11271"/>
                  <a:pt x="28731" y="5829"/>
                  <a:pt x="29737" y="1032"/>
                </a:cubicBezTo>
                <a:lnTo>
                  <a:pt x="29737" y="1032"/>
                </a:lnTo>
                <a:cubicBezTo>
                  <a:pt x="27803" y="3173"/>
                  <a:pt x="25249" y="4668"/>
                  <a:pt x="22954" y="6396"/>
                </a:cubicBezTo>
                <a:cubicBezTo>
                  <a:pt x="19369" y="8821"/>
                  <a:pt x="18080" y="12483"/>
                  <a:pt x="15243" y="15759"/>
                </a:cubicBezTo>
                <a:cubicBezTo>
                  <a:pt x="16223" y="10368"/>
                  <a:pt x="19627" y="5649"/>
                  <a:pt x="20659" y="0"/>
                </a:cubicBezTo>
                <a:close/>
              </a:path>
            </a:pathLst>
          </a:custGeom>
          <a:solidFill>
            <a:schemeClr val="accent3"/>
          </a:solidFill>
          <a:ln>
            <a:noFill/>
          </a:ln>
        </p:spPr>
        <p:txBody>
          <a:bodyPr spcFirstLastPara="1" lIns="121900" tIns="121900" rIns="121900" bIns="121900" anchor="ctr"/>
          <a:lstStyle/>
          <a:p>
            <a:pPr marL="0" marR="0" lvl="0" indent="0" algn="l" defTabSz="1219170" rtl="0" eaLnBrk="1" fontAlgn="base"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sp>
        <p:nvSpPr>
          <p:cNvPr id="16" name="Google Shape;21;p2"/>
          <p:cNvSpPr>
            <a:spLocks/>
          </p:cNvSpPr>
          <p:nvPr/>
        </p:nvSpPr>
        <p:spPr bwMode="auto">
          <a:xfrm rot="5400000" flipH="1">
            <a:off x="624418" y="5613401"/>
            <a:ext cx="1517649" cy="2055284"/>
          </a:xfrm>
          <a:custGeom>
            <a:avLst/>
            <a:gdLst>
              <a:gd name="T0" fmla="*/ 834495636 w 29738"/>
              <a:gd name="T1" fmla="*/ 914706111 h 40284"/>
              <a:gd name="T2" fmla="*/ 766477918 w 29738"/>
              <a:gd name="T3" fmla="*/ 1030290237 h 40284"/>
              <a:gd name="T4" fmla="*/ 632011587 w 29738"/>
              <a:gd name="T5" fmla="*/ 182089660 h 40284"/>
              <a:gd name="T6" fmla="*/ 662404788 w 29738"/>
              <a:gd name="T7" fmla="*/ 1260058682 h 40284"/>
              <a:gd name="T8" fmla="*/ 254577013 w 29738"/>
              <a:gd name="T9" fmla="*/ 489848809 h 40284"/>
              <a:gd name="T10" fmla="*/ 623321133 w 29738"/>
              <a:gd name="T11" fmla="*/ 1372786142 h 40284"/>
              <a:gd name="T12" fmla="*/ 144615962 w 29738"/>
              <a:gd name="T13" fmla="*/ 812119728 h 40284"/>
              <a:gd name="T14" fmla="*/ 584293131 w 29738"/>
              <a:gd name="T15" fmla="*/ 1508598201 h 40284"/>
              <a:gd name="T16" fmla="*/ 0 w 29738"/>
              <a:gd name="T17" fmla="*/ 1189241077 h 40284"/>
              <a:gd name="T18" fmla="*/ 577058907 w 29738"/>
              <a:gd name="T19" fmla="*/ 1536050546 h 40284"/>
              <a:gd name="T20" fmla="*/ 556816791 w 29738"/>
              <a:gd name="T21" fmla="*/ 1621325661 h 40284"/>
              <a:gd name="T22" fmla="*/ 27476340 w 29738"/>
              <a:gd name="T23" fmla="*/ 1628552981 h 40284"/>
              <a:gd name="T24" fmla="*/ 283848015 w 29738"/>
              <a:gd name="T25" fmla="*/ 1699372040 h 40284"/>
              <a:gd name="T26" fmla="*/ 545209475 w 29738"/>
              <a:gd name="T27" fmla="*/ 1670405706 h 40284"/>
              <a:gd name="T28" fmla="*/ 109905360 w 29738"/>
              <a:gd name="T29" fmla="*/ 1911772126 h 40284"/>
              <a:gd name="T30" fmla="*/ 522106227 w 29738"/>
              <a:gd name="T31" fmla="*/ 1783133167 h 40284"/>
              <a:gd name="T32" fmla="*/ 449322826 w 29738"/>
              <a:gd name="T33" fmla="*/ 2147483646 h 40284"/>
              <a:gd name="T34" fmla="*/ 793954296 w 29738"/>
              <a:gd name="T35" fmla="*/ 2072122735 h 40284"/>
              <a:gd name="T36" fmla="*/ 571283822 w 29738"/>
              <a:gd name="T37" fmla="*/ 1670405706 h 40284"/>
              <a:gd name="T38" fmla="*/ 581376307 w 29738"/>
              <a:gd name="T39" fmla="*/ 1628552981 h 40284"/>
              <a:gd name="T40" fmla="*/ 1113465131 w 29738"/>
              <a:gd name="T41" fmla="*/ 1689286600 h 40284"/>
              <a:gd name="T42" fmla="*/ 1326154463 w 29738"/>
              <a:gd name="T43" fmla="*/ 1654549882 h 40284"/>
              <a:gd name="T44" fmla="*/ 667731590 w 29738"/>
              <a:gd name="T45" fmla="*/ 1499353249 h 40284"/>
              <a:gd name="T46" fmla="*/ 639245849 w 29738"/>
              <a:gd name="T47" fmla="*/ 1401641163 h 40284"/>
              <a:gd name="T48" fmla="*/ 1366695802 w 29738"/>
              <a:gd name="T49" fmla="*/ 1414695997 h 40284"/>
              <a:gd name="T50" fmla="*/ 1244453520 w 29738"/>
              <a:gd name="T51" fmla="*/ 1423996624 h 40284"/>
              <a:gd name="T52" fmla="*/ 645020934 w 29738"/>
              <a:gd name="T53" fmla="*/ 1385785339 h 40284"/>
              <a:gd name="T54" fmla="*/ 996269818 w 29738"/>
              <a:gd name="T55" fmla="*/ 1344324982 h 40284"/>
              <a:gd name="T56" fmla="*/ 1441890560 w 29738"/>
              <a:gd name="T57" fmla="*/ 1226834461 h 40284"/>
              <a:gd name="T58" fmla="*/ 697058245 w 29738"/>
              <a:gd name="T59" fmla="*/ 1236919900 h 40284"/>
              <a:gd name="T60" fmla="*/ 918943459 w 29738"/>
              <a:gd name="T61" fmla="*/ 1107384853 h 40284"/>
              <a:gd name="T62" fmla="*/ 1483833932 w 29738"/>
              <a:gd name="T63" fmla="*/ 838116629 h 40284"/>
              <a:gd name="T64" fmla="*/ 856139745 w 29738"/>
              <a:gd name="T65" fmla="*/ 923390291 h 40284"/>
              <a:gd name="T66" fmla="*/ 1638543872 w 29738"/>
              <a:gd name="T67" fmla="*/ 439311904 h 40284"/>
              <a:gd name="T68" fmla="*/ 1667477896 w 29738"/>
              <a:gd name="T69" fmla="*/ 57819862 h 40284"/>
              <a:gd name="T70" fmla="*/ 1287126460 w 29738"/>
              <a:gd name="T71" fmla="*/ 358351768 h 40284"/>
              <a:gd name="T72" fmla="*/ 1158436669 w 29738"/>
              <a:gd name="T73" fmla="*/ 0 h 4028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9738" h="40284" extrusionOk="0">
                <a:moveTo>
                  <a:pt x="20659" y="0"/>
                </a:moveTo>
                <a:cubicBezTo>
                  <a:pt x="17022" y="4411"/>
                  <a:pt x="13953" y="10291"/>
                  <a:pt x="14882" y="16326"/>
                </a:cubicBezTo>
                <a:lnTo>
                  <a:pt x="14701" y="16584"/>
                </a:lnTo>
                <a:cubicBezTo>
                  <a:pt x="14340" y="17177"/>
                  <a:pt x="13979" y="17770"/>
                  <a:pt x="13669" y="18389"/>
                </a:cubicBezTo>
                <a:cubicBezTo>
                  <a:pt x="13205" y="13308"/>
                  <a:pt x="12406" y="8228"/>
                  <a:pt x="11271" y="3250"/>
                </a:cubicBezTo>
                <a:cubicBezTo>
                  <a:pt x="9698" y="8486"/>
                  <a:pt x="10497" y="14185"/>
                  <a:pt x="13463" y="18776"/>
                </a:cubicBezTo>
                <a:cubicBezTo>
                  <a:pt x="12844" y="19988"/>
                  <a:pt x="12303" y="21200"/>
                  <a:pt x="11813" y="22490"/>
                </a:cubicBezTo>
                <a:cubicBezTo>
                  <a:pt x="10342" y="17693"/>
                  <a:pt x="8150" y="12354"/>
                  <a:pt x="4540" y="8743"/>
                </a:cubicBezTo>
                <a:cubicBezTo>
                  <a:pt x="6551" y="13412"/>
                  <a:pt x="7634" y="19086"/>
                  <a:pt x="11658" y="22928"/>
                </a:cubicBezTo>
                <a:cubicBezTo>
                  <a:pt x="11451" y="23444"/>
                  <a:pt x="11271" y="23960"/>
                  <a:pt x="11116" y="24502"/>
                </a:cubicBezTo>
                <a:cubicBezTo>
                  <a:pt x="7067" y="22206"/>
                  <a:pt x="4978" y="18183"/>
                  <a:pt x="2579" y="14495"/>
                </a:cubicBezTo>
                <a:cubicBezTo>
                  <a:pt x="3559" y="18802"/>
                  <a:pt x="5571" y="24579"/>
                  <a:pt x="10884" y="25250"/>
                </a:cubicBezTo>
                <a:cubicBezTo>
                  <a:pt x="10729" y="25765"/>
                  <a:pt x="10652" y="25997"/>
                  <a:pt x="10420" y="26926"/>
                </a:cubicBezTo>
                <a:cubicBezTo>
                  <a:pt x="6758" y="25688"/>
                  <a:pt x="2786" y="24553"/>
                  <a:pt x="0" y="21226"/>
                </a:cubicBezTo>
                <a:cubicBezTo>
                  <a:pt x="136" y="25466"/>
                  <a:pt x="4517" y="27533"/>
                  <a:pt x="8624" y="27533"/>
                </a:cubicBezTo>
                <a:cubicBezTo>
                  <a:pt x="9188" y="27533"/>
                  <a:pt x="9748" y="27494"/>
                  <a:pt x="10291" y="27416"/>
                </a:cubicBezTo>
                <a:cubicBezTo>
                  <a:pt x="10162" y="27932"/>
                  <a:pt x="10033" y="28422"/>
                  <a:pt x="9930" y="28938"/>
                </a:cubicBezTo>
                <a:cubicBezTo>
                  <a:pt x="7962" y="29088"/>
                  <a:pt x="5995" y="29292"/>
                  <a:pt x="3944" y="29292"/>
                </a:cubicBezTo>
                <a:cubicBezTo>
                  <a:pt x="2822" y="29292"/>
                  <a:pt x="1676" y="29231"/>
                  <a:pt x="490" y="29067"/>
                </a:cubicBezTo>
                <a:cubicBezTo>
                  <a:pt x="1849" y="30026"/>
                  <a:pt x="3422" y="30331"/>
                  <a:pt x="5062" y="30331"/>
                </a:cubicBezTo>
                <a:cubicBezTo>
                  <a:pt x="6596" y="30331"/>
                  <a:pt x="8190" y="30064"/>
                  <a:pt x="9723" y="29814"/>
                </a:cubicBezTo>
                <a:cubicBezTo>
                  <a:pt x="9620" y="30253"/>
                  <a:pt x="9543" y="30666"/>
                  <a:pt x="9466" y="31104"/>
                </a:cubicBezTo>
                <a:cubicBezTo>
                  <a:pt x="6912" y="31517"/>
                  <a:pt x="4617" y="33245"/>
                  <a:pt x="1960" y="34122"/>
                </a:cubicBezTo>
                <a:cubicBezTo>
                  <a:pt x="2357" y="34238"/>
                  <a:pt x="2774" y="34290"/>
                  <a:pt x="3202" y="34290"/>
                </a:cubicBezTo>
                <a:cubicBezTo>
                  <a:pt x="5248" y="34290"/>
                  <a:pt x="7562" y="33085"/>
                  <a:pt x="9311" y="31826"/>
                </a:cubicBezTo>
                <a:cubicBezTo>
                  <a:pt x="8167" y="38164"/>
                  <a:pt x="7894" y="40283"/>
                  <a:pt x="8013" y="40283"/>
                </a:cubicBezTo>
                <a:cubicBezTo>
                  <a:pt x="8206" y="40283"/>
                  <a:pt x="9423" y="34747"/>
                  <a:pt x="9646" y="32548"/>
                </a:cubicBezTo>
                <a:cubicBezTo>
                  <a:pt x="10136" y="34431"/>
                  <a:pt x="11967" y="36881"/>
                  <a:pt x="14159" y="36984"/>
                </a:cubicBezTo>
                <a:cubicBezTo>
                  <a:pt x="12483" y="35592"/>
                  <a:pt x="12122" y="32780"/>
                  <a:pt x="9852" y="31491"/>
                </a:cubicBezTo>
                <a:cubicBezTo>
                  <a:pt x="9956" y="30949"/>
                  <a:pt x="10059" y="30382"/>
                  <a:pt x="10188" y="29814"/>
                </a:cubicBezTo>
                <a:cubicBezTo>
                  <a:pt x="11451" y="32445"/>
                  <a:pt x="15681" y="33941"/>
                  <a:pt x="18415" y="34508"/>
                </a:cubicBezTo>
                <a:cubicBezTo>
                  <a:pt x="15733" y="33116"/>
                  <a:pt x="13747" y="29557"/>
                  <a:pt x="10368" y="29067"/>
                </a:cubicBezTo>
                <a:cubicBezTo>
                  <a:pt x="10471" y="28499"/>
                  <a:pt x="10626" y="27958"/>
                  <a:pt x="10755" y="27416"/>
                </a:cubicBezTo>
                <a:cubicBezTo>
                  <a:pt x="13341" y="28949"/>
                  <a:pt x="16615" y="30151"/>
                  <a:pt x="19857" y="30151"/>
                </a:cubicBezTo>
                <a:cubicBezTo>
                  <a:pt x="21141" y="30151"/>
                  <a:pt x="22421" y="29963"/>
                  <a:pt x="23650" y="29531"/>
                </a:cubicBezTo>
                <a:cubicBezTo>
                  <a:pt x="23516" y="29538"/>
                  <a:pt x="23382" y="29542"/>
                  <a:pt x="23248" y="29542"/>
                </a:cubicBezTo>
                <a:cubicBezTo>
                  <a:pt x="19522" y="29542"/>
                  <a:pt x="15846" y="26761"/>
                  <a:pt x="11908" y="26761"/>
                </a:cubicBezTo>
                <a:cubicBezTo>
                  <a:pt x="11577" y="26761"/>
                  <a:pt x="11245" y="26780"/>
                  <a:pt x="10910" y="26823"/>
                </a:cubicBezTo>
                <a:cubicBezTo>
                  <a:pt x="11013" y="26359"/>
                  <a:pt x="11142" y="25894"/>
                  <a:pt x="11400" y="25017"/>
                </a:cubicBezTo>
                <a:cubicBezTo>
                  <a:pt x="14088" y="25693"/>
                  <a:pt x="17223" y="26342"/>
                  <a:pt x="19887" y="26342"/>
                </a:cubicBezTo>
                <a:cubicBezTo>
                  <a:pt x="21696" y="26342"/>
                  <a:pt x="23288" y="26042"/>
                  <a:pt x="24373" y="25250"/>
                </a:cubicBezTo>
                <a:cubicBezTo>
                  <a:pt x="23649" y="25368"/>
                  <a:pt x="22922" y="25416"/>
                  <a:pt x="22193" y="25416"/>
                </a:cubicBezTo>
                <a:cubicBezTo>
                  <a:pt x="19226" y="25416"/>
                  <a:pt x="16227" y="24628"/>
                  <a:pt x="13264" y="24628"/>
                </a:cubicBezTo>
                <a:cubicBezTo>
                  <a:pt x="12675" y="24628"/>
                  <a:pt x="12088" y="24659"/>
                  <a:pt x="11503" y="24734"/>
                </a:cubicBezTo>
                <a:cubicBezTo>
                  <a:pt x="11684" y="24141"/>
                  <a:pt x="11890" y="23547"/>
                  <a:pt x="12096" y="22954"/>
                </a:cubicBezTo>
                <a:cubicBezTo>
                  <a:pt x="13934" y="23651"/>
                  <a:pt x="15855" y="23994"/>
                  <a:pt x="17767" y="23994"/>
                </a:cubicBezTo>
                <a:cubicBezTo>
                  <a:pt x="20523" y="23994"/>
                  <a:pt x="23262" y="23282"/>
                  <a:pt x="25714" y="21897"/>
                </a:cubicBezTo>
                <a:cubicBezTo>
                  <a:pt x="24100" y="22475"/>
                  <a:pt x="22386" y="22662"/>
                  <a:pt x="20631" y="22662"/>
                </a:cubicBezTo>
                <a:cubicBezTo>
                  <a:pt x="17926" y="22662"/>
                  <a:pt x="15122" y="22218"/>
                  <a:pt x="12431" y="22077"/>
                </a:cubicBezTo>
                <a:cubicBezTo>
                  <a:pt x="12793" y="21175"/>
                  <a:pt x="12844" y="21020"/>
                  <a:pt x="13566" y="19524"/>
                </a:cubicBezTo>
                <a:cubicBezTo>
                  <a:pt x="14461" y="19680"/>
                  <a:pt x="15415" y="19765"/>
                  <a:pt x="16388" y="19765"/>
                </a:cubicBezTo>
                <a:cubicBezTo>
                  <a:pt x="20240" y="19765"/>
                  <a:pt x="24403" y="18438"/>
                  <a:pt x="26462" y="14959"/>
                </a:cubicBezTo>
                <a:cubicBezTo>
                  <a:pt x="22722" y="17744"/>
                  <a:pt x="17925" y="17744"/>
                  <a:pt x="13747" y="19137"/>
                </a:cubicBezTo>
                <a:cubicBezTo>
                  <a:pt x="14211" y="18234"/>
                  <a:pt x="14701" y="17332"/>
                  <a:pt x="15268" y="16481"/>
                </a:cubicBezTo>
                <a:cubicBezTo>
                  <a:pt x="21071" y="15526"/>
                  <a:pt x="27983" y="10936"/>
                  <a:pt x="29221" y="7841"/>
                </a:cubicBezTo>
                <a:cubicBezTo>
                  <a:pt x="25121" y="10858"/>
                  <a:pt x="20194" y="13360"/>
                  <a:pt x="15630" y="16016"/>
                </a:cubicBezTo>
                <a:cubicBezTo>
                  <a:pt x="18931" y="11271"/>
                  <a:pt x="28731" y="5829"/>
                  <a:pt x="29737" y="1032"/>
                </a:cubicBezTo>
                <a:cubicBezTo>
                  <a:pt x="27803" y="3173"/>
                  <a:pt x="25249" y="4668"/>
                  <a:pt x="22954" y="6396"/>
                </a:cubicBezTo>
                <a:cubicBezTo>
                  <a:pt x="19369" y="8821"/>
                  <a:pt x="18080" y="12483"/>
                  <a:pt x="15243" y="15759"/>
                </a:cubicBezTo>
                <a:cubicBezTo>
                  <a:pt x="16223" y="10368"/>
                  <a:pt x="19627" y="5649"/>
                  <a:pt x="20659" y="0"/>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lIns="121900" tIns="121900" rIns="121900" bIns="121900" anchor="ctr"/>
          <a:lstStyle/>
          <a:p>
            <a:pPr marL="0" marR="0" lvl="0" indent="0" algn="l" defTabSz="121917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sp>
        <p:nvSpPr>
          <p:cNvPr id="17" name="Google Shape;22;p2"/>
          <p:cNvSpPr/>
          <p:nvPr/>
        </p:nvSpPr>
        <p:spPr>
          <a:xfrm rot="16200000" flipH="1">
            <a:off x="9986434" y="-753533"/>
            <a:ext cx="2300817" cy="3117849"/>
          </a:xfrm>
          <a:custGeom>
            <a:avLst/>
            <a:gdLst/>
            <a:ahLst/>
            <a:cxnLst/>
            <a:rect l="l" t="t" r="r" b="b"/>
            <a:pathLst>
              <a:path w="29738" h="40284" extrusionOk="0">
                <a:moveTo>
                  <a:pt x="20659" y="0"/>
                </a:moveTo>
                <a:cubicBezTo>
                  <a:pt x="17022" y="4411"/>
                  <a:pt x="13953" y="10291"/>
                  <a:pt x="14882" y="16326"/>
                </a:cubicBezTo>
                <a:lnTo>
                  <a:pt x="14701" y="16584"/>
                </a:lnTo>
                <a:cubicBezTo>
                  <a:pt x="14340" y="17177"/>
                  <a:pt x="13979" y="17770"/>
                  <a:pt x="13669" y="18389"/>
                </a:cubicBezTo>
                <a:cubicBezTo>
                  <a:pt x="13205" y="13308"/>
                  <a:pt x="12406" y="8228"/>
                  <a:pt x="11271" y="3250"/>
                </a:cubicBezTo>
                <a:lnTo>
                  <a:pt x="11271" y="3250"/>
                </a:lnTo>
                <a:cubicBezTo>
                  <a:pt x="9698" y="8486"/>
                  <a:pt x="10497" y="14185"/>
                  <a:pt x="13463" y="18776"/>
                </a:cubicBezTo>
                <a:cubicBezTo>
                  <a:pt x="12844" y="19988"/>
                  <a:pt x="12303" y="21200"/>
                  <a:pt x="11813" y="22490"/>
                </a:cubicBezTo>
                <a:cubicBezTo>
                  <a:pt x="10342" y="17693"/>
                  <a:pt x="8150" y="12354"/>
                  <a:pt x="4540" y="8743"/>
                </a:cubicBezTo>
                <a:lnTo>
                  <a:pt x="4540" y="8743"/>
                </a:lnTo>
                <a:cubicBezTo>
                  <a:pt x="6551" y="13412"/>
                  <a:pt x="7634" y="19086"/>
                  <a:pt x="11658" y="22928"/>
                </a:cubicBezTo>
                <a:cubicBezTo>
                  <a:pt x="11451" y="23444"/>
                  <a:pt x="11271" y="23960"/>
                  <a:pt x="11116" y="24502"/>
                </a:cubicBezTo>
                <a:cubicBezTo>
                  <a:pt x="7067" y="22206"/>
                  <a:pt x="4978" y="18183"/>
                  <a:pt x="2579" y="14495"/>
                </a:cubicBezTo>
                <a:lnTo>
                  <a:pt x="2579" y="14495"/>
                </a:lnTo>
                <a:cubicBezTo>
                  <a:pt x="3559" y="18802"/>
                  <a:pt x="5571" y="24579"/>
                  <a:pt x="10884" y="25250"/>
                </a:cubicBezTo>
                <a:cubicBezTo>
                  <a:pt x="10729" y="25765"/>
                  <a:pt x="10652" y="25997"/>
                  <a:pt x="10420" y="26926"/>
                </a:cubicBezTo>
                <a:cubicBezTo>
                  <a:pt x="6758" y="25688"/>
                  <a:pt x="2786" y="24553"/>
                  <a:pt x="0" y="21226"/>
                </a:cubicBezTo>
                <a:lnTo>
                  <a:pt x="0" y="21226"/>
                </a:lnTo>
                <a:cubicBezTo>
                  <a:pt x="136" y="25466"/>
                  <a:pt x="4517" y="27533"/>
                  <a:pt x="8624" y="27533"/>
                </a:cubicBezTo>
                <a:cubicBezTo>
                  <a:pt x="9188" y="27533"/>
                  <a:pt x="9748" y="27494"/>
                  <a:pt x="10291" y="27416"/>
                </a:cubicBezTo>
                <a:lnTo>
                  <a:pt x="10291" y="27416"/>
                </a:lnTo>
                <a:cubicBezTo>
                  <a:pt x="10162" y="27932"/>
                  <a:pt x="10033" y="28422"/>
                  <a:pt x="9930" y="28938"/>
                </a:cubicBezTo>
                <a:cubicBezTo>
                  <a:pt x="7962" y="29088"/>
                  <a:pt x="5995" y="29292"/>
                  <a:pt x="3944" y="29292"/>
                </a:cubicBezTo>
                <a:cubicBezTo>
                  <a:pt x="2822" y="29292"/>
                  <a:pt x="1676" y="29231"/>
                  <a:pt x="490" y="29067"/>
                </a:cubicBezTo>
                <a:lnTo>
                  <a:pt x="490" y="29067"/>
                </a:lnTo>
                <a:cubicBezTo>
                  <a:pt x="1849" y="30026"/>
                  <a:pt x="3422" y="30331"/>
                  <a:pt x="5062" y="30331"/>
                </a:cubicBezTo>
                <a:cubicBezTo>
                  <a:pt x="6596" y="30331"/>
                  <a:pt x="8190" y="30064"/>
                  <a:pt x="9723" y="29814"/>
                </a:cubicBezTo>
                <a:lnTo>
                  <a:pt x="9723" y="29814"/>
                </a:lnTo>
                <a:cubicBezTo>
                  <a:pt x="9620" y="30253"/>
                  <a:pt x="9543" y="30666"/>
                  <a:pt x="9466" y="31104"/>
                </a:cubicBezTo>
                <a:cubicBezTo>
                  <a:pt x="6912" y="31517"/>
                  <a:pt x="4617" y="33245"/>
                  <a:pt x="1960" y="34122"/>
                </a:cubicBezTo>
                <a:cubicBezTo>
                  <a:pt x="2357" y="34238"/>
                  <a:pt x="2774" y="34290"/>
                  <a:pt x="3202" y="34290"/>
                </a:cubicBezTo>
                <a:cubicBezTo>
                  <a:pt x="5248" y="34290"/>
                  <a:pt x="7562" y="33085"/>
                  <a:pt x="9311" y="31826"/>
                </a:cubicBezTo>
                <a:lnTo>
                  <a:pt x="9311" y="31826"/>
                </a:lnTo>
                <a:cubicBezTo>
                  <a:pt x="8167" y="38164"/>
                  <a:pt x="7894" y="40283"/>
                  <a:pt x="8013" y="40283"/>
                </a:cubicBezTo>
                <a:cubicBezTo>
                  <a:pt x="8206" y="40283"/>
                  <a:pt x="9423" y="34747"/>
                  <a:pt x="9646" y="32548"/>
                </a:cubicBezTo>
                <a:cubicBezTo>
                  <a:pt x="10136" y="34431"/>
                  <a:pt x="11967" y="36881"/>
                  <a:pt x="14159" y="36984"/>
                </a:cubicBezTo>
                <a:cubicBezTo>
                  <a:pt x="12483" y="35592"/>
                  <a:pt x="12122" y="32780"/>
                  <a:pt x="9852" y="31491"/>
                </a:cubicBezTo>
                <a:cubicBezTo>
                  <a:pt x="9956" y="30949"/>
                  <a:pt x="10059" y="30382"/>
                  <a:pt x="10188" y="29814"/>
                </a:cubicBezTo>
                <a:cubicBezTo>
                  <a:pt x="11451" y="32445"/>
                  <a:pt x="15681" y="33941"/>
                  <a:pt x="18415" y="34508"/>
                </a:cubicBezTo>
                <a:cubicBezTo>
                  <a:pt x="15733" y="33116"/>
                  <a:pt x="13747" y="29557"/>
                  <a:pt x="10368" y="29067"/>
                </a:cubicBezTo>
                <a:cubicBezTo>
                  <a:pt x="10471" y="28499"/>
                  <a:pt x="10626" y="27958"/>
                  <a:pt x="10755" y="27416"/>
                </a:cubicBezTo>
                <a:cubicBezTo>
                  <a:pt x="13341" y="28949"/>
                  <a:pt x="16615" y="30151"/>
                  <a:pt x="19857" y="30151"/>
                </a:cubicBezTo>
                <a:cubicBezTo>
                  <a:pt x="21141" y="30151"/>
                  <a:pt x="22421" y="29963"/>
                  <a:pt x="23650" y="29531"/>
                </a:cubicBezTo>
                <a:lnTo>
                  <a:pt x="23650" y="29531"/>
                </a:lnTo>
                <a:cubicBezTo>
                  <a:pt x="23516" y="29538"/>
                  <a:pt x="23382" y="29542"/>
                  <a:pt x="23248" y="29542"/>
                </a:cubicBezTo>
                <a:cubicBezTo>
                  <a:pt x="19522" y="29542"/>
                  <a:pt x="15846" y="26761"/>
                  <a:pt x="11908" y="26761"/>
                </a:cubicBezTo>
                <a:cubicBezTo>
                  <a:pt x="11577" y="26761"/>
                  <a:pt x="11245" y="26780"/>
                  <a:pt x="10910" y="26823"/>
                </a:cubicBezTo>
                <a:cubicBezTo>
                  <a:pt x="11013" y="26359"/>
                  <a:pt x="11142" y="25894"/>
                  <a:pt x="11400" y="25017"/>
                </a:cubicBezTo>
                <a:cubicBezTo>
                  <a:pt x="14088" y="25693"/>
                  <a:pt x="17223" y="26342"/>
                  <a:pt x="19887" y="26342"/>
                </a:cubicBezTo>
                <a:cubicBezTo>
                  <a:pt x="21696" y="26342"/>
                  <a:pt x="23288" y="26042"/>
                  <a:pt x="24373" y="25250"/>
                </a:cubicBezTo>
                <a:lnTo>
                  <a:pt x="24373" y="25250"/>
                </a:lnTo>
                <a:cubicBezTo>
                  <a:pt x="23649" y="25368"/>
                  <a:pt x="22922" y="25416"/>
                  <a:pt x="22193" y="25416"/>
                </a:cubicBezTo>
                <a:cubicBezTo>
                  <a:pt x="19226" y="25416"/>
                  <a:pt x="16227" y="24628"/>
                  <a:pt x="13264" y="24628"/>
                </a:cubicBezTo>
                <a:cubicBezTo>
                  <a:pt x="12675" y="24628"/>
                  <a:pt x="12088" y="24659"/>
                  <a:pt x="11503" y="24734"/>
                </a:cubicBezTo>
                <a:cubicBezTo>
                  <a:pt x="11684" y="24141"/>
                  <a:pt x="11890" y="23547"/>
                  <a:pt x="12096" y="22954"/>
                </a:cubicBezTo>
                <a:cubicBezTo>
                  <a:pt x="13934" y="23651"/>
                  <a:pt x="15855" y="23994"/>
                  <a:pt x="17767" y="23994"/>
                </a:cubicBezTo>
                <a:cubicBezTo>
                  <a:pt x="20523" y="23994"/>
                  <a:pt x="23262" y="23282"/>
                  <a:pt x="25714" y="21897"/>
                </a:cubicBezTo>
                <a:lnTo>
                  <a:pt x="25714" y="21897"/>
                </a:lnTo>
                <a:cubicBezTo>
                  <a:pt x="24100" y="22475"/>
                  <a:pt x="22386" y="22662"/>
                  <a:pt x="20631" y="22662"/>
                </a:cubicBezTo>
                <a:cubicBezTo>
                  <a:pt x="17926" y="22662"/>
                  <a:pt x="15122" y="22218"/>
                  <a:pt x="12431" y="22077"/>
                </a:cubicBezTo>
                <a:cubicBezTo>
                  <a:pt x="12793" y="21175"/>
                  <a:pt x="12844" y="21020"/>
                  <a:pt x="13566" y="19524"/>
                </a:cubicBezTo>
                <a:cubicBezTo>
                  <a:pt x="14461" y="19680"/>
                  <a:pt x="15415" y="19765"/>
                  <a:pt x="16388" y="19765"/>
                </a:cubicBezTo>
                <a:cubicBezTo>
                  <a:pt x="20240" y="19765"/>
                  <a:pt x="24403" y="18438"/>
                  <a:pt x="26462" y="14959"/>
                </a:cubicBezTo>
                <a:lnTo>
                  <a:pt x="26462" y="14959"/>
                </a:lnTo>
                <a:cubicBezTo>
                  <a:pt x="22722" y="17744"/>
                  <a:pt x="17925" y="17744"/>
                  <a:pt x="13747" y="19137"/>
                </a:cubicBezTo>
                <a:cubicBezTo>
                  <a:pt x="14211" y="18234"/>
                  <a:pt x="14701" y="17332"/>
                  <a:pt x="15268" y="16481"/>
                </a:cubicBezTo>
                <a:cubicBezTo>
                  <a:pt x="21071" y="15526"/>
                  <a:pt x="27983" y="10936"/>
                  <a:pt x="29221" y="7841"/>
                </a:cubicBezTo>
                <a:lnTo>
                  <a:pt x="29221" y="7841"/>
                </a:lnTo>
                <a:cubicBezTo>
                  <a:pt x="25121" y="10858"/>
                  <a:pt x="20194" y="13360"/>
                  <a:pt x="15630" y="16016"/>
                </a:cubicBezTo>
                <a:cubicBezTo>
                  <a:pt x="18931" y="11271"/>
                  <a:pt x="28731" y="5829"/>
                  <a:pt x="29737" y="1032"/>
                </a:cubicBezTo>
                <a:lnTo>
                  <a:pt x="29737" y="1032"/>
                </a:lnTo>
                <a:cubicBezTo>
                  <a:pt x="27803" y="3173"/>
                  <a:pt x="25249" y="4668"/>
                  <a:pt x="22954" y="6396"/>
                </a:cubicBezTo>
                <a:cubicBezTo>
                  <a:pt x="19369" y="8821"/>
                  <a:pt x="18080" y="12483"/>
                  <a:pt x="15243" y="15759"/>
                </a:cubicBezTo>
                <a:cubicBezTo>
                  <a:pt x="16223" y="10368"/>
                  <a:pt x="19627" y="5649"/>
                  <a:pt x="20659" y="0"/>
                </a:cubicBezTo>
                <a:close/>
              </a:path>
            </a:pathLst>
          </a:custGeom>
          <a:solidFill>
            <a:schemeClr val="accent4"/>
          </a:solidFill>
          <a:ln>
            <a:noFill/>
          </a:ln>
        </p:spPr>
        <p:txBody>
          <a:bodyPr spcFirstLastPara="1" lIns="121900" tIns="121900" rIns="121900" bIns="121900" anchor="ctr"/>
          <a:lstStyle/>
          <a:p>
            <a:pPr marL="0" marR="0" lvl="0" indent="0" algn="l" defTabSz="1219170" rtl="0" eaLnBrk="1" fontAlgn="base"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grpSp>
        <p:nvGrpSpPr>
          <p:cNvPr id="18" name="Google Shape;23;p2"/>
          <p:cNvGrpSpPr>
            <a:grpSpLocks/>
          </p:cNvGrpSpPr>
          <p:nvPr/>
        </p:nvGrpSpPr>
        <p:grpSpPr bwMode="auto">
          <a:xfrm rot="10800000">
            <a:off x="10737851" y="2237317"/>
            <a:ext cx="1674283" cy="1346200"/>
            <a:chOff x="4649450" y="3527425"/>
            <a:chExt cx="1224050" cy="983475"/>
          </a:xfrm>
        </p:grpSpPr>
        <p:sp>
          <p:nvSpPr>
            <p:cNvPr id="19" name="Google Shape;24;p2"/>
            <p:cNvSpPr>
              <a:spLocks/>
            </p:cNvSpPr>
            <p:nvPr/>
          </p:nvSpPr>
          <p:spPr bwMode="auto">
            <a:xfrm>
              <a:off x="4649450" y="4150450"/>
              <a:ext cx="456475" cy="168275"/>
            </a:xfrm>
            <a:custGeom>
              <a:avLst/>
              <a:gdLst>
                <a:gd name="T0" fmla="*/ 226656250 w 18259"/>
                <a:gd name="T1" fmla="*/ 15625 h 6731"/>
                <a:gd name="T2" fmla="*/ 225843750 w 18259"/>
                <a:gd name="T3" fmla="*/ 812500 h 6731"/>
                <a:gd name="T4" fmla="*/ 13875000 w 18259"/>
                <a:gd name="T5" fmla="*/ 91484375 h 6731"/>
                <a:gd name="T6" fmla="*/ 8343750 w 18259"/>
                <a:gd name="T7" fmla="*/ 105156250 h 6731"/>
                <a:gd name="T8" fmla="*/ 226656250 w 18259"/>
                <a:gd name="T9" fmla="*/ 15625 h 673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8259" h="6731" extrusionOk="0">
                  <a:moveTo>
                    <a:pt x="14506" y="1"/>
                  </a:moveTo>
                  <a:lnTo>
                    <a:pt x="14454" y="52"/>
                  </a:lnTo>
                  <a:cubicBezTo>
                    <a:pt x="10483" y="3121"/>
                    <a:pt x="5815" y="5107"/>
                    <a:pt x="888" y="5855"/>
                  </a:cubicBezTo>
                  <a:cubicBezTo>
                    <a:pt x="21" y="6472"/>
                    <a:pt x="0" y="6730"/>
                    <a:pt x="534" y="6730"/>
                  </a:cubicBezTo>
                  <a:cubicBezTo>
                    <a:pt x="3080" y="6730"/>
                    <a:pt x="18259" y="854"/>
                    <a:pt x="14506" y="1"/>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marL="0" marR="0" lvl="0" indent="0" algn="l" defTabSz="121917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sp>
          <p:nvSpPr>
            <p:cNvPr id="20" name="Google Shape;25;p2"/>
            <p:cNvSpPr>
              <a:spLocks/>
            </p:cNvSpPr>
            <p:nvPr/>
          </p:nvSpPr>
          <p:spPr bwMode="auto">
            <a:xfrm>
              <a:off x="4756075" y="3527425"/>
              <a:ext cx="1117425" cy="983475"/>
            </a:xfrm>
            <a:custGeom>
              <a:avLst/>
              <a:gdLst>
                <a:gd name="T0" fmla="*/ 568421875 w 44697"/>
                <a:gd name="T1" fmla="*/ 93421875 h 39339"/>
                <a:gd name="T2" fmla="*/ 558546875 w 44697"/>
                <a:gd name="T3" fmla="*/ 141171875 h 39339"/>
                <a:gd name="T4" fmla="*/ 538640625 w 44697"/>
                <a:gd name="T5" fmla="*/ 148218750 h 39339"/>
                <a:gd name="T6" fmla="*/ 540812500 w 44697"/>
                <a:gd name="T7" fmla="*/ 105296875 h 39339"/>
                <a:gd name="T8" fmla="*/ 568421875 w 44697"/>
                <a:gd name="T9" fmla="*/ 93421875 h 39339"/>
                <a:gd name="T10" fmla="*/ 330812500 w 44697"/>
                <a:gd name="T11" fmla="*/ 156265625 h 39339"/>
                <a:gd name="T12" fmla="*/ 333281250 w 44697"/>
                <a:gd name="T13" fmla="*/ 156484375 h 39339"/>
                <a:gd name="T14" fmla="*/ 318171875 w 44697"/>
                <a:gd name="T15" fmla="*/ 225640625 h 39339"/>
                <a:gd name="T16" fmla="*/ 315546875 w 44697"/>
                <a:gd name="T17" fmla="*/ 225390625 h 39339"/>
                <a:gd name="T18" fmla="*/ 330812500 w 44697"/>
                <a:gd name="T19" fmla="*/ 156265625 h 39339"/>
                <a:gd name="T20" fmla="*/ 308812500 w 44697"/>
                <a:gd name="T21" fmla="*/ 337437500 h 39339"/>
                <a:gd name="T22" fmla="*/ 331671875 w 44697"/>
                <a:gd name="T23" fmla="*/ 342250000 h 39339"/>
                <a:gd name="T24" fmla="*/ 334062500 w 44697"/>
                <a:gd name="T25" fmla="*/ 393734375 h 39339"/>
                <a:gd name="T26" fmla="*/ 310703125 w 44697"/>
                <a:gd name="T27" fmla="*/ 388593750 h 39339"/>
                <a:gd name="T28" fmla="*/ 308812500 w 44697"/>
                <a:gd name="T29" fmla="*/ 337437500 h 39339"/>
                <a:gd name="T30" fmla="*/ 377843750 w 44697"/>
                <a:gd name="T31" fmla="*/ 408781250 h 39339"/>
                <a:gd name="T32" fmla="*/ 404203125 w 44697"/>
                <a:gd name="T33" fmla="*/ 431718750 h 39339"/>
                <a:gd name="T34" fmla="*/ 392500000 w 44697"/>
                <a:gd name="T35" fmla="*/ 437390625 h 39339"/>
                <a:gd name="T36" fmla="*/ 366328125 w 44697"/>
                <a:gd name="T37" fmla="*/ 414390625 h 39339"/>
                <a:gd name="T38" fmla="*/ 377843750 w 44697"/>
                <a:gd name="T39" fmla="*/ 408781250 h 39339"/>
                <a:gd name="T40" fmla="*/ 400093750 w 44697"/>
                <a:gd name="T41" fmla="*/ 0 h 39339"/>
                <a:gd name="T42" fmla="*/ 279687500 w 44697"/>
                <a:gd name="T43" fmla="*/ 100875000 h 39339"/>
                <a:gd name="T44" fmla="*/ 274265625 w 44697"/>
                <a:gd name="T45" fmla="*/ 248312500 h 39339"/>
                <a:gd name="T46" fmla="*/ 247046875 w 44697"/>
                <a:gd name="T47" fmla="*/ 211687500 h 39339"/>
                <a:gd name="T48" fmla="*/ 263968750 w 44697"/>
                <a:gd name="T49" fmla="*/ 32765625 h 39339"/>
                <a:gd name="T50" fmla="*/ 263968750 w 44697"/>
                <a:gd name="T51" fmla="*/ 32765625 h 39339"/>
                <a:gd name="T52" fmla="*/ 179015625 w 44697"/>
                <a:gd name="T53" fmla="*/ 322359375 h 39339"/>
                <a:gd name="T54" fmla="*/ 176515625 w 44697"/>
                <a:gd name="T55" fmla="*/ 322109375 h 39339"/>
                <a:gd name="T56" fmla="*/ 97937500 w 44697"/>
                <a:gd name="T57" fmla="*/ 144390625 h 39339"/>
                <a:gd name="T58" fmla="*/ 97937500 w 44697"/>
                <a:gd name="T59" fmla="*/ 144390625 h 39339"/>
                <a:gd name="T60" fmla="*/ 21375000 w 44697"/>
                <a:gd name="T61" fmla="*/ 330171875 h 39339"/>
                <a:gd name="T62" fmla="*/ 133796875 w 44697"/>
                <a:gd name="T63" fmla="*/ 420828125 h 39339"/>
                <a:gd name="T64" fmla="*/ 205937500 w 44697"/>
                <a:gd name="T65" fmla="*/ 579609375 h 39339"/>
                <a:gd name="T66" fmla="*/ 321625000 w 44697"/>
                <a:gd name="T67" fmla="*/ 614656250 h 39339"/>
                <a:gd name="T68" fmla="*/ 401375000 w 44697"/>
                <a:gd name="T69" fmla="*/ 590093750 h 39339"/>
                <a:gd name="T70" fmla="*/ 343359375 w 44697"/>
                <a:gd name="T71" fmla="*/ 557843750 h 39339"/>
                <a:gd name="T72" fmla="*/ 249859375 w 44697"/>
                <a:gd name="T73" fmla="*/ 462750000 h 39339"/>
                <a:gd name="T74" fmla="*/ 259890625 w 44697"/>
                <a:gd name="T75" fmla="*/ 461968750 h 39339"/>
                <a:gd name="T76" fmla="*/ 447968750 w 44697"/>
                <a:gd name="T77" fmla="*/ 519750000 h 39339"/>
                <a:gd name="T78" fmla="*/ 507359375 w 44697"/>
                <a:gd name="T79" fmla="*/ 502234375 h 39339"/>
                <a:gd name="T80" fmla="*/ 577078125 w 44697"/>
                <a:gd name="T81" fmla="*/ 433734375 h 39339"/>
                <a:gd name="T82" fmla="*/ 577078125 w 44697"/>
                <a:gd name="T83" fmla="*/ 433734375 h 39339"/>
                <a:gd name="T84" fmla="*/ 531578125 w 44697"/>
                <a:gd name="T85" fmla="*/ 436671875 h 39339"/>
                <a:gd name="T86" fmla="*/ 401375000 w 44697"/>
                <a:gd name="T87" fmla="*/ 379328125 h 39339"/>
                <a:gd name="T88" fmla="*/ 419578125 w 44697"/>
                <a:gd name="T89" fmla="*/ 361828125 h 39339"/>
                <a:gd name="T90" fmla="*/ 546062500 w 44697"/>
                <a:gd name="T91" fmla="*/ 382265625 h 39339"/>
                <a:gd name="T92" fmla="*/ 567406250 w 44697"/>
                <a:gd name="T93" fmla="*/ 377312500 h 39339"/>
                <a:gd name="T94" fmla="*/ 642765625 w 44697"/>
                <a:gd name="T95" fmla="*/ 289062500 h 39339"/>
                <a:gd name="T96" fmla="*/ 642765625 w 44697"/>
                <a:gd name="T97" fmla="*/ 289062500 h 39339"/>
                <a:gd name="T98" fmla="*/ 569609375 w 44697"/>
                <a:gd name="T99" fmla="*/ 299906250 h 39339"/>
                <a:gd name="T100" fmla="*/ 519453125 w 44697"/>
                <a:gd name="T101" fmla="*/ 245937500 h 39339"/>
                <a:gd name="T102" fmla="*/ 662109375 w 44697"/>
                <a:gd name="T103" fmla="*/ 203218750 h 39339"/>
                <a:gd name="T104" fmla="*/ 683468750 w 44697"/>
                <a:gd name="T105" fmla="*/ 64203125 h 39339"/>
                <a:gd name="T106" fmla="*/ 564890625 w 44697"/>
                <a:gd name="T107" fmla="*/ 31984375 h 39339"/>
                <a:gd name="T108" fmla="*/ 453765625 w 44697"/>
                <a:gd name="T109" fmla="*/ 127062500 h 39339"/>
                <a:gd name="T110" fmla="*/ 425046875 w 44697"/>
                <a:gd name="T111" fmla="*/ 158625000 h 39339"/>
                <a:gd name="T112" fmla="*/ 406625000 w 44697"/>
                <a:gd name="T113" fmla="*/ 152046875 h 39339"/>
                <a:gd name="T114" fmla="*/ 429187500 w 44697"/>
                <a:gd name="T115" fmla="*/ 16640625 h 39339"/>
                <a:gd name="T116" fmla="*/ 400093750 w 44697"/>
                <a:gd name="T117" fmla="*/ 0 h 39339"/>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44697" h="39339" extrusionOk="0">
                  <a:moveTo>
                    <a:pt x="36379" y="5979"/>
                  </a:moveTo>
                  <a:cubicBezTo>
                    <a:pt x="37626" y="5979"/>
                    <a:pt x="37864" y="7555"/>
                    <a:pt x="35747" y="9035"/>
                  </a:cubicBezTo>
                  <a:cubicBezTo>
                    <a:pt x="35259" y="9350"/>
                    <a:pt x="34824" y="9486"/>
                    <a:pt x="34473" y="9486"/>
                  </a:cubicBezTo>
                  <a:cubicBezTo>
                    <a:pt x="33357" y="9486"/>
                    <a:pt x="33082" y="8112"/>
                    <a:pt x="34612" y="6739"/>
                  </a:cubicBezTo>
                  <a:cubicBezTo>
                    <a:pt x="35297" y="6203"/>
                    <a:pt x="35910" y="5979"/>
                    <a:pt x="36379" y="5979"/>
                  </a:cubicBezTo>
                  <a:close/>
                  <a:moveTo>
                    <a:pt x="21172" y="10001"/>
                  </a:moveTo>
                  <a:cubicBezTo>
                    <a:pt x="21224" y="10001"/>
                    <a:pt x="21276" y="10006"/>
                    <a:pt x="21330" y="10015"/>
                  </a:cubicBezTo>
                  <a:cubicBezTo>
                    <a:pt x="22725" y="10339"/>
                    <a:pt x="21930" y="14441"/>
                    <a:pt x="20363" y="14441"/>
                  </a:cubicBezTo>
                  <a:cubicBezTo>
                    <a:pt x="20308" y="14441"/>
                    <a:pt x="20252" y="14435"/>
                    <a:pt x="20195" y="14425"/>
                  </a:cubicBezTo>
                  <a:cubicBezTo>
                    <a:pt x="18771" y="14125"/>
                    <a:pt x="19573" y="10001"/>
                    <a:pt x="21172" y="10001"/>
                  </a:cubicBezTo>
                  <a:close/>
                  <a:moveTo>
                    <a:pt x="19764" y="21596"/>
                  </a:moveTo>
                  <a:cubicBezTo>
                    <a:pt x="20187" y="21596"/>
                    <a:pt x="20679" y="21690"/>
                    <a:pt x="21227" y="21904"/>
                  </a:cubicBezTo>
                  <a:cubicBezTo>
                    <a:pt x="23760" y="23171"/>
                    <a:pt x="23321" y="25199"/>
                    <a:pt x="21380" y="25199"/>
                  </a:cubicBezTo>
                  <a:cubicBezTo>
                    <a:pt x="20950" y="25199"/>
                    <a:pt x="20447" y="25099"/>
                    <a:pt x="19885" y="24870"/>
                  </a:cubicBezTo>
                  <a:cubicBezTo>
                    <a:pt x="17338" y="23618"/>
                    <a:pt x="17796" y="21596"/>
                    <a:pt x="19764" y="21596"/>
                  </a:cubicBezTo>
                  <a:close/>
                  <a:moveTo>
                    <a:pt x="24182" y="26162"/>
                  </a:moveTo>
                  <a:cubicBezTo>
                    <a:pt x="24978" y="26162"/>
                    <a:pt x="26067" y="26763"/>
                    <a:pt x="25869" y="27630"/>
                  </a:cubicBezTo>
                  <a:cubicBezTo>
                    <a:pt x="25759" y="27880"/>
                    <a:pt x="25466" y="27993"/>
                    <a:pt x="25120" y="27993"/>
                  </a:cubicBezTo>
                  <a:cubicBezTo>
                    <a:pt x="24325" y="27993"/>
                    <a:pt x="23247" y="27401"/>
                    <a:pt x="23445" y="26521"/>
                  </a:cubicBezTo>
                  <a:cubicBezTo>
                    <a:pt x="23553" y="26273"/>
                    <a:pt x="23840" y="26162"/>
                    <a:pt x="24182" y="26162"/>
                  </a:cubicBezTo>
                  <a:close/>
                  <a:moveTo>
                    <a:pt x="25606" y="0"/>
                  </a:moveTo>
                  <a:cubicBezTo>
                    <a:pt x="22588" y="0"/>
                    <a:pt x="17675" y="4496"/>
                    <a:pt x="17900" y="6456"/>
                  </a:cubicBezTo>
                  <a:cubicBezTo>
                    <a:pt x="16987" y="8479"/>
                    <a:pt x="18562" y="15892"/>
                    <a:pt x="17553" y="15892"/>
                  </a:cubicBezTo>
                  <a:cubicBezTo>
                    <a:pt x="17250" y="15892"/>
                    <a:pt x="16715" y="15226"/>
                    <a:pt x="15811" y="13548"/>
                  </a:cubicBezTo>
                  <a:cubicBezTo>
                    <a:pt x="13644" y="6765"/>
                    <a:pt x="18519" y="3541"/>
                    <a:pt x="16894" y="2097"/>
                  </a:cubicBezTo>
                  <a:cubicBezTo>
                    <a:pt x="4927" y="6524"/>
                    <a:pt x="13981" y="20631"/>
                    <a:pt x="11457" y="20631"/>
                  </a:cubicBezTo>
                  <a:cubicBezTo>
                    <a:pt x="11408" y="20631"/>
                    <a:pt x="11355" y="20625"/>
                    <a:pt x="11297" y="20615"/>
                  </a:cubicBezTo>
                  <a:cubicBezTo>
                    <a:pt x="3844" y="16823"/>
                    <a:pt x="7919" y="10273"/>
                    <a:pt x="6268" y="9241"/>
                  </a:cubicBezTo>
                  <a:cubicBezTo>
                    <a:pt x="1780" y="9447"/>
                    <a:pt x="1" y="18345"/>
                    <a:pt x="1368" y="21131"/>
                  </a:cubicBezTo>
                  <a:cubicBezTo>
                    <a:pt x="2425" y="24225"/>
                    <a:pt x="5314" y="26727"/>
                    <a:pt x="8563" y="26933"/>
                  </a:cubicBezTo>
                  <a:cubicBezTo>
                    <a:pt x="6681" y="33304"/>
                    <a:pt x="11968" y="36295"/>
                    <a:pt x="13180" y="37095"/>
                  </a:cubicBezTo>
                  <a:cubicBezTo>
                    <a:pt x="16091" y="38759"/>
                    <a:pt x="18570" y="39338"/>
                    <a:pt x="20584" y="39338"/>
                  </a:cubicBezTo>
                  <a:cubicBezTo>
                    <a:pt x="22940" y="39338"/>
                    <a:pt x="24659" y="38544"/>
                    <a:pt x="25688" y="37766"/>
                  </a:cubicBezTo>
                  <a:cubicBezTo>
                    <a:pt x="27932" y="35831"/>
                    <a:pt x="26101" y="36167"/>
                    <a:pt x="21975" y="35702"/>
                  </a:cubicBezTo>
                  <a:cubicBezTo>
                    <a:pt x="17100" y="35522"/>
                    <a:pt x="14469" y="31086"/>
                    <a:pt x="15991" y="29616"/>
                  </a:cubicBezTo>
                  <a:cubicBezTo>
                    <a:pt x="16201" y="29582"/>
                    <a:pt x="16415" y="29566"/>
                    <a:pt x="16633" y="29566"/>
                  </a:cubicBezTo>
                  <a:cubicBezTo>
                    <a:pt x="19978" y="29566"/>
                    <a:pt x="24301" y="33264"/>
                    <a:pt x="28670" y="33264"/>
                  </a:cubicBezTo>
                  <a:cubicBezTo>
                    <a:pt x="29941" y="33264"/>
                    <a:pt x="31216" y="32951"/>
                    <a:pt x="32471" y="32143"/>
                  </a:cubicBezTo>
                  <a:cubicBezTo>
                    <a:pt x="34277" y="31215"/>
                    <a:pt x="38068" y="28558"/>
                    <a:pt x="36933" y="27759"/>
                  </a:cubicBezTo>
                  <a:cubicBezTo>
                    <a:pt x="35945" y="27884"/>
                    <a:pt x="34966" y="27947"/>
                    <a:pt x="34021" y="27947"/>
                  </a:cubicBezTo>
                  <a:cubicBezTo>
                    <a:pt x="29910" y="27947"/>
                    <a:pt x="26443" y="26752"/>
                    <a:pt x="25688" y="24277"/>
                  </a:cubicBezTo>
                  <a:cubicBezTo>
                    <a:pt x="25424" y="23442"/>
                    <a:pt x="25932" y="23157"/>
                    <a:pt x="26853" y="23157"/>
                  </a:cubicBezTo>
                  <a:cubicBezTo>
                    <a:pt x="28828" y="23157"/>
                    <a:pt x="32703" y="24465"/>
                    <a:pt x="34948" y="24465"/>
                  </a:cubicBezTo>
                  <a:cubicBezTo>
                    <a:pt x="35537" y="24465"/>
                    <a:pt x="36013" y="24375"/>
                    <a:pt x="36314" y="24148"/>
                  </a:cubicBezTo>
                  <a:cubicBezTo>
                    <a:pt x="38816" y="23606"/>
                    <a:pt x="43303" y="19274"/>
                    <a:pt x="41137" y="18500"/>
                  </a:cubicBezTo>
                  <a:cubicBezTo>
                    <a:pt x="39565" y="18986"/>
                    <a:pt x="37927" y="19194"/>
                    <a:pt x="36455" y="19194"/>
                  </a:cubicBezTo>
                  <a:cubicBezTo>
                    <a:pt x="32299" y="19194"/>
                    <a:pt x="29474" y="17531"/>
                    <a:pt x="33245" y="15740"/>
                  </a:cubicBezTo>
                  <a:cubicBezTo>
                    <a:pt x="36340" y="14554"/>
                    <a:pt x="40131" y="15818"/>
                    <a:pt x="42375" y="13006"/>
                  </a:cubicBezTo>
                  <a:cubicBezTo>
                    <a:pt x="43355" y="10453"/>
                    <a:pt x="44696" y="5966"/>
                    <a:pt x="43742" y="4109"/>
                  </a:cubicBezTo>
                  <a:cubicBezTo>
                    <a:pt x="41314" y="2858"/>
                    <a:pt x="38595" y="2047"/>
                    <a:pt x="36153" y="2047"/>
                  </a:cubicBezTo>
                  <a:cubicBezTo>
                    <a:pt x="32654" y="2047"/>
                    <a:pt x="29725" y="3712"/>
                    <a:pt x="29041" y="8132"/>
                  </a:cubicBezTo>
                  <a:cubicBezTo>
                    <a:pt x="28743" y="9270"/>
                    <a:pt x="28120" y="10152"/>
                    <a:pt x="27203" y="10152"/>
                  </a:cubicBezTo>
                  <a:cubicBezTo>
                    <a:pt x="26852" y="10152"/>
                    <a:pt x="26459" y="10023"/>
                    <a:pt x="26024" y="9731"/>
                  </a:cubicBezTo>
                  <a:cubicBezTo>
                    <a:pt x="23651" y="7100"/>
                    <a:pt x="26901" y="3851"/>
                    <a:pt x="27468" y="1065"/>
                  </a:cubicBezTo>
                  <a:cubicBezTo>
                    <a:pt x="27065" y="312"/>
                    <a:pt x="26401" y="0"/>
                    <a:pt x="25606" y="0"/>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marL="0" marR="0" lvl="0" indent="0" algn="l" defTabSz="121917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sp>
          <p:nvSpPr>
            <p:cNvPr id="21" name="Google Shape;26;p2"/>
            <p:cNvSpPr>
              <a:spLocks/>
            </p:cNvSpPr>
            <p:nvPr/>
          </p:nvSpPr>
          <p:spPr bwMode="auto">
            <a:xfrm>
              <a:off x="4841875" y="3612075"/>
              <a:ext cx="811775" cy="761500"/>
            </a:xfrm>
            <a:custGeom>
              <a:avLst/>
              <a:gdLst>
                <a:gd name="T0" fmla="*/ 329640625 w 32471"/>
                <a:gd name="T1" fmla="*/ 0 h 30460"/>
                <a:gd name="T2" fmla="*/ 329640625 w 32471"/>
                <a:gd name="T3" fmla="*/ 0 h 30460"/>
                <a:gd name="T4" fmla="*/ 312718750 w 32471"/>
                <a:gd name="T5" fmla="*/ 229296875 h 30460"/>
                <a:gd name="T6" fmla="*/ 197859375 w 32471"/>
                <a:gd name="T7" fmla="*/ 289750000 h 30460"/>
                <a:gd name="T8" fmla="*/ 156359375 w 32471"/>
                <a:gd name="T9" fmla="*/ 76578125 h 30460"/>
                <a:gd name="T10" fmla="*/ 156359375 w 32471"/>
                <a:gd name="T11" fmla="*/ 76578125 h 30460"/>
                <a:gd name="T12" fmla="*/ 194640625 w 32471"/>
                <a:gd name="T13" fmla="*/ 291359375 h 30460"/>
                <a:gd name="T14" fmla="*/ 108000000 w 32471"/>
                <a:gd name="T15" fmla="*/ 342140625 h 30460"/>
                <a:gd name="T16" fmla="*/ 7250000 w 32471"/>
                <a:gd name="T17" fmla="*/ 163218750 h 30460"/>
                <a:gd name="T18" fmla="*/ 7250000 w 32471"/>
                <a:gd name="T19" fmla="*/ 163218750 h 30460"/>
                <a:gd name="T20" fmla="*/ 4031250 w 32471"/>
                <a:gd name="T21" fmla="*/ 206734375 h 30460"/>
                <a:gd name="T22" fmla="*/ 103562500 w 32471"/>
                <a:gd name="T23" fmla="*/ 344562500 h 30460"/>
                <a:gd name="T24" fmla="*/ 66093750 w 32471"/>
                <a:gd name="T25" fmla="*/ 371953125 h 30460"/>
                <a:gd name="T26" fmla="*/ 112031250 w 32471"/>
                <a:gd name="T27" fmla="*/ 343750000 h 30460"/>
                <a:gd name="T28" fmla="*/ 112031250 w 32471"/>
                <a:gd name="T29" fmla="*/ 343750000 h 30460"/>
                <a:gd name="T30" fmla="*/ 148296875 w 32471"/>
                <a:gd name="T31" fmla="*/ 475921875 h 30460"/>
                <a:gd name="T32" fmla="*/ 158781250 w 32471"/>
                <a:gd name="T33" fmla="*/ 315937500 h 30460"/>
                <a:gd name="T34" fmla="*/ 378296875 w 32471"/>
                <a:gd name="T35" fmla="*/ 435640625 h 30460"/>
                <a:gd name="T36" fmla="*/ 380015625 w 32471"/>
                <a:gd name="T37" fmla="*/ 435625000 h 30460"/>
                <a:gd name="T38" fmla="*/ 162406250 w 32471"/>
                <a:gd name="T39" fmla="*/ 313921875 h 30460"/>
                <a:gd name="T40" fmla="*/ 316343750 w 32471"/>
                <a:gd name="T41" fmla="*/ 231312500 h 30460"/>
                <a:gd name="T42" fmla="*/ 341734375 w 32471"/>
                <a:gd name="T43" fmla="*/ 218828125 h 30460"/>
                <a:gd name="T44" fmla="*/ 471234375 w 32471"/>
                <a:gd name="T45" fmla="*/ 281484375 h 30460"/>
                <a:gd name="T46" fmla="*/ 491640625 w 32471"/>
                <a:gd name="T47" fmla="*/ 277265625 h 30460"/>
                <a:gd name="T48" fmla="*/ 491640625 w 32471"/>
                <a:gd name="T49" fmla="*/ 277265625 h 30460"/>
                <a:gd name="T50" fmla="*/ 479328125 w 32471"/>
                <a:gd name="T51" fmla="*/ 278031250 h 30460"/>
                <a:gd name="T52" fmla="*/ 345359375 w 32471"/>
                <a:gd name="T53" fmla="*/ 216812500 h 30460"/>
                <a:gd name="T54" fmla="*/ 507359375 w 32471"/>
                <a:gd name="T55" fmla="*/ 94703125 h 30460"/>
                <a:gd name="T56" fmla="*/ 507359375 w 32471"/>
                <a:gd name="T57" fmla="*/ 94703125 h 30460"/>
                <a:gd name="T58" fmla="*/ 414671875 w 32471"/>
                <a:gd name="T59" fmla="*/ 176515625 h 30460"/>
                <a:gd name="T60" fmla="*/ 438828125 w 32471"/>
                <a:gd name="T61" fmla="*/ 73562500 h 30460"/>
                <a:gd name="T62" fmla="*/ 435625000 w 32471"/>
                <a:gd name="T63" fmla="*/ 78187500 h 30460"/>
                <a:gd name="T64" fmla="*/ 315531250 w 32471"/>
                <a:gd name="T65" fmla="*/ 227687500 h 30460"/>
                <a:gd name="T66" fmla="*/ 329640625 w 32471"/>
                <a:gd name="T67" fmla="*/ 0 h 30460"/>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32471" h="30460" extrusionOk="0">
                  <a:moveTo>
                    <a:pt x="21097" y="0"/>
                  </a:moveTo>
                  <a:lnTo>
                    <a:pt x="21097" y="0"/>
                  </a:lnTo>
                  <a:cubicBezTo>
                    <a:pt x="18312" y="4075"/>
                    <a:pt x="17873" y="9827"/>
                    <a:pt x="20014" y="14675"/>
                  </a:cubicBezTo>
                  <a:cubicBezTo>
                    <a:pt x="17796" y="15759"/>
                    <a:pt x="15114" y="17177"/>
                    <a:pt x="12663" y="18544"/>
                  </a:cubicBezTo>
                  <a:cubicBezTo>
                    <a:pt x="8614" y="14005"/>
                    <a:pt x="8589" y="9827"/>
                    <a:pt x="10007" y="4901"/>
                  </a:cubicBezTo>
                  <a:cubicBezTo>
                    <a:pt x="7841" y="9208"/>
                    <a:pt x="8924" y="14908"/>
                    <a:pt x="12457" y="18647"/>
                  </a:cubicBezTo>
                  <a:cubicBezTo>
                    <a:pt x="10884" y="19524"/>
                    <a:pt x="8769" y="20762"/>
                    <a:pt x="6912" y="21897"/>
                  </a:cubicBezTo>
                  <a:cubicBezTo>
                    <a:pt x="2192" y="20607"/>
                    <a:pt x="26" y="15217"/>
                    <a:pt x="464" y="10446"/>
                  </a:cubicBezTo>
                  <a:cubicBezTo>
                    <a:pt x="0" y="10884"/>
                    <a:pt x="284" y="12096"/>
                    <a:pt x="258" y="13231"/>
                  </a:cubicBezTo>
                  <a:cubicBezTo>
                    <a:pt x="568" y="16739"/>
                    <a:pt x="2734" y="20891"/>
                    <a:pt x="6628" y="22052"/>
                  </a:cubicBezTo>
                  <a:cubicBezTo>
                    <a:pt x="6345" y="22464"/>
                    <a:pt x="4153" y="23135"/>
                    <a:pt x="4230" y="23805"/>
                  </a:cubicBezTo>
                  <a:cubicBezTo>
                    <a:pt x="4926" y="23367"/>
                    <a:pt x="6061" y="22671"/>
                    <a:pt x="7170" y="22000"/>
                  </a:cubicBezTo>
                  <a:cubicBezTo>
                    <a:pt x="5519" y="24527"/>
                    <a:pt x="6783" y="29840"/>
                    <a:pt x="9491" y="30459"/>
                  </a:cubicBezTo>
                  <a:cubicBezTo>
                    <a:pt x="5881" y="28138"/>
                    <a:pt x="5287" y="21819"/>
                    <a:pt x="10162" y="20220"/>
                  </a:cubicBezTo>
                  <a:cubicBezTo>
                    <a:pt x="14902" y="21989"/>
                    <a:pt x="18574" y="27881"/>
                    <a:pt x="24211" y="27881"/>
                  </a:cubicBezTo>
                  <a:cubicBezTo>
                    <a:pt x="24248" y="27881"/>
                    <a:pt x="24284" y="27881"/>
                    <a:pt x="24321" y="27880"/>
                  </a:cubicBezTo>
                  <a:cubicBezTo>
                    <a:pt x="18956" y="27236"/>
                    <a:pt x="15397" y="22438"/>
                    <a:pt x="10394" y="20091"/>
                  </a:cubicBezTo>
                  <a:cubicBezTo>
                    <a:pt x="13515" y="18286"/>
                    <a:pt x="16816" y="16507"/>
                    <a:pt x="20246" y="14804"/>
                  </a:cubicBezTo>
                  <a:lnTo>
                    <a:pt x="21871" y="14005"/>
                  </a:lnTo>
                  <a:cubicBezTo>
                    <a:pt x="24118" y="15173"/>
                    <a:pt x="27476" y="18015"/>
                    <a:pt x="30159" y="18015"/>
                  </a:cubicBezTo>
                  <a:cubicBezTo>
                    <a:pt x="30617" y="18015"/>
                    <a:pt x="31055" y="17932"/>
                    <a:pt x="31465" y="17745"/>
                  </a:cubicBezTo>
                  <a:cubicBezTo>
                    <a:pt x="31199" y="17778"/>
                    <a:pt x="30936" y="17794"/>
                    <a:pt x="30677" y="17794"/>
                  </a:cubicBezTo>
                  <a:cubicBezTo>
                    <a:pt x="27570" y="17794"/>
                    <a:pt x="24936" y="15495"/>
                    <a:pt x="22103" y="13876"/>
                  </a:cubicBezTo>
                  <a:cubicBezTo>
                    <a:pt x="25224" y="12380"/>
                    <a:pt x="31671" y="9053"/>
                    <a:pt x="32471" y="6061"/>
                  </a:cubicBezTo>
                  <a:cubicBezTo>
                    <a:pt x="31052" y="8176"/>
                    <a:pt x="28912" y="9904"/>
                    <a:pt x="26539" y="11297"/>
                  </a:cubicBezTo>
                  <a:cubicBezTo>
                    <a:pt x="25966" y="10495"/>
                    <a:pt x="28283" y="4708"/>
                    <a:pt x="28085" y="4708"/>
                  </a:cubicBezTo>
                  <a:cubicBezTo>
                    <a:pt x="28060" y="4708"/>
                    <a:pt x="27995" y="4799"/>
                    <a:pt x="27880" y="5004"/>
                  </a:cubicBezTo>
                  <a:cubicBezTo>
                    <a:pt x="24037" y="12432"/>
                    <a:pt x="30201" y="9904"/>
                    <a:pt x="20194" y="14572"/>
                  </a:cubicBezTo>
                  <a:cubicBezTo>
                    <a:pt x="17770" y="9208"/>
                    <a:pt x="19034" y="4256"/>
                    <a:pt x="21097" y="0"/>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marL="0" marR="0" lvl="0" indent="0" algn="l" defTabSz="121917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grpSp>
      <p:sp>
        <p:nvSpPr>
          <p:cNvPr id="22" name="Google Shape;27;p2"/>
          <p:cNvSpPr>
            <a:spLocks/>
          </p:cNvSpPr>
          <p:nvPr/>
        </p:nvSpPr>
        <p:spPr bwMode="auto">
          <a:xfrm rot="10800000">
            <a:off x="11063818" y="347134"/>
            <a:ext cx="1703916" cy="2307167"/>
          </a:xfrm>
          <a:custGeom>
            <a:avLst/>
            <a:gdLst>
              <a:gd name="T0" fmla="*/ 1181011851 w 29738"/>
              <a:gd name="T1" fmla="*/ 1293906892 h 40284"/>
              <a:gd name="T2" fmla="*/ 1084750983 w 29738"/>
              <a:gd name="T3" fmla="*/ 1457406840 h 40284"/>
              <a:gd name="T4" fmla="*/ 894448983 w 29738"/>
              <a:gd name="T5" fmla="*/ 257576911 h 40284"/>
              <a:gd name="T6" fmla="*/ 937460385 w 29738"/>
              <a:gd name="T7" fmla="*/ 1782428816 h 40284"/>
              <a:gd name="T8" fmla="*/ 360286658 w 29738"/>
              <a:gd name="T9" fmla="*/ 692919915 h 40284"/>
              <a:gd name="T10" fmla="*/ 882148162 w 29738"/>
              <a:gd name="T11" fmla="*/ 1941889891 h 40284"/>
              <a:gd name="T12" fmla="*/ 204665620 w 29738"/>
              <a:gd name="T13" fmla="*/ 1148791341 h 40284"/>
              <a:gd name="T14" fmla="*/ 826915311 w 29738"/>
              <a:gd name="T15" fmla="*/ 2134001506 h 40284"/>
              <a:gd name="T16" fmla="*/ 0 w 29738"/>
              <a:gd name="T17" fmla="*/ 1682252027 h 40284"/>
              <a:gd name="T18" fmla="*/ 816677247 w 29738"/>
              <a:gd name="T19" fmla="*/ 2147483646 h 40284"/>
              <a:gd name="T20" fmla="*/ 788029421 w 29738"/>
              <a:gd name="T21" fmla="*/ 2147483646 h 40284"/>
              <a:gd name="T22" fmla="*/ 38885889 w 29738"/>
              <a:gd name="T23" fmla="*/ 2147483646 h 40284"/>
              <a:gd name="T24" fmla="*/ 401711748 w 29738"/>
              <a:gd name="T25" fmla="*/ 2147483646 h 40284"/>
              <a:gd name="T26" fmla="*/ 771601240 w 29738"/>
              <a:gd name="T27" fmla="*/ 2147483646 h 40284"/>
              <a:gd name="T28" fmla="*/ 155541667 w 29738"/>
              <a:gd name="T29" fmla="*/ 2147483646 h 40284"/>
              <a:gd name="T30" fmla="*/ 738905468 w 29738"/>
              <a:gd name="T31" fmla="*/ 2147483646 h 40284"/>
              <a:gd name="T32" fmla="*/ 635898624 w 29738"/>
              <a:gd name="T33" fmla="*/ 2147483646 h 40284"/>
              <a:gd name="T34" fmla="*/ 1123636872 w 29738"/>
              <a:gd name="T35" fmla="*/ 2147483646 h 40284"/>
              <a:gd name="T36" fmla="*/ 808503744 w 29738"/>
              <a:gd name="T37" fmla="*/ 2147483646 h 40284"/>
              <a:gd name="T38" fmla="*/ 822787950 w 29738"/>
              <a:gd name="T39" fmla="*/ 2147483646 h 40284"/>
              <a:gd name="T40" fmla="*/ 1575820642 w 29738"/>
              <a:gd name="T41" fmla="*/ 2147483646 h 40284"/>
              <a:gd name="T42" fmla="*/ 1876826546 w 29738"/>
              <a:gd name="T43" fmla="*/ 2147483646 h 40284"/>
              <a:gd name="T44" fmla="*/ 945000420 w 29738"/>
              <a:gd name="T45" fmla="*/ 2120925414 h 40284"/>
              <a:gd name="T46" fmla="*/ 904685199 w 29738"/>
              <a:gd name="T47" fmla="*/ 1982704903 h 40284"/>
              <a:gd name="T48" fmla="*/ 1934203373 w 29738"/>
              <a:gd name="T49" fmla="*/ 2001172330 h 40284"/>
              <a:gd name="T50" fmla="*/ 1761201223 w 29738"/>
              <a:gd name="T51" fmla="*/ 2014327759 h 40284"/>
              <a:gd name="T52" fmla="*/ 912860549 w 29738"/>
              <a:gd name="T53" fmla="*/ 1960276134 h 40284"/>
              <a:gd name="T54" fmla="*/ 1409961540 w 29738"/>
              <a:gd name="T55" fmla="*/ 1901628389 h 40284"/>
              <a:gd name="T56" fmla="*/ 2040622934 w 29738"/>
              <a:gd name="T57" fmla="*/ 1735430948 h 40284"/>
              <a:gd name="T58" fmla="*/ 986504924 w 29738"/>
              <a:gd name="T59" fmla="*/ 1749697091 h 40284"/>
              <a:gd name="T60" fmla="*/ 1300526335 w 29738"/>
              <a:gd name="T61" fmla="*/ 1566462174 h 40284"/>
              <a:gd name="T62" fmla="*/ 2099983104 w 29738"/>
              <a:gd name="T63" fmla="*/ 1185565632 h 40284"/>
              <a:gd name="T64" fmla="*/ 1211644867 w 29738"/>
              <a:gd name="T65" fmla="*/ 1306189574 h 40284"/>
              <a:gd name="T66" fmla="*/ 2147483646 w 29738"/>
              <a:gd name="T67" fmla="*/ 621432283 h 40284"/>
              <a:gd name="T68" fmla="*/ 2147483646 w 29738"/>
              <a:gd name="T69" fmla="*/ 81790588 h 40284"/>
              <a:gd name="T70" fmla="*/ 1821593737 w 29738"/>
              <a:gd name="T71" fmla="*/ 506910014 h 40284"/>
              <a:gd name="T72" fmla="*/ 1639465197 w 29738"/>
              <a:gd name="T73" fmla="*/ 0 h 4028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9738" h="40284" extrusionOk="0">
                <a:moveTo>
                  <a:pt x="20659" y="0"/>
                </a:moveTo>
                <a:cubicBezTo>
                  <a:pt x="17022" y="4411"/>
                  <a:pt x="13953" y="10291"/>
                  <a:pt x="14882" y="16326"/>
                </a:cubicBezTo>
                <a:lnTo>
                  <a:pt x="14701" y="16584"/>
                </a:lnTo>
                <a:cubicBezTo>
                  <a:pt x="14340" y="17177"/>
                  <a:pt x="13979" y="17770"/>
                  <a:pt x="13669" y="18389"/>
                </a:cubicBezTo>
                <a:cubicBezTo>
                  <a:pt x="13205" y="13308"/>
                  <a:pt x="12406" y="8228"/>
                  <a:pt x="11271" y="3250"/>
                </a:cubicBezTo>
                <a:cubicBezTo>
                  <a:pt x="9698" y="8486"/>
                  <a:pt x="10497" y="14185"/>
                  <a:pt x="13463" y="18776"/>
                </a:cubicBezTo>
                <a:cubicBezTo>
                  <a:pt x="12844" y="19988"/>
                  <a:pt x="12303" y="21200"/>
                  <a:pt x="11813" y="22490"/>
                </a:cubicBezTo>
                <a:cubicBezTo>
                  <a:pt x="10342" y="17693"/>
                  <a:pt x="8150" y="12354"/>
                  <a:pt x="4540" y="8743"/>
                </a:cubicBezTo>
                <a:cubicBezTo>
                  <a:pt x="6551" y="13412"/>
                  <a:pt x="7634" y="19086"/>
                  <a:pt x="11658" y="22928"/>
                </a:cubicBezTo>
                <a:cubicBezTo>
                  <a:pt x="11451" y="23444"/>
                  <a:pt x="11271" y="23960"/>
                  <a:pt x="11116" y="24502"/>
                </a:cubicBezTo>
                <a:cubicBezTo>
                  <a:pt x="7067" y="22206"/>
                  <a:pt x="4978" y="18183"/>
                  <a:pt x="2579" y="14495"/>
                </a:cubicBezTo>
                <a:cubicBezTo>
                  <a:pt x="3559" y="18802"/>
                  <a:pt x="5571" y="24579"/>
                  <a:pt x="10884" y="25250"/>
                </a:cubicBezTo>
                <a:cubicBezTo>
                  <a:pt x="10729" y="25765"/>
                  <a:pt x="10652" y="25997"/>
                  <a:pt x="10420" y="26926"/>
                </a:cubicBezTo>
                <a:cubicBezTo>
                  <a:pt x="6758" y="25688"/>
                  <a:pt x="2786" y="24553"/>
                  <a:pt x="0" y="21226"/>
                </a:cubicBezTo>
                <a:cubicBezTo>
                  <a:pt x="136" y="25466"/>
                  <a:pt x="4517" y="27533"/>
                  <a:pt x="8624" y="27533"/>
                </a:cubicBezTo>
                <a:cubicBezTo>
                  <a:pt x="9188" y="27533"/>
                  <a:pt x="9748" y="27494"/>
                  <a:pt x="10291" y="27416"/>
                </a:cubicBezTo>
                <a:cubicBezTo>
                  <a:pt x="10162" y="27932"/>
                  <a:pt x="10033" y="28422"/>
                  <a:pt x="9930" y="28938"/>
                </a:cubicBezTo>
                <a:cubicBezTo>
                  <a:pt x="7962" y="29088"/>
                  <a:pt x="5995" y="29292"/>
                  <a:pt x="3944" y="29292"/>
                </a:cubicBezTo>
                <a:cubicBezTo>
                  <a:pt x="2822" y="29292"/>
                  <a:pt x="1676" y="29231"/>
                  <a:pt x="490" y="29067"/>
                </a:cubicBezTo>
                <a:cubicBezTo>
                  <a:pt x="1849" y="30026"/>
                  <a:pt x="3422" y="30331"/>
                  <a:pt x="5062" y="30331"/>
                </a:cubicBezTo>
                <a:cubicBezTo>
                  <a:pt x="6596" y="30331"/>
                  <a:pt x="8190" y="30064"/>
                  <a:pt x="9723" y="29814"/>
                </a:cubicBezTo>
                <a:cubicBezTo>
                  <a:pt x="9620" y="30253"/>
                  <a:pt x="9543" y="30666"/>
                  <a:pt x="9466" y="31104"/>
                </a:cubicBezTo>
                <a:cubicBezTo>
                  <a:pt x="6912" y="31517"/>
                  <a:pt x="4617" y="33245"/>
                  <a:pt x="1960" y="34122"/>
                </a:cubicBezTo>
                <a:cubicBezTo>
                  <a:pt x="2357" y="34238"/>
                  <a:pt x="2774" y="34290"/>
                  <a:pt x="3202" y="34290"/>
                </a:cubicBezTo>
                <a:cubicBezTo>
                  <a:pt x="5248" y="34290"/>
                  <a:pt x="7562" y="33085"/>
                  <a:pt x="9311" y="31826"/>
                </a:cubicBezTo>
                <a:cubicBezTo>
                  <a:pt x="8167" y="38164"/>
                  <a:pt x="7894" y="40283"/>
                  <a:pt x="8013" y="40283"/>
                </a:cubicBezTo>
                <a:cubicBezTo>
                  <a:pt x="8206" y="40283"/>
                  <a:pt x="9423" y="34747"/>
                  <a:pt x="9646" y="32548"/>
                </a:cubicBezTo>
                <a:cubicBezTo>
                  <a:pt x="10136" y="34431"/>
                  <a:pt x="11967" y="36881"/>
                  <a:pt x="14159" y="36984"/>
                </a:cubicBezTo>
                <a:cubicBezTo>
                  <a:pt x="12483" y="35592"/>
                  <a:pt x="12122" y="32780"/>
                  <a:pt x="9852" y="31491"/>
                </a:cubicBezTo>
                <a:cubicBezTo>
                  <a:pt x="9956" y="30949"/>
                  <a:pt x="10059" y="30382"/>
                  <a:pt x="10188" y="29814"/>
                </a:cubicBezTo>
                <a:cubicBezTo>
                  <a:pt x="11451" y="32445"/>
                  <a:pt x="15681" y="33941"/>
                  <a:pt x="18415" y="34508"/>
                </a:cubicBezTo>
                <a:cubicBezTo>
                  <a:pt x="15733" y="33116"/>
                  <a:pt x="13747" y="29557"/>
                  <a:pt x="10368" y="29067"/>
                </a:cubicBezTo>
                <a:cubicBezTo>
                  <a:pt x="10471" y="28499"/>
                  <a:pt x="10626" y="27958"/>
                  <a:pt x="10755" y="27416"/>
                </a:cubicBezTo>
                <a:cubicBezTo>
                  <a:pt x="13341" y="28949"/>
                  <a:pt x="16615" y="30151"/>
                  <a:pt x="19857" y="30151"/>
                </a:cubicBezTo>
                <a:cubicBezTo>
                  <a:pt x="21141" y="30151"/>
                  <a:pt x="22421" y="29963"/>
                  <a:pt x="23650" y="29531"/>
                </a:cubicBezTo>
                <a:cubicBezTo>
                  <a:pt x="23516" y="29538"/>
                  <a:pt x="23382" y="29542"/>
                  <a:pt x="23248" y="29542"/>
                </a:cubicBezTo>
                <a:cubicBezTo>
                  <a:pt x="19522" y="29542"/>
                  <a:pt x="15846" y="26761"/>
                  <a:pt x="11908" y="26761"/>
                </a:cubicBezTo>
                <a:cubicBezTo>
                  <a:pt x="11577" y="26761"/>
                  <a:pt x="11245" y="26780"/>
                  <a:pt x="10910" y="26823"/>
                </a:cubicBezTo>
                <a:cubicBezTo>
                  <a:pt x="11013" y="26359"/>
                  <a:pt x="11142" y="25894"/>
                  <a:pt x="11400" y="25017"/>
                </a:cubicBezTo>
                <a:cubicBezTo>
                  <a:pt x="14088" y="25693"/>
                  <a:pt x="17223" y="26342"/>
                  <a:pt x="19887" y="26342"/>
                </a:cubicBezTo>
                <a:cubicBezTo>
                  <a:pt x="21696" y="26342"/>
                  <a:pt x="23288" y="26042"/>
                  <a:pt x="24373" y="25250"/>
                </a:cubicBezTo>
                <a:cubicBezTo>
                  <a:pt x="23649" y="25368"/>
                  <a:pt x="22922" y="25416"/>
                  <a:pt x="22193" y="25416"/>
                </a:cubicBezTo>
                <a:cubicBezTo>
                  <a:pt x="19226" y="25416"/>
                  <a:pt x="16227" y="24628"/>
                  <a:pt x="13264" y="24628"/>
                </a:cubicBezTo>
                <a:cubicBezTo>
                  <a:pt x="12675" y="24628"/>
                  <a:pt x="12088" y="24659"/>
                  <a:pt x="11503" y="24734"/>
                </a:cubicBezTo>
                <a:cubicBezTo>
                  <a:pt x="11684" y="24141"/>
                  <a:pt x="11890" y="23547"/>
                  <a:pt x="12096" y="22954"/>
                </a:cubicBezTo>
                <a:cubicBezTo>
                  <a:pt x="13934" y="23651"/>
                  <a:pt x="15855" y="23994"/>
                  <a:pt x="17767" y="23994"/>
                </a:cubicBezTo>
                <a:cubicBezTo>
                  <a:pt x="20523" y="23994"/>
                  <a:pt x="23262" y="23282"/>
                  <a:pt x="25714" y="21897"/>
                </a:cubicBezTo>
                <a:cubicBezTo>
                  <a:pt x="24100" y="22475"/>
                  <a:pt x="22386" y="22662"/>
                  <a:pt x="20631" y="22662"/>
                </a:cubicBezTo>
                <a:cubicBezTo>
                  <a:pt x="17926" y="22662"/>
                  <a:pt x="15122" y="22218"/>
                  <a:pt x="12431" y="22077"/>
                </a:cubicBezTo>
                <a:cubicBezTo>
                  <a:pt x="12793" y="21175"/>
                  <a:pt x="12844" y="21020"/>
                  <a:pt x="13566" y="19524"/>
                </a:cubicBezTo>
                <a:cubicBezTo>
                  <a:pt x="14461" y="19680"/>
                  <a:pt x="15415" y="19765"/>
                  <a:pt x="16388" y="19765"/>
                </a:cubicBezTo>
                <a:cubicBezTo>
                  <a:pt x="20240" y="19765"/>
                  <a:pt x="24403" y="18438"/>
                  <a:pt x="26462" y="14959"/>
                </a:cubicBezTo>
                <a:cubicBezTo>
                  <a:pt x="22722" y="17744"/>
                  <a:pt x="17925" y="17744"/>
                  <a:pt x="13747" y="19137"/>
                </a:cubicBezTo>
                <a:cubicBezTo>
                  <a:pt x="14211" y="18234"/>
                  <a:pt x="14701" y="17332"/>
                  <a:pt x="15268" y="16481"/>
                </a:cubicBezTo>
                <a:cubicBezTo>
                  <a:pt x="21071" y="15526"/>
                  <a:pt x="27983" y="10936"/>
                  <a:pt x="29221" y="7841"/>
                </a:cubicBezTo>
                <a:cubicBezTo>
                  <a:pt x="25121" y="10858"/>
                  <a:pt x="20194" y="13360"/>
                  <a:pt x="15630" y="16016"/>
                </a:cubicBezTo>
                <a:cubicBezTo>
                  <a:pt x="18931" y="11271"/>
                  <a:pt x="28731" y="5829"/>
                  <a:pt x="29737" y="1032"/>
                </a:cubicBezTo>
                <a:cubicBezTo>
                  <a:pt x="27803" y="3173"/>
                  <a:pt x="25249" y="4668"/>
                  <a:pt x="22954" y="6396"/>
                </a:cubicBezTo>
                <a:cubicBezTo>
                  <a:pt x="19369" y="8821"/>
                  <a:pt x="18080" y="12483"/>
                  <a:pt x="15243" y="15759"/>
                </a:cubicBezTo>
                <a:cubicBezTo>
                  <a:pt x="16223" y="10368"/>
                  <a:pt x="19627" y="5649"/>
                  <a:pt x="20659" y="0"/>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lIns="121900" tIns="121900" rIns="121900" bIns="121900" anchor="ctr"/>
          <a:lstStyle/>
          <a:p>
            <a:pPr marL="0" marR="0" lvl="0" indent="0" algn="l" defTabSz="121917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sp>
        <p:nvSpPr>
          <p:cNvPr id="23" name="Google Shape;28;p2"/>
          <p:cNvSpPr/>
          <p:nvPr/>
        </p:nvSpPr>
        <p:spPr>
          <a:xfrm rot="10800000">
            <a:off x="10676467" y="2895600"/>
            <a:ext cx="2476500" cy="3354917"/>
          </a:xfrm>
          <a:custGeom>
            <a:avLst/>
            <a:gdLst/>
            <a:ahLst/>
            <a:cxnLst/>
            <a:rect l="l" t="t" r="r" b="b"/>
            <a:pathLst>
              <a:path w="29738" h="40284" extrusionOk="0">
                <a:moveTo>
                  <a:pt x="20659" y="0"/>
                </a:moveTo>
                <a:cubicBezTo>
                  <a:pt x="17022" y="4411"/>
                  <a:pt x="13953" y="10291"/>
                  <a:pt x="14882" y="16326"/>
                </a:cubicBezTo>
                <a:lnTo>
                  <a:pt x="14701" y="16584"/>
                </a:lnTo>
                <a:cubicBezTo>
                  <a:pt x="14340" y="17177"/>
                  <a:pt x="13979" y="17770"/>
                  <a:pt x="13669" y="18389"/>
                </a:cubicBezTo>
                <a:cubicBezTo>
                  <a:pt x="13205" y="13308"/>
                  <a:pt x="12406" y="8228"/>
                  <a:pt x="11271" y="3250"/>
                </a:cubicBezTo>
                <a:lnTo>
                  <a:pt x="11271" y="3250"/>
                </a:lnTo>
                <a:cubicBezTo>
                  <a:pt x="9698" y="8486"/>
                  <a:pt x="10497" y="14185"/>
                  <a:pt x="13463" y="18776"/>
                </a:cubicBezTo>
                <a:cubicBezTo>
                  <a:pt x="12844" y="19988"/>
                  <a:pt x="12303" y="21200"/>
                  <a:pt x="11813" y="22490"/>
                </a:cubicBezTo>
                <a:cubicBezTo>
                  <a:pt x="10342" y="17693"/>
                  <a:pt x="8150" y="12354"/>
                  <a:pt x="4540" y="8743"/>
                </a:cubicBezTo>
                <a:lnTo>
                  <a:pt x="4540" y="8743"/>
                </a:lnTo>
                <a:cubicBezTo>
                  <a:pt x="6551" y="13412"/>
                  <a:pt x="7634" y="19086"/>
                  <a:pt x="11658" y="22928"/>
                </a:cubicBezTo>
                <a:cubicBezTo>
                  <a:pt x="11451" y="23444"/>
                  <a:pt x="11271" y="23960"/>
                  <a:pt x="11116" y="24502"/>
                </a:cubicBezTo>
                <a:cubicBezTo>
                  <a:pt x="7067" y="22206"/>
                  <a:pt x="4978" y="18183"/>
                  <a:pt x="2579" y="14495"/>
                </a:cubicBezTo>
                <a:lnTo>
                  <a:pt x="2579" y="14495"/>
                </a:lnTo>
                <a:cubicBezTo>
                  <a:pt x="3559" y="18802"/>
                  <a:pt x="5571" y="24579"/>
                  <a:pt x="10884" y="25250"/>
                </a:cubicBezTo>
                <a:cubicBezTo>
                  <a:pt x="10729" y="25765"/>
                  <a:pt x="10652" y="25997"/>
                  <a:pt x="10420" y="26926"/>
                </a:cubicBezTo>
                <a:cubicBezTo>
                  <a:pt x="6758" y="25688"/>
                  <a:pt x="2786" y="24553"/>
                  <a:pt x="0" y="21226"/>
                </a:cubicBezTo>
                <a:lnTo>
                  <a:pt x="0" y="21226"/>
                </a:lnTo>
                <a:cubicBezTo>
                  <a:pt x="136" y="25466"/>
                  <a:pt x="4517" y="27533"/>
                  <a:pt x="8624" y="27533"/>
                </a:cubicBezTo>
                <a:cubicBezTo>
                  <a:pt x="9188" y="27533"/>
                  <a:pt x="9748" y="27494"/>
                  <a:pt x="10291" y="27416"/>
                </a:cubicBezTo>
                <a:lnTo>
                  <a:pt x="10291" y="27416"/>
                </a:lnTo>
                <a:cubicBezTo>
                  <a:pt x="10162" y="27932"/>
                  <a:pt x="10033" y="28422"/>
                  <a:pt x="9930" y="28938"/>
                </a:cubicBezTo>
                <a:cubicBezTo>
                  <a:pt x="7962" y="29088"/>
                  <a:pt x="5995" y="29292"/>
                  <a:pt x="3944" y="29292"/>
                </a:cubicBezTo>
                <a:cubicBezTo>
                  <a:pt x="2822" y="29292"/>
                  <a:pt x="1676" y="29231"/>
                  <a:pt x="490" y="29067"/>
                </a:cubicBezTo>
                <a:lnTo>
                  <a:pt x="490" y="29067"/>
                </a:lnTo>
                <a:cubicBezTo>
                  <a:pt x="1849" y="30026"/>
                  <a:pt x="3422" y="30331"/>
                  <a:pt x="5062" y="30331"/>
                </a:cubicBezTo>
                <a:cubicBezTo>
                  <a:pt x="6596" y="30331"/>
                  <a:pt x="8190" y="30064"/>
                  <a:pt x="9723" y="29814"/>
                </a:cubicBezTo>
                <a:lnTo>
                  <a:pt x="9723" y="29814"/>
                </a:lnTo>
                <a:cubicBezTo>
                  <a:pt x="9620" y="30253"/>
                  <a:pt x="9543" y="30666"/>
                  <a:pt x="9466" y="31104"/>
                </a:cubicBezTo>
                <a:cubicBezTo>
                  <a:pt x="6912" y="31517"/>
                  <a:pt x="4617" y="33245"/>
                  <a:pt x="1960" y="34122"/>
                </a:cubicBezTo>
                <a:cubicBezTo>
                  <a:pt x="2357" y="34238"/>
                  <a:pt x="2774" y="34290"/>
                  <a:pt x="3202" y="34290"/>
                </a:cubicBezTo>
                <a:cubicBezTo>
                  <a:pt x="5248" y="34290"/>
                  <a:pt x="7562" y="33085"/>
                  <a:pt x="9311" y="31826"/>
                </a:cubicBezTo>
                <a:lnTo>
                  <a:pt x="9311" y="31826"/>
                </a:lnTo>
                <a:cubicBezTo>
                  <a:pt x="8167" y="38164"/>
                  <a:pt x="7894" y="40283"/>
                  <a:pt x="8013" y="40283"/>
                </a:cubicBezTo>
                <a:cubicBezTo>
                  <a:pt x="8206" y="40283"/>
                  <a:pt x="9423" y="34747"/>
                  <a:pt x="9646" y="32548"/>
                </a:cubicBezTo>
                <a:cubicBezTo>
                  <a:pt x="10136" y="34431"/>
                  <a:pt x="11967" y="36881"/>
                  <a:pt x="14159" y="36984"/>
                </a:cubicBezTo>
                <a:cubicBezTo>
                  <a:pt x="12483" y="35592"/>
                  <a:pt x="12122" y="32780"/>
                  <a:pt x="9852" y="31491"/>
                </a:cubicBezTo>
                <a:cubicBezTo>
                  <a:pt x="9956" y="30949"/>
                  <a:pt x="10059" y="30382"/>
                  <a:pt x="10188" y="29814"/>
                </a:cubicBezTo>
                <a:cubicBezTo>
                  <a:pt x="11451" y="32445"/>
                  <a:pt x="15681" y="33941"/>
                  <a:pt x="18415" y="34508"/>
                </a:cubicBezTo>
                <a:cubicBezTo>
                  <a:pt x="15733" y="33116"/>
                  <a:pt x="13747" y="29557"/>
                  <a:pt x="10368" y="29067"/>
                </a:cubicBezTo>
                <a:cubicBezTo>
                  <a:pt x="10471" y="28499"/>
                  <a:pt x="10626" y="27958"/>
                  <a:pt x="10755" y="27416"/>
                </a:cubicBezTo>
                <a:cubicBezTo>
                  <a:pt x="13341" y="28949"/>
                  <a:pt x="16615" y="30151"/>
                  <a:pt x="19857" y="30151"/>
                </a:cubicBezTo>
                <a:cubicBezTo>
                  <a:pt x="21141" y="30151"/>
                  <a:pt x="22421" y="29963"/>
                  <a:pt x="23650" y="29531"/>
                </a:cubicBezTo>
                <a:lnTo>
                  <a:pt x="23650" y="29531"/>
                </a:lnTo>
                <a:cubicBezTo>
                  <a:pt x="23516" y="29538"/>
                  <a:pt x="23382" y="29542"/>
                  <a:pt x="23248" y="29542"/>
                </a:cubicBezTo>
                <a:cubicBezTo>
                  <a:pt x="19522" y="29542"/>
                  <a:pt x="15846" y="26761"/>
                  <a:pt x="11908" y="26761"/>
                </a:cubicBezTo>
                <a:cubicBezTo>
                  <a:pt x="11577" y="26761"/>
                  <a:pt x="11245" y="26780"/>
                  <a:pt x="10910" y="26823"/>
                </a:cubicBezTo>
                <a:cubicBezTo>
                  <a:pt x="11013" y="26359"/>
                  <a:pt x="11142" y="25894"/>
                  <a:pt x="11400" y="25017"/>
                </a:cubicBezTo>
                <a:cubicBezTo>
                  <a:pt x="14088" y="25693"/>
                  <a:pt x="17223" y="26342"/>
                  <a:pt x="19887" y="26342"/>
                </a:cubicBezTo>
                <a:cubicBezTo>
                  <a:pt x="21696" y="26342"/>
                  <a:pt x="23288" y="26042"/>
                  <a:pt x="24373" y="25250"/>
                </a:cubicBezTo>
                <a:lnTo>
                  <a:pt x="24373" y="25250"/>
                </a:lnTo>
                <a:cubicBezTo>
                  <a:pt x="23649" y="25368"/>
                  <a:pt x="22922" y="25416"/>
                  <a:pt x="22193" y="25416"/>
                </a:cubicBezTo>
                <a:cubicBezTo>
                  <a:pt x="19226" y="25416"/>
                  <a:pt x="16227" y="24628"/>
                  <a:pt x="13264" y="24628"/>
                </a:cubicBezTo>
                <a:cubicBezTo>
                  <a:pt x="12675" y="24628"/>
                  <a:pt x="12088" y="24659"/>
                  <a:pt x="11503" y="24734"/>
                </a:cubicBezTo>
                <a:cubicBezTo>
                  <a:pt x="11684" y="24141"/>
                  <a:pt x="11890" y="23547"/>
                  <a:pt x="12096" y="22954"/>
                </a:cubicBezTo>
                <a:cubicBezTo>
                  <a:pt x="13934" y="23651"/>
                  <a:pt x="15855" y="23994"/>
                  <a:pt x="17767" y="23994"/>
                </a:cubicBezTo>
                <a:cubicBezTo>
                  <a:pt x="20523" y="23994"/>
                  <a:pt x="23262" y="23282"/>
                  <a:pt x="25714" y="21897"/>
                </a:cubicBezTo>
                <a:lnTo>
                  <a:pt x="25714" y="21897"/>
                </a:lnTo>
                <a:cubicBezTo>
                  <a:pt x="24100" y="22475"/>
                  <a:pt x="22386" y="22662"/>
                  <a:pt x="20631" y="22662"/>
                </a:cubicBezTo>
                <a:cubicBezTo>
                  <a:pt x="17926" y="22662"/>
                  <a:pt x="15122" y="22218"/>
                  <a:pt x="12431" y="22077"/>
                </a:cubicBezTo>
                <a:cubicBezTo>
                  <a:pt x="12793" y="21175"/>
                  <a:pt x="12844" y="21020"/>
                  <a:pt x="13566" y="19524"/>
                </a:cubicBezTo>
                <a:cubicBezTo>
                  <a:pt x="14461" y="19680"/>
                  <a:pt x="15415" y="19765"/>
                  <a:pt x="16388" y="19765"/>
                </a:cubicBezTo>
                <a:cubicBezTo>
                  <a:pt x="20240" y="19765"/>
                  <a:pt x="24403" y="18438"/>
                  <a:pt x="26462" y="14959"/>
                </a:cubicBezTo>
                <a:lnTo>
                  <a:pt x="26462" y="14959"/>
                </a:lnTo>
                <a:cubicBezTo>
                  <a:pt x="22722" y="17744"/>
                  <a:pt x="17925" y="17744"/>
                  <a:pt x="13747" y="19137"/>
                </a:cubicBezTo>
                <a:cubicBezTo>
                  <a:pt x="14211" y="18234"/>
                  <a:pt x="14701" y="17332"/>
                  <a:pt x="15268" y="16481"/>
                </a:cubicBezTo>
                <a:cubicBezTo>
                  <a:pt x="21071" y="15526"/>
                  <a:pt x="27983" y="10936"/>
                  <a:pt x="29221" y="7841"/>
                </a:cubicBezTo>
                <a:lnTo>
                  <a:pt x="29221" y="7841"/>
                </a:lnTo>
                <a:cubicBezTo>
                  <a:pt x="25121" y="10858"/>
                  <a:pt x="20194" y="13360"/>
                  <a:pt x="15630" y="16016"/>
                </a:cubicBezTo>
                <a:cubicBezTo>
                  <a:pt x="18931" y="11271"/>
                  <a:pt x="28731" y="5829"/>
                  <a:pt x="29737" y="1032"/>
                </a:cubicBezTo>
                <a:lnTo>
                  <a:pt x="29737" y="1032"/>
                </a:lnTo>
                <a:cubicBezTo>
                  <a:pt x="27803" y="3173"/>
                  <a:pt x="25249" y="4668"/>
                  <a:pt x="22954" y="6396"/>
                </a:cubicBezTo>
                <a:cubicBezTo>
                  <a:pt x="19369" y="8821"/>
                  <a:pt x="18080" y="12483"/>
                  <a:pt x="15243" y="15759"/>
                </a:cubicBezTo>
                <a:cubicBezTo>
                  <a:pt x="16223" y="10368"/>
                  <a:pt x="19627" y="5649"/>
                  <a:pt x="20659" y="0"/>
                </a:cubicBezTo>
                <a:close/>
              </a:path>
            </a:pathLst>
          </a:custGeom>
          <a:solidFill>
            <a:schemeClr val="accent3"/>
          </a:solidFill>
          <a:ln>
            <a:noFill/>
          </a:ln>
        </p:spPr>
        <p:txBody>
          <a:bodyPr spcFirstLastPara="1" lIns="121900" tIns="121900" rIns="121900" bIns="121900" anchor="ctr"/>
          <a:lstStyle/>
          <a:p>
            <a:pPr marL="0" marR="0" lvl="0" indent="0" algn="l" defTabSz="1219170" rtl="0" eaLnBrk="1" fontAlgn="base"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grpSp>
        <p:nvGrpSpPr>
          <p:cNvPr id="24" name="Google Shape;29;p2"/>
          <p:cNvGrpSpPr>
            <a:grpSpLocks/>
          </p:cNvGrpSpPr>
          <p:nvPr/>
        </p:nvGrpSpPr>
        <p:grpSpPr bwMode="auto">
          <a:xfrm>
            <a:off x="1940985" y="6180667"/>
            <a:ext cx="1517649" cy="1219200"/>
            <a:chOff x="4649450" y="3527425"/>
            <a:chExt cx="1224050" cy="983475"/>
          </a:xfrm>
        </p:grpSpPr>
        <p:sp>
          <p:nvSpPr>
            <p:cNvPr id="25" name="Google Shape;30;p2"/>
            <p:cNvSpPr/>
            <p:nvPr/>
          </p:nvSpPr>
          <p:spPr>
            <a:xfrm>
              <a:off x="4649450" y="4150635"/>
              <a:ext cx="455817" cy="167327"/>
            </a:xfrm>
            <a:custGeom>
              <a:avLst/>
              <a:gdLst/>
              <a:ahLst/>
              <a:cxnLst/>
              <a:rect l="l" t="t" r="r" b="b"/>
              <a:pathLst>
                <a:path w="18259" h="6731" extrusionOk="0">
                  <a:moveTo>
                    <a:pt x="14506" y="1"/>
                  </a:moveTo>
                  <a:lnTo>
                    <a:pt x="14454" y="52"/>
                  </a:lnTo>
                  <a:cubicBezTo>
                    <a:pt x="10483" y="3121"/>
                    <a:pt x="5815" y="5107"/>
                    <a:pt x="888" y="5855"/>
                  </a:cubicBezTo>
                  <a:cubicBezTo>
                    <a:pt x="21" y="6472"/>
                    <a:pt x="0" y="6730"/>
                    <a:pt x="534" y="6730"/>
                  </a:cubicBezTo>
                  <a:cubicBezTo>
                    <a:pt x="3080" y="6730"/>
                    <a:pt x="18259" y="854"/>
                    <a:pt x="14506" y="1"/>
                  </a:cubicBezTo>
                  <a:close/>
                </a:path>
              </a:pathLst>
            </a:custGeom>
            <a:solidFill>
              <a:schemeClr val="accent6"/>
            </a:solidFill>
            <a:ln>
              <a:noFill/>
            </a:ln>
          </p:spPr>
          <p:txBody>
            <a:bodyPr spcFirstLastPara="1" lIns="91425" tIns="91425" rIns="91425" bIns="91425" anchor="ctr"/>
            <a:lstStyle/>
            <a:p>
              <a:pPr marL="0" marR="0" lvl="0" indent="0" algn="l" defTabSz="1219170" rtl="0" eaLnBrk="1" fontAlgn="base"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sp>
          <p:nvSpPr>
            <p:cNvPr id="26" name="Google Shape;31;p2"/>
            <p:cNvSpPr>
              <a:spLocks/>
            </p:cNvSpPr>
            <p:nvPr/>
          </p:nvSpPr>
          <p:spPr bwMode="auto">
            <a:xfrm>
              <a:off x="4756075" y="3527425"/>
              <a:ext cx="1117425" cy="983475"/>
            </a:xfrm>
            <a:custGeom>
              <a:avLst/>
              <a:gdLst>
                <a:gd name="T0" fmla="*/ 568421875 w 44697"/>
                <a:gd name="T1" fmla="*/ 93421875 h 39339"/>
                <a:gd name="T2" fmla="*/ 558546875 w 44697"/>
                <a:gd name="T3" fmla="*/ 141171875 h 39339"/>
                <a:gd name="T4" fmla="*/ 538640625 w 44697"/>
                <a:gd name="T5" fmla="*/ 148218750 h 39339"/>
                <a:gd name="T6" fmla="*/ 540812500 w 44697"/>
                <a:gd name="T7" fmla="*/ 105296875 h 39339"/>
                <a:gd name="T8" fmla="*/ 568421875 w 44697"/>
                <a:gd name="T9" fmla="*/ 93421875 h 39339"/>
                <a:gd name="T10" fmla="*/ 330812500 w 44697"/>
                <a:gd name="T11" fmla="*/ 156265625 h 39339"/>
                <a:gd name="T12" fmla="*/ 333281250 w 44697"/>
                <a:gd name="T13" fmla="*/ 156484375 h 39339"/>
                <a:gd name="T14" fmla="*/ 318171875 w 44697"/>
                <a:gd name="T15" fmla="*/ 225640625 h 39339"/>
                <a:gd name="T16" fmla="*/ 315546875 w 44697"/>
                <a:gd name="T17" fmla="*/ 225390625 h 39339"/>
                <a:gd name="T18" fmla="*/ 330812500 w 44697"/>
                <a:gd name="T19" fmla="*/ 156265625 h 39339"/>
                <a:gd name="T20" fmla="*/ 308812500 w 44697"/>
                <a:gd name="T21" fmla="*/ 337437500 h 39339"/>
                <a:gd name="T22" fmla="*/ 331671875 w 44697"/>
                <a:gd name="T23" fmla="*/ 342250000 h 39339"/>
                <a:gd name="T24" fmla="*/ 334062500 w 44697"/>
                <a:gd name="T25" fmla="*/ 393734375 h 39339"/>
                <a:gd name="T26" fmla="*/ 310703125 w 44697"/>
                <a:gd name="T27" fmla="*/ 388593750 h 39339"/>
                <a:gd name="T28" fmla="*/ 308812500 w 44697"/>
                <a:gd name="T29" fmla="*/ 337437500 h 39339"/>
                <a:gd name="T30" fmla="*/ 377843750 w 44697"/>
                <a:gd name="T31" fmla="*/ 408781250 h 39339"/>
                <a:gd name="T32" fmla="*/ 404203125 w 44697"/>
                <a:gd name="T33" fmla="*/ 431718750 h 39339"/>
                <a:gd name="T34" fmla="*/ 392500000 w 44697"/>
                <a:gd name="T35" fmla="*/ 437390625 h 39339"/>
                <a:gd name="T36" fmla="*/ 366328125 w 44697"/>
                <a:gd name="T37" fmla="*/ 414390625 h 39339"/>
                <a:gd name="T38" fmla="*/ 377843750 w 44697"/>
                <a:gd name="T39" fmla="*/ 408781250 h 39339"/>
                <a:gd name="T40" fmla="*/ 400093750 w 44697"/>
                <a:gd name="T41" fmla="*/ 0 h 39339"/>
                <a:gd name="T42" fmla="*/ 279687500 w 44697"/>
                <a:gd name="T43" fmla="*/ 100875000 h 39339"/>
                <a:gd name="T44" fmla="*/ 274265625 w 44697"/>
                <a:gd name="T45" fmla="*/ 248312500 h 39339"/>
                <a:gd name="T46" fmla="*/ 247046875 w 44697"/>
                <a:gd name="T47" fmla="*/ 211687500 h 39339"/>
                <a:gd name="T48" fmla="*/ 263968750 w 44697"/>
                <a:gd name="T49" fmla="*/ 32765625 h 39339"/>
                <a:gd name="T50" fmla="*/ 263968750 w 44697"/>
                <a:gd name="T51" fmla="*/ 32765625 h 39339"/>
                <a:gd name="T52" fmla="*/ 179015625 w 44697"/>
                <a:gd name="T53" fmla="*/ 322359375 h 39339"/>
                <a:gd name="T54" fmla="*/ 176515625 w 44697"/>
                <a:gd name="T55" fmla="*/ 322109375 h 39339"/>
                <a:gd name="T56" fmla="*/ 97937500 w 44697"/>
                <a:gd name="T57" fmla="*/ 144390625 h 39339"/>
                <a:gd name="T58" fmla="*/ 97937500 w 44697"/>
                <a:gd name="T59" fmla="*/ 144390625 h 39339"/>
                <a:gd name="T60" fmla="*/ 21375000 w 44697"/>
                <a:gd name="T61" fmla="*/ 330171875 h 39339"/>
                <a:gd name="T62" fmla="*/ 133796875 w 44697"/>
                <a:gd name="T63" fmla="*/ 420828125 h 39339"/>
                <a:gd name="T64" fmla="*/ 205937500 w 44697"/>
                <a:gd name="T65" fmla="*/ 579609375 h 39339"/>
                <a:gd name="T66" fmla="*/ 321625000 w 44697"/>
                <a:gd name="T67" fmla="*/ 614656250 h 39339"/>
                <a:gd name="T68" fmla="*/ 401375000 w 44697"/>
                <a:gd name="T69" fmla="*/ 590093750 h 39339"/>
                <a:gd name="T70" fmla="*/ 343359375 w 44697"/>
                <a:gd name="T71" fmla="*/ 557843750 h 39339"/>
                <a:gd name="T72" fmla="*/ 249859375 w 44697"/>
                <a:gd name="T73" fmla="*/ 462750000 h 39339"/>
                <a:gd name="T74" fmla="*/ 259890625 w 44697"/>
                <a:gd name="T75" fmla="*/ 461968750 h 39339"/>
                <a:gd name="T76" fmla="*/ 447968750 w 44697"/>
                <a:gd name="T77" fmla="*/ 519750000 h 39339"/>
                <a:gd name="T78" fmla="*/ 507359375 w 44697"/>
                <a:gd name="T79" fmla="*/ 502234375 h 39339"/>
                <a:gd name="T80" fmla="*/ 577078125 w 44697"/>
                <a:gd name="T81" fmla="*/ 433734375 h 39339"/>
                <a:gd name="T82" fmla="*/ 577078125 w 44697"/>
                <a:gd name="T83" fmla="*/ 433734375 h 39339"/>
                <a:gd name="T84" fmla="*/ 531578125 w 44697"/>
                <a:gd name="T85" fmla="*/ 436671875 h 39339"/>
                <a:gd name="T86" fmla="*/ 401375000 w 44697"/>
                <a:gd name="T87" fmla="*/ 379328125 h 39339"/>
                <a:gd name="T88" fmla="*/ 419578125 w 44697"/>
                <a:gd name="T89" fmla="*/ 361828125 h 39339"/>
                <a:gd name="T90" fmla="*/ 546062500 w 44697"/>
                <a:gd name="T91" fmla="*/ 382265625 h 39339"/>
                <a:gd name="T92" fmla="*/ 567406250 w 44697"/>
                <a:gd name="T93" fmla="*/ 377312500 h 39339"/>
                <a:gd name="T94" fmla="*/ 642765625 w 44697"/>
                <a:gd name="T95" fmla="*/ 289062500 h 39339"/>
                <a:gd name="T96" fmla="*/ 642765625 w 44697"/>
                <a:gd name="T97" fmla="*/ 289062500 h 39339"/>
                <a:gd name="T98" fmla="*/ 569609375 w 44697"/>
                <a:gd name="T99" fmla="*/ 299906250 h 39339"/>
                <a:gd name="T100" fmla="*/ 519453125 w 44697"/>
                <a:gd name="T101" fmla="*/ 245937500 h 39339"/>
                <a:gd name="T102" fmla="*/ 662109375 w 44697"/>
                <a:gd name="T103" fmla="*/ 203218750 h 39339"/>
                <a:gd name="T104" fmla="*/ 683468750 w 44697"/>
                <a:gd name="T105" fmla="*/ 64203125 h 39339"/>
                <a:gd name="T106" fmla="*/ 564890625 w 44697"/>
                <a:gd name="T107" fmla="*/ 31984375 h 39339"/>
                <a:gd name="T108" fmla="*/ 453765625 w 44697"/>
                <a:gd name="T109" fmla="*/ 127062500 h 39339"/>
                <a:gd name="T110" fmla="*/ 425046875 w 44697"/>
                <a:gd name="T111" fmla="*/ 158625000 h 39339"/>
                <a:gd name="T112" fmla="*/ 406625000 w 44697"/>
                <a:gd name="T113" fmla="*/ 152046875 h 39339"/>
                <a:gd name="T114" fmla="*/ 429187500 w 44697"/>
                <a:gd name="T115" fmla="*/ 16640625 h 39339"/>
                <a:gd name="T116" fmla="*/ 400093750 w 44697"/>
                <a:gd name="T117" fmla="*/ 0 h 39339"/>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44697" h="39339" extrusionOk="0">
                  <a:moveTo>
                    <a:pt x="36379" y="5979"/>
                  </a:moveTo>
                  <a:cubicBezTo>
                    <a:pt x="37626" y="5979"/>
                    <a:pt x="37864" y="7555"/>
                    <a:pt x="35747" y="9035"/>
                  </a:cubicBezTo>
                  <a:cubicBezTo>
                    <a:pt x="35259" y="9350"/>
                    <a:pt x="34824" y="9486"/>
                    <a:pt x="34473" y="9486"/>
                  </a:cubicBezTo>
                  <a:cubicBezTo>
                    <a:pt x="33357" y="9486"/>
                    <a:pt x="33082" y="8112"/>
                    <a:pt x="34612" y="6739"/>
                  </a:cubicBezTo>
                  <a:cubicBezTo>
                    <a:pt x="35297" y="6203"/>
                    <a:pt x="35910" y="5979"/>
                    <a:pt x="36379" y="5979"/>
                  </a:cubicBezTo>
                  <a:close/>
                  <a:moveTo>
                    <a:pt x="21172" y="10001"/>
                  </a:moveTo>
                  <a:cubicBezTo>
                    <a:pt x="21224" y="10001"/>
                    <a:pt x="21276" y="10006"/>
                    <a:pt x="21330" y="10015"/>
                  </a:cubicBezTo>
                  <a:cubicBezTo>
                    <a:pt x="22725" y="10339"/>
                    <a:pt x="21930" y="14441"/>
                    <a:pt x="20363" y="14441"/>
                  </a:cubicBezTo>
                  <a:cubicBezTo>
                    <a:pt x="20308" y="14441"/>
                    <a:pt x="20252" y="14435"/>
                    <a:pt x="20195" y="14425"/>
                  </a:cubicBezTo>
                  <a:cubicBezTo>
                    <a:pt x="18771" y="14125"/>
                    <a:pt x="19573" y="10001"/>
                    <a:pt x="21172" y="10001"/>
                  </a:cubicBezTo>
                  <a:close/>
                  <a:moveTo>
                    <a:pt x="19764" y="21596"/>
                  </a:moveTo>
                  <a:cubicBezTo>
                    <a:pt x="20187" y="21596"/>
                    <a:pt x="20679" y="21690"/>
                    <a:pt x="21227" y="21904"/>
                  </a:cubicBezTo>
                  <a:cubicBezTo>
                    <a:pt x="23760" y="23171"/>
                    <a:pt x="23321" y="25199"/>
                    <a:pt x="21380" y="25199"/>
                  </a:cubicBezTo>
                  <a:cubicBezTo>
                    <a:pt x="20950" y="25199"/>
                    <a:pt x="20447" y="25099"/>
                    <a:pt x="19885" y="24870"/>
                  </a:cubicBezTo>
                  <a:cubicBezTo>
                    <a:pt x="17338" y="23618"/>
                    <a:pt x="17796" y="21596"/>
                    <a:pt x="19764" y="21596"/>
                  </a:cubicBezTo>
                  <a:close/>
                  <a:moveTo>
                    <a:pt x="24182" y="26162"/>
                  </a:moveTo>
                  <a:cubicBezTo>
                    <a:pt x="24978" y="26162"/>
                    <a:pt x="26067" y="26763"/>
                    <a:pt x="25869" y="27630"/>
                  </a:cubicBezTo>
                  <a:cubicBezTo>
                    <a:pt x="25759" y="27880"/>
                    <a:pt x="25466" y="27993"/>
                    <a:pt x="25120" y="27993"/>
                  </a:cubicBezTo>
                  <a:cubicBezTo>
                    <a:pt x="24325" y="27993"/>
                    <a:pt x="23247" y="27401"/>
                    <a:pt x="23445" y="26521"/>
                  </a:cubicBezTo>
                  <a:cubicBezTo>
                    <a:pt x="23553" y="26273"/>
                    <a:pt x="23840" y="26162"/>
                    <a:pt x="24182" y="26162"/>
                  </a:cubicBezTo>
                  <a:close/>
                  <a:moveTo>
                    <a:pt x="25606" y="0"/>
                  </a:moveTo>
                  <a:cubicBezTo>
                    <a:pt x="22588" y="0"/>
                    <a:pt x="17675" y="4496"/>
                    <a:pt x="17900" y="6456"/>
                  </a:cubicBezTo>
                  <a:cubicBezTo>
                    <a:pt x="16987" y="8479"/>
                    <a:pt x="18562" y="15892"/>
                    <a:pt x="17553" y="15892"/>
                  </a:cubicBezTo>
                  <a:cubicBezTo>
                    <a:pt x="17250" y="15892"/>
                    <a:pt x="16715" y="15226"/>
                    <a:pt x="15811" y="13548"/>
                  </a:cubicBezTo>
                  <a:cubicBezTo>
                    <a:pt x="13644" y="6765"/>
                    <a:pt x="18519" y="3541"/>
                    <a:pt x="16894" y="2097"/>
                  </a:cubicBezTo>
                  <a:cubicBezTo>
                    <a:pt x="4927" y="6524"/>
                    <a:pt x="13981" y="20631"/>
                    <a:pt x="11457" y="20631"/>
                  </a:cubicBezTo>
                  <a:cubicBezTo>
                    <a:pt x="11408" y="20631"/>
                    <a:pt x="11355" y="20625"/>
                    <a:pt x="11297" y="20615"/>
                  </a:cubicBezTo>
                  <a:cubicBezTo>
                    <a:pt x="3844" y="16823"/>
                    <a:pt x="7919" y="10273"/>
                    <a:pt x="6268" y="9241"/>
                  </a:cubicBezTo>
                  <a:cubicBezTo>
                    <a:pt x="1780" y="9447"/>
                    <a:pt x="1" y="18345"/>
                    <a:pt x="1368" y="21131"/>
                  </a:cubicBezTo>
                  <a:cubicBezTo>
                    <a:pt x="2425" y="24225"/>
                    <a:pt x="5314" y="26727"/>
                    <a:pt x="8563" y="26933"/>
                  </a:cubicBezTo>
                  <a:cubicBezTo>
                    <a:pt x="6681" y="33304"/>
                    <a:pt x="11968" y="36295"/>
                    <a:pt x="13180" y="37095"/>
                  </a:cubicBezTo>
                  <a:cubicBezTo>
                    <a:pt x="16091" y="38759"/>
                    <a:pt x="18570" y="39338"/>
                    <a:pt x="20584" y="39338"/>
                  </a:cubicBezTo>
                  <a:cubicBezTo>
                    <a:pt x="22940" y="39338"/>
                    <a:pt x="24659" y="38544"/>
                    <a:pt x="25688" y="37766"/>
                  </a:cubicBezTo>
                  <a:cubicBezTo>
                    <a:pt x="27932" y="35831"/>
                    <a:pt x="26101" y="36167"/>
                    <a:pt x="21975" y="35702"/>
                  </a:cubicBezTo>
                  <a:cubicBezTo>
                    <a:pt x="17100" y="35522"/>
                    <a:pt x="14469" y="31086"/>
                    <a:pt x="15991" y="29616"/>
                  </a:cubicBezTo>
                  <a:cubicBezTo>
                    <a:pt x="16201" y="29582"/>
                    <a:pt x="16415" y="29566"/>
                    <a:pt x="16633" y="29566"/>
                  </a:cubicBezTo>
                  <a:cubicBezTo>
                    <a:pt x="19978" y="29566"/>
                    <a:pt x="24301" y="33264"/>
                    <a:pt x="28670" y="33264"/>
                  </a:cubicBezTo>
                  <a:cubicBezTo>
                    <a:pt x="29941" y="33264"/>
                    <a:pt x="31216" y="32951"/>
                    <a:pt x="32471" y="32143"/>
                  </a:cubicBezTo>
                  <a:cubicBezTo>
                    <a:pt x="34277" y="31215"/>
                    <a:pt x="38068" y="28558"/>
                    <a:pt x="36933" y="27759"/>
                  </a:cubicBezTo>
                  <a:cubicBezTo>
                    <a:pt x="35945" y="27884"/>
                    <a:pt x="34966" y="27947"/>
                    <a:pt x="34021" y="27947"/>
                  </a:cubicBezTo>
                  <a:cubicBezTo>
                    <a:pt x="29910" y="27947"/>
                    <a:pt x="26443" y="26752"/>
                    <a:pt x="25688" y="24277"/>
                  </a:cubicBezTo>
                  <a:cubicBezTo>
                    <a:pt x="25424" y="23442"/>
                    <a:pt x="25932" y="23157"/>
                    <a:pt x="26853" y="23157"/>
                  </a:cubicBezTo>
                  <a:cubicBezTo>
                    <a:pt x="28828" y="23157"/>
                    <a:pt x="32703" y="24465"/>
                    <a:pt x="34948" y="24465"/>
                  </a:cubicBezTo>
                  <a:cubicBezTo>
                    <a:pt x="35537" y="24465"/>
                    <a:pt x="36013" y="24375"/>
                    <a:pt x="36314" y="24148"/>
                  </a:cubicBezTo>
                  <a:cubicBezTo>
                    <a:pt x="38816" y="23606"/>
                    <a:pt x="43303" y="19274"/>
                    <a:pt x="41137" y="18500"/>
                  </a:cubicBezTo>
                  <a:cubicBezTo>
                    <a:pt x="39565" y="18986"/>
                    <a:pt x="37927" y="19194"/>
                    <a:pt x="36455" y="19194"/>
                  </a:cubicBezTo>
                  <a:cubicBezTo>
                    <a:pt x="32299" y="19194"/>
                    <a:pt x="29474" y="17531"/>
                    <a:pt x="33245" y="15740"/>
                  </a:cubicBezTo>
                  <a:cubicBezTo>
                    <a:pt x="36340" y="14554"/>
                    <a:pt x="40131" y="15818"/>
                    <a:pt x="42375" y="13006"/>
                  </a:cubicBezTo>
                  <a:cubicBezTo>
                    <a:pt x="43355" y="10453"/>
                    <a:pt x="44696" y="5966"/>
                    <a:pt x="43742" y="4109"/>
                  </a:cubicBezTo>
                  <a:cubicBezTo>
                    <a:pt x="41314" y="2858"/>
                    <a:pt x="38595" y="2047"/>
                    <a:pt x="36153" y="2047"/>
                  </a:cubicBezTo>
                  <a:cubicBezTo>
                    <a:pt x="32654" y="2047"/>
                    <a:pt x="29725" y="3712"/>
                    <a:pt x="29041" y="8132"/>
                  </a:cubicBezTo>
                  <a:cubicBezTo>
                    <a:pt x="28743" y="9270"/>
                    <a:pt x="28120" y="10152"/>
                    <a:pt x="27203" y="10152"/>
                  </a:cubicBezTo>
                  <a:cubicBezTo>
                    <a:pt x="26852" y="10152"/>
                    <a:pt x="26459" y="10023"/>
                    <a:pt x="26024" y="9731"/>
                  </a:cubicBezTo>
                  <a:cubicBezTo>
                    <a:pt x="23651" y="7100"/>
                    <a:pt x="26901" y="3851"/>
                    <a:pt x="27468" y="1065"/>
                  </a:cubicBezTo>
                  <a:cubicBezTo>
                    <a:pt x="27065" y="312"/>
                    <a:pt x="26401" y="0"/>
                    <a:pt x="25606" y="0"/>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marL="0" marR="0" lvl="0" indent="0" algn="l" defTabSz="121917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sp>
          <p:nvSpPr>
            <p:cNvPr id="27" name="Google Shape;32;p2"/>
            <p:cNvSpPr/>
            <p:nvPr/>
          </p:nvSpPr>
          <p:spPr>
            <a:xfrm>
              <a:off x="4842361" y="3612796"/>
              <a:ext cx="810913" cy="761510"/>
            </a:xfrm>
            <a:custGeom>
              <a:avLst/>
              <a:gdLst/>
              <a:ahLst/>
              <a:cxnLst/>
              <a:rect l="l" t="t" r="r" b="b"/>
              <a:pathLst>
                <a:path w="32471" h="30460" extrusionOk="0">
                  <a:moveTo>
                    <a:pt x="21097" y="0"/>
                  </a:moveTo>
                  <a:lnTo>
                    <a:pt x="21097" y="0"/>
                  </a:lnTo>
                  <a:cubicBezTo>
                    <a:pt x="18312" y="4075"/>
                    <a:pt x="17873" y="9827"/>
                    <a:pt x="20014" y="14675"/>
                  </a:cubicBezTo>
                  <a:cubicBezTo>
                    <a:pt x="17796" y="15759"/>
                    <a:pt x="15114" y="17177"/>
                    <a:pt x="12663" y="18544"/>
                  </a:cubicBezTo>
                  <a:cubicBezTo>
                    <a:pt x="8614" y="14005"/>
                    <a:pt x="8589" y="9827"/>
                    <a:pt x="10007" y="4901"/>
                  </a:cubicBezTo>
                  <a:lnTo>
                    <a:pt x="10007" y="4901"/>
                  </a:lnTo>
                  <a:cubicBezTo>
                    <a:pt x="7841" y="9208"/>
                    <a:pt x="8924" y="14908"/>
                    <a:pt x="12457" y="18647"/>
                  </a:cubicBezTo>
                  <a:cubicBezTo>
                    <a:pt x="10884" y="19524"/>
                    <a:pt x="8769" y="20762"/>
                    <a:pt x="6912" y="21897"/>
                  </a:cubicBezTo>
                  <a:cubicBezTo>
                    <a:pt x="2192" y="20607"/>
                    <a:pt x="26" y="15217"/>
                    <a:pt x="464" y="10446"/>
                  </a:cubicBezTo>
                  <a:lnTo>
                    <a:pt x="464" y="10446"/>
                  </a:lnTo>
                  <a:cubicBezTo>
                    <a:pt x="0" y="10884"/>
                    <a:pt x="284" y="12096"/>
                    <a:pt x="258" y="13231"/>
                  </a:cubicBezTo>
                  <a:cubicBezTo>
                    <a:pt x="568" y="16739"/>
                    <a:pt x="2734" y="20891"/>
                    <a:pt x="6628" y="22052"/>
                  </a:cubicBezTo>
                  <a:cubicBezTo>
                    <a:pt x="6345" y="22464"/>
                    <a:pt x="4153" y="23135"/>
                    <a:pt x="4230" y="23805"/>
                  </a:cubicBezTo>
                  <a:cubicBezTo>
                    <a:pt x="4926" y="23367"/>
                    <a:pt x="6061" y="22671"/>
                    <a:pt x="7170" y="22000"/>
                  </a:cubicBezTo>
                  <a:lnTo>
                    <a:pt x="7170" y="22000"/>
                  </a:lnTo>
                  <a:cubicBezTo>
                    <a:pt x="5519" y="24527"/>
                    <a:pt x="6783" y="29840"/>
                    <a:pt x="9491" y="30459"/>
                  </a:cubicBezTo>
                  <a:cubicBezTo>
                    <a:pt x="5881" y="28138"/>
                    <a:pt x="5287" y="21819"/>
                    <a:pt x="10162" y="20220"/>
                  </a:cubicBezTo>
                  <a:cubicBezTo>
                    <a:pt x="14902" y="21989"/>
                    <a:pt x="18574" y="27881"/>
                    <a:pt x="24211" y="27881"/>
                  </a:cubicBezTo>
                  <a:cubicBezTo>
                    <a:pt x="24248" y="27881"/>
                    <a:pt x="24284" y="27881"/>
                    <a:pt x="24321" y="27880"/>
                  </a:cubicBezTo>
                  <a:cubicBezTo>
                    <a:pt x="18956" y="27236"/>
                    <a:pt x="15397" y="22438"/>
                    <a:pt x="10394" y="20091"/>
                  </a:cubicBezTo>
                  <a:cubicBezTo>
                    <a:pt x="13515" y="18286"/>
                    <a:pt x="16816" y="16507"/>
                    <a:pt x="20246" y="14804"/>
                  </a:cubicBezTo>
                  <a:lnTo>
                    <a:pt x="21871" y="14005"/>
                  </a:lnTo>
                  <a:cubicBezTo>
                    <a:pt x="24118" y="15173"/>
                    <a:pt x="27476" y="18015"/>
                    <a:pt x="30159" y="18015"/>
                  </a:cubicBezTo>
                  <a:cubicBezTo>
                    <a:pt x="30617" y="18015"/>
                    <a:pt x="31055" y="17932"/>
                    <a:pt x="31465" y="17745"/>
                  </a:cubicBezTo>
                  <a:lnTo>
                    <a:pt x="31465" y="17745"/>
                  </a:lnTo>
                  <a:cubicBezTo>
                    <a:pt x="31199" y="17778"/>
                    <a:pt x="30936" y="17794"/>
                    <a:pt x="30677" y="17794"/>
                  </a:cubicBezTo>
                  <a:cubicBezTo>
                    <a:pt x="27570" y="17794"/>
                    <a:pt x="24936" y="15495"/>
                    <a:pt x="22103" y="13876"/>
                  </a:cubicBezTo>
                  <a:cubicBezTo>
                    <a:pt x="25224" y="12380"/>
                    <a:pt x="31671" y="9053"/>
                    <a:pt x="32471" y="6061"/>
                  </a:cubicBezTo>
                  <a:lnTo>
                    <a:pt x="32471" y="6061"/>
                  </a:lnTo>
                  <a:cubicBezTo>
                    <a:pt x="31052" y="8176"/>
                    <a:pt x="28912" y="9904"/>
                    <a:pt x="26539" y="11297"/>
                  </a:cubicBezTo>
                  <a:cubicBezTo>
                    <a:pt x="25966" y="10495"/>
                    <a:pt x="28283" y="4708"/>
                    <a:pt x="28085" y="4708"/>
                  </a:cubicBezTo>
                  <a:cubicBezTo>
                    <a:pt x="28060" y="4708"/>
                    <a:pt x="27995" y="4799"/>
                    <a:pt x="27880" y="5004"/>
                  </a:cubicBezTo>
                  <a:cubicBezTo>
                    <a:pt x="24037" y="12432"/>
                    <a:pt x="30201" y="9904"/>
                    <a:pt x="20194" y="14572"/>
                  </a:cubicBezTo>
                  <a:cubicBezTo>
                    <a:pt x="17770" y="9208"/>
                    <a:pt x="19034" y="4256"/>
                    <a:pt x="21097" y="0"/>
                  </a:cubicBezTo>
                  <a:close/>
                </a:path>
              </a:pathLst>
            </a:custGeom>
            <a:solidFill>
              <a:schemeClr val="accent6"/>
            </a:solidFill>
            <a:ln>
              <a:noFill/>
            </a:ln>
          </p:spPr>
          <p:txBody>
            <a:bodyPr spcFirstLastPara="1" lIns="91425" tIns="91425" rIns="91425" bIns="91425" anchor="ctr"/>
            <a:lstStyle/>
            <a:p>
              <a:pPr marL="0" marR="0" lvl="0" indent="0" algn="l" defTabSz="1219170" rtl="0" eaLnBrk="1" fontAlgn="base"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grpSp>
      <p:sp>
        <p:nvSpPr>
          <p:cNvPr id="14" name="Google Shape;14;p2"/>
          <p:cNvSpPr txBox="1">
            <a:spLocks noGrp="1"/>
          </p:cNvSpPr>
          <p:nvPr>
            <p:ph type="ctrTitle"/>
          </p:nvPr>
        </p:nvSpPr>
        <p:spPr>
          <a:xfrm>
            <a:off x="2231800" y="2558867"/>
            <a:ext cx="7728400" cy="1422000"/>
          </a:xfrm>
          <a:prstGeom prst="rect">
            <a:avLst/>
          </a:prstGeom>
        </p:spPr>
        <p:txBody>
          <a:bodyPr spcFirstLastPara="1" anchor="ctr">
            <a:noAutofit/>
          </a:bodyPr>
          <a:lstStyle>
            <a:lvl1pPr lvl="0" algn="ctr">
              <a:spcBef>
                <a:spcPts val="0"/>
              </a:spcBef>
              <a:spcAft>
                <a:spcPts val="0"/>
              </a:spcAft>
              <a:buSzPts val="5200"/>
              <a:buNone/>
              <a:defRPr sz="10933"/>
            </a:lvl1pPr>
            <a:lvl2pPr lvl="1" algn="ctr">
              <a:spcBef>
                <a:spcPts val="0"/>
              </a:spcBef>
              <a:spcAft>
                <a:spcPts val="0"/>
              </a:spcAft>
              <a:buSzPts val="5200"/>
              <a:buNone/>
              <a:defRPr sz="6933"/>
            </a:lvl2pPr>
            <a:lvl3pPr lvl="2" algn="ctr">
              <a:spcBef>
                <a:spcPts val="0"/>
              </a:spcBef>
              <a:spcAft>
                <a:spcPts val="0"/>
              </a:spcAft>
              <a:buSzPts val="5200"/>
              <a:buNone/>
              <a:defRPr sz="6933"/>
            </a:lvl3pPr>
            <a:lvl4pPr lvl="3" algn="ctr">
              <a:spcBef>
                <a:spcPts val="0"/>
              </a:spcBef>
              <a:spcAft>
                <a:spcPts val="0"/>
              </a:spcAft>
              <a:buSzPts val="5200"/>
              <a:buNone/>
              <a:defRPr sz="6933"/>
            </a:lvl4pPr>
            <a:lvl5pPr lvl="4" algn="ctr">
              <a:spcBef>
                <a:spcPts val="0"/>
              </a:spcBef>
              <a:spcAft>
                <a:spcPts val="0"/>
              </a:spcAft>
              <a:buSzPts val="5200"/>
              <a:buNone/>
              <a:defRPr sz="6933"/>
            </a:lvl5pPr>
            <a:lvl6pPr lvl="5" algn="ctr">
              <a:spcBef>
                <a:spcPts val="0"/>
              </a:spcBef>
              <a:spcAft>
                <a:spcPts val="0"/>
              </a:spcAft>
              <a:buSzPts val="5200"/>
              <a:buNone/>
              <a:defRPr sz="6933"/>
            </a:lvl6pPr>
            <a:lvl7pPr lvl="6" algn="ctr">
              <a:spcBef>
                <a:spcPts val="0"/>
              </a:spcBef>
              <a:spcAft>
                <a:spcPts val="0"/>
              </a:spcAft>
              <a:buSzPts val="5200"/>
              <a:buNone/>
              <a:defRPr sz="6933"/>
            </a:lvl7pPr>
            <a:lvl8pPr lvl="7" algn="ctr">
              <a:spcBef>
                <a:spcPts val="0"/>
              </a:spcBef>
              <a:spcAft>
                <a:spcPts val="0"/>
              </a:spcAft>
              <a:buSzPts val="5200"/>
              <a:buNone/>
              <a:defRPr sz="6933"/>
            </a:lvl8pPr>
            <a:lvl9pPr lvl="8" algn="ctr">
              <a:spcBef>
                <a:spcPts val="0"/>
              </a:spcBef>
              <a:spcAft>
                <a:spcPts val="0"/>
              </a:spcAft>
              <a:buSzPts val="5200"/>
              <a:buNone/>
              <a:defRPr sz="6933"/>
            </a:lvl9pPr>
          </a:lstStyle>
          <a:p>
            <a:endParaRPr/>
          </a:p>
        </p:txBody>
      </p:sp>
      <p:sp>
        <p:nvSpPr>
          <p:cNvPr id="15" name="Google Shape;15;p2"/>
          <p:cNvSpPr txBox="1">
            <a:spLocks noGrp="1"/>
          </p:cNvSpPr>
          <p:nvPr>
            <p:ph type="subTitle" idx="1"/>
          </p:nvPr>
        </p:nvSpPr>
        <p:spPr>
          <a:xfrm>
            <a:off x="3080600" y="4544984"/>
            <a:ext cx="6030800" cy="611200"/>
          </a:xfrm>
          <a:prstGeom prst="rect">
            <a:avLst/>
          </a:prstGeom>
        </p:spPr>
        <p:txBody>
          <a:bodyPr spcFirstLastPara="1">
            <a:noAutofit/>
          </a:bodyPr>
          <a:lstStyle>
            <a:lvl1pPr lvl="0" algn="ctr">
              <a:lnSpc>
                <a:spcPct val="100000"/>
              </a:lnSpc>
              <a:spcBef>
                <a:spcPts val="0"/>
              </a:spcBef>
              <a:spcAft>
                <a:spcPts val="0"/>
              </a:spcAft>
              <a:buSzPts val="2800"/>
              <a:buNone/>
              <a:defRPr sz="2133">
                <a:latin typeface="Comfortaa"/>
                <a:ea typeface="Comfortaa"/>
                <a:cs typeface="Comfortaa"/>
                <a:sym typeface="Comfortaa"/>
              </a:defRPr>
            </a:lvl1pPr>
            <a:lvl2pPr lvl="1" algn="ctr">
              <a:lnSpc>
                <a:spcPct val="100000"/>
              </a:lnSpc>
              <a:spcBef>
                <a:spcPts val="0"/>
              </a:spcBef>
              <a:spcAft>
                <a:spcPts val="0"/>
              </a:spcAft>
              <a:buSzPts val="2800"/>
              <a:buNone/>
              <a:defRPr sz="3733"/>
            </a:lvl2pPr>
            <a:lvl3pPr lvl="2" algn="ctr">
              <a:lnSpc>
                <a:spcPct val="100000"/>
              </a:lnSpc>
              <a:spcBef>
                <a:spcPts val="0"/>
              </a:spcBef>
              <a:spcAft>
                <a:spcPts val="0"/>
              </a:spcAft>
              <a:buSzPts val="2800"/>
              <a:buNone/>
              <a:defRPr sz="3733"/>
            </a:lvl3pPr>
            <a:lvl4pPr lvl="3" algn="ctr">
              <a:lnSpc>
                <a:spcPct val="100000"/>
              </a:lnSpc>
              <a:spcBef>
                <a:spcPts val="0"/>
              </a:spcBef>
              <a:spcAft>
                <a:spcPts val="0"/>
              </a:spcAft>
              <a:buSzPts val="2800"/>
              <a:buNone/>
              <a:defRPr sz="3733"/>
            </a:lvl4pPr>
            <a:lvl5pPr lvl="4" algn="ctr">
              <a:lnSpc>
                <a:spcPct val="100000"/>
              </a:lnSpc>
              <a:spcBef>
                <a:spcPts val="0"/>
              </a:spcBef>
              <a:spcAft>
                <a:spcPts val="0"/>
              </a:spcAft>
              <a:buSzPts val="2800"/>
              <a:buNone/>
              <a:defRPr sz="3733"/>
            </a:lvl5pPr>
            <a:lvl6pPr lvl="5" algn="ctr">
              <a:lnSpc>
                <a:spcPct val="100000"/>
              </a:lnSpc>
              <a:spcBef>
                <a:spcPts val="0"/>
              </a:spcBef>
              <a:spcAft>
                <a:spcPts val="0"/>
              </a:spcAft>
              <a:buSzPts val="2800"/>
              <a:buNone/>
              <a:defRPr sz="3733"/>
            </a:lvl6pPr>
            <a:lvl7pPr lvl="6" algn="ctr">
              <a:lnSpc>
                <a:spcPct val="100000"/>
              </a:lnSpc>
              <a:spcBef>
                <a:spcPts val="0"/>
              </a:spcBef>
              <a:spcAft>
                <a:spcPts val="0"/>
              </a:spcAft>
              <a:buSzPts val="2800"/>
              <a:buNone/>
              <a:defRPr sz="3733"/>
            </a:lvl7pPr>
            <a:lvl8pPr lvl="7" algn="ctr">
              <a:lnSpc>
                <a:spcPct val="100000"/>
              </a:lnSpc>
              <a:spcBef>
                <a:spcPts val="0"/>
              </a:spcBef>
              <a:spcAft>
                <a:spcPts val="0"/>
              </a:spcAft>
              <a:buSzPts val="2800"/>
              <a:buNone/>
              <a:defRPr sz="3733"/>
            </a:lvl8pPr>
            <a:lvl9pPr lvl="8" algn="ctr">
              <a:lnSpc>
                <a:spcPct val="100000"/>
              </a:lnSpc>
              <a:spcBef>
                <a:spcPts val="0"/>
              </a:spcBef>
              <a:spcAft>
                <a:spcPts val="0"/>
              </a:spcAft>
              <a:buSzPts val="2800"/>
              <a:buNone/>
              <a:defRPr sz="3733"/>
            </a:lvl9pPr>
          </a:lstStyle>
          <a:p>
            <a:endParaRPr/>
          </a:p>
        </p:txBody>
      </p:sp>
    </p:spTree>
    <p:extLst>
      <p:ext uri="{BB962C8B-B14F-4D97-AF65-F5344CB8AC3E}">
        <p14:creationId xmlns:p14="http://schemas.microsoft.com/office/powerpoint/2010/main" val="277888817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Section header" type="secHead">
  <p:cSld name="Section header">
    <p:spTree>
      <p:nvGrpSpPr>
        <p:cNvPr id="1" name="Shape 33"/>
        <p:cNvGrpSpPr/>
        <p:nvPr/>
      </p:nvGrpSpPr>
      <p:grpSpPr>
        <a:xfrm>
          <a:off x="0" y="0"/>
          <a:ext cx="0" cy="0"/>
          <a:chOff x="0" y="0"/>
          <a:chExt cx="0" cy="0"/>
        </a:xfrm>
      </p:grpSpPr>
      <p:grpSp>
        <p:nvGrpSpPr>
          <p:cNvPr id="4" name="Google Shape;34;p3"/>
          <p:cNvGrpSpPr>
            <a:grpSpLocks/>
          </p:cNvGrpSpPr>
          <p:nvPr/>
        </p:nvGrpSpPr>
        <p:grpSpPr bwMode="auto">
          <a:xfrm>
            <a:off x="8693151" y="6322484"/>
            <a:ext cx="601133" cy="601133"/>
            <a:chOff x="4887569" y="4595026"/>
            <a:chExt cx="381145" cy="381032"/>
          </a:xfrm>
        </p:grpSpPr>
        <p:sp>
          <p:nvSpPr>
            <p:cNvPr id="5" name="Google Shape;35;p3"/>
            <p:cNvSpPr>
              <a:spLocks/>
            </p:cNvSpPr>
            <p:nvPr/>
          </p:nvSpPr>
          <p:spPr bwMode="auto">
            <a:xfrm>
              <a:off x="5162374" y="4614573"/>
              <a:ext cx="94000" cy="103505"/>
            </a:xfrm>
            <a:custGeom>
              <a:avLst/>
              <a:gdLst>
                <a:gd name="T0" fmla="*/ 1874 w 7526"/>
                <a:gd name="T1" fmla="*/ 0 h 8287"/>
                <a:gd name="T2" fmla="*/ 14664087 w 7526"/>
                <a:gd name="T3" fmla="*/ 16146905 h 8287"/>
                <a:gd name="T4" fmla="*/ 13479420 w 7526"/>
                <a:gd name="T5" fmla="*/ 13456037 h 8287"/>
                <a:gd name="T6" fmla="*/ 2575882 w 7526"/>
                <a:gd name="T7" fmla="*/ 1438016 h 8287"/>
                <a:gd name="T8" fmla="*/ 1874 w 7526"/>
                <a:gd name="T9" fmla="*/ 0 h 828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526" h="8287" extrusionOk="0">
                  <a:moveTo>
                    <a:pt x="1" y="0"/>
                  </a:moveTo>
                  <a:lnTo>
                    <a:pt x="7526" y="8287"/>
                  </a:lnTo>
                  <a:cubicBezTo>
                    <a:pt x="7347" y="7811"/>
                    <a:pt x="7145" y="7358"/>
                    <a:pt x="6918" y="6906"/>
                  </a:cubicBezTo>
                  <a:lnTo>
                    <a:pt x="1322" y="738"/>
                  </a:lnTo>
                  <a:cubicBezTo>
                    <a:pt x="894" y="464"/>
                    <a:pt x="453" y="226"/>
                    <a:pt x="1" y="0"/>
                  </a:cubicBezTo>
                  <a:close/>
                </a:path>
              </a:pathLst>
            </a:custGeom>
            <a:solidFill>
              <a:srgbClr val="FFFFFF">
                <a:alpha val="15294"/>
              </a:srgbClr>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marL="0" marR="0" lvl="0" indent="0" algn="l" defTabSz="121917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sp>
          <p:nvSpPr>
            <p:cNvPr id="6" name="Google Shape;36;p3"/>
            <p:cNvSpPr>
              <a:spLocks/>
            </p:cNvSpPr>
            <p:nvPr/>
          </p:nvSpPr>
          <p:spPr bwMode="auto">
            <a:xfrm>
              <a:off x="5125791" y="4601034"/>
              <a:ext cx="140550" cy="154814"/>
            </a:xfrm>
            <a:custGeom>
              <a:avLst/>
              <a:gdLst>
                <a:gd name="T0" fmla="*/ 1874 w 11253"/>
                <a:gd name="T1" fmla="*/ 1874 h 12395"/>
                <a:gd name="T2" fmla="*/ 21923951 w 11253"/>
                <a:gd name="T3" fmla="*/ 24151134 h 12395"/>
                <a:gd name="T4" fmla="*/ 21600410 w 11253"/>
                <a:gd name="T5" fmla="*/ 22411109 h 12395"/>
                <a:gd name="T6" fmla="*/ 1695093 w 11253"/>
                <a:gd name="T7" fmla="*/ 489060 h 12395"/>
                <a:gd name="T8" fmla="*/ 1874 w 11253"/>
                <a:gd name="T9" fmla="*/ 1874 h 1239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1253" h="12395" extrusionOk="0">
                  <a:moveTo>
                    <a:pt x="1" y="1"/>
                  </a:moveTo>
                  <a:lnTo>
                    <a:pt x="11252" y="12395"/>
                  </a:lnTo>
                  <a:cubicBezTo>
                    <a:pt x="11205" y="12097"/>
                    <a:pt x="11157" y="11800"/>
                    <a:pt x="11086" y="11502"/>
                  </a:cubicBezTo>
                  <a:lnTo>
                    <a:pt x="870" y="251"/>
                  </a:lnTo>
                  <a:cubicBezTo>
                    <a:pt x="596" y="155"/>
                    <a:pt x="299" y="72"/>
                    <a:pt x="1" y="1"/>
                  </a:cubicBezTo>
                  <a:close/>
                </a:path>
              </a:pathLst>
            </a:custGeom>
            <a:solidFill>
              <a:srgbClr val="FFFFFF">
                <a:alpha val="15294"/>
              </a:srgbClr>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marL="0" marR="0" lvl="0" indent="0" algn="l" defTabSz="121917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sp>
          <p:nvSpPr>
            <p:cNvPr id="7" name="Google Shape;37;p3"/>
            <p:cNvSpPr>
              <a:spLocks/>
            </p:cNvSpPr>
            <p:nvPr/>
          </p:nvSpPr>
          <p:spPr bwMode="auto">
            <a:xfrm>
              <a:off x="5096802" y="4595976"/>
              <a:ext cx="171912" cy="189323"/>
            </a:xfrm>
            <a:custGeom>
              <a:avLst/>
              <a:gdLst>
                <a:gd name="T0" fmla="*/ 0 w 13764"/>
                <a:gd name="T1" fmla="*/ 1873 h 15158"/>
                <a:gd name="T2" fmla="*/ 26818172 w 13764"/>
                <a:gd name="T3" fmla="*/ 29532402 h 15158"/>
                <a:gd name="T4" fmla="*/ 26771372 w 13764"/>
                <a:gd name="T5" fmla="*/ 28094407 h 15158"/>
                <a:gd name="T6" fmla="*/ 1414602 w 13764"/>
                <a:gd name="T7" fmla="*/ 163644 h 15158"/>
                <a:gd name="T8" fmla="*/ 0 w 13764"/>
                <a:gd name="T9" fmla="*/ 1873 h 1515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3764" h="15158" extrusionOk="0">
                  <a:moveTo>
                    <a:pt x="0" y="1"/>
                  </a:moveTo>
                  <a:lnTo>
                    <a:pt x="13764" y="15157"/>
                  </a:lnTo>
                  <a:cubicBezTo>
                    <a:pt x="13764" y="14907"/>
                    <a:pt x="13752" y="14669"/>
                    <a:pt x="13740" y="14419"/>
                  </a:cubicBezTo>
                  <a:lnTo>
                    <a:pt x="726" y="84"/>
                  </a:lnTo>
                  <a:cubicBezTo>
                    <a:pt x="488" y="48"/>
                    <a:pt x="238" y="25"/>
                    <a:pt x="0" y="1"/>
                  </a:cubicBezTo>
                  <a:close/>
                </a:path>
              </a:pathLst>
            </a:custGeom>
            <a:solidFill>
              <a:srgbClr val="FFFFFF">
                <a:alpha val="15294"/>
              </a:srgbClr>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marL="0" marR="0" lvl="0" indent="0" algn="l" defTabSz="121917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sp>
          <p:nvSpPr>
            <p:cNvPr id="8" name="Google Shape;38;p3"/>
            <p:cNvSpPr>
              <a:spLocks/>
            </p:cNvSpPr>
            <p:nvPr/>
          </p:nvSpPr>
          <p:spPr bwMode="auto">
            <a:xfrm>
              <a:off x="5071659" y="4595026"/>
              <a:ext cx="196318" cy="215253"/>
            </a:xfrm>
            <a:custGeom>
              <a:avLst/>
              <a:gdLst>
                <a:gd name="T0" fmla="*/ 837880 w 15718"/>
                <a:gd name="T1" fmla="*/ 0 h 17234"/>
                <a:gd name="T2" fmla="*/ 1874 w 15718"/>
                <a:gd name="T3" fmla="*/ 9667 h 17234"/>
                <a:gd name="T4" fmla="*/ 30485445 w 15718"/>
                <a:gd name="T5" fmla="*/ 33579593 h 17234"/>
                <a:gd name="T6" fmla="*/ 30623809 w 15718"/>
                <a:gd name="T7" fmla="*/ 32326756 h 17234"/>
                <a:gd name="T8" fmla="*/ 1254871 w 15718"/>
                <a:gd name="T9" fmla="*/ 9667 h 17234"/>
                <a:gd name="T10" fmla="*/ 837880 w 15718"/>
                <a:gd name="T11" fmla="*/ 0 h 1723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5718" h="17234" extrusionOk="0">
                  <a:moveTo>
                    <a:pt x="430" y="0"/>
                  </a:moveTo>
                  <a:cubicBezTo>
                    <a:pt x="287" y="0"/>
                    <a:pt x="144" y="5"/>
                    <a:pt x="1" y="5"/>
                  </a:cubicBezTo>
                  <a:lnTo>
                    <a:pt x="15646" y="17234"/>
                  </a:lnTo>
                  <a:cubicBezTo>
                    <a:pt x="15670" y="17019"/>
                    <a:pt x="15693" y="16805"/>
                    <a:pt x="15717" y="16591"/>
                  </a:cubicBezTo>
                  <a:lnTo>
                    <a:pt x="644" y="5"/>
                  </a:lnTo>
                  <a:cubicBezTo>
                    <a:pt x="572" y="1"/>
                    <a:pt x="501" y="0"/>
                    <a:pt x="430" y="0"/>
                  </a:cubicBezTo>
                  <a:close/>
                </a:path>
              </a:pathLst>
            </a:custGeom>
            <a:solidFill>
              <a:srgbClr val="FFFFFF">
                <a:alpha val="15294"/>
              </a:srgbClr>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marL="0" marR="0" lvl="0" indent="0" algn="l" defTabSz="121917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sp>
          <p:nvSpPr>
            <p:cNvPr id="9" name="Google Shape;39;p3"/>
            <p:cNvSpPr>
              <a:spLocks/>
            </p:cNvSpPr>
            <p:nvPr/>
          </p:nvSpPr>
          <p:spPr bwMode="auto">
            <a:xfrm>
              <a:off x="5049215" y="4596275"/>
              <a:ext cx="215190" cy="236161"/>
            </a:xfrm>
            <a:custGeom>
              <a:avLst/>
              <a:gdLst>
                <a:gd name="T0" fmla="*/ 1137863 w 17229"/>
                <a:gd name="T1" fmla="*/ 1874 h 18908"/>
                <a:gd name="T2" fmla="*/ 0 w 17229"/>
                <a:gd name="T3" fmla="*/ 140250 h 18908"/>
                <a:gd name="T4" fmla="*/ 33314382 w 17229"/>
                <a:gd name="T5" fmla="*/ 36841166 h 18908"/>
                <a:gd name="T6" fmla="*/ 33567729 w 17229"/>
                <a:gd name="T7" fmla="*/ 35726695 h 18908"/>
                <a:gd name="T8" fmla="*/ 1137863 w 17229"/>
                <a:gd name="T9" fmla="*/ 1874 h 1890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7229" h="18908" extrusionOk="0">
                  <a:moveTo>
                    <a:pt x="584" y="1"/>
                  </a:moveTo>
                  <a:cubicBezTo>
                    <a:pt x="393" y="24"/>
                    <a:pt x="191" y="48"/>
                    <a:pt x="0" y="72"/>
                  </a:cubicBezTo>
                  <a:lnTo>
                    <a:pt x="17098" y="18908"/>
                  </a:lnTo>
                  <a:cubicBezTo>
                    <a:pt x="17145" y="18717"/>
                    <a:pt x="17193" y="18527"/>
                    <a:pt x="17228" y="18336"/>
                  </a:cubicBezTo>
                  <a:lnTo>
                    <a:pt x="584" y="1"/>
                  </a:lnTo>
                  <a:close/>
                </a:path>
              </a:pathLst>
            </a:custGeom>
            <a:solidFill>
              <a:srgbClr val="FFFFFF">
                <a:alpha val="15294"/>
              </a:srgbClr>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marL="0" marR="0" lvl="0" indent="0" algn="l" defTabSz="121917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sp>
          <p:nvSpPr>
            <p:cNvPr id="10" name="Google Shape;40;p3"/>
            <p:cNvSpPr>
              <a:spLocks/>
            </p:cNvSpPr>
            <p:nvPr/>
          </p:nvSpPr>
          <p:spPr bwMode="auto">
            <a:xfrm>
              <a:off x="5028694" y="4599848"/>
              <a:ext cx="230203" cy="252523"/>
            </a:xfrm>
            <a:custGeom>
              <a:avLst/>
              <a:gdLst>
                <a:gd name="T0" fmla="*/ 1044413 w 18431"/>
                <a:gd name="T1" fmla="*/ 0 h 20218"/>
                <a:gd name="T2" fmla="*/ 0 w 18431"/>
                <a:gd name="T3" fmla="*/ 255221 h 20218"/>
                <a:gd name="T4" fmla="*/ 35539416 w 18431"/>
                <a:gd name="T5" fmla="*/ 39391802 h 20218"/>
                <a:gd name="T6" fmla="*/ 35911631 w 18431"/>
                <a:gd name="T7" fmla="*/ 38417581 h 20218"/>
                <a:gd name="T8" fmla="*/ 1044413 w 18431"/>
                <a:gd name="T9" fmla="*/ 0 h 2021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8431" h="20218" extrusionOk="0">
                  <a:moveTo>
                    <a:pt x="536" y="0"/>
                  </a:moveTo>
                  <a:cubicBezTo>
                    <a:pt x="357" y="36"/>
                    <a:pt x="179" y="84"/>
                    <a:pt x="0" y="131"/>
                  </a:cubicBezTo>
                  <a:lnTo>
                    <a:pt x="18240" y="20217"/>
                  </a:lnTo>
                  <a:cubicBezTo>
                    <a:pt x="18312" y="20050"/>
                    <a:pt x="18371" y="19884"/>
                    <a:pt x="18431" y="19717"/>
                  </a:cubicBezTo>
                  <a:lnTo>
                    <a:pt x="536" y="0"/>
                  </a:lnTo>
                  <a:close/>
                </a:path>
              </a:pathLst>
            </a:custGeom>
            <a:solidFill>
              <a:srgbClr val="FFFFFF">
                <a:alpha val="15294"/>
              </a:srgbClr>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marL="0" marR="0" lvl="0" indent="0" algn="l" defTabSz="121917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sp>
          <p:nvSpPr>
            <p:cNvPr id="11" name="Google Shape;41;p3"/>
            <p:cNvSpPr>
              <a:spLocks/>
            </p:cNvSpPr>
            <p:nvPr/>
          </p:nvSpPr>
          <p:spPr bwMode="auto">
            <a:xfrm>
              <a:off x="5009946" y="4605343"/>
              <a:ext cx="241519" cy="265163"/>
            </a:xfrm>
            <a:custGeom>
              <a:avLst/>
              <a:gdLst>
                <a:gd name="T0" fmla="*/ 952849 w 19337"/>
                <a:gd name="T1" fmla="*/ 1874 h 21230"/>
                <a:gd name="T2" fmla="*/ 1873 w 19337"/>
                <a:gd name="T3" fmla="*/ 348821 h 21230"/>
                <a:gd name="T4" fmla="*/ 37234693 w 19337"/>
                <a:gd name="T5" fmla="*/ 41365553 h 21230"/>
                <a:gd name="T6" fmla="*/ 37676952 w 19337"/>
                <a:gd name="T7" fmla="*/ 40459502 h 21230"/>
                <a:gd name="T8" fmla="*/ 952849 w 19337"/>
                <a:gd name="T9" fmla="*/ 1874 h 2123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9337" h="21230" extrusionOk="0">
                  <a:moveTo>
                    <a:pt x="489" y="1"/>
                  </a:moveTo>
                  <a:cubicBezTo>
                    <a:pt x="322" y="60"/>
                    <a:pt x="168" y="120"/>
                    <a:pt x="1" y="179"/>
                  </a:cubicBezTo>
                  <a:lnTo>
                    <a:pt x="19110" y="21230"/>
                  </a:lnTo>
                  <a:cubicBezTo>
                    <a:pt x="19194" y="21075"/>
                    <a:pt x="19265" y="20920"/>
                    <a:pt x="19337" y="20765"/>
                  </a:cubicBezTo>
                  <a:lnTo>
                    <a:pt x="489" y="1"/>
                  </a:lnTo>
                  <a:close/>
                </a:path>
              </a:pathLst>
            </a:custGeom>
            <a:solidFill>
              <a:srgbClr val="FFFFFF">
                <a:alpha val="15294"/>
              </a:srgbClr>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marL="0" marR="0" lvl="0" indent="0" algn="l" defTabSz="121917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sp>
          <p:nvSpPr>
            <p:cNvPr id="12" name="Google Shape;42;p3"/>
            <p:cNvSpPr>
              <a:spLocks/>
            </p:cNvSpPr>
            <p:nvPr/>
          </p:nvSpPr>
          <p:spPr bwMode="auto">
            <a:xfrm>
              <a:off x="4992548" y="4612487"/>
              <a:ext cx="250150" cy="274680"/>
            </a:xfrm>
            <a:custGeom>
              <a:avLst/>
              <a:gdLst>
                <a:gd name="T0" fmla="*/ 882644 w 20028"/>
                <a:gd name="T1" fmla="*/ 0 h 21992"/>
                <a:gd name="T2" fmla="*/ 1874 w 20028"/>
                <a:gd name="T3" fmla="*/ 442258 h 21992"/>
                <a:gd name="T4" fmla="*/ 38511047 w 20028"/>
                <a:gd name="T5" fmla="*/ 42848207 h 21992"/>
                <a:gd name="T6" fmla="*/ 39021639 w 20028"/>
                <a:gd name="T7" fmla="*/ 42014237 h 21992"/>
                <a:gd name="T8" fmla="*/ 882644 w 20028"/>
                <a:gd name="T9" fmla="*/ 0 h 2199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0028" h="21992" extrusionOk="0">
                  <a:moveTo>
                    <a:pt x="453" y="0"/>
                  </a:moveTo>
                  <a:cubicBezTo>
                    <a:pt x="299" y="72"/>
                    <a:pt x="156" y="143"/>
                    <a:pt x="1" y="227"/>
                  </a:cubicBezTo>
                  <a:lnTo>
                    <a:pt x="19765" y="21991"/>
                  </a:lnTo>
                  <a:cubicBezTo>
                    <a:pt x="19849" y="21848"/>
                    <a:pt x="19932" y="21705"/>
                    <a:pt x="20027" y="21563"/>
                  </a:cubicBezTo>
                  <a:lnTo>
                    <a:pt x="453" y="0"/>
                  </a:lnTo>
                  <a:close/>
                </a:path>
              </a:pathLst>
            </a:custGeom>
            <a:solidFill>
              <a:srgbClr val="FFFFFF">
                <a:alpha val="15294"/>
              </a:srgbClr>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marL="0" marR="0" lvl="0" indent="0" algn="l" defTabSz="121917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sp>
          <p:nvSpPr>
            <p:cNvPr id="13" name="Google Shape;43;p3"/>
            <p:cNvSpPr>
              <a:spLocks/>
            </p:cNvSpPr>
            <p:nvPr/>
          </p:nvSpPr>
          <p:spPr bwMode="auto">
            <a:xfrm>
              <a:off x="4976486" y="4621106"/>
              <a:ext cx="255945" cy="281075"/>
            </a:xfrm>
            <a:custGeom>
              <a:avLst/>
              <a:gdLst>
                <a:gd name="T0" fmla="*/ 814473 w 20492"/>
                <a:gd name="T1" fmla="*/ 1874 h 22504"/>
                <a:gd name="T2" fmla="*/ 1873 w 20492"/>
                <a:gd name="T3" fmla="*/ 512465 h 22504"/>
                <a:gd name="T4" fmla="*/ 39346785 w 20492"/>
                <a:gd name="T5" fmla="*/ 43847737 h 22504"/>
                <a:gd name="T6" fmla="*/ 39927420 w 20492"/>
                <a:gd name="T7" fmla="*/ 43081938 h 22504"/>
                <a:gd name="T8" fmla="*/ 814473 w 20492"/>
                <a:gd name="T9" fmla="*/ 1874 h 2250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0492" h="22504" extrusionOk="0">
                  <a:moveTo>
                    <a:pt x="418" y="1"/>
                  </a:moveTo>
                  <a:cubicBezTo>
                    <a:pt x="275" y="84"/>
                    <a:pt x="144" y="179"/>
                    <a:pt x="1" y="263"/>
                  </a:cubicBezTo>
                  <a:lnTo>
                    <a:pt x="20194" y="22504"/>
                  </a:lnTo>
                  <a:cubicBezTo>
                    <a:pt x="20301" y="22373"/>
                    <a:pt x="20396" y="22254"/>
                    <a:pt x="20492" y="22111"/>
                  </a:cubicBezTo>
                  <a:lnTo>
                    <a:pt x="418" y="1"/>
                  </a:lnTo>
                  <a:close/>
                </a:path>
              </a:pathLst>
            </a:custGeom>
            <a:solidFill>
              <a:srgbClr val="FFFFFF">
                <a:alpha val="15294"/>
              </a:srgbClr>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marL="0" marR="0" lvl="0" indent="0" algn="l" defTabSz="121917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sp>
          <p:nvSpPr>
            <p:cNvPr id="14" name="Google Shape;44;p3"/>
            <p:cNvSpPr>
              <a:spLocks/>
            </p:cNvSpPr>
            <p:nvPr/>
          </p:nvSpPr>
          <p:spPr bwMode="auto">
            <a:xfrm>
              <a:off x="4961623" y="4631222"/>
              <a:ext cx="259355" cy="284784"/>
            </a:xfrm>
            <a:custGeom>
              <a:avLst/>
              <a:gdLst>
                <a:gd name="T0" fmla="*/ 765800 w 20765"/>
                <a:gd name="T1" fmla="*/ 1873 h 22801"/>
                <a:gd name="T2" fmla="*/ 0 w 20765"/>
                <a:gd name="T3" fmla="*/ 557228 h 22801"/>
                <a:gd name="T4" fmla="*/ 39832019 w 20765"/>
                <a:gd name="T5" fmla="*/ 44426179 h 22801"/>
                <a:gd name="T6" fmla="*/ 40459455 w 20765"/>
                <a:gd name="T7" fmla="*/ 43730575 h 22801"/>
                <a:gd name="T8" fmla="*/ 765800 w 20765"/>
                <a:gd name="T9" fmla="*/ 1873 h 2280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0765" h="22801" extrusionOk="0">
                  <a:moveTo>
                    <a:pt x="393" y="1"/>
                  </a:moveTo>
                  <a:cubicBezTo>
                    <a:pt x="250" y="96"/>
                    <a:pt x="131" y="191"/>
                    <a:pt x="0" y="286"/>
                  </a:cubicBezTo>
                  <a:lnTo>
                    <a:pt x="20443" y="22801"/>
                  </a:lnTo>
                  <a:cubicBezTo>
                    <a:pt x="20551" y="22682"/>
                    <a:pt x="20658" y="22563"/>
                    <a:pt x="20765" y="22444"/>
                  </a:cubicBezTo>
                  <a:lnTo>
                    <a:pt x="393" y="1"/>
                  </a:lnTo>
                  <a:close/>
                </a:path>
              </a:pathLst>
            </a:custGeom>
            <a:solidFill>
              <a:srgbClr val="FFFFFF">
                <a:alpha val="15294"/>
              </a:srgbClr>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marL="0" marR="0" lvl="0" indent="0" algn="l" defTabSz="121917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sp>
          <p:nvSpPr>
            <p:cNvPr id="15" name="Google Shape;45;p3"/>
            <p:cNvSpPr>
              <a:spLocks/>
            </p:cNvSpPr>
            <p:nvPr/>
          </p:nvSpPr>
          <p:spPr bwMode="auto">
            <a:xfrm>
              <a:off x="4947934" y="4642526"/>
              <a:ext cx="260404" cy="285984"/>
            </a:xfrm>
            <a:custGeom>
              <a:avLst/>
              <a:gdLst>
                <a:gd name="T0" fmla="*/ 697479 w 20849"/>
                <a:gd name="T1" fmla="*/ 0 h 22897"/>
                <a:gd name="T2" fmla="*/ 327288 w 20849"/>
                <a:gd name="T3" fmla="*/ 302021 h 22897"/>
                <a:gd name="T4" fmla="*/ 1873 w 20849"/>
                <a:gd name="T5" fmla="*/ 627436 h 22897"/>
                <a:gd name="T6" fmla="*/ 39950837 w 20849"/>
                <a:gd name="T7" fmla="*/ 44611805 h 22897"/>
                <a:gd name="T8" fmla="*/ 40297635 w 20849"/>
                <a:gd name="T9" fmla="*/ 44309784 h 22897"/>
                <a:gd name="T10" fmla="*/ 40623049 w 20849"/>
                <a:gd name="T11" fmla="*/ 43986243 h 22897"/>
                <a:gd name="T12" fmla="*/ 697479 w 20849"/>
                <a:gd name="T13" fmla="*/ 0 h 2289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0849" h="22897" extrusionOk="0">
                  <a:moveTo>
                    <a:pt x="358" y="0"/>
                  </a:moveTo>
                  <a:cubicBezTo>
                    <a:pt x="287" y="48"/>
                    <a:pt x="227" y="96"/>
                    <a:pt x="168" y="155"/>
                  </a:cubicBezTo>
                  <a:cubicBezTo>
                    <a:pt x="108" y="215"/>
                    <a:pt x="61" y="262"/>
                    <a:pt x="1" y="322"/>
                  </a:cubicBezTo>
                  <a:lnTo>
                    <a:pt x="20504" y="22896"/>
                  </a:lnTo>
                  <a:cubicBezTo>
                    <a:pt x="20563" y="22848"/>
                    <a:pt x="20623" y="22801"/>
                    <a:pt x="20682" y="22741"/>
                  </a:cubicBezTo>
                  <a:cubicBezTo>
                    <a:pt x="20742" y="22682"/>
                    <a:pt x="20801" y="22634"/>
                    <a:pt x="20849" y="22575"/>
                  </a:cubicBezTo>
                  <a:lnTo>
                    <a:pt x="358" y="0"/>
                  </a:lnTo>
                  <a:close/>
                </a:path>
              </a:pathLst>
            </a:custGeom>
            <a:solidFill>
              <a:srgbClr val="FFFFFF">
                <a:alpha val="15294"/>
              </a:srgbClr>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marL="0" marR="0" lvl="0" indent="0" algn="l" defTabSz="121917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sp>
          <p:nvSpPr>
            <p:cNvPr id="16" name="Google Shape;46;p3"/>
            <p:cNvSpPr>
              <a:spLocks/>
            </p:cNvSpPr>
            <p:nvPr/>
          </p:nvSpPr>
          <p:spPr bwMode="auto">
            <a:xfrm>
              <a:off x="4935294" y="4655016"/>
              <a:ext cx="259367" cy="284784"/>
            </a:xfrm>
            <a:custGeom>
              <a:avLst/>
              <a:gdLst>
                <a:gd name="T0" fmla="*/ 627434 w 20766"/>
                <a:gd name="T1" fmla="*/ 1873 h 22801"/>
                <a:gd name="T2" fmla="*/ 1873 w 20766"/>
                <a:gd name="T3" fmla="*/ 697478 h 22801"/>
                <a:gd name="T4" fmla="*/ 39716899 w 20766"/>
                <a:gd name="T5" fmla="*/ 44426179 h 22801"/>
                <a:gd name="T6" fmla="*/ 40459304 w 20766"/>
                <a:gd name="T7" fmla="*/ 43868951 h 22801"/>
                <a:gd name="T8" fmla="*/ 627434 w 20766"/>
                <a:gd name="T9" fmla="*/ 1873 h 2280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0766" h="22801" extrusionOk="0">
                  <a:moveTo>
                    <a:pt x="322" y="1"/>
                  </a:moveTo>
                  <a:cubicBezTo>
                    <a:pt x="215" y="120"/>
                    <a:pt x="108" y="239"/>
                    <a:pt x="1" y="358"/>
                  </a:cubicBezTo>
                  <a:lnTo>
                    <a:pt x="20384" y="22801"/>
                  </a:lnTo>
                  <a:cubicBezTo>
                    <a:pt x="20515" y="22706"/>
                    <a:pt x="20634" y="22610"/>
                    <a:pt x="20765" y="22515"/>
                  </a:cubicBezTo>
                  <a:lnTo>
                    <a:pt x="322" y="1"/>
                  </a:lnTo>
                  <a:close/>
                </a:path>
              </a:pathLst>
            </a:custGeom>
            <a:solidFill>
              <a:srgbClr val="FFFFFF">
                <a:alpha val="15294"/>
              </a:srgbClr>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marL="0" marR="0" lvl="0" indent="0" algn="l" defTabSz="121917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sp>
          <p:nvSpPr>
            <p:cNvPr id="17" name="Google Shape;47;p3"/>
            <p:cNvSpPr>
              <a:spLocks/>
            </p:cNvSpPr>
            <p:nvPr/>
          </p:nvSpPr>
          <p:spPr bwMode="auto">
            <a:xfrm>
              <a:off x="4923853" y="4668842"/>
              <a:ext cx="255933" cy="281075"/>
            </a:xfrm>
            <a:custGeom>
              <a:avLst/>
              <a:gdLst>
                <a:gd name="T0" fmla="*/ 580636 w 20491"/>
                <a:gd name="T1" fmla="*/ 1874 h 22504"/>
                <a:gd name="T2" fmla="*/ 0 w 20491"/>
                <a:gd name="T3" fmla="*/ 767673 h 22504"/>
                <a:gd name="T4" fmla="*/ 39113247 w 20491"/>
                <a:gd name="T5" fmla="*/ 43847737 h 22504"/>
                <a:gd name="T6" fmla="*/ 39925698 w 20491"/>
                <a:gd name="T7" fmla="*/ 43337309 h 22504"/>
                <a:gd name="T8" fmla="*/ 580636 w 20491"/>
                <a:gd name="T9" fmla="*/ 1874 h 2250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0491" h="22504" extrusionOk="0">
                  <a:moveTo>
                    <a:pt x="298" y="1"/>
                  </a:moveTo>
                  <a:cubicBezTo>
                    <a:pt x="191" y="132"/>
                    <a:pt x="95" y="263"/>
                    <a:pt x="0" y="394"/>
                  </a:cubicBezTo>
                  <a:lnTo>
                    <a:pt x="20074" y="22504"/>
                  </a:lnTo>
                  <a:cubicBezTo>
                    <a:pt x="20217" y="22420"/>
                    <a:pt x="20360" y="22337"/>
                    <a:pt x="20491" y="22242"/>
                  </a:cubicBezTo>
                  <a:lnTo>
                    <a:pt x="298" y="1"/>
                  </a:lnTo>
                  <a:close/>
                </a:path>
              </a:pathLst>
            </a:custGeom>
            <a:solidFill>
              <a:srgbClr val="FFFFFF">
                <a:alpha val="15294"/>
              </a:srgbClr>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marL="0" marR="0" lvl="0" indent="0" algn="l" defTabSz="121917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sp>
          <p:nvSpPr>
            <p:cNvPr id="18" name="Google Shape;48;p3"/>
            <p:cNvSpPr>
              <a:spLocks/>
            </p:cNvSpPr>
            <p:nvPr/>
          </p:nvSpPr>
          <p:spPr bwMode="auto">
            <a:xfrm>
              <a:off x="4913586" y="4684018"/>
              <a:ext cx="250137" cy="274530"/>
            </a:xfrm>
            <a:custGeom>
              <a:avLst/>
              <a:gdLst>
                <a:gd name="T0" fmla="*/ 512464 w 20027"/>
                <a:gd name="T1" fmla="*/ 0 h 21980"/>
                <a:gd name="T2" fmla="*/ 1873 w 20027"/>
                <a:gd name="T3" fmla="*/ 812449 h 21980"/>
                <a:gd name="T4" fmla="*/ 38140703 w 20027"/>
                <a:gd name="T5" fmla="*/ 42824769 h 21980"/>
                <a:gd name="T6" fmla="*/ 39021322 w 20027"/>
                <a:gd name="T7" fmla="*/ 42384384 h 21980"/>
                <a:gd name="T8" fmla="*/ 512464 w 20027"/>
                <a:gd name="T9" fmla="*/ 0 h 2198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0027" h="21980" extrusionOk="0">
                  <a:moveTo>
                    <a:pt x="263" y="0"/>
                  </a:moveTo>
                  <a:cubicBezTo>
                    <a:pt x="179" y="131"/>
                    <a:pt x="96" y="274"/>
                    <a:pt x="1" y="417"/>
                  </a:cubicBezTo>
                  <a:lnTo>
                    <a:pt x="19575" y="21979"/>
                  </a:lnTo>
                  <a:cubicBezTo>
                    <a:pt x="19729" y="21908"/>
                    <a:pt x="19884" y="21836"/>
                    <a:pt x="20027" y="21753"/>
                  </a:cubicBezTo>
                  <a:lnTo>
                    <a:pt x="263" y="0"/>
                  </a:lnTo>
                  <a:close/>
                </a:path>
              </a:pathLst>
            </a:custGeom>
            <a:solidFill>
              <a:srgbClr val="FFFFFF">
                <a:alpha val="15294"/>
              </a:srgbClr>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marL="0" marR="0" lvl="0" indent="0" algn="l" defTabSz="121917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sp>
          <p:nvSpPr>
            <p:cNvPr id="19" name="Google Shape;49;p3"/>
            <p:cNvSpPr>
              <a:spLocks/>
            </p:cNvSpPr>
            <p:nvPr/>
          </p:nvSpPr>
          <p:spPr bwMode="auto">
            <a:xfrm>
              <a:off x="4904818" y="4700517"/>
              <a:ext cx="241507" cy="265163"/>
            </a:xfrm>
            <a:custGeom>
              <a:avLst/>
              <a:gdLst>
                <a:gd name="T0" fmla="*/ 440386 w 19336"/>
                <a:gd name="T1" fmla="*/ 1874 h 21230"/>
                <a:gd name="T2" fmla="*/ 0 w 19336"/>
                <a:gd name="T3" fmla="*/ 906051 h 21230"/>
                <a:gd name="T4" fmla="*/ 36724402 w 19336"/>
                <a:gd name="T5" fmla="*/ 41365553 h 21230"/>
                <a:gd name="T6" fmla="*/ 37675229 w 19336"/>
                <a:gd name="T7" fmla="*/ 41016732 h 21230"/>
                <a:gd name="T8" fmla="*/ 440386 w 19336"/>
                <a:gd name="T9" fmla="*/ 1874 h 2123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9336" h="21230" extrusionOk="0">
                  <a:moveTo>
                    <a:pt x="226" y="1"/>
                  </a:moveTo>
                  <a:cubicBezTo>
                    <a:pt x="143" y="156"/>
                    <a:pt x="72" y="310"/>
                    <a:pt x="0" y="465"/>
                  </a:cubicBezTo>
                  <a:lnTo>
                    <a:pt x="18848" y="21230"/>
                  </a:lnTo>
                  <a:cubicBezTo>
                    <a:pt x="19014" y="21182"/>
                    <a:pt x="19181" y="21111"/>
                    <a:pt x="19336" y="21051"/>
                  </a:cubicBezTo>
                  <a:lnTo>
                    <a:pt x="226" y="1"/>
                  </a:lnTo>
                  <a:close/>
                </a:path>
              </a:pathLst>
            </a:custGeom>
            <a:solidFill>
              <a:srgbClr val="FFFFFF">
                <a:alpha val="15294"/>
              </a:srgbClr>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marL="0" marR="0" lvl="0" indent="0" algn="l" defTabSz="121917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sp>
          <p:nvSpPr>
            <p:cNvPr id="20" name="Google Shape;50;p3"/>
            <p:cNvSpPr>
              <a:spLocks/>
            </p:cNvSpPr>
            <p:nvPr/>
          </p:nvSpPr>
          <p:spPr bwMode="auto">
            <a:xfrm>
              <a:off x="4897524" y="4718665"/>
              <a:ext cx="230066" cy="252523"/>
            </a:xfrm>
            <a:custGeom>
              <a:avLst/>
              <a:gdLst>
                <a:gd name="T0" fmla="*/ 348821 w 18420"/>
                <a:gd name="T1" fmla="*/ 0 h 20218"/>
                <a:gd name="T2" fmla="*/ 1874 w 18420"/>
                <a:gd name="T3" fmla="*/ 997627 h 20218"/>
                <a:gd name="T4" fmla="*/ 34845956 w 18420"/>
                <a:gd name="T5" fmla="*/ 39391802 h 20218"/>
                <a:gd name="T6" fmla="*/ 35890383 w 18420"/>
                <a:gd name="T7" fmla="*/ 39136419 h 20218"/>
                <a:gd name="T8" fmla="*/ 348821 w 18420"/>
                <a:gd name="T9" fmla="*/ 0 h 2021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8420" h="20218" extrusionOk="0">
                  <a:moveTo>
                    <a:pt x="179" y="0"/>
                  </a:moveTo>
                  <a:cubicBezTo>
                    <a:pt x="108" y="167"/>
                    <a:pt x="48" y="346"/>
                    <a:pt x="1" y="512"/>
                  </a:cubicBezTo>
                  <a:lnTo>
                    <a:pt x="17884" y="20217"/>
                  </a:lnTo>
                  <a:cubicBezTo>
                    <a:pt x="18063" y="20181"/>
                    <a:pt x="18241" y="20134"/>
                    <a:pt x="18420" y="20086"/>
                  </a:cubicBezTo>
                  <a:lnTo>
                    <a:pt x="179" y="0"/>
                  </a:lnTo>
                  <a:close/>
                </a:path>
              </a:pathLst>
            </a:custGeom>
            <a:solidFill>
              <a:srgbClr val="FFFFFF">
                <a:alpha val="15294"/>
              </a:srgbClr>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marL="0" marR="0" lvl="0" indent="0" algn="l" defTabSz="121917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sp>
          <p:nvSpPr>
            <p:cNvPr id="21" name="Google Shape;51;p3"/>
            <p:cNvSpPr>
              <a:spLocks/>
            </p:cNvSpPr>
            <p:nvPr/>
          </p:nvSpPr>
          <p:spPr bwMode="auto">
            <a:xfrm>
              <a:off x="4891878" y="4738587"/>
              <a:ext cx="215340" cy="236161"/>
            </a:xfrm>
            <a:custGeom>
              <a:avLst/>
              <a:gdLst>
                <a:gd name="T0" fmla="*/ 255221 w 17241"/>
                <a:gd name="T1" fmla="*/ 1874 h 18908"/>
                <a:gd name="T2" fmla="*/ 0 w 17241"/>
                <a:gd name="T3" fmla="*/ 1114471 h 18908"/>
                <a:gd name="T4" fmla="*/ 32431770 w 17241"/>
                <a:gd name="T5" fmla="*/ 36841166 h 18908"/>
                <a:gd name="T6" fmla="*/ 33593028 w 17241"/>
                <a:gd name="T7" fmla="*/ 36700916 h 18908"/>
                <a:gd name="T8" fmla="*/ 255221 w 17241"/>
                <a:gd name="T9" fmla="*/ 1874 h 1890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7241" h="18908" extrusionOk="0">
                  <a:moveTo>
                    <a:pt x="131" y="1"/>
                  </a:moveTo>
                  <a:cubicBezTo>
                    <a:pt x="84" y="191"/>
                    <a:pt x="36" y="382"/>
                    <a:pt x="0" y="572"/>
                  </a:cubicBezTo>
                  <a:lnTo>
                    <a:pt x="16645" y="18908"/>
                  </a:lnTo>
                  <a:cubicBezTo>
                    <a:pt x="16848" y="18896"/>
                    <a:pt x="17038" y="18872"/>
                    <a:pt x="17241" y="18836"/>
                  </a:cubicBezTo>
                  <a:lnTo>
                    <a:pt x="131" y="1"/>
                  </a:lnTo>
                  <a:close/>
                </a:path>
              </a:pathLst>
            </a:custGeom>
            <a:solidFill>
              <a:srgbClr val="FFFFFF">
                <a:alpha val="15294"/>
              </a:srgbClr>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marL="0" marR="0" lvl="0" indent="0" algn="l" defTabSz="121917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sp>
          <p:nvSpPr>
            <p:cNvPr id="22" name="Google Shape;52;p3"/>
            <p:cNvSpPr>
              <a:spLocks/>
            </p:cNvSpPr>
            <p:nvPr/>
          </p:nvSpPr>
          <p:spPr bwMode="auto">
            <a:xfrm>
              <a:off x="4888456" y="4760744"/>
              <a:ext cx="196155" cy="215315"/>
            </a:xfrm>
            <a:custGeom>
              <a:avLst/>
              <a:gdLst>
                <a:gd name="T0" fmla="*/ 116844 w 15705"/>
                <a:gd name="T1" fmla="*/ 1873 h 17239"/>
                <a:gd name="T2" fmla="*/ 0 w 15705"/>
                <a:gd name="T3" fmla="*/ 1254870 h 17239"/>
                <a:gd name="T4" fmla="*/ 29347224 w 15705"/>
                <a:gd name="T5" fmla="*/ 33569631 h 17239"/>
                <a:gd name="T6" fmla="*/ 29972634 w 15705"/>
                <a:gd name="T7" fmla="*/ 33587254 h 17239"/>
                <a:gd name="T8" fmla="*/ 30600055 w 15705"/>
                <a:gd name="T9" fmla="*/ 33569631 h 17239"/>
                <a:gd name="T10" fmla="*/ 116844 w 15705"/>
                <a:gd name="T11" fmla="*/ 1873 h 1723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5705" h="17239" extrusionOk="0">
                  <a:moveTo>
                    <a:pt x="60" y="1"/>
                  </a:moveTo>
                  <a:cubicBezTo>
                    <a:pt x="36" y="215"/>
                    <a:pt x="12" y="429"/>
                    <a:pt x="0" y="644"/>
                  </a:cubicBezTo>
                  <a:lnTo>
                    <a:pt x="15062" y="17229"/>
                  </a:lnTo>
                  <a:cubicBezTo>
                    <a:pt x="15169" y="17235"/>
                    <a:pt x="15276" y="17238"/>
                    <a:pt x="15383" y="17238"/>
                  </a:cubicBezTo>
                  <a:cubicBezTo>
                    <a:pt x="15491" y="17238"/>
                    <a:pt x="15598" y="17235"/>
                    <a:pt x="15705" y="17229"/>
                  </a:cubicBezTo>
                  <a:lnTo>
                    <a:pt x="60" y="1"/>
                  </a:lnTo>
                  <a:close/>
                </a:path>
              </a:pathLst>
            </a:custGeom>
            <a:solidFill>
              <a:srgbClr val="FFFFFF">
                <a:alpha val="15294"/>
              </a:srgbClr>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marL="0" marR="0" lvl="0" indent="0" algn="l" defTabSz="121917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sp>
          <p:nvSpPr>
            <p:cNvPr id="23" name="Google Shape;53;p3"/>
            <p:cNvSpPr>
              <a:spLocks/>
            </p:cNvSpPr>
            <p:nvPr/>
          </p:nvSpPr>
          <p:spPr bwMode="auto">
            <a:xfrm>
              <a:off x="4887569" y="4785736"/>
              <a:ext cx="171912" cy="189461"/>
            </a:xfrm>
            <a:custGeom>
              <a:avLst/>
              <a:gdLst>
                <a:gd name="T0" fmla="*/ 0 w 13764"/>
                <a:gd name="T1" fmla="*/ 0 h 15169"/>
                <a:gd name="T2" fmla="*/ 46800 w 13764"/>
                <a:gd name="T3" fmla="*/ 1438013 h 15169"/>
                <a:gd name="T4" fmla="*/ 25401697 w 13764"/>
                <a:gd name="T5" fmla="*/ 29368953 h 15169"/>
                <a:gd name="T6" fmla="*/ 26818172 w 13764"/>
                <a:gd name="T7" fmla="*/ 29555991 h 15169"/>
                <a:gd name="T8" fmla="*/ 0 w 13764"/>
                <a:gd name="T9" fmla="*/ 0 h 1516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3764" h="15169" extrusionOk="0">
                  <a:moveTo>
                    <a:pt x="0" y="0"/>
                  </a:moveTo>
                  <a:cubicBezTo>
                    <a:pt x="0" y="250"/>
                    <a:pt x="12" y="500"/>
                    <a:pt x="24" y="738"/>
                  </a:cubicBezTo>
                  <a:lnTo>
                    <a:pt x="13037" y="15073"/>
                  </a:lnTo>
                  <a:cubicBezTo>
                    <a:pt x="13276" y="15109"/>
                    <a:pt x="13526" y="15133"/>
                    <a:pt x="13764" y="15169"/>
                  </a:cubicBezTo>
                  <a:lnTo>
                    <a:pt x="0" y="0"/>
                  </a:lnTo>
                  <a:close/>
                </a:path>
              </a:pathLst>
            </a:custGeom>
            <a:solidFill>
              <a:srgbClr val="FFFFFF">
                <a:alpha val="15294"/>
              </a:srgbClr>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marL="0" marR="0" lvl="0" indent="0" algn="l" defTabSz="121917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sp>
          <p:nvSpPr>
            <p:cNvPr id="24" name="Google Shape;54;p3"/>
            <p:cNvSpPr>
              <a:spLocks/>
            </p:cNvSpPr>
            <p:nvPr/>
          </p:nvSpPr>
          <p:spPr bwMode="auto">
            <a:xfrm>
              <a:off x="4889942" y="4815175"/>
              <a:ext cx="140537" cy="154963"/>
            </a:xfrm>
            <a:custGeom>
              <a:avLst/>
              <a:gdLst>
                <a:gd name="T0" fmla="*/ 1873 w 11252"/>
                <a:gd name="T1" fmla="*/ 1873 h 12407"/>
                <a:gd name="T2" fmla="*/ 325413 w 11252"/>
                <a:gd name="T3" fmla="*/ 1763258 h 12407"/>
                <a:gd name="T4" fmla="*/ 20207027 w 11252"/>
                <a:gd name="T5" fmla="*/ 23663676 h 12407"/>
                <a:gd name="T6" fmla="*/ 21923635 w 11252"/>
                <a:gd name="T7" fmla="*/ 24174103 h 12407"/>
                <a:gd name="T8" fmla="*/ 1873 w 11252"/>
                <a:gd name="T9" fmla="*/ 1873 h 1240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1252" h="12407" extrusionOk="0">
                  <a:moveTo>
                    <a:pt x="1" y="1"/>
                  </a:moveTo>
                  <a:cubicBezTo>
                    <a:pt x="48" y="310"/>
                    <a:pt x="108" y="608"/>
                    <a:pt x="167" y="905"/>
                  </a:cubicBezTo>
                  <a:lnTo>
                    <a:pt x="10371" y="12145"/>
                  </a:lnTo>
                  <a:cubicBezTo>
                    <a:pt x="10669" y="12240"/>
                    <a:pt x="10954" y="12323"/>
                    <a:pt x="11252" y="12407"/>
                  </a:cubicBezTo>
                  <a:lnTo>
                    <a:pt x="1" y="1"/>
                  </a:lnTo>
                  <a:close/>
                </a:path>
              </a:pathLst>
            </a:custGeom>
            <a:solidFill>
              <a:srgbClr val="FFFFFF">
                <a:alpha val="15294"/>
              </a:srgbClr>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marL="0" marR="0" lvl="0" indent="0" algn="l" defTabSz="121917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sp>
          <p:nvSpPr>
            <p:cNvPr id="25" name="Google Shape;55;p3"/>
            <p:cNvSpPr>
              <a:spLocks/>
            </p:cNvSpPr>
            <p:nvPr/>
          </p:nvSpPr>
          <p:spPr bwMode="auto">
            <a:xfrm>
              <a:off x="4899909" y="4852945"/>
              <a:ext cx="93987" cy="103517"/>
            </a:xfrm>
            <a:custGeom>
              <a:avLst/>
              <a:gdLst>
                <a:gd name="T0" fmla="*/ 0 w 7525"/>
                <a:gd name="T1" fmla="*/ 1873 h 8288"/>
                <a:gd name="T2" fmla="*/ 0 w 7525"/>
                <a:gd name="T3" fmla="*/ 1873 h 8288"/>
                <a:gd name="T4" fmla="*/ 1182625 w 7525"/>
                <a:gd name="T5" fmla="*/ 2692716 h 8288"/>
                <a:gd name="T6" fmla="*/ 12086041 w 7525"/>
                <a:gd name="T7" fmla="*/ 14708744 h 8288"/>
                <a:gd name="T8" fmla="*/ 14661910 w 7525"/>
                <a:gd name="T9" fmla="*/ 16146754 h 8288"/>
                <a:gd name="T10" fmla="*/ 0 w 7525"/>
                <a:gd name="T11" fmla="*/ 1873 h 8288"/>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7525" h="8288" extrusionOk="0">
                  <a:moveTo>
                    <a:pt x="0" y="1"/>
                  </a:moveTo>
                  <a:lnTo>
                    <a:pt x="0" y="1"/>
                  </a:lnTo>
                  <a:cubicBezTo>
                    <a:pt x="179" y="477"/>
                    <a:pt x="381" y="929"/>
                    <a:pt x="607" y="1382"/>
                  </a:cubicBezTo>
                  <a:lnTo>
                    <a:pt x="6203" y="7549"/>
                  </a:lnTo>
                  <a:cubicBezTo>
                    <a:pt x="6632" y="7823"/>
                    <a:pt x="7073" y="8061"/>
                    <a:pt x="7525" y="8287"/>
                  </a:cubicBezTo>
                  <a:lnTo>
                    <a:pt x="0" y="1"/>
                  </a:lnTo>
                  <a:close/>
                </a:path>
              </a:pathLst>
            </a:custGeom>
            <a:solidFill>
              <a:srgbClr val="FFFFFF">
                <a:alpha val="15294"/>
              </a:srgbClr>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marL="0" marR="0" lvl="0" indent="0" algn="l" defTabSz="121917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grpSp>
      <p:grpSp>
        <p:nvGrpSpPr>
          <p:cNvPr id="26" name="Google Shape;58;p3"/>
          <p:cNvGrpSpPr>
            <a:grpSpLocks/>
          </p:cNvGrpSpPr>
          <p:nvPr/>
        </p:nvGrpSpPr>
        <p:grpSpPr bwMode="auto">
          <a:xfrm>
            <a:off x="8693151" y="6322484"/>
            <a:ext cx="601133" cy="601133"/>
            <a:chOff x="4887569" y="4595026"/>
            <a:chExt cx="381145" cy="381032"/>
          </a:xfrm>
        </p:grpSpPr>
        <p:sp>
          <p:nvSpPr>
            <p:cNvPr id="27" name="Google Shape;59;p3"/>
            <p:cNvSpPr>
              <a:spLocks/>
            </p:cNvSpPr>
            <p:nvPr/>
          </p:nvSpPr>
          <p:spPr bwMode="auto">
            <a:xfrm>
              <a:off x="5162374" y="4614573"/>
              <a:ext cx="94000" cy="103505"/>
            </a:xfrm>
            <a:custGeom>
              <a:avLst/>
              <a:gdLst>
                <a:gd name="T0" fmla="*/ 1874 w 7526"/>
                <a:gd name="T1" fmla="*/ 0 h 8287"/>
                <a:gd name="T2" fmla="*/ 14664087 w 7526"/>
                <a:gd name="T3" fmla="*/ 16146905 h 8287"/>
                <a:gd name="T4" fmla="*/ 13479420 w 7526"/>
                <a:gd name="T5" fmla="*/ 13456037 h 8287"/>
                <a:gd name="T6" fmla="*/ 2575882 w 7526"/>
                <a:gd name="T7" fmla="*/ 1438016 h 8287"/>
                <a:gd name="T8" fmla="*/ 1874 w 7526"/>
                <a:gd name="T9" fmla="*/ 0 h 828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526" h="8287" extrusionOk="0">
                  <a:moveTo>
                    <a:pt x="1" y="0"/>
                  </a:moveTo>
                  <a:lnTo>
                    <a:pt x="7526" y="8287"/>
                  </a:lnTo>
                  <a:cubicBezTo>
                    <a:pt x="7347" y="7811"/>
                    <a:pt x="7145" y="7358"/>
                    <a:pt x="6918" y="6906"/>
                  </a:cubicBezTo>
                  <a:lnTo>
                    <a:pt x="1322" y="738"/>
                  </a:lnTo>
                  <a:cubicBezTo>
                    <a:pt x="894" y="464"/>
                    <a:pt x="453" y="226"/>
                    <a:pt x="1" y="0"/>
                  </a:cubicBezTo>
                  <a:close/>
                </a:path>
              </a:pathLst>
            </a:custGeom>
            <a:solidFill>
              <a:srgbClr val="FFFFFF">
                <a:alpha val="15294"/>
              </a:srgbClr>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marL="0" marR="0" lvl="0" indent="0" algn="l" defTabSz="121917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sp>
          <p:nvSpPr>
            <p:cNvPr id="28" name="Google Shape;60;p3"/>
            <p:cNvSpPr>
              <a:spLocks/>
            </p:cNvSpPr>
            <p:nvPr/>
          </p:nvSpPr>
          <p:spPr bwMode="auto">
            <a:xfrm>
              <a:off x="5125791" y="4601034"/>
              <a:ext cx="140550" cy="154814"/>
            </a:xfrm>
            <a:custGeom>
              <a:avLst/>
              <a:gdLst>
                <a:gd name="T0" fmla="*/ 1874 w 11253"/>
                <a:gd name="T1" fmla="*/ 1874 h 12395"/>
                <a:gd name="T2" fmla="*/ 21923951 w 11253"/>
                <a:gd name="T3" fmla="*/ 24151134 h 12395"/>
                <a:gd name="T4" fmla="*/ 21600410 w 11253"/>
                <a:gd name="T5" fmla="*/ 22411109 h 12395"/>
                <a:gd name="T6" fmla="*/ 1695093 w 11253"/>
                <a:gd name="T7" fmla="*/ 489060 h 12395"/>
                <a:gd name="T8" fmla="*/ 1874 w 11253"/>
                <a:gd name="T9" fmla="*/ 1874 h 1239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1253" h="12395" extrusionOk="0">
                  <a:moveTo>
                    <a:pt x="1" y="1"/>
                  </a:moveTo>
                  <a:lnTo>
                    <a:pt x="11252" y="12395"/>
                  </a:lnTo>
                  <a:cubicBezTo>
                    <a:pt x="11205" y="12097"/>
                    <a:pt x="11157" y="11800"/>
                    <a:pt x="11086" y="11502"/>
                  </a:cubicBezTo>
                  <a:lnTo>
                    <a:pt x="870" y="251"/>
                  </a:lnTo>
                  <a:cubicBezTo>
                    <a:pt x="596" y="155"/>
                    <a:pt x="299" y="72"/>
                    <a:pt x="1" y="1"/>
                  </a:cubicBezTo>
                  <a:close/>
                </a:path>
              </a:pathLst>
            </a:custGeom>
            <a:solidFill>
              <a:srgbClr val="FFFFFF">
                <a:alpha val="15294"/>
              </a:srgbClr>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marL="0" marR="0" lvl="0" indent="0" algn="l" defTabSz="121917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sp>
          <p:nvSpPr>
            <p:cNvPr id="29" name="Google Shape;61;p3"/>
            <p:cNvSpPr>
              <a:spLocks/>
            </p:cNvSpPr>
            <p:nvPr/>
          </p:nvSpPr>
          <p:spPr bwMode="auto">
            <a:xfrm>
              <a:off x="5096802" y="4595976"/>
              <a:ext cx="171912" cy="189323"/>
            </a:xfrm>
            <a:custGeom>
              <a:avLst/>
              <a:gdLst>
                <a:gd name="T0" fmla="*/ 0 w 13764"/>
                <a:gd name="T1" fmla="*/ 1873 h 15158"/>
                <a:gd name="T2" fmla="*/ 26818172 w 13764"/>
                <a:gd name="T3" fmla="*/ 29532402 h 15158"/>
                <a:gd name="T4" fmla="*/ 26771372 w 13764"/>
                <a:gd name="T5" fmla="*/ 28094407 h 15158"/>
                <a:gd name="T6" fmla="*/ 1414602 w 13764"/>
                <a:gd name="T7" fmla="*/ 163644 h 15158"/>
                <a:gd name="T8" fmla="*/ 0 w 13764"/>
                <a:gd name="T9" fmla="*/ 1873 h 1515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3764" h="15158" extrusionOk="0">
                  <a:moveTo>
                    <a:pt x="0" y="1"/>
                  </a:moveTo>
                  <a:lnTo>
                    <a:pt x="13764" y="15157"/>
                  </a:lnTo>
                  <a:cubicBezTo>
                    <a:pt x="13764" y="14907"/>
                    <a:pt x="13752" y="14669"/>
                    <a:pt x="13740" y="14419"/>
                  </a:cubicBezTo>
                  <a:lnTo>
                    <a:pt x="726" y="84"/>
                  </a:lnTo>
                  <a:cubicBezTo>
                    <a:pt x="488" y="48"/>
                    <a:pt x="238" y="25"/>
                    <a:pt x="0" y="1"/>
                  </a:cubicBezTo>
                  <a:close/>
                </a:path>
              </a:pathLst>
            </a:custGeom>
            <a:solidFill>
              <a:srgbClr val="FFFFFF">
                <a:alpha val="15294"/>
              </a:srgbClr>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marL="0" marR="0" lvl="0" indent="0" algn="l" defTabSz="121917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sp>
          <p:nvSpPr>
            <p:cNvPr id="30" name="Google Shape;62;p3"/>
            <p:cNvSpPr>
              <a:spLocks/>
            </p:cNvSpPr>
            <p:nvPr/>
          </p:nvSpPr>
          <p:spPr bwMode="auto">
            <a:xfrm>
              <a:off x="5071659" y="4595026"/>
              <a:ext cx="196318" cy="215253"/>
            </a:xfrm>
            <a:custGeom>
              <a:avLst/>
              <a:gdLst>
                <a:gd name="T0" fmla="*/ 837880 w 15718"/>
                <a:gd name="T1" fmla="*/ 0 h 17234"/>
                <a:gd name="T2" fmla="*/ 1874 w 15718"/>
                <a:gd name="T3" fmla="*/ 9667 h 17234"/>
                <a:gd name="T4" fmla="*/ 30485445 w 15718"/>
                <a:gd name="T5" fmla="*/ 33579593 h 17234"/>
                <a:gd name="T6" fmla="*/ 30623809 w 15718"/>
                <a:gd name="T7" fmla="*/ 32326756 h 17234"/>
                <a:gd name="T8" fmla="*/ 1254871 w 15718"/>
                <a:gd name="T9" fmla="*/ 9667 h 17234"/>
                <a:gd name="T10" fmla="*/ 837880 w 15718"/>
                <a:gd name="T11" fmla="*/ 0 h 1723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5718" h="17234" extrusionOk="0">
                  <a:moveTo>
                    <a:pt x="430" y="0"/>
                  </a:moveTo>
                  <a:cubicBezTo>
                    <a:pt x="287" y="0"/>
                    <a:pt x="144" y="5"/>
                    <a:pt x="1" y="5"/>
                  </a:cubicBezTo>
                  <a:lnTo>
                    <a:pt x="15646" y="17234"/>
                  </a:lnTo>
                  <a:cubicBezTo>
                    <a:pt x="15670" y="17019"/>
                    <a:pt x="15693" y="16805"/>
                    <a:pt x="15717" y="16591"/>
                  </a:cubicBezTo>
                  <a:lnTo>
                    <a:pt x="644" y="5"/>
                  </a:lnTo>
                  <a:cubicBezTo>
                    <a:pt x="572" y="1"/>
                    <a:pt x="501" y="0"/>
                    <a:pt x="430" y="0"/>
                  </a:cubicBezTo>
                  <a:close/>
                </a:path>
              </a:pathLst>
            </a:custGeom>
            <a:solidFill>
              <a:srgbClr val="FFFFFF">
                <a:alpha val="15294"/>
              </a:srgbClr>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marL="0" marR="0" lvl="0" indent="0" algn="l" defTabSz="121917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sp>
          <p:nvSpPr>
            <p:cNvPr id="31" name="Google Shape;63;p3"/>
            <p:cNvSpPr>
              <a:spLocks/>
            </p:cNvSpPr>
            <p:nvPr/>
          </p:nvSpPr>
          <p:spPr bwMode="auto">
            <a:xfrm>
              <a:off x="5049215" y="4596275"/>
              <a:ext cx="215190" cy="236161"/>
            </a:xfrm>
            <a:custGeom>
              <a:avLst/>
              <a:gdLst>
                <a:gd name="T0" fmla="*/ 1137863 w 17229"/>
                <a:gd name="T1" fmla="*/ 1874 h 18908"/>
                <a:gd name="T2" fmla="*/ 0 w 17229"/>
                <a:gd name="T3" fmla="*/ 140250 h 18908"/>
                <a:gd name="T4" fmla="*/ 33314382 w 17229"/>
                <a:gd name="T5" fmla="*/ 36841166 h 18908"/>
                <a:gd name="T6" fmla="*/ 33567729 w 17229"/>
                <a:gd name="T7" fmla="*/ 35726695 h 18908"/>
                <a:gd name="T8" fmla="*/ 1137863 w 17229"/>
                <a:gd name="T9" fmla="*/ 1874 h 1890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7229" h="18908" extrusionOk="0">
                  <a:moveTo>
                    <a:pt x="584" y="1"/>
                  </a:moveTo>
                  <a:cubicBezTo>
                    <a:pt x="393" y="24"/>
                    <a:pt x="191" y="48"/>
                    <a:pt x="0" y="72"/>
                  </a:cubicBezTo>
                  <a:lnTo>
                    <a:pt x="17098" y="18908"/>
                  </a:lnTo>
                  <a:cubicBezTo>
                    <a:pt x="17145" y="18717"/>
                    <a:pt x="17193" y="18527"/>
                    <a:pt x="17228" y="18336"/>
                  </a:cubicBezTo>
                  <a:lnTo>
                    <a:pt x="584" y="1"/>
                  </a:lnTo>
                  <a:close/>
                </a:path>
              </a:pathLst>
            </a:custGeom>
            <a:solidFill>
              <a:srgbClr val="FFFFFF">
                <a:alpha val="15294"/>
              </a:srgbClr>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marL="0" marR="0" lvl="0" indent="0" algn="l" defTabSz="121917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sp>
          <p:nvSpPr>
            <p:cNvPr id="32" name="Google Shape;64;p3"/>
            <p:cNvSpPr>
              <a:spLocks/>
            </p:cNvSpPr>
            <p:nvPr/>
          </p:nvSpPr>
          <p:spPr bwMode="auto">
            <a:xfrm>
              <a:off x="5028694" y="4599848"/>
              <a:ext cx="230203" cy="252523"/>
            </a:xfrm>
            <a:custGeom>
              <a:avLst/>
              <a:gdLst>
                <a:gd name="T0" fmla="*/ 1044413 w 18431"/>
                <a:gd name="T1" fmla="*/ 0 h 20218"/>
                <a:gd name="T2" fmla="*/ 0 w 18431"/>
                <a:gd name="T3" fmla="*/ 255221 h 20218"/>
                <a:gd name="T4" fmla="*/ 35539416 w 18431"/>
                <a:gd name="T5" fmla="*/ 39391802 h 20218"/>
                <a:gd name="T6" fmla="*/ 35911631 w 18431"/>
                <a:gd name="T7" fmla="*/ 38417581 h 20218"/>
                <a:gd name="T8" fmla="*/ 1044413 w 18431"/>
                <a:gd name="T9" fmla="*/ 0 h 2021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8431" h="20218" extrusionOk="0">
                  <a:moveTo>
                    <a:pt x="536" y="0"/>
                  </a:moveTo>
                  <a:cubicBezTo>
                    <a:pt x="357" y="36"/>
                    <a:pt x="179" y="84"/>
                    <a:pt x="0" y="131"/>
                  </a:cubicBezTo>
                  <a:lnTo>
                    <a:pt x="18240" y="20217"/>
                  </a:lnTo>
                  <a:cubicBezTo>
                    <a:pt x="18312" y="20050"/>
                    <a:pt x="18371" y="19884"/>
                    <a:pt x="18431" y="19717"/>
                  </a:cubicBezTo>
                  <a:lnTo>
                    <a:pt x="536" y="0"/>
                  </a:lnTo>
                  <a:close/>
                </a:path>
              </a:pathLst>
            </a:custGeom>
            <a:solidFill>
              <a:srgbClr val="FFFFFF">
                <a:alpha val="15294"/>
              </a:srgbClr>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marL="0" marR="0" lvl="0" indent="0" algn="l" defTabSz="121917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sp>
          <p:nvSpPr>
            <p:cNvPr id="33" name="Google Shape;65;p3"/>
            <p:cNvSpPr>
              <a:spLocks/>
            </p:cNvSpPr>
            <p:nvPr/>
          </p:nvSpPr>
          <p:spPr bwMode="auto">
            <a:xfrm>
              <a:off x="5009946" y="4605343"/>
              <a:ext cx="241519" cy="265163"/>
            </a:xfrm>
            <a:custGeom>
              <a:avLst/>
              <a:gdLst>
                <a:gd name="T0" fmla="*/ 952849 w 19337"/>
                <a:gd name="T1" fmla="*/ 1874 h 21230"/>
                <a:gd name="T2" fmla="*/ 1873 w 19337"/>
                <a:gd name="T3" fmla="*/ 348821 h 21230"/>
                <a:gd name="T4" fmla="*/ 37234693 w 19337"/>
                <a:gd name="T5" fmla="*/ 41365553 h 21230"/>
                <a:gd name="T6" fmla="*/ 37676952 w 19337"/>
                <a:gd name="T7" fmla="*/ 40459502 h 21230"/>
                <a:gd name="T8" fmla="*/ 952849 w 19337"/>
                <a:gd name="T9" fmla="*/ 1874 h 2123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9337" h="21230" extrusionOk="0">
                  <a:moveTo>
                    <a:pt x="489" y="1"/>
                  </a:moveTo>
                  <a:cubicBezTo>
                    <a:pt x="322" y="60"/>
                    <a:pt x="168" y="120"/>
                    <a:pt x="1" y="179"/>
                  </a:cubicBezTo>
                  <a:lnTo>
                    <a:pt x="19110" y="21230"/>
                  </a:lnTo>
                  <a:cubicBezTo>
                    <a:pt x="19194" y="21075"/>
                    <a:pt x="19265" y="20920"/>
                    <a:pt x="19337" y="20765"/>
                  </a:cubicBezTo>
                  <a:lnTo>
                    <a:pt x="489" y="1"/>
                  </a:lnTo>
                  <a:close/>
                </a:path>
              </a:pathLst>
            </a:custGeom>
            <a:solidFill>
              <a:srgbClr val="FFFFFF">
                <a:alpha val="15294"/>
              </a:srgbClr>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marL="0" marR="0" lvl="0" indent="0" algn="l" defTabSz="121917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sp>
          <p:nvSpPr>
            <p:cNvPr id="34" name="Google Shape;66;p3"/>
            <p:cNvSpPr>
              <a:spLocks/>
            </p:cNvSpPr>
            <p:nvPr/>
          </p:nvSpPr>
          <p:spPr bwMode="auto">
            <a:xfrm>
              <a:off x="4992548" y="4612487"/>
              <a:ext cx="250150" cy="274680"/>
            </a:xfrm>
            <a:custGeom>
              <a:avLst/>
              <a:gdLst>
                <a:gd name="T0" fmla="*/ 882644 w 20028"/>
                <a:gd name="T1" fmla="*/ 0 h 21992"/>
                <a:gd name="T2" fmla="*/ 1874 w 20028"/>
                <a:gd name="T3" fmla="*/ 442258 h 21992"/>
                <a:gd name="T4" fmla="*/ 38511047 w 20028"/>
                <a:gd name="T5" fmla="*/ 42848207 h 21992"/>
                <a:gd name="T6" fmla="*/ 39021639 w 20028"/>
                <a:gd name="T7" fmla="*/ 42014237 h 21992"/>
                <a:gd name="T8" fmla="*/ 882644 w 20028"/>
                <a:gd name="T9" fmla="*/ 0 h 2199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0028" h="21992" extrusionOk="0">
                  <a:moveTo>
                    <a:pt x="453" y="0"/>
                  </a:moveTo>
                  <a:cubicBezTo>
                    <a:pt x="299" y="72"/>
                    <a:pt x="156" y="143"/>
                    <a:pt x="1" y="227"/>
                  </a:cubicBezTo>
                  <a:lnTo>
                    <a:pt x="19765" y="21991"/>
                  </a:lnTo>
                  <a:cubicBezTo>
                    <a:pt x="19849" y="21848"/>
                    <a:pt x="19932" y="21705"/>
                    <a:pt x="20027" y="21563"/>
                  </a:cubicBezTo>
                  <a:lnTo>
                    <a:pt x="453" y="0"/>
                  </a:lnTo>
                  <a:close/>
                </a:path>
              </a:pathLst>
            </a:custGeom>
            <a:solidFill>
              <a:srgbClr val="FFFFFF">
                <a:alpha val="15294"/>
              </a:srgbClr>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marL="0" marR="0" lvl="0" indent="0" algn="l" defTabSz="121917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sp>
          <p:nvSpPr>
            <p:cNvPr id="35" name="Google Shape;67;p3"/>
            <p:cNvSpPr>
              <a:spLocks/>
            </p:cNvSpPr>
            <p:nvPr/>
          </p:nvSpPr>
          <p:spPr bwMode="auto">
            <a:xfrm>
              <a:off x="4976486" y="4621106"/>
              <a:ext cx="255945" cy="281075"/>
            </a:xfrm>
            <a:custGeom>
              <a:avLst/>
              <a:gdLst>
                <a:gd name="T0" fmla="*/ 814473 w 20492"/>
                <a:gd name="T1" fmla="*/ 1874 h 22504"/>
                <a:gd name="T2" fmla="*/ 1873 w 20492"/>
                <a:gd name="T3" fmla="*/ 512465 h 22504"/>
                <a:gd name="T4" fmla="*/ 39346785 w 20492"/>
                <a:gd name="T5" fmla="*/ 43847737 h 22504"/>
                <a:gd name="T6" fmla="*/ 39927420 w 20492"/>
                <a:gd name="T7" fmla="*/ 43081938 h 22504"/>
                <a:gd name="T8" fmla="*/ 814473 w 20492"/>
                <a:gd name="T9" fmla="*/ 1874 h 2250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0492" h="22504" extrusionOk="0">
                  <a:moveTo>
                    <a:pt x="418" y="1"/>
                  </a:moveTo>
                  <a:cubicBezTo>
                    <a:pt x="275" y="84"/>
                    <a:pt x="144" y="179"/>
                    <a:pt x="1" y="263"/>
                  </a:cubicBezTo>
                  <a:lnTo>
                    <a:pt x="20194" y="22504"/>
                  </a:lnTo>
                  <a:cubicBezTo>
                    <a:pt x="20301" y="22373"/>
                    <a:pt x="20396" y="22254"/>
                    <a:pt x="20492" y="22111"/>
                  </a:cubicBezTo>
                  <a:lnTo>
                    <a:pt x="418" y="1"/>
                  </a:lnTo>
                  <a:close/>
                </a:path>
              </a:pathLst>
            </a:custGeom>
            <a:solidFill>
              <a:srgbClr val="FFFFFF">
                <a:alpha val="15294"/>
              </a:srgbClr>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marL="0" marR="0" lvl="0" indent="0" algn="l" defTabSz="121917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sp>
          <p:nvSpPr>
            <p:cNvPr id="36" name="Google Shape;68;p3"/>
            <p:cNvSpPr>
              <a:spLocks/>
            </p:cNvSpPr>
            <p:nvPr/>
          </p:nvSpPr>
          <p:spPr bwMode="auto">
            <a:xfrm>
              <a:off x="4961623" y="4631222"/>
              <a:ext cx="259355" cy="284784"/>
            </a:xfrm>
            <a:custGeom>
              <a:avLst/>
              <a:gdLst>
                <a:gd name="T0" fmla="*/ 765800 w 20765"/>
                <a:gd name="T1" fmla="*/ 1873 h 22801"/>
                <a:gd name="T2" fmla="*/ 0 w 20765"/>
                <a:gd name="T3" fmla="*/ 557228 h 22801"/>
                <a:gd name="T4" fmla="*/ 39832019 w 20765"/>
                <a:gd name="T5" fmla="*/ 44426179 h 22801"/>
                <a:gd name="T6" fmla="*/ 40459455 w 20765"/>
                <a:gd name="T7" fmla="*/ 43730575 h 22801"/>
                <a:gd name="T8" fmla="*/ 765800 w 20765"/>
                <a:gd name="T9" fmla="*/ 1873 h 2280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0765" h="22801" extrusionOk="0">
                  <a:moveTo>
                    <a:pt x="393" y="1"/>
                  </a:moveTo>
                  <a:cubicBezTo>
                    <a:pt x="250" y="96"/>
                    <a:pt x="131" y="191"/>
                    <a:pt x="0" y="286"/>
                  </a:cubicBezTo>
                  <a:lnTo>
                    <a:pt x="20443" y="22801"/>
                  </a:lnTo>
                  <a:cubicBezTo>
                    <a:pt x="20551" y="22682"/>
                    <a:pt x="20658" y="22563"/>
                    <a:pt x="20765" y="22444"/>
                  </a:cubicBezTo>
                  <a:lnTo>
                    <a:pt x="393" y="1"/>
                  </a:lnTo>
                  <a:close/>
                </a:path>
              </a:pathLst>
            </a:custGeom>
            <a:solidFill>
              <a:srgbClr val="FFFFFF">
                <a:alpha val="15294"/>
              </a:srgbClr>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marL="0" marR="0" lvl="0" indent="0" algn="l" defTabSz="121917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sp>
          <p:nvSpPr>
            <p:cNvPr id="37" name="Google Shape;69;p3"/>
            <p:cNvSpPr>
              <a:spLocks/>
            </p:cNvSpPr>
            <p:nvPr/>
          </p:nvSpPr>
          <p:spPr bwMode="auto">
            <a:xfrm>
              <a:off x="4947934" y="4642526"/>
              <a:ext cx="260404" cy="285984"/>
            </a:xfrm>
            <a:custGeom>
              <a:avLst/>
              <a:gdLst>
                <a:gd name="T0" fmla="*/ 697479 w 20849"/>
                <a:gd name="T1" fmla="*/ 0 h 22897"/>
                <a:gd name="T2" fmla="*/ 327288 w 20849"/>
                <a:gd name="T3" fmla="*/ 302021 h 22897"/>
                <a:gd name="T4" fmla="*/ 1873 w 20849"/>
                <a:gd name="T5" fmla="*/ 627436 h 22897"/>
                <a:gd name="T6" fmla="*/ 39950837 w 20849"/>
                <a:gd name="T7" fmla="*/ 44611805 h 22897"/>
                <a:gd name="T8" fmla="*/ 40297635 w 20849"/>
                <a:gd name="T9" fmla="*/ 44309784 h 22897"/>
                <a:gd name="T10" fmla="*/ 40623049 w 20849"/>
                <a:gd name="T11" fmla="*/ 43986243 h 22897"/>
                <a:gd name="T12" fmla="*/ 697479 w 20849"/>
                <a:gd name="T13" fmla="*/ 0 h 2289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0849" h="22897" extrusionOk="0">
                  <a:moveTo>
                    <a:pt x="358" y="0"/>
                  </a:moveTo>
                  <a:cubicBezTo>
                    <a:pt x="287" y="48"/>
                    <a:pt x="227" y="96"/>
                    <a:pt x="168" y="155"/>
                  </a:cubicBezTo>
                  <a:cubicBezTo>
                    <a:pt x="108" y="215"/>
                    <a:pt x="61" y="262"/>
                    <a:pt x="1" y="322"/>
                  </a:cubicBezTo>
                  <a:lnTo>
                    <a:pt x="20504" y="22896"/>
                  </a:lnTo>
                  <a:cubicBezTo>
                    <a:pt x="20563" y="22848"/>
                    <a:pt x="20623" y="22801"/>
                    <a:pt x="20682" y="22741"/>
                  </a:cubicBezTo>
                  <a:cubicBezTo>
                    <a:pt x="20742" y="22682"/>
                    <a:pt x="20801" y="22634"/>
                    <a:pt x="20849" y="22575"/>
                  </a:cubicBezTo>
                  <a:lnTo>
                    <a:pt x="358" y="0"/>
                  </a:lnTo>
                  <a:close/>
                </a:path>
              </a:pathLst>
            </a:custGeom>
            <a:solidFill>
              <a:srgbClr val="FFFFFF">
                <a:alpha val="15294"/>
              </a:srgbClr>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marL="0" marR="0" lvl="0" indent="0" algn="l" defTabSz="121917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sp>
          <p:nvSpPr>
            <p:cNvPr id="38" name="Google Shape;70;p3"/>
            <p:cNvSpPr>
              <a:spLocks/>
            </p:cNvSpPr>
            <p:nvPr/>
          </p:nvSpPr>
          <p:spPr bwMode="auto">
            <a:xfrm>
              <a:off x="4935294" y="4655016"/>
              <a:ext cx="259367" cy="284784"/>
            </a:xfrm>
            <a:custGeom>
              <a:avLst/>
              <a:gdLst>
                <a:gd name="T0" fmla="*/ 627434 w 20766"/>
                <a:gd name="T1" fmla="*/ 1873 h 22801"/>
                <a:gd name="T2" fmla="*/ 1873 w 20766"/>
                <a:gd name="T3" fmla="*/ 697478 h 22801"/>
                <a:gd name="T4" fmla="*/ 39716899 w 20766"/>
                <a:gd name="T5" fmla="*/ 44426179 h 22801"/>
                <a:gd name="T6" fmla="*/ 40459304 w 20766"/>
                <a:gd name="T7" fmla="*/ 43868951 h 22801"/>
                <a:gd name="T8" fmla="*/ 627434 w 20766"/>
                <a:gd name="T9" fmla="*/ 1873 h 2280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0766" h="22801" extrusionOk="0">
                  <a:moveTo>
                    <a:pt x="322" y="1"/>
                  </a:moveTo>
                  <a:cubicBezTo>
                    <a:pt x="215" y="120"/>
                    <a:pt x="108" y="239"/>
                    <a:pt x="1" y="358"/>
                  </a:cubicBezTo>
                  <a:lnTo>
                    <a:pt x="20384" y="22801"/>
                  </a:lnTo>
                  <a:cubicBezTo>
                    <a:pt x="20515" y="22706"/>
                    <a:pt x="20634" y="22610"/>
                    <a:pt x="20765" y="22515"/>
                  </a:cubicBezTo>
                  <a:lnTo>
                    <a:pt x="322" y="1"/>
                  </a:lnTo>
                  <a:close/>
                </a:path>
              </a:pathLst>
            </a:custGeom>
            <a:solidFill>
              <a:srgbClr val="FFFFFF">
                <a:alpha val="15294"/>
              </a:srgbClr>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marL="0" marR="0" lvl="0" indent="0" algn="l" defTabSz="121917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sp>
          <p:nvSpPr>
            <p:cNvPr id="39" name="Google Shape;71;p3"/>
            <p:cNvSpPr>
              <a:spLocks/>
            </p:cNvSpPr>
            <p:nvPr/>
          </p:nvSpPr>
          <p:spPr bwMode="auto">
            <a:xfrm>
              <a:off x="4923853" y="4668842"/>
              <a:ext cx="255933" cy="281075"/>
            </a:xfrm>
            <a:custGeom>
              <a:avLst/>
              <a:gdLst>
                <a:gd name="T0" fmla="*/ 580636 w 20491"/>
                <a:gd name="T1" fmla="*/ 1874 h 22504"/>
                <a:gd name="T2" fmla="*/ 0 w 20491"/>
                <a:gd name="T3" fmla="*/ 767673 h 22504"/>
                <a:gd name="T4" fmla="*/ 39113247 w 20491"/>
                <a:gd name="T5" fmla="*/ 43847737 h 22504"/>
                <a:gd name="T6" fmla="*/ 39925698 w 20491"/>
                <a:gd name="T7" fmla="*/ 43337309 h 22504"/>
                <a:gd name="T8" fmla="*/ 580636 w 20491"/>
                <a:gd name="T9" fmla="*/ 1874 h 2250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0491" h="22504" extrusionOk="0">
                  <a:moveTo>
                    <a:pt x="298" y="1"/>
                  </a:moveTo>
                  <a:cubicBezTo>
                    <a:pt x="191" y="132"/>
                    <a:pt x="95" y="263"/>
                    <a:pt x="0" y="394"/>
                  </a:cubicBezTo>
                  <a:lnTo>
                    <a:pt x="20074" y="22504"/>
                  </a:lnTo>
                  <a:cubicBezTo>
                    <a:pt x="20217" y="22420"/>
                    <a:pt x="20360" y="22337"/>
                    <a:pt x="20491" y="22242"/>
                  </a:cubicBezTo>
                  <a:lnTo>
                    <a:pt x="298" y="1"/>
                  </a:lnTo>
                  <a:close/>
                </a:path>
              </a:pathLst>
            </a:custGeom>
            <a:solidFill>
              <a:srgbClr val="FFFFFF">
                <a:alpha val="15294"/>
              </a:srgbClr>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marL="0" marR="0" lvl="0" indent="0" algn="l" defTabSz="121917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sp>
          <p:nvSpPr>
            <p:cNvPr id="40" name="Google Shape;72;p3"/>
            <p:cNvSpPr>
              <a:spLocks/>
            </p:cNvSpPr>
            <p:nvPr/>
          </p:nvSpPr>
          <p:spPr bwMode="auto">
            <a:xfrm>
              <a:off x="4913586" y="4684018"/>
              <a:ext cx="250137" cy="274530"/>
            </a:xfrm>
            <a:custGeom>
              <a:avLst/>
              <a:gdLst>
                <a:gd name="T0" fmla="*/ 512464 w 20027"/>
                <a:gd name="T1" fmla="*/ 0 h 21980"/>
                <a:gd name="T2" fmla="*/ 1873 w 20027"/>
                <a:gd name="T3" fmla="*/ 812449 h 21980"/>
                <a:gd name="T4" fmla="*/ 38140703 w 20027"/>
                <a:gd name="T5" fmla="*/ 42824769 h 21980"/>
                <a:gd name="T6" fmla="*/ 39021322 w 20027"/>
                <a:gd name="T7" fmla="*/ 42384384 h 21980"/>
                <a:gd name="T8" fmla="*/ 512464 w 20027"/>
                <a:gd name="T9" fmla="*/ 0 h 2198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0027" h="21980" extrusionOk="0">
                  <a:moveTo>
                    <a:pt x="263" y="0"/>
                  </a:moveTo>
                  <a:cubicBezTo>
                    <a:pt x="179" y="131"/>
                    <a:pt x="96" y="274"/>
                    <a:pt x="1" y="417"/>
                  </a:cubicBezTo>
                  <a:lnTo>
                    <a:pt x="19575" y="21979"/>
                  </a:lnTo>
                  <a:cubicBezTo>
                    <a:pt x="19729" y="21908"/>
                    <a:pt x="19884" y="21836"/>
                    <a:pt x="20027" y="21753"/>
                  </a:cubicBezTo>
                  <a:lnTo>
                    <a:pt x="263" y="0"/>
                  </a:lnTo>
                  <a:close/>
                </a:path>
              </a:pathLst>
            </a:custGeom>
            <a:solidFill>
              <a:srgbClr val="FFFFFF">
                <a:alpha val="15294"/>
              </a:srgbClr>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marL="0" marR="0" lvl="0" indent="0" algn="l" defTabSz="121917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sp>
          <p:nvSpPr>
            <p:cNvPr id="41" name="Google Shape;73;p3"/>
            <p:cNvSpPr>
              <a:spLocks/>
            </p:cNvSpPr>
            <p:nvPr/>
          </p:nvSpPr>
          <p:spPr bwMode="auto">
            <a:xfrm>
              <a:off x="4904818" y="4700517"/>
              <a:ext cx="241507" cy="265163"/>
            </a:xfrm>
            <a:custGeom>
              <a:avLst/>
              <a:gdLst>
                <a:gd name="T0" fmla="*/ 440386 w 19336"/>
                <a:gd name="T1" fmla="*/ 1874 h 21230"/>
                <a:gd name="T2" fmla="*/ 0 w 19336"/>
                <a:gd name="T3" fmla="*/ 906051 h 21230"/>
                <a:gd name="T4" fmla="*/ 36724402 w 19336"/>
                <a:gd name="T5" fmla="*/ 41365553 h 21230"/>
                <a:gd name="T6" fmla="*/ 37675229 w 19336"/>
                <a:gd name="T7" fmla="*/ 41016732 h 21230"/>
                <a:gd name="T8" fmla="*/ 440386 w 19336"/>
                <a:gd name="T9" fmla="*/ 1874 h 2123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9336" h="21230" extrusionOk="0">
                  <a:moveTo>
                    <a:pt x="226" y="1"/>
                  </a:moveTo>
                  <a:cubicBezTo>
                    <a:pt x="143" y="156"/>
                    <a:pt x="72" y="310"/>
                    <a:pt x="0" y="465"/>
                  </a:cubicBezTo>
                  <a:lnTo>
                    <a:pt x="18848" y="21230"/>
                  </a:lnTo>
                  <a:cubicBezTo>
                    <a:pt x="19014" y="21182"/>
                    <a:pt x="19181" y="21111"/>
                    <a:pt x="19336" y="21051"/>
                  </a:cubicBezTo>
                  <a:lnTo>
                    <a:pt x="226" y="1"/>
                  </a:lnTo>
                  <a:close/>
                </a:path>
              </a:pathLst>
            </a:custGeom>
            <a:solidFill>
              <a:srgbClr val="FFFFFF">
                <a:alpha val="15294"/>
              </a:srgbClr>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marL="0" marR="0" lvl="0" indent="0" algn="l" defTabSz="121917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sp>
          <p:nvSpPr>
            <p:cNvPr id="42" name="Google Shape;74;p3"/>
            <p:cNvSpPr>
              <a:spLocks/>
            </p:cNvSpPr>
            <p:nvPr/>
          </p:nvSpPr>
          <p:spPr bwMode="auto">
            <a:xfrm>
              <a:off x="4897524" y="4718665"/>
              <a:ext cx="230066" cy="252523"/>
            </a:xfrm>
            <a:custGeom>
              <a:avLst/>
              <a:gdLst>
                <a:gd name="T0" fmla="*/ 348821 w 18420"/>
                <a:gd name="T1" fmla="*/ 0 h 20218"/>
                <a:gd name="T2" fmla="*/ 1874 w 18420"/>
                <a:gd name="T3" fmla="*/ 997627 h 20218"/>
                <a:gd name="T4" fmla="*/ 34845956 w 18420"/>
                <a:gd name="T5" fmla="*/ 39391802 h 20218"/>
                <a:gd name="T6" fmla="*/ 35890383 w 18420"/>
                <a:gd name="T7" fmla="*/ 39136419 h 20218"/>
                <a:gd name="T8" fmla="*/ 348821 w 18420"/>
                <a:gd name="T9" fmla="*/ 0 h 2021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8420" h="20218" extrusionOk="0">
                  <a:moveTo>
                    <a:pt x="179" y="0"/>
                  </a:moveTo>
                  <a:cubicBezTo>
                    <a:pt x="108" y="167"/>
                    <a:pt x="48" y="346"/>
                    <a:pt x="1" y="512"/>
                  </a:cubicBezTo>
                  <a:lnTo>
                    <a:pt x="17884" y="20217"/>
                  </a:lnTo>
                  <a:cubicBezTo>
                    <a:pt x="18063" y="20181"/>
                    <a:pt x="18241" y="20134"/>
                    <a:pt x="18420" y="20086"/>
                  </a:cubicBezTo>
                  <a:lnTo>
                    <a:pt x="179" y="0"/>
                  </a:lnTo>
                  <a:close/>
                </a:path>
              </a:pathLst>
            </a:custGeom>
            <a:solidFill>
              <a:srgbClr val="FFFFFF">
                <a:alpha val="15294"/>
              </a:srgbClr>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marL="0" marR="0" lvl="0" indent="0" algn="l" defTabSz="121917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sp>
          <p:nvSpPr>
            <p:cNvPr id="43" name="Google Shape;75;p3"/>
            <p:cNvSpPr>
              <a:spLocks/>
            </p:cNvSpPr>
            <p:nvPr/>
          </p:nvSpPr>
          <p:spPr bwMode="auto">
            <a:xfrm>
              <a:off x="4891878" y="4738587"/>
              <a:ext cx="215340" cy="236161"/>
            </a:xfrm>
            <a:custGeom>
              <a:avLst/>
              <a:gdLst>
                <a:gd name="T0" fmla="*/ 255221 w 17241"/>
                <a:gd name="T1" fmla="*/ 1874 h 18908"/>
                <a:gd name="T2" fmla="*/ 0 w 17241"/>
                <a:gd name="T3" fmla="*/ 1114471 h 18908"/>
                <a:gd name="T4" fmla="*/ 32431770 w 17241"/>
                <a:gd name="T5" fmla="*/ 36841166 h 18908"/>
                <a:gd name="T6" fmla="*/ 33593028 w 17241"/>
                <a:gd name="T7" fmla="*/ 36700916 h 18908"/>
                <a:gd name="T8" fmla="*/ 255221 w 17241"/>
                <a:gd name="T9" fmla="*/ 1874 h 1890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7241" h="18908" extrusionOk="0">
                  <a:moveTo>
                    <a:pt x="131" y="1"/>
                  </a:moveTo>
                  <a:cubicBezTo>
                    <a:pt x="84" y="191"/>
                    <a:pt x="36" y="382"/>
                    <a:pt x="0" y="572"/>
                  </a:cubicBezTo>
                  <a:lnTo>
                    <a:pt x="16645" y="18908"/>
                  </a:lnTo>
                  <a:cubicBezTo>
                    <a:pt x="16848" y="18896"/>
                    <a:pt x="17038" y="18872"/>
                    <a:pt x="17241" y="18836"/>
                  </a:cubicBezTo>
                  <a:lnTo>
                    <a:pt x="131" y="1"/>
                  </a:lnTo>
                  <a:close/>
                </a:path>
              </a:pathLst>
            </a:custGeom>
            <a:solidFill>
              <a:srgbClr val="FFFFFF">
                <a:alpha val="15294"/>
              </a:srgbClr>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marL="0" marR="0" lvl="0" indent="0" algn="l" defTabSz="121917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sp>
          <p:nvSpPr>
            <p:cNvPr id="44" name="Google Shape;76;p3"/>
            <p:cNvSpPr>
              <a:spLocks/>
            </p:cNvSpPr>
            <p:nvPr/>
          </p:nvSpPr>
          <p:spPr bwMode="auto">
            <a:xfrm>
              <a:off x="4888456" y="4760744"/>
              <a:ext cx="196155" cy="215315"/>
            </a:xfrm>
            <a:custGeom>
              <a:avLst/>
              <a:gdLst>
                <a:gd name="T0" fmla="*/ 116844 w 15705"/>
                <a:gd name="T1" fmla="*/ 1873 h 17239"/>
                <a:gd name="T2" fmla="*/ 0 w 15705"/>
                <a:gd name="T3" fmla="*/ 1254870 h 17239"/>
                <a:gd name="T4" fmla="*/ 29347224 w 15705"/>
                <a:gd name="T5" fmla="*/ 33569631 h 17239"/>
                <a:gd name="T6" fmla="*/ 29972634 w 15705"/>
                <a:gd name="T7" fmla="*/ 33587254 h 17239"/>
                <a:gd name="T8" fmla="*/ 30600055 w 15705"/>
                <a:gd name="T9" fmla="*/ 33569631 h 17239"/>
                <a:gd name="T10" fmla="*/ 116844 w 15705"/>
                <a:gd name="T11" fmla="*/ 1873 h 1723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5705" h="17239" extrusionOk="0">
                  <a:moveTo>
                    <a:pt x="60" y="1"/>
                  </a:moveTo>
                  <a:cubicBezTo>
                    <a:pt x="36" y="215"/>
                    <a:pt x="12" y="429"/>
                    <a:pt x="0" y="644"/>
                  </a:cubicBezTo>
                  <a:lnTo>
                    <a:pt x="15062" y="17229"/>
                  </a:lnTo>
                  <a:cubicBezTo>
                    <a:pt x="15169" y="17235"/>
                    <a:pt x="15276" y="17238"/>
                    <a:pt x="15383" y="17238"/>
                  </a:cubicBezTo>
                  <a:cubicBezTo>
                    <a:pt x="15491" y="17238"/>
                    <a:pt x="15598" y="17235"/>
                    <a:pt x="15705" y="17229"/>
                  </a:cubicBezTo>
                  <a:lnTo>
                    <a:pt x="60" y="1"/>
                  </a:lnTo>
                  <a:close/>
                </a:path>
              </a:pathLst>
            </a:custGeom>
            <a:solidFill>
              <a:srgbClr val="FFFFFF">
                <a:alpha val="15294"/>
              </a:srgbClr>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marL="0" marR="0" lvl="0" indent="0" algn="l" defTabSz="121917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sp>
          <p:nvSpPr>
            <p:cNvPr id="45" name="Google Shape;77;p3"/>
            <p:cNvSpPr>
              <a:spLocks/>
            </p:cNvSpPr>
            <p:nvPr/>
          </p:nvSpPr>
          <p:spPr bwMode="auto">
            <a:xfrm>
              <a:off x="4887569" y="4785736"/>
              <a:ext cx="171912" cy="189461"/>
            </a:xfrm>
            <a:custGeom>
              <a:avLst/>
              <a:gdLst>
                <a:gd name="T0" fmla="*/ 0 w 13764"/>
                <a:gd name="T1" fmla="*/ 0 h 15169"/>
                <a:gd name="T2" fmla="*/ 46800 w 13764"/>
                <a:gd name="T3" fmla="*/ 1438013 h 15169"/>
                <a:gd name="T4" fmla="*/ 25401697 w 13764"/>
                <a:gd name="T5" fmla="*/ 29368953 h 15169"/>
                <a:gd name="T6" fmla="*/ 26818172 w 13764"/>
                <a:gd name="T7" fmla="*/ 29555991 h 15169"/>
                <a:gd name="T8" fmla="*/ 0 w 13764"/>
                <a:gd name="T9" fmla="*/ 0 h 1516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3764" h="15169" extrusionOk="0">
                  <a:moveTo>
                    <a:pt x="0" y="0"/>
                  </a:moveTo>
                  <a:cubicBezTo>
                    <a:pt x="0" y="250"/>
                    <a:pt x="12" y="500"/>
                    <a:pt x="24" y="738"/>
                  </a:cubicBezTo>
                  <a:lnTo>
                    <a:pt x="13037" y="15073"/>
                  </a:lnTo>
                  <a:cubicBezTo>
                    <a:pt x="13276" y="15109"/>
                    <a:pt x="13526" y="15133"/>
                    <a:pt x="13764" y="15169"/>
                  </a:cubicBezTo>
                  <a:lnTo>
                    <a:pt x="0" y="0"/>
                  </a:lnTo>
                  <a:close/>
                </a:path>
              </a:pathLst>
            </a:custGeom>
            <a:solidFill>
              <a:srgbClr val="FFFFFF">
                <a:alpha val="15294"/>
              </a:srgbClr>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marL="0" marR="0" lvl="0" indent="0" algn="l" defTabSz="121917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sp>
          <p:nvSpPr>
            <p:cNvPr id="46" name="Google Shape;78;p3"/>
            <p:cNvSpPr>
              <a:spLocks/>
            </p:cNvSpPr>
            <p:nvPr/>
          </p:nvSpPr>
          <p:spPr bwMode="auto">
            <a:xfrm>
              <a:off x="4889942" y="4815175"/>
              <a:ext cx="140537" cy="154963"/>
            </a:xfrm>
            <a:custGeom>
              <a:avLst/>
              <a:gdLst>
                <a:gd name="T0" fmla="*/ 1873 w 11252"/>
                <a:gd name="T1" fmla="*/ 1873 h 12407"/>
                <a:gd name="T2" fmla="*/ 325413 w 11252"/>
                <a:gd name="T3" fmla="*/ 1763258 h 12407"/>
                <a:gd name="T4" fmla="*/ 20207027 w 11252"/>
                <a:gd name="T5" fmla="*/ 23663676 h 12407"/>
                <a:gd name="T6" fmla="*/ 21923635 w 11252"/>
                <a:gd name="T7" fmla="*/ 24174103 h 12407"/>
                <a:gd name="T8" fmla="*/ 1873 w 11252"/>
                <a:gd name="T9" fmla="*/ 1873 h 1240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1252" h="12407" extrusionOk="0">
                  <a:moveTo>
                    <a:pt x="1" y="1"/>
                  </a:moveTo>
                  <a:cubicBezTo>
                    <a:pt x="48" y="310"/>
                    <a:pt x="108" y="608"/>
                    <a:pt x="167" y="905"/>
                  </a:cubicBezTo>
                  <a:lnTo>
                    <a:pt x="10371" y="12145"/>
                  </a:lnTo>
                  <a:cubicBezTo>
                    <a:pt x="10669" y="12240"/>
                    <a:pt x="10954" y="12323"/>
                    <a:pt x="11252" y="12407"/>
                  </a:cubicBezTo>
                  <a:lnTo>
                    <a:pt x="1" y="1"/>
                  </a:lnTo>
                  <a:close/>
                </a:path>
              </a:pathLst>
            </a:custGeom>
            <a:solidFill>
              <a:srgbClr val="FFFFFF">
                <a:alpha val="15294"/>
              </a:srgbClr>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marL="0" marR="0" lvl="0" indent="0" algn="l" defTabSz="121917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sp>
          <p:nvSpPr>
            <p:cNvPr id="47" name="Google Shape;79;p3"/>
            <p:cNvSpPr>
              <a:spLocks/>
            </p:cNvSpPr>
            <p:nvPr/>
          </p:nvSpPr>
          <p:spPr bwMode="auto">
            <a:xfrm>
              <a:off x="4899909" y="4852945"/>
              <a:ext cx="93987" cy="103517"/>
            </a:xfrm>
            <a:custGeom>
              <a:avLst/>
              <a:gdLst>
                <a:gd name="T0" fmla="*/ 0 w 7525"/>
                <a:gd name="T1" fmla="*/ 1873 h 8288"/>
                <a:gd name="T2" fmla="*/ 0 w 7525"/>
                <a:gd name="T3" fmla="*/ 1873 h 8288"/>
                <a:gd name="T4" fmla="*/ 1182625 w 7525"/>
                <a:gd name="T5" fmla="*/ 2692716 h 8288"/>
                <a:gd name="T6" fmla="*/ 12086041 w 7525"/>
                <a:gd name="T7" fmla="*/ 14708744 h 8288"/>
                <a:gd name="T8" fmla="*/ 14661910 w 7525"/>
                <a:gd name="T9" fmla="*/ 16146754 h 8288"/>
                <a:gd name="T10" fmla="*/ 0 w 7525"/>
                <a:gd name="T11" fmla="*/ 1873 h 8288"/>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7525" h="8288" extrusionOk="0">
                  <a:moveTo>
                    <a:pt x="0" y="1"/>
                  </a:moveTo>
                  <a:lnTo>
                    <a:pt x="0" y="1"/>
                  </a:lnTo>
                  <a:cubicBezTo>
                    <a:pt x="179" y="477"/>
                    <a:pt x="381" y="929"/>
                    <a:pt x="607" y="1382"/>
                  </a:cubicBezTo>
                  <a:lnTo>
                    <a:pt x="6203" y="7549"/>
                  </a:lnTo>
                  <a:cubicBezTo>
                    <a:pt x="6632" y="7823"/>
                    <a:pt x="7073" y="8061"/>
                    <a:pt x="7525" y="8287"/>
                  </a:cubicBezTo>
                  <a:lnTo>
                    <a:pt x="0" y="1"/>
                  </a:lnTo>
                  <a:close/>
                </a:path>
              </a:pathLst>
            </a:custGeom>
            <a:solidFill>
              <a:srgbClr val="FFFFFF">
                <a:alpha val="15294"/>
              </a:srgbClr>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marL="0" marR="0" lvl="0" indent="0" algn="l" defTabSz="121917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grpSp>
      <p:sp>
        <p:nvSpPr>
          <p:cNvPr id="48" name="Google Shape;80;p3"/>
          <p:cNvSpPr>
            <a:spLocks/>
          </p:cNvSpPr>
          <p:nvPr/>
        </p:nvSpPr>
        <p:spPr bwMode="auto">
          <a:xfrm flipH="1">
            <a:off x="10401301" y="1037167"/>
            <a:ext cx="1629833" cy="2205567"/>
          </a:xfrm>
          <a:custGeom>
            <a:avLst/>
            <a:gdLst>
              <a:gd name="T0" fmla="*/ 1033569074 w 29738"/>
              <a:gd name="T1" fmla="*/ 1130385438 h 40284"/>
              <a:gd name="T2" fmla="*/ 949325330 w 29738"/>
              <a:gd name="T3" fmla="*/ 1273223064 h 40284"/>
              <a:gd name="T4" fmla="*/ 782780867 w 29738"/>
              <a:gd name="T5" fmla="*/ 225024261 h 40284"/>
              <a:gd name="T6" fmla="*/ 820423588 w 29738"/>
              <a:gd name="T7" fmla="*/ 1557170062 h 40284"/>
              <a:gd name="T8" fmla="*/ 315307476 w 29738"/>
              <a:gd name="T9" fmla="*/ 605350195 h 40284"/>
              <a:gd name="T10" fmla="*/ 772016379 w 29738"/>
              <a:gd name="T11" fmla="*/ 1696476859 h 40284"/>
              <a:gd name="T12" fmla="*/ 179113411 w 29738"/>
              <a:gd name="T13" fmla="*/ 1003610114 h 40284"/>
              <a:gd name="T14" fmla="*/ 723678473 w 29738"/>
              <a:gd name="T15" fmla="*/ 1864311769 h 40284"/>
              <a:gd name="T16" fmla="*/ 0 w 29738"/>
              <a:gd name="T17" fmla="*/ 1469653512 h 40284"/>
              <a:gd name="T18" fmla="*/ 714720172 w 29738"/>
              <a:gd name="T19" fmla="*/ 1898238904 h 40284"/>
              <a:gd name="T20" fmla="*/ 689648125 w 29738"/>
              <a:gd name="T21" fmla="*/ 2003618606 h 40284"/>
              <a:gd name="T22" fmla="*/ 34030348 w 29738"/>
              <a:gd name="T23" fmla="*/ 2012550182 h 40284"/>
              <a:gd name="T24" fmla="*/ 351561347 w 29738"/>
              <a:gd name="T25" fmla="*/ 2100068416 h 40284"/>
              <a:gd name="T26" fmla="*/ 675271264 w 29738"/>
              <a:gd name="T27" fmla="*/ 2064271320 h 40284"/>
              <a:gd name="T28" fmla="*/ 136123077 w 29738"/>
              <a:gd name="T29" fmla="*/ 2147483646 h 40284"/>
              <a:gd name="T30" fmla="*/ 646657791 w 29738"/>
              <a:gd name="T31" fmla="*/ 2147483646 h 40284"/>
              <a:gd name="T32" fmla="*/ 556510532 w 29738"/>
              <a:gd name="T33" fmla="*/ 2147483646 h 40284"/>
              <a:gd name="T34" fmla="*/ 983355678 w 29738"/>
              <a:gd name="T35" fmla="*/ 2147483646 h 40284"/>
              <a:gd name="T36" fmla="*/ 707566372 w 29738"/>
              <a:gd name="T37" fmla="*/ 2064271320 h 40284"/>
              <a:gd name="T38" fmla="*/ 720067785 w 29738"/>
              <a:gd name="T39" fmla="*/ 2012550182 h 40284"/>
              <a:gd name="T40" fmla="*/ 1379086698 w 29738"/>
              <a:gd name="T41" fmla="*/ 2087604369 h 40284"/>
              <a:gd name="T42" fmla="*/ 1642514840 w 29738"/>
              <a:gd name="T43" fmla="*/ 2044676508 h 40284"/>
              <a:gd name="T44" fmla="*/ 827021528 w 29738"/>
              <a:gd name="T45" fmla="*/ 1852886406 h 40284"/>
              <a:gd name="T46" fmla="*/ 791740854 w 29738"/>
              <a:gd name="T47" fmla="*/ 1732135696 h 40284"/>
              <a:gd name="T48" fmla="*/ 1692728236 w 29738"/>
              <a:gd name="T49" fmla="*/ 1748267146 h 40284"/>
              <a:gd name="T50" fmla="*/ 1541324362 w 29738"/>
              <a:gd name="T51" fmla="*/ 1759761700 h 40284"/>
              <a:gd name="T52" fmla="*/ 798894654 w 29738"/>
              <a:gd name="T53" fmla="*/ 1712540884 h 40284"/>
              <a:gd name="T54" fmla="*/ 1233934373 w 29738"/>
              <a:gd name="T55" fmla="*/ 1661305355 h 40284"/>
              <a:gd name="T56" fmla="*/ 1785861019 w 29738"/>
              <a:gd name="T57" fmla="*/ 1516112160 h 40284"/>
              <a:gd name="T58" fmla="*/ 863344661 w 29738"/>
              <a:gd name="T59" fmla="*/ 1528574524 h 40284"/>
              <a:gd name="T60" fmla="*/ 1138162414 w 29738"/>
              <a:gd name="T61" fmla="*/ 1368495931 h 40284"/>
              <a:gd name="T62" fmla="*/ 1837811299 w 29738"/>
              <a:gd name="T63" fmla="*/ 1035736439 h 40284"/>
              <a:gd name="T64" fmla="*/ 1060376360 w 29738"/>
              <a:gd name="T65" fmla="*/ 1141116141 h 40284"/>
              <a:gd name="T66" fmla="*/ 2029426123 w 29738"/>
              <a:gd name="T67" fmla="*/ 542898354 h 40284"/>
              <a:gd name="T68" fmla="*/ 2065262658 w 29738"/>
              <a:gd name="T69" fmla="*/ 71454250 h 40284"/>
              <a:gd name="T70" fmla="*/ 1594176893 w 29738"/>
              <a:gd name="T71" fmla="*/ 442848607 h 40284"/>
              <a:gd name="T72" fmla="*/ 1434786271 w 29738"/>
              <a:gd name="T73" fmla="*/ 0 h 4028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9738" h="40284" extrusionOk="0">
                <a:moveTo>
                  <a:pt x="20659" y="0"/>
                </a:moveTo>
                <a:cubicBezTo>
                  <a:pt x="17022" y="4411"/>
                  <a:pt x="13953" y="10291"/>
                  <a:pt x="14882" y="16326"/>
                </a:cubicBezTo>
                <a:lnTo>
                  <a:pt x="14701" y="16584"/>
                </a:lnTo>
                <a:cubicBezTo>
                  <a:pt x="14340" y="17177"/>
                  <a:pt x="13979" y="17770"/>
                  <a:pt x="13669" y="18389"/>
                </a:cubicBezTo>
                <a:cubicBezTo>
                  <a:pt x="13205" y="13308"/>
                  <a:pt x="12406" y="8228"/>
                  <a:pt x="11271" y="3250"/>
                </a:cubicBezTo>
                <a:cubicBezTo>
                  <a:pt x="9698" y="8486"/>
                  <a:pt x="10497" y="14185"/>
                  <a:pt x="13463" y="18776"/>
                </a:cubicBezTo>
                <a:cubicBezTo>
                  <a:pt x="12844" y="19988"/>
                  <a:pt x="12303" y="21200"/>
                  <a:pt x="11813" y="22490"/>
                </a:cubicBezTo>
                <a:cubicBezTo>
                  <a:pt x="10342" y="17693"/>
                  <a:pt x="8150" y="12354"/>
                  <a:pt x="4540" y="8743"/>
                </a:cubicBezTo>
                <a:cubicBezTo>
                  <a:pt x="6551" y="13412"/>
                  <a:pt x="7634" y="19086"/>
                  <a:pt x="11658" y="22928"/>
                </a:cubicBezTo>
                <a:cubicBezTo>
                  <a:pt x="11451" y="23444"/>
                  <a:pt x="11271" y="23960"/>
                  <a:pt x="11116" y="24502"/>
                </a:cubicBezTo>
                <a:cubicBezTo>
                  <a:pt x="7067" y="22206"/>
                  <a:pt x="4978" y="18183"/>
                  <a:pt x="2579" y="14495"/>
                </a:cubicBezTo>
                <a:cubicBezTo>
                  <a:pt x="3559" y="18802"/>
                  <a:pt x="5571" y="24579"/>
                  <a:pt x="10884" y="25250"/>
                </a:cubicBezTo>
                <a:cubicBezTo>
                  <a:pt x="10729" y="25765"/>
                  <a:pt x="10652" y="25997"/>
                  <a:pt x="10420" y="26926"/>
                </a:cubicBezTo>
                <a:cubicBezTo>
                  <a:pt x="6758" y="25688"/>
                  <a:pt x="2786" y="24553"/>
                  <a:pt x="0" y="21226"/>
                </a:cubicBezTo>
                <a:cubicBezTo>
                  <a:pt x="136" y="25466"/>
                  <a:pt x="4517" y="27533"/>
                  <a:pt x="8624" y="27533"/>
                </a:cubicBezTo>
                <a:cubicBezTo>
                  <a:pt x="9188" y="27533"/>
                  <a:pt x="9748" y="27494"/>
                  <a:pt x="10291" y="27416"/>
                </a:cubicBezTo>
                <a:cubicBezTo>
                  <a:pt x="10162" y="27932"/>
                  <a:pt x="10033" y="28422"/>
                  <a:pt x="9930" y="28938"/>
                </a:cubicBezTo>
                <a:cubicBezTo>
                  <a:pt x="7962" y="29088"/>
                  <a:pt x="5995" y="29292"/>
                  <a:pt x="3944" y="29292"/>
                </a:cubicBezTo>
                <a:cubicBezTo>
                  <a:pt x="2822" y="29292"/>
                  <a:pt x="1676" y="29231"/>
                  <a:pt x="490" y="29067"/>
                </a:cubicBezTo>
                <a:cubicBezTo>
                  <a:pt x="1849" y="30026"/>
                  <a:pt x="3422" y="30331"/>
                  <a:pt x="5062" y="30331"/>
                </a:cubicBezTo>
                <a:cubicBezTo>
                  <a:pt x="6596" y="30331"/>
                  <a:pt x="8190" y="30064"/>
                  <a:pt x="9723" y="29814"/>
                </a:cubicBezTo>
                <a:cubicBezTo>
                  <a:pt x="9620" y="30253"/>
                  <a:pt x="9543" y="30666"/>
                  <a:pt x="9466" y="31104"/>
                </a:cubicBezTo>
                <a:cubicBezTo>
                  <a:pt x="6912" y="31517"/>
                  <a:pt x="4617" y="33245"/>
                  <a:pt x="1960" y="34122"/>
                </a:cubicBezTo>
                <a:cubicBezTo>
                  <a:pt x="2357" y="34238"/>
                  <a:pt x="2774" y="34290"/>
                  <a:pt x="3202" y="34290"/>
                </a:cubicBezTo>
                <a:cubicBezTo>
                  <a:pt x="5248" y="34290"/>
                  <a:pt x="7562" y="33085"/>
                  <a:pt x="9311" y="31826"/>
                </a:cubicBezTo>
                <a:cubicBezTo>
                  <a:pt x="8167" y="38164"/>
                  <a:pt x="7894" y="40283"/>
                  <a:pt x="8013" y="40283"/>
                </a:cubicBezTo>
                <a:cubicBezTo>
                  <a:pt x="8206" y="40283"/>
                  <a:pt x="9423" y="34747"/>
                  <a:pt x="9646" y="32548"/>
                </a:cubicBezTo>
                <a:cubicBezTo>
                  <a:pt x="10136" y="34431"/>
                  <a:pt x="11967" y="36881"/>
                  <a:pt x="14159" y="36984"/>
                </a:cubicBezTo>
                <a:cubicBezTo>
                  <a:pt x="12483" y="35592"/>
                  <a:pt x="12122" y="32780"/>
                  <a:pt x="9852" y="31491"/>
                </a:cubicBezTo>
                <a:cubicBezTo>
                  <a:pt x="9956" y="30949"/>
                  <a:pt x="10059" y="30382"/>
                  <a:pt x="10188" y="29814"/>
                </a:cubicBezTo>
                <a:cubicBezTo>
                  <a:pt x="11451" y="32445"/>
                  <a:pt x="15681" y="33941"/>
                  <a:pt x="18415" y="34508"/>
                </a:cubicBezTo>
                <a:cubicBezTo>
                  <a:pt x="15733" y="33116"/>
                  <a:pt x="13747" y="29557"/>
                  <a:pt x="10368" y="29067"/>
                </a:cubicBezTo>
                <a:cubicBezTo>
                  <a:pt x="10471" y="28499"/>
                  <a:pt x="10626" y="27958"/>
                  <a:pt x="10755" y="27416"/>
                </a:cubicBezTo>
                <a:cubicBezTo>
                  <a:pt x="13341" y="28949"/>
                  <a:pt x="16615" y="30151"/>
                  <a:pt x="19857" y="30151"/>
                </a:cubicBezTo>
                <a:cubicBezTo>
                  <a:pt x="21141" y="30151"/>
                  <a:pt x="22421" y="29963"/>
                  <a:pt x="23650" y="29531"/>
                </a:cubicBezTo>
                <a:cubicBezTo>
                  <a:pt x="23516" y="29538"/>
                  <a:pt x="23382" y="29542"/>
                  <a:pt x="23248" y="29542"/>
                </a:cubicBezTo>
                <a:cubicBezTo>
                  <a:pt x="19522" y="29542"/>
                  <a:pt x="15846" y="26761"/>
                  <a:pt x="11908" y="26761"/>
                </a:cubicBezTo>
                <a:cubicBezTo>
                  <a:pt x="11577" y="26761"/>
                  <a:pt x="11245" y="26780"/>
                  <a:pt x="10910" y="26823"/>
                </a:cubicBezTo>
                <a:cubicBezTo>
                  <a:pt x="11013" y="26359"/>
                  <a:pt x="11142" y="25894"/>
                  <a:pt x="11400" y="25017"/>
                </a:cubicBezTo>
                <a:cubicBezTo>
                  <a:pt x="14088" y="25693"/>
                  <a:pt x="17223" y="26342"/>
                  <a:pt x="19887" y="26342"/>
                </a:cubicBezTo>
                <a:cubicBezTo>
                  <a:pt x="21696" y="26342"/>
                  <a:pt x="23288" y="26042"/>
                  <a:pt x="24373" y="25250"/>
                </a:cubicBezTo>
                <a:cubicBezTo>
                  <a:pt x="23649" y="25368"/>
                  <a:pt x="22922" y="25416"/>
                  <a:pt x="22193" y="25416"/>
                </a:cubicBezTo>
                <a:cubicBezTo>
                  <a:pt x="19226" y="25416"/>
                  <a:pt x="16227" y="24628"/>
                  <a:pt x="13264" y="24628"/>
                </a:cubicBezTo>
                <a:cubicBezTo>
                  <a:pt x="12675" y="24628"/>
                  <a:pt x="12088" y="24659"/>
                  <a:pt x="11503" y="24734"/>
                </a:cubicBezTo>
                <a:cubicBezTo>
                  <a:pt x="11684" y="24141"/>
                  <a:pt x="11890" y="23547"/>
                  <a:pt x="12096" y="22954"/>
                </a:cubicBezTo>
                <a:cubicBezTo>
                  <a:pt x="13934" y="23651"/>
                  <a:pt x="15855" y="23994"/>
                  <a:pt x="17767" y="23994"/>
                </a:cubicBezTo>
                <a:cubicBezTo>
                  <a:pt x="20523" y="23994"/>
                  <a:pt x="23262" y="23282"/>
                  <a:pt x="25714" y="21897"/>
                </a:cubicBezTo>
                <a:cubicBezTo>
                  <a:pt x="24100" y="22475"/>
                  <a:pt x="22386" y="22662"/>
                  <a:pt x="20631" y="22662"/>
                </a:cubicBezTo>
                <a:cubicBezTo>
                  <a:pt x="17926" y="22662"/>
                  <a:pt x="15122" y="22218"/>
                  <a:pt x="12431" y="22077"/>
                </a:cubicBezTo>
                <a:cubicBezTo>
                  <a:pt x="12793" y="21175"/>
                  <a:pt x="12844" y="21020"/>
                  <a:pt x="13566" y="19524"/>
                </a:cubicBezTo>
                <a:cubicBezTo>
                  <a:pt x="14461" y="19680"/>
                  <a:pt x="15415" y="19765"/>
                  <a:pt x="16388" y="19765"/>
                </a:cubicBezTo>
                <a:cubicBezTo>
                  <a:pt x="20240" y="19765"/>
                  <a:pt x="24403" y="18438"/>
                  <a:pt x="26462" y="14959"/>
                </a:cubicBezTo>
                <a:cubicBezTo>
                  <a:pt x="22722" y="17744"/>
                  <a:pt x="17925" y="17744"/>
                  <a:pt x="13747" y="19137"/>
                </a:cubicBezTo>
                <a:cubicBezTo>
                  <a:pt x="14211" y="18234"/>
                  <a:pt x="14701" y="17332"/>
                  <a:pt x="15268" y="16481"/>
                </a:cubicBezTo>
                <a:cubicBezTo>
                  <a:pt x="21071" y="15526"/>
                  <a:pt x="27983" y="10936"/>
                  <a:pt x="29221" y="7841"/>
                </a:cubicBezTo>
                <a:cubicBezTo>
                  <a:pt x="25121" y="10858"/>
                  <a:pt x="20194" y="13360"/>
                  <a:pt x="15630" y="16016"/>
                </a:cubicBezTo>
                <a:cubicBezTo>
                  <a:pt x="18931" y="11271"/>
                  <a:pt x="28731" y="5829"/>
                  <a:pt x="29737" y="1032"/>
                </a:cubicBezTo>
                <a:cubicBezTo>
                  <a:pt x="27803" y="3173"/>
                  <a:pt x="25249" y="4668"/>
                  <a:pt x="22954" y="6396"/>
                </a:cubicBezTo>
                <a:cubicBezTo>
                  <a:pt x="19369" y="8821"/>
                  <a:pt x="18080" y="12483"/>
                  <a:pt x="15243" y="15759"/>
                </a:cubicBezTo>
                <a:cubicBezTo>
                  <a:pt x="16223" y="10368"/>
                  <a:pt x="19627" y="5649"/>
                  <a:pt x="20659" y="0"/>
                </a:cubicBez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lIns="121900" tIns="121900" rIns="121900" bIns="121900" anchor="ctr"/>
          <a:lstStyle/>
          <a:p>
            <a:pPr marL="0" marR="0" lvl="0" indent="0" algn="l" defTabSz="121917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grpSp>
        <p:nvGrpSpPr>
          <p:cNvPr id="49" name="Google Shape;81;p3"/>
          <p:cNvGrpSpPr>
            <a:grpSpLocks/>
          </p:cNvGrpSpPr>
          <p:nvPr/>
        </p:nvGrpSpPr>
        <p:grpSpPr bwMode="auto">
          <a:xfrm flipH="1">
            <a:off x="10454218" y="2832100"/>
            <a:ext cx="1885949" cy="1515533"/>
            <a:chOff x="4649450" y="3527425"/>
            <a:chExt cx="1224050" cy="983475"/>
          </a:xfrm>
        </p:grpSpPr>
        <p:sp>
          <p:nvSpPr>
            <p:cNvPr id="50" name="Google Shape;82;p3"/>
            <p:cNvSpPr/>
            <p:nvPr/>
          </p:nvSpPr>
          <p:spPr>
            <a:xfrm>
              <a:off x="4649450" y="4151025"/>
              <a:ext cx="456100" cy="167575"/>
            </a:xfrm>
            <a:custGeom>
              <a:avLst/>
              <a:gdLst/>
              <a:ahLst/>
              <a:cxnLst/>
              <a:rect l="l" t="t" r="r" b="b"/>
              <a:pathLst>
                <a:path w="18259" h="6731" extrusionOk="0">
                  <a:moveTo>
                    <a:pt x="14506" y="1"/>
                  </a:moveTo>
                  <a:lnTo>
                    <a:pt x="14454" y="52"/>
                  </a:lnTo>
                  <a:cubicBezTo>
                    <a:pt x="10483" y="3121"/>
                    <a:pt x="5815" y="5107"/>
                    <a:pt x="888" y="5855"/>
                  </a:cubicBezTo>
                  <a:cubicBezTo>
                    <a:pt x="21" y="6472"/>
                    <a:pt x="0" y="6730"/>
                    <a:pt x="534" y="6730"/>
                  </a:cubicBezTo>
                  <a:cubicBezTo>
                    <a:pt x="3080" y="6730"/>
                    <a:pt x="18259" y="854"/>
                    <a:pt x="14506" y="1"/>
                  </a:cubicBezTo>
                  <a:close/>
                </a:path>
              </a:pathLst>
            </a:custGeom>
            <a:solidFill>
              <a:schemeClr val="accent3"/>
            </a:solidFill>
            <a:ln>
              <a:noFill/>
            </a:ln>
          </p:spPr>
          <p:txBody>
            <a:bodyPr spcFirstLastPara="1" lIns="91425" tIns="91425" rIns="91425" bIns="91425" anchor="ctr"/>
            <a:lstStyle/>
            <a:p>
              <a:pPr marL="0" marR="0" lvl="0" indent="0" algn="l" defTabSz="1219170" rtl="0" eaLnBrk="1" fontAlgn="base"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sp>
          <p:nvSpPr>
            <p:cNvPr id="51" name="Google Shape;83;p3"/>
            <p:cNvSpPr/>
            <p:nvPr/>
          </p:nvSpPr>
          <p:spPr>
            <a:xfrm>
              <a:off x="4756606" y="3527425"/>
              <a:ext cx="1116894" cy="983475"/>
            </a:xfrm>
            <a:custGeom>
              <a:avLst/>
              <a:gdLst/>
              <a:ahLst/>
              <a:cxnLst/>
              <a:rect l="l" t="t" r="r" b="b"/>
              <a:pathLst>
                <a:path w="44697" h="39339" extrusionOk="0">
                  <a:moveTo>
                    <a:pt x="36379" y="5979"/>
                  </a:moveTo>
                  <a:cubicBezTo>
                    <a:pt x="37626" y="5979"/>
                    <a:pt x="37864" y="7555"/>
                    <a:pt x="35747" y="9035"/>
                  </a:cubicBezTo>
                  <a:cubicBezTo>
                    <a:pt x="35259" y="9350"/>
                    <a:pt x="34824" y="9486"/>
                    <a:pt x="34473" y="9486"/>
                  </a:cubicBezTo>
                  <a:cubicBezTo>
                    <a:pt x="33357" y="9486"/>
                    <a:pt x="33082" y="8112"/>
                    <a:pt x="34612" y="6739"/>
                  </a:cubicBezTo>
                  <a:cubicBezTo>
                    <a:pt x="35297" y="6203"/>
                    <a:pt x="35910" y="5979"/>
                    <a:pt x="36379" y="5979"/>
                  </a:cubicBezTo>
                  <a:close/>
                  <a:moveTo>
                    <a:pt x="21172" y="10001"/>
                  </a:moveTo>
                  <a:cubicBezTo>
                    <a:pt x="21224" y="10001"/>
                    <a:pt x="21276" y="10006"/>
                    <a:pt x="21330" y="10015"/>
                  </a:cubicBezTo>
                  <a:cubicBezTo>
                    <a:pt x="22725" y="10339"/>
                    <a:pt x="21930" y="14441"/>
                    <a:pt x="20363" y="14441"/>
                  </a:cubicBezTo>
                  <a:cubicBezTo>
                    <a:pt x="20308" y="14441"/>
                    <a:pt x="20252" y="14435"/>
                    <a:pt x="20195" y="14425"/>
                  </a:cubicBezTo>
                  <a:cubicBezTo>
                    <a:pt x="18771" y="14125"/>
                    <a:pt x="19573" y="10001"/>
                    <a:pt x="21172" y="10001"/>
                  </a:cubicBezTo>
                  <a:close/>
                  <a:moveTo>
                    <a:pt x="19764" y="21596"/>
                  </a:moveTo>
                  <a:cubicBezTo>
                    <a:pt x="20187" y="21596"/>
                    <a:pt x="20679" y="21690"/>
                    <a:pt x="21227" y="21904"/>
                  </a:cubicBezTo>
                  <a:cubicBezTo>
                    <a:pt x="23760" y="23171"/>
                    <a:pt x="23321" y="25199"/>
                    <a:pt x="21380" y="25199"/>
                  </a:cubicBezTo>
                  <a:cubicBezTo>
                    <a:pt x="20950" y="25199"/>
                    <a:pt x="20447" y="25099"/>
                    <a:pt x="19885" y="24870"/>
                  </a:cubicBezTo>
                  <a:cubicBezTo>
                    <a:pt x="17338" y="23618"/>
                    <a:pt x="17796" y="21596"/>
                    <a:pt x="19764" y="21596"/>
                  </a:cubicBezTo>
                  <a:close/>
                  <a:moveTo>
                    <a:pt x="24182" y="26162"/>
                  </a:moveTo>
                  <a:cubicBezTo>
                    <a:pt x="24978" y="26162"/>
                    <a:pt x="26067" y="26763"/>
                    <a:pt x="25869" y="27630"/>
                  </a:cubicBezTo>
                  <a:cubicBezTo>
                    <a:pt x="25759" y="27880"/>
                    <a:pt x="25466" y="27993"/>
                    <a:pt x="25120" y="27993"/>
                  </a:cubicBezTo>
                  <a:cubicBezTo>
                    <a:pt x="24325" y="27993"/>
                    <a:pt x="23247" y="27401"/>
                    <a:pt x="23445" y="26521"/>
                  </a:cubicBezTo>
                  <a:cubicBezTo>
                    <a:pt x="23553" y="26273"/>
                    <a:pt x="23840" y="26162"/>
                    <a:pt x="24182" y="26162"/>
                  </a:cubicBezTo>
                  <a:close/>
                  <a:moveTo>
                    <a:pt x="25606" y="0"/>
                  </a:moveTo>
                  <a:cubicBezTo>
                    <a:pt x="22588" y="0"/>
                    <a:pt x="17675" y="4496"/>
                    <a:pt x="17900" y="6456"/>
                  </a:cubicBezTo>
                  <a:cubicBezTo>
                    <a:pt x="16987" y="8479"/>
                    <a:pt x="18562" y="15892"/>
                    <a:pt x="17553" y="15892"/>
                  </a:cubicBezTo>
                  <a:cubicBezTo>
                    <a:pt x="17250" y="15892"/>
                    <a:pt x="16715" y="15226"/>
                    <a:pt x="15811" y="13548"/>
                  </a:cubicBezTo>
                  <a:cubicBezTo>
                    <a:pt x="13644" y="6765"/>
                    <a:pt x="18519" y="3541"/>
                    <a:pt x="16894" y="2097"/>
                  </a:cubicBezTo>
                  <a:lnTo>
                    <a:pt x="16894" y="2097"/>
                  </a:lnTo>
                  <a:cubicBezTo>
                    <a:pt x="4927" y="6524"/>
                    <a:pt x="13981" y="20631"/>
                    <a:pt x="11457" y="20631"/>
                  </a:cubicBezTo>
                  <a:cubicBezTo>
                    <a:pt x="11408" y="20631"/>
                    <a:pt x="11355" y="20625"/>
                    <a:pt x="11297" y="20615"/>
                  </a:cubicBezTo>
                  <a:cubicBezTo>
                    <a:pt x="3844" y="16823"/>
                    <a:pt x="7919" y="10273"/>
                    <a:pt x="6268" y="9241"/>
                  </a:cubicBezTo>
                  <a:lnTo>
                    <a:pt x="6268" y="9241"/>
                  </a:lnTo>
                  <a:cubicBezTo>
                    <a:pt x="1780" y="9447"/>
                    <a:pt x="1" y="18345"/>
                    <a:pt x="1368" y="21131"/>
                  </a:cubicBezTo>
                  <a:cubicBezTo>
                    <a:pt x="2425" y="24225"/>
                    <a:pt x="5314" y="26727"/>
                    <a:pt x="8563" y="26933"/>
                  </a:cubicBezTo>
                  <a:cubicBezTo>
                    <a:pt x="6681" y="33304"/>
                    <a:pt x="11968" y="36295"/>
                    <a:pt x="13180" y="37095"/>
                  </a:cubicBezTo>
                  <a:cubicBezTo>
                    <a:pt x="16091" y="38759"/>
                    <a:pt x="18570" y="39338"/>
                    <a:pt x="20584" y="39338"/>
                  </a:cubicBezTo>
                  <a:cubicBezTo>
                    <a:pt x="22940" y="39338"/>
                    <a:pt x="24659" y="38544"/>
                    <a:pt x="25688" y="37766"/>
                  </a:cubicBezTo>
                  <a:cubicBezTo>
                    <a:pt x="27932" y="35831"/>
                    <a:pt x="26101" y="36167"/>
                    <a:pt x="21975" y="35702"/>
                  </a:cubicBezTo>
                  <a:cubicBezTo>
                    <a:pt x="17100" y="35522"/>
                    <a:pt x="14469" y="31086"/>
                    <a:pt x="15991" y="29616"/>
                  </a:cubicBezTo>
                  <a:cubicBezTo>
                    <a:pt x="16201" y="29582"/>
                    <a:pt x="16415" y="29566"/>
                    <a:pt x="16633" y="29566"/>
                  </a:cubicBezTo>
                  <a:cubicBezTo>
                    <a:pt x="19978" y="29566"/>
                    <a:pt x="24301" y="33264"/>
                    <a:pt x="28670" y="33264"/>
                  </a:cubicBezTo>
                  <a:cubicBezTo>
                    <a:pt x="29941" y="33264"/>
                    <a:pt x="31216" y="32951"/>
                    <a:pt x="32471" y="32143"/>
                  </a:cubicBezTo>
                  <a:cubicBezTo>
                    <a:pt x="34277" y="31215"/>
                    <a:pt x="38068" y="28558"/>
                    <a:pt x="36933" y="27759"/>
                  </a:cubicBezTo>
                  <a:lnTo>
                    <a:pt x="36933" y="27759"/>
                  </a:lnTo>
                  <a:cubicBezTo>
                    <a:pt x="35945" y="27884"/>
                    <a:pt x="34966" y="27947"/>
                    <a:pt x="34021" y="27947"/>
                  </a:cubicBezTo>
                  <a:cubicBezTo>
                    <a:pt x="29910" y="27947"/>
                    <a:pt x="26443" y="26752"/>
                    <a:pt x="25688" y="24277"/>
                  </a:cubicBezTo>
                  <a:cubicBezTo>
                    <a:pt x="25424" y="23442"/>
                    <a:pt x="25932" y="23157"/>
                    <a:pt x="26853" y="23157"/>
                  </a:cubicBezTo>
                  <a:cubicBezTo>
                    <a:pt x="28828" y="23157"/>
                    <a:pt x="32703" y="24465"/>
                    <a:pt x="34948" y="24465"/>
                  </a:cubicBezTo>
                  <a:cubicBezTo>
                    <a:pt x="35537" y="24465"/>
                    <a:pt x="36013" y="24375"/>
                    <a:pt x="36314" y="24148"/>
                  </a:cubicBezTo>
                  <a:cubicBezTo>
                    <a:pt x="38816" y="23606"/>
                    <a:pt x="43303" y="19274"/>
                    <a:pt x="41137" y="18500"/>
                  </a:cubicBezTo>
                  <a:lnTo>
                    <a:pt x="41137" y="18500"/>
                  </a:lnTo>
                  <a:cubicBezTo>
                    <a:pt x="39565" y="18986"/>
                    <a:pt x="37927" y="19194"/>
                    <a:pt x="36455" y="19194"/>
                  </a:cubicBezTo>
                  <a:cubicBezTo>
                    <a:pt x="32299" y="19194"/>
                    <a:pt x="29474" y="17531"/>
                    <a:pt x="33245" y="15740"/>
                  </a:cubicBezTo>
                  <a:cubicBezTo>
                    <a:pt x="36340" y="14554"/>
                    <a:pt x="40131" y="15818"/>
                    <a:pt x="42375" y="13006"/>
                  </a:cubicBezTo>
                  <a:cubicBezTo>
                    <a:pt x="43355" y="10453"/>
                    <a:pt x="44696" y="5966"/>
                    <a:pt x="43742" y="4109"/>
                  </a:cubicBezTo>
                  <a:cubicBezTo>
                    <a:pt x="41314" y="2858"/>
                    <a:pt x="38595" y="2047"/>
                    <a:pt x="36153" y="2047"/>
                  </a:cubicBezTo>
                  <a:cubicBezTo>
                    <a:pt x="32654" y="2047"/>
                    <a:pt x="29725" y="3712"/>
                    <a:pt x="29041" y="8132"/>
                  </a:cubicBezTo>
                  <a:cubicBezTo>
                    <a:pt x="28743" y="9270"/>
                    <a:pt x="28120" y="10152"/>
                    <a:pt x="27203" y="10152"/>
                  </a:cubicBezTo>
                  <a:cubicBezTo>
                    <a:pt x="26852" y="10152"/>
                    <a:pt x="26459" y="10023"/>
                    <a:pt x="26024" y="9731"/>
                  </a:cubicBezTo>
                  <a:cubicBezTo>
                    <a:pt x="23651" y="7100"/>
                    <a:pt x="26901" y="3851"/>
                    <a:pt x="27468" y="1065"/>
                  </a:cubicBezTo>
                  <a:cubicBezTo>
                    <a:pt x="27065" y="312"/>
                    <a:pt x="26401" y="0"/>
                    <a:pt x="25606" y="0"/>
                  </a:cubicBezTo>
                  <a:close/>
                </a:path>
              </a:pathLst>
            </a:custGeom>
            <a:solidFill>
              <a:schemeClr val="accent4"/>
            </a:solidFill>
            <a:ln>
              <a:noFill/>
            </a:ln>
          </p:spPr>
          <p:txBody>
            <a:bodyPr spcFirstLastPara="1" lIns="91425" tIns="91425" rIns="91425" bIns="91425" anchor="ctr"/>
            <a:lstStyle/>
            <a:p>
              <a:pPr marL="0" marR="0" lvl="0" indent="0" algn="l" defTabSz="1219170" rtl="0" eaLnBrk="1" fontAlgn="base"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sp>
          <p:nvSpPr>
            <p:cNvPr id="52" name="Google Shape;84;p3"/>
            <p:cNvSpPr/>
            <p:nvPr/>
          </p:nvSpPr>
          <p:spPr>
            <a:xfrm>
              <a:off x="4841781" y="3612586"/>
              <a:ext cx="811912" cy="760957"/>
            </a:xfrm>
            <a:custGeom>
              <a:avLst/>
              <a:gdLst/>
              <a:ahLst/>
              <a:cxnLst/>
              <a:rect l="l" t="t" r="r" b="b"/>
              <a:pathLst>
                <a:path w="32471" h="30460" extrusionOk="0">
                  <a:moveTo>
                    <a:pt x="21097" y="0"/>
                  </a:moveTo>
                  <a:lnTo>
                    <a:pt x="21097" y="0"/>
                  </a:lnTo>
                  <a:cubicBezTo>
                    <a:pt x="18312" y="4075"/>
                    <a:pt x="17873" y="9827"/>
                    <a:pt x="20014" y="14675"/>
                  </a:cubicBezTo>
                  <a:cubicBezTo>
                    <a:pt x="17796" y="15759"/>
                    <a:pt x="15114" y="17177"/>
                    <a:pt x="12663" y="18544"/>
                  </a:cubicBezTo>
                  <a:cubicBezTo>
                    <a:pt x="8614" y="14005"/>
                    <a:pt x="8589" y="9827"/>
                    <a:pt x="10007" y="4901"/>
                  </a:cubicBezTo>
                  <a:lnTo>
                    <a:pt x="10007" y="4901"/>
                  </a:lnTo>
                  <a:cubicBezTo>
                    <a:pt x="7841" y="9208"/>
                    <a:pt x="8924" y="14908"/>
                    <a:pt x="12457" y="18647"/>
                  </a:cubicBezTo>
                  <a:cubicBezTo>
                    <a:pt x="10884" y="19524"/>
                    <a:pt x="8769" y="20762"/>
                    <a:pt x="6912" y="21897"/>
                  </a:cubicBezTo>
                  <a:cubicBezTo>
                    <a:pt x="2192" y="20607"/>
                    <a:pt x="26" y="15217"/>
                    <a:pt x="464" y="10446"/>
                  </a:cubicBezTo>
                  <a:lnTo>
                    <a:pt x="464" y="10446"/>
                  </a:lnTo>
                  <a:cubicBezTo>
                    <a:pt x="0" y="10884"/>
                    <a:pt x="284" y="12096"/>
                    <a:pt x="258" y="13231"/>
                  </a:cubicBezTo>
                  <a:cubicBezTo>
                    <a:pt x="568" y="16739"/>
                    <a:pt x="2734" y="20891"/>
                    <a:pt x="6628" y="22052"/>
                  </a:cubicBezTo>
                  <a:cubicBezTo>
                    <a:pt x="6345" y="22464"/>
                    <a:pt x="4153" y="23135"/>
                    <a:pt x="4230" y="23805"/>
                  </a:cubicBezTo>
                  <a:cubicBezTo>
                    <a:pt x="4926" y="23367"/>
                    <a:pt x="6061" y="22671"/>
                    <a:pt x="7170" y="22000"/>
                  </a:cubicBezTo>
                  <a:lnTo>
                    <a:pt x="7170" y="22000"/>
                  </a:lnTo>
                  <a:cubicBezTo>
                    <a:pt x="5519" y="24527"/>
                    <a:pt x="6783" y="29840"/>
                    <a:pt x="9491" y="30459"/>
                  </a:cubicBezTo>
                  <a:cubicBezTo>
                    <a:pt x="5881" y="28138"/>
                    <a:pt x="5287" y="21819"/>
                    <a:pt x="10162" y="20220"/>
                  </a:cubicBezTo>
                  <a:cubicBezTo>
                    <a:pt x="14902" y="21989"/>
                    <a:pt x="18574" y="27881"/>
                    <a:pt x="24211" y="27881"/>
                  </a:cubicBezTo>
                  <a:cubicBezTo>
                    <a:pt x="24248" y="27881"/>
                    <a:pt x="24284" y="27881"/>
                    <a:pt x="24321" y="27880"/>
                  </a:cubicBezTo>
                  <a:cubicBezTo>
                    <a:pt x="18956" y="27236"/>
                    <a:pt x="15397" y="22438"/>
                    <a:pt x="10394" y="20091"/>
                  </a:cubicBezTo>
                  <a:cubicBezTo>
                    <a:pt x="13515" y="18286"/>
                    <a:pt x="16816" y="16507"/>
                    <a:pt x="20246" y="14804"/>
                  </a:cubicBezTo>
                  <a:lnTo>
                    <a:pt x="21871" y="14005"/>
                  </a:lnTo>
                  <a:cubicBezTo>
                    <a:pt x="24118" y="15173"/>
                    <a:pt x="27476" y="18015"/>
                    <a:pt x="30159" y="18015"/>
                  </a:cubicBezTo>
                  <a:cubicBezTo>
                    <a:pt x="30617" y="18015"/>
                    <a:pt x="31055" y="17932"/>
                    <a:pt x="31465" y="17745"/>
                  </a:cubicBezTo>
                  <a:lnTo>
                    <a:pt x="31465" y="17745"/>
                  </a:lnTo>
                  <a:cubicBezTo>
                    <a:pt x="31199" y="17778"/>
                    <a:pt x="30936" y="17794"/>
                    <a:pt x="30677" y="17794"/>
                  </a:cubicBezTo>
                  <a:cubicBezTo>
                    <a:pt x="27570" y="17794"/>
                    <a:pt x="24936" y="15495"/>
                    <a:pt x="22103" y="13876"/>
                  </a:cubicBezTo>
                  <a:cubicBezTo>
                    <a:pt x="25224" y="12380"/>
                    <a:pt x="31671" y="9053"/>
                    <a:pt x="32471" y="6061"/>
                  </a:cubicBezTo>
                  <a:lnTo>
                    <a:pt x="32471" y="6061"/>
                  </a:lnTo>
                  <a:cubicBezTo>
                    <a:pt x="31052" y="8176"/>
                    <a:pt x="28912" y="9904"/>
                    <a:pt x="26539" y="11297"/>
                  </a:cubicBezTo>
                  <a:cubicBezTo>
                    <a:pt x="25966" y="10495"/>
                    <a:pt x="28283" y="4708"/>
                    <a:pt x="28085" y="4708"/>
                  </a:cubicBezTo>
                  <a:cubicBezTo>
                    <a:pt x="28060" y="4708"/>
                    <a:pt x="27995" y="4799"/>
                    <a:pt x="27880" y="5004"/>
                  </a:cubicBezTo>
                  <a:cubicBezTo>
                    <a:pt x="24037" y="12432"/>
                    <a:pt x="30201" y="9904"/>
                    <a:pt x="20194" y="14572"/>
                  </a:cubicBezTo>
                  <a:cubicBezTo>
                    <a:pt x="17770" y="9208"/>
                    <a:pt x="19034" y="4256"/>
                    <a:pt x="21097" y="0"/>
                  </a:cubicBezTo>
                  <a:close/>
                </a:path>
              </a:pathLst>
            </a:custGeom>
            <a:solidFill>
              <a:schemeClr val="accent3"/>
            </a:solidFill>
            <a:ln>
              <a:noFill/>
            </a:ln>
          </p:spPr>
          <p:txBody>
            <a:bodyPr spcFirstLastPara="1" lIns="91425" tIns="91425" rIns="91425" bIns="91425" anchor="ctr"/>
            <a:lstStyle/>
            <a:p>
              <a:pPr marL="0" marR="0" lvl="0" indent="0" algn="l" defTabSz="1219170" rtl="0" eaLnBrk="1" fontAlgn="base"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grpSp>
      <p:sp>
        <p:nvSpPr>
          <p:cNvPr id="53" name="Google Shape;85;p3"/>
          <p:cNvSpPr/>
          <p:nvPr/>
        </p:nvSpPr>
        <p:spPr>
          <a:xfrm flipH="1">
            <a:off x="10551584" y="3458634"/>
            <a:ext cx="1885949" cy="2554817"/>
          </a:xfrm>
          <a:custGeom>
            <a:avLst/>
            <a:gdLst/>
            <a:ahLst/>
            <a:cxnLst/>
            <a:rect l="l" t="t" r="r" b="b"/>
            <a:pathLst>
              <a:path w="29738" h="40284" extrusionOk="0">
                <a:moveTo>
                  <a:pt x="20659" y="0"/>
                </a:moveTo>
                <a:cubicBezTo>
                  <a:pt x="17022" y="4411"/>
                  <a:pt x="13953" y="10291"/>
                  <a:pt x="14882" y="16326"/>
                </a:cubicBezTo>
                <a:lnTo>
                  <a:pt x="14701" y="16584"/>
                </a:lnTo>
                <a:cubicBezTo>
                  <a:pt x="14340" y="17177"/>
                  <a:pt x="13979" y="17770"/>
                  <a:pt x="13669" y="18389"/>
                </a:cubicBezTo>
                <a:cubicBezTo>
                  <a:pt x="13205" y="13308"/>
                  <a:pt x="12406" y="8228"/>
                  <a:pt x="11271" y="3250"/>
                </a:cubicBezTo>
                <a:lnTo>
                  <a:pt x="11271" y="3250"/>
                </a:lnTo>
                <a:cubicBezTo>
                  <a:pt x="9698" y="8486"/>
                  <a:pt x="10497" y="14185"/>
                  <a:pt x="13463" y="18776"/>
                </a:cubicBezTo>
                <a:cubicBezTo>
                  <a:pt x="12844" y="19988"/>
                  <a:pt x="12303" y="21200"/>
                  <a:pt x="11813" y="22490"/>
                </a:cubicBezTo>
                <a:cubicBezTo>
                  <a:pt x="10342" y="17693"/>
                  <a:pt x="8150" y="12354"/>
                  <a:pt x="4540" y="8743"/>
                </a:cubicBezTo>
                <a:lnTo>
                  <a:pt x="4540" y="8743"/>
                </a:lnTo>
                <a:cubicBezTo>
                  <a:pt x="6551" y="13412"/>
                  <a:pt x="7634" y="19086"/>
                  <a:pt x="11658" y="22928"/>
                </a:cubicBezTo>
                <a:cubicBezTo>
                  <a:pt x="11451" y="23444"/>
                  <a:pt x="11271" y="23960"/>
                  <a:pt x="11116" y="24502"/>
                </a:cubicBezTo>
                <a:cubicBezTo>
                  <a:pt x="7067" y="22206"/>
                  <a:pt x="4978" y="18183"/>
                  <a:pt x="2579" y="14495"/>
                </a:cubicBezTo>
                <a:lnTo>
                  <a:pt x="2579" y="14495"/>
                </a:lnTo>
                <a:cubicBezTo>
                  <a:pt x="3559" y="18802"/>
                  <a:pt x="5571" y="24579"/>
                  <a:pt x="10884" y="25250"/>
                </a:cubicBezTo>
                <a:cubicBezTo>
                  <a:pt x="10729" y="25765"/>
                  <a:pt x="10652" y="25997"/>
                  <a:pt x="10420" y="26926"/>
                </a:cubicBezTo>
                <a:cubicBezTo>
                  <a:pt x="6758" y="25688"/>
                  <a:pt x="2786" y="24553"/>
                  <a:pt x="0" y="21226"/>
                </a:cubicBezTo>
                <a:lnTo>
                  <a:pt x="0" y="21226"/>
                </a:lnTo>
                <a:cubicBezTo>
                  <a:pt x="136" y="25466"/>
                  <a:pt x="4517" y="27533"/>
                  <a:pt x="8624" y="27533"/>
                </a:cubicBezTo>
                <a:cubicBezTo>
                  <a:pt x="9188" y="27533"/>
                  <a:pt x="9748" y="27494"/>
                  <a:pt x="10291" y="27416"/>
                </a:cubicBezTo>
                <a:lnTo>
                  <a:pt x="10291" y="27416"/>
                </a:lnTo>
                <a:cubicBezTo>
                  <a:pt x="10162" y="27932"/>
                  <a:pt x="10033" y="28422"/>
                  <a:pt x="9930" y="28938"/>
                </a:cubicBezTo>
                <a:cubicBezTo>
                  <a:pt x="7962" y="29088"/>
                  <a:pt x="5995" y="29292"/>
                  <a:pt x="3944" y="29292"/>
                </a:cubicBezTo>
                <a:cubicBezTo>
                  <a:pt x="2822" y="29292"/>
                  <a:pt x="1676" y="29231"/>
                  <a:pt x="490" y="29067"/>
                </a:cubicBezTo>
                <a:lnTo>
                  <a:pt x="490" y="29067"/>
                </a:lnTo>
                <a:cubicBezTo>
                  <a:pt x="1849" y="30026"/>
                  <a:pt x="3422" y="30331"/>
                  <a:pt x="5062" y="30331"/>
                </a:cubicBezTo>
                <a:cubicBezTo>
                  <a:pt x="6596" y="30331"/>
                  <a:pt x="8190" y="30064"/>
                  <a:pt x="9723" y="29814"/>
                </a:cubicBezTo>
                <a:lnTo>
                  <a:pt x="9723" y="29814"/>
                </a:lnTo>
                <a:cubicBezTo>
                  <a:pt x="9620" y="30253"/>
                  <a:pt x="9543" y="30666"/>
                  <a:pt x="9466" y="31104"/>
                </a:cubicBezTo>
                <a:cubicBezTo>
                  <a:pt x="6912" y="31517"/>
                  <a:pt x="4617" y="33245"/>
                  <a:pt x="1960" y="34122"/>
                </a:cubicBezTo>
                <a:cubicBezTo>
                  <a:pt x="2357" y="34238"/>
                  <a:pt x="2774" y="34290"/>
                  <a:pt x="3202" y="34290"/>
                </a:cubicBezTo>
                <a:cubicBezTo>
                  <a:pt x="5248" y="34290"/>
                  <a:pt x="7562" y="33085"/>
                  <a:pt x="9311" y="31826"/>
                </a:cubicBezTo>
                <a:lnTo>
                  <a:pt x="9311" y="31826"/>
                </a:lnTo>
                <a:cubicBezTo>
                  <a:pt x="8167" y="38164"/>
                  <a:pt x="7894" y="40283"/>
                  <a:pt x="8013" y="40283"/>
                </a:cubicBezTo>
                <a:cubicBezTo>
                  <a:pt x="8206" y="40283"/>
                  <a:pt x="9423" y="34747"/>
                  <a:pt x="9646" y="32548"/>
                </a:cubicBezTo>
                <a:cubicBezTo>
                  <a:pt x="10136" y="34431"/>
                  <a:pt x="11967" y="36881"/>
                  <a:pt x="14159" y="36984"/>
                </a:cubicBezTo>
                <a:cubicBezTo>
                  <a:pt x="12483" y="35592"/>
                  <a:pt x="12122" y="32780"/>
                  <a:pt x="9852" y="31491"/>
                </a:cubicBezTo>
                <a:cubicBezTo>
                  <a:pt x="9956" y="30949"/>
                  <a:pt x="10059" y="30382"/>
                  <a:pt x="10188" y="29814"/>
                </a:cubicBezTo>
                <a:cubicBezTo>
                  <a:pt x="11451" y="32445"/>
                  <a:pt x="15681" y="33941"/>
                  <a:pt x="18415" y="34508"/>
                </a:cubicBezTo>
                <a:cubicBezTo>
                  <a:pt x="15733" y="33116"/>
                  <a:pt x="13747" y="29557"/>
                  <a:pt x="10368" y="29067"/>
                </a:cubicBezTo>
                <a:cubicBezTo>
                  <a:pt x="10471" y="28499"/>
                  <a:pt x="10626" y="27958"/>
                  <a:pt x="10755" y="27416"/>
                </a:cubicBezTo>
                <a:cubicBezTo>
                  <a:pt x="13341" y="28949"/>
                  <a:pt x="16615" y="30151"/>
                  <a:pt x="19857" y="30151"/>
                </a:cubicBezTo>
                <a:cubicBezTo>
                  <a:pt x="21141" y="30151"/>
                  <a:pt x="22421" y="29963"/>
                  <a:pt x="23650" y="29531"/>
                </a:cubicBezTo>
                <a:lnTo>
                  <a:pt x="23650" y="29531"/>
                </a:lnTo>
                <a:cubicBezTo>
                  <a:pt x="23516" y="29538"/>
                  <a:pt x="23382" y="29542"/>
                  <a:pt x="23248" y="29542"/>
                </a:cubicBezTo>
                <a:cubicBezTo>
                  <a:pt x="19522" y="29542"/>
                  <a:pt x="15846" y="26761"/>
                  <a:pt x="11908" y="26761"/>
                </a:cubicBezTo>
                <a:cubicBezTo>
                  <a:pt x="11577" y="26761"/>
                  <a:pt x="11245" y="26780"/>
                  <a:pt x="10910" y="26823"/>
                </a:cubicBezTo>
                <a:cubicBezTo>
                  <a:pt x="11013" y="26359"/>
                  <a:pt x="11142" y="25894"/>
                  <a:pt x="11400" y="25017"/>
                </a:cubicBezTo>
                <a:cubicBezTo>
                  <a:pt x="14088" y="25693"/>
                  <a:pt x="17223" y="26342"/>
                  <a:pt x="19887" y="26342"/>
                </a:cubicBezTo>
                <a:cubicBezTo>
                  <a:pt x="21696" y="26342"/>
                  <a:pt x="23288" y="26042"/>
                  <a:pt x="24373" y="25250"/>
                </a:cubicBezTo>
                <a:lnTo>
                  <a:pt x="24373" y="25250"/>
                </a:lnTo>
                <a:cubicBezTo>
                  <a:pt x="23649" y="25368"/>
                  <a:pt x="22922" y="25416"/>
                  <a:pt x="22193" y="25416"/>
                </a:cubicBezTo>
                <a:cubicBezTo>
                  <a:pt x="19226" y="25416"/>
                  <a:pt x="16227" y="24628"/>
                  <a:pt x="13264" y="24628"/>
                </a:cubicBezTo>
                <a:cubicBezTo>
                  <a:pt x="12675" y="24628"/>
                  <a:pt x="12088" y="24659"/>
                  <a:pt x="11503" y="24734"/>
                </a:cubicBezTo>
                <a:cubicBezTo>
                  <a:pt x="11684" y="24141"/>
                  <a:pt x="11890" y="23547"/>
                  <a:pt x="12096" y="22954"/>
                </a:cubicBezTo>
                <a:cubicBezTo>
                  <a:pt x="13934" y="23651"/>
                  <a:pt x="15855" y="23994"/>
                  <a:pt x="17767" y="23994"/>
                </a:cubicBezTo>
                <a:cubicBezTo>
                  <a:pt x="20523" y="23994"/>
                  <a:pt x="23262" y="23282"/>
                  <a:pt x="25714" y="21897"/>
                </a:cubicBezTo>
                <a:lnTo>
                  <a:pt x="25714" y="21897"/>
                </a:lnTo>
                <a:cubicBezTo>
                  <a:pt x="24100" y="22475"/>
                  <a:pt x="22386" y="22662"/>
                  <a:pt x="20631" y="22662"/>
                </a:cubicBezTo>
                <a:cubicBezTo>
                  <a:pt x="17926" y="22662"/>
                  <a:pt x="15122" y="22218"/>
                  <a:pt x="12431" y="22077"/>
                </a:cubicBezTo>
                <a:cubicBezTo>
                  <a:pt x="12793" y="21175"/>
                  <a:pt x="12844" y="21020"/>
                  <a:pt x="13566" y="19524"/>
                </a:cubicBezTo>
                <a:cubicBezTo>
                  <a:pt x="14461" y="19680"/>
                  <a:pt x="15415" y="19765"/>
                  <a:pt x="16388" y="19765"/>
                </a:cubicBezTo>
                <a:cubicBezTo>
                  <a:pt x="20240" y="19765"/>
                  <a:pt x="24403" y="18438"/>
                  <a:pt x="26462" y="14959"/>
                </a:cubicBezTo>
                <a:lnTo>
                  <a:pt x="26462" y="14959"/>
                </a:lnTo>
                <a:cubicBezTo>
                  <a:pt x="22722" y="17744"/>
                  <a:pt x="17925" y="17744"/>
                  <a:pt x="13747" y="19137"/>
                </a:cubicBezTo>
                <a:cubicBezTo>
                  <a:pt x="14211" y="18234"/>
                  <a:pt x="14701" y="17332"/>
                  <a:pt x="15268" y="16481"/>
                </a:cubicBezTo>
                <a:cubicBezTo>
                  <a:pt x="21071" y="15526"/>
                  <a:pt x="27983" y="10936"/>
                  <a:pt x="29221" y="7841"/>
                </a:cubicBezTo>
                <a:lnTo>
                  <a:pt x="29221" y="7841"/>
                </a:lnTo>
                <a:cubicBezTo>
                  <a:pt x="25121" y="10858"/>
                  <a:pt x="20194" y="13360"/>
                  <a:pt x="15630" y="16016"/>
                </a:cubicBezTo>
                <a:cubicBezTo>
                  <a:pt x="18931" y="11271"/>
                  <a:pt x="28731" y="5829"/>
                  <a:pt x="29737" y="1032"/>
                </a:cubicBezTo>
                <a:lnTo>
                  <a:pt x="29737" y="1032"/>
                </a:lnTo>
                <a:cubicBezTo>
                  <a:pt x="27803" y="3173"/>
                  <a:pt x="25249" y="4668"/>
                  <a:pt x="22954" y="6396"/>
                </a:cubicBezTo>
                <a:cubicBezTo>
                  <a:pt x="19369" y="8821"/>
                  <a:pt x="18080" y="12483"/>
                  <a:pt x="15243" y="15759"/>
                </a:cubicBezTo>
                <a:cubicBezTo>
                  <a:pt x="16223" y="10368"/>
                  <a:pt x="19627" y="5649"/>
                  <a:pt x="20659" y="0"/>
                </a:cubicBezTo>
                <a:close/>
              </a:path>
            </a:pathLst>
          </a:custGeom>
          <a:solidFill>
            <a:schemeClr val="accent3"/>
          </a:solidFill>
          <a:ln>
            <a:noFill/>
          </a:ln>
        </p:spPr>
        <p:txBody>
          <a:bodyPr spcFirstLastPara="1" lIns="121900" tIns="121900" rIns="121900" bIns="121900" anchor="ctr"/>
          <a:lstStyle/>
          <a:p>
            <a:pPr marL="0" marR="0" lvl="0" indent="0" algn="l" defTabSz="1219170" rtl="0" eaLnBrk="1" fontAlgn="base"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sp>
        <p:nvSpPr>
          <p:cNvPr id="54" name="Google Shape;86;p3"/>
          <p:cNvSpPr>
            <a:spLocks/>
          </p:cNvSpPr>
          <p:nvPr/>
        </p:nvSpPr>
        <p:spPr bwMode="auto">
          <a:xfrm rot="16200000">
            <a:off x="10960101" y="5822952"/>
            <a:ext cx="1071033" cy="1452033"/>
          </a:xfrm>
          <a:custGeom>
            <a:avLst/>
            <a:gdLst>
              <a:gd name="T0" fmla="*/ 293304800 w 29738"/>
              <a:gd name="T1" fmla="*/ 322548935 h 40284"/>
              <a:gd name="T2" fmla="*/ 269397604 w 29738"/>
              <a:gd name="T3" fmla="*/ 363306785 h 40284"/>
              <a:gd name="T4" fmla="*/ 222136304 w 29738"/>
              <a:gd name="T5" fmla="*/ 64209140 h 40284"/>
              <a:gd name="T6" fmla="*/ 232818878 w 29738"/>
              <a:gd name="T7" fmla="*/ 444329905 h 40284"/>
              <a:gd name="T8" fmla="*/ 89477185 w 29738"/>
              <a:gd name="T9" fmla="*/ 172733736 h 40284"/>
              <a:gd name="T10" fmla="*/ 219081331 w 29738"/>
              <a:gd name="T11" fmla="*/ 484079939 h 40284"/>
              <a:gd name="T12" fmla="*/ 50828497 w 29738"/>
              <a:gd name="T13" fmla="*/ 286374079 h 40284"/>
              <a:gd name="T14" fmla="*/ 205364204 w 29738"/>
              <a:gd name="T15" fmla="*/ 531970573 h 40284"/>
              <a:gd name="T16" fmla="*/ 0 w 29738"/>
              <a:gd name="T17" fmla="*/ 419357051 h 40284"/>
              <a:gd name="T18" fmla="*/ 202822156 w 29738"/>
              <a:gd name="T19" fmla="*/ 541651741 h 40284"/>
              <a:gd name="T20" fmla="*/ 195707508 w 29738"/>
              <a:gd name="T21" fmla="*/ 571721337 h 40284"/>
              <a:gd name="T22" fmla="*/ 9657425 w 29738"/>
              <a:gd name="T23" fmla="*/ 574269722 h 40284"/>
              <a:gd name="T24" fmla="*/ 99765037 w 29738"/>
              <a:gd name="T25" fmla="*/ 599242575 h 40284"/>
              <a:gd name="T26" fmla="*/ 191627386 w 29738"/>
              <a:gd name="T27" fmla="*/ 589027897 h 40284"/>
              <a:gd name="T28" fmla="*/ 38628997 w 29738"/>
              <a:gd name="T29" fmla="*/ 674139943 h 40284"/>
              <a:gd name="T30" fmla="*/ 183507307 w 29738"/>
              <a:gd name="T31" fmla="*/ 628778661 h 40284"/>
              <a:gd name="T32" fmla="*/ 157925599 w 29738"/>
              <a:gd name="T33" fmla="*/ 795861708 h 40284"/>
              <a:gd name="T34" fmla="*/ 279055028 w 29738"/>
              <a:gd name="T35" fmla="*/ 730684249 h 40284"/>
              <a:gd name="T36" fmla="*/ 200792333 w 29738"/>
              <a:gd name="T37" fmla="*/ 589027897 h 40284"/>
              <a:gd name="T38" fmla="*/ 204339811 w 29738"/>
              <a:gd name="T39" fmla="*/ 574269722 h 40284"/>
              <a:gd name="T40" fmla="*/ 391355186 w 29738"/>
              <a:gd name="T41" fmla="*/ 595686402 h 40284"/>
              <a:gd name="T42" fmla="*/ 466110543 w 29738"/>
              <a:gd name="T43" fmla="*/ 583437115 h 40284"/>
              <a:gd name="T44" fmla="*/ 234691116 w 29738"/>
              <a:gd name="T45" fmla="*/ 528710391 h 40284"/>
              <a:gd name="T46" fmla="*/ 224679081 w 29738"/>
              <a:gd name="T47" fmla="*/ 494255148 h 40284"/>
              <a:gd name="T48" fmla="*/ 480359557 w 29738"/>
              <a:gd name="T49" fmla="*/ 498858579 h 40284"/>
              <a:gd name="T50" fmla="*/ 437394339 w 29738"/>
              <a:gd name="T51" fmla="*/ 502137765 h 40284"/>
              <a:gd name="T52" fmla="*/ 226708932 w 29738"/>
              <a:gd name="T53" fmla="*/ 488663635 h 40284"/>
              <a:gd name="T54" fmla="*/ 350164422 w 29738"/>
              <a:gd name="T55" fmla="*/ 474043575 h 40284"/>
              <a:gd name="T56" fmla="*/ 506789082 w 29738"/>
              <a:gd name="T57" fmla="*/ 432614127 h 40284"/>
              <a:gd name="T58" fmla="*/ 244998659 w 29738"/>
              <a:gd name="T59" fmla="*/ 436170273 h 40284"/>
              <a:gd name="T60" fmla="*/ 322985565 w 29738"/>
              <a:gd name="T61" fmla="*/ 390492563 h 40284"/>
              <a:gd name="T62" fmla="*/ 521531358 w 29738"/>
              <a:gd name="T63" fmla="*/ 295541472 h 40284"/>
              <a:gd name="T64" fmla="*/ 300911953 w 29738"/>
              <a:gd name="T65" fmla="*/ 325611068 h 40284"/>
              <a:gd name="T66" fmla="*/ 575907306 w 29738"/>
              <a:gd name="T67" fmla="*/ 154912671 h 40284"/>
              <a:gd name="T68" fmla="*/ 586076955 w 29738"/>
              <a:gd name="T69" fmla="*/ 20389157 h 40284"/>
              <a:gd name="T70" fmla="*/ 452392714 w 29738"/>
              <a:gd name="T71" fmla="*/ 126363936 h 40284"/>
              <a:gd name="T72" fmla="*/ 407161238 w 29738"/>
              <a:gd name="T73" fmla="*/ 0 h 4028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9738" h="40284" extrusionOk="0">
                <a:moveTo>
                  <a:pt x="20659" y="0"/>
                </a:moveTo>
                <a:cubicBezTo>
                  <a:pt x="17022" y="4411"/>
                  <a:pt x="13953" y="10291"/>
                  <a:pt x="14882" y="16326"/>
                </a:cubicBezTo>
                <a:lnTo>
                  <a:pt x="14701" y="16584"/>
                </a:lnTo>
                <a:cubicBezTo>
                  <a:pt x="14340" y="17177"/>
                  <a:pt x="13979" y="17770"/>
                  <a:pt x="13669" y="18389"/>
                </a:cubicBezTo>
                <a:cubicBezTo>
                  <a:pt x="13205" y="13308"/>
                  <a:pt x="12406" y="8228"/>
                  <a:pt x="11271" y="3250"/>
                </a:cubicBezTo>
                <a:cubicBezTo>
                  <a:pt x="9698" y="8486"/>
                  <a:pt x="10497" y="14185"/>
                  <a:pt x="13463" y="18776"/>
                </a:cubicBezTo>
                <a:cubicBezTo>
                  <a:pt x="12844" y="19988"/>
                  <a:pt x="12303" y="21200"/>
                  <a:pt x="11813" y="22490"/>
                </a:cubicBezTo>
                <a:cubicBezTo>
                  <a:pt x="10342" y="17693"/>
                  <a:pt x="8150" y="12354"/>
                  <a:pt x="4540" y="8743"/>
                </a:cubicBezTo>
                <a:cubicBezTo>
                  <a:pt x="6551" y="13412"/>
                  <a:pt x="7634" y="19086"/>
                  <a:pt x="11658" y="22928"/>
                </a:cubicBezTo>
                <a:cubicBezTo>
                  <a:pt x="11451" y="23444"/>
                  <a:pt x="11271" y="23960"/>
                  <a:pt x="11116" y="24502"/>
                </a:cubicBezTo>
                <a:cubicBezTo>
                  <a:pt x="7067" y="22206"/>
                  <a:pt x="4978" y="18183"/>
                  <a:pt x="2579" y="14495"/>
                </a:cubicBezTo>
                <a:cubicBezTo>
                  <a:pt x="3559" y="18802"/>
                  <a:pt x="5571" y="24579"/>
                  <a:pt x="10884" y="25250"/>
                </a:cubicBezTo>
                <a:cubicBezTo>
                  <a:pt x="10729" y="25765"/>
                  <a:pt x="10652" y="25997"/>
                  <a:pt x="10420" y="26926"/>
                </a:cubicBezTo>
                <a:cubicBezTo>
                  <a:pt x="6758" y="25688"/>
                  <a:pt x="2786" y="24553"/>
                  <a:pt x="0" y="21226"/>
                </a:cubicBezTo>
                <a:cubicBezTo>
                  <a:pt x="136" y="25466"/>
                  <a:pt x="4517" y="27533"/>
                  <a:pt x="8624" y="27533"/>
                </a:cubicBezTo>
                <a:cubicBezTo>
                  <a:pt x="9188" y="27533"/>
                  <a:pt x="9748" y="27494"/>
                  <a:pt x="10291" y="27416"/>
                </a:cubicBezTo>
                <a:cubicBezTo>
                  <a:pt x="10162" y="27932"/>
                  <a:pt x="10033" y="28422"/>
                  <a:pt x="9930" y="28938"/>
                </a:cubicBezTo>
                <a:cubicBezTo>
                  <a:pt x="7962" y="29088"/>
                  <a:pt x="5995" y="29292"/>
                  <a:pt x="3944" y="29292"/>
                </a:cubicBezTo>
                <a:cubicBezTo>
                  <a:pt x="2822" y="29292"/>
                  <a:pt x="1676" y="29231"/>
                  <a:pt x="490" y="29067"/>
                </a:cubicBezTo>
                <a:cubicBezTo>
                  <a:pt x="1849" y="30026"/>
                  <a:pt x="3422" y="30331"/>
                  <a:pt x="5062" y="30331"/>
                </a:cubicBezTo>
                <a:cubicBezTo>
                  <a:pt x="6596" y="30331"/>
                  <a:pt x="8190" y="30064"/>
                  <a:pt x="9723" y="29814"/>
                </a:cubicBezTo>
                <a:cubicBezTo>
                  <a:pt x="9620" y="30253"/>
                  <a:pt x="9543" y="30666"/>
                  <a:pt x="9466" y="31104"/>
                </a:cubicBezTo>
                <a:cubicBezTo>
                  <a:pt x="6912" y="31517"/>
                  <a:pt x="4617" y="33245"/>
                  <a:pt x="1960" y="34122"/>
                </a:cubicBezTo>
                <a:cubicBezTo>
                  <a:pt x="2357" y="34238"/>
                  <a:pt x="2774" y="34290"/>
                  <a:pt x="3202" y="34290"/>
                </a:cubicBezTo>
                <a:cubicBezTo>
                  <a:pt x="5248" y="34290"/>
                  <a:pt x="7562" y="33085"/>
                  <a:pt x="9311" y="31826"/>
                </a:cubicBezTo>
                <a:cubicBezTo>
                  <a:pt x="8167" y="38164"/>
                  <a:pt x="7894" y="40283"/>
                  <a:pt x="8013" y="40283"/>
                </a:cubicBezTo>
                <a:cubicBezTo>
                  <a:pt x="8206" y="40283"/>
                  <a:pt x="9423" y="34747"/>
                  <a:pt x="9646" y="32548"/>
                </a:cubicBezTo>
                <a:cubicBezTo>
                  <a:pt x="10136" y="34431"/>
                  <a:pt x="11967" y="36881"/>
                  <a:pt x="14159" y="36984"/>
                </a:cubicBezTo>
                <a:cubicBezTo>
                  <a:pt x="12483" y="35592"/>
                  <a:pt x="12122" y="32780"/>
                  <a:pt x="9852" y="31491"/>
                </a:cubicBezTo>
                <a:cubicBezTo>
                  <a:pt x="9956" y="30949"/>
                  <a:pt x="10059" y="30382"/>
                  <a:pt x="10188" y="29814"/>
                </a:cubicBezTo>
                <a:cubicBezTo>
                  <a:pt x="11451" y="32445"/>
                  <a:pt x="15681" y="33941"/>
                  <a:pt x="18415" y="34508"/>
                </a:cubicBezTo>
                <a:cubicBezTo>
                  <a:pt x="15733" y="33116"/>
                  <a:pt x="13747" y="29557"/>
                  <a:pt x="10368" y="29067"/>
                </a:cubicBezTo>
                <a:cubicBezTo>
                  <a:pt x="10471" y="28499"/>
                  <a:pt x="10626" y="27958"/>
                  <a:pt x="10755" y="27416"/>
                </a:cubicBezTo>
                <a:cubicBezTo>
                  <a:pt x="13341" y="28949"/>
                  <a:pt x="16615" y="30151"/>
                  <a:pt x="19857" y="30151"/>
                </a:cubicBezTo>
                <a:cubicBezTo>
                  <a:pt x="21141" y="30151"/>
                  <a:pt x="22421" y="29963"/>
                  <a:pt x="23650" y="29531"/>
                </a:cubicBezTo>
                <a:cubicBezTo>
                  <a:pt x="23516" y="29538"/>
                  <a:pt x="23382" y="29542"/>
                  <a:pt x="23248" y="29542"/>
                </a:cubicBezTo>
                <a:cubicBezTo>
                  <a:pt x="19522" y="29542"/>
                  <a:pt x="15846" y="26761"/>
                  <a:pt x="11908" y="26761"/>
                </a:cubicBezTo>
                <a:cubicBezTo>
                  <a:pt x="11577" y="26761"/>
                  <a:pt x="11245" y="26780"/>
                  <a:pt x="10910" y="26823"/>
                </a:cubicBezTo>
                <a:cubicBezTo>
                  <a:pt x="11013" y="26359"/>
                  <a:pt x="11142" y="25894"/>
                  <a:pt x="11400" y="25017"/>
                </a:cubicBezTo>
                <a:cubicBezTo>
                  <a:pt x="14088" y="25693"/>
                  <a:pt x="17223" y="26342"/>
                  <a:pt x="19887" y="26342"/>
                </a:cubicBezTo>
                <a:cubicBezTo>
                  <a:pt x="21696" y="26342"/>
                  <a:pt x="23288" y="26042"/>
                  <a:pt x="24373" y="25250"/>
                </a:cubicBezTo>
                <a:cubicBezTo>
                  <a:pt x="23649" y="25368"/>
                  <a:pt x="22922" y="25416"/>
                  <a:pt x="22193" y="25416"/>
                </a:cubicBezTo>
                <a:cubicBezTo>
                  <a:pt x="19226" y="25416"/>
                  <a:pt x="16227" y="24628"/>
                  <a:pt x="13264" y="24628"/>
                </a:cubicBezTo>
                <a:cubicBezTo>
                  <a:pt x="12675" y="24628"/>
                  <a:pt x="12088" y="24659"/>
                  <a:pt x="11503" y="24734"/>
                </a:cubicBezTo>
                <a:cubicBezTo>
                  <a:pt x="11684" y="24141"/>
                  <a:pt x="11890" y="23547"/>
                  <a:pt x="12096" y="22954"/>
                </a:cubicBezTo>
                <a:cubicBezTo>
                  <a:pt x="13934" y="23651"/>
                  <a:pt x="15855" y="23994"/>
                  <a:pt x="17767" y="23994"/>
                </a:cubicBezTo>
                <a:cubicBezTo>
                  <a:pt x="20523" y="23994"/>
                  <a:pt x="23262" y="23282"/>
                  <a:pt x="25714" y="21897"/>
                </a:cubicBezTo>
                <a:cubicBezTo>
                  <a:pt x="24100" y="22475"/>
                  <a:pt x="22386" y="22662"/>
                  <a:pt x="20631" y="22662"/>
                </a:cubicBezTo>
                <a:cubicBezTo>
                  <a:pt x="17926" y="22662"/>
                  <a:pt x="15122" y="22218"/>
                  <a:pt x="12431" y="22077"/>
                </a:cubicBezTo>
                <a:cubicBezTo>
                  <a:pt x="12793" y="21175"/>
                  <a:pt x="12844" y="21020"/>
                  <a:pt x="13566" y="19524"/>
                </a:cubicBezTo>
                <a:cubicBezTo>
                  <a:pt x="14461" y="19680"/>
                  <a:pt x="15415" y="19765"/>
                  <a:pt x="16388" y="19765"/>
                </a:cubicBezTo>
                <a:cubicBezTo>
                  <a:pt x="20240" y="19765"/>
                  <a:pt x="24403" y="18438"/>
                  <a:pt x="26462" y="14959"/>
                </a:cubicBezTo>
                <a:cubicBezTo>
                  <a:pt x="22722" y="17744"/>
                  <a:pt x="17925" y="17744"/>
                  <a:pt x="13747" y="19137"/>
                </a:cubicBezTo>
                <a:cubicBezTo>
                  <a:pt x="14211" y="18234"/>
                  <a:pt x="14701" y="17332"/>
                  <a:pt x="15268" y="16481"/>
                </a:cubicBezTo>
                <a:cubicBezTo>
                  <a:pt x="21071" y="15526"/>
                  <a:pt x="27983" y="10936"/>
                  <a:pt x="29221" y="7841"/>
                </a:cubicBezTo>
                <a:cubicBezTo>
                  <a:pt x="25121" y="10858"/>
                  <a:pt x="20194" y="13360"/>
                  <a:pt x="15630" y="16016"/>
                </a:cubicBezTo>
                <a:cubicBezTo>
                  <a:pt x="18931" y="11271"/>
                  <a:pt x="28731" y="5829"/>
                  <a:pt x="29737" y="1032"/>
                </a:cubicBezTo>
                <a:cubicBezTo>
                  <a:pt x="27803" y="3173"/>
                  <a:pt x="25249" y="4668"/>
                  <a:pt x="22954" y="6396"/>
                </a:cubicBezTo>
                <a:cubicBezTo>
                  <a:pt x="19369" y="8821"/>
                  <a:pt x="18080" y="12483"/>
                  <a:pt x="15243" y="15759"/>
                </a:cubicBezTo>
                <a:cubicBezTo>
                  <a:pt x="16223" y="10368"/>
                  <a:pt x="19627" y="5649"/>
                  <a:pt x="20659" y="0"/>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lIns="121900" tIns="121900" rIns="121900" bIns="121900" anchor="ctr"/>
          <a:lstStyle/>
          <a:p>
            <a:pPr marL="0" marR="0" lvl="0" indent="0" algn="l" defTabSz="121917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sp>
        <p:nvSpPr>
          <p:cNvPr id="55" name="Google Shape;87;p3"/>
          <p:cNvSpPr/>
          <p:nvPr/>
        </p:nvSpPr>
        <p:spPr>
          <a:xfrm rot="5400000">
            <a:off x="62441" y="-890059"/>
            <a:ext cx="1570568" cy="2127251"/>
          </a:xfrm>
          <a:custGeom>
            <a:avLst/>
            <a:gdLst/>
            <a:ahLst/>
            <a:cxnLst/>
            <a:rect l="l" t="t" r="r" b="b"/>
            <a:pathLst>
              <a:path w="29738" h="40284" extrusionOk="0">
                <a:moveTo>
                  <a:pt x="20659" y="0"/>
                </a:moveTo>
                <a:cubicBezTo>
                  <a:pt x="17022" y="4411"/>
                  <a:pt x="13953" y="10291"/>
                  <a:pt x="14882" y="16326"/>
                </a:cubicBezTo>
                <a:lnTo>
                  <a:pt x="14701" y="16584"/>
                </a:lnTo>
                <a:cubicBezTo>
                  <a:pt x="14340" y="17177"/>
                  <a:pt x="13979" y="17770"/>
                  <a:pt x="13669" y="18389"/>
                </a:cubicBezTo>
                <a:cubicBezTo>
                  <a:pt x="13205" y="13308"/>
                  <a:pt x="12406" y="8228"/>
                  <a:pt x="11271" y="3250"/>
                </a:cubicBezTo>
                <a:lnTo>
                  <a:pt x="11271" y="3250"/>
                </a:lnTo>
                <a:cubicBezTo>
                  <a:pt x="9698" y="8486"/>
                  <a:pt x="10497" y="14185"/>
                  <a:pt x="13463" y="18776"/>
                </a:cubicBezTo>
                <a:cubicBezTo>
                  <a:pt x="12844" y="19988"/>
                  <a:pt x="12303" y="21200"/>
                  <a:pt x="11813" y="22490"/>
                </a:cubicBezTo>
                <a:cubicBezTo>
                  <a:pt x="10342" y="17693"/>
                  <a:pt x="8150" y="12354"/>
                  <a:pt x="4540" y="8743"/>
                </a:cubicBezTo>
                <a:lnTo>
                  <a:pt x="4540" y="8743"/>
                </a:lnTo>
                <a:cubicBezTo>
                  <a:pt x="6551" y="13412"/>
                  <a:pt x="7634" y="19086"/>
                  <a:pt x="11658" y="22928"/>
                </a:cubicBezTo>
                <a:cubicBezTo>
                  <a:pt x="11451" y="23444"/>
                  <a:pt x="11271" y="23960"/>
                  <a:pt x="11116" y="24502"/>
                </a:cubicBezTo>
                <a:cubicBezTo>
                  <a:pt x="7067" y="22206"/>
                  <a:pt x="4978" y="18183"/>
                  <a:pt x="2579" y="14495"/>
                </a:cubicBezTo>
                <a:lnTo>
                  <a:pt x="2579" y="14495"/>
                </a:lnTo>
                <a:cubicBezTo>
                  <a:pt x="3559" y="18802"/>
                  <a:pt x="5571" y="24579"/>
                  <a:pt x="10884" y="25250"/>
                </a:cubicBezTo>
                <a:cubicBezTo>
                  <a:pt x="10729" y="25765"/>
                  <a:pt x="10652" y="25997"/>
                  <a:pt x="10420" y="26926"/>
                </a:cubicBezTo>
                <a:cubicBezTo>
                  <a:pt x="6758" y="25688"/>
                  <a:pt x="2786" y="24553"/>
                  <a:pt x="0" y="21226"/>
                </a:cubicBezTo>
                <a:lnTo>
                  <a:pt x="0" y="21226"/>
                </a:lnTo>
                <a:cubicBezTo>
                  <a:pt x="136" y="25466"/>
                  <a:pt x="4517" y="27533"/>
                  <a:pt x="8624" y="27533"/>
                </a:cubicBezTo>
                <a:cubicBezTo>
                  <a:pt x="9188" y="27533"/>
                  <a:pt x="9748" y="27494"/>
                  <a:pt x="10291" y="27416"/>
                </a:cubicBezTo>
                <a:lnTo>
                  <a:pt x="10291" y="27416"/>
                </a:lnTo>
                <a:cubicBezTo>
                  <a:pt x="10162" y="27932"/>
                  <a:pt x="10033" y="28422"/>
                  <a:pt x="9930" y="28938"/>
                </a:cubicBezTo>
                <a:cubicBezTo>
                  <a:pt x="7962" y="29088"/>
                  <a:pt x="5995" y="29292"/>
                  <a:pt x="3944" y="29292"/>
                </a:cubicBezTo>
                <a:cubicBezTo>
                  <a:pt x="2822" y="29292"/>
                  <a:pt x="1676" y="29231"/>
                  <a:pt x="490" y="29067"/>
                </a:cubicBezTo>
                <a:lnTo>
                  <a:pt x="490" y="29067"/>
                </a:lnTo>
                <a:cubicBezTo>
                  <a:pt x="1849" y="30026"/>
                  <a:pt x="3422" y="30331"/>
                  <a:pt x="5062" y="30331"/>
                </a:cubicBezTo>
                <a:cubicBezTo>
                  <a:pt x="6596" y="30331"/>
                  <a:pt x="8190" y="30064"/>
                  <a:pt x="9723" y="29814"/>
                </a:cubicBezTo>
                <a:lnTo>
                  <a:pt x="9723" y="29814"/>
                </a:lnTo>
                <a:cubicBezTo>
                  <a:pt x="9620" y="30253"/>
                  <a:pt x="9543" y="30666"/>
                  <a:pt x="9466" y="31104"/>
                </a:cubicBezTo>
                <a:cubicBezTo>
                  <a:pt x="6912" y="31517"/>
                  <a:pt x="4617" y="33245"/>
                  <a:pt x="1960" y="34122"/>
                </a:cubicBezTo>
                <a:cubicBezTo>
                  <a:pt x="2357" y="34238"/>
                  <a:pt x="2774" y="34290"/>
                  <a:pt x="3202" y="34290"/>
                </a:cubicBezTo>
                <a:cubicBezTo>
                  <a:pt x="5248" y="34290"/>
                  <a:pt x="7562" y="33085"/>
                  <a:pt x="9311" y="31826"/>
                </a:cubicBezTo>
                <a:lnTo>
                  <a:pt x="9311" y="31826"/>
                </a:lnTo>
                <a:cubicBezTo>
                  <a:pt x="8167" y="38164"/>
                  <a:pt x="7894" y="40283"/>
                  <a:pt x="8013" y="40283"/>
                </a:cubicBezTo>
                <a:cubicBezTo>
                  <a:pt x="8206" y="40283"/>
                  <a:pt x="9423" y="34747"/>
                  <a:pt x="9646" y="32548"/>
                </a:cubicBezTo>
                <a:cubicBezTo>
                  <a:pt x="10136" y="34431"/>
                  <a:pt x="11967" y="36881"/>
                  <a:pt x="14159" y="36984"/>
                </a:cubicBezTo>
                <a:cubicBezTo>
                  <a:pt x="12483" y="35592"/>
                  <a:pt x="12122" y="32780"/>
                  <a:pt x="9852" y="31491"/>
                </a:cubicBezTo>
                <a:cubicBezTo>
                  <a:pt x="9956" y="30949"/>
                  <a:pt x="10059" y="30382"/>
                  <a:pt x="10188" y="29814"/>
                </a:cubicBezTo>
                <a:cubicBezTo>
                  <a:pt x="11451" y="32445"/>
                  <a:pt x="15681" y="33941"/>
                  <a:pt x="18415" y="34508"/>
                </a:cubicBezTo>
                <a:cubicBezTo>
                  <a:pt x="15733" y="33116"/>
                  <a:pt x="13747" y="29557"/>
                  <a:pt x="10368" y="29067"/>
                </a:cubicBezTo>
                <a:cubicBezTo>
                  <a:pt x="10471" y="28499"/>
                  <a:pt x="10626" y="27958"/>
                  <a:pt x="10755" y="27416"/>
                </a:cubicBezTo>
                <a:cubicBezTo>
                  <a:pt x="13341" y="28949"/>
                  <a:pt x="16615" y="30151"/>
                  <a:pt x="19857" y="30151"/>
                </a:cubicBezTo>
                <a:cubicBezTo>
                  <a:pt x="21141" y="30151"/>
                  <a:pt x="22421" y="29963"/>
                  <a:pt x="23650" y="29531"/>
                </a:cubicBezTo>
                <a:lnTo>
                  <a:pt x="23650" y="29531"/>
                </a:lnTo>
                <a:cubicBezTo>
                  <a:pt x="23516" y="29538"/>
                  <a:pt x="23382" y="29542"/>
                  <a:pt x="23248" y="29542"/>
                </a:cubicBezTo>
                <a:cubicBezTo>
                  <a:pt x="19522" y="29542"/>
                  <a:pt x="15846" y="26761"/>
                  <a:pt x="11908" y="26761"/>
                </a:cubicBezTo>
                <a:cubicBezTo>
                  <a:pt x="11577" y="26761"/>
                  <a:pt x="11245" y="26780"/>
                  <a:pt x="10910" y="26823"/>
                </a:cubicBezTo>
                <a:cubicBezTo>
                  <a:pt x="11013" y="26359"/>
                  <a:pt x="11142" y="25894"/>
                  <a:pt x="11400" y="25017"/>
                </a:cubicBezTo>
                <a:cubicBezTo>
                  <a:pt x="14088" y="25693"/>
                  <a:pt x="17223" y="26342"/>
                  <a:pt x="19887" y="26342"/>
                </a:cubicBezTo>
                <a:cubicBezTo>
                  <a:pt x="21696" y="26342"/>
                  <a:pt x="23288" y="26042"/>
                  <a:pt x="24373" y="25250"/>
                </a:cubicBezTo>
                <a:lnTo>
                  <a:pt x="24373" y="25250"/>
                </a:lnTo>
                <a:cubicBezTo>
                  <a:pt x="23649" y="25368"/>
                  <a:pt x="22922" y="25416"/>
                  <a:pt x="22193" y="25416"/>
                </a:cubicBezTo>
                <a:cubicBezTo>
                  <a:pt x="19226" y="25416"/>
                  <a:pt x="16227" y="24628"/>
                  <a:pt x="13264" y="24628"/>
                </a:cubicBezTo>
                <a:cubicBezTo>
                  <a:pt x="12675" y="24628"/>
                  <a:pt x="12088" y="24659"/>
                  <a:pt x="11503" y="24734"/>
                </a:cubicBezTo>
                <a:cubicBezTo>
                  <a:pt x="11684" y="24141"/>
                  <a:pt x="11890" y="23547"/>
                  <a:pt x="12096" y="22954"/>
                </a:cubicBezTo>
                <a:cubicBezTo>
                  <a:pt x="13934" y="23651"/>
                  <a:pt x="15855" y="23994"/>
                  <a:pt x="17767" y="23994"/>
                </a:cubicBezTo>
                <a:cubicBezTo>
                  <a:pt x="20523" y="23994"/>
                  <a:pt x="23262" y="23282"/>
                  <a:pt x="25714" y="21897"/>
                </a:cubicBezTo>
                <a:lnTo>
                  <a:pt x="25714" y="21897"/>
                </a:lnTo>
                <a:cubicBezTo>
                  <a:pt x="24100" y="22475"/>
                  <a:pt x="22386" y="22662"/>
                  <a:pt x="20631" y="22662"/>
                </a:cubicBezTo>
                <a:cubicBezTo>
                  <a:pt x="17926" y="22662"/>
                  <a:pt x="15122" y="22218"/>
                  <a:pt x="12431" y="22077"/>
                </a:cubicBezTo>
                <a:cubicBezTo>
                  <a:pt x="12793" y="21175"/>
                  <a:pt x="12844" y="21020"/>
                  <a:pt x="13566" y="19524"/>
                </a:cubicBezTo>
                <a:cubicBezTo>
                  <a:pt x="14461" y="19680"/>
                  <a:pt x="15415" y="19765"/>
                  <a:pt x="16388" y="19765"/>
                </a:cubicBezTo>
                <a:cubicBezTo>
                  <a:pt x="20240" y="19765"/>
                  <a:pt x="24403" y="18438"/>
                  <a:pt x="26462" y="14959"/>
                </a:cubicBezTo>
                <a:lnTo>
                  <a:pt x="26462" y="14959"/>
                </a:lnTo>
                <a:cubicBezTo>
                  <a:pt x="22722" y="17744"/>
                  <a:pt x="17925" y="17744"/>
                  <a:pt x="13747" y="19137"/>
                </a:cubicBezTo>
                <a:cubicBezTo>
                  <a:pt x="14211" y="18234"/>
                  <a:pt x="14701" y="17332"/>
                  <a:pt x="15268" y="16481"/>
                </a:cubicBezTo>
                <a:cubicBezTo>
                  <a:pt x="21071" y="15526"/>
                  <a:pt x="27983" y="10936"/>
                  <a:pt x="29221" y="7841"/>
                </a:cubicBezTo>
                <a:lnTo>
                  <a:pt x="29221" y="7841"/>
                </a:lnTo>
                <a:cubicBezTo>
                  <a:pt x="25121" y="10858"/>
                  <a:pt x="20194" y="13360"/>
                  <a:pt x="15630" y="16016"/>
                </a:cubicBezTo>
                <a:cubicBezTo>
                  <a:pt x="18931" y="11271"/>
                  <a:pt x="28731" y="5829"/>
                  <a:pt x="29737" y="1032"/>
                </a:cubicBezTo>
                <a:lnTo>
                  <a:pt x="29737" y="1032"/>
                </a:lnTo>
                <a:cubicBezTo>
                  <a:pt x="27803" y="3173"/>
                  <a:pt x="25249" y="4668"/>
                  <a:pt x="22954" y="6396"/>
                </a:cubicBezTo>
                <a:cubicBezTo>
                  <a:pt x="19369" y="8821"/>
                  <a:pt x="18080" y="12483"/>
                  <a:pt x="15243" y="15759"/>
                </a:cubicBezTo>
                <a:cubicBezTo>
                  <a:pt x="16223" y="10368"/>
                  <a:pt x="19627" y="5649"/>
                  <a:pt x="20659" y="0"/>
                </a:cubicBezTo>
                <a:close/>
              </a:path>
            </a:pathLst>
          </a:custGeom>
          <a:solidFill>
            <a:schemeClr val="accent4"/>
          </a:solidFill>
          <a:ln>
            <a:noFill/>
          </a:ln>
        </p:spPr>
        <p:txBody>
          <a:bodyPr spcFirstLastPara="1" lIns="121900" tIns="121900" rIns="121900" bIns="121900" anchor="ctr"/>
          <a:lstStyle/>
          <a:p>
            <a:pPr marL="0" marR="0" lvl="0" indent="0" algn="l" defTabSz="1219170" rtl="0" eaLnBrk="1" fontAlgn="base"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grpSp>
        <p:nvGrpSpPr>
          <p:cNvPr id="58" name="Google Shape;88;p3"/>
          <p:cNvGrpSpPr>
            <a:grpSpLocks/>
          </p:cNvGrpSpPr>
          <p:nvPr/>
        </p:nvGrpSpPr>
        <p:grpSpPr bwMode="auto">
          <a:xfrm rot="10800000" flipH="1">
            <a:off x="-480484" y="958851"/>
            <a:ext cx="1265768" cy="1018116"/>
            <a:chOff x="4649450" y="3527425"/>
            <a:chExt cx="1224050" cy="983475"/>
          </a:xfrm>
        </p:grpSpPr>
        <p:sp>
          <p:nvSpPr>
            <p:cNvPr id="59" name="Google Shape;89;p3"/>
            <p:cNvSpPr>
              <a:spLocks/>
            </p:cNvSpPr>
            <p:nvPr/>
          </p:nvSpPr>
          <p:spPr bwMode="auto">
            <a:xfrm>
              <a:off x="4649450" y="4150450"/>
              <a:ext cx="456475" cy="168275"/>
            </a:xfrm>
            <a:custGeom>
              <a:avLst/>
              <a:gdLst>
                <a:gd name="T0" fmla="*/ 226656250 w 18259"/>
                <a:gd name="T1" fmla="*/ 15625 h 6731"/>
                <a:gd name="T2" fmla="*/ 225843750 w 18259"/>
                <a:gd name="T3" fmla="*/ 812500 h 6731"/>
                <a:gd name="T4" fmla="*/ 13875000 w 18259"/>
                <a:gd name="T5" fmla="*/ 91484375 h 6731"/>
                <a:gd name="T6" fmla="*/ 8343750 w 18259"/>
                <a:gd name="T7" fmla="*/ 105156250 h 6731"/>
                <a:gd name="T8" fmla="*/ 226656250 w 18259"/>
                <a:gd name="T9" fmla="*/ 15625 h 673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8259" h="6731" extrusionOk="0">
                  <a:moveTo>
                    <a:pt x="14506" y="1"/>
                  </a:moveTo>
                  <a:lnTo>
                    <a:pt x="14454" y="52"/>
                  </a:lnTo>
                  <a:cubicBezTo>
                    <a:pt x="10483" y="3121"/>
                    <a:pt x="5815" y="5107"/>
                    <a:pt x="888" y="5855"/>
                  </a:cubicBezTo>
                  <a:cubicBezTo>
                    <a:pt x="21" y="6472"/>
                    <a:pt x="0" y="6730"/>
                    <a:pt x="534" y="6730"/>
                  </a:cubicBezTo>
                  <a:cubicBezTo>
                    <a:pt x="3080" y="6730"/>
                    <a:pt x="18259" y="854"/>
                    <a:pt x="14506" y="1"/>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marL="0" marR="0" lvl="0" indent="0" algn="l" defTabSz="121917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sp>
          <p:nvSpPr>
            <p:cNvPr id="60" name="Google Shape;90;p3"/>
            <p:cNvSpPr>
              <a:spLocks/>
            </p:cNvSpPr>
            <p:nvPr/>
          </p:nvSpPr>
          <p:spPr bwMode="auto">
            <a:xfrm>
              <a:off x="4756075" y="3527425"/>
              <a:ext cx="1117425" cy="983475"/>
            </a:xfrm>
            <a:custGeom>
              <a:avLst/>
              <a:gdLst>
                <a:gd name="T0" fmla="*/ 568421875 w 44697"/>
                <a:gd name="T1" fmla="*/ 93421875 h 39339"/>
                <a:gd name="T2" fmla="*/ 558546875 w 44697"/>
                <a:gd name="T3" fmla="*/ 141171875 h 39339"/>
                <a:gd name="T4" fmla="*/ 538640625 w 44697"/>
                <a:gd name="T5" fmla="*/ 148218750 h 39339"/>
                <a:gd name="T6" fmla="*/ 540812500 w 44697"/>
                <a:gd name="T7" fmla="*/ 105296875 h 39339"/>
                <a:gd name="T8" fmla="*/ 568421875 w 44697"/>
                <a:gd name="T9" fmla="*/ 93421875 h 39339"/>
                <a:gd name="T10" fmla="*/ 330812500 w 44697"/>
                <a:gd name="T11" fmla="*/ 156265625 h 39339"/>
                <a:gd name="T12" fmla="*/ 333281250 w 44697"/>
                <a:gd name="T13" fmla="*/ 156484375 h 39339"/>
                <a:gd name="T14" fmla="*/ 318171875 w 44697"/>
                <a:gd name="T15" fmla="*/ 225640625 h 39339"/>
                <a:gd name="T16" fmla="*/ 315546875 w 44697"/>
                <a:gd name="T17" fmla="*/ 225390625 h 39339"/>
                <a:gd name="T18" fmla="*/ 330812500 w 44697"/>
                <a:gd name="T19" fmla="*/ 156265625 h 39339"/>
                <a:gd name="T20" fmla="*/ 308812500 w 44697"/>
                <a:gd name="T21" fmla="*/ 337437500 h 39339"/>
                <a:gd name="T22" fmla="*/ 331671875 w 44697"/>
                <a:gd name="T23" fmla="*/ 342250000 h 39339"/>
                <a:gd name="T24" fmla="*/ 334062500 w 44697"/>
                <a:gd name="T25" fmla="*/ 393734375 h 39339"/>
                <a:gd name="T26" fmla="*/ 310703125 w 44697"/>
                <a:gd name="T27" fmla="*/ 388593750 h 39339"/>
                <a:gd name="T28" fmla="*/ 308812500 w 44697"/>
                <a:gd name="T29" fmla="*/ 337437500 h 39339"/>
                <a:gd name="T30" fmla="*/ 377843750 w 44697"/>
                <a:gd name="T31" fmla="*/ 408781250 h 39339"/>
                <a:gd name="T32" fmla="*/ 404203125 w 44697"/>
                <a:gd name="T33" fmla="*/ 431718750 h 39339"/>
                <a:gd name="T34" fmla="*/ 392500000 w 44697"/>
                <a:gd name="T35" fmla="*/ 437390625 h 39339"/>
                <a:gd name="T36" fmla="*/ 366328125 w 44697"/>
                <a:gd name="T37" fmla="*/ 414390625 h 39339"/>
                <a:gd name="T38" fmla="*/ 377843750 w 44697"/>
                <a:gd name="T39" fmla="*/ 408781250 h 39339"/>
                <a:gd name="T40" fmla="*/ 400093750 w 44697"/>
                <a:gd name="T41" fmla="*/ 0 h 39339"/>
                <a:gd name="T42" fmla="*/ 279687500 w 44697"/>
                <a:gd name="T43" fmla="*/ 100875000 h 39339"/>
                <a:gd name="T44" fmla="*/ 274265625 w 44697"/>
                <a:gd name="T45" fmla="*/ 248312500 h 39339"/>
                <a:gd name="T46" fmla="*/ 247046875 w 44697"/>
                <a:gd name="T47" fmla="*/ 211687500 h 39339"/>
                <a:gd name="T48" fmla="*/ 263968750 w 44697"/>
                <a:gd name="T49" fmla="*/ 32765625 h 39339"/>
                <a:gd name="T50" fmla="*/ 263968750 w 44697"/>
                <a:gd name="T51" fmla="*/ 32765625 h 39339"/>
                <a:gd name="T52" fmla="*/ 179015625 w 44697"/>
                <a:gd name="T53" fmla="*/ 322359375 h 39339"/>
                <a:gd name="T54" fmla="*/ 176515625 w 44697"/>
                <a:gd name="T55" fmla="*/ 322109375 h 39339"/>
                <a:gd name="T56" fmla="*/ 97937500 w 44697"/>
                <a:gd name="T57" fmla="*/ 144390625 h 39339"/>
                <a:gd name="T58" fmla="*/ 97937500 w 44697"/>
                <a:gd name="T59" fmla="*/ 144390625 h 39339"/>
                <a:gd name="T60" fmla="*/ 21375000 w 44697"/>
                <a:gd name="T61" fmla="*/ 330171875 h 39339"/>
                <a:gd name="T62" fmla="*/ 133796875 w 44697"/>
                <a:gd name="T63" fmla="*/ 420828125 h 39339"/>
                <a:gd name="T64" fmla="*/ 205937500 w 44697"/>
                <a:gd name="T65" fmla="*/ 579609375 h 39339"/>
                <a:gd name="T66" fmla="*/ 321625000 w 44697"/>
                <a:gd name="T67" fmla="*/ 614656250 h 39339"/>
                <a:gd name="T68" fmla="*/ 401375000 w 44697"/>
                <a:gd name="T69" fmla="*/ 590093750 h 39339"/>
                <a:gd name="T70" fmla="*/ 343359375 w 44697"/>
                <a:gd name="T71" fmla="*/ 557843750 h 39339"/>
                <a:gd name="T72" fmla="*/ 249859375 w 44697"/>
                <a:gd name="T73" fmla="*/ 462750000 h 39339"/>
                <a:gd name="T74" fmla="*/ 259890625 w 44697"/>
                <a:gd name="T75" fmla="*/ 461968750 h 39339"/>
                <a:gd name="T76" fmla="*/ 447968750 w 44697"/>
                <a:gd name="T77" fmla="*/ 519750000 h 39339"/>
                <a:gd name="T78" fmla="*/ 507359375 w 44697"/>
                <a:gd name="T79" fmla="*/ 502234375 h 39339"/>
                <a:gd name="T80" fmla="*/ 577078125 w 44697"/>
                <a:gd name="T81" fmla="*/ 433734375 h 39339"/>
                <a:gd name="T82" fmla="*/ 577078125 w 44697"/>
                <a:gd name="T83" fmla="*/ 433734375 h 39339"/>
                <a:gd name="T84" fmla="*/ 531578125 w 44697"/>
                <a:gd name="T85" fmla="*/ 436671875 h 39339"/>
                <a:gd name="T86" fmla="*/ 401375000 w 44697"/>
                <a:gd name="T87" fmla="*/ 379328125 h 39339"/>
                <a:gd name="T88" fmla="*/ 419578125 w 44697"/>
                <a:gd name="T89" fmla="*/ 361828125 h 39339"/>
                <a:gd name="T90" fmla="*/ 546062500 w 44697"/>
                <a:gd name="T91" fmla="*/ 382265625 h 39339"/>
                <a:gd name="T92" fmla="*/ 567406250 w 44697"/>
                <a:gd name="T93" fmla="*/ 377312500 h 39339"/>
                <a:gd name="T94" fmla="*/ 642765625 w 44697"/>
                <a:gd name="T95" fmla="*/ 289062500 h 39339"/>
                <a:gd name="T96" fmla="*/ 642765625 w 44697"/>
                <a:gd name="T97" fmla="*/ 289062500 h 39339"/>
                <a:gd name="T98" fmla="*/ 569609375 w 44697"/>
                <a:gd name="T99" fmla="*/ 299906250 h 39339"/>
                <a:gd name="T100" fmla="*/ 519453125 w 44697"/>
                <a:gd name="T101" fmla="*/ 245937500 h 39339"/>
                <a:gd name="T102" fmla="*/ 662109375 w 44697"/>
                <a:gd name="T103" fmla="*/ 203218750 h 39339"/>
                <a:gd name="T104" fmla="*/ 683468750 w 44697"/>
                <a:gd name="T105" fmla="*/ 64203125 h 39339"/>
                <a:gd name="T106" fmla="*/ 564890625 w 44697"/>
                <a:gd name="T107" fmla="*/ 31984375 h 39339"/>
                <a:gd name="T108" fmla="*/ 453765625 w 44697"/>
                <a:gd name="T109" fmla="*/ 127062500 h 39339"/>
                <a:gd name="T110" fmla="*/ 425046875 w 44697"/>
                <a:gd name="T111" fmla="*/ 158625000 h 39339"/>
                <a:gd name="T112" fmla="*/ 406625000 w 44697"/>
                <a:gd name="T113" fmla="*/ 152046875 h 39339"/>
                <a:gd name="T114" fmla="*/ 429187500 w 44697"/>
                <a:gd name="T115" fmla="*/ 16640625 h 39339"/>
                <a:gd name="T116" fmla="*/ 400093750 w 44697"/>
                <a:gd name="T117" fmla="*/ 0 h 39339"/>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44697" h="39339" extrusionOk="0">
                  <a:moveTo>
                    <a:pt x="36379" y="5979"/>
                  </a:moveTo>
                  <a:cubicBezTo>
                    <a:pt x="37626" y="5979"/>
                    <a:pt x="37864" y="7555"/>
                    <a:pt x="35747" y="9035"/>
                  </a:cubicBezTo>
                  <a:cubicBezTo>
                    <a:pt x="35259" y="9350"/>
                    <a:pt x="34824" y="9486"/>
                    <a:pt x="34473" y="9486"/>
                  </a:cubicBezTo>
                  <a:cubicBezTo>
                    <a:pt x="33357" y="9486"/>
                    <a:pt x="33082" y="8112"/>
                    <a:pt x="34612" y="6739"/>
                  </a:cubicBezTo>
                  <a:cubicBezTo>
                    <a:pt x="35297" y="6203"/>
                    <a:pt x="35910" y="5979"/>
                    <a:pt x="36379" y="5979"/>
                  </a:cubicBezTo>
                  <a:close/>
                  <a:moveTo>
                    <a:pt x="21172" y="10001"/>
                  </a:moveTo>
                  <a:cubicBezTo>
                    <a:pt x="21224" y="10001"/>
                    <a:pt x="21276" y="10006"/>
                    <a:pt x="21330" y="10015"/>
                  </a:cubicBezTo>
                  <a:cubicBezTo>
                    <a:pt x="22725" y="10339"/>
                    <a:pt x="21930" y="14441"/>
                    <a:pt x="20363" y="14441"/>
                  </a:cubicBezTo>
                  <a:cubicBezTo>
                    <a:pt x="20308" y="14441"/>
                    <a:pt x="20252" y="14435"/>
                    <a:pt x="20195" y="14425"/>
                  </a:cubicBezTo>
                  <a:cubicBezTo>
                    <a:pt x="18771" y="14125"/>
                    <a:pt x="19573" y="10001"/>
                    <a:pt x="21172" y="10001"/>
                  </a:cubicBezTo>
                  <a:close/>
                  <a:moveTo>
                    <a:pt x="19764" y="21596"/>
                  </a:moveTo>
                  <a:cubicBezTo>
                    <a:pt x="20187" y="21596"/>
                    <a:pt x="20679" y="21690"/>
                    <a:pt x="21227" y="21904"/>
                  </a:cubicBezTo>
                  <a:cubicBezTo>
                    <a:pt x="23760" y="23171"/>
                    <a:pt x="23321" y="25199"/>
                    <a:pt x="21380" y="25199"/>
                  </a:cubicBezTo>
                  <a:cubicBezTo>
                    <a:pt x="20950" y="25199"/>
                    <a:pt x="20447" y="25099"/>
                    <a:pt x="19885" y="24870"/>
                  </a:cubicBezTo>
                  <a:cubicBezTo>
                    <a:pt x="17338" y="23618"/>
                    <a:pt x="17796" y="21596"/>
                    <a:pt x="19764" y="21596"/>
                  </a:cubicBezTo>
                  <a:close/>
                  <a:moveTo>
                    <a:pt x="24182" y="26162"/>
                  </a:moveTo>
                  <a:cubicBezTo>
                    <a:pt x="24978" y="26162"/>
                    <a:pt x="26067" y="26763"/>
                    <a:pt x="25869" y="27630"/>
                  </a:cubicBezTo>
                  <a:cubicBezTo>
                    <a:pt x="25759" y="27880"/>
                    <a:pt x="25466" y="27993"/>
                    <a:pt x="25120" y="27993"/>
                  </a:cubicBezTo>
                  <a:cubicBezTo>
                    <a:pt x="24325" y="27993"/>
                    <a:pt x="23247" y="27401"/>
                    <a:pt x="23445" y="26521"/>
                  </a:cubicBezTo>
                  <a:cubicBezTo>
                    <a:pt x="23553" y="26273"/>
                    <a:pt x="23840" y="26162"/>
                    <a:pt x="24182" y="26162"/>
                  </a:cubicBezTo>
                  <a:close/>
                  <a:moveTo>
                    <a:pt x="25606" y="0"/>
                  </a:moveTo>
                  <a:cubicBezTo>
                    <a:pt x="22588" y="0"/>
                    <a:pt x="17675" y="4496"/>
                    <a:pt x="17900" y="6456"/>
                  </a:cubicBezTo>
                  <a:cubicBezTo>
                    <a:pt x="16987" y="8479"/>
                    <a:pt x="18562" y="15892"/>
                    <a:pt x="17553" y="15892"/>
                  </a:cubicBezTo>
                  <a:cubicBezTo>
                    <a:pt x="17250" y="15892"/>
                    <a:pt x="16715" y="15226"/>
                    <a:pt x="15811" y="13548"/>
                  </a:cubicBezTo>
                  <a:cubicBezTo>
                    <a:pt x="13644" y="6765"/>
                    <a:pt x="18519" y="3541"/>
                    <a:pt x="16894" y="2097"/>
                  </a:cubicBezTo>
                  <a:cubicBezTo>
                    <a:pt x="4927" y="6524"/>
                    <a:pt x="13981" y="20631"/>
                    <a:pt x="11457" y="20631"/>
                  </a:cubicBezTo>
                  <a:cubicBezTo>
                    <a:pt x="11408" y="20631"/>
                    <a:pt x="11355" y="20625"/>
                    <a:pt x="11297" y="20615"/>
                  </a:cubicBezTo>
                  <a:cubicBezTo>
                    <a:pt x="3844" y="16823"/>
                    <a:pt x="7919" y="10273"/>
                    <a:pt x="6268" y="9241"/>
                  </a:cubicBezTo>
                  <a:cubicBezTo>
                    <a:pt x="1780" y="9447"/>
                    <a:pt x="1" y="18345"/>
                    <a:pt x="1368" y="21131"/>
                  </a:cubicBezTo>
                  <a:cubicBezTo>
                    <a:pt x="2425" y="24225"/>
                    <a:pt x="5314" y="26727"/>
                    <a:pt x="8563" y="26933"/>
                  </a:cubicBezTo>
                  <a:cubicBezTo>
                    <a:pt x="6681" y="33304"/>
                    <a:pt x="11968" y="36295"/>
                    <a:pt x="13180" y="37095"/>
                  </a:cubicBezTo>
                  <a:cubicBezTo>
                    <a:pt x="16091" y="38759"/>
                    <a:pt x="18570" y="39338"/>
                    <a:pt x="20584" y="39338"/>
                  </a:cubicBezTo>
                  <a:cubicBezTo>
                    <a:pt x="22940" y="39338"/>
                    <a:pt x="24659" y="38544"/>
                    <a:pt x="25688" y="37766"/>
                  </a:cubicBezTo>
                  <a:cubicBezTo>
                    <a:pt x="27932" y="35831"/>
                    <a:pt x="26101" y="36167"/>
                    <a:pt x="21975" y="35702"/>
                  </a:cubicBezTo>
                  <a:cubicBezTo>
                    <a:pt x="17100" y="35522"/>
                    <a:pt x="14469" y="31086"/>
                    <a:pt x="15991" y="29616"/>
                  </a:cubicBezTo>
                  <a:cubicBezTo>
                    <a:pt x="16201" y="29582"/>
                    <a:pt x="16415" y="29566"/>
                    <a:pt x="16633" y="29566"/>
                  </a:cubicBezTo>
                  <a:cubicBezTo>
                    <a:pt x="19978" y="29566"/>
                    <a:pt x="24301" y="33264"/>
                    <a:pt x="28670" y="33264"/>
                  </a:cubicBezTo>
                  <a:cubicBezTo>
                    <a:pt x="29941" y="33264"/>
                    <a:pt x="31216" y="32951"/>
                    <a:pt x="32471" y="32143"/>
                  </a:cubicBezTo>
                  <a:cubicBezTo>
                    <a:pt x="34277" y="31215"/>
                    <a:pt x="38068" y="28558"/>
                    <a:pt x="36933" y="27759"/>
                  </a:cubicBezTo>
                  <a:cubicBezTo>
                    <a:pt x="35945" y="27884"/>
                    <a:pt x="34966" y="27947"/>
                    <a:pt x="34021" y="27947"/>
                  </a:cubicBezTo>
                  <a:cubicBezTo>
                    <a:pt x="29910" y="27947"/>
                    <a:pt x="26443" y="26752"/>
                    <a:pt x="25688" y="24277"/>
                  </a:cubicBezTo>
                  <a:cubicBezTo>
                    <a:pt x="25424" y="23442"/>
                    <a:pt x="25932" y="23157"/>
                    <a:pt x="26853" y="23157"/>
                  </a:cubicBezTo>
                  <a:cubicBezTo>
                    <a:pt x="28828" y="23157"/>
                    <a:pt x="32703" y="24465"/>
                    <a:pt x="34948" y="24465"/>
                  </a:cubicBezTo>
                  <a:cubicBezTo>
                    <a:pt x="35537" y="24465"/>
                    <a:pt x="36013" y="24375"/>
                    <a:pt x="36314" y="24148"/>
                  </a:cubicBezTo>
                  <a:cubicBezTo>
                    <a:pt x="38816" y="23606"/>
                    <a:pt x="43303" y="19274"/>
                    <a:pt x="41137" y="18500"/>
                  </a:cubicBezTo>
                  <a:cubicBezTo>
                    <a:pt x="39565" y="18986"/>
                    <a:pt x="37927" y="19194"/>
                    <a:pt x="36455" y="19194"/>
                  </a:cubicBezTo>
                  <a:cubicBezTo>
                    <a:pt x="32299" y="19194"/>
                    <a:pt x="29474" y="17531"/>
                    <a:pt x="33245" y="15740"/>
                  </a:cubicBezTo>
                  <a:cubicBezTo>
                    <a:pt x="36340" y="14554"/>
                    <a:pt x="40131" y="15818"/>
                    <a:pt x="42375" y="13006"/>
                  </a:cubicBezTo>
                  <a:cubicBezTo>
                    <a:pt x="43355" y="10453"/>
                    <a:pt x="44696" y="5966"/>
                    <a:pt x="43742" y="4109"/>
                  </a:cubicBezTo>
                  <a:cubicBezTo>
                    <a:pt x="41314" y="2858"/>
                    <a:pt x="38595" y="2047"/>
                    <a:pt x="36153" y="2047"/>
                  </a:cubicBezTo>
                  <a:cubicBezTo>
                    <a:pt x="32654" y="2047"/>
                    <a:pt x="29725" y="3712"/>
                    <a:pt x="29041" y="8132"/>
                  </a:cubicBezTo>
                  <a:cubicBezTo>
                    <a:pt x="28743" y="9270"/>
                    <a:pt x="28120" y="10152"/>
                    <a:pt x="27203" y="10152"/>
                  </a:cubicBezTo>
                  <a:cubicBezTo>
                    <a:pt x="26852" y="10152"/>
                    <a:pt x="26459" y="10023"/>
                    <a:pt x="26024" y="9731"/>
                  </a:cubicBezTo>
                  <a:cubicBezTo>
                    <a:pt x="23651" y="7100"/>
                    <a:pt x="26901" y="3851"/>
                    <a:pt x="27468" y="1065"/>
                  </a:cubicBezTo>
                  <a:cubicBezTo>
                    <a:pt x="27065" y="312"/>
                    <a:pt x="26401" y="0"/>
                    <a:pt x="25606" y="0"/>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marL="0" marR="0" lvl="0" indent="0" algn="l" defTabSz="121917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sp>
          <p:nvSpPr>
            <p:cNvPr id="61" name="Google Shape;91;p3"/>
            <p:cNvSpPr>
              <a:spLocks/>
            </p:cNvSpPr>
            <p:nvPr/>
          </p:nvSpPr>
          <p:spPr bwMode="auto">
            <a:xfrm>
              <a:off x="4841875" y="3612075"/>
              <a:ext cx="811775" cy="761500"/>
            </a:xfrm>
            <a:custGeom>
              <a:avLst/>
              <a:gdLst>
                <a:gd name="T0" fmla="*/ 329640625 w 32471"/>
                <a:gd name="T1" fmla="*/ 0 h 30460"/>
                <a:gd name="T2" fmla="*/ 329640625 w 32471"/>
                <a:gd name="T3" fmla="*/ 0 h 30460"/>
                <a:gd name="T4" fmla="*/ 312718750 w 32471"/>
                <a:gd name="T5" fmla="*/ 229296875 h 30460"/>
                <a:gd name="T6" fmla="*/ 197859375 w 32471"/>
                <a:gd name="T7" fmla="*/ 289750000 h 30460"/>
                <a:gd name="T8" fmla="*/ 156359375 w 32471"/>
                <a:gd name="T9" fmla="*/ 76578125 h 30460"/>
                <a:gd name="T10" fmla="*/ 156359375 w 32471"/>
                <a:gd name="T11" fmla="*/ 76578125 h 30460"/>
                <a:gd name="T12" fmla="*/ 194640625 w 32471"/>
                <a:gd name="T13" fmla="*/ 291359375 h 30460"/>
                <a:gd name="T14" fmla="*/ 108000000 w 32471"/>
                <a:gd name="T15" fmla="*/ 342140625 h 30460"/>
                <a:gd name="T16" fmla="*/ 7250000 w 32471"/>
                <a:gd name="T17" fmla="*/ 163218750 h 30460"/>
                <a:gd name="T18" fmla="*/ 7250000 w 32471"/>
                <a:gd name="T19" fmla="*/ 163218750 h 30460"/>
                <a:gd name="T20" fmla="*/ 4031250 w 32471"/>
                <a:gd name="T21" fmla="*/ 206734375 h 30460"/>
                <a:gd name="T22" fmla="*/ 103562500 w 32471"/>
                <a:gd name="T23" fmla="*/ 344562500 h 30460"/>
                <a:gd name="T24" fmla="*/ 66093750 w 32471"/>
                <a:gd name="T25" fmla="*/ 371953125 h 30460"/>
                <a:gd name="T26" fmla="*/ 112031250 w 32471"/>
                <a:gd name="T27" fmla="*/ 343750000 h 30460"/>
                <a:gd name="T28" fmla="*/ 112031250 w 32471"/>
                <a:gd name="T29" fmla="*/ 343750000 h 30460"/>
                <a:gd name="T30" fmla="*/ 148296875 w 32471"/>
                <a:gd name="T31" fmla="*/ 475921875 h 30460"/>
                <a:gd name="T32" fmla="*/ 158781250 w 32471"/>
                <a:gd name="T33" fmla="*/ 315937500 h 30460"/>
                <a:gd name="T34" fmla="*/ 378296875 w 32471"/>
                <a:gd name="T35" fmla="*/ 435640625 h 30460"/>
                <a:gd name="T36" fmla="*/ 380015625 w 32471"/>
                <a:gd name="T37" fmla="*/ 435625000 h 30460"/>
                <a:gd name="T38" fmla="*/ 162406250 w 32471"/>
                <a:gd name="T39" fmla="*/ 313921875 h 30460"/>
                <a:gd name="T40" fmla="*/ 316343750 w 32471"/>
                <a:gd name="T41" fmla="*/ 231312500 h 30460"/>
                <a:gd name="T42" fmla="*/ 341734375 w 32471"/>
                <a:gd name="T43" fmla="*/ 218828125 h 30460"/>
                <a:gd name="T44" fmla="*/ 471234375 w 32471"/>
                <a:gd name="T45" fmla="*/ 281484375 h 30460"/>
                <a:gd name="T46" fmla="*/ 491640625 w 32471"/>
                <a:gd name="T47" fmla="*/ 277265625 h 30460"/>
                <a:gd name="T48" fmla="*/ 491640625 w 32471"/>
                <a:gd name="T49" fmla="*/ 277265625 h 30460"/>
                <a:gd name="T50" fmla="*/ 479328125 w 32471"/>
                <a:gd name="T51" fmla="*/ 278031250 h 30460"/>
                <a:gd name="T52" fmla="*/ 345359375 w 32471"/>
                <a:gd name="T53" fmla="*/ 216812500 h 30460"/>
                <a:gd name="T54" fmla="*/ 507359375 w 32471"/>
                <a:gd name="T55" fmla="*/ 94703125 h 30460"/>
                <a:gd name="T56" fmla="*/ 507359375 w 32471"/>
                <a:gd name="T57" fmla="*/ 94703125 h 30460"/>
                <a:gd name="T58" fmla="*/ 414671875 w 32471"/>
                <a:gd name="T59" fmla="*/ 176515625 h 30460"/>
                <a:gd name="T60" fmla="*/ 438828125 w 32471"/>
                <a:gd name="T61" fmla="*/ 73562500 h 30460"/>
                <a:gd name="T62" fmla="*/ 435625000 w 32471"/>
                <a:gd name="T63" fmla="*/ 78187500 h 30460"/>
                <a:gd name="T64" fmla="*/ 315531250 w 32471"/>
                <a:gd name="T65" fmla="*/ 227687500 h 30460"/>
                <a:gd name="T66" fmla="*/ 329640625 w 32471"/>
                <a:gd name="T67" fmla="*/ 0 h 30460"/>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32471" h="30460" extrusionOk="0">
                  <a:moveTo>
                    <a:pt x="21097" y="0"/>
                  </a:moveTo>
                  <a:lnTo>
                    <a:pt x="21097" y="0"/>
                  </a:lnTo>
                  <a:cubicBezTo>
                    <a:pt x="18312" y="4075"/>
                    <a:pt x="17873" y="9827"/>
                    <a:pt x="20014" y="14675"/>
                  </a:cubicBezTo>
                  <a:cubicBezTo>
                    <a:pt x="17796" y="15759"/>
                    <a:pt x="15114" y="17177"/>
                    <a:pt x="12663" y="18544"/>
                  </a:cubicBezTo>
                  <a:cubicBezTo>
                    <a:pt x="8614" y="14005"/>
                    <a:pt x="8589" y="9827"/>
                    <a:pt x="10007" y="4901"/>
                  </a:cubicBezTo>
                  <a:cubicBezTo>
                    <a:pt x="7841" y="9208"/>
                    <a:pt x="8924" y="14908"/>
                    <a:pt x="12457" y="18647"/>
                  </a:cubicBezTo>
                  <a:cubicBezTo>
                    <a:pt x="10884" y="19524"/>
                    <a:pt x="8769" y="20762"/>
                    <a:pt x="6912" y="21897"/>
                  </a:cubicBezTo>
                  <a:cubicBezTo>
                    <a:pt x="2192" y="20607"/>
                    <a:pt x="26" y="15217"/>
                    <a:pt x="464" y="10446"/>
                  </a:cubicBezTo>
                  <a:cubicBezTo>
                    <a:pt x="0" y="10884"/>
                    <a:pt x="284" y="12096"/>
                    <a:pt x="258" y="13231"/>
                  </a:cubicBezTo>
                  <a:cubicBezTo>
                    <a:pt x="568" y="16739"/>
                    <a:pt x="2734" y="20891"/>
                    <a:pt x="6628" y="22052"/>
                  </a:cubicBezTo>
                  <a:cubicBezTo>
                    <a:pt x="6345" y="22464"/>
                    <a:pt x="4153" y="23135"/>
                    <a:pt x="4230" y="23805"/>
                  </a:cubicBezTo>
                  <a:cubicBezTo>
                    <a:pt x="4926" y="23367"/>
                    <a:pt x="6061" y="22671"/>
                    <a:pt x="7170" y="22000"/>
                  </a:cubicBezTo>
                  <a:cubicBezTo>
                    <a:pt x="5519" y="24527"/>
                    <a:pt x="6783" y="29840"/>
                    <a:pt x="9491" y="30459"/>
                  </a:cubicBezTo>
                  <a:cubicBezTo>
                    <a:pt x="5881" y="28138"/>
                    <a:pt x="5287" y="21819"/>
                    <a:pt x="10162" y="20220"/>
                  </a:cubicBezTo>
                  <a:cubicBezTo>
                    <a:pt x="14902" y="21989"/>
                    <a:pt x="18574" y="27881"/>
                    <a:pt x="24211" y="27881"/>
                  </a:cubicBezTo>
                  <a:cubicBezTo>
                    <a:pt x="24248" y="27881"/>
                    <a:pt x="24284" y="27881"/>
                    <a:pt x="24321" y="27880"/>
                  </a:cubicBezTo>
                  <a:cubicBezTo>
                    <a:pt x="18956" y="27236"/>
                    <a:pt x="15397" y="22438"/>
                    <a:pt x="10394" y="20091"/>
                  </a:cubicBezTo>
                  <a:cubicBezTo>
                    <a:pt x="13515" y="18286"/>
                    <a:pt x="16816" y="16507"/>
                    <a:pt x="20246" y="14804"/>
                  </a:cubicBezTo>
                  <a:lnTo>
                    <a:pt x="21871" y="14005"/>
                  </a:lnTo>
                  <a:cubicBezTo>
                    <a:pt x="24118" y="15173"/>
                    <a:pt x="27476" y="18015"/>
                    <a:pt x="30159" y="18015"/>
                  </a:cubicBezTo>
                  <a:cubicBezTo>
                    <a:pt x="30617" y="18015"/>
                    <a:pt x="31055" y="17932"/>
                    <a:pt x="31465" y="17745"/>
                  </a:cubicBezTo>
                  <a:cubicBezTo>
                    <a:pt x="31199" y="17778"/>
                    <a:pt x="30936" y="17794"/>
                    <a:pt x="30677" y="17794"/>
                  </a:cubicBezTo>
                  <a:cubicBezTo>
                    <a:pt x="27570" y="17794"/>
                    <a:pt x="24936" y="15495"/>
                    <a:pt x="22103" y="13876"/>
                  </a:cubicBezTo>
                  <a:cubicBezTo>
                    <a:pt x="25224" y="12380"/>
                    <a:pt x="31671" y="9053"/>
                    <a:pt x="32471" y="6061"/>
                  </a:cubicBezTo>
                  <a:cubicBezTo>
                    <a:pt x="31052" y="8176"/>
                    <a:pt x="28912" y="9904"/>
                    <a:pt x="26539" y="11297"/>
                  </a:cubicBezTo>
                  <a:cubicBezTo>
                    <a:pt x="25966" y="10495"/>
                    <a:pt x="28283" y="4708"/>
                    <a:pt x="28085" y="4708"/>
                  </a:cubicBezTo>
                  <a:cubicBezTo>
                    <a:pt x="28060" y="4708"/>
                    <a:pt x="27995" y="4799"/>
                    <a:pt x="27880" y="5004"/>
                  </a:cubicBezTo>
                  <a:cubicBezTo>
                    <a:pt x="24037" y="12432"/>
                    <a:pt x="30201" y="9904"/>
                    <a:pt x="20194" y="14572"/>
                  </a:cubicBezTo>
                  <a:cubicBezTo>
                    <a:pt x="17770" y="9208"/>
                    <a:pt x="19034" y="4256"/>
                    <a:pt x="21097" y="0"/>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marL="0" marR="0" lvl="0" indent="0" algn="l" defTabSz="121917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grpSp>
      <p:sp>
        <p:nvSpPr>
          <p:cNvPr id="62" name="Google Shape;92;p3"/>
          <p:cNvSpPr>
            <a:spLocks/>
          </p:cNvSpPr>
          <p:nvPr/>
        </p:nvSpPr>
        <p:spPr bwMode="auto">
          <a:xfrm rot="10800000" flipH="1">
            <a:off x="-262467" y="-137583"/>
            <a:ext cx="1159933" cy="1572684"/>
          </a:xfrm>
          <a:custGeom>
            <a:avLst/>
            <a:gdLst>
              <a:gd name="T0" fmla="*/ 372570612 w 29738"/>
              <a:gd name="T1" fmla="*/ 409817025 h 40284"/>
              <a:gd name="T2" fmla="*/ 342203073 w 29738"/>
              <a:gd name="T3" fmla="*/ 461603104 h 40284"/>
              <a:gd name="T4" fmla="*/ 282169678 w 29738"/>
              <a:gd name="T5" fmla="*/ 81582075 h 40284"/>
              <a:gd name="T6" fmla="*/ 295738183 w 29738"/>
              <a:gd name="T7" fmla="*/ 564546884 h 40284"/>
              <a:gd name="T8" fmla="*/ 113658625 w 29738"/>
              <a:gd name="T9" fmla="*/ 219467420 h 40284"/>
              <a:gd name="T10" fmla="*/ 278288691 w 29738"/>
              <a:gd name="T11" fmla="*/ 615052170 h 40284"/>
              <a:gd name="T12" fmla="*/ 64565601 w 29738"/>
              <a:gd name="T13" fmla="*/ 363855517 h 40284"/>
              <a:gd name="T14" fmla="*/ 260864913 w 29738"/>
              <a:gd name="T15" fmla="*/ 675900067 h 40284"/>
              <a:gd name="T16" fmla="*/ 0 w 29738"/>
              <a:gd name="T17" fmla="*/ 532817680 h 40284"/>
              <a:gd name="T18" fmla="*/ 257635175 w 29738"/>
              <a:gd name="T19" fmla="*/ 688199983 h 40284"/>
              <a:gd name="T20" fmla="*/ 248597208 w 29738"/>
              <a:gd name="T21" fmla="*/ 726405353 h 40284"/>
              <a:gd name="T22" fmla="*/ 12266827 w 29738"/>
              <a:gd name="T23" fmla="*/ 729643421 h 40284"/>
              <a:gd name="T24" fmla="*/ 126727329 w 29738"/>
              <a:gd name="T25" fmla="*/ 761372655 h 40284"/>
              <a:gd name="T26" fmla="*/ 243415421 w 29738"/>
              <a:gd name="T27" fmla="*/ 748394615 h 40284"/>
              <a:gd name="T28" fmla="*/ 49068187 w 29738"/>
              <a:gd name="T29" fmla="*/ 856534589 h 40284"/>
              <a:gd name="T30" fmla="*/ 233100642 w 29738"/>
              <a:gd name="T31" fmla="*/ 798899872 h 40284"/>
              <a:gd name="T32" fmla="*/ 200605590 w 29738"/>
              <a:gd name="T33" fmla="*/ 1011189023 h 40284"/>
              <a:gd name="T34" fmla="*/ 354470749 w 29738"/>
              <a:gd name="T35" fmla="*/ 928376693 h 40284"/>
              <a:gd name="T36" fmla="*/ 255056685 w 29738"/>
              <a:gd name="T37" fmla="*/ 748394615 h 40284"/>
              <a:gd name="T38" fmla="*/ 259563265 w 29738"/>
              <a:gd name="T39" fmla="*/ 729643421 h 40284"/>
              <a:gd name="T40" fmla="*/ 497119965 w 29738"/>
              <a:gd name="T41" fmla="*/ 756853736 h 40284"/>
              <a:gd name="T42" fmla="*/ 592077971 w 29738"/>
              <a:gd name="T43" fmla="*/ 741290893 h 40284"/>
              <a:gd name="T44" fmla="*/ 298116401 w 29738"/>
              <a:gd name="T45" fmla="*/ 671757541 h 40284"/>
              <a:gd name="T46" fmla="*/ 285399416 w 29738"/>
              <a:gd name="T47" fmla="*/ 627979614 h 40284"/>
              <a:gd name="T48" fmla="*/ 610177834 w 29738"/>
              <a:gd name="T49" fmla="*/ 633828223 h 40284"/>
              <a:gd name="T50" fmla="*/ 555601797 w 29738"/>
              <a:gd name="T51" fmla="*/ 637995636 h 40284"/>
              <a:gd name="T52" fmla="*/ 287977906 w 29738"/>
              <a:gd name="T53" fmla="*/ 620875891 h 40284"/>
              <a:gd name="T54" fmla="*/ 444797232 w 29738"/>
              <a:gd name="T55" fmla="*/ 602300464 h 40284"/>
              <a:gd name="T56" fmla="*/ 643750304 w 29738"/>
              <a:gd name="T57" fmla="*/ 549661344 h 40284"/>
              <a:gd name="T58" fmla="*/ 311209912 w 29738"/>
              <a:gd name="T59" fmla="*/ 554179385 h 40284"/>
              <a:gd name="T60" fmla="*/ 410273984 w 29738"/>
              <a:gd name="T61" fmla="*/ 496143475 h 40284"/>
              <a:gd name="T62" fmla="*/ 662475760 w 29738"/>
              <a:gd name="T63" fmla="*/ 375502988 h 40284"/>
              <a:gd name="T64" fmla="*/ 382234142 w 29738"/>
              <a:gd name="T65" fmla="*/ 413708358 h 40284"/>
              <a:gd name="T66" fmla="*/ 731547941 w 29738"/>
              <a:gd name="T67" fmla="*/ 196825742 h 40284"/>
              <a:gd name="T68" fmla="*/ 744466017 w 29738"/>
              <a:gd name="T69" fmla="*/ 25905483 h 40284"/>
              <a:gd name="T70" fmla="*/ 574653315 w 29738"/>
              <a:gd name="T71" fmla="*/ 160552760 h 40284"/>
              <a:gd name="T72" fmla="*/ 517198410 w 29738"/>
              <a:gd name="T73" fmla="*/ 0 h 4028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9738" h="40284" extrusionOk="0">
                <a:moveTo>
                  <a:pt x="20659" y="0"/>
                </a:moveTo>
                <a:cubicBezTo>
                  <a:pt x="17022" y="4411"/>
                  <a:pt x="13953" y="10291"/>
                  <a:pt x="14882" y="16326"/>
                </a:cubicBezTo>
                <a:lnTo>
                  <a:pt x="14701" y="16584"/>
                </a:lnTo>
                <a:cubicBezTo>
                  <a:pt x="14340" y="17177"/>
                  <a:pt x="13979" y="17770"/>
                  <a:pt x="13669" y="18389"/>
                </a:cubicBezTo>
                <a:cubicBezTo>
                  <a:pt x="13205" y="13308"/>
                  <a:pt x="12406" y="8228"/>
                  <a:pt x="11271" y="3250"/>
                </a:cubicBezTo>
                <a:cubicBezTo>
                  <a:pt x="9698" y="8486"/>
                  <a:pt x="10497" y="14185"/>
                  <a:pt x="13463" y="18776"/>
                </a:cubicBezTo>
                <a:cubicBezTo>
                  <a:pt x="12844" y="19988"/>
                  <a:pt x="12303" y="21200"/>
                  <a:pt x="11813" y="22490"/>
                </a:cubicBezTo>
                <a:cubicBezTo>
                  <a:pt x="10342" y="17693"/>
                  <a:pt x="8150" y="12354"/>
                  <a:pt x="4540" y="8743"/>
                </a:cubicBezTo>
                <a:cubicBezTo>
                  <a:pt x="6551" y="13412"/>
                  <a:pt x="7634" y="19086"/>
                  <a:pt x="11658" y="22928"/>
                </a:cubicBezTo>
                <a:cubicBezTo>
                  <a:pt x="11451" y="23444"/>
                  <a:pt x="11271" y="23960"/>
                  <a:pt x="11116" y="24502"/>
                </a:cubicBezTo>
                <a:cubicBezTo>
                  <a:pt x="7067" y="22206"/>
                  <a:pt x="4978" y="18183"/>
                  <a:pt x="2579" y="14495"/>
                </a:cubicBezTo>
                <a:cubicBezTo>
                  <a:pt x="3559" y="18802"/>
                  <a:pt x="5571" y="24579"/>
                  <a:pt x="10884" y="25250"/>
                </a:cubicBezTo>
                <a:cubicBezTo>
                  <a:pt x="10729" y="25765"/>
                  <a:pt x="10652" y="25997"/>
                  <a:pt x="10420" y="26926"/>
                </a:cubicBezTo>
                <a:cubicBezTo>
                  <a:pt x="6758" y="25688"/>
                  <a:pt x="2786" y="24553"/>
                  <a:pt x="0" y="21226"/>
                </a:cubicBezTo>
                <a:cubicBezTo>
                  <a:pt x="136" y="25466"/>
                  <a:pt x="4517" y="27533"/>
                  <a:pt x="8624" y="27533"/>
                </a:cubicBezTo>
                <a:cubicBezTo>
                  <a:pt x="9188" y="27533"/>
                  <a:pt x="9748" y="27494"/>
                  <a:pt x="10291" y="27416"/>
                </a:cubicBezTo>
                <a:cubicBezTo>
                  <a:pt x="10162" y="27932"/>
                  <a:pt x="10033" y="28422"/>
                  <a:pt x="9930" y="28938"/>
                </a:cubicBezTo>
                <a:cubicBezTo>
                  <a:pt x="7962" y="29088"/>
                  <a:pt x="5995" y="29292"/>
                  <a:pt x="3944" y="29292"/>
                </a:cubicBezTo>
                <a:cubicBezTo>
                  <a:pt x="2822" y="29292"/>
                  <a:pt x="1676" y="29231"/>
                  <a:pt x="490" y="29067"/>
                </a:cubicBezTo>
                <a:cubicBezTo>
                  <a:pt x="1849" y="30026"/>
                  <a:pt x="3422" y="30331"/>
                  <a:pt x="5062" y="30331"/>
                </a:cubicBezTo>
                <a:cubicBezTo>
                  <a:pt x="6596" y="30331"/>
                  <a:pt x="8190" y="30064"/>
                  <a:pt x="9723" y="29814"/>
                </a:cubicBezTo>
                <a:cubicBezTo>
                  <a:pt x="9620" y="30253"/>
                  <a:pt x="9543" y="30666"/>
                  <a:pt x="9466" y="31104"/>
                </a:cubicBezTo>
                <a:cubicBezTo>
                  <a:pt x="6912" y="31517"/>
                  <a:pt x="4617" y="33245"/>
                  <a:pt x="1960" y="34122"/>
                </a:cubicBezTo>
                <a:cubicBezTo>
                  <a:pt x="2357" y="34238"/>
                  <a:pt x="2774" y="34290"/>
                  <a:pt x="3202" y="34290"/>
                </a:cubicBezTo>
                <a:cubicBezTo>
                  <a:pt x="5248" y="34290"/>
                  <a:pt x="7562" y="33085"/>
                  <a:pt x="9311" y="31826"/>
                </a:cubicBezTo>
                <a:cubicBezTo>
                  <a:pt x="8167" y="38164"/>
                  <a:pt x="7894" y="40283"/>
                  <a:pt x="8013" y="40283"/>
                </a:cubicBezTo>
                <a:cubicBezTo>
                  <a:pt x="8206" y="40283"/>
                  <a:pt x="9423" y="34747"/>
                  <a:pt x="9646" y="32548"/>
                </a:cubicBezTo>
                <a:cubicBezTo>
                  <a:pt x="10136" y="34431"/>
                  <a:pt x="11967" y="36881"/>
                  <a:pt x="14159" y="36984"/>
                </a:cubicBezTo>
                <a:cubicBezTo>
                  <a:pt x="12483" y="35592"/>
                  <a:pt x="12122" y="32780"/>
                  <a:pt x="9852" y="31491"/>
                </a:cubicBezTo>
                <a:cubicBezTo>
                  <a:pt x="9956" y="30949"/>
                  <a:pt x="10059" y="30382"/>
                  <a:pt x="10188" y="29814"/>
                </a:cubicBezTo>
                <a:cubicBezTo>
                  <a:pt x="11451" y="32445"/>
                  <a:pt x="15681" y="33941"/>
                  <a:pt x="18415" y="34508"/>
                </a:cubicBezTo>
                <a:cubicBezTo>
                  <a:pt x="15733" y="33116"/>
                  <a:pt x="13747" y="29557"/>
                  <a:pt x="10368" y="29067"/>
                </a:cubicBezTo>
                <a:cubicBezTo>
                  <a:pt x="10471" y="28499"/>
                  <a:pt x="10626" y="27958"/>
                  <a:pt x="10755" y="27416"/>
                </a:cubicBezTo>
                <a:cubicBezTo>
                  <a:pt x="13341" y="28949"/>
                  <a:pt x="16615" y="30151"/>
                  <a:pt x="19857" y="30151"/>
                </a:cubicBezTo>
                <a:cubicBezTo>
                  <a:pt x="21141" y="30151"/>
                  <a:pt x="22421" y="29963"/>
                  <a:pt x="23650" y="29531"/>
                </a:cubicBezTo>
                <a:cubicBezTo>
                  <a:pt x="23516" y="29538"/>
                  <a:pt x="23382" y="29542"/>
                  <a:pt x="23248" y="29542"/>
                </a:cubicBezTo>
                <a:cubicBezTo>
                  <a:pt x="19522" y="29542"/>
                  <a:pt x="15846" y="26761"/>
                  <a:pt x="11908" y="26761"/>
                </a:cubicBezTo>
                <a:cubicBezTo>
                  <a:pt x="11577" y="26761"/>
                  <a:pt x="11245" y="26780"/>
                  <a:pt x="10910" y="26823"/>
                </a:cubicBezTo>
                <a:cubicBezTo>
                  <a:pt x="11013" y="26359"/>
                  <a:pt x="11142" y="25894"/>
                  <a:pt x="11400" y="25017"/>
                </a:cubicBezTo>
                <a:cubicBezTo>
                  <a:pt x="14088" y="25693"/>
                  <a:pt x="17223" y="26342"/>
                  <a:pt x="19887" y="26342"/>
                </a:cubicBezTo>
                <a:cubicBezTo>
                  <a:pt x="21696" y="26342"/>
                  <a:pt x="23288" y="26042"/>
                  <a:pt x="24373" y="25250"/>
                </a:cubicBezTo>
                <a:cubicBezTo>
                  <a:pt x="23649" y="25368"/>
                  <a:pt x="22922" y="25416"/>
                  <a:pt x="22193" y="25416"/>
                </a:cubicBezTo>
                <a:cubicBezTo>
                  <a:pt x="19226" y="25416"/>
                  <a:pt x="16227" y="24628"/>
                  <a:pt x="13264" y="24628"/>
                </a:cubicBezTo>
                <a:cubicBezTo>
                  <a:pt x="12675" y="24628"/>
                  <a:pt x="12088" y="24659"/>
                  <a:pt x="11503" y="24734"/>
                </a:cubicBezTo>
                <a:cubicBezTo>
                  <a:pt x="11684" y="24141"/>
                  <a:pt x="11890" y="23547"/>
                  <a:pt x="12096" y="22954"/>
                </a:cubicBezTo>
                <a:cubicBezTo>
                  <a:pt x="13934" y="23651"/>
                  <a:pt x="15855" y="23994"/>
                  <a:pt x="17767" y="23994"/>
                </a:cubicBezTo>
                <a:cubicBezTo>
                  <a:pt x="20523" y="23994"/>
                  <a:pt x="23262" y="23282"/>
                  <a:pt x="25714" y="21897"/>
                </a:cubicBezTo>
                <a:cubicBezTo>
                  <a:pt x="24100" y="22475"/>
                  <a:pt x="22386" y="22662"/>
                  <a:pt x="20631" y="22662"/>
                </a:cubicBezTo>
                <a:cubicBezTo>
                  <a:pt x="17926" y="22662"/>
                  <a:pt x="15122" y="22218"/>
                  <a:pt x="12431" y="22077"/>
                </a:cubicBezTo>
                <a:cubicBezTo>
                  <a:pt x="12793" y="21175"/>
                  <a:pt x="12844" y="21020"/>
                  <a:pt x="13566" y="19524"/>
                </a:cubicBezTo>
                <a:cubicBezTo>
                  <a:pt x="14461" y="19680"/>
                  <a:pt x="15415" y="19765"/>
                  <a:pt x="16388" y="19765"/>
                </a:cubicBezTo>
                <a:cubicBezTo>
                  <a:pt x="20240" y="19765"/>
                  <a:pt x="24403" y="18438"/>
                  <a:pt x="26462" y="14959"/>
                </a:cubicBezTo>
                <a:cubicBezTo>
                  <a:pt x="22722" y="17744"/>
                  <a:pt x="17925" y="17744"/>
                  <a:pt x="13747" y="19137"/>
                </a:cubicBezTo>
                <a:cubicBezTo>
                  <a:pt x="14211" y="18234"/>
                  <a:pt x="14701" y="17332"/>
                  <a:pt x="15268" y="16481"/>
                </a:cubicBezTo>
                <a:cubicBezTo>
                  <a:pt x="21071" y="15526"/>
                  <a:pt x="27983" y="10936"/>
                  <a:pt x="29221" y="7841"/>
                </a:cubicBezTo>
                <a:cubicBezTo>
                  <a:pt x="25121" y="10858"/>
                  <a:pt x="20194" y="13360"/>
                  <a:pt x="15630" y="16016"/>
                </a:cubicBezTo>
                <a:cubicBezTo>
                  <a:pt x="18931" y="11271"/>
                  <a:pt x="28731" y="5829"/>
                  <a:pt x="29737" y="1032"/>
                </a:cubicBezTo>
                <a:cubicBezTo>
                  <a:pt x="27803" y="3173"/>
                  <a:pt x="25249" y="4668"/>
                  <a:pt x="22954" y="6396"/>
                </a:cubicBezTo>
                <a:cubicBezTo>
                  <a:pt x="19369" y="8821"/>
                  <a:pt x="18080" y="12483"/>
                  <a:pt x="15243" y="15759"/>
                </a:cubicBezTo>
                <a:cubicBezTo>
                  <a:pt x="16223" y="10368"/>
                  <a:pt x="19627" y="5649"/>
                  <a:pt x="20659" y="0"/>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lIns="121900" tIns="121900" rIns="121900" bIns="121900" anchor="ctr"/>
          <a:lstStyle/>
          <a:p>
            <a:pPr marL="0" marR="0" lvl="0" indent="0" algn="l" defTabSz="121917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grpSp>
        <p:nvGrpSpPr>
          <p:cNvPr id="63" name="Google Shape;93;p3"/>
          <p:cNvGrpSpPr>
            <a:grpSpLocks/>
          </p:cNvGrpSpPr>
          <p:nvPr/>
        </p:nvGrpSpPr>
        <p:grpSpPr bwMode="auto">
          <a:xfrm flipH="1">
            <a:off x="11036301" y="5234517"/>
            <a:ext cx="1401233" cy="1126067"/>
            <a:chOff x="4649450" y="3527425"/>
            <a:chExt cx="1224050" cy="983475"/>
          </a:xfrm>
        </p:grpSpPr>
        <p:sp>
          <p:nvSpPr>
            <p:cNvPr id="64" name="Google Shape;94;p3"/>
            <p:cNvSpPr/>
            <p:nvPr/>
          </p:nvSpPr>
          <p:spPr>
            <a:xfrm>
              <a:off x="4649450" y="4150415"/>
              <a:ext cx="456707" cy="168227"/>
            </a:xfrm>
            <a:custGeom>
              <a:avLst/>
              <a:gdLst/>
              <a:ahLst/>
              <a:cxnLst/>
              <a:rect l="l" t="t" r="r" b="b"/>
              <a:pathLst>
                <a:path w="18259" h="6731" extrusionOk="0">
                  <a:moveTo>
                    <a:pt x="14506" y="1"/>
                  </a:moveTo>
                  <a:lnTo>
                    <a:pt x="14454" y="52"/>
                  </a:lnTo>
                  <a:cubicBezTo>
                    <a:pt x="10483" y="3121"/>
                    <a:pt x="5815" y="5107"/>
                    <a:pt x="888" y="5855"/>
                  </a:cubicBezTo>
                  <a:cubicBezTo>
                    <a:pt x="21" y="6472"/>
                    <a:pt x="0" y="6730"/>
                    <a:pt x="534" y="6730"/>
                  </a:cubicBezTo>
                  <a:cubicBezTo>
                    <a:pt x="3080" y="6730"/>
                    <a:pt x="18259" y="854"/>
                    <a:pt x="14506" y="1"/>
                  </a:cubicBezTo>
                  <a:close/>
                </a:path>
              </a:pathLst>
            </a:custGeom>
            <a:solidFill>
              <a:schemeClr val="accent6"/>
            </a:solidFill>
            <a:ln>
              <a:noFill/>
            </a:ln>
          </p:spPr>
          <p:txBody>
            <a:bodyPr spcFirstLastPara="1" lIns="91425" tIns="91425" rIns="91425" bIns="91425" anchor="ctr"/>
            <a:lstStyle/>
            <a:p>
              <a:pPr marL="0" marR="0" lvl="0" indent="0" algn="l" defTabSz="1219170" rtl="0" eaLnBrk="1" fontAlgn="base"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sp>
          <p:nvSpPr>
            <p:cNvPr id="65" name="Google Shape;95;p3"/>
            <p:cNvSpPr>
              <a:spLocks/>
            </p:cNvSpPr>
            <p:nvPr/>
          </p:nvSpPr>
          <p:spPr bwMode="auto">
            <a:xfrm>
              <a:off x="4756075" y="3527425"/>
              <a:ext cx="1117425" cy="983475"/>
            </a:xfrm>
            <a:custGeom>
              <a:avLst/>
              <a:gdLst>
                <a:gd name="T0" fmla="*/ 568421875 w 44697"/>
                <a:gd name="T1" fmla="*/ 93421875 h 39339"/>
                <a:gd name="T2" fmla="*/ 558546875 w 44697"/>
                <a:gd name="T3" fmla="*/ 141171875 h 39339"/>
                <a:gd name="T4" fmla="*/ 538640625 w 44697"/>
                <a:gd name="T5" fmla="*/ 148218750 h 39339"/>
                <a:gd name="T6" fmla="*/ 540812500 w 44697"/>
                <a:gd name="T7" fmla="*/ 105296875 h 39339"/>
                <a:gd name="T8" fmla="*/ 568421875 w 44697"/>
                <a:gd name="T9" fmla="*/ 93421875 h 39339"/>
                <a:gd name="T10" fmla="*/ 330812500 w 44697"/>
                <a:gd name="T11" fmla="*/ 156265625 h 39339"/>
                <a:gd name="T12" fmla="*/ 333281250 w 44697"/>
                <a:gd name="T13" fmla="*/ 156484375 h 39339"/>
                <a:gd name="T14" fmla="*/ 318171875 w 44697"/>
                <a:gd name="T15" fmla="*/ 225640625 h 39339"/>
                <a:gd name="T16" fmla="*/ 315546875 w 44697"/>
                <a:gd name="T17" fmla="*/ 225390625 h 39339"/>
                <a:gd name="T18" fmla="*/ 330812500 w 44697"/>
                <a:gd name="T19" fmla="*/ 156265625 h 39339"/>
                <a:gd name="T20" fmla="*/ 308812500 w 44697"/>
                <a:gd name="T21" fmla="*/ 337437500 h 39339"/>
                <a:gd name="T22" fmla="*/ 331671875 w 44697"/>
                <a:gd name="T23" fmla="*/ 342250000 h 39339"/>
                <a:gd name="T24" fmla="*/ 334062500 w 44697"/>
                <a:gd name="T25" fmla="*/ 393734375 h 39339"/>
                <a:gd name="T26" fmla="*/ 310703125 w 44697"/>
                <a:gd name="T27" fmla="*/ 388593750 h 39339"/>
                <a:gd name="T28" fmla="*/ 308812500 w 44697"/>
                <a:gd name="T29" fmla="*/ 337437500 h 39339"/>
                <a:gd name="T30" fmla="*/ 377843750 w 44697"/>
                <a:gd name="T31" fmla="*/ 408781250 h 39339"/>
                <a:gd name="T32" fmla="*/ 404203125 w 44697"/>
                <a:gd name="T33" fmla="*/ 431718750 h 39339"/>
                <a:gd name="T34" fmla="*/ 392500000 w 44697"/>
                <a:gd name="T35" fmla="*/ 437390625 h 39339"/>
                <a:gd name="T36" fmla="*/ 366328125 w 44697"/>
                <a:gd name="T37" fmla="*/ 414390625 h 39339"/>
                <a:gd name="T38" fmla="*/ 377843750 w 44697"/>
                <a:gd name="T39" fmla="*/ 408781250 h 39339"/>
                <a:gd name="T40" fmla="*/ 400093750 w 44697"/>
                <a:gd name="T41" fmla="*/ 0 h 39339"/>
                <a:gd name="T42" fmla="*/ 279687500 w 44697"/>
                <a:gd name="T43" fmla="*/ 100875000 h 39339"/>
                <a:gd name="T44" fmla="*/ 274265625 w 44697"/>
                <a:gd name="T45" fmla="*/ 248312500 h 39339"/>
                <a:gd name="T46" fmla="*/ 247046875 w 44697"/>
                <a:gd name="T47" fmla="*/ 211687500 h 39339"/>
                <a:gd name="T48" fmla="*/ 263968750 w 44697"/>
                <a:gd name="T49" fmla="*/ 32765625 h 39339"/>
                <a:gd name="T50" fmla="*/ 263968750 w 44697"/>
                <a:gd name="T51" fmla="*/ 32765625 h 39339"/>
                <a:gd name="T52" fmla="*/ 179015625 w 44697"/>
                <a:gd name="T53" fmla="*/ 322359375 h 39339"/>
                <a:gd name="T54" fmla="*/ 176515625 w 44697"/>
                <a:gd name="T55" fmla="*/ 322109375 h 39339"/>
                <a:gd name="T56" fmla="*/ 97937500 w 44697"/>
                <a:gd name="T57" fmla="*/ 144390625 h 39339"/>
                <a:gd name="T58" fmla="*/ 97937500 w 44697"/>
                <a:gd name="T59" fmla="*/ 144390625 h 39339"/>
                <a:gd name="T60" fmla="*/ 21375000 w 44697"/>
                <a:gd name="T61" fmla="*/ 330171875 h 39339"/>
                <a:gd name="T62" fmla="*/ 133796875 w 44697"/>
                <a:gd name="T63" fmla="*/ 420828125 h 39339"/>
                <a:gd name="T64" fmla="*/ 205937500 w 44697"/>
                <a:gd name="T65" fmla="*/ 579609375 h 39339"/>
                <a:gd name="T66" fmla="*/ 321625000 w 44697"/>
                <a:gd name="T67" fmla="*/ 614656250 h 39339"/>
                <a:gd name="T68" fmla="*/ 401375000 w 44697"/>
                <a:gd name="T69" fmla="*/ 590093750 h 39339"/>
                <a:gd name="T70" fmla="*/ 343359375 w 44697"/>
                <a:gd name="T71" fmla="*/ 557843750 h 39339"/>
                <a:gd name="T72" fmla="*/ 249859375 w 44697"/>
                <a:gd name="T73" fmla="*/ 462750000 h 39339"/>
                <a:gd name="T74" fmla="*/ 259890625 w 44697"/>
                <a:gd name="T75" fmla="*/ 461968750 h 39339"/>
                <a:gd name="T76" fmla="*/ 447968750 w 44697"/>
                <a:gd name="T77" fmla="*/ 519750000 h 39339"/>
                <a:gd name="T78" fmla="*/ 507359375 w 44697"/>
                <a:gd name="T79" fmla="*/ 502234375 h 39339"/>
                <a:gd name="T80" fmla="*/ 577078125 w 44697"/>
                <a:gd name="T81" fmla="*/ 433734375 h 39339"/>
                <a:gd name="T82" fmla="*/ 577078125 w 44697"/>
                <a:gd name="T83" fmla="*/ 433734375 h 39339"/>
                <a:gd name="T84" fmla="*/ 531578125 w 44697"/>
                <a:gd name="T85" fmla="*/ 436671875 h 39339"/>
                <a:gd name="T86" fmla="*/ 401375000 w 44697"/>
                <a:gd name="T87" fmla="*/ 379328125 h 39339"/>
                <a:gd name="T88" fmla="*/ 419578125 w 44697"/>
                <a:gd name="T89" fmla="*/ 361828125 h 39339"/>
                <a:gd name="T90" fmla="*/ 546062500 w 44697"/>
                <a:gd name="T91" fmla="*/ 382265625 h 39339"/>
                <a:gd name="T92" fmla="*/ 567406250 w 44697"/>
                <a:gd name="T93" fmla="*/ 377312500 h 39339"/>
                <a:gd name="T94" fmla="*/ 642765625 w 44697"/>
                <a:gd name="T95" fmla="*/ 289062500 h 39339"/>
                <a:gd name="T96" fmla="*/ 642765625 w 44697"/>
                <a:gd name="T97" fmla="*/ 289062500 h 39339"/>
                <a:gd name="T98" fmla="*/ 569609375 w 44697"/>
                <a:gd name="T99" fmla="*/ 299906250 h 39339"/>
                <a:gd name="T100" fmla="*/ 519453125 w 44697"/>
                <a:gd name="T101" fmla="*/ 245937500 h 39339"/>
                <a:gd name="T102" fmla="*/ 662109375 w 44697"/>
                <a:gd name="T103" fmla="*/ 203218750 h 39339"/>
                <a:gd name="T104" fmla="*/ 683468750 w 44697"/>
                <a:gd name="T105" fmla="*/ 64203125 h 39339"/>
                <a:gd name="T106" fmla="*/ 564890625 w 44697"/>
                <a:gd name="T107" fmla="*/ 31984375 h 39339"/>
                <a:gd name="T108" fmla="*/ 453765625 w 44697"/>
                <a:gd name="T109" fmla="*/ 127062500 h 39339"/>
                <a:gd name="T110" fmla="*/ 425046875 w 44697"/>
                <a:gd name="T111" fmla="*/ 158625000 h 39339"/>
                <a:gd name="T112" fmla="*/ 406625000 w 44697"/>
                <a:gd name="T113" fmla="*/ 152046875 h 39339"/>
                <a:gd name="T114" fmla="*/ 429187500 w 44697"/>
                <a:gd name="T115" fmla="*/ 16640625 h 39339"/>
                <a:gd name="T116" fmla="*/ 400093750 w 44697"/>
                <a:gd name="T117" fmla="*/ 0 h 39339"/>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44697" h="39339" extrusionOk="0">
                  <a:moveTo>
                    <a:pt x="36379" y="5979"/>
                  </a:moveTo>
                  <a:cubicBezTo>
                    <a:pt x="37626" y="5979"/>
                    <a:pt x="37864" y="7555"/>
                    <a:pt x="35747" y="9035"/>
                  </a:cubicBezTo>
                  <a:cubicBezTo>
                    <a:pt x="35259" y="9350"/>
                    <a:pt x="34824" y="9486"/>
                    <a:pt x="34473" y="9486"/>
                  </a:cubicBezTo>
                  <a:cubicBezTo>
                    <a:pt x="33357" y="9486"/>
                    <a:pt x="33082" y="8112"/>
                    <a:pt x="34612" y="6739"/>
                  </a:cubicBezTo>
                  <a:cubicBezTo>
                    <a:pt x="35297" y="6203"/>
                    <a:pt x="35910" y="5979"/>
                    <a:pt x="36379" y="5979"/>
                  </a:cubicBezTo>
                  <a:close/>
                  <a:moveTo>
                    <a:pt x="21172" y="10001"/>
                  </a:moveTo>
                  <a:cubicBezTo>
                    <a:pt x="21224" y="10001"/>
                    <a:pt x="21276" y="10006"/>
                    <a:pt x="21330" y="10015"/>
                  </a:cubicBezTo>
                  <a:cubicBezTo>
                    <a:pt x="22725" y="10339"/>
                    <a:pt x="21930" y="14441"/>
                    <a:pt x="20363" y="14441"/>
                  </a:cubicBezTo>
                  <a:cubicBezTo>
                    <a:pt x="20308" y="14441"/>
                    <a:pt x="20252" y="14435"/>
                    <a:pt x="20195" y="14425"/>
                  </a:cubicBezTo>
                  <a:cubicBezTo>
                    <a:pt x="18771" y="14125"/>
                    <a:pt x="19573" y="10001"/>
                    <a:pt x="21172" y="10001"/>
                  </a:cubicBezTo>
                  <a:close/>
                  <a:moveTo>
                    <a:pt x="19764" y="21596"/>
                  </a:moveTo>
                  <a:cubicBezTo>
                    <a:pt x="20187" y="21596"/>
                    <a:pt x="20679" y="21690"/>
                    <a:pt x="21227" y="21904"/>
                  </a:cubicBezTo>
                  <a:cubicBezTo>
                    <a:pt x="23760" y="23171"/>
                    <a:pt x="23321" y="25199"/>
                    <a:pt x="21380" y="25199"/>
                  </a:cubicBezTo>
                  <a:cubicBezTo>
                    <a:pt x="20950" y="25199"/>
                    <a:pt x="20447" y="25099"/>
                    <a:pt x="19885" y="24870"/>
                  </a:cubicBezTo>
                  <a:cubicBezTo>
                    <a:pt x="17338" y="23618"/>
                    <a:pt x="17796" y="21596"/>
                    <a:pt x="19764" y="21596"/>
                  </a:cubicBezTo>
                  <a:close/>
                  <a:moveTo>
                    <a:pt x="24182" y="26162"/>
                  </a:moveTo>
                  <a:cubicBezTo>
                    <a:pt x="24978" y="26162"/>
                    <a:pt x="26067" y="26763"/>
                    <a:pt x="25869" y="27630"/>
                  </a:cubicBezTo>
                  <a:cubicBezTo>
                    <a:pt x="25759" y="27880"/>
                    <a:pt x="25466" y="27993"/>
                    <a:pt x="25120" y="27993"/>
                  </a:cubicBezTo>
                  <a:cubicBezTo>
                    <a:pt x="24325" y="27993"/>
                    <a:pt x="23247" y="27401"/>
                    <a:pt x="23445" y="26521"/>
                  </a:cubicBezTo>
                  <a:cubicBezTo>
                    <a:pt x="23553" y="26273"/>
                    <a:pt x="23840" y="26162"/>
                    <a:pt x="24182" y="26162"/>
                  </a:cubicBezTo>
                  <a:close/>
                  <a:moveTo>
                    <a:pt x="25606" y="0"/>
                  </a:moveTo>
                  <a:cubicBezTo>
                    <a:pt x="22588" y="0"/>
                    <a:pt x="17675" y="4496"/>
                    <a:pt x="17900" y="6456"/>
                  </a:cubicBezTo>
                  <a:cubicBezTo>
                    <a:pt x="16987" y="8479"/>
                    <a:pt x="18562" y="15892"/>
                    <a:pt x="17553" y="15892"/>
                  </a:cubicBezTo>
                  <a:cubicBezTo>
                    <a:pt x="17250" y="15892"/>
                    <a:pt x="16715" y="15226"/>
                    <a:pt x="15811" y="13548"/>
                  </a:cubicBezTo>
                  <a:cubicBezTo>
                    <a:pt x="13644" y="6765"/>
                    <a:pt x="18519" y="3541"/>
                    <a:pt x="16894" y="2097"/>
                  </a:cubicBezTo>
                  <a:cubicBezTo>
                    <a:pt x="4927" y="6524"/>
                    <a:pt x="13981" y="20631"/>
                    <a:pt x="11457" y="20631"/>
                  </a:cubicBezTo>
                  <a:cubicBezTo>
                    <a:pt x="11408" y="20631"/>
                    <a:pt x="11355" y="20625"/>
                    <a:pt x="11297" y="20615"/>
                  </a:cubicBezTo>
                  <a:cubicBezTo>
                    <a:pt x="3844" y="16823"/>
                    <a:pt x="7919" y="10273"/>
                    <a:pt x="6268" y="9241"/>
                  </a:cubicBezTo>
                  <a:cubicBezTo>
                    <a:pt x="1780" y="9447"/>
                    <a:pt x="1" y="18345"/>
                    <a:pt x="1368" y="21131"/>
                  </a:cubicBezTo>
                  <a:cubicBezTo>
                    <a:pt x="2425" y="24225"/>
                    <a:pt x="5314" y="26727"/>
                    <a:pt x="8563" y="26933"/>
                  </a:cubicBezTo>
                  <a:cubicBezTo>
                    <a:pt x="6681" y="33304"/>
                    <a:pt x="11968" y="36295"/>
                    <a:pt x="13180" y="37095"/>
                  </a:cubicBezTo>
                  <a:cubicBezTo>
                    <a:pt x="16091" y="38759"/>
                    <a:pt x="18570" y="39338"/>
                    <a:pt x="20584" y="39338"/>
                  </a:cubicBezTo>
                  <a:cubicBezTo>
                    <a:pt x="22940" y="39338"/>
                    <a:pt x="24659" y="38544"/>
                    <a:pt x="25688" y="37766"/>
                  </a:cubicBezTo>
                  <a:cubicBezTo>
                    <a:pt x="27932" y="35831"/>
                    <a:pt x="26101" y="36167"/>
                    <a:pt x="21975" y="35702"/>
                  </a:cubicBezTo>
                  <a:cubicBezTo>
                    <a:pt x="17100" y="35522"/>
                    <a:pt x="14469" y="31086"/>
                    <a:pt x="15991" y="29616"/>
                  </a:cubicBezTo>
                  <a:cubicBezTo>
                    <a:pt x="16201" y="29582"/>
                    <a:pt x="16415" y="29566"/>
                    <a:pt x="16633" y="29566"/>
                  </a:cubicBezTo>
                  <a:cubicBezTo>
                    <a:pt x="19978" y="29566"/>
                    <a:pt x="24301" y="33264"/>
                    <a:pt x="28670" y="33264"/>
                  </a:cubicBezTo>
                  <a:cubicBezTo>
                    <a:pt x="29941" y="33264"/>
                    <a:pt x="31216" y="32951"/>
                    <a:pt x="32471" y="32143"/>
                  </a:cubicBezTo>
                  <a:cubicBezTo>
                    <a:pt x="34277" y="31215"/>
                    <a:pt x="38068" y="28558"/>
                    <a:pt x="36933" y="27759"/>
                  </a:cubicBezTo>
                  <a:cubicBezTo>
                    <a:pt x="35945" y="27884"/>
                    <a:pt x="34966" y="27947"/>
                    <a:pt x="34021" y="27947"/>
                  </a:cubicBezTo>
                  <a:cubicBezTo>
                    <a:pt x="29910" y="27947"/>
                    <a:pt x="26443" y="26752"/>
                    <a:pt x="25688" y="24277"/>
                  </a:cubicBezTo>
                  <a:cubicBezTo>
                    <a:pt x="25424" y="23442"/>
                    <a:pt x="25932" y="23157"/>
                    <a:pt x="26853" y="23157"/>
                  </a:cubicBezTo>
                  <a:cubicBezTo>
                    <a:pt x="28828" y="23157"/>
                    <a:pt x="32703" y="24465"/>
                    <a:pt x="34948" y="24465"/>
                  </a:cubicBezTo>
                  <a:cubicBezTo>
                    <a:pt x="35537" y="24465"/>
                    <a:pt x="36013" y="24375"/>
                    <a:pt x="36314" y="24148"/>
                  </a:cubicBezTo>
                  <a:cubicBezTo>
                    <a:pt x="38816" y="23606"/>
                    <a:pt x="43303" y="19274"/>
                    <a:pt x="41137" y="18500"/>
                  </a:cubicBezTo>
                  <a:cubicBezTo>
                    <a:pt x="39565" y="18986"/>
                    <a:pt x="37927" y="19194"/>
                    <a:pt x="36455" y="19194"/>
                  </a:cubicBezTo>
                  <a:cubicBezTo>
                    <a:pt x="32299" y="19194"/>
                    <a:pt x="29474" y="17531"/>
                    <a:pt x="33245" y="15740"/>
                  </a:cubicBezTo>
                  <a:cubicBezTo>
                    <a:pt x="36340" y="14554"/>
                    <a:pt x="40131" y="15818"/>
                    <a:pt x="42375" y="13006"/>
                  </a:cubicBezTo>
                  <a:cubicBezTo>
                    <a:pt x="43355" y="10453"/>
                    <a:pt x="44696" y="5966"/>
                    <a:pt x="43742" y="4109"/>
                  </a:cubicBezTo>
                  <a:cubicBezTo>
                    <a:pt x="41314" y="2858"/>
                    <a:pt x="38595" y="2047"/>
                    <a:pt x="36153" y="2047"/>
                  </a:cubicBezTo>
                  <a:cubicBezTo>
                    <a:pt x="32654" y="2047"/>
                    <a:pt x="29725" y="3712"/>
                    <a:pt x="29041" y="8132"/>
                  </a:cubicBezTo>
                  <a:cubicBezTo>
                    <a:pt x="28743" y="9270"/>
                    <a:pt x="28120" y="10152"/>
                    <a:pt x="27203" y="10152"/>
                  </a:cubicBezTo>
                  <a:cubicBezTo>
                    <a:pt x="26852" y="10152"/>
                    <a:pt x="26459" y="10023"/>
                    <a:pt x="26024" y="9731"/>
                  </a:cubicBezTo>
                  <a:cubicBezTo>
                    <a:pt x="23651" y="7100"/>
                    <a:pt x="26901" y="3851"/>
                    <a:pt x="27468" y="1065"/>
                  </a:cubicBezTo>
                  <a:cubicBezTo>
                    <a:pt x="27065" y="312"/>
                    <a:pt x="26401" y="0"/>
                    <a:pt x="25606" y="0"/>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marL="0" marR="0" lvl="0" indent="0" algn="l" defTabSz="121917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sp>
          <p:nvSpPr>
            <p:cNvPr id="66" name="Google Shape;96;p3"/>
            <p:cNvSpPr/>
            <p:nvPr/>
          </p:nvSpPr>
          <p:spPr>
            <a:xfrm>
              <a:off x="4841748" y="3612462"/>
              <a:ext cx="811718" cy="761639"/>
            </a:xfrm>
            <a:custGeom>
              <a:avLst/>
              <a:gdLst/>
              <a:ahLst/>
              <a:cxnLst/>
              <a:rect l="l" t="t" r="r" b="b"/>
              <a:pathLst>
                <a:path w="32471" h="30460" extrusionOk="0">
                  <a:moveTo>
                    <a:pt x="21097" y="0"/>
                  </a:moveTo>
                  <a:lnTo>
                    <a:pt x="21097" y="0"/>
                  </a:lnTo>
                  <a:cubicBezTo>
                    <a:pt x="18312" y="4075"/>
                    <a:pt x="17873" y="9827"/>
                    <a:pt x="20014" y="14675"/>
                  </a:cubicBezTo>
                  <a:cubicBezTo>
                    <a:pt x="17796" y="15759"/>
                    <a:pt x="15114" y="17177"/>
                    <a:pt x="12663" y="18544"/>
                  </a:cubicBezTo>
                  <a:cubicBezTo>
                    <a:pt x="8614" y="14005"/>
                    <a:pt x="8589" y="9827"/>
                    <a:pt x="10007" y="4901"/>
                  </a:cubicBezTo>
                  <a:lnTo>
                    <a:pt x="10007" y="4901"/>
                  </a:lnTo>
                  <a:cubicBezTo>
                    <a:pt x="7841" y="9208"/>
                    <a:pt x="8924" y="14908"/>
                    <a:pt x="12457" y="18647"/>
                  </a:cubicBezTo>
                  <a:cubicBezTo>
                    <a:pt x="10884" y="19524"/>
                    <a:pt x="8769" y="20762"/>
                    <a:pt x="6912" y="21897"/>
                  </a:cubicBezTo>
                  <a:cubicBezTo>
                    <a:pt x="2192" y="20607"/>
                    <a:pt x="26" y="15217"/>
                    <a:pt x="464" y="10446"/>
                  </a:cubicBezTo>
                  <a:lnTo>
                    <a:pt x="464" y="10446"/>
                  </a:lnTo>
                  <a:cubicBezTo>
                    <a:pt x="0" y="10884"/>
                    <a:pt x="284" y="12096"/>
                    <a:pt x="258" y="13231"/>
                  </a:cubicBezTo>
                  <a:cubicBezTo>
                    <a:pt x="568" y="16739"/>
                    <a:pt x="2734" y="20891"/>
                    <a:pt x="6628" y="22052"/>
                  </a:cubicBezTo>
                  <a:cubicBezTo>
                    <a:pt x="6345" y="22464"/>
                    <a:pt x="4153" y="23135"/>
                    <a:pt x="4230" y="23805"/>
                  </a:cubicBezTo>
                  <a:cubicBezTo>
                    <a:pt x="4926" y="23367"/>
                    <a:pt x="6061" y="22671"/>
                    <a:pt x="7170" y="22000"/>
                  </a:cubicBezTo>
                  <a:lnTo>
                    <a:pt x="7170" y="22000"/>
                  </a:lnTo>
                  <a:cubicBezTo>
                    <a:pt x="5519" y="24527"/>
                    <a:pt x="6783" y="29840"/>
                    <a:pt x="9491" y="30459"/>
                  </a:cubicBezTo>
                  <a:cubicBezTo>
                    <a:pt x="5881" y="28138"/>
                    <a:pt x="5287" y="21819"/>
                    <a:pt x="10162" y="20220"/>
                  </a:cubicBezTo>
                  <a:cubicBezTo>
                    <a:pt x="14902" y="21989"/>
                    <a:pt x="18574" y="27881"/>
                    <a:pt x="24211" y="27881"/>
                  </a:cubicBezTo>
                  <a:cubicBezTo>
                    <a:pt x="24248" y="27881"/>
                    <a:pt x="24284" y="27881"/>
                    <a:pt x="24321" y="27880"/>
                  </a:cubicBezTo>
                  <a:cubicBezTo>
                    <a:pt x="18956" y="27236"/>
                    <a:pt x="15397" y="22438"/>
                    <a:pt x="10394" y="20091"/>
                  </a:cubicBezTo>
                  <a:cubicBezTo>
                    <a:pt x="13515" y="18286"/>
                    <a:pt x="16816" y="16507"/>
                    <a:pt x="20246" y="14804"/>
                  </a:cubicBezTo>
                  <a:lnTo>
                    <a:pt x="21871" y="14005"/>
                  </a:lnTo>
                  <a:cubicBezTo>
                    <a:pt x="24118" y="15173"/>
                    <a:pt x="27476" y="18015"/>
                    <a:pt x="30159" y="18015"/>
                  </a:cubicBezTo>
                  <a:cubicBezTo>
                    <a:pt x="30617" y="18015"/>
                    <a:pt x="31055" y="17932"/>
                    <a:pt x="31465" y="17745"/>
                  </a:cubicBezTo>
                  <a:lnTo>
                    <a:pt x="31465" y="17745"/>
                  </a:lnTo>
                  <a:cubicBezTo>
                    <a:pt x="31199" y="17778"/>
                    <a:pt x="30936" y="17794"/>
                    <a:pt x="30677" y="17794"/>
                  </a:cubicBezTo>
                  <a:cubicBezTo>
                    <a:pt x="27570" y="17794"/>
                    <a:pt x="24936" y="15495"/>
                    <a:pt x="22103" y="13876"/>
                  </a:cubicBezTo>
                  <a:cubicBezTo>
                    <a:pt x="25224" y="12380"/>
                    <a:pt x="31671" y="9053"/>
                    <a:pt x="32471" y="6061"/>
                  </a:cubicBezTo>
                  <a:lnTo>
                    <a:pt x="32471" y="6061"/>
                  </a:lnTo>
                  <a:cubicBezTo>
                    <a:pt x="31052" y="8176"/>
                    <a:pt x="28912" y="9904"/>
                    <a:pt x="26539" y="11297"/>
                  </a:cubicBezTo>
                  <a:cubicBezTo>
                    <a:pt x="25966" y="10495"/>
                    <a:pt x="28283" y="4708"/>
                    <a:pt x="28085" y="4708"/>
                  </a:cubicBezTo>
                  <a:cubicBezTo>
                    <a:pt x="28060" y="4708"/>
                    <a:pt x="27995" y="4799"/>
                    <a:pt x="27880" y="5004"/>
                  </a:cubicBezTo>
                  <a:cubicBezTo>
                    <a:pt x="24037" y="12432"/>
                    <a:pt x="30201" y="9904"/>
                    <a:pt x="20194" y="14572"/>
                  </a:cubicBezTo>
                  <a:cubicBezTo>
                    <a:pt x="17770" y="9208"/>
                    <a:pt x="19034" y="4256"/>
                    <a:pt x="21097" y="0"/>
                  </a:cubicBezTo>
                  <a:close/>
                </a:path>
              </a:pathLst>
            </a:custGeom>
            <a:solidFill>
              <a:schemeClr val="accent6"/>
            </a:solidFill>
            <a:ln>
              <a:noFill/>
            </a:ln>
          </p:spPr>
          <p:txBody>
            <a:bodyPr spcFirstLastPara="1" lIns="91425" tIns="91425" rIns="91425" bIns="91425" anchor="ctr"/>
            <a:lstStyle/>
            <a:p>
              <a:pPr marL="0" marR="0" lvl="0" indent="0" algn="l" defTabSz="1219170" rtl="0" eaLnBrk="1" fontAlgn="base"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grpSp>
      <p:sp>
        <p:nvSpPr>
          <p:cNvPr id="56" name="Google Shape;56;p3"/>
          <p:cNvSpPr txBox="1">
            <a:spLocks noGrp="1"/>
          </p:cNvSpPr>
          <p:nvPr>
            <p:ph type="title"/>
          </p:nvPr>
        </p:nvSpPr>
        <p:spPr>
          <a:xfrm>
            <a:off x="2659567" y="2593547"/>
            <a:ext cx="2900800" cy="727200"/>
          </a:xfrm>
          <a:prstGeom prst="rect">
            <a:avLst/>
          </a:prstGeom>
        </p:spPr>
        <p:txBody>
          <a:bodyPr spcFirstLastPara="1" anchor="ctr">
            <a:noAutofit/>
          </a:bodyPr>
          <a:lstStyle>
            <a:lvl1pPr lvl="0" rtl="0">
              <a:spcBef>
                <a:spcPts val="0"/>
              </a:spcBef>
              <a:spcAft>
                <a:spcPts val="0"/>
              </a:spcAft>
              <a:buSzPts val="1800"/>
              <a:buNone/>
              <a:defRPr/>
            </a:lvl1pPr>
            <a:lvl2pPr lvl="1" algn="ctr" rtl="0">
              <a:spcBef>
                <a:spcPts val="0"/>
              </a:spcBef>
              <a:spcAft>
                <a:spcPts val="0"/>
              </a:spcAft>
              <a:buSzPts val="2100"/>
              <a:buNone/>
              <a:defRPr sz="2800"/>
            </a:lvl2pPr>
            <a:lvl3pPr lvl="2" algn="ctr" rtl="0">
              <a:spcBef>
                <a:spcPts val="0"/>
              </a:spcBef>
              <a:spcAft>
                <a:spcPts val="0"/>
              </a:spcAft>
              <a:buSzPts val="2100"/>
              <a:buNone/>
              <a:defRPr sz="2800"/>
            </a:lvl3pPr>
            <a:lvl4pPr lvl="3" algn="ctr" rtl="0">
              <a:spcBef>
                <a:spcPts val="0"/>
              </a:spcBef>
              <a:spcAft>
                <a:spcPts val="0"/>
              </a:spcAft>
              <a:buSzPts val="2100"/>
              <a:buNone/>
              <a:defRPr sz="2800"/>
            </a:lvl4pPr>
            <a:lvl5pPr lvl="4" algn="ctr" rtl="0">
              <a:spcBef>
                <a:spcPts val="0"/>
              </a:spcBef>
              <a:spcAft>
                <a:spcPts val="0"/>
              </a:spcAft>
              <a:buSzPts val="2100"/>
              <a:buNone/>
              <a:defRPr sz="2800"/>
            </a:lvl5pPr>
            <a:lvl6pPr lvl="5" algn="ctr" rtl="0">
              <a:spcBef>
                <a:spcPts val="0"/>
              </a:spcBef>
              <a:spcAft>
                <a:spcPts val="0"/>
              </a:spcAft>
              <a:buSzPts val="2100"/>
              <a:buNone/>
              <a:defRPr sz="2800"/>
            </a:lvl6pPr>
            <a:lvl7pPr lvl="6" algn="ctr" rtl="0">
              <a:spcBef>
                <a:spcPts val="0"/>
              </a:spcBef>
              <a:spcAft>
                <a:spcPts val="0"/>
              </a:spcAft>
              <a:buSzPts val="2100"/>
              <a:buNone/>
              <a:defRPr sz="2800"/>
            </a:lvl7pPr>
            <a:lvl8pPr lvl="7" algn="ctr" rtl="0">
              <a:spcBef>
                <a:spcPts val="0"/>
              </a:spcBef>
              <a:spcAft>
                <a:spcPts val="0"/>
              </a:spcAft>
              <a:buSzPts val="2100"/>
              <a:buNone/>
              <a:defRPr sz="2800"/>
            </a:lvl8pPr>
            <a:lvl9pPr lvl="8" algn="ctr" rtl="0">
              <a:spcBef>
                <a:spcPts val="0"/>
              </a:spcBef>
              <a:spcAft>
                <a:spcPts val="0"/>
              </a:spcAft>
              <a:buSzPts val="2100"/>
              <a:buNone/>
              <a:defRPr sz="2800"/>
            </a:lvl9pPr>
          </a:lstStyle>
          <a:p>
            <a:endParaRPr/>
          </a:p>
        </p:txBody>
      </p:sp>
      <p:sp>
        <p:nvSpPr>
          <p:cNvPr id="57" name="Google Shape;57;p3"/>
          <p:cNvSpPr txBox="1">
            <a:spLocks noGrp="1"/>
          </p:cNvSpPr>
          <p:nvPr>
            <p:ph type="title" idx="2"/>
          </p:nvPr>
        </p:nvSpPr>
        <p:spPr>
          <a:xfrm>
            <a:off x="827367" y="2438151"/>
            <a:ext cx="1945600" cy="1038000"/>
          </a:xfrm>
          <a:prstGeom prst="rect">
            <a:avLst/>
          </a:prstGeom>
        </p:spPr>
        <p:txBody>
          <a:bodyPr spcFirstLastPara="1" anchor="ctr">
            <a:noAutofit/>
          </a:bodyPr>
          <a:lstStyle>
            <a:lvl1pPr lvl="0" algn="ctr" rtl="0">
              <a:spcBef>
                <a:spcPts val="0"/>
              </a:spcBef>
              <a:spcAft>
                <a:spcPts val="0"/>
              </a:spcAft>
              <a:buSzPts val="6300"/>
              <a:buNone/>
              <a:defRPr sz="8400"/>
            </a:lvl1pPr>
            <a:lvl2pPr lvl="1" algn="ctr" rtl="0">
              <a:spcBef>
                <a:spcPts val="0"/>
              </a:spcBef>
              <a:spcAft>
                <a:spcPts val="0"/>
              </a:spcAft>
              <a:buSzPts val="6300"/>
              <a:buNone/>
              <a:defRPr sz="8400"/>
            </a:lvl2pPr>
            <a:lvl3pPr lvl="2" algn="ctr" rtl="0">
              <a:spcBef>
                <a:spcPts val="0"/>
              </a:spcBef>
              <a:spcAft>
                <a:spcPts val="0"/>
              </a:spcAft>
              <a:buSzPts val="6300"/>
              <a:buNone/>
              <a:defRPr sz="8400"/>
            </a:lvl3pPr>
            <a:lvl4pPr lvl="3" algn="ctr" rtl="0">
              <a:spcBef>
                <a:spcPts val="0"/>
              </a:spcBef>
              <a:spcAft>
                <a:spcPts val="0"/>
              </a:spcAft>
              <a:buSzPts val="6300"/>
              <a:buNone/>
              <a:defRPr sz="8400"/>
            </a:lvl4pPr>
            <a:lvl5pPr lvl="4" algn="ctr" rtl="0">
              <a:spcBef>
                <a:spcPts val="0"/>
              </a:spcBef>
              <a:spcAft>
                <a:spcPts val="0"/>
              </a:spcAft>
              <a:buSzPts val="6300"/>
              <a:buNone/>
              <a:defRPr sz="8400"/>
            </a:lvl5pPr>
            <a:lvl6pPr lvl="5" algn="ctr" rtl="0">
              <a:spcBef>
                <a:spcPts val="0"/>
              </a:spcBef>
              <a:spcAft>
                <a:spcPts val="0"/>
              </a:spcAft>
              <a:buSzPts val="6300"/>
              <a:buNone/>
              <a:defRPr sz="8400"/>
            </a:lvl6pPr>
            <a:lvl7pPr lvl="6" algn="ctr" rtl="0">
              <a:spcBef>
                <a:spcPts val="0"/>
              </a:spcBef>
              <a:spcAft>
                <a:spcPts val="0"/>
              </a:spcAft>
              <a:buSzPts val="6300"/>
              <a:buNone/>
              <a:defRPr sz="8400"/>
            </a:lvl7pPr>
            <a:lvl8pPr lvl="7" algn="ctr" rtl="0">
              <a:spcBef>
                <a:spcPts val="0"/>
              </a:spcBef>
              <a:spcAft>
                <a:spcPts val="0"/>
              </a:spcAft>
              <a:buSzPts val="6300"/>
              <a:buNone/>
              <a:defRPr sz="8400"/>
            </a:lvl8pPr>
            <a:lvl9pPr lvl="8" algn="ctr" rtl="0">
              <a:spcBef>
                <a:spcPts val="0"/>
              </a:spcBef>
              <a:spcAft>
                <a:spcPts val="0"/>
              </a:spcAft>
              <a:buSzPts val="6300"/>
              <a:buNone/>
              <a:defRPr sz="8400"/>
            </a:lvl9pPr>
          </a:lstStyle>
          <a:p>
            <a:r>
              <a:rPr lang="en-US"/>
              <a:t>Click to edit Master title style</a:t>
            </a:r>
            <a:endParaRPr/>
          </a:p>
        </p:txBody>
      </p:sp>
    </p:spTree>
    <p:extLst>
      <p:ext uri="{BB962C8B-B14F-4D97-AF65-F5344CB8AC3E}">
        <p14:creationId xmlns:p14="http://schemas.microsoft.com/office/powerpoint/2010/main" val="185444176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and body" type="tx">
  <p:cSld name="Title and body">
    <p:spTree>
      <p:nvGrpSpPr>
        <p:cNvPr id="1" name="Shape 97"/>
        <p:cNvGrpSpPr/>
        <p:nvPr/>
      </p:nvGrpSpPr>
      <p:grpSpPr>
        <a:xfrm>
          <a:off x="0" y="0"/>
          <a:ext cx="0" cy="0"/>
          <a:chOff x="0" y="0"/>
          <a:chExt cx="0" cy="0"/>
        </a:xfrm>
      </p:grpSpPr>
      <p:grpSp>
        <p:nvGrpSpPr>
          <p:cNvPr id="4" name="Google Shape;99;p4"/>
          <p:cNvGrpSpPr>
            <a:grpSpLocks/>
          </p:cNvGrpSpPr>
          <p:nvPr/>
        </p:nvGrpSpPr>
        <p:grpSpPr bwMode="auto">
          <a:xfrm rot="10800000">
            <a:off x="10047817" y="-359833"/>
            <a:ext cx="1242483" cy="1043517"/>
            <a:chOff x="4649450" y="3501085"/>
            <a:chExt cx="1170736" cy="983475"/>
          </a:xfrm>
        </p:grpSpPr>
        <p:sp>
          <p:nvSpPr>
            <p:cNvPr id="5" name="Google Shape;100;p4"/>
            <p:cNvSpPr/>
            <p:nvPr/>
          </p:nvSpPr>
          <p:spPr>
            <a:xfrm>
              <a:off x="4649450" y="4151416"/>
              <a:ext cx="456726" cy="167570"/>
            </a:xfrm>
            <a:custGeom>
              <a:avLst/>
              <a:gdLst/>
              <a:ahLst/>
              <a:cxnLst/>
              <a:rect l="l" t="t" r="r" b="b"/>
              <a:pathLst>
                <a:path w="18259" h="6731" extrusionOk="0">
                  <a:moveTo>
                    <a:pt x="14506" y="1"/>
                  </a:moveTo>
                  <a:lnTo>
                    <a:pt x="14454" y="52"/>
                  </a:lnTo>
                  <a:cubicBezTo>
                    <a:pt x="10483" y="3121"/>
                    <a:pt x="5815" y="5107"/>
                    <a:pt x="888" y="5855"/>
                  </a:cubicBezTo>
                  <a:cubicBezTo>
                    <a:pt x="21" y="6472"/>
                    <a:pt x="0" y="6730"/>
                    <a:pt x="534" y="6730"/>
                  </a:cubicBezTo>
                  <a:cubicBezTo>
                    <a:pt x="3080" y="6730"/>
                    <a:pt x="18259" y="854"/>
                    <a:pt x="14506" y="1"/>
                  </a:cubicBezTo>
                  <a:close/>
                </a:path>
              </a:pathLst>
            </a:custGeom>
            <a:solidFill>
              <a:schemeClr val="accent6"/>
            </a:solidFill>
            <a:ln>
              <a:noFill/>
            </a:ln>
          </p:spPr>
          <p:txBody>
            <a:bodyPr spcFirstLastPara="1" lIns="91425" tIns="91425" rIns="91425" bIns="91425" anchor="ctr"/>
            <a:lstStyle/>
            <a:p>
              <a:pPr marL="0" marR="0" lvl="0" indent="0" algn="l" defTabSz="1219170" rtl="0" eaLnBrk="1" fontAlgn="base"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sp>
          <p:nvSpPr>
            <p:cNvPr id="6" name="Google Shape;101;p4"/>
            <p:cNvSpPr>
              <a:spLocks/>
            </p:cNvSpPr>
            <p:nvPr/>
          </p:nvSpPr>
          <p:spPr bwMode="auto">
            <a:xfrm>
              <a:off x="4702761" y="3501085"/>
              <a:ext cx="1117425" cy="983475"/>
            </a:xfrm>
            <a:custGeom>
              <a:avLst/>
              <a:gdLst>
                <a:gd name="T0" fmla="*/ 568421875 w 44697"/>
                <a:gd name="T1" fmla="*/ 93421875 h 39339"/>
                <a:gd name="T2" fmla="*/ 558546875 w 44697"/>
                <a:gd name="T3" fmla="*/ 141171875 h 39339"/>
                <a:gd name="T4" fmla="*/ 538640625 w 44697"/>
                <a:gd name="T5" fmla="*/ 148218750 h 39339"/>
                <a:gd name="T6" fmla="*/ 540812500 w 44697"/>
                <a:gd name="T7" fmla="*/ 105296875 h 39339"/>
                <a:gd name="T8" fmla="*/ 568421875 w 44697"/>
                <a:gd name="T9" fmla="*/ 93421875 h 39339"/>
                <a:gd name="T10" fmla="*/ 330812500 w 44697"/>
                <a:gd name="T11" fmla="*/ 156265625 h 39339"/>
                <a:gd name="T12" fmla="*/ 333281250 w 44697"/>
                <a:gd name="T13" fmla="*/ 156484375 h 39339"/>
                <a:gd name="T14" fmla="*/ 318171875 w 44697"/>
                <a:gd name="T15" fmla="*/ 225640625 h 39339"/>
                <a:gd name="T16" fmla="*/ 315546875 w 44697"/>
                <a:gd name="T17" fmla="*/ 225390625 h 39339"/>
                <a:gd name="T18" fmla="*/ 330812500 w 44697"/>
                <a:gd name="T19" fmla="*/ 156265625 h 39339"/>
                <a:gd name="T20" fmla="*/ 308812500 w 44697"/>
                <a:gd name="T21" fmla="*/ 337437500 h 39339"/>
                <a:gd name="T22" fmla="*/ 331671875 w 44697"/>
                <a:gd name="T23" fmla="*/ 342250000 h 39339"/>
                <a:gd name="T24" fmla="*/ 334062500 w 44697"/>
                <a:gd name="T25" fmla="*/ 393734375 h 39339"/>
                <a:gd name="T26" fmla="*/ 310703125 w 44697"/>
                <a:gd name="T27" fmla="*/ 388593750 h 39339"/>
                <a:gd name="T28" fmla="*/ 308812500 w 44697"/>
                <a:gd name="T29" fmla="*/ 337437500 h 39339"/>
                <a:gd name="T30" fmla="*/ 377843750 w 44697"/>
                <a:gd name="T31" fmla="*/ 408781250 h 39339"/>
                <a:gd name="T32" fmla="*/ 404203125 w 44697"/>
                <a:gd name="T33" fmla="*/ 431718750 h 39339"/>
                <a:gd name="T34" fmla="*/ 392500000 w 44697"/>
                <a:gd name="T35" fmla="*/ 437390625 h 39339"/>
                <a:gd name="T36" fmla="*/ 366328125 w 44697"/>
                <a:gd name="T37" fmla="*/ 414390625 h 39339"/>
                <a:gd name="T38" fmla="*/ 377843750 w 44697"/>
                <a:gd name="T39" fmla="*/ 408781250 h 39339"/>
                <a:gd name="T40" fmla="*/ 400093750 w 44697"/>
                <a:gd name="T41" fmla="*/ 0 h 39339"/>
                <a:gd name="T42" fmla="*/ 279687500 w 44697"/>
                <a:gd name="T43" fmla="*/ 100875000 h 39339"/>
                <a:gd name="T44" fmla="*/ 274265625 w 44697"/>
                <a:gd name="T45" fmla="*/ 248312500 h 39339"/>
                <a:gd name="T46" fmla="*/ 247046875 w 44697"/>
                <a:gd name="T47" fmla="*/ 211687500 h 39339"/>
                <a:gd name="T48" fmla="*/ 263968750 w 44697"/>
                <a:gd name="T49" fmla="*/ 32765625 h 39339"/>
                <a:gd name="T50" fmla="*/ 263968750 w 44697"/>
                <a:gd name="T51" fmla="*/ 32765625 h 39339"/>
                <a:gd name="T52" fmla="*/ 179015625 w 44697"/>
                <a:gd name="T53" fmla="*/ 322359375 h 39339"/>
                <a:gd name="T54" fmla="*/ 176515625 w 44697"/>
                <a:gd name="T55" fmla="*/ 322109375 h 39339"/>
                <a:gd name="T56" fmla="*/ 97937500 w 44697"/>
                <a:gd name="T57" fmla="*/ 144390625 h 39339"/>
                <a:gd name="T58" fmla="*/ 97937500 w 44697"/>
                <a:gd name="T59" fmla="*/ 144390625 h 39339"/>
                <a:gd name="T60" fmla="*/ 21375000 w 44697"/>
                <a:gd name="T61" fmla="*/ 330171875 h 39339"/>
                <a:gd name="T62" fmla="*/ 133796875 w 44697"/>
                <a:gd name="T63" fmla="*/ 420828125 h 39339"/>
                <a:gd name="T64" fmla="*/ 205937500 w 44697"/>
                <a:gd name="T65" fmla="*/ 579609375 h 39339"/>
                <a:gd name="T66" fmla="*/ 321625000 w 44697"/>
                <a:gd name="T67" fmla="*/ 614656250 h 39339"/>
                <a:gd name="T68" fmla="*/ 401375000 w 44697"/>
                <a:gd name="T69" fmla="*/ 590093750 h 39339"/>
                <a:gd name="T70" fmla="*/ 343359375 w 44697"/>
                <a:gd name="T71" fmla="*/ 557843750 h 39339"/>
                <a:gd name="T72" fmla="*/ 249859375 w 44697"/>
                <a:gd name="T73" fmla="*/ 462750000 h 39339"/>
                <a:gd name="T74" fmla="*/ 259890625 w 44697"/>
                <a:gd name="T75" fmla="*/ 461968750 h 39339"/>
                <a:gd name="T76" fmla="*/ 447968750 w 44697"/>
                <a:gd name="T77" fmla="*/ 519750000 h 39339"/>
                <a:gd name="T78" fmla="*/ 507359375 w 44697"/>
                <a:gd name="T79" fmla="*/ 502234375 h 39339"/>
                <a:gd name="T80" fmla="*/ 577078125 w 44697"/>
                <a:gd name="T81" fmla="*/ 433734375 h 39339"/>
                <a:gd name="T82" fmla="*/ 577078125 w 44697"/>
                <a:gd name="T83" fmla="*/ 433734375 h 39339"/>
                <a:gd name="T84" fmla="*/ 531578125 w 44697"/>
                <a:gd name="T85" fmla="*/ 436671875 h 39339"/>
                <a:gd name="T86" fmla="*/ 401375000 w 44697"/>
                <a:gd name="T87" fmla="*/ 379328125 h 39339"/>
                <a:gd name="T88" fmla="*/ 419578125 w 44697"/>
                <a:gd name="T89" fmla="*/ 361828125 h 39339"/>
                <a:gd name="T90" fmla="*/ 546062500 w 44697"/>
                <a:gd name="T91" fmla="*/ 382265625 h 39339"/>
                <a:gd name="T92" fmla="*/ 567406250 w 44697"/>
                <a:gd name="T93" fmla="*/ 377312500 h 39339"/>
                <a:gd name="T94" fmla="*/ 642765625 w 44697"/>
                <a:gd name="T95" fmla="*/ 289062500 h 39339"/>
                <a:gd name="T96" fmla="*/ 642765625 w 44697"/>
                <a:gd name="T97" fmla="*/ 289062500 h 39339"/>
                <a:gd name="T98" fmla="*/ 569609375 w 44697"/>
                <a:gd name="T99" fmla="*/ 299906250 h 39339"/>
                <a:gd name="T100" fmla="*/ 519453125 w 44697"/>
                <a:gd name="T101" fmla="*/ 245937500 h 39339"/>
                <a:gd name="T102" fmla="*/ 662109375 w 44697"/>
                <a:gd name="T103" fmla="*/ 203218750 h 39339"/>
                <a:gd name="T104" fmla="*/ 683468750 w 44697"/>
                <a:gd name="T105" fmla="*/ 64203125 h 39339"/>
                <a:gd name="T106" fmla="*/ 564890625 w 44697"/>
                <a:gd name="T107" fmla="*/ 31984375 h 39339"/>
                <a:gd name="T108" fmla="*/ 453765625 w 44697"/>
                <a:gd name="T109" fmla="*/ 127062500 h 39339"/>
                <a:gd name="T110" fmla="*/ 425046875 w 44697"/>
                <a:gd name="T111" fmla="*/ 158625000 h 39339"/>
                <a:gd name="T112" fmla="*/ 406625000 w 44697"/>
                <a:gd name="T113" fmla="*/ 152046875 h 39339"/>
                <a:gd name="T114" fmla="*/ 429187500 w 44697"/>
                <a:gd name="T115" fmla="*/ 16640625 h 39339"/>
                <a:gd name="T116" fmla="*/ 400093750 w 44697"/>
                <a:gd name="T117" fmla="*/ 0 h 39339"/>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44697" h="39339" extrusionOk="0">
                  <a:moveTo>
                    <a:pt x="36379" y="5979"/>
                  </a:moveTo>
                  <a:cubicBezTo>
                    <a:pt x="37626" y="5979"/>
                    <a:pt x="37864" y="7555"/>
                    <a:pt x="35747" y="9035"/>
                  </a:cubicBezTo>
                  <a:cubicBezTo>
                    <a:pt x="35259" y="9350"/>
                    <a:pt x="34824" y="9486"/>
                    <a:pt x="34473" y="9486"/>
                  </a:cubicBezTo>
                  <a:cubicBezTo>
                    <a:pt x="33357" y="9486"/>
                    <a:pt x="33082" y="8112"/>
                    <a:pt x="34612" y="6739"/>
                  </a:cubicBezTo>
                  <a:cubicBezTo>
                    <a:pt x="35297" y="6203"/>
                    <a:pt x="35910" y="5979"/>
                    <a:pt x="36379" y="5979"/>
                  </a:cubicBezTo>
                  <a:close/>
                  <a:moveTo>
                    <a:pt x="21172" y="10001"/>
                  </a:moveTo>
                  <a:cubicBezTo>
                    <a:pt x="21224" y="10001"/>
                    <a:pt x="21276" y="10006"/>
                    <a:pt x="21330" y="10015"/>
                  </a:cubicBezTo>
                  <a:cubicBezTo>
                    <a:pt x="22725" y="10339"/>
                    <a:pt x="21930" y="14441"/>
                    <a:pt x="20363" y="14441"/>
                  </a:cubicBezTo>
                  <a:cubicBezTo>
                    <a:pt x="20308" y="14441"/>
                    <a:pt x="20252" y="14435"/>
                    <a:pt x="20195" y="14425"/>
                  </a:cubicBezTo>
                  <a:cubicBezTo>
                    <a:pt x="18771" y="14125"/>
                    <a:pt x="19573" y="10001"/>
                    <a:pt x="21172" y="10001"/>
                  </a:cubicBezTo>
                  <a:close/>
                  <a:moveTo>
                    <a:pt x="19764" y="21596"/>
                  </a:moveTo>
                  <a:cubicBezTo>
                    <a:pt x="20187" y="21596"/>
                    <a:pt x="20679" y="21690"/>
                    <a:pt x="21227" y="21904"/>
                  </a:cubicBezTo>
                  <a:cubicBezTo>
                    <a:pt x="23760" y="23171"/>
                    <a:pt x="23321" y="25199"/>
                    <a:pt x="21380" y="25199"/>
                  </a:cubicBezTo>
                  <a:cubicBezTo>
                    <a:pt x="20950" y="25199"/>
                    <a:pt x="20447" y="25099"/>
                    <a:pt x="19885" y="24870"/>
                  </a:cubicBezTo>
                  <a:cubicBezTo>
                    <a:pt x="17338" y="23618"/>
                    <a:pt x="17796" y="21596"/>
                    <a:pt x="19764" y="21596"/>
                  </a:cubicBezTo>
                  <a:close/>
                  <a:moveTo>
                    <a:pt x="24182" y="26162"/>
                  </a:moveTo>
                  <a:cubicBezTo>
                    <a:pt x="24978" y="26162"/>
                    <a:pt x="26067" y="26763"/>
                    <a:pt x="25869" y="27630"/>
                  </a:cubicBezTo>
                  <a:cubicBezTo>
                    <a:pt x="25759" y="27880"/>
                    <a:pt x="25466" y="27993"/>
                    <a:pt x="25120" y="27993"/>
                  </a:cubicBezTo>
                  <a:cubicBezTo>
                    <a:pt x="24325" y="27993"/>
                    <a:pt x="23247" y="27401"/>
                    <a:pt x="23445" y="26521"/>
                  </a:cubicBezTo>
                  <a:cubicBezTo>
                    <a:pt x="23553" y="26273"/>
                    <a:pt x="23840" y="26162"/>
                    <a:pt x="24182" y="26162"/>
                  </a:cubicBezTo>
                  <a:close/>
                  <a:moveTo>
                    <a:pt x="25606" y="0"/>
                  </a:moveTo>
                  <a:cubicBezTo>
                    <a:pt x="22588" y="0"/>
                    <a:pt x="17675" y="4496"/>
                    <a:pt x="17900" y="6456"/>
                  </a:cubicBezTo>
                  <a:cubicBezTo>
                    <a:pt x="16987" y="8479"/>
                    <a:pt x="18562" y="15892"/>
                    <a:pt x="17553" y="15892"/>
                  </a:cubicBezTo>
                  <a:cubicBezTo>
                    <a:pt x="17250" y="15892"/>
                    <a:pt x="16715" y="15226"/>
                    <a:pt x="15811" y="13548"/>
                  </a:cubicBezTo>
                  <a:cubicBezTo>
                    <a:pt x="13644" y="6765"/>
                    <a:pt x="18519" y="3541"/>
                    <a:pt x="16894" y="2097"/>
                  </a:cubicBezTo>
                  <a:cubicBezTo>
                    <a:pt x="4927" y="6524"/>
                    <a:pt x="13981" y="20631"/>
                    <a:pt x="11457" y="20631"/>
                  </a:cubicBezTo>
                  <a:cubicBezTo>
                    <a:pt x="11408" y="20631"/>
                    <a:pt x="11355" y="20625"/>
                    <a:pt x="11297" y="20615"/>
                  </a:cubicBezTo>
                  <a:cubicBezTo>
                    <a:pt x="3844" y="16823"/>
                    <a:pt x="7919" y="10273"/>
                    <a:pt x="6268" y="9241"/>
                  </a:cubicBezTo>
                  <a:cubicBezTo>
                    <a:pt x="1780" y="9447"/>
                    <a:pt x="1" y="18345"/>
                    <a:pt x="1368" y="21131"/>
                  </a:cubicBezTo>
                  <a:cubicBezTo>
                    <a:pt x="2425" y="24225"/>
                    <a:pt x="5314" y="26727"/>
                    <a:pt x="8563" y="26933"/>
                  </a:cubicBezTo>
                  <a:cubicBezTo>
                    <a:pt x="6681" y="33304"/>
                    <a:pt x="11968" y="36295"/>
                    <a:pt x="13180" y="37095"/>
                  </a:cubicBezTo>
                  <a:cubicBezTo>
                    <a:pt x="16091" y="38759"/>
                    <a:pt x="18570" y="39338"/>
                    <a:pt x="20584" y="39338"/>
                  </a:cubicBezTo>
                  <a:cubicBezTo>
                    <a:pt x="22940" y="39338"/>
                    <a:pt x="24659" y="38544"/>
                    <a:pt x="25688" y="37766"/>
                  </a:cubicBezTo>
                  <a:cubicBezTo>
                    <a:pt x="27932" y="35831"/>
                    <a:pt x="26101" y="36167"/>
                    <a:pt x="21975" y="35702"/>
                  </a:cubicBezTo>
                  <a:cubicBezTo>
                    <a:pt x="17100" y="35522"/>
                    <a:pt x="14469" y="31086"/>
                    <a:pt x="15991" y="29616"/>
                  </a:cubicBezTo>
                  <a:cubicBezTo>
                    <a:pt x="16201" y="29582"/>
                    <a:pt x="16415" y="29566"/>
                    <a:pt x="16633" y="29566"/>
                  </a:cubicBezTo>
                  <a:cubicBezTo>
                    <a:pt x="19978" y="29566"/>
                    <a:pt x="24301" y="33264"/>
                    <a:pt x="28670" y="33264"/>
                  </a:cubicBezTo>
                  <a:cubicBezTo>
                    <a:pt x="29941" y="33264"/>
                    <a:pt x="31216" y="32951"/>
                    <a:pt x="32471" y="32143"/>
                  </a:cubicBezTo>
                  <a:cubicBezTo>
                    <a:pt x="34277" y="31215"/>
                    <a:pt x="38068" y="28558"/>
                    <a:pt x="36933" y="27759"/>
                  </a:cubicBezTo>
                  <a:cubicBezTo>
                    <a:pt x="35945" y="27884"/>
                    <a:pt x="34966" y="27947"/>
                    <a:pt x="34021" y="27947"/>
                  </a:cubicBezTo>
                  <a:cubicBezTo>
                    <a:pt x="29910" y="27947"/>
                    <a:pt x="26443" y="26752"/>
                    <a:pt x="25688" y="24277"/>
                  </a:cubicBezTo>
                  <a:cubicBezTo>
                    <a:pt x="25424" y="23442"/>
                    <a:pt x="25932" y="23157"/>
                    <a:pt x="26853" y="23157"/>
                  </a:cubicBezTo>
                  <a:cubicBezTo>
                    <a:pt x="28828" y="23157"/>
                    <a:pt x="32703" y="24465"/>
                    <a:pt x="34948" y="24465"/>
                  </a:cubicBezTo>
                  <a:cubicBezTo>
                    <a:pt x="35537" y="24465"/>
                    <a:pt x="36013" y="24375"/>
                    <a:pt x="36314" y="24148"/>
                  </a:cubicBezTo>
                  <a:cubicBezTo>
                    <a:pt x="38816" y="23606"/>
                    <a:pt x="43303" y="19274"/>
                    <a:pt x="41137" y="18500"/>
                  </a:cubicBezTo>
                  <a:cubicBezTo>
                    <a:pt x="39565" y="18986"/>
                    <a:pt x="37927" y="19194"/>
                    <a:pt x="36455" y="19194"/>
                  </a:cubicBezTo>
                  <a:cubicBezTo>
                    <a:pt x="32299" y="19194"/>
                    <a:pt x="29474" y="17531"/>
                    <a:pt x="33245" y="15740"/>
                  </a:cubicBezTo>
                  <a:cubicBezTo>
                    <a:pt x="36340" y="14554"/>
                    <a:pt x="40131" y="15818"/>
                    <a:pt x="42375" y="13006"/>
                  </a:cubicBezTo>
                  <a:cubicBezTo>
                    <a:pt x="43355" y="10453"/>
                    <a:pt x="44696" y="5966"/>
                    <a:pt x="43742" y="4109"/>
                  </a:cubicBezTo>
                  <a:cubicBezTo>
                    <a:pt x="41314" y="2858"/>
                    <a:pt x="38595" y="2047"/>
                    <a:pt x="36153" y="2047"/>
                  </a:cubicBezTo>
                  <a:cubicBezTo>
                    <a:pt x="32654" y="2047"/>
                    <a:pt x="29725" y="3712"/>
                    <a:pt x="29041" y="8132"/>
                  </a:cubicBezTo>
                  <a:cubicBezTo>
                    <a:pt x="28743" y="9270"/>
                    <a:pt x="28120" y="10152"/>
                    <a:pt x="27203" y="10152"/>
                  </a:cubicBezTo>
                  <a:cubicBezTo>
                    <a:pt x="26852" y="10152"/>
                    <a:pt x="26459" y="10023"/>
                    <a:pt x="26024" y="9731"/>
                  </a:cubicBezTo>
                  <a:cubicBezTo>
                    <a:pt x="23651" y="7100"/>
                    <a:pt x="26901" y="3851"/>
                    <a:pt x="27468" y="1065"/>
                  </a:cubicBezTo>
                  <a:cubicBezTo>
                    <a:pt x="27065" y="312"/>
                    <a:pt x="26401" y="0"/>
                    <a:pt x="25606" y="0"/>
                  </a:cubicBez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marL="0" marR="0" lvl="0" indent="0" algn="l" defTabSz="121917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sp>
          <p:nvSpPr>
            <p:cNvPr id="7" name="Google Shape;102;p4"/>
            <p:cNvSpPr/>
            <p:nvPr/>
          </p:nvSpPr>
          <p:spPr>
            <a:xfrm>
              <a:off x="4840916" y="3620778"/>
              <a:ext cx="811737" cy="760049"/>
            </a:xfrm>
            <a:custGeom>
              <a:avLst/>
              <a:gdLst/>
              <a:ahLst/>
              <a:cxnLst/>
              <a:rect l="l" t="t" r="r" b="b"/>
              <a:pathLst>
                <a:path w="32471" h="30460" extrusionOk="0">
                  <a:moveTo>
                    <a:pt x="21097" y="0"/>
                  </a:moveTo>
                  <a:lnTo>
                    <a:pt x="21097" y="0"/>
                  </a:lnTo>
                  <a:cubicBezTo>
                    <a:pt x="18312" y="4075"/>
                    <a:pt x="17873" y="9827"/>
                    <a:pt x="20014" y="14675"/>
                  </a:cubicBezTo>
                  <a:cubicBezTo>
                    <a:pt x="17796" y="15759"/>
                    <a:pt x="15114" y="17177"/>
                    <a:pt x="12663" y="18544"/>
                  </a:cubicBezTo>
                  <a:cubicBezTo>
                    <a:pt x="8614" y="14005"/>
                    <a:pt x="8589" y="9827"/>
                    <a:pt x="10007" y="4901"/>
                  </a:cubicBezTo>
                  <a:lnTo>
                    <a:pt x="10007" y="4901"/>
                  </a:lnTo>
                  <a:cubicBezTo>
                    <a:pt x="7841" y="9208"/>
                    <a:pt x="8924" y="14908"/>
                    <a:pt x="12457" y="18647"/>
                  </a:cubicBezTo>
                  <a:cubicBezTo>
                    <a:pt x="10884" y="19524"/>
                    <a:pt x="8769" y="20762"/>
                    <a:pt x="6912" y="21897"/>
                  </a:cubicBezTo>
                  <a:cubicBezTo>
                    <a:pt x="2192" y="20607"/>
                    <a:pt x="26" y="15217"/>
                    <a:pt x="464" y="10446"/>
                  </a:cubicBezTo>
                  <a:lnTo>
                    <a:pt x="464" y="10446"/>
                  </a:lnTo>
                  <a:cubicBezTo>
                    <a:pt x="0" y="10884"/>
                    <a:pt x="284" y="12096"/>
                    <a:pt x="258" y="13231"/>
                  </a:cubicBezTo>
                  <a:cubicBezTo>
                    <a:pt x="568" y="16739"/>
                    <a:pt x="2734" y="20891"/>
                    <a:pt x="6628" y="22052"/>
                  </a:cubicBezTo>
                  <a:cubicBezTo>
                    <a:pt x="6345" y="22464"/>
                    <a:pt x="4153" y="23135"/>
                    <a:pt x="4230" y="23805"/>
                  </a:cubicBezTo>
                  <a:cubicBezTo>
                    <a:pt x="4926" y="23367"/>
                    <a:pt x="6061" y="22671"/>
                    <a:pt x="7170" y="22000"/>
                  </a:cubicBezTo>
                  <a:lnTo>
                    <a:pt x="7170" y="22000"/>
                  </a:lnTo>
                  <a:cubicBezTo>
                    <a:pt x="5519" y="24527"/>
                    <a:pt x="6783" y="29840"/>
                    <a:pt x="9491" y="30459"/>
                  </a:cubicBezTo>
                  <a:cubicBezTo>
                    <a:pt x="5881" y="28138"/>
                    <a:pt x="5287" y="21819"/>
                    <a:pt x="10162" y="20220"/>
                  </a:cubicBezTo>
                  <a:cubicBezTo>
                    <a:pt x="14902" y="21989"/>
                    <a:pt x="18574" y="27881"/>
                    <a:pt x="24211" y="27881"/>
                  </a:cubicBezTo>
                  <a:cubicBezTo>
                    <a:pt x="24248" y="27881"/>
                    <a:pt x="24284" y="27881"/>
                    <a:pt x="24321" y="27880"/>
                  </a:cubicBezTo>
                  <a:cubicBezTo>
                    <a:pt x="18956" y="27236"/>
                    <a:pt x="15397" y="22438"/>
                    <a:pt x="10394" y="20091"/>
                  </a:cubicBezTo>
                  <a:cubicBezTo>
                    <a:pt x="13515" y="18286"/>
                    <a:pt x="16816" y="16507"/>
                    <a:pt x="20246" y="14804"/>
                  </a:cubicBezTo>
                  <a:lnTo>
                    <a:pt x="21871" y="14005"/>
                  </a:lnTo>
                  <a:cubicBezTo>
                    <a:pt x="24118" y="15173"/>
                    <a:pt x="27476" y="18015"/>
                    <a:pt x="30159" y="18015"/>
                  </a:cubicBezTo>
                  <a:cubicBezTo>
                    <a:pt x="30617" y="18015"/>
                    <a:pt x="31055" y="17932"/>
                    <a:pt x="31465" y="17745"/>
                  </a:cubicBezTo>
                  <a:lnTo>
                    <a:pt x="31465" y="17745"/>
                  </a:lnTo>
                  <a:cubicBezTo>
                    <a:pt x="31199" y="17778"/>
                    <a:pt x="30936" y="17794"/>
                    <a:pt x="30677" y="17794"/>
                  </a:cubicBezTo>
                  <a:cubicBezTo>
                    <a:pt x="27570" y="17794"/>
                    <a:pt x="24936" y="15495"/>
                    <a:pt x="22103" y="13876"/>
                  </a:cubicBezTo>
                  <a:cubicBezTo>
                    <a:pt x="25224" y="12380"/>
                    <a:pt x="31671" y="9053"/>
                    <a:pt x="32471" y="6061"/>
                  </a:cubicBezTo>
                  <a:lnTo>
                    <a:pt x="32471" y="6061"/>
                  </a:lnTo>
                  <a:cubicBezTo>
                    <a:pt x="31052" y="8176"/>
                    <a:pt x="28912" y="9904"/>
                    <a:pt x="26539" y="11297"/>
                  </a:cubicBezTo>
                  <a:cubicBezTo>
                    <a:pt x="25966" y="10495"/>
                    <a:pt x="28283" y="4708"/>
                    <a:pt x="28085" y="4708"/>
                  </a:cubicBezTo>
                  <a:cubicBezTo>
                    <a:pt x="28060" y="4708"/>
                    <a:pt x="27995" y="4799"/>
                    <a:pt x="27880" y="5004"/>
                  </a:cubicBezTo>
                  <a:cubicBezTo>
                    <a:pt x="24037" y="12432"/>
                    <a:pt x="30201" y="9904"/>
                    <a:pt x="20194" y="14572"/>
                  </a:cubicBezTo>
                  <a:cubicBezTo>
                    <a:pt x="17770" y="9208"/>
                    <a:pt x="19034" y="4256"/>
                    <a:pt x="21097" y="0"/>
                  </a:cubicBezTo>
                  <a:close/>
                </a:path>
              </a:pathLst>
            </a:custGeom>
            <a:solidFill>
              <a:schemeClr val="accent6"/>
            </a:solidFill>
            <a:ln>
              <a:noFill/>
            </a:ln>
          </p:spPr>
          <p:txBody>
            <a:bodyPr spcFirstLastPara="1" lIns="91425" tIns="91425" rIns="91425" bIns="91425" anchor="ctr"/>
            <a:lstStyle/>
            <a:p>
              <a:pPr marL="0" marR="0" lvl="0" indent="0" algn="l" defTabSz="1219170" rtl="0" eaLnBrk="1" fontAlgn="base"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grpSp>
      <p:sp>
        <p:nvSpPr>
          <p:cNvPr id="8" name="Google Shape;103;p4"/>
          <p:cNvSpPr/>
          <p:nvPr/>
        </p:nvSpPr>
        <p:spPr>
          <a:xfrm>
            <a:off x="-368300" y="5141384"/>
            <a:ext cx="1303867" cy="1767416"/>
          </a:xfrm>
          <a:custGeom>
            <a:avLst/>
            <a:gdLst/>
            <a:ahLst/>
            <a:cxnLst/>
            <a:rect l="l" t="t" r="r" b="b"/>
            <a:pathLst>
              <a:path w="29738" h="40284" extrusionOk="0">
                <a:moveTo>
                  <a:pt x="20659" y="0"/>
                </a:moveTo>
                <a:cubicBezTo>
                  <a:pt x="17022" y="4411"/>
                  <a:pt x="13953" y="10291"/>
                  <a:pt x="14882" y="16326"/>
                </a:cubicBezTo>
                <a:lnTo>
                  <a:pt x="14701" y="16584"/>
                </a:lnTo>
                <a:cubicBezTo>
                  <a:pt x="14340" y="17177"/>
                  <a:pt x="13979" y="17770"/>
                  <a:pt x="13669" y="18389"/>
                </a:cubicBezTo>
                <a:cubicBezTo>
                  <a:pt x="13205" y="13308"/>
                  <a:pt x="12406" y="8228"/>
                  <a:pt x="11271" y="3250"/>
                </a:cubicBezTo>
                <a:lnTo>
                  <a:pt x="11271" y="3250"/>
                </a:lnTo>
                <a:cubicBezTo>
                  <a:pt x="9698" y="8486"/>
                  <a:pt x="10497" y="14185"/>
                  <a:pt x="13463" y="18776"/>
                </a:cubicBezTo>
                <a:cubicBezTo>
                  <a:pt x="12844" y="19988"/>
                  <a:pt x="12303" y="21200"/>
                  <a:pt x="11813" y="22490"/>
                </a:cubicBezTo>
                <a:cubicBezTo>
                  <a:pt x="10342" y="17693"/>
                  <a:pt x="8150" y="12354"/>
                  <a:pt x="4540" y="8743"/>
                </a:cubicBezTo>
                <a:lnTo>
                  <a:pt x="4540" y="8743"/>
                </a:lnTo>
                <a:cubicBezTo>
                  <a:pt x="6551" y="13412"/>
                  <a:pt x="7634" y="19086"/>
                  <a:pt x="11658" y="22928"/>
                </a:cubicBezTo>
                <a:cubicBezTo>
                  <a:pt x="11451" y="23444"/>
                  <a:pt x="11271" y="23960"/>
                  <a:pt x="11116" y="24502"/>
                </a:cubicBezTo>
                <a:cubicBezTo>
                  <a:pt x="7067" y="22206"/>
                  <a:pt x="4978" y="18183"/>
                  <a:pt x="2579" y="14495"/>
                </a:cubicBezTo>
                <a:lnTo>
                  <a:pt x="2579" y="14495"/>
                </a:lnTo>
                <a:cubicBezTo>
                  <a:pt x="3559" y="18802"/>
                  <a:pt x="5571" y="24579"/>
                  <a:pt x="10884" y="25250"/>
                </a:cubicBezTo>
                <a:cubicBezTo>
                  <a:pt x="10729" y="25765"/>
                  <a:pt x="10652" y="25997"/>
                  <a:pt x="10420" y="26926"/>
                </a:cubicBezTo>
                <a:cubicBezTo>
                  <a:pt x="6758" y="25688"/>
                  <a:pt x="2786" y="24553"/>
                  <a:pt x="0" y="21226"/>
                </a:cubicBezTo>
                <a:lnTo>
                  <a:pt x="0" y="21226"/>
                </a:lnTo>
                <a:cubicBezTo>
                  <a:pt x="136" y="25466"/>
                  <a:pt x="4517" y="27533"/>
                  <a:pt x="8624" y="27533"/>
                </a:cubicBezTo>
                <a:cubicBezTo>
                  <a:pt x="9188" y="27533"/>
                  <a:pt x="9748" y="27494"/>
                  <a:pt x="10291" y="27416"/>
                </a:cubicBezTo>
                <a:lnTo>
                  <a:pt x="10291" y="27416"/>
                </a:lnTo>
                <a:cubicBezTo>
                  <a:pt x="10162" y="27932"/>
                  <a:pt x="10033" y="28422"/>
                  <a:pt x="9930" y="28938"/>
                </a:cubicBezTo>
                <a:cubicBezTo>
                  <a:pt x="7962" y="29088"/>
                  <a:pt x="5995" y="29292"/>
                  <a:pt x="3944" y="29292"/>
                </a:cubicBezTo>
                <a:cubicBezTo>
                  <a:pt x="2822" y="29292"/>
                  <a:pt x="1676" y="29231"/>
                  <a:pt x="490" y="29067"/>
                </a:cubicBezTo>
                <a:lnTo>
                  <a:pt x="490" y="29067"/>
                </a:lnTo>
                <a:cubicBezTo>
                  <a:pt x="1849" y="30026"/>
                  <a:pt x="3422" y="30331"/>
                  <a:pt x="5062" y="30331"/>
                </a:cubicBezTo>
                <a:cubicBezTo>
                  <a:pt x="6596" y="30331"/>
                  <a:pt x="8190" y="30064"/>
                  <a:pt x="9723" y="29814"/>
                </a:cubicBezTo>
                <a:lnTo>
                  <a:pt x="9723" y="29814"/>
                </a:lnTo>
                <a:cubicBezTo>
                  <a:pt x="9620" y="30253"/>
                  <a:pt x="9543" y="30666"/>
                  <a:pt x="9466" y="31104"/>
                </a:cubicBezTo>
                <a:cubicBezTo>
                  <a:pt x="6912" y="31517"/>
                  <a:pt x="4617" y="33245"/>
                  <a:pt x="1960" y="34122"/>
                </a:cubicBezTo>
                <a:cubicBezTo>
                  <a:pt x="2357" y="34238"/>
                  <a:pt x="2774" y="34290"/>
                  <a:pt x="3202" y="34290"/>
                </a:cubicBezTo>
                <a:cubicBezTo>
                  <a:pt x="5248" y="34290"/>
                  <a:pt x="7562" y="33085"/>
                  <a:pt x="9311" y="31826"/>
                </a:cubicBezTo>
                <a:lnTo>
                  <a:pt x="9311" y="31826"/>
                </a:lnTo>
                <a:cubicBezTo>
                  <a:pt x="8167" y="38164"/>
                  <a:pt x="7894" y="40283"/>
                  <a:pt x="8013" y="40283"/>
                </a:cubicBezTo>
                <a:cubicBezTo>
                  <a:pt x="8206" y="40283"/>
                  <a:pt x="9423" y="34747"/>
                  <a:pt x="9646" y="32548"/>
                </a:cubicBezTo>
                <a:cubicBezTo>
                  <a:pt x="10136" y="34431"/>
                  <a:pt x="11967" y="36881"/>
                  <a:pt x="14159" y="36984"/>
                </a:cubicBezTo>
                <a:cubicBezTo>
                  <a:pt x="12483" y="35592"/>
                  <a:pt x="12122" y="32780"/>
                  <a:pt x="9852" y="31491"/>
                </a:cubicBezTo>
                <a:cubicBezTo>
                  <a:pt x="9956" y="30949"/>
                  <a:pt x="10059" y="30382"/>
                  <a:pt x="10188" y="29814"/>
                </a:cubicBezTo>
                <a:cubicBezTo>
                  <a:pt x="11451" y="32445"/>
                  <a:pt x="15681" y="33941"/>
                  <a:pt x="18415" y="34508"/>
                </a:cubicBezTo>
                <a:cubicBezTo>
                  <a:pt x="15733" y="33116"/>
                  <a:pt x="13747" y="29557"/>
                  <a:pt x="10368" y="29067"/>
                </a:cubicBezTo>
                <a:cubicBezTo>
                  <a:pt x="10471" y="28499"/>
                  <a:pt x="10626" y="27958"/>
                  <a:pt x="10755" y="27416"/>
                </a:cubicBezTo>
                <a:cubicBezTo>
                  <a:pt x="13341" y="28949"/>
                  <a:pt x="16615" y="30151"/>
                  <a:pt x="19857" y="30151"/>
                </a:cubicBezTo>
                <a:cubicBezTo>
                  <a:pt x="21141" y="30151"/>
                  <a:pt x="22421" y="29963"/>
                  <a:pt x="23650" y="29531"/>
                </a:cubicBezTo>
                <a:lnTo>
                  <a:pt x="23650" y="29531"/>
                </a:lnTo>
                <a:cubicBezTo>
                  <a:pt x="23516" y="29538"/>
                  <a:pt x="23382" y="29542"/>
                  <a:pt x="23248" y="29542"/>
                </a:cubicBezTo>
                <a:cubicBezTo>
                  <a:pt x="19522" y="29542"/>
                  <a:pt x="15846" y="26761"/>
                  <a:pt x="11908" y="26761"/>
                </a:cubicBezTo>
                <a:cubicBezTo>
                  <a:pt x="11577" y="26761"/>
                  <a:pt x="11245" y="26780"/>
                  <a:pt x="10910" y="26823"/>
                </a:cubicBezTo>
                <a:cubicBezTo>
                  <a:pt x="11013" y="26359"/>
                  <a:pt x="11142" y="25894"/>
                  <a:pt x="11400" y="25017"/>
                </a:cubicBezTo>
                <a:cubicBezTo>
                  <a:pt x="14088" y="25693"/>
                  <a:pt x="17223" y="26342"/>
                  <a:pt x="19887" y="26342"/>
                </a:cubicBezTo>
                <a:cubicBezTo>
                  <a:pt x="21696" y="26342"/>
                  <a:pt x="23288" y="26042"/>
                  <a:pt x="24373" y="25250"/>
                </a:cubicBezTo>
                <a:lnTo>
                  <a:pt x="24373" y="25250"/>
                </a:lnTo>
                <a:cubicBezTo>
                  <a:pt x="23649" y="25368"/>
                  <a:pt x="22922" y="25416"/>
                  <a:pt x="22193" y="25416"/>
                </a:cubicBezTo>
                <a:cubicBezTo>
                  <a:pt x="19226" y="25416"/>
                  <a:pt x="16227" y="24628"/>
                  <a:pt x="13264" y="24628"/>
                </a:cubicBezTo>
                <a:cubicBezTo>
                  <a:pt x="12675" y="24628"/>
                  <a:pt x="12088" y="24659"/>
                  <a:pt x="11503" y="24734"/>
                </a:cubicBezTo>
                <a:cubicBezTo>
                  <a:pt x="11684" y="24141"/>
                  <a:pt x="11890" y="23547"/>
                  <a:pt x="12096" y="22954"/>
                </a:cubicBezTo>
                <a:cubicBezTo>
                  <a:pt x="13934" y="23651"/>
                  <a:pt x="15855" y="23994"/>
                  <a:pt x="17767" y="23994"/>
                </a:cubicBezTo>
                <a:cubicBezTo>
                  <a:pt x="20523" y="23994"/>
                  <a:pt x="23262" y="23282"/>
                  <a:pt x="25714" y="21897"/>
                </a:cubicBezTo>
                <a:lnTo>
                  <a:pt x="25714" y="21897"/>
                </a:lnTo>
                <a:cubicBezTo>
                  <a:pt x="24100" y="22475"/>
                  <a:pt x="22386" y="22662"/>
                  <a:pt x="20631" y="22662"/>
                </a:cubicBezTo>
                <a:cubicBezTo>
                  <a:pt x="17926" y="22662"/>
                  <a:pt x="15122" y="22218"/>
                  <a:pt x="12431" y="22077"/>
                </a:cubicBezTo>
                <a:cubicBezTo>
                  <a:pt x="12793" y="21175"/>
                  <a:pt x="12844" y="21020"/>
                  <a:pt x="13566" y="19524"/>
                </a:cubicBezTo>
                <a:cubicBezTo>
                  <a:pt x="14461" y="19680"/>
                  <a:pt x="15415" y="19765"/>
                  <a:pt x="16388" y="19765"/>
                </a:cubicBezTo>
                <a:cubicBezTo>
                  <a:pt x="20240" y="19765"/>
                  <a:pt x="24403" y="18438"/>
                  <a:pt x="26462" y="14959"/>
                </a:cubicBezTo>
                <a:lnTo>
                  <a:pt x="26462" y="14959"/>
                </a:lnTo>
                <a:cubicBezTo>
                  <a:pt x="22722" y="17744"/>
                  <a:pt x="17925" y="17744"/>
                  <a:pt x="13747" y="19137"/>
                </a:cubicBezTo>
                <a:cubicBezTo>
                  <a:pt x="14211" y="18234"/>
                  <a:pt x="14701" y="17332"/>
                  <a:pt x="15268" y="16481"/>
                </a:cubicBezTo>
                <a:cubicBezTo>
                  <a:pt x="21071" y="15526"/>
                  <a:pt x="27983" y="10936"/>
                  <a:pt x="29221" y="7841"/>
                </a:cubicBezTo>
                <a:lnTo>
                  <a:pt x="29221" y="7841"/>
                </a:lnTo>
                <a:cubicBezTo>
                  <a:pt x="25121" y="10858"/>
                  <a:pt x="20194" y="13360"/>
                  <a:pt x="15630" y="16016"/>
                </a:cubicBezTo>
                <a:cubicBezTo>
                  <a:pt x="18931" y="11271"/>
                  <a:pt x="28731" y="5829"/>
                  <a:pt x="29737" y="1032"/>
                </a:cubicBezTo>
                <a:lnTo>
                  <a:pt x="29737" y="1032"/>
                </a:lnTo>
                <a:cubicBezTo>
                  <a:pt x="27803" y="3173"/>
                  <a:pt x="25249" y="4668"/>
                  <a:pt x="22954" y="6396"/>
                </a:cubicBezTo>
                <a:cubicBezTo>
                  <a:pt x="19369" y="8821"/>
                  <a:pt x="18080" y="12483"/>
                  <a:pt x="15243" y="15759"/>
                </a:cubicBezTo>
                <a:cubicBezTo>
                  <a:pt x="16223" y="10368"/>
                  <a:pt x="19627" y="5649"/>
                  <a:pt x="20659" y="0"/>
                </a:cubicBezTo>
                <a:close/>
              </a:path>
            </a:pathLst>
          </a:custGeom>
          <a:solidFill>
            <a:schemeClr val="accent3"/>
          </a:solidFill>
          <a:ln>
            <a:noFill/>
          </a:ln>
        </p:spPr>
        <p:txBody>
          <a:bodyPr spcFirstLastPara="1" lIns="121900" tIns="121900" rIns="121900" bIns="121900" anchor="ctr"/>
          <a:lstStyle/>
          <a:p>
            <a:pPr marL="0" marR="0" lvl="0" indent="0" algn="l" defTabSz="1219170" rtl="0" eaLnBrk="1" fontAlgn="base"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sp>
        <p:nvSpPr>
          <p:cNvPr id="9" name="Google Shape;104;p4"/>
          <p:cNvSpPr>
            <a:spLocks/>
          </p:cNvSpPr>
          <p:nvPr/>
        </p:nvSpPr>
        <p:spPr bwMode="auto">
          <a:xfrm rot="5400000" flipH="1">
            <a:off x="101601" y="6250518"/>
            <a:ext cx="859367" cy="1164167"/>
          </a:xfrm>
          <a:custGeom>
            <a:avLst/>
            <a:gdLst>
              <a:gd name="T0" fmla="*/ 151511295 w 29738"/>
              <a:gd name="T1" fmla="*/ 166230914 h 40284"/>
              <a:gd name="T2" fmla="*/ 139161873 w 29738"/>
              <a:gd name="T3" fmla="*/ 187236329 h 40284"/>
              <a:gd name="T4" fmla="*/ 114748164 w 29738"/>
              <a:gd name="T5" fmla="*/ 33091251 h 40284"/>
              <a:gd name="T6" fmla="*/ 120266180 w 29738"/>
              <a:gd name="T7" fmla="*/ 228992528 h 40284"/>
              <a:gd name="T8" fmla="*/ 46220839 w 29738"/>
              <a:gd name="T9" fmla="*/ 89020972 h 40284"/>
              <a:gd name="T10" fmla="*/ 113170293 w 29738"/>
              <a:gd name="T11" fmla="*/ 249478368 h 40284"/>
              <a:gd name="T12" fmla="*/ 26256494 w 29738"/>
              <a:gd name="T13" fmla="*/ 147587515 h 40284"/>
              <a:gd name="T14" fmla="*/ 106084311 w 29738"/>
              <a:gd name="T15" fmla="*/ 274159754 h 40284"/>
              <a:gd name="T16" fmla="*/ 0 w 29738"/>
              <a:gd name="T17" fmla="*/ 216122171 h 40284"/>
              <a:gd name="T18" fmla="*/ 104770922 w 29738"/>
              <a:gd name="T19" fmla="*/ 279148731 h 40284"/>
              <a:gd name="T20" fmla="*/ 101095669 w 29738"/>
              <a:gd name="T21" fmla="*/ 294645594 h 40284"/>
              <a:gd name="T22" fmla="*/ 4988621 w 29738"/>
              <a:gd name="T23" fmla="*/ 295959074 h 40284"/>
              <a:gd name="T24" fmla="*/ 51535472 w 29738"/>
              <a:gd name="T25" fmla="*/ 308828977 h 40284"/>
              <a:gd name="T26" fmla="*/ 98988424 w 29738"/>
              <a:gd name="T27" fmla="*/ 303565171 h 40284"/>
              <a:gd name="T28" fmla="*/ 19954484 w 29738"/>
              <a:gd name="T29" fmla="*/ 347428779 h 40284"/>
              <a:gd name="T30" fmla="*/ 94793680 w 29738"/>
              <a:gd name="T31" fmla="*/ 324051011 h 40284"/>
              <a:gd name="T32" fmla="*/ 81578989 w 29738"/>
              <a:gd name="T33" fmla="*/ 410159854 h 40284"/>
              <a:gd name="T34" fmla="*/ 144150494 w 29738"/>
              <a:gd name="T35" fmla="*/ 376569705 h 40284"/>
              <a:gd name="T36" fmla="*/ 103722447 w 29738"/>
              <a:gd name="T37" fmla="*/ 303565171 h 40284"/>
              <a:gd name="T38" fmla="*/ 105554916 w 29738"/>
              <a:gd name="T39" fmla="*/ 295959074 h 40284"/>
              <a:gd name="T40" fmla="*/ 202161298 w 29738"/>
              <a:gd name="T41" fmla="*/ 306996377 h 40284"/>
              <a:gd name="T42" fmla="*/ 240777076 w 29738"/>
              <a:gd name="T43" fmla="*/ 300683581 h 40284"/>
              <a:gd name="T44" fmla="*/ 121233358 w 29738"/>
              <a:gd name="T45" fmla="*/ 272479372 h 40284"/>
              <a:gd name="T46" fmla="*/ 116061553 w 29738"/>
              <a:gd name="T47" fmla="*/ 254721973 h 40284"/>
              <a:gd name="T48" fmla="*/ 248137877 w 29738"/>
              <a:gd name="T49" fmla="*/ 257094803 h 40284"/>
              <a:gd name="T50" fmla="*/ 225943681 w 29738"/>
              <a:gd name="T51" fmla="*/ 258784570 h 40284"/>
              <a:gd name="T52" fmla="*/ 117110461 w 29738"/>
              <a:gd name="T53" fmla="*/ 251840860 h 40284"/>
              <a:gd name="T54" fmla="*/ 180883087 w 29738"/>
              <a:gd name="T55" fmla="*/ 244306179 h 40284"/>
              <a:gd name="T56" fmla="*/ 261790350 w 29738"/>
              <a:gd name="T57" fmla="*/ 222954541 h 40284"/>
              <a:gd name="T58" fmla="*/ 126558307 w 29738"/>
              <a:gd name="T59" fmla="*/ 224787119 h 40284"/>
              <a:gd name="T60" fmla="*/ 166843547 w 29738"/>
              <a:gd name="T61" fmla="*/ 201246339 h 40284"/>
              <a:gd name="T62" fmla="*/ 269405750 w 29738"/>
              <a:gd name="T63" fmla="*/ 152312022 h 40284"/>
              <a:gd name="T64" fmla="*/ 155441125 w 29738"/>
              <a:gd name="T65" fmla="*/ 167808886 h 40284"/>
              <a:gd name="T66" fmla="*/ 297494690 w 29738"/>
              <a:gd name="T67" fmla="*/ 79836904 h 40284"/>
              <a:gd name="T68" fmla="*/ 302747771 w 29738"/>
              <a:gd name="T69" fmla="*/ 10507866 h 40284"/>
              <a:gd name="T70" fmla="*/ 233691072 w 29738"/>
              <a:gd name="T71" fmla="*/ 65123629 h 40284"/>
              <a:gd name="T72" fmla="*/ 210326293 w 29738"/>
              <a:gd name="T73" fmla="*/ 0 h 4028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9738" h="40284" extrusionOk="0">
                <a:moveTo>
                  <a:pt x="20659" y="0"/>
                </a:moveTo>
                <a:cubicBezTo>
                  <a:pt x="17022" y="4411"/>
                  <a:pt x="13953" y="10291"/>
                  <a:pt x="14882" y="16326"/>
                </a:cubicBezTo>
                <a:lnTo>
                  <a:pt x="14701" y="16584"/>
                </a:lnTo>
                <a:cubicBezTo>
                  <a:pt x="14340" y="17177"/>
                  <a:pt x="13979" y="17770"/>
                  <a:pt x="13669" y="18389"/>
                </a:cubicBezTo>
                <a:cubicBezTo>
                  <a:pt x="13205" y="13308"/>
                  <a:pt x="12406" y="8228"/>
                  <a:pt x="11271" y="3250"/>
                </a:cubicBezTo>
                <a:cubicBezTo>
                  <a:pt x="9698" y="8486"/>
                  <a:pt x="10497" y="14185"/>
                  <a:pt x="13463" y="18776"/>
                </a:cubicBezTo>
                <a:cubicBezTo>
                  <a:pt x="12844" y="19988"/>
                  <a:pt x="12303" y="21200"/>
                  <a:pt x="11813" y="22490"/>
                </a:cubicBezTo>
                <a:cubicBezTo>
                  <a:pt x="10342" y="17693"/>
                  <a:pt x="8150" y="12354"/>
                  <a:pt x="4540" y="8743"/>
                </a:cubicBezTo>
                <a:cubicBezTo>
                  <a:pt x="6551" y="13412"/>
                  <a:pt x="7634" y="19086"/>
                  <a:pt x="11658" y="22928"/>
                </a:cubicBezTo>
                <a:cubicBezTo>
                  <a:pt x="11451" y="23444"/>
                  <a:pt x="11271" y="23960"/>
                  <a:pt x="11116" y="24502"/>
                </a:cubicBezTo>
                <a:cubicBezTo>
                  <a:pt x="7067" y="22206"/>
                  <a:pt x="4978" y="18183"/>
                  <a:pt x="2579" y="14495"/>
                </a:cubicBezTo>
                <a:cubicBezTo>
                  <a:pt x="3559" y="18802"/>
                  <a:pt x="5571" y="24579"/>
                  <a:pt x="10884" y="25250"/>
                </a:cubicBezTo>
                <a:cubicBezTo>
                  <a:pt x="10729" y="25765"/>
                  <a:pt x="10652" y="25997"/>
                  <a:pt x="10420" y="26926"/>
                </a:cubicBezTo>
                <a:cubicBezTo>
                  <a:pt x="6758" y="25688"/>
                  <a:pt x="2786" y="24553"/>
                  <a:pt x="0" y="21226"/>
                </a:cubicBezTo>
                <a:cubicBezTo>
                  <a:pt x="136" y="25466"/>
                  <a:pt x="4517" y="27533"/>
                  <a:pt x="8624" y="27533"/>
                </a:cubicBezTo>
                <a:cubicBezTo>
                  <a:pt x="9188" y="27533"/>
                  <a:pt x="9748" y="27494"/>
                  <a:pt x="10291" y="27416"/>
                </a:cubicBezTo>
                <a:cubicBezTo>
                  <a:pt x="10162" y="27932"/>
                  <a:pt x="10033" y="28422"/>
                  <a:pt x="9930" y="28938"/>
                </a:cubicBezTo>
                <a:cubicBezTo>
                  <a:pt x="7962" y="29088"/>
                  <a:pt x="5995" y="29292"/>
                  <a:pt x="3944" y="29292"/>
                </a:cubicBezTo>
                <a:cubicBezTo>
                  <a:pt x="2822" y="29292"/>
                  <a:pt x="1676" y="29231"/>
                  <a:pt x="490" y="29067"/>
                </a:cubicBezTo>
                <a:cubicBezTo>
                  <a:pt x="1849" y="30026"/>
                  <a:pt x="3422" y="30331"/>
                  <a:pt x="5062" y="30331"/>
                </a:cubicBezTo>
                <a:cubicBezTo>
                  <a:pt x="6596" y="30331"/>
                  <a:pt x="8190" y="30064"/>
                  <a:pt x="9723" y="29814"/>
                </a:cubicBezTo>
                <a:cubicBezTo>
                  <a:pt x="9620" y="30253"/>
                  <a:pt x="9543" y="30666"/>
                  <a:pt x="9466" y="31104"/>
                </a:cubicBezTo>
                <a:cubicBezTo>
                  <a:pt x="6912" y="31517"/>
                  <a:pt x="4617" y="33245"/>
                  <a:pt x="1960" y="34122"/>
                </a:cubicBezTo>
                <a:cubicBezTo>
                  <a:pt x="2357" y="34238"/>
                  <a:pt x="2774" y="34290"/>
                  <a:pt x="3202" y="34290"/>
                </a:cubicBezTo>
                <a:cubicBezTo>
                  <a:pt x="5248" y="34290"/>
                  <a:pt x="7562" y="33085"/>
                  <a:pt x="9311" y="31826"/>
                </a:cubicBezTo>
                <a:cubicBezTo>
                  <a:pt x="8167" y="38164"/>
                  <a:pt x="7894" y="40283"/>
                  <a:pt x="8013" y="40283"/>
                </a:cubicBezTo>
                <a:cubicBezTo>
                  <a:pt x="8206" y="40283"/>
                  <a:pt x="9423" y="34747"/>
                  <a:pt x="9646" y="32548"/>
                </a:cubicBezTo>
                <a:cubicBezTo>
                  <a:pt x="10136" y="34431"/>
                  <a:pt x="11967" y="36881"/>
                  <a:pt x="14159" y="36984"/>
                </a:cubicBezTo>
                <a:cubicBezTo>
                  <a:pt x="12483" y="35592"/>
                  <a:pt x="12122" y="32780"/>
                  <a:pt x="9852" y="31491"/>
                </a:cubicBezTo>
                <a:cubicBezTo>
                  <a:pt x="9956" y="30949"/>
                  <a:pt x="10059" y="30382"/>
                  <a:pt x="10188" y="29814"/>
                </a:cubicBezTo>
                <a:cubicBezTo>
                  <a:pt x="11451" y="32445"/>
                  <a:pt x="15681" y="33941"/>
                  <a:pt x="18415" y="34508"/>
                </a:cubicBezTo>
                <a:cubicBezTo>
                  <a:pt x="15733" y="33116"/>
                  <a:pt x="13747" y="29557"/>
                  <a:pt x="10368" y="29067"/>
                </a:cubicBezTo>
                <a:cubicBezTo>
                  <a:pt x="10471" y="28499"/>
                  <a:pt x="10626" y="27958"/>
                  <a:pt x="10755" y="27416"/>
                </a:cubicBezTo>
                <a:cubicBezTo>
                  <a:pt x="13341" y="28949"/>
                  <a:pt x="16615" y="30151"/>
                  <a:pt x="19857" y="30151"/>
                </a:cubicBezTo>
                <a:cubicBezTo>
                  <a:pt x="21141" y="30151"/>
                  <a:pt x="22421" y="29963"/>
                  <a:pt x="23650" y="29531"/>
                </a:cubicBezTo>
                <a:cubicBezTo>
                  <a:pt x="23516" y="29538"/>
                  <a:pt x="23382" y="29542"/>
                  <a:pt x="23248" y="29542"/>
                </a:cubicBezTo>
                <a:cubicBezTo>
                  <a:pt x="19522" y="29542"/>
                  <a:pt x="15846" y="26761"/>
                  <a:pt x="11908" y="26761"/>
                </a:cubicBezTo>
                <a:cubicBezTo>
                  <a:pt x="11577" y="26761"/>
                  <a:pt x="11245" y="26780"/>
                  <a:pt x="10910" y="26823"/>
                </a:cubicBezTo>
                <a:cubicBezTo>
                  <a:pt x="11013" y="26359"/>
                  <a:pt x="11142" y="25894"/>
                  <a:pt x="11400" y="25017"/>
                </a:cubicBezTo>
                <a:cubicBezTo>
                  <a:pt x="14088" y="25693"/>
                  <a:pt x="17223" y="26342"/>
                  <a:pt x="19887" y="26342"/>
                </a:cubicBezTo>
                <a:cubicBezTo>
                  <a:pt x="21696" y="26342"/>
                  <a:pt x="23288" y="26042"/>
                  <a:pt x="24373" y="25250"/>
                </a:cubicBezTo>
                <a:cubicBezTo>
                  <a:pt x="23649" y="25368"/>
                  <a:pt x="22922" y="25416"/>
                  <a:pt x="22193" y="25416"/>
                </a:cubicBezTo>
                <a:cubicBezTo>
                  <a:pt x="19226" y="25416"/>
                  <a:pt x="16227" y="24628"/>
                  <a:pt x="13264" y="24628"/>
                </a:cubicBezTo>
                <a:cubicBezTo>
                  <a:pt x="12675" y="24628"/>
                  <a:pt x="12088" y="24659"/>
                  <a:pt x="11503" y="24734"/>
                </a:cubicBezTo>
                <a:cubicBezTo>
                  <a:pt x="11684" y="24141"/>
                  <a:pt x="11890" y="23547"/>
                  <a:pt x="12096" y="22954"/>
                </a:cubicBezTo>
                <a:cubicBezTo>
                  <a:pt x="13934" y="23651"/>
                  <a:pt x="15855" y="23994"/>
                  <a:pt x="17767" y="23994"/>
                </a:cubicBezTo>
                <a:cubicBezTo>
                  <a:pt x="20523" y="23994"/>
                  <a:pt x="23262" y="23282"/>
                  <a:pt x="25714" y="21897"/>
                </a:cubicBezTo>
                <a:cubicBezTo>
                  <a:pt x="24100" y="22475"/>
                  <a:pt x="22386" y="22662"/>
                  <a:pt x="20631" y="22662"/>
                </a:cubicBezTo>
                <a:cubicBezTo>
                  <a:pt x="17926" y="22662"/>
                  <a:pt x="15122" y="22218"/>
                  <a:pt x="12431" y="22077"/>
                </a:cubicBezTo>
                <a:cubicBezTo>
                  <a:pt x="12793" y="21175"/>
                  <a:pt x="12844" y="21020"/>
                  <a:pt x="13566" y="19524"/>
                </a:cubicBezTo>
                <a:cubicBezTo>
                  <a:pt x="14461" y="19680"/>
                  <a:pt x="15415" y="19765"/>
                  <a:pt x="16388" y="19765"/>
                </a:cubicBezTo>
                <a:cubicBezTo>
                  <a:pt x="20240" y="19765"/>
                  <a:pt x="24403" y="18438"/>
                  <a:pt x="26462" y="14959"/>
                </a:cubicBezTo>
                <a:cubicBezTo>
                  <a:pt x="22722" y="17744"/>
                  <a:pt x="17925" y="17744"/>
                  <a:pt x="13747" y="19137"/>
                </a:cubicBezTo>
                <a:cubicBezTo>
                  <a:pt x="14211" y="18234"/>
                  <a:pt x="14701" y="17332"/>
                  <a:pt x="15268" y="16481"/>
                </a:cubicBezTo>
                <a:cubicBezTo>
                  <a:pt x="21071" y="15526"/>
                  <a:pt x="27983" y="10936"/>
                  <a:pt x="29221" y="7841"/>
                </a:cubicBezTo>
                <a:cubicBezTo>
                  <a:pt x="25121" y="10858"/>
                  <a:pt x="20194" y="13360"/>
                  <a:pt x="15630" y="16016"/>
                </a:cubicBezTo>
                <a:cubicBezTo>
                  <a:pt x="18931" y="11271"/>
                  <a:pt x="28731" y="5829"/>
                  <a:pt x="29737" y="1032"/>
                </a:cubicBezTo>
                <a:cubicBezTo>
                  <a:pt x="27803" y="3173"/>
                  <a:pt x="25249" y="4668"/>
                  <a:pt x="22954" y="6396"/>
                </a:cubicBezTo>
                <a:cubicBezTo>
                  <a:pt x="19369" y="8821"/>
                  <a:pt x="18080" y="12483"/>
                  <a:pt x="15243" y="15759"/>
                </a:cubicBezTo>
                <a:cubicBezTo>
                  <a:pt x="16223" y="10368"/>
                  <a:pt x="19627" y="5649"/>
                  <a:pt x="20659" y="0"/>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lIns="121900" tIns="121900" rIns="121900" bIns="121900" anchor="ctr"/>
          <a:lstStyle/>
          <a:p>
            <a:pPr marL="0" marR="0" lvl="0" indent="0" algn="l" defTabSz="121917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sp>
        <p:nvSpPr>
          <p:cNvPr id="10" name="Google Shape;105;p4"/>
          <p:cNvSpPr/>
          <p:nvPr/>
        </p:nvSpPr>
        <p:spPr>
          <a:xfrm rot="16200000" flipH="1">
            <a:off x="10817226" y="-496359"/>
            <a:ext cx="1449917" cy="1964267"/>
          </a:xfrm>
          <a:custGeom>
            <a:avLst/>
            <a:gdLst/>
            <a:ahLst/>
            <a:cxnLst/>
            <a:rect l="l" t="t" r="r" b="b"/>
            <a:pathLst>
              <a:path w="29738" h="40284" extrusionOk="0">
                <a:moveTo>
                  <a:pt x="20659" y="0"/>
                </a:moveTo>
                <a:cubicBezTo>
                  <a:pt x="17022" y="4411"/>
                  <a:pt x="13953" y="10291"/>
                  <a:pt x="14882" y="16326"/>
                </a:cubicBezTo>
                <a:lnTo>
                  <a:pt x="14701" y="16584"/>
                </a:lnTo>
                <a:cubicBezTo>
                  <a:pt x="14340" y="17177"/>
                  <a:pt x="13979" y="17770"/>
                  <a:pt x="13669" y="18389"/>
                </a:cubicBezTo>
                <a:cubicBezTo>
                  <a:pt x="13205" y="13308"/>
                  <a:pt x="12406" y="8228"/>
                  <a:pt x="11271" y="3250"/>
                </a:cubicBezTo>
                <a:lnTo>
                  <a:pt x="11271" y="3250"/>
                </a:lnTo>
                <a:cubicBezTo>
                  <a:pt x="9698" y="8486"/>
                  <a:pt x="10497" y="14185"/>
                  <a:pt x="13463" y="18776"/>
                </a:cubicBezTo>
                <a:cubicBezTo>
                  <a:pt x="12844" y="19988"/>
                  <a:pt x="12303" y="21200"/>
                  <a:pt x="11813" y="22490"/>
                </a:cubicBezTo>
                <a:cubicBezTo>
                  <a:pt x="10342" y="17693"/>
                  <a:pt x="8150" y="12354"/>
                  <a:pt x="4540" y="8743"/>
                </a:cubicBezTo>
                <a:lnTo>
                  <a:pt x="4540" y="8743"/>
                </a:lnTo>
                <a:cubicBezTo>
                  <a:pt x="6551" y="13412"/>
                  <a:pt x="7634" y="19086"/>
                  <a:pt x="11658" y="22928"/>
                </a:cubicBezTo>
                <a:cubicBezTo>
                  <a:pt x="11451" y="23444"/>
                  <a:pt x="11271" y="23960"/>
                  <a:pt x="11116" y="24502"/>
                </a:cubicBezTo>
                <a:cubicBezTo>
                  <a:pt x="7067" y="22206"/>
                  <a:pt x="4978" y="18183"/>
                  <a:pt x="2579" y="14495"/>
                </a:cubicBezTo>
                <a:lnTo>
                  <a:pt x="2579" y="14495"/>
                </a:lnTo>
                <a:cubicBezTo>
                  <a:pt x="3559" y="18802"/>
                  <a:pt x="5571" y="24579"/>
                  <a:pt x="10884" y="25250"/>
                </a:cubicBezTo>
                <a:cubicBezTo>
                  <a:pt x="10729" y="25765"/>
                  <a:pt x="10652" y="25997"/>
                  <a:pt x="10420" y="26926"/>
                </a:cubicBezTo>
                <a:cubicBezTo>
                  <a:pt x="6758" y="25688"/>
                  <a:pt x="2786" y="24553"/>
                  <a:pt x="0" y="21226"/>
                </a:cubicBezTo>
                <a:lnTo>
                  <a:pt x="0" y="21226"/>
                </a:lnTo>
                <a:cubicBezTo>
                  <a:pt x="136" y="25466"/>
                  <a:pt x="4517" y="27533"/>
                  <a:pt x="8624" y="27533"/>
                </a:cubicBezTo>
                <a:cubicBezTo>
                  <a:pt x="9188" y="27533"/>
                  <a:pt x="9748" y="27494"/>
                  <a:pt x="10291" y="27416"/>
                </a:cubicBezTo>
                <a:lnTo>
                  <a:pt x="10291" y="27416"/>
                </a:lnTo>
                <a:cubicBezTo>
                  <a:pt x="10162" y="27932"/>
                  <a:pt x="10033" y="28422"/>
                  <a:pt x="9930" y="28938"/>
                </a:cubicBezTo>
                <a:cubicBezTo>
                  <a:pt x="7962" y="29088"/>
                  <a:pt x="5995" y="29292"/>
                  <a:pt x="3944" y="29292"/>
                </a:cubicBezTo>
                <a:cubicBezTo>
                  <a:pt x="2822" y="29292"/>
                  <a:pt x="1676" y="29231"/>
                  <a:pt x="490" y="29067"/>
                </a:cubicBezTo>
                <a:lnTo>
                  <a:pt x="490" y="29067"/>
                </a:lnTo>
                <a:cubicBezTo>
                  <a:pt x="1849" y="30026"/>
                  <a:pt x="3422" y="30331"/>
                  <a:pt x="5062" y="30331"/>
                </a:cubicBezTo>
                <a:cubicBezTo>
                  <a:pt x="6596" y="30331"/>
                  <a:pt x="8190" y="30064"/>
                  <a:pt x="9723" y="29814"/>
                </a:cubicBezTo>
                <a:lnTo>
                  <a:pt x="9723" y="29814"/>
                </a:lnTo>
                <a:cubicBezTo>
                  <a:pt x="9620" y="30253"/>
                  <a:pt x="9543" y="30666"/>
                  <a:pt x="9466" y="31104"/>
                </a:cubicBezTo>
                <a:cubicBezTo>
                  <a:pt x="6912" y="31517"/>
                  <a:pt x="4617" y="33245"/>
                  <a:pt x="1960" y="34122"/>
                </a:cubicBezTo>
                <a:cubicBezTo>
                  <a:pt x="2357" y="34238"/>
                  <a:pt x="2774" y="34290"/>
                  <a:pt x="3202" y="34290"/>
                </a:cubicBezTo>
                <a:cubicBezTo>
                  <a:pt x="5248" y="34290"/>
                  <a:pt x="7562" y="33085"/>
                  <a:pt x="9311" y="31826"/>
                </a:cubicBezTo>
                <a:lnTo>
                  <a:pt x="9311" y="31826"/>
                </a:lnTo>
                <a:cubicBezTo>
                  <a:pt x="8167" y="38164"/>
                  <a:pt x="7894" y="40283"/>
                  <a:pt x="8013" y="40283"/>
                </a:cubicBezTo>
                <a:cubicBezTo>
                  <a:pt x="8206" y="40283"/>
                  <a:pt x="9423" y="34747"/>
                  <a:pt x="9646" y="32548"/>
                </a:cubicBezTo>
                <a:cubicBezTo>
                  <a:pt x="10136" y="34431"/>
                  <a:pt x="11967" y="36881"/>
                  <a:pt x="14159" y="36984"/>
                </a:cubicBezTo>
                <a:cubicBezTo>
                  <a:pt x="12483" y="35592"/>
                  <a:pt x="12122" y="32780"/>
                  <a:pt x="9852" y="31491"/>
                </a:cubicBezTo>
                <a:cubicBezTo>
                  <a:pt x="9956" y="30949"/>
                  <a:pt x="10059" y="30382"/>
                  <a:pt x="10188" y="29814"/>
                </a:cubicBezTo>
                <a:cubicBezTo>
                  <a:pt x="11451" y="32445"/>
                  <a:pt x="15681" y="33941"/>
                  <a:pt x="18415" y="34508"/>
                </a:cubicBezTo>
                <a:cubicBezTo>
                  <a:pt x="15733" y="33116"/>
                  <a:pt x="13747" y="29557"/>
                  <a:pt x="10368" y="29067"/>
                </a:cubicBezTo>
                <a:cubicBezTo>
                  <a:pt x="10471" y="28499"/>
                  <a:pt x="10626" y="27958"/>
                  <a:pt x="10755" y="27416"/>
                </a:cubicBezTo>
                <a:cubicBezTo>
                  <a:pt x="13341" y="28949"/>
                  <a:pt x="16615" y="30151"/>
                  <a:pt x="19857" y="30151"/>
                </a:cubicBezTo>
                <a:cubicBezTo>
                  <a:pt x="21141" y="30151"/>
                  <a:pt x="22421" y="29963"/>
                  <a:pt x="23650" y="29531"/>
                </a:cubicBezTo>
                <a:lnTo>
                  <a:pt x="23650" y="29531"/>
                </a:lnTo>
                <a:cubicBezTo>
                  <a:pt x="23516" y="29538"/>
                  <a:pt x="23382" y="29542"/>
                  <a:pt x="23248" y="29542"/>
                </a:cubicBezTo>
                <a:cubicBezTo>
                  <a:pt x="19522" y="29542"/>
                  <a:pt x="15846" y="26761"/>
                  <a:pt x="11908" y="26761"/>
                </a:cubicBezTo>
                <a:cubicBezTo>
                  <a:pt x="11577" y="26761"/>
                  <a:pt x="11245" y="26780"/>
                  <a:pt x="10910" y="26823"/>
                </a:cubicBezTo>
                <a:cubicBezTo>
                  <a:pt x="11013" y="26359"/>
                  <a:pt x="11142" y="25894"/>
                  <a:pt x="11400" y="25017"/>
                </a:cubicBezTo>
                <a:cubicBezTo>
                  <a:pt x="14088" y="25693"/>
                  <a:pt x="17223" y="26342"/>
                  <a:pt x="19887" y="26342"/>
                </a:cubicBezTo>
                <a:cubicBezTo>
                  <a:pt x="21696" y="26342"/>
                  <a:pt x="23288" y="26042"/>
                  <a:pt x="24373" y="25250"/>
                </a:cubicBezTo>
                <a:lnTo>
                  <a:pt x="24373" y="25250"/>
                </a:lnTo>
                <a:cubicBezTo>
                  <a:pt x="23649" y="25368"/>
                  <a:pt x="22922" y="25416"/>
                  <a:pt x="22193" y="25416"/>
                </a:cubicBezTo>
                <a:cubicBezTo>
                  <a:pt x="19226" y="25416"/>
                  <a:pt x="16227" y="24628"/>
                  <a:pt x="13264" y="24628"/>
                </a:cubicBezTo>
                <a:cubicBezTo>
                  <a:pt x="12675" y="24628"/>
                  <a:pt x="12088" y="24659"/>
                  <a:pt x="11503" y="24734"/>
                </a:cubicBezTo>
                <a:cubicBezTo>
                  <a:pt x="11684" y="24141"/>
                  <a:pt x="11890" y="23547"/>
                  <a:pt x="12096" y="22954"/>
                </a:cubicBezTo>
                <a:cubicBezTo>
                  <a:pt x="13934" y="23651"/>
                  <a:pt x="15855" y="23994"/>
                  <a:pt x="17767" y="23994"/>
                </a:cubicBezTo>
                <a:cubicBezTo>
                  <a:pt x="20523" y="23994"/>
                  <a:pt x="23262" y="23282"/>
                  <a:pt x="25714" y="21897"/>
                </a:cubicBezTo>
                <a:lnTo>
                  <a:pt x="25714" y="21897"/>
                </a:lnTo>
                <a:cubicBezTo>
                  <a:pt x="24100" y="22475"/>
                  <a:pt x="22386" y="22662"/>
                  <a:pt x="20631" y="22662"/>
                </a:cubicBezTo>
                <a:cubicBezTo>
                  <a:pt x="17926" y="22662"/>
                  <a:pt x="15122" y="22218"/>
                  <a:pt x="12431" y="22077"/>
                </a:cubicBezTo>
                <a:cubicBezTo>
                  <a:pt x="12793" y="21175"/>
                  <a:pt x="12844" y="21020"/>
                  <a:pt x="13566" y="19524"/>
                </a:cubicBezTo>
                <a:cubicBezTo>
                  <a:pt x="14461" y="19680"/>
                  <a:pt x="15415" y="19765"/>
                  <a:pt x="16388" y="19765"/>
                </a:cubicBezTo>
                <a:cubicBezTo>
                  <a:pt x="20240" y="19765"/>
                  <a:pt x="24403" y="18438"/>
                  <a:pt x="26462" y="14959"/>
                </a:cubicBezTo>
                <a:lnTo>
                  <a:pt x="26462" y="14959"/>
                </a:lnTo>
                <a:cubicBezTo>
                  <a:pt x="22722" y="17744"/>
                  <a:pt x="17925" y="17744"/>
                  <a:pt x="13747" y="19137"/>
                </a:cubicBezTo>
                <a:cubicBezTo>
                  <a:pt x="14211" y="18234"/>
                  <a:pt x="14701" y="17332"/>
                  <a:pt x="15268" y="16481"/>
                </a:cubicBezTo>
                <a:cubicBezTo>
                  <a:pt x="21071" y="15526"/>
                  <a:pt x="27983" y="10936"/>
                  <a:pt x="29221" y="7841"/>
                </a:cubicBezTo>
                <a:lnTo>
                  <a:pt x="29221" y="7841"/>
                </a:lnTo>
                <a:cubicBezTo>
                  <a:pt x="25121" y="10858"/>
                  <a:pt x="20194" y="13360"/>
                  <a:pt x="15630" y="16016"/>
                </a:cubicBezTo>
                <a:cubicBezTo>
                  <a:pt x="18931" y="11271"/>
                  <a:pt x="28731" y="5829"/>
                  <a:pt x="29737" y="1032"/>
                </a:cubicBezTo>
                <a:lnTo>
                  <a:pt x="29737" y="1032"/>
                </a:lnTo>
                <a:cubicBezTo>
                  <a:pt x="27803" y="3173"/>
                  <a:pt x="25249" y="4668"/>
                  <a:pt x="22954" y="6396"/>
                </a:cubicBezTo>
                <a:cubicBezTo>
                  <a:pt x="19369" y="8821"/>
                  <a:pt x="18080" y="12483"/>
                  <a:pt x="15243" y="15759"/>
                </a:cubicBezTo>
                <a:cubicBezTo>
                  <a:pt x="16223" y="10368"/>
                  <a:pt x="19627" y="5649"/>
                  <a:pt x="20659" y="0"/>
                </a:cubicBezTo>
                <a:close/>
              </a:path>
            </a:pathLst>
          </a:custGeom>
          <a:solidFill>
            <a:schemeClr val="accent4"/>
          </a:solidFill>
          <a:ln>
            <a:noFill/>
          </a:ln>
        </p:spPr>
        <p:txBody>
          <a:bodyPr spcFirstLastPara="1" lIns="121900" tIns="121900" rIns="121900" bIns="121900" anchor="ctr"/>
          <a:lstStyle/>
          <a:p>
            <a:pPr marL="0" marR="0" lvl="0" indent="0" algn="l" defTabSz="1219170" rtl="0" eaLnBrk="1" fontAlgn="base"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grpSp>
        <p:nvGrpSpPr>
          <p:cNvPr id="11" name="Google Shape;106;p4"/>
          <p:cNvGrpSpPr>
            <a:grpSpLocks/>
          </p:cNvGrpSpPr>
          <p:nvPr/>
        </p:nvGrpSpPr>
        <p:grpSpPr bwMode="auto">
          <a:xfrm rot="10800000">
            <a:off x="11290301" y="1388533"/>
            <a:ext cx="1056217" cy="846667"/>
            <a:chOff x="4649450" y="3527425"/>
            <a:chExt cx="1224050" cy="983475"/>
          </a:xfrm>
        </p:grpSpPr>
        <p:sp>
          <p:nvSpPr>
            <p:cNvPr id="12" name="Google Shape;107;p4"/>
            <p:cNvSpPr>
              <a:spLocks/>
            </p:cNvSpPr>
            <p:nvPr/>
          </p:nvSpPr>
          <p:spPr bwMode="auto">
            <a:xfrm>
              <a:off x="4649450" y="4150450"/>
              <a:ext cx="456475" cy="168275"/>
            </a:xfrm>
            <a:custGeom>
              <a:avLst/>
              <a:gdLst>
                <a:gd name="T0" fmla="*/ 226656250 w 18259"/>
                <a:gd name="T1" fmla="*/ 15625 h 6731"/>
                <a:gd name="T2" fmla="*/ 225843750 w 18259"/>
                <a:gd name="T3" fmla="*/ 812500 h 6731"/>
                <a:gd name="T4" fmla="*/ 13875000 w 18259"/>
                <a:gd name="T5" fmla="*/ 91484375 h 6731"/>
                <a:gd name="T6" fmla="*/ 8343750 w 18259"/>
                <a:gd name="T7" fmla="*/ 105156250 h 6731"/>
                <a:gd name="T8" fmla="*/ 226656250 w 18259"/>
                <a:gd name="T9" fmla="*/ 15625 h 673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8259" h="6731" extrusionOk="0">
                  <a:moveTo>
                    <a:pt x="14506" y="1"/>
                  </a:moveTo>
                  <a:lnTo>
                    <a:pt x="14454" y="52"/>
                  </a:lnTo>
                  <a:cubicBezTo>
                    <a:pt x="10483" y="3121"/>
                    <a:pt x="5815" y="5107"/>
                    <a:pt x="888" y="5855"/>
                  </a:cubicBezTo>
                  <a:cubicBezTo>
                    <a:pt x="21" y="6472"/>
                    <a:pt x="0" y="6730"/>
                    <a:pt x="534" y="6730"/>
                  </a:cubicBezTo>
                  <a:cubicBezTo>
                    <a:pt x="3080" y="6730"/>
                    <a:pt x="18259" y="854"/>
                    <a:pt x="14506" y="1"/>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marL="0" marR="0" lvl="0" indent="0" algn="l" defTabSz="121917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sp>
          <p:nvSpPr>
            <p:cNvPr id="13" name="Google Shape;108;p4"/>
            <p:cNvSpPr>
              <a:spLocks/>
            </p:cNvSpPr>
            <p:nvPr/>
          </p:nvSpPr>
          <p:spPr bwMode="auto">
            <a:xfrm>
              <a:off x="4756075" y="3527425"/>
              <a:ext cx="1117425" cy="983475"/>
            </a:xfrm>
            <a:custGeom>
              <a:avLst/>
              <a:gdLst>
                <a:gd name="T0" fmla="*/ 568421875 w 44697"/>
                <a:gd name="T1" fmla="*/ 93421875 h 39339"/>
                <a:gd name="T2" fmla="*/ 558546875 w 44697"/>
                <a:gd name="T3" fmla="*/ 141171875 h 39339"/>
                <a:gd name="T4" fmla="*/ 538640625 w 44697"/>
                <a:gd name="T5" fmla="*/ 148218750 h 39339"/>
                <a:gd name="T6" fmla="*/ 540812500 w 44697"/>
                <a:gd name="T7" fmla="*/ 105296875 h 39339"/>
                <a:gd name="T8" fmla="*/ 568421875 w 44697"/>
                <a:gd name="T9" fmla="*/ 93421875 h 39339"/>
                <a:gd name="T10" fmla="*/ 330812500 w 44697"/>
                <a:gd name="T11" fmla="*/ 156265625 h 39339"/>
                <a:gd name="T12" fmla="*/ 333281250 w 44697"/>
                <a:gd name="T13" fmla="*/ 156484375 h 39339"/>
                <a:gd name="T14" fmla="*/ 318171875 w 44697"/>
                <a:gd name="T15" fmla="*/ 225640625 h 39339"/>
                <a:gd name="T16" fmla="*/ 315546875 w 44697"/>
                <a:gd name="T17" fmla="*/ 225390625 h 39339"/>
                <a:gd name="T18" fmla="*/ 330812500 w 44697"/>
                <a:gd name="T19" fmla="*/ 156265625 h 39339"/>
                <a:gd name="T20" fmla="*/ 308812500 w 44697"/>
                <a:gd name="T21" fmla="*/ 337437500 h 39339"/>
                <a:gd name="T22" fmla="*/ 331671875 w 44697"/>
                <a:gd name="T23" fmla="*/ 342250000 h 39339"/>
                <a:gd name="T24" fmla="*/ 334062500 w 44697"/>
                <a:gd name="T25" fmla="*/ 393734375 h 39339"/>
                <a:gd name="T26" fmla="*/ 310703125 w 44697"/>
                <a:gd name="T27" fmla="*/ 388593750 h 39339"/>
                <a:gd name="T28" fmla="*/ 308812500 w 44697"/>
                <a:gd name="T29" fmla="*/ 337437500 h 39339"/>
                <a:gd name="T30" fmla="*/ 377843750 w 44697"/>
                <a:gd name="T31" fmla="*/ 408781250 h 39339"/>
                <a:gd name="T32" fmla="*/ 404203125 w 44697"/>
                <a:gd name="T33" fmla="*/ 431718750 h 39339"/>
                <a:gd name="T34" fmla="*/ 392500000 w 44697"/>
                <a:gd name="T35" fmla="*/ 437390625 h 39339"/>
                <a:gd name="T36" fmla="*/ 366328125 w 44697"/>
                <a:gd name="T37" fmla="*/ 414390625 h 39339"/>
                <a:gd name="T38" fmla="*/ 377843750 w 44697"/>
                <a:gd name="T39" fmla="*/ 408781250 h 39339"/>
                <a:gd name="T40" fmla="*/ 400093750 w 44697"/>
                <a:gd name="T41" fmla="*/ 0 h 39339"/>
                <a:gd name="T42" fmla="*/ 279687500 w 44697"/>
                <a:gd name="T43" fmla="*/ 100875000 h 39339"/>
                <a:gd name="T44" fmla="*/ 274265625 w 44697"/>
                <a:gd name="T45" fmla="*/ 248312500 h 39339"/>
                <a:gd name="T46" fmla="*/ 247046875 w 44697"/>
                <a:gd name="T47" fmla="*/ 211687500 h 39339"/>
                <a:gd name="T48" fmla="*/ 263968750 w 44697"/>
                <a:gd name="T49" fmla="*/ 32765625 h 39339"/>
                <a:gd name="T50" fmla="*/ 263968750 w 44697"/>
                <a:gd name="T51" fmla="*/ 32765625 h 39339"/>
                <a:gd name="T52" fmla="*/ 179015625 w 44697"/>
                <a:gd name="T53" fmla="*/ 322359375 h 39339"/>
                <a:gd name="T54" fmla="*/ 176515625 w 44697"/>
                <a:gd name="T55" fmla="*/ 322109375 h 39339"/>
                <a:gd name="T56" fmla="*/ 97937500 w 44697"/>
                <a:gd name="T57" fmla="*/ 144390625 h 39339"/>
                <a:gd name="T58" fmla="*/ 97937500 w 44697"/>
                <a:gd name="T59" fmla="*/ 144390625 h 39339"/>
                <a:gd name="T60" fmla="*/ 21375000 w 44697"/>
                <a:gd name="T61" fmla="*/ 330171875 h 39339"/>
                <a:gd name="T62" fmla="*/ 133796875 w 44697"/>
                <a:gd name="T63" fmla="*/ 420828125 h 39339"/>
                <a:gd name="T64" fmla="*/ 205937500 w 44697"/>
                <a:gd name="T65" fmla="*/ 579609375 h 39339"/>
                <a:gd name="T66" fmla="*/ 321625000 w 44697"/>
                <a:gd name="T67" fmla="*/ 614656250 h 39339"/>
                <a:gd name="T68" fmla="*/ 401375000 w 44697"/>
                <a:gd name="T69" fmla="*/ 590093750 h 39339"/>
                <a:gd name="T70" fmla="*/ 343359375 w 44697"/>
                <a:gd name="T71" fmla="*/ 557843750 h 39339"/>
                <a:gd name="T72" fmla="*/ 249859375 w 44697"/>
                <a:gd name="T73" fmla="*/ 462750000 h 39339"/>
                <a:gd name="T74" fmla="*/ 259890625 w 44697"/>
                <a:gd name="T75" fmla="*/ 461968750 h 39339"/>
                <a:gd name="T76" fmla="*/ 447968750 w 44697"/>
                <a:gd name="T77" fmla="*/ 519750000 h 39339"/>
                <a:gd name="T78" fmla="*/ 507359375 w 44697"/>
                <a:gd name="T79" fmla="*/ 502234375 h 39339"/>
                <a:gd name="T80" fmla="*/ 577078125 w 44697"/>
                <a:gd name="T81" fmla="*/ 433734375 h 39339"/>
                <a:gd name="T82" fmla="*/ 577078125 w 44697"/>
                <a:gd name="T83" fmla="*/ 433734375 h 39339"/>
                <a:gd name="T84" fmla="*/ 531578125 w 44697"/>
                <a:gd name="T85" fmla="*/ 436671875 h 39339"/>
                <a:gd name="T86" fmla="*/ 401375000 w 44697"/>
                <a:gd name="T87" fmla="*/ 379328125 h 39339"/>
                <a:gd name="T88" fmla="*/ 419578125 w 44697"/>
                <a:gd name="T89" fmla="*/ 361828125 h 39339"/>
                <a:gd name="T90" fmla="*/ 546062500 w 44697"/>
                <a:gd name="T91" fmla="*/ 382265625 h 39339"/>
                <a:gd name="T92" fmla="*/ 567406250 w 44697"/>
                <a:gd name="T93" fmla="*/ 377312500 h 39339"/>
                <a:gd name="T94" fmla="*/ 642765625 w 44697"/>
                <a:gd name="T95" fmla="*/ 289062500 h 39339"/>
                <a:gd name="T96" fmla="*/ 642765625 w 44697"/>
                <a:gd name="T97" fmla="*/ 289062500 h 39339"/>
                <a:gd name="T98" fmla="*/ 569609375 w 44697"/>
                <a:gd name="T99" fmla="*/ 299906250 h 39339"/>
                <a:gd name="T100" fmla="*/ 519453125 w 44697"/>
                <a:gd name="T101" fmla="*/ 245937500 h 39339"/>
                <a:gd name="T102" fmla="*/ 662109375 w 44697"/>
                <a:gd name="T103" fmla="*/ 203218750 h 39339"/>
                <a:gd name="T104" fmla="*/ 683468750 w 44697"/>
                <a:gd name="T105" fmla="*/ 64203125 h 39339"/>
                <a:gd name="T106" fmla="*/ 564890625 w 44697"/>
                <a:gd name="T107" fmla="*/ 31984375 h 39339"/>
                <a:gd name="T108" fmla="*/ 453765625 w 44697"/>
                <a:gd name="T109" fmla="*/ 127062500 h 39339"/>
                <a:gd name="T110" fmla="*/ 425046875 w 44697"/>
                <a:gd name="T111" fmla="*/ 158625000 h 39339"/>
                <a:gd name="T112" fmla="*/ 406625000 w 44697"/>
                <a:gd name="T113" fmla="*/ 152046875 h 39339"/>
                <a:gd name="T114" fmla="*/ 429187500 w 44697"/>
                <a:gd name="T115" fmla="*/ 16640625 h 39339"/>
                <a:gd name="T116" fmla="*/ 400093750 w 44697"/>
                <a:gd name="T117" fmla="*/ 0 h 39339"/>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44697" h="39339" extrusionOk="0">
                  <a:moveTo>
                    <a:pt x="36379" y="5979"/>
                  </a:moveTo>
                  <a:cubicBezTo>
                    <a:pt x="37626" y="5979"/>
                    <a:pt x="37864" y="7555"/>
                    <a:pt x="35747" y="9035"/>
                  </a:cubicBezTo>
                  <a:cubicBezTo>
                    <a:pt x="35259" y="9350"/>
                    <a:pt x="34824" y="9486"/>
                    <a:pt x="34473" y="9486"/>
                  </a:cubicBezTo>
                  <a:cubicBezTo>
                    <a:pt x="33357" y="9486"/>
                    <a:pt x="33082" y="8112"/>
                    <a:pt x="34612" y="6739"/>
                  </a:cubicBezTo>
                  <a:cubicBezTo>
                    <a:pt x="35297" y="6203"/>
                    <a:pt x="35910" y="5979"/>
                    <a:pt x="36379" y="5979"/>
                  </a:cubicBezTo>
                  <a:close/>
                  <a:moveTo>
                    <a:pt x="21172" y="10001"/>
                  </a:moveTo>
                  <a:cubicBezTo>
                    <a:pt x="21224" y="10001"/>
                    <a:pt x="21276" y="10006"/>
                    <a:pt x="21330" y="10015"/>
                  </a:cubicBezTo>
                  <a:cubicBezTo>
                    <a:pt x="22725" y="10339"/>
                    <a:pt x="21930" y="14441"/>
                    <a:pt x="20363" y="14441"/>
                  </a:cubicBezTo>
                  <a:cubicBezTo>
                    <a:pt x="20308" y="14441"/>
                    <a:pt x="20252" y="14435"/>
                    <a:pt x="20195" y="14425"/>
                  </a:cubicBezTo>
                  <a:cubicBezTo>
                    <a:pt x="18771" y="14125"/>
                    <a:pt x="19573" y="10001"/>
                    <a:pt x="21172" y="10001"/>
                  </a:cubicBezTo>
                  <a:close/>
                  <a:moveTo>
                    <a:pt x="19764" y="21596"/>
                  </a:moveTo>
                  <a:cubicBezTo>
                    <a:pt x="20187" y="21596"/>
                    <a:pt x="20679" y="21690"/>
                    <a:pt x="21227" y="21904"/>
                  </a:cubicBezTo>
                  <a:cubicBezTo>
                    <a:pt x="23760" y="23171"/>
                    <a:pt x="23321" y="25199"/>
                    <a:pt x="21380" y="25199"/>
                  </a:cubicBezTo>
                  <a:cubicBezTo>
                    <a:pt x="20950" y="25199"/>
                    <a:pt x="20447" y="25099"/>
                    <a:pt x="19885" y="24870"/>
                  </a:cubicBezTo>
                  <a:cubicBezTo>
                    <a:pt x="17338" y="23618"/>
                    <a:pt x="17796" y="21596"/>
                    <a:pt x="19764" y="21596"/>
                  </a:cubicBezTo>
                  <a:close/>
                  <a:moveTo>
                    <a:pt x="24182" y="26162"/>
                  </a:moveTo>
                  <a:cubicBezTo>
                    <a:pt x="24978" y="26162"/>
                    <a:pt x="26067" y="26763"/>
                    <a:pt x="25869" y="27630"/>
                  </a:cubicBezTo>
                  <a:cubicBezTo>
                    <a:pt x="25759" y="27880"/>
                    <a:pt x="25466" y="27993"/>
                    <a:pt x="25120" y="27993"/>
                  </a:cubicBezTo>
                  <a:cubicBezTo>
                    <a:pt x="24325" y="27993"/>
                    <a:pt x="23247" y="27401"/>
                    <a:pt x="23445" y="26521"/>
                  </a:cubicBezTo>
                  <a:cubicBezTo>
                    <a:pt x="23553" y="26273"/>
                    <a:pt x="23840" y="26162"/>
                    <a:pt x="24182" y="26162"/>
                  </a:cubicBezTo>
                  <a:close/>
                  <a:moveTo>
                    <a:pt x="25606" y="0"/>
                  </a:moveTo>
                  <a:cubicBezTo>
                    <a:pt x="22588" y="0"/>
                    <a:pt x="17675" y="4496"/>
                    <a:pt x="17900" y="6456"/>
                  </a:cubicBezTo>
                  <a:cubicBezTo>
                    <a:pt x="16987" y="8479"/>
                    <a:pt x="18562" y="15892"/>
                    <a:pt x="17553" y="15892"/>
                  </a:cubicBezTo>
                  <a:cubicBezTo>
                    <a:pt x="17250" y="15892"/>
                    <a:pt x="16715" y="15226"/>
                    <a:pt x="15811" y="13548"/>
                  </a:cubicBezTo>
                  <a:cubicBezTo>
                    <a:pt x="13644" y="6765"/>
                    <a:pt x="18519" y="3541"/>
                    <a:pt x="16894" y="2097"/>
                  </a:cubicBezTo>
                  <a:cubicBezTo>
                    <a:pt x="4927" y="6524"/>
                    <a:pt x="13981" y="20631"/>
                    <a:pt x="11457" y="20631"/>
                  </a:cubicBezTo>
                  <a:cubicBezTo>
                    <a:pt x="11408" y="20631"/>
                    <a:pt x="11355" y="20625"/>
                    <a:pt x="11297" y="20615"/>
                  </a:cubicBezTo>
                  <a:cubicBezTo>
                    <a:pt x="3844" y="16823"/>
                    <a:pt x="7919" y="10273"/>
                    <a:pt x="6268" y="9241"/>
                  </a:cubicBezTo>
                  <a:cubicBezTo>
                    <a:pt x="1780" y="9447"/>
                    <a:pt x="1" y="18345"/>
                    <a:pt x="1368" y="21131"/>
                  </a:cubicBezTo>
                  <a:cubicBezTo>
                    <a:pt x="2425" y="24225"/>
                    <a:pt x="5314" y="26727"/>
                    <a:pt x="8563" y="26933"/>
                  </a:cubicBezTo>
                  <a:cubicBezTo>
                    <a:pt x="6681" y="33304"/>
                    <a:pt x="11968" y="36295"/>
                    <a:pt x="13180" y="37095"/>
                  </a:cubicBezTo>
                  <a:cubicBezTo>
                    <a:pt x="16091" y="38759"/>
                    <a:pt x="18570" y="39338"/>
                    <a:pt x="20584" y="39338"/>
                  </a:cubicBezTo>
                  <a:cubicBezTo>
                    <a:pt x="22940" y="39338"/>
                    <a:pt x="24659" y="38544"/>
                    <a:pt x="25688" y="37766"/>
                  </a:cubicBezTo>
                  <a:cubicBezTo>
                    <a:pt x="27932" y="35831"/>
                    <a:pt x="26101" y="36167"/>
                    <a:pt x="21975" y="35702"/>
                  </a:cubicBezTo>
                  <a:cubicBezTo>
                    <a:pt x="17100" y="35522"/>
                    <a:pt x="14469" y="31086"/>
                    <a:pt x="15991" y="29616"/>
                  </a:cubicBezTo>
                  <a:cubicBezTo>
                    <a:pt x="16201" y="29582"/>
                    <a:pt x="16415" y="29566"/>
                    <a:pt x="16633" y="29566"/>
                  </a:cubicBezTo>
                  <a:cubicBezTo>
                    <a:pt x="19978" y="29566"/>
                    <a:pt x="24301" y="33264"/>
                    <a:pt x="28670" y="33264"/>
                  </a:cubicBezTo>
                  <a:cubicBezTo>
                    <a:pt x="29941" y="33264"/>
                    <a:pt x="31216" y="32951"/>
                    <a:pt x="32471" y="32143"/>
                  </a:cubicBezTo>
                  <a:cubicBezTo>
                    <a:pt x="34277" y="31215"/>
                    <a:pt x="38068" y="28558"/>
                    <a:pt x="36933" y="27759"/>
                  </a:cubicBezTo>
                  <a:cubicBezTo>
                    <a:pt x="35945" y="27884"/>
                    <a:pt x="34966" y="27947"/>
                    <a:pt x="34021" y="27947"/>
                  </a:cubicBezTo>
                  <a:cubicBezTo>
                    <a:pt x="29910" y="27947"/>
                    <a:pt x="26443" y="26752"/>
                    <a:pt x="25688" y="24277"/>
                  </a:cubicBezTo>
                  <a:cubicBezTo>
                    <a:pt x="25424" y="23442"/>
                    <a:pt x="25932" y="23157"/>
                    <a:pt x="26853" y="23157"/>
                  </a:cubicBezTo>
                  <a:cubicBezTo>
                    <a:pt x="28828" y="23157"/>
                    <a:pt x="32703" y="24465"/>
                    <a:pt x="34948" y="24465"/>
                  </a:cubicBezTo>
                  <a:cubicBezTo>
                    <a:pt x="35537" y="24465"/>
                    <a:pt x="36013" y="24375"/>
                    <a:pt x="36314" y="24148"/>
                  </a:cubicBezTo>
                  <a:cubicBezTo>
                    <a:pt x="38816" y="23606"/>
                    <a:pt x="43303" y="19274"/>
                    <a:pt x="41137" y="18500"/>
                  </a:cubicBezTo>
                  <a:cubicBezTo>
                    <a:pt x="39565" y="18986"/>
                    <a:pt x="37927" y="19194"/>
                    <a:pt x="36455" y="19194"/>
                  </a:cubicBezTo>
                  <a:cubicBezTo>
                    <a:pt x="32299" y="19194"/>
                    <a:pt x="29474" y="17531"/>
                    <a:pt x="33245" y="15740"/>
                  </a:cubicBezTo>
                  <a:cubicBezTo>
                    <a:pt x="36340" y="14554"/>
                    <a:pt x="40131" y="15818"/>
                    <a:pt x="42375" y="13006"/>
                  </a:cubicBezTo>
                  <a:cubicBezTo>
                    <a:pt x="43355" y="10453"/>
                    <a:pt x="44696" y="5966"/>
                    <a:pt x="43742" y="4109"/>
                  </a:cubicBezTo>
                  <a:cubicBezTo>
                    <a:pt x="41314" y="2858"/>
                    <a:pt x="38595" y="2047"/>
                    <a:pt x="36153" y="2047"/>
                  </a:cubicBezTo>
                  <a:cubicBezTo>
                    <a:pt x="32654" y="2047"/>
                    <a:pt x="29725" y="3712"/>
                    <a:pt x="29041" y="8132"/>
                  </a:cubicBezTo>
                  <a:cubicBezTo>
                    <a:pt x="28743" y="9270"/>
                    <a:pt x="28120" y="10152"/>
                    <a:pt x="27203" y="10152"/>
                  </a:cubicBezTo>
                  <a:cubicBezTo>
                    <a:pt x="26852" y="10152"/>
                    <a:pt x="26459" y="10023"/>
                    <a:pt x="26024" y="9731"/>
                  </a:cubicBezTo>
                  <a:cubicBezTo>
                    <a:pt x="23651" y="7100"/>
                    <a:pt x="26901" y="3851"/>
                    <a:pt x="27468" y="1065"/>
                  </a:cubicBezTo>
                  <a:cubicBezTo>
                    <a:pt x="27065" y="312"/>
                    <a:pt x="26401" y="0"/>
                    <a:pt x="25606" y="0"/>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marL="0" marR="0" lvl="0" indent="0" algn="l" defTabSz="121917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sp>
          <p:nvSpPr>
            <p:cNvPr id="14" name="Google Shape;109;p4"/>
            <p:cNvSpPr>
              <a:spLocks/>
            </p:cNvSpPr>
            <p:nvPr/>
          </p:nvSpPr>
          <p:spPr bwMode="auto">
            <a:xfrm>
              <a:off x="4841875" y="3612075"/>
              <a:ext cx="811775" cy="761500"/>
            </a:xfrm>
            <a:custGeom>
              <a:avLst/>
              <a:gdLst>
                <a:gd name="T0" fmla="*/ 329640625 w 32471"/>
                <a:gd name="T1" fmla="*/ 0 h 30460"/>
                <a:gd name="T2" fmla="*/ 329640625 w 32471"/>
                <a:gd name="T3" fmla="*/ 0 h 30460"/>
                <a:gd name="T4" fmla="*/ 312718750 w 32471"/>
                <a:gd name="T5" fmla="*/ 229296875 h 30460"/>
                <a:gd name="T6" fmla="*/ 197859375 w 32471"/>
                <a:gd name="T7" fmla="*/ 289750000 h 30460"/>
                <a:gd name="T8" fmla="*/ 156359375 w 32471"/>
                <a:gd name="T9" fmla="*/ 76578125 h 30460"/>
                <a:gd name="T10" fmla="*/ 156359375 w 32471"/>
                <a:gd name="T11" fmla="*/ 76578125 h 30460"/>
                <a:gd name="T12" fmla="*/ 194640625 w 32471"/>
                <a:gd name="T13" fmla="*/ 291359375 h 30460"/>
                <a:gd name="T14" fmla="*/ 108000000 w 32471"/>
                <a:gd name="T15" fmla="*/ 342140625 h 30460"/>
                <a:gd name="T16" fmla="*/ 7250000 w 32471"/>
                <a:gd name="T17" fmla="*/ 163218750 h 30460"/>
                <a:gd name="T18" fmla="*/ 7250000 w 32471"/>
                <a:gd name="T19" fmla="*/ 163218750 h 30460"/>
                <a:gd name="T20" fmla="*/ 4031250 w 32471"/>
                <a:gd name="T21" fmla="*/ 206734375 h 30460"/>
                <a:gd name="T22" fmla="*/ 103562500 w 32471"/>
                <a:gd name="T23" fmla="*/ 344562500 h 30460"/>
                <a:gd name="T24" fmla="*/ 66093750 w 32471"/>
                <a:gd name="T25" fmla="*/ 371953125 h 30460"/>
                <a:gd name="T26" fmla="*/ 112031250 w 32471"/>
                <a:gd name="T27" fmla="*/ 343750000 h 30460"/>
                <a:gd name="T28" fmla="*/ 112031250 w 32471"/>
                <a:gd name="T29" fmla="*/ 343750000 h 30460"/>
                <a:gd name="T30" fmla="*/ 148296875 w 32471"/>
                <a:gd name="T31" fmla="*/ 475921875 h 30460"/>
                <a:gd name="T32" fmla="*/ 158781250 w 32471"/>
                <a:gd name="T33" fmla="*/ 315937500 h 30460"/>
                <a:gd name="T34" fmla="*/ 378296875 w 32471"/>
                <a:gd name="T35" fmla="*/ 435640625 h 30460"/>
                <a:gd name="T36" fmla="*/ 380015625 w 32471"/>
                <a:gd name="T37" fmla="*/ 435625000 h 30460"/>
                <a:gd name="T38" fmla="*/ 162406250 w 32471"/>
                <a:gd name="T39" fmla="*/ 313921875 h 30460"/>
                <a:gd name="T40" fmla="*/ 316343750 w 32471"/>
                <a:gd name="T41" fmla="*/ 231312500 h 30460"/>
                <a:gd name="T42" fmla="*/ 341734375 w 32471"/>
                <a:gd name="T43" fmla="*/ 218828125 h 30460"/>
                <a:gd name="T44" fmla="*/ 471234375 w 32471"/>
                <a:gd name="T45" fmla="*/ 281484375 h 30460"/>
                <a:gd name="T46" fmla="*/ 491640625 w 32471"/>
                <a:gd name="T47" fmla="*/ 277265625 h 30460"/>
                <a:gd name="T48" fmla="*/ 491640625 w 32471"/>
                <a:gd name="T49" fmla="*/ 277265625 h 30460"/>
                <a:gd name="T50" fmla="*/ 479328125 w 32471"/>
                <a:gd name="T51" fmla="*/ 278031250 h 30460"/>
                <a:gd name="T52" fmla="*/ 345359375 w 32471"/>
                <a:gd name="T53" fmla="*/ 216812500 h 30460"/>
                <a:gd name="T54" fmla="*/ 507359375 w 32471"/>
                <a:gd name="T55" fmla="*/ 94703125 h 30460"/>
                <a:gd name="T56" fmla="*/ 507359375 w 32471"/>
                <a:gd name="T57" fmla="*/ 94703125 h 30460"/>
                <a:gd name="T58" fmla="*/ 414671875 w 32471"/>
                <a:gd name="T59" fmla="*/ 176515625 h 30460"/>
                <a:gd name="T60" fmla="*/ 438828125 w 32471"/>
                <a:gd name="T61" fmla="*/ 73562500 h 30460"/>
                <a:gd name="T62" fmla="*/ 435625000 w 32471"/>
                <a:gd name="T63" fmla="*/ 78187500 h 30460"/>
                <a:gd name="T64" fmla="*/ 315531250 w 32471"/>
                <a:gd name="T65" fmla="*/ 227687500 h 30460"/>
                <a:gd name="T66" fmla="*/ 329640625 w 32471"/>
                <a:gd name="T67" fmla="*/ 0 h 30460"/>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32471" h="30460" extrusionOk="0">
                  <a:moveTo>
                    <a:pt x="21097" y="0"/>
                  </a:moveTo>
                  <a:lnTo>
                    <a:pt x="21097" y="0"/>
                  </a:lnTo>
                  <a:cubicBezTo>
                    <a:pt x="18312" y="4075"/>
                    <a:pt x="17873" y="9827"/>
                    <a:pt x="20014" y="14675"/>
                  </a:cubicBezTo>
                  <a:cubicBezTo>
                    <a:pt x="17796" y="15759"/>
                    <a:pt x="15114" y="17177"/>
                    <a:pt x="12663" y="18544"/>
                  </a:cubicBezTo>
                  <a:cubicBezTo>
                    <a:pt x="8614" y="14005"/>
                    <a:pt x="8589" y="9827"/>
                    <a:pt x="10007" y="4901"/>
                  </a:cubicBezTo>
                  <a:cubicBezTo>
                    <a:pt x="7841" y="9208"/>
                    <a:pt x="8924" y="14908"/>
                    <a:pt x="12457" y="18647"/>
                  </a:cubicBezTo>
                  <a:cubicBezTo>
                    <a:pt x="10884" y="19524"/>
                    <a:pt x="8769" y="20762"/>
                    <a:pt x="6912" y="21897"/>
                  </a:cubicBezTo>
                  <a:cubicBezTo>
                    <a:pt x="2192" y="20607"/>
                    <a:pt x="26" y="15217"/>
                    <a:pt x="464" y="10446"/>
                  </a:cubicBezTo>
                  <a:cubicBezTo>
                    <a:pt x="0" y="10884"/>
                    <a:pt x="284" y="12096"/>
                    <a:pt x="258" y="13231"/>
                  </a:cubicBezTo>
                  <a:cubicBezTo>
                    <a:pt x="568" y="16739"/>
                    <a:pt x="2734" y="20891"/>
                    <a:pt x="6628" y="22052"/>
                  </a:cubicBezTo>
                  <a:cubicBezTo>
                    <a:pt x="6345" y="22464"/>
                    <a:pt x="4153" y="23135"/>
                    <a:pt x="4230" y="23805"/>
                  </a:cubicBezTo>
                  <a:cubicBezTo>
                    <a:pt x="4926" y="23367"/>
                    <a:pt x="6061" y="22671"/>
                    <a:pt x="7170" y="22000"/>
                  </a:cubicBezTo>
                  <a:cubicBezTo>
                    <a:pt x="5519" y="24527"/>
                    <a:pt x="6783" y="29840"/>
                    <a:pt x="9491" y="30459"/>
                  </a:cubicBezTo>
                  <a:cubicBezTo>
                    <a:pt x="5881" y="28138"/>
                    <a:pt x="5287" y="21819"/>
                    <a:pt x="10162" y="20220"/>
                  </a:cubicBezTo>
                  <a:cubicBezTo>
                    <a:pt x="14902" y="21989"/>
                    <a:pt x="18574" y="27881"/>
                    <a:pt x="24211" y="27881"/>
                  </a:cubicBezTo>
                  <a:cubicBezTo>
                    <a:pt x="24248" y="27881"/>
                    <a:pt x="24284" y="27881"/>
                    <a:pt x="24321" y="27880"/>
                  </a:cubicBezTo>
                  <a:cubicBezTo>
                    <a:pt x="18956" y="27236"/>
                    <a:pt x="15397" y="22438"/>
                    <a:pt x="10394" y="20091"/>
                  </a:cubicBezTo>
                  <a:cubicBezTo>
                    <a:pt x="13515" y="18286"/>
                    <a:pt x="16816" y="16507"/>
                    <a:pt x="20246" y="14804"/>
                  </a:cubicBezTo>
                  <a:lnTo>
                    <a:pt x="21871" y="14005"/>
                  </a:lnTo>
                  <a:cubicBezTo>
                    <a:pt x="24118" y="15173"/>
                    <a:pt x="27476" y="18015"/>
                    <a:pt x="30159" y="18015"/>
                  </a:cubicBezTo>
                  <a:cubicBezTo>
                    <a:pt x="30617" y="18015"/>
                    <a:pt x="31055" y="17932"/>
                    <a:pt x="31465" y="17745"/>
                  </a:cubicBezTo>
                  <a:cubicBezTo>
                    <a:pt x="31199" y="17778"/>
                    <a:pt x="30936" y="17794"/>
                    <a:pt x="30677" y="17794"/>
                  </a:cubicBezTo>
                  <a:cubicBezTo>
                    <a:pt x="27570" y="17794"/>
                    <a:pt x="24936" y="15495"/>
                    <a:pt x="22103" y="13876"/>
                  </a:cubicBezTo>
                  <a:cubicBezTo>
                    <a:pt x="25224" y="12380"/>
                    <a:pt x="31671" y="9053"/>
                    <a:pt x="32471" y="6061"/>
                  </a:cubicBezTo>
                  <a:cubicBezTo>
                    <a:pt x="31052" y="8176"/>
                    <a:pt x="28912" y="9904"/>
                    <a:pt x="26539" y="11297"/>
                  </a:cubicBezTo>
                  <a:cubicBezTo>
                    <a:pt x="25966" y="10495"/>
                    <a:pt x="28283" y="4708"/>
                    <a:pt x="28085" y="4708"/>
                  </a:cubicBezTo>
                  <a:cubicBezTo>
                    <a:pt x="28060" y="4708"/>
                    <a:pt x="27995" y="4799"/>
                    <a:pt x="27880" y="5004"/>
                  </a:cubicBezTo>
                  <a:cubicBezTo>
                    <a:pt x="24037" y="12432"/>
                    <a:pt x="30201" y="9904"/>
                    <a:pt x="20194" y="14572"/>
                  </a:cubicBezTo>
                  <a:cubicBezTo>
                    <a:pt x="17770" y="9208"/>
                    <a:pt x="19034" y="4256"/>
                    <a:pt x="21097" y="0"/>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marL="0" marR="0" lvl="0" indent="0" algn="l" defTabSz="121917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grpSp>
      <p:sp>
        <p:nvSpPr>
          <p:cNvPr id="15" name="Google Shape;110;p4"/>
          <p:cNvSpPr>
            <a:spLocks/>
          </p:cNvSpPr>
          <p:nvPr/>
        </p:nvSpPr>
        <p:spPr bwMode="auto">
          <a:xfrm rot="10800000">
            <a:off x="11495618" y="196851"/>
            <a:ext cx="1073149" cy="1454149"/>
          </a:xfrm>
          <a:custGeom>
            <a:avLst/>
            <a:gdLst>
              <a:gd name="T0" fmla="*/ 295046500 w 29738"/>
              <a:gd name="T1" fmla="*/ 323960983 h 40284"/>
              <a:gd name="T2" fmla="*/ 270997885 w 29738"/>
              <a:gd name="T3" fmla="*/ 364897810 h 40284"/>
              <a:gd name="T4" fmla="*/ 223455869 w 29738"/>
              <a:gd name="T5" fmla="*/ 64490949 h 40284"/>
              <a:gd name="T6" fmla="*/ 234201201 w 29738"/>
              <a:gd name="T7" fmla="*/ 446275241 h 40284"/>
              <a:gd name="T8" fmla="*/ 90009083 w 29738"/>
              <a:gd name="T9" fmla="*/ 173489664 h 40284"/>
              <a:gd name="T10" fmla="*/ 220382951 w 29738"/>
              <a:gd name="T11" fmla="*/ 486199860 h 40284"/>
              <a:gd name="T12" fmla="*/ 51130606 w 29738"/>
              <a:gd name="T13" fmla="*/ 287627852 h 40284"/>
              <a:gd name="T14" fmla="*/ 206583755 w 29738"/>
              <a:gd name="T15" fmla="*/ 534299818 h 40284"/>
              <a:gd name="T16" fmla="*/ 0 w 29738"/>
              <a:gd name="T17" fmla="*/ 421192898 h 40284"/>
              <a:gd name="T18" fmla="*/ 204026536 w 29738"/>
              <a:gd name="T19" fmla="*/ 544023142 h 40284"/>
              <a:gd name="T20" fmla="*/ 196869088 w 29738"/>
              <a:gd name="T21" fmla="*/ 574224436 h 40284"/>
              <a:gd name="T22" fmla="*/ 9714666 w 29738"/>
              <a:gd name="T23" fmla="*/ 576783898 h 40284"/>
              <a:gd name="T24" fmla="*/ 100358129 w 29738"/>
              <a:gd name="T25" fmla="*/ 601866242 h 40284"/>
              <a:gd name="T26" fmla="*/ 192765505 w 29738"/>
              <a:gd name="T27" fmla="*/ 591607114 h 40284"/>
              <a:gd name="T28" fmla="*/ 38858720 w 29738"/>
              <a:gd name="T29" fmla="*/ 677091992 h 40284"/>
              <a:gd name="T30" fmla="*/ 184597176 w 29738"/>
              <a:gd name="T31" fmla="*/ 631531733 h 40284"/>
              <a:gd name="T32" fmla="*/ 158863758 w 29738"/>
              <a:gd name="T33" fmla="*/ 799346148 h 40284"/>
              <a:gd name="T34" fmla="*/ 280712552 w 29738"/>
              <a:gd name="T35" fmla="*/ 733883303 h 40284"/>
              <a:gd name="T36" fmla="*/ 201984257 w 29738"/>
              <a:gd name="T37" fmla="*/ 591607114 h 40284"/>
              <a:gd name="T38" fmla="*/ 205553089 w 29738"/>
              <a:gd name="T39" fmla="*/ 576783898 h 40284"/>
              <a:gd name="T40" fmla="*/ 393679553 w 29738"/>
              <a:gd name="T41" fmla="*/ 598293840 h 40284"/>
              <a:gd name="T42" fmla="*/ 468878559 w 29738"/>
              <a:gd name="T43" fmla="*/ 585991237 h 40284"/>
              <a:gd name="T44" fmla="*/ 236084526 w 29738"/>
              <a:gd name="T45" fmla="*/ 531025708 h 40284"/>
              <a:gd name="T46" fmla="*/ 226013115 w 29738"/>
              <a:gd name="T47" fmla="*/ 496418675 h 40284"/>
              <a:gd name="T48" fmla="*/ 483212507 w 29738"/>
              <a:gd name="T49" fmla="*/ 501042135 h 40284"/>
              <a:gd name="T50" fmla="*/ 439992381 w 29738"/>
              <a:gd name="T51" fmla="*/ 504336009 h 40284"/>
              <a:gd name="T52" fmla="*/ 228055366 w 29738"/>
              <a:gd name="T53" fmla="*/ 490803529 h 40284"/>
              <a:gd name="T54" fmla="*/ 352243830 w 29738"/>
              <a:gd name="T55" fmla="*/ 476119577 h 40284"/>
              <a:gd name="T56" fmla="*/ 509798584 w 29738"/>
              <a:gd name="T57" fmla="*/ 434507710 h 40284"/>
              <a:gd name="T58" fmla="*/ 246453329 w 29738"/>
              <a:gd name="T59" fmla="*/ 438079380 h 40284"/>
              <a:gd name="T60" fmla="*/ 324903990 w 29738"/>
              <a:gd name="T61" fmla="*/ 392201743 h 40284"/>
              <a:gd name="T62" fmla="*/ 524628446 w 29738"/>
              <a:gd name="T63" fmla="*/ 296835190 h 40284"/>
              <a:gd name="T64" fmla="*/ 302699131 w 29738"/>
              <a:gd name="T65" fmla="*/ 327036458 h 40284"/>
              <a:gd name="T66" fmla="*/ 579327153 w 29738"/>
              <a:gd name="T67" fmla="*/ 155591001 h 40284"/>
              <a:gd name="T68" fmla="*/ 589557518 w 29738"/>
              <a:gd name="T69" fmla="*/ 20477943 h 40284"/>
              <a:gd name="T70" fmla="*/ 455079362 w 29738"/>
              <a:gd name="T71" fmla="*/ 126917197 h 40284"/>
              <a:gd name="T72" fmla="*/ 409579624 w 29738"/>
              <a:gd name="T73" fmla="*/ 0 h 4028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9738" h="40284" extrusionOk="0">
                <a:moveTo>
                  <a:pt x="20659" y="0"/>
                </a:moveTo>
                <a:cubicBezTo>
                  <a:pt x="17022" y="4411"/>
                  <a:pt x="13953" y="10291"/>
                  <a:pt x="14882" y="16326"/>
                </a:cubicBezTo>
                <a:lnTo>
                  <a:pt x="14701" y="16584"/>
                </a:lnTo>
                <a:cubicBezTo>
                  <a:pt x="14340" y="17177"/>
                  <a:pt x="13979" y="17770"/>
                  <a:pt x="13669" y="18389"/>
                </a:cubicBezTo>
                <a:cubicBezTo>
                  <a:pt x="13205" y="13308"/>
                  <a:pt x="12406" y="8228"/>
                  <a:pt x="11271" y="3250"/>
                </a:cubicBezTo>
                <a:cubicBezTo>
                  <a:pt x="9698" y="8486"/>
                  <a:pt x="10497" y="14185"/>
                  <a:pt x="13463" y="18776"/>
                </a:cubicBezTo>
                <a:cubicBezTo>
                  <a:pt x="12844" y="19988"/>
                  <a:pt x="12303" y="21200"/>
                  <a:pt x="11813" y="22490"/>
                </a:cubicBezTo>
                <a:cubicBezTo>
                  <a:pt x="10342" y="17693"/>
                  <a:pt x="8150" y="12354"/>
                  <a:pt x="4540" y="8743"/>
                </a:cubicBezTo>
                <a:cubicBezTo>
                  <a:pt x="6551" y="13412"/>
                  <a:pt x="7634" y="19086"/>
                  <a:pt x="11658" y="22928"/>
                </a:cubicBezTo>
                <a:cubicBezTo>
                  <a:pt x="11451" y="23444"/>
                  <a:pt x="11271" y="23960"/>
                  <a:pt x="11116" y="24502"/>
                </a:cubicBezTo>
                <a:cubicBezTo>
                  <a:pt x="7067" y="22206"/>
                  <a:pt x="4978" y="18183"/>
                  <a:pt x="2579" y="14495"/>
                </a:cubicBezTo>
                <a:cubicBezTo>
                  <a:pt x="3559" y="18802"/>
                  <a:pt x="5571" y="24579"/>
                  <a:pt x="10884" y="25250"/>
                </a:cubicBezTo>
                <a:cubicBezTo>
                  <a:pt x="10729" y="25765"/>
                  <a:pt x="10652" y="25997"/>
                  <a:pt x="10420" y="26926"/>
                </a:cubicBezTo>
                <a:cubicBezTo>
                  <a:pt x="6758" y="25688"/>
                  <a:pt x="2786" y="24553"/>
                  <a:pt x="0" y="21226"/>
                </a:cubicBezTo>
                <a:cubicBezTo>
                  <a:pt x="136" y="25466"/>
                  <a:pt x="4517" y="27533"/>
                  <a:pt x="8624" y="27533"/>
                </a:cubicBezTo>
                <a:cubicBezTo>
                  <a:pt x="9188" y="27533"/>
                  <a:pt x="9748" y="27494"/>
                  <a:pt x="10291" y="27416"/>
                </a:cubicBezTo>
                <a:cubicBezTo>
                  <a:pt x="10162" y="27932"/>
                  <a:pt x="10033" y="28422"/>
                  <a:pt x="9930" y="28938"/>
                </a:cubicBezTo>
                <a:cubicBezTo>
                  <a:pt x="7962" y="29088"/>
                  <a:pt x="5995" y="29292"/>
                  <a:pt x="3944" y="29292"/>
                </a:cubicBezTo>
                <a:cubicBezTo>
                  <a:pt x="2822" y="29292"/>
                  <a:pt x="1676" y="29231"/>
                  <a:pt x="490" y="29067"/>
                </a:cubicBezTo>
                <a:cubicBezTo>
                  <a:pt x="1849" y="30026"/>
                  <a:pt x="3422" y="30331"/>
                  <a:pt x="5062" y="30331"/>
                </a:cubicBezTo>
                <a:cubicBezTo>
                  <a:pt x="6596" y="30331"/>
                  <a:pt x="8190" y="30064"/>
                  <a:pt x="9723" y="29814"/>
                </a:cubicBezTo>
                <a:cubicBezTo>
                  <a:pt x="9620" y="30253"/>
                  <a:pt x="9543" y="30666"/>
                  <a:pt x="9466" y="31104"/>
                </a:cubicBezTo>
                <a:cubicBezTo>
                  <a:pt x="6912" y="31517"/>
                  <a:pt x="4617" y="33245"/>
                  <a:pt x="1960" y="34122"/>
                </a:cubicBezTo>
                <a:cubicBezTo>
                  <a:pt x="2357" y="34238"/>
                  <a:pt x="2774" y="34290"/>
                  <a:pt x="3202" y="34290"/>
                </a:cubicBezTo>
                <a:cubicBezTo>
                  <a:pt x="5248" y="34290"/>
                  <a:pt x="7562" y="33085"/>
                  <a:pt x="9311" y="31826"/>
                </a:cubicBezTo>
                <a:cubicBezTo>
                  <a:pt x="8167" y="38164"/>
                  <a:pt x="7894" y="40283"/>
                  <a:pt x="8013" y="40283"/>
                </a:cubicBezTo>
                <a:cubicBezTo>
                  <a:pt x="8206" y="40283"/>
                  <a:pt x="9423" y="34747"/>
                  <a:pt x="9646" y="32548"/>
                </a:cubicBezTo>
                <a:cubicBezTo>
                  <a:pt x="10136" y="34431"/>
                  <a:pt x="11967" y="36881"/>
                  <a:pt x="14159" y="36984"/>
                </a:cubicBezTo>
                <a:cubicBezTo>
                  <a:pt x="12483" y="35592"/>
                  <a:pt x="12122" y="32780"/>
                  <a:pt x="9852" y="31491"/>
                </a:cubicBezTo>
                <a:cubicBezTo>
                  <a:pt x="9956" y="30949"/>
                  <a:pt x="10059" y="30382"/>
                  <a:pt x="10188" y="29814"/>
                </a:cubicBezTo>
                <a:cubicBezTo>
                  <a:pt x="11451" y="32445"/>
                  <a:pt x="15681" y="33941"/>
                  <a:pt x="18415" y="34508"/>
                </a:cubicBezTo>
                <a:cubicBezTo>
                  <a:pt x="15733" y="33116"/>
                  <a:pt x="13747" y="29557"/>
                  <a:pt x="10368" y="29067"/>
                </a:cubicBezTo>
                <a:cubicBezTo>
                  <a:pt x="10471" y="28499"/>
                  <a:pt x="10626" y="27958"/>
                  <a:pt x="10755" y="27416"/>
                </a:cubicBezTo>
                <a:cubicBezTo>
                  <a:pt x="13341" y="28949"/>
                  <a:pt x="16615" y="30151"/>
                  <a:pt x="19857" y="30151"/>
                </a:cubicBezTo>
                <a:cubicBezTo>
                  <a:pt x="21141" y="30151"/>
                  <a:pt x="22421" y="29963"/>
                  <a:pt x="23650" y="29531"/>
                </a:cubicBezTo>
                <a:cubicBezTo>
                  <a:pt x="23516" y="29538"/>
                  <a:pt x="23382" y="29542"/>
                  <a:pt x="23248" y="29542"/>
                </a:cubicBezTo>
                <a:cubicBezTo>
                  <a:pt x="19522" y="29542"/>
                  <a:pt x="15846" y="26761"/>
                  <a:pt x="11908" y="26761"/>
                </a:cubicBezTo>
                <a:cubicBezTo>
                  <a:pt x="11577" y="26761"/>
                  <a:pt x="11245" y="26780"/>
                  <a:pt x="10910" y="26823"/>
                </a:cubicBezTo>
                <a:cubicBezTo>
                  <a:pt x="11013" y="26359"/>
                  <a:pt x="11142" y="25894"/>
                  <a:pt x="11400" y="25017"/>
                </a:cubicBezTo>
                <a:cubicBezTo>
                  <a:pt x="14088" y="25693"/>
                  <a:pt x="17223" y="26342"/>
                  <a:pt x="19887" y="26342"/>
                </a:cubicBezTo>
                <a:cubicBezTo>
                  <a:pt x="21696" y="26342"/>
                  <a:pt x="23288" y="26042"/>
                  <a:pt x="24373" y="25250"/>
                </a:cubicBezTo>
                <a:cubicBezTo>
                  <a:pt x="23649" y="25368"/>
                  <a:pt x="22922" y="25416"/>
                  <a:pt x="22193" y="25416"/>
                </a:cubicBezTo>
                <a:cubicBezTo>
                  <a:pt x="19226" y="25416"/>
                  <a:pt x="16227" y="24628"/>
                  <a:pt x="13264" y="24628"/>
                </a:cubicBezTo>
                <a:cubicBezTo>
                  <a:pt x="12675" y="24628"/>
                  <a:pt x="12088" y="24659"/>
                  <a:pt x="11503" y="24734"/>
                </a:cubicBezTo>
                <a:cubicBezTo>
                  <a:pt x="11684" y="24141"/>
                  <a:pt x="11890" y="23547"/>
                  <a:pt x="12096" y="22954"/>
                </a:cubicBezTo>
                <a:cubicBezTo>
                  <a:pt x="13934" y="23651"/>
                  <a:pt x="15855" y="23994"/>
                  <a:pt x="17767" y="23994"/>
                </a:cubicBezTo>
                <a:cubicBezTo>
                  <a:pt x="20523" y="23994"/>
                  <a:pt x="23262" y="23282"/>
                  <a:pt x="25714" y="21897"/>
                </a:cubicBezTo>
                <a:cubicBezTo>
                  <a:pt x="24100" y="22475"/>
                  <a:pt x="22386" y="22662"/>
                  <a:pt x="20631" y="22662"/>
                </a:cubicBezTo>
                <a:cubicBezTo>
                  <a:pt x="17926" y="22662"/>
                  <a:pt x="15122" y="22218"/>
                  <a:pt x="12431" y="22077"/>
                </a:cubicBezTo>
                <a:cubicBezTo>
                  <a:pt x="12793" y="21175"/>
                  <a:pt x="12844" y="21020"/>
                  <a:pt x="13566" y="19524"/>
                </a:cubicBezTo>
                <a:cubicBezTo>
                  <a:pt x="14461" y="19680"/>
                  <a:pt x="15415" y="19765"/>
                  <a:pt x="16388" y="19765"/>
                </a:cubicBezTo>
                <a:cubicBezTo>
                  <a:pt x="20240" y="19765"/>
                  <a:pt x="24403" y="18438"/>
                  <a:pt x="26462" y="14959"/>
                </a:cubicBezTo>
                <a:cubicBezTo>
                  <a:pt x="22722" y="17744"/>
                  <a:pt x="17925" y="17744"/>
                  <a:pt x="13747" y="19137"/>
                </a:cubicBezTo>
                <a:cubicBezTo>
                  <a:pt x="14211" y="18234"/>
                  <a:pt x="14701" y="17332"/>
                  <a:pt x="15268" y="16481"/>
                </a:cubicBezTo>
                <a:cubicBezTo>
                  <a:pt x="21071" y="15526"/>
                  <a:pt x="27983" y="10936"/>
                  <a:pt x="29221" y="7841"/>
                </a:cubicBezTo>
                <a:cubicBezTo>
                  <a:pt x="25121" y="10858"/>
                  <a:pt x="20194" y="13360"/>
                  <a:pt x="15630" y="16016"/>
                </a:cubicBezTo>
                <a:cubicBezTo>
                  <a:pt x="18931" y="11271"/>
                  <a:pt x="28731" y="5829"/>
                  <a:pt x="29737" y="1032"/>
                </a:cubicBezTo>
                <a:cubicBezTo>
                  <a:pt x="27803" y="3173"/>
                  <a:pt x="25249" y="4668"/>
                  <a:pt x="22954" y="6396"/>
                </a:cubicBezTo>
                <a:cubicBezTo>
                  <a:pt x="19369" y="8821"/>
                  <a:pt x="18080" y="12483"/>
                  <a:pt x="15243" y="15759"/>
                </a:cubicBezTo>
                <a:cubicBezTo>
                  <a:pt x="16223" y="10368"/>
                  <a:pt x="19627" y="5649"/>
                  <a:pt x="20659" y="0"/>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lIns="121900" tIns="121900" rIns="121900" bIns="121900" anchor="ctr"/>
          <a:lstStyle/>
          <a:p>
            <a:pPr marL="0" marR="0" lvl="0" indent="0" algn="l" defTabSz="121917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sp>
        <p:nvSpPr>
          <p:cNvPr id="16" name="Google Shape;111;p4"/>
          <p:cNvSpPr/>
          <p:nvPr/>
        </p:nvSpPr>
        <p:spPr>
          <a:xfrm rot="10800000">
            <a:off x="11252200" y="1803401"/>
            <a:ext cx="1559984" cy="2112433"/>
          </a:xfrm>
          <a:custGeom>
            <a:avLst/>
            <a:gdLst/>
            <a:ahLst/>
            <a:cxnLst/>
            <a:rect l="l" t="t" r="r" b="b"/>
            <a:pathLst>
              <a:path w="29738" h="40284" extrusionOk="0">
                <a:moveTo>
                  <a:pt x="20659" y="0"/>
                </a:moveTo>
                <a:cubicBezTo>
                  <a:pt x="17022" y="4411"/>
                  <a:pt x="13953" y="10291"/>
                  <a:pt x="14882" y="16326"/>
                </a:cubicBezTo>
                <a:lnTo>
                  <a:pt x="14701" y="16584"/>
                </a:lnTo>
                <a:cubicBezTo>
                  <a:pt x="14340" y="17177"/>
                  <a:pt x="13979" y="17770"/>
                  <a:pt x="13669" y="18389"/>
                </a:cubicBezTo>
                <a:cubicBezTo>
                  <a:pt x="13205" y="13308"/>
                  <a:pt x="12406" y="8228"/>
                  <a:pt x="11271" y="3250"/>
                </a:cubicBezTo>
                <a:lnTo>
                  <a:pt x="11271" y="3250"/>
                </a:lnTo>
                <a:cubicBezTo>
                  <a:pt x="9698" y="8486"/>
                  <a:pt x="10497" y="14185"/>
                  <a:pt x="13463" y="18776"/>
                </a:cubicBezTo>
                <a:cubicBezTo>
                  <a:pt x="12844" y="19988"/>
                  <a:pt x="12303" y="21200"/>
                  <a:pt x="11813" y="22490"/>
                </a:cubicBezTo>
                <a:cubicBezTo>
                  <a:pt x="10342" y="17693"/>
                  <a:pt x="8150" y="12354"/>
                  <a:pt x="4540" y="8743"/>
                </a:cubicBezTo>
                <a:lnTo>
                  <a:pt x="4540" y="8743"/>
                </a:lnTo>
                <a:cubicBezTo>
                  <a:pt x="6551" y="13412"/>
                  <a:pt x="7634" y="19086"/>
                  <a:pt x="11658" y="22928"/>
                </a:cubicBezTo>
                <a:cubicBezTo>
                  <a:pt x="11451" y="23444"/>
                  <a:pt x="11271" y="23960"/>
                  <a:pt x="11116" y="24502"/>
                </a:cubicBezTo>
                <a:cubicBezTo>
                  <a:pt x="7067" y="22206"/>
                  <a:pt x="4978" y="18183"/>
                  <a:pt x="2579" y="14495"/>
                </a:cubicBezTo>
                <a:lnTo>
                  <a:pt x="2579" y="14495"/>
                </a:lnTo>
                <a:cubicBezTo>
                  <a:pt x="3559" y="18802"/>
                  <a:pt x="5571" y="24579"/>
                  <a:pt x="10884" y="25250"/>
                </a:cubicBezTo>
                <a:cubicBezTo>
                  <a:pt x="10729" y="25765"/>
                  <a:pt x="10652" y="25997"/>
                  <a:pt x="10420" y="26926"/>
                </a:cubicBezTo>
                <a:cubicBezTo>
                  <a:pt x="6758" y="25688"/>
                  <a:pt x="2786" y="24553"/>
                  <a:pt x="0" y="21226"/>
                </a:cubicBezTo>
                <a:lnTo>
                  <a:pt x="0" y="21226"/>
                </a:lnTo>
                <a:cubicBezTo>
                  <a:pt x="136" y="25466"/>
                  <a:pt x="4517" y="27533"/>
                  <a:pt x="8624" y="27533"/>
                </a:cubicBezTo>
                <a:cubicBezTo>
                  <a:pt x="9188" y="27533"/>
                  <a:pt x="9748" y="27494"/>
                  <a:pt x="10291" y="27416"/>
                </a:cubicBezTo>
                <a:lnTo>
                  <a:pt x="10291" y="27416"/>
                </a:lnTo>
                <a:cubicBezTo>
                  <a:pt x="10162" y="27932"/>
                  <a:pt x="10033" y="28422"/>
                  <a:pt x="9930" y="28938"/>
                </a:cubicBezTo>
                <a:cubicBezTo>
                  <a:pt x="7962" y="29088"/>
                  <a:pt x="5995" y="29292"/>
                  <a:pt x="3944" y="29292"/>
                </a:cubicBezTo>
                <a:cubicBezTo>
                  <a:pt x="2822" y="29292"/>
                  <a:pt x="1676" y="29231"/>
                  <a:pt x="490" y="29067"/>
                </a:cubicBezTo>
                <a:lnTo>
                  <a:pt x="490" y="29067"/>
                </a:lnTo>
                <a:cubicBezTo>
                  <a:pt x="1849" y="30026"/>
                  <a:pt x="3422" y="30331"/>
                  <a:pt x="5062" y="30331"/>
                </a:cubicBezTo>
                <a:cubicBezTo>
                  <a:pt x="6596" y="30331"/>
                  <a:pt x="8190" y="30064"/>
                  <a:pt x="9723" y="29814"/>
                </a:cubicBezTo>
                <a:lnTo>
                  <a:pt x="9723" y="29814"/>
                </a:lnTo>
                <a:cubicBezTo>
                  <a:pt x="9620" y="30253"/>
                  <a:pt x="9543" y="30666"/>
                  <a:pt x="9466" y="31104"/>
                </a:cubicBezTo>
                <a:cubicBezTo>
                  <a:pt x="6912" y="31517"/>
                  <a:pt x="4617" y="33245"/>
                  <a:pt x="1960" y="34122"/>
                </a:cubicBezTo>
                <a:cubicBezTo>
                  <a:pt x="2357" y="34238"/>
                  <a:pt x="2774" y="34290"/>
                  <a:pt x="3202" y="34290"/>
                </a:cubicBezTo>
                <a:cubicBezTo>
                  <a:pt x="5248" y="34290"/>
                  <a:pt x="7562" y="33085"/>
                  <a:pt x="9311" y="31826"/>
                </a:cubicBezTo>
                <a:lnTo>
                  <a:pt x="9311" y="31826"/>
                </a:lnTo>
                <a:cubicBezTo>
                  <a:pt x="8167" y="38164"/>
                  <a:pt x="7894" y="40283"/>
                  <a:pt x="8013" y="40283"/>
                </a:cubicBezTo>
                <a:cubicBezTo>
                  <a:pt x="8206" y="40283"/>
                  <a:pt x="9423" y="34747"/>
                  <a:pt x="9646" y="32548"/>
                </a:cubicBezTo>
                <a:cubicBezTo>
                  <a:pt x="10136" y="34431"/>
                  <a:pt x="11967" y="36881"/>
                  <a:pt x="14159" y="36984"/>
                </a:cubicBezTo>
                <a:cubicBezTo>
                  <a:pt x="12483" y="35592"/>
                  <a:pt x="12122" y="32780"/>
                  <a:pt x="9852" y="31491"/>
                </a:cubicBezTo>
                <a:cubicBezTo>
                  <a:pt x="9956" y="30949"/>
                  <a:pt x="10059" y="30382"/>
                  <a:pt x="10188" y="29814"/>
                </a:cubicBezTo>
                <a:cubicBezTo>
                  <a:pt x="11451" y="32445"/>
                  <a:pt x="15681" y="33941"/>
                  <a:pt x="18415" y="34508"/>
                </a:cubicBezTo>
                <a:cubicBezTo>
                  <a:pt x="15733" y="33116"/>
                  <a:pt x="13747" y="29557"/>
                  <a:pt x="10368" y="29067"/>
                </a:cubicBezTo>
                <a:cubicBezTo>
                  <a:pt x="10471" y="28499"/>
                  <a:pt x="10626" y="27958"/>
                  <a:pt x="10755" y="27416"/>
                </a:cubicBezTo>
                <a:cubicBezTo>
                  <a:pt x="13341" y="28949"/>
                  <a:pt x="16615" y="30151"/>
                  <a:pt x="19857" y="30151"/>
                </a:cubicBezTo>
                <a:cubicBezTo>
                  <a:pt x="21141" y="30151"/>
                  <a:pt x="22421" y="29963"/>
                  <a:pt x="23650" y="29531"/>
                </a:cubicBezTo>
                <a:lnTo>
                  <a:pt x="23650" y="29531"/>
                </a:lnTo>
                <a:cubicBezTo>
                  <a:pt x="23516" y="29538"/>
                  <a:pt x="23382" y="29542"/>
                  <a:pt x="23248" y="29542"/>
                </a:cubicBezTo>
                <a:cubicBezTo>
                  <a:pt x="19522" y="29542"/>
                  <a:pt x="15846" y="26761"/>
                  <a:pt x="11908" y="26761"/>
                </a:cubicBezTo>
                <a:cubicBezTo>
                  <a:pt x="11577" y="26761"/>
                  <a:pt x="11245" y="26780"/>
                  <a:pt x="10910" y="26823"/>
                </a:cubicBezTo>
                <a:cubicBezTo>
                  <a:pt x="11013" y="26359"/>
                  <a:pt x="11142" y="25894"/>
                  <a:pt x="11400" y="25017"/>
                </a:cubicBezTo>
                <a:cubicBezTo>
                  <a:pt x="14088" y="25693"/>
                  <a:pt x="17223" y="26342"/>
                  <a:pt x="19887" y="26342"/>
                </a:cubicBezTo>
                <a:cubicBezTo>
                  <a:pt x="21696" y="26342"/>
                  <a:pt x="23288" y="26042"/>
                  <a:pt x="24373" y="25250"/>
                </a:cubicBezTo>
                <a:lnTo>
                  <a:pt x="24373" y="25250"/>
                </a:lnTo>
                <a:cubicBezTo>
                  <a:pt x="23649" y="25368"/>
                  <a:pt x="22922" y="25416"/>
                  <a:pt x="22193" y="25416"/>
                </a:cubicBezTo>
                <a:cubicBezTo>
                  <a:pt x="19226" y="25416"/>
                  <a:pt x="16227" y="24628"/>
                  <a:pt x="13264" y="24628"/>
                </a:cubicBezTo>
                <a:cubicBezTo>
                  <a:pt x="12675" y="24628"/>
                  <a:pt x="12088" y="24659"/>
                  <a:pt x="11503" y="24734"/>
                </a:cubicBezTo>
                <a:cubicBezTo>
                  <a:pt x="11684" y="24141"/>
                  <a:pt x="11890" y="23547"/>
                  <a:pt x="12096" y="22954"/>
                </a:cubicBezTo>
                <a:cubicBezTo>
                  <a:pt x="13934" y="23651"/>
                  <a:pt x="15855" y="23994"/>
                  <a:pt x="17767" y="23994"/>
                </a:cubicBezTo>
                <a:cubicBezTo>
                  <a:pt x="20523" y="23994"/>
                  <a:pt x="23262" y="23282"/>
                  <a:pt x="25714" y="21897"/>
                </a:cubicBezTo>
                <a:lnTo>
                  <a:pt x="25714" y="21897"/>
                </a:lnTo>
                <a:cubicBezTo>
                  <a:pt x="24100" y="22475"/>
                  <a:pt x="22386" y="22662"/>
                  <a:pt x="20631" y="22662"/>
                </a:cubicBezTo>
                <a:cubicBezTo>
                  <a:pt x="17926" y="22662"/>
                  <a:pt x="15122" y="22218"/>
                  <a:pt x="12431" y="22077"/>
                </a:cubicBezTo>
                <a:cubicBezTo>
                  <a:pt x="12793" y="21175"/>
                  <a:pt x="12844" y="21020"/>
                  <a:pt x="13566" y="19524"/>
                </a:cubicBezTo>
                <a:cubicBezTo>
                  <a:pt x="14461" y="19680"/>
                  <a:pt x="15415" y="19765"/>
                  <a:pt x="16388" y="19765"/>
                </a:cubicBezTo>
                <a:cubicBezTo>
                  <a:pt x="20240" y="19765"/>
                  <a:pt x="24403" y="18438"/>
                  <a:pt x="26462" y="14959"/>
                </a:cubicBezTo>
                <a:lnTo>
                  <a:pt x="26462" y="14959"/>
                </a:lnTo>
                <a:cubicBezTo>
                  <a:pt x="22722" y="17744"/>
                  <a:pt x="17925" y="17744"/>
                  <a:pt x="13747" y="19137"/>
                </a:cubicBezTo>
                <a:cubicBezTo>
                  <a:pt x="14211" y="18234"/>
                  <a:pt x="14701" y="17332"/>
                  <a:pt x="15268" y="16481"/>
                </a:cubicBezTo>
                <a:cubicBezTo>
                  <a:pt x="21071" y="15526"/>
                  <a:pt x="27983" y="10936"/>
                  <a:pt x="29221" y="7841"/>
                </a:cubicBezTo>
                <a:lnTo>
                  <a:pt x="29221" y="7841"/>
                </a:lnTo>
                <a:cubicBezTo>
                  <a:pt x="25121" y="10858"/>
                  <a:pt x="20194" y="13360"/>
                  <a:pt x="15630" y="16016"/>
                </a:cubicBezTo>
                <a:cubicBezTo>
                  <a:pt x="18931" y="11271"/>
                  <a:pt x="28731" y="5829"/>
                  <a:pt x="29737" y="1032"/>
                </a:cubicBezTo>
                <a:lnTo>
                  <a:pt x="29737" y="1032"/>
                </a:lnTo>
                <a:cubicBezTo>
                  <a:pt x="27803" y="3173"/>
                  <a:pt x="25249" y="4668"/>
                  <a:pt x="22954" y="6396"/>
                </a:cubicBezTo>
                <a:cubicBezTo>
                  <a:pt x="19369" y="8821"/>
                  <a:pt x="18080" y="12483"/>
                  <a:pt x="15243" y="15759"/>
                </a:cubicBezTo>
                <a:cubicBezTo>
                  <a:pt x="16223" y="10368"/>
                  <a:pt x="19627" y="5649"/>
                  <a:pt x="20659" y="0"/>
                </a:cubicBezTo>
                <a:close/>
              </a:path>
            </a:pathLst>
          </a:custGeom>
          <a:solidFill>
            <a:schemeClr val="accent3"/>
          </a:solidFill>
          <a:ln>
            <a:noFill/>
          </a:ln>
        </p:spPr>
        <p:txBody>
          <a:bodyPr spcFirstLastPara="1" lIns="121900" tIns="121900" rIns="121900" bIns="121900" anchor="ctr"/>
          <a:lstStyle/>
          <a:p>
            <a:pPr marL="0" marR="0" lvl="0" indent="0" algn="l" defTabSz="1219170" rtl="0" eaLnBrk="1" fontAlgn="base"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sp>
        <p:nvSpPr>
          <p:cNvPr id="98" name="Google Shape;98;p4"/>
          <p:cNvSpPr txBox="1">
            <a:spLocks noGrp="1"/>
          </p:cNvSpPr>
          <p:nvPr>
            <p:ph type="body" idx="1"/>
          </p:nvPr>
        </p:nvSpPr>
        <p:spPr>
          <a:xfrm>
            <a:off x="1038000" y="1898667"/>
            <a:ext cx="10198400" cy="4562400"/>
          </a:xfrm>
          <a:prstGeom prst="rect">
            <a:avLst/>
          </a:prstGeom>
        </p:spPr>
        <p:txBody>
          <a:bodyPr spcFirstLastPara="1">
            <a:noAutofit/>
          </a:bodyPr>
          <a:lstStyle>
            <a:lvl1pPr marL="609570" lvl="0" indent="-406381">
              <a:spcBef>
                <a:spcPts val="0"/>
              </a:spcBef>
              <a:spcAft>
                <a:spcPts val="0"/>
              </a:spcAft>
              <a:buClr>
                <a:schemeClr val="dk2"/>
              </a:buClr>
              <a:buSzPts val="1200"/>
              <a:buFont typeface="Roboto"/>
              <a:buAutoNum type="arabicPeriod"/>
              <a:defRPr sz="1467"/>
            </a:lvl1pPr>
            <a:lvl2pPr marL="1219140" lvl="1" indent="-406381">
              <a:spcBef>
                <a:spcPts val="0"/>
              </a:spcBef>
              <a:spcAft>
                <a:spcPts val="0"/>
              </a:spcAft>
              <a:buClr>
                <a:srgbClr val="434343"/>
              </a:buClr>
              <a:buSzPts val="1200"/>
              <a:buFont typeface="Roboto Condensed Light"/>
              <a:buAutoNum type="alphaLcPeriod"/>
              <a:defRPr/>
            </a:lvl2pPr>
            <a:lvl3pPr marL="1828709" lvl="2" indent="-406381">
              <a:spcBef>
                <a:spcPts val="0"/>
              </a:spcBef>
              <a:spcAft>
                <a:spcPts val="0"/>
              </a:spcAft>
              <a:buClr>
                <a:srgbClr val="434343"/>
              </a:buClr>
              <a:buSzPts val="1200"/>
              <a:buFont typeface="Roboto Condensed Light"/>
              <a:buAutoNum type="romanLcPeriod"/>
              <a:defRPr/>
            </a:lvl3pPr>
            <a:lvl4pPr marL="2438278" lvl="3" indent="-406381">
              <a:spcBef>
                <a:spcPts val="0"/>
              </a:spcBef>
              <a:spcAft>
                <a:spcPts val="0"/>
              </a:spcAft>
              <a:buClr>
                <a:srgbClr val="434343"/>
              </a:buClr>
              <a:buSzPts val="1200"/>
              <a:buFont typeface="Roboto Condensed Light"/>
              <a:buAutoNum type="arabicPeriod"/>
              <a:defRPr/>
            </a:lvl4pPr>
            <a:lvl5pPr marL="3047848" lvl="4" indent="-406381">
              <a:spcBef>
                <a:spcPts val="0"/>
              </a:spcBef>
              <a:spcAft>
                <a:spcPts val="0"/>
              </a:spcAft>
              <a:buClr>
                <a:srgbClr val="434343"/>
              </a:buClr>
              <a:buSzPts val="1200"/>
              <a:buFont typeface="Roboto Condensed Light"/>
              <a:buAutoNum type="alphaLcPeriod"/>
              <a:defRPr/>
            </a:lvl5pPr>
            <a:lvl6pPr marL="3657418" lvl="5" indent="-406381">
              <a:spcBef>
                <a:spcPts val="0"/>
              </a:spcBef>
              <a:spcAft>
                <a:spcPts val="0"/>
              </a:spcAft>
              <a:buClr>
                <a:srgbClr val="434343"/>
              </a:buClr>
              <a:buSzPts val="1200"/>
              <a:buFont typeface="Roboto Condensed Light"/>
              <a:buAutoNum type="romanLcPeriod"/>
              <a:defRPr/>
            </a:lvl6pPr>
            <a:lvl7pPr marL="4266987" lvl="6" indent="-406381">
              <a:spcBef>
                <a:spcPts val="0"/>
              </a:spcBef>
              <a:spcAft>
                <a:spcPts val="0"/>
              </a:spcAft>
              <a:buClr>
                <a:srgbClr val="434343"/>
              </a:buClr>
              <a:buSzPts val="1200"/>
              <a:buFont typeface="Roboto Condensed Light"/>
              <a:buAutoNum type="arabicPeriod"/>
              <a:defRPr/>
            </a:lvl7pPr>
            <a:lvl8pPr marL="4876557" lvl="7" indent="-406381">
              <a:spcBef>
                <a:spcPts val="0"/>
              </a:spcBef>
              <a:spcAft>
                <a:spcPts val="0"/>
              </a:spcAft>
              <a:buClr>
                <a:srgbClr val="434343"/>
              </a:buClr>
              <a:buSzPts val="1200"/>
              <a:buFont typeface="Roboto Condensed Light"/>
              <a:buAutoNum type="alphaLcPeriod"/>
              <a:defRPr/>
            </a:lvl8pPr>
            <a:lvl9pPr marL="5486126" lvl="8" indent="-406381">
              <a:spcBef>
                <a:spcPts val="0"/>
              </a:spcBef>
              <a:spcAft>
                <a:spcPts val="0"/>
              </a:spcAft>
              <a:buClr>
                <a:srgbClr val="434343"/>
              </a:buClr>
              <a:buSzPts val="1200"/>
              <a:buFont typeface="Roboto Condensed Light"/>
              <a:buAutoNum type="romanLcPeriod"/>
              <a:defRPr/>
            </a:lvl9pPr>
          </a:lstStyle>
          <a:p>
            <a:endParaRPr/>
          </a:p>
        </p:txBody>
      </p:sp>
      <p:sp>
        <p:nvSpPr>
          <p:cNvPr id="112" name="Google Shape;112;p4"/>
          <p:cNvSpPr txBox="1">
            <a:spLocks noGrp="1"/>
          </p:cNvSpPr>
          <p:nvPr>
            <p:ph type="title"/>
          </p:nvPr>
        </p:nvSpPr>
        <p:spPr>
          <a:xfrm>
            <a:off x="1241200" y="806967"/>
            <a:ext cx="7934000" cy="587200"/>
          </a:xfrm>
          <a:prstGeom prst="rect">
            <a:avLst/>
          </a:prstGeom>
        </p:spPr>
        <p:txBody>
          <a:bodyPr spcFirstLastPara="1">
            <a:noAutofit/>
          </a:bodyPr>
          <a:lstStyle>
            <a:lvl1pPr lvl="0" rtl="0">
              <a:spcBef>
                <a:spcPts val="0"/>
              </a:spcBef>
              <a:spcAft>
                <a:spcPts val="0"/>
              </a:spcAft>
              <a:buSzPts val="3000"/>
              <a:buNone/>
              <a:defRPr sz="5333"/>
            </a:lvl1pPr>
            <a:lvl2pPr lvl="1" algn="ctr" rtl="0">
              <a:spcBef>
                <a:spcPts val="0"/>
              </a:spcBef>
              <a:spcAft>
                <a:spcPts val="0"/>
              </a:spcAft>
              <a:buSzPts val="2800"/>
              <a:buNone/>
              <a:defRPr sz="3733"/>
            </a:lvl2pPr>
            <a:lvl3pPr lvl="2" algn="ctr" rtl="0">
              <a:spcBef>
                <a:spcPts val="0"/>
              </a:spcBef>
              <a:spcAft>
                <a:spcPts val="0"/>
              </a:spcAft>
              <a:buSzPts val="2800"/>
              <a:buNone/>
              <a:defRPr sz="3733"/>
            </a:lvl3pPr>
            <a:lvl4pPr lvl="3" algn="ctr" rtl="0">
              <a:spcBef>
                <a:spcPts val="0"/>
              </a:spcBef>
              <a:spcAft>
                <a:spcPts val="0"/>
              </a:spcAft>
              <a:buSzPts val="2800"/>
              <a:buNone/>
              <a:defRPr sz="3733"/>
            </a:lvl4pPr>
            <a:lvl5pPr lvl="4" algn="ctr" rtl="0">
              <a:spcBef>
                <a:spcPts val="0"/>
              </a:spcBef>
              <a:spcAft>
                <a:spcPts val="0"/>
              </a:spcAft>
              <a:buSzPts val="2800"/>
              <a:buNone/>
              <a:defRPr sz="3733"/>
            </a:lvl5pPr>
            <a:lvl6pPr lvl="5" algn="ctr" rtl="0">
              <a:spcBef>
                <a:spcPts val="0"/>
              </a:spcBef>
              <a:spcAft>
                <a:spcPts val="0"/>
              </a:spcAft>
              <a:buSzPts val="2800"/>
              <a:buNone/>
              <a:defRPr sz="3733"/>
            </a:lvl6pPr>
            <a:lvl7pPr lvl="6" algn="ctr" rtl="0">
              <a:spcBef>
                <a:spcPts val="0"/>
              </a:spcBef>
              <a:spcAft>
                <a:spcPts val="0"/>
              </a:spcAft>
              <a:buSzPts val="2800"/>
              <a:buNone/>
              <a:defRPr sz="3733"/>
            </a:lvl7pPr>
            <a:lvl8pPr lvl="7" algn="ctr" rtl="0">
              <a:spcBef>
                <a:spcPts val="0"/>
              </a:spcBef>
              <a:spcAft>
                <a:spcPts val="0"/>
              </a:spcAft>
              <a:buSzPts val="2800"/>
              <a:buNone/>
              <a:defRPr sz="3733"/>
            </a:lvl8pPr>
            <a:lvl9pPr lvl="8" algn="ctr" rtl="0">
              <a:spcBef>
                <a:spcPts val="0"/>
              </a:spcBef>
              <a:spcAft>
                <a:spcPts val="0"/>
              </a:spcAft>
              <a:buSzPts val="2800"/>
              <a:buNone/>
              <a:defRPr sz="3733"/>
            </a:lvl9pPr>
          </a:lstStyle>
          <a:p>
            <a:endParaRPr/>
          </a:p>
        </p:txBody>
      </p:sp>
    </p:spTree>
    <p:extLst>
      <p:ext uri="{BB962C8B-B14F-4D97-AF65-F5344CB8AC3E}">
        <p14:creationId xmlns:p14="http://schemas.microsoft.com/office/powerpoint/2010/main" val="428710060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Title and two columns" type="twoColTx">
  <p:cSld name="Title and two columns">
    <p:spTree>
      <p:nvGrpSpPr>
        <p:cNvPr id="1" name="Shape 113"/>
        <p:cNvGrpSpPr/>
        <p:nvPr/>
      </p:nvGrpSpPr>
      <p:grpSpPr>
        <a:xfrm>
          <a:off x="0" y="0"/>
          <a:ext cx="0" cy="0"/>
          <a:chOff x="0" y="0"/>
          <a:chExt cx="0" cy="0"/>
        </a:xfrm>
      </p:grpSpPr>
      <p:sp>
        <p:nvSpPr>
          <p:cNvPr id="7" name="Google Shape;118;p5"/>
          <p:cNvSpPr>
            <a:spLocks/>
          </p:cNvSpPr>
          <p:nvPr/>
        </p:nvSpPr>
        <p:spPr bwMode="auto">
          <a:xfrm rot="16200000" flipH="1">
            <a:off x="8909050" y="-472016"/>
            <a:ext cx="1234017" cy="1670051"/>
          </a:xfrm>
          <a:custGeom>
            <a:avLst/>
            <a:gdLst>
              <a:gd name="T0" fmla="*/ 448614712 w 29738"/>
              <a:gd name="T1" fmla="*/ 490743449 h 40284"/>
              <a:gd name="T2" fmla="*/ 412049355 w 29738"/>
              <a:gd name="T3" fmla="*/ 552755989 h 40284"/>
              <a:gd name="T4" fmla="*/ 339762240 w 29738"/>
              <a:gd name="T5" fmla="*/ 97691621 h 40284"/>
              <a:gd name="T6" fmla="*/ 356100479 w 29738"/>
              <a:gd name="T7" fmla="*/ 676027941 h 40284"/>
              <a:gd name="T8" fmla="*/ 136857411 w 29738"/>
              <a:gd name="T9" fmla="*/ 262805724 h 40284"/>
              <a:gd name="T10" fmla="*/ 335089765 w 29738"/>
              <a:gd name="T11" fmla="*/ 736506242 h 40284"/>
              <a:gd name="T12" fmla="*/ 77743185 w 29738"/>
              <a:gd name="T13" fmla="*/ 435706058 h 40284"/>
              <a:gd name="T14" fmla="*/ 314109053 w 29738"/>
              <a:gd name="T15" fmla="*/ 809369634 h 40284"/>
              <a:gd name="T16" fmla="*/ 0 w 29738"/>
              <a:gd name="T17" fmla="*/ 638032516 h 40284"/>
              <a:gd name="T18" fmla="*/ 310220144 w 29738"/>
              <a:gd name="T19" fmla="*/ 824098149 h 40284"/>
              <a:gd name="T20" fmla="*/ 299338005 w 29738"/>
              <a:gd name="T21" fmla="*/ 869847905 h 40284"/>
              <a:gd name="T22" fmla="*/ 14771048 w 29738"/>
              <a:gd name="T23" fmla="*/ 873725567 h 40284"/>
              <a:gd name="T24" fmla="*/ 152593186 w 29738"/>
              <a:gd name="T25" fmla="*/ 911720028 h 40284"/>
              <a:gd name="T26" fmla="*/ 293097344 w 29738"/>
              <a:gd name="T27" fmla="*/ 896180399 h 40284"/>
              <a:gd name="T28" fmla="*/ 59084192 w 29738"/>
              <a:gd name="T29" fmla="*/ 1025674402 h 40284"/>
              <a:gd name="T30" fmla="*/ 280678047 w 29738"/>
              <a:gd name="T31" fmla="*/ 956658700 h 40284"/>
              <a:gd name="T32" fmla="*/ 241549774 w 29738"/>
              <a:gd name="T33" fmla="*/ 1210868010 h 40284"/>
              <a:gd name="T34" fmla="*/ 426820403 w 29738"/>
              <a:gd name="T35" fmla="*/ 1111703061 h 40284"/>
              <a:gd name="T36" fmla="*/ 307114829 w 29738"/>
              <a:gd name="T37" fmla="*/ 896180399 h 40284"/>
              <a:gd name="T38" fmla="*/ 312540897 w 29738"/>
              <a:gd name="T39" fmla="*/ 873725567 h 40284"/>
              <a:gd name="T40" fmla="*/ 598584947 w 29738"/>
              <a:gd name="T41" fmla="*/ 906310056 h 40284"/>
              <a:gd name="T42" fmla="*/ 712924488 w 29738"/>
              <a:gd name="T43" fmla="*/ 887672972 h 40284"/>
              <a:gd name="T44" fmla="*/ 358964596 w 29738"/>
              <a:gd name="T45" fmla="*/ 804410163 h 40284"/>
              <a:gd name="T46" fmla="*/ 343650185 w 29738"/>
              <a:gd name="T47" fmla="*/ 751986890 h 40284"/>
              <a:gd name="T48" fmla="*/ 734718828 w 29738"/>
              <a:gd name="T49" fmla="*/ 758990052 h 40284"/>
              <a:gd name="T50" fmla="*/ 669003639 w 29738"/>
              <a:gd name="T51" fmla="*/ 763980460 h 40284"/>
              <a:gd name="T52" fmla="*/ 346755499 w 29738"/>
              <a:gd name="T53" fmla="*/ 743480395 h 40284"/>
              <a:gd name="T54" fmla="*/ 535582777 w 29738"/>
              <a:gd name="T55" fmla="*/ 721236342 h 40284"/>
              <a:gd name="T56" fmla="*/ 775143062 w 29738"/>
              <a:gd name="T57" fmla="*/ 658202905 h 40284"/>
              <a:gd name="T58" fmla="*/ 374729439 w 29738"/>
              <a:gd name="T59" fmla="*/ 663612878 h 40284"/>
              <a:gd name="T60" fmla="*/ 494012684 w 29738"/>
              <a:gd name="T61" fmla="*/ 594116700 h 40284"/>
              <a:gd name="T62" fmla="*/ 797691930 w 29738"/>
              <a:gd name="T63" fmla="*/ 449653431 h 40284"/>
              <a:gd name="T64" fmla="*/ 460250444 w 29738"/>
              <a:gd name="T65" fmla="*/ 495403218 h 40284"/>
              <a:gd name="T66" fmla="*/ 880861184 w 29738"/>
              <a:gd name="T67" fmla="*/ 235693052 h 40284"/>
              <a:gd name="T68" fmla="*/ 896415827 w 29738"/>
              <a:gd name="T69" fmla="*/ 31021241 h 40284"/>
              <a:gd name="T70" fmla="*/ 691943807 w 29738"/>
              <a:gd name="T71" fmla="*/ 192257712 h 40284"/>
              <a:gd name="T72" fmla="*/ 622761041 w 29738"/>
              <a:gd name="T73" fmla="*/ 0 h 4028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9738" h="40284" extrusionOk="0">
                <a:moveTo>
                  <a:pt x="20659" y="0"/>
                </a:moveTo>
                <a:cubicBezTo>
                  <a:pt x="17022" y="4411"/>
                  <a:pt x="13953" y="10291"/>
                  <a:pt x="14882" y="16326"/>
                </a:cubicBezTo>
                <a:lnTo>
                  <a:pt x="14701" y="16584"/>
                </a:lnTo>
                <a:cubicBezTo>
                  <a:pt x="14340" y="17177"/>
                  <a:pt x="13979" y="17770"/>
                  <a:pt x="13669" y="18389"/>
                </a:cubicBezTo>
                <a:cubicBezTo>
                  <a:pt x="13205" y="13308"/>
                  <a:pt x="12406" y="8228"/>
                  <a:pt x="11271" y="3250"/>
                </a:cubicBezTo>
                <a:cubicBezTo>
                  <a:pt x="9698" y="8486"/>
                  <a:pt x="10497" y="14185"/>
                  <a:pt x="13463" y="18776"/>
                </a:cubicBezTo>
                <a:cubicBezTo>
                  <a:pt x="12844" y="19988"/>
                  <a:pt x="12303" y="21200"/>
                  <a:pt x="11813" y="22490"/>
                </a:cubicBezTo>
                <a:cubicBezTo>
                  <a:pt x="10342" y="17693"/>
                  <a:pt x="8150" y="12354"/>
                  <a:pt x="4540" y="8743"/>
                </a:cubicBezTo>
                <a:cubicBezTo>
                  <a:pt x="6551" y="13412"/>
                  <a:pt x="7634" y="19086"/>
                  <a:pt x="11658" y="22928"/>
                </a:cubicBezTo>
                <a:cubicBezTo>
                  <a:pt x="11451" y="23444"/>
                  <a:pt x="11271" y="23960"/>
                  <a:pt x="11116" y="24502"/>
                </a:cubicBezTo>
                <a:cubicBezTo>
                  <a:pt x="7067" y="22206"/>
                  <a:pt x="4978" y="18183"/>
                  <a:pt x="2579" y="14495"/>
                </a:cubicBezTo>
                <a:cubicBezTo>
                  <a:pt x="3559" y="18802"/>
                  <a:pt x="5571" y="24579"/>
                  <a:pt x="10884" y="25250"/>
                </a:cubicBezTo>
                <a:cubicBezTo>
                  <a:pt x="10729" y="25765"/>
                  <a:pt x="10652" y="25997"/>
                  <a:pt x="10420" y="26926"/>
                </a:cubicBezTo>
                <a:cubicBezTo>
                  <a:pt x="6758" y="25688"/>
                  <a:pt x="2786" y="24553"/>
                  <a:pt x="0" y="21226"/>
                </a:cubicBezTo>
                <a:cubicBezTo>
                  <a:pt x="136" y="25466"/>
                  <a:pt x="4517" y="27533"/>
                  <a:pt x="8624" y="27533"/>
                </a:cubicBezTo>
                <a:cubicBezTo>
                  <a:pt x="9188" y="27533"/>
                  <a:pt x="9748" y="27494"/>
                  <a:pt x="10291" y="27416"/>
                </a:cubicBezTo>
                <a:cubicBezTo>
                  <a:pt x="10162" y="27932"/>
                  <a:pt x="10033" y="28422"/>
                  <a:pt x="9930" y="28938"/>
                </a:cubicBezTo>
                <a:cubicBezTo>
                  <a:pt x="7962" y="29088"/>
                  <a:pt x="5995" y="29292"/>
                  <a:pt x="3944" y="29292"/>
                </a:cubicBezTo>
                <a:cubicBezTo>
                  <a:pt x="2822" y="29292"/>
                  <a:pt x="1676" y="29231"/>
                  <a:pt x="490" y="29067"/>
                </a:cubicBezTo>
                <a:cubicBezTo>
                  <a:pt x="1849" y="30026"/>
                  <a:pt x="3422" y="30331"/>
                  <a:pt x="5062" y="30331"/>
                </a:cubicBezTo>
                <a:cubicBezTo>
                  <a:pt x="6596" y="30331"/>
                  <a:pt x="8190" y="30064"/>
                  <a:pt x="9723" y="29814"/>
                </a:cubicBezTo>
                <a:cubicBezTo>
                  <a:pt x="9620" y="30253"/>
                  <a:pt x="9543" y="30666"/>
                  <a:pt x="9466" y="31104"/>
                </a:cubicBezTo>
                <a:cubicBezTo>
                  <a:pt x="6912" y="31517"/>
                  <a:pt x="4617" y="33245"/>
                  <a:pt x="1960" y="34122"/>
                </a:cubicBezTo>
                <a:cubicBezTo>
                  <a:pt x="2357" y="34238"/>
                  <a:pt x="2774" y="34290"/>
                  <a:pt x="3202" y="34290"/>
                </a:cubicBezTo>
                <a:cubicBezTo>
                  <a:pt x="5248" y="34290"/>
                  <a:pt x="7562" y="33085"/>
                  <a:pt x="9311" y="31826"/>
                </a:cubicBezTo>
                <a:cubicBezTo>
                  <a:pt x="8167" y="38164"/>
                  <a:pt x="7894" y="40283"/>
                  <a:pt x="8013" y="40283"/>
                </a:cubicBezTo>
                <a:cubicBezTo>
                  <a:pt x="8206" y="40283"/>
                  <a:pt x="9423" y="34747"/>
                  <a:pt x="9646" y="32548"/>
                </a:cubicBezTo>
                <a:cubicBezTo>
                  <a:pt x="10136" y="34431"/>
                  <a:pt x="11967" y="36881"/>
                  <a:pt x="14159" y="36984"/>
                </a:cubicBezTo>
                <a:cubicBezTo>
                  <a:pt x="12483" y="35592"/>
                  <a:pt x="12122" y="32780"/>
                  <a:pt x="9852" y="31491"/>
                </a:cubicBezTo>
                <a:cubicBezTo>
                  <a:pt x="9956" y="30949"/>
                  <a:pt x="10059" y="30382"/>
                  <a:pt x="10188" y="29814"/>
                </a:cubicBezTo>
                <a:cubicBezTo>
                  <a:pt x="11451" y="32445"/>
                  <a:pt x="15681" y="33941"/>
                  <a:pt x="18415" y="34508"/>
                </a:cubicBezTo>
                <a:cubicBezTo>
                  <a:pt x="15733" y="33116"/>
                  <a:pt x="13747" y="29557"/>
                  <a:pt x="10368" y="29067"/>
                </a:cubicBezTo>
                <a:cubicBezTo>
                  <a:pt x="10471" y="28499"/>
                  <a:pt x="10626" y="27958"/>
                  <a:pt x="10755" y="27416"/>
                </a:cubicBezTo>
                <a:cubicBezTo>
                  <a:pt x="13341" y="28949"/>
                  <a:pt x="16615" y="30151"/>
                  <a:pt x="19857" y="30151"/>
                </a:cubicBezTo>
                <a:cubicBezTo>
                  <a:pt x="21141" y="30151"/>
                  <a:pt x="22421" y="29963"/>
                  <a:pt x="23650" y="29531"/>
                </a:cubicBezTo>
                <a:cubicBezTo>
                  <a:pt x="23516" y="29538"/>
                  <a:pt x="23382" y="29542"/>
                  <a:pt x="23248" y="29542"/>
                </a:cubicBezTo>
                <a:cubicBezTo>
                  <a:pt x="19522" y="29542"/>
                  <a:pt x="15846" y="26761"/>
                  <a:pt x="11908" y="26761"/>
                </a:cubicBezTo>
                <a:cubicBezTo>
                  <a:pt x="11577" y="26761"/>
                  <a:pt x="11245" y="26780"/>
                  <a:pt x="10910" y="26823"/>
                </a:cubicBezTo>
                <a:cubicBezTo>
                  <a:pt x="11013" y="26359"/>
                  <a:pt x="11142" y="25894"/>
                  <a:pt x="11400" y="25017"/>
                </a:cubicBezTo>
                <a:cubicBezTo>
                  <a:pt x="14088" y="25693"/>
                  <a:pt x="17223" y="26342"/>
                  <a:pt x="19887" y="26342"/>
                </a:cubicBezTo>
                <a:cubicBezTo>
                  <a:pt x="21696" y="26342"/>
                  <a:pt x="23288" y="26042"/>
                  <a:pt x="24373" y="25250"/>
                </a:cubicBezTo>
                <a:cubicBezTo>
                  <a:pt x="23649" y="25368"/>
                  <a:pt x="22922" y="25416"/>
                  <a:pt x="22193" y="25416"/>
                </a:cubicBezTo>
                <a:cubicBezTo>
                  <a:pt x="19226" y="25416"/>
                  <a:pt x="16227" y="24628"/>
                  <a:pt x="13264" y="24628"/>
                </a:cubicBezTo>
                <a:cubicBezTo>
                  <a:pt x="12675" y="24628"/>
                  <a:pt x="12088" y="24659"/>
                  <a:pt x="11503" y="24734"/>
                </a:cubicBezTo>
                <a:cubicBezTo>
                  <a:pt x="11684" y="24141"/>
                  <a:pt x="11890" y="23547"/>
                  <a:pt x="12096" y="22954"/>
                </a:cubicBezTo>
                <a:cubicBezTo>
                  <a:pt x="13934" y="23651"/>
                  <a:pt x="15855" y="23994"/>
                  <a:pt x="17767" y="23994"/>
                </a:cubicBezTo>
                <a:cubicBezTo>
                  <a:pt x="20523" y="23994"/>
                  <a:pt x="23262" y="23282"/>
                  <a:pt x="25714" y="21897"/>
                </a:cubicBezTo>
                <a:cubicBezTo>
                  <a:pt x="24100" y="22475"/>
                  <a:pt x="22386" y="22662"/>
                  <a:pt x="20631" y="22662"/>
                </a:cubicBezTo>
                <a:cubicBezTo>
                  <a:pt x="17926" y="22662"/>
                  <a:pt x="15122" y="22218"/>
                  <a:pt x="12431" y="22077"/>
                </a:cubicBezTo>
                <a:cubicBezTo>
                  <a:pt x="12793" y="21175"/>
                  <a:pt x="12844" y="21020"/>
                  <a:pt x="13566" y="19524"/>
                </a:cubicBezTo>
                <a:cubicBezTo>
                  <a:pt x="14461" y="19680"/>
                  <a:pt x="15415" y="19765"/>
                  <a:pt x="16388" y="19765"/>
                </a:cubicBezTo>
                <a:cubicBezTo>
                  <a:pt x="20240" y="19765"/>
                  <a:pt x="24403" y="18438"/>
                  <a:pt x="26462" y="14959"/>
                </a:cubicBezTo>
                <a:cubicBezTo>
                  <a:pt x="22722" y="17744"/>
                  <a:pt x="17925" y="17744"/>
                  <a:pt x="13747" y="19137"/>
                </a:cubicBezTo>
                <a:cubicBezTo>
                  <a:pt x="14211" y="18234"/>
                  <a:pt x="14701" y="17332"/>
                  <a:pt x="15268" y="16481"/>
                </a:cubicBezTo>
                <a:cubicBezTo>
                  <a:pt x="21071" y="15526"/>
                  <a:pt x="27983" y="10936"/>
                  <a:pt x="29221" y="7841"/>
                </a:cubicBezTo>
                <a:cubicBezTo>
                  <a:pt x="25121" y="10858"/>
                  <a:pt x="20194" y="13360"/>
                  <a:pt x="15630" y="16016"/>
                </a:cubicBezTo>
                <a:cubicBezTo>
                  <a:pt x="18931" y="11271"/>
                  <a:pt x="28731" y="5829"/>
                  <a:pt x="29737" y="1032"/>
                </a:cubicBezTo>
                <a:cubicBezTo>
                  <a:pt x="27803" y="3173"/>
                  <a:pt x="25249" y="4668"/>
                  <a:pt x="22954" y="6396"/>
                </a:cubicBezTo>
                <a:cubicBezTo>
                  <a:pt x="19369" y="8821"/>
                  <a:pt x="18080" y="12483"/>
                  <a:pt x="15243" y="15759"/>
                </a:cubicBezTo>
                <a:cubicBezTo>
                  <a:pt x="16223" y="10368"/>
                  <a:pt x="19627" y="5649"/>
                  <a:pt x="20659" y="0"/>
                </a:cubicBez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lIns="121900" tIns="121900" rIns="121900" bIns="121900" anchor="ctr"/>
          <a:lstStyle/>
          <a:p>
            <a:pPr marL="0" marR="0" lvl="0" indent="0" algn="l" defTabSz="121917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grpSp>
        <p:nvGrpSpPr>
          <p:cNvPr id="8" name="Google Shape;119;p5"/>
          <p:cNvGrpSpPr>
            <a:grpSpLocks/>
          </p:cNvGrpSpPr>
          <p:nvPr/>
        </p:nvGrpSpPr>
        <p:grpSpPr bwMode="auto">
          <a:xfrm rot="5400000" flipH="1">
            <a:off x="-411691" y="5070475"/>
            <a:ext cx="914400" cy="768351"/>
            <a:chOff x="4649450" y="3501085"/>
            <a:chExt cx="1170736" cy="983475"/>
          </a:xfrm>
        </p:grpSpPr>
        <p:sp>
          <p:nvSpPr>
            <p:cNvPr id="9" name="Google Shape;120;p5"/>
            <p:cNvSpPr/>
            <p:nvPr/>
          </p:nvSpPr>
          <p:spPr>
            <a:xfrm>
              <a:off x="4649449" y="4097132"/>
              <a:ext cx="455286" cy="170685"/>
            </a:xfrm>
            <a:custGeom>
              <a:avLst/>
              <a:gdLst/>
              <a:ahLst/>
              <a:cxnLst/>
              <a:rect l="l" t="t" r="r" b="b"/>
              <a:pathLst>
                <a:path w="18259" h="6731" extrusionOk="0">
                  <a:moveTo>
                    <a:pt x="14506" y="1"/>
                  </a:moveTo>
                  <a:lnTo>
                    <a:pt x="14454" y="52"/>
                  </a:lnTo>
                  <a:cubicBezTo>
                    <a:pt x="10483" y="3121"/>
                    <a:pt x="5815" y="5107"/>
                    <a:pt x="888" y="5855"/>
                  </a:cubicBezTo>
                  <a:cubicBezTo>
                    <a:pt x="21" y="6472"/>
                    <a:pt x="0" y="6730"/>
                    <a:pt x="534" y="6730"/>
                  </a:cubicBezTo>
                  <a:cubicBezTo>
                    <a:pt x="3080" y="6730"/>
                    <a:pt x="18259" y="854"/>
                    <a:pt x="14506" y="1"/>
                  </a:cubicBezTo>
                  <a:close/>
                </a:path>
              </a:pathLst>
            </a:custGeom>
            <a:solidFill>
              <a:schemeClr val="accent6"/>
            </a:solidFill>
            <a:ln>
              <a:noFill/>
            </a:ln>
          </p:spPr>
          <p:txBody>
            <a:bodyPr spcFirstLastPara="1" lIns="91425" tIns="91425" rIns="91425" bIns="91425" anchor="ctr"/>
            <a:lstStyle/>
            <a:p>
              <a:pPr marL="0" marR="0" lvl="0" indent="0" algn="l" defTabSz="1219170" rtl="0" eaLnBrk="1" fontAlgn="base"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sp>
          <p:nvSpPr>
            <p:cNvPr id="10" name="Google Shape;121;p5"/>
            <p:cNvSpPr>
              <a:spLocks/>
            </p:cNvSpPr>
            <p:nvPr/>
          </p:nvSpPr>
          <p:spPr bwMode="auto">
            <a:xfrm>
              <a:off x="4702761" y="3501085"/>
              <a:ext cx="1117425" cy="983475"/>
            </a:xfrm>
            <a:custGeom>
              <a:avLst/>
              <a:gdLst>
                <a:gd name="T0" fmla="*/ 568421875 w 44697"/>
                <a:gd name="T1" fmla="*/ 93421875 h 39339"/>
                <a:gd name="T2" fmla="*/ 558546875 w 44697"/>
                <a:gd name="T3" fmla="*/ 141171875 h 39339"/>
                <a:gd name="T4" fmla="*/ 538640625 w 44697"/>
                <a:gd name="T5" fmla="*/ 148218750 h 39339"/>
                <a:gd name="T6" fmla="*/ 540812500 w 44697"/>
                <a:gd name="T7" fmla="*/ 105296875 h 39339"/>
                <a:gd name="T8" fmla="*/ 568421875 w 44697"/>
                <a:gd name="T9" fmla="*/ 93421875 h 39339"/>
                <a:gd name="T10" fmla="*/ 330812500 w 44697"/>
                <a:gd name="T11" fmla="*/ 156265625 h 39339"/>
                <a:gd name="T12" fmla="*/ 333281250 w 44697"/>
                <a:gd name="T13" fmla="*/ 156484375 h 39339"/>
                <a:gd name="T14" fmla="*/ 318171875 w 44697"/>
                <a:gd name="T15" fmla="*/ 225640625 h 39339"/>
                <a:gd name="T16" fmla="*/ 315546875 w 44697"/>
                <a:gd name="T17" fmla="*/ 225390625 h 39339"/>
                <a:gd name="T18" fmla="*/ 330812500 w 44697"/>
                <a:gd name="T19" fmla="*/ 156265625 h 39339"/>
                <a:gd name="T20" fmla="*/ 308812500 w 44697"/>
                <a:gd name="T21" fmla="*/ 337437500 h 39339"/>
                <a:gd name="T22" fmla="*/ 331671875 w 44697"/>
                <a:gd name="T23" fmla="*/ 342250000 h 39339"/>
                <a:gd name="T24" fmla="*/ 334062500 w 44697"/>
                <a:gd name="T25" fmla="*/ 393734375 h 39339"/>
                <a:gd name="T26" fmla="*/ 310703125 w 44697"/>
                <a:gd name="T27" fmla="*/ 388593750 h 39339"/>
                <a:gd name="T28" fmla="*/ 308812500 w 44697"/>
                <a:gd name="T29" fmla="*/ 337437500 h 39339"/>
                <a:gd name="T30" fmla="*/ 377843750 w 44697"/>
                <a:gd name="T31" fmla="*/ 408781250 h 39339"/>
                <a:gd name="T32" fmla="*/ 404203125 w 44697"/>
                <a:gd name="T33" fmla="*/ 431718750 h 39339"/>
                <a:gd name="T34" fmla="*/ 392500000 w 44697"/>
                <a:gd name="T35" fmla="*/ 437390625 h 39339"/>
                <a:gd name="T36" fmla="*/ 366328125 w 44697"/>
                <a:gd name="T37" fmla="*/ 414390625 h 39339"/>
                <a:gd name="T38" fmla="*/ 377843750 w 44697"/>
                <a:gd name="T39" fmla="*/ 408781250 h 39339"/>
                <a:gd name="T40" fmla="*/ 400093750 w 44697"/>
                <a:gd name="T41" fmla="*/ 0 h 39339"/>
                <a:gd name="T42" fmla="*/ 279687500 w 44697"/>
                <a:gd name="T43" fmla="*/ 100875000 h 39339"/>
                <a:gd name="T44" fmla="*/ 274265625 w 44697"/>
                <a:gd name="T45" fmla="*/ 248312500 h 39339"/>
                <a:gd name="T46" fmla="*/ 247046875 w 44697"/>
                <a:gd name="T47" fmla="*/ 211687500 h 39339"/>
                <a:gd name="T48" fmla="*/ 263968750 w 44697"/>
                <a:gd name="T49" fmla="*/ 32765625 h 39339"/>
                <a:gd name="T50" fmla="*/ 263968750 w 44697"/>
                <a:gd name="T51" fmla="*/ 32765625 h 39339"/>
                <a:gd name="T52" fmla="*/ 179015625 w 44697"/>
                <a:gd name="T53" fmla="*/ 322359375 h 39339"/>
                <a:gd name="T54" fmla="*/ 176515625 w 44697"/>
                <a:gd name="T55" fmla="*/ 322109375 h 39339"/>
                <a:gd name="T56" fmla="*/ 97937500 w 44697"/>
                <a:gd name="T57" fmla="*/ 144390625 h 39339"/>
                <a:gd name="T58" fmla="*/ 97937500 w 44697"/>
                <a:gd name="T59" fmla="*/ 144390625 h 39339"/>
                <a:gd name="T60" fmla="*/ 21375000 w 44697"/>
                <a:gd name="T61" fmla="*/ 330171875 h 39339"/>
                <a:gd name="T62" fmla="*/ 133796875 w 44697"/>
                <a:gd name="T63" fmla="*/ 420828125 h 39339"/>
                <a:gd name="T64" fmla="*/ 205937500 w 44697"/>
                <a:gd name="T65" fmla="*/ 579609375 h 39339"/>
                <a:gd name="T66" fmla="*/ 321625000 w 44697"/>
                <a:gd name="T67" fmla="*/ 614656250 h 39339"/>
                <a:gd name="T68" fmla="*/ 401375000 w 44697"/>
                <a:gd name="T69" fmla="*/ 590093750 h 39339"/>
                <a:gd name="T70" fmla="*/ 343359375 w 44697"/>
                <a:gd name="T71" fmla="*/ 557843750 h 39339"/>
                <a:gd name="T72" fmla="*/ 249859375 w 44697"/>
                <a:gd name="T73" fmla="*/ 462750000 h 39339"/>
                <a:gd name="T74" fmla="*/ 259890625 w 44697"/>
                <a:gd name="T75" fmla="*/ 461968750 h 39339"/>
                <a:gd name="T76" fmla="*/ 447968750 w 44697"/>
                <a:gd name="T77" fmla="*/ 519750000 h 39339"/>
                <a:gd name="T78" fmla="*/ 507359375 w 44697"/>
                <a:gd name="T79" fmla="*/ 502234375 h 39339"/>
                <a:gd name="T80" fmla="*/ 577078125 w 44697"/>
                <a:gd name="T81" fmla="*/ 433734375 h 39339"/>
                <a:gd name="T82" fmla="*/ 577078125 w 44697"/>
                <a:gd name="T83" fmla="*/ 433734375 h 39339"/>
                <a:gd name="T84" fmla="*/ 531578125 w 44697"/>
                <a:gd name="T85" fmla="*/ 436671875 h 39339"/>
                <a:gd name="T86" fmla="*/ 401375000 w 44697"/>
                <a:gd name="T87" fmla="*/ 379328125 h 39339"/>
                <a:gd name="T88" fmla="*/ 419578125 w 44697"/>
                <a:gd name="T89" fmla="*/ 361828125 h 39339"/>
                <a:gd name="T90" fmla="*/ 546062500 w 44697"/>
                <a:gd name="T91" fmla="*/ 382265625 h 39339"/>
                <a:gd name="T92" fmla="*/ 567406250 w 44697"/>
                <a:gd name="T93" fmla="*/ 377312500 h 39339"/>
                <a:gd name="T94" fmla="*/ 642765625 w 44697"/>
                <a:gd name="T95" fmla="*/ 289062500 h 39339"/>
                <a:gd name="T96" fmla="*/ 642765625 w 44697"/>
                <a:gd name="T97" fmla="*/ 289062500 h 39339"/>
                <a:gd name="T98" fmla="*/ 569609375 w 44697"/>
                <a:gd name="T99" fmla="*/ 299906250 h 39339"/>
                <a:gd name="T100" fmla="*/ 519453125 w 44697"/>
                <a:gd name="T101" fmla="*/ 245937500 h 39339"/>
                <a:gd name="T102" fmla="*/ 662109375 w 44697"/>
                <a:gd name="T103" fmla="*/ 203218750 h 39339"/>
                <a:gd name="T104" fmla="*/ 683468750 w 44697"/>
                <a:gd name="T105" fmla="*/ 64203125 h 39339"/>
                <a:gd name="T106" fmla="*/ 564890625 w 44697"/>
                <a:gd name="T107" fmla="*/ 31984375 h 39339"/>
                <a:gd name="T108" fmla="*/ 453765625 w 44697"/>
                <a:gd name="T109" fmla="*/ 127062500 h 39339"/>
                <a:gd name="T110" fmla="*/ 425046875 w 44697"/>
                <a:gd name="T111" fmla="*/ 158625000 h 39339"/>
                <a:gd name="T112" fmla="*/ 406625000 w 44697"/>
                <a:gd name="T113" fmla="*/ 152046875 h 39339"/>
                <a:gd name="T114" fmla="*/ 429187500 w 44697"/>
                <a:gd name="T115" fmla="*/ 16640625 h 39339"/>
                <a:gd name="T116" fmla="*/ 400093750 w 44697"/>
                <a:gd name="T117" fmla="*/ 0 h 39339"/>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44697" h="39339" extrusionOk="0">
                  <a:moveTo>
                    <a:pt x="36379" y="5979"/>
                  </a:moveTo>
                  <a:cubicBezTo>
                    <a:pt x="37626" y="5979"/>
                    <a:pt x="37864" y="7555"/>
                    <a:pt x="35747" y="9035"/>
                  </a:cubicBezTo>
                  <a:cubicBezTo>
                    <a:pt x="35259" y="9350"/>
                    <a:pt x="34824" y="9486"/>
                    <a:pt x="34473" y="9486"/>
                  </a:cubicBezTo>
                  <a:cubicBezTo>
                    <a:pt x="33357" y="9486"/>
                    <a:pt x="33082" y="8112"/>
                    <a:pt x="34612" y="6739"/>
                  </a:cubicBezTo>
                  <a:cubicBezTo>
                    <a:pt x="35297" y="6203"/>
                    <a:pt x="35910" y="5979"/>
                    <a:pt x="36379" y="5979"/>
                  </a:cubicBezTo>
                  <a:close/>
                  <a:moveTo>
                    <a:pt x="21172" y="10001"/>
                  </a:moveTo>
                  <a:cubicBezTo>
                    <a:pt x="21224" y="10001"/>
                    <a:pt x="21276" y="10006"/>
                    <a:pt x="21330" y="10015"/>
                  </a:cubicBezTo>
                  <a:cubicBezTo>
                    <a:pt x="22725" y="10339"/>
                    <a:pt x="21930" y="14441"/>
                    <a:pt x="20363" y="14441"/>
                  </a:cubicBezTo>
                  <a:cubicBezTo>
                    <a:pt x="20308" y="14441"/>
                    <a:pt x="20252" y="14435"/>
                    <a:pt x="20195" y="14425"/>
                  </a:cubicBezTo>
                  <a:cubicBezTo>
                    <a:pt x="18771" y="14125"/>
                    <a:pt x="19573" y="10001"/>
                    <a:pt x="21172" y="10001"/>
                  </a:cubicBezTo>
                  <a:close/>
                  <a:moveTo>
                    <a:pt x="19764" y="21596"/>
                  </a:moveTo>
                  <a:cubicBezTo>
                    <a:pt x="20187" y="21596"/>
                    <a:pt x="20679" y="21690"/>
                    <a:pt x="21227" y="21904"/>
                  </a:cubicBezTo>
                  <a:cubicBezTo>
                    <a:pt x="23760" y="23171"/>
                    <a:pt x="23321" y="25199"/>
                    <a:pt x="21380" y="25199"/>
                  </a:cubicBezTo>
                  <a:cubicBezTo>
                    <a:pt x="20950" y="25199"/>
                    <a:pt x="20447" y="25099"/>
                    <a:pt x="19885" y="24870"/>
                  </a:cubicBezTo>
                  <a:cubicBezTo>
                    <a:pt x="17338" y="23618"/>
                    <a:pt x="17796" y="21596"/>
                    <a:pt x="19764" y="21596"/>
                  </a:cubicBezTo>
                  <a:close/>
                  <a:moveTo>
                    <a:pt x="24182" y="26162"/>
                  </a:moveTo>
                  <a:cubicBezTo>
                    <a:pt x="24978" y="26162"/>
                    <a:pt x="26067" y="26763"/>
                    <a:pt x="25869" y="27630"/>
                  </a:cubicBezTo>
                  <a:cubicBezTo>
                    <a:pt x="25759" y="27880"/>
                    <a:pt x="25466" y="27993"/>
                    <a:pt x="25120" y="27993"/>
                  </a:cubicBezTo>
                  <a:cubicBezTo>
                    <a:pt x="24325" y="27993"/>
                    <a:pt x="23247" y="27401"/>
                    <a:pt x="23445" y="26521"/>
                  </a:cubicBezTo>
                  <a:cubicBezTo>
                    <a:pt x="23553" y="26273"/>
                    <a:pt x="23840" y="26162"/>
                    <a:pt x="24182" y="26162"/>
                  </a:cubicBezTo>
                  <a:close/>
                  <a:moveTo>
                    <a:pt x="25606" y="0"/>
                  </a:moveTo>
                  <a:cubicBezTo>
                    <a:pt x="22588" y="0"/>
                    <a:pt x="17675" y="4496"/>
                    <a:pt x="17900" y="6456"/>
                  </a:cubicBezTo>
                  <a:cubicBezTo>
                    <a:pt x="16987" y="8479"/>
                    <a:pt x="18562" y="15892"/>
                    <a:pt x="17553" y="15892"/>
                  </a:cubicBezTo>
                  <a:cubicBezTo>
                    <a:pt x="17250" y="15892"/>
                    <a:pt x="16715" y="15226"/>
                    <a:pt x="15811" y="13548"/>
                  </a:cubicBezTo>
                  <a:cubicBezTo>
                    <a:pt x="13644" y="6765"/>
                    <a:pt x="18519" y="3541"/>
                    <a:pt x="16894" y="2097"/>
                  </a:cubicBezTo>
                  <a:cubicBezTo>
                    <a:pt x="4927" y="6524"/>
                    <a:pt x="13981" y="20631"/>
                    <a:pt x="11457" y="20631"/>
                  </a:cubicBezTo>
                  <a:cubicBezTo>
                    <a:pt x="11408" y="20631"/>
                    <a:pt x="11355" y="20625"/>
                    <a:pt x="11297" y="20615"/>
                  </a:cubicBezTo>
                  <a:cubicBezTo>
                    <a:pt x="3844" y="16823"/>
                    <a:pt x="7919" y="10273"/>
                    <a:pt x="6268" y="9241"/>
                  </a:cubicBezTo>
                  <a:cubicBezTo>
                    <a:pt x="1780" y="9447"/>
                    <a:pt x="1" y="18345"/>
                    <a:pt x="1368" y="21131"/>
                  </a:cubicBezTo>
                  <a:cubicBezTo>
                    <a:pt x="2425" y="24225"/>
                    <a:pt x="5314" y="26727"/>
                    <a:pt x="8563" y="26933"/>
                  </a:cubicBezTo>
                  <a:cubicBezTo>
                    <a:pt x="6681" y="33304"/>
                    <a:pt x="11968" y="36295"/>
                    <a:pt x="13180" y="37095"/>
                  </a:cubicBezTo>
                  <a:cubicBezTo>
                    <a:pt x="16091" y="38759"/>
                    <a:pt x="18570" y="39338"/>
                    <a:pt x="20584" y="39338"/>
                  </a:cubicBezTo>
                  <a:cubicBezTo>
                    <a:pt x="22940" y="39338"/>
                    <a:pt x="24659" y="38544"/>
                    <a:pt x="25688" y="37766"/>
                  </a:cubicBezTo>
                  <a:cubicBezTo>
                    <a:pt x="27932" y="35831"/>
                    <a:pt x="26101" y="36167"/>
                    <a:pt x="21975" y="35702"/>
                  </a:cubicBezTo>
                  <a:cubicBezTo>
                    <a:pt x="17100" y="35522"/>
                    <a:pt x="14469" y="31086"/>
                    <a:pt x="15991" y="29616"/>
                  </a:cubicBezTo>
                  <a:cubicBezTo>
                    <a:pt x="16201" y="29582"/>
                    <a:pt x="16415" y="29566"/>
                    <a:pt x="16633" y="29566"/>
                  </a:cubicBezTo>
                  <a:cubicBezTo>
                    <a:pt x="19978" y="29566"/>
                    <a:pt x="24301" y="33264"/>
                    <a:pt x="28670" y="33264"/>
                  </a:cubicBezTo>
                  <a:cubicBezTo>
                    <a:pt x="29941" y="33264"/>
                    <a:pt x="31216" y="32951"/>
                    <a:pt x="32471" y="32143"/>
                  </a:cubicBezTo>
                  <a:cubicBezTo>
                    <a:pt x="34277" y="31215"/>
                    <a:pt x="38068" y="28558"/>
                    <a:pt x="36933" y="27759"/>
                  </a:cubicBezTo>
                  <a:cubicBezTo>
                    <a:pt x="35945" y="27884"/>
                    <a:pt x="34966" y="27947"/>
                    <a:pt x="34021" y="27947"/>
                  </a:cubicBezTo>
                  <a:cubicBezTo>
                    <a:pt x="29910" y="27947"/>
                    <a:pt x="26443" y="26752"/>
                    <a:pt x="25688" y="24277"/>
                  </a:cubicBezTo>
                  <a:cubicBezTo>
                    <a:pt x="25424" y="23442"/>
                    <a:pt x="25932" y="23157"/>
                    <a:pt x="26853" y="23157"/>
                  </a:cubicBezTo>
                  <a:cubicBezTo>
                    <a:pt x="28828" y="23157"/>
                    <a:pt x="32703" y="24465"/>
                    <a:pt x="34948" y="24465"/>
                  </a:cubicBezTo>
                  <a:cubicBezTo>
                    <a:pt x="35537" y="24465"/>
                    <a:pt x="36013" y="24375"/>
                    <a:pt x="36314" y="24148"/>
                  </a:cubicBezTo>
                  <a:cubicBezTo>
                    <a:pt x="38816" y="23606"/>
                    <a:pt x="43303" y="19274"/>
                    <a:pt x="41137" y="18500"/>
                  </a:cubicBezTo>
                  <a:cubicBezTo>
                    <a:pt x="39565" y="18986"/>
                    <a:pt x="37927" y="19194"/>
                    <a:pt x="36455" y="19194"/>
                  </a:cubicBezTo>
                  <a:cubicBezTo>
                    <a:pt x="32299" y="19194"/>
                    <a:pt x="29474" y="17531"/>
                    <a:pt x="33245" y="15740"/>
                  </a:cubicBezTo>
                  <a:cubicBezTo>
                    <a:pt x="36340" y="14554"/>
                    <a:pt x="40131" y="15818"/>
                    <a:pt x="42375" y="13006"/>
                  </a:cubicBezTo>
                  <a:cubicBezTo>
                    <a:pt x="43355" y="10453"/>
                    <a:pt x="44696" y="5966"/>
                    <a:pt x="43742" y="4109"/>
                  </a:cubicBezTo>
                  <a:cubicBezTo>
                    <a:pt x="41314" y="2858"/>
                    <a:pt x="38595" y="2047"/>
                    <a:pt x="36153" y="2047"/>
                  </a:cubicBezTo>
                  <a:cubicBezTo>
                    <a:pt x="32654" y="2047"/>
                    <a:pt x="29725" y="3712"/>
                    <a:pt x="29041" y="8132"/>
                  </a:cubicBezTo>
                  <a:cubicBezTo>
                    <a:pt x="28743" y="9270"/>
                    <a:pt x="28120" y="10152"/>
                    <a:pt x="27203" y="10152"/>
                  </a:cubicBezTo>
                  <a:cubicBezTo>
                    <a:pt x="26852" y="10152"/>
                    <a:pt x="26459" y="10023"/>
                    <a:pt x="26024" y="9731"/>
                  </a:cubicBezTo>
                  <a:cubicBezTo>
                    <a:pt x="23651" y="7100"/>
                    <a:pt x="26901" y="3851"/>
                    <a:pt x="27468" y="1065"/>
                  </a:cubicBezTo>
                  <a:cubicBezTo>
                    <a:pt x="27065" y="312"/>
                    <a:pt x="26401" y="0"/>
                    <a:pt x="25606" y="0"/>
                  </a:cubicBez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marL="0" marR="0" lvl="0" indent="0" algn="l" defTabSz="121917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sp>
          <p:nvSpPr>
            <p:cNvPr id="11" name="Google Shape;122;p5"/>
            <p:cNvSpPr/>
            <p:nvPr/>
          </p:nvSpPr>
          <p:spPr>
            <a:xfrm>
              <a:off x="4814762" y="3574238"/>
              <a:ext cx="813011" cy="761313"/>
            </a:xfrm>
            <a:custGeom>
              <a:avLst/>
              <a:gdLst/>
              <a:ahLst/>
              <a:cxnLst/>
              <a:rect l="l" t="t" r="r" b="b"/>
              <a:pathLst>
                <a:path w="32471" h="30460" extrusionOk="0">
                  <a:moveTo>
                    <a:pt x="21097" y="0"/>
                  </a:moveTo>
                  <a:lnTo>
                    <a:pt x="21097" y="0"/>
                  </a:lnTo>
                  <a:cubicBezTo>
                    <a:pt x="18312" y="4075"/>
                    <a:pt x="17873" y="9827"/>
                    <a:pt x="20014" y="14675"/>
                  </a:cubicBezTo>
                  <a:cubicBezTo>
                    <a:pt x="17796" y="15759"/>
                    <a:pt x="15114" y="17177"/>
                    <a:pt x="12663" y="18544"/>
                  </a:cubicBezTo>
                  <a:cubicBezTo>
                    <a:pt x="8614" y="14005"/>
                    <a:pt x="8589" y="9827"/>
                    <a:pt x="10007" y="4901"/>
                  </a:cubicBezTo>
                  <a:lnTo>
                    <a:pt x="10007" y="4901"/>
                  </a:lnTo>
                  <a:cubicBezTo>
                    <a:pt x="7841" y="9208"/>
                    <a:pt x="8924" y="14908"/>
                    <a:pt x="12457" y="18647"/>
                  </a:cubicBezTo>
                  <a:cubicBezTo>
                    <a:pt x="10884" y="19524"/>
                    <a:pt x="8769" y="20762"/>
                    <a:pt x="6912" y="21897"/>
                  </a:cubicBezTo>
                  <a:cubicBezTo>
                    <a:pt x="2192" y="20607"/>
                    <a:pt x="26" y="15217"/>
                    <a:pt x="464" y="10446"/>
                  </a:cubicBezTo>
                  <a:lnTo>
                    <a:pt x="464" y="10446"/>
                  </a:lnTo>
                  <a:cubicBezTo>
                    <a:pt x="0" y="10884"/>
                    <a:pt x="284" y="12096"/>
                    <a:pt x="258" y="13231"/>
                  </a:cubicBezTo>
                  <a:cubicBezTo>
                    <a:pt x="568" y="16739"/>
                    <a:pt x="2734" y="20891"/>
                    <a:pt x="6628" y="22052"/>
                  </a:cubicBezTo>
                  <a:cubicBezTo>
                    <a:pt x="6345" y="22464"/>
                    <a:pt x="4153" y="23135"/>
                    <a:pt x="4230" y="23805"/>
                  </a:cubicBezTo>
                  <a:cubicBezTo>
                    <a:pt x="4926" y="23367"/>
                    <a:pt x="6061" y="22671"/>
                    <a:pt x="7170" y="22000"/>
                  </a:cubicBezTo>
                  <a:lnTo>
                    <a:pt x="7170" y="22000"/>
                  </a:lnTo>
                  <a:cubicBezTo>
                    <a:pt x="5519" y="24527"/>
                    <a:pt x="6783" y="29840"/>
                    <a:pt x="9491" y="30459"/>
                  </a:cubicBezTo>
                  <a:cubicBezTo>
                    <a:pt x="5881" y="28138"/>
                    <a:pt x="5287" y="21819"/>
                    <a:pt x="10162" y="20220"/>
                  </a:cubicBezTo>
                  <a:cubicBezTo>
                    <a:pt x="14902" y="21989"/>
                    <a:pt x="18574" y="27881"/>
                    <a:pt x="24211" y="27881"/>
                  </a:cubicBezTo>
                  <a:cubicBezTo>
                    <a:pt x="24248" y="27881"/>
                    <a:pt x="24284" y="27881"/>
                    <a:pt x="24321" y="27880"/>
                  </a:cubicBezTo>
                  <a:cubicBezTo>
                    <a:pt x="18956" y="27236"/>
                    <a:pt x="15397" y="22438"/>
                    <a:pt x="10394" y="20091"/>
                  </a:cubicBezTo>
                  <a:cubicBezTo>
                    <a:pt x="13515" y="18286"/>
                    <a:pt x="16816" y="16507"/>
                    <a:pt x="20246" y="14804"/>
                  </a:cubicBezTo>
                  <a:lnTo>
                    <a:pt x="21871" y="14005"/>
                  </a:lnTo>
                  <a:cubicBezTo>
                    <a:pt x="24118" y="15173"/>
                    <a:pt x="27476" y="18015"/>
                    <a:pt x="30159" y="18015"/>
                  </a:cubicBezTo>
                  <a:cubicBezTo>
                    <a:pt x="30617" y="18015"/>
                    <a:pt x="31055" y="17932"/>
                    <a:pt x="31465" y="17745"/>
                  </a:cubicBezTo>
                  <a:lnTo>
                    <a:pt x="31465" y="17745"/>
                  </a:lnTo>
                  <a:cubicBezTo>
                    <a:pt x="31199" y="17778"/>
                    <a:pt x="30936" y="17794"/>
                    <a:pt x="30677" y="17794"/>
                  </a:cubicBezTo>
                  <a:cubicBezTo>
                    <a:pt x="27570" y="17794"/>
                    <a:pt x="24936" y="15495"/>
                    <a:pt x="22103" y="13876"/>
                  </a:cubicBezTo>
                  <a:cubicBezTo>
                    <a:pt x="25224" y="12380"/>
                    <a:pt x="31671" y="9053"/>
                    <a:pt x="32471" y="6061"/>
                  </a:cubicBezTo>
                  <a:lnTo>
                    <a:pt x="32471" y="6061"/>
                  </a:lnTo>
                  <a:cubicBezTo>
                    <a:pt x="31052" y="8176"/>
                    <a:pt x="28912" y="9904"/>
                    <a:pt x="26539" y="11297"/>
                  </a:cubicBezTo>
                  <a:cubicBezTo>
                    <a:pt x="25966" y="10495"/>
                    <a:pt x="28283" y="4708"/>
                    <a:pt x="28085" y="4708"/>
                  </a:cubicBezTo>
                  <a:cubicBezTo>
                    <a:pt x="28060" y="4708"/>
                    <a:pt x="27995" y="4799"/>
                    <a:pt x="27880" y="5004"/>
                  </a:cubicBezTo>
                  <a:cubicBezTo>
                    <a:pt x="24037" y="12432"/>
                    <a:pt x="30201" y="9904"/>
                    <a:pt x="20194" y="14572"/>
                  </a:cubicBezTo>
                  <a:cubicBezTo>
                    <a:pt x="17770" y="9208"/>
                    <a:pt x="19034" y="4256"/>
                    <a:pt x="21097" y="0"/>
                  </a:cubicBezTo>
                  <a:close/>
                </a:path>
              </a:pathLst>
            </a:custGeom>
            <a:solidFill>
              <a:schemeClr val="accent6"/>
            </a:solidFill>
            <a:ln>
              <a:noFill/>
            </a:ln>
          </p:spPr>
          <p:txBody>
            <a:bodyPr spcFirstLastPara="1" lIns="91425" tIns="91425" rIns="91425" bIns="91425" anchor="ctr"/>
            <a:lstStyle/>
            <a:p>
              <a:pPr marL="0" marR="0" lvl="0" indent="0" algn="l" defTabSz="1219170" rtl="0" eaLnBrk="1" fontAlgn="base"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grpSp>
      <p:grpSp>
        <p:nvGrpSpPr>
          <p:cNvPr id="12" name="Google Shape;123;p5"/>
          <p:cNvGrpSpPr>
            <a:grpSpLocks/>
          </p:cNvGrpSpPr>
          <p:nvPr/>
        </p:nvGrpSpPr>
        <p:grpSpPr bwMode="auto">
          <a:xfrm rot="16200000" flipH="1">
            <a:off x="9910234" y="-349250"/>
            <a:ext cx="1428751" cy="1149351"/>
            <a:chOff x="4649450" y="3527425"/>
            <a:chExt cx="1224050" cy="983475"/>
          </a:xfrm>
        </p:grpSpPr>
        <p:sp>
          <p:nvSpPr>
            <p:cNvPr id="13" name="Google Shape;124;p5"/>
            <p:cNvSpPr/>
            <p:nvPr/>
          </p:nvSpPr>
          <p:spPr>
            <a:xfrm>
              <a:off x="4656704" y="4150473"/>
              <a:ext cx="456980" cy="168441"/>
            </a:xfrm>
            <a:custGeom>
              <a:avLst/>
              <a:gdLst/>
              <a:ahLst/>
              <a:cxnLst/>
              <a:rect l="l" t="t" r="r" b="b"/>
              <a:pathLst>
                <a:path w="18259" h="6731" extrusionOk="0">
                  <a:moveTo>
                    <a:pt x="14506" y="1"/>
                  </a:moveTo>
                  <a:lnTo>
                    <a:pt x="14454" y="52"/>
                  </a:lnTo>
                  <a:cubicBezTo>
                    <a:pt x="10483" y="3121"/>
                    <a:pt x="5815" y="5107"/>
                    <a:pt x="888" y="5855"/>
                  </a:cubicBezTo>
                  <a:cubicBezTo>
                    <a:pt x="21" y="6472"/>
                    <a:pt x="0" y="6730"/>
                    <a:pt x="534" y="6730"/>
                  </a:cubicBezTo>
                  <a:cubicBezTo>
                    <a:pt x="3080" y="6730"/>
                    <a:pt x="18259" y="854"/>
                    <a:pt x="14506" y="1"/>
                  </a:cubicBezTo>
                  <a:close/>
                </a:path>
              </a:pathLst>
            </a:custGeom>
            <a:solidFill>
              <a:schemeClr val="accent3"/>
            </a:solidFill>
            <a:ln>
              <a:noFill/>
            </a:ln>
          </p:spPr>
          <p:txBody>
            <a:bodyPr spcFirstLastPara="1" lIns="91425" tIns="91425" rIns="91425" bIns="91425" anchor="ctr"/>
            <a:lstStyle/>
            <a:p>
              <a:pPr marL="0" marR="0" lvl="0" indent="0" algn="l" defTabSz="1219170" rtl="0" eaLnBrk="1" fontAlgn="base"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sp>
          <p:nvSpPr>
            <p:cNvPr id="14" name="Google Shape;125;p5"/>
            <p:cNvSpPr/>
            <p:nvPr/>
          </p:nvSpPr>
          <p:spPr>
            <a:xfrm>
              <a:off x="4763695" y="3527426"/>
              <a:ext cx="1117058" cy="983475"/>
            </a:xfrm>
            <a:custGeom>
              <a:avLst/>
              <a:gdLst/>
              <a:ahLst/>
              <a:cxnLst/>
              <a:rect l="l" t="t" r="r" b="b"/>
              <a:pathLst>
                <a:path w="44697" h="39339" extrusionOk="0">
                  <a:moveTo>
                    <a:pt x="36379" y="5979"/>
                  </a:moveTo>
                  <a:cubicBezTo>
                    <a:pt x="37626" y="5979"/>
                    <a:pt x="37864" y="7555"/>
                    <a:pt x="35747" y="9035"/>
                  </a:cubicBezTo>
                  <a:cubicBezTo>
                    <a:pt x="35259" y="9350"/>
                    <a:pt x="34824" y="9486"/>
                    <a:pt x="34473" y="9486"/>
                  </a:cubicBezTo>
                  <a:cubicBezTo>
                    <a:pt x="33357" y="9486"/>
                    <a:pt x="33082" y="8112"/>
                    <a:pt x="34612" y="6739"/>
                  </a:cubicBezTo>
                  <a:cubicBezTo>
                    <a:pt x="35297" y="6203"/>
                    <a:pt x="35910" y="5979"/>
                    <a:pt x="36379" y="5979"/>
                  </a:cubicBezTo>
                  <a:close/>
                  <a:moveTo>
                    <a:pt x="21172" y="10001"/>
                  </a:moveTo>
                  <a:cubicBezTo>
                    <a:pt x="21224" y="10001"/>
                    <a:pt x="21276" y="10006"/>
                    <a:pt x="21330" y="10015"/>
                  </a:cubicBezTo>
                  <a:cubicBezTo>
                    <a:pt x="22725" y="10339"/>
                    <a:pt x="21930" y="14441"/>
                    <a:pt x="20363" y="14441"/>
                  </a:cubicBezTo>
                  <a:cubicBezTo>
                    <a:pt x="20308" y="14441"/>
                    <a:pt x="20252" y="14435"/>
                    <a:pt x="20195" y="14425"/>
                  </a:cubicBezTo>
                  <a:cubicBezTo>
                    <a:pt x="18771" y="14125"/>
                    <a:pt x="19573" y="10001"/>
                    <a:pt x="21172" y="10001"/>
                  </a:cubicBezTo>
                  <a:close/>
                  <a:moveTo>
                    <a:pt x="19764" y="21596"/>
                  </a:moveTo>
                  <a:cubicBezTo>
                    <a:pt x="20187" y="21596"/>
                    <a:pt x="20679" y="21690"/>
                    <a:pt x="21227" y="21904"/>
                  </a:cubicBezTo>
                  <a:cubicBezTo>
                    <a:pt x="23760" y="23171"/>
                    <a:pt x="23321" y="25199"/>
                    <a:pt x="21380" y="25199"/>
                  </a:cubicBezTo>
                  <a:cubicBezTo>
                    <a:pt x="20950" y="25199"/>
                    <a:pt x="20447" y="25099"/>
                    <a:pt x="19885" y="24870"/>
                  </a:cubicBezTo>
                  <a:cubicBezTo>
                    <a:pt x="17338" y="23618"/>
                    <a:pt x="17796" y="21596"/>
                    <a:pt x="19764" y="21596"/>
                  </a:cubicBezTo>
                  <a:close/>
                  <a:moveTo>
                    <a:pt x="24182" y="26162"/>
                  </a:moveTo>
                  <a:cubicBezTo>
                    <a:pt x="24978" y="26162"/>
                    <a:pt x="26067" y="26763"/>
                    <a:pt x="25869" y="27630"/>
                  </a:cubicBezTo>
                  <a:cubicBezTo>
                    <a:pt x="25759" y="27880"/>
                    <a:pt x="25466" y="27993"/>
                    <a:pt x="25120" y="27993"/>
                  </a:cubicBezTo>
                  <a:cubicBezTo>
                    <a:pt x="24325" y="27993"/>
                    <a:pt x="23247" y="27401"/>
                    <a:pt x="23445" y="26521"/>
                  </a:cubicBezTo>
                  <a:cubicBezTo>
                    <a:pt x="23553" y="26273"/>
                    <a:pt x="23840" y="26162"/>
                    <a:pt x="24182" y="26162"/>
                  </a:cubicBezTo>
                  <a:close/>
                  <a:moveTo>
                    <a:pt x="25606" y="0"/>
                  </a:moveTo>
                  <a:cubicBezTo>
                    <a:pt x="22588" y="0"/>
                    <a:pt x="17675" y="4496"/>
                    <a:pt x="17900" y="6456"/>
                  </a:cubicBezTo>
                  <a:cubicBezTo>
                    <a:pt x="16987" y="8479"/>
                    <a:pt x="18562" y="15892"/>
                    <a:pt x="17553" y="15892"/>
                  </a:cubicBezTo>
                  <a:cubicBezTo>
                    <a:pt x="17250" y="15892"/>
                    <a:pt x="16715" y="15226"/>
                    <a:pt x="15811" y="13548"/>
                  </a:cubicBezTo>
                  <a:cubicBezTo>
                    <a:pt x="13644" y="6765"/>
                    <a:pt x="18519" y="3541"/>
                    <a:pt x="16894" y="2097"/>
                  </a:cubicBezTo>
                  <a:lnTo>
                    <a:pt x="16894" y="2097"/>
                  </a:lnTo>
                  <a:cubicBezTo>
                    <a:pt x="4927" y="6524"/>
                    <a:pt x="13981" y="20631"/>
                    <a:pt x="11457" y="20631"/>
                  </a:cubicBezTo>
                  <a:cubicBezTo>
                    <a:pt x="11408" y="20631"/>
                    <a:pt x="11355" y="20625"/>
                    <a:pt x="11297" y="20615"/>
                  </a:cubicBezTo>
                  <a:cubicBezTo>
                    <a:pt x="3844" y="16823"/>
                    <a:pt x="7919" y="10273"/>
                    <a:pt x="6268" y="9241"/>
                  </a:cubicBezTo>
                  <a:lnTo>
                    <a:pt x="6268" y="9241"/>
                  </a:lnTo>
                  <a:cubicBezTo>
                    <a:pt x="1780" y="9447"/>
                    <a:pt x="1" y="18345"/>
                    <a:pt x="1368" y="21131"/>
                  </a:cubicBezTo>
                  <a:cubicBezTo>
                    <a:pt x="2425" y="24225"/>
                    <a:pt x="5314" y="26727"/>
                    <a:pt x="8563" y="26933"/>
                  </a:cubicBezTo>
                  <a:cubicBezTo>
                    <a:pt x="6681" y="33304"/>
                    <a:pt x="11968" y="36295"/>
                    <a:pt x="13180" y="37095"/>
                  </a:cubicBezTo>
                  <a:cubicBezTo>
                    <a:pt x="16091" y="38759"/>
                    <a:pt x="18570" y="39338"/>
                    <a:pt x="20584" y="39338"/>
                  </a:cubicBezTo>
                  <a:cubicBezTo>
                    <a:pt x="22940" y="39338"/>
                    <a:pt x="24659" y="38544"/>
                    <a:pt x="25688" y="37766"/>
                  </a:cubicBezTo>
                  <a:cubicBezTo>
                    <a:pt x="27932" y="35831"/>
                    <a:pt x="26101" y="36167"/>
                    <a:pt x="21975" y="35702"/>
                  </a:cubicBezTo>
                  <a:cubicBezTo>
                    <a:pt x="17100" y="35522"/>
                    <a:pt x="14469" y="31086"/>
                    <a:pt x="15991" y="29616"/>
                  </a:cubicBezTo>
                  <a:cubicBezTo>
                    <a:pt x="16201" y="29582"/>
                    <a:pt x="16415" y="29566"/>
                    <a:pt x="16633" y="29566"/>
                  </a:cubicBezTo>
                  <a:cubicBezTo>
                    <a:pt x="19978" y="29566"/>
                    <a:pt x="24301" y="33264"/>
                    <a:pt x="28670" y="33264"/>
                  </a:cubicBezTo>
                  <a:cubicBezTo>
                    <a:pt x="29941" y="33264"/>
                    <a:pt x="31216" y="32951"/>
                    <a:pt x="32471" y="32143"/>
                  </a:cubicBezTo>
                  <a:cubicBezTo>
                    <a:pt x="34277" y="31215"/>
                    <a:pt x="38068" y="28558"/>
                    <a:pt x="36933" y="27759"/>
                  </a:cubicBezTo>
                  <a:lnTo>
                    <a:pt x="36933" y="27759"/>
                  </a:lnTo>
                  <a:cubicBezTo>
                    <a:pt x="35945" y="27884"/>
                    <a:pt x="34966" y="27947"/>
                    <a:pt x="34021" y="27947"/>
                  </a:cubicBezTo>
                  <a:cubicBezTo>
                    <a:pt x="29910" y="27947"/>
                    <a:pt x="26443" y="26752"/>
                    <a:pt x="25688" y="24277"/>
                  </a:cubicBezTo>
                  <a:cubicBezTo>
                    <a:pt x="25424" y="23442"/>
                    <a:pt x="25932" y="23157"/>
                    <a:pt x="26853" y="23157"/>
                  </a:cubicBezTo>
                  <a:cubicBezTo>
                    <a:pt x="28828" y="23157"/>
                    <a:pt x="32703" y="24465"/>
                    <a:pt x="34948" y="24465"/>
                  </a:cubicBezTo>
                  <a:cubicBezTo>
                    <a:pt x="35537" y="24465"/>
                    <a:pt x="36013" y="24375"/>
                    <a:pt x="36314" y="24148"/>
                  </a:cubicBezTo>
                  <a:cubicBezTo>
                    <a:pt x="38816" y="23606"/>
                    <a:pt x="43303" y="19274"/>
                    <a:pt x="41137" y="18500"/>
                  </a:cubicBezTo>
                  <a:lnTo>
                    <a:pt x="41137" y="18500"/>
                  </a:lnTo>
                  <a:cubicBezTo>
                    <a:pt x="39565" y="18986"/>
                    <a:pt x="37927" y="19194"/>
                    <a:pt x="36455" y="19194"/>
                  </a:cubicBezTo>
                  <a:cubicBezTo>
                    <a:pt x="32299" y="19194"/>
                    <a:pt x="29474" y="17531"/>
                    <a:pt x="33245" y="15740"/>
                  </a:cubicBezTo>
                  <a:cubicBezTo>
                    <a:pt x="36340" y="14554"/>
                    <a:pt x="40131" y="15818"/>
                    <a:pt x="42375" y="13006"/>
                  </a:cubicBezTo>
                  <a:cubicBezTo>
                    <a:pt x="43355" y="10453"/>
                    <a:pt x="44696" y="5966"/>
                    <a:pt x="43742" y="4109"/>
                  </a:cubicBezTo>
                  <a:cubicBezTo>
                    <a:pt x="41314" y="2858"/>
                    <a:pt x="38595" y="2047"/>
                    <a:pt x="36153" y="2047"/>
                  </a:cubicBezTo>
                  <a:cubicBezTo>
                    <a:pt x="32654" y="2047"/>
                    <a:pt x="29725" y="3712"/>
                    <a:pt x="29041" y="8132"/>
                  </a:cubicBezTo>
                  <a:cubicBezTo>
                    <a:pt x="28743" y="9270"/>
                    <a:pt x="28120" y="10152"/>
                    <a:pt x="27203" y="10152"/>
                  </a:cubicBezTo>
                  <a:cubicBezTo>
                    <a:pt x="26852" y="10152"/>
                    <a:pt x="26459" y="10023"/>
                    <a:pt x="26024" y="9731"/>
                  </a:cubicBezTo>
                  <a:cubicBezTo>
                    <a:pt x="23651" y="7100"/>
                    <a:pt x="26901" y="3851"/>
                    <a:pt x="27468" y="1065"/>
                  </a:cubicBezTo>
                  <a:cubicBezTo>
                    <a:pt x="27065" y="312"/>
                    <a:pt x="26401" y="0"/>
                    <a:pt x="25606" y="0"/>
                  </a:cubicBezTo>
                  <a:close/>
                </a:path>
              </a:pathLst>
            </a:custGeom>
            <a:solidFill>
              <a:schemeClr val="accent4"/>
            </a:solidFill>
            <a:ln>
              <a:noFill/>
            </a:ln>
          </p:spPr>
          <p:txBody>
            <a:bodyPr spcFirstLastPara="1" lIns="91425" tIns="91425" rIns="91425" bIns="91425" anchor="ctr"/>
            <a:lstStyle/>
            <a:p>
              <a:pPr marL="0" marR="0" lvl="0" indent="0" algn="l" defTabSz="1219170" rtl="0" eaLnBrk="1" fontAlgn="base"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sp>
          <p:nvSpPr>
            <p:cNvPr id="15" name="Google Shape;126;p5"/>
            <p:cNvSpPr/>
            <p:nvPr/>
          </p:nvSpPr>
          <p:spPr>
            <a:xfrm>
              <a:off x="4848925" y="3612551"/>
              <a:ext cx="812407" cy="760698"/>
            </a:xfrm>
            <a:custGeom>
              <a:avLst/>
              <a:gdLst/>
              <a:ahLst/>
              <a:cxnLst/>
              <a:rect l="l" t="t" r="r" b="b"/>
              <a:pathLst>
                <a:path w="32471" h="30460" extrusionOk="0">
                  <a:moveTo>
                    <a:pt x="21097" y="0"/>
                  </a:moveTo>
                  <a:lnTo>
                    <a:pt x="21097" y="0"/>
                  </a:lnTo>
                  <a:cubicBezTo>
                    <a:pt x="18312" y="4075"/>
                    <a:pt x="17873" y="9827"/>
                    <a:pt x="20014" y="14675"/>
                  </a:cubicBezTo>
                  <a:cubicBezTo>
                    <a:pt x="17796" y="15759"/>
                    <a:pt x="15114" y="17177"/>
                    <a:pt x="12663" y="18544"/>
                  </a:cubicBezTo>
                  <a:cubicBezTo>
                    <a:pt x="8614" y="14005"/>
                    <a:pt x="8589" y="9827"/>
                    <a:pt x="10007" y="4901"/>
                  </a:cubicBezTo>
                  <a:lnTo>
                    <a:pt x="10007" y="4901"/>
                  </a:lnTo>
                  <a:cubicBezTo>
                    <a:pt x="7841" y="9208"/>
                    <a:pt x="8924" y="14908"/>
                    <a:pt x="12457" y="18647"/>
                  </a:cubicBezTo>
                  <a:cubicBezTo>
                    <a:pt x="10884" y="19524"/>
                    <a:pt x="8769" y="20762"/>
                    <a:pt x="6912" y="21897"/>
                  </a:cubicBezTo>
                  <a:cubicBezTo>
                    <a:pt x="2192" y="20607"/>
                    <a:pt x="26" y="15217"/>
                    <a:pt x="464" y="10446"/>
                  </a:cubicBezTo>
                  <a:lnTo>
                    <a:pt x="464" y="10446"/>
                  </a:lnTo>
                  <a:cubicBezTo>
                    <a:pt x="0" y="10884"/>
                    <a:pt x="284" y="12096"/>
                    <a:pt x="258" y="13231"/>
                  </a:cubicBezTo>
                  <a:cubicBezTo>
                    <a:pt x="568" y="16739"/>
                    <a:pt x="2734" y="20891"/>
                    <a:pt x="6628" y="22052"/>
                  </a:cubicBezTo>
                  <a:cubicBezTo>
                    <a:pt x="6345" y="22464"/>
                    <a:pt x="4153" y="23135"/>
                    <a:pt x="4230" y="23805"/>
                  </a:cubicBezTo>
                  <a:cubicBezTo>
                    <a:pt x="4926" y="23367"/>
                    <a:pt x="6061" y="22671"/>
                    <a:pt x="7170" y="22000"/>
                  </a:cubicBezTo>
                  <a:lnTo>
                    <a:pt x="7170" y="22000"/>
                  </a:lnTo>
                  <a:cubicBezTo>
                    <a:pt x="5519" y="24527"/>
                    <a:pt x="6783" y="29840"/>
                    <a:pt x="9491" y="30459"/>
                  </a:cubicBezTo>
                  <a:cubicBezTo>
                    <a:pt x="5881" y="28138"/>
                    <a:pt x="5287" y="21819"/>
                    <a:pt x="10162" y="20220"/>
                  </a:cubicBezTo>
                  <a:cubicBezTo>
                    <a:pt x="14902" y="21989"/>
                    <a:pt x="18574" y="27881"/>
                    <a:pt x="24211" y="27881"/>
                  </a:cubicBezTo>
                  <a:cubicBezTo>
                    <a:pt x="24248" y="27881"/>
                    <a:pt x="24284" y="27881"/>
                    <a:pt x="24321" y="27880"/>
                  </a:cubicBezTo>
                  <a:cubicBezTo>
                    <a:pt x="18956" y="27236"/>
                    <a:pt x="15397" y="22438"/>
                    <a:pt x="10394" y="20091"/>
                  </a:cubicBezTo>
                  <a:cubicBezTo>
                    <a:pt x="13515" y="18286"/>
                    <a:pt x="16816" y="16507"/>
                    <a:pt x="20246" y="14804"/>
                  </a:cubicBezTo>
                  <a:lnTo>
                    <a:pt x="21871" y="14005"/>
                  </a:lnTo>
                  <a:cubicBezTo>
                    <a:pt x="24118" y="15173"/>
                    <a:pt x="27476" y="18015"/>
                    <a:pt x="30159" y="18015"/>
                  </a:cubicBezTo>
                  <a:cubicBezTo>
                    <a:pt x="30617" y="18015"/>
                    <a:pt x="31055" y="17932"/>
                    <a:pt x="31465" y="17745"/>
                  </a:cubicBezTo>
                  <a:lnTo>
                    <a:pt x="31465" y="17745"/>
                  </a:lnTo>
                  <a:cubicBezTo>
                    <a:pt x="31199" y="17778"/>
                    <a:pt x="30936" y="17794"/>
                    <a:pt x="30677" y="17794"/>
                  </a:cubicBezTo>
                  <a:cubicBezTo>
                    <a:pt x="27570" y="17794"/>
                    <a:pt x="24936" y="15495"/>
                    <a:pt x="22103" y="13876"/>
                  </a:cubicBezTo>
                  <a:cubicBezTo>
                    <a:pt x="25224" y="12380"/>
                    <a:pt x="31671" y="9053"/>
                    <a:pt x="32471" y="6061"/>
                  </a:cubicBezTo>
                  <a:lnTo>
                    <a:pt x="32471" y="6061"/>
                  </a:lnTo>
                  <a:cubicBezTo>
                    <a:pt x="31052" y="8176"/>
                    <a:pt x="28912" y="9904"/>
                    <a:pt x="26539" y="11297"/>
                  </a:cubicBezTo>
                  <a:cubicBezTo>
                    <a:pt x="25966" y="10495"/>
                    <a:pt x="28283" y="4708"/>
                    <a:pt x="28085" y="4708"/>
                  </a:cubicBezTo>
                  <a:cubicBezTo>
                    <a:pt x="28060" y="4708"/>
                    <a:pt x="27995" y="4799"/>
                    <a:pt x="27880" y="5004"/>
                  </a:cubicBezTo>
                  <a:cubicBezTo>
                    <a:pt x="24037" y="12432"/>
                    <a:pt x="30201" y="9904"/>
                    <a:pt x="20194" y="14572"/>
                  </a:cubicBezTo>
                  <a:cubicBezTo>
                    <a:pt x="17770" y="9208"/>
                    <a:pt x="19034" y="4256"/>
                    <a:pt x="21097" y="0"/>
                  </a:cubicBezTo>
                  <a:close/>
                </a:path>
              </a:pathLst>
            </a:custGeom>
            <a:solidFill>
              <a:schemeClr val="accent3"/>
            </a:solidFill>
            <a:ln>
              <a:noFill/>
            </a:ln>
          </p:spPr>
          <p:txBody>
            <a:bodyPr spcFirstLastPara="1" lIns="91425" tIns="91425" rIns="91425" bIns="91425" anchor="ctr"/>
            <a:lstStyle/>
            <a:p>
              <a:pPr marL="0" marR="0" lvl="0" indent="0" algn="l" defTabSz="1219170" rtl="0" eaLnBrk="1" fontAlgn="base"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grpSp>
      <p:sp>
        <p:nvSpPr>
          <p:cNvPr id="16" name="Google Shape;127;p5"/>
          <p:cNvSpPr/>
          <p:nvPr/>
        </p:nvSpPr>
        <p:spPr>
          <a:xfrm rot="16200000" flipH="1">
            <a:off x="10830984" y="-438150"/>
            <a:ext cx="1234017" cy="1670051"/>
          </a:xfrm>
          <a:custGeom>
            <a:avLst/>
            <a:gdLst/>
            <a:ahLst/>
            <a:cxnLst/>
            <a:rect l="l" t="t" r="r" b="b"/>
            <a:pathLst>
              <a:path w="29738" h="40284" extrusionOk="0">
                <a:moveTo>
                  <a:pt x="20659" y="0"/>
                </a:moveTo>
                <a:cubicBezTo>
                  <a:pt x="17022" y="4411"/>
                  <a:pt x="13953" y="10291"/>
                  <a:pt x="14882" y="16326"/>
                </a:cubicBezTo>
                <a:lnTo>
                  <a:pt x="14701" y="16584"/>
                </a:lnTo>
                <a:cubicBezTo>
                  <a:pt x="14340" y="17177"/>
                  <a:pt x="13979" y="17770"/>
                  <a:pt x="13669" y="18389"/>
                </a:cubicBezTo>
                <a:cubicBezTo>
                  <a:pt x="13205" y="13308"/>
                  <a:pt x="12406" y="8228"/>
                  <a:pt x="11271" y="3250"/>
                </a:cubicBezTo>
                <a:lnTo>
                  <a:pt x="11271" y="3250"/>
                </a:lnTo>
                <a:cubicBezTo>
                  <a:pt x="9698" y="8486"/>
                  <a:pt x="10497" y="14185"/>
                  <a:pt x="13463" y="18776"/>
                </a:cubicBezTo>
                <a:cubicBezTo>
                  <a:pt x="12844" y="19988"/>
                  <a:pt x="12303" y="21200"/>
                  <a:pt x="11813" y="22490"/>
                </a:cubicBezTo>
                <a:cubicBezTo>
                  <a:pt x="10342" y="17693"/>
                  <a:pt x="8150" y="12354"/>
                  <a:pt x="4540" y="8743"/>
                </a:cubicBezTo>
                <a:lnTo>
                  <a:pt x="4540" y="8743"/>
                </a:lnTo>
                <a:cubicBezTo>
                  <a:pt x="6551" y="13412"/>
                  <a:pt x="7634" y="19086"/>
                  <a:pt x="11658" y="22928"/>
                </a:cubicBezTo>
                <a:cubicBezTo>
                  <a:pt x="11451" y="23444"/>
                  <a:pt x="11271" y="23960"/>
                  <a:pt x="11116" y="24502"/>
                </a:cubicBezTo>
                <a:cubicBezTo>
                  <a:pt x="7067" y="22206"/>
                  <a:pt x="4978" y="18183"/>
                  <a:pt x="2579" y="14495"/>
                </a:cubicBezTo>
                <a:lnTo>
                  <a:pt x="2579" y="14495"/>
                </a:lnTo>
                <a:cubicBezTo>
                  <a:pt x="3559" y="18802"/>
                  <a:pt x="5571" y="24579"/>
                  <a:pt x="10884" y="25250"/>
                </a:cubicBezTo>
                <a:cubicBezTo>
                  <a:pt x="10729" y="25765"/>
                  <a:pt x="10652" y="25997"/>
                  <a:pt x="10420" y="26926"/>
                </a:cubicBezTo>
                <a:cubicBezTo>
                  <a:pt x="6758" y="25688"/>
                  <a:pt x="2786" y="24553"/>
                  <a:pt x="0" y="21226"/>
                </a:cubicBezTo>
                <a:lnTo>
                  <a:pt x="0" y="21226"/>
                </a:lnTo>
                <a:cubicBezTo>
                  <a:pt x="136" y="25466"/>
                  <a:pt x="4517" y="27533"/>
                  <a:pt x="8624" y="27533"/>
                </a:cubicBezTo>
                <a:cubicBezTo>
                  <a:pt x="9188" y="27533"/>
                  <a:pt x="9748" y="27494"/>
                  <a:pt x="10291" y="27416"/>
                </a:cubicBezTo>
                <a:lnTo>
                  <a:pt x="10291" y="27416"/>
                </a:lnTo>
                <a:cubicBezTo>
                  <a:pt x="10162" y="27932"/>
                  <a:pt x="10033" y="28422"/>
                  <a:pt x="9930" y="28938"/>
                </a:cubicBezTo>
                <a:cubicBezTo>
                  <a:pt x="7962" y="29088"/>
                  <a:pt x="5995" y="29292"/>
                  <a:pt x="3944" y="29292"/>
                </a:cubicBezTo>
                <a:cubicBezTo>
                  <a:pt x="2822" y="29292"/>
                  <a:pt x="1676" y="29231"/>
                  <a:pt x="490" y="29067"/>
                </a:cubicBezTo>
                <a:lnTo>
                  <a:pt x="490" y="29067"/>
                </a:lnTo>
                <a:cubicBezTo>
                  <a:pt x="1849" y="30026"/>
                  <a:pt x="3422" y="30331"/>
                  <a:pt x="5062" y="30331"/>
                </a:cubicBezTo>
                <a:cubicBezTo>
                  <a:pt x="6596" y="30331"/>
                  <a:pt x="8190" y="30064"/>
                  <a:pt x="9723" y="29814"/>
                </a:cubicBezTo>
                <a:lnTo>
                  <a:pt x="9723" y="29814"/>
                </a:lnTo>
                <a:cubicBezTo>
                  <a:pt x="9620" y="30253"/>
                  <a:pt x="9543" y="30666"/>
                  <a:pt x="9466" y="31104"/>
                </a:cubicBezTo>
                <a:cubicBezTo>
                  <a:pt x="6912" y="31517"/>
                  <a:pt x="4617" y="33245"/>
                  <a:pt x="1960" y="34122"/>
                </a:cubicBezTo>
                <a:cubicBezTo>
                  <a:pt x="2357" y="34238"/>
                  <a:pt x="2774" y="34290"/>
                  <a:pt x="3202" y="34290"/>
                </a:cubicBezTo>
                <a:cubicBezTo>
                  <a:pt x="5248" y="34290"/>
                  <a:pt x="7562" y="33085"/>
                  <a:pt x="9311" y="31826"/>
                </a:cubicBezTo>
                <a:lnTo>
                  <a:pt x="9311" y="31826"/>
                </a:lnTo>
                <a:cubicBezTo>
                  <a:pt x="8167" y="38164"/>
                  <a:pt x="7894" y="40283"/>
                  <a:pt x="8013" y="40283"/>
                </a:cubicBezTo>
                <a:cubicBezTo>
                  <a:pt x="8206" y="40283"/>
                  <a:pt x="9423" y="34747"/>
                  <a:pt x="9646" y="32548"/>
                </a:cubicBezTo>
                <a:cubicBezTo>
                  <a:pt x="10136" y="34431"/>
                  <a:pt x="11967" y="36881"/>
                  <a:pt x="14159" y="36984"/>
                </a:cubicBezTo>
                <a:cubicBezTo>
                  <a:pt x="12483" y="35592"/>
                  <a:pt x="12122" y="32780"/>
                  <a:pt x="9852" y="31491"/>
                </a:cubicBezTo>
                <a:cubicBezTo>
                  <a:pt x="9956" y="30949"/>
                  <a:pt x="10059" y="30382"/>
                  <a:pt x="10188" y="29814"/>
                </a:cubicBezTo>
                <a:cubicBezTo>
                  <a:pt x="11451" y="32445"/>
                  <a:pt x="15681" y="33941"/>
                  <a:pt x="18415" y="34508"/>
                </a:cubicBezTo>
                <a:cubicBezTo>
                  <a:pt x="15733" y="33116"/>
                  <a:pt x="13747" y="29557"/>
                  <a:pt x="10368" y="29067"/>
                </a:cubicBezTo>
                <a:cubicBezTo>
                  <a:pt x="10471" y="28499"/>
                  <a:pt x="10626" y="27958"/>
                  <a:pt x="10755" y="27416"/>
                </a:cubicBezTo>
                <a:cubicBezTo>
                  <a:pt x="13341" y="28949"/>
                  <a:pt x="16615" y="30151"/>
                  <a:pt x="19857" y="30151"/>
                </a:cubicBezTo>
                <a:cubicBezTo>
                  <a:pt x="21141" y="30151"/>
                  <a:pt x="22421" y="29963"/>
                  <a:pt x="23650" y="29531"/>
                </a:cubicBezTo>
                <a:lnTo>
                  <a:pt x="23650" y="29531"/>
                </a:lnTo>
                <a:cubicBezTo>
                  <a:pt x="23516" y="29538"/>
                  <a:pt x="23382" y="29542"/>
                  <a:pt x="23248" y="29542"/>
                </a:cubicBezTo>
                <a:cubicBezTo>
                  <a:pt x="19522" y="29542"/>
                  <a:pt x="15846" y="26761"/>
                  <a:pt x="11908" y="26761"/>
                </a:cubicBezTo>
                <a:cubicBezTo>
                  <a:pt x="11577" y="26761"/>
                  <a:pt x="11245" y="26780"/>
                  <a:pt x="10910" y="26823"/>
                </a:cubicBezTo>
                <a:cubicBezTo>
                  <a:pt x="11013" y="26359"/>
                  <a:pt x="11142" y="25894"/>
                  <a:pt x="11400" y="25017"/>
                </a:cubicBezTo>
                <a:cubicBezTo>
                  <a:pt x="14088" y="25693"/>
                  <a:pt x="17223" y="26342"/>
                  <a:pt x="19887" y="26342"/>
                </a:cubicBezTo>
                <a:cubicBezTo>
                  <a:pt x="21696" y="26342"/>
                  <a:pt x="23288" y="26042"/>
                  <a:pt x="24373" y="25250"/>
                </a:cubicBezTo>
                <a:lnTo>
                  <a:pt x="24373" y="25250"/>
                </a:lnTo>
                <a:cubicBezTo>
                  <a:pt x="23649" y="25368"/>
                  <a:pt x="22922" y="25416"/>
                  <a:pt x="22193" y="25416"/>
                </a:cubicBezTo>
                <a:cubicBezTo>
                  <a:pt x="19226" y="25416"/>
                  <a:pt x="16227" y="24628"/>
                  <a:pt x="13264" y="24628"/>
                </a:cubicBezTo>
                <a:cubicBezTo>
                  <a:pt x="12675" y="24628"/>
                  <a:pt x="12088" y="24659"/>
                  <a:pt x="11503" y="24734"/>
                </a:cubicBezTo>
                <a:cubicBezTo>
                  <a:pt x="11684" y="24141"/>
                  <a:pt x="11890" y="23547"/>
                  <a:pt x="12096" y="22954"/>
                </a:cubicBezTo>
                <a:cubicBezTo>
                  <a:pt x="13934" y="23651"/>
                  <a:pt x="15855" y="23994"/>
                  <a:pt x="17767" y="23994"/>
                </a:cubicBezTo>
                <a:cubicBezTo>
                  <a:pt x="20523" y="23994"/>
                  <a:pt x="23262" y="23282"/>
                  <a:pt x="25714" y="21897"/>
                </a:cubicBezTo>
                <a:lnTo>
                  <a:pt x="25714" y="21897"/>
                </a:lnTo>
                <a:cubicBezTo>
                  <a:pt x="24100" y="22475"/>
                  <a:pt x="22386" y="22662"/>
                  <a:pt x="20631" y="22662"/>
                </a:cubicBezTo>
                <a:cubicBezTo>
                  <a:pt x="17926" y="22662"/>
                  <a:pt x="15122" y="22218"/>
                  <a:pt x="12431" y="22077"/>
                </a:cubicBezTo>
                <a:cubicBezTo>
                  <a:pt x="12793" y="21175"/>
                  <a:pt x="12844" y="21020"/>
                  <a:pt x="13566" y="19524"/>
                </a:cubicBezTo>
                <a:cubicBezTo>
                  <a:pt x="14461" y="19680"/>
                  <a:pt x="15415" y="19765"/>
                  <a:pt x="16388" y="19765"/>
                </a:cubicBezTo>
                <a:cubicBezTo>
                  <a:pt x="20240" y="19765"/>
                  <a:pt x="24403" y="18438"/>
                  <a:pt x="26462" y="14959"/>
                </a:cubicBezTo>
                <a:lnTo>
                  <a:pt x="26462" y="14959"/>
                </a:lnTo>
                <a:cubicBezTo>
                  <a:pt x="22722" y="17744"/>
                  <a:pt x="17925" y="17744"/>
                  <a:pt x="13747" y="19137"/>
                </a:cubicBezTo>
                <a:cubicBezTo>
                  <a:pt x="14211" y="18234"/>
                  <a:pt x="14701" y="17332"/>
                  <a:pt x="15268" y="16481"/>
                </a:cubicBezTo>
                <a:cubicBezTo>
                  <a:pt x="21071" y="15526"/>
                  <a:pt x="27983" y="10936"/>
                  <a:pt x="29221" y="7841"/>
                </a:cubicBezTo>
                <a:lnTo>
                  <a:pt x="29221" y="7841"/>
                </a:lnTo>
                <a:cubicBezTo>
                  <a:pt x="25121" y="10858"/>
                  <a:pt x="20194" y="13360"/>
                  <a:pt x="15630" y="16016"/>
                </a:cubicBezTo>
                <a:cubicBezTo>
                  <a:pt x="18931" y="11271"/>
                  <a:pt x="28731" y="5829"/>
                  <a:pt x="29737" y="1032"/>
                </a:cubicBezTo>
                <a:lnTo>
                  <a:pt x="29737" y="1032"/>
                </a:lnTo>
                <a:cubicBezTo>
                  <a:pt x="27803" y="3173"/>
                  <a:pt x="25249" y="4668"/>
                  <a:pt x="22954" y="6396"/>
                </a:cubicBezTo>
                <a:cubicBezTo>
                  <a:pt x="19369" y="8821"/>
                  <a:pt x="18080" y="12483"/>
                  <a:pt x="15243" y="15759"/>
                </a:cubicBezTo>
                <a:cubicBezTo>
                  <a:pt x="16223" y="10368"/>
                  <a:pt x="19627" y="5649"/>
                  <a:pt x="20659" y="0"/>
                </a:cubicBezTo>
                <a:close/>
              </a:path>
            </a:pathLst>
          </a:custGeom>
          <a:solidFill>
            <a:schemeClr val="accent3"/>
          </a:solidFill>
          <a:ln>
            <a:noFill/>
          </a:ln>
        </p:spPr>
        <p:txBody>
          <a:bodyPr spcFirstLastPara="1" lIns="121900" tIns="121900" rIns="121900" bIns="121900" anchor="ctr"/>
          <a:lstStyle/>
          <a:p>
            <a:pPr marL="0" marR="0" lvl="0" indent="0" algn="l" defTabSz="1219170" rtl="0" eaLnBrk="1" fontAlgn="base"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sp>
        <p:nvSpPr>
          <p:cNvPr id="17" name="Google Shape;128;p5"/>
          <p:cNvSpPr>
            <a:spLocks/>
          </p:cNvSpPr>
          <p:nvPr/>
        </p:nvSpPr>
        <p:spPr bwMode="auto">
          <a:xfrm rot="10800000">
            <a:off x="11590867" y="262467"/>
            <a:ext cx="812800" cy="1098551"/>
          </a:xfrm>
          <a:custGeom>
            <a:avLst/>
            <a:gdLst>
              <a:gd name="T0" fmla="*/ 128191800 w 29738"/>
              <a:gd name="T1" fmla="*/ 139677244 h 40284"/>
              <a:gd name="T2" fmla="*/ 117743262 w 29738"/>
              <a:gd name="T3" fmla="*/ 157327398 h 40284"/>
              <a:gd name="T4" fmla="*/ 97087420 w 29738"/>
              <a:gd name="T5" fmla="*/ 27805448 h 40284"/>
              <a:gd name="T6" fmla="*/ 101755950 w 29738"/>
              <a:gd name="T7" fmla="*/ 192413505 h 40284"/>
              <a:gd name="T8" fmla="*/ 39107261 w 29738"/>
              <a:gd name="T9" fmla="*/ 74800825 h 40284"/>
              <a:gd name="T10" fmla="*/ 95751990 w 29738"/>
              <a:gd name="T11" fmla="*/ 209627344 h 40284"/>
              <a:gd name="T12" fmla="*/ 22215244 w 29738"/>
              <a:gd name="T13" fmla="*/ 124012405 h 40284"/>
              <a:gd name="T14" fmla="*/ 89756866 w 29738"/>
              <a:gd name="T15" fmla="*/ 230365862 h 40284"/>
              <a:gd name="T16" fmla="*/ 0 w 29738"/>
              <a:gd name="T17" fmla="*/ 181599371 h 40284"/>
              <a:gd name="T18" fmla="*/ 88645409 w 29738"/>
              <a:gd name="T19" fmla="*/ 234558157 h 40284"/>
              <a:gd name="T20" fmla="*/ 85535850 w 29738"/>
              <a:gd name="T21" fmla="*/ 247579721 h 40284"/>
              <a:gd name="T22" fmla="*/ 4221016 w 29738"/>
              <a:gd name="T23" fmla="*/ 248683221 h 40284"/>
              <a:gd name="T24" fmla="*/ 43603517 w 29738"/>
              <a:gd name="T25" fmla="*/ 259497355 h 40284"/>
              <a:gd name="T26" fmla="*/ 83752907 w 29738"/>
              <a:gd name="T27" fmla="*/ 255074151 h 40284"/>
              <a:gd name="T28" fmla="*/ 16883202 w 29738"/>
              <a:gd name="T29" fmla="*/ 291931372 h 40284"/>
              <a:gd name="T30" fmla="*/ 80203808 w 29738"/>
              <a:gd name="T31" fmla="*/ 272287989 h 40284"/>
              <a:gd name="T32" fmla="*/ 69023271 w 29738"/>
              <a:gd name="T33" fmla="*/ 344642108 h 40284"/>
              <a:gd name="T34" fmla="*/ 121964278 w 29738"/>
              <a:gd name="T35" fmla="*/ 316417116 h 40284"/>
              <a:gd name="T36" fmla="*/ 87758334 w 29738"/>
              <a:gd name="T37" fmla="*/ 255074151 h 40284"/>
              <a:gd name="T38" fmla="*/ 89308921 w 29738"/>
              <a:gd name="T39" fmla="*/ 248683221 h 40284"/>
              <a:gd name="T40" fmla="*/ 171046077 w 29738"/>
              <a:gd name="T41" fmla="*/ 257957560 h 40284"/>
              <a:gd name="T42" fmla="*/ 203718653 w 29738"/>
              <a:gd name="T43" fmla="*/ 252652971 h 40284"/>
              <a:gd name="T44" fmla="*/ 102574107 w 29738"/>
              <a:gd name="T45" fmla="*/ 228954080 h 40284"/>
              <a:gd name="T46" fmla="*/ 98198467 w 29738"/>
              <a:gd name="T47" fmla="*/ 214033409 h 40284"/>
              <a:gd name="T48" fmla="*/ 209946584 w 29738"/>
              <a:gd name="T49" fmla="*/ 216026638 h 40284"/>
              <a:gd name="T50" fmla="*/ 191168248 w 29738"/>
              <a:gd name="T51" fmla="*/ 217447215 h 40284"/>
              <a:gd name="T52" fmla="*/ 99085521 w 29738"/>
              <a:gd name="T53" fmla="*/ 211612229 h 40284"/>
              <a:gd name="T54" fmla="*/ 153043013 w 29738"/>
              <a:gd name="T55" fmla="*/ 205281123 h 40284"/>
              <a:gd name="T56" fmla="*/ 221497744 w 29738"/>
              <a:gd name="T57" fmla="*/ 187340235 h 40284"/>
              <a:gd name="T58" fmla="*/ 107079178 w 29738"/>
              <a:gd name="T59" fmla="*/ 188880051 h 40284"/>
              <a:gd name="T60" fmla="*/ 141164505 w 29738"/>
              <a:gd name="T61" fmla="*/ 169099860 h 40284"/>
              <a:gd name="T62" fmla="*/ 227940833 w 29738"/>
              <a:gd name="T63" fmla="*/ 127982155 h 40284"/>
              <a:gd name="T64" fmla="*/ 131516905 w 29738"/>
              <a:gd name="T65" fmla="*/ 141003289 h 40284"/>
              <a:gd name="T66" fmla="*/ 251706644 w 29738"/>
              <a:gd name="T67" fmla="*/ 67083850 h 40284"/>
              <a:gd name="T68" fmla="*/ 256151632 w 29738"/>
              <a:gd name="T69" fmla="*/ 8829249 h 40284"/>
              <a:gd name="T70" fmla="*/ 197723528 w 29738"/>
              <a:gd name="T71" fmla="*/ 54721126 h 40284"/>
              <a:gd name="T72" fmla="*/ 177954330 w 29738"/>
              <a:gd name="T73" fmla="*/ 0 h 4028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9738" h="40284" extrusionOk="0">
                <a:moveTo>
                  <a:pt x="20659" y="0"/>
                </a:moveTo>
                <a:cubicBezTo>
                  <a:pt x="17022" y="4411"/>
                  <a:pt x="13953" y="10291"/>
                  <a:pt x="14882" y="16326"/>
                </a:cubicBezTo>
                <a:lnTo>
                  <a:pt x="14701" y="16584"/>
                </a:lnTo>
                <a:cubicBezTo>
                  <a:pt x="14340" y="17177"/>
                  <a:pt x="13979" y="17770"/>
                  <a:pt x="13669" y="18389"/>
                </a:cubicBezTo>
                <a:cubicBezTo>
                  <a:pt x="13205" y="13308"/>
                  <a:pt x="12406" y="8228"/>
                  <a:pt x="11271" y="3250"/>
                </a:cubicBezTo>
                <a:cubicBezTo>
                  <a:pt x="9698" y="8486"/>
                  <a:pt x="10497" y="14185"/>
                  <a:pt x="13463" y="18776"/>
                </a:cubicBezTo>
                <a:cubicBezTo>
                  <a:pt x="12844" y="19988"/>
                  <a:pt x="12303" y="21200"/>
                  <a:pt x="11813" y="22490"/>
                </a:cubicBezTo>
                <a:cubicBezTo>
                  <a:pt x="10342" y="17693"/>
                  <a:pt x="8150" y="12354"/>
                  <a:pt x="4540" y="8743"/>
                </a:cubicBezTo>
                <a:cubicBezTo>
                  <a:pt x="6551" y="13412"/>
                  <a:pt x="7634" y="19086"/>
                  <a:pt x="11658" y="22928"/>
                </a:cubicBezTo>
                <a:cubicBezTo>
                  <a:pt x="11451" y="23444"/>
                  <a:pt x="11271" y="23960"/>
                  <a:pt x="11116" y="24502"/>
                </a:cubicBezTo>
                <a:cubicBezTo>
                  <a:pt x="7067" y="22206"/>
                  <a:pt x="4978" y="18183"/>
                  <a:pt x="2579" y="14495"/>
                </a:cubicBezTo>
                <a:cubicBezTo>
                  <a:pt x="3559" y="18802"/>
                  <a:pt x="5571" y="24579"/>
                  <a:pt x="10884" y="25250"/>
                </a:cubicBezTo>
                <a:cubicBezTo>
                  <a:pt x="10729" y="25765"/>
                  <a:pt x="10652" y="25997"/>
                  <a:pt x="10420" y="26926"/>
                </a:cubicBezTo>
                <a:cubicBezTo>
                  <a:pt x="6758" y="25688"/>
                  <a:pt x="2786" y="24553"/>
                  <a:pt x="0" y="21226"/>
                </a:cubicBezTo>
                <a:cubicBezTo>
                  <a:pt x="136" y="25466"/>
                  <a:pt x="4517" y="27533"/>
                  <a:pt x="8624" y="27533"/>
                </a:cubicBezTo>
                <a:cubicBezTo>
                  <a:pt x="9188" y="27533"/>
                  <a:pt x="9748" y="27494"/>
                  <a:pt x="10291" y="27416"/>
                </a:cubicBezTo>
                <a:cubicBezTo>
                  <a:pt x="10162" y="27932"/>
                  <a:pt x="10033" y="28422"/>
                  <a:pt x="9930" y="28938"/>
                </a:cubicBezTo>
                <a:cubicBezTo>
                  <a:pt x="7962" y="29088"/>
                  <a:pt x="5995" y="29292"/>
                  <a:pt x="3944" y="29292"/>
                </a:cubicBezTo>
                <a:cubicBezTo>
                  <a:pt x="2822" y="29292"/>
                  <a:pt x="1676" y="29231"/>
                  <a:pt x="490" y="29067"/>
                </a:cubicBezTo>
                <a:cubicBezTo>
                  <a:pt x="1849" y="30026"/>
                  <a:pt x="3422" y="30331"/>
                  <a:pt x="5062" y="30331"/>
                </a:cubicBezTo>
                <a:cubicBezTo>
                  <a:pt x="6596" y="30331"/>
                  <a:pt x="8190" y="30064"/>
                  <a:pt x="9723" y="29814"/>
                </a:cubicBezTo>
                <a:cubicBezTo>
                  <a:pt x="9620" y="30253"/>
                  <a:pt x="9543" y="30666"/>
                  <a:pt x="9466" y="31104"/>
                </a:cubicBezTo>
                <a:cubicBezTo>
                  <a:pt x="6912" y="31517"/>
                  <a:pt x="4617" y="33245"/>
                  <a:pt x="1960" y="34122"/>
                </a:cubicBezTo>
                <a:cubicBezTo>
                  <a:pt x="2357" y="34238"/>
                  <a:pt x="2774" y="34290"/>
                  <a:pt x="3202" y="34290"/>
                </a:cubicBezTo>
                <a:cubicBezTo>
                  <a:pt x="5248" y="34290"/>
                  <a:pt x="7562" y="33085"/>
                  <a:pt x="9311" y="31826"/>
                </a:cubicBezTo>
                <a:cubicBezTo>
                  <a:pt x="8167" y="38164"/>
                  <a:pt x="7894" y="40283"/>
                  <a:pt x="8013" y="40283"/>
                </a:cubicBezTo>
                <a:cubicBezTo>
                  <a:pt x="8206" y="40283"/>
                  <a:pt x="9423" y="34747"/>
                  <a:pt x="9646" y="32548"/>
                </a:cubicBezTo>
                <a:cubicBezTo>
                  <a:pt x="10136" y="34431"/>
                  <a:pt x="11967" y="36881"/>
                  <a:pt x="14159" y="36984"/>
                </a:cubicBezTo>
                <a:cubicBezTo>
                  <a:pt x="12483" y="35592"/>
                  <a:pt x="12122" y="32780"/>
                  <a:pt x="9852" y="31491"/>
                </a:cubicBezTo>
                <a:cubicBezTo>
                  <a:pt x="9956" y="30949"/>
                  <a:pt x="10059" y="30382"/>
                  <a:pt x="10188" y="29814"/>
                </a:cubicBezTo>
                <a:cubicBezTo>
                  <a:pt x="11451" y="32445"/>
                  <a:pt x="15681" y="33941"/>
                  <a:pt x="18415" y="34508"/>
                </a:cubicBezTo>
                <a:cubicBezTo>
                  <a:pt x="15733" y="33116"/>
                  <a:pt x="13747" y="29557"/>
                  <a:pt x="10368" y="29067"/>
                </a:cubicBezTo>
                <a:cubicBezTo>
                  <a:pt x="10471" y="28499"/>
                  <a:pt x="10626" y="27958"/>
                  <a:pt x="10755" y="27416"/>
                </a:cubicBezTo>
                <a:cubicBezTo>
                  <a:pt x="13341" y="28949"/>
                  <a:pt x="16615" y="30151"/>
                  <a:pt x="19857" y="30151"/>
                </a:cubicBezTo>
                <a:cubicBezTo>
                  <a:pt x="21141" y="30151"/>
                  <a:pt x="22421" y="29963"/>
                  <a:pt x="23650" y="29531"/>
                </a:cubicBezTo>
                <a:cubicBezTo>
                  <a:pt x="23516" y="29538"/>
                  <a:pt x="23382" y="29542"/>
                  <a:pt x="23248" y="29542"/>
                </a:cubicBezTo>
                <a:cubicBezTo>
                  <a:pt x="19522" y="29542"/>
                  <a:pt x="15846" y="26761"/>
                  <a:pt x="11908" y="26761"/>
                </a:cubicBezTo>
                <a:cubicBezTo>
                  <a:pt x="11577" y="26761"/>
                  <a:pt x="11245" y="26780"/>
                  <a:pt x="10910" y="26823"/>
                </a:cubicBezTo>
                <a:cubicBezTo>
                  <a:pt x="11013" y="26359"/>
                  <a:pt x="11142" y="25894"/>
                  <a:pt x="11400" y="25017"/>
                </a:cubicBezTo>
                <a:cubicBezTo>
                  <a:pt x="14088" y="25693"/>
                  <a:pt x="17223" y="26342"/>
                  <a:pt x="19887" y="26342"/>
                </a:cubicBezTo>
                <a:cubicBezTo>
                  <a:pt x="21696" y="26342"/>
                  <a:pt x="23288" y="26042"/>
                  <a:pt x="24373" y="25250"/>
                </a:cubicBezTo>
                <a:cubicBezTo>
                  <a:pt x="23649" y="25368"/>
                  <a:pt x="22922" y="25416"/>
                  <a:pt x="22193" y="25416"/>
                </a:cubicBezTo>
                <a:cubicBezTo>
                  <a:pt x="19226" y="25416"/>
                  <a:pt x="16227" y="24628"/>
                  <a:pt x="13264" y="24628"/>
                </a:cubicBezTo>
                <a:cubicBezTo>
                  <a:pt x="12675" y="24628"/>
                  <a:pt x="12088" y="24659"/>
                  <a:pt x="11503" y="24734"/>
                </a:cubicBezTo>
                <a:cubicBezTo>
                  <a:pt x="11684" y="24141"/>
                  <a:pt x="11890" y="23547"/>
                  <a:pt x="12096" y="22954"/>
                </a:cubicBezTo>
                <a:cubicBezTo>
                  <a:pt x="13934" y="23651"/>
                  <a:pt x="15855" y="23994"/>
                  <a:pt x="17767" y="23994"/>
                </a:cubicBezTo>
                <a:cubicBezTo>
                  <a:pt x="20523" y="23994"/>
                  <a:pt x="23262" y="23282"/>
                  <a:pt x="25714" y="21897"/>
                </a:cubicBezTo>
                <a:cubicBezTo>
                  <a:pt x="24100" y="22475"/>
                  <a:pt x="22386" y="22662"/>
                  <a:pt x="20631" y="22662"/>
                </a:cubicBezTo>
                <a:cubicBezTo>
                  <a:pt x="17926" y="22662"/>
                  <a:pt x="15122" y="22218"/>
                  <a:pt x="12431" y="22077"/>
                </a:cubicBezTo>
                <a:cubicBezTo>
                  <a:pt x="12793" y="21175"/>
                  <a:pt x="12844" y="21020"/>
                  <a:pt x="13566" y="19524"/>
                </a:cubicBezTo>
                <a:cubicBezTo>
                  <a:pt x="14461" y="19680"/>
                  <a:pt x="15415" y="19765"/>
                  <a:pt x="16388" y="19765"/>
                </a:cubicBezTo>
                <a:cubicBezTo>
                  <a:pt x="20240" y="19765"/>
                  <a:pt x="24403" y="18438"/>
                  <a:pt x="26462" y="14959"/>
                </a:cubicBezTo>
                <a:cubicBezTo>
                  <a:pt x="22722" y="17744"/>
                  <a:pt x="17925" y="17744"/>
                  <a:pt x="13747" y="19137"/>
                </a:cubicBezTo>
                <a:cubicBezTo>
                  <a:pt x="14211" y="18234"/>
                  <a:pt x="14701" y="17332"/>
                  <a:pt x="15268" y="16481"/>
                </a:cubicBezTo>
                <a:cubicBezTo>
                  <a:pt x="21071" y="15526"/>
                  <a:pt x="27983" y="10936"/>
                  <a:pt x="29221" y="7841"/>
                </a:cubicBezTo>
                <a:cubicBezTo>
                  <a:pt x="25121" y="10858"/>
                  <a:pt x="20194" y="13360"/>
                  <a:pt x="15630" y="16016"/>
                </a:cubicBezTo>
                <a:cubicBezTo>
                  <a:pt x="18931" y="11271"/>
                  <a:pt x="28731" y="5829"/>
                  <a:pt x="29737" y="1032"/>
                </a:cubicBezTo>
                <a:cubicBezTo>
                  <a:pt x="27803" y="3173"/>
                  <a:pt x="25249" y="4668"/>
                  <a:pt x="22954" y="6396"/>
                </a:cubicBezTo>
                <a:cubicBezTo>
                  <a:pt x="19369" y="8821"/>
                  <a:pt x="18080" y="12483"/>
                  <a:pt x="15243" y="15759"/>
                </a:cubicBezTo>
                <a:cubicBezTo>
                  <a:pt x="16223" y="10368"/>
                  <a:pt x="19627" y="5649"/>
                  <a:pt x="20659" y="0"/>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lIns="121900" tIns="121900" rIns="121900" bIns="121900" anchor="ctr"/>
          <a:lstStyle/>
          <a:p>
            <a:pPr marL="0" marR="0" lvl="0" indent="0" algn="l" defTabSz="121917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sp>
        <p:nvSpPr>
          <p:cNvPr id="18" name="Google Shape;129;p5"/>
          <p:cNvSpPr/>
          <p:nvPr/>
        </p:nvSpPr>
        <p:spPr>
          <a:xfrm>
            <a:off x="-198967" y="5594351"/>
            <a:ext cx="1066800" cy="1445683"/>
          </a:xfrm>
          <a:custGeom>
            <a:avLst/>
            <a:gdLst/>
            <a:ahLst/>
            <a:cxnLst/>
            <a:rect l="l" t="t" r="r" b="b"/>
            <a:pathLst>
              <a:path w="29738" h="40284" extrusionOk="0">
                <a:moveTo>
                  <a:pt x="20659" y="0"/>
                </a:moveTo>
                <a:cubicBezTo>
                  <a:pt x="17022" y="4411"/>
                  <a:pt x="13953" y="10291"/>
                  <a:pt x="14882" y="16326"/>
                </a:cubicBezTo>
                <a:lnTo>
                  <a:pt x="14701" y="16584"/>
                </a:lnTo>
                <a:cubicBezTo>
                  <a:pt x="14340" y="17177"/>
                  <a:pt x="13979" y="17770"/>
                  <a:pt x="13669" y="18389"/>
                </a:cubicBezTo>
                <a:cubicBezTo>
                  <a:pt x="13205" y="13308"/>
                  <a:pt x="12406" y="8228"/>
                  <a:pt x="11271" y="3250"/>
                </a:cubicBezTo>
                <a:lnTo>
                  <a:pt x="11271" y="3250"/>
                </a:lnTo>
                <a:cubicBezTo>
                  <a:pt x="9698" y="8486"/>
                  <a:pt x="10497" y="14185"/>
                  <a:pt x="13463" y="18776"/>
                </a:cubicBezTo>
                <a:cubicBezTo>
                  <a:pt x="12844" y="19988"/>
                  <a:pt x="12303" y="21200"/>
                  <a:pt x="11813" y="22490"/>
                </a:cubicBezTo>
                <a:cubicBezTo>
                  <a:pt x="10342" y="17693"/>
                  <a:pt x="8150" y="12354"/>
                  <a:pt x="4540" y="8743"/>
                </a:cubicBezTo>
                <a:lnTo>
                  <a:pt x="4540" y="8743"/>
                </a:lnTo>
                <a:cubicBezTo>
                  <a:pt x="6551" y="13412"/>
                  <a:pt x="7634" y="19086"/>
                  <a:pt x="11658" y="22928"/>
                </a:cubicBezTo>
                <a:cubicBezTo>
                  <a:pt x="11451" y="23444"/>
                  <a:pt x="11271" y="23960"/>
                  <a:pt x="11116" y="24502"/>
                </a:cubicBezTo>
                <a:cubicBezTo>
                  <a:pt x="7067" y="22206"/>
                  <a:pt x="4978" y="18183"/>
                  <a:pt x="2579" y="14495"/>
                </a:cubicBezTo>
                <a:lnTo>
                  <a:pt x="2579" y="14495"/>
                </a:lnTo>
                <a:cubicBezTo>
                  <a:pt x="3559" y="18802"/>
                  <a:pt x="5571" y="24579"/>
                  <a:pt x="10884" y="25250"/>
                </a:cubicBezTo>
                <a:cubicBezTo>
                  <a:pt x="10729" y="25765"/>
                  <a:pt x="10652" y="25997"/>
                  <a:pt x="10420" y="26926"/>
                </a:cubicBezTo>
                <a:cubicBezTo>
                  <a:pt x="6758" y="25688"/>
                  <a:pt x="2786" y="24553"/>
                  <a:pt x="0" y="21226"/>
                </a:cubicBezTo>
                <a:lnTo>
                  <a:pt x="0" y="21226"/>
                </a:lnTo>
                <a:cubicBezTo>
                  <a:pt x="136" y="25466"/>
                  <a:pt x="4517" y="27533"/>
                  <a:pt x="8624" y="27533"/>
                </a:cubicBezTo>
                <a:cubicBezTo>
                  <a:pt x="9188" y="27533"/>
                  <a:pt x="9748" y="27494"/>
                  <a:pt x="10291" y="27416"/>
                </a:cubicBezTo>
                <a:lnTo>
                  <a:pt x="10291" y="27416"/>
                </a:lnTo>
                <a:cubicBezTo>
                  <a:pt x="10162" y="27932"/>
                  <a:pt x="10033" y="28422"/>
                  <a:pt x="9930" y="28938"/>
                </a:cubicBezTo>
                <a:cubicBezTo>
                  <a:pt x="7962" y="29088"/>
                  <a:pt x="5995" y="29292"/>
                  <a:pt x="3944" y="29292"/>
                </a:cubicBezTo>
                <a:cubicBezTo>
                  <a:pt x="2822" y="29292"/>
                  <a:pt x="1676" y="29231"/>
                  <a:pt x="490" y="29067"/>
                </a:cubicBezTo>
                <a:lnTo>
                  <a:pt x="490" y="29067"/>
                </a:lnTo>
                <a:cubicBezTo>
                  <a:pt x="1849" y="30026"/>
                  <a:pt x="3422" y="30331"/>
                  <a:pt x="5062" y="30331"/>
                </a:cubicBezTo>
                <a:cubicBezTo>
                  <a:pt x="6596" y="30331"/>
                  <a:pt x="8190" y="30064"/>
                  <a:pt x="9723" y="29814"/>
                </a:cubicBezTo>
                <a:lnTo>
                  <a:pt x="9723" y="29814"/>
                </a:lnTo>
                <a:cubicBezTo>
                  <a:pt x="9620" y="30253"/>
                  <a:pt x="9543" y="30666"/>
                  <a:pt x="9466" y="31104"/>
                </a:cubicBezTo>
                <a:cubicBezTo>
                  <a:pt x="6912" y="31517"/>
                  <a:pt x="4617" y="33245"/>
                  <a:pt x="1960" y="34122"/>
                </a:cubicBezTo>
                <a:cubicBezTo>
                  <a:pt x="2357" y="34238"/>
                  <a:pt x="2774" y="34290"/>
                  <a:pt x="3202" y="34290"/>
                </a:cubicBezTo>
                <a:cubicBezTo>
                  <a:pt x="5248" y="34290"/>
                  <a:pt x="7562" y="33085"/>
                  <a:pt x="9311" y="31826"/>
                </a:cubicBezTo>
                <a:lnTo>
                  <a:pt x="9311" y="31826"/>
                </a:lnTo>
                <a:cubicBezTo>
                  <a:pt x="8167" y="38164"/>
                  <a:pt x="7894" y="40283"/>
                  <a:pt x="8013" y="40283"/>
                </a:cubicBezTo>
                <a:cubicBezTo>
                  <a:pt x="8206" y="40283"/>
                  <a:pt x="9423" y="34747"/>
                  <a:pt x="9646" y="32548"/>
                </a:cubicBezTo>
                <a:cubicBezTo>
                  <a:pt x="10136" y="34431"/>
                  <a:pt x="11967" y="36881"/>
                  <a:pt x="14159" y="36984"/>
                </a:cubicBezTo>
                <a:cubicBezTo>
                  <a:pt x="12483" y="35592"/>
                  <a:pt x="12122" y="32780"/>
                  <a:pt x="9852" y="31491"/>
                </a:cubicBezTo>
                <a:cubicBezTo>
                  <a:pt x="9956" y="30949"/>
                  <a:pt x="10059" y="30382"/>
                  <a:pt x="10188" y="29814"/>
                </a:cubicBezTo>
                <a:cubicBezTo>
                  <a:pt x="11451" y="32445"/>
                  <a:pt x="15681" y="33941"/>
                  <a:pt x="18415" y="34508"/>
                </a:cubicBezTo>
                <a:cubicBezTo>
                  <a:pt x="15733" y="33116"/>
                  <a:pt x="13747" y="29557"/>
                  <a:pt x="10368" y="29067"/>
                </a:cubicBezTo>
                <a:cubicBezTo>
                  <a:pt x="10471" y="28499"/>
                  <a:pt x="10626" y="27958"/>
                  <a:pt x="10755" y="27416"/>
                </a:cubicBezTo>
                <a:cubicBezTo>
                  <a:pt x="13341" y="28949"/>
                  <a:pt x="16615" y="30151"/>
                  <a:pt x="19857" y="30151"/>
                </a:cubicBezTo>
                <a:cubicBezTo>
                  <a:pt x="21141" y="30151"/>
                  <a:pt x="22421" y="29963"/>
                  <a:pt x="23650" y="29531"/>
                </a:cubicBezTo>
                <a:lnTo>
                  <a:pt x="23650" y="29531"/>
                </a:lnTo>
                <a:cubicBezTo>
                  <a:pt x="23516" y="29538"/>
                  <a:pt x="23382" y="29542"/>
                  <a:pt x="23248" y="29542"/>
                </a:cubicBezTo>
                <a:cubicBezTo>
                  <a:pt x="19522" y="29542"/>
                  <a:pt x="15846" y="26761"/>
                  <a:pt x="11908" y="26761"/>
                </a:cubicBezTo>
                <a:cubicBezTo>
                  <a:pt x="11577" y="26761"/>
                  <a:pt x="11245" y="26780"/>
                  <a:pt x="10910" y="26823"/>
                </a:cubicBezTo>
                <a:cubicBezTo>
                  <a:pt x="11013" y="26359"/>
                  <a:pt x="11142" y="25894"/>
                  <a:pt x="11400" y="25017"/>
                </a:cubicBezTo>
                <a:cubicBezTo>
                  <a:pt x="14088" y="25693"/>
                  <a:pt x="17223" y="26342"/>
                  <a:pt x="19887" y="26342"/>
                </a:cubicBezTo>
                <a:cubicBezTo>
                  <a:pt x="21696" y="26342"/>
                  <a:pt x="23288" y="26042"/>
                  <a:pt x="24373" y="25250"/>
                </a:cubicBezTo>
                <a:lnTo>
                  <a:pt x="24373" y="25250"/>
                </a:lnTo>
                <a:cubicBezTo>
                  <a:pt x="23649" y="25368"/>
                  <a:pt x="22922" y="25416"/>
                  <a:pt x="22193" y="25416"/>
                </a:cubicBezTo>
                <a:cubicBezTo>
                  <a:pt x="19226" y="25416"/>
                  <a:pt x="16227" y="24628"/>
                  <a:pt x="13264" y="24628"/>
                </a:cubicBezTo>
                <a:cubicBezTo>
                  <a:pt x="12675" y="24628"/>
                  <a:pt x="12088" y="24659"/>
                  <a:pt x="11503" y="24734"/>
                </a:cubicBezTo>
                <a:cubicBezTo>
                  <a:pt x="11684" y="24141"/>
                  <a:pt x="11890" y="23547"/>
                  <a:pt x="12096" y="22954"/>
                </a:cubicBezTo>
                <a:cubicBezTo>
                  <a:pt x="13934" y="23651"/>
                  <a:pt x="15855" y="23994"/>
                  <a:pt x="17767" y="23994"/>
                </a:cubicBezTo>
                <a:cubicBezTo>
                  <a:pt x="20523" y="23994"/>
                  <a:pt x="23262" y="23282"/>
                  <a:pt x="25714" y="21897"/>
                </a:cubicBezTo>
                <a:lnTo>
                  <a:pt x="25714" y="21897"/>
                </a:lnTo>
                <a:cubicBezTo>
                  <a:pt x="24100" y="22475"/>
                  <a:pt x="22386" y="22662"/>
                  <a:pt x="20631" y="22662"/>
                </a:cubicBezTo>
                <a:cubicBezTo>
                  <a:pt x="17926" y="22662"/>
                  <a:pt x="15122" y="22218"/>
                  <a:pt x="12431" y="22077"/>
                </a:cubicBezTo>
                <a:cubicBezTo>
                  <a:pt x="12793" y="21175"/>
                  <a:pt x="12844" y="21020"/>
                  <a:pt x="13566" y="19524"/>
                </a:cubicBezTo>
                <a:cubicBezTo>
                  <a:pt x="14461" y="19680"/>
                  <a:pt x="15415" y="19765"/>
                  <a:pt x="16388" y="19765"/>
                </a:cubicBezTo>
                <a:cubicBezTo>
                  <a:pt x="20240" y="19765"/>
                  <a:pt x="24403" y="18438"/>
                  <a:pt x="26462" y="14959"/>
                </a:cubicBezTo>
                <a:lnTo>
                  <a:pt x="26462" y="14959"/>
                </a:lnTo>
                <a:cubicBezTo>
                  <a:pt x="22722" y="17744"/>
                  <a:pt x="17925" y="17744"/>
                  <a:pt x="13747" y="19137"/>
                </a:cubicBezTo>
                <a:cubicBezTo>
                  <a:pt x="14211" y="18234"/>
                  <a:pt x="14701" y="17332"/>
                  <a:pt x="15268" y="16481"/>
                </a:cubicBezTo>
                <a:cubicBezTo>
                  <a:pt x="21071" y="15526"/>
                  <a:pt x="27983" y="10936"/>
                  <a:pt x="29221" y="7841"/>
                </a:cubicBezTo>
                <a:lnTo>
                  <a:pt x="29221" y="7841"/>
                </a:lnTo>
                <a:cubicBezTo>
                  <a:pt x="25121" y="10858"/>
                  <a:pt x="20194" y="13360"/>
                  <a:pt x="15630" y="16016"/>
                </a:cubicBezTo>
                <a:cubicBezTo>
                  <a:pt x="18931" y="11271"/>
                  <a:pt x="28731" y="5829"/>
                  <a:pt x="29737" y="1032"/>
                </a:cubicBezTo>
                <a:lnTo>
                  <a:pt x="29737" y="1032"/>
                </a:lnTo>
                <a:cubicBezTo>
                  <a:pt x="27803" y="3173"/>
                  <a:pt x="25249" y="4668"/>
                  <a:pt x="22954" y="6396"/>
                </a:cubicBezTo>
                <a:cubicBezTo>
                  <a:pt x="19369" y="8821"/>
                  <a:pt x="18080" y="12483"/>
                  <a:pt x="15243" y="15759"/>
                </a:cubicBezTo>
                <a:cubicBezTo>
                  <a:pt x="16223" y="10368"/>
                  <a:pt x="19627" y="5649"/>
                  <a:pt x="20659" y="0"/>
                </a:cubicBezTo>
                <a:close/>
              </a:path>
            </a:pathLst>
          </a:custGeom>
          <a:solidFill>
            <a:schemeClr val="accent4"/>
          </a:solidFill>
          <a:ln>
            <a:noFill/>
          </a:ln>
        </p:spPr>
        <p:txBody>
          <a:bodyPr spcFirstLastPara="1" lIns="121900" tIns="121900" rIns="121900" bIns="121900" anchor="ctr"/>
          <a:lstStyle/>
          <a:p>
            <a:pPr marL="0" marR="0" lvl="0" indent="0" algn="l" defTabSz="1219170" rtl="0" eaLnBrk="1" fontAlgn="base"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grpSp>
        <p:nvGrpSpPr>
          <p:cNvPr id="19" name="Google Shape;130;p5"/>
          <p:cNvGrpSpPr>
            <a:grpSpLocks/>
          </p:cNvGrpSpPr>
          <p:nvPr/>
        </p:nvGrpSpPr>
        <p:grpSpPr bwMode="auto">
          <a:xfrm rot="5400000" flipH="1">
            <a:off x="922867" y="6208185"/>
            <a:ext cx="774700" cy="622300"/>
            <a:chOff x="4649450" y="3527425"/>
            <a:chExt cx="1224050" cy="983475"/>
          </a:xfrm>
        </p:grpSpPr>
        <p:sp>
          <p:nvSpPr>
            <p:cNvPr id="20" name="Google Shape;131;p5"/>
            <p:cNvSpPr>
              <a:spLocks/>
            </p:cNvSpPr>
            <p:nvPr/>
          </p:nvSpPr>
          <p:spPr bwMode="auto">
            <a:xfrm>
              <a:off x="4649450" y="4150450"/>
              <a:ext cx="456475" cy="168275"/>
            </a:xfrm>
            <a:custGeom>
              <a:avLst/>
              <a:gdLst>
                <a:gd name="T0" fmla="*/ 226656250 w 18259"/>
                <a:gd name="T1" fmla="*/ 15625 h 6731"/>
                <a:gd name="T2" fmla="*/ 225843750 w 18259"/>
                <a:gd name="T3" fmla="*/ 812500 h 6731"/>
                <a:gd name="T4" fmla="*/ 13875000 w 18259"/>
                <a:gd name="T5" fmla="*/ 91484375 h 6731"/>
                <a:gd name="T6" fmla="*/ 8343750 w 18259"/>
                <a:gd name="T7" fmla="*/ 105156250 h 6731"/>
                <a:gd name="T8" fmla="*/ 226656250 w 18259"/>
                <a:gd name="T9" fmla="*/ 15625 h 673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8259" h="6731" extrusionOk="0">
                  <a:moveTo>
                    <a:pt x="14506" y="1"/>
                  </a:moveTo>
                  <a:lnTo>
                    <a:pt x="14454" y="52"/>
                  </a:lnTo>
                  <a:cubicBezTo>
                    <a:pt x="10483" y="3121"/>
                    <a:pt x="5815" y="5107"/>
                    <a:pt x="888" y="5855"/>
                  </a:cubicBezTo>
                  <a:cubicBezTo>
                    <a:pt x="21" y="6472"/>
                    <a:pt x="0" y="6730"/>
                    <a:pt x="534" y="6730"/>
                  </a:cubicBezTo>
                  <a:cubicBezTo>
                    <a:pt x="3080" y="6730"/>
                    <a:pt x="18259" y="854"/>
                    <a:pt x="14506" y="1"/>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marL="0" marR="0" lvl="0" indent="0" algn="l" defTabSz="121917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sp>
          <p:nvSpPr>
            <p:cNvPr id="21" name="Google Shape;132;p5"/>
            <p:cNvSpPr>
              <a:spLocks/>
            </p:cNvSpPr>
            <p:nvPr/>
          </p:nvSpPr>
          <p:spPr bwMode="auto">
            <a:xfrm>
              <a:off x="4756075" y="3527425"/>
              <a:ext cx="1117425" cy="983475"/>
            </a:xfrm>
            <a:custGeom>
              <a:avLst/>
              <a:gdLst>
                <a:gd name="T0" fmla="*/ 568421875 w 44697"/>
                <a:gd name="T1" fmla="*/ 93421875 h 39339"/>
                <a:gd name="T2" fmla="*/ 558546875 w 44697"/>
                <a:gd name="T3" fmla="*/ 141171875 h 39339"/>
                <a:gd name="T4" fmla="*/ 538640625 w 44697"/>
                <a:gd name="T5" fmla="*/ 148218750 h 39339"/>
                <a:gd name="T6" fmla="*/ 540812500 w 44697"/>
                <a:gd name="T7" fmla="*/ 105296875 h 39339"/>
                <a:gd name="T8" fmla="*/ 568421875 w 44697"/>
                <a:gd name="T9" fmla="*/ 93421875 h 39339"/>
                <a:gd name="T10" fmla="*/ 330812500 w 44697"/>
                <a:gd name="T11" fmla="*/ 156265625 h 39339"/>
                <a:gd name="T12" fmla="*/ 333281250 w 44697"/>
                <a:gd name="T13" fmla="*/ 156484375 h 39339"/>
                <a:gd name="T14" fmla="*/ 318171875 w 44697"/>
                <a:gd name="T15" fmla="*/ 225640625 h 39339"/>
                <a:gd name="T16" fmla="*/ 315546875 w 44697"/>
                <a:gd name="T17" fmla="*/ 225390625 h 39339"/>
                <a:gd name="T18" fmla="*/ 330812500 w 44697"/>
                <a:gd name="T19" fmla="*/ 156265625 h 39339"/>
                <a:gd name="T20" fmla="*/ 308812500 w 44697"/>
                <a:gd name="T21" fmla="*/ 337437500 h 39339"/>
                <a:gd name="T22" fmla="*/ 331671875 w 44697"/>
                <a:gd name="T23" fmla="*/ 342250000 h 39339"/>
                <a:gd name="T24" fmla="*/ 334062500 w 44697"/>
                <a:gd name="T25" fmla="*/ 393734375 h 39339"/>
                <a:gd name="T26" fmla="*/ 310703125 w 44697"/>
                <a:gd name="T27" fmla="*/ 388593750 h 39339"/>
                <a:gd name="T28" fmla="*/ 308812500 w 44697"/>
                <a:gd name="T29" fmla="*/ 337437500 h 39339"/>
                <a:gd name="T30" fmla="*/ 377843750 w 44697"/>
                <a:gd name="T31" fmla="*/ 408781250 h 39339"/>
                <a:gd name="T32" fmla="*/ 404203125 w 44697"/>
                <a:gd name="T33" fmla="*/ 431718750 h 39339"/>
                <a:gd name="T34" fmla="*/ 392500000 w 44697"/>
                <a:gd name="T35" fmla="*/ 437390625 h 39339"/>
                <a:gd name="T36" fmla="*/ 366328125 w 44697"/>
                <a:gd name="T37" fmla="*/ 414390625 h 39339"/>
                <a:gd name="T38" fmla="*/ 377843750 w 44697"/>
                <a:gd name="T39" fmla="*/ 408781250 h 39339"/>
                <a:gd name="T40" fmla="*/ 400093750 w 44697"/>
                <a:gd name="T41" fmla="*/ 0 h 39339"/>
                <a:gd name="T42" fmla="*/ 279687500 w 44697"/>
                <a:gd name="T43" fmla="*/ 100875000 h 39339"/>
                <a:gd name="T44" fmla="*/ 274265625 w 44697"/>
                <a:gd name="T45" fmla="*/ 248312500 h 39339"/>
                <a:gd name="T46" fmla="*/ 247046875 w 44697"/>
                <a:gd name="T47" fmla="*/ 211687500 h 39339"/>
                <a:gd name="T48" fmla="*/ 263968750 w 44697"/>
                <a:gd name="T49" fmla="*/ 32765625 h 39339"/>
                <a:gd name="T50" fmla="*/ 263968750 w 44697"/>
                <a:gd name="T51" fmla="*/ 32765625 h 39339"/>
                <a:gd name="T52" fmla="*/ 179015625 w 44697"/>
                <a:gd name="T53" fmla="*/ 322359375 h 39339"/>
                <a:gd name="T54" fmla="*/ 176515625 w 44697"/>
                <a:gd name="T55" fmla="*/ 322109375 h 39339"/>
                <a:gd name="T56" fmla="*/ 97937500 w 44697"/>
                <a:gd name="T57" fmla="*/ 144390625 h 39339"/>
                <a:gd name="T58" fmla="*/ 97937500 w 44697"/>
                <a:gd name="T59" fmla="*/ 144390625 h 39339"/>
                <a:gd name="T60" fmla="*/ 21375000 w 44697"/>
                <a:gd name="T61" fmla="*/ 330171875 h 39339"/>
                <a:gd name="T62" fmla="*/ 133796875 w 44697"/>
                <a:gd name="T63" fmla="*/ 420828125 h 39339"/>
                <a:gd name="T64" fmla="*/ 205937500 w 44697"/>
                <a:gd name="T65" fmla="*/ 579609375 h 39339"/>
                <a:gd name="T66" fmla="*/ 321625000 w 44697"/>
                <a:gd name="T67" fmla="*/ 614656250 h 39339"/>
                <a:gd name="T68" fmla="*/ 401375000 w 44697"/>
                <a:gd name="T69" fmla="*/ 590093750 h 39339"/>
                <a:gd name="T70" fmla="*/ 343359375 w 44697"/>
                <a:gd name="T71" fmla="*/ 557843750 h 39339"/>
                <a:gd name="T72" fmla="*/ 249859375 w 44697"/>
                <a:gd name="T73" fmla="*/ 462750000 h 39339"/>
                <a:gd name="T74" fmla="*/ 259890625 w 44697"/>
                <a:gd name="T75" fmla="*/ 461968750 h 39339"/>
                <a:gd name="T76" fmla="*/ 447968750 w 44697"/>
                <a:gd name="T77" fmla="*/ 519750000 h 39339"/>
                <a:gd name="T78" fmla="*/ 507359375 w 44697"/>
                <a:gd name="T79" fmla="*/ 502234375 h 39339"/>
                <a:gd name="T80" fmla="*/ 577078125 w 44697"/>
                <a:gd name="T81" fmla="*/ 433734375 h 39339"/>
                <a:gd name="T82" fmla="*/ 577078125 w 44697"/>
                <a:gd name="T83" fmla="*/ 433734375 h 39339"/>
                <a:gd name="T84" fmla="*/ 531578125 w 44697"/>
                <a:gd name="T85" fmla="*/ 436671875 h 39339"/>
                <a:gd name="T86" fmla="*/ 401375000 w 44697"/>
                <a:gd name="T87" fmla="*/ 379328125 h 39339"/>
                <a:gd name="T88" fmla="*/ 419578125 w 44697"/>
                <a:gd name="T89" fmla="*/ 361828125 h 39339"/>
                <a:gd name="T90" fmla="*/ 546062500 w 44697"/>
                <a:gd name="T91" fmla="*/ 382265625 h 39339"/>
                <a:gd name="T92" fmla="*/ 567406250 w 44697"/>
                <a:gd name="T93" fmla="*/ 377312500 h 39339"/>
                <a:gd name="T94" fmla="*/ 642765625 w 44697"/>
                <a:gd name="T95" fmla="*/ 289062500 h 39339"/>
                <a:gd name="T96" fmla="*/ 642765625 w 44697"/>
                <a:gd name="T97" fmla="*/ 289062500 h 39339"/>
                <a:gd name="T98" fmla="*/ 569609375 w 44697"/>
                <a:gd name="T99" fmla="*/ 299906250 h 39339"/>
                <a:gd name="T100" fmla="*/ 519453125 w 44697"/>
                <a:gd name="T101" fmla="*/ 245937500 h 39339"/>
                <a:gd name="T102" fmla="*/ 662109375 w 44697"/>
                <a:gd name="T103" fmla="*/ 203218750 h 39339"/>
                <a:gd name="T104" fmla="*/ 683468750 w 44697"/>
                <a:gd name="T105" fmla="*/ 64203125 h 39339"/>
                <a:gd name="T106" fmla="*/ 564890625 w 44697"/>
                <a:gd name="T107" fmla="*/ 31984375 h 39339"/>
                <a:gd name="T108" fmla="*/ 453765625 w 44697"/>
                <a:gd name="T109" fmla="*/ 127062500 h 39339"/>
                <a:gd name="T110" fmla="*/ 425046875 w 44697"/>
                <a:gd name="T111" fmla="*/ 158625000 h 39339"/>
                <a:gd name="T112" fmla="*/ 406625000 w 44697"/>
                <a:gd name="T113" fmla="*/ 152046875 h 39339"/>
                <a:gd name="T114" fmla="*/ 429187500 w 44697"/>
                <a:gd name="T115" fmla="*/ 16640625 h 39339"/>
                <a:gd name="T116" fmla="*/ 400093750 w 44697"/>
                <a:gd name="T117" fmla="*/ 0 h 39339"/>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44697" h="39339" extrusionOk="0">
                  <a:moveTo>
                    <a:pt x="36379" y="5979"/>
                  </a:moveTo>
                  <a:cubicBezTo>
                    <a:pt x="37626" y="5979"/>
                    <a:pt x="37864" y="7555"/>
                    <a:pt x="35747" y="9035"/>
                  </a:cubicBezTo>
                  <a:cubicBezTo>
                    <a:pt x="35259" y="9350"/>
                    <a:pt x="34824" y="9486"/>
                    <a:pt x="34473" y="9486"/>
                  </a:cubicBezTo>
                  <a:cubicBezTo>
                    <a:pt x="33357" y="9486"/>
                    <a:pt x="33082" y="8112"/>
                    <a:pt x="34612" y="6739"/>
                  </a:cubicBezTo>
                  <a:cubicBezTo>
                    <a:pt x="35297" y="6203"/>
                    <a:pt x="35910" y="5979"/>
                    <a:pt x="36379" y="5979"/>
                  </a:cubicBezTo>
                  <a:close/>
                  <a:moveTo>
                    <a:pt x="21172" y="10001"/>
                  </a:moveTo>
                  <a:cubicBezTo>
                    <a:pt x="21224" y="10001"/>
                    <a:pt x="21276" y="10006"/>
                    <a:pt x="21330" y="10015"/>
                  </a:cubicBezTo>
                  <a:cubicBezTo>
                    <a:pt x="22725" y="10339"/>
                    <a:pt x="21930" y="14441"/>
                    <a:pt x="20363" y="14441"/>
                  </a:cubicBezTo>
                  <a:cubicBezTo>
                    <a:pt x="20308" y="14441"/>
                    <a:pt x="20252" y="14435"/>
                    <a:pt x="20195" y="14425"/>
                  </a:cubicBezTo>
                  <a:cubicBezTo>
                    <a:pt x="18771" y="14125"/>
                    <a:pt x="19573" y="10001"/>
                    <a:pt x="21172" y="10001"/>
                  </a:cubicBezTo>
                  <a:close/>
                  <a:moveTo>
                    <a:pt x="19764" y="21596"/>
                  </a:moveTo>
                  <a:cubicBezTo>
                    <a:pt x="20187" y="21596"/>
                    <a:pt x="20679" y="21690"/>
                    <a:pt x="21227" y="21904"/>
                  </a:cubicBezTo>
                  <a:cubicBezTo>
                    <a:pt x="23760" y="23171"/>
                    <a:pt x="23321" y="25199"/>
                    <a:pt x="21380" y="25199"/>
                  </a:cubicBezTo>
                  <a:cubicBezTo>
                    <a:pt x="20950" y="25199"/>
                    <a:pt x="20447" y="25099"/>
                    <a:pt x="19885" y="24870"/>
                  </a:cubicBezTo>
                  <a:cubicBezTo>
                    <a:pt x="17338" y="23618"/>
                    <a:pt x="17796" y="21596"/>
                    <a:pt x="19764" y="21596"/>
                  </a:cubicBezTo>
                  <a:close/>
                  <a:moveTo>
                    <a:pt x="24182" y="26162"/>
                  </a:moveTo>
                  <a:cubicBezTo>
                    <a:pt x="24978" y="26162"/>
                    <a:pt x="26067" y="26763"/>
                    <a:pt x="25869" y="27630"/>
                  </a:cubicBezTo>
                  <a:cubicBezTo>
                    <a:pt x="25759" y="27880"/>
                    <a:pt x="25466" y="27993"/>
                    <a:pt x="25120" y="27993"/>
                  </a:cubicBezTo>
                  <a:cubicBezTo>
                    <a:pt x="24325" y="27993"/>
                    <a:pt x="23247" y="27401"/>
                    <a:pt x="23445" y="26521"/>
                  </a:cubicBezTo>
                  <a:cubicBezTo>
                    <a:pt x="23553" y="26273"/>
                    <a:pt x="23840" y="26162"/>
                    <a:pt x="24182" y="26162"/>
                  </a:cubicBezTo>
                  <a:close/>
                  <a:moveTo>
                    <a:pt x="25606" y="0"/>
                  </a:moveTo>
                  <a:cubicBezTo>
                    <a:pt x="22588" y="0"/>
                    <a:pt x="17675" y="4496"/>
                    <a:pt x="17900" y="6456"/>
                  </a:cubicBezTo>
                  <a:cubicBezTo>
                    <a:pt x="16987" y="8479"/>
                    <a:pt x="18562" y="15892"/>
                    <a:pt x="17553" y="15892"/>
                  </a:cubicBezTo>
                  <a:cubicBezTo>
                    <a:pt x="17250" y="15892"/>
                    <a:pt x="16715" y="15226"/>
                    <a:pt x="15811" y="13548"/>
                  </a:cubicBezTo>
                  <a:cubicBezTo>
                    <a:pt x="13644" y="6765"/>
                    <a:pt x="18519" y="3541"/>
                    <a:pt x="16894" y="2097"/>
                  </a:cubicBezTo>
                  <a:cubicBezTo>
                    <a:pt x="4927" y="6524"/>
                    <a:pt x="13981" y="20631"/>
                    <a:pt x="11457" y="20631"/>
                  </a:cubicBezTo>
                  <a:cubicBezTo>
                    <a:pt x="11408" y="20631"/>
                    <a:pt x="11355" y="20625"/>
                    <a:pt x="11297" y="20615"/>
                  </a:cubicBezTo>
                  <a:cubicBezTo>
                    <a:pt x="3844" y="16823"/>
                    <a:pt x="7919" y="10273"/>
                    <a:pt x="6268" y="9241"/>
                  </a:cubicBezTo>
                  <a:cubicBezTo>
                    <a:pt x="1780" y="9447"/>
                    <a:pt x="1" y="18345"/>
                    <a:pt x="1368" y="21131"/>
                  </a:cubicBezTo>
                  <a:cubicBezTo>
                    <a:pt x="2425" y="24225"/>
                    <a:pt x="5314" y="26727"/>
                    <a:pt x="8563" y="26933"/>
                  </a:cubicBezTo>
                  <a:cubicBezTo>
                    <a:pt x="6681" y="33304"/>
                    <a:pt x="11968" y="36295"/>
                    <a:pt x="13180" y="37095"/>
                  </a:cubicBezTo>
                  <a:cubicBezTo>
                    <a:pt x="16091" y="38759"/>
                    <a:pt x="18570" y="39338"/>
                    <a:pt x="20584" y="39338"/>
                  </a:cubicBezTo>
                  <a:cubicBezTo>
                    <a:pt x="22940" y="39338"/>
                    <a:pt x="24659" y="38544"/>
                    <a:pt x="25688" y="37766"/>
                  </a:cubicBezTo>
                  <a:cubicBezTo>
                    <a:pt x="27932" y="35831"/>
                    <a:pt x="26101" y="36167"/>
                    <a:pt x="21975" y="35702"/>
                  </a:cubicBezTo>
                  <a:cubicBezTo>
                    <a:pt x="17100" y="35522"/>
                    <a:pt x="14469" y="31086"/>
                    <a:pt x="15991" y="29616"/>
                  </a:cubicBezTo>
                  <a:cubicBezTo>
                    <a:pt x="16201" y="29582"/>
                    <a:pt x="16415" y="29566"/>
                    <a:pt x="16633" y="29566"/>
                  </a:cubicBezTo>
                  <a:cubicBezTo>
                    <a:pt x="19978" y="29566"/>
                    <a:pt x="24301" y="33264"/>
                    <a:pt x="28670" y="33264"/>
                  </a:cubicBezTo>
                  <a:cubicBezTo>
                    <a:pt x="29941" y="33264"/>
                    <a:pt x="31216" y="32951"/>
                    <a:pt x="32471" y="32143"/>
                  </a:cubicBezTo>
                  <a:cubicBezTo>
                    <a:pt x="34277" y="31215"/>
                    <a:pt x="38068" y="28558"/>
                    <a:pt x="36933" y="27759"/>
                  </a:cubicBezTo>
                  <a:cubicBezTo>
                    <a:pt x="35945" y="27884"/>
                    <a:pt x="34966" y="27947"/>
                    <a:pt x="34021" y="27947"/>
                  </a:cubicBezTo>
                  <a:cubicBezTo>
                    <a:pt x="29910" y="27947"/>
                    <a:pt x="26443" y="26752"/>
                    <a:pt x="25688" y="24277"/>
                  </a:cubicBezTo>
                  <a:cubicBezTo>
                    <a:pt x="25424" y="23442"/>
                    <a:pt x="25932" y="23157"/>
                    <a:pt x="26853" y="23157"/>
                  </a:cubicBezTo>
                  <a:cubicBezTo>
                    <a:pt x="28828" y="23157"/>
                    <a:pt x="32703" y="24465"/>
                    <a:pt x="34948" y="24465"/>
                  </a:cubicBezTo>
                  <a:cubicBezTo>
                    <a:pt x="35537" y="24465"/>
                    <a:pt x="36013" y="24375"/>
                    <a:pt x="36314" y="24148"/>
                  </a:cubicBezTo>
                  <a:cubicBezTo>
                    <a:pt x="38816" y="23606"/>
                    <a:pt x="43303" y="19274"/>
                    <a:pt x="41137" y="18500"/>
                  </a:cubicBezTo>
                  <a:cubicBezTo>
                    <a:pt x="39565" y="18986"/>
                    <a:pt x="37927" y="19194"/>
                    <a:pt x="36455" y="19194"/>
                  </a:cubicBezTo>
                  <a:cubicBezTo>
                    <a:pt x="32299" y="19194"/>
                    <a:pt x="29474" y="17531"/>
                    <a:pt x="33245" y="15740"/>
                  </a:cubicBezTo>
                  <a:cubicBezTo>
                    <a:pt x="36340" y="14554"/>
                    <a:pt x="40131" y="15818"/>
                    <a:pt x="42375" y="13006"/>
                  </a:cubicBezTo>
                  <a:cubicBezTo>
                    <a:pt x="43355" y="10453"/>
                    <a:pt x="44696" y="5966"/>
                    <a:pt x="43742" y="4109"/>
                  </a:cubicBezTo>
                  <a:cubicBezTo>
                    <a:pt x="41314" y="2858"/>
                    <a:pt x="38595" y="2047"/>
                    <a:pt x="36153" y="2047"/>
                  </a:cubicBezTo>
                  <a:cubicBezTo>
                    <a:pt x="32654" y="2047"/>
                    <a:pt x="29725" y="3712"/>
                    <a:pt x="29041" y="8132"/>
                  </a:cubicBezTo>
                  <a:cubicBezTo>
                    <a:pt x="28743" y="9270"/>
                    <a:pt x="28120" y="10152"/>
                    <a:pt x="27203" y="10152"/>
                  </a:cubicBezTo>
                  <a:cubicBezTo>
                    <a:pt x="26852" y="10152"/>
                    <a:pt x="26459" y="10023"/>
                    <a:pt x="26024" y="9731"/>
                  </a:cubicBezTo>
                  <a:cubicBezTo>
                    <a:pt x="23651" y="7100"/>
                    <a:pt x="26901" y="3851"/>
                    <a:pt x="27468" y="1065"/>
                  </a:cubicBezTo>
                  <a:cubicBezTo>
                    <a:pt x="27065" y="312"/>
                    <a:pt x="26401" y="0"/>
                    <a:pt x="25606" y="0"/>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marL="0" marR="0" lvl="0" indent="0" algn="l" defTabSz="121917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sp>
          <p:nvSpPr>
            <p:cNvPr id="22" name="Google Shape;133;p5"/>
            <p:cNvSpPr>
              <a:spLocks/>
            </p:cNvSpPr>
            <p:nvPr/>
          </p:nvSpPr>
          <p:spPr bwMode="auto">
            <a:xfrm>
              <a:off x="4841875" y="3612075"/>
              <a:ext cx="811775" cy="761500"/>
            </a:xfrm>
            <a:custGeom>
              <a:avLst/>
              <a:gdLst>
                <a:gd name="T0" fmla="*/ 329640625 w 32471"/>
                <a:gd name="T1" fmla="*/ 0 h 30460"/>
                <a:gd name="T2" fmla="*/ 329640625 w 32471"/>
                <a:gd name="T3" fmla="*/ 0 h 30460"/>
                <a:gd name="T4" fmla="*/ 312718750 w 32471"/>
                <a:gd name="T5" fmla="*/ 229296875 h 30460"/>
                <a:gd name="T6" fmla="*/ 197859375 w 32471"/>
                <a:gd name="T7" fmla="*/ 289750000 h 30460"/>
                <a:gd name="T8" fmla="*/ 156359375 w 32471"/>
                <a:gd name="T9" fmla="*/ 76578125 h 30460"/>
                <a:gd name="T10" fmla="*/ 156359375 w 32471"/>
                <a:gd name="T11" fmla="*/ 76578125 h 30460"/>
                <a:gd name="T12" fmla="*/ 194640625 w 32471"/>
                <a:gd name="T13" fmla="*/ 291359375 h 30460"/>
                <a:gd name="T14" fmla="*/ 108000000 w 32471"/>
                <a:gd name="T15" fmla="*/ 342140625 h 30460"/>
                <a:gd name="T16" fmla="*/ 7250000 w 32471"/>
                <a:gd name="T17" fmla="*/ 163218750 h 30460"/>
                <a:gd name="T18" fmla="*/ 7250000 w 32471"/>
                <a:gd name="T19" fmla="*/ 163218750 h 30460"/>
                <a:gd name="T20" fmla="*/ 4031250 w 32471"/>
                <a:gd name="T21" fmla="*/ 206734375 h 30460"/>
                <a:gd name="T22" fmla="*/ 103562500 w 32471"/>
                <a:gd name="T23" fmla="*/ 344562500 h 30460"/>
                <a:gd name="T24" fmla="*/ 66093750 w 32471"/>
                <a:gd name="T25" fmla="*/ 371953125 h 30460"/>
                <a:gd name="T26" fmla="*/ 112031250 w 32471"/>
                <a:gd name="T27" fmla="*/ 343750000 h 30460"/>
                <a:gd name="T28" fmla="*/ 112031250 w 32471"/>
                <a:gd name="T29" fmla="*/ 343750000 h 30460"/>
                <a:gd name="T30" fmla="*/ 148296875 w 32471"/>
                <a:gd name="T31" fmla="*/ 475921875 h 30460"/>
                <a:gd name="T32" fmla="*/ 158781250 w 32471"/>
                <a:gd name="T33" fmla="*/ 315937500 h 30460"/>
                <a:gd name="T34" fmla="*/ 378296875 w 32471"/>
                <a:gd name="T35" fmla="*/ 435640625 h 30460"/>
                <a:gd name="T36" fmla="*/ 380015625 w 32471"/>
                <a:gd name="T37" fmla="*/ 435625000 h 30460"/>
                <a:gd name="T38" fmla="*/ 162406250 w 32471"/>
                <a:gd name="T39" fmla="*/ 313921875 h 30460"/>
                <a:gd name="T40" fmla="*/ 316343750 w 32471"/>
                <a:gd name="T41" fmla="*/ 231312500 h 30460"/>
                <a:gd name="T42" fmla="*/ 341734375 w 32471"/>
                <a:gd name="T43" fmla="*/ 218828125 h 30460"/>
                <a:gd name="T44" fmla="*/ 471234375 w 32471"/>
                <a:gd name="T45" fmla="*/ 281484375 h 30460"/>
                <a:gd name="T46" fmla="*/ 491640625 w 32471"/>
                <a:gd name="T47" fmla="*/ 277265625 h 30460"/>
                <a:gd name="T48" fmla="*/ 491640625 w 32471"/>
                <a:gd name="T49" fmla="*/ 277265625 h 30460"/>
                <a:gd name="T50" fmla="*/ 479328125 w 32471"/>
                <a:gd name="T51" fmla="*/ 278031250 h 30460"/>
                <a:gd name="T52" fmla="*/ 345359375 w 32471"/>
                <a:gd name="T53" fmla="*/ 216812500 h 30460"/>
                <a:gd name="T54" fmla="*/ 507359375 w 32471"/>
                <a:gd name="T55" fmla="*/ 94703125 h 30460"/>
                <a:gd name="T56" fmla="*/ 507359375 w 32471"/>
                <a:gd name="T57" fmla="*/ 94703125 h 30460"/>
                <a:gd name="T58" fmla="*/ 414671875 w 32471"/>
                <a:gd name="T59" fmla="*/ 176515625 h 30460"/>
                <a:gd name="T60" fmla="*/ 438828125 w 32471"/>
                <a:gd name="T61" fmla="*/ 73562500 h 30460"/>
                <a:gd name="T62" fmla="*/ 435625000 w 32471"/>
                <a:gd name="T63" fmla="*/ 78187500 h 30460"/>
                <a:gd name="T64" fmla="*/ 315531250 w 32471"/>
                <a:gd name="T65" fmla="*/ 227687500 h 30460"/>
                <a:gd name="T66" fmla="*/ 329640625 w 32471"/>
                <a:gd name="T67" fmla="*/ 0 h 30460"/>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32471" h="30460" extrusionOk="0">
                  <a:moveTo>
                    <a:pt x="21097" y="0"/>
                  </a:moveTo>
                  <a:lnTo>
                    <a:pt x="21097" y="0"/>
                  </a:lnTo>
                  <a:cubicBezTo>
                    <a:pt x="18312" y="4075"/>
                    <a:pt x="17873" y="9827"/>
                    <a:pt x="20014" y="14675"/>
                  </a:cubicBezTo>
                  <a:cubicBezTo>
                    <a:pt x="17796" y="15759"/>
                    <a:pt x="15114" y="17177"/>
                    <a:pt x="12663" y="18544"/>
                  </a:cubicBezTo>
                  <a:cubicBezTo>
                    <a:pt x="8614" y="14005"/>
                    <a:pt x="8589" y="9827"/>
                    <a:pt x="10007" y="4901"/>
                  </a:cubicBezTo>
                  <a:cubicBezTo>
                    <a:pt x="7841" y="9208"/>
                    <a:pt x="8924" y="14908"/>
                    <a:pt x="12457" y="18647"/>
                  </a:cubicBezTo>
                  <a:cubicBezTo>
                    <a:pt x="10884" y="19524"/>
                    <a:pt x="8769" y="20762"/>
                    <a:pt x="6912" y="21897"/>
                  </a:cubicBezTo>
                  <a:cubicBezTo>
                    <a:pt x="2192" y="20607"/>
                    <a:pt x="26" y="15217"/>
                    <a:pt x="464" y="10446"/>
                  </a:cubicBezTo>
                  <a:cubicBezTo>
                    <a:pt x="0" y="10884"/>
                    <a:pt x="284" y="12096"/>
                    <a:pt x="258" y="13231"/>
                  </a:cubicBezTo>
                  <a:cubicBezTo>
                    <a:pt x="568" y="16739"/>
                    <a:pt x="2734" y="20891"/>
                    <a:pt x="6628" y="22052"/>
                  </a:cubicBezTo>
                  <a:cubicBezTo>
                    <a:pt x="6345" y="22464"/>
                    <a:pt x="4153" y="23135"/>
                    <a:pt x="4230" y="23805"/>
                  </a:cubicBezTo>
                  <a:cubicBezTo>
                    <a:pt x="4926" y="23367"/>
                    <a:pt x="6061" y="22671"/>
                    <a:pt x="7170" y="22000"/>
                  </a:cubicBezTo>
                  <a:cubicBezTo>
                    <a:pt x="5519" y="24527"/>
                    <a:pt x="6783" y="29840"/>
                    <a:pt x="9491" y="30459"/>
                  </a:cubicBezTo>
                  <a:cubicBezTo>
                    <a:pt x="5881" y="28138"/>
                    <a:pt x="5287" y="21819"/>
                    <a:pt x="10162" y="20220"/>
                  </a:cubicBezTo>
                  <a:cubicBezTo>
                    <a:pt x="14902" y="21989"/>
                    <a:pt x="18574" y="27881"/>
                    <a:pt x="24211" y="27881"/>
                  </a:cubicBezTo>
                  <a:cubicBezTo>
                    <a:pt x="24248" y="27881"/>
                    <a:pt x="24284" y="27881"/>
                    <a:pt x="24321" y="27880"/>
                  </a:cubicBezTo>
                  <a:cubicBezTo>
                    <a:pt x="18956" y="27236"/>
                    <a:pt x="15397" y="22438"/>
                    <a:pt x="10394" y="20091"/>
                  </a:cubicBezTo>
                  <a:cubicBezTo>
                    <a:pt x="13515" y="18286"/>
                    <a:pt x="16816" y="16507"/>
                    <a:pt x="20246" y="14804"/>
                  </a:cubicBezTo>
                  <a:lnTo>
                    <a:pt x="21871" y="14005"/>
                  </a:lnTo>
                  <a:cubicBezTo>
                    <a:pt x="24118" y="15173"/>
                    <a:pt x="27476" y="18015"/>
                    <a:pt x="30159" y="18015"/>
                  </a:cubicBezTo>
                  <a:cubicBezTo>
                    <a:pt x="30617" y="18015"/>
                    <a:pt x="31055" y="17932"/>
                    <a:pt x="31465" y="17745"/>
                  </a:cubicBezTo>
                  <a:cubicBezTo>
                    <a:pt x="31199" y="17778"/>
                    <a:pt x="30936" y="17794"/>
                    <a:pt x="30677" y="17794"/>
                  </a:cubicBezTo>
                  <a:cubicBezTo>
                    <a:pt x="27570" y="17794"/>
                    <a:pt x="24936" y="15495"/>
                    <a:pt x="22103" y="13876"/>
                  </a:cubicBezTo>
                  <a:cubicBezTo>
                    <a:pt x="25224" y="12380"/>
                    <a:pt x="31671" y="9053"/>
                    <a:pt x="32471" y="6061"/>
                  </a:cubicBezTo>
                  <a:cubicBezTo>
                    <a:pt x="31052" y="8176"/>
                    <a:pt x="28912" y="9904"/>
                    <a:pt x="26539" y="11297"/>
                  </a:cubicBezTo>
                  <a:cubicBezTo>
                    <a:pt x="25966" y="10495"/>
                    <a:pt x="28283" y="4708"/>
                    <a:pt x="28085" y="4708"/>
                  </a:cubicBezTo>
                  <a:cubicBezTo>
                    <a:pt x="28060" y="4708"/>
                    <a:pt x="27995" y="4799"/>
                    <a:pt x="27880" y="5004"/>
                  </a:cubicBezTo>
                  <a:cubicBezTo>
                    <a:pt x="24037" y="12432"/>
                    <a:pt x="30201" y="9904"/>
                    <a:pt x="20194" y="14572"/>
                  </a:cubicBezTo>
                  <a:cubicBezTo>
                    <a:pt x="17770" y="9208"/>
                    <a:pt x="19034" y="4256"/>
                    <a:pt x="21097" y="0"/>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marL="0" marR="0" lvl="0" indent="0" algn="l" defTabSz="121917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grpSp>
      <p:sp>
        <p:nvSpPr>
          <p:cNvPr id="23" name="Google Shape;134;p5"/>
          <p:cNvSpPr>
            <a:spLocks/>
          </p:cNvSpPr>
          <p:nvPr/>
        </p:nvSpPr>
        <p:spPr bwMode="auto">
          <a:xfrm rot="5400000" flipH="1">
            <a:off x="262467" y="6142567"/>
            <a:ext cx="789517" cy="1068917"/>
          </a:xfrm>
          <a:custGeom>
            <a:avLst/>
            <a:gdLst>
              <a:gd name="T0" fmla="*/ 117488419 w 29738"/>
              <a:gd name="T1" fmla="*/ 128676118 h 40284"/>
              <a:gd name="T2" fmla="*/ 107912202 w 29738"/>
              <a:gd name="T3" fmla="*/ 144936191 h 40284"/>
              <a:gd name="T4" fmla="*/ 88980632 w 29738"/>
              <a:gd name="T5" fmla="*/ 25615468 h 40284"/>
              <a:gd name="T6" fmla="*/ 93259465 w 29738"/>
              <a:gd name="T7" fmla="*/ 177258682 h 40284"/>
              <a:gd name="T8" fmla="*/ 35841871 w 29738"/>
              <a:gd name="T9" fmla="*/ 68909625 h 40284"/>
              <a:gd name="T10" fmla="*/ 87757090 w 29738"/>
              <a:gd name="T11" fmla="*/ 193116756 h 40284"/>
              <a:gd name="T12" fmla="*/ 20360483 w 29738"/>
              <a:gd name="T13" fmla="*/ 114244998 h 40284"/>
              <a:gd name="T14" fmla="*/ 82262261 w 29738"/>
              <a:gd name="T15" fmla="*/ 212222022 h 40284"/>
              <a:gd name="T16" fmla="*/ 0 w 29738"/>
              <a:gd name="T17" fmla="*/ 167296548 h 40284"/>
              <a:gd name="T18" fmla="*/ 81244109 w 29738"/>
              <a:gd name="T19" fmla="*/ 216083872 h 40284"/>
              <a:gd name="T20" fmla="*/ 78393810 w 29738"/>
              <a:gd name="T21" fmla="*/ 228079699 h 40284"/>
              <a:gd name="T22" fmla="*/ 3868470 w 29738"/>
              <a:gd name="T23" fmla="*/ 229096754 h 40284"/>
              <a:gd name="T24" fmla="*/ 39962903 w 29738"/>
              <a:gd name="T25" fmla="*/ 239058888 h 40284"/>
              <a:gd name="T26" fmla="*/ 76759905 w 29738"/>
              <a:gd name="T27" fmla="*/ 234984377 h 40284"/>
              <a:gd name="T28" fmla="*/ 15473463 w 29738"/>
              <a:gd name="T29" fmla="*/ 268938582 h 40284"/>
              <a:gd name="T30" fmla="*/ 73507169 w 29738"/>
              <a:gd name="T31" fmla="*/ 250842054 h 40284"/>
              <a:gd name="T32" fmla="*/ 63259725 w 29738"/>
              <a:gd name="T33" fmla="*/ 317497384 h 40284"/>
              <a:gd name="T34" fmla="*/ 111780673 w 29738"/>
              <a:gd name="T35" fmla="*/ 291495779 h 40284"/>
              <a:gd name="T36" fmla="*/ 80430930 w 29738"/>
              <a:gd name="T37" fmla="*/ 234984377 h 40284"/>
              <a:gd name="T38" fmla="*/ 81851918 w 29738"/>
              <a:gd name="T39" fmla="*/ 229096754 h 40284"/>
              <a:gd name="T40" fmla="*/ 156764225 w 29738"/>
              <a:gd name="T41" fmla="*/ 237640252 h 40284"/>
              <a:gd name="T42" fmla="*/ 186708829 w 29738"/>
              <a:gd name="T43" fmla="*/ 232753844 h 40284"/>
              <a:gd name="T44" fmla="*/ 94009603 w 29738"/>
              <a:gd name="T45" fmla="*/ 210921398 h 40284"/>
              <a:gd name="T46" fmla="*/ 89999202 w 29738"/>
              <a:gd name="T47" fmla="*/ 197175844 h 40284"/>
              <a:gd name="T48" fmla="*/ 192416575 w 29738"/>
              <a:gd name="T49" fmla="*/ 199012300 h 40284"/>
              <a:gd name="T50" fmla="*/ 175206123 w 29738"/>
              <a:gd name="T51" fmla="*/ 200320446 h 40284"/>
              <a:gd name="T52" fmla="*/ 90812381 w 29738"/>
              <a:gd name="T53" fmla="*/ 194945311 h 40284"/>
              <a:gd name="T54" fmla="*/ 140264267 w 29738"/>
              <a:gd name="T55" fmla="*/ 189112734 h 40284"/>
              <a:gd name="T56" fmla="*/ 203003416 w 29738"/>
              <a:gd name="T57" fmla="*/ 172584954 h 40284"/>
              <a:gd name="T58" fmla="*/ 98138560 w 29738"/>
              <a:gd name="T59" fmla="*/ 174003590 h 40284"/>
              <a:gd name="T60" fmla="*/ 129377693 w 29738"/>
              <a:gd name="T61" fmla="*/ 155781109 h 40284"/>
              <a:gd name="T62" fmla="*/ 208908608 w 29738"/>
              <a:gd name="T63" fmla="*/ 117902087 h 40284"/>
              <a:gd name="T64" fmla="*/ 120535765 w 29738"/>
              <a:gd name="T65" fmla="*/ 129897934 h 40284"/>
              <a:gd name="T66" fmla="*/ 230690079 w 29738"/>
              <a:gd name="T67" fmla="*/ 61800206 h 40284"/>
              <a:gd name="T68" fmla="*/ 234763522 w 29738"/>
              <a:gd name="T69" fmla="*/ 8133997 h 40284"/>
              <a:gd name="T70" fmla="*/ 181214000 w 29738"/>
              <a:gd name="T71" fmla="*/ 50411098 h 40284"/>
              <a:gd name="T72" fmla="*/ 163095629 w 29738"/>
              <a:gd name="T73" fmla="*/ 0 h 4028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9738" h="40284" extrusionOk="0">
                <a:moveTo>
                  <a:pt x="20659" y="0"/>
                </a:moveTo>
                <a:cubicBezTo>
                  <a:pt x="17022" y="4411"/>
                  <a:pt x="13953" y="10291"/>
                  <a:pt x="14882" y="16326"/>
                </a:cubicBezTo>
                <a:lnTo>
                  <a:pt x="14701" y="16584"/>
                </a:lnTo>
                <a:cubicBezTo>
                  <a:pt x="14340" y="17177"/>
                  <a:pt x="13979" y="17770"/>
                  <a:pt x="13669" y="18389"/>
                </a:cubicBezTo>
                <a:cubicBezTo>
                  <a:pt x="13205" y="13308"/>
                  <a:pt x="12406" y="8228"/>
                  <a:pt x="11271" y="3250"/>
                </a:cubicBezTo>
                <a:cubicBezTo>
                  <a:pt x="9698" y="8486"/>
                  <a:pt x="10497" y="14185"/>
                  <a:pt x="13463" y="18776"/>
                </a:cubicBezTo>
                <a:cubicBezTo>
                  <a:pt x="12844" y="19988"/>
                  <a:pt x="12303" y="21200"/>
                  <a:pt x="11813" y="22490"/>
                </a:cubicBezTo>
                <a:cubicBezTo>
                  <a:pt x="10342" y="17693"/>
                  <a:pt x="8150" y="12354"/>
                  <a:pt x="4540" y="8743"/>
                </a:cubicBezTo>
                <a:cubicBezTo>
                  <a:pt x="6551" y="13412"/>
                  <a:pt x="7634" y="19086"/>
                  <a:pt x="11658" y="22928"/>
                </a:cubicBezTo>
                <a:cubicBezTo>
                  <a:pt x="11451" y="23444"/>
                  <a:pt x="11271" y="23960"/>
                  <a:pt x="11116" y="24502"/>
                </a:cubicBezTo>
                <a:cubicBezTo>
                  <a:pt x="7067" y="22206"/>
                  <a:pt x="4978" y="18183"/>
                  <a:pt x="2579" y="14495"/>
                </a:cubicBezTo>
                <a:cubicBezTo>
                  <a:pt x="3559" y="18802"/>
                  <a:pt x="5571" y="24579"/>
                  <a:pt x="10884" y="25250"/>
                </a:cubicBezTo>
                <a:cubicBezTo>
                  <a:pt x="10729" y="25765"/>
                  <a:pt x="10652" y="25997"/>
                  <a:pt x="10420" y="26926"/>
                </a:cubicBezTo>
                <a:cubicBezTo>
                  <a:pt x="6758" y="25688"/>
                  <a:pt x="2786" y="24553"/>
                  <a:pt x="0" y="21226"/>
                </a:cubicBezTo>
                <a:cubicBezTo>
                  <a:pt x="136" y="25466"/>
                  <a:pt x="4517" y="27533"/>
                  <a:pt x="8624" y="27533"/>
                </a:cubicBezTo>
                <a:cubicBezTo>
                  <a:pt x="9188" y="27533"/>
                  <a:pt x="9748" y="27494"/>
                  <a:pt x="10291" y="27416"/>
                </a:cubicBezTo>
                <a:cubicBezTo>
                  <a:pt x="10162" y="27932"/>
                  <a:pt x="10033" y="28422"/>
                  <a:pt x="9930" y="28938"/>
                </a:cubicBezTo>
                <a:cubicBezTo>
                  <a:pt x="7962" y="29088"/>
                  <a:pt x="5995" y="29292"/>
                  <a:pt x="3944" y="29292"/>
                </a:cubicBezTo>
                <a:cubicBezTo>
                  <a:pt x="2822" y="29292"/>
                  <a:pt x="1676" y="29231"/>
                  <a:pt x="490" y="29067"/>
                </a:cubicBezTo>
                <a:cubicBezTo>
                  <a:pt x="1849" y="30026"/>
                  <a:pt x="3422" y="30331"/>
                  <a:pt x="5062" y="30331"/>
                </a:cubicBezTo>
                <a:cubicBezTo>
                  <a:pt x="6596" y="30331"/>
                  <a:pt x="8190" y="30064"/>
                  <a:pt x="9723" y="29814"/>
                </a:cubicBezTo>
                <a:cubicBezTo>
                  <a:pt x="9620" y="30253"/>
                  <a:pt x="9543" y="30666"/>
                  <a:pt x="9466" y="31104"/>
                </a:cubicBezTo>
                <a:cubicBezTo>
                  <a:pt x="6912" y="31517"/>
                  <a:pt x="4617" y="33245"/>
                  <a:pt x="1960" y="34122"/>
                </a:cubicBezTo>
                <a:cubicBezTo>
                  <a:pt x="2357" y="34238"/>
                  <a:pt x="2774" y="34290"/>
                  <a:pt x="3202" y="34290"/>
                </a:cubicBezTo>
                <a:cubicBezTo>
                  <a:pt x="5248" y="34290"/>
                  <a:pt x="7562" y="33085"/>
                  <a:pt x="9311" y="31826"/>
                </a:cubicBezTo>
                <a:cubicBezTo>
                  <a:pt x="8167" y="38164"/>
                  <a:pt x="7894" y="40283"/>
                  <a:pt x="8013" y="40283"/>
                </a:cubicBezTo>
                <a:cubicBezTo>
                  <a:pt x="8206" y="40283"/>
                  <a:pt x="9423" y="34747"/>
                  <a:pt x="9646" y="32548"/>
                </a:cubicBezTo>
                <a:cubicBezTo>
                  <a:pt x="10136" y="34431"/>
                  <a:pt x="11967" y="36881"/>
                  <a:pt x="14159" y="36984"/>
                </a:cubicBezTo>
                <a:cubicBezTo>
                  <a:pt x="12483" y="35592"/>
                  <a:pt x="12122" y="32780"/>
                  <a:pt x="9852" y="31491"/>
                </a:cubicBezTo>
                <a:cubicBezTo>
                  <a:pt x="9956" y="30949"/>
                  <a:pt x="10059" y="30382"/>
                  <a:pt x="10188" y="29814"/>
                </a:cubicBezTo>
                <a:cubicBezTo>
                  <a:pt x="11451" y="32445"/>
                  <a:pt x="15681" y="33941"/>
                  <a:pt x="18415" y="34508"/>
                </a:cubicBezTo>
                <a:cubicBezTo>
                  <a:pt x="15733" y="33116"/>
                  <a:pt x="13747" y="29557"/>
                  <a:pt x="10368" y="29067"/>
                </a:cubicBezTo>
                <a:cubicBezTo>
                  <a:pt x="10471" y="28499"/>
                  <a:pt x="10626" y="27958"/>
                  <a:pt x="10755" y="27416"/>
                </a:cubicBezTo>
                <a:cubicBezTo>
                  <a:pt x="13341" y="28949"/>
                  <a:pt x="16615" y="30151"/>
                  <a:pt x="19857" y="30151"/>
                </a:cubicBezTo>
                <a:cubicBezTo>
                  <a:pt x="21141" y="30151"/>
                  <a:pt x="22421" y="29963"/>
                  <a:pt x="23650" y="29531"/>
                </a:cubicBezTo>
                <a:cubicBezTo>
                  <a:pt x="23516" y="29538"/>
                  <a:pt x="23382" y="29542"/>
                  <a:pt x="23248" y="29542"/>
                </a:cubicBezTo>
                <a:cubicBezTo>
                  <a:pt x="19522" y="29542"/>
                  <a:pt x="15846" y="26761"/>
                  <a:pt x="11908" y="26761"/>
                </a:cubicBezTo>
                <a:cubicBezTo>
                  <a:pt x="11577" y="26761"/>
                  <a:pt x="11245" y="26780"/>
                  <a:pt x="10910" y="26823"/>
                </a:cubicBezTo>
                <a:cubicBezTo>
                  <a:pt x="11013" y="26359"/>
                  <a:pt x="11142" y="25894"/>
                  <a:pt x="11400" y="25017"/>
                </a:cubicBezTo>
                <a:cubicBezTo>
                  <a:pt x="14088" y="25693"/>
                  <a:pt x="17223" y="26342"/>
                  <a:pt x="19887" y="26342"/>
                </a:cubicBezTo>
                <a:cubicBezTo>
                  <a:pt x="21696" y="26342"/>
                  <a:pt x="23288" y="26042"/>
                  <a:pt x="24373" y="25250"/>
                </a:cubicBezTo>
                <a:cubicBezTo>
                  <a:pt x="23649" y="25368"/>
                  <a:pt x="22922" y="25416"/>
                  <a:pt x="22193" y="25416"/>
                </a:cubicBezTo>
                <a:cubicBezTo>
                  <a:pt x="19226" y="25416"/>
                  <a:pt x="16227" y="24628"/>
                  <a:pt x="13264" y="24628"/>
                </a:cubicBezTo>
                <a:cubicBezTo>
                  <a:pt x="12675" y="24628"/>
                  <a:pt x="12088" y="24659"/>
                  <a:pt x="11503" y="24734"/>
                </a:cubicBezTo>
                <a:cubicBezTo>
                  <a:pt x="11684" y="24141"/>
                  <a:pt x="11890" y="23547"/>
                  <a:pt x="12096" y="22954"/>
                </a:cubicBezTo>
                <a:cubicBezTo>
                  <a:pt x="13934" y="23651"/>
                  <a:pt x="15855" y="23994"/>
                  <a:pt x="17767" y="23994"/>
                </a:cubicBezTo>
                <a:cubicBezTo>
                  <a:pt x="20523" y="23994"/>
                  <a:pt x="23262" y="23282"/>
                  <a:pt x="25714" y="21897"/>
                </a:cubicBezTo>
                <a:cubicBezTo>
                  <a:pt x="24100" y="22475"/>
                  <a:pt x="22386" y="22662"/>
                  <a:pt x="20631" y="22662"/>
                </a:cubicBezTo>
                <a:cubicBezTo>
                  <a:pt x="17926" y="22662"/>
                  <a:pt x="15122" y="22218"/>
                  <a:pt x="12431" y="22077"/>
                </a:cubicBezTo>
                <a:cubicBezTo>
                  <a:pt x="12793" y="21175"/>
                  <a:pt x="12844" y="21020"/>
                  <a:pt x="13566" y="19524"/>
                </a:cubicBezTo>
                <a:cubicBezTo>
                  <a:pt x="14461" y="19680"/>
                  <a:pt x="15415" y="19765"/>
                  <a:pt x="16388" y="19765"/>
                </a:cubicBezTo>
                <a:cubicBezTo>
                  <a:pt x="20240" y="19765"/>
                  <a:pt x="24403" y="18438"/>
                  <a:pt x="26462" y="14959"/>
                </a:cubicBezTo>
                <a:cubicBezTo>
                  <a:pt x="22722" y="17744"/>
                  <a:pt x="17925" y="17744"/>
                  <a:pt x="13747" y="19137"/>
                </a:cubicBezTo>
                <a:cubicBezTo>
                  <a:pt x="14211" y="18234"/>
                  <a:pt x="14701" y="17332"/>
                  <a:pt x="15268" y="16481"/>
                </a:cubicBezTo>
                <a:cubicBezTo>
                  <a:pt x="21071" y="15526"/>
                  <a:pt x="27983" y="10936"/>
                  <a:pt x="29221" y="7841"/>
                </a:cubicBezTo>
                <a:cubicBezTo>
                  <a:pt x="25121" y="10858"/>
                  <a:pt x="20194" y="13360"/>
                  <a:pt x="15630" y="16016"/>
                </a:cubicBezTo>
                <a:cubicBezTo>
                  <a:pt x="18931" y="11271"/>
                  <a:pt x="28731" y="5829"/>
                  <a:pt x="29737" y="1032"/>
                </a:cubicBezTo>
                <a:cubicBezTo>
                  <a:pt x="27803" y="3173"/>
                  <a:pt x="25249" y="4668"/>
                  <a:pt x="22954" y="6396"/>
                </a:cubicBezTo>
                <a:cubicBezTo>
                  <a:pt x="19369" y="8821"/>
                  <a:pt x="18080" y="12483"/>
                  <a:pt x="15243" y="15759"/>
                </a:cubicBezTo>
                <a:cubicBezTo>
                  <a:pt x="16223" y="10368"/>
                  <a:pt x="19627" y="5649"/>
                  <a:pt x="20659" y="0"/>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lIns="121900" tIns="121900" rIns="121900" bIns="121900" anchor="ctr"/>
          <a:lstStyle/>
          <a:p>
            <a:pPr marL="0" marR="0" lvl="0" indent="0" algn="l" defTabSz="121917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sp>
        <p:nvSpPr>
          <p:cNvPr id="24" name="Google Shape;135;p5"/>
          <p:cNvSpPr/>
          <p:nvPr/>
        </p:nvSpPr>
        <p:spPr>
          <a:xfrm rot="5400000" flipH="1">
            <a:off x="1506010" y="5900209"/>
            <a:ext cx="1149349" cy="1553633"/>
          </a:xfrm>
          <a:custGeom>
            <a:avLst/>
            <a:gdLst/>
            <a:ahLst/>
            <a:cxnLst/>
            <a:rect l="l" t="t" r="r" b="b"/>
            <a:pathLst>
              <a:path w="29738" h="40284" extrusionOk="0">
                <a:moveTo>
                  <a:pt x="20659" y="0"/>
                </a:moveTo>
                <a:cubicBezTo>
                  <a:pt x="17022" y="4411"/>
                  <a:pt x="13953" y="10291"/>
                  <a:pt x="14882" y="16326"/>
                </a:cubicBezTo>
                <a:lnTo>
                  <a:pt x="14701" y="16584"/>
                </a:lnTo>
                <a:cubicBezTo>
                  <a:pt x="14340" y="17177"/>
                  <a:pt x="13979" y="17770"/>
                  <a:pt x="13669" y="18389"/>
                </a:cubicBezTo>
                <a:cubicBezTo>
                  <a:pt x="13205" y="13308"/>
                  <a:pt x="12406" y="8228"/>
                  <a:pt x="11271" y="3250"/>
                </a:cubicBezTo>
                <a:lnTo>
                  <a:pt x="11271" y="3250"/>
                </a:lnTo>
                <a:cubicBezTo>
                  <a:pt x="9698" y="8486"/>
                  <a:pt x="10497" y="14185"/>
                  <a:pt x="13463" y="18776"/>
                </a:cubicBezTo>
                <a:cubicBezTo>
                  <a:pt x="12844" y="19988"/>
                  <a:pt x="12303" y="21200"/>
                  <a:pt x="11813" y="22490"/>
                </a:cubicBezTo>
                <a:cubicBezTo>
                  <a:pt x="10342" y="17693"/>
                  <a:pt x="8150" y="12354"/>
                  <a:pt x="4540" y="8743"/>
                </a:cubicBezTo>
                <a:lnTo>
                  <a:pt x="4540" y="8743"/>
                </a:lnTo>
                <a:cubicBezTo>
                  <a:pt x="6551" y="13412"/>
                  <a:pt x="7634" y="19086"/>
                  <a:pt x="11658" y="22928"/>
                </a:cubicBezTo>
                <a:cubicBezTo>
                  <a:pt x="11451" y="23444"/>
                  <a:pt x="11271" y="23960"/>
                  <a:pt x="11116" y="24502"/>
                </a:cubicBezTo>
                <a:cubicBezTo>
                  <a:pt x="7067" y="22206"/>
                  <a:pt x="4978" y="18183"/>
                  <a:pt x="2579" y="14495"/>
                </a:cubicBezTo>
                <a:lnTo>
                  <a:pt x="2579" y="14495"/>
                </a:lnTo>
                <a:cubicBezTo>
                  <a:pt x="3559" y="18802"/>
                  <a:pt x="5571" y="24579"/>
                  <a:pt x="10884" y="25250"/>
                </a:cubicBezTo>
                <a:cubicBezTo>
                  <a:pt x="10729" y="25765"/>
                  <a:pt x="10652" y="25997"/>
                  <a:pt x="10420" y="26926"/>
                </a:cubicBezTo>
                <a:cubicBezTo>
                  <a:pt x="6758" y="25688"/>
                  <a:pt x="2786" y="24553"/>
                  <a:pt x="0" y="21226"/>
                </a:cubicBezTo>
                <a:lnTo>
                  <a:pt x="0" y="21226"/>
                </a:lnTo>
                <a:cubicBezTo>
                  <a:pt x="136" y="25466"/>
                  <a:pt x="4517" y="27533"/>
                  <a:pt x="8624" y="27533"/>
                </a:cubicBezTo>
                <a:cubicBezTo>
                  <a:pt x="9188" y="27533"/>
                  <a:pt x="9748" y="27494"/>
                  <a:pt x="10291" y="27416"/>
                </a:cubicBezTo>
                <a:lnTo>
                  <a:pt x="10291" y="27416"/>
                </a:lnTo>
                <a:cubicBezTo>
                  <a:pt x="10162" y="27932"/>
                  <a:pt x="10033" y="28422"/>
                  <a:pt x="9930" y="28938"/>
                </a:cubicBezTo>
                <a:cubicBezTo>
                  <a:pt x="7962" y="29088"/>
                  <a:pt x="5995" y="29292"/>
                  <a:pt x="3944" y="29292"/>
                </a:cubicBezTo>
                <a:cubicBezTo>
                  <a:pt x="2822" y="29292"/>
                  <a:pt x="1676" y="29231"/>
                  <a:pt x="490" y="29067"/>
                </a:cubicBezTo>
                <a:lnTo>
                  <a:pt x="490" y="29067"/>
                </a:lnTo>
                <a:cubicBezTo>
                  <a:pt x="1849" y="30026"/>
                  <a:pt x="3422" y="30331"/>
                  <a:pt x="5062" y="30331"/>
                </a:cubicBezTo>
                <a:cubicBezTo>
                  <a:pt x="6596" y="30331"/>
                  <a:pt x="8190" y="30064"/>
                  <a:pt x="9723" y="29814"/>
                </a:cubicBezTo>
                <a:lnTo>
                  <a:pt x="9723" y="29814"/>
                </a:lnTo>
                <a:cubicBezTo>
                  <a:pt x="9620" y="30253"/>
                  <a:pt x="9543" y="30666"/>
                  <a:pt x="9466" y="31104"/>
                </a:cubicBezTo>
                <a:cubicBezTo>
                  <a:pt x="6912" y="31517"/>
                  <a:pt x="4617" y="33245"/>
                  <a:pt x="1960" y="34122"/>
                </a:cubicBezTo>
                <a:cubicBezTo>
                  <a:pt x="2357" y="34238"/>
                  <a:pt x="2774" y="34290"/>
                  <a:pt x="3202" y="34290"/>
                </a:cubicBezTo>
                <a:cubicBezTo>
                  <a:pt x="5248" y="34290"/>
                  <a:pt x="7562" y="33085"/>
                  <a:pt x="9311" y="31826"/>
                </a:cubicBezTo>
                <a:lnTo>
                  <a:pt x="9311" y="31826"/>
                </a:lnTo>
                <a:cubicBezTo>
                  <a:pt x="8167" y="38164"/>
                  <a:pt x="7894" y="40283"/>
                  <a:pt x="8013" y="40283"/>
                </a:cubicBezTo>
                <a:cubicBezTo>
                  <a:pt x="8206" y="40283"/>
                  <a:pt x="9423" y="34747"/>
                  <a:pt x="9646" y="32548"/>
                </a:cubicBezTo>
                <a:cubicBezTo>
                  <a:pt x="10136" y="34431"/>
                  <a:pt x="11967" y="36881"/>
                  <a:pt x="14159" y="36984"/>
                </a:cubicBezTo>
                <a:cubicBezTo>
                  <a:pt x="12483" y="35592"/>
                  <a:pt x="12122" y="32780"/>
                  <a:pt x="9852" y="31491"/>
                </a:cubicBezTo>
                <a:cubicBezTo>
                  <a:pt x="9956" y="30949"/>
                  <a:pt x="10059" y="30382"/>
                  <a:pt x="10188" y="29814"/>
                </a:cubicBezTo>
                <a:cubicBezTo>
                  <a:pt x="11451" y="32445"/>
                  <a:pt x="15681" y="33941"/>
                  <a:pt x="18415" y="34508"/>
                </a:cubicBezTo>
                <a:cubicBezTo>
                  <a:pt x="15733" y="33116"/>
                  <a:pt x="13747" y="29557"/>
                  <a:pt x="10368" y="29067"/>
                </a:cubicBezTo>
                <a:cubicBezTo>
                  <a:pt x="10471" y="28499"/>
                  <a:pt x="10626" y="27958"/>
                  <a:pt x="10755" y="27416"/>
                </a:cubicBezTo>
                <a:cubicBezTo>
                  <a:pt x="13341" y="28949"/>
                  <a:pt x="16615" y="30151"/>
                  <a:pt x="19857" y="30151"/>
                </a:cubicBezTo>
                <a:cubicBezTo>
                  <a:pt x="21141" y="30151"/>
                  <a:pt x="22421" y="29963"/>
                  <a:pt x="23650" y="29531"/>
                </a:cubicBezTo>
                <a:lnTo>
                  <a:pt x="23650" y="29531"/>
                </a:lnTo>
                <a:cubicBezTo>
                  <a:pt x="23516" y="29538"/>
                  <a:pt x="23382" y="29542"/>
                  <a:pt x="23248" y="29542"/>
                </a:cubicBezTo>
                <a:cubicBezTo>
                  <a:pt x="19522" y="29542"/>
                  <a:pt x="15846" y="26761"/>
                  <a:pt x="11908" y="26761"/>
                </a:cubicBezTo>
                <a:cubicBezTo>
                  <a:pt x="11577" y="26761"/>
                  <a:pt x="11245" y="26780"/>
                  <a:pt x="10910" y="26823"/>
                </a:cubicBezTo>
                <a:cubicBezTo>
                  <a:pt x="11013" y="26359"/>
                  <a:pt x="11142" y="25894"/>
                  <a:pt x="11400" y="25017"/>
                </a:cubicBezTo>
                <a:cubicBezTo>
                  <a:pt x="14088" y="25693"/>
                  <a:pt x="17223" y="26342"/>
                  <a:pt x="19887" y="26342"/>
                </a:cubicBezTo>
                <a:cubicBezTo>
                  <a:pt x="21696" y="26342"/>
                  <a:pt x="23288" y="26042"/>
                  <a:pt x="24373" y="25250"/>
                </a:cubicBezTo>
                <a:lnTo>
                  <a:pt x="24373" y="25250"/>
                </a:lnTo>
                <a:cubicBezTo>
                  <a:pt x="23649" y="25368"/>
                  <a:pt x="22922" y="25416"/>
                  <a:pt x="22193" y="25416"/>
                </a:cubicBezTo>
                <a:cubicBezTo>
                  <a:pt x="19226" y="25416"/>
                  <a:pt x="16227" y="24628"/>
                  <a:pt x="13264" y="24628"/>
                </a:cubicBezTo>
                <a:cubicBezTo>
                  <a:pt x="12675" y="24628"/>
                  <a:pt x="12088" y="24659"/>
                  <a:pt x="11503" y="24734"/>
                </a:cubicBezTo>
                <a:cubicBezTo>
                  <a:pt x="11684" y="24141"/>
                  <a:pt x="11890" y="23547"/>
                  <a:pt x="12096" y="22954"/>
                </a:cubicBezTo>
                <a:cubicBezTo>
                  <a:pt x="13934" y="23651"/>
                  <a:pt x="15855" y="23994"/>
                  <a:pt x="17767" y="23994"/>
                </a:cubicBezTo>
                <a:cubicBezTo>
                  <a:pt x="20523" y="23994"/>
                  <a:pt x="23262" y="23282"/>
                  <a:pt x="25714" y="21897"/>
                </a:cubicBezTo>
                <a:lnTo>
                  <a:pt x="25714" y="21897"/>
                </a:lnTo>
                <a:cubicBezTo>
                  <a:pt x="24100" y="22475"/>
                  <a:pt x="22386" y="22662"/>
                  <a:pt x="20631" y="22662"/>
                </a:cubicBezTo>
                <a:cubicBezTo>
                  <a:pt x="17926" y="22662"/>
                  <a:pt x="15122" y="22218"/>
                  <a:pt x="12431" y="22077"/>
                </a:cubicBezTo>
                <a:cubicBezTo>
                  <a:pt x="12793" y="21175"/>
                  <a:pt x="12844" y="21020"/>
                  <a:pt x="13566" y="19524"/>
                </a:cubicBezTo>
                <a:cubicBezTo>
                  <a:pt x="14461" y="19680"/>
                  <a:pt x="15415" y="19765"/>
                  <a:pt x="16388" y="19765"/>
                </a:cubicBezTo>
                <a:cubicBezTo>
                  <a:pt x="20240" y="19765"/>
                  <a:pt x="24403" y="18438"/>
                  <a:pt x="26462" y="14959"/>
                </a:cubicBezTo>
                <a:lnTo>
                  <a:pt x="26462" y="14959"/>
                </a:lnTo>
                <a:cubicBezTo>
                  <a:pt x="22722" y="17744"/>
                  <a:pt x="17925" y="17744"/>
                  <a:pt x="13747" y="19137"/>
                </a:cubicBezTo>
                <a:cubicBezTo>
                  <a:pt x="14211" y="18234"/>
                  <a:pt x="14701" y="17332"/>
                  <a:pt x="15268" y="16481"/>
                </a:cubicBezTo>
                <a:cubicBezTo>
                  <a:pt x="21071" y="15526"/>
                  <a:pt x="27983" y="10936"/>
                  <a:pt x="29221" y="7841"/>
                </a:cubicBezTo>
                <a:lnTo>
                  <a:pt x="29221" y="7841"/>
                </a:lnTo>
                <a:cubicBezTo>
                  <a:pt x="25121" y="10858"/>
                  <a:pt x="20194" y="13360"/>
                  <a:pt x="15630" y="16016"/>
                </a:cubicBezTo>
                <a:cubicBezTo>
                  <a:pt x="18931" y="11271"/>
                  <a:pt x="28731" y="5829"/>
                  <a:pt x="29737" y="1032"/>
                </a:cubicBezTo>
                <a:lnTo>
                  <a:pt x="29737" y="1032"/>
                </a:lnTo>
                <a:cubicBezTo>
                  <a:pt x="27803" y="3173"/>
                  <a:pt x="25249" y="4668"/>
                  <a:pt x="22954" y="6396"/>
                </a:cubicBezTo>
                <a:cubicBezTo>
                  <a:pt x="19369" y="8821"/>
                  <a:pt x="18080" y="12483"/>
                  <a:pt x="15243" y="15759"/>
                </a:cubicBezTo>
                <a:cubicBezTo>
                  <a:pt x="16223" y="10368"/>
                  <a:pt x="19627" y="5649"/>
                  <a:pt x="20659" y="0"/>
                </a:cubicBezTo>
                <a:close/>
              </a:path>
            </a:pathLst>
          </a:custGeom>
          <a:solidFill>
            <a:schemeClr val="accent3"/>
          </a:solidFill>
          <a:ln>
            <a:noFill/>
          </a:ln>
        </p:spPr>
        <p:txBody>
          <a:bodyPr spcFirstLastPara="1" lIns="121900" tIns="121900" rIns="121900" bIns="121900" anchor="ctr"/>
          <a:lstStyle/>
          <a:p>
            <a:pPr marL="0" marR="0" lvl="0" indent="0" algn="l" defTabSz="1219170" rtl="0" eaLnBrk="1" fontAlgn="base"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grpSp>
        <p:nvGrpSpPr>
          <p:cNvPr id="25" name="Google Shape;136;p5"/>
          <p:cNvGrpSpPr>
            <a:grpSpLocks/>
          </p:cNvGrpSpPr>
          <p:nvPr/>
        </p:nvGrpSpPr>
        <p:grpSpPr bwMode="auto">
          <a:xfrm rot="16200000" flipH="1">
            <a:off x="11670243" y="1190626"/>
            <a:ext cx="812800" cy="654049"/>
            <a:chOff x="4649450" y="3527425"/>
            <a:chExt cx="1224050" cy="983475"/>
          </a:xfrm>
        </p:grpSpPr>
        <p:sp>
          <p:nvSpPr>
            <p:cNvPr id="26" name="Google Shape;137;p5"/>
            <p:cNvSpPr/>
            <p:nvPr/>
          </p:nvSpPr>
          <p:spPr>
            <a:xfrm>
              <a:off x="4636699" y="4151248"/>
              <a:ext cx="455830" cy="168686"/>
            </a:xfrm>
            <a:custGeom>
              <a:avLst/>
              <a:gdLst/>
              <a:ahLst/>
              <a:cxnLst/>
              <a:rect l="l" t="t" r="r" b="b"/>
              <a:pathLst>
                <a:path w="18259" h="6731" extrusionOk="0">
                  <a:moveTo>
                    <a:pt x="14506" y="1"/>
                  </a:moveTo>
                  <a:lnTo>
                    <a:pt x="14454" y="52"/>
                  </a:lnTo>
                  <a:cubicBezTo>
                    <a:pt x="10483" y="3121"/>
                    <a:pt x="5815" y="5107"/>
                    <a:pt x="888" y="5855"/>
                  </a:cubicBezTo>
                  <a:cubicBezTo>
                    <a:pt x="21" y="6472"/>
                    <a:pt x="0" y="6730"/>
                    <a:pt x="534" y="6730"/>
                  </a:cubicBezTo>
                  <a:cubicBezTo>
                    <a:pt x="3080" y="6730"/>
                    <a:pt x="18259" y="854"/>
                    <a:pt x="14506" y="1"/>
                  </a:cubicBezTo>
                  <a:close/>
                </a:path>
              </a:pathLst>
            </a:custGeom>
            <a:solidFill>
              <a:schemeClr val="accent6"/>
            </a:solidFill>
            <a:ln>
              <a:noFill/>
            </a:ln>
          </p:spPr>
          <p:txBody>
            <a:bodyPr spcFirstLastPara="1" lIns="91425" tIns="91425" rIns="91425" bIns="91425" anchor="ctr"/>
            <a:lstStyle/>
            <a:p>
              <a:pPr marL="0" marR="0" lvl="0" indent="0" algn="l" defTabSz="1219170" rtl="0" eaLnBrk="1" fontAlgn="base"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sp>
          <p:nvSpPr>
            <p:cNvPr id="27" name="Google Shape;138;p5"/>
            <p:cNvSpPr>
              <a:spLocks/>
            </p:cNvSpPr>
            <p:nvPr/>
          </p:nvSpPr>
          <p:spPr bwMode="auto">
            <a:xfrm>
              <a:off x="4756075" y="3527425"/>
              <a:ext cx="1117425" cy="983475"/>
            </a:xfrm>
            <a:custGeom>
              <a:avLst/>
              <a:gdLst>
                <a:gd name="T0" fmla="*/ 568421875 w 44697"/>
                <a:gd name="T1" fmla="*/ 93421875 h 39339"/>
                <a:gd name="T2" fmla="*/ 558546875 w 44697"/>
                <a:gd name="T3" fmla="*/ 141171875 h 39339"/>
                <a:gd name="T4" fmla="*/ 538640625 w 44697"/>
                <a:gd name="T5" fmla="*/ 148218750 h 39339"/>
                <a:gd name="T6" fmla="*/ 540812500 w 44697"/>
                <a:gd name="T7" fmla="*/ 105296875 h 39339"/>
                <a:gd name="T8" fmla="*/ 568421875 w 44697"/>
                <a:gd name="T9" fmla="*/ 93421875 h 39339"/>
                <a:gd name="T10" fmla="*/ 330812500 w 44697"/>
                <a:gd name="T11" fmla="*/ 156265625 h 39339"/>
                <a:gd name="T12" fmla="*/ 333281250 w 44697"/>
                <a:gd name="T13" fmla="*/ 156484375 h 39339"/>
                <a:gd name="T14" fmla="*/ 318171875 w 44697"/>
                <a:gd name="T15" fmla="*/ 225640625 h 39339"/>
                <a:gd name="T16" fmla="*/ 315546875 w 44697"/>
                <a:gd name="T17" fmla="*/ 225390625 h 39339"/>
                <a:gd name="T18" fmla="*/ 330812500 w 44697"/>
                <a:gd name="T19" fmla="*/ 156265625 h 39339"/>
                <a:gd name="T20" fmla="*/ 308812500 w 44697"/>
                <a:gd name="T21" fmla="*/ 337437500 h 39339"/>
                <a:gd name="T22" fmla="*/ 331671875 w 44697"/>
                <a:gd name="T23" fmla="*/ 342250000 h 39339"/>
                <a:gd name="T24" fmla="*/ 334062500 w 44697"/>
                <a:gd name="T25" fmla="*/ 393734375 h 39339"/>
                <a:gd name="T26" fmla="*/ 310703125 w 44697"/>
                <a:gd name="T27" fmla="*/ 388593750 h 39339"/>
                <a:gd name="T28" fmla="*/ 308812500 w 44697"/>
                <a:gd name="T29" fmla="*/ 337437500 h 39339"/>
                <a:gd name="T30" fmla="*/ 377843750 w 44697"/>
                <a:gd name="T31" fmla="*/ 408781250 h 39339"/>
                <a:gd name="T32" fmla="*/ 404203125 w 44697"/>
                <a:gd name="T33" fmla="*/ 431718750 h 39339"/>
                <a:gd name="T34" fmla="*/ 392500000 w 44697"/>
                <a:gd name="T35" fmla="*/ 437390625 h 39339"/>
                <a:gd name="T36" fmla="*/ 366328125 w 44697"/>
                <a:gd name="T37" fmla="*/ 414390625 h 39339"/>
                <a:gd name="T38" fmla="*/ 377843750 w 44697"/>
                <a:gd name="T39" fmla="*/ 408781250 h 39339"/>
                <a:gd name="T40" fmla="*/ 400093750 w 44697"/>
                <a:gd name="T41" fmla="*/ 0 h 39339"/>
                <a:gd name="T42" fmla="*/ 279687500 w 44697"/>
                <a:gd name="T43" fmla="*/ 100875000 h 39339"/>
                <a:gd name="T44" fmla="*/ 274265625 w 44697"/>
                <a:gd name="T45" fmla="*/ 248312500 h 39339"/>
                <a:gd name="T46" fmla="*/ 247046875 w 44697"/>
                <a:gd name="T47" fmla="*/ 211687500 h 39339"/>
                <a:gd name="T48" fmla="*/ 263968750 w 44697"/>
                <a:gd name="T49" fmla="*/ 32765625 h 39339"/>
                <a:gd name="T50" fmla="*/ 263968750 w 44697"/>
                <a:gd name="T51" fmla="*/ 32765625 h 39339"/>
                <a:gd name="T52" fmla="*/ 179015625 w 44697"/>
                <a:gd name="T53" fmla="*/ 322359375 h 39339"/>
                <a:gd name="T54" fmla="*/ 176515625 w 44697"/>
                <a:gd name="T55" fmla="*/ 322109375 h 39339"/>
                <a:gd name="T56" fmla="*/ 97937500 w 44697"/>
                <a:gd name="T57" fmla="*/ 144390625 h 39339"/>
                <a:gd name="T58" fmla="*/ 97937500 w 44697"/>
                <a:gd name="T59" fmla="*/ 144390625 h 39339"/>
                <a:gd name="T60" fmla="*/ 21375000 w 44697"/>
                <a:gd name="T61" fmla="*/ 330171875 h 39339"/>
                <a:gd name="T62" fmla="*/ 133796875 w 44697"/>
                <a:gd name="T63" fmla="*/ 420828125 h 39339"/>
                <a:gd name="T64" fmla="*/ 205937500 w 44697"/>
                <a:gd name="T65" fmla="*/ 579609375 h 39339"/>
                <a:gd name="T66" fmla="*/ 321625000 w 44697"/>
                <a:gd name="T67" fmla="*/ 614656250 h 39339"/>
                <a:gd name="T68" fmla="*/ 401375000 w 44697"/>
                <a:gd name="T69" fmla="*/ 590093750 h 39339"/>
                <a:gd name="T70" fmla="*/ 343359375 w 44697"/>
                <a:gd name="T71" fmla="*/ 557843750 h 39339"/>
                <a:gd name="T72" fmla="*/ 249859375 w 44697"/>
                <a:gd name="T73" fmla="*/ 462750000 h 39339"/>
                <a:gd name="T74" fmla="*/ 259890625 w 44697"/>
                <a:gd name="T75" fmla="*/ 461968750 h 39339"/>
                <a:gd name="T76" fmla="*/ 447968750 w 44697"/>
                <a:gd name="T77" fmla="*/ 519750000 h 39339"/>
                <a:gd name="T78" fmla="*/ 507359375 w 44697"/>
                <a:gd name="T79" fmla="*/ 502234375 h 39339"/>
                <a:gd name="T80" fmla="*/ 577078125 w 44697"/>
                <a:gd name="T81" fmla="*/ 433734375 h 39339"/>
                <a:gd name="T82" fmla="*/ 577078125 w 44697"/>
                <a:gd name="T83" fmla="*/ 433734375 h 39339"/>
                <a:gd name="T84" fmla="*/ 531578125 w 44697"/>
                <a:gd name="T85" fmla="*/ 436671875 h 39339"/>
                <a:gd name="T86" fmla="*/ 401375000 w 44697"/>
                <a:gd name="T87" fmla="*/ 379328125 h 39339"/>
                <a:gd name="T88" fmla="*/ 419578125 w 44697"/>
                <a:gd name="T89" fmla="*/ 361828125 h 39339"/>
                <a:gd name="T90" fmla="*/ 546062500 w 44697"/>
                <a:gd name="T91" fmla="*/ 382265625 h 39339"/>
                <a:gd name="T92" fmla="*/ 567406250 w 44697"/>
                <a:gd name="T93" fmla="*/ 377312500 h 39339"/>
                <a:gd name="T94" fmla="*/ 642765625 w 44697"/>
                <a:gd name="T95" fmla="*/ 289062500 h 39339"/>
                <a:gd name="T96" fmla="*/ 642765625 w 44697"/>
                <a:gd name="T97" fmla="*/ 289062500 h 39339"/>
                <a:gd name="T98" fmla="*/ 569609375 w 44697"/>
                <a:gd name="T99" fmla="*/ 299906250 h 39339"/>
                <a:gd name="T100" fmla="*/ 519453125 w 44697"/>
                <a:gd name="T101" fmla="*/ 245937500 h 39339"/>
                <a:gd name="T102" fmla="*/ 662109375 w 44697"/>
                <a:gd name="T103" fmla="*/ 203218750 h 39339"/>
                <a:gd name="T104" fmla="*/ 683468750 w 44697"/>
                <a:gd name="T105" fmla="*/ 64203125 h 39339"/>
                <a:gd name="T106" fmla="*/ 564890625 w 44697"/>
                <a:gd name="T107" fmla="*/ 31984375 h 39339"/>
                <a:gd name="T108" fmla="*/ 453765625 w 44697"/>
                <a:gd name="T109" fmla="*/ 127062500 h 39339"/>
                <a:gd name="T110" fmla="*/ 425046875 w 44697"/>
                <a:gd name="T111" fmla="*/ 158625000 h 39339"/>
                <a:gd name="T112" fmla="*/ 406625000 w 44697"/>
                <a:gd name="T113" fmla="*/ 152046875 h 39339"/>
                <a:gd name="T114" fmla="*/ 429187500 w 44697"/>
                <a:gd name="T115" fmla="*/ 16640625 h 39339"/>
                <a:gd name="T116" fmla="*/ 400093750 w 44697"/>
                <a:gd name="T117" fmla="*/ 0 h 39339"/>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44697" h="39339" extrusionOk="0">
                  <a:moveTo>
                    <a:pt x="36379" y="5979"/>
                  </a:moveTo>
                  <a:cubicBezTo>
                    <a:pt x="37626" y="5979"/>
                    <a:pt x="37864" y="7555"/>
                    <a:pt x="35747" y="9035"/>
                  </a:cubicBezTo>
                  <a:cubicBezTo>
                    <a:pt x="35259" y="9350"/>
                    <a:pt x="34824" y="9486"/>
                    <a:pt x="34473" y="9486"/>
                  </a:cubicBezTo>
                  <a:cubicBezTo>
                    <a:pt x="33357" y="9486"/>
                    <a:pt x="33082" y="8112"/>
                    <a:pt x="34612" y="6739"/>
                  </a:cubicBezTo>
                  <a:cubicBezTo>
                    <a:pt x="35297" y="6203"/>
                    <a:pt x="35910" y="5979"/>
                    <a:pt x="36379" y="5979"/>
                  </a:cubicBezTo>
                  <a:close/>
                  <a:moveTo>
                    <a:pt x="21172" y="10001"/>
                  </a:moveTo>
                  <a:cubicBezTo>
                    <a:pt x="21224" y="10001"/>
                    <a:pt x="21276" y="10006"/>
                    <a:pt x="21330" y="10015"/>
                  </a:cubicBezTo>
                  <a:cubicBezTo>
                    <a:pt x="22725" y="10339"/>
                    <a:pt x="21930" y="14441"/>
                    <a:pt x="20363" y="14441"/>
                  </a:cubicBezTo>
                  <a:cubicBezTo>
                    <a:pt x="20308" y="14441"/>
                    <a:pt x="20252" y="14435"/>
                    <a:pt x="20195" y="14425"/>
                  </a:cubicBezTo>
                  <a:cubicBezTo>
                    <a:pt x="18771" y="14125"/>
                    <a:pt x="19573" y="10001"/>
                    <a:pt x="21172" y="10001"/>
                  </a:cubicBezTo>
                  <a:close/>
                  <a:moveTo>
                    <a:pt x="19764" y="21596"/>
                  </a:moveTo>
                  <a:cubicBezTo>
                    <a:pt x="20187" y="21596"/>
                    <a:pt x="20679" y="21690"/>
                    <a:pt x="21227" y="21904"/>
                  </a:cubicBezTo>
                  <a:cubicBezTo>
                    <a:pt x="23760" y="23171"/>
                    <a:pt x="23321" y="25199"/>
                    <a:pt x="21380" y="25199"/>
                  </a:cubicBezTo>
                  <a:cubicBezTo>
                    <a:pt x="20950" y="25199"/>
                    <a:pt x="20447" y="25099"/>
                    <a:pt x="19885" y="24870"/>
                  </a:cubicBezTo>
                  <a:cubicBezTo>
                    <a:pt x="17338" y="23618"/>
                    <a:pt x="17796" y="21596"/>
                    <a:pt x="19764" y="21596"/>
                  </a:cubicBezTo>
                  <a:close/>
                  <a:moveTo>
                    <a:pt x="24182" y="26162"/>
                  </a:moveTo>
                  <a:cubicBezTo>
                    <a:pt x="24978" y="26162"/>
                    <a:pt x="26067" y="26763"/>
                    <a:pt x="25869" y="27630"/>
                  </a:cubicBezTo>
                  <a:cubicBezTo>
                    <a:pt x="25759" y="27880"/>
                    <a:pt x="25466" y="27993"/>
                    <a:pt x="25120" y="27993"/>
                  </a:cubicBezTo>
                  <a:cubicBezTo>
                    <a:pt x="24325" y="27993"/>
                    <a:pt x="23247" y="27401"/>
                    <a:pt x="23445" y="26521"/>
                  </a:cubicBezTo>
                  <a:cubicBezTo>
                    <a:pt x="23553" y="26273"/>
                    <a:pt x="23840" y="26162"/>
                    <a:pt x="24182" y="26162"/>
                  </a:cubicBezTo>
                  <a:close/>
                  <a:moveTo>
                    <a:pt x="25606" y="0"/>
                  </a:moveTo>
                  <a:cubicBezTo>
                    <a:pt x="22588" y="0"/>
                    <a:pt x="17675" y="4496"/>
                    <a:pt x="17900" y="6456"/>
                  </a:cubicBezTo>
                  <a:cubicBezTo>
                    <a:pt x="16987" y="8479"/>
                    <a:pt x="18562" y="15892"/>
                    <a:pt x="17553" y="15892"/>
                  </a:cubicBezTo>
                  <a:cubicBezTo>
                    <a:pt x="17250" y="15892"/>
                    <a:pt x="16715" y="15226"/>
                    <a:pt x="15811" y="13548"/>
                  </a:cubicBezTo>
                  <a:cubicBezTo>
                    <a:pt x="13644" y="6765"/>
                    <a:pt x="18519" y="3541"/>
                    <a:pt x="16894" y="2097"/>
                  </a:cubicBezTo>
                  <a:cubicBezTo>
                    <a:pt x="4927" y="6524"/>
                    <a:pt x="13981" y="20631"/>
                    <a:pt x="11457" y="20631"/>
                  </a:cubicBezTo>
                  <a:cubicBezTo>
                    <a:pt x="11408" y="20631"/>
                    <a:pt x="11355" y="20625"/>
                    <a:pt x="11297" y="20615"/>
                  </a:cubicBezTo>
                  <a:cubicBezTo>
                    <a:pt x="3844" y="16823"/>
                    <a:pt x="7919" y="10273"/>
                    <a:pt x="6268" y="9241"/>
                  </a:cubicBezTo>
                  <a:cubicBezTo>
                    <a:pt x="1780" y="9447"/>
                    <a:pt x="1" y="18345"/>
                    <a:pt x="1368" y="21131"/>
                  </a:cubicBezTo>
                  <a:cubicBezTo>
                    <a:pt x="2425" y="24225"/>
                    <a:pt x="5314" y="26727"/>
                    <a:pt x="8563" y="26933"/>
                  </a:cubicBezTo>
                  <a:cubicBezTo>
                    <a:pt x="6681" y="33304"/>
                    <a:pt x="11968" y="36295"/>
                    <a:pt x="13180" y="37095"/>
                  </a:cubicBezTo>
                  <a:cubicBezTo>
                    <a:pt x="16091" y="38759"/>
                    <a:pt x="18570" y="39338"/>
                    <a:pt x="20584" y="39338"/>
                  </a:cubicBezTo>
                  <a:cubicBezTo>
                    <a:pt x="22940" y="39338"/>
                    <a:pt x="24659" y="38544"/>
                    <a:pt x="25688" y="37766"/>
                  </a:cubicBezTo>
                  <a:cubicBezTo>
                    <a:pt x="27932" y="35831"/>
                    <a:pt x="26101" y="36167"/>
                    <a:pt x="21975" y="35702"/>
                  </a:cubicBezTo>
                  <a:cubicBezTo>
                    <a:pt x="17100" y="35522"/>
                    <a:pt x="14469" y="31086"/>
                    <a:pt x="15991" y="29616"/>
                  </a:cubicBezTo>
                  <a:cubicBezTo>
                    <a:pt x="16201" y="29582"/>
                    <a:pt x="16415" y="29566"/>
                    <a:pt x="16633" y="29566"/>
                  </a:cubicBezTo>
                  <a:cubicBezTo>
                    <a:pt x="19978" y="29566"/>
                    <a:pt x="24301" y="33264"/>
                    <a:pt x="28670" y="33264"/>
                  </a:cubicBezTo>
                  <a:cubicBezTo>
                    <a:pt x="29941" y="33264"/>
                    <a:pt x="31216" y="32951"/>
                    <a:pt x="32471" y="32143"/>
                  </a:cubicBezTo>
                  <a:cubicBezTo>
                    <a:pt x="34277" y="31215"/>
                    <a:pt x="38068" y="28558"/>
                    <a:pt x="36933" y="27759"/>
                  </a:cubicBezTo>
                  <a:cubicBezTo>
                    <a:pt x="35945" y="27884"/>
                    <a:pt x="34966" y="27947"/>
                    <a:pt x="34021" y="27947"/>
                  </a:cubicBezTo>
                  <a:cubicBezTo>
                    <a:pt x="29910" y="27947"/>
                    <a:pt x="26443" y="26752"/>
                    <a:pt x="25688" y="24277"/>
                  </a:cubicBezTo>
                  <a:cubicBezTo>
                    <a:pt x="25424" y="23442"/>
                    <a:pt x="25932" y="23157"/>
                    <a:pt x="26853" y="23157"/>
                  </a:cubicBezTo>
                  <a:cubicBezTo>
                    <a:pt x="28828" y="23157"/>
                    <a:pt x="32703" y="24465"/>
                    <a:pt x="34948" y="24465"/>
                  </a:cubicBezTo>
                  <a:cubicBezTo>
                    <a:pt x="35537" y="24465"/>
                    <a:pt x="36013" y="24375"/>
                    <a:pt x="36314" y="24148"/>
                  </a:cubicBezTo>
                  <a:cubicBezTo>
                    <a:pt x="38816" y="23606"/>
                    <a:pt x="43303" y="19274"/>
                    <a:pt x="41137" y="18500"/>
                  </a:cubicBezTo>
                  <a:cubicBezTo>
                    <a:pt x="39565" y="18986"/>
                    <a:pt x="37927" y="19194"/>
                    <a:pt x="36455" y="19194"/>
                  </a:cubicBezTo>
                  <a:cubicBezTo>
                    <a:pt x="32299" y="19194"/>
                    <a:pt x="29474" y="17531"/>
                    <a:pt x="33245" y="15740"/>
                  </a:cubicBezTo>
                  <a:cubicBezTo>
                    <a:pt x="36340" y="14554"/>
                    <a:pt x="40131" y="15818"/>
                    <a:pt x="42375" y="13006"/>
                  </a:cubicBezTo>
                  <a:cubicBezTo>
                    <a:pt x="43355" y="10453"/>
                    <a:pt x="44696" y="5966"/>
                    <a:pt x="43742" y="4109"/>
                  </a:cubicBezTo>
                  <a:cubicBezTo>
                    <a:pt x="41314" y="2858"/>
                    <a:pt x="38595" y="2047"/>
                    <a:pt x="36153" y="2047"/>
                  </a:cubicBezTo>
                  <a:cubicBezTo>
                    <a:pt x="32654" y="2047"/>
                    <a:pt x="29725" y="3712"/>
                    <a:pt x="29041" y="8132"/>
                  </a:cubicBezTo>
                  <a:cubicBezTo>
                    <a:pt x="28743" y="9270"/>
                    <a:pt x="28120" y="10152"/>
                    <a:pt x="27203" y="10152"/>
                  </a:cubicBezTo>
                  <a:cubicBezTo>
                    <a:pt x="26852" y="10152"/>
                    <a:pt x="26459" y="10023"/>
                    <a:pt x="26024" y="9731"/>
                  </a:cubicBezTo>
                  <a:cubicBezTo>
                    <a:pt x="23651" y="7100"/>
                    <a:pt x="26901" y="3851"/>
                    <a:pt x="27468" y="1065"/>
                  </a:cubicBezTo>
                  <a:cubicBezTo>
                    <a:pt x="27065" y="312"/>
                    <a:pt x="26401" y="0"/>
                    <a:pt x="25606" y="0"/>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marL="0" marR="0" lvl="0" indent="0" algn="l" defTabSz="121917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sp>
          <p:nvSpPr>
            <p:cNvPr id="28" name="Google Shape;139;p5"/>
            <p:cNvSpPr/>
            <p:nvPr/>
          </p:nvSpPr>
          <p:spPr>
            <a:xfrm>
              <a:off x="4827957" y="3613359"/>
              <a:ext cx="812845" cy="760683"/>
            </a:xfrm>
            <a:custGeom>
              <a:avLst/>
              <a:gdLst/>
              <a:ahLst/>
              <a:cxnLst/>
              <a:rect l="l" t="t" r="r" b="b"/>
              <a:pathLst>
                <a:path w="32471" h="30460" extrusionOk="0">
                  <a:moveTo>
                    <a:pt x="21097" y="0"/>
                  </a:moveTo>
                  <a:lnTo>
                    <a:pt x="21097" y="0"/>
                  </a:lnTo>
                  <a:cubicBezTo>
                    <a:pt x="18312" y="4075"/>
                    <a:pt x="17873" y="9827"/>
                    <a:pt x="20014" y="14675"/>
                  </a:cubicBezTo>
                  <a:cubicBezTo>
                    <a:pt x="17796" y="15759"/>
                    <a:pt x="15114" y="17177"/>
                    <a:pt x="12663" y="18544"/>
                  </a:cubicBezTo>
                  <a:cubicBezTo>
                    <a:pt x="8614" y="14005"/>
                    <a:pt x="8589" y="9827"/>
                    <a:pt x="10007" y="4901"/>
                  </a:cubicBezTo>
                  <a:lnTo>
                    <a:pt x="10007" y="4901"/>
                  </a:lnTo>
                  <a:cubicBezTo>
                    <a:pt x="7841" y="9208"/>
                    <a:pt x="8924" y="14908"/>
                    <a:pt x="12457" y="18647"/>
                  </a:cubicBezTo>
                  <a:cubicBezTo>
                    <a:pt x="10884" y="19524"/>
                    <a:pt x="8769" y="20762"/>
                    <a:pt x="6912" y="21897"/>
                  </a:cubicBezTo>
                  <a:cubicBezTo>
                    <a:pt x="2192" y="20607"/>
                    <a:pt x="26" y="15217"/>
                    <a:pt x="464" y="10446"/>
                  </a:cubicBezTo>
                  <a:lnTo>
                    <a:pt x="464" y="10446"/>
                  </a:lnTo>
                  <a:cubicBezTo>
                    <a:pt x="0" y="10884"/>
                    <a:pt x="284" y="12096"/>
                    <a:pt x="258" y="13231"/>
                  </a:cubicBezTo>
                  <a:cubicBezTo>
                    <a:pt x="568" y="16739"/>
                    <a:pt x="2734" y="20891"/>
                    <a:pt x="6628" y="22052"/>
                  </a:cubicBezTo>
                  <a:cubicBezTo>
                    <a:pt x="6345" y="22464"/>
                    <a:pt x="4153" y="23135"/>
                    <a:pt x="4230" y="23805"/>
                  </a:cubicBezTo>
                  <a:cubicBezTo>
                    <a:pt x="4926" y="23367"/>
                    <a:pt x="6061" y="22671"/>
                    <a:pt x="7170" y="22000"/>
                  </a:cubicBezTo>
                  <a:lnTo>
                    <a:pt x="7170" y="22000"/>
                  </a:lnTo>
                  <a:cubicBezTo>
                    <a:pt x="5519" y="24527"/>
                    <a:pt x="6783" y="29840"/>
                    <a:pt x="9491" y="30459"/>
                  </a:cubicBezTo>
                  <a:cubicBezTo>
                    <a:pt x="5881" y="28138"/>
                    <a:pt x="5287" y="21819"/>
                    <a:pt x="10162" y="20220"/>
                  </a:cubicBezTo>
                  <a:cubicBezTo>
                    <a:pt x="14902" y="21989"/>
                    <a:pt x="18574" y="27881"/>
                    <a:pt x="24211" y="27881"/>
                  </a:cubicBezTo>
                  <a:cubicBezTo>
                    <a:pt x="24248" y="27881"/>
                    <a:pt x="24284" y="27881"/>
                    <a:pt x="24321" y="27880"/>
                  </a:cubicBezTo>
                  <a:cubicBezTo>
                    <a:pt x="18956" y="27236"/>
                    <a:pt x="15397" y="22438"/>
                    <a:pt x="10394" y="20091"/>
                  </a:cubicBezTo>
                  <a:cubicBezTo>
                    <a:pt x="13515" y="18286"/>
                    <a:pt x="16816" y="16507"/>
                    <a:pt x="20246" y="14804"/>
                  </a:cubicBezTo>
                  <a:lnTo>
                    <a:pt x="21871" y="14005"/>
                  </a:lnTo>
                  <a:cubicBezTo>
                    <a:pt x="24118" y="15173"/>
                    <a:pt x="27476" y="18015"/>
                    <a:pt x="30159" y="18015"/>
                  </a:cubicBezTo>
                  <a:cubicBezTo>
                    <a:pt x="30617" y="18015"/>
                    <a:pt x="31055" y="17932"/>
                    <a:pt x="31465" y="17745"/>
                  </a:cubicBezTo>
                  <a:lnTo>
                    <a:pt x="31465" y="17745"/>
                  </a:lnTo>
                  <a:cubicBezTo>
                    <a:pt x="31199" y="17778"/>
                    <a:pt x="30936" y="17794"/>
                    <a:pt x="30677" y="17794"/>
                  </a:cubicBezTo>
                  <a:cubicBezTo>
                    <a:pt x="27570" y="17794"/>
                    <a:pt x="24936" y="15495"/>
                    <a:pt x="22103" y="13876"/>
                  </a:cubicBezTo>
                  <a:cubicBezTo>
                    <a:pt x="25224" y="12380"/>
                    <a:pt x="31671" y="9053"/>
                    <a:pt x="32471" y="6061"/>
                  </a:cubicBezTo>
                  <a:lnTo>
                    <a:pt x="32471" y="6061"/>
                  </a:lnTo>
                  <a:cubicBezTo>
                    <a:pt x="31052" y="8176"/>
                    <a:pt x="28912" y="9904"/>
                    <a:pt x="26539" y="11297"/>
                  </a:cubicBezTo>
                  <a:cubicBezTo>
                    <a:pt x="25966" y="10495"/>
                    <a:pt x="28283" y="4708"/>
                    <a:pt x="28085" y="4708"/>
                  </a:cubicBezTo>
                  <a:cubicBezTo>
                    <a:pt x="28060" y="4708"/>
                    <a:pt x="27995" y="4799"/>
                    <a:pt x="27880" y="5004"/>
                  </a:cubicBezTo>
                  <a:cubicBezTo>
                    <a:pt x="24037" y="12432"/>
                    <a:pt x="30201" y="9904"/>
                    <a:pt x="20194" y="14572"/>
                  </a:cubicBezTo>
                  <a:cubicBezTo>
                    <a:pt x="17770" y="9208"/>
                    <a:pt x="19034" y="4256"/>
                    <a:pt x="21097" y="0"/>
                  </a:cubicBezTo>
                  <a:close/>
                </a:path>
              </a:pathLst>
            </a:custGeom>
            <a:solidFill>
              <a:schemeClr val="accent6"/>
            </a:solidFill>
            <a:ln>
              <a:noFill/>
            </a:ln>
          </p:spPr>
          <p:txBody>
            <a:bodyPr spcFirstLastPara="1" lIns="91425" tIns="91425" rIns="91425" bIns="91425" anchor="ctr"/>
            <a:lstStyle/>
            <a:p>
              <a:pPr marL="0" marR="0" lvl="0" indent="0" algn="l" defTabSz="1219170" rtl="0" eaLnBrk="1" fontAlgn="base"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grpSp>
      <p:sp>
        <p:nvSpPr>
          <p:cNvPr id="114" name="Google Shape;114;p5"/>
          <p:cNvSpPr txBox="1">
            <a:spLocks noGrp="1"/>
          </p:cNvSpPr>
          <p:nvPr>
            <p:ph type="subTitle" idx="1"/>
          </p:nvPr>
        </p:nvSpPr>
        <p:spPr>
          <a:xfrm>
            <a:off x="2466877" y="3131667"/>
            <a:ext cx="2799600" cy="545600"/>
          </a:xfrm>
          <a:prstGeom prst="rect">
            <a:avLst/>
          </a:prstGeom>
        </p:spPr>
        <p:txBody>
          <a:bodyPr spcFirstLastPara="1">
            <a:noAutofit/>
          </a:bodyPr>
          <a:lstStyle>
            <a:lvl1pPr lvl="0" algn="ctr" rtl="0">
              <a:spcBef>
                <a:spcPts val="0"/>
              </a:spcBef>
              <a:spcAft>
                <a:spcPts val="0"/>
              </a:spcAft>
              <a:buNone/>
              <a:defRPr sz="2667" b="1">
                <a:latin typeface="Comfortaa"/>
                <a:ea typeface="Comfortaa"/>
                <a:cs typeface="Comfortaa"/>
                <a:sym typeface="Comfortaa"/>
              </a:defRPr>
            </a:lvl1pPr>
            <a:lvl2pPr lvl="1" algn="ctr" rtl="0">
              <a:spcBef>
                <a:spcPts val="0"/>
              </a:spcBef>
              <a:spcAft>
                <a:spcPts val="0"/>
              </a:spcAft>
              <a:buNone/>
              <a:defRPr sz="2667" b="1">
                <a:latin typeface="Comfortaa"/>
                <a:ea typeface="Comfortaa"/>
                <a:cs typeface="Comfortaa"/>
                <a:sym typeface="Comfortaa"/>
              </a:defRPr>
            </a:lvl2pPr>
            <a:lvl3pPr lvl="2" algn="ctr" rtl="0">
              <a:spcBef>
                <a:spcPts val="0"/>
              </a:spcBef>
              <a:spcAft>
                <a:spcPts val="0"/>
              </a:spcAft>
              <a:buNone/>
              <a:defRPr sz="2667" b="1">
                <a:latin typeface="Comfortaa"/>
                <a:ea typeface="Comfortaa"/>
                <a:cs typeface="Comfortaa"/>
                <a:sym typeface="Comfortaa"/>
              </a:defRPr>
            </a:lvl3pPr>
            <a:lvl4pPr lvl="3" algn="ctr" rtl="0">
              <a:spcBef>
                <a:spcPts val="0"/>
              </a:spcBef>
              <a:spcAft>
                <a:spcPts val="0"/>
              </a:spcAft>
              <a:buNone/>
              <a:defRPr sz="2667" b="1">
                <a:latin typeface="Comfortaa"/>
                <a:ea typeface="Comfortaa"/>
                <a:cs typeface="Comfortaa"/>
                <a:sym typeface="Comfortaa"/>
              </a:defRPr>
            </a:lvl4pPr>
            <a:lvl5pPr lvl="4" algn="ctr" rtl="0">
              <a:spcBef>
                <a:spcPts val="0"/>
              </a:spcBef>
              <a:spcAft>
                <a:spcPts val="0"/>
              </a:spcAft>
              <a:buNone/>
              <a:defRPr sz="2667" b="1">
                <a:latin typeface="Comfortaa"/>
                <a:ea typeface="Comfortaa"/>
                <a:cs typeface="Comfortaa"/>
                <a:sym typeface="Comfortaa"/>
              </a:defRPr>
            </a:lvl5pPr>
            <a:lvl6pPr lvl="5" algn="ctr" rtl="0">
              <a:spcBef>
                <a:spcPts val="0"/>
              </a:spcBef>
              <a:spcAft>
                <a:spcPts val="0"/>
              </a:spcAft>
              <a:buNone/>
              <a:defRPr sz="2667" b="1">
                <a:latin typeface="Comfortaa"/>
                <a:ea typeface="Comfortaa"/>
                <a:cs typeface="Comfortaa"/>
                <a:sym typeface="Comfortaa"/>
              </a:defRPr>
            </a:lvl6pPr>
            <a:lvl7pPr lvl="6" algn="ctr" rtl="0">
              <a:spcBef>
                <a:spcPts val="0"/>
              </a:spcBef>
              <a:spcAft>
                <a:spcPts val="0"/>
              </a:spcAft>
              <a:buNone/>
              <a:defRPr sz="2667" b="1">
                <a:latin typeface="Comfortaa"/>
                <a:ea typeface="Comfortaa"/>
                <a:cs typeface="Comfortaa"/>
                <a:sym typeface="Comfortaa"/>
              </a:defRPr>
            </a:lvl7pPr>
            <a:lvl8pPr lvl="7" algn="ctr" rtl="0">
              <a:spcBef>
                <a:spcPts val="0"/>
              </a:spcBef>
              <a:spcAft>
                <a:spcPts val="0"/>
              </a:spcAft>
              <a:buNone/>
              <a:defRPr sz="2667" b="1">
                <a:latin typeface="Comfortaa"/>
                <a:ea typeface="Comfortaa"/>
                <a:cs typeface="Comfortaa"/>
                <a:sym typeface="Comfortaa"/>
              </a:defRPr>
            </a:lvl8pPr>
            <a:lvl9pPr lvl="8" algn="ctr" rtl="0">
              <a:spcBef>
                <a:spcPts val="0"/>
              </a:spcBef>
              <a:spcAft>
                <a:spcPts val="0"/>
              </a:spcAft>
              <a:buNone/>
              <a:defRPr sz="2667" b="1">
                <a:latin typeface="Comfortaa"/>
                <a:ea typeface="Comfortaa"/>
                <a:cs typeface="Comfortaa"/>
                <a:sym typeface="Comfortaa"/>
              </a:defRPr>
            </a:lvl9pPr>
          </a:lstStyle>
          <a:p>
            <a:endParaRPr/>
          </a:p>
        </p:txBody>
      </p:sp>
      <p:sp>
        <p:nvSpPr>
          <p:cNvPr id="115" name="Google Shape;115;p5"/>
          <p:cNvSpPr txBox="1">
            <a:spLocks noGrp="1"/>
          </p:cNvSpPr>
          <p:nvPr>
            <p:ph type="subTitle" idx="2"/>
          </p:nvPr>
        </p:nvSpPr>
        <p:spPr>
          <a:xfrm>
            <a:off x="2571077" y="3659167"/>
            <a:ext cx="2591200" cy="1065200"/>
          </a:xfrm>
          <a:prstGeom prst="rect">
            <a:avLst/>
          </a:prstGeom>
        </p:spPr>
        <p:txBody>
          <a:bodyPr spcFirstLastPara="1">
            <a:noAutofit/>
          </a:bodyPr>
          <a:lstStyle>
            <a:lvl1pPr lvl="0" algn="ctr" rtl="0">
              <a:spcBef>
                <a:spcPts val="0"/>
              </a:spcBef>
              <a:spcAft>
                <a:spcPts val="0"/>
              </a:spcAft>
              <a:buNone/>
              <a:defRPr sz="1867">
                <a:latin typeface="Comfortaa"/>
                <a:ea typeface="Comfortaa"/>
                <a:cs typeface="Comfortaa"/>
                <a:sym typeface="Comfortaa"/>
              </a:defRPr>
            </a:lvl1pPr>
            <a:lvl2pPr lvl="1" algn="ctr" rtl="0">
              <a:spcBef>
                <a:spcPts val="0"/>
              </a:spcBef>
              <a:spcAft>
                <a:spcPts val="0"/>
              </a:spcAft>
              <a:buNone/>
              <a:defRPr sz="1867">
                <a:latin typeface="Comfortaa"/>
                <a:ea typeface="Comfortaa"/>
                <a:cs typeface="Comfortaa"/>
                <a:sym typeface="Comfortaa"/>
              </a:defRPr>
            </a:lvl2pPr>
            <a:lvl3pPr lvl="2" algn="ctr" rtl="0">
              <a:spcBef>
                <a:spcPts val="0"/>
              </a:spcBef>
              <a:spcAft>
                <a:spcPts val="0"/>
              </a:spcAft>
              <a:buNone/>
              <a:defRPr sz="1867">
                <a:latin typeface="Comfortaa"/>
                <a:ea typeface="Comfortaa"/>
                <a:cs typeface="Comfortaa"/>
                <a:sym typeface="Comfortaa"/>
              </a:defRPr>
            </a:lvl3pPr>
            <a:lvl4pPr lvl="3" algn="ctr" rtl="0">
              <a:spcBef>
                <a:spcPts val="0"/>
              </a:spcBef>
              <a:spcAft>
                <a:spcPts val="0"/>
              </a:spcAft>
              <a:buNone/>
              <a:defRPr sz="1867">
                <a:latin typeface="Comfortaa"/>
                <a:ea typeface="Comfortaa"/>
                <a:cs typeface="Comfortaa"/>
                <a:sym typeface="Comfortaa"/>
              </a:defRPr>
            </a:lvl4pPr>
            <a:lvl5pPr lvl="4" algn="ctr" rtl="0">
              <a:spcBef>
                <a:spcPts val="0"/>
              </a:spcBef>
              <a:spcAft>
                <a:spcPts val="0"/>
              </a:spcAft>
              <a:buNone/>
              <a:defRPr sz="1867">
                <a:latin typeface="Comfortaa"/>
                <a:ea typeface="Comfortaa"/>
                <a:cs typeface="Comfortaa"/>
                <a:sym typeface="Comfortaa"/>
              </a:defRPr>
            </a:lvl5pPr>
            <a:lvl6pPr lvl="5" algn="ctr" rtl="0">
              <a:spcBef>
                <a:spcPts val="0"/>
              </a:spcBef>
              <a:spcAft>
                <a:spcPts val="0"/>
              </a:spcAft>
              <a:buNone/>
              <a:defRPr sz="1867">
                <a:latin typeface="Comfortaa"/>
                <a:ea typeface="Comfortaa"/>
                <a:cs typeface="Comfortaa"/>
                <a:sym typeface="Comfortaa"/>
              </a:defRPr>
            </a:lvl6pPr>
            <a:lvl7pPr lvl="6" algn="ctr" rtl="0">
              <a:spcBef>
                <a:spcPts val="0"/>
              </a:spcBef>
              <a:spcAft>
                <a:spcPts val="0"/>
              </a:spcAft>
              <a:buNone/>
              <a:defRPr sz="1867">
                <a:latin typeface="Comfortaa"/>
                <a:ea typeface="Comfortaa"/>
                <a:cs typeface="Comfortaa"/>
                <a:sym typeface="Comfortaa"/>
              </a:defRPr>
            </a:lvl7pPr>
            <a:lvl8pPr lvl="7" algn="ctr" rtl="0">
              <a:spcBef>
                <a:spcPts val="0"/>
              </a:spcBef>
              <a:spcAft>
                <a:spcPts val="0"/>
              </a:spcAft>
              <a:buNone/>
              <a:defRPr sz="1867">
                <a:latin typeface="Comfortaa"/>
                <a:ea typeface="Comfortaa"/>
                <a:cs typeface="Comfortaa"/>
                <a:sym typeface="Comfortaa"/>
              </a:defRPr>
            </a:lvl8pPr>
            <a:lvl9pPr lvl="8" algn="ctr" rtl="0">
              <a:spcBef>
                <a:spcPts val="0"/>
              </a:spcBef>
              <a:spcAft>
                <a:spcPts val="0"/>
              </a:spcAft>
              <a:buNone/>
              <a:defRPr sz="1867">
                <a:latin typeface="Comfortaa"/>
                <a:ea typeface="Comfortaa"/>
                <a:cs typeface="Comfortaa"/>
                <a:sym typeface="Comfortaa"/>
              </a:defRPr>
            </a:lvl9pPr>
          </a:lstStyle>
          <a:p>
            <a:endParaRPr/>
          </a:p>
        </p:txBody>
      </p:sp>
      <p:sp>
        <p:nvSpPr>
          <p:cNvPr id="116" name="Google Shape;116;p5"/>
          <p:cNvSpPr txBox="1">
            <a:spLocks noGrp="1"/>
          </p:cNvSpPr>
          <p:nvPr>
            <p:ph type="subTitle" idx="3"/>
          </p:nvPr>
        </p:nvSpPr>
        <p:spPr>
          <a:xfrm>
            <a:off x="6763493" y="3131667"/>
            <a:ext cx="2799600" cy="545600"/>
          </a:xfrm>
          <a:prstGeom prst="rect">
            <a:avLst/>
          </a:prstGeom>
        </p:spPr>
        <p:txBody>
          <a:bodyPr spcFirstLastPara="1">
            <a:noAutofit/>
          </a:bodyPr>
          <a:lstStyle>
            <a:lvl1pPr lvl="0" algn="ctr" rtl="0">
              <a:spcBef>
                <a:spcPts val="0"/>
              </a:spcBef>
              <a:spcAft>
                <a:spcPts val="0"/>
              </a:spcAft>
              <a:buNone/>
              <a:defRPr sz="2667" b="1">
                <a:latin typeface="Comfortaa"/>
                <a:ea typeface="Comfortaa"/>
                <a:cs typeface="Comfortaa"/>
                <a:sym typeface="Comfortaa"/>
              </a:defRPr>
            </a:lvl1pPr>
            <a:lvl2pPr lvl="1" algn="ctr" rtl="0">
              <a:spcBef>
                <a:spcPts val="0"/>
              </a:spcBef>
              <a:spcAft>
                <a:spcPts val="0"/>
              </a:spcAft>
              <a:buNone/>
              <a:defRPr sz="2667" b="1">
                <a:latin typeface="Comfortaa"/>
                <a:ea typeface="Comfortaa"/>
                <a:cs typeface="Comfortaa"/>
                <a:sym typeface="Comfortaa"/>
              </a:defRPr>
            </a:lvl2pPr>
            <a:lvl3pPr lvl="2" algn="ctr" rtl="0">
              <a:spcBef>
                <a:spcPts val="0"/>
              </a:spcBef>
              <a:spcAft>
                <a:spcPts val="0"/>
              </a:spcAft>
              <a:buNone/>
              <a:defRPr sz="2667" b="1">
                <a:latin typeface="Comfortaa"/>
                <a:ea typeface="Comfortaa"/>
                <a:cs typeface="Comfortaa"/>
                <a:sym typeface="Comfortaa"/>
              </a:defRPr>
            </a:lvl3pPr>
            <a:lvl4pPr lvl="3" algn="ctr" rtl="0">
              <a:spcBef>
                <a:spcPts val="0"/>
              </a:spcBef>
              <a:spcAft>
                <a:spcPts val="0"/>
              </a:spcAft>
              <a:buNone/>
              <a:defRPr sz="2667" b="1">
                <a:latin typeface="Comfortaa"/>
                <a:ea typeface="Comfortaa"/>
                <a:cs typeface="Comfortaa"/>
                <a:sym typeface="Comfortaa"/>
              </a:defRPr>
            </a:lvl4pPr>
            <a:lvl5pPr lvl="4" algn="ctr" rtl="0">
              <a:spcBef>
                <a:spcPts val="0"/>
              </a:spcBef>
              <a:spcAft>
                <a:spcPts val="0"/>
              </a:spcAft>
              <a:buNone/>
              <a:defRPr sz="2667" b="1">
                <a:latin typeface="Comfortaa"/>
                <a:ea typeface="Comfortaa"/>
                <a:cs typeface="Comfortaa"/>
                <a:sym typeface="Comfortaa"/>
              </a:defRPr>
            </a:lvl5pPr>
            <a:lvl6pPr lvl="5" algn="ctr" rtl="0">
              <a:spcBef>
                <a:spcPts val="0"/>
              </a:spcBef>
              <a:spcAft>
                <a:spcPts val="0"/>
              </a:spcAft>
              <a:buNone/>
              <a:defRPr sz="2667" b="1">
                <a:latin typeface="Comfortaa"/>
                <a:ea typeface="Comfortaa"/>
                <a:cs typeface="Comfortaa"/>
                <a:sym typeface="Comfortaa"/>
              </a:defRPr>
            </a:lvl6pPr>
            <a:lvl7pPr lvl="6" algn="ctr" rtl="0">
              <a:spcBef>
                <a:spcPts val="0"/>
              </a:spcBef>
              <a:spcAft>
                <a:spcPts val="0"/>
              </a:spcAft>
              <a:buNone/>
              <a:defRPr sz="2667" b="1">
                <a:latin typeface="Comfortaa"/>
                <a:ea typeface="Comfortaa"/>
                <a:cs typeface="Comfortaa"/>
                <a:sym typeface="Comfortaa"/>
              </a:defRPr>
            </a:lvl7pPr>
            <a:lvl8pPr lvl="7" algn="ctr" rtl="0">
              <a:spcBef>
                <a:spcPts val="0"/>
              </a:spcBef>
              <a:spcAft>
                <a:spcPts val="0"/>
              </a:spcAft>
              <a:buNone/>
              <a:defRPr sz="2667" b="1">
                <a:latin typeface="Comfortaa"/>
                <a:ea typeface="Comfortaa"/>
                <a:cs typeface="Comfortaa"/>
                <a:sym typeface="Comfortaa"/>
              </a:defRPr>
            </a:lvl8pPr>
            <a:lvl9pPr lvl="8" algn="ctr" rtl="0">
              <a:spcBef>
                <a:spcPts val="0"/>
              </a:spcBef>
              <a:spcAft>
                <a:spcPts val="0"/>
              </a:spcAft>
              <a:buNone/>
              <a:defRPr sz="2667" b="1">
                <a:latin typeface="Comfortaa"/>
                <a:ea typeface="Comfortaa"/>
                <a:cs typeface="Comfortaa"/>
                <a:sym typeface="Comfortaa"/>
              </a:defRPr>
            </a:lvl9pPr>
          </a:lstStyle>
          <a:p>
            <a:endParaRPr/>
          </a:p>
        </p:txBody>
      </p:sp>
      <p:sp>
        <p:nvSpPr>
          <p:cNvPr id="117" name="Google Shape;117;p5"/>
          <p:cNvSpPr txBox="1">
            <a:spLocks noGrp="1"/>
          </p:cNvSpPr>
          <p:nvPr>
            <p:ph type="subTitle" idx="4"/>
          </p:nvPr>
        </p:nvSpPr>
        <p:spPr>
          <a:xfrm>
            <a:off x="6867693" y="3659167"/>
            <a:ext cx="2591200" cy="1065200"/>
          </a:xfrm>
          <a:prstGeom prst="rect">
            <a:avLst/>
          </a:prstGeom>
        </p:spPr>
        <p:txBody>
          <a:bodyPr spcFirstLastPara="1">
            <a:noAutofit/>
          </a:bodyPr>
          <a:lstStyle>
            <a:lvl1pPr lvl="0" algn="ctr" rtl="0">
              <a:spcBef>
                <a:spcPts val="0"/>
              </a:spcBef>
              <a:spcAft>
                <a:spcPts val="0"/>
              </a:spcAft>
              <a:buNone/>
              <a:defRPr sz="1867">
                <a:latin typeface="Comfortaa"/>
                <a:ea typeface="Comfortaa"/>
                <a:cs typeface="Comfortaa"/>
                <a:sym typeface="Comfortaa"/>
              </a:defRPr>
            </a:lvl1pPr>
            <a:lvl2pPr lvl="1" algn="ctr" rtl="0">
              <a:spcBef>
                <a:spcPts val="0"/>
              </a:spcBef>
              <a:spcAft>
                <a:spcPts val="0"/>
              </a:spcAft>
              <a:buNone/>
              <a:defRPr sz="1867">
                <a:latin typeface="Comfortaa"/>
                <a:ea typeface="Comfortaa"/>
                <a:cs typeface="Comfortaa"/>
                <a:sym typeface="Comfortaa"/>
              </a:defRPr>
            </a:lvl2pPr>
            <a:lvl3pPr lvl="2" algn="ctr" rtl="0">
              <a:spcBef>
                <a:spcPts val="0"/>
              </a:spcBef>
              <a:spcAft>
                <a:spcPts val="0"/>
              </a:spcAft>
              <a:buNone/>
              <a:defRPr sz="1867">
                <a:latin typeface="Comfortaa"/>
                <a:ea typeface="Comfortaa"/>
                <a:cs typeface="Comfortaa"/>
                <a:sym typeface="Comfortaa"/>
              </a:defRPr>
            </a:lvl3pPr>
            <a:lvl4pPr lvl="3" algn="ctr" rtl="0">
              <a:spcBef>
                <a:spcPts val="0"/>
              </a:spcBef>
              <a:spcAft>
                <a:spcPts val="0"/>
              </a:spcAft>
              <a:buNone/>
              <a:defRPr sz="1867">
                <a:latin typeface="Comfortaa"/>
                <a:ea typeface="Comfortaa"/>
                <a:cs typeface="Comfortaa"/>
                <a:sym typeface="Comfortaa"/>
              </a:defRPr>
            </a:lvl4pPr>
            <a:lvl5pPr lvl="4" algn="ctr" rtl="0">
              <a:spcBef>
                <a:spcPts val="0"/>
              </a:spcBef>
              <a:spcAft>
                <a:spcPts val="0"/>
              </a:spcAft>
              <a:buNone/>
              <a:defRPr sz="1867">
                <a:latin typeface="Comfortaa"/>
                <a:ea typeface="Comfortaa"/>
                <a:cs typeface="Comfortaa"/>
                <a:sym typeface="Comfortaa"/>
              </a:defRPr>
            </a:lvl5pPr>
            <a:lvl6pPr lvl="5" algn="ctr" rtl="0">
              <a:spcBef>
                <a:spcPts val="0"/>
              </a:spcBef>
              <a:spcAft>
                <a:spcPts val="0"/>
              </a:spcAft>
              <a:buNone/>
              <a:defRPr sz="1867">
                <a:latin typeface="Comfortaa"/>
                <a:ea typeface="Comfortaa"/>
                <a:cs typeface="Comfortaa"/>
                <a:sym typeface="Comfortaa"/>
              </a:defRPr>
            </a:lvl6pPr>
            <a:lvl7pPr lvl="6" algn="ctr" rtl="0">
              <a:spcBef>
                <a:spcPts val="0"/>
              </a:spcBef>
              <a:spcAft>
                <a:spcPts val="0"/>
              </a:spcAft>
              <a:buNone/>
              <a:defRPr sz="1867">
                <a:latin typeface="Comfortaa"/>
                <a:ea typeface="Comfortaa"/>
                <a:cs typeface="Comfortaa"/>
                <a:sym typeface="Comfortaa"/>
              </a:defRPr>
            </a:lvl7pPr>
            <a:lvl8pPr lvl="7" algn="ctr" rtl="0">
              <a:spcBef>
                <a:spcPts val="0"/>
              </a:spcBef>
              <a:spcAft>
                <a:spcPts val="0"/>
              </a:spcAft>
              <a:buNone/>
              <a:defRPr sz="1867">
                <a:latin typeface="Comfortaa"/>
                <a:ea typeface="Comfortaa"/>
                <a:cs typeface="Comfortaa"/>
                <a:sym typeface="Comfortaa"/>
              </a:defRPr>
            </a:lvl8pPr>
            <a:lvl9pPr lvl="8" algn="ctr" rtl="0">
              <a:spcBef>
                <a:spcPts val="0"/>
              </a:spcBef>
              <a:spcAft>
                <a:spcPts val="0"/>
              </a:spcAft>
              <a:buNone/>
              <a:defRPr sz="1867">
                <a:latin typeface="Comfortaa"/>
                <a:ea typeface="Comfortaa"/>
                <a:cs typeface="Comfortaa"/>
                <a:sym typeface="Comfortaa"/>
              </a:defRPr>
            </a:lvl9pPr>
          </a:lstStyle>
          <a:p>
            <a:endParaRPr/>
          </a:p>
        </p:txBody>
      </p:sp>
      <p:sp>
        <p:nvSpPr>
          <p:cNvPr id="140" name="Google Shape;140;p5"/>
          <p:cNvSpPr txBox="1">
            <a:spLocks noGrp="1"/>
          </p:cNvSpPr>
          <p:nvPr>
            <p:ph type="title"/>
          </p:nvPr>
        </p:nvSpPr>
        <p:spPr>
          <a:xfrm>
            <a:off x="1038000" y="603767"/>
            <a:ext cx="7934000" cy="587200"/>
          </a:xfrm>
          <a:prstGeom prst="rect">
            <a:avLst/>
          </a:prstGeom>
        </p:spPr>
        <p:txBody>
          <a:bodyPr spcFirstLastPara="1">
            <a:noAutofit/>
          </a:bodyPr>
          <a:lstStyle>
            <a:lvl1pPr lvl="0" rtl="0">
              <a:spcBef>
                <a:spcPts val="0"/>
              </a:spcBef>
              <a:spcAft>
                <a:spcPts val="0"/>
              </a:spcAft>
              <a:buSzPts val="3000"/>
              <a:buNone/>
              <a:defRPr sz="5333"/>
            </a:lvl1pPr>
            <a:lvl2pPr lvl="1" algn="ctr" rtl="0">
              <a:spcBef>
                <a:spcPts val="0"/>
              </a:spcBef>
              <a:spcAft>
                <a:spcPts val="0"/>
              </a:spcAft>
              <a:buSzPts val="2800"/>
              <a:buNone/>
              <a:defRPr sz="3733"/>
            </a:lvl2pPr>
            <a:lvl3pPr lvl="2" algn="ctr" rtl="0">
              <a:spcBef>
                <a:spcPts val="0"/>
              </a:spcBef>
              <a:spcAft>
                <a:spcPts val="0"/>
              </a:spcAft>
              <a:buSzPts val="2800"/>
              <a:buNone/>
              <a:defRPr sz="3733"/>
            </a:lvl3pPr>
            <a:lvl4pPr lvl="3" algn="ctr" rtl="0">
              <a:spcBef>
                <a:spcPts val="0"/>
              </a:spcBef>
              <a:spcAft>
                <a:spcPts val="0"/>
              </a:spcAft>
              <a:buSzPts val="2800"/>
              <a:buNone/>
              <a:defRPr sz="3733"/>
            </a:lvl4pPr>
            <a:lvl5pPr lvl="4" algn="ctr" rtl="0">
              <a:spcBef>
                <a:spcPts val="0"/>
              </a:spcBef>
              <a:spcAft>
                <a:spcPts val="0"/>
              </a:spcAft>
              <a:buSzPts val="2800"/>
              <a:buNone/>
              <a:defRPr sz="3733"/>
            </a:lvl5pPr>
            <a:lvl6pPr lvl="5" algn="ctr" rtl="0">
              <a:spcBef>
                <a:spcPts val="0"/>
              </a:spcBef>
              <a:spcAft>
                <a:spcPts val="0"/>
              </a:spcAft>
              <a:buSzPts val="2800"/>
              <a:buNone/>
              <a:defRPr sz="3733"/>
            </a:lvl6pPr>
            <a:lvl7pPr lvl="6" algn="ctr" rtl="0">
              <a:spcBef>
                <a:spcPts val="0"/>
              </a:spcBef>
              <a:spcAft>
                <a:spcPts val="0"/>
              </a:spcAft>
              <a:buSzPts val="2800"/>
              <a:buNone/>
              <a:defRPr sz="3733"/>
            </a:lvl7pPr>
            <a:lvl8pPr lvl="7" algn="ctr" rtl="0">
              <a:spcBef>
                <a:spcPts val="0"/>
              </a:spcBef>
              <a:spcAft>
                <a:spcPts val="0"/>
              </a:spcAft>
              <a:buSzPts val="2800"/>
              <a:buNone/>
              <a:defRPr sz="3733"/>
            </a:lvl8pPr>
            <a:lvl9pPr lvl="8" algn="ctr" rtl="0">
              <a:spcBef>
                <a:spcPts val="0"/>
              </a:spcBef>
              <a:spcAft>
                <a:spcPts val="0"/>
              </a:spcAft>
              <a:buSzPts val="2800"/>
              <a:buNone/>
              <a:defRPr sz="3733"/>
            </a:lvl9pPr>
          </a:lstStyle>
          <a:p>
            <a:endParaRPr/>
          </a:p>
        </p:txBody>
      </p:sp>
    </p:spTree>
    <p:extLst>
      <p:ext uri="{BB962C8B-B14F-4D97-AF65-F5344CB8AC3E}">
        <p14:creationId xmlns:p14="http://schemas.microsoft.com/office/powerpoint/2010/main" val="368434718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Title only" type="titleOnly">
  <p:cSld name="Title only">
    <p:spTree>
      <p:nvGrpSpPr>
        <p:cNvPr id="1" name="Shape 141"/>
        <p:cNvGrpSpPr/>
        <p:nvPr/>
      </p:nvGrpSpPr>
      <p:grpSpPr>
        <a:xfrm>
          <a:off x="0" y="0"/>
          <a:ext cx="0" cy="0"/>
          <a:chOff x="0" y="0"/>
          <a:chExt cx="0" cy="0"/>
        </a:xfrm>
      </p:grpSpPr>
      <p:grpSp>
        <p:nvGrpSpPr>
          <p:cNvPr id="3" name="Google Shape;143;p6"/>
          <p:cNvGrpSpPr>
            <a:grpSpLocks/>
          </p:cNvGrpSpPr>
          <p:nvPr/>
        </p:nvGrpSpPr>
        <p:grpSpPr bwMode="auto">
          <a:xfrm>
            <a:off x="9569451" y="6474884"/>
            <a:ext cx="533400" cy="531283"/>
            <a:chOff x="4887569" y="4595026"/>
            <a:chExt cx="381145" cy="381032"/>
          </a:xfrm>
        </p:grpSpPr>
        <p:sp>
          <p:nvSpPr>
            <p:cNvPr id="4" name="Google Shape;144;p6"/>
            <p:cNvSpPr>
              <a:spLocks/>
            </p:cNvSpPr>
            <p:nvPr/>
          </p:nvSpPr>
          <p:spPr bwMode="auto">
            <a:xfrm>
              <a:off x="5162374" y="4614573"/>
              <a:ext cx="94000" cy="103505"/>
            </a:xfrm>
            <a:custGeom>
              <a:avLst/>
              <a:gdLst>
                <a:gd name="T0" fmla="*/ 1874 w 7526"/>
                <a:gd name="T1" fmla="*/ 0 h 8287"/>
                <a:gd name="T2" fmla="*/ 14664087 w 7526"/>
                <a:gd name="T3" fmla="*/ 16146905 h 8287"/>
                <a:gd name="T4" fmla="*/ 13479420 w 7526"/>
                <a:gd name="T5" fmla="*/ 13456037 h 8287"/>
                <a:gd name="T6" fmla="*/ 2575882 w 7526"/>
                <a:gd name="T7" fmla="*/ 1438016 h 8287"/>
                <a:gd name="T8" fmla="*/ 1874 w 7526"/>
                <a:gd name="T9" fmla="*/ 0 h 828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526" h="8287" extrusionOk="0">
                  <a:moveTo>
                    <a:pt x="1" y="0"/>
                  </a:moveTo>
                  <a:lnTo>
                    <a:pt x="7526" y="8287"/>
                  </a:lnTo>
                  <a:cubicBezTo>
                    <a:pt x="7347" y="7811"/>
                    <a:pt x="7145" y="7358"/>
                    <a:pt x="6918" y="6906"/>
                  </a:cubicBezTo>
                  <a:lnTo>
                    <a:pt x="1322" y="738"/>
                  </a:lnTo>
                  <a:cubicBezTo>
                    <a:pt x="894" y="464"/>
                    <a:pt x="453" y="226"/>
                    <a:pt x="1" y="0"/>
                  </a:cubicBezTo>
                  <a:close/>
                </a:path>
              </a:pathLst>
            </a:custGeom>
            <a:solidFill>
              <a:srgbClr val="FFFFFF">
                <a:alpha val="15294"/>
              </a:srgbClr>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marL="0" marR="0" lvl="0" indent="0" algn="l" defTabSz="121917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sp>
          <p:nvSpPr>
            <p:cNvPr id="5" name="Google Shape;145;p6"/>
            <p:cNvSpPr>
              <a:spLocks/>
            </p:cNvSpPr>
            <p:nvPr/>
          </p:nvSpPr>
          <p:spPr bwMode="auto">
            <a:xfrm>
              <a:off x="5125791" y="4601034"/>
              <a:ext cx="140550" cy="154814"/>
            </a:xfrm>
            <a:custGeom>
              <a:avLst/>
              <a:gdLst>
                <a:gd name="T0" fmla="*/ 1874 w 11253"/>
                <a:gd name="T1" fmla="*/ 1874 h 12395"/>
                <a:gd name="T2" fmla="*/ 21923951 w 11253"/>
                <a:gd name="T3" fmla="*/ 24151134 h 12395"/>
                <a:gd name="T4" fmla="*/ 21600410 w 11253"/>
                <a:gd name="T5" fmla="*/ 22411109 h 12395"/>
                <a:gd name="T6" fmla="*/ 1695093 w 11253"/>
                <a:gd name="T7" fmla="*/ 489060 h 12395"/>
                <a:gd name="T8" fmla="*/ 1874 w 11253"/>
                <a:gd name="T9" fmla="*/ 1874 h 1239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1253" h="12395" extrusionOk="0">
                  <a:moveTo>
                    <a:pt x="1" y="1"/>
                  </a:moveTo>
                  <a:lnTo>
                    <a:pt x="11252" y="12395"/>
                  </a:lnTo>
                  <a:cubicBezTo>
                    <a:pt x="11205" y="12097"/>
                    <a:pt x="11157" y="11800"/>
                    <a:pt x="11086" y="11502"/>
                  </a:cubicBezTo>
                  <a:lnTo>
                    <a:pt x="870" y="251"/>
                  </a:lnTo>
                  <a:cubicBezTo>
                    <a:pt x="596" y="155"/>
                    <a:pt x="299" y="72"/>
                    <a:pt x="1" y="1"/>
                  </a:cubicBezTo>
                  <a:close/>
                </a:path>
              </a:pathLst>
            </a:custGeom>
            <a:solidFill>
              <a:srgbClr val="FFFFFF">
                <a:alpha val="15294"/>
              </a:srgbClr>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marL="0" marR="0" lvl="0" indent="0" algn="l" defTabSz="121917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sp>
          <p:nvSpPr>
            <p:cNvPr id="6" name="Google Shape;146;p6"/>
            <p:cNvSpPr>
              <a:spLocks/>
            </p:cNvSpPr>
            <p:nvPr/>
          </p:nvSpPr>
          <p:spPr bwMode="auto">
            <a:xfrm>
              <a:off x="5096802" y="4595976"/>
              <a:ext cx="171912" cy="189323"/>
            </a:xfrm>
            <a:custGeom>
              <a:avLst/>
              <a:gdLst>
                <a:gd name="T0" fmla="*/ 0 w 13764"/>
                <a:gd name="T1" fmla="*/ 1873 h 15158"/>
                <a:gd name="T2" fmla="*/ 26818172 w 13764"/>
                <a:gd name="T3" fmla="*/ 29532402 h 15158"/>
                <a:gd name="T4" fmla="*/ 26771372 w 13764"/>
                <a:gd name="T5" fmla="*/ 28094407 h 15158"/>
                <a:gd name="T6" fmla="*/ 1414602 w 13764"/>
                <a:gd name="T7" fmla="*/ 163644 h 15158"/>
                <a:gd name="T8" fmla="*/ 0 w 13764"/>
                <a:gd name="T9" fmla="*/ 1873 h 1515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3764" h="15158" extrusionOk="0">
                  <a:moveTo>
                    <a:pt x="0" y="1"/>
                  </a:moveTo>
                  <a:lnTo>
                    <a:pt x="13764" y="15157"/>
                  </a:lnTo>
                  <a:cubicBezTo>
                    <a:pt x="13764" y="14907"/>
                    <a:pt x="13752" y="14669"/>
                    <a:pt x="13740" y="14419"/>
                  </a:cubicBezTo>
                  <a:lnTo>
                    <a:pt x="726" y="84"/>
                  </a:lnTo>
                  <a:cubicBezTo>
                    <a:pt x="488" y="48"/>
                    <a:pt x="238" y="25"/>
                    <a:pt x="0" y="1"/>
                  </a:cubicBezTo>
                  <a:close/>
                </a:path>
              </a:pathLst>
            </a:custGeom>
            <a:solidFill>
              <a:srgbClr val="FFFFFF">
                <a:alpha val="15294"/>
              </a:srgbClr>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marL="0" marR="0" lvl="0" indent="0" algn="l" defTabSz="121917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sp>
          <p:nvSpPr>
            <p:cNvPr id="7" name="Google Shape;147;p6"/>
            <p:cNvSpPr>
              <a:spLocks/>
            </p:cNvSpPr>
            <p:nvPr/>
          </p:nvSpPr>
          <p:spPr bwMode="auto">
            <a:xfrm>
              <a:off x="5071659" y="4595026"/>
              <a:ext cx="196318" cy="215253"/>
            </a:xfrm>
            <a:custGeom>
              <a:avLst/>
              <a:gdLst>
                <a:gd name="T0" fmla="*/ 837880 w 15718"/>
                <a:gd name="T1" fmla="*/ 0 h 17234"/>
                <a:gd name="T2" fmla="*/ 1874 w 15718"/>
                <a:gd name="T3" fmla="*/ 9667 h 17234"/>
                <a:gd name="T4" fmla="*/ 30485445 w 15718"/>
                <a:gd name="T5" fmla="*/ 33579593 h 17234"/>
                <a:gd name="T6" fmla="*/ 30623809 w 15718"/>
                <a:gd name="T7" fmla="*/ 32326756 h 17234"/>
                <a:gd name="T8" fmla="*/ 1254871 w 15718"/>
                <a:gd name="T9" fmla="*/ 9667 h 17234"/>
                <a:gd name="T10" fmla="*/ 837880 w 15718"/>
                <a:gd name="T11" fmla="*/ 0 h 1723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5718" h="17234" extrusionOk="0">
                  <a:moveTo>
                    <a:pt x="430" y="0"/>
                  </a:moveTo>
                  <a:cubicBezTo>
                    <a:pt x="287" y="0"/>
                    <a:pt x="144" y="5"/>
                    <a:pt x="1" y="5"/>
                  </a:cubicBezTo>
                  <a:lnTo>
                    <a:pt x="15646" y="17234"/>
                  </a:lnTo>
                  <a:cubicBezTo>
                    <a:pt x="15670" y="17019"/>
                    <a:pt x="15693" y="16805"/>
                    <a:pt x="15717" y="16591"/>
                  </a:cubicBezTo>
                  <a:lnTo>
                    <a:pt x="644" y="5"/>
                  </a:lnTo>
                  <a:cubicBezTo>
                    <a:pt x="572" y="1"/>
                    <a:pt x="501" y="0"/>
                    <a:pt x="430" y="0"/>
                  </a:cubicBezTo>
                  <a:close/>
                </a:path>
              </a:pathLst>
            </a:custGeom>
            <a:solidFill>
              <a:srgbClr val="FFFFFF">
                <a:alpha val="15294"/>
              </a:srgbClr>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marL="0" marR="0" lvl="0" indent="0" algn="l" defTabSz="121917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sp>
          <p:nvSpPr>
            <p:cNvPr id="8" name="Google Shape;148;p6"/>
            <p:cNvSpPr>
              <a:spLocks/>
            </p:cNvSpPr>
            <p:nvPr/>
          </p:nvSpPr>
          <p:spPr bwMode="auto">
            <a:xfrm>
              <a:off x="5049215" y="4596275"/>
              <a:ext cx="215190" cy="236161"/>
            </a:xfrm>
            <a:custGeom>
              <a:avLst/>
              <a:gdLst>
                <a:gd name="T0" fmla="*/ 1137863 w 17229"/>
                <a:gd name="T1" fmla="*/ 1874 h 18908"/>
                <a:gd name="T2" fmla="*/ 0 w 17229"/>
                <a:gd name="T3" fmla="*/ 140250 h 18908"/>
                <a:gd name="T4" fmla="*/ 33314382 w 17229"/>
                <a:gd name="T5" fmla="*/ 36841166 h 18908"/>
                <a:gd name="T6" fmla="*/ 33567729 w 17229"/>
                <a:gd name="T7" fmla="*/ 35726695 h 18908"/>
                <a:gd name="T8" fmla="*/ 1137863 w 17229"/>
                <a:gd name="T9" fmla="*/ 1874 h 1890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7229" h="18908" extrusionOk="0">
                  <a:moveTo>
                    <a:pt x="584" y="1"/>
                  </a:moveTo>
                  <a:cubicBezTo>
                    <a:pt x="393" y="24"/>
                    <a:pt x="191" y="48"/>
                    <a:pt x="0" y="72"/>
                  </a:cubicBezTo>
                  <a:lnTo>
                    <a:pt x="17098" y="18908"/>
                  </a:lnTo>
                  <a:cubicBezTo>
                    <a:pt x="17145" y="18717"/>
                    <a:pt x="17193" y="18527"/>
                    <a:pt x="17228" y="18336"/>
                  </a:cubicBezTo>
                  <a:lnTo>
                    <a:pt x="584" y="1"/>
                  </a:lnTo>
                  <a:close/>
                </a:path>
              </a:pathLst>
            </a:custGeom>
            <a:solidFill>
              <a:srgbClr val="FFFFFF">
                <a:alpha val="15294"/>
              </a:srgbClr>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marL="0" marR="0" lvl="0" indent="0" algn="l" defTabSz="121917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sp>
          <p:nvSpPr>
            <p:cNvPr id="9" name="Google Shape;149;p6"/>
            <p:cNvSpPr>
              <a:spLocks/>
            </p:cNvSpPr>
            <p:nvPr/>
          </p:nvSpPr>
          <p:spPr bwMode="auto">
            <a:xfrm>
              <a:off x="5028694" y="4599848"/>
              <a:ext cx="230203" cy="252523"/>
            </a:xfrm>
            <a:custGeom>
              <a:avLst/>
              <a:gdLst>
                <a:gd name="T0" fmla="*/ 1044413 w 18431"/>
                <a:gd name="T1" fmla="*/ 0 h 20218"/>
                <a:gd name="T2" fmla="*/ 0 w 18431"/>
                <a:gd name="T3" fmla="*/ 255221 h 20218"/>
                <a:gd name="T4" fmla="*/ 35539416 w 18431"/>
                <a:gd name="T5" fmla="*/ 39391802 h 20218"/>
                <a:gd name="T6" fmla="*/ 35911631 w 18431"/>
                <a:gd name="T7" fmla="*/ 38417581 h 20218"/>
                <a:gd name="T8" fmla="*/ 1044413 w 18431"/>
                <a:gd name="T9" fmla="*/ 0 h 2021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8431" h="20218" extrusionOk="0">
                  <a:moveTo>
                    <a:pt x="536" y="0"/>
                  </a:moveTo>
                  <a:cubicBezTo>
                    <a:pt x="357" y="36"/>
                    <a:pt x="179" y="84"/>
                    <a:pt x="0" y="131"/>
                  </a:cubicBezTo>
                  <a:lnTo>
                    <a:pt x="18240" y="20217"/>
                  </a:lnTo>
                  <a:cubicBezTo>
                    <a:pt x="18312" y="20050"/>
                    <a:pt x="18371" y="19884"/>
                    <a:pt x="18431" y="19717"/>
                  </a:cubicBezTo>
                  <a:lnTo>
                    <a:pt x="536" y="0"/>
                  </a:lnTo>
                  <a:close/>
                </a:path>
              </a:pathLst>
            </a:custGeom>
            <a:solidFill>
              <a:srgbClr val="FFFFFF">
                <a:alpha val="15294"/>
              </a:srgbClr>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marL="0" marR="0" lvl="0" indent="0" algn="l" defTabSz="121917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sp>
          <p:nvSpPr>
            <p:cNvPr id="10" name="Google Shape;150;p6"/>
            <p:cNvSpPr>
              <a:spLocks/>
            </p:cNvSpPr>
            <p:nvPr/>
          </p:nvSpPr>
          <p:spPr bwMode="auto">
            <a:xfrm>
              <a:off x="5009946" y="4605343"/>
              <a:ext cx="241519" cy="265163"/>
            </a:xfrm>
            <a:custGeom>
              <a:avLst/>
              <a:gdLst>
                <a:gd name="T0" fmla="*/ 952849 w 19337"/>
                <a:gd name="T1" fmla="*/ 1874 h 21230"/>
                <a:gd name="T2" fmla="*/ 1873 w 19337"/>
                <a:gd name="T3" fmla="*/ 348821 h 21230"/>
                <a:gd name="T4" fmla="*/ 37234693 w 19337"/>
                <a:gd name="T5" fmla="*/ 41365553 h 21230"/>
                <a:gd name="T6" fmla="*/ 37676952 w 19337"/>
                <a:gd name="T7" fmla="*/ 40459502 h 21230"/>
                <a:gd name="T8" fmla="*/ 952849 w 19337"/>
                <a:gd name="T9" fmla="*/ 1874 h 2123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9337" h="21230" extrusionOk="0">
                  <a:moveTo>
                    <a:pt x="489" y="1"/>
                  </a:moveTo>
                  <a:cubicBezTo>
                    <a:pt x="322" y="60"/>
                    <a:pt x="168" y="120"/>
                    <a:pt x="1" y="179"/>
                  </a:cubicBezTo>
                  <a:lnTo>
                    <a:pt x="19110" y="21230"/>
                  </a:lnTo>
                  <a:cubicBezTo>
                    <a:pt x="19194" y="21075"/>
                    <a:pt x="19265" y="20920"/>
                    <a:pt x="19337" y="20765"/>
                  </a:cubicBezTo>
                  <a:lnTo>
                    <a:pt x="489" y="1"/>
                  </a:lnTo>
                  <a:close/>
                </a:path>
              </a:pathLst>
            </a:custGeom>
            <a:solidFill>
              <a:srgbClr val="FFFFFF">
                <a:alpha val="15294"/>
              </a:srgbClr>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marL="0" marR="0" lvl="0" indent="0" algn="l" defTabSz="121917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sp>
          <p:nvSpPr>
            <p:cNvPr id="11" name="Google Shape;151;p6"/>
            <p:cNvSpPr>
              <a:spLocks/>
            </p:cNvSpPr>
            <p:nvPr/>
          </p:nvSpPr>
          <p:spPr bwMode="auto">
            <a:xfrm>
              <a:off x="4992548" y="4612487"/>
              <a:ext cx="250150" cy="274680"/>
            </a:xfrm>
            <a:custGeom>
              <a:avLst/>
              <a:gdLst>
                <a:gd name="T0" fmla="*/ 882644 w 20028"/>
                <a:gd name="T1" fmla="*/ 0 h 21992"/>
                <a:gd name="T2" fmla="*/ 1874 w 20028"/>
                <a:gd name="T3" fmla="*/ 442258 h 21992"/>
                <a:gd name="T4" fmla="*/ 38511047 w 20028"/>
                <a:gd name="T5" fmla="*/ 42848207 h 21992"/>
                <a:gd name="T6" fmla="*/ 39021639 w 20028"/>
                <a:gd name="T7" fmla="*/ 42014237 h 21992"/>
                <a:gd name="T8" fmla="*/ 882644 w 20028"/>
                <a:gd name="T9" fmla="*/ 0 h 2199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0028" h="21992" extrusionOk="0">
                  <a:moveTo>
                    <a:pt x="453" y="0"/>
                  </a:moveTo>
                  <a:cubicBezTo>
                    <a:pt x="299" y="72"/>
                    <a:pt x="156" y="143"/>
                    <a:pt x="1" y="227"/>
                  </a:cubicBezTo>
                  <a:lnTo>
                    <a:pt x="19765" y="21991"/>
                  </a:lnTo>
                  <a:cubicBezTo>
                    <a:pt x="19849" y="21848"/>
                    <a:pt x="19932" y="21705"/>
                    <a:pt x="20027" y="21563"/>
                  </a:cubicBezTo>
                  <a:lnTo>
                    <a:pt x="453" y="0"/>
                  </a:lnTo>
                  <a:close/>
                </a:path>
              </a:pathLst>
            </a:custGeom>
            <a:solidFill>
              <a:srgbClr val="FFFFFF">
                <a:alpha val="15294"/>
              </a:srgbClr>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marL="0" marR="0" lvl="0" indent="0" algn="l" defTabSz="121917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sp>
          <p:nvSpPr>
            <p:cNvPr id="12" name="Google Shape;152;p6"/>
            <p:cNvSpPr>
              <a:spLocks/>
            </p:cNvSpPr>
            <p:nvPr/>
          </p:nvSpPr>
          <p:spPr bwMode="auto">
            <a:xfrm>
              <a:off x="4976486" y="4621106"/>
              <a:ext cx="255945" cy="281075"/>
            </a:xfrm>
            <a:custGeom>
              <a:avLst/>
              <a:gdLst>
                <a:gd name="T0" fmla="*/ 814473 w 20492"/>
                <a:gd name="T1" fmla="*/ 1874 h 22504"/>
                <a:gd name="T2" fmla="*/ 1873 w 20492"/>
                <a:gd name="T3" fmla="*/ 512465 h 22504"/>
                <a:gd name="T4" fmla="*/ 39346785 w 20492"/>
                <a:gd name="T5" fmla="*/ 43847737 h 22504"/>
                <a:gd name="T6" fmla="*/ 39927420 w 20492"/>
                <a:gd name="T7" fmla="*/ 43081938 h 22504"/>
                <a:gd name="T8" fmla="*/ 814473 w 20492"/>
                <a:gd name="T9" fmla="*/ 1874 h 2250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0492" h="22504" extrusionOk="0">
                  <a:moveTo>
                    <a:pt x="418" y="1"/>
                  </a:moveTo>
                  <a:cubicBezTo>
                    <a:pt x="275" y="84"/>
                    <a:pt x="144" y="179"/>
                    <a:pt x="1" y="263"/>
                  </a:cubicBezTo>
                  <a:lnTo>
                    <a:pt x="20194" y="22504"/>
                  </a:lnTo>
                  <a:cubicBezTo>
                    <a:pt x="20301" y="22373"/>
                    <a:pt x="20396" y="22254"/>
                    <a:pt x="20492" y="22111"/>
                  </a:cubicBezTo>
                  <a:lnTo>
                    <a:pt x="418" y="1"/>
                  </a:lnTo>
                  <a:close/>
                </a:path>
              </a:pathLst>
            </a:custGeom>
            <a:solidFill>
              <a:srgbClr val="FFFFFF">
                <a:alpha val="15294"/>
              </a:srgbClr>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marL="0" marR="0" lvl="0" indent="0" algn="l" defTabSz="121917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sp>
          <p:nvSpPr>
            <p:cNvPr id="13" name="Google Shape;153;p6"/>
            <p:cNvSpPr>
              <a:spLocks/>
            </p:cNvSpPr>
            <p:nvPr/>
          </p:nvSpPr>
          <p:spPr bwMode="auto">
            <a:xfrm>
              <a:off x="4961623" y="4631222"/>
              <a:ext cx="259355" cy="284784"/>
            </a:xfrm>
            <a:custGeom>
              <a:avLst/>
              <a:gdLst>
                <a:gd name="T0" fmla="*/ 765800 w 20765"/>
                <a:gd name="T1" fmla="*/ 1873 h 22801"/>
                <a:gd name="T2" fmla="*/ 0 w 20765"/>
                <a:gd name="T3" fmla="*/ 557228 h 22801"/>
                <a:gd name="T4" fmla="*/ 39832019 w 20765"/>
                <a:gd name="T5" fmla="*/ 44426179 h 22801"/>
                <a:gd name="T6" fmla="*/ 40459455 w 20765"/>
                <a:gd name="T7" fmla="*/ 43730575 h 22801"/>
                <a:gd name="T8" fmla="*/ 765800 w 20765"/>
                <a:gd name="T9" fmla="*/ 1873 h 2280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0765" h="22801" extrusionOk="0">
                  <a:moveTo>
                    <a:pt x="393" y="1"/>
                  </a:moveTo>
                  <a:cubicBezTo>
                    <a:pt x="250" y="96"/>
                    <a:pt x="131" y="191"/>
                    <a:pt x="0" y="286"/>
                  </a:cubicBezTo>
                  <a:lnTo>
                    <a:pt x="20443" y="22801"/>
                  </a:lnTo>
                  <a:cubicBezTo>
                    <a:pt x="20551" y="22682"/>
                    <a:pt x="20658" y="22563"/>
                    <a:pt x="20765" y="22444"/>
                  </a:cubicBezTo>
                  <a:lnTo>
                    <a:pt x="393" y="1"/>
                  </a:lnTo>
                  <a:close/>
                </a:path>
              </a:pathLst>
            </a:custGeom>
            <a:solidFill>
              <a:srgbClr val="FFFFFF">
                <a:alpha val="15294"/>
              </a:srgbClr>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marL="0" marR="0" lvl="0" indent="0" algn="l" defTabSz="121917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sp>
          <p:nvSpPr>
            <p:cNvPr id="14" name="Google Shape;154;p6"/>
            <p:cNvSpPr>
              <a:spLocks/>
            </p:cNvSpPr>
            <p:nvPr/>
          </p:nvSpPr>
          <p:spPr bwMode="auto">
            <a:xfrm>
              <a:off x="4947934" y="4642526"/>
              <a:ext cx="260404" cy="285984"/>
            </a:xfrm>
            <a:custGeom>
              <a:avLst/>
              <a:gdLst>
                <a:gd name="T0" fmla="*/ 697479 w 20849"/>
                <a:gd name="T1" fmla="*/ 0 h 22897"/>
                <a:gd name="T2" fmla="*/ 327288 w 20849"/>
                <a:gd name="T3" fmla="*/ 302021 h 22897"/>
                <a:gd name="T4" fmla="*/ 1873 w 20849"/>
                <a:gd name="T5" fmla="*/ 627436 h 22897"/>
                <a:gd name="T6" fmla="*/ 39950837 w 20849"/>
                <a:gd name="T7" fmla="*/ 44611805 h 22897"/>
                <a:gd name="T8" fmla="*/ 40297635 w 20849"/>
                <a:gd name="T9" fmla="*/ 44309784 h 22897"/>
                <a:gd name="T10" fmla="*/ 40623049 w 20849"/>
                <a:gd name="T11" fmla="*/ 43986243 h 22897"/>
                <a:gd name="T12" fmla="*/ 697479 w 20849"/>
                <a:gd name="T13" fmla="*/ 0 h 2289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0849" h="22897" extrusionOk="0">
                  <a:moveTo>
                    <a:pt x="358" y="0"/>
                  </a:moveTo>
                  <a:cubicBezTo>
                    <a:pt x="287" y="48"/>
                    <a:pt x="227" y="96"/>
                    <a:pt x="168" y="155"/>
                  </a:cubicBezTo>
                  <a:cubicBezTo>
                    <a:pt x="108" y="215"/>
                    <a:pt x="61" y="262"/>
                    <a:pt x="1" y="322"/>
                  </a:cubicBezTo>
                  <a:lnTo>
                    <a:pt x="20504" y="22896"/>
                  </a:lnTo>
                  <a:cubicBezTo>
                    <a:pt x="20563" y="22848"/>
                    <a:pt x="20623" y="22801"/>
                    <a:pt x="20682" y="22741"/>
                  </a:cubicBezTo>
                  <a:cubicBezTo>
                    <a:pt x="20742" y="22682"/>
                    <a:pt x="20801" y="22634"/>
                    <a:pt x="20849" y="22575"/>
                  </a:cubicBezTo>
                  <a:lnTo>
                    <a:pt x="358" y="0"/>
                  </a:lnTo>
                  <a:close/>
                </a:path>
              </a:pathLst>
            </a:custGeom>
            <a:solidFill>
              <a:srgbClr val="FFFFFF">
                <a:alpha val="15294"/>
              </a:srgbClr>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marL="0" marR="0" lvl="0" indent="0" algn="l" defTabSz="121917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sp>
          <p:nvSpPr>
            <p:cNvPr id="15" name="Google Shape;155;p6"/>
            <p:cNvSpPr>
              <a:spLocks/>
            </p:cNvSpPr>
            <p:nvPr/>
          </p:nvSpPr>
          <p:spPr bwMode="auto">
            <a:xfrm>
              <a:off x="4935294" y="4655016"/>
              <a:ext cx="259367" cy="284784"/>
            </a:xfrm>
            <a:custGeom>
              <a:avLst/>
              <a:gdLst>
                <a:gd name="T0" fmla="*/ 627434 w 20766"/>
                <a:gd name="T1" fmla="*/ 1873 h 22801"/>
                <a:gd name="T2" fmla="*/ 1873 w 20766"/>
                <a:gd name="T3" fmla="*/ 697478 h 22801"/>
                <a:gd name="T4" fmla="*/ 39716899 w 20766"/>
                <a:gd name="T5" fmla="*/ 44426179 h 22801"/>
                <a:gd name="T6" fmla="*/ 40459304 w 20766"/>
                <a:gd name="T7" fmla="*/ 43868951 h 22801"/>
                <a:gd name="T8" fmla="*/ 627434 w 20766"/>
                <a:gd name="T9" fmla="*/ 1873 h 2280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0766" h="22801" extrusionOk="0">
                  <a:moveTo>
                    <a:pt x="322" y="1"/>
                  </a:moveTo>
                  <a:cubicBezTo>
                    <a:pt x="215" y="120"/>
                    <a:pt x="108" y="239"/>
                    <a:pt x="1" y="358"/>
                  </a:cubicBezTo>
                  <a:lnTo>
                    <a:pt x="20384" y="22801"/>
                  </a:lnTo>
                  <a:cubicBezTo>
                    <a:pt x="20515" y="22706"/>
                    <a:pt x="20634" y="22610"/>
                    <a:pt x="20765" y="22515"/>
                  </a:cubicBezTo>
                  <a:lnTo>
                    <a:pt x="322" y="1"/>
                  </a:lnTo>
                  <a:close/>
                </a:path>
              </a:pathLst>
            </a:custGeom>
            <a:solidFill>
              <a:srgbClr val="FFFFFF">
                <a:alpha val="15294"/>
              </a:srgbClr>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marL="0" marR="0" lvl="0" indent="0" algn="l" defTabSz="121917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sp>
          <p:nvSpPr>
            <p:cNvPr id="16" name="Google Shape;156;p6"/>
            <p:cNvSpPr>
              <a:spLocks/>
            </p:cNvSpPr>
            <p:nvPr/>
          </p:nvSpPr>
          <p:spPr bwMode="auto">
            <a:xfrm>
              <a:off x="4923853" y="4668842"/>
              <a:ext cx="255933" cy="281075"/>
            </a:xfrm>
            <a:custGeom>
              <a:avLst/>
              <a:gdLst>
                <a:gd name="T0" fmla="*/ 580636 w 20491"/>
                <a:gd name="T1" fmla="*/ 1874 h 22504"/>
                <a:gd name="T2" fmla="*/ 0 w 20491"/>
                <a:gd name="T3" fmla="*/ 767673 h 22504"/>
                <a:gd name="T4" fmla="*/ 39113247 w 20491"/>
                <a:gd name="T5" fmla="*/ 43847737 h 22504"/>
                <a:gd name="T6" fmla="*/ 39925698 w 20491"/>
                <a:gd name="T7" fmla="*/ 43337309 h 22504"/>
                <a:gd name="T8" fmla="*/ 580636 w 20491"/>
                <a:gd name="T9" fmla="*/ 1874 h 2250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0491" h="22504" extrusionOk="0">
                  <a:moveTo>
                    <a:pt x="298" y="1"/>
                  </a:moveTo>
                  <a:cubicBezTo>
                    <a:pt x="191" y="132"/>
                    <a:pt x="95" y="263"/>
                    <a:pt x="0" y="394"/>
                  </a:cubicBezTo>
                  <a:lnTo>
                    <a:pt x="20074" y="22504"/>
                  </a:lnTo>
                  <a:cubicBezTo>
                    <a:pt x="20217" y="22420"/>
                    <a:pt x="20360" y="22337"/>
                    <a:pt x="20491" y="22242"/>
                  </a:cubicBezTo>
                  <a:lnTo>
                    <a:pt x="298" y="1"/>
                  </a:lnTo>
                  <a:close/>
                </a:path>
              </a:pathLst>
            </a:custGeom>
            <a:solidFill>
              <a:srgbClr val="FFFFFF">
                <a:alpha val="15294"/>
              </a:srgbClr>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marL="0" marR="0" lvl="0" indent="0" algn="l" defTabSz="121917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sp>
          <p:nvSpPr>
            <p:cNvPr id="17" name="Google Shape;157;p6"/>
            <p:cNvSpPr>
              <a:spLocks/>
            </p:cNvSpPr>
            <p:nvPr/>
          </p:nvSpPr>
          <p:spPr bwMode="auto">
            <a:xfrm>
              <a:off x="4913586" y="4684018"/>
              <a:ext cx="250137" cy="274530"/>
            </a:xfrm>
            <a:custGeom>
              <a:avLst/>
              <a:gdLst>
                <a:gd name="T0" fmla="*/ 512464 w 20027"/>
                <a:gd name="T1" fmla="*/ 0 h 21980"/>
                <a:gd name="T2" fmla="*/ 1873 w 20027"/>
                <a:gd name="T3" fmla="*/ 812449 h 21980"/>
                <a:gd name="T4" fmla="*/ 38140703 w 20027"/>
                <a:gd name="T5" fmla="*/ 42824769 h 21980"/>
                <a:gd name="T6" fmla="*/ 39021322 w 20027"/>
                <a:gd name="T7" fmla="*/ 42384384 h 21980"/>
                <a:gd name="T8" fmla="*/ 512464 w 20027"/>
                <a:gd name="T9" fmla="*/ 0 h 2198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0027" h="21980" extrusionOk="0">
                  <a:moveTo>
                    <a:pt x="263" y="0"/>
                  </a:moveTo>
                  <a:cubicBezTo>
                    <a:pt x="179" y="131"/>
                    <a:pt x="96" y="274"/>
                    <a:pt x="1" y="417"/>
                  </a:cubicBezTo>
                  <a:lnTo>
                    <a:pt x="19575" y="21979"/>
                  </a:lnTo>
                  <a:cubicBezTo>
                    <a:pt x="19729" y="21908"/>
                    <a:pt x="19884" y="21836"/>
                    <a:pt x="20027" y="21753"/>
                  </a:cubicBezTo>
                  <a:lnTo>
                    <a:pt x="263" y="0"/>
                  </a:lnTo>
                  <a:close/>
                </a:path>
              </a:pathLst>
            </a:custGeom>
            <a:solidFill>
              <a:srgbClr val="FFFFFF">
                <a:alpha val="15294"/>
              </a:srgbClr>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marL="0" marR="0" lvl="0" indent="0" algn="l" defTabSz="121917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sp>
          <p:nvSpPr>
            <p:cNvPr id="18" name="Google Shape;158;p6"/>
            <p:cNvSpPr>
              <a:spLocks/>
            </p:cNvSpPr>
            <p:nvPr/>
          </p:nvSpPr>
          <p:spPr bwMode="auto">
            <a:xfrm>
              <a:off x="4904818" y="4700517"/>
              <a:ext cx="241507" cy="265163"/>
            </a:xfrm>
            <a:custGeom>
              <a:avLst/>
              <a:gdLst>
                <a:gd name="T0" fmla="*/ 440386 w 19336"/>
                <a:gd name="T1" fmla="*/ 1874 h 21230"/>
                <a:gd name="T2" fmla="*/ 0 w 19336"/>
                <a:gd name="T3" fmla="*/ 906051 h 21230"/>
                <a:gd name="T4" fmla="*/ 36724402 w 19336"/>
                <a:gd name="T5" fmla="*/ 41365553 h 21230"/>
                <a:gd name="T6" fmla="*/ 37675229 w 19336"/>
                <a:gd name="T7" fmla="*/ 41016732 h 21230"/>
                <a:gd name="T8" fmla="*/ 440386 w 19336"/>
                <a:gd name="T9" fmla="*/ 1874 h 2123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9336" h="21230" extrusionOk="0">
                  <a:moveTo>
                    <a:pt x="226" y="1"/>
                  </a:moveTo>
                  <a:cubicBezTo>
                    <a:pt x="143" y="156"/>
                    <a:pt x="72" y="310"/>
                    <a:pt x="0" y="465"/>
                  </a:cubicBezTo>
                  <a:lnTo>
                    <a:pt x="18848" y="21230"/>
                  </a:lnTo>
                  <a:cubicBezTo>
                    <a:pt x="19014" y="21182"/>
                    <a:pt x="19181" y="21111"/>
                    <a:pt x="19336" y="21051"/>
                  </a:cubicBezTo>
                  <a:lnTo>
                    <a:pt x="226" y="1"/>
                  </a:lnTo>
                  <a:close/>
                </a:path>
              </a:pathLst>
            </a:custGeom>
            <a:solidFill>
              <a:srgbClr val="FFFFFF">
                <a:alpha val="15294"/>
              </a:srgbClr>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marL="0" marR="0" lvl="0" indent="0" algn="l" defTabSz="121917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sp>
          <p:nvSpPr>
            <p:cNvPr id="19" name="Google Shape;159;p6"/>
            <p:cNvSpPr>
              <a:spLocks/>
            </p:cNvSpPr>
            <p:nvPr/>
          </p:nvSpPr>
          <p:spPr bwMode="auto">
            <a:xfrm>
              <a:off x="4897524" y="4718665"/>
              <a:ext cx="230066" cy="252523"/>
            </a:xfrm>
            <a:custGeom>
              <a:avLst/>
              <a:gdLst>
                <a:gd name="T0" fmla="*/ 348821 w 18420"/>
                <a:gd name="T1" fmla="*/ 0 h 20218"/>
                <a:gd name="T2" fmla="*/ 1874 w 18420"/>
                <a:gd name="T3" fmla="*/ 997627 h 20218"/>
                <a:gd name="T4" fmla="*/ 34845956 w 18420"/>
                <a:gd name="T5" fmla="*/ 39391802 h 20218"/>
                <a:gd name="T6" fmla="*/ 35890383 w 18420"/>
                <a:gd name="T7" fmla="*/ 39136419 h 20218"/>
                <a:gd name="T8" fmla="*/ 348821 w 18420"/>
                <a:gd name="T9" fmla="*/ 0 h 2021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8420" h="20218" extrusionOk="0">
                  <a:moveTo>
                    <a:pt x="179" y="0"/>
                  </a:moveTo>
                  <a:cubicBezTo>
                    <a:pt x="108" y="167"/>
                    <a:pt x="48" y="346"/>
                    <a:pt x="1" y="512"/>
                  </a:cubicBezTo>
                  <a:lnTo>
                    <a:pt x="17884" y="20217"/>
                  </a:lnTo>
                  <a:cubicBezTo>
                    <a:pt x="18063" y="20181"/>
                    <a:pt x="18241" y="20134"/>
                    <a:pt x="18420" y="20086"/>
                  </a:cubicBezTo>
                  <a:lnTo>
                    <a:pt x="179" y="0"/>
                  </a:lnTo>
                  <a:close/>
                </a:path>
              </a:pathLst>
            </a:custGeom>
            <a:solidFill>
              <a:srgbClr val="FFFFFF">
                <a:alpha val="15294"/>
              </a:srgbClr>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marL="0" marR="0" lvl="0" indent="0" algn="l" defTabSz="121917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sp>
          <p:nvSpPr>
            <p:cNvPr id="20" name="Google Shape;160;p6"/>
            <p:cNvSpPr>
              <a:spLocks/>
            </p:cNvSpPr>
            <p:nvPr/>
          </p:nvSpPr>
          <p:spPr bwMode="auto">
            <a:xfrm>
              <a:off x="4891878" y="4738587"/>
              <a:ext cx="215340" cy="236161"/>
            </a:xfrm>
            <a:custGeom>
              <a:avLst/>
              <a:gdLst>
                <a:gd name="T0" fmla="*/ 255221 w 17241"/>
                <a:gd name="T1" fmla="*/ 1874 h 18908"/>
                <a:gd name="T2" fmla="*/ 0 w 17241"/>
                <a:gd name="T3" fmla="*/ 1114471 h 18908"/>
                <a:gd name="T4" fmla="*/ 32431770 w 17241"/>
                <a:gd name="T5" fmla="*/ 36841166 h 18908"/>
                <a:gd name="T6" fmla="*/ 33593028 w 17241"/>
                <a:gd name="T7" fmla="*/ 36700916 h 18908"/>
                <a:gd name="T8" fmla="*/ 255221 w 17241"/>
                <a:gd name="T9" fmla="*/ 1874 h 1890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7241" h="18908" extrusionOk="0">
                  <a:moveTo>
                    <a:pt x="131" y="1"/>
                  </a:moveTo>
                  <a:cubicBezTo>
                    <a:pt x="84" y="191"/>
                    <a:pt x="36" y="382"/>
                    <a:pt x="0" y="572"/>
                  </a:cubicBezTo>
                  <a:lnTo>
                    <a:pt x="16645" y="18908"/>
                  </a:lnTo>
                  <a:cubicBezTo>
                    <a:pt x="16848" y="18896"/>
                    <a:pt x="17038" y="18872"/>
                    <a:pt x="17241" y="18836"/>
                  </a:cubicBezTo>
                  <a:lnTo>
                    <a:pt x="131" y="1"/>
                  </a:lnTo>
                  <a:close/>
                </a:path>
              </a:pathLst>
            </a:custGeom>
            <a:solidFill>
              <a:srgbClr val="FFFFFF">
                <a:alpha val="15294"/>
              </a:srgbClr>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marL="0" marR="0" lvl="0" indent="0" algn="l" defTabSz="121917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sp>
          <p:nvSpPr>
            <p:cNvPr id="21" name="Google Shape;161;p6"/>
            <p:cNvSpPr>
              <a:spLocks/>
            </p:cNvSpPr>
            <p:nvPr/>
          </p:nvSpPr>
          <p:spPr bwMode="auto">
            <a:xfrm>
              <a:off x="4888456" y="4760744"/>
              <a:ext cx="196155" cy="215315"/>
            </a:xfrm>
            <a:custGeom>
              <a:avLst/>
              <a:gdLst>
                <a:gd name="T0" fmla="*/ 116844 w 15705"/>
                <a:gd name="T1" fmla="*/ 1873 h 17239"/>
                <a:gd name="T2" fmla="*/ 0 w 15705"/>
                <a:gd name="T3" fmla="*/ 1254870 h 17239"/>
                <a:gd name="T4" fmla="*/ 29347224 w 15705"/>
                <a:gd name="T5" fmla="*/ 33569631 h 17239"/>
                <a:gd name="T6" fmla="*/ 29972634 w 15705"/>
                <a:gd name="T7" fmla="*/ 33587254 h 17239"/>
                <a:gd name="T8" fmla="*/ 30600055 w 15705"/>
                <a:gd name="T9" fmla="*/ 33569631 h 17239"/>
                <a:gd name="T10" fmla="*/ 116844 w 15705"/>
                <a:gd name="T11" fmla="*/ 1873 h 1723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5705" h="17239" extrusionOk="0">
                  <a:moveTo>
                    <a:pt x="60" y="1"/>
                  </a:moveTo>
                  <a:cubicBezTo>
                    <a:pt x="36" y="215"/>
                    <a:pt x="12" y="429"/>
                    <a:pt x="0" y="644"/>
                  </a:cubicBezTo>
                  <a:lnTo>
                    <a:pt x="15062" y="17229"/>
                  </a:lnTo>
                  <a:cubicBezTo>
                    <a:pt x="15169" y="17235"/>
                    <a:pt x="15276" y="17238"/>
                    <a:pt x="15383" y="17238"/>
                  </a:cubicBezTo>
                  <a:cubicBezTo>
                    <a:pt x="15491" y="17238"/>
                    <a:pt x="15598" y="17235"/>
                    <a:pt x="15705" y="17229"/>
                  </a:cubicBezTo>
                  <a:lnTo>
                    <a:pt x="60" y="1"/>
                  </a:lnTo>
                  <a:close/>
                </a:path>
              </a:pathLst>
            </a:custGeom>
            <a:solidFill>
              <a:srgbClr val="FFFFFF">
                <a:alpha val="15294"/>
              </a:srgbClr>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marL="0" marR="0" lvl="0" indent="0" algn="l" defTabSz="121917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sp>
          <p:nvSpPr>
            <p:cNvPr id="22" name="Google Shape;162;p6"/>
            <p:cNvSpPr>
              <a:spLocks/>
            </p:cNvSpPr>
            <p:nvPr/>
          </p:nvSpPr>
          <p:spPr bwMode="auto">
            <a:xfrm>
              <a:off x="4887569" y="4785736"/>
              <a:ext cx="171912" cy="189461"/>
            </a:xfrm>
            <a:custGeom>
              <a:avLst/>
              <a:gdLst>
                <a:gd name="T0" fmla="*/ 0 w 13764"/>
                <a:gd name="T1" fmla="*/ 0 h 15169"/>
                <a:gd name="T2" fmla="*/ 46800 w 13764"/>
                <a:gd name="T3" fmla="*/ 1438013 h 15169"/>
                <a:gd name="T4" fmla="*/ 25401697 w 13764"/>
                <a:gd name="T5" fmla="*/ 29368953 h 15169"/>
                <a:gd name="T6" fmla="*/ 26818172 w 13764"/>
                <a:gd name="T7" fmla="*/ 29555991 h 15169"/>
                <a:gd name="T8" fmla="*/ 0 w 13764"/>
                <a:gd name="T9" fmla="*/ 0 h 1516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3764" h="15169" extrusionOk="0">
                  <a:moveTo>
                    <a:pt x="0" y="0"/>
                  </a:moveTo>
                  <a:cubicBezTo>
                    <a:pt x="0" y="250"/>
                    <a:pt x="12" y="500"/>
                    <a:pt x="24" y="738"/>
                  </a:cubicBezTo>
                  <a:lnTo>
                    <a:pt x="13037" y="15073"/>
                  </a:lnTo>
                  <a:cubicBezTo>
                    <a:pt x="13276" y="15109"/>
                    <a:pt x="13526" y="15133"/>
                    <a:pt x="13764" y="15169"/>
                  </a:cubicBezTo>
                  <a:lnTo>
                    <a:pt x="0" y="0"/>
                  </a:lnTo>
                  <a:close/>
                </a:path>
              </a:pathLst>
            </a:custGeom>
            <a:solidFill>
              <a:srgbClr val="FFFFFF">
                <a:alpha val="15294"/>
              </a:srgbClr>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marL="0" marR="0" lvl="0" indent="0" algn="l" defTabSz="121917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sp>
          <p:nvSpPr>
            <p:cNvPr id="23" name="Google Shape;163;p6"/>
            <p:cNvSpPr>
              <a:spLocks/>
            </p:cNvSpPr>
            <p:nvPr/>
          </p:nvSpPr>
          <p:spPr bwMode="auto">
            <a:xfrm>
              <a:off x="4889942" y="4815175"/>
              <a:ext cx="140537" cy="154963"/>
            </a:xfrm>
            <a:custGeom>
              <a:avLst/>
              <a:gdLst>
                <a:gd name="T0" fmla="*/ 1873 w 11252"/>
                <a:gd name="T1" fmla="*/ 1873 h 12407"/>
                <a:gd name="T2" fmla="*/ 325413 w 11252"/>
                <a:gd name="T3" fmla="*/ 1763258 h 12407"/>
                <a:gd name="T4" fmla="*/ 20207027 w 11252"/>
                <a:gd name="T5" fmla="*/ 23663676 h 12407"/>
                <a:gd name="T6" fmla="*/ 21923635 w 11252"/>
                <a:gd name="T7" fmla="*/ 24174103 h 12407"/>
                <a:gd name="T8" fmla="*/ 1873 w 11252"/>
                <a:gd name="T9" fmla="*/ 1873 h 1240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1252" h="12407" extrusionOk="0">
                  <a:moveTo>
                    <a:pt x="1" y="1"/>
                  </a:moveTo>
                  <a:cubicBezTo>
                    <a:pt x="48" y="310"/>
                    <a:pt x="108" y="608"/>
                    <a:pt x="167" y="905"/>
                  </a:cubicBezTo>
                  <a:lnTo>
                    <a:pt x="10371" y="12145"/>
                  </a:lnTo>
                  <a:cubicBezTo>
                    <a:pt x="10669" y="12240"/>
                    <a:pt x="10954" y="12323"/>
                    <a:pt x="11252" y="12407"/>
                  </a:cubicBezTo>
                  <a:lnTo>
                    <a:pt x="1" y="1"/>
                  </a:lnTo>
                  <a:close/>
                </a:path>
              </a:pathLst>
            </a:custGeom>
            <a:solidFill>
              <a:srgbClr val="FFFFFF">
                <a:alpha val="15294"/>
              </a:srgbClr>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marL="0" marR="0" lvl="0" indent="0" algn="l" defTabSz="121917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sp>
          <p:nvSpPr>
            <p:cNvPr id="24" name="Google Shape;164;p6"/>
            <p:cNvSpPr>
              <a:spLocks/>
            </p:cNvSpPr>
            <p:nvPr/>
          </p:nvSpPr>
          <p:spPr bwMode="auto">
            <a:xfrm>
              <a:off x="4899909" y="4852945"/>
              <a:ext cx="93987" cy="103517"/>
            </a:xfrm>
            <a:custGeom>
              <a:avLst/>
              <a:gdLst>
                <a:gd name="T0" fmla="*/ 0 w 7525"/>
                <a:gd name="T1" fmla="*/ 1873 h 8288"/>
                <a:gd name="T2" fmla="*/ 0 w 7525"/>
                <a:gd name="T3" fmla="*/ 1873 h 8288"/>
                <a:gd name="T4" fmla="*/ 1182625 w 7525"/>
                <a:gd name="T5" fmla="*/ 2692716 h 8288"/>
                <a:gd name="T6" fmla="*/ 12086041 w 7525"/>
                <a:gd name="T7" fmla="*/ 14708744 h 8288"/>
                <a:gd name="T8" fmla="*/ 14661910 w 7525"/>
                <a:gd name="T9" fmla="*/ 16146754 h 8288"/>
                <a:gd name="T10" fmla="*/ 0 w 7525"/>
                <a:gd name="T11" fmla="*/ 1873 h 8288"/>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7525" h="8288" extrusionOk="0">
                  <a:moveTo>
                    <a:pt x="0" y="1"/>
                  </a:moveTo>
                  <a:lnTo>
                    <a:pt x="0" y="1"/>
                  </a:lnTo>
                  <a:cubicBezTo>
                    <a:pt x="179" y="477"/>
                    <a:pt x="381" y="929"/>
                    <a:pt x="607" y="1382"/>
                  </a:cubicBezTo>
                  <a:lnTo>
                    <a:pt x="6203" y="7549"/>
                  </a:lnTo>
                  <a:cubicBezTo>
                    <a:pt x="6632" y="7823"/>
                    <a:pt x="7073" y="8061"/>
                    <a:pt x="7525" y="8287"/>
                  </a:cubicBezTo>
                  <a:lnTo>
                    <a:pt x="0" y="1"/>
                  </a:lnTo>
                  <a:close/>
                </a:path>
              </a:pathLst>
            </a:custGeom>
            <a:solidFill>
              <a:srgbClr val="FFFFFF">
                <a:alpha val="15294"/>
              </a:srgbClr>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marL="0" marR="0" lvl="0" indent="0" algn="l" defTabSz="121917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grpSp>
      <p:sp>
        <p:nvSpPr>
          <p:cNvPr id="25" name="Google Shape;165;p6"/>
          <p:cNvSpPr>
            <a:spLocks/>
          </p:cNvSpPr>
          <p:nvPr/>
        </p:nvSpPr>
        <p:spPr bwMode="auto">
          <a:xfrm rot="862056" flipH="1">
            <a:off x="11106151" y="1619251"/>
            <a:ext cx="1737783" cy="2353733"/>
          </a:xfrm>
          <a:custGeom>
            <a:avLst/>
            <a:gdLst>
              <a:gd name="T0" fmla="*/ 1252841216 w 29738"/>
              <a:gd name="T1" fmla="*/ 1373845207 h 40284"/>
              <a:gd name="T2" fmla="*/ 1150725827 w 29738"/>
              <a:gd name="T3" fmla="*/ 1547447195 h 40284"/>
              <a:gd name="T4" fmla="*/ 948849979 w 29738"/>
              <a:gd name="T5" fmla="*/ 273488940 h 40284"/>
              <a:gd name="T6" fmla="*/ 994477468 w 29738"/>
              <a:gd name="T7" fmla="*/ 1892550374 h 40284"/>
              <a:gd name="T8" fmla="*/ 382199959 w 29738"/>
              <a:gd name="T9" fmla="*/ 735729266 h 40284"/>
              <a:gd name="T10" fmla="*/ 935801707 w 29738"/>
              <a:gd name="T11" fmla="*/ 2061860453 h 40284"/>
              <a:gd name="T12" fmla="*/ 217113820 w 29738"/>
              <a:gd name="T13" fmla="*/ 1219765113 h 40284"/>
              <a:gd name="T14" fmla="*/ 877208606 w 29738"/>
              <a:gd name="T15" fmla="*/ 2147483646 h 40284"/>
              <a:gd name="T16" fmla="*/ 0 w 29738"/>
              <a:gd name="T17" fmla="*/ 1786182328 h 40284"/>
              <a:gd name="T18" fmla="*/ 866348194 w 29738"/>
              <a:gd name="T19" fmla="*/ 2147483646 h 40284"/>
              <a:gd name="T20" fmla="*/ 835956749 w 29738"/>
              <a:gd name="T21" fmla="*/ 2147483646 h 40284"/>
              <a:gd name="T22" fmla="*/ 41249928 w 29738"/>
              <a:gd name="T23" fmla="*/ 2147483646 h 40284"/>
              <a:gd name="T24" fmla="*/ 426144786 w 29738"/>
              <a:gd name="T25" fmla="*/ 2147483646 h 40284"/>
              <a:gd name="T26" fmla="*/ 818530961 w 29738"/>
              <a:gd name="T27" fmla="*/ 2147483646 h 40284"/>
              <a:gd name="T28" fmla="*/ 165003525 w 29738"/>
              <a:gd name="T29" fmla="*/ 2147483646 h 40284"/>
              <a:gd name="T30" fmla="*/ 783846454 w 29738"/>
              <a:gd name="T31" fmla="*/ 2147483646 h 40284"/>
              <a:gd name="T32" fmla="*/ 674574019 w 29738"/>
              <a:gd name="T33" fmla="*/ 2147483646 h 40284"/>
              <a:gd name="T34" fmla="*/ 1191975755 w 29738"/>
              <a:gd name="T35" fmla="*/ 2147483646 h 40284"/>
              <a:gd name="T36" fmla="*/ 857677572 w 29738"/>
              <a:gd name="T37" fmla="*/ 2147483646 h 40284"/>
              <a:gd name="T38" fmla="*/ 872831001 w 29738"/>
              <a:gd name="T39" fmla="*/ 2147483646 h 40284"/>
              <a:gd name="T40" fmla="*/ 1671661886 w 29738"/>
              <a:gd name="T41" fmla="*/ 2147483646 h 40284"/>
              <a:gd name="T42" fmla="*/ 1990975638 w 29738"/>
              <a:gd name="T43" fmla="*/ 2147483646 h 40284"/>
              <a:gd name="T44" fmla="*/ 1002475823 w 29738"/>
              <a:gd name="T45" fmla="*/ 2147483646 h 40284"/>
              <a:gd name="T46" fmla="*/ 959710346 w 29738"/>
              <a:gd name="T47" fmla="*/ 2105198077 h 40284"/>
              <a:gd name="T48" fmla="*/ 2051841099 w 29738"/>
              <a:gd name="T49" fmla="*/ 2124806386 h 40284"/>
              <a:gd name="T50" fmla="*/ 1868318820 w 29738"/>
              <a:gd name="T51" fmla="*/ 2138774710 h 40284"/>
              <a:gd name="T52" fmla="*/ 968381013 w 29738"/>
              <a:gd name="T53" fmla="*/ 2081384274 h 40284"/>
              <a:gd name="T54" fmla="*/ 1495715379 w 29738"/>
              <a:gd name="T55" fmla="*/ 2019112401 h 40284"/>
              <a:gd name="T56" fmla="*/ 2147483646 w 29738"/>
              <a:gd name="T57" fmla="*/ 1842649141 h 40284"/>
              <a:gd name="T58" fmla="*/ 1046503264 w 29738"/>
              <a:gd name="T59" fmla="*/ 1857794638 h 40284"/>
              <a:gd name="T60" fmla="*/ 1379623982 w 29738"/>
              <a:gd name="T61" fmla="*/ 1663238193 h 40284"/>
              <a:gd name="T62" fmla="*/ 2147483646 w 29738"/>
              <a:gd name="T63" fmla="*/ 1258810829 h 40284"/>
              <a:gd name="T64" fmla="*/ 1285337906 w 29738"/>
              <a:gd name="T65" fmla="*/ 1386887980 h 40284"/>
              <a:gd name="T66" fmla="*/ 2147483646 w 29738"/>
              <a:gd name="T67" fmla="*/ 659825091 h 40284"/>
              <a:gd name="T68" fmla="*/ 2147483646 w 29738"/>
              <a:gd name="T69" fmla="*/ 86844224 h 40284"/>
              <a:gd name="T70" fmla="*/ 1932382492 w 29738"/>
              <a:gd name="T71" fmla="*/ 538227060 h 40284"/>
              <a:gd name="T72" fmla="*/ 1739179195 w 29738"/>
              <a:gd name="T73" fmla="*/ 0 h 4028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9738" h="40284" extrusionOk="0">
                <a:moveTo>
                  <a:pt x="20659" y="0"/>
                </a:moveTo>
                <a:cubicBezTo>
                  <a:pt x="17022" y="4411"/>
                  <a:pt x="13953" y="10291"/>
                  <a:pt x="14882" y="16326"/>
                </a:cubicBezTo>
                <a:lnTo>
                  <a:pt x="14701" y="16584"/>
                </a:lnTo>
                <a:cubicBezTo>
                  <a:pt x="14340" y="17177"/>
                  <a:pt x="13979" y="17770"/>
                  <a:pt x="13669" y="18389"/>
                </a:cubicBezTo>
                <a:cubicBezTo>
                  <a:pt x="13205" y="13308"/>
                  <a:pt x="12406" y="8228"/>
                  <a:pt x="11271" y="3250"/>
                </a:cubicBezTo>
                <a:cubicBezTo>
                  <a:pt x="9698" y="8486"/>
                  <a:pt x="10497" y="14185"/>
                  <a:pt x="13463" y="18776"/>
                </a:cubicBezTo>
                <a:cubicBezTo>
                  <a:pt x="12844" y="19988"/>
                  <a:pt x="12303" y="21200"/>
                  <a:pt x="11813" y="22490"/>
                </a:cubicBezTo>
                <a:cubicBezTo>
                  <a:pt x="10342" y="17693"/>
                  <a:pt x="8150" y="12354"/>
                  <a:pt x="4540" y="8743"/>
                </a:cubicBezTo>
                <a:cubicBezTo>
                  <a:pt x="6551" y="13412"/>
                  <a:pt x="7634" y="19086"/>
                  <a:pt x="11658" y="22928"/>
                </a:cubicBezTo>
                <a:cubicBezTo>
                  <a:pt x="11451" y="23444"/>
                  <a:pt x="11271" y="23960"/>
                  <a:pt x="11116" y="24502"/>
                </a:cubicBezTo>
                <a:cubicBezTo>
                  <a:pt x="7067" y="22206"/>
                  <a:pt x="4978" y="18183"/>
                  <a:pt x="2579" y="14495"/>
                </a:cubicBezTo>
                <a:cubicBezTo>
                  <a:pt x="3559" y="18802"/>
                  <a:pt x="5571" y="24579"/>
                  <a:pt x="10884" y="25250"/>
                </a:cubicBezTo>
                <a:cubicBezTo>
                  <a:pt x="10729" y="25765"/>
                  <a:pt x="10652" y="25997"/>
                  <a:pt x="10420" y="26926"/>
                </a:cubicBezTo>
                <a:cubicBezTo>
                  <a:pt x="6758" y="25688"/>
                  <a:pt x="2786" y="24553"/>
                  <a:pt x="0" y="21226"/>
                </a:cubicBezTo>
                <a:cubicBezTo>
                  <a:pt x="136" y="25466"/>
                  <a:pt x="4517" y="27533"/>
                  <a:pt x="8624" y="27533"/>
                </a:cubicBezTo>
                <a:cubicBezTo>
                  <a:pt x="9188" y="27533"/>
                  <a:pt x="9748" y="27494"/>
                  <a:pt x="10291" y="27416"/>
                </a:cubicBezTo>
                <a:cubicBezTo>
                  <a:pt x="10162" y="27932"/>
                  <a:pt x="10033" y="28422"/>
                  <a:pt x="9930" y="28938"/>
                </a:cubicBezTo>
                <a:cubicBezTo>
                  <a:pt x="7962" y="29088"/>
                  <a:pt x="5995" y="29292"/>
                  <a:pt x="3944" y="29292"/>
                </a:cubicBezTo>
                <a:cubicBezTo>
                  <a:pt x="2822" y="29292"/>
                  <a:pt x="1676" y="29231"/>
                  <a:pt x="490" y="29067"/>
                </a:cubicBezTo>
                <a:cubicBezTo>
                  <a:pt x="1849" y="30026"/>
                  <a:pt x="3422" y="30331"/>
                  <a:pt x="5062" y="30331"/>
                </a:cubicBezTo>
                <a:cubicBezTo>
                  <a:pt x="6596" y="30331"/>
                  <a:pt x="8190" y="30064"/>
                  <a:pt x="9723" y="29814"/>
                </a:cubicBezTo>
                <a:cubicBezTo>
                  <a:pt x="9620" y="30253"/>
                  <a:pt x="9543" y="30666"/>
                  <a:pt x="9466" y="31104"/>
                </a:cubicBezTo>
                <a:cubicBezTo>
                  <a:pt x="6912" y="31517"/>
                  <a:pt x="4617" y="33245"/>
                  <a:pt x="1960" y="34122"/>
                </a:cubicBezTo>
                <a:cubicBezTo>
                  <a:pt x="2357" y="34238"/>
                  <a:pt x="2774" y="34290"/>
                  <a:pt x="3202" y="34290"/>
                </a:cubicBezTo>
                <a:cubicBezTo>
                  <a:pt x="5248" y="34290"/>
                  <a:pt x="7562" y="33085"/>
                  <a:pt x="9311" y="31826"/>
                </a:cubicBezTo>
                <a:cubicBezTo>
                  <a:pt x="8167" y="38164"/>
                  <a:pt x="7894" y="40283"/>
                  <a:pt x="8013" y="40283"/>
                </a:cubicBezTo>
                <a:cubicBezTo>
                  <a:pt x="8206" y="40283"/>
                  <a:pt x="9423" y="34747"/>
                  <a:pt x="9646" y="32548"/>
                </a:cubicBezTo>
                <a:cubicBezTo>
                  <a:pt x="10136" y="34431"/>
                  <a:pt x="11967" y="36881"/>
                  <a:pt x="14159" y="36984"/>
                </a:cubicBezTo>
                <a:cubicBezTo>
                  <a:pt x="12483" y="35592"/>
                  <a:pt x="12122" y="32780"/>
                  <a:pt x="9852" y="31491"/>
                </a:cubicBezTo>
                <a:cubicBezTo>
                  <a:pt x="9956" y="30949"/>
                  <a:pt x="10059" y="30382"/>
                  <a:pt x="10188" y="29814"/>
                </a:cubicBezTo>
                <a:cubicBezTo>
                  <a:pt x="11451" y="32445"/>
                  <a:pt x="15681" y="33941"/>
                  <a:pt x="18415" y="34508"/>
                </a:cubicBezTo>
                <a:cubicBezTo>
                  <a:pt x="15733" y="33116"/>
                  <a:pt x="13747" y="29557"/>
                  <a:pt x="10368" y="29067"/>
                </a:cubicBezTo>
                <a:cubicBezTo>
                  <a:pt x="10471" y="28499"/>
                  <a:pt x="10626" y="27958"/>
                  <a:pt x="10755" y="27416"/>
                </a:cubicBezTo>
                <a:cubicBezTo>
                  <a:pt x="13341" y="28949"/>
                  <a:pt x="16615" y="30151"/>
                  <a:pt x="19857" y="30151"/>
                </a:cubicBezTo>
                <a:cubicBezTo>
                  <a:pt x="21141" y="30151"/>
                  <a:pt x="22421" y="29963"/>
                  <a:pt x="23650" y="29531"/>
                </a:cubicBezTo>
                <a:cubicBezTo>
                  <a:pt x="23516" y="29538"/>
                  <a:pt x="23382" y="29542"/>
                  <a:pt x="23248" y="29542"/>
                </a:cubicBezTo>
                <a:cubicBezTo>
                  <a:pt x="19522" y="29542"/>
                  <a:pt x="15846" y="26761"/>
                  <a:pt x="11908" y="26761"/>
                </a:cubicBezTo>
                <a:cubicBezTo>
                  <a:pt x="11577" y="26761"/>
                  <a:pt x="11245" y="26780"/>
                  <a:pt x="10910" y="26823"/>
                </a:cubicBezTo>
                <a:cubicBezTo>
                  <a:pt x="11013" y="26359"/>
                  <a:pt x="11142" y="25894"/>
                  <a:pt x="11400" y="25017"/>
                </a:cubicBezTo>
                <a:cubicBezTo>
                  <a:pt x="14088" y="25693"/>
                  <a:pt x="17223" y="26342"/>
                  <a:pt x="19887" y="26342"/>
                </a:cubicBezTo>
                <a:cubicBezTo>
                  <a:pt x="21696" y="26342"/>
                  <a:pt x="23288" y="26042"/>
                  <a:pt x="24373" y="25250"/>
                </a:cubicBezTo>
                <a:cubicBezTo>
                  <a:pt x="23649" y="25368"/>
                  <a:pt x="22922" y="25416"/>
                  <a:pt x="22193" y="25416"/>
                </a:cubicBezTo>
                <a:cubicBezTo>
                  <a:pt x="19226" y="25416"/>
                  <a:pt x="16227" y="24628"/>
                  <a:pt x="13264" y="24628"/>
                </a:cubicBezTo>
                <a:cubicBezTo>
                  <a:pt x="12675" y="24628"/>
                  <a:pt x="12088" y="24659"/>
                  <a:pt x="11503" y="24734"/>
                </a:cubicBezTo>
                <a:cubicBezTo>
                  <a:pt x="11684" y="24141"/>
                  <a:pt x="11890" y="23547"/>
                  <a:pt x="12096" y="22954"/>
                </a:cubicBezTo>
                <a:cubicBezTo>
                  <a:pt x="13934" y="23651"/>
                  <a:pt x="15855" y="23994"/>
                  <a:pt x="17767" y="23994"/>
                </a:cubicBezTo>
                <a:cubicBezTo>
                  <a:pt x="20523" y="23994"/>
                  <a:pt x="23262" y="23282"/>
                  <a:pt x="25714" y="21897"/>
                </a:cubicBezTo>
                <a:cubicBezTo>
                  <a:pt x="24100" y="22475"/>
                  <a:pt x="22386" y="22662"/>
                  <a:pt x="20631" y="22662"/>
                </a:cubicBezTo>
                <a:cubicBezTo>
                  <a:pt x="17926" y="22662"/>
                  <a:pt x="15122" y="22218"/>
                  <a:pt x="12431" y="22077"/>
                </a:cubicBezTo>
                <a:cubicBezTo>
                  <a:pt x="12793" y="21175"/>
                  <a:pt x="12844" y="21020"/>
                  <a:pt x="13566" y="19524"/>
                </a:cubicBezTo>
                <a:cubicBezTo>
                  <a:pt x="14461" y="19680"/>
                  <a:pt x="15415" y="19765"/>
                  <a:pt x="16388" y="19765"/>
                </a:cubicBezTo>
                <a:cubicBezTo>
                  <a:pt x="20240" y="19765"/>
                  <a:pt x="24403" y="18438"/>
                  <a:pt x="26462" y="14959"/>
                </a:cubicBezTo>
                <a:cubicBezTo>
                  <a:pt x="22722" y="17744"/>
                  <a:pt x="17925" y="17744"/>
                  <a:pt x="13747" y="19137"/>
                </a:cubicBezTo>
                <a:cubicBezTo>
                  <a:pt x="14211" y="18234"/>
                  <a:pt x="14701" y="17332"/>
                  <a:pt x="15268" y="16481"/>
                </a:cubicBezTo>
                <a:cubicBezTo>
                  <a:pt x="21071" y="15526"/>
                  <a:pt x="27983" y="10936"/>
                  <a:pt x="29221" y="7841"/>
                </a:cubicBezTo>
                <a:cubicBezTo>
                  <a:pt x="25121" y="10858"/>
                  <a:pt x="20194" y="13360"/>
                  <a:pt x="15630" y="16016"/>
                </a:cubicBezTo>
                <a:cubicBezTo>
                  <a:pt x="18931" y="11271"/>
                  <a:pt x="28731" y="5829"/>
                  <a:pt x="29737" y="1032"/>
                </a:cubicBezTo>
                <a:cubicBezTo>
                  <a:pt x="27803" y="3173"/>
                  <a:pt x="25249" y="4668"/>
                  <a:pt x="22954" y="6396"/>
                </a:cubicBezTo>
                <a:cubicBezTo>
                  <a:pt x="19369" y="8821"/>
                  <a:pt x="18080" y="12483"/>
                  <a:pt x="15243" y="15759"/>
                </a:cubicBezTo>
                <a:cubicBezTo>
                  <a:pt x="16223" y="10368"/>
                  <a:pt x="19627" y="5649"/>
                  <a:pt x="20659" y="0"/>
                </a:cubicBez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lIns="121900" tIns="121900" rIns="121900" bIns="121900" anchor="ctr"/>
          <a:lstStyle/>
          <a:p>
            <a:pPr marL="0" marR="0" lvl="0" indent="0" algn="l" defTabSz="121917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grpSp>
        <p:nvGrpSpPr>
          <p:cNvPr id="26" name="Google Shape;166;p6"/>
          <p:cNvGrpSpPr>
            <a:grpSpLocks/>
          </p:cNvGrpSpPr>
          <p:nvPr/>
        </p:nvGrpSpPr>
        <p:grpSpPr bwMode="auto">
          <a:xfrm>
            <a:off x="512234" y="6153151"/>
            <a:ext cx="1174751" cy="988483"/>
            <a:chOff x="4649450" y="3501085"/>
            <a:chExt cx="1170736" cy="983475"/>
          </a:xfrm>
        </p:grpSpPr>
        <p:sp>
          <p:nvSpPr>
            <p:cNvPr id="27" name="Google Shape;167;p6"/>
            <p:cNvSpPr/>
            <p:nvPr/>
          </p:nvSpPr>
          <p:spPr>
            <a:xfrm>
              <a:off x="4649450" y="4149716"/>
              <a:ext cx="455638" cy="168475"/>
            </a:xfrm>
            <a:custGeom>
              <a:avLst/>
              <a:gdLst/>
              <a:ahLst/>
              <a:cxnLst/>
              <a:rect l="l" t="t" r="r" b="b"/>
              <a:pathLst>
                <a:path w="18259" h="6731" extrusionOk="0">
                  <a:moveTo>
                    <a:pt x="14506" y="1"/>
                  </a:moveTo>
                  <a:lnTo>
                    <a:pt x="14454" y="52"/>
                  </a:lnTo>
                  <a:cubicBezTo>
                    <a:pt x="10483" y="3121"/>
                    <a:pt x="5815" y="5107"/>
                    <a:pt x="888" y="5855"/>
                  </a:cubicBezTo>
                  <a:cubicBezTo>
                    <a:pt x="21" y="6472"/>
                    <a:pt x="0" y="6730"/>
                    <a:pt x="534" y="6730"/>
                  </a:cubicBezTo>
                  <a:cubicBezTo>
                    <a:pt x="3080" y="6730"/>
                    <a:pt x="18259" y="854"/>
                    <a:pt x="14506" y="1"/>
                  </a:cubicBezTo>
                  <a:close/>
                </a:path>
              </a:pathLst>
            </a:custGeom>
            <a:solidFill>
              <a:schemeClr val="accent6"/>
            </a:solidFill>
            <a:ln>
              <a:noFill/>
            </a:ln>
          </p:spPr>
          <p:txBody>
            <a:bodyPr spcFirstLastPara="1" lIns="91425" tIns="91425" rIns="91425" bIns="91425" anchor="ctr"/>
            <a:lstStyle/>
            <a:p>
              <a:pPr marL="0" marR="0" lvl="0" indent="0" algn="l" defTabSz="1219170" rtl="0" eaLnBrk="1" fontAlgn="base"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sp>
          <p:nvSpPr>
            <p:cNvPr id="28" name="Google Shape;168;p6"/>
            <p:cNvSpPr>
              <a:spLocks/>
            </p:cNvSpPr>
            <p:nvPr/>
          </p:nvSpPr>
          <p:spPr bwMode="auto">
            <a:xfrm>
              <a:off x="4702761" y="3501085"/>
              <a:ext cx="1117425" cy="983475"/>
            </a:xfrm>
            <a:custGeom>
              <a:avLst/>
              <a:gdLst>
                <a:gd name="T0" fmla="*/ 568421875 w 44697"/>
                <a:gd name="T1" fmla="*/ 93421875 h 39339"/>
                <a:gd name="T2" fmla="*/ 558546875 w 44697"/>
                <a:gd name="T3" fmla="*/ 141171875 h 39339"/>
                <a:gd name="T4" fmla="*/ 538640625 w 44697"/>
                <a:gd name="T5" fmla="*/ 148218750 h 39339"/>
                <a:gd name="T6" fmla="*/ 540812500 w 44697"/>
                <a:gd name="T7" fmla="*/ 105296875 h 39339"/>
                <a:gd name="T8" fmla="*/ 568421875 w 44697"/>
                <a:gd name="T9" fmla="*/ 93421875 h 39339"/>
                <a:gd name="T10" fmla="*/ 330812500 w 44697"/>
                <a:gd name="T11" fmla="*/ 156265625 h 39339"/>
                <a:gd name="T12" fmla="*/ 333281250 w 44697"/>
                <a:gd name="T13" fmla="*/ 156484375 h 39339"/>
                <a:gd name="T14" fmla="*/ 318171875 w 44697"/>
                <a:gd name="T15" fmla="*/ 225640625 h 39339"/>
                <a:gd name="T16" fmla="*/ 315546875 w 44697"/>
                <a:gd name="T17" fmla="*/ 225390625 h 39339"/>
                <a:gd name="T18" fmla="*/ 330812500 w 44697"/>
                <a:gd name="T19" fmla="*/ 156265625 h 39339"/>
                <a:gd name="T20" fmla="*/ 308812500 w 44697"/>
                <a:gd name="T21" fmla="*/ 337437500 h 39339"/>
                <a:gd name="T22" fmla="*/ 331671875 w 44697"/>
                <a:gd name="T23" fmla="*/ 342250000 h 39339"/>
                <a:gd name="T24" fmla="*/ 334062500 w 44697"/>
                <a:gd name="T25" fmla="*/ 393734375 h 39339"/>
                <a:gd name="T26" fmla="*/ 310703125 w 44697"/>
                <a:gd name="T27" fmla="*/ 388593750 h 39339"/>
                <a:gd name="T28" fmla="*/ 308812500 w 44697"/>
                <a:gd name="T29" fmla="*/ 337437500 h 39339"/>
                <a:gd name="T30" fmla="*/ 377843750 w 44697"/>
                <a:gd name="T31" fmla="*/ 408781250 h 39339"/>
                <a:gd name="T32" fmla="*/ 404203125 w 44697"/>
                <a:gd name="T33" fmla="*/ 431718750 h 39339"/>
                <a:gd name="T34" fmla="*/ 392500000 w 44697"/>
                <a:gd name="T35" fmla="*/ 437390625 h 39339"/>
                <a:gd name="T36" fmla="*/ 366328125 w 44697"/>
                <a:gd name="T37" fmla="*/ 414390625 h 39339"/>
                <a:gd name="T38" fmla="*/ 377843750 w 44697"/>
                <a:gd name="T39" fmla="*/ 408781250 h 39339"/>
                <a:gd name="T40" fmla="*/ 400093750 w 44697"/>
                <a:gd name="T41" fmla="*/ 0 h 39339"/>
                <a:gd name="T42" fmla="*/ 279687500 w 44697"/>
                <a:gd name="T43" fmla="*/ 100875000 h 39339"/>
                <a:gd name="T44" fmla="*/ 274265625 w 44697"/>
                <a:gd name="T45" fmla="*/ 248312500 h 39339"/>
                <a:gd name="T46" fmla="*/ 247046875 w 44697"/>
                <a:gd name="T47" fmla="*/ 211687500 h 39339"/>
                <a:gd name="T48" fmla="*/ 263968750 w 44697"/>
                <a:gd name="T49" fmla="*/ 32765625 h 39339"/>
                <a:gd name="T50" fmla="*/ 263968750 w 44697"/>
                <a:gd name="T51" fmla="*/ 32765625 h 39339"/>
                <a:gd name="T52" fmla="*/ 179015625 w 44697"/>
                <a:gd name="T53" fmla="*/ 322359375 h 39339"/>
                <a:gd name="T54" fmla="*/ 176515625 w 44697"/>
                <a:gd name="T55" fmla="*/ 322109375 h 39339"/>
                <a:gd name="T56" fmla="*/ 97937500 w 44697"/>
                <a:gd name="T57" fmla="*/ 144390625 h 39339"/>
                <a:gd name="T58" fmla="*/ 97937500 w 44697"/>
                <a:gd name="T59" fmla="*/ 144390625 h 39339"/>
                <a:gd name="T60" fmla="*/ 21375000 w 44697"/>
                <a:gd name="T61" fmla="*/ 330171875 h 39339"/>
                <a:gd name="T62" fmla="*/ 133796875 w 44697"/>
                <a:gd name="T63" fmla="*/ 420828125 h 39339"/>
                <a:gd name="T64" fmla="*/ 205937500 w 44697"/>
                <a:gd name="T65" fmla="*/ 579609375 h 39339"/>
                <a:gd name="T66" fmla="*/ 321625000 w 44697"/>
                <a:gd name="T67" fmla="*/ 614656250 h 39339"/>
                <a:gd name="T68" fmla="*/ 401375000 w 44697"/>
                <a:gd name="T69" fmla="*/ 590093750 h 39339"/>
                <a:gd name="T70" fmla="*/ 343359375 w 44697"/>
                <a:gd name="T71" fmla="*/ 557843750 h 39339"/>
                <a:gd name="T72" fmla="*/ 249859375 w 44697"/>
                <a:gd name="T73" fmla="*/ 462750000 h 39339"/>
                <a:gd name="T74" fmla="*/ 259890625 w 44697"/>
                <a:gd name="T75" fmla="*/ 461968750 h 39339"/>
                <a:gd name="T76" fmla="*/ 447968750 w 44697"/>
                <a:gd name="T77" fmla="*/ 519750000 h 39339"/>
                <a:gd name="T78" fmla="*/ 507359375 w 44697"/>
                <a:gd name="T79" fmla="*/ 502234375 h 39339"/>
                <a:gd name="T80" fmla="*/ 577078125 w 44697"/>
                <a:gd name="T81" fmla="*/ 433734375 h 39339"/>
                <a:gd name="T82" fmla="*/ 577078125 w 44697"/>
                <a:gd name="T83" fmla="*/ 433734375 h 39339"/>
                <a:gd name="T84" fmla="*/ 531578125 w 44697"/>
                <a:gd name="T85" fmla="*/ 436671875 h 39339"/>
                <a:gd name="T86" fmla="*/ 401375000 w 44697"/>
                <a:gd name="T87" fmla="*/ 379328125 h 39339"/>
                <a:gd name="T88" fmla="*/ 419578125 w 44697"/>
                <a:gd name="T89" fmla="*/ 361828125 h 39339"/>
                <a:gd name="T90" fmla="*/ 546062500 w 44697"/>
                <a:gd name="T91" fmla="*/ 382265625 h 39339"/>
                <a:gd name="T92" fmla="*/ 567406250 w 44697"/>
                <a:gd name="T93" fmla="*/ 377312500 h 39339"/>
                <a:gd name="T94" fmla="*/ 642765625 w 44697"/>
                <a:gd name="T95" fmla="*/ 289062500 h 39339"/>
                <a:gd name="T96" fmla="*/ 642765625 w 44697"/>
                <a:gd name="T97" fmla="*/ 289062500 h 39339"/>
                <a:gd name="T98" fmla="*/ 569609375 w 44697"/>
                <a:gd name="T99" fmla="*/ 299906250 h 39339"/>
                <a:gd name="T100" fmla="*/ 519453125 w 44697"/>
                <a:gd name="T101" fmla="*/ 245937500 h 39339"/>
                <a:gd name="T102" fmla="*/ 662109375 w 44697"/>
                <a:gd name="T103" fmla="*/ 203218750 h 39339"/>
                <a:gd name="T104" fmla="*/ 683468750 w 44697"/>
                <a:gd name="T105" fmla="*/ 64203125 h 39339"/>
                <a:gd name="T106" fmla="*/ 564890625 w 44697"/>
                <a:gd name="T107" fmla="*/ 31984375 h 39339"/>
                <a:gd name="T108" fmla="*/ 453765625 w 44697"/>
                <a:gd name="T109" fmla="*/ 127062500 h 39339"/>
                <a:gd name="T110" fmla="*/ 425046875 w 44697"/>
                <a:gd name="T111" fmla="*/ 158625000 h 39339"/>
                <a:gd name="T112" fmla="*/ 406625000 w 44697"/>
                <a:gd name="T113" fmla="*/ 152046875 h 39339"/>
                <a:gd name="T114" fmla="*/ 429187500 w 44697"/>
                <a:gd name="T115" fmla="*/ 16640625 h 39339"/>
                <a:gd name="T116" fmla="*/ 400093750 w 44697"/>
                <a:gd name="T117" fmla="*/ 0 h 39339"/>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44697" h="39339" extrusionOk="0">
                  <a:moveTo>
                    <a:pt x="36379" y="5979"/>
                  </a:moveTo>
                  <a:cubicBezTo>
                    <a:pt x="37626" y="5979"/>
                    <a:pt x="37864" y="7555"/>
                    <a:pt x="35747" y="9035"/>
                  </a:cubicBezTo>
                  <a:cubicBezTo>
                    <a:pt x="35259" y="9350"/>
                    <a:pt x="34824" y="9486"/>
                    <a:pt x="34473" y="9486"/>
                  </a:cubicBezTo>
                  <a:cubicBezTo>
                    <a:pt x="33357" y="9486"/>
                    <a:pt x="33082" y="8112"/>
                    <a:pt x="34612" y="6739"/>
                  </a:cubicBezTo>
                  <a:cubicBezTo>
                    <a:pt x="35297" y="6203"/>
                    <a:pt x="35910" y="5979"/>
                    <a:pt x="36379" y="5979"/>
                  </a:cubicBezTo>
                  <a:close/>
                  <a:moveTo>
                    <a:pt x="21172" y="10001"/>
                  </a:moveTo>
                  <a:cubicBezTo>
                    <a:pt x="21224" y="10001"/>
                    <a:pt x="21276" y="10006"/>
                    <a:pt x="21330" y="10015"/>
                  </a:cubicBezTo>
                  <a:cubicBezTo>
                    <a:pt x="22725" y="10339"/>
                    <a:pt x="21930" y="14441"/>
                    <a:pt x="20363" y="14441"/>
                  </a:cubicBezTo>
                  <a:cubicBezTo>
                    <a:pt x="20308" y="14441"/>
                    <a:pt x="20252" y="14435"/>
                    <a:pt x="20195" y="14425"/>
                  </a:cubicBezTo>
                  <a:cubicBezTo>
                    <a:pt x="18771" y="14125"/>
                    <a:pt x="19573" y="10001"/>
                    <a:pt x="21172" y="10001"/>
                  </a:cubicBezTo>
                  <a:close/>
                  <a:moveTo>
                    <a:pt x="19764" y="21596"/>
                  </a:moveTo>
                  <a:cubicBezTo>
                    <a:pt x="20187" y="21596"/>
                    <a:pt x="20679" y="21690"/>
                    <a:pt x="21227" y="21904"/>
                  </a:cubicBezTo>
                  <a:cubicBezTo>
                    <a:pt x="23760" y="23171"/>
                    <a:pt x="23321" y="25199"/>
                    <a:pt x="21380" y="25199"/>
                  </a:cubicBezTo>
                  <a:cubicBezTo>
                    <a:pt x="20950" y="25199"/>
                    <a:pt x="20447" y="25099"/>
                    <a:pt x="19885" y="24870"/>
                  </a:cubicBezTo>
                  <a:cubicBezTo>
                    <a:pt x="17338" y="23618"/>
                    <a:pt x="17796" y="21596"/>
                    <a:pt x="19764" y="21596"/>
                  </a:cubicBezTo>
                  <a:close/>
                  <a:moveTo>
                    <a:pt x="24182" y="26162"/>
                  </a:moveTo>
                  <a:cubicBezTo>
                    <a:pt x="24978" y="26162"/>
                    <a:pt x="26067" y="26763"/>
                    <a:pt x="25869" y="27630"/>
                  </a:cubicBezTo>
                  <a:cubicBezTo>
                    <a:pt x="25759" y="27880"/>
                    <a:pt x="25466" y="27993"/>
                    <a:pt x="25120" y="27993"/>
                  </a:cubicBezTo>
                  <a:cubicBezTo>
                    <a:pt x="24325" y="27993"/>
                    <a:pt x="23247" y="27401"/>
                    <a:pt x="23445" y="26521"/>
                  </a:cubicBezTo>
                  <a:cubicBezTo>
                    <a:pt x="23553" y="26273"/>
                    <a:pt x="23840" y="26162"/>
                    <a:pt x="24182" y="26162"/>
                  </a:cubicBezTo>
                  <a:close/>
                  <a:moveTo>
                    <a:pt x="25606" y="0"/>
                  </a:moveTo>
                  <a:cubicBezTo>
                    <a:pt x="22588" y="0"/>
                    <a:pt x="17675" y="4496"/>
                    <a:pt x="17900" y="6456"/>
                  </a:cubicBezTo>
                  <a:cubicBezTo>
                    <a:pt x="16987" y="8479"/>
                    <a:pt x="18562" y="15892"/>
                    <a:pt x="17553" y="15892"/>
                  </a:cubicBezTo>
                  <a:cubicBezTo>
                    <a:pt x="17250" y="15892"/>
                    <a:pt x="16715" y="15226"/>
                    <a:pt x="15811" y="13548"/>
                  </a:cubicBezTo>
                  <a:cubicBezTo>
                    <a:pt x="13644" y="6765"/>
                    <a:pt x="18519" y="3541"/>
                    <a:pt x="16894" y="2097"/>
                  </a:cubicBezTo>
                  <a:cubicBezTo>
                    <a:pt x="4927" y="6524"/>
                    <a:pt x="13981" y="20631"/>
                    <a:pt x="11457" y="20631"/>
                  </a:cubicBezTo>
                  <a:cubicBezTo>
                    <a:pt x="11408" y="20631"/>
                    <a:pt x="11355" y="20625"/>
                    <a:pt x="11297" y="20615"/>
                  </a:cubicBezTo>
                  <a:cubicBezTo>
                    <a:pt x="3844" y="16823"/>
                    <a:pt x="7919" y="10273"/>
                    <a:pt x="6268" y="9241"/>
                  </a:cubicBezTo>
                  <a:cubicBezTo>
                    <a:pt x="1780" y="9447"/>
                    <a:pt x="1" y="18345"/>
                    <a:pt x="1368" y="21131"/>
                  </a:cubicBezTo>
                  <a:cubicBezTo>
                    <a:pt x="2425" y="24225"/>
                    <a:pt x="5314" y="26727"/>
                    <a:pt x="8563" y="26933"/>
                  </a:cubicBezTo>
                  <a:cubicBezTo>
                    <a:pt x="6681" y="33304"/>
                    <a:pt x="11968" y="36295"/>
                    <a:pt x="13180" y="37095"/>
                  </a:cubicBezTo>
                  <a:cubicBezTo>
                    <a:pt x="16091" y="38759"/>
                    <a:pt x="18570" y="39338"/>
                    <a:pt x="20584" y="39338"/>
                  </a:cubicBezTo>
                  <a:cubicBezTo>
                    <a:pt x="22940" y="39338"/>
                    <a:pt x="24659" y="38544"/>
                    <a:pt x="25688" y="37766"/>
                  </a:cubicBezTo>
                  <a:cubicBezTo>
                    <a:pt x="27932" y="35831"/>
                    <a:pt x="26101" y="36167"/>
                    <a:pt x="21975" y="35702"/>
                  </a:cubicBezTo>
                  <a:cubicBezTo>
                    <a:pt x="17100" y="35522"/>
                    <a:pt x="14469" y="31086"/>
                    <a:pt x="15991" y="29616"/>
                  </a:cubicBezTo>
                  <a:cubicBezTo>
                    <a:pt x="16201" y="29582"/>
                    <a:pt x="16415" y="29566"/>
                    <a:pt x="16633" y="29566"/>
                  </a:cubicBezTo>
                  <a:cubicBezTo>
                    <a:pt x="19978" y="29566"/>
                    <a:pt x="24301" y="33264"/>
                    <a:pt x="28670" y="33264"/>
                  </a:cubicBezTo>
                  <a:cubicBezTo>
                    <a:pt x="29941" y="33264"/>
                    <a:pt x="31216" y="32951"/>
                    <a:pt x="32471" y="32143"/>
                  </a:cubicBezTo>
                  <a:cubicBezTo>
                    <a:pt x="34277" y="31215"/>
                    <a:pt x="38068" y="28558"/>
                    <a:pt x="36933" y="27759"/>
                  </a:cubicBezTo>
                  <a:cubicBezTo>
                    <a:pt x="35945" y="27884"/>
                    <a:pt x="34966" y="27947"/>
                    <a:pt x="34021" y="27947"/>
                  </a:cubicBezTo>
                  <a:cubicBezTo>
                    <a:pt x="29910" y="27947"/>
                    <a:pt x="26443" y="26752"/>
                    <a:pt x="25688" y="24277"/>
                  </a:cubicBezTo>
                  <a:cubicBezTo>
                    <a:pt x="25424" y="23442"/>
                    <a:pt x="25932" y="23157"/>
                    <a:pt x="26853" y="23157"/>
                  </a:cubicBezTo>
                  <a:cubicBezTo>
                    <a:pt x="28828" y="23157"/>
                    <a:pt x="32703" y="24465"/>
                    <a:pt x="34948" y="24465"/>
                  </a:cubicBezTo>
                  <a:cubicBezTo>
                    <a:pt x="35537" y="24465"/>
                    <a:pt x="36013" y="24375"/>
                    <a:pt x="36314" y="24148"/>
                  </a:cubicBezTo>
                  <a:cubicBezTo>
                    <a:pt x="38816" y="23606"/>
                    <a:pt x="43303" y="19274"/>
                    <a:pt x="41137" y="18500"/>
                  </a:cubicBezTo>
                  <a:cubicBezTo>
                    <a:pt x="39565" y="18986"/>
                    <a:pt x="37927" y="19194"/>
                    <a:pt x="36455" y="19194"/>
                  </a:cubicBezTo>
                  <a:cubicBezTo>
                    <a:pt x="32299" y="19194"/>
                    <a:pt x="29474" y="17531"/>
                    <a:pt x="33245" y="15740"/>
                  </a:cubicBezTo>
                  <a:cubicBezTo>
                    <a:pt x="36340" y="14554"/>
                    <a:pt x="40131" y="15818"/>
                    <a:pt x="42375" y="13006"/>
                  </a:cubicBezTo>
                  <a:cubicBezTo>
                    <a:pt x="43355" y="10453"/>
                    <a:pt x="44696" y="5966"/>
                    <a:pt x="43742" y="4109"/>
                  </a:cubicBezTo>
                  <a:cubicBezTo>
                    <a:pt x="41314" y="2858"/>
                    <a:pt x="38595" y="2047"/>
                    <a:pt x="36153" y="2047"/>
                  </a:cubicBezTo>
                  <a:cubicBezTo>
                    <a:pt x="32654" y="2047"/>
                    <a:pt x="29725" y="3712"/>
                    <a:pt x="29041" y="8132"/>
                  </a:cubicBezTo>
                  <a:cubicBezTo>
                    <a:pt x="28743" y="9270"/>
                    <a:pt x="28120" y="10152"/>
                    <a:pt x="27203" y="10152"/>
                  </a:cubicBezTo>
                  <a:cubicBezTo>
                    <a:pt x="26852" y="10152"/>
                    <a:pt x="26459" y="10023"/>
                    <a:pt x="26024" y="9731"/>
                  </a:cubicBezTo>
                  <a:cubicBezTo>
                    <a:pt x="23651" y="7100"/>
                    <a:pt x="26901" y="3851"/>
                    <a:pt x="27468" y="1065"/>
                  </a:cubicBezTo>
                  <a:cubicBezTo>
                    <a:pt x="27065" y="312"/>
                    <a:pt x="26401" y="0"/>
                    <a:pt x="25606" y="0"/>
                  </a:cubicBez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marL="0" marR="0" lvl="0" indent="0" algn="l" defTabSz="121917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sp>
          <p:nvSpPr>
            <p:cNvPr id="29" name="Google Shape;169;p6"/>
            <p:cNvSpPr/>
            <p:nvPr/>
          </p:nvSpPr>
          <p:spPr>
            <a:xfrm>
              <a:off x="4841409" y="3612699"/>
              <a:ext cx="812131" cy="760246"/>
            </a:xfrm>
            <a:custGeom>
              <a:avLst/>
              <a:gdLst/>
              <a:ahLst/>
              <a:cxnLst/>
              <a:rect l="l" t="t" r="r" b="b"/>
              <a:pathLst>
                <a:path w="32471" h="30460" extrusionOk="0">
                  <a:moveTo>
                    <a:pt x="21097" y="0"/>
                  </a:moveTo>
                  <a:lnTo>
                    <a:pt x="21097" y="0"/>
                  </a:lnTo>
                  <a:cubicBezTo>
                    <a:pt x="18312" y="4075"/>
                    <a:pt x="17873" y="9827"/>
                    <a:pt x="20014" y="14675"/>
                  </a:cubicBezTo>
                  <a:cubicBezTo>
                    <a:pt x="17796" y="15759"/>
                    <a:pt x="15114" y="17177"/>
                    <a:pt x="12663" y="18544"/>
                  </a:cubicBezTo>
                  <a:cubicBezTo>
                    <a:pt x="8614" y="14005"/>
                    <a:pt x="8589" y="9827"/>
                    <a:pt x="10007" y="4901"/>
                  </a:cubicBezTo>
                  <a:lnTo>
                    <a:pt x="10007" y="4901"/>
                  </a:lnTo>
                  <a:cubicBezTo>
                    <a:pt x="7841" y="9208"/>
                    <a:pt x="8924" y="14908"/>
                    <a:pt x="12457" y="18647"/>
                  </a:cubicBezTo>
                  <a:cubicBezTo>
                    <a:pt x="10884" y="19524"/>
                    <a:pt x="8769" y="20762"/>
                    <a:pt x="6912" y="21897"/>
                  </a:cubicBezTo>
                  <a:cubicBezTo>
                    <a:pt x="2192" y="20607"/>
                    <a:pt x="26" y="15217"/>
                    <a:pt x="464" y="10446"/>
                  </a:cubicBezTo>
                  <a:lnTo>
                    <a:pt x="464" y="10446"/>
                  </a:lnTo>
                  <a:cubicBezTo>
                    <a:pt x="0" y="10884"/>
                    <a:pt x="284" y="12096"/>
                    <a:pt x="258" y="13231"/>
                  </a:cubicBezTo>
                  <a:cubicBezTo>
                    <a:pt x="568" y="16739"/>
                    <a:pt x="2734" y="20891"/>
                    <a:pt x="6628" y="22052"/>
                  </a:cubicBezTo>
                  <a:cubicBezTo>
                    <a:pt x="6345" y="22464"/>
                    <a:pt x="4153" y="23135"/>
                    <a:pt x="4230" y="23805"/>
                  </a:cubicBezTo>
                  <a:cubicBezTo>
                    <a:pt x="4926" y="23367"/>
                    <a:pt x="6061" y="22671"/>
                    <a:pt x="7170" y="22000"/>
                  </a:cubicBezTo>
                  <a:lnTo>
                    <a:pt x="7170" y="22000"/>
                  </a:lnTo>
                  <a:cubicBezTo>
                    <a:pt x="5519" y="24527"/>
                    <a:pt x="6783" y="29840"/>
                    <a:pt x="9491" y="30459"/>
                  </a:cubicBezTo>
                  <a:cubicBezTo>
                    <a:pt x="5881" y="28138"/>
                    <a:pt x="5287" y="21819"/>
                    <a:pt x="10162" y="20220"/>
                  </a:cubicBezTo>
                  <a:cubicBezTo>
                    <a:pt x="14902" y="21989"/>
                    <a:pt x="18574" y="27881"/>
                    <a:pt x="24211" y="27881"/>
                  </a:cubicBezTo>
                  <a:cubicBezTo>
                    <a:pt x="24248" y="27881"/>
                    <a:pt x="24284" y="27881"/>
                    <a:pt x="24321" y="27880"/>
                  </a:cubicBezTo>
                  <a:cubicBezTo>
                    <a:pt x="18956" y="27236"/>
                    <a:pt x="15397" y="22438"/>
                    <a:pt x="10394" y="20091"/>
                  </a:cubicBezTo>
                  <a:cubicBezTo>
                    <a:pt x="13515" y="18286"/>
                    <a:pt x="16816" y="16507"/>
                    <a:pt x="20246" y="14804"/>
                  </a:cubicBezTo>
                  <a:lnTo>
                    <a:pt x="21871" y="14005"/>
                  </a:lnTo>
                  <a:cubicBezTo>
                    <a:pt x="24118" y="15173"/>
                    <a:pt x="27476" y="18015"/>
                    <a:pt x="30159" y="18015"/>
                  </a:cubicBezTo>
                  <a:cubicBezTo>
                    <a:pt x="30617" y="18015"/>
                    <a:pt x="31055" y="17932"/>
                    <a:pt x="31465" y="17745"/>
                  </a:cubicBezTo>
                  <a:lnTo>
                    <a:pt x="31465" y="17745"/>
                  </a:lnTo>
                  <a:cubicBezTo>
                    <a:pt x="31199" y="17778"/>
                    <a:pt x="30936" y="17794"/>
                    <a:pt x="30677" y="17794"/>
                  </a:cubicBezTo>
                  <a:cubicBezTo>
                    <a:pt x="27570" y="17794"/>
                    <a:pt x="24936" y="15495"/>
                    <a:pt x="22103" y="13876"/>
                  </a:cubicBezTo>
                  <a:cubicBezTo>
                    <a:pt x="25224" y="12380"/>
                    <a:pt x="31671" y="9053"/>
                    <a:pt x="32471" y="6061"/>
                  </a:cubicBezTo>
                  <a:lnTo>
                    <a:pt x="32471" y="6061"/>
                  </a:lnTo>
                  <a:cubicBezTo>
                    <a:pt x="31052" y="8176"/>
                    <a:pt x="28912" y="9904"/>
                    <a:pt x="26539" y="11297"/>
                  </a:cubicBezTo>
                  <a:cubicBezTo>
                    <a:pt x="25966" y="10495"/>
                    <a:pt x="28283" y="4708"/>
                    <a:pt x="28085" y="4708"/>
                  </a:cubicBezTo>
                  <a:cubicBezTo>
                    <a:pt x="28060" y="4708"/>
                    <a:pt x="27995" y="4799"/>
                    <a:pt x="27880" y="5004"/>
                  </a:cubicBezTo>
                  <a:cubicBezTo>
                    <a:pt x="24037" y="12432"/>
                    <a:pt x="30201" y="9904"/>
                    <a:pt x="20194" y="14572"/>
                  </a:cubicBezTo>
                  <a:cubicBezTo>
                    <a:pt x="17770" y="9208"/>
                    <a:pt x="19034" y="4256"/>
                    <a:pt x="21097" y="0"/>
                  </a:cubicBezTo>
                  <a:close/>
                </a:path>
              </a:pathLst>
            </a:custGeom>
            <a:solidFill>
              <a:schemeClr val="accent6"/>
            </a:solidFill>
            <a:ln>
              <a:noFill/>
            </a:ln>
          </p:spPr>
          <p:txBody>
            <a:bodyPr spcFirstLastPara="1" lIns="91425" tIns="91425" rIns="91425" bIns="91425" anchor="ctr"/>
            <a:lstStyle/>
            <a:p>
              <a:pPr marL="0" marR="0" lvl="0" indent="0" algn="l" defTabSz="1219170" rtl="0" eaLnBrk="1" fontAlgn="base"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grpSp>
      <p:grpSp>
        <p:nvGrpSpPr>
          <p:cNvPr id="30" name="Google Shape;170;p6"/>
          <p:cNvGrpSpPr>
            <a:grpSpLocks/>
          </p:cNvGrpSpPr>
          <p:nvPr/>
        </p:nvGrpSpPr>
        <p:grpSpPr bwMode="auto">
          <a:xfrm rot="2055339" flipH="1">
            <a:off x="10968567" y="3653367"/>
            <a:ext cx="2012951" cy="1617133"/>
            <a:chOff x="4649450" y="3527425"/>
            <a:chExt cx="1224050" cy="983475"/>
          </a:xfrm>
        </p:grpSpPr>
        <p:sp>
          <p:nvSpPr>
            <p:cNvPr id="31" name="Google Shape;171;p6"/>
            <p:cNvSpPr/>
            <p:nvPr/>
          </p:nvSpPr>
          <p:spPr>
            <a:xfrm>
              <a:off x="4654951" y="4151588"/>
              <a:ext cx="456927" cy="168632"/>
            </a:xfrm>
            <a:custGeom>
              <a:avLst/>
              <a:gdLst/>
              <a:ahLst/>
              <a:cxnLst/>
              <a:rect l="l" t="t" r="r" b="b"/>
              <a:pathLst>
                <a:path w="18259" h="6731" extrusionOk="0">
                  <a:moveTo>
                    <a:pt x="14506" y="1"/>
                  </a:moveTo>
                  <a:lnTo>
                    <a:pt x="14454" y="52"/>
                  </a:lnTo>
                  <a:cubicBezTo>
                    <a:pt x="10483" y="3121"/>
                    <a:pt x="5815" y="5107"/>
                    <a:pt x="888" y="5855"/>
                  </a:cubicBezTo>
                  <a:cubicBezTo>
                    <a:pt x="21" y="6472"/>
                    <a:pt x="0" y="6730"/>
                    <a:pt x="534" y="6730"/>
                  </a:cubicBezTo>
                  <a:cubicBezTo>
                    <a:pt x="3080" y="6730"/>
                    <a:pt x="18259" y="854"/>
                    <a:pt x="14506" y="1"/>
                  </a:cubicBezTo>
                  <a:close/>
                </a:path>
              </a:pathLst>
            </a:custGeom>
            <a:solidFill>
              <a:schemeClr val="accent3"/>
            </a:solidFill>
            <a:ln>
              <a:noFill/>
            </a:ln>
          </p:spPr>
          <p:txBody>
            <a:bodyPr spcFirstLastPara="1" lIns="91425" tIns="91425" rIns="91425" bIns="91425" anchor="ctr"/>
            <a:lstStyle/>
            <a:p>
              <a:pPr marL="0" marR="0" lvl="0" indent="0" algn="l" defTabSz="1219170" rtl="0" eaLnBrk="1" fontAlgn="base"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sp>
          <p:nvSpPr>
            <p:cNvPr id="32" name="Google Shape;172;p6"/>
            <p:cNvSpPr/>
            <p:nvPr/>
          </p:nvSpPr>
          <p:spPr>
            <a:xfrm>
              <a:off x="4760194" y="3524421"/>
              <a:ext cx="1117219" cy="983475"/>
            </a:xfrm>
            <a:custGeom>
              <a:avLst/>
              <a:gdLst/>
              <a:ahLst/>
              <a:cxnLst/>
              <a:rect l="l" t="t" r="r" b="b"/>
              <a:pathLst>
                <a:path w="44697" h="39339" extrusionOk="0">
                  <a:moveTo>
                    <a:pt x="36379" y="5979"/>
                  </a:moveTo>
                  <a:cubicBezTo>
                    <a:pt x="37626" y="5979"/>
                    <a:pt x="37864" y="7555"/>
                    <a:pt x="35747" y="9035"/>
                  </a:cubicBezTo>
                  <a:cubicBezTo>
                    <a:pt x="35259" y="9350"/>
                    <a:pt x="34824" y="9486"/>
                    <a:pt x="34473" y="9486"/>
                  </a:cubicBezTo>
                  <a:cubicBezTo>
                    <a:pt x="33357" y="9486"/>
                    <a:pt x="33082" y="8112"/>
                    <a:pt x="34612" y="6739"/>
                  </a:cubicBezTo>
                  <a:cubicBezTo>
                    <a:pt x="35297" y="6203"/>
                    <a:pt x="35910" y="5979"/>
                    <a:pt x="36379" y="5979"/>
                  </a:cubicBezTo>
                  <a:close/>
                  <a:moveTo>
                    <a:pt x="21172" y="10001"/>
                  </a:moveTo>
                  <a:cubicBezTo>
                    <a:pt x="21224" y="10001"/>
                    <a:pt x="21276" y="10006"/>
                    <a:pt x="21330" y="10015"/>
                  </a:cubicBezTo>
                  <a:cubicBezTo>
                    <a:pt x="22725" y="10339"/>
                    <a:pt x="21930" y="14441"/>
                    <a:pt x="20363" y="14441"/>
                  </a:cubicBezTo>
                  <a:cubicBezTo>
                    <a:pt x="20308" y="14441"/>
                    <a:pt x="20252" y="14435"/>
                    <a:pt x="20195" y="14425"/>
                  </a:cubicBezTo>
                  <a:cubicBezTo>
                    <a:pt x="18771" y="14125"/>
                    <a:pt x="19573" y="10001"/>
                    <a:pt x="21172" y="10001"/>
                  </a:cubicBezTo>
                  <a:close/>
                  <a:moveTo>
                    <a:pt x="19764" y="21596"/>
                  </a:moveTo>
                  <a:cubicBezTo>
                    <a:pt x="20187" y="21596"/>
                    <a:pt x="20679" y="21690"/>
                    <a:pt x="21227" y="21904"/>
                  </a:cubicBezTo>
                  <a:cubicBezTo>
                    <a:pt x="23760" y="23171"/>
                    <a:pt x="23321" y="25199"/>
                    <a:pt x="21380" y="25199"/>
                  </a:cubicBezTo>
                  <a:cubicBezTo>
                    <a:pt x="20950" y="25199"/>
                    <a:pt x="20447" y="25099"/>
                    <a:pt x="19885" y="24870"/>
                  </a:cubicBezTo>
                  <a:cubicBezTo>
                    <a:pt x="17338" y="23618"/>
                    <a:pt x="17796" y="21596"/>
                    <a:pt x="19764" y="21596"/>
                  </a:cubicBezTo>
                  <a:close/>
                  <a:moveTo>
                    <a:pt x="24182" y="26162"/>
                  </a:moveTo>
                  <a:cubicBezTo>
                    <a:pt x="24978" y="26162"/>
                    <a:pt x="26067" y="26763"/>
                    <a:pt x="25869" y="27630"/>
                  </a:cubicBezTo>
                  <a:cubicBezTo>
                    <a:pt x="25759" y="27880"/>
                    <a:pt x="25466" y="27993"/>
                    <a:pt x="25120" y="27993"/>
                  </a:cubicBezTo>
                  <a:cubicBezTo>
                    <a:pt x="24325" y="27993"/>
                    <a:pt x="23247" y="27401"/>
                    <a:pt x="23445" y="26521"/>
                  </a:cubicBezTo>
                  <a:cubicBezTo>
                    <a:pt x="23553" y="26273"/>
                    <a:pt x="23840" y="26162"/>
                    <a:pt x="24182" y="26162"/>
                  </a:cubicBezTo>
                  <a:close/>
                  <a:moveTo>
                    <a:pt x="25606" y="0"/>
                  </a:moveTo>
                  <a:cubicBezTo>
                    <a:pt x="22588" y="0"/>
                    <a:pt x="17675" y="4496"/>
                    <a:pt x="17900" y="6456"/>
                  </a:cubicBezTo>
                  <a:cubicBezTo>
                    <a:pt x="16987" y="8479"/>
                    <a:pt x="18562" y="15892"/>
                    <a:pt x="17553" y="15892"/>
                  </a:cubicBezTo>
                  <a:cubicBezTo>
                    <a:pt x="17250" y="15892"/>
                    <a:pt x="16715" y="15226"/>
                    <a:pt x="15811" y="13548"/>
                  </a:cubicBezTo>
                  <a:cubicBezTo>
                    <a:pt x="13644" y="6765"/>
                    <a:pt x="18519" y="3541"/>
                    <a:pt x="16894" y="2097"/>
                  </a:cubicBezTo>
                  <a:lnTo>
                    <a:pt x="16894" y="2097"/>
                  </a:lnTo>
                  <a:cubicBezTo>
                    <a:pt x="4927" y="6524"/>
                    <a:pt x="13981" y="20631"/>
                    <a:pt x="11457" y="20631"/>
                  </a:cubicBezTo>
                  <a:cubicBezTo>
                    <a:pt x="11408" y="20631"/>
                    <a:pt x="11355" y="20625"/>
                    <a:pt x="11297" y="20615"/>
                  </a:cubicBezTo>
                  <a:cubicBezTo>
                    <a:pt x="3844" y="16823"/>
                    <a:pt x="7919" y="10273"/>
                    <a:pt x="6268" y="9241"/>
                  </a:cubicBezTo>
                  <a:lnTo>
                    <a:pt x="6268" y="9241"/>
                  </a:lnTo>
                  <a:cubicBezTo>
                    <a:pt x="1780" y="9447"/>
                    <a:pt x="1" y="18345"/>
                    <a:pt x="1368" y="21131"/>
                  </a:cubicBezTo>
                  <a:cubicBezTo>
                    <a:pt x="2425" y="24225"/>
                    <a:pt x="5314" y="26727"/>
                    <a:pt x="8563" y="26933"/>
                  </a:cubicBezTo>
                  <a:cubicBezTo>
                    <a:pt x="6681" y="33304"/>
                    <a:pt x="11968" y="36295"/>
                    <a:pt x="13180" y="37095"/>
                  </a:cubicBezTo>
                  <a:cubicBezTo>
                    <a:pt x="16091" y="38759"/>
                    <a:pt x="18570" y="39338"/>
                    <a:pt x="20584" y="39338"/>
                  </a:cubicBezTo>
                  <a:cubicBezTo>
                    <a:pt x="22940" y="39338"/>
                    <a:pt x="24659" y="38544"/>
                    <a:pt x="25688" y="37766"/>
                  </a:cubicBezTo>
                  <a:cubicBezTo>
                    <a:pt x="27932" y="35831"/>
                    <a:pt x="26101" y="36167"/>
                    <a:pt x="21975" y="35702"/>
                  </a:cubicBezTo>
                  <a:cubicBezTo>
                    <a:pt x="17100" y="35522"/>
                    <a:pt x="14469" y="31086"/>
                    <a:pt x="15991" y="29616"/>
                  </a:cubicBezTo>
                  <a:cubicBezTo>
                    <a:pt x="16201" y="29582"/>
                    <a:pt x="16415" y="29566"/>
                    <a:pt x="16633" y="29566"/>
                  </a:cubicBezTo>
                  <a:cubicBezTo>
                    <a:pt x="19978" y="29566"/>
                    <a:pt x="24301" y="33264"/>
                    <a:pt x="28670" y="33264"/>
                  </a:cubicBezTo>
                  <a:cubicBezTo>
                    <a:pt x="29941" y="33264"/>
                    <a:pt x="31216" y="32951"/>
                    <a:pt x="32471" y="32143"/>
                  </a:cubicBezTo>
                  <a:cubicBezTo>
                    <a:pt x="34277" y="31215"/>
                    <a:pt x="38068" y="28558"/>
                    <a:pt x="36933" y="27759"/>
                  </a:cubicBezTo>
                  <a:lnTo>
                    <a:pt x="36933" y="27759"/>
                  </a:lnTo>
                  <a:cubicBezTo>
                    <a:pt x="35945" y="27884"/>
                    <a:pt x="34966" y="27947"/>
                    <a:pt x="34021" y="27947"/>
                  </a:cubicBezTo>
                  <a:cubicBezTo>
                    <a:pt x="29910" y="27947"/>
                    <a:pt x="26443" y="26752"/>
                    <a:pt x="25688" y="24277"/>
                  </a:cubicBezTo>
                  <a:cubicBezTo>
                    <a:pt x="25424" y="23442"/>
                    <a:pt x="25932" y="23157"/>
                    <a:pt x="26853" y="23157"/>
                  </a:cubicBezTo>
                  <a:cubicBezTo>
                    <a:pt x="28828" y="23157"/>
                    <a:pt x="32703" y="24465"/>
                    <a:pt x="34948" y="24465"/>
                  </a:cubicBezTo>
                  <a:cubicBezTo>
                    <a:pt x="35537" y="24465"/>
                    <a:pt x="36013" y="24375"/>
                    <a:pt x="36314" y="24148"/>
                  </a:cubicBezTo>
                  <a:cubicBezTo>
                    <a:pt x="38816" y="23606"/>
                    <a:pt x="43303" y="19274"/>
                    <a:pt x="41137" y="18500"/>
                  </a:cubicBezTo>
                  <a:lnTo>
                    <a:pt x="41137" y="18500"/>
                  </a:lnTo>
                  <a:cubicBezTo>
                    <a:pt x="39565" y="18986"/>
                    <a:pt x="37927" y="19194"/>
                    <a:pt x="36455" y="19194"/>
                  </a:cubicBezTo>
                  <a:cubicBezTo>
                    <a:pt x="32299" y="19194"/>
                    <a:pt x="29474" y="17531"/>
                    <a:pt x="33245" y="15740"/>
                  </a:cubicBezTo>
                  <a:cubicBezTo>
                    <a:pt x="36340" y="14554"/>
                    <a:pt x="40131" y="15818"/>
                    <a:pt x="42375" y="13006"/>
                  </a:cubicBezTo>
                  <a:cubicBezTo>
                    <a:pt x="43355" y="10453"/>
                    <a:pt x="44696" y="5966"/>
                    <a:pt x="43742" y="4109"/>
                  </a:cubicBezTo>
                  <a:cubicBezTo>
                    <a:pt x="41314" y="2858"/>
                    <a:pt x="38595" y="2047"/>
                    <a:pt x="36153" y="2047"/>
                  </a:cubicBezTo>
                  <a:cubicBezTo>
                    <a:pt x="32654" y="2047"/>
                    <a:pt x="29725" y="3712"/>
                    <a:pt x="29041" y="8132"/>
                  </a:cubicBezTo>
                  <a:cubicBezTo>
                    <a:pt x="28743" y="9270"/>
                    <a:pt x="28120" y="10152"/>
                    <a:pt x="27203" y="10152"/>
                  </a:cubicBezTo>
                  <a:cubicBezTo>
                    <a:pt x="26852" y="10152"/>
                    <a:pt x="26459" y="10023"/>
                    <a:pt x="26024" y="9731"/>
                  </a:cubicBezTo>
                  <a:cubicBezTo>
                    <a:pt x="23651" y="7100"/>
                    <a:pt x="26901" y="3851"/>
                    <a:pt x="27468" y="1065"/>
                  </a:cubicBezTo>
                  <a:cubicBezTo>
                    <a:pt x="27065" y="312"/>
                    <a:pt x="26401" y="0"/>
                    <a:pt x="25606" y="0"/>
                  </a:cubicBezTo>
                  <a:close/>
                </a:path>
              </a:pathLst>
            </a:custGeom>
            <a:solidFill>
              <a:schemeClr val="accent4"/>
            </a:solidFill>
            <a:ln>
              <a:noFill/>
            </a:ln>
          </p:spPr>
          <p:txBody>
            <a:bodyPr spcFirstLastPara="1" lIns="91425" tIns="91425" rIns="91425" bIns="91425" anchor="ctr"/>
            <a:lstStyle/>
            <a:p>
              <a:pPr marL="0" marR="0" lvl="0" indent="0" algn="l" defTabSz="1219170" rtl="0" eaLnBrk="1" fontAlgn="base"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sp>
          <p:nvSpPr>
            <p:cNvPr id="33" name="Google Shape;173;p6"/>
            <p:cNvSpPr/>
            <p:nvPr/>
          </p:nvSpPr>
          <p:spPr>
            <a:xfrm>
              <a:off x="4848984" y="3611390"/>
              <a:ext cx="810885" cy="760778"/>
            </a:xfrm>
            <a:custGeom>
              <a:avLst/>
              <a:gdLst/>
              <a:ahLst/>
              <a:cxnLst/>
              <a:rect l="l" t="t" r="r" b="b"/>
              <a:pathLst>
                <a:path w="32471" h="30460" extrusionOk="0">
                  <a:moveTo>
                    <a:pt x="21097" y="0"/>
                  </a:moveTo>
                  <a:lnTo>
                    <a:pt x="21097" y="0"/>
                  </a:lnTo>
                  <a:cubicBezTo>
                    <a:pt x="18312" y="4075"/>
                    <a:pt x="17873" y="9827"/>
                    <a:pt x="20014" y="14675"/>
                  </a:cubicBezTo>
                  <a:cubicBezTo>
                    <a:pt x="17796" y="15759"/>
                    <a:pt x="15114" y="17177"/>
                    <a:pt x="12663" y="18544"/>
                  </a:cubicBezTo>
                  <a:cubicBezTo>
                    <a:pt x="8614" y="14005"/>
                    <a:pt x="8589" y="9827"/>
                    <a:pt x="10007" y="4901"/>
                  </a:cubicBezTo>
                  <a:lnTo>
                    <a:pt x="10007" y="4901"/>
                  </a:lnTo>
                  <a:cubicBezTo>
                    <a:pt x="7841" y="9208"/>
                    <a:pt x="8924" y="14908"/>
                    <a:pt x="12457" y="18647"/>
                  </a:cubicBezTo>
                  <a:cubicBezTo>
                    <a:pt x="10884" y="19524"/>
                    <a:pt x="8769" y="20762"/>
                    <a:pt x="6912" y="21897"/>
                  </a:cubicBezTo>
                  <a:cubicBezTo>
                    <a:pt x="2192" y="20607"/>
                    <a:pt x="26" y="15217"/>
                    <a:pt x="464" y="10446"/>
                  </a:cubicBezTo>
                  <a:lnTo>
                    <a:pt x="464" y="10446"/>
                  </a:lnTo>
                  <a:cubicBezTo>
                    <a:pt x="0" y="10884"/>
                    <a:pt x="284" y="12096"/>
                    <a:pt x="258" y="13231"/>
                  </a:cubicBezTo>
                  <a:cubicBezTo>
                    <a:pt x="568" y="16739"/>
                    <a:pt x="2734" y="20891"/>
                    <a:pt x="6628" y="22052"/>
                  </a:cubicBezTo>
                  <a:cubicBezTo>
                    <a:pt x="6345" y="22464"/>
                    <a:pt x="4153" y="23135"/>
                    <a:pt x="4230" y="23805"/>
                  </a:cubicBezTo>
                  <a:cubicBezTo>
                    <a:pt x="4926" y="23367"/>
                    <a:pt x="6061" y="22671"/>
                    <a:pt x="7170" y="22000"/>
                  </a:cubicBezTo>
                  <a:lnTo>
                    <a:pt x="7170" y="22000"/>
                  </a:lnTo>
                  <a:cubicBezTo>
                    <a:pt x="5519" y="24527"/>
                    <a:pt x="6783" y="29840"/>
                    <a:pt x="9491" y="30459"/>
                  </a:cubicBezTo>
                  <a:cubicBezTo>
                    <a:pt x="5881" y="28138"/>
                    <a:pt x="5287" y="21819"/>
                    <a:pt x="10162" y="20220"/>
                  </a:cubicBezTo>
                  <a:cubicBezTo>
                    <a:pt x="14902" y="21989"/>
                    <a:pt x="18574" y="27881"/>
                    <a:pt x="24211" y="27881"/>
                  </a:cubicBezTo>
                  <a:cubicBezTo>
                    <a:pt x="24248" y="27881"/>
                    <a:pt x="24284" y="27881"/>
                    <a:pt x="24321" y="27880"/>
                  </a:cubicBezTo>
                  <a:cubicBezTo>
                    <a:pt x="18956" y="27236"/>
                    <a:pt x="15397" y="22438"/>
                    <a:pt x="10394" y="20091"/>
                  </a:cubicBezTo>
                  <a:cubicBezTo>
                    <a:pt x="13515" y="18286"/>
                    <a:pt x="16816" y="16507"/>
                    <a:pt x="20246" y="14804"/>
                  </a:cubicBezTo>
                  <a:lnTo>
                    <a:pt x="21871" y="14005"/>
                  </a:lnTo>
                  <a:cubicBezTo>
                    <a:pt x="24118" y="15173"/>
                    <a:pt x="27476" y="18015"/>
                    <a:pt x="30159" y="18015"/>
                  </a:cubicBezTo>
                  <a:cubicBezTo>
                    <a:pt x="30617" y="18015"/>
                    <a:pt x="31055" y="17932"/>
                    <a:pt x="31465" y="17745"/>
                  </a:cubicBezTo>
                  <a:lnTo>
                    <a:pt x="31465" y="17745"/>
                  </a:lnTo>
                  <a:cubicBezTo>
                    <a:pt x="31199" y="17778"/>
                    <a:pt x="30936" y="17794"/>
                    <a:pt x="30677" y="17794"/>
                  </a:cubicBezTo>
                  <a:cubicBezTo>
                    <a:pt x="27570" y="17794"/>
                    <a:pt x="24936" y="15495"/>
                    <a:pt x="22103" y="13876"/>
                  </a:cubicBezTo>
                  <a:cubicBezTo>
                    <a:pt x="25224" y="12380"/>
                    <a:pt x="31671" y="9053"/>
                    <a:pt x="32471" y="6061"/>
                  </a:cubicBezTo>
                  <a:lnTo>
                    <a:pt x="32471" y="6061"/>
                  </a:lnTo>
                  <a:cubicBezTo>
                    <a:pt x="31052" y="8176"/>
                    <a:pt x="28912" y="9904"/>
                    <a:pt x="26539" y="11297"/>
                  </a:cubicBezTo>
                  <a:cubicBezTo>
                    <a:pt x="25966" y="10495"/>
                    <a:pt x="28283" y="4708"/>
                    <a:pt x="28085" y="4708"/>
                  </a:cubicBezTo>
                  <a:cubicBezTo>
                    <a:pt x="28060" y="4708"/>
                    <a:pt x="27995" y="4799"/>
                    <a:pt x="27880" y="5004"/>
                  </a:cubicBezTo>
                  <a:cubicBezTo>
                    <a:pt x="24037" y="12432"/>
                    <a:pt x="30201" y="9904"/>
                    <a:pt x="20194" y="14572"/>
                  </a:cubicBezTo>
                  <a:cubicBezTo>
                    <a:pt x="17770" y="9208"/>
                    <a:pt x="19034" y="4256"/>
                    <a:pt x="21097" y="0"/>
                  </a:cubicBezTo>
                  <a:close/>
                </a:path>
              </a:pathLst>
            </a:custGeom>
            <a:solidFill>
              <a:schemeClr val="accent3"/>
            </a:solidFill>
            <a:ln>
              <a:noFill/>
            </a:ln>
          </p:spPr>
          <p:txBody>
            <a:bodyPr spcFirstLastPara="1" lIns="91425" tIns="91425" rIns="91425" bIns="91425" anchor="ctr"/>
            <a:lstStyle/>
            <a:p>
              <a:pPr marL="0" marR="0" lvl="0" indent="0" algn="l" defTabSz="1219170" rtl="0" eaLnBrk="1" fontAlgn="base"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grpSp>
      <p:sp>
        <p:nvSpPr>
          <p:cNvPr id="34" name="Google Shape;174;p6"/>
          <p:cNvSpPr/>
          <p:nvPr/>
        </p:nvSpPr>
        <p:spPr>
          <a:xfrm rot="858393" flipH="1">
            <a:off x="11057467" y="4563534"/>
            <a:ext cx="1737784" cy="2353733"/>
          </a:xfrm>
          <a:custGeom>
            <a:avLst/>
            <a:gdLst/>
            <a:ahLst/>
            <a:cxnLst/>
            <a:rect l="l" t="t" r="r" b="b"/>
            <a:pathLst>
              <a:path w="29738" h="40284" extrusionOk="0">
                <a:moveTo>
                  <a:pt x="20659" y="0"/>
                </a:moveTo>
                <a:cubicBezTo>
                  <a:pt x="17022" y="4411"/>
                  <a:pt x="13953" y="10291"/>
                  <a:pt x="14882" y="16326"/>
                </a:cubicBezTo>
                <a:lnTo>
                  <a:pt x="14701" y="16584"/>
                </a:lnTo>
                <a:cubicBezTo>
                  <a:pt x="14340" y="17177"/>
                  <a:pt x="13979" y="17770"/>
                  <a:pt x="13669" y="18389"/>
                </a:cubicBezTo>
                <a:cubicBezTo>
                  <a:pt x="13205" y="13308"/>
                  <a:pt x="12406" y="8228"/>
                  <a:pt x="11271" y="3250"/>
                </a:cubicBezTo>
                <a:lnTo>
                  <a:pt x="11271" y="3250"/>
                </a:lnTo>
                <a:cubicBezTo>
                  <a:pt x="9698" y="8486"/>
                  <a:pt x="10497" y="14185"/>
                  <a:pt x="13463" y="18776"/>
                </a:cubicBezTo>
                <a:cubicBezTo>
                  <a:pt x="12844" y="19988"/>
                  <a:pt x="12303" y="21200"/>
                  <a:pt x="11813" y="22490"/>
                </a:cubicBezTo>
                <a:cubicBezTo>
                  <a:pt x="10342" y="17693"/>
                  <a:pt x="8150" y="12354"/>
                  <a:pt x="4540" y="8743"/>
                </a:cubicBezTo>
                <a:lnTo>
                  <a:pt x="4540" y="8743"/>
                </a:lnTo>
                <a:cubicBezTo>
                  <a:pt x="6551" y="13412"/>
                  <a:pt x="7634" y="19086"/>
                  <a:pt x="11658" y="22928"/>
                </a:cubicBezTo>
                <a:cubicBezTo>
                  <a:pt x="11451" y="23444"/>
                  <a:pt x="11271" y="23960"/>
                  <a:pt x="11116" y="24502"/>
                </a:cubicBezTo>
                <a:cubicBezTo>
                  <a:pt x="7067" y="22206"/>
                  <a:pt x="4978" y="18183"/>
                  <a:pt x="2579" y="14495"/>
                </a:cubicBezTo>
                <a:lnTo>
                  <a:pt x="2579" y="14495"/>
                </a:lnTo>
                <a:cubicBezTo>
                  <a:pt x="3559" y="18802"/>
                  <a:pt x="5571" y="24579"/>
                  <a:pt x="10884" y="25250"/>
                </a:cubicBezTo>
                <a:cubicBezTo>
                  <a:pt x="10729" y="25765"/>
                  <a:pt x="10652" y="25997"/>
                  <a:pt x="10420" y="26926"/>
                </a:cubicBezTo>
                <a:cubicBezTo>
                  <a:pt x="6758" y="25688"/>
                  <a:pt x="2786" y="24553"/>
                  <a:pt x="0" y="21226"/>
                </a:cubicBezTo>
                <a:lnTo>
                  <a:pt x="0" y="21226"/>
                </a:lnTo>
                <a:cubicBezTo>
                  <a:pt x="136" y="25466"/>
                  <a:pt x="4517" y="27533"/>
                  <a:pt x="8624" y="27533"/>
                </a:cubicBezTo>
                <a:cubicBezTo>
                  <a:pt x="9188" y="27533"/>
                  <a:pt x="9748" y="27494"/>
                  <a:pt x="10291" y="27416"/>
                </a:cubicBezTo>
                <a:lnTo>
                  <a:pt x="10291" y="27416"/>
                </a:lnTo>
                <a:cubicBezTo>
                  <a:pt x="10162" y="27932"/>
                  <a:pt x="10033" y="28422"/>
                  <a:pt x="9930" y="28938"/>
                </a:cubicBezTo>
                <a:cubicBezTo>
                  <a:pt x="7962" y="29088"/>
                  <a:pt x="5995" y="29292"/>
                  <a:pt x="3944" y="29292"/>
                </a:cubicBezTo>
                <a:cubicBezTo>
                  <a:pt x="2822" y="29292"/>
                  <a:pt x="1676" y="29231"/>
                  <a:pt x="490" y="29067"/>
                </a:cubicBezTo>
                <a:lnTo>
                  <a:pt x="490" y="29067"/>
                </a:lnTo>
                <a:cubicBezTo>
                  <a:pt x="1849" y="30026"/>
                  <a:pt x="3422" y="30331"/>
                  <a:pt x="5062" y="30331"/>
                </a:cubicBezTo>
                <a:cubicBezTo>
                  <a:pt x="6596" y="30331"/>
                  <a:pt x="8190" y="30064"/>
                  <a:pt x="9723" y="29814"/>
                </a:cubicBezTo>
                <a:lnTo>
                  <a:pt x="9723" y="29814"/>
                </a:lnTo>
                <a:cubicBezTo>
                  <a:pt x="9620" y="30253"/>
                  <a:pt x="9543" y="30666"/>
                  <a:pt x="9466" y="31104"/>
                </a:cubicBezTo>
                <a:cubicBezTo>
                  <a:pt x="6912" y="31517"/>
                  <a:pt x="4617" y="33245"/>
                  <a:pt x="1960" y="34122"/>
                </a:cubicBezTo>
                <a:cubicBezTo>
                  <a:pt x="2357" y="34238"/>
                  <a:pt x="2774" y="34290"/>
                  <a:pt x="3202" y="34290"/>
                </a:cubicBezTo>
                <a:cubicBezTo>
                  <a:pt x="5248" y="34290"/>
                  <a:pt x="7562" y="33085"/>
                  <a:pt x="9311" y="31826"/>
                </a:cubicBezTo>
                <a:lnTo>
                  <a:pt x="9311" y="31826"/>
                </a:lnTo>
                <a:cubicBezTo>
                  <a:pt x="8167" y="38164"/>
                  <a:pt x="7894" y="40283"/>
                  <a:pt x="8013" y="40283"/>
                </a:cubicBezTo>
                <a:cubicBezTo>
                  <a:pt x="8206" y="40283"/>
                  <a:pt x="9423" y="34747"/>
                  <a:pt x="9646" y="32548"/>
                </a:cubicBezTo>
                <a:cubicBezTo>
                  <a:pt x="10136" y="34431"/>
                  <a:pt x="11967" y="36881"/>
                  <a:pt x="14159" y="36984"/>
                </a:cubicBezTo>
                <a:cubicBezTo>
                  <a:pt x="12483" y="35592"/>
                  <a:pt x="12122" y="32780"/>
                  <a:pt x="9852" y="31491"/>
                </a:cubicBezTo>
                <a:cubicBezTo>
                  <a:pt x="9956" y="30949"/>
                  <a:pt x="10059" y="30382"/>
                  <a:pt x="10188" y="29814"/>
                </a:cubicBezTo>
                <a:cubicBezTo>
                  <a:pt x="11451" y="32445"/>
                  <a:pt x="15681" y="33941"/>
                  <a:pt x="18415" y="34508"/>
                </a:cubicBezTo>
                <a:cubicBezTo>
                  <a:pt x="15733" y="33116"/>
                  <a:pt x="13747" y="29557"/>
                  <a:pt x="10368" y="29067"/>
                </a:cubicBezTo>
                <a:cubicBezTo>
                  <a:pt x="10471" y="28499"/>
                  <a:pt x="10626" y="27958"/>
                  <a:pt x="10755" y="27416"/>
                </a:cubicBezTo>
                <a:cubicBezTo>
                  <a:pt x="13341" y="28949"/>
                  <a:pt x="16615" y="30151"/>
                  <a:pt x="19857" y="30151"/>
                </a:cubicBezTo>
                <a:cubicBezTo>
                  <a:pt x="21141" y="30151"/>
                  <a:pt x="22421" y="29963"/>
                  <a:pt x="23650" y="29531"/>
                </a:cubicBezTo>
                <a:lnTo>
                  <a:pt x="23650" y="29531"/>
                </a:lnTo>
                <a:cubicBezTo>
                  <a:pt x="23516" y="29538"/>
                  <a:pt x="23382" y="29542"/>
                  <a:pt x="23248" y="29542"/>
                </a:cubicBezTo>
                <a:cubicBezTo>
                  <a:pt x="19522" y="29542"/>
                  <a:pt x="15846" y="26761"/>
                  <a:pt x="11908" y="26761"/>
                </a:cubicBezTo>
                <a:cubicBezTo>
                  <a:pt x="11577" y="26761"/>
                  <a:pt x="11245" y="26780"/>
                  <a:pt x="10910" y="26823"/>
                </a:cubicBezTo>
                <a:cubicBezTo>
                  <a:pt x="11013" y="26359"/>
                  <a:pt x="11142" y="25894"/>
                  <a:pt x="11400" y="25017"/>
                </a:cubicBezTo>
                <a:cubicBezTo>
                  <a:pt x="14088" y="25693"/>
                  <a:pt x="17223" y="26342"/>
                  <a:pt x="19887" y="26342"/>
                </a:cubicBezTo>
                <a:cubicBezTo>
                  <a:pt x="21696" y="26342"/>
                  <a:pt x="23288" y="26042"/>
                  <a:pt x="24373" y="25250"/>
                </a:cubicBezTo>
                <a:lnTo>
                  <a:pt x="24373" y="25250"/>
                </a:lnTo>
                <a:cubicBezTo>
                  <a:pt x="23649" y="25368"/>
                  <a:pt x="22922" y="25416"/>
                  <a:pt x="22193" y="25416"/>
                </a:cubicBezTo>
                <a:cubicBezTo>
                  <a:pt x="19226" y="25416"/>
                  <a:pt x="16227" y="24628"/>
                  <a:pt x="13264" y="24628"/>
                </a:cubicBezTo>
                <a:cubicBezTo>
                  <a:pt x="12675" y="24628"/>
                  <a:pt x="12088" y="24659"/>
                  <a:pt x="11503" y="24734"/>
                </a:cubicBezTo>
                <a:cubicBezTo>
                  <a:pt x="11684" y="24141"/>
                  <a:pt x="11890" y="23547"/>
                  <a:pt x="12096" y="22954"/>
                </a:cubicBezTo>
                <a:cubicBezTo>
                  <a:pt x="13934" y="23651"/>
                  <a:pt x="15855" y="23994"/>
                  <a:pt x="17767" y="23994"/>
                </a:cubicBezTo>
                <a:cubicBezTo>
                  <a:pt x="20523" y="23994"/>
                  <a:pt x="23262" y="23282"/>
                  <a:pt x="25714" y="21897"/>
                </a:cubicBezTo>
                <a:lnTo>
                  <a:pt x="25714" y="21897"/>
                </a:lnTo>
                <a:cubicBezTo>
                  <a:pt x="24100" y="22475"/>
                  <a:pt x="22386" y="22662"/>
                  <a:pt x="20631" y="22662"/>
                </a:cubicBezTo>
                <a:cubicBezTo>
                  <a:pt x="17926" y="22662"/>
                  <a:pt x="15122" y="22218"/>
                  <a:pt x="12431" y="22077"/>
                </a:cubicBezTo>
                <a:cubicBezTo>
                  <a:pt x="12793" y="21175"/>
                  <a:pt x="12844" y="21020"/>
                  <a:pt x="13566" y="19524"/>
                </a:cubicBezTo>
                <a:cubicBezTo>
                  <a:pt x="14461" y="19680"/>
                  <a:pt x="15415" y="19765"/>
                  <a:pt x="16388" y="19765"/>
                </a:cubicBezTo>
                <a:cubicBezTo>
                  <a:pt x="20240" y="19765"/>
                  <a:pt x="24403" y="18438"/>
                  <a:pt x="26462" y="14959"/>
                </a:cubicBezTo>
                <a:lnTo>
                  <a:pt x="26462" y="14959"/>
                </a:lnTo>
                <a:cubicBezTo>
                  <a:pt x="22722" y="17744"/>
                  <a:pt x="17925" y="17744"/>
                  <a:pt x="13747" y="19137"/>
                </a:cubicBezTo>
                <a:cubicBezTo>
                  <a:pt x="14211" y="18234"/>
                  <a:pt x="14701" y="17332"/>
                  <a:pt x="15268" y="16481"/>
                </a:cubicBezTo>
                <a:cubicBezTo>
                  <a:pt x="21071" y="15526"/>
                  <a:pt x="27983" y="10936"/>
                  <a:pt x="29221" y="7841"/>
                </a:cubicBezTo>
                <a:lnTo>
                  <a:pt x="29221" y="7841"/>
                </a:lnTo>
                <a:cubicBezTo>
                  <a:pt x="25121" y="10858"/>
                  <a:pt x="20194" y="13360"/>
                  <a:pt x="15630" y="16016"/>
                </a:cubicBezTo>
                <a:cubicBezTo>
                  <a:pt x="18931" y="11271"/>
                  <a:pt x="28731" y="5829"/>
                  <a:pt x="29737" y="1032"/>
                </a:cubicBezTo>
                <a:lnTo>
                  <a:pt x="29737" y="1032"/>
                </a:lnTo>
                <a:cubicBezTo>
                  <a:pt x="27803" y="3173"/>
                  <a:pt x="25249" y="4668"/>
                  <a:pt x="22954" y="6396"/>
                </a:cubicBezTo>
                <a:cubicBezTo>
                  <a:pt x="19369" y="8821"/>
                  <a:pt x="18080" y="12483"/>
                  <a:pt x="15243" y="15759"/>
                </a:cubicBezTo>
                <a:cubicBezTo>
                  <a:pt x="16223" y="10368"/>
                  <a:pt x="19627" y="5649"/>
                  <a:pt x="20659" y="0"/>
                </a:cubicBezTo>
                <a:close/>
              </a:path>
            </a:pathLst>
          </a:custGeom>
          <a:solidFill>
            <a:schemeClr val="accent3"/>
          </a:solidFill>
          <a:ln>
            <a:noFill/>
          </a:ln>
        </p:spPr>
        <p:txBody>
          <a:bodyPr spcFirstLastPara="1" lIns="121900" tIns="121900" rIns="121900" bIns="121900" anchor="ctr"/>
          <a:lstStyle/>
          <a:p>
            <a:pPr marL="0" marR="0" lvl="0" indent="0" algn="l" defTabSz="1219170" rtl="0" eaLnBrk="1" fontAlgn="base"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sp>
        <p:nvSpPr>
          <p:cNvPr id="35" name="Google Shape;175;p6"/>
          <p:cNvSpPr>
            <a:spLocks/>
          </p:cNvSpPr>
          <p:nvPr/>
        </p:nvSpPr>
        <p:spPr bwMode="auto">
          <a:xfrm rot="16200000">
            <a:off x="10866967" y="5242984"/>
            <a:ext cx="1517651" cy="2055283"/>
          </a:xfrm>
          <a:custGeom>
            <a:avLst/>
            <a:gdLst>
              <a:gd name="T0" fmla="*/ 834498550 w 29738"/>
              <a:gd name="T1" fmla="*/ 914703451 h 40284"/>
              <a:gd name="T2" fmla="*/ 766479280 w 29738"/>
              <a:gd name="T3" fmla="*/ 1030288880 h 40284"/>
              <a:gd name="T4" fmla="*/ 632014171 w 29738"/>
              <a:gd name="T5" fmla="*/ 182089389 h 40284"/>
              <a:gd name="T6" fmla="*/ 662405944 w 29738"/>
              <a:gd name="T7" fmla="*/ 1260057061 h 40284"/>
              <a:gd name="T8" fmla="*/ 254577466 w 29738"/>
              <a:gd name="T9" fmla="*/ 489848185 h 40284"/>
              <a:gd name="T10" fmla="*/ 623322217 w 29738"/>
              <a:gd name="T11" fmla="*/ 1372784371 h 40284"/>
              <a:gd name="T12" fmla="*/ 144616204 w 29738"/>
              <a:gd name="T13" fmla="*/ 812117211 h 40284"/>
              <a:gd name="T14" fmla="*/ 584294180 w 29738"/>
              <a:gd name="T15" fmla="*/ 1508594773 h 40284"/>
              <a:gd name="T16" fmla="*/ 0 w 29738"/>
              <a:gd name="T17" fmla="*/ 1189238086 h 40284"/>
              <a:gd name="T18" fmla="*/ 577061366 w 29738"/>
              <a:gd name="T19" fmla="*/ 1536048554 h 40284"/>
              <a:gd name="T20" fmla="*/ 556817777 w 29738"/>
              <a:gd name="T21" fmla="*/ 1621322083 h 40284"/>
              <a:gd name="T22" fmla="*/ 27476402 w 29738"/>
              <a:gd name="T23" fmla="*/ 1628549399 h 40284"/>
              <a:gd name="T24" fmla="*/ 283848494 w 29738"/>
              <a:gd name="T25" fmla="*/ 1699368374 h 40284"/>
              <a:gd name="T26" fmla="*/ 545210452 w 29738"/>
              <a:gd name="T27" fmla="*/ 1670402097 h 40284"/>
              <a:gd name="T28" fmla="*/ 109905571 w 29738"/>
              <a:gd name="T29" fmla="*/ 1911768169 h 40284"/>
              <a:gd name="T30" fmla="*/ 522108599 w 29738"/>
              <a:gd name="T31" fmla="*/ 1783129408 h 40284"/>
              <a:gd name="T32" fmla="*/ 449323642 w 29738"/>
              <a:gd name="T33" fmla="*/ 2147483646 h 40284"/>
              <a:gd name="T34" fmla="*/ 793955683 w 29738"/>
              <a:gd name="T35" fmla="*/ 2072118597 h 40284"/>
              <a:gd name="T36" fmla="*/ 571284821 w 29738"/>
              <a:gd name="T37" fmla="*/ 1670402097 h 40284"/>
              <a:gd name="T38" fmla="*/ 581378770 w 29738"/>
              <a:gd name="T39" fmla="*/ 1628549399 h 40284"/>
              <a:gd name="T40" fmla="*/ 1113467066 w 29738"/>
              <a:gd name="T41" fmla="*/ 1689282941 h 40284"/>
              <a:gd name="T42" fmla="*/ 1326158231 w 29738"/>
              <a:gd name="T43" fmla="*/ 1654546245 h 40284"/>
              <a:gd name="T44" fmla="*/ 667732751 w 29738"/>
              <a:gd name="T45" fmla="*/ 1499349828 h 40284"/>
              <a:gd name="T46" fmla="*/ 639246946 w 29738"/>
              <a:gd name="T47" fmla="*/ 1401637881 h 40284"/>
              <a:gd name="T48" fmla="*/ 1366699644 w 29738"/>
              <a:gd name="T49" fmla="*/ 1414692707 h 40284"/>
              <a:gd name="T50" fmla="*/ 1244457177 w 29738"/>
              <a:gd name="T51" fmla="*/ 1423993290 h 40284"/>
              <a:gd name="T52" fmla="*/ 645023529 w 29738"/>
              <a:gd name="T53" fmla="*/ 1385782068 h 40284"/>
              <a:gd name="T54" fmla="*/ 996273066 w 29738"/>
              <a:gd name="T55" fmla="*/ 1344321775 h 40284"/>
              <a:gd name="T56" fmla="*/ 1441894583 w 29738"/>
              <a:gd name="T57" fmla="*/ 1226832861 h 40284"/>
              <a:gd name="T58" fmla="*/ 697059470 w 29738"/>
              <a:gd name="T59" fmla="*/ 1236918294 h 40284"/>
              <a:gd name="T60" fmla="*/ 918946524 w 29738"/>
              <a:gd name="T61" fmla="*/ 1107381954 h 40284"/>
              <a:gd name="T62" fmla="*/ 1483838029 w 29738"/>
              <a:gd name="T63" fmla="*/ 838114058 h 40284"/>
              <a:gd name="T64" fmla="*/ 856142718 w 29738"/>
              <a:gd name="T65" fmla="*/ 923387625 h 40284"/>
              <a:gd name="T66" fmla="*/ 1638548182 w 29738"/>
              <a:gd name="T67" fmla="*/ 439311313 h 40284"/>
              <a:gd name="T68" fmla="*/ 1667482270 w 29738"/>
              <a:gd name="T69" fmla="*/ 57819787 h 40284"/>
              <a:gd name="T70" fmla="*/ 1287130194 w 29738"/>
              <a:gd name="T71" fmla="*/ 358351306 h 40284"/>
              <a:gd name="T72" fmla="*/ 1158438720 w 29738"/>
              <a:gd name="T73" fmla="*/ 0 h 4028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9738" h="40284" extrusionOk="0">
                <a:moveTo>
                  <a:pt x="20659" y="0"/>
                </a:moveTo>
                <a:cubicBezTo>
                  <a:pt x="17022" y="4411"/>
                  <a:pt x="13953" y="10291"/>
                  <a:pt x="14882" y="16326"/>
                </a:cubicBezTo>
                <a:lnTo>
                  <a:pt x="14701" y="16584"/>
                </a:lnTo>
                <a:cubicBezTo>
                  <a:pt x="14340" y="17177"/>
                  <a:pt x="13979" y="17770"/>
                  <a:pt x="13669" y="18389"/>
                </a:cubicBezTo>
                <a:cubicBezTo>
                  <a:pt x="13205" y="13308"/>
                  <a:pt x="12406" y="8228"/>
                  <a:pt x="11271" y="3250"/>
                </a:cubicBezTo>
                <a:cubicBezTo>
                  <a:pt x="9698" y="8486"/>
                  <a:pt x="10497" y="14185"/>
                  <a:pt x="13463" y="18776"/>
                </a:cubicBezTo>
                <a:cubicBezTo>
                  <a:pt x="12844" y="19988"/>
                  <a:pt x="12303" y="21200"/>
                  <a:pt x="11813" y="22490"/>
                </a:cubicBezTo>
                <a:cubicBezTo>
                  <a:pt x="10342" y="17693"/>
                  <a:pt x="8150" y="12354"/>
                  <a:pt x="4540" y="8743"/>
                </a:cubicBezTo>
                <a:cubicBezTo>
                  <a:pt x="6551" y="13412"/>
                  <a:pt x="7634" y="19086"/>
                  <a:pt x="11658" y="22928"/>
                </a:cubicBezTo>
                <a:cubicBezTo>
                  <a:pt x="11451" y="23444"/>
                  <a:pt x="11271" y="23960"/>
                  <a:pt x="11116" y="24502"/>
                </a:cubicBezTo>
                <a:cubicBezTo>
                  <a:pt x="7067" y="22206"/>
                  <a:pt x="4978" y="18183"/>
                  <a:pt x="2579" y="14495"/>
                </a:cubicBezTo>
                <a:cubicBezTo>
                  <a:pt x="3559" y="18802"/>
                  <a:pt x="5571" y="24579"/>
                  <a:pt x="10884" y="25250"/>
                </a:cubicBezTo>
                <a:cubicBezTo>
                  <a:pt x="10729" y="25765"/>
                  <a:pt x="10652" y="25997"/>
                  <a:pt x="10420" y="26926"/>
                </a:cubicBezTo>
                <a:cubicBezTo>
                  <a:pt x="6758" y="25688"/>
                  <a:pt x="2786" y="24553"/>
                  <a:pt x="0" y="21226"/>
                </a:cubicBezTo>
                <a:cubicBezTo>
                  <a:pt x="136" y="25466"/>
                  <a:pt x="4517" y="27533"/>
                  <a:pt x="8624" y="27533"/>
                </a:cubicBezTo>
                <a:cubicBezTo>
                  <a:pt x="9188" y="27533"/>
                  <a:pt x="9748" y="27494"/>
                  <a:pt x="10291" y="27416"/>
                </a:cubicBezTo>
                <a:cubicBezTo>
                  <a:pt x="10162" y="27932"/>
                  <a:pt x="10033" y="28422"/>
                  <a:pt x="9930" y="28938"/>
                </a:cubicBezTo>
                <a:cubicBezTo>
                  <a:pt x="7962" y="29088"/>
                  <a:pt x="5995" y="29292"/>
                  <a:pt x="3944" y="29292"/>
                </a:cubicBezTo>
                <a:cubicBezTo>
                  <a:pt x="2822" y="29292"/>
                  <a:pt x="1676" y="29231"/>
                  <a:pt x="490" y="29067"/>
                </a:cubicBezTo>
                <a:cubicBezTo>
                  <a:pt x="1849" y="30026"/>
                  <a:pt x="3422" y="30331"/>
                  <a:pt x="5062" y="30331"/>
                </a:cubicBezTo>
                <a:cubicBezTo>
                  <a:pt x="6596" y="30331"/>
                  <a:pt x="8190" y="30064"/>
                  <a:pt x="9723" y="29814"/>
                </a:cubicBezTo>
                <a:cubicBezTo>
                  <a:pt x="9620" y="30253"/>
                  <a:pt x="9543" y="30666"/>
                  <a:pt x="9466" y="31104"/>
                </a:cubicBezTo>
                <a:cubicBezTo>
                  <a:pt x="6912" y="31517"/>
                  <a:pt x="4617" y="33245"/>
                  <a:pt x="1960" y="34122"/>
                </a:cubicBezTo>
                <a:cubicBezTo>
                  <a:pt x="2357" y="34238"/>
                  <a:pt x="2774" y="34290"/>
                  <a:pt x="3202" y="34290"/>
                </a:cubicBezTo>
                <a:cubicBezTo>
                  <a:pt x="5248" y="34290"/>
                  <a:pt x="7562" y="33085"/>
                  <a:pt x="9311" y="31826"/>
                </a:cubicBezTo>
                <a:cubicBezTo>
                  <a:pt x="8167" y="38164"/>
                  <a:pt x="7894" y="40283"/>
                  <a:pt x="8013" y="40283"/>
                </a:cubicBezTo>
                <a:cubicBezTo>
                  <a:pt x="8206" y="40283"/>
                  <a:pt x="9423" y="34747"/>
                  <a:pt x="9646" y="32548"/>
                </a:cubicBezTo>
                <a:cubicBezTo>
                  <a:pt x="10136" y="34431"/>
                  <a:pt x="11967" y="36881"/>
                  <a:pt x="14159" y="36984"/>
                </a:cubicBezTo>
                <a:cubicBezTo>
                  <a:pt x="12483" y="35592"/>
                  <a:pt x="12122" y="32780"/>
                  <a:pt x="9852" y="31491"/>
                </a:cubicBezTo>
                <a:cubicBezTo>
                  <a:pt x="9956" y="30949"/>
                  <a:pt x="10059" y="30382"/>
                  <a:pt x="10188" y="29814"/>
                </a:cubicBezTo>
                <a:cubicBezTo>
                  <a:pt x="11451" y="32445"/>
                  <a:pt x="15681" y="33941"/>
                  <a:pt x="18415" y="34508"/>
                </a:cubicBezTo>
                <a:cubicBezTo>
                  <a:pt x="15733" y="33116"/>
                  <a:pt x="13747" y="29557"/>
                  <a:pt x="10368" y="29067"/>
                </a:cubicBezTo>
                <a:cubicBezTo>
                  <a:pt x="10471" y="28499"/>
                  <a:pt x="10626" y="27958"/>
                  <a:pt x="10755" y="27416"/>
                </a:cubicBezTo>
                <a:cubicBezTo>
                  <a:pt x="13341" y="28949"/>
                  <a:pt x="16615" y="30151"/>
                  <a:pt x="19857" y="30151"/>
                </a:cubicBezTo>
                <a:cubicBezTo>
                  <a:pt x="21141" y="30151"/>
                  <a:pt x="22421" y="29963"/>
                  <a:pt x="23650" y="29531"/>
                </a:cubicBezTo>
                <a:cubicBezTo>
                  <a:pt x="23516" y="29538"/>
                  <a:pt x="23382" y="29542"/>
                  <a:pt x="23248" y="29542"/>
                </a:cubicBezTo>
                <a:cubicBezTo>
                  <a:pt x="19522" y="29542"/>
                  <a:pt x="15846" y="26761"/>
                  <a:pt x="11908" y="26761"/>
                </a:cubicBezTo>
                <a:cubicBezTo>
                  <a:pt x="11577" y="26761"/>
                  <a:pt x="11245" y="26780"/>
                  <a:pt x="10910" y="26823"/>
                </a:cubicBezTo>
                <a:cubicBezTo>
                  <a:pt x="11013" y="26359"/>
                  <a:pt x="11142" y="25894"/>
                  <a:pt x="11400" y="25017"/>
                </a:cubicBezTo>
                <a:cubicBezTo>
                  <a:pt x="14088" y="25693"/>
                  <a:pt x="17223" y="26342"/>
                  <a:pt x="19887" y="26342"/>
                </a:cubicBezTo>
                <a:cubicBezTo>
                  <a:pt x="21696" y="26342"/>
                  <a:pt x="23288" y="26042"/>
                  <a:pt x="24373" y="25250"/>
                </a:cubicBezTo>
                <a:cubicBezTo>
                  <a:pt x="23649" y="25368"/>
                  <a:pt x="22922" y="25416"/>
                  <a:pt x="22193" y="25416"/>
                </a:cubicBezTo>
                <a:cubicBezTo>
                  <a:pt x="19226" y="25416"/>
                  <a:pt x="16227" y="24628"/>
                  <a:pt x="13264" y="24628"/>
                </a:cubicBezTo>
                <a:cubicBezTo>
                  <a:pt x="12675" y="24628"/>
                  <a:pt x="12088" y="24659"/>
                  <a:pt x="11503" y="24734"/>
                </a:cubicBezTo>
                <a:cubicBezTo>
                  <a:pt x="11684" y="24141"/>
                  <a:pt x="11890" y="23547"/>
                  <a:pt x="12096" y="22954"/>
                </a:cubicBezTo>
                <a:cubicBezTo>
                  <a:pt x="13934" y="23651"/>
                  <a:pt x="15855" y="23994"/>
                  <a:pt x="17767" y="23994"/>
                </a:cubicBezTo>
                <a:cubicBezTo>
                  <a:pt x="20523" y="23994"/>
                  <a:pt x="23262" y="23282"/>
                  <a:pt x="25714" y="21897"/>
                </a:cubicBezTo>
                <a:cubicBezTo>
                  <a:pt x="24100" y="22475"/>
                  <a:pt x="22386" y="22662"/>
                  <a:pt x="20631" y="22662"/>
                </a:cubicBezTo>
                <a:cubicBezTo>
                  <a:pt x="17926" y="22662"/>
                  <a:pt x="15122" y="22218"/>
                  <a:pt x="12431" y="22077"/>
                </a:cubicBezTo>
                <a:cubicBezTo>
                  <a:pt x="12793" y="21175"/>
                  <a:pt x="12844" y="21020"/>
                  <a:pt x="13566" y="19524"/>
                </a:cubicBezTo>
                <a:cubicBezTo>
                  <a:pt x="14461" y="19680"/>
                  <a:pt x="15415" y="19765"/>
                  <a:pt x="16388" y="19765"/>
                </a:cubicBezTo>
                <a:cubicBezTo>
                  <a:pt x="20240" y="19765"/>
                  <a:pt x="24403" y="18438"/>
                  <a:pt x="26462" y="14959"/>
                </a:cubicBezTo>
                <a:cubicBezTo>
                  <a:pt x="22722" y="17744"/>
                  <a:pt x="17925" y="17744"/>
                  <a:pt x="13747" y="19137"/>
                </a:cubicBezTo>
                <a:cubicBezTo>
                  <a:pt x="14211" y="18234"/>
                  <a:pt x="14701" y="17332"/>
                  <a:pt x="15268" y="16481"/>
                </a:cubicBezTo>
                <a:cubicBezTo>
                  <a:pt x="21071" y="15526"/>
                  <a:pt x="27983" y="10936"/>
                  <a:pt x="29221" y="7841"/>
                </a:cubicBezTo>
                <a:cubicBezTo>
                  <a:pt x="25121" y="10858"/>
                  <a:pt x="20194" y="13360"/>
                  <a:pt x="15630" y="16016"/>
                </a:cubicBezTo>
                <a:cubicBezTo>
                  <a:pt x="18931" y="11271"/>
                  <a:pt x="28731" y="5829"/>
                  <a:pt x="29737" y="1032"/>
                </a:cubicBezTo>
                <a:cubicBezTo>
                  <a:pt x="27803" y="3173"/>
                  <a:pt x="25249" y="4668"/>
                  <a:pt x="22954" y="6396"/>
                </a:cubicBezTo>
                <a:cubicBezTo>
                  <a:pt x="19369" y="8821"/>
                  <a:pt x="18080" y="12483"/>
                  <a:pt x="15243" y="15759"/>
                </a:cubicBezTo>
                <a:cubicBezTo>
                  <a:pt x="16223" y="10368"/>
                  <a:pt x="19627" y="5649"/>
                  <a:pt x="20659" y="0"/>
                </a:cubicBez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lIns="121900" tIns="121900" rIns="121900" bIns="121900" anchor="ctr"/>
          <a:lstStyle/>
          <a:p>
            <a:pPr marL="0" marR="0" lvl="0" indent="0" algn="l" defTabSz="121917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sp>
        <p:nvSpPr>
          <p:cNvPr id="36" name="Google Shape;176;p6"/>
          <p:cNvSpPr/>
          <p:nvPr/>
        </p:nvSpPr>
        <p:spPr>
          <a:xfrm rot="5400000" flipH="1">
            <a:off x="-194733" y="5232401"/>
            <a:ext cx="1373716" cy="1860551"/>
          </a:xfrm>
          <a:custGeom>
            <a:avLst/>
            <a:gdLst/>
            <a:ahLst/>
            <a:cxnLst/>
            <a:rect l="l" t="t" r="r" b="b"/>
            <a:pathLst>
              <a:path w="29738" h="40284" extrusionOk="0">
                <a:moveTo>
                  <a:pt x="20659" y="0"/>
                </a:moveTo>
                <a:cubicBezTo>
                  <a:pt x="17022" y="4411"/>
                  <a:pt x="13953" y="10291"/>
                  <a:pt x="14882" y="16326"/>
                </a:cubicBezTo>
                <a:lnTo>
                  <a:pt x="14701" y="16584"/>
                </a:lnTo>
                <a:cubicBezTo>
                  <a:pt x="14340" y="17177"/>
                  <a:pt x="13979" y="17770"/>
                  <a:pt x="13669" y="18389"/>
                </a:cubicBezTo>
                <a:cubicBezTo>
                  <a:pt x="13205" y="13308"/>
                  <a:pt x="12406" y="8228"/>
                  <a:pt x="11271" y="3250"/>
                </a:cubicBezTo>
                <a:lnTo>
                  <a:pt x="11271" y="3250"/>
                </a:lnTo>
                <a:cubicBezTo>
                  <a:pt x="9698" y="8486"/>
                  <a:pt x="10497" y="14185"/>
                  <a:pt x="13463" y="18776"/>
                </a:cubicBezTo>
                <a:cubicBezTo>
                  <a:pt x="12844" y="19988"/>
                  <a:pt x="12303" y="21200"/>
                  <a:pt x="11813" y="22490"/>
                </a:cubicBezTo>
                <a:cubicBezTo>
                  <a:pt x="10342" y="17693"/>
                  <a:pt x="8150" y="12354"/>
                  <a:pt x="4540" y="8743"/>
                </a:cubicBezTo>
                <a:lnTo>
                  <a:pt x="4540" y="8743"/>
                </a:lnTo>
                <a:cubicBezTo>
                  <a:pt x="6551" y="13412"/>
                  <a:pt x="7634" y="19086"/>
                  <a:pt x="11658" y="22928"/>
                </a:cubicBezTo>
                <a:cubicBezTo>
                  <a:pt x="11451" y="23444"/>
                  <a:pt x="11271" y="23960"/>
                  <a:pt x="11116" y="24502"/>
                </a:cubicBezTo>
                <a:cubicBezTo>
                  <a:pt x="7067" y="22206"/>
                  <a:pt x="4978" y="18183"/>
                  <a:pt x="2579" y="14495"/>
                </a:cubicBezTo>
                <a:lnTo>
                  <a:pt x="2579" y="14495"/>
                </a:lnTo>
                <a:cubicBezTo>
                  <a:pt x="3559" y="18802"/>
                  <a:pt x="5571" y="24579"/>
                  <a:pt x="10884" y="25250"/>
                </a:cubicBezTo>
                <a:cubicBezTo>
                  <a:pt x="10729" y="25765"/>
                  <a:pt x="10652" y="25997"/>
                  <a:pt x="10420" y="26926"/>
                </a:cubicBezTo>
                <a:cubicBezTo>
                  <a:pt x="6758" y="25688"/>
                  <a:pt x="2786" y="24553"/>
                  <a:pt x="0" y="21226"/>
                </a:cubicBezTo>
                <a:lnTo>
                  <a:pt x="0" y="21226"/>
                </a:lnTo>
                <a:cubicBezTo>
                  <a:pt x="136" y="25466"/>
                  <a:pt x="4517" y="27533"/>
                  <a:pt x="8624" y="27533"/>
                </a:cubicBezTo>
                <a:cubicBezTo>
                  <a:pt x="9188" y="27533"/>
                  <a:pt x="9748" y="27494"/>
                  <a:pt x="10291" y="27416"/>
                </a:cubicBezTo>
                <a:lnTo>
                  <a:pt x="10291" y="27416"/>
                </a:lnTo>
                <a:cubicBezTo>
                  <a:pt x="10162" y="27932"/>
                  <a:pt x="10033" y="28422"/>
                  <a:pt x="9930" y="28938"/>
                </a:cubicBezTo>
                <a:cubicBezTo>
                  <a:pt x="7962" y="29088"/>
                  <a:pt x="5995" y="29292"/>
                  <a:pt x="3944" y="29292"/>
                </a:cubicBezTo>
                <a:cubicBezTo>
                  <a:pt x="2822" y="29292"/>
                  <a:pt x="1676" y="29231"/>
                  <a:pt x="490" y="29067"/>
                </a:cubicBezTo>
                <a:lnTo>
                  <a:pt x="490" y="29067"/>
                </a:lnTo>
                <a:cubicBezTo>
                  <a:pt x="1849" y="30026"/>
                  <a:pt x="3422" y="30331"/>
                  <a:pt x="5062" y="30331"/>
                </a:cubicBezTo>
                <a:cubicBezTo>
                  <a:pt x="6596" y="30331"/>
                  <a:pt x="8190" y="30064"/>
                  <a:pt x="9723" y="29814"/>
                </a:cubicBezTo>
                <a:lnTo>
                  <a:pt x="9723" y="29814"/>
                </a:lnTo>
                <a:cubicBezTo>
                  <a:pt x="9620" y="30253"/>
                  <a:pt x="9543" y="30666"/>
                  <a:pt x="9466" y="31104"/>
                </a:cubicBezTo>
                <a:cubicBezTo>
                  <a:pt x="6912" y="31517"/>
                  <a:pt x="4617" y="33245"/>
                  <a:pt x="1960" y="34122"/>
                </a:cubicBezTo>
                <a:cubicBezTo>
                  <a:pt x="2357" y="34238"/>
                  <a:pt x="2774" y="34290"/>
                  <a:pt x="3202" y="34290"/>
                </a:cubicBezTo>
                <a:cubicBezTo>
                  <a:pt x="5248" y="34290"/>
                  <a:pt x="7562" y="33085"/>
                  <a:pt x="9311" y="31826"/>
                </a:cubicBezTo>
                <a:lnTo>
                  <a:pt x="9311" y="31826"/>
                </a:lnTo>
                <a:cubicBezTo>
                  <a:pt x="8167" y="38164"/>
                  <a:pt x="7894" y="40283"/>
                  <a:pt x="8013" y="40283"/>
                </a:cubicBezTo>
                <a:cubicBezTo>
                  <a:pt x="8206" y="40283"/>
                  <a:pt x="9423" y="34747"/>
                  <a:pt x="9646" y="32548"/>
                </a:cubicBezTo>
                <a:cubicBezTo>
                  <a:pt x="10136" y="34431"/>
                  <a:pt x="11967" y="36881"/>
                  <a:pt x="14159" y="36984"/>
                </a:cubicBezTo>
                <a:cubicBezTo>
                  <a:pt x="12483" y="35592"/>
                  <a:pt x="12122" y="32780"/>
                  <a:pt x="9852" y="31491"/>
                </a:cubicBezTo>
                <a:cubicBezTo>
                  <a:pt x="9956" y="30949"/>
                  <a:pt x="10059" y="30382"/>
                  <a:pt x="10188" y="29814"/>
                </a:cubicBezTo>
                <a:cubicBezTo>
                  <a:pt x="11451" y="32445"/>
                  <a:pt x="15681" y="33941"/>
                  <a:pt x="18415" y="34508"/>
                </a:cubicBezTo>
                <a:cubicBezTo>
                  <a:pt x="15733" y="33116"/>
                  <a:pt x="13747" y="29557"/>
                  <a:pt x="10368" y="29067"/>
                </a:cubicBezTo>
                <a:cubicBezTo>
                  <a:pt x="10471" y="28499"/>
                  <a:pt x="10626" y="27958"/>
                  <a:pt x="10755" y="27416"/>
                </a:cubicBezTo>
                <a:cubicBezTo>
                  <a:pt x="13341" y="28949"/>
                  <a:pt x="16615" y="30151"/>
                  <a:pt x="19857" y="30151"/>
                </a:cubicBezTo>
                <a:cubicBezTo>
                  <a:pt x="21141" y="30151"/>
                  <a:pt x="22421" y="29963"/>
                  <a:pt x="23650" y="29531"/>
                </a:cubicBezTo>
                <a:lnTo>
                  <a:pt x="23650" y="29531"/>
                </a:lnTo>
                <a:cubicBezTo>
                  <a:pt x="23516" y="29538"/>
                  <a:pt x="23382" y="29542"/>
                  <a:pt x="23248" y="29542"/>
                </a:cubicBezTo>
                <a:cubicBezTo>
                  <a:pt x="19522" y="29542"/>
                  <a:pt x="15846" y="26761"/>
                  <a:pt x="11908" y="26761"/>
                </a:cubicBezTo>
                <a:cubicBezTo>
                  <a:pt x="11577" y="26761"/>
                  <a:pt x="11245" y="26780"/>
                  <a:pt x="10910" y="26823"/>
                </a:cubicBezTo>
                <a:cubicBezTo>
                  <a:pt x="11013" y="26359"/>
                  <a:pt x="11142" y="25894"/>
                  <a:pt x="11400" y="25017"/>
                </a:cubicBezTo>
                <a:cubicBezTo>
                  <a:pt x="14088" y="25693"/>
                  <a:pt x="17223" y="26342"/>
                  <a:pt x="19887" y="26342"/>
                </a:cubicBezTo>
                <a:cubicBezTo>
                  <a:pt x="21696" y="26342"/>
                  <a:pt x="23288" y="26042"/>
                  <a:pt x="24373" y="25250"/>
                </a:cubicBezTo>
                <a:lnTo>
                  <a:pt x="24373" y="25250"/>
                </a:lnTo>
                <a:cubicBezTo>
                  <a:pt x="23649" y="25368"/>
                  <a:pt x="22922" y="25416"/>
                  <a:pt x="22193" y="25416"/>
                </a:cubicBezTo>
                <a:cubicBezTo>
                  <a:pt x="19226" y="25416"/>
                  <a:pt x="16227" y="24628"/>
                  <a:pt x="13264" y="24628"/>
                </a:cubicBezTo>
                <a:cubicBezTo>
                  <a:pt x="12675" y="24628"/>
                  <a:pt x="12088" y="24659"/>
                  <a:pt x="11503" y="24734"/>
                </a:cubicBezTo>
                <a:cubicBezTo>
                  <a:pt x="11684" y="24141"/>
                  <a:pt x="11890" y="23547"/>
                  <a:pt x="12096" y="22954"/>
                </a:cubicBezTo>
                <a:cubicBezTo>
                  <a:pt x="13934" y="23651"/>
                  <a:pt x="15855" y="23994"/>
                  <a:pt x="17767" y="23994"/>
                </a:cubicBezTo>
                <a:cubicBezTo>
                  <a:pt x="20523" y="23994"/>
                  <a:pt x="23262" y="23282"/>
                  <a:pt x="25714" y="21897"/>
                </a:cubicBezTo>
                <a:lnTo>
                  <a:pt x="25714" y="21897"/>
                </a:lnTo>
                <a:cubicBezTo>
                  <a:pt x="24100" y="22475"/>
                  <a:pt x="22386" y="22662"/>
                  <a:pt x="20631" y="22662"/>
                </a:cubicBezTo>
                <a:cubicBezTo>
                  <a:pt x="17926" y="22662"/>
                  <a:pt x="15122" y="22218"/>
                  <a:pt x="12431" y="22077"/>
                </a:cubicBezTo>
                <a:cubicBezTo>
                  <a:pt x="12793" y="21175"/>
                  <a:pt x="12844" y="21020"/>
                  <a:pt x="13566" y="19524"/>
                </a:cubicBezTo>
                <a:cubicBezTo>
                  <a:pt x="14461" y="19680"/>
                  <a:pt x="15415" y="19765"/>
                  <a:pt x="16388" y="19765"/>
                </a:cubicBezTo>
                <a:cubicBezTo>
                  <a:pt x="20240" y="19765"/>
                  <a:pt x="24403" y="18438"/>
                  <a:pt x="26462" y="14959"/>
                </a:cubicBezTo>
                <a:lnTo>
                  <a:pt x="26462" y="14959"/>
                </a:lnTo>
                <a:cubicBezTo>
                  <a:pt x="22722" y="17744"/>
                  <a:pt x="17925" y="17744"/>
                  <a:pt x="13747" y="19137"/>
                </a:cubicBezTo>
                <a:cubicBezTo>
                  <a:pt x="14211" y="18234"/>
                  <a:pt x="14701" y="17332"/>
                  <a:pt x="15268" y="16481"/>
                </a:cubicBezTo>
                <a:cubicBezTo>
                  <a:pt x="21071" y="15526"/>
                  <a:pt x="27983" y="10936"/>
                  <a:pt x="29221" y="7841"/>
                </a:cubicBezTo>
                <a:lnTo>
                  <a:pt x="29221" y="7841"/>
                </a:lnTo>
                <a:cubicBezTo>
                  <a:pt x="25121" y="10858"/>
                  <a:pt x="20194" y="13360"/>
                  <a:pt x="15630" y="16016"/>
                </a:cubicBezTo>
                <a:cubicBezTo>
                  <a:pt x="18931" y="11271"/>
                  <a:pt x="28731" y="5829"/>
                  <a:pt x="29737" y="1032"/>
                </a:cubicBezTo>
                <a:lnTo>
                  <a:pt x="29737" y="1032"/>
                </a:lnTo>
                <a:cubicBezTo>
                  <a:pt x="27803" y="3173"/>
                  <a:pt x="25249" y="4668"/>
                  <a:pt x="22954" y="6396"/>
                </a:cubicBezTo>
                <a:cubicBezTo>
                  <a:pt x="19369" y="8821"/>
                  <a:pt x="18080" y="12483"/>
                  <a:pt x="15243" y="15759"/>
                </a:cubicBezTo>
                <a:cubicBezTo>
                  <a:pt x="16223" y="10368"/>
                  <a:pt x="19627" y="5649"/>
                  <a:pt x="20659" y="0"/>
                </a:cubicBezTo>
                <a:close/>
              </a:path>
            </a:pathLst>
          </a:custGeom>
          <a:solidFill>
            <a:schemeClr val="accent4"/>
          </a:solidFill>
          <a:ln>
            <a:noFill/>
          </a:ln>
        </p:spPr>
        <p:txBody>
          <a:bodyPr spcFirstLastPara="1" lIns="121900" tIns="121900" rIns="121900" bIns="121900" anchor="ctr"/>
          <a:lstStyle/>
          <a:p>
            <a:pPr marL="0" marR="0" lvl="0" indent="0" algn="l" defTabSz="1219170" rtl="0" eaLnBrk="1" fontAlgn="base"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grpSp>
        <p:nvGrpSpPr>
          <p:cNvPr id="37" name="Google Shape;177;p6"/>
          <p:cNvGrpSpPr>
            <a:grpSpLocks/>
          </p:cNvGrpSpPr>
          <p:nvPr/>
        </p:nvGrpSpPr>
        <p:grpSpPr bwMode="auto">
          <a:xfrm>
            <a:off x="-226483" y="4673601"/>
            <a:ext cx="999068" cy="802217"/>
            <a:chOff x="4649450" y="3527425"/>
            <a:chExt cx="1224050" cy="983475"/>
          </a:xfrm>
        </p:grpSpPr>
        <p:sp>
          <p:nvSpPr>
            <p:cNvPr id="38" name="Google Shape;178;p6"/>
            <p:cNvSpPr>
              <a:spLocks/>
            </p:cNvSpPr>
            <p:nvPr/>
          </p:nvSpPr>
          <p:spPr bwMode="auto">
            <a:xfrm>
              <a:off x="4649450" y="4150450"/>
              <a:ext cx="456475" cy="168275"/>
            </a:xfrm>
            <a:custGeom>
              <a:avLst/>
              <a:gdLst>
                <a:gd name="T0" fmla="*/ 226656250 w 18259"/>
                <a:gd name="T1" fmla="*/ 15625 h 6731"/>
                <a:gd name="T2" fmla="*/ 225843750 w 18259"/>
                <a:gd name="T3" fmla="*/ 812500 h 6731"/>
                <a:gd name="T4" fmla="*/ 13875000 w 18259"/>
                <a:gd name="T5" fmla="*/ 91484375 h 6731"/>
                <a:gd name="T6" fmla="*/ 8343750 w 18259"/>
                <a:gd name="T7" fmla="*/ 105156250 h 6731"/>
                <a:gd name="T8" fmla="*/ 226656250 w 18259"/>
                <a:gd name="T9" fmla="*/ 15625 h 673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8259" h="6731" extrusionOk="0">
                  <a:moveTo>
                    <a:pt x="14506" y="1"/>
                  </a:moveTo>
                  <a:lnTo>
                    <a:pt x="14454" y="52"/>
                  </a:lnTo>
                  <a:cubicBezTo>
                    <a:pt x="10483" y="3121"/>
                    <a:pt x="5815" y="5107"/>
                    <a:pt x="888" y="5855"/>
                  </a:cubicBezTo>
                  <a:cubicBezTo>
                    <a:pt x="21" y="6472"/>
                    <a:pt x="0" y="6730"/>
                    <a:pt x="534" y="6730"/>
                  </a:cubicBezTo>
                  <a:cubicBezTo>
                    <a:pt x="3080" y="6730"/>
                    <a:pt x="18259" y="854"/>
                    <a:pt x="14506" y="1"/>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marL="0" marR="0" lvl="0" indent="0" algn="l" defTabSz="121917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sp>
          <p:nvSpPr>
            <p:cNvPr id="39" name="Google Shape;179;p6"/>
            <p:cNvSpPr>
              <a:spLocks/>
            </p:cNvSpPr>
            <p:nvPr/>
          </p:nvSpPr>
          <p:spPr bwMode="auto">
            <a:xfrm>
              <a:off x="4756075" y="3527425"/>
              <a:ext cx="1117425" cy="983475"/>
            </a:xfrm>
            <a:custGeom>
              <a:avLst/>
              <a:gdLst>
                <a:gd name="T0" fmla="*/ 568421875 w 44697"/>
                <a:gd name="T1" fmla="*/ 93421875 h 39339"/>
                <a:gd name="T2" fmla="*/ 558546875 w 44697"/>
                <a:gd name="T3" fmla="*/ 141171875 h 39339"/>
                <a:gd name="T4" fmla="*/ 538640625 w 44697"/>
                <a:gd name="T5" fmla="*/ 148218750 h 39339"/>
                <a:gd name="T6" fmla="*/ 540812500 w 44697"/>
                <a:gd name="T7" fmla="*/ 105296875 h 39339"/>
                <a:gd name="T8" fmla="*/ 568421875 w 44697"/>
                <a:gd name="T9" fmla="*/ 93421875 h 39339"/>
                <a:gd name="T10" fmla="*/ 330812500 w 44697"/>
                <a:gd name="T11" fmla="*/ 156265625 h 39339"/>
                <a:gd name="T12" fmla="*/ 333281250 w 44697"/>
                <a:gd name="T13" fmla="*/ 156484375 h 39339"/>
                <a:gd name="T14" fmla="*/ 318171875 w 44697"/>
                <a:gd name="T15" fmla="*/ 225640625 h 39339"/>
                <a:gd name="T16" fmla="*/ 315546875 w 44697"/>
                <a:gd name="T17" fmla="*/ 225390625 h 39339"/>
                <a:gd name="T18" fmla="*/ 330812500 w 44697"/>
                <a:gd name="T19" fmla="*/ 156265625 h 39339"/>
                <a:gd name="T20" fmla="*/ 308812500 w 44697"/>
                <a:gd name="T21" fmla="*/ 337437500 h 39339"/>
                <a:gd name="T22" fmla="*/ 331671875 w 44697"/>
                <a:gd name="T23" fmla="*/ 342250000 h 39339"/>
                <a:gd name="T24" fmla="*/ 334062500 w 44697"/>
                <a:gd name="T25" fmla="*/ 393734375 h 39339"/>
                <a:gd name="T26" fmla="*/ 310703125 w 44697"/>
                <a:gd name="T27" fmla="*/ 388593750 h 39339"/>
                <a:gd name="T28" fmla="*/ 308812500 w 44697"/>
                <a:gd name="T29" fmla="*/ 337437500 h 39339"/>
                <a:gd name="T30" fmla="*/ 377843750 w 44697"/>
                <a:gd name="T31" fmla="*/ 408781250 h 39339"/>
                <a:gd name="T32" fmla="*/ 404203125 w 44697"/>
                <a:gd name="T33" fmla="*/ 431718750 h 39339"/>
                <a:gd name="T34" fmla="*/ 392500000 w 44697"/>
                <a:gd name="T35" fmla="*/ 437390625 h 39339"/>
                <a:gd name="T36" fmla="*/ 366328125 w 44697"/>
                <a:gd name="T37" fmla="*/ 414390625 h 39339"/>
                <a:gd name="T38" fmla="*/ 377843750 w 44697"/>
                <a:gd name="T39" fmla="*/ 408781250 h 39339"/>
                <a:gd name="T40" fmla="*/ 400093750 w 44697"/>
                <a:gd name="T41" fmla="*/ 0 h 39339"/>
                <a:gd name="T42" fmla="*/ 279687500 w 44697"/>
                <a:gd name="T43" fmla="*/ 100875000 h 39339"/>
                <a:gd name="T44" fmla="*/ 274265625 w 44697"/>
                <a:gd name="T45" fmla="*/ 248312500 h 39339"/>
                <a:gd name="T46" fmla="*/ 247046875 w 44697"/>
                <a:gd name="T47" fmla="*/ 211687500 h 39339"/>
                <a:gd name="T48" fmla="*/ 263968750 w 44697"/>
                <a:gd name="T49" fmla="*/ 32765625 h 39339"/>
                <a:gd name="T50" fmla="*/ 263968750 w 44697"/>
                <a:gd name="T51" fmla="*/ 32765625 h 39339"/>
                <a:gd name="T52" fmla="*/ 179015625 w 44697"/>
                <a:gd name="T53" fmla="*/ 322359375 h 39339"/>
                <a:gd name="T54" fmla="*/ 176515625 w 44697"/>
                <a:gd name="T55" fmla="*/ 322109375 h 39339"/>
                <a:gd name="T56" fmla="*/ 97937500 w 44697"/>
                <a:gd name="T57" fmla="*/ 144390625 h 39339"/>
                <a:gd name="T58" fmla="*/ 97937500 w 44697"/>
                <a:gd name="T59" fmla="*/ 144390625 h 39339"/>
                <a:gd name="T60" fmla="*/ 21375000 w 44697"/>
                <a:gd name="T61" fmla="*/ 330171875 h 39339"/>
                <a:gd name="T62" fmla="*/ 133796875 w 44697"/>
                <a:gd name="T63" fmla="*/ 420828125 h 39339"/>
                <a:gd name="T64" fmla="*/ 205937500 w 44697"/>
                <a:gd name="T65" fmla="*/ 579609375 h 39339"/>
                <a:gd name="T66" fmla="*/ 321625000 w 44697"/>
                <a:gd name="T67" fmla="*/ 614656250 h 39339"/>
                <a:gd name="T68" fmla="*/ 401375000 w 44697"/>
                <a:gd name="T69" fmla="*/ 590093750 h 39339"/>
                <a:gd name="T70" fmla="*/ 343359375 w 44697"/>
                <a:gd name="T71" fmla="*/ 557843750 h 39339"/>
                <a:gd name="T72" fmla="*/ 249859375 w 44697"/>
                <a:gd name="T73" fmla="*/ 462750000 h 39339"/>
                <a:gd name="T74" fmla="*/ 259890625 w 44697"/>
                <a:gd name="T75" fmla="*/ 461968750 h 39339"/>
                <a:gd name="T76" fmla="*/ 447968750 w 44697"/>
                <a:gd name="T77" fmla="*/ 519750000 h 39339"/>
                <a:gd name="T78" fmla="*/ 507359375 w 44697"/>
                <a:gd name="T79" fmla="*/ 502234375 h 39339"/>
                <a:gd name="T80" fmla="*/ 577078125 w 44697"/>
                <a:gd name="T81" fmla="*/ 433734375 h 39339"/>
                <a:gd name="T82" fmla="*/ 577078125 w 44697"/>
                <a:gd name="T83" fmla="*/ 433734375 h 39339"/>
                <a:gd name="T84" fmla="*/ 531578125 w 44697"/>
                <a:gd name="T85" fmla="*/ 436671875 h 39339"/>
                <a:gd name="T86" fmla="*/ 401375000 w 44697"/>
                <a:gd name="T87" fmla="*/ 379328125 h 39339"/>
                <a:gd name="T88" fmla="*/ 419578125 w 44697"/>
                <a:gd name="T89" fmla="*/ 361828125 h 39339"/>
                <a:gd name="T90" fmla="*/ 546062500 w 44697"/>
                <a:gd name="T91" fmla="*/ 382265625 h 39339"/>
                <a:gd name="T92" fmla="*/ 567406250 w 44697"/>
                <a:gd name="T93" fmla="*/ 377312500 h 39339"/>
                <a:gd name="T94" fmla="*/ 642765625 w 44697"/>
                <a:gd name="T95" fmla="*/ 289062500 h 39339"/>
                <a:gd name="T96" fmla="*/ 642765625 w 44697"/>
                <a:gd name="T97" fmla="*/ 289062500 h 39339"/>
                <a:gd name="T98" fmla="*/ 569609375 w 44697"/>
                <a:gd name="T99" fmla="*/ 299906250 h 39339"/>
                <a:gd name="T100" fmla="*/ 519453125 w 44697"/>
                <a:gd name="T101" fmla="*/ 245937500 h 39339"/>
                <a:gd name="T102" fmla="*/ 662109375 w 44697"/>
                <a:gd name="T103" fmla="*/ 203218750 h 39339"/>
                <a:gd name="T104" fmla="*/ 683468750 w 44697"/>
                <a:gd name="T105" fmla="*/ 64203125 h 39339"/>
                <a:gd name="T106" fmla="*/ 564890625 w 44697"/>
                <a:gd name="T107" fmla="*/ 31984375 h 39339"/>
                <a:gd name="T108" fmla="*/ 453765625 w 44697"/>
                <a:gd name="T109" fmla="*/ 127062500 h 39339"/>
                <a:gd name="T110" fmla="*/ 425046875 w 44697"/>
                <a:gd name="T111" fmla="*/ 158625000 h 39339"/>
                <a:gd name="T112" fmla="*/ 406625000 w 44697"/>
                <a:gd name="T113" fmla="*/ 152046875 h 39339"/>
                <a:gd name="T114" fmla="*/ 429187500 w 44697"/>
                <a:gd name="T115" fmla="*/ 16640625 h 39339"/>
                <a:gd name="T116" fmla="*/ 400093750 w 44697"/>
                <a:gd name="T117" fmla="*/ 0 h 39339"/>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44697" h="39339" extrusionOk="0">
                  <a:moveTo>
                    <a:pt x="36379" y="5979"/>
                  </a:moveTo>
                  <a:cubicBezTo>
                    <a:pt x="37626" y="5979"/>
                    <a:pt x="37864" y="7555"/>
                    <a:pt x="35747" y="9035"/>
                  </a:cubicBezTo>
                  <a:cubicBezTo>
                    <a:pt x="35259" y="9350"/>
                    <a:pt x="34824" y="9486"/>
                    <a:pt x="34473" y="9486"/>
                  </a:cubicBezTo>
                  <a:cubicBezTo>
                    <a:pt x="33357" y="9486"/>
                    <a:pt x="33082" y="8112"/>
                    <a:pt x="34612" y="6739"/>
                  </a:cubicBezTo>
                  <a:cubicBezTo>
                    <a:pt x="35297" y="6203"/>
                    <a:pt x="35910" y="5979"/>
                    <a:pt x="36379" y="5979"/>
                  </a:cubicBezTo>
                  <a:close/>
                  <a:moveTo>
                    <a:pt x="21172" y="10001"/>
                  </a:moveTo>
                  <a:cubicBezTo>
                    <a:pt x="21224" y="10001"/>
                    <a:pt x="21276" y="10006"/>
                    <a:pt x="21330" y="10015"/>
                  </a:cubicBezTo>
                  <a:cubicBezTo>
                    <a:pt x="22725" y="10339"/>
                    <a:pt x="21930" y="14441"/>
                    <a:pt x="20363" y="14441"/>
                  </a:cubicBezTo>
                  <a:cubicBezTo>
                    <a:pt x="20308" y="14441"/>
                    <a:pt x="20252" y="14435"/>
                    <a:pt x="20195" y="14425"/>
                  </a:cubicBezTo>
                  <a:cubicBezTo>
                    <a:pt x="18771" y="14125"/>
                    <a:pt x="19573" y="10001"/>
                    <a:pt x="21172" y="10001"/>
                  </a:cubicBezTo>
                  <a:close/>
                  <a:moveTo>
                    <a:pt x="19764" y="21596"/>
                  </a:moveTo>
                  <a:cubicBezTo>
                    <a:pt x="20187" y="21596"/>
                    <a:pt x="20679" y="21690"/>
                    <a:pt x="21227" y="21904"/>
                  </a:cubicBezTo>
                  <a:cubicBezTo>
                    <a:pt x="23760" y="23171"/>
                    <a:pt x="23321" y="25199"/>
                    <a:pt x="21380" y="25199"/>
                  </a:cubicBezTo>
                  <a:cubicBezTo>
                    <a:pt x="20950" y="25199"/>
                    <a:pt x="20447" y="25099"/>
                    <a:pt x="19885" y="24870"/>
                  </a:cubicBezTo>
                  <a:cubicBezTo>
                    <a:pt x="17338" y="23618"/>
                    <a:pt x="17796" y="21596"/>
                    <a:pt x="19764" y="21596"/>
                  </a:cubicBezTo>
                  <a:close/>
                  <a:moveTo>
                    <a:pt x="24182" y="26162"/>
                  </a:moveTo>
                  <a:cubicBezTo>
                    <a:pt x="24978" y="26162"/>
                    <a:pt x="26067" y="26763"/>
                    <a:pt x="25869" y="27630"/>
                  </a:cubicBezTo>
                  <a:cubicBezTo>
                    <a:pt x="25759" y="27880"/>
                    <a:pt x="25466" y="27993"/>
                    <a:pt x="25120" y="27993"/>
                  </a:cubicBezTo>
                  <a:cubicBezTo>
                    <a:pt x="24325" y="27993"/>
                    <a:pt x="23247" y="27401"/>
                    <a:pt x="23445" y="26521"/>
                  </a:cubicBezTo>
                  <a:cubicBezTo>
                    <a:pt x="23553" y="26273"/>
                    <a:pt x="23840" y="26162"/>
                    <a:pt x="24182" y="26162"/>
                  </a:cubicBezTo>
                  <a:close/>
                  <a:moveTo>
                    <a:pt x="25606" y="0"/>
                  </a:moveTo>
                  <a:cubicBezTo>
                    <a:pt x="22588" y="0"/>
                    <a:pt x="17675" y="4496"/>
                    <a:pt x="17900" y="6456"/>
                  </a:cubicBezTo>
                  <a:cubicBezTo>
                    <a:pt x="16987" y="8479"/>
                    <a:pt x="18562" y="15892"/>
                    <a:pt x="17553" y="15892"/>
                  </a:cubicBezTo>
                  <a:cubicBezTo>
                    <a:pt x="17250" y="15892"/>
                    <a:pt x="16715" y="15226"/>
                    <a:pt x="15811" y="13548"/>
                  </a:cubicBezTo>
                  <a:cubicBezTo>
                    <a:pt x="13644" y="6765"/>
                    <a:pt x="18519" y="3541"/>
                    <a:pt x="16894" y="2097"/>
                  </a:cubicBezTo>
                  <a:cubicBezTo>
                    <a:pt x="4927" y="6524"/>
                    <a:pt x="13981" y="20631"/>
                    <a:pt x="11457" y="20631"/>
                  </a:cubicBezTo>
                  <a:cubicBezTo>
                    <a:pt x="11408" y="20631"/>
                    <a:pt x="11355" y="20625"/>
                    <a:pt x="11297" y="20615"/>
                  </a:cubicBezTo>
                  <a:cubicBezTo>
                    <a:pt x="3844" y="16823"/>
                    <a:pt x="7919" y="10273"/>
                    <a:pt x="6268" y="9241"/>
                  </a:cubicBezTo>
                  <a:cubicBezTo>
                    <a:pt x="1780" y="9447"/>
                    <a:pt x="1" y="18345"/>
                    <a:pt x="1368" y="21131"/>
                  </a:cubicBezTo>
                  <a:cubicBezTo>
                    <a:pt x="2425" y="24225"/>
                    <a:pt x="5314" y="26727"/>
                    <a:pt x="8563" y="26933"/>
                  </a:cubicBezTo>
                  <a:cubicBezTo>
                    <a:pt x="6681" y="33304"/>
                    <a:pt x="11968" y="36295"/>
                    <a:pt x="13180" y="37095"/>
                  </a:cubicBezTo>
                  <a:cubicBezTo>
                    <a:pt x="16091" y="38759"/>
                    <a:pt x="18570" y="39338"/>
                    <a:pt x="20584" y="39338"/>
                  </a:cubicBezTo>
                  <a:cubicBezTo>
                    <a:pt x="22940" y="39338"/>
                    <a:pt x="24659" y="38544"/>
                    <a:pt x="25688" y="37766"/>
                  </a:cubicBezTo>
                  <a:cubicBezTo>
                    <a:pt x="27932" y="35831"/>
                    <a:pt x="26101" y="36167"/>
                    <a:pt x="21975" y="35702"/>
                  </a:cubicBezTo>
                  <a:cubicBezTo>
                    <a:pt x="17100" y="35522"/>
                    <a:pt x="14469" y="31086"/>
                    <a:pt x="15991" y="29616"/>
                  </a:cubicBezTo>
                  <a:cubicBezTo>
                    <a:pt x="16201" y="29582"/>
                    <a:pt x="16415" y="29566"/>
                    <a:pt x="16633" y="29566"/>
                  </a:cubicBezTo>
                  <a:cubicBezTo>
                    <a:pt x="19978" y="29566"/>
                    <a:pt x="24301" y="33264"/>
                    <a:pt x="28670" y="33264"/>
                  </a:cubicBezTo>
                  <a:cubicBezTo>
                    <a:pt x="29941" y="33264"/>
                    <a:pt x="31216" y="32951"/>
                    <a:pt x="32471" y="32143"/>
                  </a:cubicBezTo>
                  <a:cubicBezTo>
                    <a:pt x="34277" y="31215"/>
                    <a:pt x="38068" y="28558"/>
                    <a:pt x="36933" y="27759"/>
                  </a:cubicBezTo>
                  <a:cubicBezTo>
                    <a:pt x="35945" y="27884"/>
                    <a:pt x="34966" y="27947"/>
                    <a:pt x="34021" y="27947"/>
                  </a:cubicBezTo>
                  <a:cubicBezTo>
                    <a:pt x="29910" y="27947"/>
                    <a:pt x="26443" y="26752"/>
                    <a:pt x="25688" y="24277"/>
                  </a:cubicBezTo>
                  <a:cubicBezTo>
                    <a:pt x="25424" y="23442"/>
                    <a:pt x="25932" y="23157"/>
                    <a:pt x="26853" y="23157"/>
                  </a:cubicBezTo>
                  <a:cubicBezTo>
                    <a:pt x="28828" y="23157"/>
                    <a:pt x="32703" y="24465"/>
                    <a:pt x="34948" y="24465"/>
                  </a:cubicBezTo>
                  <a:cubicBezTo>
                    <a:pt x="35537" y="24465"/>
                    <a:pt x="36013" y="24375"/>
                    <a:pt x="36314" y="24148"/>
                  </a:cubicBezTo>
                  <a:cubicBezTo>
                    <a:pt x="38816" y="23606"/>
                    <a:pt x="43303" y="19274"/>
                    <a:pt x="41137" y="18500"/>
                  </a:cubicBezTo>
                  <a:cubicBezTo>
                    <a:pt x="39565" y="18986"/>
                    <a:pt x="37927" y="19194"/>
                    <a:pt x="36455" y="19194"/>
                  </a:cubicBezTo>
                  <a:cubicBezTo>
                    <a:pt x="32299" y="19194"/>
                    <a:pt x="29474" y="17531"/>
                    <a:pt x="33245" y="15740"/>
                  </a:cubicBezTo>
                  <a:cubicBezTo>
                    <a:pt x="36340" y="14554"/>
                    <a:pt x="40131" y="15818"/>
                    <a:pt x="42375" y="13006"/>
                  </a:cubicBezTo>
                  <a:cubicBezTo>
                    <a:pt x="43355" y="10453"/>
                    <a:pt x="44696" y="5966"/>
                    <a:pt x="43742" y="4109"/>
                  </a:cubicBezTo>
                  <a:cubicBezTo>
                    <a:pt x="41314" y="2858"/>
                    <a:pt x="38595" y="2047"/>
                    <a:pt x="36153" y="2047"/>
                  </a:cubicBezTo>
                  <a:cubicBezTo>
                    <a:pt x="32654" y="2047"/>
                    <a:pt x="29725" y="3712"/>
                    <a:pt x="29041" y="8132"/>
                  </a:cubicBezTo>
                  <a:cubicBezTo>
                    <a:pt x="28743" y="9270"/>
                    <a:pt x="28120" y="10152"/>
                    <a:pt x="27203" y="10152"/>
                  </a:cubicBezTo>
                  <a:cubicBezTo>
                    <a:pt x="26852" y="10152"/>
                    <a:pt x="26459" y="10023"/>
                    <a:pt x="26024" y="9731"/>
                  </a:cubicBezTo>
                  <a:cubicBezTo>
                    <a:pt x="23651" y="7100"/>
                    <a:pt x="26901" y="3851"/>
                    <a:pt x="27468" y="1065"/>
                  </a:cubicBezTo>
                  <a:cubicBezTo>
                    <a:pt x="27065" y="312"/>
                    <a:pt x="26401" y="0"/>
                    <a:pt x="25606" y="0"/>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marL="0" marR="0" lvl="0" indent="0" algn="l" defTabSz="121917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sp>
          <p:nvSpPr>
            <p:cNvPr id="40" name="Google Shape;180;p6"/>
            <p:cNvSpPr>
              <a:spLocks/>
            </p:cNvSpPr>
            <p:nvPr/>
          </p:nvSpPr>
          <p:spPr bwMode="auto">
            <a:xfrm>
              <a:off x="4841875" y="3612075"/>
              <a:ext cx="811775" cy="761500"/>
            </a:xfrm>
            <a:custGeom>
              <a:avLst/>
              <a:gdLst>
                <a:gd name="T0" fmla="*/ 329640625 w 32471"/>
                <a:gd name="T1" fmla="*/ 0 h 30460"/>
                <a:gd name="T2" fmla="*/ 329640625 w 32471"/>
                <a:gd name="T3" fmla="*/ 0 h 30460"/>
                <a:gd name="T4" fmla="*/ 312718750 w 32471"/>
                <a:gd name="T5" fmla="*/ 229296875 h 30460"/>
                <a:gd name="T6" fmla="*/ 197859375 w 32471"/>
                <a:gd name="T7" fmla="*/ 289750000 h 30460"/>
                <a:gd name="T8" fmla="*/ 156359375 w 32471"/>
                <a:gd name="T9" fmla="*/ 76578125 h 30460"/>
                <a:gd name="T10" fmla="*/ 156359375 w 32471"/>
                <a:gd name="T11" fmla="*/ 76578125 h 30460"/>
                <a:gd name="T12" fmla="*/ 194640625 w 32471"/>
                <a:gd name="T13" fmla="*/ 291359375 h 30460"/>
                <a:gd name="T14" fmla="*/ 108000000 w 32471"/>
                <a:gd name="T15" fmla="*/ 342140625 h 30460"/>
                <a:gd name="T16" fmla="*/ 7250000 w 32471"/>
                <a:gd name="T17" fmla="*/ 163218750 h 30460"/>
                <a:gd name="T18" fmla="*/ 7250000 w 32471"/>
                <a:gd name="T19" fmla="*/ 163218750 h 30460"/>
                <a:gd name="T20" fmla="*/ 4031250 w 32471"/>
                <a:gd name="T21" fmla="*/ 206734375 h 30460"/>
                <a:gd name="T22" fmla="*/ 103562500 w 32471"/>
                <a:gd name="T23" fmla="*/ 344562500 h 30460"/>
                <a:gd name="T24" fmla="*/ 66093750 w 32471"/>
                <a:gd name="T25" fmla="*/ 371953125 h 30460"/>
                <a:gd name="T26" fmla="*/ 112031250 w 32471"/>
                <a:gd name="T27" fmla="*/ 343750000 h 30460"/>
                <a:gd name="T28" fmla="*/ 112031250 w 32471"/>
                <a:gd name="T29" fmla="*/ 343750000 h 30460"/>
                <a:gd name="T30" fmla="*/ 148296875 w 32471"/>
                <a:gd name="T31" fmla="*/ 475921875 h 30460"/>
                <a:gd name="T32" fmla="*/ 158781250 w 32471"/>
                <a:gd name="T33" fmla="*/ 315937500 h 30460"/>
                <a:gd name="T34" fmla="*/ 378296875 w 32471"/>
                <a:gd name="T35" fmla="*/ 435640625 h 30460"/>
                <a:gd name="T36" fmla="*/ 380015625 w 32471"/>
                <a:gd name="T37" fmla="*/ 435625000 h 30460"/>
                <a:gd name="T38" fmla="*/ 162406250 w 32471"/>
                <a:gd name="T39" fmla="*/ 313921875 h 30460"/>
                <a:gd name="T40" fmla="*/ 316343750 w 32471"/>
                <a:gd name="T41" fmla="*/ 231312500 h 30460"/>
                <a:gd name="T42" fmla="*/ 341734375 w 32471"/>
                <a:gd name="T43" fmla="*/ 218828125 h 30460"/>
                <a:gd name="T44" fmla="*/ 471234375 w 32471"/>
                <a:gd name="T45" fmla="*/ 281484375 h 30460"/>
                <a:gd name="T46" fmla="*/ 491640625 w 32471"/>
                <a:gd name="T47" fmla="*/ 277265625 h 30460"/>
                <a:gd name="T48" fmla="*/ 491640625 w 32471"/>
                <a:gd name="T49" fmla="*/ 277265625 h 30460"/>
                <a:gd name="T50" fmla="*/ 479328125 w 32471"/>
                <a:gd name="T51" fmla="*/ 278031250 h 30460"/>
                <a:gd name="T52" fmla="*/ 345359375 w 32471"/>
                <a:gd name="T53" fmla="*/ 216812500 h 30460"/>
                <a:gd name="T54" fmla="*/ 507359375 w 32471"/>
                <a:gd name="T55" fmla="*/ 94703125 h 30460"/>
                <a:gd name="T56" fmla="*/ 507359375 w 32471"/>
                <a:gd name="T57" fmla="*/ 94703125 h 30460"/>
                <a:gd name="T58" fmla="*/ 414671875 w 32471"/>
                <a:gd name="T59" fmla="*/ 176515625 h 30460"/>
                <a:gd name="T60" fmla="*/ 438828125 w 32471"/>
                <a:gd name="T61" fmla="*/ 73562500 h 30460"/>
                <a:gd name="T62" fmla="*/ 435625000 w 32471"/>
                <a:gd name="T63" fmla="*/ 78187500 h 30460"/>
                <a:gd name="T64" fmla="*/ 315531250 w 32471"/>
                <a:gd name="T65" fmla="*/ 227687500 h 30460"/>
                <a:gd name="T66" fmla="*/ 329640625 w 32471"/>
                <a:gd name="T67" fmla="*/ 0 h 30460"/>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32471" h="30460" extrusionOk="0">
                  <a:moveTo>
                    <a:pt x="21097" y="0"/>
                  </a:moveTo>
                  <a:lnTo>
                    <a:pt x="21097" y="0"/>
                  </a:lnTo>
                  <a:cubicBezTo>
                    <a:pt x="18312" y="4075"/>
                    <a:pt x="17873" y="9827"/>
                    <a:pt x="20014" y="14675"/>
                  </a:cubicBezTo>
                  <a:cubicBezTo>
                    <a:pt x="17796" y="15759"/>
                    <a:pt x="15114" y="17177"/>
                    <a:pt x="12663" y="18544"/>
                  </a:cubicBezTo>
                  <a:cubicBezTo>
                    <a:pt x="8614" y="14005"/>
                    <a:pt x="8589" y="9827"/>
                    <a:pt x="10007" y="4901"/>
                  </a:cubicBezTo>
                  <a:cubicBezTo>
                    <a:pt x="7841" y="9208"/>
                    <a:pt x="8924" y="14908"/>
                    <a:pt x="12457" y="18647"/>
                  </a:cubicBezTo>
                  <a:cubicBezTo>
                    <a:pt x="10884" y="19524"/>
                    <a:pt x="8769" y="20762"/>
                    <a:pt x="6912" y="21897"/>
                  </a:cubicBezTo>
                  <a:cubicBezTo>
                    <a:pt x="2192" y="20607"/>
                    <a:pt x="26" y="15217"/>
                    <a:pt x="464" y="10446"/>
                  </a:cubicBezTo>
                  <a:cubicBezTo>
                    <a:pt x="0" y="10884"/>
                    <a:pt x="284" y="12096"/>
                    <a:pt x="258" y="13231"/>
                  </a:cubicBezTo>
                  <a:cubicBezTo>
                    <a:pt x="568" y="16739"/>
                    <a:pt x="2734" y="20891"/>
                    <a:pt x="6628" y="22052"/>
                  </a:cubicBezTo>
                  <a:cubicBezTo>
                    <a:pt x="6345" y="22464"/>
                    <a:pt x="4153" y="23135"/>
                    <a:pt x="4230" y="23805"/>
                  </a:cubicBezTo>
                  <a:cubicBezTo>
                    <a:pt x="4926" y="23367"/>
                    <a:pt x="6061" y="22671"/>
                    <a:pt x="7170" y="22000"/>
                  </a:cubicBezTo>
                  <a:cubicBezTo>
                    <a:pt x="5519" y="24527"/>
                    <a:pt x="6783" y="29840"/>
                    <a:pt x="9491" y="30459"/>
                  </a:cubicBezTo>
                  <a:cubicBezTo>
                    <a:pt x="5881" y="28138"/>
                    <a:pt x="5287" y="21819"/>
                    <a:pt x="10162" y="20220"/>
                  </a:cubicBezTo>
                  <a:cubicBezTo>
                    <a:pt x="14902" y="21989"/>
                    <a:pt x="18574" y="27881"/>
                    <a:pt x="24211" y="27881"/>
                  </a:cubicBezTo>
                  <a:cubicBezTo>
                    <a:pt x="24248" y="27881"/>
                    <a:pt x="24284" y="27881"/>
                    <a:pt x="24321" y="27880"/>
                  </a:cubicBezTo>
                  <a:cubicBezTo>
                    <a:pt x="18956" y="27236"/>
                    <a:pt x="15397" y="22438"/>
                    <a:pt x="10394" y="20091"/>
                  </a:cubicBezTo>
                  <a:cubicBezTo>
                    <a:pt x="13515" y="18286"/>
                    <a:pt x="16816" y="16507"/>
                    <a:pt x="20246" y="14804"/>
                  </a:cubicBezTo>
                  <a:lnTo>
                    <a:pt x="21871" y="14005"/>
                  </a:lnTo>
                  <a:cubicBezTo>
                    <a:pt x="24118" y="15173"/>
                    <a:pt x="27476" y="18015"/>
                    <a:pt x="30159" y="18015"/>
                  </a:cubicBezTo>
                  <a:cubicBezTo>
                    <a:pt x="30617" y="18015"/>
                    <a:pt x="31055" y="17932"/>
                    <a:pt x="31465" y="17745"/>
                  </a:cubicBezTo>
                  <a:cubicBezTo>
                    <a:pt x="31199" y="17778"/>
                    <a:pt x="30936" y="17794"/>
                    <a:pt x="30677" y="17794"/>
                  </a:cubicBezTo>
                  <a:cubicBezTo>
                    <a:pt x="27570" y="17794"/>
                    <a:pt x="24936" y="15495"/>
                    <a:pt x="22103" y="13876"/>
                  </a:cubicBezTo>
                  <a:cubicBezTo>
                    <a:pt x="25224" y="12380"/>
                    <a:pt x="31671" y="9053"/>
                    <a:pt x="32471" y="6061"/>
                  </a:cubicBezTo>
                  <a:cubicBezTo>
                    <a:pt x="31052" y="8176"/>
                    <a:pt x="28912" y="9904"/>
                    <a:pt x="26539" y="11297"/>
                  </a:cubicBezTo>
                  <a:cubicBezTo>
                    <a:pt x="25966" y="10495"/>
                    <a:pt x="28283" y="4708"/>
                    <a:pt x="28085" y="4708"/>
                  </a:cubicBezTo>
                  <a:cubicBezTo>
                    <a:pt x="28060" y="4708"/>
                    <a:pt x="27995" y="4799"/>
                    <a:pt x="27880" y="5004"/>
                  </a:cubicBezTo>
                  <a:cubicBezTo>
                    <a:pt x="24037" y="12432"/>
                    <a:pt x="30201" y="9904"/>
                    <a:pt x="20194" y="14572"/>
                  </a:cubicBezTo>
                  <a:cubicBezTo>
                    <a:pt x="17770" y="9208"/>
                    <a:pt x="19034" y="4256"/>
                    <a:pt x="21097" y="0"/>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marL="0" marR="0" lvl="0" indent="0" algn="l" defTabSz="121917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grpSp>
      <p:sp>
        <p:nvSpPr>
          <p:cNvPr id="41" name="Google Shape;181;p6"/>
          <p:cNvSpPr>
            <a:spLocks/>
          </p:cNvSpPr>
          <p:nvPr/>
        </p:nvSpPr>
        <p:spPr bwMode="auto">
          <a:xfrm>
            <a:off x="-438150" y="5228168"/>
            <a:ext cx="1016001" cy="1375833"/>
          </a:xfrm>
          <a:custGeom>
            <a:avLst/>
            <a:gdLst>
              <a:gd name="T0" fmla="*/ 250376238 w 29738"/>
              <a:gd name="T1" fmla="*/ 274387099 h 40284"/>
              <a:gd name="T2" fmla="*/ 229968407 w 29738"/>
              <a:gd name="T3" fmla="*/ 309058909 h 40284"/>
              <a:gd name="T4" fmla="*/ 189624197 w 29738"/>
              <a:gd name="T5" fmla="*/ 54622059 h 40284"/>
              <a:gd name="T6" fmla="*/ 198742791 w 29738"/>
              <a:gd name="T7" fmla="*/ 377983902 h 40284"/>
              <a:gd name="T8" fmla="*/ 76381260 w 29738"/>
              <a:gd name="T9" fmla="*/ 146941316 h 40284"/>
              <a:gd name="T10" fmla="*/ 187016282 w 29738"/>
              <a:gd name="T11" fmla="*/ 411798812 h 40284"/>
              <a:gd name="T12" fmla="*/ 43389420 w 29738"/>
              <a:gd name="T13" fmla="*/ 243613997 h 40284"/>
              <a:gd name="T14" fmla="*/ 175306840 w 29738"/>
              <a:gd name="T15" fmla="*/ 452538484 h 40284"/>
              <a:gd name="T16" fmla="*/ 0 w 29738"/>
              <a:gd name="T17" fmla="*/ 356739787 h 40284"/>
              <a:gd name="T18" fmla="*/ 173136836 w 29738"/>
              <a:gd name="T19" fmla="*/ 460773556 h 40284"/>
              <a:gd name="T20" fmla="*/ 167062813 w 29738"/>
              <a:gd name="T21" fmla="*/ 486353395 h 40284"/>
              <a:gd name="T22" fmla="*/ 8244027 w 29738"/>
              <a:gd name="T23" fmla="*/ 488521244 h 40284"/>
              <a:gd name="T24" fmla="*/ 85163669 w 29738"/>
              <a:gd name="T25" fmla="*/ 509765384 h 40284"/>
              <a:gd name="T26" fmla="*/ 163580306 w 29738"/>
              <a:gd name="T27" fmla="*/ 501076261 h 40284"/>
              <a:gd name="T28" fmla="*/ 32975415 w 29738"/>
              <a:gd name="T29" fmla="*/ 573479414 h 40284"/>
              <a:gd name="T30" fmla="*/ 156648808 w 29738"/>
              <a:gd name="T31" fmla="*/ 534891172 h 40284"/>
              <a:gd name="T32" fmla="*/ 134811604 w 29738"/>
              <a:gd name="T33" fmla="*/ 677025703 h 40284"/>
              <a:gd name="T34" fmla="*/ 238212433 w 29738"/>
              <a:gd name="T35" fmla="*/ 621580199 h 40284"/>
              <a:gd name="T36" fmla="*/ 171403462 w 29738"/>
              <a:gd name="T37" fmla="*/ 501076261 h 40284"/>
              <a:gd name="T38" fmla="*/ 174432273 w 29738"/>
              <a:gd name="T39" fmla="*/ 488521244 h 40284"/>
              <a:gd name="T40" fmla="*/ 334075711 w 29738"/>
              <a:gd name="T41" fmla="*/ 506739970 h 40284"/>
              <a:gd name="T42" fmla="*/ 397889387 w 29738"/>
              <a:gd name="T43" fmla="*/ 496319990 h 40284"/>
              <a:gd name="T44" fmla="*/ 200340897 w 29738"/>
              <a:gd name="T45" fmla="*/ 449765045 h 40284"/>
              <a:gd name="T46" fmla="*/ 191794201 w 29738"/>
              <a:gd name="T47" fmla="*/ 420454457 h 40284"/>
              <a:gd name="T48" fmla="*/ 410053165 w 29738"/>
              <a:gd name="T49" fmla="*/ 424370249 h 40284"/>
              <a:gd name="T50" fmla="*/ 373376621 w 29738"/>
              <a:gd name="T51" fmla="*/ 427160107 h 40284"/>
              <a:gd name="T52" fmla="*/ 193527576 w 29738"/>
              <a:gd name="T53" fmla="*/ 415698185 h 40284"/>
              <a:gd name="T54" fmla="*/ 298913252 w 29738"/>
              <a:gd name="T55" fmla="*/ 403261253 h 40284"/>
              <a:gd name="T56" fmla="*/ 432614575 w 29738"/>
              <a:gd name="T57" fmla="*/ 368017307 h 40284"/>
              <a:gd name="T58" fmla="*/ 209140396 w 29738"/>
              <a:gd name="T59" fmla="*/ 371042721 h 40284"/>
              <a:gd name="T60" fmla="*/ 275712989 w 29738"/>
              <a:gd name="T61" fmla="*/ 332185471 h 40284"/>
              <a:gd name="T62" fmla="*/ 445198585 w 29738"/>
              <a:gd name="T63" fmla="*/ 251412102 h 40284"/>
              <a:gd name="T64" fmla="*/ 256869799 w 29738"/>
              <a:gd name="T65" fmla="*/ 276991941 h 40284"/>
              <a:gd name="T66" fmla="*/ 491616150 w 29738"/>
              <a:gd name="T67" fmla="*/ 131781483 h 40284"/>
              <a:gd name="T68" fmla="*/ 500297448 w 29738"/>
              <a:gd name="T69" fmla="*/ 17344768 h 40284"/>
              <a:gd name="T70" fmla="*/ 386179919 w 29738"/>
              <a:gd name="T71" fmla="*/ 107496175 h 40284"/>
              <a:gd name="T72" fmla="*/ 347568443 w 29738"/>
              <a:gd name="T73" fmla="*/ 0 h 4028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9738" h="40284" extrusionOk="0">
                <a:moveTo>
                  <a:pt x="20659" y="0"/>
                </a:moveTo>
                <a:cubicBezTo>
                  <a:pt x="17022" y="4411"/>
                  <a:pt x="13953" y="10291"/>
                  <a:pt x="14882" y="16326"/>
                </a:cubicBezTo>
                <a:lnTo>
                  <a:pt x="14701" y="16584"/>
                </a:lnTo>
                <a:cubicBezTo>
                  <a:pt x="14340" y="17177"/>
                  <a:pt x="13979" y="17770"/>
                  <a:pt x="13669" y="18389"/>
                </a:cubicBezTo>
                <a:cubicBezTo>
                  <a:pt x="13205" y="13308"/>
                  <a:pt x="12406" y="8228"/>
                  <a:pt x="11271" y="3250"/>
                </a:cubicBezTo>
                <a:cubicBezTo>
                  <a:pt x="9698" y="8486"/>
                  <a:pt x="10497" y="14185"/>
                  <a:pt x="13463" y="18776"/>
                </a:cubicBezTo>
                <a:cubicBezTo>
                  <a:pt x="12844" y="19988"/>
                  <a:pt x="12303" y="21200"/>
                  <a:pt x="11813" y="22490"/>
                </a:cubicBezTo>
                <a:cubicBezTo>
                  <a:pt x="10342" y="17693"/>
                  <a:pt x="8150" y="12354"/>
                  <a:pt x="4540" y="8743"/>
                </a:cubicBezTo>
                <a:cubicBezTo>
                  <a:pt x="6551" y="13412"/>
                  <a:pt x="7634" y="19086"/>
                  <a:pt x="11658" y="22928"/>
                </a:cubicBezTo>
                <a:cubicBezTo>
                  <a:pt x="11451" y="23444"/>
                  <a:pt x="11271" y="23960"/>
                  <a:pt x="11116" y="24502"/>
                </a:cubicBezTo>
                <a:cubicBezTo>
                  <a:pt x="7067" y="22206"/>
                  <a:pt x="4978" y="18183"/>
                  <a:pt x="2579" y="14495"/>
                </a:cubicBezTo>
                <a:cubicBezTo>
                  <a:pt x="3559" y="18802"/>
                  <a:pt x="5571" y="24579"/>
                  <a:pt x="10884" y="25250"/>
                </a:cubicBezTo>
                <a:cubicBezTo>
                  <a:pt x="10729" y="25765"/>
                  <a:pt x="10652" y="25997"/>
                  <a:pt x="10420" y="26926"/>
                </a:cubicBezTo>
                <a:cubicBezTo>
                  <a:pt x="6758" y="25688"/>
                  <a:pt x="2786" y="24553"/>
                  <a:pt x="0" y="21226"/>
                </a:cubicBezTo>
                <a:cubicBezTo>
                  <a:pt x="136" y="25466"/>
                  <a:pt x="4517" y="27533"/>
                  <a:pt x="8624" y="27533"/>
                </a:cubicBezTo>
                <a:cubicBezTo>
                  <a:pt x="9188" y="27533"/>
                  <a:pt x="9748" y="27494"/>
                  <a:pt x="10291" y="27416"/>
                </a:cubicBezTo>
                <a:cubicBezTo>
                  <a:pt x="10162" y="27932"/>
                  <a:pt x="10033" y="28422"/>
                  <a:pt x="9930" y="28938"/>
                </a:cubicBezTo>
                <a:cubicBezTo>
                  <a:pt x="7962" y="29088"/>
                  <a:pt x="5995" y="29292"/>
                  <a:pt x="3944" y="29292"/>
                </a:cubicBezTo>
                <a:cubicBezTo>
                  <a:pt x="2822" y="29292"/>
                  <a:pt x="1676" y="29231"/>
                  <a:pt x="490" y="29067"/>
                </a:cubicBezTo>
                <a:cubicBezTo>
                  <a:pt x="1849" y="30026"/>
                  <a:pt x="3422" y="30331"/>
                  <a:pt x="5062" y="30331"/>
                </a:cubicBezTo>
                <a:cubicBezTo>
                  <a:pt x="6596" y="30331"/>
                  <a:pt x="8190" y="30064"/>
                  <a:pt x="9723" y="29814"/>
                </a:cubicBezTo>
                <a:cubicBezTo>
                  <a:pt x="9620" y="30253"/>
                  <a:pt x="9543" y="30666"/>
                  <a:pt x="9466" y="31104"/>
                </a:cubicBezTo>
                <a:cubicBezTo>
                  <a:pt x="6912" y="31517"/>
                  <a:pt x="4617" y="33245"/>
                  <a:pt x="1960" y="34122"/>
                </a:cubicBezTo>
                <a:cubicBezTo>
                  <a:pt x="2357" y="34238"/>
                  <a:pt x="2774" y="34290"/>
                  <a:pt x="3202" y="34290"/>
                </a:cubicBezTo>
                <a:cubicBezTo>
                  <a:pt x="5248" y="34290"/>
                  <a:pt x="7562" y="33085"/>
                  <a:pt x="9311" y="31826"/>
                </a:cubicBezTo>
                <a:cubicBezTo>
                  <a:pt x="8167" y="38164"/>
                  <a:pt x="7894" y="40283"/>
                  <a:pt x="8013" y="40283"/>
                </a:cubicBezTo>
                <a:cubicBezTo>
                  <a:pt x="8206" y="40283"/>
                  <a:pt x="9423" y="34747"/>
                  <a:pt x="9646" y="32548"/>
                </a:cubicBezTo>
                <a:cubicBezTo>
                  <a:pt x="10136" y="34431"/>
                  <a:pt x="11967" y="36881"/>
                  <a:pt x="14159" y="36984"/>
                </a:cubicBezTo>
                <a:cubicBezTo>
                  <a:pt x="12483" y="35592"/>
                  <a:pt x="12122" y="32780"/>
                  <a:pt x="9852" y="31491"/>
                </a:cubicBezTo>
                <a:cubicBezTo>
                  <a:pt x="9956" y="30949"/>
                  <a:pt x="10059" y="30382"/>
                  <a:pt x="10188" y="29814"/>
                </a:cubicBezTo>
                <a:cubicBezTo>
                  <a:pt x="11451" y="32445"/>
                  <a:pt x="15681" y="33941"/>
                  <a:pt x="18415" y="34508"/>
                </a:cubicBezTo>
                <a:cubicBezTo>
                  <a:pt x="15733" y="33116"/>
                  <a:pt x="13747" y="29557"/>
                  <a:pt x="10368" y="29067"/>
                </a:cubicBezTo>
                <a:cubicBezTo>
                  <a:pt x="10471" y="28499"/>
                  <a:pt x="10626" y="27958"/>
                  <a:pt x="10755" y="27416"/>
                </a:cubicBezTo>
                <a:cubicBezTo>
                  <a:pt x="13341" y="28949"/>
                  <a:pt x="16615" y="30151"/>
                  <a:pt x="19857" y="30151"/>
                </a:cubicBezTo>
                <a:cubicBezTo>
                  <a:pt x="21141" y="30151"/>
                  <a:pt x="22421" y="29963"/>
                  <a:pt x="23650" y="29531"/>
                </a:cubicBezTo>
                <a:cubicBezTo>
                  <a:pt x="23516" y="29538"/>
                  <a:pt x="23382" y="29542"/>
                  <a:pt x="23248" y="29542"/>
                </a:cubicBezTo>
                <a:cubicBezTo>
                  <a:pt x="19522" y="29542"/>
                  <a:pt x="15846" y="26761"/>
                  <a:pt x="11908" y="26761"/>
                </a:cubicBezTo>
                <a:cubicBezTo>
                  <a:pt x="11577" y="26761"/>
                  <a:pt x="11245" y="26780"/>
                  <a:pt x="10910" y="26823"/>
                </a:cubicBezTo>
                <a:cubicBezTo>
                  <a:pt x="11013" y="26359"/>
                  <a:pt x="11142" y="25894"/>
                  <a:pt x="11400" y="25017"/>
                </a:cubicBezTo>
                <a:cubicBezTo>
                  <a:pt x="14088" y="25693"/>
                  <a:pt x="17223" y="26342"/>
                  <a:pt x="19887" y="26342"/>
                </a:cubicBezTo>
                <a:cubicBezTo>
                  <a:pt x="21696" y="26342"/>
                  <a:pt x="23288" y="26042"/>
                  <a:pt x="24373" y="25250"/>
                </a:cubicBezTo>
                <a:cubicBezTo>
                  <a:pt x="23649" y="25368"/>
                  <a:pt x="22922" y="25416"/>
                  <a:pt x="22193" y="25416"/>
                </a:cubicBezTo>
                <a:cubicBezTo>
                  <a:pt x="19226" y="25416"/>
                  <a:pt x="16227" y="24628"/>
                  <a:pt x="13264" y="24628"/>
                </a:cubicBezTo>
                <a:cubicBezTo>
                  <a:pt x="12675" y="24628"/>
                  <a:pt x="12088" y="24659"/>
                  <a:pt x="11503" y="24734"/>
                </a:cubicBezTo>
                <a:cubicBezTo>
                  <a:pt x="11684" y="24141"/>
                  <a:pt x="11890" y="23547"/>
                  <a:pt x="12096" y="22954"/>
                </a:cubicBezTo>
                <a:cubicBezTo>
                  <a:pt x="13934" y="23651"/>
                  <a:pt x="15855" y="23994"/>
                  <a:pt x="17767" y="23994"/>
                </a:cubicBezTo>
                <a:cubicBezTo>
                  <a:pt x="20523" y="23994"/>
                  <a:pt x="23262" y="23282"/>
                  <a:pt x="25714" y="21897"/>
                </a:cubicBezTo>
                <a:cubicBezTo>
                  <a:pt x="24100" y="22475"/>
                  <a:pt x="22386" y="22662"/>
                  <a:pt x="20631" y="22662"/>
                </a:cubicBezTo>
                <a:cubicBezTo>
                  <a:pt x="17926" y="22662"/>
                  <a:pt x="15122" y="22218"/>
                  <a:pt x="12431" y="22077"/>
                </a:cubicBezTo>
                <a:cubicBezTo>
                  <a:pt x="12793" y="21175"/>
                  <a:pt x="12844" y="21020"/>
                  <a:pt x="13566" y="19524"/>
                </a:cubicBezTo>
                <a:cubicBezTo>
                  <a:pt x="14461" y="19680"/>
                  <a:pt x="15415" y="19765"/>
                  <a:pt x="16388" y="19765"/>
                </a:cubicBezTo>
                <a:cubicBezTo>
                  <a:pt x="20240" y="19765"/>
                  <a:pt x="24403" y="18438"/>
                  <a:pt x="26462" y="14959"/>
                </a:cubicBezTo>
                <a:cubicBezTo>
                  <a:pt x="22722" y="17744"/>
                  <a:pt x="17925" y="17744"/>
                  <a:pt x="13747" y="19137"/>
                </a:cubicBezTo>
                <a:cubicBezTo>
                  <a:pt x="14211" y="18234"/>
                  <a:pt x="14701" y="17332"/>
                  <a:pt x="15268" y="16481"/>
                </a:cubicBezTo>
                <a:cubicBezTo>
                  <a:pt x="21071" y="15526"/>
                  <a:pt x="27983" y="10936"/>
                  <a:pt x="29221" y="7841"/>
                </a:cubicBezTo>
                <a:cubicBezTo>
                  <a:pt x="25121" y="10858"/>
                  <a:pt x="20194" y="13360"/>
                  <a:pt x="15630" y="16016"/>
                </a:cubicBezTo>
                <a:cubicBezTo>
                  <a:pt x="18931" y="11271"/>
                  <a:pt x="28731" y="5829"/>
                  <a:pt x="29737" y="1032"/>
                </a:cubicBezTo>
                <a:cubicBezTo>
                  <a:pt x="27803" y="3173"/>
                  <a:pt x="25249" y="4668"/>
                  <a:pt x="22954" y="6396"/>
                </a:cubicBezTo>
                <a:cubicBezTo>
                  <a:pt x="19369" y="8821"/>
                  <a:pt x="18080" y="12483"/>
                  <a:pt x="15243" y="15759"/>
                </a:cubicBezTo>
                <a:cubicBezTo>
                  <a:pt x="16223" y="10368"/>
                  <a:pt x="19627" y="5649"/>
                  <a:pt x="20659" y="0"/>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lIns="121900" tIns="121900" rIns="121900" bIns="121900" anchor="ctr"/>
          <a:lstStyle/>
          <a:p>
            <a:pPr marL="0" marR="0" lvl="0" indent="0" algn="l" defTabSz="121917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sp>
        <p:nvSpPr>
          <p:cNvPr id="42" name="Google Shape;182;p6"/>
          <p:cNvSpPr/>
          <p:nvPr/>
        </p:nvSpPr>
        <p:spPr>
          <a:xfrm>
            <a:off x="-438151" y="2952751"/>
            <a:ext cx="1477435" cy="2002367"/>
          </a:xfrm>
          <a:custGeom>
            <a:avLst/>
            <a:gdLst/>
            <a:ahLst/>
            <a:cxnLst/>
            <a:rect l="l" t="t" r="r" b="b"/>
            <a:pathLst>
              <a:path w="29738" h="40284" extrusionOk="0">
                <a:moveTo>
                  <a:pt x="20659" y="0"/>
                </a:moveTo>
                <a:cubicBezTo>
                  <a:pt x="17022" y="4411"/>
                  <a:pt x="13953" y="10291"/>
                  <a:pt x="14882" y="16326"/>
                </a:cubicBezTo>
                <a:lnTo>
                  <a:pt x="14701" y="16584"/>
                </a:lnTo>
                <a:cubicBezTo>
                  <a:pt x="14340" y="17177"/>
                  <a:pt x="13979" y="17770"/>
                  <a:pt x="13669" y="18389"/>
                </a:cubicBezTo>
                <a:cubicBezTo>
                  <a:pt x="13205" y="13308"/>
                  <a:pt x="12406" y="8228"/>
                  <a:pt x="11271" y="3250"/>
                </a:cubicBezTo>
                <a:lnTo>
                  <a:pt x="11271" y="3250"/>
                </a:lnTo>
                <a:cubicBezTo>
                  <a:pt x="9698" y="8486"/>
                  <a:pt x="10497" y="14185"/>
                  <a:pt x="13463" y="18776"/>
                </a:cubicBezTo>
                <a:cubicBezTo>
                  <a:pt x="12844" y="19988"/>
                  <a:pt x="12303" y="21200"/>
                  <a:pt x="11813" y="22490"/>
                </a:cubicBezTo>
                <a:cubicBezTo>
                  <a:pt x="10342" y="17693"/>
                  <a:pt x="8150" y="12354"/>
                  <a:pt x="4540" y="8743"/>
                </a:cubicBezTo>
                <a:lnTo>
                  <a:pt x="4540" y="8743"/>
                </a:lnTo>
                <a:cubicBezTo>
                  <a:pt x="6551" y="13412"/>
                  <a:pt x="7634" y="19086"/>
                  <a:pt x="11658" y="22928"/>
                </a:cubicBezTo>
                <a:cubicBezTo>
                  <a:pt x="11451" y="23444"/>
                  <a:pt x="11271" y="23960"/>
                  <a:pt x="11116" y="24502"/>
                </a:cubicBezTo>
                <a:cubicBezTo>
                  <a:pt x="7067" y="22206"/>
                  <a:pt x="4978" y="18183"/>
                  <a:pt x="2579" y="14495"/>
                </a:cubicBezTo>
                <a:lnTo>
                  <a:pt x="2579" y="14495"/>
                </a:lnTo>
                <a:cubicBezTo>
                  <a:pt x="3559" y="18802"/>
                  <a:pt x="5571" y="24579"/>
                  <a:pt x="10884" y="25250"/>
                </a:cubicBezTo>
                <a:cubicBezTo>
                  <a:pt x="10729" y="25765"/>
                  <a:pt x="10652" y="25997"/>
                  <a:pt x="10420" y="26926"/>
                </a:cubicBezTo>
                <a:cubicBezTo>
                  <a:pt x="6758" y="25688"/>
                  <a:pt x="2786" y="24553"/>
                  <a:pt x="0" y="21226"/>
                </a:cubicBezTo>
                <a:lnTo>
                  <a:pt x="0" y="21226"/>
                </a:lnTo>
                <a:cubicBezTo>
                  <a:pt x="136" y="25466"/>
                  <a:pt x="4517" y="27533"/>
                  <a:pt x="8624" y="27533"/>
                </a:cubicBezTo>
                <a:cubicBezTo>
                  <a:pt x="9188" y="27533"/>
                  <a:pt x="9748" y="27494"/>
                  <a:pt x="10291" y="27416"/>
                </a:cubicBezTo>
                <a:lnTo>
                  <a:pt x="10291" y="27416"/>
                </a:lnTo>
                <a:cubicBezTo>
                  <a:pt x="10162" y="27932"/>
                  <a:pt x="10033" y="28422"/>
                  <a:pt x="9930" y="28938"/>
                </a:cubicBezTo>
                <a:cubicBezTo>
                  <a:pt x="7962" y="29088"/>
                  <a:pt x="5995" y="29292"/>
                  <a:pt x="3944" y="29292"/>
                </a:cubicBezTo>
                <a:cubicBezTo>
                  <a:pt x="2822" y="29292"/>
                  <a:pt x="1676" y="29231"/>
                  <a:pt x="490" y="29067"/>
                </a:cubicBezTo>
                <a:lnTo>
                  <a:pt x="490" y="29067"/>
                </a:lnTo>
                <a:cubicBezTo>
                  <a:pt x="1849" y="30026"/>
                  <a:pt x="3422" y="30331"/>
                  <a:pt x="5062" y="30331"/>
                </a:cubicBezTo>
                <a:cubicBezTo>
                  <a:pt x="6596" y="30331"/>
                  <a:pt x="8190" y="30064"/>
                  <a:pt x="9723" y="29814"/>
                </a:cubicBezTo>
                <a:lnTo>
                  <a:pt x="9723" y="29814"/>
                </a:lnTo>
                <a:cubicBezTo>
                  <a:pt x="9620" y="30253"/>
                  <a:pt x="9543" y="30666"/>
                  <a:pt x="9466" y="31104"/>
                </a:cubicBezTo>
                <a:cubicBezTo>
                  <a:pt x="6912" y="31517"/>
                  <a:pt x="4617" y="33245"/>
                  <a:pt x="1960" y="34122"/>
                </a:cubicBezTo>
                <a:cubicBezTo>
                  <a:pt x="2357" y="34238"/>
                  <a:pt x="2774" y="34290"/>
                  <a:pt x="3202" y="34290"/>
                </a:cubicBezTo>
                <a:cubicBezTo>
                  <a:pt x="5248" y="34290"/>
                  <a:pt x="7562" y="33085"/>
                  <a:pt x="9311" y="31826"/>
                </a:cubicBezTo>
                <a:lnTo>
                  <a:pt x="9311" y="31826"/>
                </a:lnTo>
                <a:cubicBezTo>
                  <a:pt x="8167" y="38164"/>
                  <a:pt x="7894" y="40283"/>
                  <a:pt x="8013" y="40283"/>
                </a:cubicBezTo>
                <a:cubicBezTo>
                  <a:pt x="8206" y="40283"/>
                  <a:pt x="9423" y="34747"/>
                  <a:pt x="9646" y="32548"/>
                </a:cubicBezTo>
                <a:cubicBezTo>
                  <a:pt x="10136" y="34431"/>
                  <a:pt x="11967" y="36881"/>
                  <a:pt x="14159" y="36984"/>
                </a:cubicBezTo>
                <a:cubicBezTo>
                  <a:pt x="12483" y="35592"/>
                  <a:pt x="12122" y="32780"/>
                  <a:pt x="9852" y="31491"/>
                </a:cubicBezTo>
                <a:cubicBezTo>
                  <a:pt x="9956" y="30949"/>
                  <a:pt x="10059" y="30382"/>
                  <a:pt x="10188" y="29814"/>
                </a:cubicBezTo>
                <a:cubicBezTo>
                  <a:pt x="11451" y="32445"/>
                  <a:pt x="15681" y="33941"/>
                  <a:pt x="18415" y="34508"/>
                </a:cubicBezTo>
                <a:cubicBezTo>
                  <a:pt x="15733" y="33116"/>
                  <a:pt x="13747" y="29557"/>
                  <a:pt x="10368" y="29067"/>
                </a:cubicBezTo>
                <a:cubicBezTo>
                  <a:pt x="10471" y="28499"/>
                  <a:pt x="10626" y="27958"/>
                  <a:pt x="10755" y="27416"/>
                </a:cubicBezTo>
                <a:cubicBezTo>
                  <a:pt x="13341" y="28949"/>
                  <a:pt x="16615" y="30151"/>
                  <a:pt x="19857" y="30151"/>
                </a:cubicBezTo>
                <a:cubicBezTo>
                  <a:pt x="21141" y="30151"/>
                  <a:pt x="22421" y="29963"/>
                  <a:pt x="23650" y="29531"/>
                </a:cubicBezTo>
                <a:lnTo>
                  <a:pt x="23650" y="29531"/>
                </a:lnTo>
                <a:cubicBezTo>
                  <a:pt x="23516" y="29538"/>
                  <a:pt x="23382" y="29542"/>
                  <a:pt x="23248" y="29542"/>
                </a:cubicBezTo>
                <a:cubicBezTo>
                  <a:pt x="19522" y="29542"/>
                  <a:pt x="15846" y="26761"/>
                  <a:pt x="11908" y="26761"/>
                </a:cubicBezTo>
                <a:cubicBezTo>
                  <a:pt x="11577" y="26761"/>
                  <a:pt x="11245" y="26780"/>
                  <a:pt x="10910" y="26823"/>
                </a:cubicBezTo>
                <a:cubicBezTo>
                  <a:pt x="11013" y="26359"/>
                  <a:pt x="11142" y="25894"/>
                  <a:pt x="11400" y="25017"/>
                </a:cubicBezTo>
                <a:cubicBezTo>
                  <a:pt x="14088" y="25693"/>
                  <a:pt x="17223" y="26342"/>
                  <a:pt x="19887" y="26342"/>
                </a:cubicBezTo>
                <a:cubicBezTo>
                  <a:pt x="21696" y="26342"/>
                  <a:pt x="23288" y="26042"/>
                  <a:pt x="24373" y="25250"/>
                </a:cubicBezTo>
                <a:lnTo>
                  <a:pt x="24373" y="25250"/>
                </a:lnTo>
                <a:cubicBezTo>
                  <a:pt x="23649" y="25368"/>
                  <a:pt x="22922" y="25416"/>
                  <a:pt x="22193" y="25416"/>
                </a:cubicBezTo>
                <a:cubicBezTo>
                  <a:pt x="19226" y="25416"/>
                  <a:pt x="16227" y="24628"/>
                  <a:pt x="13264" y="24628"/>
                </a:cubicBezTo>
                <a:cubicBezTo>
                  <a:pt x="12675" y="24628"/>
                  <a:pt x="12088" y="24659"/>
                  <a:pt x="11503" y="24734"/>
                </a:cubicBezTo>
                <a:cubicBezTo>
                  <a:pt x="11684" y="24141"/>
                  <a:pt x="11890" y="23547"/>
                  <a:pt x="12096" y="22954"/>
                </a:cubicBezTo>
                <a:cubicBezTo>
                  <a:pt x="13934" y="23651"/>
                  <a:pt x="15855" y="23994"/>
                  <a:pt x="17767" y="23994"/>
                </a:cubicBezTo>
                <a:cubicBezTo>
                  <a:pt x="20523" y="23994"/>
                  <a:pt x="23262" y="23282"/>
                  <a:pt x="25714" y="21897"/>
                </a:cubicBezTo>
                <a:lnTo>
                  <a:pt x="25714" y="21897"/>
                </a:lnTo>
                <a:cubicBezTo>
                  <a:pt x="24100" y="22475"/>
                  <a:pt x="22386" y="22662"/>
                  <a:pt x="20631" y="22662"/>
                </a:cubicBezTo>
                <a:cubicBezTo>
                  <a:pt x="17926" y="22662"/>
                  <a:pt x="15122" y="22218"/>
                  <a:pt x="12431" y="22077"/>
                </a:cubicBezTo>
                <a:cubicBezTo>
                  <a:pt x="12793" y="21175"/>
                  <a:pt x="12844" y="21020"/>
                  <a:pt x="13566" y="19524"/>
                </a:cubicBezTo>
                <a:cubicBezTo>
                  <a:pt x="14461" y="19680"/>
                  <a:pt x="15415" y="19765"/>
                  <a:pt x="16388" y="19765"/>
                </a:cubicBezTo>
                <a:cubicBezTo>
                  <a:pt x="20240" y="19765"/>
                  <a:pt x="24403" y="18438"/>
                  <a:pt x="26462" y="14959"/>
                </a:cubicBezTo>
                <a:lnTo>
                  <a:pt x="26462" y="14959"/>
                </a:lnTo>
                <a:cubicBezTo>
                  <a:pt x="22722" y="17744"/>
                  <a:pt x="17925" y="17744"/>
                  <a:pt x="13747" y="19137"/>
                </a:cubicBezTo>
                <a:cubicBezTo>
                  <a:pt x="14211" y="18234"/>
                  <a:pt x="14701" y="17332"/>
                  <a:pt x="15268" y="16481"/>
                </a:cubicBezTo>
                <a:cubicBezTo>
                  <a:pt x="21071" y="15526"/>
                  <a:pt x="27983" y="10936"/>
                  <a:pt x="29221" y="7841"/>
                </a:cubicBezTo>
                <a:lnTo>
                  <a:pt x="29221" y="7841"/>
                </a:lnTo>
                <a:cubicBezTo>
                  <a:pt x="25121" y="10858"/>
                  <a:pt x="20194" y="13360"/>
                  <a:pt x="15630" y="16016"/>
                </a:cubicBezTo>
                <a:cubicBezTo>
                  <a:pt x="18931" y="11271"/>
                  <a:pt x="28731" y="5829"/>
                  <a:pt x="29737" y="1032"/>
                </a:cubicBezTo>
                <a:lnTo>
                  <a:pt x="29737" y="1032"/>
                </a:lnTo>
                <a:cubicBezTo>
                  <a:pt x="27803" y="3173"/>
                  <a:pt x="25249" y="4668"/>
                  <a:pt x="22954" y="6396"/>
                </a:cubicBezTo>
                <a:cubicBezTo>
                  <a:pt x="19369" y="8821"/>
                  <a:pt x="18080" y="12483"/>
                  <a:pt x="15243" y="15759"/>
                </a:cubicBezTo>
                <a:cubicBezTo>
                  <a:pt x="16223" y="10368"/>
                  <a:pt x="19627" y="5649"/>
                  <a:pt x="20659" y="0"/>
                </a:cubicBezTo>
                <a:close/>
              </a:path>
            </a:pathLst>
          </a:custGeom>
          <a:solidFill>
            <a:schemeClr val="accent3"/>
          </a:solidFill>
          <a:ln>
            <a:noFill/>
          </a:ln>
        </p:spPr>
        <p:txBody>
          <a:bodyPr spcFirstLastPara="1" lIns="121900" tIns="121900" rIns="121900" bIns="121900" anchor="ctr"/>
          <a:lstStyle/>
          <a:p>
            <a:pPr marL="0" marR="0" lvl="0" indent="0" algn="l" defTabSz="1219170" rtl="0" eaLnBrk="1" fontAlgn="base"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grpSp>
        <p:nvGrpSpPr>
          <p:cNvPr id="43" name="Google Shape;183;p6"/>
          <p:cNvGrpSpPr>
            <a:grpSpLocks/>
          </p:cNvGrpSpPr>
          <p:nvPr/>
        </p:nvGrpSpPr>
        <p:grpSpPr bwMode="auto">
          <a:xfrm flipH="1">
            <a:off x="10598151" y="6466418"/>
            <a:ext cx="1145116" cy="918633"/>
            <a:chOff x="4649450" y="3527425"/>
            <a:chExt cx="1224050" cy="983475"/>
          </a:xfrm>
        </p:grpSpPr>
        <p:sp>
          <p:nvSpPr>
            <p:cNvPr id="44" name="Google Shape;184;p6"/>
            <p:cNvSpPr/>
            <p:nvPr/>
          </p:nvSpPr>
          <p:spPr>
            <a:xfrm>
              <a:off x="4649450" y="4150594"/>
              <a:ext cx="457039" cy="167689"/>
            </a:xfrm>
            <a:custGeom>
              <a:avLst/>
              <a:gdLst/>
              <a:ahLst/>
              <a:cxnLst/>
              <a:rect l="l" t="t" r="r" b="b"/>
              <a:pathLst>
                <a:path w="18259" h="6731" extrusionOk="0">
                  <a:moveTo>
                    <a:pt x="14506" y="1"/>
                  </a:moveTo>
                  <a:lnTo>
                    <a:pt x="14454" y="52"/>
                  </a:lnTo>
                  <a:cubicBezTo>
                    <a:pt x="10483" y="3121"/>
                    <a:pt x="5815" y="5107"/>
                    <a:pt x="888" y="5855"/>
                  </a:cubicBezTo>
                  <a:cubicBezTo>
                    <a:pt x="21" y="6472"/>
                    <a:pt x="0" y="6730"/>
                    <a:pt x="534" y="6730"/>
                  </a:cubicBezTo>
                  <a:cubicBezTo>
                    <a:pt x="3080" y="6730"/>
                    <a:pt x="18259" y="854"/>
                    <a:pt x="14506" y="1"/>
                  </a:cubicBezTo>
                  <a:close/>
                </a:path>
              </a:pathLst>
            </a:custGeom>
            <a:solidFill>
              <a:schemeClr val="accent6"/>
            </a:solidFill>
            <a:ln>
              <a:noFill/>
            </a:ln>
          </p:spPr>
          <p:txBody>
            <a:bodyPr spcFirstLastPara="1" lIns="91425" tIns="91425" rIns="91425" bIns="91425" anchor="ctr"/>
            <a:lstStyle/>
            <a:p>
              <a:pPr marL="0" marR="0" lvl="0" indent="0" algn="l" defTabSz="1219170" rtl="0" eaLnBrk="1" fontAlgn="base"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sp>
          <p:nvSpPr>
            <p:cNvPr id="45" name="Google Shape;185;p6"/>
            <p:cNvSpPr>
              <a:spLocks/>
            </p:cNvSpPr>
            <p:nvPr/>
          </p:nvSpPr>
          <p:spPr bwMode="auto">
            <a:xfrm>
              <a:off x="4756075" y="3527425"/>
              <a:ext cx="1117425" cy="983475"/>
            </a:xfrm>
            <a:custGeom>
              <a:avLst/>
              <a:gdLst>
                <a:gd name="T0" fmla="*/ 568421875 w 44697"/>
                <a:gd name="T1" fmla="*/ 93421875 h 39339"/>
                <a:gd name="T2" fmla="*/ 558546875 w 44697"/>
                <a:gd name="T3" fmla="*/ 141171875 h 39339"/>
                <a:gd name="T4" fmla="*/ 538640625 w 44697"/>
                <a:gd name="T5" fmla="*/ 148218750 h 39339"/>
                <a:gd name="T6" fmla="*/ 540812500 w 44697"/>
                <a:gd name="T7" fmla="*/ 105296875 h 39339"/>
                <a:gd name="T8" fmla="*/ 568421875 w 44697"/>
                <a:gd name="T9" fmla="*/ 93421875 h 39339"/>
                <a:gd name="T10" fmla="*/ 330812500 w 44697"/>
                <a:gd name="T11" fmla="*/ 156265625 h 39339"/>
                <a:gd name="T12" fmla="*/ 333281250 w 44697"/>
                <a:gd name="T13" fmla="*/ 156484375 h 39339"/>
                <a:gd name="T14" fmla="*/ 318171875 w 44697"/>
                <a:gd name="T15" fmla="*/ 225640625 h 39339"/>
                <a:gd name="T16" fmla="*/ 315546875 w 44697"/>
                <a:gd name="T17" fmla="*/ 225390625 h 39339"/>
                <a:gd name="T18" fmla="*/ 330812500 w 44697"/>
                <a:gd name="T19" fmla="*/ 156265625 h 39339"/>
                <a:gd name="T20" fmla="*/ 308812500 w 44697"/>
                <a:gd name="T21" fmla="*/ 337437500 h 39339"/>
                <a:gd name="T22" fmla="*/ 331671875 w 44697"/>
                <a:gd name="T23" fmla="*/ 342250000 h 39339"/>
                <a:gd name="T24" fmla="*/ 334062500 w 44697"/>
                <a:gd name="T25" fmla="*/ 393734375 h 39339"/>
                <a:gd name="T26" fmla="*/ 310703125 w 44697"/>
                <a:gd name="T27" fmla="*/ 388593750 h 39339"/>
                <a:gd name="T28" fmla="*/ 308812500 w 44697"/>
                <a:gd name="T29" fmla="*/ 337437500 h 39339"/>
                <a:gd name="T30" fmla="*/ 377843750 w 44697"/>
                <a:gd name="T31" fmla="*/ 408781250 h 39339"/>
                <a:gd name="T32" fmla="*/ 404203125 w 44697"/>
                <a:gd name="T33" fmla="*/ 431718750 h 39339"/>
                <a:gd name="T34" fmla="*/ 392500000 w 44697"/>
                <a:gd name="T35" fmla="*/ 437390625 h 39339"/>
                <a:gd name="T36" fmla="*/ 366328125 w 44697"/>
                <a:gd name="T37" fmla="*/ 414390625 h 39339"/>
                <a:gd name="T38" fmla="*/ 377843750 w 44697"/>
                <a:gd name="T39" fmla="*/ 408781250 h 39339"/>
                <a:gd name="T40" fmla="*/ 400093750 w 44697"/>
                <a:gd name="T41" fmla="*/ 0 h 39339"/>
                <a:gd name="T42" fmla="*/ 279687500 w 44697"/>
                <a:gd name="T43" fmla="*/ 100875000 h 39339"/>
                <a:gd name="T44" fmla="*/ 274265625 w 44697"/>
                <a:gd name="T45" fmla="*/ 248312500 h 39339"/>
                <a:gd name="T46" fmla="*/ 247046875 w 44697"/>
                <a:gd name="T47" fmla="*/ 211687500 h 39339"/>
                <a:gd name="T48" fmla="*/ 263968750 w 44697"/>
                <a:gd name="T49" fmla="*/ 32765625 h 39339"/>
                <a:gd name="T50" fmla="*/ 263968750 w 44697"/>
                <a:gd name="T51" fmla="*/ 32765625 h 39339"/>
                <a:gd name="T52" fmla="*/ 179015625 w 44697"/>
                <a:gd name="T53" fmla="*/ 322359375 h 39339"/>
                <a:gd name="T54" fmla="*/ 176515625 w 44697"/>
                <a:gd name="T55" fmla="*/ 322109375 h 39339"/>
                <a:gd name="T56" fmla="*/ 97937500 w 44697"/>
                <a:gd name="T57" fmla="*/ 144390625 h 39339"/>
                <a:gd name="T58" fmla="*/ 97937500 w 44697"/>
                <a:gd name="T59" fmla="*/ 144390625 h 39339"/>
                <a:gd name="T60" fmla="*/ 21375000 w 44697"/>
                <a:gd name="T61" fmla="*/ 330171875 h 39339"/>
                <a:gd name="T62" fmla="*/ 133796875 w 44697"/>
                <a:gd name="T63" fmla="*/ 420828125 h 39339"/>
                <a:gd name="T64" fmla="*/ 205937500 w 44697"/>
                <a:gd name="T65" fmla="*/ 579609375 h 39339"/>
                <a:gd name="T66" fmla="*/ 321625000 w 44697"/>
                <a:gd name="T67" fmla="*/ 614656250 h 39339"/>
                <a:gd name="T68" fmla="*/ 401375000 w 44697"/>
                <a:gd name="T69" fmla="*/ 590093750 h 39339"/>
                <a:gd name="T70" fmla="*/ 343359375 w 44697"/>
                <a:gd name="T71" fmla="*/ 557843750 h 39339"/>
                <a:gd name="T72" fmla="*/ 249859375 w 44697"/>
                <a:gd name="T73" fmla="*/ 462750000 h 39339"/>
                <a:gd name="T74" fmla="*/ 259890625 w 44697"/>
                <a:gd name="T75" fmla="*/ 461968750 h 39339"/>
                <a:gd name="T76" fmla="*/ 447968750 w 44697"/>
                <a:gd name="T77" fmla="*/ 519750000 h 39339"/>
                <a:gd name="T78" fmla="*/ 507359375 w 44697"/>
                <a:gd name="T79" fmla="*/ 502234375 h 39339"/>
                <a:gd name="T80" fmla="*/ 577078125 w 44697"/>
                <a:gd name="T81" fmla="*/ 433734375 h 39339"/>
                <a:gd name="T82" fmla="*/ 577078125 w 44697"/>
                <a:gd name="T83" fmla="*/ 433734375 h 39339"/>
                <a:gd name="T84" fmla="*/ 531578125 w 44697"/>
                <a:gd name="T85" fmla="*/ 436671875 h 39339"/>
                <a:gd name="T86" fmla="*/ 401375000 w 44697"/>
                <a:gd name="T87" fmla="*/ 379328125 h 39339"/>
                <a:gd name="T88" fmla="*/ 419578125 w 44697"/>
                <a:gd name="T89" fmla="*/ 361828125 h 39339"/>
                <a:gd name="T90" fmla="*/ 546062500 w 44697"/>
                <a:gd name="T91" fmla="*/ 382265625 h 39339"/>
                <a:gd name="T92" fmla="*/ 567406250 w 44697"/>
                <a:gd name="T93" fmla="*/ 377312500 h 39339"/>
                <a:gd name="T94" fmla="*/ 642765625 w 44697"/>
                <a:gd name="T95" fmla="*/ 289062500 h 39339"/>
                <a:gd name="T96" fmla="*/ 642765625 w 44697"/>
                <a:gd name="T97" fmla="*/ 289062500 h 39339"/>
                <a:gd name="T98" fmla="*/ 569609375 w 44697"/>
                <a:gd name="T99" fmla="*/ 299906250 h 39339"/>
                <a:gd name="T100" fmla="*/ 519453125 w 44697"/>
                <a:gd name="T101" fmla="*/ 245937500 h 39339"/>
                <a:gd name="T102" fmla="*/ 662109375 w 44697"/>
                <a:gd name="T103" fmla="*/ 203218750 h 39339"/>
                <a:gd name="T104" fmla="*/ 683468750 w 44697"/>
                <a:gd name="T105" fmla="*/ 64203125 h 39339"/>
                <a:gd name="T106" fmla="*/ 564890625 w 44697"/>
                <a:gd name="T107" fmla="*/ 31984375 h 39339"/>
                <a:gd name="T108" fmla="*/ 453765625 w 44697"/>
                <a:gd name="T109" fmla="*/ 127062500 h 39339"/>
                <a:gd name="T110" fmla="*/ 425046875 w 44697"/>
                <a:gd name="T111" fmla="*/ 158625000 h 39339"/>
                <a:gd name="T112" fmla="*/ 406625000 w 44697"/>
                <a:gd name="T113" fmla="*/ 152046875 h 39339"/>
                <a:gd name="T114" fmla="*/ 429187500 w 44697"/>
                <a:gd name="T115" fmla="*/ 16640625 h 39339"/>
                <a:gd name="T116" fmla="*/ 400093750 w 44697"/>
                <a:gd name="T117" fmla="*/ 0 h 39339"/>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44697" h="39339" extrusionOk="0">
                  <a:moveTo>
                    <a:pt x="36379" y="5979"/>
                  </a:moveTo>
                  <a:cubicBezTo>
                    <a:pt x="37626" y="5979"/>
                    <a:pt x="37864" y="7555"/>
                    <a:pt x="35747" y="9035"/>
                  </a:cubicBezTo>
                  <a:cubicBezTo>
                    <a:pt x="35259" y="9350"/>
                    <a:pt x="34824" y="9486"/>
                    <a:pt x="34473" y="9486"/>
                  </a:cubicBezTo>
                  <a:cubicBezTo>
                    <a:pt x="33357" y="9486"/>
                    <a:pt x="33082" y="8112"/>
                    <a:pt x="34612" y="6739"/>
                  </a:cubicBezTo>
                  <a:cubicBezTo>
                    <a:pt x="35297" y="6203"/>
                    <a:pt x="35910" y="5979"/>
                    <a:pt x="36379" y="5979"/>
                  </a:cubicBezTo>
                  <a:close/>
                  <a:moveTo>
                    <a:pt x="21172" y="10001"/>
                  </a:moveTo>
                  <a:cubicBezTo>
                    <a:pt x="21224" y="10001"/>
                    <a:pt x="21276" y="10006"/>
                    <a:pt x="21330" y="10015"/>
                  </a:cubicBezTo>
                  <a:cubicBezTo>
                    <a:pt x="22725" y="10339"/>
                    <a:pt x="21930" y="14441"/>
                    <a:pt x="20363" y="14441"/>
                  </a:cubicBezTo>
                  <a:cubicBezTo>
                    <a:pt x="20308" y="14441"/>
                    <a:pt x="20252" y="14435"/>
                    <a:pt x="20195" y="14425"/>
                  </a:cubicBezTo>
                  <a:cubicBezTo>
                    <a:pt x="18771" y="14125"/>
                    <a:pt x="19573" y="10001"/>
                    <a:pt x="21172" y="10001"/>
                  </a:cubicBezTo>
                  <a:close/>
                  <a:moveTo>
                    <a:pt x="19764" y="21596"/>
                  </a:moveTo>
                  <a:cubicBezTo>
                    <a:pt x="20187" y="21596"/>
                    <a:pt x="20679" y="21690"/>
                    <a:pt x="21227" y="21904"/>
                  </a:cubicBezTo>
                  <a:cubicBezTo>
                    <a:pt x="23760" y="23171"/>
                    <a:pt x="23321" y="25199"/>
                    <a:pt x="21380" y="25199"/>
                  </a:cubicBezTo>
                  <a:cubicBezTo>
                    <a:pt x="20950" y="25199"/>
                    <a:pt x="20447" y="25099"/>
                    <a:pt x="19885" y="24870"/>
                  </a:cubicBezTo>
                  <a:cubicBezTo>
                    <a:pt x="17338" y="23618"/>
                    <a:pt x="17796" y="21596"/>
                    <a:pt x="19764" y="21596"/>
                  </a:cubicBezTo>
                  <a:close/>
                  <a:moveTo>
                    <a:pt x="24182" y="26162"/>
                  </a:moveTo>
                  <a:cubicBezTo>
                    <a:pt x="24978" y="26162"/>
                    <a:pt x="26067" y="26763"/>
                    <a:pt x="25869" y="27630"/>
                  </a:cubicBezTo>
                  <a:cubicBezTo>
                    <a:pt x="25759" y="27880"/>
                    <a:pt x="25466" y="27993"/>
                    <a:pt x="25120" y="27993"/>
                  </a:cubicBezTo>
                  <a:cubicBezTo>
                    <a:pt x="24325" y="27993"/>
                    <a:pt x="23247" y="27401"/>
                    <a:pt x="23445" y="26521"/>
                  </a:cubicBezTo>
                  <a:cubicBezTo>
                    <a:pt x="23553" y="26273"/>
                    <a:pt x="23840" y="26162"/>
                    <a:pt x="24182" y="26162"/>
                  </a:cubicBezTo>
                  <a:close/>
                  <a:moveTo>
                    <a:pt x="25606" y="0"/>
                  </a:moveTo>
                  <a:cubicBezTo>
                    <a:pt x="22588" y="0"/>
                    <a:pt x="17675" y="4496"/>
                    <a:pt x="17900" y="6456"/>
                  </a:cubicBezTo>
                  <a:cubicBezTo>
                    <a:pt x="16987" y="8479"/>
                    <a:pt x="18562" y="15892"/>
                    <a:pt x="17553" y="15892"/>
                  </a:cubicBezTo>
                  <a:cubicBezTo>
                    <a:pt x="17250" y="15892"/>
                    <a:pt x="16715" y="15226"/>
                    <a:pt x="15811" y="13548"/>
                  </a:cubicBezTo>
                  <a:cubicBezTo>
                    <a:pt x="13644" y="6765"/>
                    <a:pt x="18519" y="3541"/>
                    <a:pt x="16894" y="2097"/>
                  </a:cubicBezTo>
                  <a:cubicBezTo>
                    <a:pt x="4927" y="6524"/>
                    <a:pt x="13981" y="20631"/>
                    <a:pt x="11457" y="20631"/>
                  </a:cubicBezTo>
                  <a:cubicBezTo>
                    <a:pt x="11408" y="20631"/>
                    <a:pt x="11355" y="20625"/>
                    <a:pt x="11297" y="20615"/>
                  </a:cubicBezTo>
                  <a:cubicBezTo>
                    <a:pt x="3844" y="16823"/>
                    <a:pt x="7919" y="10273"/>
                    <a:pt x="6268" y="9241"/>
                  </a:cubicBezTo>
                  <a:cubicBezTo>
                    <a:pt x="1780" y="9447"/>
                    <a:pt x="1" y="18345"/>
                    <a:pt x="1368" y="21131"/>
                  </a:cubicBezTo>
                  <a:cubicBezTo>
                    <a:pt x="2425" y="24225"/>
                    <a:pt x="5314" y="26727"/>
                    <a:pt x="8563" y="26933"/>
                  </a:cubicBezTo>
                  <a:cubicBezTo>
                    <a:pt x="6681" y="33304"/>
                    <a:pt x="11968" y="36295"/>
                    <a:pt x="13180" y="37095"/>
                  </a:cubicBezTo>
                  <a:cubicBezTo>
                    <a:pt x="16091" y="38759"/>
                    <a:pt x="18570" y="39338"/>
                    <a:pt x="20584" y="39338"/>
                  </a:cubicBezTo>
                  <a:cubicBezTo>
                    <a:pt x="22940" y="39338"/>
                    <a:pt x="24659" y="38544"/>
                    <a:pt x="25688" y="37766"/>
                  </a:cubicBezTo>
                  <a:cubicBezTo>
                    <a:pt x="27932" y="35831"/>
                    <a:pt x="26101" y="36167"/>
                    <a:pt x="21975" y="35702"/>
                  </a:cubicBezTo>
                  <a:cubicBezTo>
                    <a:pt x="17100" y="35522"/>
                    <a:pt x="14469" y="31086"/>
                    <a:pt x="15991" y="29616"/>
                  </a:cubicBezTo>
                  <a:cubicBezTo>
                    <a:pt x="16201" y="29582"/>
                    <a:pt x="16415" y="29566"/>
                    <a:pt x="16633" y="29566"/>
                  </a:cubicBezTo>
                  <a:cubicBezTo>
                    <a:pt x="19978" y="29566"/>
                    <a:pt x="24301" y="33264"/>
                    <a:pt x="28670" y="33264"/>
                  </a:cubicBezTo>
                  <a:cubicBezTo>
                    <a:pt x="29941" y="33264"/>
                    <a:pt x="31216" y="32951"/>
                    <a:pt x="32471" y="32143"/>
                  </a:cubicBezTo>
                  <a:cubicBezTo>
                    <a:pt x="34277" y="31215"/>
                    <a:pt x="38068" y="28558"/>
                    <a:pt x="36933" y="27759"/>
                  </a:cubicBezTo>
                  <a:cubicBezTo>
                    <a:pt x="35945" y="27884"/>
                    <a:pt x="34966" y="27947"/>
                    <a:pt x="34021" y="27947"/>
                  </a:cubicBezTo>
                  <a:cubicBezTo>
                    <a:pt x="29910" y="27947"/>
                    <a:pt x="26443" y="26752"/>
                    <a:pt x="25688" y="24277"/>
                  </a:cubicBezTo>
                  <a:cubicBezTo>
                    <a:pt x="25424" y="23442"/>
                    <a:pt x="25932" y="23157"/>
                    <a:pt x="26853" y="23157"/>
                  </a:cubicBezTo>
                  <a:cubicBezTo>
                    <a:pt x="28828" y="23157"/>
                    <a:pt x="32703" y="24465"/>
                    <a:pt x="34948" y="24465"/>
                  </a:cubicBezTo>
                  <a:cubicBezTo>
                    <a:pt x="35537" y="24465"/>
                    <a:pt x="36013" y="24375"/>
                    <a:pt x="36314" y="24148"/>
                  </a:cubicBezTo>
                  <a:cubicBezTo>
                    <a:pt x="38816" y="23606"/>
                    <a:pt x="43303" y="19274"/>
                    <a:pt x="41137" y="18500"/>
                  </a:cubicBezTo>
                  <a:cubicBezTo>
                    <a:pt x="39565" y="18986"/>
                    <a:pt x="37927" y="19194"/>
                    <a:pt x="36455" y="19194"/>
                  </a:cubicBezTo>
                  <a:cubicBezTo>
                    <a:pt x="32299" y="19194"/>
                    <a:pt x="29474" y="17531"/>
                    <a:pt x="33245" y="15740"/>
                  </a:cubicBezTo>
                  <a:cubicBezTo>
                    <a:pt x="36340" y="14554"/>
                    <a:pt x="40131" y="15818"/>
                    <a:pt x="42375" y="13006"/>
                  </a:cubicBezTo>
                  <a:cubicBezTo>
                    <a:pt x="43355" y="10453"/>
                    <a:pt x="44696" y="5966"/>
                    <a:pt x="43742" y="4109"/>
                  </a:cubicBezTo>
                  <a:cubicBezTo>
                    <a:pt x="41314" y="2858"/>
                    <a:pt x="38595" y="2047"/>
                    <a:pt x="36153" y="2047"/>
                  </a:cubicBezTo>
                  <a:cubicBezTo>
                    <a:pt x="32654" y="2047"/>
                    <a:pt x="29725" y="3712"/>
                    <a:pt x="29041" y="8132"/>
                  </a:cubicBezTo>
                  <a:cubicBezTo>
                    <a:pt x="28743" y="9270"/>
                    <a:pt x="28120" y="10152"/>
                    <a:pt x="27203" y="10152"/>
                  </a:cubicBezTo>
                  <a:cubicBezTo>
                    <a:pt x="26852" y="10152"/>
                    <a:pt x="26459" y="10023"/>
                    <a:pt x="26024" y="9731"/>
                  </a:cubicBezTo>
                  <a:cubicBezTo>
                    <a:pt x="23651" y="7100"/>
                    <a:pt x="26901" y="3851"/>
                    <a:pt x="27468" y="1065"/>
                  </a:cubicBezTo>
                  <a:cubicBezTo>
                    <a:pt x="27065" y="312"/>
                    <a:pt x="26401" y="0"/>
                    <a:pt x="25606" y="0"/>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marL="0" marR="0" lvl="0" indent="0" algn="l" defTabSz="121917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sp>
          <p:nvSpPr>
            <p:cNvPr id="46" name="Google Shape;186;p6"/>
            <p:cNvSpPr/>
            <p:nvPr/>
          </p:nvSpPr>
          <p:spPr>
            <a:xfrm>
              <a:off x="4841768" y="3611269"/>
              <a:ext cx="812264" cy="761400"/>
            </a:xfrm>
            <a:custGeom>
              <a:avLst/>
              <a:gdLst/>
              <a:ahLst/>
              <a:cxnLst/>
              <a:rect l="l" t="t" r="r" b="b"/>
              <a:pathLst>
                <a:path w="32471" h="30460" extrusionOk="0">
                  <a:moveTo>
                    <a:pt x="21097" y="0"/>
                  </a:moveTo>
                  <a:lnTo>
                    <a:pt x="21097" y="0"/>
                  </a:lnTo>
                  <a:cubicBezTo>
                    <a:pt x="18312" y="4075"/>
                    <a:pt x="17873" y="9827"/>
                    <a:pt x="20014" y="14675"/>
                  </a:cubicBezTo>
                  <a:cubicBezTo>
                    <a:pt x="17796" y="15759"/>
                    <a:pt x="15114" y="17177"/>
                    <a:pt x="12663" y="18544"/>
                  </a:cubicBezTo>
                  <a:cubicBezTo>
                    <a:pt x="8614" y="14005"/>
                    <a:pt x="8589" y="9827"/>
                    <a:pt x="10007" y="4901"/>
                  </a:cubicBezTo>
                  <a:lnTo>
                    <a:pt x="10007" y="4901"/>
                  </a:lnTo>
                  <a:cubicBezTo>
                    <a:pt x="7841" y="9208"/>
                    <a:pt x="8924" y="14908"/>
                    <a:pt x="12457" y="18647"/>
                  </a:cubicBezTo>
                  <a:cubicBezTo>
                    <a:pt x="10884" y="19524"/>
                    <a:pt x="8769" y="20762"/>
                    <a:pt x="6912" y="21897"/>
                  </a:cubicBezTo>
                  <a:cubicBezTo>
                    <a:pt x="2192" y="20607"/>
                    <a:pt x="26" y="15217"/>
                    <a:pt x="464" y="10446"/>
                  </a:cubicBezTo>
                  <a:lnTo>
                    <a:pt x="464" y="10446"/>
                  </a:lnTo>
                  <a:cubicBezTo>
                    <a:pt x="0" y="10884"/>
                    <a:pt x="284" y="12096"/>
                    <a:pt x="258" y="13231"/>
                  </a:cubicBezTo>
                  <a:cubicBezTo>
                    <a:pt x="568" y="16739"/>
                    <a:pt x="2734" y="20891"/>
                    <a:pt x="6628" y="22052"/>
                  </a:cubicBezTo>
                  <a:cubicBezTo>
                    <a:pt x="6345" y="22464"/>
                    <a:pt x="4153" y="23135"/>
                    <a:pt x="4230" y="23805"/>
                  </a:cubicBezTo>
                  <a:cubicBezTo>
                    <a:pt x="4926" y="23367"/>
                    <a:pt x="6061" y="22671"/>
                    <a:pt x="7170" y="22000"/>
                  </a:cubicBezTo>
                  <a:lnTo>
                    <a:pt x="7170" y="22000"/>
                  </a:lnTo>
                  <a:cubicBezTo>
                    <a:pt x="5519" y="24527"/>
                    <a:pt x="6783" y="29840"/>
                    <a:pt x="9491" y="30459"/>
                  </a:cubicBezTo>
                  <a:cubicBezTo>
                    <a:pt x="5881" y="28138"/>
                    <a:pt x="5287" y="21819"/>
                    <a:pt x="10162" y="20220"/>
                  </a:cubicBezTo>
                  <a:cubicBezTo>
                    <a:pt x="14902" y="21989"/>
                    <a:pt x="18574" y="27881"/>
                    <a:pt x="24211" y="27881"/>
                  </a:cubicBezTo>
                  <a:cubicBezTo>
                    <a:pt x="24248" y="27881"/>
                    <a:pt x="24284" y="27881"/>
                    <a:pt x="24321" y="27880"/>
                  </a:cubicBezTo>
                  <a:cubicBezTo>
                    <a:pt x="18956" y="27236"/>
                    <a:pt x="15397" y="22438"/>
                    <a:pt x="10394" y="20091"/>
                  </a:cubicBezTo>
                  <a:cubicBezTo>
                    <a:pt x="13515" y="18286"/>
                    <a:pt x="16816" y="16507"/>
                    <a:pt x="20246" y="14804"/>
                  </a:cubicBezTo>
                  <a:lnTo>
                    <a:pt x="21871" y="14005"/>
                  </a:lnTo>
                  <a:cubicBezTo>
                    <a:pt x="24118" y="15173"/>
                    <a:pt x="27476" y="18015"/>
                    <a:pt x="30159" y="18015"/>
                  </a:cubicBezTo>
                  <a:cubicBezTo>
                    <a:pt x="30617" y="18015"/>
                    <a:pt x="31055" y="17932"/>
                    <a:pt x="31465" y="17745"/>
                  </a:cubicBezTo>
                  <a:lnTo>
                    <a:pt x="31465" y="17745"/>
                  </a:lnTo>
                  <a:cubicBezTo>
                    <a:pt x="31199" y="17778"/>
                    <a:pt x="30936" y="17794"/>
                    <a:pt x="30677" y="17794"/>
                  </a:cubicBezTo>
                  <a:cubicBezTo>
                    <a:pt x="27570" y="17794"/>
                    <a:pt x="24936" y="15495"/>
                    <a:pt x="22103" y="13876"/>
                  </a:cubicBezTo>
                  <a:cubicBezTo>
                    <a:pt x="25224" y="12380"/>
                    <a:pt x="31671" y="9053"/>
                    <a:pt x="32471" y="6061"/>
                  </a:cubicBezTo>
                  <a:lnTo>
                    <a:pt x="32471" y="6061"/>
                  </a:lnTo>
                  <a:cubicBezTo>
                    <a:pt x="31052" y="8176"/>
                    <a:pt x="28912" y="9904"/>
                    <a:pt x="26539" y="11297"/>
                  </a:cubicBezTo>
                  <a:cubicBezTo>
                    <a:pt x="25966" y="10495"/>
                    <a:pt x="28283" y="4708"/>
                    <a:pt x="28085" y="4708"/>
                  </a:cubicBezTo>
                  <a:cubicBezTo>
                    <a:pt x="28060" y="4708"/>
                    <a:pt x="27995" y="4799"/>
                    <a:pt x="27880" y="5004"/>
                  </a:cubicBezTo>
                  <a:cubicBezTo>
                    <a:pt x="24037" y="12432"/>
                    <a:pt x="30201" y="9904"/>
                    <a:pt x="20194" y="14572"/>
                  </a:cubicBezTo>
                  <a:cubicBezTo>
                    <a:pt x="17770" y="9208"/>
                    <a:pt x="19034" y="4256"/>
                    <a:pt x="21097" y="0"/>
                  </a:cubicBezTo>
                  <a:close/>
                </a:path>
              </a:pathLst>
            </a:custGeom>
            <a:solidFill>
              <a:schemeClr val="accent6"/>
            </a:solidFill>
            <a:ln>
              <a:noFill/>
            </a:ln>
          </p:spPr>
          <p:txBody>
            <a:bodyPr spcFirstLastPara="1" lIns="91425" tIns="91425" rIns="91425" bIns="91425" anchor="ctr"/>
            <a:lstStyle/>
            <a:p>
              <a:pPr marL="0" marR="0" lvl="0" indent="0" algn="l" defTabSz="1219170" rtl="0" eaLnBrk="1" fontAlgn="base"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grpSp>
      <p:sp>
        <p:nvSpPr>
          <p:cNvPr id="142" name="Google Shape;142;p6"/>
          <p:cNvSpPr txBox="1">
            <a:spLocks noGrp="1"/>
          </p:cNvSpPr>
          <p:nvPr>
            <p:ph type="title"/>
          </p:nvPr>
        </p:nvSpPr>
        <p:spPr>
          <a:xfrm>
            <a:off x="1038000" y="603767"/>
            <a:ext cx="7934000" cy="587200"/>
          </a:xfrm>
          <a:prstGeom prst="rect">
            <a:avLst/>
          </a:prstGeom>
        </p:spPr>
        <p:txBody>
          <a:bodyPr spcFirstLastPara="1">
            <a:noAutofit/>
          </a:bodyPr>
          <a:lstStyle>
            <a:lvl1pPr lvl="0" rtl="0">
              <a:spcBef>
                <a:spcPts val="0"/>
              </a:spcBef>
              <a:spcAft>
                <a:spcPts val="0"/>
              </a:spcAft>
              <a:buSzPts val="3000"/>
              <a:buNone/>
              <a:defRPr sz="5333"/>
            </a:lvl1pPr>
            <a:lvl2pPr lvl="1" algn="ctr" rtl="0">
              <a:spcBef>
                <a:spcPts val="0"/>
              </a:spcBef>
              <a:spcAft>
                <a:spcPts val="0"/>
              </a:spcAft>
              <a:buSzPts val="2800"/>
              <a:buNone/>
              <a:defRPr sz="3733"/>
            </a:lvl2pPr>
            <a:lvl3pPr lvl="2" algn="ctr" rtl="0">
              <a:spcBef>
                <a:spcPts val="0"/>
              </a:spcBef>
              <a:spcAft>
                <a:spcPts val="0"/>
              </a:spcAft>
              <a:buSzPts val="2800"/>
              <a:buNone/>
              <a:defRPr sz="3733"/>
            </a:lvl3pPr>
            <a:lvl4pPr lvl="3" algn="ctr" rtl="0">
              <a:spcBef>
                <a:spcPts val="0"/>
              </a:spcBef>
              <a:spcAft>
                <a:spcPts val="0"/>
              </a:spcAft>
              <a:buSzPts val="2800"/>
              <a:buNone/>
              <a:defRPr sz="3733"/>
            </a:lvl4pPr>
            <a:lvl5pPr lvl="4" algn="ctr" rtl="0">
              <a:spcBef>
                <a:spcPts val="0"/>
              </a:spcBef>
              <a:spcAft>
                <a:spcPts val="0"/>
              </a:spcAft>
              <a:buSzPts val="2800"/>
              <a:buNone/>
              <a:defRPr sz="3733"/>
            </a:lvl5pPr>
            <a:lvl6pPr lvl="5" algn="ctr" rtl="0">
              <a:spcBef>
                <a:spcPts val="0"/>
              </a:spcBef>
              <a:spcAft>
                <a:spcPts val="0"/>
              </a:spcAft>
              <a:buSzPts val="2800"/>
              <a:buNone/>
              <a:defRPr sz="3733"/>
            </a:lvl6pPr>
            <a:lvl7pPr lvl="6" algn="ctr" rtl="0">
              <a:spcBef>
                <a:spcPts val="0"/>
              </a:spcBef>
              <a:spcAft>
                <a:spcPts val="0"/>
              </a:spcAft>
              <a:buSzPts val="2800"/>
              <a:buNone/>
              <a:defRPr sz="3733"/>
            </a:lvl7pPr>
            <a:lvl8pPr lvl="7" algn="ctr" rtl="0">
              <a:spcBef>
                <a:spcPts val="0"/>
              </a:spcBef>
              <a:spcAft>
                <a:spcPts val="0"/>
              </a:spcAft>
              <a:buSzPts val="2800"/>
              <a:buNone/>
              <a:defRPr sz="3733"/>
            </a:lvl8pPr>
            <a:lvl9pPr lvl="8" algn="ctr" rtl="0">
              <a:spcBef>
                <a:spcPts val="0"/>
              </a:spcBef>
              <a:spcAft>
                <a:spcPts val="0"/>
              </a:spcAft>
              <a:buSzPts val="2800"/>
              <a:buNone/>
              <a:defRPr sz="3733"/>
            </a:lvl9pPr>
          </a:lstStyle>
          <a:p>
            <a:endParaRPr/>
          </a:p>
        </p:txBody>
      </p:sp>
    </p:spTree>
    <p:extLst>
      <p:ext uri="{BB962C8B-B14F-4D97-AF65-F5344CB8AC3E}">
        <p14:creationId xmlns:p14="http://schemas.microsoft.com/office/powerpoint/2010/main" val="21352944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8ECA2CF3-161D-4290-9691-8A065EC2791C}"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4/5/2026</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90DA1D9-76DF-4E13-9ADB-F9C797BBD937}"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281425653"/>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One column text">
  <p:cSld name="One column text">
    <p:spTree>
      <p:nvGrpSpPr>
        <p:cNvPr id="1" name="Shape 187"/>
        <p:cNvGrpSpPr/>
        <p:nvPr/>
      </p:nvGrpSpPr>
      <p:grpSpPr>
        <a:xfrm>
          <a:off x="0" y="0"/>
          <a:ext cx="0" cy="0"/>
          <a:chOff x="0" y="0"/>
          <a:chExt cx="0" cy="0"/>
        </a:xfrm>
      </p:grpSpPr>
      <p:sp>
        <p:nvSpPr>
          <p:cNvPr id="4" name="Google Shape;190;p7"/>
          <p:cNvSpPr>
            <a:spLocks/>
          </p:cNvSpPr>
          <p:nvPr/>
        </p:nvSpPr>
        <p:spPr bwMode="auto">
          <a:xfrm rot="15781205">
            <a:off x="8534401" y="5554135"/>
            <a:ext cx="1416049" cy="1919816"/>
          </a:xfrm>
          <a:custGeom>
            <a:avLst/>
            <a:gdLst>
              <a:gd name="T0" fmla="*/ 677868025 w 29738"/>
              <a:gd name="T1" fmla="*/ 745495377 h 40284"/>
              <a:gd name="T2" fmla="*/ 622616531 w 29738"/>
              <a:gd name="T3" fmla="*/ 839697823 h 40284"/>
              <a:gd name="T4" fmla="*/ 513388893 w 29738"/>
              <a:gd name="T5" fmla="*/ 148404865 h 40284"/>
              <a:gd name="T6" fmla="*/ 538076093 w 29738"/>
              <a:gd name="T7" fmla="*/ 1026961770 h 40284"/>
              <a:gd name="T8" fmla="*/ 206795261 w 29738"/>
              <a:gd name="T9" fmla="*/ 399231871 h 40284"/>
              <a:gd name="T10" fmla="*/ 506328158 w 29738"/>
              <a:gd name="T11" fmla="*/ 1118836503 h 40284"/>
              <a:gd name="T12" fmla="*/ 117471978 w 29738"/>
              <a:gd name="T13" fmla="*/ 661886375 h 40284"/>
              <a:gd name="T14" fmla="*/ 474626114 w 29738"/>
              <a:gd name="T15" fmla="*/ 1229523089 h 40284"/>
              <a:gd name="T16" fmla="*/ 0 w 29738"/>
              <a:gd name="T17" fmla="*/ 969243549 h 40284"/>
              <a:gd name="T18" fmla="*/ 468750233 w 29738"/>
              <a:gd name="T19" fmla="*/ 1251898031 h 40284"/>
              <a:gd name="T20" fmla="*/ 452306123 w 29738"/>
              <a:gd name="T21" fmla="*/ 1321396535 h 40284"/>
              <a:gd name="T22" fmla="*/ 22318705 w 29738"/>
              <a:gd name="T23" fmla="*/ 1327287302 h 40284"/>
              <a:gd name="T24" fmla="*/ 230571775 w 29738"/>
              <a:gd name="T25" fmla="*/ 1385005560 h 40284"/>
              <a:gd name="T26" fmla="*/ 442878179 w 29738"/>
              <a:gd name="T27" fmla="*/ 1361397778 h 40284"/>
              <a:gd name="T28" fmla="*/ 89277392 w 29738"/>
              <a:gd name="T29" fmla="*/ 1558114330 h 40284"/>
              <a:gd name="T30" fmla="*/ 424111537 w 29738"/>
              <a:gd name="T31" fmla="*/ 1453272511 h 40284"/>
              <a:gd name="T32" fmla="*/ 364987811 w 29738"/>
              <a:gd name="T33" fmla="*/ 1839444043 h 40284"/>
              <a:gd name="T34" fmla="*/ 644935236 w 29738"/>
              <a:gd name="T35" fmla="*/ 1688802180 h 40284"/>
              <a:gd name="T36" fmla="*/ 464057921 w 29738"/>
              <a:gd name="T37" fmla="*/ 1361397778 h 40284"/>
              <a:gd name="T38" fmla="*/ 472257655 w 29738"/>
              <a:gd name="T39" fmla="*/ 1327287302 h 40284"/>
              <a:gd name="T40" fmla="*/ 904477072 w 29738"/>
              <a:gd name="T41" fmla="*/ 1376785829 h 40284"/>
              <a:gd name="T42" fmla="*/ 1077245221 w 29738"/>
              <a:gd name="T43" fmla="*/ 1348475406 h 40284"/>
              <a:gd name="T44" fmla="*/ 542403595 w 29738"/>
              <a:gd name="T45" fmla="*/ 1221988118 h 40284"/>
              <a:gd name="T46" fmla="*/ 519264810 w 29738"/>
              <a:gd name="T47" fmla="*/ 1142352284 h 40284"/>
              <a:gd name="T48" fmla="*/ 1110178011 w 29738"/>
              <a:gd name="T49" fmla="*/ 1152991693 h 40284"/>
              <a:gd name="T50" fmla="*/ 1010879623 w 29738"/>
              <a:gd name="T51" fmla="*/ 1160571377 h 40284"/>
              <a:gd name="T52" fmla="*/ 523955836 w 29738"/>
              <a:gd name="T53" fmla="*/ 1129429912 h 40284"/>
              <a:gd name="T54" fmla="*/ 809277872 w 29738"/>
              <a:gd name="T55" fmla="*/ 1095638834 h 40284"/>
              <a:gd name="T56" fmla="*/ 1171259531 w 29738"/>
              <a:gd name="T57" fmla="*/ 999884186 h 40284"/>
              <a:gd name="T58" fmla="*/ 566226037 w 29738"/>
              <a:gd name="T59" fmla="*/ 1008102666 h 40284"/>
              <a:gd name="T60" fmla="*/ 746465623 w 29738"/>
              <a:gd name="T61" fmla="*/ 902530085 h 40284"/>
              <a:gd name="T62" fmla="*/ 1205331283 w 29738"/>
              <a:gd name="T63" fmla="*/ 683073228 h 40284"/>
              <a:gd name="T64" fmla="*/ 695449812 w 29738"/>
              <a:gd name="T65" fmla="*/ 752572983 h 40284"/>
              <a:gd name="T66" fmla="*/ 1331001709 w 29738"/>
              <a:gd name="T67" fmla="*/ 358043790 h 40284"/>
              <a:gd name="T68" fmla="*/ 1354505305 w 29738"/>
              <a:gd name="T69" fmla="*/ 47124849 h 40284"/>
              <a:gd name="T70" fmla="*/ 1045543178 w 29738"/>
              <a:gd name="T71" fmla="*/ 292061088 h 40284"/>
              <a:gd name="T72" fmla="*/ 941007852 w 29738"/>
              <a:gd name="T73" fmla="*/ 0 h 4028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9738" h="40284" extrusionOk="0">
                <a:moveTo>
                  <a:pt x="20659" y="0"/>
                </a:moveTo>
                <a:cubicBezTo>
                  <a:pt x="17022" y="4411"/>
                  <a:pt x="13953" y="10291"/>
                  <a:pt x="14882" y="16326"/>
                </a:cubicBezTo>
                <a:lnTo>
                  <a:pt x="14701" y="16584"/>
                </a:lnTo>
                <a:cubicBezTo>
                  <a:pt x="14340" y="17177"/>
                  <a:pt x="13979" y="17770"/>
                  <a:pt x="13669" y="18389"/>
                </a:cubicBezTo>
                <a:cubicBezTo>
                  <a:pt x="13205" y="13308"/>
                  <a:pt x="12406" y="8228"/>
                  <a:pt x="11271" y="3250"/>
                </a:cubicBezTo>
                <a:cubicBezTo>
                  <a:pt x="9698" y="8486"/>
                  <a:pt x="10497" y="14185"/>
                  <a:pt x="13463" y="18776"/>
                </a:cubicBezTo>
                <a:cubicBezTo>
                  <a:pt x="12844" y="19988"/>
                  <a:pt x="12303" y="21200"/>
                  <a:pt x="11813" y="22490"/>
                </a:cubicBezTo>
                <a:cubicBezTo>
                  <a:pt x="10342" y="17693"/>
                  <a:pt x="8150" y="12354"/>
                  <a:pt x="4540" y="8743"/>
                </a:cubicBezTo>
                <a:cubicBezTo>
                  <a:pt x="6551" y="13412"/>
                  <a:pt x="7634" y="19086"/>
                  <a:pt x="11658" y="22928"/>
                </a:cubicBezTo>
                <a:cubicBezTo>
                  <a:pt x="11451" y="23444"/>
                  <a:pt x="11271" y="23960"/>
                  <a:pt x="11116" y="24502"/>
                </a:cubicBezTo>
                <a:cubicBezTo>
                  <a:pt x="7067" y="22206"/>
                  <a:pt x="4978" y="18183"/>
                  <a:pt x="2579" y="14495"/>
                </a:cubicBezTo>
                <a:cubicBezTo>
                  <a:pt x="3559" y="18802"/>
                  <a:pt x="5571" y="24579"/>
                  <a:pt x="10884" y="25250"/>
                </a:cubicBezTo>
                <a:cubicBezTo>
                  <a:pt x="10729" y="25765"/>
                  <a:pt x="10652" y="25997"/>
                  <a:pt x="10420" y="26926"/>
                </a:cubicBezTo>
                <a:cubicBezTo>
                  <a:pt x="6758" y="25688"/>
                  <a:pt x="2786" y="24553"/>
                  <a:pt x="0" y="21226"/>
                </a:cubicBezTo>
                <a:cubicBezTo>
                  <a:pt x="136" y="25466"/>
                  <a:pt x="4517" y="27533"/>
                  <a:pt x="8624" y="27533"/>
                </a:cubicBezTo>
                <a:cubicBezTo>
                  <a:pt x="9188" y="27533"/>
                  <a:pt x="9748" y="27494"/>
                  <a:pt x="10291" y="27416"/>
                </a:cubicBezTo>
                <a:cubicBezTo>
                  <a:pt x="10162" y="27932"/>
                  <a:pt x="10033" y="28422"/>
                  <a:pt x="9930" y="28938"/>
                </a:cubicBezTo>
                <a:cubicBezTo>
                  <a:pt x="7962" y="29088"/>
                  <a:pt x="5995" y="29292"/>
                  <a:pt x="3944" y="29292"/>
                </a:cubicBezTo>
                <a:cubicBezTo>
                  <a:pt x="2822" y="29292"/>
                  <a:pt x="1676" y="29231"/>
                  <a:pt x="490" y="29067"/>
                </a:cubicBezTo>
                <a:cubicBezTo>
                  <a:pt x="1849" y="30026"/>
                  <a:pt x="3422" y="30331"/>
                  <a:pt x="5062" y="30331"/>
                </a:cubicBezTo>
                <a:cubicBezTo>
                  <a:pt x="6596" y="30331"/>
                  <a:pt x="8190" y="30064"/>
                  <a:pt x="9723" y="29814"/>
                </a:cubicBezTo>
                <a:cubicBezTo>
                  <a:pt x="9620" y="30253"/>
                  <a:pt x="9543" y="30666"/>
                  <a:pt x="9466" y="31104"/>
                </a:cubicBezTo>
                <a:cubicBezTo>
                  <a:pt x="6912" y="31517"/>
                  <a:pt x="4617" y="33245"/>
                  <a:pt x="1960" y="34122"/>
                </a:cubicBezTo>
                <a:cubicBezTo>
                  <a:pt x="2357" y="34238"/>
                  <a:pt x="2774" y="34290"/>
                  <a:pt x="3202" y="34290"/>
                </a:cubicBezTo>
                <a:cubicBezTo>
                  <a:pt x="5248" y="34290"/>
                  <a:pt x="7562" y="33085"/>
                  <a:pt x="9311" y="31826"/>
                </a:cubicBezTo>
                <a:cubicBezTo>
                  <a:pt x="8167" y="38164"/>
                  <a:pt x="7894" y="40283"/>
                  <a:pt x="8013" y="40283"/>
                </a:cubicBezTo>
                <a:cubicBezTo>
                  <a:pt x="8206" y="40283"/>
                  <a:pt x="9423" y="34747"/>
                  <a:pt x="9646" y="32548"/>
                </a:cubicBezTo>
                <a:cubicBezTo>
                  <a:pt x="10136" y="34431"/>
                  <a:pt x="11967" y="36881"/>
                  <a:pt x="14159" y="36984"/>
                </a:cubicBezTo>
                <a:cubicBezTo>
                  <a:pt x="12483" y="35592"/>
                  <a:pt x="12122" y="32780"/>
                  <a:pt x="9852" y="31491"/>
                </a:cubicBezTo>
                <a:cubicBezTo>
                  <a:pt x="9956" y="30949"/>
                  <a:pt x="10059" y="30382"/>
                  <a:pt x="10188" y="29814"/>
                </a:cubicBezTo>
                <a:cubicBezTo>
                  <a:pt x="11451" y="32445"/>
                  <a:pt x="15681" y="33941"/>
                  <a:pt x="18415" y="34508"/>
                </a:cubicBezTo>
                <a:cubicBezTo>
                  <a:pt x="15733" y="33116"/>
                  <a:pt x="13747" y="29557"/>
                  <a:pt x="10368" y="29067"/>
                </a:cubicBezTo>
                <a:cubicBezTo>
                  <a:pt x="10471" y="28499"/>
                  <a:pt x="10626" y="27958"/>
                  <a:pt x="10755" y="27416"/>
                </a:cubicBezTo>
                <a:cubicBezTo>
                  <a:pt x="13341" y="28949"/>
                  <a:pt x="16615" y="30151"/>
                  <a:pt x="19857" y="30151"/>
                </a:cubicBezTo>
                <a:cubicBezTo>
                  <a:pt x="21141" y="30151"/>
                  <a:pt x="22421" y="29963"/>
                  <a:pt x="23650" y="29531"/>
                </a:cubicBezTo>
                <a:cubicBezTo>
                  <a:pt x="23516" y="29538"/>
                  <a:pt x="23382" y="29542"/>
                  <a:pt x="23248" y="29542"/>
                </a:cubicBezTo>
                <a:cubicBezTo>
                  <a:pt x="19522" y="29542"/>
                  <a:pt x="15846" y="26761"/>
                  <a:pt x="11908" y="26761"/>
                </a:cubicBezTo>
                <a:cubicBezTo>
                  <a:pt x="11577" y="26761"/>
                  <a:pt x="11245" y="26780"/>
                  <a:pt x="10910" y="26823"/>
                </a:cubicBezTo>
                <a:cubicBezTo>
                  <a:pt x="11013" y="26359"/>
                  <a:pt x="11142" y="25894"/>
                  <a:pt x="11400" y="25017"/>
                </a:cubicBezTo>
                <a:cubicBezTo>
                  <a:pt x="14088" y="25693"/>
                  <a:pt x="17223" y="26342"/>
                  <a:pt x="19887" y="26342"/>
                </a:cubicBezTo>
                <a:cubicBezTo>
                  <a:pt x="21696" y="26342"/>
                  <a:pt x="23288" y="26042"/>
                  <a:pt x="24373" y="25250"/>
                </a:cubicBezTo>
                <a:cubicBezTo>
                  <a:pt x="23649" y="25368"/>
                  <a:pt x="22922" y="25416"/>
                  <a:pt x="22193" y="25416"/>
                </a:cubicBezTo>
                <a:cubicBezTo>
                  <a:pt x="19226" y="25416"/>
                  <a:pt x="16227" y="24628"/>
                  <a:pt x="13264" y="24628"/>
                </a:cubicBezTo>
                <a:cubicBezTo>
                  <a:pt x="12675" y="24628"/>
                  <a:pt x="12088" y="24659"/>
                  <a:pt x="11503" y="24734"/>
                </a:cubicBezTo>
                <a:cubicBezTo>
                  <a:pt x="11684" y="24141"/>
                  <a:pt x="11890" y="23547"/>
                  <a:pt x="12096" y="22954"/>
                </a:cubicBezTo>
                <a:cubicBezTo>
                  <a:pt x="13934" y="23651"/>
                  <a:pt x="15855" y="23994"/>
                  <a:pt x="17767" y="23994"/>
                </a:cubicBezTo>
                <a:cubicBezTo>
                  <a:pt x="20523" y="23994"/>
                  <a:pt x="23262" y="23282"/>
                  <a:pt x="25714" y="21897"/>
                </a:cubicBezTo>
                <a:cubicBezTo>
                  <a:pt x="24100" y="22475"/>
                  <a:pt x="22386" y="22662"/>
                  <a:pt x="20631" y="22662"/>
                </a:cubicBezTo>
                <a:cubicBezTo>
                  <a:pt x="17926" y="22662"/>
                  <a:pt x="15122" y="22218"/>
                  <a:pt x="12431" y="22077"/>
                </a:cubicBezTo>
                <a:cubicBezTo>
                  <a:pt x="12793" y="21175"/>
                  <a:pt x="12844" y="21020"/>
                  <a:pt x="13566" y="19524"/>
                </a:cubicBezTo>
                <a:cubicBezTo>
                  <a:pt x="14461" y="19680"/>
                  <a:pt x="15415" y="19765"/>
                  <a:pt x="16388" y="19765"/>
                </a:cubicBezTo>
                <a:cubicBezTo>
                  <a:pt x="20240" y="19765"/>
                  <a:pt x="24403" y="18438"/>
                  <a:pt x="26462" y="14959"/>
                </a:cubicBezTo>
                <a:cubicBezTo>
                  <a:pt x="22722" y="17744"/>
                  <a:pt x="17925" y="17744"/>
                  <a:pt x="13747" y="19137"/>
                </a:cubicBezTo>
                <a:cubicBezTo>
                  <a:pt x="14211" y="18234"/>
                  <a:pt x="14701" y="17332"/>
                  <a:pt x="15268" y="16481"/>
                </a:cubicBezTo>
                <a:cubicBezTo>
                  <a:pt x="21071" y="15526"/>
                  <a:pt x="27983" y="10936"/>
                  <a:pt x="29221" y="7841"/>
                </a:cubicBezTo>
                <a:cubicBezTo>
                  <a:pt x="25121" y="10858"/>
                  <a:pt x="20194" y="13360"/>
                  <a:pt x="15630" y="16016"/>
                </a:cubicBezTo>
                <a:cubicBezTo>
                  <a:pt x="18931" y="11271"/>
                  <a:pt x="28731" y="5829"/>
                  <a:pt x="29737" y="1032"/>
                </a:cubicBezTo>
                <a:cubicBezTo>
                  <a:pt x="27803" y="3173"/>
                  <a:pt x="25249" y="4668"/>
                  <a:pt x="22954" y="6396"/>
                </a:cubicBezTo>
                <a:cubicBezTo>
                  <a:pt x="19369" y="8821"/>
                  <a:pt x="18080" y="12483"/>
                  <a:pt x="15243" y="15759"/>
                </a:cubicBezTo>
                <a:cubicBezTo>
                  <a:pt x="16223" y="10368"/>
                  <a:pt x="19627" y="5649"/>
                  <a:pt x="20659" y="0"/>
                </a:cubicBez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lIns="121900" tIns="121900" rIns="121900" bIns="121900" anchor="ctr"/>
          <a:lstStyle/>
          <a:p>
            <a:pPr marL="0" marR="0" lvl="0" indent="0" algn="l" defTabSz="121917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grpSp>
        <p:nvGrpSpPr>
          <p:cNvPr id="5" name="Google Shape;191;p7"/>
          <p:cNvGrpSpPr>
            <a:grpSpLocks/>
          </p:cNvGrpSpPr>
          <p:nvPr/>
        </p:nvGrpSpPr>
        <p:grpSpPr bwMode="auto">
          <a:xfrm rot="5400000">
            <a:off x="-461433" y="1047751"/>
            <a:ext cx="956733" cy="787400"/>
            <a:chOff x="4626556" y="3501085"/>
            <a:chExt cx="1193630" cy="983475"/>
          </a:xfrm>
        </p:grpSpPr>
        <p:sp>
          <p:nvSpPr>
            <p:cNvPr id="6" name="Google Shape;192;p7"/>
            <p:cNvSpPr/>
            <p:nvPr/>
          </p:nvSpPr>
          <p:spPr>
            <a:xfrm>
              <a:off x="4637120" y="4127655"/>
              <a:ext cx="456853" cy="169200"/>
            </a:xfrm>
            <a:custGeom>
              <a:avLst/>
              <a:gdLst/>
              <a:ahLst/>
              <a:cxnLst/>
              <a:rect l="l" t="t" r="r" b="b"/>
              <a:pathLst>
                <a:path w="18259" h="6731" extrusionOk="0">
                  <a:moveTo>
                    <a:pt x="14506" y="1"/>
                  </a:moveTo>
                  <a:lnTo>
                    <a:pt x="14454" y="52"/>
                  </a:lnTo>
                  <a:cubicBezTo>
                    <a:pt x="10483" y="3121"/>
                    <a:pt x="5815" y="5107"/>
                    <a:pt x="888" y="5855"/>
                  </a:cubicBezTo>
                  <a:cubicBezTo>
                    <a:pt x="21" y="6472"/>
                    <a:pt x="0" y="6730"/>
                    <a:pt x="534" y="6730"/>
                  </a:cubicBezTo>
                  <a:cubicBezTo>
                    <a:pt x="3080" y="6730"/>
                    <a:pt x="18259" y="854"/>
                    <a:pt x="14506" y="1"/>
                  </a:cubicBezTo>
                  <a:close/>
                </a:path>
              </a:pathLst>
            </a:custGeom>
            <a:solidFill>
              <a:schemeClr val="accent6"/>
            </a:solidFill>
            <a:ln>
              <a:noFill/>
            </a:ln>
          </p:spPr>
          <p:txBody>
            <a:bodyPr spcFirstLastPara="1" lIns="91425" tIns="91425" rIns="91425" bIns="91425" anchor="ctr"/>
            <a:lstStyle/>
            <a:p>
              <a:pPr marL="0" marR="0" lvl="0" indent="0" algn="l" defTabSz="1219170" rtl="0" eaLnBrk="1" fontAlgn="base"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sp>
          <p:nvSpPr>
            <p:cNvPr id="7" name="Google Shape;193;p7"/>
            <p:cNvSpPr>
              <a:spLocks/>
            </p:cNvSpPr>
            <p:nvPr/>
          </p:nvSpPr>
          <p:spPr bwMode="auto">
            <a:xfrm>
              <a:off x="4702761" y="3501085"/>
              <a:ext cx="1117425" cy="983475"/>
            </a:xfrm>
            <a:custGeom>
              <a:avLst/>
              <a:gdLst>
                <a:gd name="T0" fmla="*/ 568421875 w 44697"/>
                <a:gd name="T1" fmla="*/ 93421875 h 39339"/>
                <a:gd name="T2" fmla="*/ 558546875 w 44697"/>
                <a:gd name="T3" fmla="*/ 141171875 h 39339"/>
                <a:gd name="T4" fmla="*/ 538640625 w 44697"/>
                <a:gd name="T5" fmla="*/ 148218750 h 39339"/>
                <a:gd name="T6" fmla="*/ 540812500 w 44697"/>
                <a:gd name="T7" fmla="*/ 105296875 h 39339"/>
                <a:gd name="T8" fmla="*/ 568421875 w 44697"/>
                <a:gd name="T9" fmla="*/ 93421875 h 39339"/>
                <a:gd name="T10" fmla="*/ 330812500 w 44697"/>
                <a:gd name="T11" fmla="*/ 156265625 h 39339"/>
                <a:gd name="T12" fmla="*/ 333281250 w 44697"/>
                <a:gd name="T13" fmla="*/ 156484375 h 39339"/>
                <a:gd name="T14" fmla="*/ 318171875 w 44697"/>
                <a:gd name="T15" fmla="*/ 225640625 h 39339"/>
                <a:gd name="T16" fmla="*/ 315546875 w 44697"/>
                <a:gd name="T17" fmla="*/ 225390625 h 39339"/>
                <a:gd name="T18" fmla="*/ 330812500 w 44697"/>
                <a:gd name="T19" fmla="*/ 156265625 h 39339"/>
                <a:gd name="T20" fmla="*/ 308812500 w 44697"/>
                <a:gd name="T21" fmla="*/ 337437500 h 39339"/>
                <a:gd name="T22" fmla="*/ 331671875 w 44697"/>
                <a:gd name="T23" fmla="*/ 342250000 h 39339"/>
                <a:gd name="T24" fmla="*/ 334062500 w 44697"/>
                <a:gd name="T25" fmla="*/ 393734375 h 39339"/>
                <a:gd name="T26" fmla="*/ 310703125 w 44697"/>
                <a:gd name="T27" fmla="*/ 388593750 h 39339"/>
                <a:gd name="T28" fmla="*/ 308812500 w 44697"/>
                <a:gd name="T29" fmla="*/ 337437500 h 39339"/>
                <a:gd name="T30" fmla="*/ 377843750 w 44697"/>
                <a:gd name="T31" fmla="*/ 408781250 h 39339"/>
                <a:gd name="T32" fmla="*/ 404203125 w 44697"/>
                <a:gd name="T33" fmla="*/ 431718750 h 39339"/>
                <a:gd name="T34" fmla="*/ 392500000 w 44697"/>
                <a:gd name="T35" fmla="*/ 437390625 h 39339"/>
                <a:gd name="T36" fmla="*/ 366328125 w 44697"/>
                <a:gd name="T37" fmla="*/ 414390625 h 39339"/>
                <a:gd name="T38" fmla="*/ 377843750 w 44697"/>
                <a:gd name="T39" fmla="*/ 408781250 h 39339"/>
                <a:gd name="T40" fmla="*/ 400093750 w 44697"/>
                <a:gd name="T41" fmla="*/ 0 h 39339"/>
                <a:gd name="T42" fmla="*/ 279687500 w 44697"/>
                <a:gd name="T43" fmla="*/ 100875000 h 39339"/>
                <a:gd name="T44" fmla="*/ 274265625 w 44697"/>
                <a:gd name="T45" fmla="*/ 248312500 h 39339"/>
                <a:gd name="T46" fmla="*/ 247046875 w 44697"/>
                <a:gd name="T47" fmla="*/ 211687500 h 39339"/>
                <a:gd name="T48" fmla="*/ 263968750 w 44697"/>
                <a:gd name="T49" fmla="*/ 32765625 h 39339"/>
                <a:gd name="T50" fmla="*/ 263968750 w 44697"/>
                <a:gd name="T51" fmla="*/ 32765625 h 39339"/>
                <a:gd name="T52" fmla="*/ 179015625 w 44697"/>
                <a:gd name="T53" fmla="*/ 322359375 h 39339"/>
                <a:gd name="T54" fmla="*/ 176515625 w 44697"/>
                <a:gd name="T55" fmla="*/ 322109375 h 39339"/>
                <a:gd name="T56" fmla="*/ 97937500 w 44697"/>
                <a:gd name="T57" fmla="*/ 144390625 h 39339"/>
                <a:gd name="T58" fmla="*/ 97937500 w 44697"/>
                <a:gd name="T59" fmla="*/ 144390625 h 39339"/>
                <a:gd name="T60" fmla="*/ 21375000 w 44697"/>
                <a:gd name="T61" fmla="*/ 330171875 h 39339"/>
                <a:gd name="T62" fmla="*/ 133796875 w 44697"/>
                <a:gd name="T63" fmla="*/ 420828125 h 39339"/>
                <a:gd name="T64" fmla="*/ 205937500 w 44697"/>
                <a:gd name="T65" fmla="*/ 579609375 h 39339"/>
                <a:gd name="T66" fmla="*/ 321625000 w 44697"/>
                <a:gd name="T67" fmla="*/ 614656250 h 39339"/>
                <a:gd name="T68" fmla="*/ 401375000 w 44697"/>
                <a:gd name="T69" fmla="*/ 590093750 h 39339"/>
                <a:gd name="T70" fmla="*/ 343359375 w 44697"/>
                <a:gd name="T71" fmla="*/ 557843750 h 39339"/>
                <a:gd name="T72" fmla="*/ 249859375 w 44697"/>
                <a:gd name="T73" fmla="*/ 462750000 h 39339"/>
                <a:gd name="T74" fmla="*/ 259890625 w 44697"/>
                <a:gd name="T75" fmla="*/ 461968750 h 39339"/>
                <a:gd name="T76" fmla="*/ 447968750 w 44697"/>
                <a:gd name="T77" fmla="*/ 519750000 h 39339"/>
                <a:gd name="T78" fmla="*/ 507359375 w 44697"/>
                <a:gd name="T79" fmla="*/ 502234375 h 39339"/>
                <a:gd name="T80" fmla="*/ 577078125 w 44697"/>
                <a:gd name="T81" fmla="*/ 433734375 h 39339"/>
                <a:gd name="T82" fmla="*/ 577078125 w 44697"/>
                <a:gd name="T83" fmla="*/ 433734375 h 39339"/>
                <a:gd name="T84" fmla="*/ 531578125 w 44697"/>
                <a:gd name="T85" fmla="*/ 436671875 h 39339"/>
                <a:gd name="T86" fmla="*/ 401375000 w 44697"/>
                <a:gd name="T87" fmla="*/ 379328125 h 39339"/>
                <a:gd name="T88" fmla="*/ 419578125 w 44697"/>
                <a:gd name="T89" fmla="*/ 361828125 h 39339"/>
                <a:gd name="T90" fmla="*/ 546062500 w 44697"/>
                <a:gd name="T91" fmla="*/ 382265625 h 39339"/>
                <a:gd name="T92" fmla="*/ 567406250 w 44697"/>
                <a:gd name="T93" fmla="*/ 377312500 h 39339"/>
                <a:gd name="T94" fmla="*/ 642765625 w 44697"/>
                <a:gd name="T95" fmla="*/ 289062500 h 39339"/>
                <a:gd name="T96" fmla="*/ 642765625 w 44697"/>
                <a:gd name="T97" fmla="*/ 289062500 h 39339"/>
                <a:gd name="T98" fmla="*/ 569609375 w 44697"/>
                <a:gd name="T99" fmla="*/ 299906250 h 39339"/>
                <a:gd name="T100" fmla="*/ 519453125 w 44697"/>
                <a:gd name="T101" fmla="*/ 245937500 h 39339"/>
                <a:gd name="T102" fmla="*/ 662109375 w 44697"/>
                <a:gd name="T103" fmla="*/ 203218750 h 39339"/>
                <a:gd name="T104" fmla="*/ 683468750 w 44697"/>
                <a:gd name="T105" fmla="*/ 64203125 h 39339"/>
                <a:gd name="T106" fmla="*/ 564890625 w 44697"/>
                <a:gd name="T107" fmla="*/ 31984375 h 39339"/>
                <a:gd name="T108" fmla="*/ 453765625 w 44697"/>
                <a:gd name="T109" fmla="*/ 127062500 h 39339"/>
                <a:gd name="T110" fmla="*/ 425046875 w 44697"/>
                <a:gd name="T111" fmla="*/ 158625000 h 39339"/>
                <a:gd name="T112" fmla="*/ 406625000 w 44697"/>
                <a:gd name="T113" fmla="*/ 152046875 h 39339"/>
                <a:gd name="T114" fmla="*/ 429187500 w 44697"/>
                <a:gd name="T115" fmla="*/ 16640625 h 39339"/>
                <a:gd name="T116" fmla="*/ 400093750 w 44697"/>
                <a:gd name="T117" fmla="*/ 0 h 39339"/>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44697" h="39339" extrusionOk="0">
                  <a:moveTo>
                    <a:pt x="36379" y="5979"/>
                  </a:moveTo>
                  <a:cubicBezTo>
                    <a:pt x="37626" y="5979"/>
                    <a:pt x="37864" y="7555"/>
                    <a:pt x="35747" y="9035"/>
                  </a:cubicBezTo>
                  <a:cubicBezTo>
                    <a:pt x="35259" y="9350"/>
                    <a:pt x="34824" y="9486"/>
                    <a:pt x="34473" y="9486"/>
                  </a:cubicBezTo>
                  <a:cubicBezTo>
                    <a:pt x="33357" y="9486"/>
                    <a:pt x="33082" y="8112"/>
                    <a:pt x="34612" y="6739"/>
                  </a:cubicBezTo>
                  <a:cubicBezTo>
                    <a:pt x="35297" y="6203"/>
                    <a:pt x="35910" y="5979"/>
                    <a:pt x="36379" y="5979"/>
                  </a:cubicBezTo>
                  <a:close/>
                  <a:moveTo>
                    <a:pt x="21172" y="10001"/>
                  </a:moveTo>
                  <a:cubicBezTo>
                    <a:pt x="21224" y="10001"/>
                    <a:pt x="21276" y="10006"/>
                    <a:pt x="21330" y="10015"/>
                  </a:cubicBezTo>
                  <a:cubicBezTo>
                    <a:pt x="22725" y="10339"/>
                    <a:pt x="21930" y="14441"/>
                    <a:pt x="20363" y="14441"/>
                  </a:cubicBezTo>
                  <a:cubicBezTo>
                    <a:pt x="20308" y="14441"/>
                    <a:pt x="20252" y="14435"/>
                    <a:pt x="20195" y="14425"/>
                  </a:cubicBezTo>
                  <a:cubicBezTo>
                    <a:pt x="18771" y="14125"/>
                    <a:pt x="19573" y="10001"/>
                    <a:pt x="21172" y="10001"/>
                  </a:cubicBezTo>
                  <a:close/>
                  <a:moveTo>
                    <a:pt x="19764" y="21596"/>
                  </a:moveTo>
                  <a:cubicBezTo>
                    <a:pt x="20187" y="21596"/>
                    <a:pt x="20679" y="21690"/>
                    <a:pt x="21227" y="21904"/>
                  </a:cubicBezTo>
                  <a:cubicBezTo>
                    <a:pt x="23760" y="23171"/>
                    <a:pt x="23321" y="25199"/>
                    <a:pt x="21380" y="25199"/>
                  </a:cubicBezTo>
                  <a:cubicBezTo>
                    <a:pt x="20950" y="25199"/>
                    <a:pt x="20447" y="25099"/>
                    <a:pt x="19885" y="24870"/>
                  </a:cubicBezTo>
                  <a:cubicBezTo>
                    <a:pt x="17338" y="23618"/>
                    <a:pt x="17796" y="21596"/>
                    <a:pt x="19764" y="21596"/>
                  </a:cubicBezTo>
                  <a:close/>
                  <a:moveTo>
                    <a:pt x="24182" y="26162"/>
                  </a:moveTo>
                  <a:cubicBezTo>
                    <a:pt x="24978" y="26162"/>
                    <a:pt x="26067" y="26763"/>
                    <a:pt x="25869" y="27630"/>
                  </a:cubicBezTo>
                  <a:cubicBezTo>
                    <a:pt x="25759" y="27880"/>
                    <a:pt x="25466" y="27993"/>
                    <a:pt x="25120" y="27993"/>
                  </a:cubicBezTo>
                  <a:cubicBezTo>
                    <a:pt x="24325" y="27993"/>
                    <a:pt x="23247" y="27401"/>
                    <a:pt x="23445" y="26521"/>
                  </a:cubicBezTo>
                  <a:cubicBezTo>
                    <a:pt x="23553" y="26273"/>
                    <a:pt x="23840" y="26162"/>
                    <a:pt x="24182" y="26162"/>
                  </a:cubicBezTo>
                  <a:close/>
                  <a:moveTo>
                    <a:pt x="25606" y="0"/>
                  </a:moveTo>
                  <a:cubicBezTo>
                    <a:pt x="22588" y="0"/>
                    <a:pt x="17675" y="4496"/>
                    <a:pt x="17900" y="6456"/>
                  </a:cubicBezTo>
                  <a:cubicBezTo>
                    <a:pt x="16987" y="8479"/>
                    <a:pt x="18562" y="15892"/>
                    <a:pt x="17553" y="15892"/>
                  </a:cubicBezTo>
                  <a:cubicBezTo>
                    <a:pt x="17250" y="15892"/>
                    <a:pt x="16715" y="15226"/>
                    <a:pt x="15811" y="13548"/>
                  </a:cubicBezTo>
                  <a:cubicBezTo>
                    <a:pt x="13644" y="6765"/>
                    <a:pt x="18519" y="3541"/>
                    <a:pt x="16894" y="2097"/>
                  </a:cubicBezTo>
                  <a:cubicBezTo>
                    <a:pt x="4927" y="6524"/>
                    <a:pt x="13981" y="20631"/>
                    <a:pt x="11457" y="20631"/>
                  </a:cubicBezTo>
                  <a:cubicBezTo>
                    <a:pt x="11408" y="20631"/>
                    <a:pt x="11355" y="20625"/>
                    <a:pt x="11297" y="20615"/>
                  </a:cubicBezTo>
                  <a:cubicBezTo>
                    <a:pt x="3844" y="16823"/>
                    <a:pt x="7919" y="10273"/>
                    <a:pt x="6268" y="9241"/>
                  </a:cubicBezTo>
                  <a:cubicBezTo>
                    <a:pt x="1780" y="9447"/>
                    <a:pt x="1" y="18345"/>
                    <a:pt x="1368" y="21131"/>
                  </a:cubicBezTo>
                  <a:cubicBezTo>
                    <a:pt x="2425" y="24225"/>
                    <a:pt x="5314" y="26727"/>
                    <a:pt x="8563" y="26933"/>
                  </a:cubicBezTo>
                  <a:cubicBezTo>
                    <a:pt x="6681" y="33304"/>
                    <a:pt x="11968" y="36295"/>
                    <a:pt x="13180" y="37095"/>
                  </a:cubicBezTo>
                  <a:cubicBezTo>
                    <a:pt x="16091" y="38759"/>
                    <a:pt x="18570" y="39338"/>
                    <a:pt x="20584" y="39338"/>
                  </a:cubicBezTo>
                  <a:cubicBezTo>
                    <a:pt x="22940" y="39338"/>
                    <a:pt x="24659" y="38544"/>
                    <a:pt x="25688" y="37766"/>
                  </a:cubicBezTo>
                  <a:cubicBezTo>
                    <a:pt x="27932" y="35831"/>
                    <a:pt x="26101" y="36167"/>
                    <a:pt x="21975" y="35702"/>
                  </a:cubicBezTo>
                  <a:cubicBezTo>
                    <a:pt x="17100" y="35522"/>
                    <a:pt x="14469" y="31086"/>
                    <a:pt x="15991" y="29616"/>
                  </a:cubicBezTo>
                  <a:cubicBezTo>
                    <a:pt x="16201" y="29582"/>
                    <a:pt x="16415" y="29566"/>
                    <a:pt x="16633" y="29566"/>
                  </a:cubicBezTo>
                  <a:cubicBezTo>
                    <a:pt x="19978" y="29566"/>
                    <a:pt x="24301" y="33264"/>
                    <a:pt x="28670" y="33264"/>
                  </a:cubicBezTo>
                  <a:cubicBezTo>
                    <a:pt x="29941" y="33264"/>
                    <a:pt x="31216" y="32951"/>
                    <a:pt x="32471" y="32143"/>
                  </a:cubicBezTo>
                  <a:cubicBezTo>
                    <a:pt x="34277" y="31215"/>
                    <a:pt x="38068" y="28558"/>
                    <a:pt x="36933" y="27759"/>
                  </a:cubicBezTo>
                  <a:cubicBezTo>
                    <a:pt x="35945" y="27884"/>
                    <a:pt x="34966" y="27947"/>
                    <a:pt x="34021" y="27947"/>
                  </a:cubicBezTo>
                  <a:cubicBezTo>
                    <a:pt x="29910" y="27947"/>
                    <a:pt x="26443" y="26752"/>
                    <a:pt x="25688" y="24277"/>
                  </a:cubicBezTo>
                  <a:cubicBezTo>
                    <a:pt x="25424" y="23442"/>
                    <a:pt x="25932" y="23157"/>
                    <a:pt x="26853" y="23157"/>
                  </a:cubicBezTo>
                  <a:cubicBezTo>
                    <a:pt x="28828" y="23157"/>
                    <a:pt x="32703" y="24465"/>
                    <a:pt x="34948" y="24465"/>
                  </a:cubicBezTo>
                  <a:cubicBezTo>
                    <a:pt x="35537" y="24465"/>
                    <a:pt x="36013" y="24375"/>
                    <a:pt x="36314" y="24148"/>
                  </a:cubicBezTo>
                  <a:cubicBezTo>
                    <a:pt x="38816" y="23606"/>
                    <a:pt x="43303" y="19274"/>
                    <a:pt x="41137" y="18500"/>
                  </a:cubicBezTo>
                  <a:cubicBezTo>
                    <a:pt x="39565" y="18986"/>
                    <a:pt x="37927" y="19194"/>
                    <a:pt x="36455" y="19194"/>
                  </a:cubicBezTo>
                  <a:cubicBezTo>
                    <a:pt x="32299" y="19194"/>
                    <a:pt x="29474" y="17531"/>
                    <a:pt x="33245" y="15740"/>
                  </a:cubicBezTo>
                  <a:cubicBezTo>
                    <a:pt x="36340" y="14554"/>
                    <a:pt x="40131" y="15818"/>
                    <a:pt x="42375" y="13006"/>
                  </a:cubicBezTo>
                  <a:cubicBezTo>
                    <a:pt x="43355" y="10453"/>
                    <a:pt x="44696" y="5966"/>
                    <a:pt x="43742" y="4109"/>
                  </a:cubicBezTo>
                  <a:cubicBezTo>
                    <a:pt x="41314" y="2858"/>
                    <a:pt x="38595" y="2047"/>
                    <a:pt x="36153" y="2047"/>
                  </a:cubicBezTo>
                  <a:cubicBezTo>
                    <a:pt x="32654" y="2047"/>
                    <a:pt x="29725" y="3712"/>
                    <a:pt x="29041" y="8132"/>
                  </a:cubicBezTo>
                  <a:cubicBezTo>
                    <a:pt x="28743" y="9270"/>
                    <a:pt x="28120" y="10152"/>
                    <a:pt x="27203" y="10152"/>
                  </a:cubicBezTo>
                  <a:cubicBezTo>
                    <a:pt x="26852" y="10152"/>
                    <a:pt x="26459" y="10023"/>
                    <a:pt x="26024" y="9731"/>
                  </a:cubicBezTo>
                  <a:cubicBezTo>
                    <a:pt x="23651" y="7100"/>
                    <a:pt x="26901" y="3851"/>
                    <a:pt x="27468" y="1065"/>
                  </a:cubicBezTo>
                  <a:cubicBezTo>
                    <a:pt x="27065" y="312"/>
                    <a:pt x="26401" y="0"/>
                    <a:pt x="25606" y="0"/>
                  </a:cubicBez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marL="0" marR="0" lvl="0" indent="0" algn="l" defTabSz="121917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sp>
          <p:nvSpPr>
            <p:cNvPr id="8" name="Google Shape;194;p7"/>
            <p:cNvSpPr/>
            <p:nvPr/>
          </p:nvSpPr>
          <p:spPr>
            <a:xfrm>
              <a:off x="4808769" y="3596260"/>
              <a:ext cx="813358" cy="764045"/>
            </a:xfrm>
            <a:custGeom>
              <a:avLst/>
              <a:gdLst/>
              <a:ahLst/>
              <a:cxnLst/>
              <a:rect l="l" t="t" r="r" b="b"/>
              <a:pathLst>
                <a:path w="32471" h="30460" extrusionOk="0">
                  <a:moveTo>
                    <a:pt x="21097" y="0"/>
                  </a:moveTo>
                  <a:lnTo>
                    <a:pt x="21097" y="0"/>
                  </a:lnTo>
                  <a:cubicBezTo>
                    <a:pt x="18312" y="4075"/>
                    <a:pt x="17873" y="9827"/>
                    <a:pt x="20014" y="14675"/>
                  </a:cubicBezTo>
                  <a:cubicBezTo>
                    <a:pt x="17796" y="15759"/>
                    <a:pt x="15114" y="17177"/>
                    <a:pt x="12663" y="18544"/>
                  </a:cubicBezTo>
                  <a:cubicBezTo>
                    <a:pt x="8614" y="14005"/>
                    <a:pt x="8589" y="9827"/>
                    <a:pt x="10007" y="4901"/>
                  </a:cubicBezTo>
                  <a:lnTo>
                    <a:pt x="10007" y="4901"/>
                  </a:lnTo>
                  <a:cubicBezTo>
                    <a:pt x="7841" y="9208"/>
                    <a:pt x="8924" y="14908"/>
                    <a:pt x="12457" y="18647"/>
                  </a:cubicBezTo>
                  <a:cubicBezTo>
                    <a:pt x="10884" y="19524"/>
                    <a:pt x="8769" y="20762"/>
                    <a:pt x="6912" y="21897"/>
                  </a:cubicBezTo>
                  <a:cubicBezTo>
                    <a:pt x="2192" y="20607"/>
                    <a:pt x="26" y="15217"/>
                    <a:pt x="464" y="10446"/>
                  </a:cubicBezTo>
                  <a:lnTo>
                    <a:pt x="464" y="10446"/>
                  </a:lnTo>
                  <a:cubicBezTo>
                    <a:pt x="0" y="10884"/>
                    <a:pt x="284" y="12096"/>
                    <a:pt x="258" y="13231"/>
                  </a:cubicBezTo>
                  <a:cubicBezTo>
                    <a:pt x="568" y="16739"/>
                    <a:pt x="2734" y="20891"/>
                    <a:pt x="6628" y="22052"/>
                  </a:cubicBezTo>
                  <a:cubicBezTo>
                    <a:pt x="6345" y="22464"/>
                    <a:pt x="4153" y="23135"/>
                    <a:pt x="4230" y="23805"/>
                  </a:cubicBezTo>
                  <a:cubicBezTo>
                    <a:pt x="4926" y="23367"/>
                    <a:pt x="6061" y="22671"/>
                    <a:pt x="7170" y="22000"/>
                  </a:cubicBezTo>
                  <a:lnTo>
                    <a:pt x="7170" y="22000"/>
                  </a:lnTo>
                  <a:cubicBezTo>
                    <a:pt x="5519" y="24527"/>
                    <a:pt x="6783" y="29840"/>
                    <a:pt x="9491" y="30459"/>
                  </a:cubicBezTo>
                  <a:cubicBezTo>
                    <a:pt x="5881" y="28138"/>
                    <a:pt x="5287" y="21819"/>
                    <a:pt x="10162" y="20220"/>
                  </a:cubicBezTo>
                  <a:cubicBezTo>
                    <a:pt x="14902" y="21989"/>
                    <a:pt x="18574" y="27881"/>
                    <a:pt x="24211" y="27881"/>
                  </a:cubicBezTo>
                  <a:cubicBezTo>
                    <a:pt x="24248" y="27881"/>
                    <a:pt x="24284" y="27881"/>
                    <a:pt x="24321" y="27880"/>
                  </a:cubicBezTo>
                  <a:cubicBezTo>
                    <a:pt x="18956" y="27236"/>
                    <a:pt x="15397" y="22438"/>
                    <a:pt x="10394" y="20091"/>
                  </a:cubicBezTo>
                  <a:cubicBezTo>
                    <a:pt x="13515" y="18286"/>
                    <a:pt x="16816" y="16507"/>
                    <a:pt x="20246" y="14804"/>
                  </a:cubicBezTo>
                  <a:lnTo>
                    <a:pt x="21871" y="14005"/>
                  </a:lnTo>
                  <a:cubicBezTo>
                    <a:pt x="24118" y="15173"/>
                    <a:pt x="27476" y="18015"/>
                    <a:pt x="30159" y="18015"/>
                  </a:cubicBezTo>
                  <a:cubicBezTo>
                    <a:pt x="30617" y="18015"/>
                    <a:pt x="31055" y="17932"/>
                    <a:pt x="31465" y="17745"/>
                  </a:cubicBezTo>
                  <a:lnTo>
                    <a:pt x="31465" y="17745"/>
                  </a:lnTo>
                  <a:cubicBezTo>
                    <a:pt x="31199" y="17778"/>
                    <a:pt x="30936" y="17794"/>
                    <a:pt x="30677" y="17794"/>
                  </a:cubicBezTo>
                  <a:cubicBezTo>
                    <a:pt x="27570" y="17794"/>
                    <a:pt x="24936" y="15495"/>
                    <a:pt x="22103" y="13876"/>
                  </a:cubicBezTo>
                  <a:cubicBezTo>
                    <a:pt x="25224" y="12380"/>
                    <a:pt x="31671" y="9053"/>
                    <a:pt x="32471" y="6061"/>
                  </a:cubicBezTo>
                  <a:lnTo>
                    <a:pt x="32471" y="6061"/>
                  </a:lnTo>
                  <a:cubicBezTo>
                    <a:pt x="31052" y="8176"/>
                    <a:pt x="28912" y="9904"/>
                    <a:pt x="26539" y="11297"/>
                  </a:cubicBezTo>
                  <a:cubicBezTo>
                    <a:pt x="25966" y="10495"/>
                    <a:pt x="28283" y="4708"/>
                    <a:pt x="28085" y="4708"/>
                  </a:cubicBezTo>
                  <a:cubicBezTo>
                    <a:pt x="28060" y="4708"/>
                    <a:pt x="27995" y="4799"/>
                    <a:pt x="27880" y="5004"/>
                  </a:cubicBezTo>
                  <a:cubicBezTo>
                    <a:pt x="24037" y="12432"/>
                    <a:pt x="30201" y="9904"/>
                    <a:pt x="20194" y="14572"/>
                  </a:cubicBezTo>
                  <a:cubicBezTo>
                    <a:pt x="17770" y="9208"/>
                    <a:pt x="19034" y="4256"/>
                    <a:pt x="21097" y="0"/>
                  </a:cubicBezTo>
                  <a:close/>
                </a:path>
              </a:pathLst>
            </a:custGeom>
            <a:solidFill>
              <a:schemeClr val="accent6"/>
            </a:solidFill>
            <a:ln>
              <a:noFill/>
            </a:ln>
          </p:spPr>
          <p:txBody>
            <a:bodyPr spcFirstLastPara="1" lIns="91425" tIns="91425" rIns="91425" bIns="91425" anchor="ctr"/>
            <a:lstStyle/>
            <a:p>
              <a:pPr marL="0" marR="0" lvl="0" indent="0" algn="l" defTabSz="1219170" rtl="0" eaLnBrk="1" fontAlgn="base"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grpSp>
      <p:grpSp>
        <p:nvGrpSpPr>
          <p:cNvPr id="9" name="Google Shape;195;p7"/>
          <p:cNvGrpSpPr>
            <a:grpSpLocks/>
          </p:cNvGrpSpPr>
          <p:nvPr/>
        </p:nvGrpSpPr>
        <p:grpSpPr bwMode="auto">
          <a:xfrm rot="16200000">
            <a:off x="9684810" y="6012391"/>
            <a:ext cx="1642533" cy="1318684"/>
            <a:chOff x="4649450" y="3527425"/>
            <a:chExt cx="1224050" cy="983475"/>
          </a:xfrm>
        </p:grpSpPr>
        <p:sp>
          <p:nvSpPr>
            <p:cNvPr id="10" name="Google Shape;196;p7"/>
            <p:cNvSpPr/>
            <p:nvPr/>
          </p:nvSpPr>
          <p:spPr>
            <a:xfrm>
              <a:off x="4655759" y="4150976"/>
              <a:ext cx="455863" cy="167333"/>
            </a:xfrm>
            <a:custGeom>
              <a:avLst/>
              <a:gdLst/>
              <a:ahLst/>
              <a:cxnLst/>
              <a:rect l="l" t="t" r="r" b="b"/>
              <a:pathLst>
                <a:path w="18259" h="6731" extrusionOk="0">
                  <a:moveTo>
                    <a:pt x="14506" y="1"/>
                  </a:moveTo>
                  <a:lnTo>
                    <a:pt x="14454" y="52"/>
                  </a:lnTo>
                  <a:cubicBezTo>
                    <a:pt x="10483" y="3121"/>
                    <a:pt x="5815" y="5107"/>
                    <a:pt x="888" y="5855"/>
                  </a:cubicBezTo>
                  <a:cubicBezTo>
                    <a:pt x="21" y="6472"/>
                    <a:pt x="0" y="6730"/>
                    <a:pt x="534" y="6730"/>
                  </a:cubicBezTo>
                  <a:cubicBezTo>
                    <a:pt x="3080" y="6730"/>
                    <a:pt x="18259" y="854"/>
                    <a:pt x="14506" y="1"/>
                  </a:cubicBezTo>
                  <a:close/>
                </a:path>
              </a:pathLst>
            </a:custGeom>
            <a:solidFill>
              <a:schemeClr val="accent3"/>
            </a:solidFill>
            <a:ln>
              <a:noFill/>
            </a:ln>
          </p:spPr>
          <p:txBody>
            <a:bodyPr spcFirstLastPara="1" lIns="91425" tIns="91425" rIns="91425" bIns="91425" anchor="ctr"/>
            <a:lstStyle/>
            <a:p>
              <a:pPr marL="0" marR="0" lvl="0" indent="0" algn="l" defTabSz="1219170" rtl="0" eaLnBrk="1" fontAlgn="base"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sp>
          <p:nvSpPr>
            <p:cNvPr id="11" name="Google Shape;197;p7"/>
            <p:cNvSpPr/>
            <p:nvPr/>
          </p:nvSpPr>
          <p:spPr>
            <a:xfrm>
              <a:off x="4756712" y="3527425"/>
              <a:ext cx="1116788" cy="983475"/>
            </a:xfrm>
            <a:custGeom>
              <a:avLst/>
              <a:gdLst/>
              <a:ahLst/>
              <a:cxnLst/>
              <a:rect l="l" t="t" r="r" b="b"/>
              <a:pathLst>
                <a:path w="44697" h="39339" extrusionOk="0">
                  <a:moveTo>
                    <a:pt x="36379" y="5979"/>
                  </a:moveTo>
                  <a:cubicBezTo>
                    <a:pt x="37626" y="5979"/>
                    <a:pt x="37864" y="7555"/>
                    <a:pt x="35747" y="9035"/>
                  </a:cubicBezTo>
                  <a:cubicBezTo>
                    <a:pt x="35259" y="9350"/>
                    <a:pt x="34824" y="9486"/>
                    <a:pt x="34473" y="9486"/>
                  </a:cubicBezTo>
                  <a:cubicBezTo>
                    <a:pt x="33357" y="9486"/>
                    <a:pt x="33082" y="8112"/>
                    <a:pt x="34612" y="6739"/>
                  </a:cubicBezTo>
                  <a:cubicBezTo>
                    <a:pt x="35297" y="6203"/>
                    <a:pt x="35910" y="5979"/>
                    <a:pt x="36379" y="5979"/>
                  </a:cubicBezTo>
                  <a:close/>
                  <a:moveTo>
                    <a:pt x="21172" y="10001"/>
                  </a:moveTo>
                  <a:cubicBezTo>
                    <a:pt x="21224" y="10001"/>
                    <a:pt x="21276" y="10006"/>
                    <a:pt x="21330" y="10015"/>
                  </a:cubicBezTo>
                  <a:cubicBezTo>
                    <a:pt x="22725" y="10339"/>
                    <a:pt x="21930" y="14441"/>
                    <a:pt x="20363" y="14441"/>
                  </a:cubicBezTo>
                  <a:cubicBezTo>
                    <a:pt x="20308" y="14441"/>
                    <a:pt x="20252" y="14435"/>
                    <a:pt x="20195" y="14425"/>
                  </a:cubicBezTo>
                  <a:cubicBezTo>
                    <a:pt x="18771" y="14125"/>
                    <a:pt x="19573" y="10001"/>
                    <a:pt x="21172" y="10001"/>
                  </a:cubicBezTo>
                  <a:close/>
                  <a:moveTo>
                    <a:pt x="19764" y="21596"/>
                  </a:moveTo>
                  <a:cubicBezTo>
                    <a:pt x="20187" y="21596"/>
                    <a:pt x="20679" y="21690"/>
                    <a:pt x="21227" y="21904"/>
                  </a:cubicBezTo>
                  <a:cubicBezTo>
                    <a:pt x="23760" y="23171"/>
                    <a:pt x="23321" y="25199"/>
                    <a:pt x="21380" y="25199"/>
                  </a:cubicBezTo>
                  <a:cubicBezTo>
                    <a:pt x="20950" y="25199"/>
                    <a:pt x="20447" y="25099"/>
                    <a:pt x="19885" y="24870"/>
                  </a:cubicBezTo>
                  <a:cubicBezTo>
                    <a:pt x="17338" y="23618"/>
                    <a:pt x="17796" y="21596"/>
                    <a:pt x="19764" y="21596"/>
                  </a:cubicBezTo>
                  <a:close/>
                  <a:moveTo>
                    <a:pt x="24182" y="26162"/>
                  </a:moveTo>
                  <a:cubicBezTo>
                    <a:pt x="24978" y="26162"/>
                    <a:pt x="26067" y="26763"/>
                    <a:pt x="25869" y="27630"/>
                  </a:cubicBezTo>
                  <a:cubicBezTo>
                    <a:pt x="25759" y="27880"/>
                    <a:pt x="25466" y="27993"/>
                    <a:pt x="25120" y="27993"/>
                  </a:cubicBezTo>
                  <a:cubicBezTo>
                    <a:pt x="24325" y="27993"/>
                    <a:pt x="23247" y="27401"/>
                    <a:pt x="23445" y="26521"/>
                  </a:cubicBezTo>
                  <a:cubicBezTo>
                    <a:pt x="23553" y="26273"/>
                    <a:pt x="23840" y="26162"/>
                    <a:pt x="24182" y="26162"/>
                  </a:cubicBezTo>
                  <a:close/>
                  <a:moveTo>
                    <a:pt x="25606" y="0"/>
                  </a:moveTo>
                  <a:cubicBezTo>
                    <a:pt x="22588" y="0"/>
                    <a:pt x="17675" y="4496"/>
                    <a:pt x="17900" y="6456"/>
                  </a:cubicBezTo>
                  <a:cubicBezTo>
                    <a:pt x="16987" y="8479"/>
                    <a:pt x="18562" y="15892"/>
                    <a:pt x="17553" y="15892"/>
                  </a:cubicBezTo>
                  <a:cubicBezTo>
                    <a:pt x="17250" y="15892"/>
                    <a:pt x="16715" y="15226"/>
                    <a:pt x="15811" y="13548"/>
                  </a:cubicBezTo>
                  <a:cubicBezTo>
                    <a:pt x="13644" y="6765"/>
                    <a:pt x="18519" y="3541"/>
                    <a:pt x="16894" y="2097"/>
                  </a:cubicBezTo>
                  <a:lnTo>
                    <a:pt x="16894" y="2097"/>
                  </a:lnTo>
                  <a:cubicBezTo>
                    <a:pt x="4927" y="6524"/>
                    <a:pt x="13981" y="20631"/>
                    <a:pt x="11457" y="20631"/>
                  </a:cubicBezTo>
                  <a:cubicBezTo>
                    <a:pt x="11408" y="20631"/>
                    <a:pt x="11355" y="20625"/>
                    <a:pt x="11297" y="20615"/>
                  </a:cubicBezTo>
                  <a:cubicBezTo>
                    <a:pt x="3844" y="16823"/>
                    <a:pt x="7919" y="10273"/>
                    <a:pt x="6268" y="9241"/>
                  </a:cubicBezTo>
                  <a:lnTo>
                    <a:pt x="6268" y="9241"/>
                  </a:lnTo>
                  <a:cubicBezTo>
                    <a:pt x="1780" y="9447"/>
                    <a:pt x="1" y="18345"/>
                    <a:pt x="1368" y="21131"/>
                  </a:cubicBezTo>
                  <a:cubicBezTo>
                    <a:pt x="2425" y="24225"/>
                    <a:pt x="5314" y="26727"/>
                    <a:pt x="8563" y="26933"/>
                  </a:cubicBezTo>
                  <a:cubicBezTo>
                    <a:pt x="6681" y="33304"/>
                    <a:pt x="11968" y="36295"/>
                    <a:pt x="13180" y="37095"/>
                  </a:cubicBezTo>
                  <a:cubicBezTo>
                    <a:pt x="16091" y="38759"/>
                    <a:pt x="18570" y="39338"/>
                    <a:pt x="20584" y="39338"/>
                  </a:cubicBezTo>
                  <a:cubicBezTo>
                    <a:pt x="22940" y="39338"/>
                    <a:pt x="24659" y="38544"/>
                    <a:pt x="25688" y="37766"/>
                  </a:cubicBezTo>
                  <a:cubicBezTo>
                    <a:pt x="27932" y="35831"/>
                    <a:pt x="26101" y="36167"/>
                    <a:pt x="21975" y="35702"/>
                  </a:cubicBezTo>
                  <a:cubicBezTo>
                    <a:pt x="17100" y="35522"/>
                    <a:pt x="14469" y="31086"/>
                    <a:pt x="15991" y="29616"/>
                  </a:cubicBezTo>
                  <a:cubicBezTo>
                    <a:pt x="16201" y="29582"/>
                    <a:pt x="16415" y="29566"/>
                    <a:pt x="16633" y="29566"/>
                  </a:cubicBezTo>
                  <a:cubicBezTo>
                    <a:pt x="19978" y="29566"/>
                    <a:pt x="24301" y="33264"/>
                    <a:pt x="28670" y="33264"/>
                  </a:cubicBezTo>
                  <a:cubicBezTo>
                    <a:pt x="29941" y="33264"/>
                    <a:pt x="31216" y="32951"/>
                    <a:pt x="32471" y="32143"/>
                  </a:cubicBezTo>
                  <a:cubicBezTo>
                    <a:pt x="34277" y="31215"/>
                    <a:pt x="38068" y="28558"/>
                    <a:pt x="36933" y="27759"/>
                  </a:cubicBezTo>
                  <a:lnTo>
                    <a:pt x="36933" y="27759"/>
                  </a:lnTo>
                  <a:cubicBezTo>
                    <a:pt x="35945" y="27884"/>
                    <a:pt x="34966" y="27947"/>
                    <a:pt x="34021" y="27947"/>
                  </a:cubicBezTo>
                  <a:cubicBezTo>
                    <a:pt x="29910" y="27947"/>
                    <a:pt x="26443" y="26752"/>
                    <a:pt x="25688" y="24277"/>
                  </a:cubicBezTo>
                  <a:cubicBezTo>
                    <a:pt x="25424" y="23442"/>
                    <a:pt x="25932" y="23157"/>
                    <a:pt x="26853" y="23157"/>
                  </a:cubicBezTo>
                  <a:cubicBezTo>
                    <a:pt x="28828" y="23157"/>
                    <a:pt x="32703" y="24465"/>
                    <a:pt x="34948" y="24465"/>
                  </a:cubicBezTo>
                  <a:cubicBezTo>
                    <a:pt x="35537" y="24465"/>
                    <a:pt x="36013" y="24375"/>
                    <a:pt x="36314" y="24148"/>
                  </a:cubicBezTo>
                  <a:cubicBezTo>
                    <a:pt x="38816" y="23606"/>
                    <a:pt x="43303" y="19274"/>
                    <a:pt x="41137" y="18500"/>
                  </a:cubicBezTo>
                  <a:lnTo>
                    <a:pt x="41137" y="18500"/>
                  </a:lnTo>
                  <a:cubicBezTo>
                    <a:pt x="39565" y="18986"/>
                    <a:pt x="37927" y="19194"/>
                    <a:pt x="36455" y="19194"/>
                  </a:cubicBezTo>
                  <a:cubicBezTo>
                    <a:pt x="32299" y="19194"/>
                    <a:pt x="29474" y="17531"/>
                    <a:pt x="33245" y="15740"/>
                  </a:cubicBezTo>
                  <a:cubicBezTo>
                    <a:pt x="36340" y="14554"/>
                    <a:pt x="40131" y="15818"/>
                    <a:pt x="42375" y="13006"/>
                  </a:cubicBezTo>
                  <a:cubicBezTo>
                    <a:pt x="43355" y="10453"/>
                    <a:pt x="44696" y="5966"/>
                    <a:pt x="43742" y="4109"/>
                  </a:cubicBezTo>
                  <a:cubicBezTo>
                    <a:pt x="41314" y="2858"/>
                    <a:pt x="38595" y="2047"/>
                    <a:pt x="36153" y="2047"/>
                  </a:cubicBezTo>
                  <a:cubicBezTo>
                    <a:pt x="32654" y="2047"/>
                    <a:pt x="29725" y="3712"/>
                    <a:pt x="29041" y="8132"/>
                  </a:cubicBezTo>
                  <a:cubicBezTo>
                    <a:pt x="28743" y="9270"/>
                    <a:pt x="28120" y="10152"/>
                    <a:pt x="27203" y="10152"/>
                  </a:cubicBezTo>
                  <a:cubicBezTo>
                    <a:pt x="26852" y="10152"/>
                    <a:pt x="26459" y="10023"/>
                    <a:pt x="26024" y="9731"/>
                  </a:cubicBezTo>
                  <a:cubicBezTo>
                    <a:pt x="23651" y="7100"/>
                    <a:pt x="26901" y="3851"/>
                    <a:pt x="27468" y="1065"/>
                  </a:cubicBezTo>
                  <a:cubicBezTo>
                    <a:pt x="27065" y="312"/>
                    <a:pt x="26401" y="0"/>
                    <a:pt x="25606" y="0"/>
                  </a:cubicBezTo>
                  <a:close/>
                </a:path>
              </a:pathLst>
            </a:custGeom>
            <a:solidFill>
              <a:schemeClr val="accent4"/>
            </a:solidFill>
            <a:ln>
              <a:noFill/>
            </a:ln>
          </p:spPr>
          <p:txBody>
            <a:bodyPr spcFirstLastPara="1" lIns="91425" tIns="91425" rIns="91425" bIns="91425" anchor="ctr"/>
            <a:lstStyle/>
            <a:p>
              <a:pPr marL="0" marR="0" lvl="0" indent="0" algn="l" defTabSz="1219170" rtl="0" eaLnBrk="1" fontAlgn="base"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sp>
          <p:nvSpPr>
            <p:cNvPr id="12" name="Google Shape;198;p7"/>
            <p:cNvSpPr/>
            <p:nvPr/>
          </p:nvSpPr>
          <p:spPr>
            <a:xfrm>
              <a:off x="4848200" y="3612670"/>
              <a:ext cx="812352" cy="760890"/>
            </a:xfrm>
            <a:custGeom>
              <a:avLst/>
              <a:gdLst/>
              <a:ahLst/>
              <a:cxnLst/>
              <a:rect l="l" t="t" r="r" b="b"/>
              <a:pathLst>
                <a:path w="32471" h="30460" extrusionOk="0">
                  <a:moveTo>
                    <a:pt x="21097" y="0"/>
                  </a:moveTo>
                  <a:lnTo>
                    <a:pt x="21097" y="0"/>
                  </a:lnTo>
                  <a:cubicBezTo>
                    <a:pt x="18312" y="4075"/>
                    <a:pt x="17873" y="9827"/>
                    <a:pt x="20014" y="14675"/>
                  </a:cubicBezTo>
                  <a:cubicBezTo>
                    <a:pt x="17796" y="15759"/>
                    <a:pt x="15114" y="17177"/>
                    <a:pt x="12663" y="18544"/>
                  </a:cubicBezTo>
                  <a:cubicBezTo>
                    <a:pt x="8614" y="14005"/>
                    <a:pt x="8589" y="9827"/>
                    <a:pt x="10007" y="4901"/>
                  </a:cubicBezTo>
                  <a:lnTo>
                    <a:pt x="10007" y="4901"/>
                  </a:lnTo>
                  <a:cubicBezTo>
                    <a:pt x="7841" y="9208"/>
                    <a:pt x="8924" y="14908"/>
                    <a:pt x="12457" y="18647"/>
                  </a:cubicBezTo>
                  <a:cubicBezTo>
                    <a:pt x="10884" y="19524"/>
                    <a:pt x="8769" y="20762"/>
                    <a:pt x="6912" y="21897"/>
                  </a:cubicBezTo>
                  <a:cubicBezTo>
                    <a:pt x="2192" y="20607"/>
                    <a:pt x="26" y="15217"/>
                    <a:pt x="464" y="10446"/>
                  </a:cubicBezTo>
                  <a:lnTo>
                    <a:pt x="464" y="10446"/>
                  </a:lnTo>
                  <a:cubicBezTo>
                    <a:pt x="0" y="10884"/>
                    <a:pt x="284" y="12096"/>
                    <a:pt x="258" y="13231"/>
                  </a:cubicBezTo>
                  <a:cubicBezTo>
                    <a:pt x="568" y="16739"/>
                    <a:pt x="2734" y="20891"/>
                    <a:pt x="6628" y="22052"/>
                  </a:cubicBezTo>
                  <a:cubicBezTo>
                    <a:pt x="6345" y="22464"/>
                    <a:pt x="4153" y="23135"/>
                    <a:pt x="4230" y="23805"/>
                  </a:cubicBezTo>
                  <a:cubicBezTo>
                    <a:pt x="4926" y="23367"/>
                    <a:pt x="6061" y="22671"/>
                    <a:pt x="7170" y="22000"/>
                  </a:cubicBezTo>
                  <a:lnTo>
                    <a:pt x="7170" y="22000"/>
                  </a:lnTo>
                  <a:cubicBezTo>
                    <a:pt x="5519" y="24527"/>
                    <a:pt x="6783" y="29840"/>
                    <a:pt x="9491" y="30459"/>
                  </a:cubicBezTo>
                  <a:cubicBezTo>
                    <a:pt x="5881" y="28138"/>
                    <a:pt x="5287" y="21819"/>
                    <a:pt x="10162" y="20220"/>
                  </a:cubicBezTo>
                  <a:cubicBezTo>
                    <a:pt x="14902" y="21989"/>
                    <a:pt x="18574" y="27881"/>
                    <a:pt x="24211" y="27881"/>
                  </a:cubicBezTo>
                  <a:cubicBezTo>
                    <a:pt x="24248" y="27881"/>
                    <a:pt x="24284" y="27881"/>
                    <a:pt x="24321" y="27880"/>
                  </a:cubicBezTo>
                  <a:cubicBezTo>
                    <a:pt x="18956" y="27236"/>
                    <a:pt x="15397" y="22438"/>
                    <a:pt x="10394" y="20091"/>
                  </a:cubicBezTo>
                  <a:cubicBezTo>
                    <a:pt x="13515" y="18286"/>
                    <a:pt x="16816" y="16507"/>
                    <a:pt x="20246" y="14804"/>
                  </a:cubicBezTo>
                  <a:lnTo>
                    <a:pt x="21871" y="14005"/>
                  </a:lnTo>
                  <a:cubicBezTo>
                    <a:pt x="24118" y="15173"/>
                    <a:pt x="27476" y="18015"/>
                    <a:pt x="30159" y="18015"/>
                  </a:cubicBezTo>
                  <a:cubicBezTo>
                    <a:pt x="30617" y="18015"/>
                    <a:pt x="31055" y="17932"/>
                    <a:pt x="31465" y="17745"/>
                  </a:cubicBezTo>
                  <a:lnTo>
                    <a:pt x="31465" y="17745"/>
                  </a:lnTo>
                  <a:cubicBezTo>
                    <a:pt x="31199" y="17778"/>
                    <a:pt x="30936" y="17794"/>
                    <a:pt x="30677" y="17794"/>
                  </a:cubicBezTo>
                  <a:cubicBezTo>
                    <a:pt x="27570" y="17794"/>
                    <a:pt x="24936" y="15495"/>
                    <a:pt x="22103" y="13876"/>
                  </a:cubicBezTo>
                  <a:cubicBezTo>
                    <a:pt x="25224" y="12380"/>
                    <a:pt x="31671" y="9053"/>
                    <a:pt x="32471" y="6061"/>
                  </a:cubicBezTo>
                  <a:lnTo>
                    <a:pt x="32471" y="6061"/>
                  </a:lnTo>
                  <a:cubicBezTo>
                    <a:pt x="31052" y="8176"/>
                    <a:pt x="28912" y="9904"/>
                    <a:pt x="26539" y="11297"/>
                  </a:cubicBezTo>
                  <a:cubicBezTo>
                    <a:pt x="25966" y="10495"/>
                    <a:pt x="28283" y="4708"/>
                    <a:pt x="28085" y="4708"/>
                  </a:cubicBezTo>
                  <a:cubicBezTo>
                    <a:pt x="28060" y="4708"/>
                    <a:pt x="27995" y="4799"/>
                    <a:pt x="27880" y="5004"/>
                  </a:cubicBezTo>
                  <a:cubicBezTo>
                    <a:pt x="24037" y="12432"/>
                    <a:pt x="30201" y="9904"/>
                    <a:pt x="20194" y="14572"/>
                  </a:cubicBezTo>
                  <a:cubicBezTo>
                    <a:pt x="17770" y="9208"/>
                    <a:pt x="19034" y="4256"/>
                    <a:pt x="21097" y="0"/>
                  </a:cubicBezTo>
                  <a:close/>
                </a:path>
              </a:pathLst>
            </a:custGeom>
            <a:solidFill>
              <a:schemeClr val="accent3"/>
            </a:solidFill>
            <a:ln>
              <a:noFill/>
            </a:ln>
          </p:spPr>
          <p:txBody>
            <a:bodyPr spcFirstLastPara="1" lIns="91425" tIns="91425" rIns="91425" bIns="91425" anchor="ctr"/>
            <a:lstStyle/>
            <a:p>
              <a:pPr marL="0" marR="0" lvl="0" indent="0" algn="l" defTabSz="1219170" rtl="0" eaLnBrk="1" fontAlgn="base"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grpSp>
      <p:sp>
        <p:nvSpPr>
          <p:cNvPr id="13" name="Google Shape;199;p7"/>
          <p:cNvSpPr/>
          <p:nvPr/>
        </p:nvSpPr>
        <p:spPr>
          <a:xfrm rot="18110386">
            <a:off x="10707159" y="5337176"/>
            <a:ext cx="1418167" cy="1919817"/>
          </a:xfrm>
          <a:custGeom>
            <a:avLst/>
            <a:gdLst/>
            <a:ahLst/>
            <a:cxnLst/>
            <a:rect l="l" t="t" r="r" b="b"/>
            <a:pathLst>
              <a:path w="29738" h="40284" extrusionOk="0">
                <a:moveTo>
                  <a:pt x="20659" y="0"/>
                </a:moveTo>
                <a:cubicBezTo>
                  <a:pt x="17022" y="4411"/>
                  <a:pt x="13953" y="10291"/>
                  <a:pt x="14882" y="16326"/>
                </a:cubicBezTo>
                <a:lnTo>
                  <a:pt x="14701" y="16584"/>
                </a:lnTo>
                <a:cubicBezTo>
                  <a:pt x="14340" y="17177"/>
                  <a:pt x="13979" y="17770"/>
                  <a:pt x="13669" y="18389"/>
                </a:cubicBezTo>
                <a:cubicBezTo>
                  <a:pt x="13205" y="13308"/>
                  <a:pt x="12406" y="8228"/>
                  <a:pt x="11271" y="3250"/>
                </a:cubicBezTo>
                <a:lnTo>
                  <a:pt x="11271" y="3250"/>
                </a:lnTo>
                <a:cubicBezTo>
                  <a:pt x="9698" y="8486"/>
                  <a:pt x="10497" y="14185"/>
                  <a:pt x="13463" y="18776"/>
                </a:cubicBezTo>
                <a:cubicBezTo>
                  <a:pt x="12844" y="19988"/>
                  <a:pt x="12303" y="21200"/>
                  <a:pt x="11813" y="22490"/>
                </a:cubicBezTo>
                <a:cubicBezTo>
                  <a:pt x="10342" y="17693"/>
                  <a:pt x="8150" y="12354"/>
                  <a:pt x="4540" y="8743"/>
                </a:cubicBezTo>
                <a:lnTo>
                  <a:pt x="4540" y="8743"/>
                </a:lnTo>
                <a:cubicBezTo>
                  <a:pt x="6551" y="13412"/>
                  <a:pt x="7634" y="19086"/>
                  <a:pt x="11658" y="22928"/>
                </a:cubicBezTo>
                <a:cubicBezTo>
                  <a:pt x="11451" y="23444"/>
                  <a:pt x="11271" y="23960"/>
                  <a:pt x="11116" y="24502"/>
                </a:cubicBezTo>
                <a:cubicBezTo>
                  <a:pt x="7067" y="22206"/>
                  <a:pt x="4978" y="18183"/>
                  <a:pt x="2579" y="14495"/>
                </a:cubicBezTo>
                <a:lnTo>
                  <a:pt x="2579" y="14495"/>
                </a:lnTo>
                <a:cubicBezTo>
                  <a:pt x="3559" y="18802"/>
                  <a:pt x="5571" y="24579"/>
                  <a:pt x="10884" y="25250"/>
                </a:cubicBezTo>
                <a:cubicBezTo>
                  <a:pt x="10729" y="25765"/>
                  <a:pt x="10652" y="25997"/>
                  <a:pt x="10420" y="26926"/>
                </a:cubicBezTo>
                <a:cubicBezTo>
                  <a:pt x="6758" y="25688"/>
                  <a:pt x="2786" y="24553"/>
                  <a:pt x="0" y="21226"/>
                </a:cubicBezTo>
                <a:lnTo>
                  <a:pt x="0" y="21226"/>
                </a:lnTo>
                <a:cubicBezTo>
                  <a:pt x="136" y="25466"/>
                  <a:pt x="4517" y="27533"/>
                  <a:pt x="8624" y="27533"/>
                </a:cubicBezTo>
                <a:cubicBezTo>
                  <a:pt x="9188" y="27533"/>
                  <a:pt x="9748" y="27494"/>
                  <a:pt x="10291" y="27416"/>
                </a:cubicBezTo>
                <a:lnTo>
                  <a:pt x="10291" y="27416"/>
                </a:lnTo>
                <a:cubicBezTo>
                  <a:pt x="10162" y="27932"/>
                  <a:pt x="10033" y="28422"/>
                  <a:pt x="9930" y="28938"/>
                </a:cubicBezTo>
                <a:cubicBezTo>
                  <a:pt x="7962" y="29088"/>
                  <a:pt x="5995" y="29292"/>
                  <a:pt x="3944" y="29292"/>
                </a:cubicBezTo>
                <a:cubicBezTo>
                  <a:pt x="2822" y="29292"/>
                  <a:pt x="1676" y="29231"/>
                  <a:pt x="490" y="29067"/>
                </a:cubicBezTo>
                <a:lnTo>
                  <a:pt x="490" y="29067"/>
                </a:lnTo>
                <a:cubicBezTo>
                  <a:pt x="1849" y="30026"/>
                  <a:pt x="3422" y="30331"/>
                  <a:pt x="5062" y="30331"/>
                </a:cubicBezTo>
                <a:cubicBezTo>
                  <a:pt x="6596" y="30331"/>
                  <a:pt x="8190" y="30064"/>
                  <a:pt x="9723" y="29814"/>
                </a:cubicBezTo>
                <a:lnTo>
                  <a:pt x="9723" y="29814"/>
                </a:lnTo>
                <a:cubicBezTo>
                  <a:pt x="9620" y="30253"/>
                  <a:pt x="9543" y="30666"/>
                  <a:pt x="9466" y="31104"/>
                </a:cubicBezTo>
                <a:cubicBezTo>
                  <a:pt x="6912" y="31517"/>
                  <a:pt x="4617" y="33245"/>
                  <a:pt x="1960" y="34122"/>
                </a:cubicBezTo>
                <a:cubicBezTo>
                  <a:pt x="2357" y="34238"/>
                  <a:pt x="2774" y="34290"/>
                  <a:pt x="3202" y="34290"/>
                </a:cubicBezTo>
                <a:cubicBezTo>
                  <a:pt x="5248" y="34290"/>
                  <a:pt x="7562" y="33085"/>
                  <a:pt x="9311" y="31826"/>
                </a:cubicBezTo>
                <a:lnTo>
                  <a:pt x="9311" y="31826"/>
                </a:lnTo>
                <a:cubicBezTo>
                  <a:pt x="8167" y="38164"/>
                  <a:pt x="7894" y="40283"/>
                  <a:pt x="8013" y="40283"/>
                </a:cubicBezTo>
                <a:cubicBezTo>
                  <a:pt x="8206" y="40283"/>
                  <a:pt x="9423" y="34747"/>
                  <a:pt x="9646" y="32548"/>
                </a:cubicBezTo>
                <a:cubicBezTo>
                  <a:pt x="10136" y="34431"/>
                  <a:pt x="11967" y="36881"/>
                  <a:pt x="14159" y="36984"/>
                </a:cubicBezTo>
                <a:cubicBezTo>
                  <a:pt x="12483" y="35592"/>
                  <a:pt x="12122" y="32780"/>
                  <a:pt x="9852" y="31491"/>
                </a:cubicBezTo>
                <a:cubicBezTo>
                  <a:pt x="9956" y="30949"/>
                  <a:pt x="10059" y="30382"/>
                  <a:pt x="10188" y="29814"/>
                </a:cubicBezTo>
                <a:cubicBezTo>
                  <a:pt x="11451" y="32445"/>
                  <a:pt x="15681" y="33941"/>
                  <a:pt x="18415" y="34508"/>
                </a:cubicBezTo>
                <a:cubicBezTo>
                  <a:pt x="15733" y="33116"/>
                  <a:pt x="13747" y="29557"/>
                  <a:pt x="10368" y="29067"/>
                </a:cubicBezTo>
                <a:cubicBezTo>
                  <a:pt x="10471" y="28499"/>
                  <a:pt x="10626" y="27958"/>
                  <a:pt x="10755" y="27416"/>
                </a:cubicBezTo>
                <a:cubicBezTo>
                  <a:pt x="13341" y="28949"/>
                  <a:pt x="16615" y="30151"/>
                  <a:pt x="19857" y="30151"/>
                </a:cubicBezTo>
                <a:cubicBezTo>
                  <a:pt x="21141" y="30151"/>
                  <a:pt x="22421" y="29963"/>
                  <a:pt x="23650" y="29531"/>
                </a:cubicBezTo>
                <a:lnTo>
                  <a:pt x="23650" y="29531"/>
                </a:lnTo>
                <a:cubicBezTo>
                  <a:pt x="23516" y="29538"/>
                  <a:pt x="23382" y="29542"/>
                  <a:pt x="23248" y="29542"/>
                </a:cubicBezTo>
                <a:cubicBezTo>
                  <a:pt x="19522" y="29542"/>
                  <a:pt x="15846" y="26761"/>
                  <a:pt x="11908" y="26761"/>
                </a:cubicBezTo>
                <a:cubicBezTo>
                  <a:pt x="11577" y="26761"/>
                  <a:pt x="11245" y="26780"/>
                  <a:pt x="10910" y="26823"/>
                </a:cubicBezTo>
                <a:cubicBezTo>
                  <a:pt x="11013" y="26359"/>
                  <a:pt x="11142" y="25894"/>
                  <a:pt x="11400" y="25017"/>
                </a:cubicBezTo>
                <a:cubicBezTo>
                  <a:pt x="14088" y="25693"/>
                  <a:pt x="17223" y="26342"/>
                  <a:pt x="19887" y="26342"/>
                </a:cubicBezTo>
                <a:cubicBezTo>
                  <a:pt x="21696" y="26342"/>
                  <a:pt x="23288" y="26042"/>
                  <a:pt x="24373" y="25250"/>
                </a:cubicBezTo>
                <a:lnTo>
                  <a:pt x="24373" y="25250"/>
                </a:lnTo>
                <a:cubicBezTo>
                  <a:pt x="23649" y="25368"/>
                  <a:pt x="22922" y="25416"/>
                  <a:pt x="22193" y="25416"/>
                </a:cubicBezTo>
                <a:cubicBezTo>
                  <a:pt x="19226" y="25416"/>
                  <a:pt x="16227" y="24628"/>
                  <a:pt x="13264" y="24628"/>
                </a:cubicBezTo>
                <a:cubicBezTo>
                  <a:pt x="12675" y="24628"/>
                  <a:pt x="12088" y="24659"/>
                  <a:pt x="11503" y="24734"/>
                </a:cubicBezTo>
                <a:cubicBezTo>
                  <a:pt x="11684" y="24141"/>
                  <a:pt x="11890" y="23547"/>
                  <a:pt x="12096" y="22954"/>
                </a:cubicBezTo>
                <a:cubicBezTo>
                  <a:pt x="13934" y="23651"/>
                  <a:pt x="15855" y="23994"/>
                  <a:pt x="17767" y="23994"/>
                </a:cubicBezTo>
                <a:cubicBezTo>
                  <a:pt x="20523" y="23994"/>
                  <a:pt x="23262" y="23282"/>
                  <a:pt x="25714" y="21897"/>
                </a:cubicBezTo>
                <a:lnTo>
                  <a:pt x="25714" y="21897"/>
                </a:lnTo>
                <a:cubicBezTo>
                  <a:pt x="24100" y="22475"/>
                  <a:pt x="22386" y="22662"/>
                  <a:pt x="20631" y="22662"/>
                </a:cubicBezTo>
                <a:cubicBezTo>
                  <a:pt x="17926" y="22662"/>
                  <a:pt x="15122" y="22218"/>
                  <a:pt x="12431" y="22077"/>
                </a:cubicBezTo>
                <a:cubicBezTo>
                  <a:pt x="12793" y="21175"/>
                  <a:pt x="12844" y="21020"/>
                  <a:pt x="13566" y="19524"/>
                </a:cubicBezTo>
                <a:cubicBezTo>
                  <a:pt x="14461" y="19680"/>
                  <a:pt x="15415" y="19765"/>
                  <a:pt x="16388" y="19765"/>
                </a:cubicBezTo>
                <a:cubicBezTo>
                  <a:pt x="20240" y="19765"/>
                  <a:pt x="24403" y="18438"/>
                  <a:pt x="26462" y="14959"/>
                </a:cubicBezTo>
                <a:lnTo>
                  <a:pt x="26462" y="14959"/>
                </a:lnTo>
                <a:cubicBezTo>
                  <a:pt x="22722" y="17744"/>
                  <a:pt x="17925" y="17744"/>
                  <a:pt x="13747" y="19137"/>
                </a:cubicBezTo>
                <a:cubicBezTo>
                  <a:pt x="14211" y="18234"/>
                  <a:pt x="14701" y="17332"/>
                  <a:pt x="15268" y="16481"/>
                </a:cubicBezTo>
                <a:cubicBezTo>
                  <a:pt x="21071" y="15526"/>
                  <a:pt x="27983" y="10936"/>
                  <a:pt x="29221" y="7841"/>
                </a:cubicBezTo>
                <a:lnTo>
                  <a:pt x="29221" y="7841"/>
                </a:lnTo>
                <a:cubicBezTo>
                  <a:pt x="25121" y="10858"/>
                  <a:pt x="20194" y="13360"/>
                  <a:pt x="15630" y="16016"/>
                </a:cubicBezTo>
                <a:cubicBezTo>
                  <a:pt x="18931" y="11271"/>
                  <a:pt x="28731" y="5829"/>
                  <a:pt x="29737" y="1032"/>
                </a:cubicBezTo>
                <a:lnTo>
                  <a:pt x="29737" y="1032"/>
                </a:lnTo>
                <a:cubicBezTo>
                  <a:pt x="27803" y="3173"/>
                  <a:pt x="25249" y="4668"/>
                  <a:pt x="22954" y="6396"/>
                </a:cubicBezTo>
                <a:cubicBezTo>
                  <a:pt x="19369" y="8821"/>
                  <a:pt x="18080" y="12483"/>
                  <a:pt x="15243" y="15759"/>
                </a:cubicBezTo>
                <a:cubicBezTo>
                  <a:pt x="16223" y="10368"/>
                  <a:pt x="19627" y="5649"/>
                  <a:pt x="20659" y="0"/>
                </a:cubicBezTo>
                <a:close/>
              </a:path>
            </a:pathLst>
          </a:custGeom>
          <a:solidFill>
            <a:schemeClr val="accent3"/>
          </a:solidFill>
          <a:ln>
            <a:noFill/>
          </a:ln>
        </p:spPr>
        <p:txBody>
          <a:bodyPr spcFirstLastPara="1" lIns="121900" tIns="121900" rIns="121900" bIns="121900" anchor="ctr"/>
          <a:lstStyle/>
          <a:p>
            <a:pPr marL="0" marR="0" lvl="0" indent="0" algn="l" defTabSz="1219170" rtl="0" eaLnBrk="1" fontAlgn="base"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sp>
        <p:nvSpPr>
          <p:cNvPr id="14" name="Google Shape;200;p7"/>
          <p:cNvSpPr>
            <a:spLocks/>
          </p:cNvSpPr>
          <p:nvPr/>
        </p:nvSpPr>
        <p:spPr bwMode="auto">
          <a:xfrm rot="857611" flipH="1">
            <a:off x="11040534" y="3989918"/>
            <a:ext cx="1595967" cy="2628900"/>
          </a:xfrm>
          <a:custGeom>
            <a:avLst/>
            <a:gdLst>
              <a:gd name="T0" fmla="*/ 970468512 w 29738"/>
              <a:gd name="T1" fmla="*/ 1914203640 h 40284"/>
              <a:gd name="T2" fmla="*/ 891367858 w 29738"/>
              <a:gd name="T3" fmla="*/ 2147483646 h 40284"/>
              <a:gd name="T4" fmla="*/ 734992440 w 29738"/>
              <a:gd name="T5" fmla="*/ 381057959 h 40284"/>
              <a:gd name="T6" fmla="*/ 770335323 w 29738"/>
              <a:gd name="T7" fmla="*/ 2147483646 h 40284"/>
              <a:gd name="T8" fmla="*/ 296057103 w 29738"/>
              <a:gd name="T9" fmla="*/ 1025106743 h 40284"/>
              <a:gd name="T10" fmla="*/ 724884526 w 29738"/>
              <a:gd name="T11" fmla="*/ 2147483646 h 40284"/>
              <a:gd name="T12" fmla="*/ 168179576 w 29738"/>
              <a:gd name="T13" fmla="*/ 1699521495 h 40284"/>
              <a:gd name="T14" fmla="*/ 679496923 w 29738"/>
              <a:gd name="T15" fmla="*/ 2147483646 h 40284"/>
              <a:gd name="T16" fmla="*/ 0 w 29738"/>
              <a:gd name="T17" fmla="*/ 2147483646 h 40284"/>
              <a:gd name="T18" fmla="*/ 671085294 w 29738"/>
              <a:gd name="T19" fmla="*/ 2147483646 h 40284"/>
              <a:gd name="T20" fmla="*/ 647543350 w 29738"/>
              <a:gd name="T21" fmla="*/ 2147483646 h 40284"/>
              <a:gd name="T22" fmla="*/ 31953573 w 29738"/>
              <a:gd name="T23" fmla="*/ 2147483646 h 40284"/>
              <a:gd name="T24" fmla="*/ 330097433 w 29738"/>
              <a:gd name="T25" fmla="*/ 2147483646 h 40284"/>
              <a:gd name="T26" fmla="*/ 634044516 w 29738"/>
              <a:gd name="T27" fmla="*/ 2147483646 h 40284"/>
              <a:gd name="T28" fmla="*/ 127812723 w 29738"/>
              <a:gd name="T29" fmla="*/ 2147483646 h 40284"/>
              <a:gd name="T30" fmla="*/ 607178107 w 29738"/>
              <a:gd name="T31" fmla="*/ 2147483646 h 40284"/>
              <a:gd name="T32" fmla="*/ 522535053 w 29738"/>
              <a:gd name="T33" fmla="*/ 2147483646 h 40284"/>
              <a:gd name="T34" fmla="*/ 923321431 w 29738"/>
              <a:gd name="T35" fmla="*/ 2147483646 h 40284"/>
              <a:gd name="T36" fmla="*/ 664368259 w 29738"/>
              <a:gd name="T37" fmla="*/ 2147483646 h 40284"/>
              <a:gd name="T38" fmla="*/ 676106004 w 29738"/>
              <a:gd name="T39" fmla="*/ 2147483646 h 40284"/>
              <a:gd name="T40" fmla="*/ 1294892248 w 29738"/>
              <a:gd name="T41" fmla="*/ 2147483646 h 40284"/>
              <a:gd name="T42" fmla="*/ 1542237283 w 29738"/>
              <a:gd name="T43" fmla="*/ 2147483646 h 40284"/>
              <a:gd name="T44" fmla="*/ 776530669 w 29738"/>
              <a:gd name="T45" fmla="*/ 2147483646 h 40284"/>
              <a:gd name="T46" fmla="*/ 743404110 w 29738"/>
              <a:gd name="T47" fmla="*/ 2147483646 h 40284"/>
              <a:gd name="T48" fmla="*/ 1589384364 w 29738"/>
              <a:gd name="T49" fmla="*/ 2147483646 h 40284"/>
              <a:gd name="T50" fmla="*/ 1447225490 w 29738"/>
              <a:gd name="T51" fmla="*/ 2147483646 h 40284"/>
              <a:gd name="T52" fmla="*/ 750121104 w 29738"/>
              <a:gd name="T53" fmla="*/ 2147483646 h 40284"/>
              <a:gd name="T54" fmla="*/ 1158601442 w 29738"/>
              <a:gd name="T55" fmla="*/ 2147483646 h 40284"/>
              <a:gd name="T56" fmla="*/ 1676831845 w 29738"/>
              <a:gd name="T57" fmla="*/ 2147483646 h 40284"/>
              <a:gd name="T58" fmla="*/ 810635762 w 29738"/>
              <a:gd name="T59" fmla="*/ 2147483646 h 40284"/>
              <a:gd name="T60" fmla="*/ 1068675203 w 29738"/>
              <a:gd name="T61" fmla="*/ 2147483646 h 40284"/>
              <a:gd name="T62" fmla="*/ 1725610367 w 29738"/>
              <a:gd name="T63" fmla="*/ 1753924484 h 40284"/>
              <a:gd name="T64" fmla="*/ 995640287 w 29738"/>
              <a:gd name="T65" fmla="*/ 1932376293 h 40284"/>
              <a:gd name="T66" fmla="*/ 1905526078 w 29738"/>
              <a:gd name="T67" fmla="*/ 919347944 h 40284"/>
              <a:gd name="T68" fmla="*/ 1939175936 w 29738"/>
              <a:gd name="T69" fmla="*/ 121001691 h 40284"/>
              <a:gd name="T70" fmla="*/ 1496849680 w 29738"/>
              <a:gd name="T71" fmla="*/ 749922553 h 40284"/>
              <a:gd name="T72" fmla="*/ 1347191297 w 29738"/>
              <a:gd name="T73" fmla="*/ 0 h 4028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9738" h="40284" extrusionOk="0">
                <a:moveTo>
                  <a:pt x="20659" y="0"/>
                </a:moveTo>
                <a:cubicBezTo>
                  <a:pt x="17022" y="4411"/>
                  <a:pt x="13953" y="10291"/>
                  <a:pt x="14882" y="16326"/>
                </a:cubicBezTo>
                <a:lnTo>
                  <a:pt x="14701" y="16584"/>
                </a:lnTo>
                <a:cubicBezTo>
                  <a:pt x="14340" y="17177"/>
                  <a:pt x="13979" y="17770"/>
                  <a:pt x="13669" y="18389"/>
                </a:cubicBezTo>
                <a:cubicBezTo>
                  <a:pt x="13205" y="13308"/>
                  <a:pt x="12406" y="8228"/>
                  <a:pt x="11271" y="3250"/>
                </a:cubicBezTo>
                <a:cubicBezTo>
                  <a:pt x="9698" y="8486"/>
                  <a:pt x="10497" y="14185"/>
                  <a:pt x="13463" y="18776"/>
                </a:cubicBezTo>
                <a:cubicBezTo>
                  <a:pt x="12844" y="19988"/>
                  <a:pt x="12303" y="21200"/>
                  <a:pt x="11813" y="22490"/>
                </a:cubicBezTo>
                <a:cubicBezTo>
                  <a:pt x="10342" y="17693"/>
                  <a:pt x="8150" y="12354"/>
                  <a:pt x="4540" y="8743"/>
                </a:cubicBezTo>
                <a:cubicBezTo>
                  <a:pt x="6551" y="13412"/>
                  <a:pt x="7634" y="19086"/>
                  <a:pt x="11658" y="22928"/>
                </a:cubicBezTo>
                <a:cubicBezTo>
                  <a:pt x="11451" y="23444"/>
                  <a:pt x="11271" y="23960"/>
                  <a:pt x="11116" y="24502"/>
                </a:cubicBezTo>
                <a:cubicBezTo>
                  <a:pt x="7067" y="22206"/>
                  <a:pt x="4978" y="18183"/>
                  <a:pt x="2579" y="14495"/>
                </a:cubicBezTo>
                <a:cubicBezTo>
                  <a:pt x="3559" y="18802"/>
                  <a:pt x="5571" y="24579"/>
                  <a:pt x="10884" y="25250"/>
                </a:cubicBezTo>
                <a:cubicBezTo>
                  <a:pt x="10729" y="25765"/>
                  <a:pt x="10652" y="25997"/>
                  <a:pt x="10420" y="26926"/>
                </a:cubicBezTo>
                <a:cubicBezTo>
                  <a:pt x="6758" y="25688"/>
                  <a:pt x="2786" y="24553"/>
                  <a:pt x="0" y="21226"/>
                </a:cubicBezTo>
                <a:cubicBezTo>
                  <a:pt x="136" y="25466"/>
                  <a:pt x="4517" y="27533"/>
                  <a:pt x="8624" y="27533"/>
                </a:cubicBezTo>
                <a:cubicBezTo>
                  <a:pt x="9188" y="27533"/>
                  <a:pt x="9748" y="27494"/>
                  <a:pt x="10291" y="27416"/>
                </a:cubicBezTo>
                <a:cubicBezTo>
                  <a:pt x="10162" y="27932"/>
                  <a:pt x="10033" y="28422"/>
                  <a:pt x="9930" y="28938"/>
                </a:cubicBezTo>
                <a:cubicBezTo>
                  <a:pt x="7962" y="29088"/>
                  <a:pt x="5995" y="29292"/>
                  <a:pt x="3944" y="29292"/>
                </a:cubicBezTo>
                <a:cubicBezTo>
                  <a:pt x="2822" y="29292"/>
                  <a:pt x="1676" y="29231"/>
                  <a:pt x="490" y="29067"/>
                </a:cubicBezTo>
                <a:cubicBezTo>
                  <a:pt x="1849" y="30026"/>
                  <a:pt x="3422" y="30331"/>
                  <a:pt x="5062" y="30331"/>
                </a:cubicBezTo>
                <a:cubicBezTo>
                  <a:pt x="6596" y="30331"/>
                  <a:pt x="8190" y="30064"/>
                  <a:pt x="9723" y="29814"/>
                </a:cubicBezTo>
                <a:cubicBezTo>
                  <a:pt x="9620" y="30253"/>
                  <a:pt x="9543" y="30666"/>
                  <a:pt x="9466" y="31104"/>
                </a:cubicBezTo>
                <a:cubicBezTo>
                  <a:pt x="6912" y="31517"/>
                  <a:pt x="4617" y="33245"/>
                  <a:pt x="1960" y="34122"/>
                </a:cubicBezTo>
                <a:cubicBezTo>
                  <a:pt x="2357" y="34238"/>
                  <a:pt x="2774" y="34290"/>
                  <a:pt x="3202" y="34290"/>
                </a:cubicBezTo>
                <a:cubicBezTo>
                  <a:pt x="5248" y="34290"/>
                  <a:pt x="7562" y="33085"/>
                  <a:pt x="9311" y="31826"/>
                </a:cubicBezTo>
                <a:cubicBezTo>
                  <a:pt x="8167" y="38164"/>
                  <a:pt x="7894" y="40283"/>
                  <a:pt x="8013" y="40283"/>
                </a:cubicBezTo>
                <a:cubicBezTo>
                  <a:pt x="8206" y="40283"/>
                  <a:pt x="9423" y="34747"/>
                  <a:pt x="9646" y="32548"/>
                </a:cubicBezTo>
                <a:cubicBezTo>
                  <a:pt x="10136" y="34431"/>
                  <a:pt x="11967" y="36881"/>
                  <a:pt x="14159" y="36984"/>
                </a:cubicBezTo>
                <a:cubicBezTo>
                  <a:pt x="12483" y="35592"/>
                  <a:pt x="12122" y="32780"/>
                  <a:pt x="9852" y="31491"/>
                </a:cubicBezTo>
                <a:cubicBezTo>
                  <a:pt x="9956" y="30949"/>
                  <a:pt x="10059" y="30382"/>
                  <a:pt x="10188" y="29814"/>
                </a:cubicBezTo>
                <a:cubicBezTo>
                  <a:pt x="11451" y="32445"/>
                  <a:pt x="15681" y="33941"/>
                  <a:pt x="18415" y="34508"/>
                </a:cubicBezTo>
                <a:cubicBezTo>
                  <a:pt x="15733" y="33116"/>
                  <a:pt x="13747" y="29557"/>
                  <a:pt x="10368" y="29067"/>
                </a:cubicBezTo>
                <a:cubicBezTo>
                  <a:pt x="10471" y="28499"/>
                  <a:pt x="10626" y="27958"/>
                  <a:pt x="10755" y="27416"/>
                </a:cubicBezTo>
                <a:cubicBezTo>
                  <a:pt x="13341" y="28949"/>
                  <a:pt x="16615" y="30151"/>
                  <a:pt x="19857" y="30151"/>
                </a:cubicBezTo>
                <a:cubicBezTo>
                  <a:pt x="21141" y="30151"/>
                  <a:pt x="22421" y="29963"/>
                  <a:pt x="23650" y="29531"/>
                </a:cubicBezTo>
                <a:cubicBezTo>
                  <a:pt x="23516" y="29538"/>
                  <a:pt x="23382" y="29542"/>
                  <a:pt x="23248" y="29542"/>
                </a:cubicBezTo>
                <a:cubicBezTo>
                  <a:pt x="19522" y="29542"/>
                  <a:pt x="15846" y="26761"/>
                  <a:pt x="11908" y="26761"/>
                </a:cubicBezTo>
                <a:cubicBezTo>
                  <a:pt x="11577" y="26761"/>
                  <a:pt x="11245" y="26780"/>
                  <a:pt x="10910" y="26823"/>
                </a:cubicBezTo>
                <a:cubicBezTo>
                  <a:pt x="11013" y="26359"/>
                  <a:pt x="11142" y="25894"/>
                  <a:pt x="11400" y="25017"/>
                </a:cubicBezTo>
                <a:cubicBezTo>
                  <a:pt x="14088" y="25693"/>
                  <a:pt x="17223" y="26342"/>
                  <a:pt x="19887" y="26342"/>
                </a:cubicBezTo>
                <a:cubicBezTo>
                  <a:pt x="21696" y="26342"/>
                  <a:pt x="23288" y="26042"/>
                  <a:pt x="24373" y="25250"/>
                </a:cubicBezTo>
                <a:cubicBezTo>
                  <a:pt x="23649" y="25368"/>
                  <a:pt x="22922" y="25416"/>
                  <a:pt x="22193" y="25416"/>
                </a:cubicBezTo>
                <a:cubicBezTo>
                  <a:pt x="19226" y="25416"/>
                  <a:pt x="16227" y="24628"/>
                  <a:pt x="13264" y="24628"/>
                </a:cubicBezTo>
                <a:cubicBezTo>
                  <a:pt x="12675" y="24628"/>
                  <a:pt x="12088" y="24659"/>
                  <a:pt x="11503" y="24734"/>
                </a:cubicBezTo>
                <a:cubicBezTo>
                  <a:pt x="11684" y="24141"/>
                  <a:pt x="11890" y="23547"/>
                  <a:pt x="12096" y="22954"/>
                </a:cubicBezTo>
                <a:cubicBezTo>
                  <a:pt x="13934" y="23651"/>
                  <a:pt x="15855" y="23994"/>
                  <a:pt x="17767" y="23994"/>
                </a:cubicBezTo>
                <a:cubicBezTo>
                  <a:pt x="20523" y="23994"/>
                  <a:pt x="23262" y="23282"/>
                  <a:pt x="25714" y="21897"/>
                </a:cubicBezTo>
                <a:cubicBezTo>
                  <a:pt x="24100" y="22475"/>
                  <a:pt x="22386" y="22662"/>
                  <a:pt x="20631" y="22662"/>
                </a:cubicBezTo>
                <a:cubicBezTo>
                  <a:pt x="17926" y="22662"/>
                  <a:pt x="15122" y="22218"/>
                  <a:pt x="12431" y="22077"/>
                </a:cubicBezTo>
                <a:cubicBezTo>
                  <a:pt x="12793" y="21175"/>
                  <a:pt x="12844" y="21020"/>
                  <a:pt x="13566" y="19524"/>
                </a:cubicBezTo>
                <a:cubicBezTo>
                  <a:pt x="14461" y="19680"/>
                  <a:pt x="15415" y="19765"/>
                  <a:pt x="16388" y="19765"/>
                </a:cubicBezTo>
                <a:cubicBezTo>
                  <a:pt x="20240" y="19765"/>
                  <a:pt x="24403" y="18438"/>
                  <a:pt x="26462" y="14959"/>
                </a:cubicBezTo>
                <a:cubicBezTo>
                  <a:pt x="22722" y="17744"/>
                  <a:pt x="17925" y="17744"/>
                  <a:pt x="13747" y="19137"/>
                </a:cubicBezTo>
                <a:cubicBezTo>
                  <a:pt x="14211" y="18234"/>
                  <a:pt x="14701" y="17332"/>
                  <a:pt x="15268" y="16481"/>
                </a:cubicBezTo>
                <a:cubicBezTo>
                  <a:pt x="21071" y="15526"/>
                  <a:pt x="27983" y="10936"/>
                  <a:pt x="29221" y="7841"/>
                </a:cubicBezTo>
                <a:cubicBezTo>
                  <a:pt x="25121" y="10858"/>
                  <a:pt x="20194" y="13360"/>
                  <a:pt x="15630" y="16016"/>
                </a:cubicBezTo>
                <a:cubicBezTo>
                  <a:pt x="18931" y="11271"/>
                  <a:pt x="28731" y="5829"/>
                  <a:pt x="29737" y="1032"/>
                </a:cubicBezTo>
                <a:cubicBezTo>
                  <a:pt x="27803" y="3173"/>
                  <a:pt x="25249" y="4668"/>
                  <a:pt x="22954" y="6396"/>
                </a:cubicBezTo>
                <a:cubicBezTo>
                  <a:pt x="19369" y="8821"/>
                  <a:pt x="18080" y="12483"/>
                  <a:pt x="15243" y="15759"/>
                </a:cubicBezTo>
                <a:cubicBezTo>
                  <a:pt x="16223" y="10368"/>
                  <a:pt x="19627" y="5649"/>
                  <a:pt x="20659" y="0"/>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lIns="121900" tIns="121900" rIns="121900" bIns="121900" anchor="ctr"/>
          <a:lstStyle/>
          <a:p>
            <a:pPr marL="0" marR="0" lvl="0" indent="0" algn="l" defTabSz="121917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sp>
        <p:nvSpPr>
          <p:cNvPr id="15" name="Google Shape;201;p7"/>
          <p:cNvSpPr/>
          <p:nvPr/>
        </p:nvSpPr>
        <p:spPr>
          <a:xfrm rot="10800000" flipH="1">
            <a:off x="-330200" y="-198967"/>
            <a:ext cx="1094317" cy="1481667"/>
          </a:xfrm>
          <a:custGeom>
            <a:avLst/>
            <a:gdLst/>
            <a:ahLst/>
            <a:cxnLst/>
            <a:rect l="l" t="t" r="r" b="b"/>
            <a:pathLst>
              <a:path w="29738" h="40284" extrusionOk="0">
                <a:moveTo>
                  <a:pt x="20659" y="0"/>
                </a:moveTo>
                <a:cubicBezTo>
                  <a:pt x="17022" y="4411"/>
                  <a:pt x="13953" y="10291"/>
                  <a:pt x="14882" y="16326"/>
                </a:cubicBezTo>
                <a:lnTo>
                  <a:pt x="14701" y="16584"/>
                </a:lnTo>
                <a:cubicBezTo>
                  <a:pt x="14340" y="17177"/>
                  <a:pt x="13979" y="17770"/>
                  <a:pt x="13669" y="18389"/>
                </a:cubicBezTo>
                <a:cubicBezTo>
                  <a:pt x="13205" y="13308"/>
                  <a:pt x="12406" y="8228"/>
                  <a:pt x="11271" y="3250"/>
                </a:cubicBezTo>
                <a:lnTo>
                  <a:pt x="11271" y="3250"/>
                </a:lnTo>
                <a:cubicBezTo>
                  <a:pt x="9698" y="8486"/>
                  <a:pt x="10497" y="14185"/>
                  <a:pt x="13463" y="18776"/>
                </a:cubicBezTo>
                <a:cubicBezTo>
                  <a:pt x="12844" y="19988"/>
                  <a:pt x="12303" y="21200"/>
                  <a:pt x="11813" y="22490"/>
                </a:cubicBezTo>
                <a:cubicBezTo>
                  <a:pt x="10342" y="17693"/>
                  <a:pt x="8150" y="12354"/>
                  <a:pt x="4540" y="8743"/>
                </a:cubicBezTo>
                <a:lnTo>
                  <a:pt x="4540" y="8743"/>
                </a:lnTo>
                <a:cubicBezTo>
                  <a:pt x="6551" y="13412"/>
                  <a:pt x="7634" y="19086"/>
                  <a:pt x="11658" y="22928"/>
                </a:cubicBezTo>
                <a:cubicBezTo>
                  <a:pt x="11451" y="23444"/>
                  <a:pt x="11271" y="23960"/>
                  <a:pt x="11116" y="24502"/>
                </a:cubicBezTo>
                <a:cubicBezTo>
                  <a:pt x="7067" y="22206"/>
                  <a:pt x="4978" y="18183"/>
                  <a:pt x="2579" y="14495"/>
                </a:cubicBezTo>
                <a:lnTo>
                  <a:pt x="2579" y="14495"/>
                </a:lnTo>
                <a:cubicBezTo>
                  <a:pt x="3559" y="18802"/>
                  <a:pt x="5571" y="24579"/>
                  <a:pt x="10884" y="25250"/>
                </a:cubicBezTo>
                <a:cubicBezTo>
                  <a:pt x="10729" y="25765"/>
                  <a:pt x="10652" y="25997"/>
                  <a:pt x="10420" y="26926"/>
                </a:cubicBezTo>
                <a:cubicBezTo>
                  <a:pt x="6758" y="25688"/>
                  <a:pt x="2786" y="24553"/>
                  <a:pt x="0" y="21226"/>
                </a:cubicBezTo>
                <a:lnTo>
                  <a:pt x="0" y="21226"/>
                </a:lnTo>
                <a:cubicBezTo>
                  <a:pt x="136" y="25466"/>
                  <a:pt x="4517" y="27533"/>
                  <a:pt x="8624" y="27533"/>
                </a:cubicBezTo>
                <a:cubicBezTo>
                  <a:pt x="9188" y="27533"/>
                  <a:pt x="9748" y="27494"/>
                  <a:pt x="10291" y="27416"/>
                </a:cubicBezTo>
                <a:lnTo>
                  <a:pt x="10291" y="27416"/>
                </a:lnTo>
                <a:cubicBezTo>
                  <a:pt x="10162" y="27932"/>
                  <a:pt x="10033" y="28422"/>
                  <a:pt x="9930" y="28938"/>
                </a:cubicBezTo>
                <a:cubicBezTo>
                  <a:pt x="7962" y="29088"/>
                  <a:pt x="5995" y="29292"/>
                  <a:pt x="3944" y="29292"/>
                </a:cubicBezTo>
                <a:cubicBezTo>
                  <a:pt x="2822" y="29292"/>
                  <a:pt x="1676" y="29231"/>
                  <a:pt x="490" y="29067"/>
                </a:cubicBezTo>
                <a:lnTo>
                  <a:pt x="490" y="29067"/>
                </a:lnTo>
                <a:cubicBezTo>
                  <a:pt x="1849" y="30026"/>
                  <a:pt x="3422" y="30331"/>
                  <a:pt x="5062" y="30331"/>
                </a:cubicBezTo>
                <a:cubicBezTo>
                  <a:pt x="6596" y="30331"/>
                  <a:pt x="8190" y="30064"/>
                  <a:pt x="9723" y="29814"/>
                </a:cubicBezTo>
                <a:lnTo>
                  <a:pt x="9723" y="29814"/>
                </a:lnTo>
                <a:cubicBezTo>
                  <a:pt x="9620" y="30253"/>
                  <a:pt x="9543" y="30666"/>
                  <a:pt x="9466" y="31104"/>
                </a:cubicBezTo>
                <a:cubicBezTo>
                  <a:pt x="6912" y="31517"/>
                  <a:pt x="4617" y="33245"/>
                  <a:pt x="1960" y="34122"/>
                </a:cubicBezTo>
                <a:cubicBezTo>
                  <a:pt x="2357" y="34238"/>
                  <a:pt x="2774" y="34290"/>
                  <a:pt x="3202" y="34290"/>
                </a:cubicBezTo>
                <a:cubicBezTo>
                  <a:pt x="5248" y="34290"/>
                  <a:pt x="7562" y="33085"/>
                  <a:pt x="9311" y="31826"/>
                </a:cubicBezTo>
                <a:lnTo>
                  <a:pt x="9311" y="31826"/>
                </a:lnTo>
                <a:cubicBezTo>
                  <a:pt x="8167" y="38164"/>
                  <a:pt x="7894" y="40283"/>
                  <a:pt x="8013" y="40283"/>
                </a:cubicBezTo>
                <a:cubicBezTo>
                  <a:pt x="8206" y="40283"/>
                  <a:pt x="9423" y="34747"/>
                  <a:pt x="9646" y="32548"/>
                </a:cubicBezTo>
                <a:cubicBezTo>
                  <a:pt x="10136" y="34431"/>
                  <a:pt x="11967" y="36881"/>
                  <a:pt x="14159" y="36984"/>
                </a:cubicBezTo>
                <a:cubicBezTo>
                  <a:pt x="12483" y="35592"/>
                  <a:pt x="12122" y="32780"/>
                  <a:pt x="9852" y="31491"/>
                </a:cubicBezTo>
                <a:cubicBezTo>
                  <a:pt x="9956" y="30949"/>
                  <a:pt x="10059" y="30382"/>
                  <a:pt x="10188" y="29814"/>
                </a:cubicBezTo>
                <a:cubicBezTo>
                  <a:pt x="11451" y="32445"/>
                  <a:pt x="15681" y="33941"/>
                  <a:pt x="18415" y="34508"/>
                </a:cubicBezTo>
                <a:cubicBezTo>
                  <a:pt x="15733" y="33116"/>
                  <a:pt x="13747" y="29557"/>
                  <a:pt x="10368" y="29067"/>
                </a:cubicBezTo>
                <a:cubicBezTo>
                  <a:pt x="10471" y="28499"/>
                  <a:pt x="10626" y="27958"/>
                  <a:pt x="10755" y="27416"/>
                </a:cubicBezTo>
                <a:cubicBezTo>
                  <a:pt x="13341" y="28949"/>
                  <a:pt x="16615" y="30151"/>
                  <a:pt x="19857" y="30151"/>
                </a:cubicBezTo>
                <a:cubicBezTo>
                  <a:pt x="21141" y="30151"/>
                  <a:pt x="22421" y="29963"/>
                  <a:pt x="23650" y="29531"/>
                </a:cubicBezTo>
                <a:lnTo>
                  <a:pt x="23650" y="29531"/>
                </a:lnTo>
                <a:cubicBezTo>
                  <a:pt x="23516" y="29538"/>
                  <a:pt x="23382" y="29542"/>
                  <a:pt x="23248" y="29542"/>
                </a:cubicBezTo>
                <a:cubicBezTo>
                  <a:pt x="19522" y="29542"/>
                  <a:pt x="15846" y="26761"/>
                  <a:pt x="11908" y="26761"/>
                </a:cubicBezTo>
                <a:cubicBezTo>
                  <a:pt x="11577" y="26761"/>
                  <a:pt x="11245" y="26780"/>
                  <a:pt x="10910" y="26823"/>
                </a:cubicBezTo>
                <a:cubicBezTo>
                  <a:pt x="11013" y="26359"/>
                  <a:pt x="11142" y="25894"/>
                  <a:pt x="11400" y="25017"/>
                </a:cubicBezTo>
                <a:cubicBezTo>
                  <a:pt x="14088" y="25693"/>
                  <a:pt x="17223" y="26342"/>
                  <a:pt x="19887" y="26342"/>
                </a:cubicBezTo>
                <a:cubicBezTo>
                  <a:pt x="21696" y="26342"/>
                  <a:pt x="23288" y="26042"/>
                  <a:pt x="24373" y="25250"/>
                </a:cubicBezTo>
                <a:lnTo>
                  <a:pt x="24373" y="25250"/>
                </a:lnTo>
                <a:cubicBezTo>
                  <a:pt x="23649" y="25368"/>
                  <a:pt x="22922" y="25416"/>
                  <a:pt x="22193" y="25416"/>
                </a:cubicBezTo>
                <a:cubicBezTo>
                  <a:pt x="19226" y="25416"/>
                  <a:pt x="16227" y="24628"/>
                  <a:pt x="13264" y="24628"/>
                </a:cubicBezTo>
                <a:cubicBezTo>
                  <a:pt x="12675" y="24628"/>
                  <a:pt x="12088" y="24659"/>
                  <a:pt x="11503" y="24734"/>
                </a:cubicBezTo>
                <a:cubicBezTo>
                  <a:pt x="11684" y="24141"/>
                  <a:pt x="11890" y="23547"/>
                  <a:pt x="12096" y="22954"/>
                </a:cubicBezTo>
                <a:cubicBezTo>
                  <a:pt x="13934" y="23651"/>
                  <a:pt x="15855" y="23994"/>
                  <a:pt x="17767" y="23994"/>
                </a:cubicBezTo>
                <a:cubicBezTo>
                  <a:pt x="20523" y="23994"/>
                  <a:pt x="23262" y="23282"/>
                  <a:pt x="25714" y="21897"/>
                </a:cubicBezTo>
                <a:lnTo>
                  <a:pt x="25714" y="21897"/>
                </a:lnTo>
                <a:cubicBezTo>
                  <a:pt x="24100" y="22475"/>
                  <a:pt x="22386" y="22662"/>
                  <a:pt x="20631" y="22662"/>
                </a:cubicBezTo>
                <a:cubicBezTo>
                  <a:pt x="17926" y="22662"/>
                  <a:pt x="15122" y="22218"/>
                  <a:pt x="12431" y="22077"/>
                </a:cubicBezTo>
                <a:cubicBezTo>
                  <a:pt x="12793" y="21175"/>
                  <a:pt x="12844" y="21020"/>
                  <a:pt x="13566" y="19524"/>
                </a:cubicBezTo>
                <a:cubicBezTo>
                  <a:pt x="14461" y="19680"/>
                  <a:pt x="15415" y="19765"/>
                  <a:pt x="16388" y="19765"/>
                </a:cubicBezTo>
                <a:cubicBezTo>
                  <a:pt x="20240" y="19765"/>
                  <a:pt x="24403" y="18438"/>
                  <a:pt x="26462" y="14959"/>
                </a:cubicBezTo>
                <a:lnTo>
                  <a:pt x="26462" y="14959"/>
                </a:lnTo>
                <a:cubicBezTo>
                  <a:pt x="22722" y="17744"/>
                  <a:pt x="17925" y="17744"/>
                  <a:pt x="13747" y="19137"/>
                </a:cubicBezTo>
                <a:cubicBezTo>
                  <a:pt x="14211" y="18234"/>
                  <a:pt x="14701" y="17332"/>
                  <a:pt x="15268" y="16481"/>
                </a:cubicBezTo>
                <a:cubicBezTo>
                  <a:pt x="21071" y="15526"/>
                  <a:pt x="27983" y="10936"/>
                  <a:pt x="29221" y="7841"/>
                </a:cubicBezTo>
                <a:lnTo>
                  <a:pt x="29221" y="7841"/>
                </a:lnTo>
                <a:cubicBezTo>
                  <a:pt x="25121" y="10858"/>
                  <a:pt x="20194" y="13360"/>
                  <a:pt x="15630" y="16016"/>
                </a:cubicBezTo>
                <a:cubicBezTo>
                  <a:pt x="18931" y="11271"/>
                  <a:pt x="28731" y="5829"/>
                  <a:pt x="29737" y="1032"/>
                </a:cubicBezTo>
                <a:lnTo>
                  <a:pt x="29737" y="1032"/>
                </a:lnTo>
                <a:cubicBezTo>
                  <a:pt x="27803" y="3173"/>
                  <a:pt x="25249" y="4668"/>
                  <a:pt x="22954" y="6396"/>
                </a:cubicBezTo>
                <a:cubicBezTo>
                  <a:pt x="19369" y="8821"/>
                  <a:pt x="18080" y="12483"/>
                  <a:pt x="15243" y="15759"/>
                </a:cubicBezTo>
                <a:cubicBezTo>
                  <a:pt x="16223" y="10368"/>
                  <a:pt x="19627" y="5649"/>
                  <a:pt x="20659" y="0"/>
                </a:cubicBezTo>
                <a:close/>
              </a:path>
            </a:pathLst>
          </a:custGeom>
          <a:solidFill>
            <a:schemeClr val="accent4"/>
          </a:solidFill>
          <a:ln>
            <a:noFill/>
          </a:ln>
        </p:spPr>
        <p:txBody>
          <a:bodyPr spcFirstLastPara="1" lIns="121900" tIns="121900" rIns="121900" bIns="121900" anchor="ctr"/>
          <a:lstStyle/>
          <a:p>
            <a:pPr marL="0" marR="0" lvl="0" indent="0" algn="l" defTabSz="1219170" rtl="0" eaLnBrk="1" fontAlgn="base"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grpSp>
        <p:nvGrpSpPr>
          <p:cNvPr id="16" name="Google Shape;202;p7"/>
          <p:cNvGrpSpPr>
            <a:grpSpLocks/>
          </p:cNvGrpSpPr>
          <p:nvPr/>
        </p:nvGrpSpPr>
        <p:grpSpPr bwMode="auto">
          <a:xfrm rot="5400000">
            <a:off x="628651" y="-175684"/>
            <a:ext cx="797984" cy="641351"/>
            <a:chOff x="4649450" y="3527425"/>
            <a:chExt cx="1224050" cy="983475"/>
          </a:xfrm>
        </p:grpSpPr>
        <p:sp>
          <p:nvSpPr>
            <p:cNvPr id="17" name="Google Shape;203;p7"/>
            <p:cNvSpPr>
              <a:spLocks/>
            </p:cNvSpPr>
            <p:nvPr/>
          </p:nvSpPr>
          <p:spPr bwMode="auto">
            <a:xfrm>
              <a:off x="4649450" y="4150450"/>
              <a:ext cx="456475" cy="168275"/>
            </a:xfrm>
            <a:custGeom>
              <a:avLst/>
              <a:gdLst>
                <a:gd name="T0" fmla="*/ 226656250 w 18259"/>
                <a:gd name="T1" fmla="*/ 15625 h 6731"/>
                <a:gd name="T2" fmla="*/ 225843750 w 18259"/>
                <a:gd name="T3" fmla="*/ 812500 h 6731"/>
                <a:gd name="T4" fmla="*/ 13875000 w 18259"/>
                <a:gd name="T5" fmla="*/ 91484375 h 6731"/>
                <a:gd name="T6" fmla="*/ 8343750 w 18259"/>
                <a:gd name="T7" fmla="*/ 105156250 h 6731"/>
                <a:gd name="T8" fmla="*/ 226656250 w 18259"/>
                <a:gd name="T9" fmla="*/ 15625 h 673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8259" h="6731" extrusionOk="0">
                  <a:moveTo>
                    <a:pt x="14506" y="1"/>
                  </a:moveTo>
                  <a:lnTo>
                    <a:pt x="14454" y="52"/>
                  </a:lnTo>
                  <a:cubicBezTo>
                    <a:pt x="10483" y="3121"/>
                    <a:pt x="5815" y="5107"/>
                    <a:pt x="888" y="5855"/>
                  </a:cubicBezTo>
                  <a:cubicBezTo>
                    <a:pt x="21" y="6472"/>
                    <a:pt x="0" y="6730"/>
                    <a:pt x="534" y="6730"/>
                  </a:cubicBezTo>
                  <a:cubicBezTo>
                    <a:pt x="3080" y="6730"/>
                    <a:pt x="18259" y="854"/>
                    <a:pt x="14506" y="1"/>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marL="0" marR="0" lvl="0" indent="0" algn="l" defTabSz="121917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sp>
          <p:nvSpPr>
            <p:cNvPr id="18" name="Google Shape;204;p7"/>
            <p:cNvSpPr>
              <a:spLocks/>
            </p:cNvSpPr>
            <p:nvPr/>
          </p:nvSpPr>
          <p:spPr bwMode="auto">
            <a:xfrm>
              <a:off x="4756075" y="3527425"/>
              <a:ext cx="1117425" cy="983475"/>
            </a:xfrm>
            <a:custGeom>
              <a:avLst/>
              <a:gdLst>
                <a:gd name="T0" fmla="*/ 568421875 w 44697"/>
                <a:gd name="T1" fmla="*/ 93421875 h 39339"/>
                <a:gd name="T2" fmla="*/ 558546875 w 44697"/>
                <a:gd name="T3" fmla="*/ 141171875 h 39339"/>
                <a:gd name="T4" fmla="*/ 538640625 w 44697"/>
                <a:gd name="T5" fmla="*/ 148218750 h 39339"/>
                <a:gd name="T6" fmla="*/ 540812500 w 44697"/>
                <a:gd name="T7" fmla="*/ 105296875 h 39339"/>
                <a:gd name="T8" fmla="*/ 568421875 w 44697"/>
                <a:gd name="T9" fmla="*/ 93421875 h 39339"/>
                <a:gd name="T10" fmla="*/ 330812500 w 44697"/>
                <a:gd name="T11" fmla="*/ 156265625 h 39339"/>
                <a:gd name="T12" fmla="*/ 333281250 w 44697"/>
                <a:gd name="T13" fmla="*/ 156484375 h 39339"/>
                <a:gd name="T14" fmla="*/ 318171875 w 44697"/>
                <a:gd name="T15" fmla="*/ 225640625 h 39339"/>
                <a:gd name="T16" fmla="*/ 315546875 w 44697"/>
                <a:gd name="T17" fmla="*/ 225390625 h 39339"/>
                <a:gd name="T18" fmla="*/ 330812500 w 44697"/>
                <a:gd name="T19" fmla="*/ 156265625 h 39339"/>
                <a:gd name="T20" fmla="*/ 308812500 w 44697"/>
                <a:gd name="T21" fmla="*/ 337437500 h 39339"/>
                <a:gd name="T22" fmla="*/ 331671875 w 44697"/>
                <a:gd name="T23" fmla="*/ 342250000 h 39339"/>
                <a:gd name="T24" fmla="*/ 334062500 w 44697"/>
                <a:gd name="T25" fmla="*/ 393734375 h 39339"/>
                <a:gd name="T26" fmla="*/ 310703125 w 44697"/>
                <a:gd name="T27" fmla="*/ 388593750 h 39339"/>
                <a:gd name="T28" fmla="*/ 308812500 w 44697"/>
                <a:gd name="T29" fmla="*/ 337437500 h 39339"/>
                <a:gd name="T30" fmla="*/ 377843750 w 44697"/>
                <a:gd name="T31" fmla="*/ 408781250 h 39339"/>
                <a:gd name="T32" fmla="*/ 404203125 w 44697"/>
                <a:gd name="T33" fmla="*/ 431718750 h 39339"/>
                <a:gd name="T34" fmla="*/ 392500000 w 44697"/>
                <a:gd name="T35" fmla="*/ 437390625 h 39339"/>
                <a:gd name="T36" fmla="*/ 366328125 w 44697"/>
                <a:gd name="T37" fmla="*/ 414390625 h 39339"/>
                <a:gd name="T38" fmla="*/ 377843750 w 44697"/>
                <a:gd name="T39" fmla="*/ 408781250 h 39339"/>
                <a:gd name="T40" fmla="*/ 400093750 w 44697"/>
                <a:gd name="T41" fmla="*/ 0 h 39339"/>
                <a:gd name="T42" fmla="*/ 279687500 w 44697"/>
                <a:gd name="T43" fmla="*/ 100875000 h 39339"/>
                <a:gd name="T44" fmla="*/ 274265625 w 44697"/>
                <a:gd name="T45" fmla="*/ 248312500 h 39339"/>
                <a:gd name="T46" fmla="*/ 247046875 w 44697"/>
                <a:gd name="T47" fmla="*/ 211687500 h 39339"/>
                <a:gd name="T48" fmla="*/ 263968750 w 44697"/>
                <a:gd name="T49" fmla="*/ 32765625 h 39339"/>
                <a:gd name="T50" fmla="*/ 263968750 w 44697"/>
                <a:gd name="T51" fmla="*/ 32765625 h 39339"/>
                <a:gd name="T52" fmla="*/ 179015625 w 44697"/>
                <a:gd name="T53" fmla="*/ 322359375 h 39339"/>
                <a:gd name="T54" fmla="*/ 176515625 w 44697"/>
                <a:gd name="T55" fmla="*/ 322109375 h 39339"/>
                <a:gd name="T56" fmla="*/ 97937500 w 44697"/>
                <a:gd name="T57" fmla="*/ 144390625 h 39339"/>
                <a:gd name="T58" fmla="*/ 97937500 w 44697"/>
                <a:gd name="T59" fmla="*/ 144390625 h 39339"/>
                <a:gd name="T60" fmla="*/ 21375000 w 44697"/>
                <a:gd name="T61" fmla="*/ 330171875 h 39339"/>
                <a:gd name="T62" fmla="*/ 133796875 w 44697"/>
                <a:gd name="T63" fmla="*/ 420828125 h 39339"/>
                <a:gd name="T64" fmla="*/ 205937500 w 44697"/>
                <a:gd name="T65" fmla="*/ 579609375 h 39339"/>
                <a:gd name="T66" fmla="*/ 321625000 w 44697"/>
                <a:gd name="T67" fmla="*/ 614656250 h 39339"/>
                <a:gd name="T68" fmla="*/ 401375000 w 44697"/>
                <a:gd name="T69" fmla="*/ 590093750 h 39339"/>
                <a:gd name="T70" fmla="*/ 343359375 w 44697"/>
                <a:gd name="T71" fmla="*/ 557843750 h 39339"/>
                <a:gd name="T72" fmla="*/ 249859375 w 44697"/>
                <a:gd name="T73" fmla="*/ 462750000 h 39339"/>
                <a:gd name="T74" fmla="*/ 259890625 w 44697"/>
                <a:gd name="T75" fmla="*/ 461968750 h 39339"/>
                <a:gd name="T76" fmla="*/ 447968750 w 44697"/>
                <a:gd name="T77" fmla="*/ 519750000 h 39339"/>
                <a:gd name="T78" fmla="*/ 507359375 w 44697"/>
                <a:gd name="T79" fmla="*/ 502234375 h 39339"/>
                <a:gd name="T80" fmla="*/ 577078125 w 44697"/>
                <a:gd name="T81" fmla="*/ 433734375 h 39339"/>
                <a:gd name="T82" fmla="*/ 577078125 w 44697"/>
                <a:gd name="T83" fmla="*/ 433734375 h 39339"/>
                <a:gd name="T84" fmla="*/ 531578125 w 44697"/>
                <a:gd name="T85" fmla="*/ 436671875 h 39339"/>
                <a:gd name="T86" fmla="*/ 401375000 w 44697"/>
                <a:gd name="T87" fmla="*/ 379328125 h 39339"/>
                <a:gd name="T88" fmla="*/ 419578125 w 44697"/>
                <a:gd name="T89" fmla="*/ 361828125 h 39339"/>
                <a:gd name="T90" fmla="*/ 546062500 w 44697"/>
                <a:gd name="T91" fmla="*/ 382265625 h 39339"/>
                <a:gd name="T92" fmla="*/ 567406250 w 44697"/>
                <a:gd name="T93" fmla="*/ 377312500 h 39339"/>
                <a:gd name="T94" fmla="*/ 642765625 w 44697"/>
                <a:gd name="T95" fmla="*/ 289062500 h 39339"/>
                <a:gd name="T96" fmla="*/ 642765625 w 44697"/>
                <a:gd name="T97" fmla="*/ 289062500 h 39339"/>
                <a:gd name="T98" fmla="*/ 569609375 w 44697"/>
                <a:gd name="T99" fmla="*/ 299906250 h 39339"/>
                <a:gd name="T100" fmla="*/ 519453125 w 44697"/>
                <a:gd name="T101" fmla="*/ 245937500 h 39339"/>
                <a:gd name="T102" fmla="*/ 662109375 w 44697"/>
                <a:gd name="T103" fmla="*/ 203218750 h 39339"/>
                <a:gd name="T104" fmla="*/ 683468750 w 44697"/>
                <a:gd name="T105" fmla="*/ 64203125 h 39339"/>
                <a:gd name="T106" fmla="*/ 564890625 w 44697"/>
                <a:gd name="T107" fmla="*/ 31984375 h 39339"/>
                <a:gd name="T108" fmla="*/ 453765625 w 44697"/>
                <a:gd name="T109" fmla="*/ 127062500 h 39339"/>
                <a:gd name="T110" fmla="*/ 425046875 w 44697"/>
                <a:gd name="T111" fmla="*/ 158625000 h 39339"/>
                <a:gd name="T112" fmla="*/ 406625000 w 44697"/>
                <a:gd name="T113" fmla="*/ 152046875 h 39339"/>
                <a:gd name="T114" fmla="*/ 429187500 w 44697"/>
                <a:gd name="T115" fmla="*/ 16640625 h 39339"/>
                <a:gd name="T116" fmla="*/ 400093750 w 44697"/>
                <a:gd name="T117" fmla="*/ 0 h 39339"/>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44697" h="39339" extrusionOk="0">
                  <a:moveTo>
                    <a:pt x="36379" y="5979"/>
                  </a:moveTo>
                  <a:cubicBezTo>
                    <a:pt x="37626" y="5979"/>
                    <a:pt x="37864" y="7555"/>
                    <a:pt x="35747" y="9035"/>
                  </a:cubicBezTo>
                  <a:cubicBezTo>
                    <a:pt x="35259" y="9350"/>
                    <a:pt x="34824" y="9486"/>
                    <a:pt x="34473" y="9486"/>
                  </a:cubicBezTo>
                  <a:cubicBezTo>
                    <a:pt x="33357" y="9486"/>
                    <a:pt x="33082" y="8112"/>
                    <a:pt x="34612" y="6739"/>
                  </a:cubicBezTo>
                  <a:cubicBezTo>
                    <a:pt x="35297" y="6203"/>
                    <a:pt x="35910" y="5979"/>
                    <a:pt x="36379" y="5979"/>
                  </a:cubicBezTo>
                  <a:close/>
                  <a:moveTo>
                    <a:pt x="21172" y="10001"/>
                  </a:moveTo>
                  <a:cubicBezTo>
                    <a:pt x="21224" y="10001"/>
                    <a:pt x="21276" y="10006"/>
                    <a:pt x="21330" y="10015"/>
                  </a:cubicBezTo>
                  <a:cubicBezTo>
                    <a:pt x="22725" y="10339"/>
                    <a:pt x="21930" y="14441"/>
                    <a:pt x="20363" y="14441"/>
                  </a:cubicBezTo>
                  <a:cubicBezTo>
                    <a:pt x="20308" y="14441"/>
                    <a:pt x="20252" y="14435"/>
                    <a:pt x="20195" y="14425"/>
                  </a:cubicBezTo>
                  <a:cubicBezTo>
                    <a:pt x="18771" y="14125"/>
                    <a:pt x="19573" y="10001"/>
                    <a:pt x="21172" y="10001"/>
                  </a:cubicBezTo>
                  <a:close/>
                  <a:moveTo>
                    <a:pt x="19764" y="21596"/>
                  </a:moveTo>
                  <a:cubicBezTo>
                    <a:pt x="20187" y="21596"/>
                    <a:pt x="20679" y="21690"/>
                    <a:pt x="21227" y="21904"/>
                  </a:cubicBezTo>
                  <a:cubicBezTo>
                    <a:pt x="23760" y="23171"/>
                    <a:pt x="23321" y="25199"/>
                    <a:pt x="21380" y="25199"/>
                  </a:cubicBezTo>
                  <a:cubicBezTo>
                    <a:pt x="20950" y="25199"/>
                    <a:pt x="20447" y="25099"/>
                    <a:pt x="19885" y="24870"/>
                  </a:cubicBezTo>
                  <a:cubicBezTo>
                    <a:pt x="17338" y="23618"/>
                    <a:pt x="17796" y="21596"/>
                    <a:pt x="19764" y="21596"/>
                  </a:cubicBezTo>
                  <a:close/>
                  <a:moveTo>
                    <a:pt x="24182" y="26162"/>
                  </a:moveTo>
                  <a:cubicBezTo>
                    <a:pt x="24978" y="26162"/>
                    <a:pt x="26067" y="26763"/>
                    <a:pt x="25869" y="27630"/>
                  </a:cubicBezTo>
                  <a:cubicBezTo>
                    <a:pt x="25759" y="27880"/>
                    <a:pt x="25466" y="27993"/>
                    <a:pt x="25120" y="27993"/>
                  </a:cubicBezTo>
                  <a:cubicBezTo>
                    <a:pt x="24325" y="27993"/>
                    <a:pt x="23247" y="27401"/>
                    <a:pt x="23445" y="26521"/>
                  </a:cubicBezTo>
                  <a:cubicBezTo>
                    <a:pt x="23553" y="26273"/>
                    <a:pt x="23840" y="26162"/>
                    <a:pt x="24182" y="26162"/>
                  </a:cubicBezTo>
                  <a:close/>
                  <a:moveTo>
                    <a:pt x="25606" y="0"/>
                  </a:moveTo>
                  <a:cubicBezTo>
                    <a:pt x="22588" y="0"/>
                    <a:pt x="17675" y="4496"/>
                    <a:pt x="17900" y="6456"/>
                  </a:cubicBezTo>
                  <a:cubicBezTo>
                    <a:pt x="16987" y="8479"/>
                    <a:pt x="18562" y="15892"/>
                    <a:pt x="17553" y="15892"/>
                  </a:cubicBezTo>
                  <a:cubicBezTo>
                    <a:pt x="17250" y="15892"/>
                    <a:pt x="16715" y="15226"/>
                    <a:pt x="15811" y="13548"/>
                  </a:cubicBezTo>
                  <a:cubicBezTo>
                    <a:pt x="13644" y="6765"/>
                    <a:pt x="18519" y="3541"/>
                    <a:pt x="16894" y="2097"/>
                  </a:cubicBezTo>
                  <a:cubicBezTo>
                    <a:pt x="4927" y="6524"/>
                    <a:pt x="13981" y="20631"/>
                    <a:pt x="11457" y="20631"/>
                  </a:cubicBezTo>
                  <a:cubicBezTo>
                    <a:pt x="11408" y="20631"/>
                    <a:pt x="11355" y="20625"/>
                    <a:pt x="11297" y="20615"/>
                  </a:cubicBezTo>
                  <a:cubicBezTo>
                    <a:pt x="3844" y="16823"/>
                    <a:pt x="7919" y="10273"/>
                    <a:pt x="6268" y="9241"/>
                  </a:cubicBezTo>
                  <a:cubicBezTo>
                    <a:pt x="1780" y="9447"/>
                    <a:pt x="1" y="18345"/>
                    <a:pt x="1368" y="21131"/>
                  </a:cubicBezTo>
                  <a:cubicBezTo>
                    <a:pt x="2425" y="24225"/>
                    <a:pt x="5314" y="26727"/>
                    <a:pt x="8563" y="26933"/>
                  </a:cubicBezTo>
                  <a:cubicBezTo>
                    <a:pt x="6681" y="33304"/>
                    <a:pt x="11968" y="36295"/>
                    <a:pt x="13180" y="37095"/>
                  </a:cubicBezTo>
                  <a:cubicBezTo>
                    <a:pt x="16091" y="38759"/>
                    <a:pt x="18570" y="39338"/>
                    <a:pt x="20584" y="39338"/>
                  </a:cubicBezTo>
                  <a:cubicBezTo>
                    <a:pt x="22940" y="39338"/>
                    <a:pt x="24659" y="38544"/>
                    <a:pt x="25688" y="37766"/>
                  </a:cubicBezTo>
                  <a:cubicBezTo>
                    <a:pt x="27932" y="35831"/>
                    <a:pt x="26101" y="36167"/>
                    <a:pt x="21975" y="35702"/>
                  </a:cubicBezTo>
                  <a:cubicBezTo>
                    <a:pt x="17100" y="35522"/>
                    <a:pt x="14469" y="31086"/>
                    <a:pt x="15991" y="29616"/>
                  </a:cubicBezTo>
                  <a:cubicBezTo>
                    <a:pt x="16201" y="29582"/>
                    <a:pt x="16415" y="29566"/>
                    <a:pt x="16633" y="29566"/>
                  </a:cubicBezTo>
                  <a:cubicBezTo>
                    <a:pt x="19978" y="29566"/>
                    <a:pt x="24301" y="33264"/>
                    <a:pt x="28670" y="33264"/>
                  </a:cubicBezTo>
                  <a:cubicBezTo>
                    <a:pt x="29941" y="33264"/>
                    <a:pt x="31216" y="32951"/>
                    <a:pt x="32471" y="32143"/>
                  </a:cubicBezTo>
                  <a:cubicBezTo>
                    <a:pt x="34277" y="31215"/>
                    <a:pt x="38068" y="28558"/>
                    <a:pt x="36933" y="27759"/>
                  </a:cubicBezTo>
                  <a:cubicBezTo>
                    <a:pt x="35945" y="27884"/>
                    <a:pt x="34966" y="27947"/>
                    <a:pt x="34021" y="27947"/>
                  </a:cubicBezTo>
                  <a:cubicBezTo>
                    <a:pt x="29910" y="27947"/>
                    <a:pt x="26443" y="26752"/>
                    <a:pt x="25688" y="24277"/>
                  </a:cubicBezTo>
                  <a:cubicBezTo>
                    <a:pt x="25424" y="23442"/>
                    <a:pt x="25932" y="23157"/>
                    <a:pt x="26853" y="23157"/>
                  </a:cubicBezTo>
                  <a:cubicBezTo>
                    <a:pt x="28828" y="23157"/>
                    <a:pt x="32703" y="24465"/>
                    <a:pt x="34948" y="24465"/>
                  </a:cubicBezTo>
                  <a:cubicBezTo>
                    <a:pt x="35537" y="24465"/>
                    <a:pt x="36013" y="24375"/>
                    <a:pt x="36314" y="24148"/>
                  </a:cubicBezTo>
                  <a:cubicBezTo>
                    <a:pt x="38816" y="23606"/>
                    <a:pt x="43303" y="19274"/>
                    <a:pt x="41137" y="18500"/>
                  </a:cubicBezTo>
                  <a:cubicBezTo>
                    <a:pt x="39565" y="18986"/>
                    <a:pt x="37927" y="19194"/>
                    <a:pt x="36455" y="19194"/>
                  </a:cubicBezTo>
                  <a:cubicBezTo>
                    <a:pt x="32299" y="19194"/>
                    <a:pt x="29474" y="17531"/>
                    <a:pt x="33245" y="15740"/>
                  </a:cubicBezTo>
                  <a:cubicBezTo>
                    <a:pt x="36340" y="14554"/>
                    <a:pt x="40131" y="15818"/>
                    <a:pt x="42375" y="13006"/>
                  </a:cubicBezTo>
                  <a:cubicBezTo>
                    <a:pt x="43355" y="10453"/>
                    <a:pt x="44696" y="5966"/>
                    <a:pt x="43742" y="4109"/>
                  </a:cubicBezTo>
                  <a:cubicBezTo>
                    <a:pt x="41314" y="2858"/>
                    <a:pt x="38595" y="2047"/>
                    <a:pt x="36153" y="2047"/>
                  </a:cubicBezTo>
                  <a:cubicBezTo>
                    <a:pt x="32654" y="2047"/>
                    <a:pt x="29725" y="3712"/>
                    <a:pt x="29041" y="8132"/>
                  </a:cubicBezTo>
                  <a:cubicBezTo>
                    <a:pt x="28743" y="9270"/>
                    <a:pt x="28120" y="10152"/>
                    <a:pt x="27203" y="10152"/>
                  </a:cubicBezTo>
                  <a:cubicBezTo>
                    <a:pt x="26852" y="10152"/>
                    <a:pt x="26459" y="10023"/>
                    <a:pt x="26024" y="9731"/>
                  </a:cubicBezTo>
                  <a:cubicBezTo>
                    <a:pt x="23651" y="7100"/>
                    <a:pt x="26901" y="3851"/>
                    <a:pt x="27468" y="1065"/>
                  </a:cubicBezTo>
                  <a:cubicBezTo>
                    <a:pt x="27065" y="312"/>
                    <a:pt x="26401" y="0"/>
                    <a:pt x="25606" y="0"/>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marL="0" marR="0" lvl="0" indent="0" algn="l" defTabSz="121917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sp>
          <p:nvSpPr>
            <p:cNvPr id="19" name="Google Shape;205;p7"/>
            <p:cNvSpPr>
              <a:spLocks/>
            </p:cNvSpPr>
            <p:nvPr/>
          </p:nvSpPr>
          <p:spPr bwMode="auto">
            <a:xfrm>
              <a:off x="4841875" y="3612075"/>
              <a:ext cx="811775" cy="761500"/>
            </a:xfrm>
            <a:custGeom>
              <a:avLst/>
              <a:gdLst>
                <a:gd name="T0" fmla="*/ 329640625 w 32471"/>
                <a:gd name="T1" fmla="*/ 0 h 30460"/>
                <a:gd name="T2" fmla="*/ 329640625 w 32471"/>
                <a:gd name="T3" fmla="*/ 0 h 30460"/>
                <a:gd name="T4" fmla="*/ 312718750 w 32471"/>
                <a:gd name="T5" fmla="*/ 229296875 h 30460"/>
                <a:gd name="T6" fmla="*/ 197859375 w 32471"/>
                <a:gd name="T7" fmla="*/ 289750000 h 30460"/>
                <a:gd name="T8" fmla="*/ 156359375 w 32471"/>
                <a:gd name="T9" fmla="*/ 76578125 h 30460"/>
                <a:gd name="T10" fmla="*/ 156359375 w 32471"/>
                <a:gd name="T11" fmla="*/ 76578125 h 30460"/>
                <a:gd name="T12" fmla="*/ 194640625 w 32471"/>
                <a:gd name="T13" fmla="*/ 291359375 h 30460"/>
                <a:gd name="T14" fmla="*/ 108000000 w 32471"/>
                <a:gd name="T15" fmla="*/ 342140625 h 30460"/>
                <a:gd name="T16" fmla="*/ 7250000 w 32471"/>
                <a:gd name="T17" fmla="*/ 163218750 h 30460"/>
                <a:gd name="T18" fmla="*/ 7250000 w 32471"/>
                <a:gd name="T19" fmla="*/ 163218750 h 30460"/>
                <a:gd name="T20" fmla="*/ 4031250 w 32471"/>
                <a:gd name="T21" fmla="*/ 206734375 h 30460"/>
                <a:gd name="T22" fmla="*/ 103562500 w 32471"/>
                <a:gd name="T23" fmla="*/ 344562500 h 30460"/>
                <a:gd name="T24" fmla="*/ 66093750 w 32471"/>
                <a:gd name="T25" fmla="*/ 371953125 h 30460"/>
                <a:gd name="T26" fmla="*/ 112031250 w 32471"/>
                <a:gd name="T27" fmla="*/ 343750000 h 30460"/>
                <a:gd name="T28" fmla="*/ 112031250 w 32471"/>
                <a:gd name="T29" fmla="*/ 343750000 h 30460"/>
                <a:gd name="T30" fmla="*/ 148296875 w 32471"/>
                <a:gd name="T31" fmla="*/ 475921875 h 30460"/>
                <a:gd name="T32" fmla="*/ 158781250 w 32471"/>
                <a:gd name="T33" fmla="*/ 315937500 h 30460"/>
                <a:gd name="T34" fmla="*/ 378296875 w 32471"/>
                <a:gd name="T35" fmla="*/ 435640625 h 30460"/>
                <a:gd name="T36" fmla="*/ 380015625 w 32471"/>
                <a:gd name="T37" fmla="*/ 435625000 h 30460"/>
                <a:gd name="T38" fmla="*/ 162406250 w 32471"/>
                <a:gd name="T39" fmla="*/ 313921875 h 30460"/>
                <a:gd name="T40" fmla="*/ 316343750 w 32471"/>
                <a:gd name="T41" fmla="*/ 231312500 h 30460"/>
                <a:gd name="T42" fmla="*/ 341734375 w 32471"/>
                <a:gd name="T43" fmla="*/ 218828125 h 30460"/>
                <a:gd name="T44" fmla="*/ 471234375 w 32471"/>
                <a:gd name="T45" fmla="*/ 281484375 h 30460"/>
                <a:gd name="T46" fmla="*/ 491640625 w 32471"/>
                <a:gd name="T47" fmla="*/ 277265625 h 30460"/>
                <a:gd name="T48" fmla="*/ 491640625 w 32471"/>
                <a:gd name="T49" fmla="*/ 277265625 h 30460"/>
                <a:gd name="T50" fmla="*/ 479328125 w 32471"/>
                <a:gd name="T51" fmla="*/ 278031250 h 30460"/>
                <a:gd name="T52" fmla="*/ 345359375 w 32471"/>
                <a:gd name="T53" fmla="*/ 216812500 h 30460"/>
                <a:gd name="T54" fmla="*/ 507359375 w 32471"/>
                <a:gd name="T55" fmla="*/ 94703125 h 30460"/>
                <a:gd name="T56" fmla="*/ 507359375 w 32471"/>
                <a:gd name="T57" fmla="*/ 94703125 h 30460"/>
                <a:gd name="T58" fmla="*/ 414671875 w 32471"/>
                <a:gd name="T59" fmla="*/ 176515625 h 30460"/>
                <a:gd name="T60" fmla="*/ 438828125 w 32471"/>
                <a:gd name="T61" fmla="*/ 73562500 h 30460"/>
                <a:gd name="T62" fmla="*/ 435625000 w 32471"/>
                <a:gd name="T63" fmla="*/ 78187500 h 30460"/>
                <a:gd name="T64" fmla="*/ 315531250 w 32471"/>
                <a:gd name="T65" fmla="*/ 227687500 h 30460"/>
                <a:gd name="T66" fmla="*/ 329640625 w 32471"/>
                <a:gd name="T67" fmla="*/ 0 h 30460"/>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32471" h="30460" extrusionOk="0">
                  <a:moveTo>
                    <a:pt x="21097" y="0"/>
                  </a:moveTo>
                  <a:lnTo>
                    <a:pt x="21097" y="0"/>
                  </a:lnTo>
                  <a:cubicBezTo>
                    <a:pt x="18312" y="4075"/>
                    <a:pt x="17873" y="9827"/>
                    <a:pt x="20014" y="14675"/>
                  </a:cubicBezTo>
                  <a:cubicBezTo>
                    <a:pt x="17796" y="15759"/>
                    <a:pt x="15114" y="17177"/>
                    <a:pt x="12663" y="18544"/>
                  </a:cubicBezTo>
                  <a:cubicBezTo>
                    <a:pt x="8614" y="14005"/>
                    <a:pt x="8589" y="9827"/>
                    <a:pt x="10007" y="4901"/>
                  </a:cubicBezTo>
                  <a:cubicBezTo>
                    <a:pt x="7841" y="9208"/>
                    <a:pt x="8924" y="14908"/>
                    <a:pt x="12457" y="18647"/>
                  </a:cubicBezTo>
                  <a:cubicBezTo>
                    <a:pt x="10884" y="19524"/>
                    <a:pt x="8769" y="20762"/>
                    <a:pt x="6912" y="21897"/>
                  </a:cubicBezTo>
                  <a:cubicBezTo>
                    <a:pt x="2192" y="20607"/>
                    <a:pt x="26" y="15217"/>
                    <a:pt x="464" y="10446"/>
                  </a:cubicBezTo>
                  <a:cubicBezTo>
                    <a:pt x="0" y="10884"/>
                    <a:pt x="284" y="12096"/>
                    <a:pt x="258" y="13231"/>
                  </a:cubicBezTo>
                  <a:cubicBezTo>
                    <a:pt x="568" y="16739"/>
                    <a:pt x="2734" y="20891"/>
                    <a:pt x="6628" y="22052"/>
                  </a:cubicBezTo>
                  <a:cubicBezTo>
                    <a:pt x="6345" y="22464"/>
                    <a:pt x="4153" y="23135"/>
                    <a:pt x="4230" y="23805"/>
                  </a:cubicBezTo>
                  <a:cubicBezTo>
                    <a:pt x="4926" y="23367"/>
                    <a:pt x="6061" y="22671"/>
                    <a:pt x="7170" y="22000"/>
                  </a:cubicBezTo>
                  <a:cubicBezTo>
                    <a:pt x="5519" y="24527"/>
                    <a:pt x="6783" y="29840"/>
                    <a:pt x="9491" y="30459"/>
                  </a:cubicBezTo>
                  <a:cubicBezTo>
                    <a:pt x="5881" y="28138"/>
                    <a:pt x="5287" y="21819"/>
                    <a:pt x="10162" y="20220"/>
                  </a:cubicBezTo>
                  <a:cubicBezTo>
                    <a:pt x="14902" y="21989"/>
                    <a:pt x="18574" y="27881"/>
                    <a:pt x="24211" y="27881"/>
                  </a:cubicBezTo>
                  <a:cubicBezTo>
                    <a:pt x="24248" y="27881"/>
                    <a:pt x="24284" y="27881"/>
                    <a:pt x="24321" y="27880"/>
                  </a:cubicBezTo>
                  <a:cubicBezTo>
                    <a:pt x="18956" y="27236"/>
                    <a:pt x="15397" y="22438"/>
                    <a:pt x="10394" y="20091"/>
                  </a:cubicBezTo>
                  <a:cubicBezTo>
                    <a:pt x="13515" y="18286"/>
                    <a:pt x="16816" y="16507"/>
                    <a:pt x="20246" y="14804"/>
                  </a:cubicBezTo>
                  <a:lnTo>
                    <a:pt x="21871" y="14005"/>
                  </a:lnTo>
                  <a:cubicBezTo>
                    <a:pt x="24118" y="15173"/>
                    <a:pt x="27476" y="18015"/>
                    <a:pt x="30159" y="18015"/>
                  </a:cubicBezTo>
                  <a:cubicBezTo>
                    <a:pt x="30617" y="18015"/>
                    <a:pt x="31055" y="17932"/>
                    <a:pt x="31465" y="17745"/>
                  </a:cubicBezTo>
                  <a:cubicBezTo>
                    <a:pt x="31199" y="17778"/>
                    <a:pt x="30936" y="17794"/>
                    <a:pt x="30677" y="17794"/>
                  </a:cubicBezTo>
                  <a:cubicBezTo>
                    <a:pt x="27570" y="17794"/>
                    <a:pt x="24936" y="15495"/>
                    <a:pt x="22103" y="13876"/>
                  </a:cubicBezTo>
                  <a:cubicBezTo>
                    <a:pt x="25224" y="12380"/>
                    <a:pt x="31671" y="9053"/>
                    <a:pt x="32471" y="6061"/>
                  </a:cubicBezTo>
                  <a:cubicBezTo>
                    <a:pt x="31052" y="8176"/>
                    <a:pt x="28912" y="9904"/>
                    <a:pt x="26539" y="11297"/>
                  </a:cubicBezTo>
                  <a:cubicBezTo>
                    <a:pt x="25966" y="10495"/>
                    <a:pt x="28283" y="4708"/>
                    <a:pt x="28085" y="4708"/>
                  </a:cubicBezTo>
                  <a:cubicBezTo>
                    <a:pt x="28060" y="4708"/>
                    <a:pt x="27995" y="4799"/>
                    <a:pt x="27880" y="5004"/>
                  </a:cubicBezTo>
                  <a:cubicBezTo>
                    <a:pt x="24037" y="12432"/>
                    <a:pt x="30201" y="9904"/>
                    <a:pt x="20194" y="14572"/>
                  </a:cubicBezTo>
                  <a:cubicBezTo>
                    <a:pt x="17770" y="9208"/>
                    <a:pt x="19034" y="4256"/>
                    <a:pt x="21097" y="0"/>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marL="0" marR="0" lvl="0" indent="0" algn="l" defTabSz="121917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grpSp>
      <p:sp>
        <p:nvSpPr>
          <p:cNvPr id="20" name="Google Shape;206;p7"/>
          <p:cNvSpPr>
            <a:spLocks/>
          </p:cNvSpPr>
          <p:nvPr/>
        </p:nvSpPr>
        <p:spPr bwMode="auto">
          <a:xfrm rot="5400000">
            <a:off x="141817" y="-376766"/>
            <a:ext cx="810684" cy="1098551"/>
          </a:xfrm>
          <a:custGeom>
            <a:avLst/>
            <a:gdLst>
              <a:gd name="T0" fmla="*/ 127193281 w 29738"/>
              <a:gd name="T1" fmla="*/ 139677244 h 40284"/>
              <a:gd name="T2" fmla="*/ 116826269 w 29738"/>
              <a:gd name="T3" fmla="*/ 157327398 h 40284"/>
              <a:gd name="T4" fmla="*/ 96330928 w 29738"/>
              <a:gd name="T5" fmla="*/ 27805448 h 40284"/>
              <a:gd name="T6" fmla="*/ 100963484 w 29738"/>
              <a:gd name="T7" fmla="*/ 192413505 h 40284"/>
              <a:gd name="T8" fmla="*/ 38802323 w 29738"/>
              <a:gd name="T9" fmla="*/ 74800825 h 40284"/>
              <a:gd name="T10" fmla="*/ 95006212 w 29738"/>
              <a:gd name="T11" fmla="*/ 209627344 h 40284"/>
              <a:gd name="T12" fmla="*/ 22042035 w 29738"/>
              <a:gd name="T13" fmla="*/ 124012405 h 40284"/>
              <a:gd name="T14" fmla="*/ 89057712 w 29738"/>
              <a:gd name="T15" fmla="*/ 230365862 h 40284"/>
              <a:gd name="T16" fmla="*/ 0 w 29738"/>
              <a:gd name="T17" fmla="*/ 181599371 h 40284"/>
              <a:gd name="T18" fmla="*/ 87954954 w 29738"/>
              <a:gd name="T19" fmla="*/ 234558157 h 40284"/>
              <a:gd name="T20" fmla="*/ 84869521 w 29738"/>
              <a:gd name="T21" fmla="*/ 247579721 h 40284"/>
              <a:gd name="T22" fmla="*/ 4187782 w 29738"/>
              <a:gd name="T23" fmla="*/ 248683221 h 40284"/>
              <a:gd name="T24" fmla="*/ 43263914 w 29738"/>
              <a:gd name="T25" fmla="*/ 259497355 h 40284"/>
              <a:gd name="T26" fmla="*/ 83100440 w 29738"/>
              <a:gd name="T27" fmla="*/ 255074151 h 40284"/>
              <a:gd name="T28" fmla="*/ 16751517 w 29738"/>
              <a:gd name="T29" fmla="*/ 291931372 h 40284"/>
              <a:gd name="T30" fmla="*/ 79579411 w 29738"/>
              <a:gd name="T31" fmla="*/ 272287989 h 40284"/>
              <a:gd name="T32" fmla="*/ 68485453 w 29738"/>
              <a:gd name="T33" fmla="*/ 344642108 h 40284"/>
              <a:gd name="T34" fmla="*/ 121014051 w 29738"/>
              <a:gd name="T35" fmla="*/ 316417116 h 40284"/>
              <a:gd name="T36" fmla="*/ 87074605 w 29738"/>
              <a:gd name="T37" fmla="*/ 255074151 h 40284"/>
              <a:gd name="T38" fmla="*/ 88613346 w 29738"/>
              <a:gd name="T39" fmla="*/ 248683221 h 40284"/>
              <a:gd name="T40" fmla="*/ 169713545 w 29738"/>
              <a:gd name="T41" fmla="*/ 257957560 h 40284"/>
              <a:gd name="T42" fmla="*/ 202131793 w 29738"/>
              <a:gd name="T43" fmla="*/ 252652971 h 40284"/>
              <a:gd name="T44" fmla="*/ 101775279 w 29738"/>
              <a:gd name="T45" fmla="*/ 228954080 h 40284"/>
              <a:gd name="T46" fmla="*/ 97433685 w 29738"/>
              <a:gd name="T47" fmla="*/ 214033409 h 40284"/>
              <a:gd name="T48" fmla="*/ 208311044 w 29738"/>
              <a:gd name="T49" fmla="*/ 216026638 h 40284"/>
              <a:gd name="T50" fmla="*/ 189679242 w 29738"/>
              <a:gd name="T51" fmla="*/ 217447215 h 40284"/>
              <a:gd name="T52" fmla="*/ 98313625 w 29738"/>
              <a:gd name="T53" fmla="*/ 211612229 h 40284"/>
              <a:gd name="T54" fmla="*/ 151850909 w 29738"/>
              <a:gd name="T55" fmla="*/ 205281123 h 40284"/>
              <a:gd name="T56" fmla="*/ 219772451 w 29738"/>
              <a:gd name="T57" fmla="*/ 187340235 h 40284"/>
              <a:gd name="T58" fmla="*/ 106245232 w 29738"/>
              <a:gd name="T59" fmla="*/ 188880051 h 40284"/>
              <a:gd name="T60" fmla="*/ 140064703 w 29738"/>
              <a:gd name="T61" fmla="*/ 169099860 h 40284"/>
              <a:gd name="T62" fmla="*/ 226165297 w 29738"/>
              <a:gd name="T63" fmla="*/ 127982155 h 40284"/>
              <a:gd name="T64" fmla="*/ 130492352 w 29738"/>
              <a:gd name="T65" fmla="*/ 141003289 h 40284"/>
              <a:gd name="T66" fmla="*/ 249746093 w 29738"/>
              <a:gd name="T67" fmla="*/ 67083850 h 40284"/>
              <a:gd name="T68" fmla="*/ 254156242 w 29738"/>
              <a:gd name="T69" fmla="*/ 8829249 h 40284"/>
              <a:gd name="T70" fmla="*/ 196183293 w 29738"/>
              <a:gd name="T71" fmla="*/ 54721126 h 40284"/>
              <a:gd name="T72" fmla="*/ 176568300 w 29738"/>
              <a:gd name="T73" fmla="*/ 0 h 4028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9738" h="40284" extrusionOk="0">
                <a:moveTo>
                  <a:pt x="20659" y="0"/>
                </a:moveTo>
                <a:cubicBezTo>
                  <a:pt x="17022" y="4411"/>
                  <a:pt x="13953" y="10291"/>
                  <a:pt x="14882" y="16326"/>
                </a:cubicBezTo>
                <a:lnTo>
                  <a:pt x="14701" y="16584"/>
                </a:lnTo>
                <a:cubicBezTo>
                  <a:pt x="14340" y="17177"/>
                  <a:pt x="13979" y="17770"/>
                  <a:pt x="13669" y="18389"/>
                </a:cubicBezTo>
                <a:cubicBezTo>
                  <a:pt x="13205" y="13308"/>
                  <a:pt x="12406" y="8228"/>
                  <a:pt x="11271" y="3250"/>
                </a:cubicBezTo>
                <a:cubicBezTo>
                  <a:pt x="9698" y="8486"/>
                  <a:pt x="10497" y="14185"/>
                  <a:pt x="13463" y="18776"/>
                </a:cubicBezTo>
                <a:cubicBezTo>
                  <a:pt x="12844" y="19988"/>
                  <a:pt x="12303" y="21200"/>
                  <a:pt x="11813" y="22490"/>
                </a:cubicBezTo>
                <a:cubicBezTo>
                  <a:pt x="10342" y="17693"/>
                  <a:pt x="8150" y="12354"/>
                  <a:pt x="4540" y="8743"/>
                </a:cubicBezTo>
                <a:cubicBezTo>
                  <a:pt x="6551" y="13412"/>
                  <a:pt x="7634" y="19086"/>
                  <a:pt x="11658" y="22928"/>
                </a:cubicBezTo>
                <a:cubicBezTo>
                  <a:pt x="11451" y="23444"/>
                  <a:pt x="11271" y="23960"/>
                  <a:pt x="11116" y="24502"/>
                </a:cubicBezTo>
                <a:cubicBezTo>
                  <a:pt x="7067" y="22206"/>
                  <a:pt x="4978" y="18183"/>
                  <a:pt x="2579" y="14495"/>
                </a:cubicBezTo>
                <a:cubicBezTo>
                  <a:pt x="3559" y="18802"/>
                  <a:pt x="5571" y="24579"/>
                  <a:pt x="10884" y="25250"/>
                </a:cubicBezTo>
                <a:cubicBezTo>
                  <a:pt x="10729" y="25765"/>
                  <a:pt x="10652" y="25997"/>
                  <a:pt x="10420" y="26926"/>
                </a:cubicBezTo>
                <a:cubicBezTo>
                  <a:pt x="6758" y="25688"/>
                  <a:pt x="2786" y="24553"/>
                  <a:pt x="0" y="21226"/>
                </a:cubicBezTo>
                <a:cubicBezTo>
                  <a:pt x="136" y="25466"/>
                  <a:pt x="4517" y="27533"/>
                  <a:pt x="8624" y="27533"/>
                </a:cubicBezTo>
                <a:cubicBezTo>
                  <a:pt x="9188" y="27533"/>
                  <a:pt x="9748" y="27494"/>
                  <a:pt x="10291" y="27416"/>
                </a:cubicBezTo>
                <a:cubicBezTo>
                  <a:pt x="10162" y="27932"/>
                  <a:pt x="10033" y="28422"/>
                  <a:pt x="9930" y="28938"/>
                </a:cubicBezTo>
                <a:cubicBezTo>
                  <a:pt x="7962" y="29088"/>
                  <a:pt x="5995" y="29292"/>
                  <a:pt x="3944" y="29292"/>
                </a:cubicBezTo>
                <a:cubicBezTo>
                  <a:pt x="2822" y="29292"/>
                  <a:pt x="1676" y="29231"/>
                  <a:pt x="490" y="29067"/>
                </a:cubicBezTo>
                <a:cubicBezTo>
                  <a:pt x="1849" y="30026"/>
                  <a:pt x="3422" y="30331"/>
                  <a:pt x="5062" y="30331"/>
                </a:cubicBezTo>
                <a:cubicBezTo>
                  <a:pt x="6596" y="30331"/>
                  <a:pt x="8190" y="30064"/>
                  <a:pt x="9723" y="29814"/>
                </a:cubicBezTo>
                <a:cubicBezTo>
                  <a:pt x="9620" y="30253"/>
                  <a:pt x="9543" y="30666"/>
                  <a:pt x="9466" y="31104"/>
                </a:cubicBezTo>
                <a:cubicBezTo>
                  <a:pt x="6912" y="31517"/>
                  <a:pt x="4617" y="33245"/>
                  <a:pt x="1960" y="34122"/>
                </a:cubicBezTo>
                <a:cubicBezTo>
                  <a:pt x="2357" y="34238"/>
                  <a:pt x="2774" y="34290"/>
                  <a:pt x="3202" y="34290"/>
                </a:cubicBezTo>
                <a:cubicBezTo>
                  <a:pt x="5248" y="34290"/>
                  <a:pt x="7562" y="33085"/>
                  <a:pt x="9311" y="31826"/>
                </a:cubicBezTo>
                <a:cubicBezTo>
                  <a:pt x="8167" y="38164"/>
                  <a:pt x="7894" y="40283"/>
                  <a:pt x="8013" y="40283"/>
                </a:cubicBezTo>
                <a:cubicBezTo>
                  <a:pt x="8206" y="40283"/>
                  <a:pt x="9423" y="34747"/>
                  <a:pt x="9646" y="32548"/>
                </a:cubicBezTo>
                <a:cubicBezTo>
                  <a:pt x="10136" y="34431"/>
                  <a:pt x="11967" y="36881"/>
                  <a:pt x="14159" y="36984"/>
                </a:cubicBezTo>
                <a:cubicBezTo>
                  <a:pt x="12483" y="35592"/>
                  <a:pt x="12122" y="32780"/>
                  <a:pt x="9852" y="31491"/>
                </a:cubicBezTo>
                <a:cubicBezTo>
                  <a:pt x="9956" y="30949"/>
                  <a:pt x="10059" y="30382"/>
                  <a:pt x="10188" y="29814"/>
                </a:cubicBezTo>
                <a:cubicBezTo>
                  <a:pt x="11451" y="32445"/>
                  <a:pt x="15681" y="33941"/>
                  <a:pt x="18415" y="34508"/>
                </a:cubicBezTo>
                <a:cubicBezTo>
                  <a:pt x="15733" y="33116"/>
                  <a:pt x="13747" y="29557"/>
                  <a:pt x="10368" y="29067"/>
                </a:cubicBezTo>
                <a:cubicBezTo>
                  <a:pt x="10471" y="28499"/>
                  <a:pt x="10626" y="27958"/>
                  <a:pt x="10755" y="27416"/>
                </a:cubicBezTo>
                <a:cubicBezTo>
                  <a:pt x="13341" y="28949"/>
                  <a:pt x="16615" y="30151"/>
                  <a:pt x="19857" y="30151"/>
                </a:cubicBezTo>
                <a:cubicBezTo>
                  <a:pt x="21141" y="30151"/>
                  <a:pt x="22421" y="29963"/>
                  <a:pt x="23650" y="29531"/>
                </a:cubicBezTo>
                <a:cubicBezTo>
                  <a:pt x="23516" y="29538"/>
                  <a:pt x="23382" y="29542"/>
                  <a:pt x="23248" y="29542"/>
                </a:cubicBezTo>
                <a:cubicBezTo>
                  <a:pt x="19522" y="29542"/>
                  <a:pt x="15846" y="26761"/>
                  <a:pt x="11908" y="26761"/>
                </a:cubicBezTo>
                <a:cubicBezTo>
                  <a:pt x="11577" y="26761"/>
                  <a:pt x="11245" y="26780"/>
                  <a:pt x="10910" y="26823"/>
                </a:cubicBezTo>
                <a:cubicBezTo>
                  <a:pt x="11013" y="26359"/>
                  <a:pt x="11142" y="25894"/>
                  <a:pt x="11400" y="25017"/>
                </a:cubicBezTo>
                <a:cubicBezTo>
                  <a:pt x="14088" y="25693"/>
                  <a:pt x="17223" y="26342"/>
                  <a:pt x="19887" y="26342"/>
                </a:cubicBezTo>
                <a:cubicBezTo>
                  <a:pt x="21696" y="26342"/>
                  <a:pt x="23288" y="26042"/>
                  <a:pt x="24373" y="25250"/>
                </a:cubicBezTo>
                <a:cubicBezTo>
                  <a:pt x="23649" y="25368"/>
                  <a:pt x="22922" y="25416"/>
                  <a:pt x="22193" y="25416"/>
                </a:cubicBezTo>
                <a:cubicBezTo>
                  <a:pt x="19226" y="25416"/>
                  <a:pt x="16227" y="24628"/>
                  <a:pt x="13264" y="24628"/>
                </a:cubicBezTo>
                <a:cubicBezTo>
                  <a:pt x="12675" y="24628"/>
                  <a:pt x="12088" y="24659"/>
                  <a:pt x="11503" y="24734"/>
                </a:cubicBezTo>
                <a:cubicBezTo>
                  <a:pt x="11684" y="24141"/>
                  <a:pt x="11890" y="23547"/>
                  <a:pt x="12096" y="22954"/>
                </a:cubicBezTo>
                <a:cubicBezTo>
                  <a:pt x="13934" y="23651"/>
                  <a:pt x="15855" y="23994"/>
                  <a:pt x="17767" y="23994"/>
                </a:cubicBezTo>
                <a:cubicBezTo>
                  <a:pt x="20523" y="23994"/>
                  <a:pt x="23262" y="23282"/>
                  <a:pt x="25714" y="21897"/>
                </a:cubicBezTo>
                <a:cubicBezTo>
                  <a:pt x="24100" y="22475"/>
                  <a:pt x="22386" y="22662"/>
                  <a:pt x="20631" y="22662"/>
                </a:cubicBezTo>
                <a:cubicBezTo>
                  <a:pt x="17926" y="22662"/>
                  <a:pt x="15122" y="22218"/>
                  <a:pt x="12431" y="22077"/>
                </a:cubicBezTo>
                <a:cubicBezTo>
                  <a:pt x="12793" y="21175"/>
                  <a:pt x="12844" y="21020"/>
                  <a:pt x="13566" y="19524"/>
                </a:cubicBezTo>
                <a:cubicBezTo>
                  <a:pt x="14461" y="19680"/>
                  <a:pt x="15415" y="19765"/>
                  <a:pt x="16388" y="19765"/>
                </a:cubicBezTo>
                <a:cubicBezTo>
                  <a:pt x="20240" y="19765"/>
                  <a:pt x="24403" y="18438"/>
                  <a:pt x="26462" y="14959"/>
                </a:cubicBezTo>
                <a:cubicBezTo>
                  <a:pt x="22722" y="17744"/>
                  <a:pt x="17925" y="17744"/>
                  <a:pt x="13747" y="19137"/>
                </a:cubicBezTo>
                <a:cubicBezTo>
                  <a:pt x="14211" y="18234"/>
                  <a:pt x="14701" y="17332"/>
                  <a:pt x="15268" y="16481"/>
                </a:cubicBezTo>
                <a:cubicBezTo>
                  <a:pt x="21071" y="15526"/>
                  <a:pt x="27983" y="10936"/>
                  <a:pt x="29221" y="7841"/>
                </a:cubicBezTo>
                <a:cubicBezTo>
                  <a:pt x="25121" y="10858"/>
                  <a:pt x="20194" y="13360"/>
                  <a:pt x="15630" y="16016"/>
                </a:cubicBezTo>
                <a:cubicBezTo>
                  <a:pt x="18931" y="11271"/>
                  <a:pt x="28731" y="5829"/>
                  <a:pt x="29737" y="1032"/>
                </a:cubicBezTo>
                <a:cubicBezTo>
                  <a:pt x="27803" y="3173"/>
                  <a:pt x="25249" y="4668"/>
                  <a:pt x="22954" y="6396"/>
                </a:cubicBezTo>
                <a:cubicBezTo>
                  <a:pt x="19369" y="8821"/>
                  <a:pt x="18080" y="12483"/>
                  <a:pt x="15243" y="15759"/>
                </a:cubicBezTo>
                <a:cubicBezTo>
                  <a:pt x="16223" y="10368"/>
                  <a:pt x="19627" y="5649"/>
                  <a:pt x="20659" y="0"/>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lIns="121900" tIns="121900" rIns="121900" bIns="121900" anchor="ctr"/>
          <a:lstStyle/>
          <a:p>
            <a:pPr marL="0" marR="0" lvl="0" indent="0" algn="l" defTabSz="121917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sp>
        <p:nvSpPr>
          <p:cNvPr id="21" name="Google Shape;207;p7"/>
          <p:cNvSpPr/>
          <p:nvPr/>
        </p:nvSpPr>
        <p:spPr>
          <a:xfrm rot="5400000">
            <a:off x="1254125" y="-735542"/>
            <a:ext cx="1178984" cy="1595967"/>
          </a:xfrm>
          <a:custGeom>
            <a:avLst/>
            <a:gdLst/>
            <a:ahLst/>
            <a:cxnLst/>
            <a:rect l="l" t="t" r="r" b="b"/>
            <a:pathLst>
              <a:path w="29738" h="40284" extrusionOk="0">
                <a:moveTo>
                  <a:pt x="20659" y="0"/>
                </a:moveTo>
                <a:cubicBezTo>
                  <a:pt x="17022" y="4411"/>
                  <a:pt x="13953" y="10291"/>
                  <a:pt x="14882" y="16326"/>
                </a:cubicBezTo>
                <a:lnTo>
                  <a:pt x="14701" y="16584"/>
                </a:lnTo>
                <a:cubicBezTo>
                  <a:pt x="14340" y="17177"/>
                  <a:pt x="13979" y="17770"/>
                  <a:pt x="13669" y="18389"/>
                </a:cubicBezTo>
                <a:cubicBezTo>
                  <a:pt x="13205" y="13308"/>
                  <a:pt x="12406" y="8228"/>
                  <a:pt x="11271" y="3250"/>
                </a:cubicBezTo>
                <a:lnTo>
                  <a:pt x="11271" y="3250"/>
                </a:lnTo>
                <a:cubicBezTo>
                  <a:pt x="9698" y="8486"/>
                  <a:pt x="10497" y="14185"/>
                  <a:pt x="13463" y="18776"/>
                </a:cubicBezTo>
                <a:cubicBezTo>
                  <a:pt x="12844" y="19988"/>
                  <a:pt x="12303" y="21200"/>
                  <a:pt x="11813" y="22490"/>
                </a:cubicBezTo>
                <a:cubicBezTo>
                  <a:pt x="10342" y="17693"/>
                  <a:pt x="8150" y="12354"/>
                  <a:pt x="4540" y="8743"/>
                </a:cubicBezTo>
                <a:lnTo>
                  <a:pt x="4540" y="8743"/>
                </a:lnTo>
                <a:cubicBezTo>
                  <a:pt x="6551" y="13412"/>
                  <a:pt x="7634" y="19086"/>
                  <a:pt x="11658" y="22928"/>
                </a:cubicBezTo>
                <a:cubicBezTo>
                  <a:pt x="11451" y="23444"/>
                  <a:pt x="11271" y="23960"/>
                  <a:pt x="11116" y="24502"/>
                </a:cubicBezTo>
                <a:cubicBezTo>
                  <a:pt x="7067" y="22206"/>
                  <a:pt x="4978" y="18183"/>
                  <a:pt x="2579" y="14495"/>
                </a:cubicBezTo>
                <a:lnTo>
                  <a:pt x="2579" y="14495"/>
                </a:lnTo>
                <a:cubicBezTo>
                  <a:pt x="3559" y="18802"/>
                  <a:pt x="5571" y="24579"/>
                  <a:pt x="10884" y="25250"/>
                </a:cubicBezTo>
                <a:cubicBezTo>
                  <a:pt x="10729" y="25765"/>
                  <a:pt x="10652" y="25997"/>
                  <a:pt x="10420" y="26926"/>
                </a:cubicBezTo>
                <a:cubicBezTo>
                  <a:pt x="6758" y="25688"/>
                  <a:pt x="2786" y="24553"/>
                  <a:pt x="0" y="21226"/>
                </a:cubicBezTo>
                <a:lnTo>
                  <a:pt x="0" y="21226"/>
                </a:lnTo>
                <a:cubicBezTo>
                  <a:pt x="136" y="25466"/>
                  <a:pt x="4517" y="27533"/>
                  <a:pt x="8624" y="27533"/>
                </a:cubicBezTo>
                <a:cubicBezTo>
                  <a:pt x="9188" y="27533"/>
                  <a:pt x="9748" y="27494"/>
                  <a:pt x="10291" y="27416"/>
                </a:cubicBezTo>
                <a:lnTo>
                  <a:pt x="10291" y="27416"/>
                </a:lnTo>
                <a:cubicBezTo>
                  <a:pt x="10162" y="27932"/>
                  <a:pt x="10033" y="28422"/>
                  <a:pt x="9930" y="28938"/>
                </a:cubicBezTo>
                <a:cubicBezTo>
                  <a:pt x="7962" y="29088"/>
                  <a:pt x="5995" y="29292"/>
                  <a:pt x="3944" y="29292"/>
                </a:cubicBezTo>
                <a:cubicBezTo>
                  <a:pt x="2822" y="29292"/>
                  <a:pt x="1676" y="29231"/>
                  <a:pt x="490" y="29067"/>
                </a:cubicBezTo>
                <a:lnTo>
                  <a:pt x="490" y="29067"/>
                </a:lnTo>
                <a:cubicBezTo>
                  <a:pt x="1849" y="30026"/>
                  <a:pt x="3422" y="30331"/>
                  <a:pt x="5062" y="30331"/>
                </a:cubicBezTo>
                <a:cubicBezTo>
                  <a:pt x="6596" y="30331"/>
                  <a:pt x="8190" y="30064"/>
                  <a:pt x="9723" y="29814"/>
                </a:cubicBezTo>
                <a:lnTo>
                  <a:pt x="9723" y="29814"/>
                </a:lnTo>
                <a:cubicBezTo>
                  <a:pt x="9620" y="30253"/>
                  <a:pt x="9543" y="30666"/>
                  <a:pt x="9466" y="31104"/>
                </a:cubicBezTo>
                <a:cubicBezTo>
                  <a:pt x="6912" y="31517"/>
                  <a:pt x="4617" y="33245"/>
                  <a:pt x="1960" y="34122"/>
                </a:cubicBezTo>
                <a:cubicBezTo>
                  <a:pt x="2357" y="34238"/>
                  <a:pt x="2774" y="34290"/>
                  <a:pt x="3202" y="34290"/>
                </a:cubicBezTo>
                <a:cubicBezTo>
                  <a:pt x="5248" y="34290"/>
                  <a:pt x="7562" y="33085"/>
                  <a:pt x="9311" y="31826"/>
                </a:cubicBezTo>
                <a:lnTo>
                  <a:pt x="9311" y="31826"/>
                </a:lnTo>
                <a:cubicBezTo>
                  <a:pt x="8167" y="38164"/>
                  <a:pt x="7894" y="40283"/>
                  <a:pt x="8013" y="40283"/>
                </a:cubicBezTo>
                <a:cubicBezTo>
                  <a:pt x="8206" y="40283"/>
                  <a:pt x="9423" y="34747"/>
                  <a:pt x="9646" y="32548"/>
                </a:cubicBezTo>
                <a:cubicBezTo>
                  <a:pt x="10136" y="34431"/>
                  <a:pt x="11967" y="36881"/>
                  <a:pt x="14159" y="36984"/>
                </a:cubicBezTo>
                <a:cubicBezTo>
                  <a:pt x="12483" y="35592"/>
                  <a:pt x="12122" y="32780"/>
                  <a:pt x="9852" y="31491"/>
                </a:cubicBezTo>
                <a:cubicBezTo>
                  <a:pt x="9956" y="30949"/>
                  <a:pt x="10059" y="30382"/>
                  <a:pt x="10188" y="29814"/>
                </a:cubicBezTo>
                <a:cubicBezTo>
                  <a:pt x="11451" y="32445"/>
                  <a:pt x="15681" y="33941"/>
                  <a:pt x="18415" y="34508"/>
                </a:cubicBezTo>
                <a:cubicBezTo>
                  <a:pt x="15733" y="33116"/>
                  <a:pt x="13747" y="29557"/>
                  <a:pt x="10368" y="29067"/>
                </a:cubicBezTo>
                <a:cubicBezTo>
                  <a:pt x="10471" y="28499"/>
                  <a:pt x="10626" y="27958"/>
                  <a:pt x="10755" y="27416"/>
                </a:cubicBezTo>
                <a:cubicBezTo>
                  <a:pt x="13341" y="28949"/>
                  <a:pt x="16615" y="30151"/>
                  <a:pt x="19857" y="30151"/>
                </a:cubicBezTo>
                <a:cubicBezTo>
                  <a:pt x="21141" y="30151"/>
                  <a:pt x="22421" y="29963"/>
                  <a:pt x="23650" y="29531"/>
                </a:cubicBezTo>
                <a:lnTo>
                  <a:pt x="23650" y="29531"/>
                </a:lnTo>
                <a:cubicBezTo>
                  <a:pt x="23516" y="29538"/>
                  <a:pt x="23382" y="29542"/>
                  <a:pt x="23248" y="29542"/>
                </a:cubicBezTo>
                <a:cubicBezTo>
                  <a:pt x="19522" y="29542"/>
                  <a:pt x="15846" y="26761"/>
                  <a:pt x="11908" y="26761"/>
                </a:cubicBezTo>
                <a:cubicBezTo>
                  <a:pt x="11577" y="26761"/>
                  <a:pt x="11245" y="26780"/>
                  <a:pt x="10910" y="26823"/>
                </a:cubicBezTo>
                <a:cubicBezTo>
                  <a:pt x="11013" y="26359"/>
                  <a:pt x="11142" y="25894"/>
                  <a:pt x="11400" y="25017"/>
                </a:cubicBezTo>
                <a:cubicBezTo>
                  <a:pt x="14088" y="25693"/>
                  <a:pt x="17223" y="26342"/>
                  <a:pt x="19887" y="26342"/>
                </a:cubicBezTo>
                <a:cubicBezTo>
                  <a:pt x="21696" y="26342"/>
                  <a:pt x="23288" y="26042"/>
                  <a:pt x="24373" y="25250"/>
                </a:cubicBezTo>
                <a:lnTo>
                  <a:pt x="24373" y="25250"/>
                </a:lnTo>
                <a:cubicBezTo>
                  <a:pt x="23649" y="25368"/>
                  <a:pt x="22922" y="25416"/>
                  <a:pt x="22193" y="25416"/>
                </a:cubicBezTo>
                <a:cubicBezTo>
                  <a:pt x="19226" y="25416"/>
                  <a:pt x="16227" y="24628"/>
                  <a:pt x="13264" y="24628"/>
                </a:cubicBezTo>
                <a:cubicBezTo>
                  <a:pt x="12675" y="24628"/>
                  <a:pt x="12088" y="24659"/>
                  <a:pt x="11503" y="24734"/>
                </a:cubicBezTo>
                <a:cubicBezTo>
                  <a:pt x="11684" y="24141"/>
                  <a:pt x="11890" y="23547"/>
                  <a:pt x="12096" y="22954"/>
                </a:cubicBezTo>
                <a:cubicBezTo>
                  <a:pt x="13934" y="23651"/>
                  <a:pt x="15855" y="23994"/>
                  <a:pt x="17767" y="23994"/>
                </a:cubicBezTo>
                <a:cubicBezTo>
                  <a:pt x="20523" y="23994"/>
                  <a:pt x="23262" y="23282"/>
                  <a:pt x="25714" y="21897"/>
                </a:cubicBezTo>
                <a:lnTo>
                  <a:pt x="25714" y="21897"/>
                </a:lnTo>
                <a:cubicBezTo>
                  <a:pt x="24100" y="22475"/>
                  <a:pt x="22386" y="22662"/>
                  <a:pt x="20631" y="22662"/>
                </a:cubicBezTo>
                <a:cubicBezTo>
                  <a:pt x="17926" y="22662"/>
                  <a:pt x="15122" y="22218"/>
                  <a:pt x="12431" y="22077"/>
                </a:cubicBezTo>
                <a:cubicBezTo>
                  <a:pt x="12793" y="21175"/>
                  <a:pt x="12844" y="21020"/>
                  <a:pt x="13566" y="19524"/>
                </a:cubicBezTo>
                <a:cubicBezTo>
                  <a:pt x="14461" y="19680"/>
                  <a:pt x="15415" y="19765"/>
                  <a:pt x="16388" y="19765"/>
                </a:cubicBezTo>
                <a:cubicBezTo>
                  <a:pt x="20240" y="19765"/>
                  <a:pt x="24403" y="18438"/>
                  <a:pt x="26462" y="14959"/>
                </a:cubicBezTo>
                <a:lnTo>
                  <a:pt x="26462" y="14959"/>
                </a:lnTo>
                <a:cubicBezTo>
                  <a:pt x="22722" y="17744"/>
                  <a:pt x="17925" y="17744"/>
                  <a:pt x="13747" y="19137"/>
                </a:cubicBezTo>
                <a:cubicBezTo>
                  <a:pt x="14211" y="18234"/>
                  <a:pt x="14701" y="17332"/>
                  <a:pt x="15268" y="16481"/>
                </a:cubicBezTo>
                <a:cubicBezTo>
                  <a:pt x="21071" y="15526"/>
                  <a:pt x="27983" y="10936"/>
                  <a:pt x="29221" y="7841"/>
                </a:cubicBezTo>
                <a:lnTo>
                  <a:pt x="29221" y="7841"/>
                </a:lnTo>
                <a:cubicBezTo>
                  <a:pt x="25121" y="10858"/>
                  <a:pt x="20194" y="13360"/>
                  <a:pt x="15630" y="16016"/>
                </a:cubicBezTo>
                <a:cubicBezTo>
                  <a:pt x="18931" y="11271"/>
                  <a:pt x="28731" y="5829"/>
                  <a:pt x="29737" y="1032"/>
                </a:cubicBezTo>
                <a:lnTo>
                  <a:pt x="29737" y="1032"/>
                </a:lnTo>
                <a:cubicBezTo>
                  <a:pt x="27803" y="3173"/>
                  <a:pt x="25249" y="4668"/>
                  <a:pt x="22954" y="6396"/>
                </a:cubicBezTo>
                <a:cubicBezTo>
                  <a:pt x="19369" y="8821"/>
                  <a:pt x="18080" y="12483"/>
                  <a:pt x="15243" y="15759"/>
                </a:cubicBezTo>
                <a:cubicBezTo>
                  <a:pt x="16223" y="10368"/>
                  <a:pt x="19627" y="5649"/>
                  <a:pt x="20659" y="0"/>
                </a:cubicBezTo>
                <a:close/>
              </a:path>
            </a:pathLst>
          </a:custGeom>
          <a:solidFill>
            <a:schemeClr val="accent3"/>
          </a:solidFill>
          <a:ln>
            <a:noFill/>
          </a:ln>
        </p:spPr>
        <p:txBody>
          <a:bodyPr spcFirstLastPara="1" lIns="121900" tIns="121900" rIns="121900" bIns="121900" anchor="ctr"/>
          <a:lstStyle/>
          <a:p>
            <a:pPr marL="0" marR="0" lvl="0" indent="0" algn="l" defTabSz="1219170" rtl="0" eaLnBrk="1" fontAlgn="base"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sp>
        <p:nvSpPr>
          <p:cNvPr id="22" name="Google Shape;208;p7"/>
          <p:cNvSpPr/>
          <p:nvPr/>
        </p:nvSpPr>
        <p:spPr>
          <a:xfrm rot="482232">
            <a:off x="-194733" y="4942418"/>
            <a:ext cx="1513417" cy="2051049"/>
          </a:xfrm>
          <a:custGeom>
            <a:avLst/>
            <a:gdLst/>
            <a:ahLst/>
            <a:cxnLst/>
            <a:rect l="l" t="t" r="r" b="b"/>
            <a:pathLst>
              <a:path w="29738" h="40284" extrusionOk="0">
                <a:moveTo>
                  <a:pt x="20659" y="0"/>
                </a:moveTo>
                <a:cubicBezTo>
                  <a:pt x="17022" y="4411"/>
                  <a:pt x="13953" y="10291"/>
                  <a:pt x="14882" y="16326"/>
                </a:cubicBezTo>
                <a:lnTo>
                  <a:pt x="14701" y="16584"/>
                </a:lnTo>
                <a:cubicBezTo>
                  <a:pt x="14340" y="17177"/>
                  <a:pt x="13979" y="17770"/>
                  <a:pt x="13669" y="18389"/>
                </a:cubicBezTo>
                <a:cubicBezTo>
                  <a:pt x="13205" y="13308"/>
                  <a:pt x="12406" y="8228"/>
                  <a:pt x="11271" y="3250"/>
                </a:cubicBezTo>
                <a:lnTo>
                  <a:pt x="11271" y="3250"/>
                </a:lnTo>
                <a:cubicBezTo>
                  <a:pt x="9698" y="8486"/>
                  <a:pt x="10497" y="14185"/>
                  <a:pt x="13463" y="18776"/>
                </a:cubicBezTo>
                <a:cubicBezTo>
                  <a:pt x="12844" y="19988"/>
                  <a:pt x="12303" y="21200"/>
                  <a:pt x="11813" y="22490"/>
                </a:cubicBezTo>
                <a:cubicBezTo>
                  <a:pt x="10342" y="17693"/>
                  <a:pt x="8150" y="12354"/>
                  <a:pt x="4540" y="8743"/>
                </a:cubicBezTo>
                <a:lnTo>
                  <a:pt x="4540" y="8743"/>
                </a:lnTo>
                <a:cubicBezTo>
                  <a:pt x="6551" y="13412"/>
                  <a:pt x="7634" y="19086"/>
                  <a:pt x="11658" y="22928"/>
                </a:cubicBezTo>
                <a:cubicBezTo>
                  <a:pt x="11451" y="23444"/>
                  <a:pt x="11271" y="23960"/>
                  <a:pt x="11116" y="24502"/>
                </a:cubicBezTo>
                <a:cubicBezTo>
                  <a:pt x="7067" y="22206"/>
                  <a:pt x="4978" y="18183"/>
                  <a:pt x="2579" y="14495"/>
                </a:cubicBezTo>
                <a:lnTo>
                  <a:pt x="2579" y="14495"/>
                </a:lnTo>
                <a:cubicBezTo>
                  <a:pt x="3559" y="18802"/>
                  <a:pt x="5571" y="24579"/>
                  <a:pt x="10884" y="25250"/>
                </a:cubicBezTo>
                <a:cubicBezTo>
                  <a:pt x="10729" y="25765"/>
                  <a:pt x="10652" y="25997"/>
                  <a:pt x="10420" y="26926"/>
                </a:cubicBezTo>
                <a:cubicBezTo>
                  <a:pt x="6758" y="25688"/>
                  <a:pt x="2786" y="24553"/>
                  <a:pt x="0" y="21226"/>
                </a:cubicBezTo>
                <a:lnTo>
                  <a:pt x="0" y="21226"/>
                </a:lnTo>
                <a:cubicBezTo>
                  <a:pt x="136" y="25466"/>
                  <a:pt x="4517" y="27533"/>
                  <a:pt x="8624" y="27533"/>
                </a:cubicBezTo>
                <a:cubicBezTo>
                  <a:pt x="9188" y="27533"/>
                  <a:pt x="9748" y="27494"/>
                  <a:pt x="10291" y="27416"/>
                </a:cubicBezTo>
                <a:lnTo>
                  <a:pt x="10291" y="27416"/>
                </a:lnTo>
                <a:cubicBezTo>
                  <a:pt x="10162" y="27932"/>
                  <a:pt x="10033" y="28422"/>
                  <a:pt x="9930" y="28938"/>
                </a:cubicBezTo>
                <a:cubicBezTo>
                  <a:pt x="7962" y="29088"/>
                  <a:pt x="5995" y="29292"/>
                  <a:pt x="3944" y="29292"/>
                </a:cubicBezTo>
                <a:cubicBezTo>
                  <a:pt x="2822" y="29292"/>
                  <a:pt x="1676" y="29231"/>
                  <a:pt x="490" y="29067"/>
                </a:cubicBezTo>
                <a:lnTo>
                  <a:pt x="490" y="29067"/>
                </a:lnTo>
                <a:cubicBezTo>
                  <a:pt x="1849" y="30026"/>
                  <a:pt x="3422" y="30331"/>
                  <a:pt x="5062" y="30331"/>
                </a:cubicBezTo>
                <a:cubicBezTo>
                  <a:pt x="6596" y="30331"/>
                  <a:pt x="8190" y="30064"/>
                  <a:pt x="9723" y="29814"/>
                </a:cubicBezTo>
                <a:lnTo>
                  <a:pt x="9723" y="29814"/>
                </a:lnTo>
                <a:cubicBezTo>
                  <a:pt x="9620" y="30253"/>
                  <a:pt x="9543" y="30666"/>
                  <a:pt x="9466" y="31104"/>
                </a:cubicBezTo>
                <a:cubicBezTo>
                  <a:pt x="6912" y="31517"/>
                  <a:pt x="4617" y="33245"/>
                  <a:pt x="1960" y="34122"/>
                </a:cubicBezTo>
                <a:cubicBezTo>
                  <a:pt x="2357" y="34238"/>
                  <a:pt x="2774" y="34290"/>
                  <a:pt x="3202" y="34290"/>
                </a:cubicBezTo>
                <a:cubicBezTo>
                  <a:pt x="5248" y="34290"/>
                  <a:pt x="7562" y="33085"/>
                  <a:pt x="9311" y="31826"/>
                </a:cubicBezTo>
                <a:lnTo>
                  <a:pt x="9311" y="31826"/>
                </a:lnTo>
                <a:cubicBezTo>
                  <a:pt x="8167" y="38164"/>
                  <a:pt x="7894" y="40283"/>
                  <a:pt x="8013" y="40283"/>
                </a:cubicBezTo>
                <a:cubicBezTo>
                  <a:pt x="8206" y="40283"/>
                  <a:pt x="9423" y="34747"/>
                  <a:pt x="9646" y="32548"/>
                </a:cubicBezTo>
                <a:cubicBezTo>
                  <a:pt x="10136" y="34431"/>
                  <a:pt x="11967" y="36881"/>
                  <a:pt x="14159" y="36984"/>
                </a:cubicBezTo>
                <a:cubicBezTo>
                  <a:pt x="12483" y="35592"/>
                  <a:pt x="12122" y="32780"/>
                  <a:pt x="9852" y="31491"/>
                </a:cubicBezTo>
                <a:cubicBezTo>
                  <a:pt x="9956" y="30949"/>
                  <a:pt x="10059" y="30382"/>
                  <a:pt x="10188" y="29814"/>
                </a:cubicBezTo>
                <a:cubicBezTo>
                  <a:pt x="11451" y="32445"/>
                  <a:pt x="15681" y="33941"/>
                  <a:pt x="18415" y="34508"/>
                </a:cubicBezTo>
                <a:cubicBezTo>
                  <a:pt x="15733" y="33116"/>
                  <a:pt x="13747" y="29557"/>
                  <a:pt x="10368" y="29067"/>
                </a:cubicBezTo>
                <a:cubicBezTo>
                  <a:pt x="10471" y="28499"/>
                  <a:pt x="10626" y="27958"/>
                  <a:pt x="10755" y="27416"/>
                </a:cubicBezTo>
                <a:cubicBezTo>
                  <a:pt x="13341" y="28949"/>
                  <a:pt x="16615" y="30151"/>
                  <a:pt x="19857" y="30151"/>
                </a:cubicBezTo>
                <a:cubicBezTo>
                  <a:pt x="21141" y="30151"/>
                  <a:pt x="22421" y="29963"/>
                  <a:pt x="23650" y="29531"/>
                </a:cubicBezTo>
                <a:lnTo>
                  <a:pt x="23650" y="29531"/>
                </a:lnTo>
                <a:cubicBezTo>
                  <a:pt x="23516" y="29538"/>
                  <a:pt x="23382" y="29542"/>
                  <a:pt x="23248" y="29542"/>
                </a:cubicBezTo>
                <a:cubicBezTo>
                  <a:pt x="19522" y="29542"/>
                  <a:pt x="15846" y="26761"/>
                  <a:pt x="11908" y="26761"/>
                </a:cubicBezTo>
                <a:cubicBezTo>
                  <a:pt x="11577" y="26761"/>
                  <a:pt x="11245" y="26780"/>
                  <a:pt x="10910" y="26823"/>
                </a:cubicBezTo>
                <a:cubicBezTo>
                  <a:pt x="11013" y="26359"/>
                  <a:pt x="11142" y="25894"/>
                  <a:pt x="11400" y="25017"/>
                </a:cubicBezTo>
                <a:cubicBezTo>
                  <a:pt x="14088" y="25693"/>
                  <a:pt x="17223" y="26342"/>
                  <a:pt x="19887" y="26342"/>
                </a:cubicBezTo>
                <a:cubicBezTo>
                  <a:pt x="21696" y="26342"/>
                  <a:pt x="23288" y="26042"/>
                  <a:pt x="24373" y="25250"/>
                </a:cubicBezTo>
                <a:lnTo>
                  <a:pt x="24373" y="25250"/>
                </a:lnTo>
                <a:cubicBezTo>
                  <a:pt x="23649" y="25368"/>
                  <a:pt x="22922" y="25416"/>
                  <a:pt x="22193" y="25416"/>
                </a:cubicBezTo>
                <a:cubicBezTo>
                  <a:pt x="19226" y="25416"/>
                  <a:pt x="16227" y="24628"/>
                  <a:pt x="13264" y="24628"/>
                </a:cubicBezTo>
                <a:cubicBezTo>
                  <a:pt x="12675" y="24628"/>
                  <a:pt x="12088" y="24659"/>
                  <a:pt x="11503" y="24734"/>
                </a:cubicBezTo>
                <a:cubicBezTo>
                  <a:pt x="11684" y="24141"/>
                  <a:pt x="11890" y="23547"/>
                  <a:pt x="12096" y="22954"/>
                </a:cubicBezTo>
                <a:cubicBezTo>
                  <a:pt x="13934" y="23651"/>
                  <a:pt x="15855" y="23994"/>
                  <a:pt x="17767" y="23994"/>
                </a:cubicBezTo>
                <a:cubicBezTo>
                  <a:pt x="20523" y="23994"/>
                  <a:pt x="23262" y="23282"/>
                  <a:pt x="25714" y="21897"/>
                </a:cubicBezTo>
                <a:lnTo>
                  <a:pt x="25714" y="21897"/>
                </a:lnTo>
                <a:cubicBezTo>
                  <a:pt x="24100" y="22475"/>
                  <a:pt x="22386" y="22662"/>
                  <a:pt x="20631" y="22662"/>
                </a:cubicBezTo>
                <a:cubicBezTo>
                  <a:pt x="17926" y="22662"/>
                  <a:pt x="15122" y="22218"/>
                  <a:pt x="12431" y="22077"/>
                </a:cubicBezTo>
                <a:cubicBezTo>
                  <a:pt x="12793" y="21175"/>
                  <a:pt x="12844" y="21020"/>
                  <a:pt x="13566" y="19524"/>
                </a:cubicBezTo>
                <a:cubicBezTo>
                  <a:pt x="14461" y="19680"/>
                  <a:pt x="15415" y="19765"/>
                  <a:pt x="16388" y="19765"/>
                </a:cubicBezTo>
                <a:cubicBezTo>
                  <a:pt x="20240" y="19765"/>
                  <a:pt x="24403" y="18438"/>
                  <a:pt x="26462" y="14959"/>
                </a:cubicBezTo>
                <a:lnTo>
                  <a:pt x="26462" y="14959"/>
                </a:lnTo>
                <a:cubicBezTo>
                  <a:pt x="22722" y="17744"/>
                  <a:pt x="17925" y="17744"/>
                  <a:pt x="13747" y="19137"/>
                </a:cubicBezTo>
                <a:cubicBezTo>
                  <a:pt x="14211" y="18234"/>
                  <a:pt x="14701" y="17332"/>
                  <a:pt x="15268" y="16481"/>
                </a:cubicBezTo>
                <a:cubicBezTo>
                  <a:pt x="21071" y="15526"/>
                  <a:pt x="27983" y="10936"/>
                  <a:pt x="29221" y="7841"/>
                </a:cubicBezTo>
                <a:lnTo>
                  <a:pt x="29221" y="7841"/>
                </a:lnTo>
                <a:cubicBezTo>
                  <a:pt x="25121" y="10858"/>
                  <a:pt x="20194" y="13360"/>
                  <a:pt x="15630" y="16016"/>
                </a:cubicBezTo>
                <a:cubicBezTo>
                  <a:pt x="18931" y="11271"/>
                  <a:pt x="28731" y="5829"/>
                  <a:pt x="29737" y="1032"/>
                </a:cubicBezTo>
                <a:lnTo>
                  <a:pt x="29737" y="1032"/>
                </a:lnTo>
                <a:cubicBezTo>
                  <a:pt x="27803" y="3173"/>
                  <a:pt x="25249" y="4668"/>
                  <a:pt x="22954" y="6396"/>
                </a:cubicBezTo>
                <a:cubicBezTo>
                  <a:pt x="19369" y="8821"/>
                  <a:pt x="18080" y="12483"/>
                  <a:pt x="15243" y="15759"/>
                </a:cubicBezTo>
                <a:cubicBezTo>
                  <a:pt x="16223" y="10368"/>
                  <a:pt x="19627" y="5649"/>
                  <a:pt x="20659" y="0"/>
                </a:cubicBezTo>
                <a:close/>
              </a:path>
            </a:pathLst>
          </a:custGeom>
          <a:solidFill>
            <a:schemeClr val="accent3"/>
          </a:solidFill>
          <a:ln>
            <a:noFill/>
          </a:ln>
        </p:spPr>
        <p:txBody>
          <a:bodyPr spcFirstLastPara="1" lIns="121900" tIns="121900" rIns="121900" bIns="121900" anchor="ctr"/>
          <a:lstStyle/>
          <a:p>
            <a:pPr marL="0" marR="0" lvl="0" indent="0" algn="l" defTabSz="1219170" rtl="0" eaLnBrk="1" fontAlgn="base"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sp>
        <p:nvSpPr>
          <p:cNvPr id="23" name="Google Shape;209;p7"/>
          <p:cNvSpPr>
            <a:spLocks/>
          </p:cNvSpPr>
          <p:nvPr/>
        </p:nvSpPr>
        <p:spPr bwMode="auto">
          <a:xfrm rot="2442351">
            <a:off x="455084" y="5158318"/>
            <a:ext cx="1701800" cy="2806700"/>
          </a:xfrm>
          <a:custGeom>
            <a:avLst/>
            <a:gdLst>
              <a:gd name="T0" fmla="*/ 1176617784 w 29738"/>
              <a:gd name="T1" fmla="*/ 2147483646 h 40284"/>
              <a:gd name="T2" fmla="*/ 1080713718 w 29738"/>
              <a:gd name="T3" fmla="*/ 2147483646 h 40284"/>
              <a:gd name="T4" fmla="*/ 891119861 w 29738"/>
              <a:gd name="T5" fmla="*/ 463722993 h 40284"/>
              <a:gd name="T6" fmla="*/ 933972911 w 29738"/>
              <a:gd name="T7" fmla="*/ 2147483646 h 40284"/>
              <a:gd name="T8" fmla="*/ 358946591 w 29738"/>
              <a:gd name="T9" fmla="*/ 1247482263 h 40284"/>
              <a:gd name="T10" fmla="*/ 878866163 w 29738"/>
              <a:gd name="T11" fmla="*/ 2147483646 h 40284"/>
              <a:gd name="T12" fmla="*/ 203903372 w 29738"/>
              <a:gd name="T13" fmla="*/ 2068199447 h 40284"/>
              <a:gd name="T14" fmla="*/ 823838559 w 29738"/>
              <a:gd name="T15" fmla="*/ 2147483646 h 40284"/>
              <a:gd name="T16" fmla="*/ 0 w 29738"/>
              <a:gd name="T17" fmla="*/ 2147483646 h 40284"/>
              <a:gd name="T18" fmla="*/ 813638789 w 29738"/>
              <a:gd name="T19" fmla="*/ 2147483646 h 40284"/>
              <a:gd name="T20" fmla="*/ 785097100 w 29738"/>
              <a:gd name="T21" fmla="*/ 2147483646 h 40284"/>
              <a:gd name="T22" fmla="*/ 38741459 w 29738"/>
              <a:gd name="T23" fmla="*/ 2147483646 h 40284"/>
              <a:gd name="T24" fmla="*/ 400217273 w 29738"/>
              <a:gd name="T25" fmla="*/ 2147483646 h 40284"/>
              <a:gd name="T26" fmla="*/ 768731811 w 29738"/>
              <a:gd name="T27" fmla="*/ 2147483646 h 40284"/>
              <a:gd name="T28" fmla="*/ 154963989 w 29738"/>
              <a:gd name="T29" fmla="*/ 2147483646 h 40284"/>
              <a:gd name="T30" fmla="*/ 736157717 w 29738"/>
              <a:gd name="T31" fmla="*/ 2147483646 h 40284"/>
              <a:gd name="T32" fmla="*/ 633533649 w 29738"/>
              <a:gd name="T33" fmla="*/ 2147483646 h 40284"/>
              <a:gd name="T34" fmla="*/ 1119455176 w 29738"/>
              <a:gd name="T35" fmla="*/ 2147483646 h 40284"/>
              <a:gd name="T36" fmla="*/ 805494837 w 29738"/>
              <a:gd name="T37" fmla="*/ 2147483646 h 40284"/>
              <a:gd name="T38" fmla="*/ 819726967 w 29738"/>
              <a:gd name="T39" fmla="*/ 2147483646 h 40284"/>
              <a:gd name="T40" fmla="*/ 1569956596 w 29738"/>
              <a:gd name="T41" fmla="*/ 2147483646 h 40284"/>
              <a:gd name="T42" fmla="*/ 1869843222 w 29738"/>
              <a:gd name="T43" fmla="*/ 2147483646 h 40284"/>
              <a:gd name="T44" fmla="*/ 941483238 w 29738"/>
              <a:gd name="T45" fmla="*/ 2147483646 h 40284"/>
              <a:gd name="T46" fmla="*/ 901319673 w 29738"/>
              <a:gd name="T47" fmla="*/ 2147483646 h 40284"/>
              <a:gd name="T48" fmla="*/ 1927005830 w 29738"/>
              <a:gd name="T49" fmla="*/ 2147483646 h 40284"/>
              <a:gd name="T50" fmla="*/ 1754648621 w 29738"/>
              <a:gd name="T51" fmla="*/ 2147483646 h 40284"/>
              <a:gd name="T52" fmla="*/ 909463626 w 29738"/>
              <a:gd name="T53" fmla="*/ 2147483646 h 40284"/>
              <a:gd name="T54" fmla="*/ 1404715453 w 29738"/>
              <a:gd name="T55" fmla="*/ 2147483646 h 40284"/>
              <a:gd name="T56" fmla="*/ 2033030436 w 29738"/>
              <a:gd name="T57" fmla="*/ 2147483646 h 40284"/>
              <a:gd name="T58" fmla="*/ 982833107 w 29738"/>
              <a:gd name="T59" fmla="*/ 2147483646 h 40284"/>
              <a:gd name="T60" fmla="*/ 1295686372 w 29738"/>
              <a:gd name="T61" fmla="*/ 2147483646 h 40284"/>
              <a:gd name="T62" fmla="*/ 2092169589 w 29738"/>
              <a:gd name="T63" fmla="*/ 2134404218 h 40284"/>
              <a:gd name="T64" fmla="*/ 1207136061 w 29738"/>
              <a:gd name="T65" fmla="*/ 2147483646 h 40284"/>
              <a:gd name="T66" fmla="*/ 2147483646 w 29738"/>
              <a:gd name="T67" fmla="*/ 1118780760 h 40284"/>
              <a:gd name="T68" fmla="*/ 2147483646 w 29738"/>
              <a:gd name="T69" fmla="*/ 147250115 h 40284"/>
              <a:gd name="T70" fmla="*/ 1814815661 w 29738"/>
              <a:gd name="T71" fmla="*/ 912605465 h 40284"/>
              <a:gd name="T72" fmla="*/ 1633365800 w 29738"/>
              <a:gd name="T73" fmla="*/ 0 h 4028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9738" h="40284" extrusionOk="0">
                <a:moveTo>
                  <a:pt x="20659" y="0"/>
                </a:moveTo>
                <a:cubicBezTo>
                  <a:pt x="17022" y="4411"/>
                  <a:pt x="13953" y="10291"/>
                  <a:pt x="14882" y="16326"/>
                </a:cubicBezTo>
                <a:lnTo>
                  <a:pt x="14701" y="16584"/>
                </a:lnTo>
                <a:cubicBezTo>
                  <a:pt x="14340" y="17177"/>
                  <a:pt x="13979" y="17770"/>
                  <a:pt x="13669" y="18389"/>
                </a:cubicBezTo>
                <a:cubicBezTo>
                  <a:pt x="13205" y="13308"/>
                  <a:pt x="12406" y="8228"/>
                  <a:pt x="11271" y="3250"/>
                </a:cubicBezTo>
                <a:cubicBezTo>
                  <a:pt x="9698" y="8486"/>
                  <a:pt x="10497" y="14185"/>
                  <a:pt x="13463" y="18776"/>
                </a:cubicBezTo>
                <a:cubicBezTo>
                  <a:pt x="12844" y="19988"/>
                  <a:pt x="12303" y="21200"/>
                  <a:pt x="11813" y="22490"/>
                </a:cubicBezTo>
                <a:cubicBezTo>
                  <a:pt x="10342" y="17693"/>
                  <a:pt x="8150" y="12354"/>
                  <a:pt x="4540" y="8743"/>
                </a:cubicBezTo>
                <a:cubicBezTo>
                  <a:pt x="6551" y="13412"/>
                  <a:pt x="7634" y="19086"/>
                  <a:pt x="11658" y="22928"/>
                </a:cubicBezTo>
                <a:cubicBezTo>
                  <a:pt x="11451" y="23444"/>
                  <a:pt x="11271" y="23960"/>
                  <a:pt x="11116" y="24502"/>
                </a:cubicBezTo>
                <a:cubicBezTo>
                  <a:pt x="7067" y="22206"/>
                  <a:pt x="4978" y="18183"/>
                  <a:pt x="2579" y="14495"/>
                </a:cubicBezTo>
                <a:cubicBezTo>
                  <a:pt x="3559" y="18802"/>
                  <a:pt x="5571" y="24579"/>
                  <a:pt x="10884" y="25250"/>
                </a:cubicBezTo>
                <a:cubicBezTo>
                  <a:pt x="10729" y="25765"/>
                  <a:pt x="10652" y="25997"/>
                  <a:pt x="10420" y="26926"/>
                </a:cubicBezTo>
                <a:cubicBezTo>
                  <a:pt x="6758" y="25688"/>
                  <a:pt x="2786" y="24553"/>
                  <a:pt x="0" y="21226"/>
                </a:cubicBezTo>
                <a:cubicBezTo>
                  <a:pt x="136" y="25466"/>
                  <a:pt x="4517" y="27533"/>
                  <a:pt x="8624" y="27533"/>
                </a:cubicBezTo>
                <a:cubicBezTo>
                  <a:pt x="9188" y="27533"/>
                  <a:pt x="9748" y="27494"/>
                  <a:pt x="10291" y="27416"/>
                </a:cubicBezTo>
                <a:cubicBezTo>
                  <a:pt x="10162" y="27932"/>
                  <a:pt x="10033" y="28422"/>
                  <a:pt x="9930" y="28938"/>
                </a:cubicBezTo>
                <a:cubicBezTo>
                  <a:pt x="7962" y="29088"/>
                  <a:pt x="5995" y="29292"/>
                  <a:pt x="3944" y="29292"/>
                </a:cubicBezTo>
                <a:cubicBezTo>
                  <a:pt x="2822" y="29292"/>
                  <a:pt x="1676" y="29231"/>
                  <a:pt x="490" y="29067"/>
                </a:cubicBezTo>
                <a:cubicBezTo>
                  <a:pt x="1849" y="30026"/>
                  <a:pt x="3422" y="30331"/>
                  <a:pt x="5062" y="30331"/>
                </a:cubicBezTo>
                <a:cubicBezTo>
                  <a:pt x="6596" y="30331"/>
                  <a:pt x="8190" y="30064"/>
                  <a:pt x="9723" y="29814"/>
                </a:cubicBezTo>
                <a:cubicBezTo>
                  <a:pt x="9620" y="30253"/>
                  <a:pt x="9543" y="30666"/>
                  <a:pt x="9466" y="31104"/>
                </a:cubicBezTo>
                <a:cubicBezTo>
                  <a:pt x="6912" y="31517"/>
                  <a:pt x="4617" y="33245"/>
                  <a:pt x="1960" y="34122"/>
                </a:cubicBezTo>
                <a:cubicBezTo>
                  <a:pt x="2357" y="34238"/>
                  <a:pt x="2774" y="34290"/>
                  <a:pt x="3202" y="34290"/>
                </a:cubicBezTo>
                <a:cubicBezTo>
                  <a:pt x="5248" y="34290"/>
                  <a:pt x="7562" y="33085"/>
                  <a:pt x="9311" y="31826"/>
                </a:cubicBezTo>
                <a:cubicBezTo>
                  <a:pt x="8167" y="38164"/>
                  <a:pt x="7894" y="40283"/>
                  <a:pt x="8013" y="40283"/>
                </a:cubicBezTo>
                <a:cubicBezTo>
                  <a:pt x="8206" y="40283"/>
                  <a:pt x="9423" y="34747"/>
                  <a:pt x="9646" y="32548"/>
                </a:cubicBezTo>
                <a:cubicBezTo>
                  <a:pt x="10136" y="34431"/>
                  <a:pt x="11967" y="36881"/>
                  <a:pt x="14159" y="36984"/>
                </a:cubicBezTo>
                <a:cubicBezTo>
                  <a:pt x="12483" y="35592"/>
                  <a:pt x="12122" y="32780"/>
                  <a:pt x="9852" y="31491"/>
                </a:cubicBezTo>
                <a:cubicBezTo>
                  <a:pt x="9956" y="30949"/>
                  <a:pt x="10059" y="30382"/>
                  <a:pt x="10188" y="29814"/>
                </a:cubicBezTo>
                <a:cubicBezTo>
                  <a:pt x="11451" y="32445"/>
                  <a:pt x="15681" y="33941"/>
                  <a:pt x="18415" y="34508"/>
                </a:cubicBezTo>
                <a:cubicBezTo>
                  <a:pt x="15733" y="33116"/>
                  <a:pt x="13747" y="29557"/>
                  <a:pt x="10368" y="29067"/>
                </a:cubicBezTo>
                <a:cubicBezTo>
                  <a:pt x="10471" y="28499"/>
                  <a:pt x="10626" y="27958"/>
                  <a:pt x="10755" y="27416"/>
                </a:cubicBezTo>
                <a:cubicBezTo>
                  <a:pt x="13341" y="28949"/>
                  <a:pt x="16615" y="30151"/>
                  <a:pt x="19857" y="30151"/>
                </a:cubicBezTo>
                <a:cubicBezTo>
                  <a:pt x="21141" y="30151"/>
                  <a:pt x="22421" y="29963"/>
                  <a:pt x="23650" y="29531"/>
                </a:cubicBezTo>
                <a:cubicBezTo>
                  <a:pt x="23516" y="29538"/>
                  <a:pt x="23382" y="29542"/>
                  <a:pt x="23248" y="29542"/>
                </a:cubicBezTo>
                <a:cubicBezTo>
                  <a:pt x="19522" y="29542"/>
                  <a:pt x="15846" y="26761"/>
                  <a:pt x="11908" y="26761"/>
                </a:cubicBezTo>
                <a:cubicBezTo>
                  <a:pt x="11577" y="26761"/>
                  <a:pt x="11245" y="26780"/>
                  <a:pt x="10910" y="26823"/>
                </a:cubicBezTo>
                <a:cubicBezTo>
                  <a:pt x="11013" y="26359"/>
                  <a:pt x="11142" y="25894"/>
                  <a:pt x="11400" y="25017"/>
                </a:cubicBezTo>
                <a:cubicBezTo>
                  <a:pt x="14088" y="25693"/>
                  <a:pt x="17223" y="26342"/>
                  <a:pt x="19887" y="26342"/>
                </a:cubicBezTo>
                <a:cubicBezTo>
                  <a:pt x="21696" y="26342"/>
                  <a:pt x="23288" y="26042"/>
                  <a:pt x="24373" y="25250"/>
                </a:cubicBezTo>
                <a:cubicBezTo>
                  <a:pt x="23649" y="25368"/>
                  <a:pt x="22922" y="25416"/>
                  <a:pt x="22193" y="25416"/>
                </a:cubicBezTo>
                <a:cubicBezTo>
                  <a:pt x="19226" y="25416"/>
                  <a:pt x="16227" y="24628"/>
                  <a:pt x="13264" y="24628"/>
                </a:cubicBezTo>
                <a:cubicBezTo>
                  <a:pt x="12675" y="24628"/>
                  <a:pt x="12088" y="24659"/>
                  <a:pt x="11503" y="24734"/>
                </a:cubicBezTo>
                <a:cubicBezTo>
                  <a:pt x="11684" y="24141"/>
                  <a:pt x="11890" y="23547"/>
                  <a:pt x="12096" y="22954"/>
                </a:cubicBezTo>
                <a:cubicBezTo>
                  <a:pt x="13934" y="23651"/>
                  <a:pt x="15855" y="23994"/>
                  <a:pt x="17767" y="23994"/>
                </a:cubicBezTo>
                <a:cubicBezTo>
                  <a:pt x="20523" y="23994"/>
                  <a:pt x="23262" y="23282"/>
                  <a:pt x="25714" y="21897"/>
                </a:cubicBezTo>
                <a:cubicBezTo>
                  <a:pt x="24100" y="22475"/>
                  <a:pt x="22386" y="22662"/>
                  <a:pt x="20631" y="22662"/>
                </a:cubicBezTo>
                <a:cubicBezTo>
                  <a:pt x="17926" y="22662"/>
                  <a:pt x="15122" y="22218"/>
                  <a:pt x="12431" y="22077"/>
                </a:cubicBezTo>
                <a:cubicBezTo>
                  <a:pt x="12793" y="21175"/>
                  <a:pt x="12844" y="21020"/>
                  <a:pt x="13566" y="19524"/>
                </a:cubicBezTo>
                <a:cubicBezTo>
                  <a:pt x="14461" y="19680"/>
                  <a:pt x="15415" y="19765"/>
                  <a:pt x="16388" y="19765"/>
                </a:cubicBezTo>
                <a:cubicBezTo>
                  <a:pt x="20240" y="19765"/>
                  <a:pt x="24403" y="18438"/>
                  <a:pt x="26462" y="14959"/>
                </a:cubicBezTo>
                <a:cubicBezTo>
                  <a:pt x="22722" y="17744"/>
                  <a:pt x="17925" y="17744"/>
                  <a:pt x="13747" y="19137"/>
                </a:cubicBezTo>
                <a:cubicBezTo>
                  <a:pt x="14211" y="18234"/>
                  <a:pt x="14701" y="17332"/>
                  <a:pt x="15268" y="16481"/>
                </a:cubicBezTo>
                <a:cubicBezTo>
                  <a:pt x="21071" y="15526"/>
                  <a:pt x="27983" y="10936"/>
                  <a:pt x="29221" y="7841"/>
                </a:cubicBezTo>
                <a:cubicBezTo>
                  <a:pt x="25121" y="10858"/>
                  <a:pt x="20194" y="13360"/>
                  <a:pt x="15630" y="16016"/>
                </a:cubicBezTo>
                <a:cubicBezTo>
                  <a:pt x="18931" y="11271"/>
                  <a:pt x="28731" y="5829"/>
                  <a:pt x="29737" y="1032"/>
                </a:cubicBezTo>
                <a:cubicBezTo>
                  <a:pt x="27803" y="3173"/>
                  <a:pt x="25249" y="4668"/>
                  <a:pt x="22954" y="6396"/>
                </a:cubicBezTo>
                <a:cubicBezTo>
                  <a:pt x="19369" y="8821"/>
                  <a:pt x="18080" y="12483"/>
                  <a:pt x="15243" y="15759"/>
                </a:cubicBezTo>
                <a:cubicBezTo>
                  <a:pt x="16223" y="10368"/>
                  <a:pt x="19627" y="5649"/>
                  <a:pt x="20659" y="0"/>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lIns="121900" tIns="121900" rIns="121900" bIns="121900" anchor="ctr"/>
          <a:lstStyle/>
          <a:p>
            <a:pPr marL="0" marR="0" lvl="0" indent="0" algn="l" defTabSz="121917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sp>
        <p:nvSpPr>
          <p:cNvPr id="188" name="Google Shape;188;p7"/>
          <p:cNvSpPr txBox="1">
            <a:spLocks noGrp="1"/>
          </p:cNvSpPr>
          <p:nvPr>
            <p:ph type="body" idx="1"/>
          </p:nvPr>
        </p:nvSpPr>
        <p:spPr>
          <a:xfrm>
            <a:off x="1496433" y="1834600"/>
            <a:ext cx="4637600" cy="2420800"/>
          </a:xfrm>
          <a:prstGeom prst="rect">
            <a:avLst/>
          </a:prstGeom>
        </p:spPr>
        <p:txBody>
          <a:bodyPr spcFirstLastPara="1">
            <a:noAutofit/>
          </a:bodyPr>
          <a:lstStyle>
            <a:lvl1pPr marL="609570" lvl="0" indent="-423312" rtl="0">
              <a:spcBef>
                <a:spcPts val="0"/>
              </a:spcBef>
              <a:spcAft>
                <a:spcPts val="0"/>
              </a:spcAft>
              <a:buClr>
                <a:schemeClr val="accent3"/>
              </a:buClr>
              <a:buSzPts val="1400"/>
              <a:buFont typeface="Montserrat"/>
              <a:buChar char="●"/>
              <a:defRPr/>
            </a:lvl1pPr>
            <a:lvl2pPr marL="1219140" lvl="1" indent="-423312" rtl="0">
              <a:spcBef>
                <a:spcPts val="0"/>
              </a:spcBef>
              <a:spcAft>
                <a:spcPts val="0"/>
              </a:spcAft>
              <a:buClr>
                <a:schemeClr val="dk2"/>
              </a:buClr>
              <a:buSzPts val="1400"/>
              <a:buFont typeface="Montserrat"/>
              <a:buChar char="○"/>
              <a:defRPr/>
            </a:lvl2pPr>
            <a:lvl3pPr marL="1828709" lvl="2" indent="-423312" rtl="0">
              <a:spcBef>
                <a:spcPts val="0"/>
              </a:spcBef>
              <a:spcAft>
                <a:spcPts val="0"/>
              </a:spcAft>
              <a:buClr>
                <a:schemeClr val="dk2"/>
              </a:buClr>
              <a:buSzPts val="1400"/>
              <a:buFont typeface="Montserrat"/>
              <a:buChar char="■"/>
              <a:defRPr/>
            </a:lvl3pPr>
            <a:lvl4pPr marL="2438278" lvl="3" indent="-423312" rtl="0">
              <a:spcBef>
                <a:spcPts val="0"/>
              </a:spcBef>
              <a:spcAft>
                <a:spcPts val="0"/>
              </a:spcAft>
              <a:buClr>
                <a:schemeClr val="dk2"/>
              </a:buClr>
              <a:buSzPts val="1400"/>
              <a:buFont typeface="Montserrat"/>
              <a:buChar char="●"/>
              <a:defRPr/>
            </a:lvl4pPr>
            <a:lvl5pPr marL="3047848" lvl="4" indent="-423312" rtl="0">
              <a:spcBef>
                <a:spcPts val="0"/>
              </a:spcBef>
              <a:spcAft>
                <a:spcPts val="0"/>
              </a:spcAft>
              <a:buClr>
                <a:schemeClr val="dk2"/>
              </a:buClr>
              <a:buSzPts val="1400"/>
              <a:buFont typeface="Montserrat"/>
              <a:buChar char="○"/>
              <a:defRPr/>
            </a:lvl5pPr>
            <a:lvl6pPr marL="3657418" lvl="5" indent="-423312" rtl="0">
              <a:spcBef>
                <a:spcPts val="0"/>
              </a:spcBef>
              <a:spcAft>
                <a:spcPts val="0"/>
              </a:spcAft>
              <a:buClr>
                <a:schemeClr val="dk2"/>
              </a:buClr>
              <a:buSzPts val="1400"/>
              <a:buFont typeface="Montserrat"/>
              <a:buChar char="■"/>
              <a:defRPr/>
            </a:lvl6pPr>
            <a:lvl7pPr marL="4266987" lvl="6" indent="-423312" rtl="0">
              <a:spcBef>
                <a:spcPts val="0"/>
              </a:spcBef>
              <a:spcAft>
                <a:spcPts val="0"/>
              </a:spcAft>
              <a:buClr>
                <a:schemeClr val="dk2"/>
              </a:buClr>
              <a:buSzPts val="1400"/>
              <a:buFont typeface="Montserrat"/>
              <a:buChar char="●"/>
              <a:defRPr/>
            </a:lvl7pPr>
            <a:lvl8pPr marL="4876557" lvl="7" indent="-423312" rtl="0">
              <a:spcBef>
                <a:spcPts val="0"/>
              </a:spcBef>
              <a:spcAft>
                <a:spcPts val="0"/>
              </a:spcAft>
              <a:buClr>
                <a:schemeClr val="dk2"/>
              </a:buClr>
              <a:buSzPts val="1400"/>
              <a:buFont typeface="Montserrat"/>
              <a:buChar char="○"/>
              <a:defRPr/>
            </a:lvl8pPr>
            <a:lvl9pPr marL="5486126" lvl="8" indent="-423312" rtl="0">
              <a:spcBef>
                <a:spcPts val="0"/>
              </a:spcBef>
              <a:spcAft>
                <a:spcPts val="0"/>
              </a:spcAft>
              <a:buClr>
                <a:schemeClr val="dk2"/>
              </a:buClr>
              <a:buSzPts val="1400"/>
              <a:buFont typeface="Montserrat"/>
              <a:buChar char="■"/>
              <a:defRPr/>
            </a:lvl9pPr>
          </a:lstStyle>
          <a:p>
            <a:endParaRPr/>
          </a:p>
        </p:txBody>
      </p:sp>
      <p:sp>
        <p:nvSpPr>
          <p:cNvPr id="189" name="Google Shape;189;p7"/>
          <p:cNvSpPr txBox="1">
            <a:spLocks noGrp="1"/>
          </p:cNvSpPr>
          <p:nvPr>
            <p:ph type="title"/>
          </p:nvPr>
        </p:nvSpPr>
        <p:spPr>
          <a:xfrm>
            <a:off x="1038000" y="603767"/>
            <a:ext cx="7934000" cy="587200"/>
          </a:xfrm>
          <a:prstGeom prst="rect">
            <a:avLst/>
          </a:prstGeom>
        </p:spPr>
        <p:txBody>
          <a:bodyPr spcFirstLastPara="1">
            <a:noAutofit/>
          </a:bodyPr>
          <a:lstStyle>
            <a:lvl1pPr lvl="0" rtl="0">
              <a:spcBef>
                <a:spcPts val="0"/>
              </a:spcBef>
              <a:spcAft>
                <a:spcPts val="0"/>
              </a:spcAft>
              <a:buSzPts val="3000"/>
              <a:buNone/>
              <a:defRPr sz="5333"/>
            </a:lvl1pPr>
            <a:lvl2pPr lvl="1" algn="ctr" rtl="0">
              <a:spcBef>
                <a:spcPts val="0"/>
              </a:spcBef>
              <a:spcAft>
                <a:spcPts val="0"/>
              </a:spcAft>
              <a:buSzPts val="2800"/>
              <a:buNone/>
              <a:defRPr sz="3733"/>
            </a:lvl2pPr>
            <a:lvl3pPr lvl="2" algn="ctr" rtl="0">
              <a:spcBef>
                <a:spcPts val="0"/>
              </a:spcBef>
              <a:spcAft>
                <a:spcPts val="0"/>
              </a:spcAft>
              <a:buSzPts val="2800"/>
              <a:buNone/>
              <a:defRPr sz="3733"/>
            </a:lvl3pPr>
            <a:lvl4pPr lvl="3" algn="ctr" rtl="0">
              <a:spcBef>
                <a:spcPts val="0"/>
              </a:spcBef>
              <a:spcAft>
                <a:spcPts val="0"/>
              </a:spcAft>
              <a:buSzPts val="2800"/>
              <a:buNone/>
              <a:defRPr sz="3733"/>
            </a:lvl4pPr>
            <a:lvl5pPr lvl="4" algn="ctr" rtl="0">
              <a:spcBef>
                <a:spcPts val="0"/>
              </a:spcBef>
              <a:spcAft>
                <a:spcPts val="0"/>
              </a:spcAft>
              <a:buSzPts val="2800"/>
              <a:buNone/>
              <a:defRPr sz="3733"/>
            </a:lvl5pPr>
            <a:lvl6pPr lvl="5" algn="ctr" rtl="0">
              <a:spcBef>
                <a:spcPts val="0"/>
              </a:spcBef>
              <a:spcAft>
                <a:spcPts val="0"/>
              </a:spcAft>
              <a:buSzPts val="2800"/>
              <a:buNone/>
              <a:defRPr sz="3733"/>
            </a:lvl6pPr>
            <a:lvl7pPr lvl="6" algn="ctr" rtl="0">
              <a:spcBef>
                <a:spcPts val="0"/>
              </a:spcBef>
              <a:spcAft>
                <a:spcPts val="0"/>
              </a:spcAft>
              <a:buSzPts val="2800"/>
              <a:buNone/>
              <a:defRPr sz="3733"/>
            </a:lvl7pPr>
            <a:lvl8pPr lvl="7" algn="ctr" rtl="0">
              <a:spcBef>
                <a:spcPts val="0"/>
              </a:spcBef>
              <a:spcAft>
                <a:spcPts val="0"/>
              </a:spcAft>
              <a:buSzPts val="2800"/>
              <a:buNone/>
              <a:defRPr sz="3733"/>
            </a:lvl8pPr>
            <a:lvl9pPr lvl="8" algn="ctr" rtl="0">
              <a:spcBef>
                <a:spcPts val="0"/>
              </a:spcBef>
              <a:spcAft>
                <a:spcPts val="0"/>
              </a:spcAft>
              <a:buSzPts val="2800"/>
              <a:buNone/>
              <a:defRPr sz="3733"/>
            </a:lvl9pPr>
          </a:lstStyle>
          <a:p>
            <a:endParaRPr/>
          </a:p>
        </p:txBody>
      </p:sp>
    </p:spTree>
    <p:extLst>
      <p:ext uri="{BB962C8B-B14F-4D97-AF65-F5344CB8AC3E}">
        <p14:creationId xmlns:p14="http://schemas.microsoft.com/office/powerpoint/2010/main" val="19311105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Main point">
  <p:cSld name="Main point">
    <p:spTree>
      <p:nvGrpSpPr>
        <p:cNvPr id="1" name="Shape 210"/>
        <p:cNvGrpSpPr/>
        <p:nvPr/>
      </p:nvGrpSpPr>
      <p:grpSpPr>
        <a:xfrm>
          <a:off x="0" y="0"/>
          <a:ext cx="0" cy="0"/>
          <a:chOff x="0" y="0"/>
          <a:chExt cx="0" cy="0"/>
        </a:xfrm>
      </p:grpSpPr>
      <p:sp>
        <p:nvSpPr>
          <p:cNvPr id="4" name="Google Shape;211;p8"/>
          <p:cNvSpPr>
            <a:spLocks/>
          </p:cNvSpPr>
          <p:nvPr/>
        </p:nvSpPr>
        <p:spPr bwMode="auto">
          <a:xfrm rot="1142206" flipH="1">
            <a:off x="11004551" y="3558118"/>
            <a:ext cx="1938867" cy="3009900"/>
          </a:xfrm>
          <a:custGeom>
            <a:avLst/>
            <a:gdLst>
              <a:gd name="T0" fmla="*/ 1740018394 w 29738"/>
              <a:gd name="T1" fmla="*/ 2147483646 h 40284"/>
              <a:gd name="T2" fmla="*/ 1598193636 w 29738"/>
              <a:gd name="T3" fmla="*/ 2147483646 h 40284"/>
              <a:gd name="T4" fmla="*/ 1317815051 w 29738"/>
              <a:gd name="T5" fmla="*/ 571908122 h 40284"/>
              <a:gd name="T6" fmla="*/ 1381188373 w 29738"/>
              <a:gd name="T7" fmla="*/ 2147483646 h 40284"/>
              <a:gd name="T8" fmla="*/ 530820739 w 29738"/>
              <a:gd name="T9" fmla="*/ 1538518129 h 40284"/>
              <a:gd name="T10" fmla="*/ 1299693041 w 29738"/>
              <a:gd name="T11" fmla="*/ 2147483646 h 40284"/>
              <a:gd name="T12" fmla="*/ 301539650 w 29738"/>
              <a:gd name="T13" fmla="*/ 2147483646 h 40284"/>
              <a:gd name="T14" fmla="*/ 1218317265 w 29738"/>
              <a:gd name="T15" fmla="*/ 2147483646 h 40284"/>
              <a:gd name="T16" fmla="*/ 0 w 29738"/>
              <a:gd name="T17" fmla="*/ 2147483646 h 40284"/>
              <a:gd name="T18" fmla="*/ 1203234310 w 29738"/>
              <a:gd name="T19" fmla="*/ 2147483646 h 40284"/>
              <a:gd name="T20" fmla="*/ 1161024499 w 29738"/>
              <a:gd name="T21" fmla="*/ 2147483646 h 40284"/>
              <a:gd name="T22" fmla="*/ 57290371 w 29738"/>
              <a:gd name="T23" fmla="*/ 2147483646 h 40284"/>
              <a:gd name="T24" fmla="*/ 591853182 w 29738"/>
              <a:gd name="T25" fmla="*/ 2147483646 h 40284"/>
              <a:gd name="T26" fmla="*/ 1136821933 w 29738"/>
              <a:gd name="T27" fmla="*/ 2147483646 h 40284"/>
              <a:gd name="T28" fmla="*/ 229163928 w 29738"/>
              <a:gd name="T29" fmla="*/ 2147483646 h 40284"/>
              <a:gd name="T30" fmla="*/ 1088651173 w 29738"/>
              <a:gd name="T31" fmla="*/ 2147483646 h 40284"/>
              <a:gd name="T32" fmla="*/ 936886625 w 29738"/>
              <a:gd name="T33" fmla="*/ 2147483646 h 40284"/>
              <a:gd name="T34" fmla="*/ 1655484006 w 29738"/>
              <a:gd name="T35" fmla="*/ 2147483646 h 40284"/>
              <a:gd name="T36" fmla="*/ 1191190410 w 29738"/>
              <a:gd name="T37" fmla="*/ 2147483646 h 40284"/>
              <a:gd name="T38" fmla="*/ 1212236759 w 29738"/>
              <a:gd name="T39" fmla="*/ 2147483646 h 40284"/>
              <a:gd name="T40" fmla="*/ 2147483646 w 29738"/>
              <a:gd name="T41" fmla="*/ 2147483646 h 40284"/>
              <a:gd name="T42" fmla="*/ 2147483646 w 29738"/>
              <a:gd name="T43" fmla="*/ 2147483646 h 40284"/>
              <a:gd name="T44" fmla="*/ 1392294934 w 29738"/>
              <a:gd name="T45" fmla="*/ 2147483646 h 40284"/>
              <a:gd name="T46" fmla="*/ 1332898007 w 29738"/>
              <a:gd name="T47" fmla="*/ 2147483646 h 40284"/>
              <a:gd name="T48" fmla="*/ 2147483646 w 29738"/>
              <a:gd name="T49" fmla="*/ 2147483646 h 40284"/>
              <a:gd name="T50" fmla="*/ 2147483646 w 29738"/>
              <a:gd name="T51" fmla="*/ 2147483646 h 40284"/>
              <a:gd name="T52" fmla="*/ 1344941907 w 29738"/>
              <a:gd name="T53" fmla="*/ 2147483646 h 40284"/>
              <a:gd name="T54" fmla="*/ 2077333469 w 29738"/>
              <a:gd name="T55" fmla="*/ 2147483646 h 40284"/>
              <a:gd name="T56" fmla="*/ 2147483646 w 29738"/>
              <a:gd name="T57" fmla="*/ 2147483646 h 40284"/>
              <a:gd name="T58" fmla="*/ 1453444538 w 29738"/>
              <a:gd name="T59" fmla="*/ 2147483646 h 40284"/>
              <a:gd name="T60" fmla="*/ 1916100223 w 29738"/>
              <a:gd name="T61" fmla="*/ 2147483646 h 40284"/>
              <a:gd name="T62" fmla="*/ 2147483646 w 29738"/>
              <a:gd name="T63" fmla="*/ 2147483646 h 40284"/>
              <a:gd name="T64" fmla="*/ 1785150099 w 29738"/>
              <a:gd name="T65" fmla="*/ 2147483646 h 40284"/>
              <a:gd name="T66" fmla="*/ 2147483646 w 29738"/>
              <a:gd name="T67" fmla="*/ 1379792023 h 40284"/>
              <a:gd name="T68" fmla="*/ 2147483646 w 29738"/>
              <a:gd name="T69" fmla="*/ 181602680 h 40284"/>
              <a:gd name="T70" fmla="*/ 2147483646 w 29738"/>
              <a:gd name="T71" fmla="*/ 1125511904 h 40284"/>
              <a:gd name="T72" fmla="*/ 2147483646 w 29738"/>
              <a:gd name="T73" fmla="*/ 0 h 4028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9738" h="40284" extrusionOk="0">
                <a:moveTo>
                  <a:pt x="20659" y="0"/>
                </a:moveTo>
                <a:cubicBezTo>
                  <a:pt x="17022" y="4411"/>
                  <a:pt x="13953" y="10291"/>
                  <a:pt x="14882" y="16326"/>
                </a:cubicBezTo>
                <a:lnTo>
                  <a:pt x="14701" y="16584"/>
                </a:lnTo>
                <a:cubicBezTo>
                  <a:pt x="14340" y="17177"/>
                  <a:pt x="13979" y="17770"/>
                  <a:pt x="13669" y="18389"/>
                </a:cubicBezTo>
                <a:cubicBezTo>
                  <a:pt x="13205" y="13308"/>
                  <a:pt x="12406" y="8228"/>
                  <a:pt x="11271" y="3250"/>
                </a:cubicBezTo>
                <a:cubicBezTo>
                  <a:pt x="9698" y="8486"/>
                  <a:pt x="10497" y="14185"/>
                  <a:pt x="13463" y="18776"/>
                </a:cubicBezTo>
                <a:cubicBezTo>
                  <a:pt x="12844" y="19988"/>
                  <a:pt x="12303" y="21200"/>
                  <a:pt x="11813" y="22490"/>
                </a:cubicBezTo>
                <a:cubicBezTo>
                  <a:pt x="10342" y="17693"/>
                  <a:pt x="8150" y="12354"/>
                  <a:pt x="4540" y="8743"/>
                </a:cubicBezTo>
                <a:cubicBezTo>
                  <a:pt x="6551" y="13412"/>
                  <a:pt x="7634" y="19086"/>
                  <a:pt x="11658" y="22928"/>
                </a:cubicBezTo>
                <a:cubicBezTo>
                  <a:pt x="11451" y="23444"/>
                  <a:pt x="11271" y="23960"/>
                  <a:pt x="11116" y="24502"/>
                </a:cubicBezTo>
                <a:cubicBezTo>
                  <a:pt x="7067" y="22206"/>
                  <a:pt x="4978" y="18183"/>
                  <a:pt x="2579" y="14495"/>
                </a:cubicBezTo>
                <a:cubicBezTo>
                  <a:pt x="3559" y="18802"/>
                  <a:pt x="5571" y="24579"/>
                  <a:pt x="10884" y="25250"/>
                </a:cubicBezTo>
                <a:cubicBezTo>
                  <a:pt x="10729" y="25765"/>
                  <a:pt x="10652" y="25997"/>
                  <a:pt x="10420" y="26926"/>
                </a:cubicBezTo>
                <a:cubicBezTo>
                  <a:pt x="6758" y="25688"/>
                  <a:pt x="2786" y="24553"/>
                  <a:pt x="0" y="21226"/>
                </a:cubicBezTo>
                <a:cubicBezTo>
                  <a:pt x="136" y="25466"/>
                  <a:pt x="4517" y="27533"/>
                  <a:pt x="8624" y="27533"/>
                </a:cubicBezTo>
                <a:cubicBezTo>
                  <a:pt x="9188" y="27533"/>
                  <a:pt x="9748" y="27494"/>
                  <a:pt x="10291" y="27416"/>
                </a:cubicBezTo>
                <a:cubicBezTo>
                  <a:pt x="10162" y="27932"/>
                  <a:pt x="10033" y="28422"/>
                  <a:pt x="9930" y="28938"/>
                </a:cubicBezTo>
                <a:cubicBezTo>
                  <a:pt x="7962" y="29088"/>
                  <a:pt x="5995" y="29292"/>
                  <a:pt x="3944" y="29292"/>
                </a:cubicBezTo>
                <a:cubicBezTo>
                  <a:pt x="2822" y="29292"/>
                  <a:pt x="1676" y="29231"/>
                  <a:pt x="490" y="29067"/>
                </a:cubicBezTo>
                <a:cubicBezTo>
                  <a:pt x="1849" y="30026"/>
                  <a:pt x="3422" y="30331"/>
                  <a:pt x="5062" y="30331"/>
                </a:cubicBezTo>
                <a:cubicBezTo>
                  <a:pt x="6596" y="30331"/>
                  <a:pt x="8190" y="30064"/>
                  <a:pt x="9723" y="29814"/>
                </a:cubicBezTo>
                <a:cubicBezTo>
                  <a:pt x="9620" y="30253"/>
                  <a:pt x="9543" y="30666"/>
                  <a:pt x="9466" y="31104"/>
                </a:cubicBezTo>
                <a:cubicBezTo>
                  <a:pt x="6912" y="31517"/>
                  <a:pt x="4617" y="33245"/>
                  <a:pt x="1960" y="34122"/>
                </a:cubicBezTo>
                <a:cubicBezTo>
                  <a:pt x="2357" y="34238"/>
                  <a:pt x="2774" y="34290"/>
                  <a:pt x="3202" y="34290"/>
                </a:cubicBezTo>
                <a:cubicBezTo>
                  <a:pt x="5248" y="34290"/>
                  <a:pt x="7562" y="33085"/>
                  <a:pt x="9311" y="31826"/>
                </a:cubicBezTo>
                <a:cubicBezTo>
                  <a:pt x="8167" y="38164"/>
                  <a:pt x="7894" y="40283"/>
                  <a:pt x="8013" y="40283"/>
                </a:cubicBezTo>
                <a:cubicBezTo>
                  <a:pt x="8206" y="40283"/>
                  <a:pt x="9423" y="34747"/>
                  <a:pt x="9646" y="32548"/>
                </a:cubicBezTo>
                <a:cubicBezTo>
                  <a:pt x="10136" y="34431"/>
                  <a:pt x="11967" y="36881"/>
                  <a:pt x="14159" y="36984"/>
                </a:cubicBezTo>
                <a:cubicBezTo>
                  <a:pt x="12483" y="35592"/>
                  <a:pt x="12122" y="32780"/>
                  <a:pt x="9852" y="31491"/>
                </a:cubicBezTo>
                <a:cubicBezTo>
                  <a:pt x="9956" y="30949"/>
                  <a:pt x="10059" y="30382"/>
                  <a:pt x="10188" y="29814"/>
                </a:cubicBezTo>
                <a:cubicBezTo>
                  <a:pt x="11451" y="32445"/>
                  <a:pt x="15681" y="33941"/>
                  <a:pt x="18415" y="34508"/>
                </a:cubicBezTo>
                <a:cubicBezTo>
                  <a:pt x="15733" y="33116"/>
                  <a:pt x="13747" y="29557"/>
                  <a:pt x="10368" y="29067"/>
                </a:cubicBezTo>
                <a:cubicBezTo>
                  <a:pt x="10471" y="28499"/>
                  <a:pt x="10626" y="27958"/>
                  <a:pt x="10755" y="27416"/>
                </a:cubicBezTo>
                <a:cubicBezTo>
                  <a:pt x="13341" y="28949"/>
                  <a:pt x="16615" y="30151"/>
                  <a:pt x="19857" y="30151"/>
                </a:cubicBezTo>
                <a:cubicBezTo>
                  <a:pt x="21141" y="30151"/>
                  <a:pt x="22421" y="29963"/>
                  <a:pt x="23650" y="29531"/>
                </a:cubicBezTo>
                <a:cubicBezTo>
                  <a:pt x="23516" y="29538"/>
                  <a:pt x="23382" y="29542"/>
                  <a:pt x="23248" y="29542"/>
                </a:cubicBezTo>
                <a:cubicBezTo>
                  <a:pt x="19522" y="29542"/>
                  <a:pt x="15846" y="26761"/>
                  <a:pt x="11908" y="26761"/>
                </a:cubicBezTo>
                <a:cubicBezTo>
                  <a:pt x="11577" y="26761"/>
                  <a:pt x="11245" y="26780"/>
                  <a:pt x="10910" y="26823"/>
                </a:cubicBezTo>
                <a:cubicBezTo>
                  <a:pt x="11013" y="26359"/>
                  <a:pt x="11142" y="25894"/>
                  <a:pt x="11400" y="25017"/>
                </a:cubicBezTo>
                <a:cubicBezTo>
                  <a:pt x="14088" y="25693"/>
                  <a:pt x="17223" y="26342"/>
                  <a:pt x="19887" y="26342"/>
                </a:cubicBezTo>
                <a:cubicBezTo>
                  <a:pt x="21696" y="26342"/>
                  <a:pt x="23288" y="26042"/>
                  <a:pt x="24373" y="25250"/>
                </a:cubicBezTo>
                <a:cubicBezTo>
                  <a:pt x="23649" y="25368"/>
                  <a:pt x="22922" y="25416"/>
                  <a:pt x="22193" y="25416"/>
                </a:cubicBezTo>
                <a:cubicBezTo>
                  <a:pt x="19226" y="25416"/>
                  <a:pt x="16227" y="24628"/>
                  <a:pt x="13264" y="24628"/>
                </a:cubicBezTo>
                <a:cubicBezTo>
                  <a:pt x="12675" y="24628"/>
                  <a:pt x="12088" y="24659"/>
                  <a:pt x="11503" y="24734"/>
                </a:cubicBezTo>
                <a:cubicBezTo>
                  <a:pt x="11684" y="24141"/>
                  <a:pt x="11890" y="23547"/>
                  <a:pt x="12096" y="22954"/>
                </a:cubicBezTo>
                <a:cubicBezTo>
                  <a:pt x="13934" y="23651"/>
                  <a:pt x="15855" y="23994"/>
                  <a:pt x="17767" y="23994"/>
                </a:cubicBezTo>
                <a:cubicBezTo>
                  <a:pt x="20523" y="23994"/>
                  <a:pt x="23262" y="23282"/>
                  <a:pt x="25714" y="21897"/>
                </a:cubicBezTo>
                <a:cubicBezTo>
                  <a:pt x="24100" y="22475"/>
                  <a:pt x="22386" y="22662"/>
                  <a:pt x="20631" y="22662"/>
                </a:cubicBezTo>
                <a:cubicBezTo>
                  <a:pt x="17926" y="22662"/>
                  <a:pt x="15122" y="22218"/>
                  <a:pt x="12431" y="22077"/>
                </a:cubicBezTo>
                <a:cubicBezTo>
                  <a:pt x="12793" y="21175"/>
                  <a:pt x="12844" y="21020"/>
                  <a:pt x="13566" y="19524"/>
                </a:cubicBezTo>
                <a:cubicBezTo>
                  <a:pt x="14461" y="19680"/>
                  <a:pt x="15415" y="19765"/>
                  <a:pt x="16388" y="19765"/>
                </a:cubicBezTo>
                <a:cubicBezTo>
                  <a:pt x="20240" y="19765"/>
                  <a:pt x="24403" y="18438"/>
                  <a:pt x="26462" y="14959"/>
                </a:cubicBezTo>
                <a:cubicBezTo>
                  <a:pt x="22722" y="17744"/>
                  <a:pt x="17925" y="17744"/>
                  <a:pt x="13747" y="19137"/>
                </a:cubicBezTo>
                <a:cubicBezTo>
                  <a:pt x="14211" y="18234"/>
                  <a:pt x="14701" y="17332"/>
                  <a:pt x="15268" y="16481"/>
                </a:cubicBezTo>
                <a:cubicBezTo>
                  <a:pt x="21071" y="15526"/>
                  <a:pt x="27983" y="10936"/>
                  <a:pt x="29221" y="7841"/>
                </a:cubicBezTo>
                <a:cubicBezTo>
                  <a:pt x="25121" y="10858"/>
                  <a:pt x="20194" y="13360"/>
                  <a:pt x="15630" y="16016"/>
                </a:cubicBezTo>
                <a:cubicBezTo>
                  <a:pt x="18931" y="11271"/>
                  <a:pt x="28731" y="5829"/>
                  <a:pt x="29737" y="1032"/>
                </a:cubicBezTo>
                <a:cubicBezTo>
                  <a:pt x="27803" y="3173"/>
                  <a:pt x="25249" y="4668"/>
                  <a:pt x="22954" y="6396"/>
                </a:cubicBezTo>
                <a:cubicBezTo>
                  <a:pt x="19369" y="8821"/>
                  <a:pt x="18080" y="12483"/>
                  <a:pt x="15243" y="15759"/>
                </a:cubicBezTo>
                <a:cubicBezTo>
                  <a:pt x="16223" y="10368"/>
                  <a:pt x="19627" y="5649"/>
                  <a:pt x="20659" y="0"/>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lIns="121900" tIns="121900" rIns="121900" bIns="121900" anchor="ctr"/>
          <a:lstStyle/>
          <a:p>
            <a:pPr marL="0" marR="0" lvl="0" indent="0" algn="l" defTabSz="121917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sp>
        <p:nvSpPr>
          <p:cNvPr id="5" name="Google Shape;213;p8"/>
          <p:cNvSpPr>
            <a:spLocks/>
          </p:cNvSpPr>
          <p:nvPr/>
        </p:nvSpPr>
        <p:spPr bwMode="auto">
          <a:xfrm rot="16200000">
            <a:off x="8165042" y="5244043"/>
            <a:ext cx="1494367" cy="2025651"/>
          </a:xfrm>
          <a:custGeom>
            <a:avLst/>
            <a:gdLst>
              <a:gd name="T0" fmla="*/ 796674631 w 29738"/>
              <a:gd name="T1" fmla="*/ 875707617 h 40284"/>
              <a:gd name="T2" fmla="*/ 731740648 w 29738"/>
              <a:gd name="T3" fmla="*/ 986365611 h 40284"/>
              <a:gd name="T4" fmla="*/ 603368343 w 29738"/>
              <a:gd name="T5" fmla="*/ 174326564 h 40284"/>
              <a:gd name="T6" fmla="*/ 632383029 w 29738"/>
              <a:gd name="T7" fmla="*/ 1206338971 h 40284"/>
              <a:gd name="T8" fmla="*/ 243039030 w 29738"/>
              <a:gd name="T9" fmla="*/ 468964151 h 40284"/>
              <a:gd name="T10" fmla="*/ 595070319 w 29738"/>
              <a:gd name="T11" fmla="*/ 1314259063 h 40284"/>
              <a:gd name="T12" fmla="*/ 138060877 w 29738"/>
              <a:gd name="T13" fmla="*/ 777496031 h 40284"/>
              <a:gd name="T14" fmla="*/ 557811579 w 29738"/>
              <a:gd name="T15" fmla="*/ 1444280063 h 40284"/>
              <a:gd name="T16" fmla="*/ 0 w 29738"/>
              <a:gd name="T17" fmla="*/ 1138538695 h 40284"/>
              <a:gd name="T18" fmla="*/ 550905573 w 29738"/>
              <a:gd name="T19" fmla="*/ 1470563853 h 40284"/>
              <a:gd name="T20" fmla="*/ 531580892 w 29738"/>
              <a:gd name="T21" fmla="*/ 1552201588 h 40284"/>
              <a:gd name="T22" fmla="*/ 26230688 w 29738"/>
              <a:gd name="T23" fmla="*/ 1559120977 h 40284"/>
              <a:gd name="T24" fmla="*/ 270982764 w 29738"/>
              <a:gd name="T25" fmla="*/ 1626921291 h 40284"/>
              <a:gd name="T26" fmla="*/ 520498870 w 29738"/>
              <a:gd name="T27" fmla="*/ 1599189578 h 40284"/>
              <a:gd name="T28" fmla="*/ 104924183 w 29738"/>
              <a:gd name="T29" fmla="*/ 1830265286 h 40284"/>
              <a:gd name="T30" fmla="*/ 498444160 w 29738"/>
              <a:gd name="T31" fmla="*/ 1707111103 h 40284"/>
              <a:gd name="T32" fmla="*/ 428957768 w 29738"/>
              <a:gd name="T33" fmla="*/ 2147483646 h 40284"/>
              <a:gd name="T34" fmla="*/ 757971336 w 29738"/>
              <a:gd name="T35" fmla="*/ 1983779564 h 40284"/>
              <a:gd name="T36" fmla="*/ 545392942 w 29738"/>
              <a:gd name="T37" fmla="*/ 1599189578 h 40284"/>
              <a:gd name="T38" fmla="*/ 555027581 w 29738"/>
              <a:gd name="T39" fmla="*/ 1559120977 h 40284"/>
              <a:gd name="T40" fmla="*/ 1063001269 w 29738"/>
              <a:gd name="T41" fmla="*/ 1617265395 h 40284"/>
              <a:gd name="T42" fmla="*/ 1266051568 w 29738"/>
              <a:gd name="T43" fmla="*/ 1584009530 h 40284"/>
              <a:gd name="T44" fmla="*/ 637468124 w 29738"/>
              <a:gd name="T45" fmla="*/ 1435430588 h 40284"/>
              <a:gd name="T46" fmla="*/ 610274387 w 29738"/>
              <a:gd name="T47" fmla="*/ 1341884123 h 40284"/>
              <a:gd name="T48" fmla="*/ 1304754863 w 29738"/>
              <a:gd name="T49" fmla="*/ 1354381707 h 40284"/>
              <a:gd name="T50" fmla="*/ 1188054063 w 29738"/>
              <a:gd name="T51" fmla="*/ 1363285225 h 40284"/>
              <a:gd name="T52" fmla="*/ 615788413 w 29738"/>
              <a:gd name="T53" fmla="*/ 1326704075 h 40284"/>
              <a:gd name="T54" fmla="*/ 951117110 w 29738"/>
              <a:gd name="T55" fmla="*/ 1287010947 h 40284"/>
              <a:gd name="T56" fmla="*/ 1376542315 w 29738"/>
              <a:gd name="T57" fmla="*/ 1174531029 h 40284"/>
              <a:gd name="T58" fmla="*/ 665465791 w 29738"/>
              <a:gd name="T59" fmla="*/ 1184185491 h 40284"/>
              <a:gd name="T60" fmla="*/ 877295620 w 29738"/>
              <a:gd name="T61" fmla="*/ 1060172240 h 40284"/>
              <a:gd name="T62" fmla="*/ 1416585053 w 29738"/>
              <a:gd name="T63" fmla="*/ 802384622 h 40284"/>
              <a:gd name="T64" fmla="*/ 817338755 w 29738"/>
              <a:gd name="T65" fmla="*/ 884022319 h 40284"/>
              <a:gd name="T66" fmla="*/ 1564282002 w 29738"/>
              <a:gd name="T67" fmla="*/ 420582319 h 40284"/>
              <a:gd name="T68" fmla="*/ 1591904707 w 29738"/>
              <a:gd name="T69" fmla="*/ 55355302 h 40284"/>
              <a:gd name="T70" fmla="*/ 1228791396 w 29738"/>
              <a:gd name="T71" fmla="*/ 343074933 h 40284"/>
              <a:gd name="T72" fmla="*/ 1105934549 w 29738"/>
              <a:gd name="T73" fmla="*/ 0 h 4028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9738" h="40284" extrusionOk="0">
                <a:moveTo>
                  <a:pt x="20659" y="0"/>
                </a:moveTo>
                <a:cubicBezTo>
                  <a:pt x="17022" y="4411"/>
                  <a:pt x="13953" y="10291"/>
                  <a:pt x="14882" y="16326"/>
                </a:cubicBezTo>
                <a:lnTo>
                  <a:pt x="14701" y="16584"/>
                </a:lnTo>
                <a:cubicBezTo>
                  <a:pt x="14340" y="17177"/>
                  <a:pt x="13979" y="17770"/>
                  <a:pt x="13669" y="18389"/>
                </a:cubicBezTo>
                <a:cubicBezTo>
                  <a:pt x="13205" y="13308"/>
                  <a:pt x="12406" y="8228"/>
                  <a:pt x="11271" y="3250"/>
                </a:cubicBezTo>
                <a:cubicBezTo>
                  <a:pt x="9698" y="8486"/>
                  <a:pt x="10497" y="14185"/>
                  <a:pt x="13463" y="18776"/>
                </a:cubicBezTo>
                <a:cubicBezTo>
                  <a:pt x="12844" y="19988"/>
                  <a:pt x="12303" y="21200"/>
                  <a:pt x="11813" y="22490"/>
                </a:cubicBezTo>
                <a:cubicBezTo>
                  <a:pt x="10342" y="17693"/>
                  <a:pt x="8150" y="12354"/>
                  <a:pt x="4540" y="8743"/>
                </a:cubicBezTo>
                <a:cubicBezTo>
                  <a:pt x="6551" y="13412"/>
                  <a:pt x="7634" y="19086"/>
                  <a:pt x="11658" y="22928"/>
                </a:cubicBezTo>
                <a:cubicBezTo>
                  <a:pt x="11451" y="23444"/>
                  <a:pt x="11271" y="23960"/>
                  <a:pt x="11116" y="24502"/>
                </a:cubicBezTo>
                <a:cubicBezTo>
                  <a:pt x="7067" y="22206"/>
                  <a:pt x="4978" y="18183"/>
                  <a:pt x="2579" y="14495"/>
                </a:cubicBezTo>
                <a:cubicBezTo>
                  <a:pt x="3559" y="18802"/>
                  <a:pt x="5571" y="24579"/>
                  <a:pt x="10884" y="25250"/>
                </a:cubicBezTo>
                <a:cubicBezTo>
                  <a:pt x="10729" y="25765"/>
                  <a:pt x="10652" y="25997"/>
                  <a:pt x="10420" y="26926"/>
                </a:cubicBezTo>
                <a:cubicBezTo>
                  <a:pt x="6758" y="25688"/>
                  <a:pt x="2786" y="24553"/>
                  <a:pt x="0" y="21226"/>
                </a:cubicBezTo>
                <a:cubicBezTo>
                  <a:pt x="136" y="25466"/>
                  <a:pt x="4517" y="27533"/>
                  <a:pt x="8624" y="27533"/>
                </a:cubicBezTo>
                <a:cubicBezTo>
                  <a:pt x="9188" y="27533"/>
                  <a:pt x="9748" y="27494"/>
                  <a:pt x="10291" y="27416"/>
                </a:cubicBezTo>
                <a:cubicBezTo>
                  <a:pt x="10162" y="27932"/>
                  <a:pt x="10033" y="28422"/>
                  <a:pt x="9930" y="28938"/>
                </a:cubicBezTo>
                <a:cubicBezTo>
                  <a:pt x="7962" y="29088"/>
                  <a:pt x="5995" y="29292"/>
                  <a:pt x="3944" y="29292"/>
                </a:cubicBezTo>
                <a:cubicBezTo>
                  <a:pt x="2822" y="29292"/>
                  <a:pt x="1676" y="29231"/>
                  <a:pt x="490" y="29067"/>
                </a:cubicBezTo>
                <a:cubicBezTo>
                  <a:pt x="1849" y="30026"/>
                  <a:pt x="3422" y="30331"/>
                  <a:pt x="5062" y="30331"/>
                </a:cubicBezTo>
                <a:cubicBezTo>
                  <a:pt x="6596" y="30331"/>
                  <a:pt x="8190" y="30064"/>
                  <a:pt x="9723" y="29814"/>
                </a:cubicBezTo>
                <a:cubicBezTo>
                  <a:pt x="9620" y="30253"/>
                  <a:pt x="9543" y="30666"/>
                  <a:pt x="9466" y="31104"/>
                </a:cubicBezTo>
                <a:cubicBezTo>
                  <a:pt x="6912" y="31517"/>
                  <a:pt x="4617" y="33245"/>
                  <a:pt x="1960" y="34122"/>
                </a:cubicBezTo>
                <a:cubicBezTo>
                  <a:pt x="2357" y="34238"/>
                  <a:pt x="2774" y="34290"/>
                  <a:pt x="3202" y="34290"/>
                </a:cubicBezTo>
                <a:cubicBezTo>
                  <a:pt x="5248" y="34290"/>
                  <a:pt x="7562" y="33085"/>
                  <a:pt x="9311" y="31826"/>
                </a:cubicBezTo>
                <a:cubicBezTo>
                  <a:pt x="8167" y="38164"/>
                  <a:pt x="7894" y="40283"/>
                  <a:pt x="8013" y="40283"/>
                </a:cubicBezTo>
                <a:cubicBezTo>
                  <a:pt x="8206" y="40283"/>
                  <a:pt x="9423" y="34747"/>
                  <a:pt x="9646" y="32548"/>
                </a:cubicBezTo>
                <a:cubicBezTo>
                  <a:pt x="10136" y="34431"/>
                  <a:pt x="11967" y="36881"/>
                  <a:pt x="14159" y="36984"/>
                </a:cubicBezTo>
                <a:cubicBezTo>
                  <a:pt x="12483" y="35592"/>
                  <a:pt x="12122" y="32780"/>
                  <a:pt x="9852" y="31491"/>
                </a:cubicBezTo>
                <a:cubicBezTo>
                  <a:pt x="9956" y="30949"/>
                  <a:pt x="10059" y="30382"/>
                  <a:pt x="10188" y="29814"/>
                </a:cubicBezTo>
                <a:cubicBezTo>
                  <a:pt x="11451" y="32445"/>
                  <a:pt x="15681" y="33941"/>
                  <a:pt x="18415" y="34508"/>
                </a:cubicBezTo>
                <a:cubicBezTo>
                  <a:pt x="15733" y="33116"/>
                  <a:pt x="13747" y="29557"/>
                  <a:pt x="10368" y="29067"/>
                </a:cubicBezTo>
                <a:cubicBezTo>
                  <a:pt x="10471" y="28499"/>
                  <a:pt x="10626" y="27958"/>
                  <a:pt x="10755" y="27416"/>
                </a:cubicBezTo>
                <a:cubicBezTo>
                  <a:pt x="13341" y="28949"/>
                  <a:pt x="16615" y="30151"/>
                  <a:pt x="19857" y="30151"/>
                </a:cubicBezTo>
                <a:cubicBezTo>
                  <a:pt x="21141" y="30151"/>
                  <a:pt x="22421" y="29963"/>
                  <a:pt x="23650" y="29531"/>
                </a:cubicBezTo>
                <a:cubicBezTo>
                  <a:pt x="23516" y="29538"/>
                  <a:pt x="23382" y="29542"/>
                  <a:pt x="23248" y="29542"/>
                </a:cubicBezTo>
                <a:cubicBezTo>
                  <a:pt x="19522" y="29542"/>
                  <a:pt x="15846" y="26761"/>
                  <a:pt x="11908" y="26761"/>
                </a:cubicBezTo>
                <a:cubicBezTo>
                  <a:pt x="11577" y="26761"/>
                  <a:pt x="11245" y="26780"/>
                  <a:pt x="10910" y="26823"/>
                </a:cubicBezTo>
                <a:cubicBezTo>
                  <a:pt x="11013" y="26359"/>
                  <a:pt x="11142" y="25894"/>
                  <a:pt x="11400" y="25017"/>
                </a:cubicBezTo>
                <a:cubicBezTo>
                  <a:pt x="14088" y="25693"/>
                  <a:pt x="17223" y="26342"/>
                  <a:pt x="19887" y="26342"/>
                </a:cubicBezTo>
                <a:cubicBezTo>
                  <a:pt x="21696" y="26342"/>
                  <a:pt x="23288" y="26042"/>
                  <a:pt x="24373" y="25250"/>
                </a:cubicBezTo>
                <a:cubicBezTo>
                  <a:pt x="23649" y="25368"/>
                  <a:pt x="22922" y="25416"/>
                  <a:pt x="22193" y="25416"/>
                </a:cubicBezTo>
                <a:cubicBezTo>
                  <a:pt x="19226" y="25416"/>
                  <a:pt x="16227" y="24628"/>
                  <a:pt x="13264" y="24628"/>
                </a:cubicBezTo>
                <a:cubicBezTo>
                  <a:pt x="12675" y="24628"/>
                  <a:pt x="12088" y="24659"/>
                  <a:pt x="11503" y="24734"/>
                </a:cubicBezTo>
                <a:cubicBezTo>
                  <a:pt x="11684" y="24141"/>
                  <a:pt x="11890" y="23547"/>
                  <a:pt x="12096" y="22954"/>
                </a:cubicBezTo>
                <a:cubicBezTo>
                  <a:pt x="13934" y="23651"/>
                  <a:pt x="15855" y="23994"/>
                  <a:pt x="17767" y="23994"/>
                </a:cubicBezTo>
                <a:cubicBezTo>
                  <a:pt x="20523" y="23994"/>
                  <a:pt x="23262" y="23282"/>
                  <a:pt x="25714" y="21897"/>
                </a:cubicBezTo>
                <a:cubicBezTo>
                  <a:pt x="24100" y="22475"/>
                  <a:pt x="22386" y="22662"/>
                  <a:pt x="20631" y="22662"/>
                </a:cubicBezTo>
                <a:cubicBezTo>
                  <a:pt x="17926" y="22662"/>
                  <a:pt x="15122" y="22218"/>
                  <a:pt x="12431" y="22077"/>
                </a:cubicBezTo>
                <a:cubicBezTo>
                  <a:pt x="12793" y="21175"/>
                  <a:pt x="12844" y="21020"/>
                  <a:pt x="13566" y="19524"/>
                </a:cubicBezTo>
                <a:cubicBezTo>
                  <a:pt x="14461" y="19680"/>
                  <a:pt x="15415" y="19765"/>
                  <a:pt x="16388" y="19765"/>
                </a:cubicBezTo>
                <a:cubicBezTo>
                  <a:pt x="20240" y="19765"/>
                  <a:pt x="24403" y="18438"/>
                  <a:pt x="26462" y="14959"/>
                </a:cubicBezTo>
                <a:cubicBezTo>
                  <a:pt x="22722" y="17744"/>
                  <a:pt x="17925" y="17744"/>
                  <a:pt x="13747" y="19137"/>
                </a:cubicBezTo>
                <a:cubicBezTo>
                  <a:pt x="14211" y="18234"/>
                  <a:pt x="14701" y="17332"/>
                  <a:pt x="15268" y="16481"/>
                </a:cubicBezTo>
                <a:cubicBezTo>
                  <a:pt x="21071" y="15526"/>
                  <a:pt x="27983" y="10936"/>
                  <a:pt x="29221" y="7841"/>
                </a:cubicBezTo>
                <a:cubicBezTo>
                  <a:pt x="25121" y="10858"/>
                  <a:pt x="20194" y="13360"/>
                  <a:pt x="15630" y="16016"/>
                </a:cubicBezTo>
                <a:cubicBezTo>
                  <a:pt x="18931" y="11271"/>
                  <a:pt x="28731" y="5829"/>
                  <a:pt x="29737" y="1032"/>
                </a:cubicBezTo>
                <a:cubicBezTo>
                  <a:pt x="27803" y="3173"/>
                  <a:pt x="25249" y="4668"/>
                  <a:pt x="22954" y="6396"/>
                </a:cubicBezTo>
                <a:cubicBezTo>
                  <a:pt x="19369" y="8821"/>
                  <a:pt x="18080" y="12483"/>
                  <a:pt x="15243" y="15759"/>
                </a:cubicBezTo>
                <a:cubicBezTo>
                  <a:pt x="16223" y="10368"/>
                  <a:pt x="19627" y="5649"/>
                  <a:pt x="20659" y="0"/>
                </a:cubicBez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lIns="121900" tIns="121900" rIns="121900" bIns="121900" anchor="ctr"/>
          <a:lstStyle/>
          <a:p>
            <a:pPr marL="0" marR="0" lvl="0" indent="0" algn="l" defTabSz="121917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grpSp>
        <p:nvGrpSpPr>
          <p:cNvPr id="6" name="Google Shape;214;p8"/>
          <p:cNvGrpSpPr>
            <a:grpSpLocks/>
          </p:cNvGrpSpPr>
          <p:nvPr/>
        </p:nvGrpSpPr>
        <p:grpSpPr bwMode="auto">
          <a:xfrm rot="16200000">
            <a:off x="9378952" y="5727701"/>
            <a:ext cx="1731433" cy="1392767"/>
            <a:chOff x="4649450" y="3527425"/>
            <a:chExt cx="1224050" cy="983475"/>
          </a:xfrm>
        </p:grpSpPr>
        <p:sp>
          <p:nvSpPr>
            <p:cNvPr id="7" name="Google Shape;215;p8"/>
            <p:cNvSpPr/>
            <p:nvPr/>
          </p:nvSpPr>
          <p:spPr>
            <a:xfrm>
              <a:off x="4655435" y="4150690"/>
              <a:ext cx="456400" cy="167400"/>
            </a:xfrm>
            <a:custGeom>
              <a:avLst/>
              <a:gdLst/>
              <a:ahLst/>
              <a:cxnLst/>
              <a:rect l="l" t="t" r="r" b="b"/>
              <a:pathLst>
                <a:path w="18259" h="6731" extrusionOk="0">
                  <a:moveTo>
                    <a:pt x="14506" y="1"/>
                  </a:moveTo>
                  <a:lnTo>
                    <a:pt x="14454" y="52"/>
                  </a:lnTo>
                  <a:cubicBezTo>
                    <a:pt x="10483" y="3121"/>
                    <a:pt x="5815" y="5107"/>
                    <a:pt x="888" y="5855"/>
                  </a:cubicBezTo>
                  <a:cubicBezTo>
                    <a:pt x="21" y="6472"/>
                    <a:pt x="0" y="6730"/>
                    <a:pt x="534" y="6730"/>
                  </a:cubicBezTo>
                  <a:cubicBezTo>
                    <a:pt x="3080" y="6730"/>
                    <a:pt x="18259" y="854"/>
                    <a:pt x="14506" y="1"/>
                  </a:cubicBezTo>
                  <a:close/>
                </a:path>
              </a:pathLst>
            </a:custGeom>
            <a:solidFill>
              <a:schemeClr val="accent3"/>
            </a:solidFill>
            <a:ln>
              <a:noFill/>
            </a:ln>
          </p:spPr>
          <p:txBody>
            <a:bodyPr spcFirstLastPara="1" lIns="91425" tIns="91425" rIns="91425" bIns="91425" anchor="ctr"/>
            <a:lstStyle/>
            <a:p>
              <a:pPr marL="0" marR="0" lvl="0" indent="0" algn="l" defTabSz="1219170" rtl="0" eaLnBrk="1" fontAlgn="base"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sp>
          <p:nvSpPr>
            <p:cNvPr id="8" name="Google Shape;216;p8"/>
            <p:cNvSpPr/>
            <p:nvPr/>
          </p:nvSpPr>
          <p:spPr>
            <a:xfrm>
              <a:off x="4761679" y="3527425"/>
              <a:ext cx="1117807" cy="983475"/>
            </a:xfrm>
            <a:custGeom>
              <a:avLst/>
              <a:gdLst/>
              <a:ahLst/>
              <a:cxnLst/>
              <a:rect l="l" t="t" r="r" b="b"/>
              <a:pathLst>
                <a:path w="44697" h="39339" extrusionOk="0">
                  <a:moveTo>
                    <a:pt x="36379" y="5979"/>
                  </a:moveTo>
                  <a:cubicBezTo>
                    <a:pt x="37626" y="5979"/>
                    <a:pt x="37864" y="7555"/>
                    <a:pt x="35747" y="9035"/>
                  </a:cubicBezTo>
                  <a:cubicBezTo>
                    <a:pt x="35259" y="9350"/>
                    <a:pt x="34824" y="9486"/>
                    <a:pt x="34473" y="9486"/>
                  </a:cubicBezTo>
                  <a:cubicBezTo>
                    <a:pt x="33357" y="9486"/>
                    <a:pt x="33082" y="8112"/>
                    <a:pt x="34612" y="6739"/>
                  </a:cubicBezTo>
                  <a:cubicBezTo>
                    <a:pt x="35297" y="6203"/>
                    <a:pt x="35910" y="5979"/>
                    <a:pt x="36379" y="5979"/>
                  </a:cubicBezTo>
                  <a:close/>
                  <a:moveTo>
                    <a:pt x="21172" y="10001"/>
                  </a:moveTo>
                  <a:cubicBezTo>
                    <a:pt x="21224" y="10001"/>
                    <a:pt x="21276" y="10006"/>
                    <a:pt x="21330" y="10015"/>
                  </a:cubicBezTo>
                  <a:cubicBezTo>
                    <a:pt x="22725" y="10339"/>
                    <a:pt x="21930" y="14441"/>
                    <a:pt x="20363" y="14441"/>
                  </a:cubicBezTo>
                  <a:cubicBezTo>
                    <a:pt x="20308" y="14441"/>
                    <a:pt x="20252" y="14435"/>
                    <a:pt x="20195" y="14425"/>
                  </a:cubicBezTo>
                  <a:cubicBezTo>
                    <a:pt x="18771" y="14125"/>
                    <a:pt x="19573" y="10001"/>
                    <a:pt x="21172" y="10001"/>
                  </a:cubicBezTo>
                  <a:close/>
                  <a:moveTo>
                    <a:pt x="19764" y="21596"/>
                  </a:moveTo>
                  <a:cubicBezTo>
                    <a:pt x="20187" y="21596"/>
                    <a:pt x="20679" y="21690"/>
                    <a:pt x="21227" y="21904"/>
                  </a:cubicBezTo>
                  <a:cubicBezTo>
                    <a:pt x="23760" y="23171"/>
                    <a:pt x="23321" y="25199"/>
                    <a:pt x="21380" y="25199"/>
                  </a:cubicBezTo>
                  <a:cubicBezTo>
                    <a:pt x="20950" y="25199"/>
                    <a:pt x="20447" y="25099"/>
                    <a:pt x="19885" y="24870"/>
                  </a:cubicBezTo>
                  <a:cubicBezTo>
                    <a:pt x="17338" y="23618"/>
                    <a:pt x="17796" y="21596"/>
                    <a:pt x="19764" y="21596"/>
                  </a:cubicBezTo>
                  <a:close/>
                  <a:moveTo>
                    <a:pt x="24182" y="26162"/>
                  </a:moveTo>
                  <a:cubicBezTo>
                    <a:pt x="24978" y="26162"/>
                    <a:pt x="26067" y="26763"/>
                    <a:pt x="25869" y="27630"/>
                  </a:cubicBezTo>
                  <a:cubicBezTo>
                    <a:pt x="25759" y="27880"/>
                    <a:pt x="25466" y="27993"/>
                    <a:pt x="25120" y="27993"/>
                  </a:cubicBezTo>
                  <a:cubicBezTo>
                    <a:pt x="24325" y="27993"/>
                    <a:pt x="23247" y="27401"/>
                    <a:pt x="23445" y="26521"/>
                  </a:cubicBezTo>
                  <a:cubicBezTo>
                    <a:pt x="23553" y="26273"/>
                    <a:pt x="23840" y="26162"/>
                    <a:pt x="24182" y="26162"/>
                  </a:cubicBezTo>
                  <a:close/>
                  <a:moveTo>
                    <a:pt x="25606" y="0"/>
                  </a:moveTo>
                  <a:cubicBezTo>
                    <a:pt x="22588" y="0"/>
                    <a:pt x="17675" y="4496"/>
                    <a:pt x="17900" y="6456"/>
                  </a:cubicBezTo>
                  <a:cubicBezTo>
                    <a:pt x="16987" y="8479"/>
                    <a:pt x="18562" y="15892"/>
                    <a:pt x="17553" y="15892"/>
                  </a:cubicBezTo>
                  <a:cubicBezTo>
                    <a:pt x="17250" y="15892"/>
                    <a:pt x="16715" y="15226"/>
                    <a:pt x="15811" y="13548"/>
                  </a:cubicBezTo>
                  <a:cubicBezTo>
                    <a:pt x="13644" y="6765"/>
                    <a:pt x="18519" y="3541"/>
                    <a:pt x="16894" y="2097"/>
                  </a:cubicBezTo>
                  <a:lnTo>
                    <a:pt x="16894" y="2097"/>
                  </a:lnTo>
                  <a:cubicBezTo>
                    <a:pt x="4927" y="6524"/>
                    <a:pt x="13981" y="20631"/>
                    <a:pt x="11457" y="20631"/>
                  </a:cubicBezTo>
                  <a:cubicBezTo>
                    <a:pt x="11408" y="20631"/>
                    <a:pt x="11355" y="20625"/>
                    <a:pt x="11297" y="20615"/>
                  </a:cubicBezTo>
                  <a:cubicBezTo>
                    <a:pt x="3844" y="16823"/>
                    <a:pt x="7919" y="10273"/>
                    <a:pt x="6268" y="9241"/>
                  </a:cubicBezTo>
                  <a:lnTo>
                    <a:pt x="6268" y="9241"/>
                  </a:lnTo>
                  <a:cubicBezTo>
                    <a:pt x="1780" y="9447"/>
                    <a:pt x="1" y="18345"/>
                    <a:pt x="1368" y="21131"/>
                  </a:cubicBezTo>
                  <a:cubicBezTo>
                    <a:pt x="2425" y="24225"/>
                    <a:pt x="5314" y="26727"/>
                    <a:pt x="8563" y="26933"/>
                  </a:cubicBezTo>
                  <a:cubicBezTo>
                    <a:pt x="6681" y="33304"/>
                    <a:pt x="11968" y="36295"/>
                    <a:pt x="13180" y="37095"/>
                  </a:cubicBezTo>
                  <a:cubicBezTo>
                    <a:pt x="16091" y="38759"/>
                    <a:pt x="18570" y="39338"/>
                    <a:pt x="20584" y="39338"/>
                  </a:cubicBezTo>
                  <a:cubicBezTo>
                    <a:pt x="22940" y="39338"/>
                    <a:pt x="24659" y="38544"/>
                    <a:pt x="25688" y="37766"/>
                  </a:cubicBezTo>
                  <a:cubicBezTo>
                    <a:pt x="27932" y="35831"/>
                    <a:pt x="26101" y="36167"/>
                    <a:pt x="21975" y="35702"/>
                  </a:cubicBezTo>
                  <a:cubicBezTo>
                    <a:pt x="17100" y="35522"/>
                    <a:pt x="14469" y="31086"/>
                    <a:pt x="15991" y="29616"/>
                  </a:cubicBezTo>
                  <a:cubicBezTo>
                    <a:pt x="16201" y="29582"/>
                    <a:pt x="16415" y="29566"/>
                    <a:pt x="16633" y="29566"/>
                  </a:cubicBezTo>
                  <a:cubicBezTo>
                    <a:pt x="19978" y="29566"/>
                    <a:pt x="24301" y="33264"/>
                    <a:pt x="28670" y="33264"/>
                  </a:cubicBezTo>
                  <a:cubicBezTo>
                    <a:pt x="29941" y="33264"/>
                    <a:pt x="31216" y="32951"/>
                    <a:pt x="32471" y="32143"/>
                  </a:cubicBezTo>
                  <a:cubicBezTo>
                    <a:pt x="34277" y="31215"/>
                    <a:pt x="38068" y="28558"/>
                    <a:pt x="36933" y="27759"/>
                  </a:cubicBezTo>
                  <a:lnTo>
                    <a:pt x="36933" y="27759"/>
                  </a:lnTo>
                  <a:cubicBezTo>
                    <a:pt x="35945" y="27884"/>
                    <a:pt x="34966" y="27947"/>
                    <a:pt x="34021" y="27947"/>
                  </a:cubicBezTo>
                  <a:cubicBezTo>
                    <a:pt x="29910" y="27947"/>
                    <a:pt x="26443" y="26752"/>
                    <a:pt x="25688" y="24277"/>
                  </a:cubicBezTo>
                  <a:cubicBezTo>
                    <a:pt x="25424" y="23442"/>
                    <a:pt x="25932" y="23157"/>
                    <a:pt x="26853" y="23157"/>
                  </a:cubicBezTo>
                  <a:cubicBezTo>
                    <a:pt x="28828" y="23157"/>
                    <a:pt x="32703" y="24465"/>
                    <a:pt x="34948" y="24465"/>
                  </a:cubicBezTo>
                  <a:cubicBezTo>
                    <a:pt x="35537" y="24465"/>
                    <a:pt x="36013" y="24375"/>
                    <a:pt x="36314" y="24148"/>
                  </a:cubicBezTo>
                  <a:cubicBezTo>
                    <a:pt x="38816" y="23606"/>
                    <a:pt x="43303" y="19274"/>
                    <a:pt x="41137" y="18500"/>
                  </a:cubicBezTo>
                  <a:lnTo>
                    <a:pt x="41137" y="18500"/>
                  </a:lnTo>
                  <a:cubicBezTo>
                    <a:pt x="39565" y="18986"/>
                    <a:pt x="37927" y="19194"/>
                    <a:pt x="36455" y="19194"/>
                  </a:cubicBezTo>
                  <a:cubicBezTo>
                    <a:pt x="32299" y="19194"/>
                    <a:pt x="29474" y="17531"/>
                    <a:pt x="33245" y="15740"/>
                  </a:cubicBezTo>
                  <a:cubicBezTo>
                    <a:pt x="36340" y="14554"/>
                    <a:pt x="40131" y="15818"/>
                    <a:pt x="42375" y="13006"/>
                  </a:cubicBezTo>
                  <a:cubicBezTo>
                    <a:pt x="43355" y="10453"/>
                    <a:pt x="44696" y="5966"/>
                    <a:pt x="43742" y="4109"/>
                  </a:cubicBezTo>
                  <a:cubicBezTo>
                    <a:pt x="41314" y="2858"/>
                    <a:pt x="38595" y="2047"/>
                    <a:pt x="36153" y="2047"/>
                  </a:cubicBezTo>
                  <a:cubicBezTo>
                    <a:pt x="32654" y="2047"/>
                    <a:pt x="29725" y="3712"/>
                    <a:pt x="29041" y="8132"/>
                  </a:cubicBezTo>
                  <a:cubicBezTo>
                    <a:pt x="28743" y="9270"/>
                    <a:pt x="28120" y="10152"/>
                    <a:pt x="27203" y="10152"/>
                  </a:cubicBezTo>
                  <a:cubicBezTo>
                    <a:pt x="26852" y="10152"/>
                    <a:pt x="26459" y="10023"/>
                    <a:pt x="26024" y="9731"/>
                  </a:cubicBezTo>
                  <a:cubicBezTo>
                    <a:pt x="23651" y="7100"/>
                    <a:pt x="26901" y="3851"/>
                    <a:pt x="27468" y="1065"/>
                  </a:cubicBezTo>
                  <a:cubicBezTo>
                    <a:pt x="27065" y="312"/>
                    <a:pt x="26401" y="0"/>
                    <a:pt x="25606" y="0"/>
                  </a:cubicBezTo>
                  <a:close/>
                </a:path>
              </a:pathLst>
            </a:custGeom>
            <a:solidFill>
              <a:schemeClr val="accent4"/>
            </a:solidFill>
            <a:ln>
              <a:noFill/>
            </a:ln>
          </p:spPr>
          <p:txBody>
            <a:bodyPr spcFirstLastPara="1" lIns="91425" tIns="91425" rIns="91425" bIns="91425" anchor="ctr"/>
            <a:lstStyle/>
            <a:p>
              <a:pPr marL="0" marR="0" lvl="0" indent="0" algn="l" defTabSz="1219170" rtl="0" eaLnBrk="1" fontAlgn="base"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sp>
          <p:nvSpPr>
            <p:cNvPr id="9" name="Google Shape;217;p8"/>
            <p:cNvSpPr/>
            <p:nvPr/>
          </p:nvSpPr>
          <p:spPr>
            <a:xfrm>
              <a:off x="4842484" y="3612619"/>
              <a:ext cx="811045" cy="760774"/>
            </a:xfrm>
            <a:custGeom>
              <a:avLst/>
              <a:gdLst/>
              <a:ahLst/>
              <a:cxnLst/>
              <a:rect l="l" t="t" r="r" b="b"/>
              <a:pathLst>
                <a:path w="32471" h="30460" extrusionOk="0">
                  <a:moveTo>
                    <a:pt x="21097" y="0"/>
                  </a:moveTo>
                  <a:lnTo>
                    <a:pt x="21097" y="0"/>
                  </a:lnTo>
                  <a:cubicBezTo>
                    <a:pt x="18312" y="4075"/>
                    <a:pt x="17873" y="9827"/>
                    <a:pt x="20014" y="14675"/>
                  </a:cubicBezTo>
                  <a:cubicBezTo>
                    <a:pt x="17796" y="15759"/>
                    <a:pt x="15114" y="17177"/>
                    <a:pt x="12663" y="18544"/>
                  </a:cubicBezTo>
                  <a:cubicBezTo>
                    <a:pt x="8614" y="14005"/>
                    <a:pt x="8589" y="9827"/>
                    <a:pt x="10007" y="4901"/>
                  </a:cubicBezTo>
                  <a:lnTo>
                    <a:pt x="10007" y="4901"/>
                  </a:lnTo>
                  <a:cubicBezTo>
                    <a:pt x="7841" y="9208"/>
                    <a:pt x="8924" y="14908"/>
                    <a:pt x="12457" y="18647"/>
                  </a:cubicBezTo>
                  <a:cubicBezTo>
                    <a:pt x="10884" y="19524"/>
                    <a:pt x="8769" y="20762"/>
                    <a:pt x="6912" y="21897"/>
                  </a:cubicBezTo>
                  <a:cubicBezTo>
                    <a:pt x="2192" y="20607"/>
                    <a:pt x="26" y="15217"/>
                    <a:pt x="464" y="10446"/>
                  </a:cubicBezTo>
                  <a:lnTo>
                    <a:pt x="464" y="10446"/>
                  </a:lnTo>
                  <a:cubicBezTo>
                    <a:pt x="0" y="10884"/>
                    <a:pt x="284" y="12096"/>
                    <a:pt x="258" y="13231"/>
                  </a:cubicBezTo>
                  <a:cubicBezTo>
                    <a:pt x="568" y="16739"/>
                    <a:pt x="2734" y="20891"/>
                    <a:pt x="6628" y="22052"/>
                  </a:cubicBezTo>
                  <a:cubicBezTo>
                    <a:pt x="6345" y="22464"/>
                    <a:pt x="4153" y="23135"/>
                    <a:pt x="4230" y="23805"/>
                  </a:cubicBezTo>
                  <a:cubicBezTo>
                    <a:pt x="4926" y="23367"/>
                    <a:pt x="6061" y="22671"/>
                    <a:pt x="7170" y="22000"/>
                  </a:cubicBezTo>
                  <a:lnTo>
                    <a:pt x="7170" y="22000"/>
                  </a:lnTo>
                  <a:cubicBezTo>
                    <a:pt x="5519" y="24527"/>
                    <a:pt x="6783" y="29840"/>
                    <a:pt x="9491" y="30459"/>
                  </a:cubicBezTo>
                  <a:cubicBezTo>
                    <a:pt x="5881" y="28138"/>
                    <a:pt x="5287" y="21819"/>
                    <a:pt x="10162" y="20220"/>
                  </a:cubicBezTo>
                  <a:cubicBezTo>
                    <a:pt x="14902" y="21989"/>
                    <a:pt x="18574" y="27881"/>
                    <a:pt x="24211" y="27881"/>
                  </a:cubicBezTo>
                  <a:cubicBezTo>
                    <a:pt x="24248" y="27881"/>
                    <a:pt x="24284" y="27881"/>
                    <a:pt x="24321" y="27880"/>
                  </a:cubicBezTo>
                  <a:cubicBezTo>
                    <a:pt x="18956" y="27236"/>
                    <a:pt x="15397" y="22438"/>
                    <a:pt x="10394" y="20091"/>
                  </a:cubicBezTo>
                  <a:cubicBezTo>
                    <a:pt x="13515" y="18286"/>
                    <a:pt x="16816" y="16507"/>
                    <a:pt x="20246" y="14804"/>
                  </a:cubicBezTo>
                  <a:lnTo>
                    <a:pt x="21871" y="14005"/>
                  </a:lnTo>
                  <a:cubicBezTo>
                    <a:pt x="24118" y="15173"/>
                    <a:pt x="27476" y="18015"/>
                    <a:pt x="30159" y="18015"/>
                  </a:cubicBezTo>
                  <a:cubicBezTo>
                    <a:pt x="30617" y="18015"/>
                    <a:pt x="31055" y="17932"/>
                    <a:pt x="31465" y="17745"/>
                  </a:cubicBezTo>
                  <a:lnTo>
                    <a:pt x="31465" y="17745"/>
                  </a:lnTo>
                  <a:cubicBezTo>
                    <a:pt x="31199" y="17778"/>
                    <a:pt x="30936" y="17794"/>
                    <a:pt x="30677" y="17794"/>
                  </a:cubicBezTo>
                  <a:cubicBezTo>
                    <a:pt x="27570" y="17794"/>
                    <a:pt x="24936" y="15495"/>
                    <a:pt x="22103" y="13876"/>
                  </a:cubicBezTo>
                  <a:cubicBezTo>
                    <a:pt x="25224" y="12380"/>
                    <a:pt x="31671" y="9053"/>
                    <a:pt x="32471" y="6061"/>
                  </a:cubicBezTo>
                  <a:lnTo>
                    <a:pt x="32471" y="6061"/>
                  </a:lnTo>
                  <a:cubicBezTo>
                    <a:pt x="31052" y="8176"/>
                    <a:pt x="28912" y="9904"/>
                    <a:pt x="26539" y="11297"/>
                  </a:cubicBezTo>
                  <a:cubicBezTo>
                    <a:pt x="25966" y="10495"/>
                    <a:pt x="28283" y="4708"/>
                    <a:pt x="28085" y="4708"/>
                  </a:cubicBezTo>
                  <a:cubicBezTo>
                    <a:pt x="28060" y="4708"/>
                    <a:pt x="27995" y="4799"/>
                    <a:pt x="27880" y="5004"/>
                  </a:cubicBezTo>
                  <a:cubicBezTo>
                    <a:pt x="24037" y="12432"/>
                    <a:pt x="30201" y="9904"/>
                    <a:pt x="20194" y="14572"/>
                  </a:cubicBezTo>
                  <a:cubicBezTo>
                    <a:pt x="17770" y="9208"/>
                    <a:pt x="19034" y="4256"/>
                    <a:pt x="21097" y="0"/>
                  </a:cubicBezTo>
                  <a:close/>
                </a:path>
              </a:pathLst>
            </a:custGeom>
            <a:solidFill>
              <a:schemeClr val="accent3"/>
            </a:solidFill>
            <a:ln>
              <a:noFill/>
            </a:ln>
          </p:spPr>
          <p:txBody>
            <a:bodyPr spcFirstLastPara="1" lIns="91425" tIns="91425" rIns="91425" bIns="91425" anchor="ctr"/>
            <a:lstStyle/>
            <a:p>
              <a:pPr marL="0" marR="0" lvl="0" indent="0" algn="l" defTabSz="1219170" rtl="0" eaLnBrk="1" fontAlgn="base"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grpSp>
      <p:sp>
        <p:nvSpPr>
          <p:cNvPr id="10" name="Google Shape;218;p8"/>
          <p:cNvSpPr/>
          <p:nvPr/>
        </p:nvSpPr>
        <p:spPr>
          <a:xfrm rot="18301854">
            <a:off x="10703985" y="5113867"/>
            <a:ext cx="1494367" cy="2027767"/>
          </a:xfrm>
          <a:custGeom>
            <a:avLst/>
            <a:gdLst/>
            <a:ahLst/>
            <a:cxnLst/>
            <a:rect l="l" t="t" r="r" b="b"/>
            <a:pathLst>
              <a:path w="29738" h="40284" extrusionOk="0">
                <a:moveTo>
                  <a:pt x="20659" y="0"/>
                </a:moveTo>
                <a:cubicBezTo>
                  <a:pt x="17022" y="4411"/>
                  <a:pt x="13953" y="10291"/>
                  <a:pt x="14882" y="16326"/>
                </a:cubicBezTo>
                <a:lnTo>
                  <a:pt x="14701" y="16584"/>
                </a:lnTo>
                <a:cubicBezTo>
                  <a:pt x="14340" y="17177"/>
                  <a:pt x="13979" y="17770"/>
                  <a:pt x="13669" y="18389"/>
                </a:cubicBezTo>
                <a:cubicBezTo>
                  <a:pt x="13205" y="13308"/>
                  <a:pt x="12406" y="8228"/>
                  <a:pt x="11271" y="3250"/>
                </a:cubicBezTo>
                <a:lnTo>
                  <a:pt x="11271" y="3250"/>
                </a:lnTo>
                <a:cubicBezTo>
                  <a:pt x="9698" y="8486"/>
                  <a:pt x="10497" y="14185"/>
                  <a:pt x="13463" y="18776"/>
                </a:cubicBezTo>
                <a:cubicBezTo>
                  <a:pt x="12844" y="19988"/>
                  <a:pt x="12303" y="21200"/>
                  <a:pt x="11813" y="22490"/>
                </a:cubicBezTo>
                <a:cubicBezTo>
                  <a:pt x="10342" y="17693"/>
                  <a:pt x="8150" y="12354"/>
                  <a:pt x="4540" y="8743"/>
                </a:cubicBezTo>
                <a:lnTo>
                  <a:pt x="4540" y="8743"/>
                </a:lnTo>
                <a:cubicBezTo>
                  <a:pt x="6551" y="13412"/>
                  <a:pt x="7634" y="19086"/>
                  <a:pt x="11658" y="22928"/>
                </a:cubicBezTo>
                <a:cubicBezTo>
                  <a:pt x="11451" y="23444"/>
                  <a:pt x="11271" y="23960"/>
                  <a:pt x="11116" y="24502"/>
                </a:cubicBezTo>
                <a:cubicBezTo>
                  <a:pt x="7067" y="22206"/>
                  <a:pt x="4978" y="18183"/>
                  <a:pt x="2579" y="14495"/>
                </a:cubicBezTo>
                <a:lnTo>
                  <a:pt x="2579" y="14495"/>
                </a:lnTo>
                <a:cubicBezTo>
                  <a:pt x="3559" y="18802"/>
                  <a:pt x="5571" y="24579"/>
                  <a:pt x="10884" y="25250"/>
                </a:cubicBezTo>
                <a:cubicBezTo>
                  <a:pt x="10729" y="25765"/>
                  <a:pt x="10652" y="25997"/>
                  <a:pt x="10420" y="26926"/>
                </a:cubicBezTo>
                <a:cubicBezTo>
                  <a:pt x="6758" y="25688"/>
                  <a:pt x="2786" y="24553"/>
                  <a:pt x="0" y="21226"/>
                </a:cubicBezTo>
                <a:lnTo>
                  <a:pt x="0" y="21226"/>
                </a:lnTo>
                <a:cubicBezTo>
                  <a:pt x="136" y="25466"/>
                  <a:pt x="4517" y="27533"/>
                  <a:pt x="8624" y="27533"/>
                </a:cubicBezTo>
                <a:cubicBezTo>
                  <a:pt x="9188" y="27533"/>
                  <a:pt x="9748" y="27494"/>
                  <a:pt x="10291" y="27416"/>
                </a:cubicBezTo>
                <a:lnTo>
                  <a:pt x="10291" y="27416"/>
                </a:lnTo>
                <a:cubicBezTo>
                  <a:pt x="10162" y="27932"/>
                  <a:pt x="10033" y="28422"/>
                  <a:pt x="9930" y="28938"/>
                </a:cubicBezTo>
                <a:cubicBezTo>
                  <a:pt x="7962" y="29088"/>
                  <a:pt x="5995" y="29292"/>
                  <a:pt x="3944" y="29292"/>
                </a:cubicBezTo>
                <a:cubicBezTo>
                  <a:pt x="2822" y="29292"/>
                  <a:pt x="1676" y="29231"/>
                  <a:pt x="490" y="29067"/>
                </a:cubicBezTo>
                <a:lnTo>
                  <a:pt x="490" y="29067"/>
                </a:lnTo>
                <a:cubicBezTo>
                  <a:pt x="1849" y="30026"/>
                  <a:pt x="3422" y="30331"/>
                  <a:pt x="5062" y="30331"/>
                </a:cubicBezTo>
                <a:cubicBezTo>
                  <a:pt x="6596" y="30331"/>
                  <a:pt x="8190" y="30064"/>
                  <a:pt x="9723" y="29814"/>
                </a:cubicBezTo>
                <a:lnTo>
                  <a:pt x="9723" y="29814"/>
                </a:lnTo>
                <a:cubicBezTo>
                  <a:pt x="9620" y="30253"/>
                  <a:pt x="9543" y="30666"/>
                  <a:pt x="9466" y="31104"/>
                </a:cubicBezTo>
                <a:cubicBezTo>
                  <a:pt x="6912" y="31517"/>
                  <a:pt x="4617" y="33245"/>
                  <a:pt x="1960" y="34122"/>
                </a:cubicBezTo>
                <a:cubicBezTo>
                  <a:pt x="2357" y="34238"/>
                  <a:pt x="2774" y="34290"/>
                  <a:pt x="3202" y="34290"/>
                </a:cubicBezTo>
                <a:cubicBezTo>
                  <a:pt x="5248" y="34290"/>
                  <a:pt x="7562" y="33085"/>
                  <a:pt x="9311" y="31826"/>
                </a:cubicBezTo>
                <a:lnTo>
                  <a:pt x="9311" y="31826"/>
                </a:lnTo>
                <a:cubicBezTo>
                  <a:pt x="8167" y="38164"/>
                  <a:pt x="7894" y="40283"/>
                  <a:pt x="8013" y="40283"/>
                </a:cubicBezTo>
                <a:cubicBezTo>
                  <a:pt x="8206" y="40283"/>
                  <a:pt x="9423" y="34747"/>
                  <a:pt x="9646" y="32548"/>
                </a:cubicBezTo>
                <a:cubicBezTo>
                  <a:pt x="10136" y="34431"/>
                  <a:pt x="11967" y="36881"/>
                  <a:pt x="14159" y="36984"/>
                </a:cubicBezTo>
                <a:cubicBezTo>
                  <a:pt x="12483" y="35592"/>
                  <a:pt x="12122" y="32780"/>
                  <a:pt x="9852" y="31491"/>
                </a:cubicBezTo>
                <a:cubicBezTo>
                  <a:pt x="9956" y="30949"/>
                  <a:pt x="10059" y="30382"/>
                  <a:pt x="10188" y="29814"/>
                </a:cubicBezTo>
                <a:cubicBezTo>
                  <a:pt x="11451" y="32445"/>
                  <a:pt x="15681" y="33941"/>
                  <a:pt x="18415" y="34508"/>
                </a:cubicBezTo>
                <a:cubicBezTo>
                  <a:pt x="15733" y="33116"/>
                  <a:pt x="13747" y="29557"/>
                  <a:pt x="10368" y="29067"/>
                </a:cubicBezTo>
                <a:cubicBezTo>
                  <a:pt x="10471" y="28499"/>
                  <a:pt x="10626" y="27958"/>
                  <a:pt x="10755" y="27416"/>
                </a:cubicBezTo>
                <a:cubicBezTo>
                  <a:pt x="13341" y="28949"/>
                  <a:pt x="16615" y="30151"/>
                  <a:pt x="19857" y="30151"/>
                </a:cubicBezTo>
                <a:cubicBezTo>
                  <a:pt x="21141" y="30151"/>
                  <a:pt x="22421" y="29963"/>
                  <a:pt x="23650" y="29531"/>
                </a:cubicBezTo>
                <a:lnTo>
                  <a:pt x="23650" y="29531"/>
                </a:lnTo>
                <a:cubicBezTo>
                  <a:pt x="23516" y="29538"/>
                  <a:pt x="23382" y="29542"/>
                  <a:pt x="23248" y="29542"/>
                </a:cubicBezTo>
                <a:cubicBezTo>
                  <a:pt x="19522" y="29542"/>
                  <a:pt x="15846" y="26761"/>
                  <a:pt x="11908" y="26761"/>
                </a:cubicBezTo>
                <a:cubicBezTo>
                  <a:pt x="11577" y="26761"/>
                  <a:pt x="11245" y="26780"/>
                  <a:pt x="10910" y="26823"/>
                </a:cubicBezTo>
                <a:cubicBezTo>
                  <a:pt x="11013" y="26359"/>
                  <a:pt x="11142" y="25894"/>
                  <a:pt x="11400" y="25017"/>
                </a:cubicBezTo>
                <a:cubicBezTo>
                  <a:pt x="14088" y="25693"/>
                  <a:pt x="17223" y="26342"/>
                  <a:pt x="19887" y="26342"/>
                </a:cubicBezTo>
                <a:cubicBezTo>
                  <a:pt x="21696" y="26342"/>
                  <a:pt x="23288" y="26042"/>
                  <a:pt x="24373" y="25250"/>
                </a:cubicBezTo>
                <a:lnTo>
                  <a:pt x="24373" y="25250"/>
                </a:lnTo>
                <a:cubicBezTo>
                  <a:pt x="23649" y="25368"/>
                  <a:pt x="22922" y="25416"/>
                  <a:pt x="22193" y="25416"/>
                </a:cubicBezTo>
                <a:cubicBezTo>
                  <a:pt x="19226" y="25416"/>
                  <a:pt x="16227" y="24628"/>
                  <a:pt x="13264" y="24628"/>
                </a:cubicBezTo>
                <a:cubicBezTo>
                  <a:pt x="12675" y="24628"/>
                  <a:pt x="12088" y="24659"/>
                  <a:pt x="11503" y="24734"/>
                </a:cubicBezTo>
                <a:cubicBezTo>
                  <a:pt x="11684" y="24141"/>
                  <a:pt x="11890" y="23547"/>
                  <a:pt x="12096" y="22954"/>
                </a:cubicBezTo>
                <a:cubicBezTo>
                  <a:pt x="13934" y="23651"/>
                  <a:pt x="15855" y="23994"/>
                  <a:pt x="17767" y="23994"/>
                </a:cubicBezTo>
                <a:cubicBezTo>
                  <a:pt x="20523" y="23994"/>
                  <a:pt x="23262" y="23282"/>
                  <a:pt x="25714" y="21897"/>
                </a:cubicBezTo>
                <a:lnTo>
                  <a:pt x="25714" y="21897"/>
                </a:lnTo>
                <a:cubicBezTo>
                  <a:pt x="24100" y="22475"/>
                  <a:pt x="22386" y="22662"/>
                  <a:pt x="20631" y="22662"/>
                </a:cubicBezTo>
                <a:cubicBezTo>
                  <a:pt x="17926" y="22662"/>
                  <a:pt x="15122" y="22218"/>
                  <a:pt x="12431" y="22077"/>
                </a:cubicBezTo>
                <a:cubicBezTo>
                  <a:pt x="12793" y="21175"/>
                  <a:pt x="12844" y="21020"/>
                  <a:pt x="13566" y="19524"/>
                </a:cubicBezTo>
                <a:cubicBezTo>
                  <a:pt x="14461" y="19680"/>
                  <a:pt x="15415" y="19765"/>
                  <a:pt x="16388" y="19765"/>
                </a:cubicBezTo>
                <a:cubicBezTo>
                  <a:pt x="20240" y="19765"/>
                  <a:pt x="24403" y="18438"/>
                  <a:pt x="26462" y="14959"/>
                </a:cubicBezTo>
                <a:lnTo>
                  <a:pt x="26462" y="14959"/>
                </a:lnTo>
                <a:cubicBezTo>
                  <a:pt x="22722" y="17744"/>
                  <a:pt x="17925" y="17744"/>
                  <a:pt x="13747" y="19137"/>
                </a:cubicBezTo>
                <a:cubicBezTo>
                  <a:pt x="14211" y="18234"/>
                  <a:pt x="14701" y="17332"/>
                  <a:pt x="15268" y="16481"/>
                </a:cubicBezTo>
                <a:cubicBezTo>
                  <a:pt x="21071" y="15526"/>
                  <a:pt x="27983" y="10936"/>
                  <a:pt x="29221" y="7841"/>
                </a:cubicBezTo>
                <a:lnTo>
                  <a:pt x="29221" y="7841"/>
                </a:lnTo>
                <a:cubicBezTo>
                  <a:pt x="25121" y="10858"/>
                  <a:pt x="20194" y="13360"/>
                  <a:pt x="15630" y="16016"/>
                </a:cubicBezTo>
                <a:cubicBezTo>
                  <a:pt x="18931" y="11271"/>
                  <a:pt x="28731" y="5829"/>
                  <a:pt x="29737" y="1032"/>
                </a:cubicBezTo>
                <a:lnTo>
                  <a:pt x="29737" y="1032"/>
                </a:lnTo>
                <a:cubicBezTo>
                  <a:pt x="27803" y="3173"/>
                  <a:pt x="25249" y="4668"/>
                  <a:pt x="22954" y="6396"/>
                </a:cubicBezTo>
                <a:cubicBezTo>
                  <a:pt x="19369" y="8821"/>
                  <a:pt x="18080" y="12483"/>
                  <a:pt x="15243" y="15759"/>
                </a:cubicBezTo>
                <a:cubicBezTo>
                  <a:pt x="16223" y="10368"/>
                  <a:pt x="19627" y="5649"/>
                  <a:pt x="20659" y="0"/>
                </a:cubicBezTo>
                <a:close/>
              </a:path>
            </a:pathLst>
          </a:custGeom>
          <a:solidFill>
            <a:schemeClr val="accent3"/>
          </a:solidFill>
          <a:ln>
            <a:noFill/>
          </a:ln>
        </p:spPr>
        <p:txBody>
          <a:bodyPr spcFirstLastPara="1" lIns="121900" tIns="121900" rIns="121900" bIns="121900" anchor="ctr"/>
          <a:lstStyle/>
          <a:p>
            <a:pPr marL="0" marR="0" lvl="0" indent="0" algn="l" defTabSz="1219170" rtl="0" eaLnBrk="1" fontAlgn="base"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sp>
        <p:nvSpPr>
          <p:cNvPr id="11" name="Google Shape;219;p8"/>
          <p:cNvSpPr/>
          <p:nvPr/>
        </p:nvSpPr>
        <p:spPr>
          <a:xfrm rot="10800000" flipH="1">
            <a:off x="-345017" y="-400051"/>
            <a:ext cx="1665817" cy="2256368"/>
          </a:xfrm>
          <a:custGeom>
            <a:avLst/>
            <a:gdLst/>
            <a:ahLst/>
            <a:cxnLst/>
            <a:rect l="l" t="t" r="r" b="b"/>
            <a:pathLst>
              <a:path w="29738" h="40284" extrusionOk="0">
                <a:moveTo>
                  <a:pt x="20659" y="0"/>
                </a:moveTo>
                <a:cubicBezTo>
                  <a:pt x="17022" y="4411"/>
                  <a:pt x="13953" y="10291"/>
                  <a:pt x="14882" y="16326"/>
                </a:cubicBezTo>
                <a:lnTo>
                  <a:pt x="14701" y="16584"/>
                </a:lnTo>
                <a:cubicBezTo>
                  <a:pt x="14340" y="17177"/>
                  <a:pt x="13979" y="17770"/>
                  <a:pt x="13669" y="18389"/>
                </a:cubicBezTo>
                <a:cubicBezTo>
                  <a:pt x="13205" y="13308"/>
                  <a:pt x="12406" y="8228"/>
                  <a:pt x="11271" y="3250"/>
                </a:cubicBezTo>
                <a:lnTo>
                  <a:pt x="11271" y="3250"/>
                </a:lnTo>
                <a:cubicBezTo>
                  <a:pt x="9698" y="8486"/>
                  <a:pt x="10497" y="14185"/>
                  <a:pt x="13463" y="18776"/>
                </a:cubicBezTo>
                <a:cubicBezTo>
                  <a:pt x="12844" y="19988"/>
                  <a:pt x="12303" y="21200"/>
                  <a:pt x="11813" y="22490"/>
                </a:cubicBezTo>
                <a:cubicBezTo>
                  <a:pt x="10342" y="17693"/>
                  <a:pt x="8150" y="12354"/>
                  <a:pt x="4540" y="8743"/>
                </a:cubicBezTo>
                <a:lnTo>
                  <a:pt x="4540" y="8743"/>
                </a:lnTo>
                <a:cubicBezTo>
                  <a:pt x="6551" y="13412"/>
                  <a:pt x="7634" y="19086"/>
                  <a:pt x="11658" y="22928"/>
                </a:cubicBezTo>
                <a:cubicBezTo>
                  <a:pt x="11451" y="23444"/>
                  <a:pt x="11271" y="23960"/>
                  <a:pt x="11116" y="24502"/>
                </a:cubicBezTo>
                <a:cubicBezTo>
                  <a:pt x="7067" y="22206"/>
                  <a:pt x="4978" y="18183"/>
                  <a:pt x="2579" y="14495"/>
                </a:cubicBezTo>
                <a:lnTo>
                  <a:pt x="2579" y="14495"/>
                </a:lnTo>
                <a:cubicBezTo>
                  <a:pt x="3559" y="18802"/>
                  <a:pt x="5571" y="24579"/>
                  <a:pt x="10884" y="25250"/>
                </a:cubicBezTo>
                <a:cubicBezTo>
                  <a:pt x="10729" y="25765"/>
                  <a:pt x="10652" y="25997"/>
                  <a:pt x="10420" y="26926"/>
                </a:cubicBezTo>
                <a:cubicBezTo>
                  <a:pt x="6758" y="25688"/>
                  <a:pt x="2786" y="24553"/>
                  <a:pt x="0" y="21226"/>
                </a:cubicBezTo>
                <a:lnTo>
                  <a:pt x="0" y="21226"/>
                </a:lnTo>
                <a:cubicBezTo>
                  <a:pt x="136" y="25466"/>
                  <a:pt x="4517" y="27533"/>
                  <a:pt x="8624" y="27533"/>
                </a:cubicBezTo>
                <a:cubicBezTo>
                  <a:pt x="9188" y="27533"/>
                  <a:pt x="9748" y="27494"/>
                  <a:pt x="10291" y="27416"/>
                </a:cubicBezTo>
                <a:lnTo>
                  <a:pt x="10291" y="27416"/>
                </a:lnTo>
                <a:cubicBezTo>
                  <a:pt x="10162" y="27932"/>
                  <a:pt x="10033" y="28422"/>
                  <a:pt x="9930" y="28938"/>
                </a:cubicBezTo>
                <a:cubicBezTo>
                  <a:pt x="7962" y="29088"/>
                  <a:pt x="5995" y="29292"/>
                  <a:pt x="3944" y="29292"/>
                </a:cubicBezTo>
                <a:cubicBezTo>
                  <a:pt x="2822" y="29292"/>
                  <a:pt x="1676" y="29231"/>
                  <a:pt x="490" y="29067"/>
                </a:cubicBezTo>
                <a:lnTo>
                  <a:pt x="490" y="29067"/>
                </a:lnTo>
                <a:cubicBezTo>
                  <a:pt x="1849" y="30026"/>
                  <a:pt x="3422" y="30331"/>
                  <a:pt x="5062" y="30331"/>
                </a:cubicBezTo>
                <a:cubicBezTo>
                  <a:pt x="6596" y="30331"/>
                  <a:pt x="8190" y="30064"/>
                  <a:pt x="9723" y="29814"/>
                </a:cubicBezTo>
                <a:lnTo>
                  <a:pt x="9723" y="29814"/>
                </a:lnTo>
                <a:cubicBezTo>
                  <a:pt x="9620" y="30253"/>
                  <a:pt x="9543" y="30666"/>
                  <a:pt x="9466" y="31104"/>
                </a:cubicBezTo>
                <a:cubicBezTo>
                  <a:pt x="6912" y="31517"/>
                  <a:pt x="4617" y="33245"/>
                  <a:pt x="1960" y="34122"/>
                </a:cubicBezTo>
                <a:cubicBezTo>
                  <a:pt x="2357" y="34238"/>
                  <a:pt x="2774" y="34290"/>
                  <a:pt x="3202" y="34290"/>
                </a:cubicBezTo>
                <a:cubicBezTo>
                  <a:pt x="5248" y="34290"/>
                  <a:pt x="7562" y="33085"/>
                  <a:pt x="9311" y="31826"/>
                </a:cubicBezTo>
                <a:lnTo>
                  <a:pt x="9311" y="31826"/>
                </a:lnTo>
                <a:cubicBezTo>
                  <a:pt x="8167" y="38164"/>
                  <a:pt x="7894" y="40283"/>
                  <a:pt x="8013" y="40283"/>
                </a:cubicBezTo>
                <a:cubicBezTo>
                  <a:pt x="8206" y="40283"/>
                  <a:pt x="9423" y="34747"/>
                  <a:pt x="9646" y="32548"/>
                </a:cubicBezTo>
                <a:cubicBezTo>
                  <a:pt x="10136" y="34431"/>
                  <a:pt x="11967" y="36881"/>
                  <a:pt x="14159" y="36984"/>
                </a:cubicBezTo>
                <a:cubicBezTo>
                  <a:pt x="12483" y="35592"/>
                  <a:pt x="12122" y="32780"/>
                  <a:pt x="9852" y="31491"/>
                </a:cubicBezTo>
                <a:cubicBezTo>
                  <a:pt x="9956" y="30949"/>
                  <a:pt x="10059" y="30382"/>
                  <a:pt x="10188" y="29814"/>
                </a:cubicBezTo>
                <a:cubicBezTo>
                  <a:pt x="11451" y="32445"/>
                  <a:pt x="15681" y="33941"/>
                  <a:pt x="18415" y="34508"/>
                </a:cubicBezTo>
                <a:cubicBezTo>
                  <a:pt x="15733" y="33116"/>
                  <a:pt x="13747" y="29557"/>
                  <a:pt x="10368" y="29067"/>
                </a:cubicBezTo>
                <a:cubicBezTo>
                  <a:pt x="10471" y="28499"/>
                  <a:pt x="10626" y="27958"/>
                  <a:pt x="10755" y="27416"/>
                </a:cubicBezTo>
                <a:cubicBezTo>
                  <a:pt x="13341" y="28949"/>
                  <a:pt x="16615" y="30151"/>
                  <a:pt x="19857" y="30151"/>
                </a:cubicBezTo>
                <a:cubicBezTo>
                  <a:pt x="21141" y="30151"/>
                  <a:pt x="22421" y="29963"/>
                  <a:pt x="23650" y="29531"/>
                </a:cubicBezTo>
                <a:lnTo>
                  <a:pt x="23650" y="29531"/>
                </a:lnTo>
                <a:cubicBezTo>
                  <a:pt x="23516" y="29538"/>
                  <a:pt x="23382" y="29542"/>
                  <a:pt x="23248" y="29542"/>
                </a:cubicBezTo>
                <a:cubicBezTo>
                  <a:pt x="19522" y="29542"/>
                  <a:pt x="15846" y="26761"/>
                  <a:pt x="11908" y="26761"/>
                </a:cubicBezTo>
                <a:cubicBezTo>
                  <a:pt x="11577" y="26761"/>
                  <a:pt x="11245" y="26780"/>
                  <a:pt x="10910" y="26823"/>
                </a:cubicBezTo>
                <a:cubicBezTo>
                  <a:pt x="11013" y="26359"/>
                  <a:pt x="11142" y="25894"/>
                  <a:pt x="11400" y="25017"/>
                </a:cubicBezTo>
                <a:cubicBezTo>
                  <a:pt x="14088" y="25693"/>
                  <a:pt x="17223" y="26342"/>
                  <a:pt x="19887" y="26342"/>
                </a:cubicBezTo>
                <a:cubicBezTo>
                  <a:pt x="21696" y="26342"/>
                  <a:pt x="23288" y="26042"/>
                  <a:pt x="24373" y="25250"/>
                </a:cubicBezTo>
                <a:lnTo>
                  <a:pt x="24373" y="25250"/>
                </a:lnTo>
                <a:cubicBezTo>
                  <a:pt x="23649" y="25368"/>
                  <a:pt x="22922" y="25416"/>
                  <a:pt x="22193" y="25416"/>
                </a:cubicBezTo>
                <a:cubicBezTo>
                  <a:pt x="19226" y="25416"/>
                  <a:pt x="16227" y="24628"/>
                  <a:pt x="13264" y="24628"/>
                </a:cubicBezTo>
                <a:cubicBezTo>
                  <a:pt x="12675" y="24628"/>
                  <a:pt x="12088" y="24659"/>
                  <a:pt x="11503" y="24734"/>
                </a:cubicBezTo>
                <a:cubicBezTo>
                  <a:pt x="11684" y="24141"/>
                  <a:pt x="11890" y="23547"/>
                  <a:pt x="12096" y="22954"/>
                </a:cubicBezTo>
                <a:cubicBezTo>
                  <a:pt x="13934" y="23651"/>
                  <a:pt x="15855" y="23994"/>
                  <a:pt x="17767" y="23994"/>
                </a:cubicBezTo>
                <a:cubicBezTo>
                  <a:pt x="20523" y="23994"/>
                  <a:pt x="23262" y="23282"/>
                  <a:pt x="25714" y="21897"/>
                </a:cubicBezTo>
                <a:lnTo>
                  <a:pt x="25714" y="21897"/>
                </a:lnTo>
                <a:cubicBezTo>
                  <a:pt x="24100" y="22475"/>
                  <a:pt x="22386" y="22662"/>
                  <a:pt x="20631" y="22662"/>
                </a:cubicBezTo>
                <a:cubicBezTo>
                  <a:pt x="17926" y="22662"/>
                  <a:pt x="15122" y="22218"/>
                  <a:pt x="12431" y="22077"/>
                </a:cubicBezTo>
                <a:cubicBezTo>
                  <a:pt x="12793" y="21175"/>
                  <a:pt x="12844" y="21020"/>
                  <a:pt x="13566" y="19524"/>
                </a:cubicBezTo>
                <a:cubicBezTo>
                  <a:pt x="14461" y="19680"/>
                  <a:pt x="15415" y="19765"/>
                  <a:pt x="16388" y="19765"/>
                </a:cubicBezTo>
                <a:cubicBezTo>
                  <a:pt x="20240" y="19765"/>
                  <a:pt x="24403" y="18438"/>
                  <a:pt x="26462" y="14959"/>
                </a:cubicBezTo>
                <a:lnTo>
                  <a:pt x="26462" y="14959"/>
                </a:lnTo>
                <a:cubicBezTo>
                  <a:pt x="22722" y="17744"/>
                  <a:pt x="17925" y="17744"/>
                  <a:pt x="13747" y="19137"/>
                </a:cubicBezTo>
                <a:cubicBezTo>
                  <a:pt x="14211" y="18234"/>
                  <a:pt x="14701" y="17332"/>
                  <a:pt x="15268" y="16481"/>
                </a:cubicBezTo>
                <a:cubicBezTo>
                  <a:pt x="21071" y="15526"/>
                  <a:pt x="27983" y="10936"/>
                  <a:pt x="29221" y="7841"/>
                </a:cubicBezTo>
                <a:lnTo>
                  <a:pt x="29221" y="7841"/>
                </a:lnTo>
                <a:cubicBezTo>
                  <a:pt x="25121" y="10858"/>
                  <a:pt x="20194" y="13360"/>
                  <a:pt x="15630" y="16016"/>
                </a:cubicBezTo>
                <a:cubicBezTo>
                  <a:pt x="18931" y="11271"/>
                  <a:pt x="28731" y="5829"/>
                  <a:pt x="29737" y="1032"/>
                </a:cubicBezTo>
                <a:lnTo>
                  <a:pt x="29737" y="1032"/>
                </a:lnTo>
                <a:cubicBezTo>
                  <a:pt x="27803" y="3173"/>
                  <a:pt x="25249" y="4668"/>
                  <a:pt x="22954" y="6396"/>
                </a:cubicBezTo>
                <a:cubicBezTo>
                  <a:pt x="19369" y="8821"/>
                  <a:pt x="18080" y="12483"/>
                  <a:pt x="15243" y="15759"/>
                </a:cubicBezTo>
                <a:cubicBezTo>
                  <a:pt x="16223" y="10368"/>
                  <a:pt x="19627" y="5649"/>
                  <a:pt x="20659" y="0"/>
                </a:cubicBezTo>
                <a:close/>
              </a:path>
            </a:pathLst>
          </a:custGeom>
          <a:solidFill>
            <a:schemeClr val="accent4"/>
          </a:solidFill>
          <a:ln>
            <a:noFill/>
          </a:ln>
        </p:spPr>
        <p:txBody>
          <a:bodyPr spcFirstLastPara="1" lIns="121900" tIns="121900" rIns="121900" bIns="121900" anchor="ctr"/>
          <a:lstStyle/>
          <a:p>
            <a:pPr marL="0" marR="0" lvl="0" indent="0" algn="l" defTabSz="1219170" rtl="0" eaLnBrk="1" fontAlgn="base"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sp>
        <p:nvSpPr>
          <p:cNvPr id="12" name="Google Shape;220;p8"/>
          <p:cNvSpPr>
            <a:spLocks/>
          </p:cNvSpPr>
          <p:nvPr/>
        </p:nvSpPr>
        <p:spPr bwMode="auto">
          <a:xfrm rot="5400000">
            <a:off x="375708" y="-669926"/>
            <a:ext cx="1231901" cy="1670051"/>
          </a:xfrm>
          <a:custGeom>
            <a:avLst/>
            <a:gdLst>
              <a:gd name="T0" fmla="*/ 446311095 w 29738"/>
              <a:gd name="T1" fmla="*/ 490743449 h 40284"/>
              <a:gd name="T2" fmla="*/ 409932805 w 29738"/>
              <a:gd name="T3" fmla="*/ 552755989 h 40284"/>
              <a:gd name="T4" fmla="*/ 338016951 w 29738"/>
              <a:gd name="T5" fmla="*/ 97691621 h 40284"/>
              <a:gd name="T6" fmla="*/ 354272183 w 29738"/>
              <a:gd name="T7" fmla="*/ 676027941 h 40284"/>
              <a:gd name="T8" fmla="*/ 136154872 w 29738"/>
              <a:gd name="T9" fmla="*/ 262805724 h 40284"/>
              <a:gd name="T10" fmla="*/ 333369141 w 29738"/>
              <a:gd name="T11" fmla="*/ 736506242 h 40284"/>
              <a:gd name="T12" fmla="*/ 77344549 w 29738"/>
              <a:gd name="T13" fmla="*/ 435706058 h 40284"/>
              <a:gd name="T14" fmla="*/ 312496050 w 29738"/>
              <a:gd name="T15" fmla="*/ 809369634 h 40284"/>
              <a:gd name="T16" fmla="*/ 0 w 29738"/>
              <a:gd name="T17" fmla="*/ 638032516 h 40284"/>
              <a:gd name="T18" fmla="*/ 308627231 w 29738"/>
              <a:gd name="T19" fmla="*/ 824098149 h 40284"/>
              <a:gd name="T20" fmla="*/ 297800724 w 29738"/>
              <a:gd name="T21" fmla="*/ 869847905 h 40284"/>
              <a:gd name="T22" fmla="*/ 14695326 w 29738"/>
              <a:gd name="T23" fmla="*/ 873725567 h 40284"/>
              <a:gd name="T24" fmla="*/ 151809698 w 29738"/>
              <a:gd name="T25" fmla="*/ 911720028 h 40284"/>
              <a:gd name="T26" fmla="*/ 291593040 w 29738"/>
              <a:gd name="T27" fmla="*/ 896180399 h 40284"/>
              <a:gd name="T28" fmla="*/ 58780403 w 29738"/>
              <a:gd name="T29" fmla="*/ 1025674402 h 40284"/>
              <a:gd name="T30" fmla="*/ 279236547 w 29738"/>
              <a:gd name="T31" fmla="*/ 956658700 h 40284"/>
              <a:gd name="T32" fmla="*/ 240309928 w 29738"/>
              <a:gd name="T33" fmla="*/ 1210868010 h 40284"/>
              <a:gd name="T34" fmla="*/ 424628131 w 29738"/>
              <a:gd name="T35" fmla="*/ 1111703061 h 40284"/>
              <a:gd name="T36" fmla="*/ 305538364 w 29738"/>
              <a:gd name="T37" fmla="*/ 896180399 h 40284"/>
              <a:gd name="T38" fmla="*/ 310936176 w 29738"/>
              <a:gd name="T39" fmla="*/ 873725567 h 40284"/>
              <a:gd name="T40" fmla="*/ 595511660 w 29738"/>
              <a:gd name="T41" fmla="*/ 906310056 h 40284"/>
              <a:gd name="T42" fmla="*/ 709263485 w 29738"/>
              <a:gd name="T43" fmla="*/ 887672972 h 40284"/>
              <a:gd name="T44" fmla="*/ 357120701 w 29738"/>
              <a:gd name="T45" fmla="*/ 804410163 h 40284"/>
              <a:gd name="T46" fmla="*/ 341885770 w 29738"/>
              <a:gd name="T47" fmla="*/ 751986890 h 40284"/>
              <a:gd name="T48" fmla="*/ 730946448 w 29738"/>
              <a:gd name="T49" fmla="*/ 758990052 h 40284"/>
              <a:gd name="T50" fmla="*/ 665567421 w 29738"/>
              <a:gd name="T51" fmla="*/ 763980460 h 40284"/>
              <a:gd name="T52" fmla="*/ 344974637 w 29738"/>
              <a:gd name="T53" fmla="*/ 743480395 h 40284"/>
              <a:gd name="T54" fmla="*/ 532832517 w 29738"/>
              <a:gd name="T55" fmla="*/ 721236342 h 40284"/>
              <a:gd name="T56" fmla="*/ 771162675 w 29738"/>
              <a:gd name="T57" fmla="*/ 658202905 h 40284"/>
              <a:gd name="T58" fmla="*/ 372805446 w 29738"/>
              <a:gd name="T59" fmla="*/ 663612878 h 40284"/>
              <a:gd name="T60" fmla="*/ 491476312 w 29738"/>
              <a:gd name="T61" fmla="*/ 594116700 h 40284"/>
              <a:gd name="T62" fmla="*/ 793594708 w 29738"/>
              <a:gd name="T63" fmla="*/ 449653431 h 40284"/>
              <a:gd name="T64" fmla="*/ 457886671 w 29738"/>
              <a:gd name="T65" fmla="*/ 495403218 h 40284"/>
              <a:gd name="T66" fmla="*/ 876337069 w 29738"/>
              <a:gd name="T67" fmla="*/ 235693052 h 40284"/>
              <a:gd name="T68" fmla="*/ 891812348 w 29738"/>
              <a:gd name="T69" fmla="*/ 31021241 h 40284"/>
              <a:gd name="T70" fmla="*/ 688390394 w 29738"/>
              <a:gd name="T71" fmla="*/ 192257712 h 40284"/>
              <a:gd name="T72" fmla="*/ 619563406 w 29738"/>
              <a:gd name="T73" fmla="*/ 0 h 4028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9738" h="40284" extrusionOk="0">
                <a:moveTo>
                  <a:pt x="20659" y="0"/>
                </a:moveTo>
                <a:cubicBezTo>
                  <a:pt x="17022" y="4411"/>
                  <a:pt x="13953" y="10291"/>
                  <a:pt x="14882" y="16326"/>
                </a:cubicBezTo>
                <a:lnTo>
                  <a:pt x="14701" y="16584"/>
                </a:lnTo>
                <a:cubicBezTo>
                  <a:pt x="14340" y="17177"/>
                  <a:pt x="13979" y="17770"/>
                  <a:pt x="13669" y="18389"/>
                </a:cubicBezTo>
                <a:cubicBezTo>
                  <a:pt x="13205" y="13308"/>
                  <a:pt x="12406" y="8228"/>
                  <a:pt x="11271" y="3250"/>
                </a:cubicBezTo>
                <a:cubicBezTo>
                  <a:pt x="9698" y="8486"/>
                  <a:pt x="10497" y="14185"/>
                  <a:pt x="13463" y="18776"/>
                </a:cubicBezTo>
                <a:cubicBezTo>
                  <a:pt x="12844" y="19988"/>
                  <a:pt x="12303" y="21200"/>
                  <a:pt x="11813" y="22490"/>
                </a:cubicBezTo>
                <a:cubicBezTo>
                  <a:pt x="10342" y="17693"/>
                  <a:pt x="8150" y="12354"/>
                  <a:pt x="4540" y="8743"/>
                </a:cubicBezTo>
                <a:cubicBezTo>
                  <a:pt x="6551" y="13412"/>
                  <a:pt x="7634" y="19086"/>
                  <a:pt x="11658" y="22928"/>
                </a:cubicBezTo>
                <a:cubicBezTo>
                  <a:pt x="11451" y="23444"/>
                  <a:pt x="11271" y="23960"/>
                  <a:pt x="11116" y="24502"/>
                </a:cubicBezTo>
                <a:cubicBezTo>
                  <a:pt x="7067" y="22206"/>
                  <a:pt x="4978" y="18183"/>
                  <a:pt x="2579" y="14495"/>
                </a:cubicBezTo>
                <a:cubicBezTo>
                  <a:pt x="3559" y="18802"/>
                  <a:pt x="5571" y="24579"/>
                  <a:pt x="10884" y="25250"/>
                </a:cubicBezTo>
                <a:cubicBezTo>
                  <a:pt x="10729" y="25765"/>
                  <a:pt x="10652" y="25997"/>
                  <a:pt x="10420" y="26926"/>
                </a:cubicBezTo>
                <a:cubicBezTo>
                  <a:pt x="6758" y="25688"/>
                  <a:pt x="2786" y="24553"/>
                  <a:pt x="0" y="21226"/>
                </a:cubicBezTo>
                <a:cubicBezTo>
                  <a:pt x="136" y="25466"/>
                  <a:pt x="4517" y="27533"/>
                  <a:pt x="8624" y="27533"/>
                </a:cubicBezTo>
                <a:cubicBezTo>
                  <a:pt x="9188" y="27533"/>
                  <a:pt x="9748" y="27494"/>
                  <a:pt x="10291" y="27416"/>
                </a:cubicBezTo>
                <a:cubicBezTo>
                  <a:pt x="10162" y="27932"/>
                  <a:pt x="10033" y="28422"/>
                  <a:pt x="9930" y="28938"/>
                </a:cubicBezTo>
                <a:cubicBezTo>
                  <a:pt x="7962" y="29088"/>
                  <a:pt x="5995" y="29292"/>
                  <a:pt x="3944" y="29292"/>
                </a:cubicBezTo>
                <a:cubicBezTo>
                  <a:pt x="2822" y="29292"/>
                  <a:pt x="1676" y="29231"/>
                  <a:pt x="490" y="29067"/>
                </a:cubicBezTo>
                <a:cubicBezTo>
                  <a:pt x="1849" y="30026"/>
                  <a:pt x="3422" y="30331"/>
                  <a:pt x="5062" y="30331"/>
                </a:cubicBezTo>
                <a:cubicBezTo>
                  <a:pt x="6596" y="30331"/>
                  <a:pt x="8190" y="30064"/>
                  <a:pt x="9723" y="29814"/>
                </a:cubicBezTo>
                <a:cubicBezTo>
                  <a:pt x="9620" y="30253"/>
                  <a:pt x="9543" y="30666"/>
                  <a:pt x="9466" y="31104"/>
                </a:cubicBezTo>
                <a:cubicBezTo>
                  <a:pt x="6912" y="31517"/>
                  <a:pt x="4617" y="33245"/>
                  <a:pt x="1960" y="34122"/>
                </a:cubicBezTo>
                <a:cubicBezTo>
                  <a:pt x="2357" y="34238"/>
                  <a:pt x="2774" y="34290"/>
                  <a:pt x="3202" y="34290"/>
                </a:cubicBezTo>
                <a:cubicBezTo>
                  <a:pt x="5248" y="34290"/>
                  <a:pt x="7562" y="33085"/>
                  <a:pt x="9311" y="31826"/>
                </a:cubicBezTo>
                <a:cubicBezTo>
                  <a:pt x="8167" y="38164"/>
                  <a:pt x="7894" y="40283"/>
                  <a:pt x="8013" y="40283"/>
                </a:cubicBezTo>
                <a:cubicBezTo>
                  <a:pt x="8206" y="40283"/>
                  <a:pt x="9423" y="34747"/>
                  <a:pt x="9646" y="32548"/>
                </a:cubicBezTo>
                <a:cubicBezTo>
                  <a:pt x="10136" y="34431"/>
                  <a:pt x="11967" y="36881"/>
                  <a:pt x="14159" y="36984"/>
                </a:cubicBezTo>
                <a:cubicBezTo>
                  <a:pt x="12483" y="35592"/>
                  <a:pt x="12122" y="32780"/>
                  <a:pt x="9852" y="31491"/>
                </a:cubicBezTo>
                <a:cubicBezTo>
                  <a:pt x="9956" y="30949"/>
                  <a:pt x="10059" y="30382"/>
                  <a:pt x="10188" y="29814"/>
                </a:cubicBezTo>
                <a:cubicBezTo>
                  <a:pt x="11451" y="32445"/>
                  <a:pt x="15681" y="33941"/>
                  <a:pt x="18415" y="34508"/>
                </a:cubicBezTo>
                <a:cubicBezTo>
                  <a:pt x="15733" y="33116"/>
                  <a:pt x="13747" y="29557"/>
                  <a:pt x="10368" y="29067"/>
                </a:cubicBezTo>
                <a:cubicBezTo>
                  <a:pt x="10471" y="28499"/>
                  <a:pt x="10626" y="27958"/>
                  <a:pt x="10755" y="27416"/>
                </a:cubicBezTo>
                <a:cubicBezTo>
                  <a:pt x="13341" y="28949"/>
                  <a:pt x="16615" y="30151"/>
                  <a:pt x="19857" y="30151"/>
                </a:cubicBezTo>
                <a:cubicBezTo>
                  <a:pt x="21141" y="30151"/>
                  <a:pt x="22421" y="29963"/>
                  <a:pt x="23650" y="29531"/>
                </a:cubicBezTo>
                <a:cubicBezTo>
                  <a:pt x="23516" y="29538"/>
                  <a:pt x="23382" y="29542"/>
                  <a:pt x="23248" y="29542"/>
                </a:cubicBezTo>
                <a:cubicBezTo>
                  <a:pt x="19522" y="29542"/>
                  <a:pt x="15846" y="26761"/>
                  <a:pt x="11908" y="26761"/>
                </a:cubicBezTo>
                <a:cubicBezTo>
                  <a:pt x="11577" y="26761"/>
                  <a:pt x="11245" y="26780"/>
                  <a:pt x="10910" y="26823"/>
                </a:cubicBezTo>
                <a:cubicBezTo>
                  <a:pt x="11013" y="26359"/>
                  <a:pt x="11142" y="25894"/>
                  <a:pt x="11400" y="25017"/>
                </a:cubicBezTo>
                <a:cubicBezTo>
                  <a:pt x="14088" y="25693"/>
                  <a:pt x="17223" y="26342"/>
                  <a:pt x="19887" y="26342"/>
                </a:cubicBezTo>
                <a:cubicBezTo>
                  <a:pt x="21696" y="26342"/>
                  <a:pt x="23288" y="26042"/>
                  <a:pt x="24373" y="25250"/>
                </a:cubicBezTo>
                <a:cubicBezTo>
                  <a:pt x="23649" y="25368"/>
                  <a:pt x="22922" y="25416"/>
                  <a:pt x="22193" y="25416"/>
                </a:cubicBezTo>
                <a:cubicBezTo>
                  <a:pt x="19226" y="25416"/>
                  <a:pt x="16227" y="24628"/>
                  <a:pt x="13264" y="24628"/>
                </a:cubicBezTo>
                <a:cubicBezTo>
                  <a:pt x="12675" y="24628"/>
                  <a:pt x="12088" y="24659"/>
                  <a:pt x="11503" y="24734"/>
                </a:cubicBezTo>
                <a:cubicBezTo>
                  <a:pt x="11684" y="24141"/>
                  <a:pt x="11890" y="23547"/>
                  <a:pt x="12096" y="22954"/>
                </a:cubicBezTo>
                <a:cubicBezTo>
                  <a:pt x="13934" y="23651"/>
                  <a:pt x="15855" y="23994"/>
                  <a:pt x="17767" y="23994"/>
                </a:cubicBezTo>
                <a:cubicBezTo>
                  <a:pt x="20523" y="23994"/>
                  <a:pt x="23262" y="23282"/>
                  <a:pt x="25714" y="21897"/>
                </a:cubicBezTo>
                <a:cubicBezTo>
                  <a:pt x="24100" y="22475"/>
                  <a:pt x="22386" y="22662"/>
                  <a:pt x="20631" y="22662"/>
                </a:cubicBezTo>
                <a:cubicBezTo>
                  <a:pt x="17926" y="22662"/>
                  <a:pt x="15122" y="22218"/>
                  <a:pt x="12431" y="22077"/>
                </a:cubicBezTo>
                <a:cubicBezTo>
                  <a:pt x="12793" y="21175"/>
                  <a:pt x="12844" y="21020"/>
                  <a:pt x="13566" y="19524"/>
                </a:cubicBezTo>
                <a:cubicBezTo>
                  <a:pt x="14461" y="19680"/>
                  <a:pt x="15415" y="19765"/>
                  <a:pt x="16388" y="19765"/>
                </a:cubicBezTo>
                <a:cubicBezTo>
                  <a:pt x="20240" y="19765"/>
                  <a:pt x="24403" y="18438"/>
                  <a:pt x="26462" y="14959"/>
                </a:cubicBezTo>
                <a:cubicBezTo>
                  <a:pt x="22722" y="17744"/>
                  <a:pt x="17925" y="17744"/>
                  <a:pt x="13747" y="19137"/>
                </a:cubicBezTo>
                <a:cubicBezTo>
                  <a:pt x="14211" y="18234"/>
                  <a:pt x="14701" y="17332"/>
                  <a:pt x="15268" y="16481"/>
                </a:cubicBezTo>
                <a:cubicBezTo>
                  <a:pt x="21071" y="15526"/>
                  <a:pt x="27983" y="10936"/>
                  <a:pt x="29221" y="7841"/>
                </a:cubicBezTo>
                <a:cubicBezTo>
                  <a:pt x="25121" y="10858"/>
                  <a:pt x="20194" y="13360"/>
                  <a:pt x="15630" y="16016"/>
                </a:cubicBezTo>
                <a:cubicBezTo>
                  <a:pt x="18931" y="11271"/>
                  <a:pt x="28731" y="5829"/>
                  <a:pt x="29737" y="1032"/>
                </a:cubicBezTo>
                <a:cubicBezTo>
                  <a:pt x="27803" y="3173"/>
                  <a:pt x="25249" y="4668"/>
                  <a:pt x="22954" y="6396"/>
                </a:cubicBezTo>
                <a:cubicBezTo>
                  <a:pt x="19369" y="8821"/>
                  <a:pt x="18080" y="12483"/>
                  <a:pt x="15243" y="15759"/>
                </a:cubicBezTo>
                <a:cubicBezTo>
                  <a:pt x="16223" y="10368"/>
                  <a:pt x="19627" y="5649"/>
                  <a:pt x="20659" y="0"/>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lIns="121900" tIns="121900" rIns="121900" bIns="121900" anchor="ctr"/>
          <a:lstStyle/>
          <a:p>
            <a:pPr marL="0" marR="0" lvl="0" indent="0" algn="l" defTabSz="121917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sp>
        <p:nvSpPr>
          <p:cNvPr id="13" name="Google Shape;221;p8"/>
          <p:cNvSpPr>
            <a:spLocks/>
          </p:cNvSpPr>
          <p:nvPr/>
        </p:nvSpPr>
        <p:spPr bwMode="auto">
          <a:xfrm rot="8874477">
            <a:off x="-590550" y="2214034"/>
            <a:ext cx="1792817" cy="2429933"/>
          </a:xfrm>
          <a:custGeom>
            <a:avLst/>
            <a:gdLst>
              <a:gd name="T0" fmla="*/ 1375681030 w 29738"/>
              <a:gd name="T1" fmla="*/ 1511641838 h 40284"/>
              <a:gd name="T2" fmla="*/ 1263552523 w 29738"/>
              <a:gd name="T3" fmla="*/ 1702656802 h 40284"/>
              <a:gd name="T4" fmla="*/ 1041883769 w 29738"/>
              <a:gd name="T5" fmla="*/ 300920678 h 40284"/>
              <a:gd name="T6" fmla="*/ 1091986451 w 29738"/>
              <a:gd name="T7" fmla="*/ 2082373923 h 40284"/>
              <a:gd name="T8" fmla="*/ 419675384 w 29738"/>
              <a:gd name="T9" fmla="*/ 809524292 h 40284"/>
              <a:gd name="T10" fmla="*/ 1027554358 w 29738"/>
              <a:gd name="T11" fmla="*/ 2147483646 h 40284"/>
              <a:gd name="T12" fmla="*/ 238400364 w 29738"/>
              <a:gd name="T13" fmla="*/ 1342106622 h 40284"/>
              <a:gd name="T14" fmla="*/ 963218392 w 29738"/>
              <a:gd name="T15" fmla="*/ 2147483646 h 40284"/>
              <a:gd name="T16" fmla="*/ 0 w 29738"/>
              <a:gd name="T17" fmla="*/ 1965337608 h 40284"/>
              <a:gd name="T18" fmla="*/ 951293260 w 29738"/>
              <a:gd name="T19" fmla="*/ 2147483646 h 40284"/>
              <a:gd name="T20" fmla="*/ 917922098 w 29738"/>
              <a:gd name="T21" fmla="*/ 2147483646 h 40284"/>
              <a:gd name="T22" fmla="*/ 45296249 w 29738"/>
              <a:gd name="T23" fmla="*/ 2147483646 h 40284"/>
              <a:gd name="T24" fmla="*/ 467927901 w 29738"/>
              <a:gd name="T25" fmla="*/ 2147483646 h 40284"/>
              <a:gd name="T26" fmla="*/ 898786299 w 29738"/>
              <a:gd name="T27" fmla="*/ 2147483646 h 40284"/>
              <a:gd name="T28" fmla="*/ 181181018 w 29738"/>
              <a:gd name="T29" fmla="*/ 2147483646 h 40284"/>
              <a:gd name="T30" fmla="*/ 860702751 w 29738"/>
              <a:gd name="T31" fmla="*/ 2147483646 h 40284"/>
              <a:gd name="T32" fmla="*/ 740715461 w 29738"/>
              <a:gd name="T33" fmla="*/ 2147483646 h 40284"/>
              <a:gd name="T34" fmla="*/ 1308848817 w 29738"/>
              <a:gd name="T35" fmla="*/ 2147483646 h 40284"/>
              <a:gd name="T36" fmla="*/ 941772362 w 29738"/>
              <a:gd name="T37" fmla="*/ 2147483646 h 40284"/>
              <a:gd name="T38" fmla="*/ 958409879 w 29738"/>
              <a:gd name="T39" fmla="*/ 2147483646 h 40284"/>
              <a:gd name="T40" fmla="*/ 1835566167 w 29738"/>
              <a:gd name="T41" fmla="*/ 2147483646 h 40284"/>
              <a:gd name="T42" fmla="*/ 2147483646 w 29738"/>
              <a:gd name="T43" fmla="*/ 2147483646 h 40284"/>
              <a:gd name="T44" fmla="*/ 1100767265 w 29738"/>
              <a:gd name="T45" fmla="*/ 2147483646 h 40284"/>
              <a:gd name="T46" fmla="*/ 1053808901 w 29738"/>
              <a:gd name="T47" fmla="*/ 2147483646 h 40284"/>
              <a:gd name="T48" fmla="*/ 2147483646 w 29738"/>
              <a:gd name="T49" fmla="*/ 2147483646 h 40284"/>
              <a:gd name="T50" fmla="*/ 2051504422 w 29738"/>
              <a:gd name="T51" fmla="*/ 2147483646 h 40284"/>
              <a:gd name="T52" fmla="*/ 1063329754 w 29738"/>
              <a:gd name="T53" fmla="*/ 2147483646 h 40284"/>
              <a:gd name="T54" fmla="*/ 1642368049 w 29738"/>
              <a:gd name="T55" fmla="*/ 2147483646 h 40284"/>
              <a:gd name="T56" fmla="*/ 2147483646 w 29738"/>
              <a:gd name="T57" fmla="*/ 2027466079 h 40284"/>
              <a:gd name="T58" fmla="*/ 1149113830 w 29738"/>
              <a:gd name="T59" fmla="*/ 2044132060 h 40284"/>
              <a:gd name="T60" fmla="*/ 1514896132 w 29738"/>
              <a:gd name="T61" fmla="*/ 1830063538 h 40284"/>
              <a:gd name="T62" fmla="*/ 2147483646 w 29738"/>
              <a:gd name="T63" fmla="*/ 1385070143 h 40284"/>
              <a:gd name="T64" fmla="*/ 1411362378 w 29738"/>
              <a:gd name="T65" fmla="*/ 1525993021 h 40284"/>
              <a:gd name="T66" fmla="*/ 2147483646 w 29738"/>
              <a:gd name="T67" fmla="*/ 726006191 h 40284"/>
              <a:gd name="T68" fmla="*/ 2147483646 w 29738"/>
              <a:gd name="T69" fmla="*/ 95554532 h 40284"/>
              <a:gd name="T70" fmla="*/ 2121851040 w 29738"/>
              <a:gd name="T71" fmla="*/ 592211787 h 40284"/>
              <a:gd name="T72" fmla="*/ 1909703139 w 29738"/>
              <a:gd name="T73" fmla="*/ 0 h 4028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9738" h="40284" extrusionOk="0">
                <a:moveTo>
                  <a:pt x="20659" y="0"/>
                </a:moveTo>
                <a:cubicBezTo>
                  <a:pt x="17022" y="4411"/>
                  <a:pt x="13953" y="10291"/>
                  <a:pt x="14882" y="16326"/>
                </a:cubicBezTo>
                <a:lnTo>
                  <a:pt x="14701" y="16584"/>
                </a:lnTo>
                <a:cubicBezTo>
                  <a:pt x="14340" y="17177"/>
                  <a:pt x="13979" y="17770"/>
                  <a:pt x="13669" y="18389"/>
                </a:cubicBezTo>
                <a:cubicBezTo>
                  <a:pt x="13205" y="13308"/>
                  <a:pt x="12406" y="8228"/>
                  <a:pt x="11271" y="3250"/>
                </a:cubicBezTo>
                <a:cubicBezTo>
                  <a:pt x="9698" y="8486"/>
                  <a:pt x="10497" y="14185"/>
                  <a:pt x="13463" y="18776"/>
                </a:cubicBezTo>
                <a:cubicBezTo>
                  <a:pt x="12844" y="19988"/>
                  <a:pt x="12303" y="21200"/>
                  <a:pt x="11813" y="22490"/>
                </a:cubicBezTo>
                <a:cubicBezTo>
                  <a:pt x="10342" y="17693"/>
                  <a:pt x="8150" y="12354"/>
                  <a:pt x="4540" y="8743"/>
                </a:cubicBezTo>
                <a:cubicBezTo>
                  <a:pt x="6551" y="13412"/>
                  <a:pt x="7634" y="19086"/>
                  <a:pt x="11658" y="22928"/>
                </a:cubicBezTo>
                <a:cubicBezTo>
                  <a:pt x="11451" y="23444"/>
                  <a:pt x="11271" y="23960"/>
                  <a:pt x="11116" y="24502"/>
                </a:cubicBezTo>
                <a:cubicBezTo>
                  <a:pt x="7067" y="22206"/>
                  <a:pt x="4978" y="18183"/>
                  <a:pt x="2579" y="14495"/>
                </a:cubicBezTo>
                <a:cubicBezTo>
                  <a:pt x="3559" y="18802"/>
                  <a:pt x="5571" y="24579"/>
                  <a:pt x="10884" y="25250"/>
                </a:cubicBezTo>
                <a:cubicBezTo>
                  <a:pt x="10729" y="25765"/>
                  <a:pt x="10652" y="25997"/>
                  <a:pt x="10420" y="26926"/>
                </a:cubicBezTo>
                <a:cubicBezTo>
                  <a:pt x="6758" y="25688"/>
                  <a:pt x="2786" y="24553"/>
                  <a:pt x="0" y="21226"/>
                </a:cubicBezTo>
                <a:cubicBezTo>
                  <a:pt x="136" y="25466"/>
                  <a:pt x="4517" y="27533"/>
                  <a:pt x="8624" y="27533"/>
                </a:cubicBezTo>
                <a:cubicBezTo>
                  <a:pt x="9188" y="27533"/>
                  <a:pt x="9748" y="27494"/>
                  <a:pt x="10291" y="27416"/>
                </a:cubicBezTo>
                <a:cubicBezTo>
                  <a:pt x="10162" y="27932"/>
                  <a:pt x="10033" y="28422"/>
                  <a:pt x="9930" y="28938"/>
                </a:cubicBezTo>
                <a:cubicBezTo>
                  <a:pt x="7962" y="29088"/>
                  <a:pt x="5995" y="29292"/>
                  <a:pt x="3944" y="29292"/>
                </a:cubicBezTo>
                <a:cubicBezTo>
                  <a:pt x="2822" y="29292"/>
                  <a:pt x="1676" y="29231"/>
                  <a:pt x="490" y="29067"/>
                </a:cubicBezTo>
                <a:cubicBezTo>
                  <a:pt x="1849" y="30026"/>
                  <a:pt x="3422" y="30331"/>
                  <a:pt x="5062" y="30331"/>
                </a:cubicBezTo>
                <a:cubicBezTo>
                  <a:pt x="6596" y="30331"/>
                  <a:pt x="8190" y="30064"/>
                  <a:pt x="9723" y="29814"/>
                </a:cubicBezTo>
                <a:cubicBezTo>
                  <a:pt x="9620" y="30253"/>
                  <a:pt x="9543" y="30666"/>
                  <a:pt x="9466" y="31104"/>
                </a:cubicBezTo>
                <a:cubicBezTo>
                  <a:pt x="6912" y="31517"/>
                  <a:pt x="4617" y="33245"/>
                  <a:pt x="1960" y="34122"/>
                </a:cubicBezTo>
                <a:cubicBezTo>
                  <a:pt x="2357" y="34238"/>
                  <a:pt x="2774" y="34290"/>
                  <a:pt x="3202" y="34290"/>
                </a:cubicBezTo>
                <a:cubicBezTo>
                  <a:pt x="5248" y="34290"/>
                  <a:pt x="7562" y="33085"/>
                  <a:pt x="9311" y="31826"/>
                </a:cubicBezTo>
                <a:cubicBezTo>
                  <a:pt x="8167" y="38164"/>
                  <a:pt x="7894" y="40283"/>
                  <a:pt x="8013" y="40283"/>
                </a:cubicBezTo>
                <a:cubicBezTo>
                  <a:pt x="8206" y="40283"/>
                  <a:pt x="9423" y="34747"/>
                  <a:pt x="9646" y="32548"/>
                </a:cubicBezTo>
                <a:cubicBezTo>
                  <a:pt x="10136" y="34431"/>
                  <a:pt x="11967" y="36881"/>
                  <a:pt x="14159" y="36984"/>
                </a:cubicBezTo>
                <a:cubicBezTo>
                  <a:pt x="12483" y="35592"/>
                  <a:pt x="12122" y="32780"/>
                  <a:pt x="9852" y="31491"/>
                </a:cubicBezTo>
                <a:cubicBezTo>
                  <a:pt x="9956" y="30949"/>
                  <a:pt x="10059" y="30382"/>
                  <a:pt x="10188" y="29814"/>
                </a:cubicBezTo>
                <a:cubicBezTo>
                  <a:pt x="11451" y="32445"/>
                  <a:pt x="15681" y="33941"/>
                  <a:pt x="18415" y="34508"/>
                </a:cubicBezTo>
                <a:cubicBezTo>
                  <a:pt x="15733" y="33116"/>
                  <a:pt x="13747" y="29557"/>
                  <a:pt x="10368" y="29067"/>
                </a:cubicBezTo>
                <a:cubicBezTo>
                  <a:pt x="10471" y="28499"/>
                  <a:pt x="10626" y="27958"/>
                  <a:pt x="10755" y="27416"/>
                </a:cubicBezTo>
                <a:cubicBezTo>
                  <a:pt x="13341" y="28949"/>
                  <a:pt x="16615" y="30151"/>
                  <a:pt x="19857" y="30151"/>
                </a:cubicBezTo>
                <a:cubicBezTo>
                  <a:pt x="21141" y="30151"/>
                  <a:pt x="22421" y="29963"/>
                  <a:pt x="23650" y="29531"/>
                </a:cubicBezTo>
                <a:cubicBezTo>
                  <a:pt x="23516" y="29538"/>
                  <a:pt x="23382" y="29542"/>
                  <a:pt x="23248" y="29542"/>
                </a:cubicBezTo>
                <a:cubicBezTo>
                  <a:pt x="19522" y="29542"/>
                  <a:pt x="15846" y="26761"/>
                  <a:pt x="11908" y="26761"/>
                </a:cubicBezTo>
                <a:cubicBezTo>
                  <a:pt x="11577" y="26761"/>
                  <a:pt x="11245" y="26780"/>
                  <a:pt x="10910" y="26823"/>
                </a:cubicBezTo>
                <a:cubicBezTo>
                  <a:pt x="11013" y="26359"/>
                  <a:pt x="11142" y="25894"/>
                  <a:pt x="11400" y="25017"/>
                </a:cubicBezTo>
                <a:cubicBezTo>
                  <a:pt x="14088" y="25693"/>
                  <a:pt x="17223" y="26342"/>
                  <a:pt x="19887" y="26342"/>
                </a:cubicBezTo>
                <a:cubicBezTo>
                  <a:pt x="21696" y="26342"/>
                  <a:pt x="23288" y="26042"/>
                  <a:pt x="24373" y="25250"/>
                </a:cubicBezTo>
                <a:cubicBezTo>
                  <a:pt x="23649" y="25368"/>
                  <a:pt x="22922" y="25416"/>
                  <a:pt x="22193" y="25416"/>
                </a:cubicBezTo>
                <a:cubicBezTo>
                  <a:pt x="19226" y="25416"/>
                  <a:pt x="16227" y="24628"/>
                  <a:pt x="13264" y="24628"/>
                </a:cubicBezTo>
                <a:cubicBezTo>
                  <a:pt x="12675" y="24628"/>
                  <a:pt x="12088" y="24659"/>
                  <a:pt x="11503" y="24734"/>
                </a:cubicBezTo>
                <a:cubicBezTo>
                  <a:pt x="11684" y="24141"/>
                  <a:pt x="11890" y="23547"/>
                  <a:pt x="12096" y="22954"/>
                </a:cubicBezTo>
                <a:cubicBezTo>
                  <a:pt x="13934" y="23651"/>
                  <a:pt x="15855" y="23994"/>
                  <a:pt x="17767" y="23994"/>
                </a:cubicBezTo>
                <a:cubicBezTo>
                  <a:pt x="20523" y="23994"/>
                  <a:pt x="23262" y="23282"/>
                  <a:pt x="25714" y="21897"/>
                </a:cubicBezTo>
                <a:cubicBezTo>
                  <a:pt x="24100" y="22475"/>
                  <a:pt x="22386" y="22662"/>
                  <a:pt x="20631" y="22662"/>
                </a:cubicBezTo>
                <a:cubicBezTo>
                  <a:pt x="17926" y="22662"/>
                  <a:pt x="15122" y="22218"/>
                  <a:pt x="12431" y="22077"/>
                </a:cubicBezTo>
                <a:cubicBezTo>
                  <a:pt x="12793" y="21175"/>
                  <a:pt x="12844" y="21020"/>
                  <a:pt x="13566" y="19524"/>
                </a:cubicBezTo>
                <a:cubicBezTo>
                  <a:pt x="14461" y="19680"/>
                  <a:pt x="15415" y="19765"/>
                  <a:pt x="16388" y="19765"/>
                </a:cubicBezTo>
                <a:cubicBezTo>
                  <a:pt x="20240" y="19765"/>
                  <a:pt x="24403" y="18438"/>
                  <a:pt x="26462" y="14959"/>
                </a:cubicBezTo>
                <a:cubicBezTo>
                  <a:pt x="22722" y="17744"/>
                  <a:pt x="17925" y="17744"/>
                  <a:pt x="13747" y="19137"/>
                </a:cubicBezTo>
                <a:cubicBezTo>
                  <a:pt x="14211" y="18234"/>
                  <a:pt x="14701" y="17332"/>
                  <a:pt x="15268" y="16481"/>
                </a:cubicBezTo>
                <a:cubicBezTo>
                  <a:pt x="21071" y="15526"/>
                  <a:pt x="27983" y="10936"/>
                  <a:pt x="29221" y="7841"/>
                </a:cubicBezTo>
                <a:cubicBezTo>
                  <a:pt x="25121" y="10858"/>
                  <a:pt x="20194" y="13360"/>
                  <a:pt x="15630" y="16016"/>
                </a:cubicBezTo>
                <a:cubicBezTo>
                  <a:pt x="18931" y="11271"/>
                  <a:pt x="28731" y="5829"/>
                  <a:pt x="29737" y="1032"/>
                </a:cubicBezTo>
                <a:cubicBezTo>
                  <a:pt x="27803" y="3173"/>
                  <a:pt x="25249" y="4668"/>
                  <a:pt x="22954" y="6396"/>
                </a:cubicBezTo>
                <a:cubicBezTo>
                  <a:pt x="19369" y="8821"/>
                  <a:pt x="18080" y="12483"/>
                  <a:pt x="15243" y="15759"/>
                </a:cubicBezTo>
                <a:cubicBezTo>
                  <a:pt x="16223" y="10368"/>
                  <a:pt x="19627" y="5649"/>
                  <a:pt x="20659" y="0"/>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lIns="121900" tIns="121900" rIns="121900" bIns="121900" anchor="ctr"/>
          <a:lstStyle/>
          <a:p>
            <a:pPr marL="0" marR="0" lvl="0" indent="0" algn="l" defTabSz="121917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grpSp>
        <p:nvGrpSpPr>
          <p:cNvPr id="14" name="Google Shape;223;p8"/>
          <p:cNvGrpSpPr>
            <a:grpSpLocks/>
          </p:cNvGrpSpPr>
          <p:nvPr/>
        </p:nvGrpSpPr>
        <p:grpSpPr bwMode="auto">
          <a:xfrm rot="5400000">
            <a:off x="-556684" y="1236134"/>
            <a:ext cx="1454151" cy="1200151"/>
            <a:chOff x="4626556" y="3501085"/>
            <a:chExt cx="1193630" cy="983475"/>
          </a:xfrm>
        </p:grpSpPr>
        <p:sp>
          <p:nvSpPr>
            <p:cNvPr id="15" name="Google Shape;224;p8"/>
            <p:cNvSpPr>
              <a:spLocks/>
            </p:cNvSpPr>
            <p:nvPr/>
          </p:nvSpPr>
          <p:spPr bwMode="auto">
            <a:xfrm>
              <a:off x="4626556" y="4118393"/>
              <a:ext cx="456475" cy="168275"/>
            </a:xfrm>
            <a:custGeom>
              <a:avLst/>
              <a:gdLst>
                <a:gd name="T0" fmla="*/ 226656250 w 18259"/>
                <a:gd name="T1" fmla="*/ 15625 h 6731"/>
                <a:gd name="T2" fmla="*/ 225843750 w 18259"/>
                <a:gd name="T3" fmla="*/ 812500 h 6731"/>
                <a:gd name="T4" fmla="*/ 13875000 w 18259"/>
                <a:gd name="T5" fmla="*/ 91484375 h 6731"/>
                <a:gd name="T6" fmla="*/ 8343750 w 18259"/>
                <a:gd name="T7" fmla="*/ 105156250 h 6731"/>
                <a:gd name="T8" fmla="*/ 226656250 w 18259"/>
                <a:gd name="T9" fmla="*/ 15625 h 673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8259" h="6731" extrusionOk="0">
                  <a:moveTo>
                    <a:pt x="14506" y="1"/>
                  </a:moveTo>
                  <a:lnTo>
                    <a:pt x="14454" y="52"/>
                  </a:lnTo>
                  <a:cubicBezTo>
                    <a:pt x="10483" y="3121"/>
                    <a:pt x="5815" y="5107"/>
                    <a:pt x="888" y="5855"/>
                  </a:cubicBezTo>
                  <a:cubicBezTo>
                    <a:pt x="21" y="6472"/>
                    <a:pt x="0" y="6730"/>
                    <a:pt x="534" y="6730"/>
                  </a:cubicBezTo>
                  <a:cubicBezTo>
                    <a:pt x="3080" y="6730"/>
                    <a:pt x="18259" y="854"/>
                    <a:pt x="14506" y="1"/>
                  </a:cubicBez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marL="0" marR="0" lvl="0" indent="0" algn="l" defTabSz="121917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sp>
          <p:nvSpPr>
            <p:cNvPr id="16" name="Google Shape;225;p8"/>
            <p:cNvSpPr/>
            <p:nvPr/>
          </p:nvSpPr>
          <p:spPr>
            <a:xfrm>
              <a:off x="4703004" y="3501085"/>
              <a:ext cx="1117182" cy="983475"/>
            </a:xfrm>
            <a:custGeom>
              <a:avLst/>
              <a:gdLst/>
              <a:ahLst/>
              <a:cxnLst/>
              <a:rect l="l" t="t" r="r" b="b"/>
              <a:pathLst>
                <a:path w="44697" h="39339" extrusionOk="0">
                  <a:moveTo>
                    <a:pt x="36379" y="5979"/>
                  </a:moveTo>
                  <a:cubicBezTo>
                    <a:pt x="37626" y="5979"/>
                    <a:pt x="37864" y="7555"/>
                    <a:pt x="35747" y="9035"/>
                  </a:cubicBezTo>
                  <a:cubicBezTo>
                    <a:pt x="35259" y="9350"/>
                    <a:pt x="34824" y="9486"/>
                    <a:pt x="34473" y="9486"/>
                  </a:cubicBezTo>
                  <a:cubicBezTo>
                    <a:pt x="33357" y="9486"/>
                    <a:pt x="33082" y="8112"/>
                    <a:pt x="34612" y="6739"/>
                  </a:cubicBezTo>
                  <a:cubicBezTo>
                    <a:pt x="35297" y="6203"/>
                    <a:pt x="35910" y="5979"/>
                    <a:pt x="36379" y="5979"/>
                  </a:cubicBezTo>
                  <a:close/>
                  <a:moveTo>
                    <a:pt x="21172" y="10001"/>
                  </a:moveTo>
                  <a:cubicBezTo>
                    <a:pt x="21224" y="10001"/>
                    <a:pt x="21276" y="10006"/>
                    <a:pt x="21330" y="10015"/>
                  </a:cubicBezTo>
                  <a:cubicBezTo>
                    <a:pt x="22725" y="10339"/>
                    <a:pt x="21930" y="14441"/>
                    <a:pt x="20363" y="14441"/>
                  </a:cubicBezTo>
                  <a:cubicBezTo>
                    <a:pt x="20308" y="14441"/>
                    <a:pt x="20252" y="14435"/>
                    <a:pt x="20195" y="14425"/>
                  </a:cubicBezTo>
                  <a:cubicBezTo>
                    <a:pt x="18771" y="14125"/>
                    <a:pt x="19573" y="10001"/>
                    <a:pt x="21172" y="10001"/>
                  </a:cubicBezTo>
                  <a:close/>
                  <a:moveTo>
                    <a:pt x="19764" y="21596"/>
                  </a:moveTo>
                  <a:cubicBezTo>
                    <a:pt x="20187" y="21596"/>
                    <a:pt x="20679" y="21690"/>
                    <a:pt x="21227" y="21904"/>
                  </a:cubicBezTo>
                  <a:cubicBezTo>
                    <a:pt x="23760" y="23171"/>
                    <a:pt x="23321" y="25199"/>
                    <a:pt x="21380" y="25199"/>
                  </a:cubicBezTo>
                  <a:cubicBezTo>
                    <a:pt x="20950" y="25199"/>
                    <a:pt x="20447" y="25099"/>
                    <a:pt x="19885" y="24870"/>
                  </a:cubicBezTo>
                  <a:cubicBezTo>
                    <a:pt x="17338" y="23618"/>
                    <a:pt x="17796" y="21596"/>
                    <a:pt x="19764" y="21596"/>
                  </a:cubicBezTo>
                  <a:close/>
                  <a:moveTo>
                    <a:pt x="24182" y="26162"/>
                  </a:moveTo>
                  <a:cubicBezTo>
                    <a:pt x="24978" y="26162"/>
                    <a:pt x="26067" y="26763"/>
                    <a:pt x="25869" y="27630"/>
                  </a:cubicBezTo>
                  <a:cubicBezTo>
                    <a:pt x="25759" y="27880"/>
                    <a:pt x="25466" y="27993"/>
                    <a:pt x="25120" y="27993"/>
                  </a:cubicBezTo>
                  <a:cubicBezTo>
                    <a:pt x="24325" y="27993"/>
                    <a:pt x="23247" y="27401"/>
                    <a:pt x="23445" y="26521"/>
                  </a:cubicBezTo>
                  <a:cubicBezTo>
                    <a:pt x="23553" y="26273"/>
                    <a:pt x="23840" y="26162"/>
                    <a:pt x="24182" y="26162"/>
                  </a:cubicBezTo>
                  <a:close/>
                  <a:moveTo>
                    <a:pt x="25606" y="0"/>
                  </a:moveTo>
                  <a:cubicBezTo>
                    <a:pt x="22588" y="0"/>
                    <a:pt x="17675" y="4496"/>
                    <a:pt x="17900" y="6456"/>
                  </a:cubicBezTo>
                  <a:cubicBezTo>
                    <a:pt x="16987" y="8479"/>
                    <a:pt x="18562" y="15892"/>
                    <a:pt x="17553" y="15892"/>
                  </a:cubicBezTo>
                  <a:cubicBezTo>
                    <a:pt x="17250" y="15892"/>
                    <a:pt x="16715" y="15226"/>
                    <a:pt x="15811" y="13548"/>
                  </a:cubicBezTo>
                  <a:cubicBezTo>
                    <a:pt x="13644" y="6765"/>
                    <a:pt x="18519" y="3541"/>
                    <a:pt x="16894" y="2097"/>
                  </a:cubicBezTo>
                  <a:lnTo>
                    <a:pt x="16894" y="2097"/>
                  </a:lnTo>
                  <a:cubicBezTo>
                    <a:pt x="4927" y="6524"/>
                    <a:pt x="13981" y="20631"/>
                    <a:pt x="11457" y="20631"/>
                  </a:cubicBezTo>
                  <a:cubicBezTo>
                    <a:pt x="11408" y="20631"/>
                    <a:pt x="11355" y="20625"/>
                    <a:pt x="11297" y="20615"/>
                  </a:cubicBezTo>
                  <a:cubicBezTo>
                    <a:pt x="3844" y="16823"/>
                    <a:pt x="7919" y="10273"/>
                    <a:pt x="6268" y="9241"/>
                  </a:cubicBezTo>
                  <a:lnTo>
                    <a:pt x="6268" y="9241"/>
                  </a:lnTo>
                  <a:cubicBezTo>
                    <a:pt x="1780" y="9447"/>
                    <a:pt x="1" y="18345"/>
                    <a:pt x="1368" y="21131"/>
                  </a:cubicBezTo>
                  <a:cubicBezTo>
                    <a:pt x="2425" y="24225"/>
                    <a:pt x="5314" y="26727"/>
                    <a:pt x="8563" y="26933"/>
                  </a:cubicBezTo>
                  <a:cubicBezTo>
                    <a:pt x="6681" y="33304"/>
                    <a:pt x="11968" y="36295"/>
                    <a:pt x="13180" y="37095"/>
                  </a:cubicBezTo>
                  <a:cubicBezTo>
                    <a:pt x="16091" y="38759"/>
                    <a:pt x="18570" y="39338"/>
                    <a:pt x="20584" y="39338"/>
                  </a:cubicBezTo>
                  <a:cubicBezTo>
                    <a:pt x="22940" y="39338"/>
                    <a:pt x="24659" y="38544"/>
                    <a:pt x="25688" y="37766"/>
                  </a:cubicBezTo>
                  <a:cubicBezTo>
                    <a:pt x="27932" y="35831"/>
                    <a:pt x="26101" y="36167"/>
                    <a:pt x="21975" y="35702"/>
                  </a:cubicBezTo>
                  <a:cubicBezTo>
                    <a:pt x="17100" y="35522"/>
                    <a:pt x="14469" y="31086"/>
                    <a:pt x="15991" y="29616"/>
                  </a:cubicBezTo>
                  <a:cubicBezTo>
                    <a:pt x="16201" y="29582"/>
                    <a:pt x="16415" y="29566"/>
                    <a:pt x="16633" y="29566"/>
                  </a:cubicBezTo>
                  <a:cubicBezTo>
                    <a:pt x="19978" y="29566"/>
                    <a:pt x="24301" y="33264"/>
                    <a:pt x="28670" y="33264"/>
                  </a:cubicBezTo>
                  <a:cubicBezTo>
                    <a:pt x="29941" y="33264"/>
                    <a:pt x="31216" y="32951"/>
                    <a:pt x="32471" y="32143"/>
                  </a:cubicBezTo>
                  <a:cubicBezTo>
                    <a:pt x="34277" y="31215"/>
                    <a:pt x="38068" y="28558"/>
                    <a:pt x="36933" y="27759"/>
                  </a:cubicBezTo>
                  <a:lnTo>
                    <a:pt x="36933" y="27759"/>
                  </a:lnTo>
                  <a:cubicBezTo>
                    <a:pt x="35945" y="27884"/>
                    <a:pt x="34966" y="27947"/>
                    <a:pt x="34021" y="27947"/>
                  </a:cubicBezTo>
                  <a:cubicBezTo>
                    <a:pt x="29910" y="27947"/>
                    <a:pt x="26443" y="26752"/>
                    <a:pt x="25688" y="24277"/>
                  </a:cubicBezTo>
                  <a:cubicBezTo>
                    <a:pt x="25424" y="23442"/>
                    <a:pt x="25932" y="23157"/>
                    <a:pt x="26853" y="23157"/>
                  </a:cubicBezTo>
                  <a:cubicBezTo>
                    <a:pt x="28828" y="23157"/>
                    <a:pt x="32703" y="24465"/>
                    <a:pt x="34948" y="24465"/>
                  </a:cubicBezTo>
                  <a:cubicBezTo>
                    <a:pt x="35537" y="24465"/>
                    <a:pt x="36013" y="24375"/>
                    <a:pt x="36314" y="24148"/>
                  </a:cubicBezTo>
                  <a:cubicBezTo>
                    <a:pt x="38816" y="23606"/>
                    <a:pt x="43303" y="19274"/>
                    <a:pt x="41137" y="18500"/>
                  </a:cubicBezTo>
                  <a:lnTo>
                    <a:pt x="41137" y="18500"/>
                  </a:lnTo>
                  <a:cubicBezTo>
                    <a:pt x="39565" y="18986"/>
                    <a:pt x="37927" y="19194"/>
                    <a:pt x="36455" y="19194"/>
                  </a:cubicBezTo>
                  <a:cubicBezTo>
                    <a:pt x="32299" y="19194"/>
                    <a:pt x="29474" y="17531"/>
                    <a:pt x="33245" y="15740"/>
                  </a:cubicBezTo>
                  <a:cubicBezTo>
                    <a:pt x="36340" y="14554"/>
                    <a:pt x="40131" y="15818"/>
                    <a:pt x="42375" y="13006"/>
                  </a:cubicBezTo>
                  <a:cubicBezTo>
                    <a:pt x="43355" y="10453"/>
                    <a:pt x="44696" y="5966"/>
                    <a:pt x="43742" y="4109"/>
                  </a:cubicBezTo>
                  <a:cubicBezTo>
                    <a:pt x="41314" y="2858"/>
                    <a:pt x="38595" y="2047"/>
                    <a:pt x="36153" y="2047"/>
                  </a:cubicBezTo>
                  <a:cubicBezTo>
                    <a:pt x="32654" y="2047"/>
                    <a:pt x="29725" y="3712"/>
                    <a:pt x="29041" y="8132"/>
                  </a:cubicBezTo>
                  <a:cubicBezTo>
                    <a:pt x="28743" y="9270"/>
                    <a:pt x="28120" y="10152"/>
                    <a:pt x="27203" y="10152"/>
                  </a:cubicBezTo>
                  <a:cubicBezTo>
                    <a:pt x="26852" y="10152"/>
                    <a:pt x="26459" y="10023"/>
                    <a:pt x="26024" y="9731"/>
                  </a:cubicBezTo>
                  <a:cubicBezTo>
                    <a:pt x="23651" y="7100"/>
                    <a:pt x="26901" y="3851"/>
                    <a:pt x="27468" y="1065"/>
                  </a:cubicBezTo>
                  <a:cubicBezTo>
                    <a:pt x="27065" y="312"/>
                    <a:pt x="26401" y="0"/>
                    <a:pt x="25606" y="0"/>
                  </a:cubicBezTo>
                  <a:close/>
                </a:path>
              </a:pathLst>
            </a:custGeom>
            <a:solidFill>
              <a:schemeClr val="accent3"/>
            </a:solidFill>
            <a:ln>
              <a:noFill/>
            </a:ln>
          </p:spPr>
          <p:txBody>
            <a:bodyPr spcFirstLastPara="1" lIns="91425" tIns="91425" rIns="91425" bIns="91425" anchor="ctr"/>
            <a:lstStyle/>
            <a:p>
              <a:pPr marL="0" marR="0" lvl="0" indent="0" algn="l" defTabSz="1219170" rtl="0" eaLnBrk="1" fontAlgn="base"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sp>
          <p:nvSpPr>
            <p:cNvPr id="17" name="Google Shape;226;p8"/>
            <p:cNvSpPr>
              <a:spLocks/>
            </p:cNvSpPr>
            <p:nvPr/>
          </p:nvSpPr>
          <p:spPr bwMode="auto">
            <a:xfrm>
              <a:off x="4809818" y="3586908"/>
              <a:ext cx="811775" cy="761500"/>
            </a:xfrm>
            <a:custGeom>
              <a:avLst/>
              <a:gdLst>
                <a:gd name="T0" fmla="*/ 329640625 w 32471"/>
                <a:gd name="T1" fmla="*/ 0 h 30460"/>
                <a:gd name="T2" fmla="*/ 329640625 w 32471"/>
                <a:gd name="T3" fmla="*/ 0 h 30460"/>
                <a:gd name="T4" fmla="*/ 312718750 w 32471"/>
                <a:gd name="T5" fmla="*/ 229296875 h 30460"/>
                <a:gd name="T6" fmla="*/ 197859375 w 32471"/>
                <a:gd name="T7" fmla="*/ 289750000 h 30460"/>
                <a:gd name="T8" fmla="*/ 156359375 w 32471"/>
                <a:gd name="T9" fmla="*/ 76578125 h 30460"/>
                <a:gd name="T10" fmla="*/ 156359375 w 32471"/>
                <a:gd name="T11" fmla="*/ 76578125 h 30460"/>
                <a:gd name="T12" fmla="*/ 194640625 w 32471"/>
                <a:gd name="T13" fmla="*/ 291359375 h 30460"/>
                <a:gd name="T14" fmla="*/ 108000000 w 32471"/>
                <a:gd name="T15" fmla="*/ 342140625 h 30460"/>
                <a:gd name="T16" fmla="*/ 7250000 w 32471"/>
                <a:gd name="T17" fmla="*/ 163218750 h 30460"/>
                <a:gd name="T18" fmla="*/ 7250000 w 32471"/>
                <a:gd name="T19" fmla="*/ 163218750 h 30460"/>
                <a:gd name="T20" fmla="*/ 4031250 w 32471"/>
                <a:gd name="T21" fmla="*/ 206734375 h 30460"/>
                <a:gd name="T22" fmla="*/ 103562500 w 32471"/>
                <a:gd name="T23" fmla="*/ 344562500 h 30460"/>
                <a:gd name="T24" fmla="*/ 66093750 w 32471"/>
                <a:gd name="T25" fmla="*/ 371953125 h 30460"/>
                <a:gd name="T26" fmla="*/ 112031250 w 32471"/>
                <a:gd name="T27" fmla="*/ 343750000 h 30460"/>
                <a:gd name="T28" fmla="*/ 112031250 w 32471"/>
                <a:gd name="T29" fmla="*/ 343750000 h 30460"/>
                <a:gd name="T30" fmla="*/ 148296875 w 32471"/>
                <a:gd name="T31" fmla="*/ 475921875 h 30460"/>
                <a:gd name="T32" fmla="*/ 158781250 w 32471"/>
                <a:gd name="T33" fmla="*/ 315937500 h 30460"/>
                <a:gd name="T34" fmla="*/ 378296875 w 32471"/>
                <a:gd name="T35" fmla="*/ 435640625 h 30460"/>
                <a:gd name="T36" fmla="*/ 380015625 w 32471"/>
                <a:gd name="T37" fmla="*/ 435625000 h 30460"/>
                <a:gd name="T38" fmla="*/ 162406250 w 32471"/>
                <a:gd name="T39" fmla="*/ 313921875 h 30460"/>
                <a:gd name="T40" fmla="*/ 316343750 w 32471"/>
                <a:gd name="T41" fmla="*/ 231312500 h 30460"/>
                <a:gd name="T42" fmla="*/ 341734375 w 32471"/>
                <a:gd name="T43" fmla="*/ 218828125 h 30460"/>
                <a:gd name="T44" fmla="*/ 471234375 w 32471"/>
                <a:gd name="T45" fmla="*/ 281484375 h 30460"/>
                <a:gd name="T46" fmla="*/ 491640625 w 32471"/>
                <a:gd name="T47" fmla="*/ 277265625 h 30460"/>
                <a:gd name="T48" fmla="*/ 491640625 w 32471"/>
                <a:gd name="T49" fmla="*/ 277265625 h 30460"/>
                <a:gd name="T50" fmla="*/ 479328125 w 32471"/>
                <a:gd name="T51" fmla="*/ 278031250 h 30460"/>
                <a:gd name="T52" fmla="*/ 345359375 w 32471"/>
                <a:gd name="T53" fmla="*/ 216812500 h 30460"/>
                <a:gd name="T54" fmla="*/ 507359375 w 32471"/>
                <a:gd name="T55" fmla="*/ 94703125 h 30460"/>
                <a:gd name="T56" fmla="*/ 507359375 w 32471"/>
                <a:gd name="T57" fmla="*/ 94703125 h 30460"/>
                <a:gd name="T58" fmla="*/ 414671875 w 32471"/>
                <a:gd name="T59" fmla="*/ 176515625 h 30460"/>
                <a:gd name="T60" fmla="*/ 438828125 w 32471"/>
                <a:gd name="T61" fmla="*/ 73562500 h 30460"/>
                <a:gd name="T62" fmla="*/ 435625000 w 32471"/>
                <a:gd name="T63" fmla="*/ 78187500 h 30460"/>
                <a:gd name="T64" fmla="*/ 315531250 w 32471"/>
                <a:gd name="T65" fmla="*/ 227687500 h 30460"/>
                <a:gd name="T66" fmla="*/ 329640625 w 32471"/>
                <a:gd name="T67" fmla="*/ 0 h 30460"/>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32471" h="30460" extrusionOk="0">
                  <a:moveTo>
                    <a:pt x="21097" y="0"/>
                  </a:moveTo>
                  <a:lnTo>
                    <a:pt x="21097" y="0"/>
                  </a:lnTo>
                  <a:cubicBezTo>
                    <a:pt x="18312" y="4075"/>
                    <a:pt x="17873" y="9827"/>
                    <a:pt x="20014" y="14675"/>
                  </a:cubicBezTo>
                  <a:cubicBezTo>
                    <a:pt x="17796" y="15759"/>
                    <a:pt x="15114" y="17177"/>
                    <a:pt x="12663" y="18544"/>
                  </a:cubicBezTo>
                  <a:cubicBezTo>
                    <a:pt x="8614" y="14005"/>
                    <a:pt x="8589" y="9827"/>
                    <a:pt x="10007" y="4901"/>
                  </a:cubicBezTo>
                  <a:cubicBezTo>
                    <a:pt x="7841" y="9208"/>
                    <a:pt x="8924" y="14908"/>
                    <a:pt x="12457" y="18647"/>
                  </a:cubicBezTo>
                  <a:cubicBezTo>
                    <a:pt x="10884" y="19524"/>
                    <a:pt x="8769" y="20762"/>
                    <a:pt x="6912" y="21897"/>
                  </a:cubicBezTo>
                  <a:cubicBezTo>
                    <a:pt x="2192" y="20607"/>
                    <a:pt x="26" y="15217"/>
                    <a:pt x="464" y="10446"/>
                  </a:cubicBezTo>
                  <a:cubicBezTo>
                    <a:pt x="0" y="10884"/>
                    <a:pt x="284" y="12096"/>
                    <a:pt x="258" y="13231"/>
                  </a:cubicBezTo>
                  <a:cubicBezTo>
                    <a:pt x="568" y="16739"/>
                    <a:pt x="2734" y="20891"/>
                    <a:pt x="6628" y="22052"/>
                  </a:cubicBezTo>
                  <a:cubicBezTo>
                    <a:pt x="6345" y="22464"/>
                    <a:pt x="4153" y="23135"/>
                    <a:pt x="4230" y="23805"/>
                  </a:cubicBezTo>
                  <a:cubicBezTo>
                    <a:pt x="4926" y="23367"/>
                    <a:pt x="6061" y="22671"/>
                    <a:pt x="7170" y="22000"/>
                  </a:cubicBezTo>
                  <a:cubicBezTo>
                    <a:pt x="5519" y="24527"/>
                    <a:pt x="6783" y="29840"/>
                    <a:pt x="9491" y="30459"/>
                  </a:cubicBezTo>
                  <a:cubicBezTo>
                    <a:pt x="5881" y="28138"/>
                    <a:pt x="5287" y="21819"/>
                    <a:pt x="10162" y="20220"/>
                  </a:cubicBezTo>
                  <a:cubicBezTo>
                    <a:pt x="14902" y="21989"/>
                    <a:pt x="18574" y="27881"/>
                    <a:pt x="24211" y="27881"/>
                  </a:cubicBezTo>
                  <a:cubicBezTo>
                    <a:pt x="24248" y="27881"/>
                    <a:pt x="24284" y="27881"/>
                    <a:pt x="24321" y="27880"/>
                  </a:cubicBezTo>
                  <a:cubicBezTo>
                    <a:pt x="18956" y="27236"/>
                    <a:pt x="15397" y="22438"/>
                    <a:pt x="10394" y="20091"/>
                  </a:cubicBezTo>
                  <a:cubicBezTo>
                    <a:pt x="13515" y="18286"/>
                    <a:pt x="16816" y="16507"/>
                    <a:pt x="20246" y="14804"/>
                  </a:cubicBezTo>
                  <a:lnTo>
                    <a:pt x="21871" y="14005"/>
                  </a:lnTo>
                  <a:cubicBezTo>
                    <a:pt x="24118" y="15173"/>
                    <a:pt x="27476" y="18015"/>
                    <a:pt x="30159" y="18015"/>
                  </a:cubicBezTo>
                  <a:cubicBezTo>
                    <a:pt x="30617" y="18015"/>
                    <a:pt x="31055" y="17932"/>
                    <a:pt x="31465" y="17745"/>
                  </a:cubicBezTo>
                  <a:cubicBezTo>
                    <a:pt x="31199" y="17778"/>
                    <a:pt x="30936" y="17794"/>
                    <a:pt x="30677" y="17794"/>
                  </a:cubicBezTo>
                  <a:cubicBezTo>
                    <a:pt x="27570" y="17794"/>
                    <a:pt x="24936" y="15495"/>
                    <a:pt x="22103" y="13876"/>
                  </a:cubicBezTo>
                  <a:cubicBezTo>
                    <a:pt x="25224" y="12380"/>
                    <a:pt x="31671" y="9053"/>
                    <a:pt x="32471" y="6061"/>
                  </a:cubicBezTo>
                  <a:cubicBezTo>
                    <a:pt x="31052" y="8176"/>
                    <a:pt x="28912" y="9904"/>
                    <a:pt x="26539" y="11297"/>
                  </a:cubicBezTo>
                  <a:cubicBezTo>
                    <a:pt x="25966" y="10495"/>
                    <a:pt x="28283" y="4708"/>
                    <a:pt x="28085" y="4708"/>
                  </a:cubicBezTo>
                  <a:cubicBezTo>
                    <a:pt x="28060" y="4708"/>
                    <a:pt x="27995" y="4799"/>
                    <a:pt x="27880" y="5004"/>
                  </a:cubicBezTo>
                  <a:cubicBezTo>
                    <a:pt x="24037" y="12432"/>
                    <a:pt x="30201" y="9904"/>
                    <a:pt x="20194" y="14572"/>
                  </a:cubicBezTo>
                  <a:cubicBezTo>
                    <a:pt x="17770" y="9208"/>
                    <a:pt x="19034" y="4256"/>
                    <a:pt x="21097" y="0"/>
                  </a:cubicBez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marL="0" marR="0" lvl="0" indent="0" algn="l" defTabSz="121917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grpSp>
      <p:sp>
        <p:nvSpPr>
          <p:cNvPr id="212" name="Google Shape;212;p8"/>
          <p:cNvSpPr txBox="1">
            <a:spLocks noGrp="1"/>
          </p:cNvSpPr>
          <p:nvPr>
            <p:ph type="title"/>
          </p:nvPr>
        </p:nvSpPr>
        <p:spPr>
          <a:xfrm>
            <a:off x="3400000" y="2007184"/>
            <a:ext cx="5392000" cy="1771200"/>
          </a:xfrm>
          <a:prstGeom prst="rect">
            <a:avLst/>
          </a:prstGeom>
        </p:spPr>
        <p:txBody>
          <a:bodyPr spcFirstLastPara="1" anchor="ctr">
            <a:noAutofit/>
          </a:bodyPr>
          <a:lstStyle>
            <a:lvl1pPr lvl="0" algn="ctr" rtl="0">
              <a:lnSpc>
                <a:spcPct val="100000"/>
              </a:lnSpc>
              <a:spcBef>
                <a:spcPts val="0"/>
              </a:spcBef>
              <a:spcAft>
                <a:spcPts val="0"/>
              </a:spcAft>
              <a:buSzPts val="6000"/>
              <a:buNone/>
              <a:defRPr sz="12800"/>
            </a:lvl1pPr>
            <a:lvl2pPr lvl="1" algn="ctr" rtl="0">
              <a:spcBef>
                <a:spcPts val="0"/>
              </a:spcBef>
              <a:spcAft>
                <a:spcPts val="0"/>
              </a:spcAft>
              <a:buSzPts val="3000"/>
              <a:buNone/>
              <a:defRPr>
                <a:latin typeface="Roboto"/>
                <a:ea typeface="Roboto"/>
                <a:cs typeface="Roboto"/>
                <a:sym typeface="Roboto"/>
              </a:defRPr>
            </a:lvl2pPr>
            <a:lvl3pPr lvl="2" algn="ctr" rtl="0">
              <a:spcBef>
                <a:spcPts val="0"/>
              </a:spcBef>
              <a:spcAft>
                <a:spcPts val="0"/>
              </a:spcAft>
              <a:buSzPts val="3000"/>
              <a:buNone/>
              <a:defRPr>
                <a:latin typeface="Roboto"/>
                <a:ea typeface="Roboto"/>
                <a:cs typeface="Roboto"/>
                <a:sym typeface="Roboto"/>
              </a:defRPr>
            </a:lvl3pPr>
            <a:lvl4pPr lvl="3" algn="ctr" rtl="0">
              <a:spcBef>
                <a:spcPts val="0"/>
              </a:spcBef>
              <a:spcAft>
                <a:spcPts val="0"/>
              </a:spcAft>
              <a:buSzPts val="3000"/>
              <a:buNone/>
              <a:defRPr>
                <a:latin typeface="Roboto"/>
                <a:ea typeface="Roboto"/>
                <a:cs typeface="Roboto"/>
                <a:sym typeface="Roboto"/>
              </a:defRPr>
            </a:lvl4pPr>
            <a:lvl5pPr lvl="4" algn="ctr" rtl="0">
              <a:spcBef>
                <a:spcPts val="0"/>
              </a:spcBef>
              <a:spcAft>
                <a:spcPts val="0"/>
              </a:spcAft>
              <a:buSzPts val="3000"/>
              <a:buNone/>
              <a:defRPr>
                <a:latin typeface="Roboto"/>
                <a:ea typeface="Roboto"/>
                <a:cs typeface="Roboto"/>
                <a:sym typeface="Roboto"/>
              </a:defRPr>
            </a:lvl5pPr>
            <a:lvl6pPr lvl="5" algn="ctr" rtl="0">
              <a:spcBef>
                <a:spcPts val="0"/>
              </a:spcBef>
              <a:spcAft>
                <a:spcPts val="0"/>
              </a:spcAft>
              <a:buSzPts val="3000"/>
              <a:buNone/>
              <a:defRPr>
                <a:latin typeface="Roboto"/>
                <a:ea typeface="Roboto"/>
                <a:cs typeface="Roboto"/>
                <a:sym typeface="Roboto"/>
              </a:defRPr>
            </a:lvl6pPr>
            <a:lvl7pPr lvl="6" algn="ctr" rtl="0">
              <a:spcBef>
                <a:spcPts val="0"/>
              </a:spcBef>
              <a:spcAft>
                <a:spcPts val="0"/>
              </a:spcAft>
              <a:buSzPts val="3000"/>
              <a:buNone/>
              <a:defRPr>
                <a:latin typeface="Roboto"/>
                <a:ea typeface="Roboto"/>
                <a:cs typeface="Roboto"/>
                <a:sym typeface="Roboto"/>
              </a:defRPr>
            </a:lvl7pPr>
            <a:lvl8pPr lvl="7" algn="ctr" rtl="0">
              <a:spcBef>
                <a:spcPts val="0"/>
              </a:spcBef>
              <a:spcAft>
                <a:spcPts val="0"/>
              </a:spcAft>
              <a:buSzPts val="3000"/>
              <a:buNone/>
              <a:defRPr>
                <a:latin typeface="Roboto"/>
                <a:ea typeface="Roboto"/>
                <a:cs typeface="Roboto"/>
                <a:sym typeface="Roboto"/>
              </a:defRPr>
            </a:lvl8pPr>
            <a:lvl9pPr lvl="8" algn="ctr" rtl="0">
              <a:spcBef>
                <a:spcPts val="0"/>
              </a:spcBef>
              <a:spcAft>
                <a:spcPts val="0"/>
              </a:spcAft>
              <a:buSzPts val="3000"/>
              <a:buNone/>
              <a:defRPr>
                <a:latin typeface="Roboto"/>
                <a:ea typeface="Roboto"/>
                <a:cs typeface="Roboto"/>
                <a:sym typeface="Roboto"/>
              </a:defRPr>
            </a:lvl9pPr>
          </a:lstStyle>
          <a:p>
            <a:endParaRPr/>
          </a:p>
        </p:txBody>
      </p:sp>
      <p:sp>
        <p:nvSpPr>
          <p:cNvPr id="222" name="Google Shape;222;p8"/>
          <p:cNvSpPr txBox="1">
            <a:spLocks noGrp="1"/>
          </p:cNvSpPr>
          <p:nvPr>
            <p:ph type="body" idx="1"/>
          </p:nvPr>
        </p:nvSpPr>
        <p:spPr>
          <a:xfrm>
            <a:off x="3400000" y="3778417"/>
            <a:ext cx="5392000" cy="1072400"/>
          </a:xfrm>
          <a:prstGeom prst="rect">
            <a:avLst/>
          </a:prstGeom>
        </p:spPr>
        <p:txBody>
          <a:bodyPr spcFirstLastPara="1">
            <a:noAutofit/>
          </a:bodyPr>
          <a:lstStyle>
            <a:lvl1pPr marL="609570" lvl="0" indent="-423312" algn="ctr">
              <a:spcBef>
                <a:spcPts val="0"/>
              </a:spcBef>
              <a:spcAft>
                <a:spcPts val="0"/>
              </a:spcAft>
              <a:buSzPts val="1400"/>
              <a:buChar char="●"/>
              <a:defRPr/>
            </a:lvl1pPr>
            <a:lvl2pPr marL="1219140" lvl="1" indent="-423312" algn="ctr">
              <a:spcBef>
                <a:spcPts val="0"/>
              </a:spcBef>
              <a:spcAft>
                <a:spcPts val="0"/>
              </a:spcAft>
              <a:buSzPts val="1400"/>
              <a:buChar char="○"/>
              <a:defRPr/>
            </a:lvl2pPr>
            <a:lvl3pPr marL="1828709" lvl="2" indent="-423312" algn="ctr">
              <a:spcBef>
                <a:spcPts val="0"/>
              </a:spcBef>
              <a:spcAft>
                <a:spcPts val="0"/>
              </a:spcAft>
              <a:buSzPts val="1400"/>
              <a:buChar char="■"/>
              <a:defRPr/>
            </a:lvl3pPr>
            <a:lvl4pPr marL="2438278" lvl="3" indent="-423312" algn="ctr">
              <a:spcBef>
                <a:spcPts val="0"/>
              </a:spcBef>
              <a:spcAft>
                <a:spcPts val="0"/>
              </a:spcAft>
              <a:buSzPts val="1400"/>
              <a:buChar char="●"/>
              <a:defRPr/>
            </a:lvl4pPr>
            <a:lvl5pPr marL="3047848" lvl="4" indent="-423312" algn="ctr">
              <a:spcBef>
                <a:spcPts val="0"/>
              </a:spcBef>
              <a:spcAft>
                <a:spcPts val="0"/>
              </a:spcAft>
              <a:buSzPts val="1400"/>
              <a:buChar char="○"/>
              <a:defRPr/>
            </a:lvl5pPr>
            <a:lvl6pPr marL="3657418" lvl="5" indent="-423312" algn="ctr">
              <a:spcBef>
                <a:spcPts val="0"/>
              </a:spcBef>
              <a:spcAft>
                <a:spcPts val="0"/>
              </a:spcAft>
              <a:buSzPts val="1400"/>
              <a:buChar char="■"/>
              <a:defRPr/>
            </a:lvl6pPr>
            <a:lvl7pPr marL="4266987" lvl="6" indent="-423312" algn="ctr">
              <a:spcBef>
                <a:spcPts val="0"/>
              </a:spcBef>
              <a:spcAft>
                <a:spcPts val="0"/>
              </a:spcAft>
              <a:buSzPts val="1400"/>
              <a:buChar char="●"/>
              <a:defRPr/>
            </a:lvl7pPr>
            <a:lvl8pPr marL="4876557" lvl="7" indent="-423312" algn="ctr">
              <a:spcBef>
                <a:spcPts val="0"/>
              </a:spcBef>
              <a:spcAft>
                <a:spcPts val="0"/>
              </a:spcAft>
              <a:buSzPts val="1400"/>
              <a:buChar char="○"/>
              <a:defRPr/>
            </a:lvl8pPr>
            <a:lvl9pPr marL="5486126" lvl="8" indent="-423312" algn="ctr">
              <a:spcBef>
                <a:spcPts val="0"/>
              </a:spcBef>
              <a:spcAft>
                <a:spcPts val="0"/>
              </a:spcAft>
              <a:buSzPts val="1400"/>
              <a:buChar char="■"/>
              <a:defRPr/>
            </a:lvl9pPr>
          </a:lstStyle>
          <a:p>
            <a:endParaRPr/>
          </a:p>
        </p:txBody>
      </p:sp>
    </p:spTree>
    <p:extLst>
      <p:ext uri="{BB962C8B-B14F-4D97-AF65-F5344CB8AC3E}">
        <p14:creationId xmlns:p14="http://schemas.microsoft.com/office/powerpoint/2010/main" val="286675007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Section title and description">
  <p:cSld name="Section title and description">
    <p:spTree>
      <p:nvGrpSpPr>
        <p:cNvPr id="1" name="Shape 227"/>
        <p:cNvGrpSpPr/>
        <p:nvPr/>
      </p:nvGrpSpPr>
      <p:grpSpPr>
        <a:xfrm>
          <a:off x="0" y="0"/>
          <a:ext cx="0" cy="0"/>
          <a:chOff x="0" y="0"/>
          <a:chExt cx="0" cy="0"/>
        </a:xfrm>
      </p:grpSpPr>
      <p:grpSp>
        <p:nvGrpSpPr>
          <p:cNvPr id="4" name="Google Shape;229;p9"/>
          <p:cNvGrpSpPr>
            <a:grpSpLocks/>
          </p:cNvGrpSpPr>
          <p:nvPr/>
        </p:nvGrpSpPr>
        <p:grpSpPr bwMode="auto">
          <a:xfrm>
            <a:off x="8693151" y="6322484"/>
            <a:ext cx="601133" cy="601133"/>
            <a:chOff x="4887569" y="4595026"/>
            <a:chExt cx="381145" cy="381032"/>
          </a:xfrm>
        </p:grpSpPr>
        <p:sp>
          <p:nvSpPr>
            <p:cNvPr id="5" name="Google Shape;230;p9"/>
            <p:cNvSpPr>
              <a:spLocks/>
            </p:cNvSpPr>
            <p:nvPr/>
          </p:nvSpPr>
          <p:spPr bwMode="auto">
            <a:xfrm>
              <a:off x="5162374" y="4614573"/>
              <a:ext cx="94000" cy="103505"/>
            </a:xfrm>
            <a:custGeom>
              <a:avLst/>
              <a:gdLst>
                <a:gd name="T0" fmla="*/ 1874 w 7526"/>
                <a:gd name="T1" fmla="*/ 0 h 8287"/>
                <a:gd name="T2" fmla="*/ 14664087 w 7526"/>
                <a:gd name="T3" fmla="*/ 16146905 h 8287"/>
                <a:gd name="T4" fmla="*/ 13479420 w 7526"/>
                <a:gd name="T5" fmla="*/ 13456037 h 8287"/>
                <a:gd name="T6" fmla="*/ 2575882 w 7526"/>
                <a:gd name="T7" fmla="*/ 1438016 h 8287"/>
                <a:gd name="T8" fmla="*/ 1874 w 7526"/>
                <a:gd name="T9" fmla="*/ 0 h 828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526" h="8287" extrusionOk="0">
                  <a:moveTo>
                    <a:pt x="1" y="0"/>
                  </a:moveTo>
                  <a:lnTo>
                    <a:pt x="7526" y="8287"/>
                  </a:lnTo>
                  <a:cubicBezTo>
                    <a:pt x="7347" y="7811"/>
                    <a:pt x="7145" y="7358"/>
                    <a:pt x="6918" y="6906"/>
                  </a:cubicBezTo>
                  <a:lnTo>
                    <a:pt x="1322" y="738"/>
                  </a:lnTo>
                  <a:cubicBezTo>
                    <a:pt x="894" y="464"/>
                    <a:pt x="453" y="226"/>
                    <a:pt x="1" y="0"/>
                  </a:cubicBezTo>
                  <a:close/>
                </a:path>
              </a:pathLst>
            </a:custGeom>
            <a:solidFill>
              <a:srgbClr val="FFFFFF">
                <a:alpha val="15294"/>
              </a:srgbClr>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marL="0" marR="0" lvl="0" indent="0" algn="l" defTabSz="121917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sp>
          <p:nvSpPr>
            <p:cNvPr id="6" name="Google Shape;231;p9"/>
            <p:cNvSpPr>
              <a:spLocks/>
            </p:cNvSpPr>
            <p:nvPr/>
          </p:nvSpPr>
          <p:spPr bwMode="auto">
            <a:xfrm>
              <a:off x="5125791" y="4601034"/>
              <a:ext cx="140550" cy="154814"/>
            </a:xfrm>
            <a:custGeom>
              <a:avLst/>
              <a:gdLst>
                <a:gd name="T0" fmla="*/ 1874 w 11253"/>
                <a:gd name="T1" fmla="*/ 1874 h 12395"/>
                <a:gd name="T2" fmla="*/ 21923951 w 11253"/>
                <a:gd name="T3" fmla="*/ 24151134 h 12395"/>
                <a:gd name="T4" fmla="*/ 21600410 w 11253"/>
                <a:gd name="T5" fmla="*/ 22411109 h 12395"/>
                <a:gd name="T6" fmla="*/ 1695093 w 11253"/>
                <a:gd name="T7" fmla="*/ 489060 h 12395"/>
                <a:gd name="T8" fmla="*/ 1874 w 11253"/>
                <a:gd name="T9" fmla="*/ 1874 h 1239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1253" h="12395" extrusionOk="0">
                  <a:moveTo>
                    <a:pt x="1" y="1"/>
                  </a:moveTo>
                  <a:lnTo>
                    <a:pt x="11252" y="12395"/>
                  </a:lnTo>
                  <a:cubicBezTo>
                    <a:pt x="11205" y="12097"/>
                    <a:pt x="11157" y="11800"/>
                    <a:pt x="11086" y="11502"/>
                  </a:cubicBezTo>
                  <a:lnTo>
                    <a:pt x="870" y="251"/>
                  </a:lnTo>
                  <a:cubicBezTo>
                    <a:pt x="596" y="155"/>
                    <a:pt x="299" y="72"/>
                    <a:pt x="1" y="1"/>
                  </a:cubicBezTo>
                  <a:close/>
                </a:path>
              </a:pathLst>
            </a:custGeom>
            <a:solidFill>
              <a:srgbClr val="FFFFFF">
                <a:alpha val="15294"/>
              </a:srgbClr>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marL="0" marR="0" lvl="0" indent="0" algn="l" defTabSz="121917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sp>
          <p:nvSpPr>
            <p:cNvPr id="7" name="Google Shape;232;p9"/>
            <p:cNvSpPr>
              <a:spLocks/>
            </p:cNvSpPr>
            <p:nvPr/>
          </p:nvSpPr>
          <p:spPr bwMode="auto">
            <a:xfrm>
              <a:off x="5096802" y="4595976"/>
              <a:ext cx="171912" cy="189323"/>
            </a:xfrm>
            <a:custGeom>
              <a:avLst/>
              <a:gdLst>
                <a:gd name="T0" fmla="*/ 0 w 13764"/>
                <a:gd name="T1" fmla="*/ 1873 h 15158"/>
                <a:gd name="T2" fmla="*/ 26818172 w 13764"/>
                <a:gd name="T3" fmla="*/ 29532402 h 15158"/>
                <a:gd name="T4" fmla="*/ 26771372 w 13764"/>
                <a:gd name="T5" fmla="*/ 28094407 h 15158"/>
                <a:gd name="T6" fmla="*/ 1414602 w 13764"/>
                <a:gd name="T7" fmla="*/ 163644 h 15158"/>
                <a:gd name="T8" fmla="*/ 0 w 13764"/>
                <a:gd name="T9" fmla="*/ 1873 h 1515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3764" h="15158" extrusionOk="0">
                  <a:moveTo>
                    <a:pt x="0" y="1"/>
                  </a:moveTo>
                  <a:lnTo>
                    <a:pt x="13764" y="15157"/>
                  </a:lnTo>
                  <a:cubicBezTo>
                    <a:pt x="13764" y="14907"/>
                    <a:pt x="13752" y="14669"/>
                    <a:pt x="13740" y="14419"/>
                  </a:cubicBezTo>
                  <a:lnTo>
                    <a:pt x="726" y="84"/>
                  </a:lnTo>
                  <a:cubicBezTo>
                    <a:pt x="488" y="48"/>
                    <a:pt x="238" y="25"/>
                    <a:pt x="0" y="1"/>
                  </a:cubicBezTo>
                  <a:close/>
                </a:path>
              </a:pathLst>
            </a:custGeom>
            <a:solidFill>
              <a:srgbClr val="FFFFFF">
                <a:alpha val="15294"/>
              </a:srgbClr>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marL="0" marR="0" lvl="0" indent="0" algn="l" defTabSz="121917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sp>
          <p:nvSpPr>
            <p:cNvPr id="8" name="Google Shape;233;p9"/>
            <p:cNvSpPr>
              <a:spLocks/>
            </p:cNvSpPr>
            <p:nvPr/>
          </p:nvSpPr>
          <p:spPr bwMode="auto">
            <a:xfrm>
              <a:off x="5071659" y="4595026"/>
              <a:ext cx="196318" cy="215253"/>
            </a:xfrm>
            <a:custGeom>
              <a:avLst/>
              <a:gdLst>
                <a:gd name="T0" fmla="*/ 837880 w 15718"/>
                <a:gd name="T1" fmla="*/ 0 h 17234"/>
                <a:gd name="T2" fmla="*/ 1874 w 15718"/>
                <a:gd name="T3" fmla="*/ 9667 h 17234"/>
                <a:gd name="T4" fmla="*/ 30485445 w 15718"/>
                <a:gd name="T5" fmla="*/ 33579593 h 17234"/>
                <a:gd name="T6" fmla="*/ 30623809 w 15718"/>
                <a:gd name="T7" fmla="*/ 32326756 h 17234"/>
                <a:gd name="T8" fmla="*/ 1254871 w 15718"/>
                <a:gd name="T9" fmla="*/ 9667 h 17234"/>
                <a:gd name="T10" fmla="*/ 837880 w 15718"/>
                <a:gd name="T11" fmla="*/ 0 h 1723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5718" h="17234" extrusionOk="0">
                  <a:moveTo>
                    <a:pt x="430" y="0"/>
                  </a:moveTo>
                  <a:cubicBezTo>
                    <a:pt x="287" y="0"/>
                    <a:pt x="144" y="5"/>
                    <a:pt x="1" y="5"/>
                  </a:cubicBezTo>
                  <a:lnTo>
                    <a:pt x="15646" y="17234"/>
                  </a:lnTo>
                  <a:cubicBezTo>
                    <a:pt x="15670" y="17019"/>
                    <a:pt x="15693" y="16805"/>
                    <a:pt x="15717" y="16591"/>
                  </a:cubicBezTo>
                  <a:lnTo>
                    <a:pt x="644" y="5"/>
                  </a:lnTo>
                  <a:cubicBezTo>
                    <a:pt x="572" y="1"/>
                    <a:pt x="501" y="0"/>
                    <a:pt x="430" y="0"/>
                  </a:cubicBezTo>
                  <a:close/>
                </a:path>
              </a:pathLst>
            </a:custGeom>
            <a:solidFill>
              <a:srgbClr val="FFFFFF">
                <a:alpha val="15294"/>
              </a:srgbClr>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marL="0" marR="0" lvl="0" indent="0" algn="l" defTabSz="121917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sp>
          <p:nvSpPr>
            <p:cNvPr id="9" name="Google Shape;234;p9"/>
            <p:cNvSpPr>
              <a:spLocks/>
            </p:cNvSpPr>
            <p:nvPr/>
          </p:nvSpPr>
          <p:spPr bwMode="auto">
            <a:xfrm>
              <a:off x="5049215" y="4596275"/>
              <a:ext cx="215190" cy="236161"/>
            </a:xfrm>
            <a:custGeom>
              <a:avLst/>
              <a:gdLst>
                <a:gd name="T0" fmla="*/ 1137863 w 17229"/>
                <a:gd name="T1" fmla="*/ 1874 h 18908"/>
                <a:gd name="T2" fmla="*/ 0 w 17229"/>
                <a:gd name="T3" fmla="*/ 140250 h 18908"/>
                <a:gd name="T4" fmla="*/ 33314382 w 17229"/>
                <a:gd name="T5" fmla="*/ 36841166 h 18908"/>
                <a:gd name="T6" fmla="*/ 33567729 w 17229"/>
                <a:gd name="T7" fmla="*/ 35726695 h 18908"/>
                <a:gd name="T8" fmla="*/ 1137863 w 17229"/>
                <a:gd name="T9" fmla="*/ 1874 h 1890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7229" h="18908" extrusionOk="0">
                  <a:moveTo>
                    <a:pt x="584" y="1"/>
                  </a:moveTo>
                  <a:cubicBezTo>
                    <a:pt x="393" y="24"/>
                    <a:pt x="191" y="48"/>
                    <a:pt x="0" y="72"/>
                  </a:cubicBezTo>
                  <a:lnTo>
                    <a:pt x="17098" y="18908"/>
                  </a:lnTo>
                  <a:cubicBezTo>
                    <a:pt x="17145" y="18717"/>
                    <a:pt x="17193" y="18527"/>
                    <a:pt x="17228" y="18336"/>
                  </a:cubicBezTo>
                  <a:lnTo>
                    <a:pt x="584" y="1"/>
                  </a:lnTo>
                  <a:close/>
                </a:path>
              </a:pathLst>
            </a:custGeom>
            <a:solidFill>
              <a:srgbClr val="FFFFFF">
                <a:alpha val="15294"/>
              </a:srgbClr>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marL="0" marR="0" lvl="0" indent="0" algn="l" defTabSz="121917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sp>
          <p:nvSpPr>
            <p:cNvPr id="10" name="Google Shape;235;p9"/>
            <p:cNvSpPr>
              <a:spLocks/>
            </p:cNvSpPr>
            <p:nvPr/>
          </p:nvSpPr>
          <p:spPr bwMode="auto">
            <a:xfrm>
              <a:off x="5028694" y="4599848"/>
              <a:ext cx="230203" cy="252523"/>
            </a:xfrm>
            <a:custGeom>
              <a:avLst/>
              <a:gdLst>
                <a:gd name="T0" fmla="*/ 1044413 w 18431"/>
                <a:gd name="T1" fmla="*/ 0 h 20218"/>
                <a:gd name="T2" fmla="*/ 0 w 18431"/>
                <a:gd name="T3" fmla="*/ 255221 h 20218"/>
                <a:gd name="T4" fmla="*/ 35539416 w 18431"/>
                <a:gd name="T5" fmla="*/ 39391802 h 20218"/>
                <a:gd name="T6" fmla="*/ 35911631 w 18431"/>
                <a:gd name="T7" fmla="*/ 38417581 h 20218"/>
                <a:gd name="T8" fmla="*/ 1044413 w 18431"/>
                <a:gd name="T9" fmla="*/ 0 h 2021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8431" h="20218" extrusionOk="0">
                  <a:moveTo>
                    <a:pt x="536" y="0"/>
                  </a:moveTo>
                  <a:cubicBezTo>
                    <a:pt x="357" y="36"/>
                    <a:pt x="179" y="84"/>
                    <a:pt x="0" y="131"/>
                  </a:cubicBezTo>
                  <a:lnTo>
                    <a:pt x="18240" y="20217"/>
                  </a:lnTo>
                  <a:cubicBezTo>
                    <a:pt x="18312" y="20050"/>
                    <a:pt x="18371" y="19884"/>
                    <a:pt x="18431" y="19717"/>
                  </a:cubicBezTo>
                  <a:lnTo>
                    <a:pt x="536" y="0"/>
                  </a:lnTo>
                  <a:close/>
                </a:path>
              </a:pathLst>
            </a:custGeom>
            <a:solidFill>
              <a:srgbClr val="FFFFFF">
                <a:alpha val="15294"/>
              </a:srgbClr>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marL="0" marR="0" lvl="0" indent="0" algn="l" defTabSz="121917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sp>
          <p:nvSpPr>
            <p:cNvPr id="11" name="Google Shape;236;p9"/>
            <p:cNvSpPr>
              <a:spLocks/>
            </p:cNvSpPr>
            <p:nvPr/>
          </p:nvSpPr>
          <p:spPr bwMode="auto">
            <a:xfrm>
              <a:off x="5009946" y="4605343"/>
              <a:ext cx="241519" cy="265163"/>
            </a:xfrm>
            <a:custGeom>
              <a:avLst/>
              <a:gdLst>
                <a:gd name="T0" fmla="*/ 952849 w 19337"/>
                <a:gd name="T1" fmla="*/ 1874 h 21230"/>
                <a:gd name="T2" fmla="*/ 1873 w 19337"/>
                <a:gd name="T3" fmla="*/ 348821 h 21230"/>
                <a:gd name="T4" fmla="*/ 37234693 w 19337"/>
                <a:gd name="T5" fmla="*/ 41365553 h 21230"/>
                <a:gd name="T6" fmla="*/ 37676952 w 19337"/>
                <a:gd name="T7" fmla="*/ 40459502 h 21230"/>
                <a:gd name="T8" fmla="*/ 952849 w 19337"/>
                <a:gd name="T9" fmla="*/ 1874 h 2123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9337" h="21230" extrusionOk="0">
                  <a:moveTo>
                    <a:pt x="489" y="1"/>
                  </a:moveTo>
                  <a:cubicBezTo>
                    <a:pt x="322" y="60"/>
                    <a:pt x="168" y="120"/>
                    <a:pt x="1" y="179"/>
                  </a:cubicBezTo>
                  <a:lnTo>
                    <a:pt x="19110" y="21230"/>
                  </a:lnTo>
                  <a:cubicBezTo>
                    <a:pt x="19194" y="21075"/>
                    <a:pt x="19265" y="20920"/>
                    <a:pt x="19337" y="20765"/>
                  </a:cubicBezTo>
                  <a:lnTo>
                    <a:pt x="489" y="1"/>
                  </a:lnTo>
                  <a:close/>
                </a:path>
              </a:pathLst>
            </a:custGeom>
            <a:solidFill>
              <a:srgbClr val="FFFFFF">
                <a:alpha val="15294"/>
              </a:srgbClr>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marL="0" marR="0" lvl="0" indent="0" algn="l" defTabSz="121917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sp>
          <p:nvSpPr>
            <p:cNvPr id="12" name="Google Shape;237;p9"/>
            <p:cNvSpPr>
              <a:spLocks/>
            </p:cNvSpPr>
            <p:nvPr/>
          </p:nvSpPr>
          <p:spPr bwMode="auto">
            <a:xfrm>
              <a:off x="4992548" y="4612487"/>
              <a:ext cx="250150" cy="274680"/>
            </a:xfrm>
            <a:custGeom>
              <a:avLst/>
              <a:gdLst>
                <a:gd name="T0" fmla="*/ 882644 w 20028"/>
                <a:gd name="T1" fmla="*/ 0 h 21992"/>
                <a:gd name="T2" fmla="*/ 1874 w 20028"/>
                <a:gd name="T3" fmla="*/ 442258 h 21992"/>
                <a:gd name="T4" fmla="*/ 38511047 w 20028"/>
                <a:gd name="T5" fmla="*/ 42848207 h 21992"/>
                <a:gd name="T6" fmla="*/ 39021639 w 20028"/>
                <a:gd name="T7" fmla="*/ 42014237 h 21992"/>
                <a:gd name="T8" fmla="*/ 882644 w 20028"/>
                <a:gd name="T9" fmla="*/ 0 h 2199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0028" h="21992" extrusionOk="0">
                  <a:moveTo>
                    <a:pt x="453" y="0"/>
                  </a:moveTo>
                  <a:cubicBezTo>
                    <a:pt x="299" y="72"/>
                    <a:pt x="156" y="143"/>
                    <a:pt x="1" y="227"/>
                  </a:cubicBezTo>
                  <a:lnTo>
                    <a:pt x="19765" y="21991"/>
                  </a:lnTo>
                  <a:cubicBezTo>
                    <a:pt x="19849" y="21848"/>
                    <a:pt x="19932" y="21705"/>
                    <a:pt x="20027" y="21563"/>
                  </a:cubicBezTo>
                  <a:lnTo>
                    <a:pt x="453" y="0"/>
                  </a:lnTo>
                  <a:close/>
                </a:path>
              </a:pathLst>
            </a:custGeom>
            <a:solidFill>
              <a:srgbClr val="FFFFFF">
                <a:alpha val="15294"/>
              </a:srgbClr>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marL="0" marR="0" lvl="0" indent="0" algn="l" defTabSz="121917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sp>
          <p:nvSpPr>
            <p:cNvPr id="13" name="Google Shape;238;p9"/>
            <p:cNvSpPr>
              <a:spLocks/>
            </p:cNvSpPr>
            <p:nvPr/>
          </p:nvSpPr>
          <p:spPr bwMode="auto">
            <a:xfrm>
              <a:off x="4976486" y="4621106"/>
              <a:ext cx="255945" cy="281075"/>
            </a:xfrm>
            <a:custGeom>
              <a:avLst/>
              <a:gdLst>
                <a:gd name="T0" fmla="*/ 814473 w 20492"/>
                <a:gd name="T1" fmla="*/ 1874 h 22504"/>
                <a:gd name="T2" fmla="*/ 1873 w 20492"/>
                <a:gd name="T3" fmla="*/ 512465 h 22504"/>
                <a:gd name="T4" fmla="*/ 39346785 w 20492"/>
                <a:gd name="T5" fmla="*/ 43847737 h 22504"/>
                <a:gd name="T6" fmla="*/ 39927420 w 20492"/>
                <a:gd name="T7" fmla="*/ 43081938 h 22504"/>
                <a:gd name="T8" fmla="*/ 814473 w 20492"/>
                <a:gd name="T9" fmla="*/ 1874 h 2250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0492" h="22504" extrusionOk="0">
                  <a:moveTo>
                    <a:pt x="418" y="1"/>
                  </a:moveTo>
                  <a:cubicBezTo>
                    <a:pt x="275" y="84"/>
                    <a:pt x="144" y="179"/>
                    <a:pt x="1" y="263"/>
                  </a:cubicBezTo>
                  <a:lnTo>
                    <a:pt x="20194" y="22504"/>
                  </a:lnTo>
                  <a:cubicBezTo>
                    <a:pt x="20301" y="22373"/>
                    <a:pt x="20396" y="22254"/>
                    <a:pt x="20492" y="22111"/>
                  </a:cubicBezTo>
                  <a:lnTo>
                    <a:pt x="418" y="1"/>
                  </a:lnTo>
                  <a:close/>
                </a:path>
              </a:pathLst>
            </a:custGeom>
            <a:solidFill>
              <a:srgbClr val="FFFFFF">
                <a:alpha val="15294"/>
              </a:srgbClr>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marL="0" marR="0" lvl="0" indent="0" algn="l" defTabSz="121917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sp>
          <p:nvSpPr>
            <p:cNvPr id="14" name="Google Shape;239;p9"/>
            <p:cNvSpPr>
              <a:spLocks/>
            </p:cNvSpPr>
            <p:nvPr/>
          </p:nvSpPr>
          <p:spPr bwMode="auto">
            <a:xfrm>
              <a:off x="4961623" y="4631222"/>
              <a:ext cx="259355" cy="284784"/>
            </a:xfrm>
            <a:custGeom>
              <a:avLst/>
              <a:gdLst>
                <a:gd name="T0" fmla="*/ 765800 w 20765"/>
                <a:gd name="T1" fmla="*/ 1873 h 22801"/>
                <a:gd name="T2" fmla="*/ 0 w 20765"/>
                <a:gd name="T3" fmla="*/ 557228 h 22801"/>
                <a:gd name="T4" fmla="*/ 39832019 w 20765"/>
                <a:gd name="T5" fmla="*/ 44426179 h 22801"/>
                <a:gd name="T6" fmla="*/ 40459455 w 20765"/>
                <a:gd name="T7" fmla="*/ 43730575 h 22801"/>
                <a:gd name="T8" fmla="*/ 765800 w 20765"/>
                <a:gd name="T9" fmla="*/ 1873 h 2280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0765" h="22801" extrusionOk="0">
                  <a:moveTo>
                    <a:pt x="393" y="1"/>
                  </a:moveTo>
                  <a:cubicBezTo>
                    <a:pt x="250" y="96"/>
                    <a:pt x="131" y="191"/>
                    <a:pt x="0" y="286"/>
                  </a:cubicBezTo>
                  <a:lnTo>
                    <a:pt x="20443" y="22801"/>
                  </a:lnTo>
                  <a:cubicBezTo>
                    <a:pt x="20551" y="22682"/>
                    <a:pt x="20658" y="22563"/>
                    <a:pt x="20765" y="22444"/>
                  </a:cubicBezTo>
                  <a:lnTo>
                    <a:pt x="393" y="1"/>
                  </a:lnTo>
                  <a:close/>
                </a:path>
              </a:pathLst>
            </a:custGeom>
            <a:solidFill>
              <a:srgbClr val="FFFFFF">
                <a:alpha val="15294"/>
              </a:srgbClr>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marL="0" marR="0" lvl="0" indent="0" algn="l" defTabSz="121917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sp>
          <p:nvSpPr>
            <p:cNvPr id="15" name="Google Shape;240;p9"/>
            <p:cNvSpPr>
              <a:spLocks/>
            </p:cNvSpPr>
            <p:nvPr/>
          </p:nvSpPr>
          <p:spPr bwMode="auto">
            <a:xfrm>
              <a:off x="4947934" y="4642526"/>
              <a:ext cx="260404" cy="285984"/>
            </a:xfrm>
            <a:custGeom>
              <a:avLst/>
              <a:gdLst>
                <a:gd name="T0" fmla="*/ 697479 w 20849"/>
                <a:gd name="T1" fmla="*/ 0 h 22897"/>
                <a:gd name="T2" fmla="*/ 327288 w 20849"/>
                <a:gd name="T3" fmla="*/ 302021 h 22897"/>
                <a:gd name="T4" fmla="*/ 1873 w 20849"/>
                <a:gd name="T5" fmla="*/ 627436 h 22897"/>
                <a:gd name="T6" fmla="*/ 39950837 w 20849"/>
                <a:gd name="T7" fmla="*/ 44611805 h 22897"/>
                <a:gd name="T8" fmla="*/ 40297635 w 20849"/>
                <a:gd name="T9" fmla="*/ 44309784 h 22897"/>
                <a:gd name="T10" fmla="*/ 40623049 w 20849"/>
                <a:gd name="T11" fmla="*/ 43986243 h 22897"/>
                <a:gd name="T12" fmla="*/ 697479 w 20849"/>
                <a:gd name="T13" fmla="*/ 0 h 2289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0849" h="22897" extrusionOk="0">
                  <a:moveTo>
                    <a:pt x="358" y="0"/>
                  </a:moveTo>
                  <a:cubicBezTo>
                    <a:pt x="287" y="48"/>
                    <a:pt x="227" y="96"/>
                    <a:pt x="168" y="155"/>
                  </a:cubicBezTo>
                  <a:cubicBezTo>
                    <a:pt x="108" y="215"/>
                    <a:pt x="61" y="262"/>
                    <a:pt x="1" y="322"/>
                  </a:cubicBezTo>
                  <a:lnTo>
                    <a:pt x="20504" y="22896"/>
                  </a:lnTo>
                  <a:cubicBezTo>
                    <a:pt x="20563" y="22848"/>
                    <a:pt x="20623" y="22801"/>
                    <a:pt x="20682" y="22741"/>
                  </a:cubicBezTo>
                  <a:cubicBezTo>
                    <a:pt x="20742" y="22682"/>
                    <a:pt x="20801" y="22634"/>
                    <a:pt x="20849" y="22575"/>
                  </a:cubicBezTo>
                  <a:lnTo>
                    <a:pt x="358" y="0"/>
                  </a:lnTo>
                  <a:close/>
                </a:path>
              </a:pathLst>
            </a:custGeom>
            <a:solidFill>
              <a:srgbClr val="FFFFFF">
                <a:alpha val="15294"/>
              </a:srgbClr>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marL="0" marR="0" lvl="0" indent="0" algn="l" defTabSz="121917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sp>
          <p:nvSpPr>
            <p:cNvPr id="16" name="Google Shape;241;p9"/>
            <p:cNvSpPr>
              <a:spLocks/>
            </p:cNvSpPr>
            <p:nvPr/>
          </p:nvSpPr>
          <p:spPr bwMode="auto">
            <a:xfrm>
              <a:off x="4935294" y="4655016"/>
              <a:ext cx="259367" cy="284784"/>
            </a:xfrm>
            <a:custGeom>
              <a:avLst/>
              <a:gdLst>
                <a:gd name="T0" fmla="*/ 627434 w 20766"/>
                <a:gd name="T1" fmla="*/ 1873 h 22801"/>
                <a:gd name="T2" fmla="*/ 1873 w 20766"/>
                <a:gd name="T3" fmla="*/ 697478 h 22801"/>
                <a:gd name="T4" fmla="*/ 39716899 w 20766"/>
                <a:gd name="T5" fmla="*/ 44426179 h 22801"/>
                <a:gd name="T6" fmla="*/ 40459304 w 20766"/>
                <a:gd name="T7" fmla="*/ 43868951 h 22801"/>
                <a:gd name="T8" fmla="*/ 627434 w 20766"/>
                <a:gd name="T9" fmla="*/ 1873 h 2280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0766" h="22801" extrusionOk="0">
                  <a:moveTo>
                    <a:pt x="322" y="1"/>
                  </a:moveTo>
                  <a:cubicBezTo>
                    <a:pt x="215" y="120"/>
                    <a:pt x="108" y="239"/>
                    <a:pt x="1" y="358"/>
                  </a:cubicBezTo>
                  <a:lnTo>
                    <a:pt x="20384" y="22801"/>
                  </a:lnTo>
                  <a:cubicBezTo>
                    <a:pt x="20515" y="22706"/>
                    <a:pt x="20634" y="22610"/>
                    <a:pt x="20765" y="22515"/>
                  </a:cubicBezTo>
                  <a:lnTo>
                    <a:pt x="322" y="1"/>
                  </a:lnTo>
                  <a:close/>
                </a:path>
              </a:pathLst>
            </a:custGeom>
            <a:solidFill>
              <a:srgbClr val="FFFFFF">
                <a:alpha val="15294"/>
              </a:srgbClr>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marL="0" marR="0" lvl="0" indent="0" algn="l" defTabSz="121917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sp>
          <p:nvSpPr>
            <p:cNvPr id="17" name="Google Shape;242;p9"/>
            <p:cNvSpPr>
              <a:spLocks/>
            </p:cNvSpPr>
            <p:nvPr/>
          </p:nvSpPr>
          <p:spPr bwMode="auto">
            <a:xfrm>
              <a:off x="4923853" y="4668842"/>
              <a:ext cx="255933" cy="281075"/>
            </a:xfrm>
            <a:custGeom>
              <a:avLst/>
              <a:gdLst>
                <a:gd name="T0" fmla="*/ 580636 w 20491"/>
                <a:gd name="T1" fmla="*/ 1874 h 22504"/>
                <a:gd name="T2" fmla="*/ 0 w 20491"/>
                <a:gd name="T3" fmla="*/ 767673 h 22504"/>
                <a:gd name="T4" fmla="*/ 39113247 w 20491"/>
                <a:gd name="T5" fmla="*/ 43847737 h 22504"/>
                <a:gd name="T6" fmla="*/ 39925698 w 20491"/>
                <a:gd name="T7" fmla="*/ 43337309 h 22504"/>
                <a:gd name="T8" fmla="*/ 580636 w 20491"/>
                <a:gd name="T9" fmla="*/ 1874 h 2250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0491" h="22504" extrusionOk="0">
                  <a:moveTo>
                    <a:pt x="298" y="1"/>
                  </a:moveTo>
                  <a:cubicBezTo>
                    <a:pt x="191" y="132"/>
                    <a:pt x="95" y="263"/>
                    <a:pt x="0" y="394"/>
                  </a:cubicBezTo>
                  <a:lnTo>
                    <a:pt x="20074" y="22504"/>
                  </a:lnTo>
                  <a:cubicBezTo>
                    <a:pt x="20217" y="22420"/>
                    <a:pt x="20360" y="22337"/>
                    <a:pt x="20491" y="22242"/>
                  </a:cubicBezTo>
                  <a:lnTo>
                    <a:pt x="298" y="1"/>
                  </a:lnTo>
                  <a:close/>
                </a:path>
              </a:pathLst>
            </a:custGeom>
            <a:solidFill>
              <a:srgbClr val="FFFFFF">
                <a:alpha val="15294"/>
              </a:srgbClr>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marL="0" marR="0" lvl="0" indent="0" algn="l" defTabSz="121917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sp>
          <p:nvSpPr>
            <p:cNvPr id="18" name="Google Shape;243;p9"/>
            <p:cNvSpPr>
              <a:spLocks/>
            </p:cNvSpPr>
            <p:nvPr/>
          </p:nvSpPr>
          <p:spPr bwMode="auto">
            <a:xfrm>
              <a:off x="4913586" y="4684018"/>
              <a:ext cx="250137" cy="274530"/>
            </a:xfrm>
            <a:custGeom>
              <a:avLst/>
              <a:gdLst>
                <a:gd name="T0" fmla="*/ 512464 w 20027"/>
                <a:gd name="T1" fmla="*/ 0 h 21980"/>
                <a:gd name="T2" fmla="*/ 1873 w 20027"/>
                <a:gd name="T3" fmla="*/ 812449 h 21980"/>
                <a:gd name="T4" fmla="*/ 38140703 w 20027"/>
                <a:gd name="T5" fmla="*/ 42824769 h 21980"/>
                <a:gd name="T6" fmla="*/ 39021322 w 20027"/>
                <a:gd name="T7" fmla="*/ 42384384 h 21980"/>
                <a:gd name="T8" fmla="*/ 512464 w 20027"/>
                <a:gd name="T9" fmla="*/ 0 h 2198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0027" h="21980" extrusionOk="0">
                  <a:moveTo>
                    <a:pt x="263" y="0"/>
                  </a:moveTo>
                  <a:cubicBezTo>
                    <a:pt x="179" y="131"/>
                    <a:pt x="96" y="274"/>
                    <a:pt x="1" y="417"/>
                  </a:cubicBezTo>
                  <a:lnTo>
                    <a:pt x="19575" y="21979"/>
                  </a:lnTo>
                  <a:cubicBezTo>
                    <a:pt x="19729" y="21908"/>
                    <a:pt x="19884" y="21836"/>
                    <a:pt x="20027" y="21753"/>
                  </a:cubicBezTo>
                  <a:lnTo>
                    <a:pt x="263" y="0"/>
                  </a:lnTo>
                  <a:close/>
                </a:path>
              </a:pathLst>
            </a:custGeom>
            <a:solidFill>
              <a:srgbClr val="FFFFFF">
                <a:alpha val="15294"/>
              </a:srgbClr>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marL="0" marR="0" lvl="0" indent="0" algn="l" defTabSz="121917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sp>
          <p:nvSpPr>
            <p:cNvPr id="19" name="Google Shape;244;p9"/>
            <p:cNvSpPr>
              <a:spLocks/>
            </p:cNvSpPr>
            <p:nvPr/>
          </p:nvSpPr>
          <p:spPr bwMode="auto">
            <a:xfrm>
              <a:off x="4904818" y="4700517"/>
              <a:ext cx="241507" cy="265163"/>
            </a:xfrm>
            <a:custGeom>
              <a:avLst/>
              <a:gdLst>
                <a:gd name="T0" fmla="*/ 440386 w 19336"/>
                <a:gd name="T1" fmla="*/ 1874 h 21230"/>
                <a:gd name="T2" fmla="*/ 0 w 19336"/>
                <a:gd name="T3" fmla="*/ 906051 h 21230"/>
                <a:gd name="T4" fmla="*/ 36724402 w 19336"/>
                <a:gd name="T5" fmla="*/ 41365553 h 21230"/>
                <a:gd name="T6" fmla="*/ 37675229 w 19336"/>
                <a:gd name="T7" fmla="*/ 41016732 h 21230"/>
                <a:gd name="T8" fmla="*/ 440386 w 19336"/>
                <a:gd name="T9" fmla="*/ 1874 h 2123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9336" h="21230" extrusionOk="0">
                  <a:moveTo>
                    <a:pt x="226" y="1"/>
                  </a:moveTo>
                  <a:cubicBezTo>
                    <a:pt x="143" y="156"/>
                    <a:pt x="72" y="310"/>
                    <a:pt x="0" y="465"/>
                  </a:cubicBezTo>
                  <a:lnTo>
                    <a:pt x="18848" y="21230"/>
                  </a:lnTo>
                  <a:cubicBezTo>
                    <a:pt x="19014" y="21182"/>
                    <a:pt x="19181" y="21111"/>
                    <a:pt x="19336" y="21051"/>
                  </a:cubicBezTo>
                  <a:lnTo>
                    <a:pt x="226" y="1"/>
                  </a:lnTo>
                  <a:close/>
                </a:path>
              </a:pathLst>
            </a:custGeom>
            <a:solidFill>
              <a:srgbClr val="FFFFFF">
                <a:alpha val="15294"/>
              </a:srgbClr>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marL="0" marR="0" lvl="0" indent="0" algn="l" defTabSz="121917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sp>
          <p:nvSpPr>
            <p:cNvPr id="20" name="Google Shape;245;p9"/>
            <p:cNvSpPr>
              <a:spLocks/>
            </p:cNvSpPr>
            <p:nvPr/>
          </p:nvSpPr>
          <p:spPr bwMode="auto">
            <a:xfrm>
              <a:off x="4897524" y="4718665"/>
              <a:ext cx="230066" cy="252523"/>
            </a:xfrm>
            <a:custGeom>
              <a:avLst/>
              <a:gdLst>
                <a:gd name="T0" fmla="*/ 348821 w 18420"/>
                <a:gd name="T1" fmla="*/ 0 h 20218"/>
                <a:gd name="T2" fmla="*/ 1874 w 18420"/>
                <a:gd name="T3" fmla="*/ 997627 h 20218"/>
                <a:gd name="T4" fmla="*/ 34845956 w 18420"/>
                <a:gd name="T5" fmla="*/ 39391802 h 20218"/>
                <a:gd name="T6" fmla="*/ 35890383 w 18420"/>
                <a:gd name="T7" fmla="*/ 39136419 h 20218"/>
                <a:gd name="T8" fmla="*/ 348821 w 18420"/>
                <a:gd name="T9" fmla="*/ 0 h 2021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8420" h="20218" extrusionOk="0">
                  <a:moveTo>
                    <a:pt x="179" y="0"/>
                  </a:moveTo>
                  <a:cubicBezTo>
                    <a:pt x="108" y="167"/>
                    <a:pt x="48" y="346"/>
                    <a:pt x="1" y="512"/>
                  </a:cubicBezTo>
                  <a:lnTo>
                    <a:pt x="17884" y="20217"/>
                  </a:lnTo>
                  <a:cubicBezTo>
                    <a:pt x="18063" y="20181"/>
                    <a:pt x="18241" y="20134"/>
                    <a:pt x="18420" y="20086"/>
                  </a:cubicBezTo>
                  <a:lnTo>
                    <a:pt x="179" y="0"/>
                  </a:lnTo>
                  <a:close/>
                </a:path>
              </a:pathLst>
            </a:custGeom>
            <a:solidFill>
              <a:srgbClr val="FFFFFF">
                <a:alpha val="15294"/>
              </a:srgbClr>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marL="0" marR="0" lvl="0" indent="0" algn="l" defTabSz="121917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sp>
          <p:nvSpPr>
            <p:cNvPr id="21" name="Google Shape;246;p9"/>
            <p:cNvSpPr>
              <a:spLocks/>
            </p:cNvSpPr>
            <p:nvPr/>
          </p:nvSpPr>
          <p:spPr bwMode="auto">
            <a:xfrm>
              <a:off x="4891878" y="4738587"/>
              <a:ext cx="215340" cy="236161"/>
            </a:xfrm>
            <a:custGeom>
              <a:avLst/>
              <a:gdLst>
                <a:gd name="T0" fmla="*/ 255221 w 17241"/>
                <a:gd name="T1" fmla="*/ 1874 h 18908"/>
                <a:gd name="T2" fmla="*/ 0 w 17241"/>
                <a:gd name="T3" fmla="*/ 1114471 h 18908"/>
                <a:gd name="T4" fmla="*/ 32431770 w 17241"/>
                <a:gd name="T5" fmla="*/ 36841166 h 18908"/>
                <a:gd name="T6" fmla="*/ 33593028 w 17241"/>
                <a:gd name="T7" fmla="*/ 36700916 h 18908"/>
                <a:gd name="T8" fmla="*/ 255221 w 17241"/>
                <a:gd name="T9" fmla="*/ 1874 h 1890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7241" h="18908" extrusionOk="0">
                  <a:moveTo>
                    <a:pt x="131" y="1"/>
                  </a:moveTo>
                  <a:cubicBezTo>
                    <a:pt x="84" y="191"/>
                    <a:pt x="36" y="382"/>
                    <a:pt x="0" y="572"/>
                  </a:cubicBezTo>
                  <a:lnTo>
                    <a:pt x="16645" y="18908"/>
                  </a:lnTo>
                  <a:cubicBezTo>
                    <a:pt x="16848" y="18896"/>
                    <a:pt x="17038" y="18872"/>
                    <a:pt x="17241" y="18836"/>
                  </a:cubicBezTo>
                  <a:lnTo>
                    <a:pt x="131" y="1"/>
                  </a:lnTo>
                  <a:close/>
                </a:path>
              </a:pathLst>
            </a:custGeom>
            <a:solidFill>
              <a:srgbClr val="FFFFFF">
                <a:alpha val="15294"/>
              </a:srgbClr>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marL="0" marR="0" lvl="0" indent="0" algn="l" defTabSz="121917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sp>
          <p:nvSpPr>
            <p:cNvPr id="22" name="Google Shape;247;p9"/>
            <p:cNvSpPr>
              <a:spLocks/>
            </p:cNvSpPr>
            <p:nvPr/>
          </p:nvSpPr>
          <p:spPr bwMode="auto">
            <a:xfrm>
              <a:off x="4888456" y="4760744"/>
              <a:ext cx="196155" cy="215315"/>
            </a:xfrm>
            <a:custGeom>
              <a:avLst/>
              <a:gdLst>
                <a:gd name="T0" fmla="*/ 116844 w 15705"/>
                <a:gd name="T1" fmla="*/ 1873 h 17239"/>
                <a:gd name="T2" fmla="*/ 0 w 15705"/>
                <a:gd name="T3" fmla="*/ 1254870 h 17239"/>
                <a:gd name="T4" fmla="*/ 29347224 w 15705"/>
                <a:gd name="T5" fmla="*/ 33569631 h 17239"/>
                <a:gd name="T6" fmla="*/ 29972634 w 15705"/>
                <a:gd name="T7" fmla="*/ 33587254 h 17239"/>
                <a:gd name="T8" fmla="*/ 30600055 w 15705"/>
                <a:gd name="T9" fmla="*/ 33569631 h 17239"/>
                <a:gd name="T10" fmla="*/ 116844 w 15705"/>
                <a:gd name="T11" fmla="*/ 1873 h 1723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5705" h="17239" extrusionOk="0">
                  <a:moveTo>
                    <a:pt x="60" y="1"/>
                  </a:moveTo>
                  <a:cubicBezTo>
                    <a:pt x="36" y="215"/>
                    <a:pt x="12" y="429"/>
                    <a:pt x="0" y="644"/>
                  </a:cubicBezTo>
                  <a:lnTo>
                    <a:pt x="15062" y="17229"/>
                  </a:lnTo>
                  <a:cubicBezTo>
                    <a:pt x="15169" y="17235"/>
                    <a:pt x="15276" y="17238"/>
                    <a:pt x="15383" y="17238"/>
                  </a:cubicBezTo>
                  <a:cubicBezTo>
                    <a:pt x="15491" y="17238"/>
                    <a:pt x="15598" y="17235"/>
                    <a:pt x="15705" y="17229"/>
                  </a:cubicBezTo>
                  <a:lnTo>
                    <a:pt x="60" y="1"/>
                  </a:lnTo>
                  <a:close/>
                </a:path>
              </a:pathLst>
            </a:custGeom>
            <a:solidFill>
              <a:srgbClr val="FFFFFF">
                <a:alpha val="15294"/>
              </a:srgbClr>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marL="0" marR="0" lvl="0" indent="0" algn="l" defTabSz="121917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sp>
          <p:nvSpPr>
            <p:cNvPr id="23" name="Google Shape;248;p9"/>
            <p:cNvSpPr>
              <a:spLocks/>
            </p:cNvSpPr>
            <p:nvPr/>
          </p:nvSpPr>
          <p:spPr bwMode="auto">
            <a:xfrm>
              <a:off x="4887569" y="4785736"/>
              <a:ext cx="171912" cy="189461"/>
            </a:xfrm>
            <a:custGeom>
              <a:avLst/>
              <a:gdLst>
                <a:gd name="T0" fmla="*/ 0 w 13764"/>
                <a:gd name="T1" fmla="*/ 0 h 15169"/>
                <a:gd name="T2" fmla="*/ 46800 w 13764"/>
                <a:gd name="T3" fmla="*/ 1438013 h 15169"/>
                <a:gd name="T4" fmla="*/ 25401697 w 13764"/>
                <a:gd name="T5" fmla="*/ 29368953 h 15169"/>
                <a:gd name="T6" fmla="*/ 26818172 w 13764"/>
                <a:gd name="T7" fmla="*/ 29555991 h 15169"/>
                <a:gd name="T8" fmla="*/ 0 w 13764"/>
                <a:gd name="T9" fmla="*/ 0 h 1516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3764" h="15169" extrusionOk="0">
                  <a:moveTo>
                    <a:pt x="0" y="0"/>
                  </a:moveTo>
                  <a:cubicBezTo>
                    <a:pt x="0" y="250"/>
                    <a:pt x="12" y="500"/>
                    <a:pt x="24" y="738"/>
                  </a:cubicBezTo>
                  <a:lnTo>
                    <a:pt x="13037" y="15073"/>
                  </a:lnTo>
                  <a:cubicBezTo>
                    <a:pt x="13276" y="15109"/>
                    <a:pt x="13526" y="15133"/>
                    <a:pt x="13764" y="15169"/>
                  </a:cubicBezTo>
                  <a:lnTo>
                    <a:pt x="0" y="0"/>
                  </a:lnTo>
                  <a:close/>
                </a:path>
              </a:pathLst>
            </a:custGeom>
            <a:solidFill>
              <a:srgbClr val="FFFFFF">
                <a:alpha val="15294"/>
              </a:srgbClr>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marL="0" marR="0" lvl="0" indent="0" algn="l" defTabSz="121917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sp>
          <p:nvSpPr>
            <p:cNvPr id="24" name="Google Shape;249;p9"/>
            <p:cNvSpPr>
              <a:spLocks/>
            </p:cNvSpPr>
            <p:nvPr/>
          </p:nvSpPr>
          <p:spPr bwMode="auto">
            <a:xfrm>
              <a:off x="4889942" y="4815175"/>
              <a:ext cx="140537" cy="154963"/>
            </a:xfrm>
            <a:custGeom>
              <a:avLst/>
              <a:gdLst>
                <a:gd name="T0" fmla="*/ 1873 w 11252"/>
                <a:gd name="T1" fmla="*/ 1873 h 12407"/>
                <a:gd name="T2" fmla="*/ 325413 w 11252"/>
                <a:gd name="T3" fmla="*/ 1763258 h 12407"/>
                <a:gd name="T4" fmla="*/ 20207027 w 11252"/>
                <a:gd name="T5" fmla="*/ 23663676 h 12407"/>
                <a:gd name="T6" fmla="*/ 21923635 w 11252"/>
                <a:gd name="T7" fmla="*/ 24174103 h 12407"/>
                <a:gd name="T8" fmla="*/ 1873 w 11252"/>
                <a:gd name="T9" fmla="*/ 1873 h 1240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1252" h="12407" extrusionOk="0">
                  <a:moveTo>
                    <a:pt x="1" y="1"/>
                  </a:moveTo>
                  <a:cubicBezTo>
                    <a:pt x="48" y="310"/>
                    <a:pt x="108" y="608"/>
                    <a:pt x="167" y="905"/>
                  </a:cubicBezTo>
                  <a:lnTo>
                    <a:pt x="10371" y="12145"/>
                  </a:lnTo>
                  <a:cubicBezTo>
                    <a:pt x="10669" y="12240"/>
                    <a:pt x="10954" y="12323"/>
                    <a:pt x="11252" y="12407"/>
                  </a:cubicBezTo>
                  <a:lnTo>
                    <a:pt x="1" y="1"/>
                  </a:lnTo>
                  <a:close/>
                </a:path>
              </a:pathLst>
            </a:custGeom>
            <a:solidFill>
              <a:srgbClr val="FFFFFF">
                <a:alpha val="15294"/>
              </a:srgbClr>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marL="0" marR="0" lvl="0" indent="0" algn="l" defTabSz="121917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sp>
          <p:nvSpPr>
            <p:cNvPr id="25" name="Google Shape;250;p9"/>
            <p:cNvSpPr>
              <a:spLocks/>
            </p:cNvSpPr>
            <p:nvPr/>
          </p:nvSpPr>
          <p:spPr bwMode="auto">
            <a:xfrm>
              <a:off x="4899909" y="4852945"/>
              <a:ext cx="93987" cy="103517"/>
            </a:xfrm>
            <a:custGeom>
              <a:avLst/>
              <a:gdLst>
                <a:gd name="T0" fmla="*/ 0 w 7525"/>
                <a:gd name="T1" fmla="*/ 1873 h 8288"/>
                <a:gd name="T2" fmla="*/ 0 w 7525"/>
                <a:gd name="T3" fmla="*/ 1873 h 8288"/>
                <a:gd name="T4" fmla="*/ 1182625 w 7525"/>
                <a:gd name="T5" fmla="*/ 2692716 h 8288"/>
                <a:gd name="T6" fmla="*/ 12086041 w 7525"/>
                <a:gd name="T7" fmla="*/ 14708744 h 8288"/>
                <a:gd name="T8" fmla="*/ 14661910 w 7525"/>
                <a:gd name="T9" fmla="*/ 16146754 h 8288"/>
                <a:gd name="T10" fmla="*/ 0 w 7525"/>
                <a:gd name="T11" fmla="*/ 1873 h 8288"/>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7525" h="8288" extrusionOk="0">
                  <a:moveTo>
                    <a:pt x="0" y="1"/>
                  </a:moveTo>
                  <a:lnTo>
                    <a:pt x="0" y="1"/>
                  </a:lnTo>
                  <a:cubicBezTo>
                    <a:pt x="179" y="477"/>
                    <a:pt x="381" y="929"/>
                    <a:pt x="607" y="1382"/>
                  </a:cubicBezTo>
                  <a:lnTo>
                    <a:pt x="6203" y="7549"/>
                  </a:lnTo>
                  <a:cubicBezTo>
                    <a:pt x="6632" y="7823"/>
                    <a:pt x="7073" y="8061"/>
                    <a:pt x="7525" y="8287"/>
                  </a:cubicBezTo>
                  <a:lnTo>
                    <a:pt x="0" y="1"/>
                  </a:lnTo>
                  <a:close/>
                </a:path>
              </a:pathLst>
            </a:custGeom>
            <a:solidFill>
              <a:srgbClr val="FFFFFF">
                <a:alpha val="15294"/>
              </a:srgbClr>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marL="0" marR="0" lvl="0" indent="0" algn="l" defTabSz="121917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grpSp>
      <p:sp>
        <p:nvSpPr>
          <p:cNvPr id="26" name="Google Shape;252;p9"/>
          <p:cNvSpPr>
            <a:spLocks/>
          </p:cNvSpPr>
          <p:nvPr/>
        </p:nvSpPr>
        <p:spPr bwMode="auto">
          <a:xfrm rot="10800000" flipH="1">
            <a:off x="-505884" y="2946401"/>
            <a:ext cx="2034117" cy="2758017"/>
          </a:xfrm>
          <a:custGeom>
            <a:avLst/>
            <a:gdLst>
              <a:gd name="T0" fmla="*/ 2009268037 w 29738"/>
              <a:gd name="T1" fmla="*/ 2147483646 h 40284"/>
              <a:gd name="T2" fmla="*/ 1845497052 w 29738"/>
              <a:gd name="T3" fmla="*/ 2147483646 h 40284"/>
              <a:gd name="T4" fmla="*/ 1521734426 w 29738"/>
              <a:gd name="T5" fmla="*/ 440008258 h 40284"/>
              <a:gd name="T6" fmla="*/ 1594911297 w 29738"/>
              <a:gd name="T7" fmla="*/ 2147483646 h 40284"/>
              <a:gd name="T8" fmla="*/ 612959384 w 29738"/>
              <a:gd name="T9" fmla="*/ 1183689260 h 40284"/>
              <a:gd name="T10" fmla="*/ 1500806455 w 29738"/>
              <a:gd name="T11" fmla="*/ 2147483646 h 40284"/>
              <a:gd name="T12" fmla="*/ 348198814 w 29738"/>
              <a:gd name="T13" fmla="*/ 1962434956 h 40284"/>
              <a:gd name="T14" fmla="*/ 1406838432 w 29738"/>
              <a:gd name="T15" fmla="*/ 2147483646 h 40284"/>
              <a:gd name="T16" fmla="*/ 0 w 29738"/>
              <a:gd name="T17" fmla="*/ 2147483646 h 40284"/>
              <a:gd name="T18" fmla="*/ 1389421242 w 29738"/>
              <a:gd name="T19" fmla="*/ 2147483646 h 40284"/>
              <a:gd name="T20" fmla="*/ 1340683174 w 29738"/>
              <a:gd name="T21" fmla="*/ 2147483646 h 40284"/>
              <a:gd name="T22" fmla="*/ 66155258 w 29738"/>
              <a:gd name="T23" fmla="*/ 2147483646 h 40284"/>
              <a:gd name="T24" fmla="*/ 683436029 w 29738"/>
              <a:gd name="T25" fmla="*/ 2147483646 h 40284"/>
              <a:gd name="T26" fmla="*/ 1312733538 w 29738"/>
              <a:gd name="T27" fmla="*/ 2147483646 h 40284"/>
              <a:gd name="T28" fmla="*/ 264626367 w 29738"/>
              <a:gd name="T29" fmla="*/ 2147483646 h 40284"/>
              <a:gd name="T30" fmla="*/ 1257108059 w 29738"/>
              <a:gd name="T31" fmla="*/ 2147483646 h 40284"/>
              <a:gd name="T32" fmla="*/ 1081862537 w 29738"/>
              <a:gd name="T33" fmla="*/ 2147483646 h 40284"/>
              <a:gd name="T34" fmla="*/ 1911652361 w 29738"/>
              <a:gd name="T35" fmla="*/ 2147483646 h 40284"/>
              <a:gd name="T36" fmla="*/ 1375514885 w 29738"/>
              <a:gd name="T37" fmla="*/ 2147483646 h 40284"/>
              <a:gd name="T38" fmla="*/ 1399816818 w 29738"/>
              <a:gd name="T39" fmla="*/ 2147483646 h 40284"/>
              <a:gd name="T40" fmla="*/ 2147483646 w 29738"/>
              <a:gd name="T41" fmla="*/ 2147483646 h 40284"/>
              <a:gd name="T42" fmla="*/ 2147483646 w 29738"/>
              <a:gd name="T43" fmla="*/ 2147483646 h 40284"/>
              <a:gd name="T44" fmla="*/ 1607738641 w 29738"/>
              <a:gd name="T45" fmla="*/ 2147483646 h 40284"/>
              <a:gd name="T46" fmla="*/ 1539151615 w 29738"/>
              <a:gd name="T47" fmla="*/ 2147483646 h 40284"/>
              <a:gd name="T48" fmla="*/ 2147483646 w 29738"/>
              <a:gd name="T49" fmla="*/ 2147483646 h 40284"/>
              <a:gd name="T50" fmla="*/ 2147483646 w 29738"/>
              <a:gd name="T51" fmla="*/ 2147483646 h 40284"/>
              <a:gd name="T52" fmla="*/ 1553057972 w 29738"/>
              <a:gd name="T53" fmla="*/ 2147483646 h 40284"/>
              <a:gd name="T54" fmla="*/ 2147483646 w 29738"/>
              <a:gd name="T55" fmla="*/ 2147483646 h 40284"/>
              <a:gd name="T56" fmla="*/ 2147483646 w 29738"/>
              <a:gd name="T57" fmla="*/ 2147483646 h 40284"/>
              <a:gd name="T58" fmla="*/ 1678349541 w 29738"/>
              <a:gd name="T59" fmla="*/ 2147483646 h 40284"/>
              <a:gd name="T60" fmla="*/ 2147483646 w 29738"/>
              <a:gd name="T61" fmla="*/ 2147483646 h 40284"/>
              <a:gd name="T62" fmla="*/ 2147483646 w 29738"/>
              <a:gd name="T63" fmla="*/ 2025255589 h 40284"/>
              <a:gd name="T64" fmla="*/ 2061382683 w 29738"/>
              <a:gd name="T65" fmla="*/ 2147483646 h 40284"/>
              <a:gd name="T66" fmla="*/ 2147483646 w 29738"/>
              <a:gd name="T67" fmla="*/ 1061570484 h 40284"/>
              <a:gd name="T68" fmla="*/ 2147483646 w 29738"/>
              <a:gd name="T69" fmla="*/ 139718338 h 40284"/>
              <a:gd name="T70" fmla="*/ 2147483646 w 29738"/>
              <a:gd name="T71" fmla="*/ 865934207 h 40284"/>
              <a:gd name="T72" fmla="*/ 2147483646 w 29738"/>
              <a:gd name="T73" fmla="*/ 0 h 4028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9738" h="40284" extrusionOk="0">
                <a:moveTo>
                  <a:pt x="20659" y="0"/>
                </a:moveTo>
                <a:cubicBezTo>
                  <a:pt x="17022" y="4411"/>
                  <a:pt x="13953" y="10291"/>
                  <a:pt x="14882" y="16326"/>
                </a:cubicBezTo>
                <a:lnTo>
                  <a:pt x="14701" y="16584"/>
                </a:lnTo>
                <a:cubicBezTo>
                  <a:pt x="14340" y="17177"/>
                  <a:pt x="13979" y="17770"/>
                  <a:pt x="13669" y="18389"/>
                </a:cubicBezTo>
                <a:cubicBezTo>
                  <a:pt x="13205" y="13308"/>
                  <a:pt x="12406" y="8228"/>
                  <a:pt x="11271" y="3250"/>
                </a:cubicBezTo>
                <a:cubicBezTo>
                  <a:pt x="9698" y="8486"/>
                  <a:pt x="10497" y="14185"/>
                  <a:pt x="13463" y="18776"/>
                </a:cubicBezTo>
                <a:cubicBezTo>
                  <a:pt x="12844" y="19988"/>
                  <a:pt x="12303" y="21200"/>
                  <a:pt x="11813" y="22490"/>
                </a:cubicBezTo>
                <a:cubicBezTo>
                  <a:pt x="10342" y="17693"/>
                  <a:pt x="8150" y="12354"/>
                  <a:pt x="4540" y="8743"/>
                </a:cubicBezTo>
                <a:cubicBezTo>
                  <a:pt x="6551" y="13412"/>
                  <a:pt x="7634" y="19086"/>
                  <a:pt x="11658" y="22928"/>
                </a:cubicBezTo>
                <a:cubicBezTo>
                  <a:pt x="11451" y="23444"/>
                  <a:pt x="11271" y="23960"/>
                  <a:pt x="11116" y="24502"/>
                </a:cubicBezTo>
                <a:cubicBezTo>
                  <a:pt x="7067" y="22206"/>
                  <a:pt x="4978" y="18183"/>
                  <a:pt x="2579" y="14495"/>
                </a:cubicBezTo>
                <a:cubicBezTo>
                  <a:pt x="3559" y="18802"/>
                  <a:pt x="5571" y="24579"/>
                  <a:pt x="10884" y="25250"/>
                </a:cubicBezTo>
                <a:cubicBezTo>
                  <a:pt x="10729" y="25765"/>
                  <a:pt x="10652" y="25997"/>
                  <a:pt x="10420" y="26926"/>
                </a:cubicBezTo>
                <a:cubicBezTo>
                  <a:pt x="6758" y="25688"/>
                  <a:pt x="2786" y="24553"/>
                  <a:pt x="0" y="21226"/>
                </a:cubicBezTo>
                <a:cubicBezTo>
                  <a:pt x="136" y="25466"/>
                  <a:pt x="4517" y="27533"/>
                  <a:pt x="8624" y="27533"/>
                </a:cubicBezTo>
                <a:cubicBezTo>
                  <a:pt x="9188" y="27533"/>
                  <a:pt x="9748" y="27494"/>
                  <a:pt x="10291" y="27416"/>
                </a:cubicBezTo>
                <a:cubicBezTo>
                  <a:pt x="10162" y="27932"/>
                  <a:pt x="10033" y="28422"/>
                  <a:pt x="9930" y="28938"/>
                </a:cubicBezTo>
                <a:cubicBezTo>
                  <a:pt x="7962" y="29088"/>
                  <a:pt x="5995" y="29292"/>
                  <a:pt x="3944" y="29292"/>
                </a:cubicBezTo>
                <a:cubicBezTo>
                  <a:pt x="2822" y="29292"/>
                  <a:pt x="1676" y="29231"/>
                  <a:pt x="490" y="29067"/>
                </a:cubicBezTo>
                <a:cubicBezTo>
                  <a:pt x="1849" y="30026"/>
                  <a:pt x="3422" y="30331"/>
                  <a:pt x="5062" y="30331"/>
                </a:cubicBezTo>
                <a:cubicBezTo>
                  <a:pt x="6596" y="30331"/>
                  <a:pt x="8190" y="30064"/>
                  <a:pt x="9723" y="29814"/>
                </a:cubicBezTo>
                <a:cubicBezTo>
                  <a:pt x="9620" y="30253"/>
                  <a:pt x="9543" y="30666"/>
                  <a:pt x="9466" y="31104"/>
                </a:cubicBezTo>
                <a:cubicBezTo>
                  <a:pt x="6912" y="31517"/>
                  <a:pt x="4617" y="33245"/>
                  <a:pt x="1960" y="34122"/>
                </a:cubicBezTo>
                <a:cubicBezTo>
                  <a:pt x="2357" y="34238"/>
                  <a:pt x="2774" y="34290"/>
                  <a:pt x="3202" y="34290"/>
                </a:cubicBezTo>
                <a:cubicBezTo>
                  <a:pt x="5248" y="34290"/>
                  <a:pt x="7562" y="33085"/>
                  <a:pt x="9311" y="31826"/>
                </a:cubicBezTo>
                <a:cubicBezTo>
                  <a:pt x="8167" y="38164"/>
                  <a:pt x="7894" y="40283"/>
                  <a:pt x="8013" y="40283"/>
                </a:cubicBezTo>
                <a:cubicBezTo>
                  <a:pt x="8206" y="40283"/>
                  <a:pt x="9423" y="34747"/>
                  <a:pt x="9646" y="32548"/>
                </a:cubicBezTo>
                <a:cubicBezTo>
                  <a:pt x="10136" y="34431"/>
                  <a:pt x="11967" y="36881"/>
                  <a:pt x="14159" y="36984"/>
                </a:cubicBezTo>
                <a:cubicBezTo>
                  <a:pt x="12483" y="35592"/>
                  <a:pt x="12122" y="32780"/>
                  <a:pt x="9852" y="31491"/>
                </a:cubicBezTo>
                <a:cubicBezTo>
                  <a:pt x="9956" y="30949"/>
                  <a:pt x="10059" y="30382"/>
                  <a:pt x="10188" y="29814"/>
                </a:cubicBezTo>
                <a:cubicBezTo>
                  <a:pt x="11451" y="32445"/>
                  <a:pt x="15681" y="33941"/>
                  <a:pt x="18415" y="34508"/>
                </a:cubicBezTo>
                <a:cubicBezTo>
                  <a:pt x="15733" y="33116"/>
                  <a:pt x="13747" y="29557"/>
                  <a:pt x="10368" y="29067"/>
                </a:cubicBezTo>
                <a:cubicBezTo>
                  <a:pt x="10471" y="28499"/>
                  <a:pt x="10626" y="27958"/>
                  <a:pt x="10755" y="27416"/>
                </a:cubicBezTo>
                <a:cubicBezTo>
                  <a:pt x="13341" y="28949"/>
                  <a:pt x="16615" y="30151"/>
                  <a:pt x="19857" y="30151"/>
                </a:cubicBezTo>
                <a:cubicBezTo>
                  <a:pt x="21141" y="30151"/>
                  <a:pt x="22421" y="29963"/>
                  <a:pt x="23650" y="29531"/>
                </a:cubicBezTo>
                <a:cubicBezTo>
                  <a:pt x="23516" y="29538"/>
                  <a:pt x="23382" y="29542"/>
                  <a:pt x="23248" y="29542"/>
                </a:cubicBezTo>
                <a:cubicBezTo>
                  <a:pt x="19522" y="29542"/>
                  <a:pt x="15846" y="26761"/>
                  <a:pt x="11908" y="26761"/>
                </a:cubicBezTo>
                <a:cubicBezTo>
                  <a:pt x="11577" y="26761"/>
                  <a:pt x="11245" y="26780"/>
                  <a:pt x="10910" y="26823"/>
                </a:cubicBezTo>
                <a:cubicBezTo>
                  <a:pt x="11013" y="26359"/>
                  <a:pt x="11142" y="25894"/>
                  <a:pt x="11400" y="25017"/>
                </a:cubicBezTo>
                <a:cubicBezTo>
                  <a:pt x="14088" y="25693"/>
                  <a:pt x="17223" y="26342"/>
                  <a:pt x="19887" y="26342"/>
                </a:cubicBezTo>
                <a:cubicBezTo>
                  <a:pt x="21696" y="26342"/>
                  <a:pt x="23288" y="26042"/>
                  <a:pt x="24373" y="25250"/>
                </a:cubicBezTo>
                <a:cubicBezTo>
                  <a:pt x="23649" y="25368"/>
                  <a:pt x="22922" y="25416"/>
                  <a:pt x="22193" y="25416"/>
                </a:cubicBezTo>
                <a:cubicBezTo>
                  <a:pt x="19226" y="25416"/>
                  <a:pt x="16227" y="24628"/>
                  <a:pt x="13264" y="24628"/>
                </a:cubicBezTo>
                <a:cubicBezTo>
                  <a:pt x="12675" y="24628"/>
                  <a:pt x="12088" y="24659"/>
                  <a:pt x="11503" y="24734"/>
                </a:cubicBezTo>
                <a:cubicBezTo>
                  <a:pt x="11684" y="24141"/>
                  <a:pt x="11890" y="23547"/>
                  <a:pt x="12096" y="22954"/>
                </a:cubicBezTo>
                <a:cubicBezTo>
                  <a:pt x="13934" y="23651"/>
                  <a:pt x="15855" y="23994"/>
                  <a:pt x="17767" y="23994"/>
                </a:cubicBezTo>
                <a:cubicBezTo>
                  <a:pt x="20523" y="23994"/>
                  <a:pt x="23262" y="23282"/>
                  <a:pt x="25714" y="21897"/>
                </a:cubicBezTo>
                <a:cubicBezTo>
                  <a:pt x="24100" y="22475"/>
                  <a:pt x="22386" y="22662"/>
                  <a:pt x="20631" y="22662"/>
                </a:cubicBezTo>
                <a:cubicBezTo>
                  <a:pt x="17926" y="22662"/>
                  <a:pt x="15122" y="22218"/>
                  <a:pt x="12431" y="22077"/>
                </a:cubicBezTo>
                <a:cubicBezTo>
                  <a:pt x="12793" y="21175"/>
                  <a:pt x="12844" y="21020"/>
                  <a:pt x="13566" y="19524"/>
                </a:cubicBezTo>
                <a:cubicBezTo>
                  <a:pt x="14461" y="19680"/>
                  <a:pt x="15415" y="19765"/>
                  <a:pt x="16388" y="19765"/>
                </a:cubicBezTo>
                <a:cubicBezTo>
                  <a:pt x="20240" y="19765"/>
                  <a:pt x="24403" y="18438"/>
                  <a:pt x="26462" y="14959"/>
                </a:cubicBezTo>
                <a:cubicBezTo>
                  <a:pt x="22722" y="17744"/>
                  <a:pt x="17925" y="17744"/>
                  <a:pt x="13747" y="19137"/>
                </a:cubicBezTo>
                <a:cubicBezTo>
                  <a:pt x="14211" y="18234"/>
                  <a:pt x="14701" y="17332"/>
                  <a:pt x="15268" y="16481"/>
                </a:cubicBezTo>
                <a:cubicBezTo>
                  <a:pt x="21071" y="15526"/>
                  <a:pt x="27983" y="10936"/>
                  <a:pt x="29221" y="7841"/>
                </a:cubicBezTo>
                <a:cubicBezTo>
                  <a:pt x="25121" y="10858"/>
                  <a:pt x="20194" y="13360"/>
                  <a:pt x="15630" y="16016"/>
                </a:cubicBezTo>
                <a:cubicBezTo>
                  <a:pt x="18931" y="11271"/>
                  <a:pt x="28731" y="5829"/>
                  <a:pt x="29737" y="1032"/>
                </a:cubicBezTo>
                <a:cubicBezTo>
                  <a:pt x="27803" y="3173"/>
                  <a:pt x="25249" y="4668"/>
                  <a:pt x="22954" y="6396"/>
                </a:cubicBezTo>
                <a:cubicBezTo>
                  <a:pt x="19369" y="8821"/>
                  <a:pt x="18080" y="12483"/>
                  <a:pt x="15243" y="15759"/>
                </a:cubicBezTo>
                <a:cubicBezTo>
                  <a:pt x="16223" y="10368"/>
                  <a:pt x="19627" y="5649"/>
                  <a:pt x="20659" y="0"/>
                </a:cubicBez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lIns="121900" tIns="121900" rIns="121900" bIns="121900" anchor="ctr"/>
          <a:lstStyle/>
          <a:p>
            <a:pPr marL="0" marR="0" lvl="0" indent="0" algn="l" defTabSz="121917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grpSp>
        <p:nvGrpSpPr>
          <p:cNvPr id="27" name="Google Shape;253;p9"/>
          <p:cNvGrpSpPr>
            <a:grpSpLocks/>
          </p:cNvGrpSpPr>
          <p:nvPr/>
        </p:nvGrpSpPr>
        <p:grpSpPr bwMode="auto">
          <a:xfrm rot="10800000" flipH="1">
            <a:off x="-827618" y="1720851"/>
            <a:ext cx="2355851" cy="1894416"/>
            <a:chOff x="4649450" y="3527425"/>
            <a:chExt cx="1224050" cy="983475"/>
          </a:xfrm>
        </p:grpSpPr>
        <p:sp>
          <p:nvSpPr>
            <p:cNvPr id="28" name="Google Shape;254;p9"/>
            <p:cNvSpPr/>
            <p:nvPr/>
          </p:nvSpPr>
          <p:spPr>
            <a:xfrm>
              <a:off x="4649450" y="4150476"/>
              <a:ext cx="456407" cy="168125"/>
            </a:xfrm>
            <a:custGeom>
              <a:avLst/>
              <a:gdLst/>
              <a:ahLst/>
              <a:cxnLst/>
              <a:rect l="l" t="t" r="r" b="b"/>
              <a:pathLst>
                <a:path w="18259" h="6731" extrusionOk="0">
                  <a:moveTo>
                    <a:pt x="14506" y="1"/>
                  </a:moveTo>
                  <a:lnTo>
                    <a:pt x="14454" y="52"/>
                  </a:lnTo>
                  <a:cubicBezTo>
                    <a:pt x="10483" y="3121"/>
                    <a:pt x="5815" y="5107"/>
                    <a:pt x="888" y="5855"/>
                  </a:cubicBezTo>
                  <a:cubicBezTo>
                    <a:pt x="21" y="6472"/>
                    <a:pt x="0" y="6730"/>
                    <a:pt x="534" y="6730"/>
                  </a:cubicBezTo>
                  <a:cubicBezTo>
                    <a:pt x="3080" y="6730"/>
                    <a:pt x="18259" y="854"/>
                    <a:pt x="14506" y="1"/>
                  </a:cubicBezTo>
                  <a:close/>
                </a:path>
              </a:pathLst>
            </a:custGeom>
            <a:solidFill>
              <a:schemeClr val="accent3"/>
            </a:solidFill>
            <a:ln>
              <a:noFill/>
            </a:ln>
          </p:spPr>
          <p:txBody>
            <a:bodyPr spcFirstLastPara="1" lIns="91425" tIns="91425" rIns="91425" bIns="91425" anchor="ctr"/>
            <a:lstStyle/>
            <a:p>
              <a:pPr marL="0" marR="0" lvl="0" indent="0" algn="l" defTabSz="1219170" rtl="0" eaLnBrk="1" fontAlgn="base"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sp>
          <p:nvSpPr>
            <p:cNvPr id="29" name="Google Shape;255;p9"/>
            <p:cNvSpPr/>
            <p:nvPr/>
          </p:nvSpPr>
          <p:spPr>
            <a:xfrm>
              <a:off x="4760528" y="3527425"/>
              <a:ext cx="1117371" cy="983475"/>
            </a:xfrm>
            <a:custGeom>
              <a:avLst/>
              <a:gdLst/>
              <a:ahLst/>
              <a:cxnLst/>
              <a:rect l="l" t="t" r="r" b="b"/>
              <a:pathLst>
                <a:path w="44697" h="39339" extrusionOk="0">
                  <a:moveTo>
                    <a:pt x="36379" y="5979"/>
                  </a:moveTo>
                  <a:cubicBezTo>
                    <a:pt x="37626" y="5979"/>
                    <a:pt x="37864" y="7555"/>
                    <a:pt x="35747" y="9035"/>
                  </a:cubicBezTo>
                  <a:cubicBezTo>
                    <a:pt x="35259" y="9350"/>
                    <a:pt x="34824" y="9486"/>
                    <a:pt x="34473" y="9486"/>
                  </a:cubicBezTo>
                  <a:cubicBezTo>
                    <a:pt x="33357" y="9486"/>
                    <a:pt x="33082" y="8112"/>
                    <a:pt x="34612" y="6739"/>
                  </a:cubicBezTo>
                  <a:cubicBezTo>
                    <a:pt x="35297" y="6203"/>
                    <a:pt x="35910" y="5979"/>
                    <a:pt x="36379" y="5979"/>
                  </a:cubicBezTo>
                  <a:close/>
                  <a:moveTo>
                    <a:pt x="21172" y="10001"/>
                  </a:moveTo>
                  <a:cubicBezTo>
                    <a:pt x="21224" y="10001"/>
                    <a:pt x="21276" y="10006"/>
                    <a:pt x="21330" y="10015"/>
                  </a:cubicBezTo>
                  <a:cubicBezTo>
                    <a:pt x="22725" y="10339"/>
                    <a:pt x="21930" y="14441"/>
                    <a:pt x="20363" y="14441"/>
                  </a:cubicBezTo>
                  <a:cubicBezTo>
                    <a:pt x="20308" y="14441"/>
                    <a:pt x="20252" y="14435"/>
                    <a:pt x="20195" y="14425"/>
                  </a:cubicBezTo>
                  <a:cubicBezTo>
                    <a:pt x="18771" y="14125"/>
                    <a:pt x="19573" y="10001"/>
                    <a:pt x="21172" y="10001"/>
                  </a:cubicBezTo>
                  <a:close/>
                  <a:moveTo>
                    <a:pt x="19764" y="21596"/>
                  </a:moveTo>
                  <a:cubicBezTo>
                    <a:pt x="20187" y="21596"/>
                    <a:pt x="20679" y="21690"/>
                    <a:pt x="21227" y="21904"/>
                  </a:cubicBezTo>
                  <a:cubicBezTo>
                    <a:pt x="23760" y="23171"/>
                    <a:pt x="23321" y="25199"/>
                    <a:pt x="21380" y="25199"/>
                  </a:cubicBezTo>
                  <a:cubicBezTo>
                    <a:pt x="20950" y="25199"/>
                    <a:pt x="20447" y="25099"/>
                    <a:pt x="19885" y="24870"/>
                  </a:cubicBezTo>
                  <a:cubicBezTo>
                    <a:pt x="17338" y="23618"/>
                    <a:pt x="17796" y="21596"/>
                    <a:pt x="19764" y="21596"/>
                  </a:cubicBezTo>
                  <a:close/>
                  <a:moveTo>
                    <a:pt x="24182" y="26162"/>
                  </a:moveTo>
                  <a:cubicBezTo>
                    <a:pt x="24978" y="26162"/>
                    <a:pt x="26067" y="26763"/>
                    <a:pt x="25869" y="27630"/>
                  </a:cubicBezTo>
                  <a:cubicBezTo>
                    <a:pt x="25759" y="27880"/>
                    <a:pt x="25466" y="27993"/>
                    <a:pt x="25120" y="27993"/>
                  </a:cubicBezTo>
                  <a:cubicBezTo>
                    <a:pt x="24325" y="27993"/>
                    <a:pt x="23247" y="27401"/>
                    <a:pt x="23445" y="26521"/>
                  </a:cubicBezTo>
                  <a:cubicBezTo>
                    <a:pt x="23553" y="26273"/>
                    <a:pt x="23840" y="26162"/>
                    <a:pt x="24182" y="26162"/>
                  </a:cubicBezTo>
                  <a:close/>
                  <a:moveTo>
                    <a:pt x="25606" y="0"/>
                  </a:moveTo>
                  <a:cubicBezTo>
                    <a:pt x="22588" y="0"/>
                    <a:pt x="17675" y="4496"/>
                    <a:pt x="17900" y="6456"/>
                  </a:cubicBezTo>
                  <a:cubicBezTo>
                    <a:pt x="16987" y="8479"/>
                    <a:pt x="18562" y="15892"/>
                    <a:pt x="17553" y="15892"/>
                  </a:cubicBezTo>
                  <a:cubicBezTo>
                    <a:pt x="17250" y="15892"/>
                    <a:pt x="16715" y="15226"/>
                    <a:pt x="15811" y="13548"/>
                  </a:cubicBezTo>
                  <a:cubicBezTo>
                    <a:pt x="13644" y="6765"/>
                    <a:pt x="18519" y="3541"/>
                    <a:pt x="16894" y="2097"/>
                  </a:cubicBezTo>
                  <a:lnTo>
                    <a:pt x="16894" y="2097"/>
                  </a:lnTo>
                  <a:cubicBezTo>
                    <a:pt x="4927" y="6524"/>
                    <a:pt x="13981" y="20631"/>
                    <a:pt x="11457" y="20631"/>
                  </a:cubicBezTo>
                  <a:cubicBezTo>
                    <a:pt x="11408" y="20631"/>
                    <a:pt x="11355" y="20625"/>
                    <a:pt x="11297" y="20615"/>
                  </a:cubicBezTo>
                  <a:cubicBezTo>
                    <a:pt x="3844" y="16823"/>
                    <a:pt x="7919" y="10273"/>
                    <a:pt x="6268" y="9241"/>
                  </a:cubicBezTo>
                  <a:lnTo>
                    <a:pt x="6268" y="9241"/>
                  </a:lnTo>
                  <a:cubicBezTo>
                    <a:pt x="1780" y="9447"/>
                    <a:pt x="1" y="18345"/>
                    <a:pt x="1368" y="21131"/>
                  </a:cubicBezTo>
                  <a:cubicBezTo>
                    <a:pt x="2425" y="24225"/>
                    <a:pt x="5314" y="26727"/>
                    <a:pt x="8563" y="26933"/>
                  </a:cubicBezTo>
                  <a:cubicBezTo>
                    <a:pt x="6681" y="33304"/>
                    <a:pt x="11968" y="36295"/>
                    <a:pt x="13180" y="37095"/>
                  </a:cubicBezTo>
                  <a:cubicBezTo>
                    <a:pt x="16091" y="38759"/>
                    <a:pt x="18570" y="39338"/>
                    <a:pt x="20584" y="39338"/>
                  </a:cubicBezTo>
                  <a:cubicBezTo>
                    <a:pt x="22940" y="39338"/>
                    <a:pt x="24659" y="38544"/>
                    <a:pt x="25688" y="37766"/>
                  </a:cubicBezTo>
                  <a:cubicBezTo>
                    <a:pt x="27932" y="35831"/>
                    <a:pt x="26101" y="36167"/>
                    <a:pt x="21975" y="35702"/>
                  </a:cubicBezTo>
                  <a:cubicBezTo>
                    <a:pt x="17100" y="35522"/>
                    <a:pt x="14469" y="31086"/>
                    <a:pt x="15991" y="29616"/>
                  </a:cubicBezTo>
                  <a:cubicBezTo>
                    <a:pt x="16201" y="29582"/>
                    <a:pt x="16415" y="29566"/>
                    <a:pt x="16633" y="29566"/>
                  </a:cubicBezTo>
                  <a:cubicBezTo>
                    <a:pt x="19978" y="29566"/>
                    <a:pt x="24301" y="33264"/>
                    <a:pt x="28670" y="33264"/>
                  </a:cubicBezTo>
                  <a:cubicBezTo>
                    <a:pt x="29941" y="33264"/>
                    <a:pt x="31216" y="32951"/>
                    <a:pt x="32471" y="32143"/>
                  </a:cubicBezTo>
                  <a:cubicBezTo>
                    <a:pt x="34277" y="31215"/>
                    <a:pt x="38068" y="28558"/>
                    <a:pt x="36933" y="27759"/>
                  </a:cubicBezTo>
                  <a:lnTo>
                    <a:pt x="36933" y="27759"/>
                  </a:lnTo>
                  <a:cubicBezTo>
                    <a:pt x="35945" y="27884"/>
                    <a:pt x="34966" y="27947"/>
                    <a:pt x="34021" y="27947"/>
                  </a:cubicBezTo>
                  <a:cubicBezTo>
                    <a:pt x="29910" y="27947"/>
                    <a:pt x="26443" y="26752"/>
                    <a:pt x="25688" y="24277"/>
                  </a:cubicBezTo>
                  <a:cubicBezTo>
                    <a:pt x="25424" y="23442"/>
                    <a:pt x="25932" y="23157"/>
                    <a:pt x="26853" y="23157"/>
                  </a:cubicBezTo>
                  <a:cubicBezTo>
                    <a:pt x="28828" y="23157"/>
                    <a:pt x="32703" y="24465"/>
                    <a:pt x="34948" y="24465"/>
                  </a:cubicBezTo>
                  <a:cubicBezTo>
                    <a:pt x="35537" y="24465"/>
                    <a:pt x="36013" y="24375"/>
                    <a:pt x="36314" y="24148"/>
                  </a:cubicBezTo>
                  <a:cubicBezTo>
                    <a:pt x="38816" y="23606"/>
                    <a:pt x="43303" y="19274"/>
                    <a:pt x="41137" y="18500"/>
                  </a:cubicBezTo>
                  <a:lnTo>
                    <a:pt x="41137" y="18500"/>
                  </a:lnTo>
                  <a:cubicBezTo>
                    <a:pt x="39565" y="18986"/>
                    <a:pt x="37927" y="19194"/>
                    <a:pt x="36455" y="19194"/>
                  </a:cubicBezTo>
                  <a:cubicBezTo>
                    <a:pt x="32299" y="19194"/>
                    <a:pt x="29474" y="17531"/>
                    <a:pt x="33245" y="15740"/>
                  </a:cubicBezTo>
                  <a:cubicBezTo>
                    <a:pt x="36340" y="14554"/>
                    <a:pt x="40131" y="15818"/>
                    <a:pt x="42375" y="13006"/>
                  </a:cubicBezTo>
                  <a:cubicBezTo>
                    <a:pt x="43355" y="10453"/>
                    <a:pt x="44696" y="5966"/>
                    <a:pt x="43742" y="4109"/>
                  </a:cubicBezTo>
                  <a:cubicBezTo>
                    <a:pt x="41314" y="2858"/>
                    <a:pt x="38595" y="2047"/>
                    <a:pt x="36153" y="2047"/>
                  </a:cubicBezTo>
                  <a:cubicBezTo>
                    <a:pt x="32654" y="2047"/>
                    <a:pt x="29725" y="3712"/>
                    <a:pt x="29041" y="8132"/>
                  </a:cubicBezTo>
                  <a:cubicBezTo>
                    <a:pt x="28743" y="9270"/>
                    <a:pt x="28120" y="10152"/>
                    <a:pt x="27203" y="10152"/>
                  </a:cubicBezTo>
                  <a:cubicBezTo>
                    <a:pt x="26852" y="10152"/>
                    <a:pt x="26459" y="10023"/>
                    <a:pt x="26024" y="9731"/>
                  </a:cubicBezTo>
                  <a:cubicBezTo>
                    <a:pt x="23651" y="7100"/>
                    <a:pt x="26901" y="3851"/>
                    <a:pt x="27468" y="1065"/>
                  </a:cubicBezTo>
                  <a:cubicBezTo>
                    <a:pt x="27065" y="312"/>
                    <a:pt x="26401" y="0"/>
                    <a:pt x="25606" y="0"/>
                  </a:cubicBezTo>
                  <a:close/>
                </a:path>
              </a:pathLst>
            </a:custGeom>
            <a:solidFill>
              <a:schemeClr val="accent4"/>
            </a:solidFill>
            <a:ln>
              <a:noFill/>
            </a:ln>
          </p:spPr>
          <p:txBody>
            <a:bodyPr spcFirstLastPara="1" lIns="91425" tIns="91425" rIns="91425" bIns="91425" anchor="ctr"/>
            <a:lstStyle/>
            <a:p>
              <a:pPr marL="0" marR="0" lvl="0" indent="0" algn="l" defTabSz="1219170" rtl="0" eaLnBrk="1" fontAlgn="base"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sp>
          <p:nvSpPr>
            <p:cNvPr id="30" name="Google Shape;256;p9"/>
            <p:cNvSpPr/>
            <p:nvPr/>
          </p:nvSpPr>
          <p:spPr>
            <a:xfrm>
              <a:off x="4846310" y="3612036"/>
              <a:ext cx="811634" cy="761507"/>
            </a:xfrm>
            <a:custGeom>
              <a:avLst/>
              <a:gdLst/>
              <a:ahLst/>
              <a:cxnLst/>
              <a:rect l="l" t="t" r="r" b="b"/>
              <a:pathLst>
                <a:path w="32471" h="30460" extrusionOk="0">
                  <a:moveTo>
                    <a:pt x="21097" y="0"/>
                  </a:moveTo>
                  <a:lnTo>
                    <a:pt x="21097" y="0"/>
                  </a:lnTo>
                  <a:cubicBezTo>
                    <a:pt x="18312" y="4075"/>
                    <a:pt x="17873" y="9827"/>
                    <a:pt x="20014" y="14675"/>
                  </a:cubicBezTo>
                  <a:cubicBezTo>
                    <a:pt x="17796" y="15759"/>
                    <a:pt x="15114" y="17177"/>
                    <a:pt x="12663" y="18544"/>
                  </a:cubicBezTo>
                  <a:cubicBezTo>
                    <a:pt x="8614" y="14005"/>
                    <a:pt x="8589" y="9827"/>
                    <a:pt x="10007" y="4901"/>
                  </a:cubicBezTo>
                  <a:lnTo>
                    <a:pt x="10007" y="4901"/>
                  </a:lnTo>
                  <a:cubicBezTo>
                    <a:pt x="7841" y="9208"/>
                    <a:pt x="8924" y="14908"/>
                    <a:pt x="12457" y="18647"/>
                  </a:cubicBezTo>
                  <a:cubicBezTo>
                    <a:pt x="10884" y="19524"/>
                    <a:pt x="8769" y="20762"/>
                    <a:pt x="6912" y="21897"/>
                  </a:cubicBezTo>
                  <a:cubicBezTo>
                    <a:pt x="2192" y="20607"/>
                    <a:pt x="26" y="15217"/>
                    <a:pt x="464" y="10446"/>
                  </a:cubicBezTo>
                  <a:lnTo>
                    <a:pt x="464" y="10446"/>
                  </a:lnTo>
                  <a:cubicBezTo>
                    <a:pt x="0" y="10884"/>
                    <a:pt x="284" y="12096"/>
                    <a:pt x="258" y="13231"/>
                  </a:cubicBezTo>
                  <a:cubicBezTo>
                    <a:pt x="568" y="16739"/>
                    <a:pt x="2734" y="20891"/>
                    <a:pt x="6628" y="22052"/>
                  </a:cubicBezTo>
                  <a:cubicBezTo>
                    <a:pt x="6345" y="22464"/>
                    <a:pt x="4153" y="23135"/>
                    <a:pt x="4230" y="23805"/>
                  </a:cubicBezTo>
                  <a:cubicBezTo>
                    <a:pt x="4926" y="23367"/>
                    <a:pt x="6061" y="22671"/>
                    <a:pt x="7170" y="22000"/>
                  </a:cubicBezTo>
                  <a:lnTo>
                    <a:pt x="7170" y="22000"/>
                  </a:lnTo>
                  <a:cubicBezTo>
                    <a:pt x="5519" y="24527"/>
                    <a:pt x="6783" y="29840"/>
                    <a:pt x="9491" y="30459"/>
                  </a:cubicBezTo>
                  <a:cubicBezTo>
                    <a:pt x="5881" y="28138"/>
                    <a:pt x="5287" y="21819"/>
                    <a:pt x="10162" y="20220"/>
                  </a:cubicBezTo>
                  <a:cubicBezTo>
                    <a:pt x="14902" y="21989"/>
                    <a:pt x="18574" y="27881"/>
                    <a:pt x="24211" y="27881"/>
                  </a:cubicBezTo>
                  <a:cubicBezTo>
                    <a:pt x="24248" y="27881"/>
                    <a:pt x="24284" y="27881"/>
                    <a:pt x="24321" y="27880"/>
                  </a:cubicBezTo>
                  <a:cubicBezTo>
                    <a:pt x="18956" y="27236"/>
                    <a:pt x="15397" y="22438"/>
                    <a:pt x="10394" y="20091"/>
                  </a:cubicBezTo>
                  <a:cubicBezTo>
                    <a:pt x="13515" y="18286"/>
                    <a:pt x="16816" y="16507"/>
                    <a:pt x="20246" y="14804"/>
                  </a:cubicBezTo>
                  <a:lnTo>
                    <a:pt x="21871" y="14005"/>
                  </a:lnTo>
                  <a:cubicBezTo>
                    <a:pt x="24118" y="15173"/>
                    <a:pt x="27476" y="18015"/>
                    <a:pt x="30159" y="18015"/>
                  </a:cubicBezTo>
                  <a:cubicBezTo>
                    <a:pt x="30617" y="18015"/>
                    <a:pt x="31055" y="17932"/>
                    <a:pt x="31465" y="17745"/>
                  </a:cubicBezTo>
                  <a:lnTo>
                    <a:pt x="31465" y="17745"/>
                  </a:lnTo>
                  <a:cubicBezTo>
                    <a:pt x="31199" y="17778"/>
                    <a:pt x="30936" y="17794"/>
                    <a:pt x="30677" y="17794"/>
                  </a:cubicBezTo>
                  <a:cubicBezTo>
                    <a:pt x="27570" y="17794"/>
                    <a:pt x="24936" y="15495"/>
                    <a:pt x="22103" y="13876"/>
                  </a:cubicBezTo>
                  <a:cubicBezTo>
                    <a:pt x="25224" y="12380"/>
                    <a:pt x="31671" y="9053"/>
                    <a:pt x="32471" y="6061"/>
                  </a:cubicBezTo>
                  <a:lnTo>
                    <a:pt x="32471" y="6061"/>
                  </a:lnTo>
                  <a:cubicBezTo>
                    <a:pt x="31052" y="8176"/>
                    <a:pt x="28912" y="9904"/>
                    <a:pt x="26539" y="11297"/>
                  </a:cubicBezTo>
                  <a:cubicBezTo>
                    <a:pt x="25966" y="10495"/>
                    <a:pt x="28283" y="4708"/>
                    <a:pt x="28085" y="4708"/>
                  </a:cubicBezTo>
                  <a:cubicBezTo>
                    <a:pt x="28060" y="4708"/>
                    <a:pt x="27995" y="4799"/>
                    <a:pt x="27880" y="5004"/>
                  </a:cubicBezTo>
                  <a:cubicBezTo>
                    <a:pt x="24037" y="12432"/>
                    <a:pt x="30201" y="9904"/>
                    <a:pt x="20194" y="14572"/>
                  </a:cubicBezTo>
                  <a:cubicBezTo>
                    <a:pt x="17770" y="9208"/>
                    <a:pt x="19034" y="4256"/>
                    <a:pt x="21097" y="0"/>
                  </a:cubicBezTo>
                  <a:close/>
                </a:path>
              </a:pathLst>
            </a:custGeom>
            <a:solidFill>
              <a:schemeClr val="accent3"/>
            </a:solidFill>
            <a:ln>
              <a:noFill/>
            </a:ln>
          </p:spPr>
          <p:txBody>
            <a:bodyPr spcFirstLastPara="1" lIns="91425" tIns="91425" rIns="91425" bIns="91425" anchor="ctr"/>
            <a:lstStyle/>
            <a:p>
              <a:pPr marL="0" marR="0" lvl="0" indent="0" algn="l" defTabSz="1219170" rtl="0" eaLnBrk="1" fontAlgn="base"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grpSp>
      <p:sp>
        <p:nvSpPr>
          <p:cNvPr id="31" name="Google Shape;257;p9"/>
          <p:cNvSpPr/>
          <p:nvPr/>
        </p:nvSpPr>
        <p:spPr>
          <a:xfrm rot="10800000" flipH="1">
            <a:off x="-383117" y="-69851"/>
            <a:ext cx="2034117" cy="2755901"/>
          </a:xfrm>
          <a:custGeom>
            <a:avLst/>
            <a:gdLst/>
            <a:ahLst/>
            <a:cxnLst/>
            <a:rect l="l" t="t" r="r" b="b"/>
            <a:pathLst>
              <a:path w="29738" h="40284" extrusionOk="0">
                <a:moveTo>
                  <a:pt x="20659" y="0"/>
                </a:moveTo>
                <a:cubicBezTo>
                  <a:pt x="17022" y="4411"/>
                  <a:pt x="13953" y="10291"/>
                  <a:pt x="14882" y="16326"/>
                </a:cubicBezTo>
                <a:lnTo>
                  <a:pt x="14701" y="16584"/>
                </a:lnTo>
                <a:cubicBezTo>
                  <a:pt x="14340" y="17177"/>
                  <a:pt x="13979" y="17770"/>
                  <a:pt x="13669" y="18389"/>
                </a:cubicBezTo>
                <a:cubicBezTo>
                  <a:pt x="13205" y="13308"/>
                  <a:pt x="12406" y="8228"/>
                  <a:pt x="11271" y="3250"/>
                </a:cubicBezTo>
                <a:lnTo>
                  <a:pt x="11271" y="3250"/>
                </a:lnTo>
                <a:cubicBezTo>
                  <a:pt x="9698" y="8486"/>
                  <a:pt x="10497" y="14185"/>
                  <a:pt x="13463" y="18776"/>
                </a:cubicBezTo>
                <a:cubicBezTo>
                  <a:pt x="12844" y="19988"/>
                  <a:pt x="12303" y="21200"/>
                  <a:pt x="11813" y="22490"/>
                </a:cubicBezTo>
                <a:cubicBezTo>
                  <a:pt x="10342" y="17693"/>
                  <a:pt x="8150" y="12354"/>
                  <a:pt x="4540" y="8743"/>
                </a:cubicBezTo>
                <a:lnTo>
                  <a:pt x="4540" y="8743"/>
                </a:lnTo>
                <a:cubicBezTo>
                  <a:pt x="6551" y="13412"/>
                  <a:pt x="7634" y="19086"/>
                  <a:pt x="11658" y="22928"/>
                </a:cubicBezTo>
                <a:cubicBezTo>
                  <a:pt x="11451" y="23444"/>
                  <a:pt x="11271" y="23960"/>
                  <a:pt x="11116" y="24502"/>
                </a:cubicBezTo>
                <a:cubicBezTo>
                  <a:pt x="7067" y="22206"/>
                  <a:pt x="4978" y="18183"/>
                  <a:pt x="2579" y="14495"/>
                </a:cubicBezTo>
                <a:lnTo>
                  <a:pt x="2579" y="14495"/>
                </a:lnTo>
                <a:cubicBezTo>
                  <a:pt x="3559" y="18802"/>
                  <a:pt x="5571" y="24579"/>
                  <a:pt x="10884" y="25250"/>
                </a:cubicBezTo>
                <a:cubicBezTo>
                  <a:pt x="10729" y="25765"/>
                  <a:pt x="10652" y="25997"/>
                  <a:pt x="10420" y="26926"/>
                </a:cubicBezTo>
                <a:cubicBezTo>
                  <a:pt x="6758" y="25688"/>
                  <a:pt x="2786" y="24553"/>
                  <a:pt x="0" y="21226"/>
                </a:cubicBezTo>
                <a:lnTo>
                  <a:pt x="0" y="21226"/>
                </a:lnTo>
                <a:cubicBezTo>
                  <a:pt x="136" y="25466"/>
                  <a:pt x="4517" y="27533"/>
                  <a:pt x="8624" y="27533"/>
                </a:cubicBezTo>
                <a:cubicBezTo>
                  <a:pt x="9188" y="27533"/>
                  <a:pt x="9748" y="27494"/>
                  <a:pt x="10291" y="27416"/>
                </a:cubicBezTo>
                <a:lnTo>
                  <a:pt x="10291" y="27416"/>
                </a:lnTo>
                <a:cubicBezTo>
                  <a:pt x="10162" y="27932"/>
                  <a:pt x="10033" y="28422"/>
                  <a:pt x="9930" y="28938"/>
                </a:cubicBezTo>
                <a:cubicBezTo>
                  <a:pt x="7962" y="29088"/>
                  <a:pt x="5995" y="29292"/>
                  <a:pt x="3944" y="29292"/>
                </a:cubicBezTo>
                <a:cubicBezTo>
                  <a:pt x="2822" y="29292"/>
                  <a:pt x="1676" y="29231"/>
                  <a:pt x="490" y="29067"/>
                </a:cubicBezTo>
                <a:lnTo>
                  <a:pt x="490" y="29067"/>
                </a:lnTo>
                <a:cubicBezTo>
                  <a:pt x="1849" y="30026"/>
                  <a:pt x="3422" y="30331"/>
                  <a:pt x="5062" y="30331"/>
                </a:cubicBezTo>
                <a:cubicBezTo>
                  <a:pt x="6596" y="30331"/>
                  <a:pt x="8190" y="30064"/>
                  <a:pt x="9723" y="29814"/>
                </a:cubicBezTo>
                <a:lnTo>
                  <a:pt x="9723" y="29814"/>
                </a:lnTo>
                <a:cubicBezTo>
                  <a:pt x="9620" y="30253"/>
                  <a:pt x="9543" y="30666"/>
                  <a:pt x="9466" y="31104"/>
                </a:cubicBezTo>
                <a:cubicBezTo>
                  <a:pt x="6912" y="31517"/>
                  <a:pt x="4617" y="33245"/>
                  <a:pt x="1960" y="34122"/>
                </a:cubicBezTo>
                <a:cubicBezTo>
                  <a:pt x="2357" y="34238"/>
                  <a:pt x="2774" y="34290"/>
                  <a:pt x="3202" y="34290"/>
                </a:cubicBezTo>
                <a:cubicBezTo>
                  <a:pt x="5248" y="34290"/>
                  <a:pt x="7562" y="33085"/>
                  <a:pt x="9311" y="31826"/>
                </a:cubicBezTo>
                <a:lnTo>
                  <a:pt x="9311" y="31826"/>
                </a:lnTo>
                <a:cubicBezTo>
                  <a:pt x="8167" y="38164"/>
                  <a:pt x="7894" y="40283"/>
                  <a:pt x="8013" y="40283"/>
                </a:cubicBezTo>
                <a:cubicBezTo>
                  <a:pt x="8206" y="40283"/>
                  <a:pt x="9423" y="34747"/>
                  <a:pt x="9646" y="32548"/>
                </a:cubicBezTo>
                <a:cubicBezTo>
                  <a:pt x="10136" y="34431"/>
                  <a:pt x="11967" y="36881"/>
                  <a:pt x="14159" y="36984"/>
                </a:cubicBezTo>
                <a:cubicBezTo>
                  <a:pt x="12483" y="35592"/>
                  <a:pt x="12122" y="32780"/>
                  <a:pt x="9852" y="31491"/>
                </a:cubicBezTo>
                <a:cubicBezTo>
                  <a:pt x="9956" y="30949"/>
                  <a:pt x="10059" y="30382"/>
                  <a:pt x="10188" y="29814"/>
                </a:cubicBezTo>
                <a:cubicBezTo>
                  <a:pt x="11451" y="32445"/>
                  <a:pt x="15681" y="33941"/>
                  <a:pt x="18415" y="34508"/>
                </a:cubicBezTo>
                <a:cubicBezTo>
                  <a:pt x="15733" y="33116"/>
                  <a:pt x="13747" y="29557"/>
                  <a:pt x="10368" y="29067"/>
                </a:cubicBezTo>
                <a:cubicBezTo>
                  <a:pt x="10471" y="28499"/>
                  <a:pt x="10626" y="27958"/>
                  <a:pt x="10755" y="27416"/>
                </a:cubicBezTo>
                <a:cubicBezTo>
                  <a:pt x="13341" y="28949"/>
                  <a:pt x="16615" y="30151"/>
                  <a:pt x="19857" y="30151"/>
                </a:cubicBezTo>
                <a:cubicBezTo>
                  <a:pt x="21141" y="30151"/>
                  <a:pt x="22421" y="29963"/>
                  <a:pt x="23650" y="29531"/>
                </a:cubicBezTo>
                <a:lnTo>
                  <a:pt x="23650" y="29531"/>
                </a:lnTo>
                <a:cubicBezTo>
                  <a:pt x="23516" y="29538"/>
                  <a:pt x="23382" y="29542"/>
                  <a:pt x="23248" y="29542"/>
                </a:cubicBezTo>
                <a:cubicBezTo>
                  <a:pt x="19522" y="29542"/>
                  <a:pt x="15846" y="26761"/>
                  <a:pt x="11908" y="26761"/>
                </a:cubicBezTo>
                <a:cubicBezTo>
                  <a:pt x="11577" y="26761"/>
                  <a:pt x="11245" y="26780"/>
                  <a:pt x="10910" y="26823"/>
                </a:cubicBezTo>
                <a:cubicBezTo>
                  <a:pt x="11013" y="26359"/>
                  <a:pt x="11142" y="25894"/>
                  <a:pt x="11400" y="25017"/>
                </a:cubicBezTo>
                <a:cubicBezTo>
                  <a:pt x="14088" y="25693"/>
                  <a:pt x="17223" y="26342"/>
                  <a:pt x="19887" y="26342"/>
                </a:cubicBezTo>
                <a:cubicBezTo>
                  <a:pt x="21696" y="26342"/>
                  <a:pt x="23288" y="26042"/>
                  <a:pt x="24373" y="25250"/>
                </a:cubicBezTo>
                <a:lnTo>
                  <a:pt x="24373" y="25250"/>
                </a:lnTo>
                <a:cubicBezTo>
                  <a:pt x="23649" y="25368"/>
                  <a:pt x="22922" y="25416"/>
                  <a:pt x="22193" y="25416"/>
                </a:cubicBezTo>
                <a:cubicBezTo>
                  <a:pt x="19226" y="25416"/>
                  <a:pt x="16227" y="24628"/>
                  <a:pt x="13264" y="24628"/>
                </a:cubicBezTo>
                <a:cubicBezTo>
                  <a:pt x="12675" y="24628"/>
                  <a:pt x="12088" y="24659"/>
                  <a:pt x="11503" y="24734"/>
                </a:cubicBezTo>
                <a:cubicBezTo>
                  <a:pt x="11684" y="24141"/>
                  <a:pt x="11890" y="23547"/>
                  <a:pt x="12096" y="22954"/>
                </a:cubicBezTo>
                <a:cubicBezTo>
                  <a:pt x="13934" y="23651"/>
                  <a:pt x="15855" y="23994"/>
                  <a:pt x="17767" y="23994"/>
                </a:cubicBezTo>
                <a:cubicBezTo>
                  <a:pt x="20523" y="23994"/>
                  <a:pt x="23262" y="23282"/>
                  <a:pt x="25714" y="21897"/>
                </a:cubicBezTo>
                <a:lnTo>
                  <a:pt x="25714" y="21897"/>
                </a:lnTo>
                <a:cubicBezTo>
                  <a:pt x="24100" y="22475"/>
                  <a:pt x="22386" y="22662"/>
                  <a:pt x="20631" y="22662"/>
                </a:cubicBezTo>
                <a:cubicBezTo>
                  <a:pt x="17926" y="22662"/>
                  <a:pt x="15122" y="22218"/>
                  <a:pt x="12431" y="22077"/>
                </a:cubicBezTo>
                <a:cubicBezTo>
                  <a:pt x="12793" y="21175"/>
                  <a:pt x="12844" y="21020"/>
                  <a:pt x="13566" y="19524"/>
                </a:cubicBezTo>
                <a:cubicBezTo>
                  <a:pt x="14461" y="19680"/>
                  <a:pt x="15415" y="19765"/>
                  <a:pt x="16388" y="19765"/>
                </a:cubicBezTo>
                <a:cubicBezTo>
                  <a:pt x="20240" y="19765"/>
                  <a:pt x="24403" y="18438"/>
                  <a:pt x="26462" y="14959"/>
                </a:cubicBezTo>
                <a:lnTo>
                  <a:pt x="26462" y="14959"/>
                </a:lnTo>
                <a:cubicBezTo>
                  <a:pt x="22722" y="17744"/>
                  <a:pt x="17925" y="17744"/>
                  <a:pt x="13747" y="19137"/>
                </a:cubicBezTo>
                <a:cubicBezTo>
                  <a:pt x="14211" y="18234"/>
                  <a:pt x="14701" y="17332"/>
                  <a:pt x="15268" y="16481"/>
                </a:cubicBezTo>
                <a:cubicBezTo>
                  <a:pt x="21071" y="15526"/>
                  <a:pt x="27983" y="10936"/>
                  <a:pt x="29221" y="7841"/>
                </a:cubicBezTo>
                <a:lnTo>
                  <a:pt x="29221" y="7841"/>
                </a:lnTo>
                <a:cubicBezTo>
                  <a:pt x="25121" y="10858"/>
                  <a:pt x="20194" y="13360"/>
                  <a:pt x="15630" y="16016"/>
                </a:cubicBezTo>
                <a:cubicBezTo>
                  <a:pt x="18931" y="11271"/>
                  <a:pt x="28731" y="5829"/>
                  <a:pt x="29737" y="1032"/>
                </a:cubicBezTo>
                <a:lnTo>
                  <a:pt x="29737" y="1032"/>
                </a:lnTo>
                <a:cubicBezTo>
                  <a:pt x="27803" y="3173"/>
                  <a:pt x="25249" y="4668"/>
                  <a:pt x="22954" y="6396"/>
                </a:cubicBezTo>
                <a:cubicBezTo>
                  <a:pt x="19369" y="8821"/>
                  <a:pt x="18080" y="12483"/>
                  <a:pt x="15243" y="15759"/>
                </a:cubicBezTo>
                <a:cubicBezTo>
                  <a:pt x="16223" y="10368"/>
                  <a:pt x="19627" y="5649"/>
                  <a:pt x="20659" y="0"/>
                </a:cubicBezTo>
                <a:close/>
              </a:path>
            </a:pathLst>
          </a:custGeom>
          <a:solidFill>
            <a:schemeClr val="accent3"/>
          </a:solidFill>
          <a:ln>
            <a:noFill/>
          </a:ln>
        </p:spPr>
        <p:txBody>
          <a:bodyPr spcFirstLastPara="1" lIns="121900" tIns="121900" rIns="121900" bIns="121900" anchor="ctr"/>
          <a:lstStyle/>
          <a:p>
            <a:pPr marL="0" marR="0" lvl="0" indent="0" algn="l" defTabSz="1219170" rtl="0" eaLnBrk="1" fontAlgn="base"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sp>
        <p:nvSpPr>
          <p:cNvPr id="32" name="Google Shape;258;p9"/>
          <p:cNvSpPr>
            <a:spLocks/>
          </p:cNvSpPr>
          <p:nvPr/>
        </p:nvSpPr>
        <p:spPr bwMode="auto">
          <a:xfrm rot="5400000">
            <a:off x="437093" y="-877358"/>
            <a:ext cx="1877484" cy="2544233"/>
          </a:xfrm>
          <a:custGeom>
            <a:avLst/>
            <a:gdLst>
              <a:gd name="T0" fmla="*/ 1579932427 w 29738"/>
              <a:gd name="T1" fmla="*/ 1735148518 h 40284"/>
              <a:gd name="T2" fmla="*/ 1451156237 w 29738"/>
              <a:gd name="T3" fmla="*/ 1954406134 h 40284"/>
              <a:gd name="T4" fmla="*/ 1196574539 w 29738"/>
              <a:gd name="T5" fmla="*/ 345413780 h 40284"/>
              <a:gd name="T6" fmla="*/ 1254115307 w 29738"/>
              <a:gd name="T7" fmla="*/ 2147483646 h 40284"/>
              <a:gd name="T8" fmla="*/ 481984844 w 29738"/>
              <a:gd name="T9" fmla="*/ 929217468 h 40284"/>
              <a:gd name="T10" fmla="*/ 1180119864 w 29738"/>
              <a:gd name="T11" fmla="*/ 2147483646 h 40284"/>
              <a:gd name="T12" fmla="*/ 273796346 w 29738"/>
              <a:gd name="T13" fmla="*/ 1540547257 h 40284"/>
              <a:gd name="T14" fmla="*/ 1106229824 w 29738"/>
              <a:gd name="T15" fmla="*/ 2147483646 h 40284"/>
              <a:gd name="T16" fmla="*/ 0 w 29738"/>
              <a:gd name="T17" fmla="*/ 2147483646 h 40284"/>
              <a:gd name="T18" fmla="*/ 1092532944 w 29738"/>
              <a:gd name="T19" fmla="*/ 2147483646 h 40284"/>
              <a:gd name="T20" fmla="*/ 1054209050 w 29738"/>
              <a:gd name="T21" fmla="*/ 2147483646 h 40284"/>
              <a:gd name="T22" fmla="*/ 52020774 w 29738"/>
              <a:gd name="T23" fmla="*/ 2147483646 h 40284"/>
              <a:gd name="T24" fmla="*/ 537402411 w 29738"/>
              <a:gd name="T25" fmla="*/ 2147483646 h 40284"/>
              <a:gd name="T26" fmla="*/ 1032232155 w 29738"/>
              <a:gd name="T27" fmla="*/ 2147483646 h 40284"/>
              <a:gd name="T28" fmla="*/ 208080918 w 29738"/>
              <a:gd name="T29" fmla="*/ 2147483646 h 40284"/>
              <a:gd name="T30" fmla="*/ 988493621 w 29738"/>
              <a:gd name="T31" fmla="*/ 2147483646 h 40284"/>
              <a:gd name="T32" fmla="*/ 850693016 w 29738"/>
              <a:gd name="T33" fmla="*/ 2147483646 h 40284"/>
              <a:gd name="T34" fmla="*/ 1503177011 w 29738"/>
              <a:gd name="T35" fmla="*/ 2147483646 h 40284"/>
              <a:gd name="T36" fmla="*/ 1081598311 w 29738"/>
              <a:gd name="T37" fmla="*/ 2147483646 h 40284"/>
              <a:gd name="T38" fmla="*/ 1100707604 w 29738"/>
              <a:gd name="T39" fmla="*/ 2147483646 h 40284"/>
              <a:gd name="T40" fmla="*/ 2108097488 w 29738"/>
              <a:gd name="T41" fmla="*/ 2147483646 h 40284"/>
              <a:gd name="T42" fmla="*/ 2147483646 w 29738"/>
              <a:gd name="T43" fmla="*/ 2147483646 h 40284"/>
              <a:gd name="T44" fmla="*/ 1264200186 w 29738"/>
              <a:gd name="T45" fmla="*/ 2147483646 h 40284"/>
              <a:gd name="T46" fmla="*/ 1210269146 w 29738"/>
              <a:gd name="T47" fmla="*/ 2147483646 h 40284"/>
              <a:gd name="T48" fmla="*/ 2147483646 w 29738"/>
              <a:gd name="T49" fmla="*/ 2147483646 h 40284"/>
              <a:gd name="T50" fmla="*/ 2147483646 w 29738"/>
              <a:gd name="T51" fmla="*/ 2147483646 h 40284"/>
              <a:gd name="T52" fmla="*/ 1221203779 w 29738"/>
              <a:gd name="T53" fmla="*/ 2147483646 h 40284"/>
              <a:gd name="T54" fmla="*/ 1886216561 w 29738"/>
              <a:gd name="T55" fmla="*/ 2147483646 h 40284"/>
              <a:gd name="T56" fmla="*/ 2147483646 w 29738"/>
              <a:gd name="T57" fmla="*/ 2147483646 h 40284"/>
              <a:gd name="T58" fmla="*/ 1319725380 w 29738"/>
              <a:gd name="T59" fmla="*/ 2147483646 h 40284"/>
              <a:gd name="T60" fmla="*/ 1739815330 w 29738"/>
              <a:gd name="T61" fmla="*/ 2100650382 h 40284"/>
              <a:gd name="T62" fmla="*/ 2147483646 w 29738"/>
              <a:gd name="T63" fmla="*/ 1589862288 h 40284"/>
              <a:gd name="T64" fmla="*/ 1620910987 w 29738"/>
              <a:gd name="T65" fmla="*/ 1751621993 h 40284"/>
              <a:gd name="T66" fmla="*/ 2147483646 w 29738"/>
              <a:gd name="T67" fmla="*/ 833351711 h 40284"/>
              <a:gd name="T68" fmla="*/ 2147483646 w 29738"/>
              <a:gd name="T69" fmla="*/ 109682642 h 40284"/>
              <a:gd name="T70" fmla="*/ 2147483646 w 29738"/>
              <a:gd name="T71" fmla="*/ 679774886 h 40284"/>
              <a:gd name="T72" fmla="*/ 2147483646 w 29738"/>
              <a:gd name="T73" fmla="*/ 0 h 4028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9738" h="40284" extrusionOk="0">
                <a:moveTo>
                  <a:pt x="20659" y="0"/>
                </a:moveTo>
                <a:cubicBezTo>
                  <a:pt x="17022" y="4411"/>
                  <a:pt x="13953" y="10291"/>
                  <a:pt x="14882" y="16326"/>
                </a:cubicBezTo>
                <a:lnTo>
                  <a:pt x="14701" y="16584"/>
                </a:lnTo>
                <a:cubicBezTo>
                  <a:pt x="14340" y="17177"/>
                  <a:pt x="13979" y="17770"/>
                  <a:pt x="13669" y="18389"/>
                </a:cubicBezTo>
                <a:cubicBezTo>
                  <a:pt x="13205" y="13308"/>
                  <a:pt x="12406" y="8228"/>
                  <a:pt x="11271" y="3250"/>
                </a:cubicBezTo>
                <a:cubicBezTo>
                  <a:pt x="9698" y="8486"/>
                  <a:pt x="10497" y="14185"/>
                  <a:pt x="13463" y="18776"/>
                </a:cubicBezTo>
                <a:cubicBezTo>
                  <a:pt x="12844" y="19988"/>
                  <a:pt x="12303" y="21200"/>
                  <a:pt x="11813" y="22490"/>
                </a:cubicBezTo>
                <a:cubicBezTo>
                  <a:pt x="10342" y="17693"/>
                  <a:pt x="8150" y="12354"/>
                  <a:pt x="4540" y="8743"/>
                </a:cubicBezTo>
                <a:cubicBezTo>
                  <a:pt x="6551" y="13412"/>
                  <a:pt x="7634" y="19086"/>
                  <a:pt x="11658" y="22928"/>
                </a:cubicBezTo>
                <a:cubicBezTo>
                  <a:pt x="11451" y="23444"/>
                  <a:pt x="11271" y="23960"/>
                  <a:pt x="11116" y="24502"/>
                </a:cubicBezTo>
                <a:cubicBezTo>
                  <a:pt x="7067" y="22206"/>
                  <a:pt x="4978" y="18183"/>
                  <a:pt x="2579" y="14495"/>
                </a:cubicBezTo>
                <a:cubicBezTo>
                  <a:pt x="3559" y="18802"/>
                  <a:pt x="5571" y="24579"/>
                  <a:pt x="10884" y="25250"/>
                </a:cubicBezTo>
                <a:cubicBezTo>
                  <a:pt x="10729" y="25765"/>
                  <a:pt x="10652" y="25997"/>
                  <a:pt x="10420" y="26926"/>
                </a:cubicBezTo>
                <a:cubicBezTo>
                  <a:pt x="6758" y="25688"/>
                  <a:pt x="2786" y="24553"/>
                  <a:pt x="0" y="21226"/>
                </a:cubicBezTo>
                <a:cubicBezTo>
                  <a:pt x="136" y="25466"/>
                  <a:pt x="4517" y="27533"/>
                  <a:pt x="8624" y="27533"/>
                </a:cubicBezTo>
                <a:cubicBezTo>
                  <a:pt x="9188" y="27533"/>
                  <a:pt x="9748" y="27494"/>
                  <a:pt x="10291" y="27416"/>
                </a:cubicBezTo>
                <a:cubicBezTo>
                  <a:pt x="10162" y="27932"/>
                  <a:pt x="10033" y="28422"/>
                  <a:pt x="9930" y="28938"/>
                </a:cubicBezTo>
                <a:cubicBezTo>
                  <a:pt x="7962" y="29088"/>
                  <a:pt x="5995" y="29292"/>
                  <a:pt x="3944" y="29292"/>
                </a:cubicBezTo>
                <a:cubicBezTo>
                  <a:pt x="2822" y="29292"/>
                  <a:pt x="1676" y="29231"/>
                  <a:pt x="490" y="29067"/>
                </a:cubicBezTo>
                <a:cubicBezTo>
                  <a:pt x="1849" y="30026"/>
                  <a:pt x="3422" y="30331"/>
                  <a:pt x="5062" y="30331"/>
                </a:cubicBezTo>
                <a:cubicBezTo>
                  <a:pt x="6596" y="30331"/>
                  <a:pt x="8190" y="30064"/>
                  <a:pt x="9723" y="29814"/>
                </a:cubicBezTo>
                <a:cubicBezTo>
                  <a:pt x="9620" y="30253"/>
                  <a:pt x="9543" y="30666"/>
                  <a:pt x="9466" y="31104"/>
                </a:cubicBezTo>
                <a:cubicBezTo>
                  <a:pt x="6912" y="31517"/>
                  <a:pt x="4617" y="33245"/>
                  <a:pt x="1960" y="34122"/>
                </a:cubicBezTo>
                <a:cubicBezTo>
                  <a:pt x="2357" y="34238"/>
                  <a:pt x="2774" y="34290"/>
                  <a:pt x="3202" y="34290"/>
                </a:cubicBezTo>
                <a:cubicBezTo>
                  <a:pt x="5248" y="34290"/>
                  <a:pt x="7562" y="33085"/>
                  <a:pt x="9311" y="31826"/>
                </a:cubicBezTo>
                <a:cubicBezTo>
                  <a:pt x="8167" y="38164"/>
                  <a:pt x="7894" y="40283"/>
                  <a:pt x="8013" y="40283"/>
                </a:cubicBezTo>
                <a:cubicBezTo>
                  <a:pt x="8206" y="40283"/>
                  <a:pt x="9423" y="34747"/>
                  <a:pt x="9646" y="32548"/>
                </a:cubicBezTo>
                <a:cubicBezTo>
                  <a:pt x="10136" y="34431"/>
                  <a:pt x="11967" y="36881"/>
                  <a:pt x="14159" y="36984"/>
                </a:cubicBezTo>
                <a:cubicBezTo>
                  <a:pt x="12483" y="35592"/>
                  <a:pt x="12122" y="32780"/>
                  <a:pt x="9852" y="31491"/>
                </a:cubicBezTo>
                <a:cubicBezTo>
                  <a:pt x="9956" y="30949"/>
                  <a:pt x="10059" y="30382"/>
                  <a:pt x="10188" y="29814"/>
                </a:cubicBezTo>
                <a:cubicBezTo>
                  <a:pt x="11451" y="32445"/>
                  <a:pt x="15681" y="33941"/>
                  <a:pt x="18415" y="34508"/>
                </a:cubicBezTo>
                <a:cubicBezTo>
                  <a:pt x="15733" y="33116"/>
                  <a:pt x="13747" y="29557"/>
                  <a:pt x="10368" y="29067"/>
                </a:cubicBezTo>
                <a:cubicBezTo>
                  <a:pt x="10471" y="28499"/>
                  <a:pt x="10626" y="27958"/>
                  <a:pt x="10755" y="27416"/>
                </a:cubicBezTo>
                <a:cubicBezTo>
                  <a:pt x="13341" y="28949"/>
                  <a:pt x="16615" y="30151"/>
                  <a:pt x="19857" y="30151"/>
                </a:cubicBezTo>
                <a:cubicBezTo>
                  <a:pt x="21141" y="30151"/>
                  <a:pt x="22421" y="29963"/>
                  <a:pt x="23650" y="29531"/>
                </a:cubicBezTo>
                <a:cubicBezTo>
                  <a:pt x="23516" y="29538"/>
                  <a:pt x="23382" y="29542"/>
                  <a:pt x="23248" y="29542"/>
                </a:cubicBezTo>
                <a:cubicBezTo>
                  <a:pt x="19522" y="29542"/>
                  <a:pt x="15846" y="26761"/>
                  <a:pt x="11908" y="26761"/>
                </a:cubicBezTo>
                <a:cubicBezTo>
                  <a:pt x="11577" y="26761"/>
                  <a:pt x="11245" y="26780"/>
                  <a:pt x="10910" y="26823"/>
                </a:cubicBezTo>
                <a:cubicBezTo>
                  <a:pt x="11013" y="26359"/>
                  <a:pt x="11142" y="25894"/>
                  <a:pt x="11400" y="25017"/>
                </a:cubicBezTo>
                <a:cubicBezTo>
                  <a:pt x="14088" y="25693"/>
                  <a:pt x="17223" y="26342"/>
                  <a:pt x="19887" y="26342"/>
                </a:cubicBezTo>
                <a:cubicBezTo>
                  <a:pt x="21696" y="26342"/>
                  <a:pt x="23288" y="26042"/>
                  <a:pt x="24373" y="25250"/>
                </a:cubicBezTo>
                <a:cubicBezTo>
                  <a:pt x="23649" y="25368"/>
                  <a:pt x="22922" y="25416"/>
                  <a:pt x="22193" y="25416"/>
                </a:cubicBezTo>
                <a:cubicBezTo>
                  <a:pt x="19226" y="25416"/>
                  <a:pt x="16227" y="24628"/>
                  <a:pt x="13264" y="24628"/>
                </a:cubicBezTo>
                <a:cubicBezTo>
                  <a:pt x="12675" y="24628"/>
                  <a:pt x="12088" y="24659"/>
                  <a:pt x="11503" y="24734"/>
                </a:cubicBezTo>
                <a:cubicBezTo>
                  <a:pt x="11684" y="24141"/>
                  <a:pt x="11890" y="23547"/>
                  <a:pt x="12096" y="22954"/>
                </a:cubicBezTo>
                <a:cubicBezTo>
                  <a:pt x="13934" y="23651"/>
                  <a:pt x="15855" y="23994"/>
                  <a:pt x="17767" y="23994"/>
                </a:cubicBezTo>
                <a:cubicBezTo>
                  <a:pt x="20523" y="23994"/>
                  <a:pt x="23262" y="23282"/>
                  <a:pt x="25714" y="21897"/>
                </a:cubicBezTo>
                <a:cubicBezTo>
                  <a:pt x="24100" y="22475"/>
                  <a:pt x="22386" y="22662"/>
                  <a:pt x="20631" y="22662"/>
                </a:cubicBezTo>
                <a:cubicBezTo>
                  <a:pt x="17926" y="22662"/>
                  <a:pt x="15122" y="22218"/>
                  <a:pt x="12431" y="22077"/>
                </a:cubicBezTo>
                <a:cubicBezTo>
                  <a:pt x="12793" y="21175"/>
                  <a:pt x="12844" y="21020"/>
                  <a:pt x="13566" y="19524"/>
                </a:cubicBezTo>
                <a:cubicBezTo>
                  <a:pt x="14461" y="19680"/>
                  <a:pt x="15415" y="19765"/>
                  <a:pt x="16388" y="19765"/>
                </a:cubicBezTo>
                <a:cubicBezTo>
                  <a:pt x="20240" y="19765"/>
                  <a:pt x="24403" y="18438"/>
                  <a:pt x="26462" y="14959"/>
                </a:cubicBezTo>
                <a:cubicBezTo>
                  <a:pt x="22722" y="17744"/>
                  <a:pt x="17925" y="17744"/>
                  <a:pt x="13747" y="19137"/>
                </a:cubicBezTo>
                <a:cubicBezTo>
                  <a:pt x="14211" y="18234"/>
                  <a:pt x="14701" y="17332"/>
                  <a:pt x="15268" y="16481"/>
                </a:cubicBezTo>
                <a:cubicBezTo>
                  <a:pt x="21071" y="15526"/>
                  <a:pt x="27983" y="10936"/>
                  <a:pt x="29221" y="7841"/>
                </a:cubicBezTo>
                <a:cubicBezTo>
                  <a:pt x="25121" y="10858"/>
                  <a:pt x="20194" y="13360"/>
                  <a:pt x="15630" y="16016"/>
                </a:cubicBezTo>
                <a:cubicBezTo>
                  <a:pt x="18931" y="11271"/>
                  <a:pt x="28731" y="5829"/>
                  <a:pt x="29737" y="1032"/>
                </a:cubicBezTo>
                <a:cubicBezTo>
                  <a:pt x="27803" y="3173"/>
                  <a:pt x="25249" y="4668"/>
                  <a:pt x="22954" y="6396"/>
                </a:cubicBezTo>
                <a:cubicBezTo>
                  <a:pt x="19369" y="8821"/>
                  <a:pt x="18080" y="12483"/>
                  <a:pt x="15243" y="15759"/>
                </a:cubicBezTo>
                <a:cubicBezTo>
                  <a:pt x="16223" y="10368"/>
                  <a:pt x="19627" y="5649"/>
                  <a:pt x="20659" y="0"/>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lIns="121900" tIns="121900" rIns="121900" bIns="121900" anchor="ctr"/>
          <a:lstStyle/>
          <a:p>
            <a:pPr marL="0" marR="0" lvl="0" indent="0" algn="l" defTabSz="121917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grpSp>
        <p:nvGrpSpPr>
          <p:cNvPr id="33" name="Google Shape;259;p9"/>
          <p:cNvGrpSpPr>
            <a:grpSpLocks/>
          </p:cNvGrpSpPr>
          <p:nvPr/>
        </p:nvGrpSpPr>
        <p:grpSpPr bwMode="auto">
          <a:xfrm rot="10800000" flipH="1">
            <a:off x="1813985" y="-266700"/>
            <a:ext cx="1339849" cy="1077384"/>
            <a:chOff x="4649450" y="3527425"/>
            <a:chExt cx="1224050" cy="983475"/>
          </a:xfrm>
        </p:grpSpPr>
        <p:sp>
          <p:nvSpPr>
            <p:cNvPr id="34" name="Google Shape;260;p9"/>
            <p:cNvSpPr/>
            <p:nvPr/>
          </p:nvSpPr>
          <p:spPr>
            <a:xfrm>
              <a:off x="4657185" y="4149584"/>
              <a:ext cx="456360" cy="170032"/>
            </a:xfrm>
            <a:custGeom>
              <a:avLst/>
              <a:gdLst/>
              <a:ahLst/>
              <a:cxnLst/>
              <a:rect l="l" t="t" r="r" b="b"/>
              <a:pathLst>
                <a:path w="18259" h="6731" extrusionOk="0">
                  <a:moveTo>
                    <a:pt x="14506" y="1"/>
                  </a:moveTo>
                  <a:lnTo>
                    <a:pt x="14454" y="52"/>
                  </a:lnTo>
                  <a:cubicBezTo>
                    <a:pt x="10483" y="3121"/>
                    <a:pt x="5815" y="5107"/>
                    <a:pt x="888" y="5855"/>
                  </a:cubicBezTo>
                  <a:cubicBezTo>
                    <a:pt x="21" y="6472"/>
                    <a:pt x="0" y="6730"/>
                    <a:pt x="534" y="6730"/>
                  </a:cubicBezTo>
                  <a:cubicBezTo>
                    <a:pt x="3080" y="6730"/>
                    <a:pt x="18259" y="854"/>
                    <a:pt x="14506" y="1"/>
                  </a:cubicBezTo>
                  <a:close/>
                </a:path>
              </a:pathLst>
            </a:custGeom>
            <a:solidFill>
              <a:schemeClr val="accent6"/>
            </a:solidFill>
            <a:ln>
              <a:noFill/>
            </a:ln>
          </p:spPr>
          <p:txBody>
            <a:bodyPr spcFirstLastPara="1" lIns="91425" tIns="91425" rIns="91425" bIns="91425" anchor="ctr"/>
            <a:lstStyle/>
            <a:p>
              <a:pPr marL="0" marR="0" lvl="0" indent="0" algn="l" defTabSz="1219170" rtl="0" eaLnBrk="1" fontAlgn="base"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sp>
          <p:nvSpPr>
            <p:cNvPr id="35" name="Google Shape;261;p9"/>
            <p:cNvSpPr>
              <a:spLocks/>
            </p:cNvSpPr>
            <p:nvPr/>
          </p:nvSpPr>
          <p:spPr bwMode="auto">
            <a:xfrm>
              <a:off x="4756075" y="3527425"/>
              <a:ext cx="1117425" cy="983475"/>
            </a:xfrm>
            <a:custGeom>
              <a:avLst/>
              <a:gdLst>
                <a:gd name="T0" fmla="*/ 568421875 w 44697"/>
                <a:gd name="T1" fmla="*/ 93421875 h 39339"/>
                <a:gd name="T2" fmla="*/ 558546875 w 44697"/>
                <a:gd name="T3" fmla="*/ 141171875 h 39339"/>
                <a:gd name="T4" fmla="*/ 538640625 w 44697"/>
                <a:gd name="T5" fmla="*/ 148218750 h 39339"/>
                <a:gd name="T6" fmla="*/ 540812500 w 44697"/>
                <a:gd name="T7" fmla="*/ 105296875 h 39339"/>
                <a:gd name="T8" fmla="*/ 568421875 w 44697"/>
                <a:gd name="T9" fmla="*/ 93421875 h 39339"/>
                <a:gd name="T10" fmla="*/ 330812500 w 44697"/>
                <a:gd name="T11" fmla="*/ 156265625 h 39339"/>
                <a:gd name="T12" fmla="*/ 333281250 w 44697"/>
                <a:gd name="T13" fmla="*/ 156484375 h 39339"/>
                <a:gd name="T14" fmla="*/ 318171875 w 44697"/>
                <a:gd name="T15" fmla="*/ 225640625 h 39339"/>
                <a:gd name="T16" fmla="*/ 315546875 w 44697"/>
                <a:gd name="T17" fmla="*/ 225390625 h 39339"/>
                <a:gd name="T18" fmla="*/ 330812500 w 44697"/>
                <a:gd name="T19" fmla="*/ 156265625 h 39339"/>
                <a:gd name="T20" fmla="*/ 308812500 w 44697"/>
                <a:gd name="T21" fmla="*/ 337437500 h 39339"/>
                <a:gd name="T22" fmla="*/ 331671875 w 44697"/>
                <a:gd name="T23" fmla="*/ 342250000 h 39339"/>
                <a:gd name="T24" fmla="*/ 334062500 w 44697"/>
                <a:gd name="T25" fmla="*/ 393734375 h 39339"/>
                <a:gd name="T26" fmla="*/ 310703125 w 44697"/>
                <a:gd name="T27" fmla="*/ 388593750 h 39339"/>
                <a:gd name="T28" fmla="*/ 308812500 w 44697"/>
                <a:gd name="T29" fmla="*/ 337437500 h 39339"/>
                <a:gd name="T30" fmla="*/ 377843750 w 44697"/>
                <a:gd name="T31" fmla="*/ 408781250 h 39339"/>
                <a:gd name="T32" fmla="*/ 404203125 w 44697"/>
                <a:gd name="T33" fmla="*/ 431718750 h 39339"/>
                <a:gd name="T34" fmla="*/ 392500000 w 44697"/>
                <a:gd name="T35" fmla="*/ 437390625 h 39339"/>
                <a:gd name="T36" fmla="*/ 366328125 w 44697"/>
                <a:gd name="T37" fmla="*/ 414390625 h 39339"/>
                <a:gd name="T38" fmla="*/ 377843750 w 44697"/>
                <a:gd name="T39" fmla="*/ 408781250 h 39339"/>
                <a:gd name="T40" fmla="*/ 400093750 w 44697"/>
                <a:gd name="T41" fmla="*/ 0 h 39339"/>
                <a:gd name="T42" fmla="*/ 279687500 w 44697"/>
                <a:gd name="T43" fmla="*/ 100875000 h 39339"/>
                <a:gd name="T44" fmla="*/ 274265625 w 44697"/>
                <a:gd name="T45" fmla="*/ 248312500 h 39339"/>
                <a:gd name="T46" fmla="*/ 247046875 w 44697"/>
                <a:gd name="T47" fmla="*/ 211687500 h 39339"/>
                <a:gd name="T48" fmla="*/ 263968750 w 44697"/>
                <a:gd name="T49" fmla="*/ 32765625 h 39339"/>
                <a:gd name="T50" fmla="*/ 263968750 w 44697"/>
                <a:gd name="T51" fmla="*/ 32765625 h 39339"/>
                <a:gd name="T52" fmla="*/ 179015625 w 44697"/>
                <a:gd name="T53" fmla="*/ 322359375 h 39339"/>
                <a:gd name="T54" fmla="*/ 176515625 w 44697"/>
                <a:gd name="T55" fmla="*/ 322109375 h 39339"/>
                <a:gd name="T56" fmla="*/ 97937500 w 44697"/>
                <a:gd name="T57" fmla="*/ 144390625 h 39339"/>
                <a:gd name="T58" fmla="*/ 97937500 w 44697"/>
                <a:gd name="T59" fmla="*/ 144390625 h 39339"/>
                <a:gd name="T60" fmla="*/ 21375000 w 44697"/>
                <a:gd name="T61" fmla="*/ 330171875 h 39339"/>
                <a:gd name="T62" fmla="*/ 133796875 w 44697"/>
                <a:gd name="T63" fmla="*/ 420828125 h 39339"/>
                <a:gd name="T64" fmla="*/ 205937500 w 44697"/>
                <a:gd name="T65" fmla="*/ 579609375 h 39339"/>
                <a:gd name="T66" fmla="*/ 321625000 w 44697"/>
                <a:gd name="T67" fmla="*/ 614656250 h 39339"/>
                <a:gd name="T68" fmla="*/ 401375000 w 44697"/>
                <a:gd name="T69" fmla="*/ 590093750 h 39339"/>
                <a:gd name="T70" fmla="*/ 343359375 w 44697"/>
                <a:gd name="T71" fmla="*/ 557843750 h 39339"/>
                <a:gd name="T72" fmla="*/ 249859375 w 44697"/>
                <a:gd name="T73" fmla="*/ 462750000 h 39339"/>
                <a:gd name="T74" fmla="*/ 259890625 w 44697"/>
                <a:gd name="T75" fmla="*/ 461968750 h 39339"/>
                <a:gd name="T76" fmla="*/ 447968750 w 44697"/>
                <a:gd name="T77" fmla="*/ 519750000 h 39339"/>
                <a:gd name="T78" fmla="*/ 507359375 w 44697"/>
                <a:gd name="T79" fmla="*/ 502234375 h 39339"/>
                <a:gd name="T80" fmla="*/ 577078125 w 44697"/>
                <a:gd name="T81" fmla="*/ 433734375 h 39339"/>
                <a:gd name="T82" fmla="*/ 577078125 w 44697"/>
                <a:gd name="T83" fmla="*/ 433734375 h 39339"/>
                <a:gd name="T84" fmla="*/ 531578125 w 44697"/>
                <a:gd name="T85" fmla="*/ 436671875 h 39339"/>
                <a:gd name="T86" fmla="*/ 401375000 w 44697"/>
                <a:gd name="T87" fmla="*/ 379328125 h 39339"/>
                <a:gd name="T88" fmla="*/ 419578125 w 44697"/>
                <a:gd name="T89" fmla="*/ 361828125 h 39339"/>
                <a:gd name="T90" fmla="*/ 546062500 w 44697"/>
                <a:gd name="T91" fmla="*/ 382265625 h 39339"/>
                <a:gd name="T92" fmla="*/ 567406250 w 44697"/>
                <a:gd name="T93" fmla="*/ 377312500 h 39339"/>
                <a:gd name="T94" fmla="*/ 642765625 w 44697"/>
                <a:gd name="T95" fmla="*/ 289062500 h 39339"/>
                <a:gd name="T96" fmla="*/ 642765625 w 44697"/>
                <a:gd name="T97" fmla="*/ 289062500 h 39339"/>
                <a:gd name="T98" fmla="*/ 569609375 w 44697"/>
                <a:gd name="T99" fmla="*/ 299906250 h 39339"/>
                <a:gd name="T100" fmla="*/ 519453125 w 44697"/>
                <a:gd name="T101" fmla="*/ 245937500 h 39339"/>
                <a:gd name="T102" fmla="*/ 662109375 w 44697"/>
                <a:gd name="T103" fmla="*/ 203218750 h 39339"/>
                <a:gd name="T104" fmla="*/ 683468750 w 44697"/>
                <a:gd name="T105" fmla="*/ 64203125 h 39339"/>
                <a:gd name="T106" fmla="*/ 564890625 w 44697"/>
                <a:gd name="T107" fmla="*/ 31984375 h 39339"/>
                <a:gd name="T108" fmla="*/ 453765625 w 44697"/>
                <a:gd name="T109" fmla="*/ 127062500 h 39339"/>
                <a:gd name="T110" fmla="*/ 425046875 w 44697"/>
                <a:gd name="T111" fmla="*/ 158625000 h 39339"/>
                <a:gd name="T112" fmla="*/ 406625000 w 44697"/>
                <a:gd name="T113" fmla="*/ 152046875 h 39339"/>
                <a:gd name="T114" fmla="*/ 429187500 w 44697"/>
                <a:gd name="T115" fmla="*/ 16640625 h 39339"/>
                <a:gd name="T116" fmla="*/ 400093750 w 44697"/>
                <a:gd name="T117" fmla="*/ 0 h 39339"/>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44697" h="39339" extrusionOk="0">
                  <a:moveTo>
                    <a:pt x="36379" y="5979"/>
                  </a:moveTo>
                  <a:cubicBezTo>
                    <a:pt x="37626" y="5979"/>
                    <a:pt x="37864" y="7555"/>
                    <a:pt x="35747" y="9035"/>
                  </a:cubicBezTo>
                  <a:cubicBezTo>
                    <a:pt x="35259" y="9350"/>
                    <a:pt x="34824" y="9486"/>
                    <a:pt x="34473" y="9486"/>
                  </a:cubicBezTo>
                  <a:cubicBezTo>
                    <a:pt x="33357" y="9486"/>
                    <a:pt x="33082" y="8112"/>
                    <a:pt x="34612" y="6739"/>
                  </a:cubicBezTo>
                  <a:cubicBezTo>
                    <a:pt x="35297" y="6203"/>
                    <a:pt x="35910" y="5979"/>
                    <a:pt x="36379" y="5979"/>
                  </a:cubicBezTo>
                  <a:close/>
                  <a:moveTo>
                    <a:pt x="21172" y="10001"/>
                  </a:moveTo>
                  <a:cubicBezTo>
                    <a:pt x="21224" y="10001"/>
                    <a:pt x="21276" y="10006"/>
                    <a:pt x="21330" y="10015"/>
                  </a:cubicBezTo>
                  <a:cubicBezTo>
                    <a:pt x="22725" y="10339"/>
                    <a:pt x="21930" y="14441"/>
                    <a:pt x="20363" y="14441"/>
                  </a:cubicBezTo>
                  <a:cubicBezTo>
                    <a:pt x="20308" y="14441"/>
                    <a:pt x="20252" y="14435"/>
                    <a:pt x="20195" y="14425"/>
                  </a:cubicBezTo>
                  <a:cubicBezTo>
                    <a:pt x="18771" y="14125"/>
                    <a:pt x="19573" y="10001"/>
                    <a:pt x="21172" y="10001"/>
                  </a:cubicBezTo>
                  <a:close/>
                  <a:moveTo>
                    <a:pt x="19764" y="21596"/>
                  </a:moveTo>
                  <a:cubicBezTo>
                    <a:pt x="20187" y="21596"/>
                    <a:pt x="20679" y="21690"/>
                    <a:pt x="21227" y="21904"/>
                  </a:cubicBezTo>
                  <a:cubicBezTo>
                    <a:pt x="23760" y="23171"/>
                    <a:pt x="23321" y="25199"/>
                    <a:pt x="21380" y="25199"/>
                  </a:cubicBezTo>
                  <a:cubicBezTo>
                    <a:pt x="20950" y="25199"/>
                    <a:pt x="20447" y="25099"/>
                    <a:pt x="19885" y="24870"/>
                  </a:cubicBezTo>
                  <a:cubicBezTo>
                    <a:pt x="17338" y="23618"/>
                    <a:pt x="17796" y="21596"/>
                    <a:pt x="19764" y="21596"/>
                  </a:cubicBezTo>
                  <a:close/>
                  <a:moveTo>
                    <a:pt x="24182" y="26162"/>
                  </a:moveTo>
                  <a:cubicBezTo>
                    <a:pt x="24978" y="26162"/>
                    <a:pt x="26067" y="26763"/>
                    <a:pt x="25869" y="27630"/>
                  </a:cubicBezTo>
                  <a:cubicBezTo>
                    <a:pt x="25759" y="27880"/>
                    <a:pt x="25466" y="27993"/>
                    <a:pt x="25120" y="27993"/>
                  </a:cubicBezTo>
                  <a:cubicBezTo>
                    <a:pt x="24325" y="27993"/>
                    <a:pt x="23247" y="27401"/>
                    <a:pt x="23445" y="26521"/>
                  </a:cubicBezTo>
                  <a:cubicBezTo>
                    <a:pt x="23553" y="26273"/>
                    <a:pt x="23840" y="26162"/>
                    <a:pt x="24182" y="26162"/>
                  </a:cubicBezTo>
                  <a:close/>
                  <a:moveTo>
                    <a:pt x="25606" y="0"/>
                  </a:moveTo>
                  <a:cubicBezTo>
                    <a:pt x="22588" y="0"/>
                    <a:pt x="17675" y="4496"/>
                    <a:pt x="17900" y="6456"/>
                  </a:cubicBezTo>
                  <a:cubicBezTo>
                    <a:pt x="16987" y="8479"/>
                    <a:pt x="18562" y="15892"/>
                    <a:pt x="17553" y="15892"/>
                  </a:cubicBezTo>
                  <a:cubicBezTo>
                    <a:pt x="17250" y="15892"/>
                    <a:pt x="16715" y="15226"/>
                    <a:pt x="15811" y="13548"/>
                  </a:cubicBezTo>
                  <a:cubicBezTo>
                    <a:pt x="13644" y="6765"/>
                    <a:pt x="18519" y="3541"/>
                    <a:pt x="16894" y="2097"/>
                  </a:cubicBezTo>
                  <a:cubicBezTo>
                    <a:pt x="4927" y="6524"/>
                    <a:pt x="13981" y="20631"/>
                    <a:pt x="11457" y="20631"/>
                  </a:cubicBezTo>
                  <a:cubicBezTo>
                    <a:pt x="11408" y="20631"/>
                    <a:pt x="11355" y="20625"/>
                    <a:pt x="11297" y="20615"/>
                  </a:cubicBezTo>
                  <a:cubicBezTo>
                    <a:pt x="3844" y="16823"/>
                    <a:pt x="7919" y="10273"/>
                    <a:pt x="6268" y="9241"/>
                  </a:cubicBezTo>
                  <a:cubicBezTo>
                    <a:pt x="1780" y="9447"/>
                    <a:pt x="1" y="18345"/>
                    <a:pt x="1368" y="21131"/>
                  </a:cubicBezTo>
                  <a:cubicBezTo>
                    <a:pt x="2425" y="24225"/>
                    <a:pt x="5314" y="26727"/>
                    <a:pt x="8563" y="26933"/>
                  </a:cubicBezTo>
                  <a:cubicBezTo>
                    <a:pt x="6681" y="33304"/>
                    <a:pt x="11968" y="36295"/>
                    <a:pt x="13180" y="37095"/>
                  </a:cubicBezTo>
                  <a:cubicBezTo>
                    <a:pt x="16091" y="38759"/>
                    <a:pt x="18570" y="39338"/>
                    <a:pt x="20584" y="39338"/>
                  </a:cubicBezTo>
                  <a:cubicBezTo>
                    <a:pt x="22940" y="39338"/>
                    <a:pt x="24659" y="38544"/>
                    <a:pt x="25688" y="37766"/>
                  </a:cubicBezTo>
                  <a:cubicBezTo>
                    <a:pt x="27932" y="35831"/>
                    <a:pt x="26101" y="36167"/>
                    <a:pt x="21975" y="35702"/>
                  </a:cubicBezTo>
                  <a:cubicBezTo>
                    <a:pt x="17100" y="35522"/>
                    <a:pt x="14469" y="31086"/>
                    <a:pt x="15991" y="29616"/>
                  </a:cubicBezTo>
                  <a:cubicBezTo>
                    <a:pt x="16201" y="29582"/>
                    <a:pt x="16415" y="29566"/>
                    <a:pt x="16633" y="29566"/>
                  </a:cubicBezTo>
                  <a:cubicBezTo>
                    <a:pt x="19978" y="29566"/>
                    <a:pt x="24301" y="33264"/>
                    <a:pt x="28670" y="33264"/>
                  </a:cubicBezTo>
                  <a:cubicBezTo>
                    <a:pt x="29941" y="33264"/>
                    <a:pt x="31216" y="32951"/>
                    <a:pt x="32471" y="32143"/>
                  </a:cubicBezTo>
                  <a:cubicBezTo>
                    <a:pt x="34277" y="31215"/>
                    <a:pt x="38068" y="28558"/>
                    <a:pt x="36933" y="27759"/>
                  </a:cubicBezTo>
                  <a:cubicBezTo>
                    <a:pt x="35945" y="27884"/>
                    <a:pt x="34966" y="27947"/>
                    <a:pt x="34021" y="27947"/>
                  </a:cubicBezTo>
                  <a:cubicBezTo>
                    <a:pt x="29910" y="27947"/>
                    <a:pt x="26443" y="26752"/>
                    <a:pt x="25688" y="24277"/>
                  </a:cubicBezTo>
                  <a:cubicBezTo>
                    <a:pt x="25424" y="23442"/>
                    <a:pt x="25932" y="23157"/>
                    <a:pt x="26853" y="23157"/>
                  </a:cubicBezTo>
                  <a:cubicBezTo>
                    <a:pt x="28828" y="23157"/>
                    <a:pt x="32703" y="24465"/>
                    <a:pt x="34948" y="24465"/>
                  </a:cubicBezTo>
                  <a:cubicBezTo>
                    <a:pt x="35537" y="24465"/>
                    <a:pt x="36013" y="24375"/>
                    <a:pt x="36314" y="24148"/>
                  </a:cubicBezTo>
                  <a:cubicBezTo>
                    <a:pt x="38816" y="23606"/>
                    <a:pt x="43303" y="19274"/>
                    <a:pt x="41137" y="18500"/>
                  </a:cubicBezTo>
                  <a:cubicBezTo>
                    <a:pt x="39565" y="18986"/>
                    <a:pt x="37927" y="19194"/>
                    <a:pt x="36455" y="19194"/>
                  </a:cubicBezTo>
                  <a:cubicBezTo>
                    <a:pt x="32299" y="19194"/>
                    <a:pt x="29474" y="17531"/>
                    <a:pt x="33245" y="15740"/>
                  </a:cubicBezTo>
                  <a:cubicBezTo>
                    <a:pt x="36340" y="14554"/>
                    <a:pt x="40131" y="15818"/>
                    <a:pt x="42375" y="13006"/>
                  </a:cubicBezTo>
                  <a:cubicBezTo>
                    <a:pt x="43355" y="10453"/>
                    <a:pt x="44696" y="5966"/>
                    <a:pt x="43742" y="4109"/>
                  </a:cubicBezTo>
                  <a:cubicBezTo>
                    <a:pt x="41314" y="2858"/>
                    <a:pt x="38595" y="2047"/>
                    <a:pt x="36153" y="2047"/>
                  </a:cubicBezTo>
                  <a:cubicBezTo>
                    <a:pt x="32654" y="2047"/>
                    <a:pt x="29725" y="3712"/>
                    <a:pt x="29041" y="8132"/>
                  </a:cubicBezTo>
                  <a:cubicBezTo>
                    <a:pt x="28743" y="9270"/>
                    <a:pt x="28120" y="10152"/>
                    <a:pt x="27203" y="10152"/>
                  </a:cubicBezTo>
                  <a:cubicBezTo>
                    <a:pt x="26852" y="10152"/>
                    <a:pt x="26459" y="10023"/>
                    <a:pt x="26024" y="9731"/>
                  </a:cubicBezTo>
                  <a:cubicBezTo>
                    <a:pt x="23651" y="7100"/>
                    <a:pt x="26901" y="3851"/>
                    <a:pt x="27468" y="1065"/>
                  </a:cubicBezTo>
                  <a:cubicBezTo>
                    <a:pt x="27065" y="312"/>
                    <a:pt x="26401" y="0"/>
                    <a:pt x="25606" y="0"/>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marL="0" marR="0" lvl="0" indent="0" algn="l" defTabSz="121917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sp>
          <p:nvSpPr>
            <p:cNvPr id="36" name="Google Shape;262;p9"/>
            <p:cNvSpPr/>
            <p:nvPr/>
          </p:nvSpPr>
          <p:spPr>
            <a:xfrm>
              <a:off x="4842823" y="3612440"/>
              <a:ext cx="810232" cy="761276"/>
            </a:xfrm>
            <a:custGeom>
              <a:avLst/>
              <a:gdLst/>
              <a:ahLst/>
              <a:cxnLst/>
              <a:rect l="l" t="t" r="r" b="b"/>
              <a:pathLst>
                <a:path w="32471" h="30460" extrusionOk="0">
                  <a:moveTo>
                    <a:pt x="21097" y="0"/>
                  </a:moveTo>
                  <a:lnTo>
                    <a:pt x="21097" y="0"/>
                  </a:lnTo>
                  <a:cubicBezTo>
                    <a:pt x="18312" y="4075"/>
                    <a:pt x="17873" y="9827"/>
                    <a:pt x="20014" y="14675"/>
                  </a:cubicBezTo>
                  <a:cubicBezTo>
                    <a:pt x="17796" y="15759"/>
                    <a:pt x="15114" y="17177"/>
                    <a:pt x="12663" y="18544"/>
                  </a:cubicBezTo>
                  <a:cubicBezTo>
                    <a:pt x="8614" y="14005"/>
                    <a:pt x="8589" y="9827"/>
                    <a:pt x="10007" y="4901"/>
                  </a:cubicBezTo>
                  <a:lnTo>
                    <a:pt x="10007" y="4901"/>
                  </a:lnTo>
                  <a:cubicBezTo>
                    <a:pt x="7841" y="9208"/>
                    <a:pt x="8924" y="14908"/>
                    <a:pt x="12457" y="18647"/>
                  </a:cubicBezTo>
                  <a:cubicBezTo>
                    <a:pt x="10884" y="19524"/>
                    <a:pt x="8769" y="20762"/>
                    <a:pt x="6912" y="21897"/>
                  </a:cubicBezTo>
                  <a:cubicBezTo>
                    <a:pt x="2192" y="20607"/>
                    <a:pt x="26" y="15217"/>
                    <a:pt x="464" y="10446"/>
                  </a:cubicBezTo>
                  <a:lnTo>
                    <a:pt x="464" y="10446"/>
                  </a:lnTo>
                  <a:cubicBezTo>
                    <a:pt x="0" y="10884"/>
                    <a:pt x="284" y="12096"/>
                    <a:pt x="258" y="13231"/>
                  </a:cubicBezTo>
                  <a:cubicBezTo>
                    <a:pt x="568" y="16739"/>
                    <a:pt x="2734" y="20891"/>
                    <a:pt x="6628" y="22052"/>
                  </a:cubicBezTo>
                  <a:cubicBezTo>
                    <a:pt x="6345" y="22464"/>
                    <a:pt x="4153" y="23135"/>
                    <a:pt x="4230" y="23805"/>
                  </a:cubicBezTo>
                  <a:cubicBezTo>
                    <a:pt x="4926" y="23367"/>
                    <a:pt x="6061" y="22671"/>
                    <a:pt x="7170" y="22000"/>
                  </a:cubicBezTo>
                  <a:lnTo>
                    <a:pt x="7170" y="22000"/>
                  </a:lnTo>
                  <a:cubicBezTo>
                    <a:pt x="5519" y="24527"/>
                    <a:pt x="6783" y="29840"/>
                    <a:pt x="9491" y="30459"/>
                  </a:cubicBezTo>
                  <a:cubicBezTo>
                    <a:pt x="5881" y="28138"/>
                    <a:pt x="5287" y="21819"/>
                    <a:pt x="10162" y="20220"/>
                  </a:cubicBezTo>
                  <a:cubicBezTo>
                    <a:pt x="14902" y="21989"/>
                    <a:pt x="18574" y="27881"/>
                    <a:pt x="24211" y="27881"/>
                  </a:cubicBezTo>
                  <a:cubicBezTo>
                    <a:pt x="24248" y="27881"/>
                    <a:pt x="24284" y="27881"/>
                    <a:pt x="24321" y="27880"/>
                  </a:cubicBezTo>
                  <a:cubicBezTo>
                    <a:pt x="18956" y="27236"/>
                    <a:pt x="15397" y="22438"/>
                    <a:pt x="10394" y="20091"/>
                  </a:cubicBezTo>
                  <a:cubicBezTo>
                    <a:pt x="13515" y="18286"/>
                    <a:pt x="16816" y="16507"/>
                    <a:pt x="20246" y="14804"/>
                  </a:cubicBezTo>
                  <a:lnTo>
                    <a:pt x="21871" y="14005"/>
                  </a:lnTo>
                  <a:cubicBezTo>
                    <a:pt x="24118" y="15173"/>
                    <a:pt x="27476" y="18015"/>
                    <a:pt x="30159" y="18015"/>
                  </a:cubicBezTo>
                  <a:cubicBezTo>
                    <a:pt x="30617" y="18015"/>
                    <a:pt x="31055" y="17932"/>
                    <a:pt x="31465" y="17745"/>
                  </a:cubicBezTo>
                  <a:lnTo>
                    <a:pt x="31465" y="17745"/>
                  </a:lnTo>
                  <a:cubicBezTo>
                    <a:pt x="31199" y="17778"/>
                    <a:pt x="30936" y="17794"/>
                    <a:pt x="30677" y="17794"/>
                  </a:cubicBezTo>
                  <a:cubicBezTo>
                    <a:pt x="27570" y="17794"/>
                    <a:pt x="24936" y="15495"/>
                    <a:pt x="22103" y="13876"/>
                  </a:cubicBezTo>
                  <a:cubicBezTo>
                    <a:pt x="25224" y="12380"/>
                    <a:pt x="31671" y="9053"/>
                    <a:pt x="32471" y="6061"/>
                  </a:cubicBezTo>
                  <a:lnTo>
                    <a:pt x="32471" y="6061"/>
                  </a:lnTo>
                  <a:cubicBezTo>
                    <a:pt x="31052" y="8176"/>
                    <a:pt x="28912" y="9904"/>
                    <a:pt x="26539" y="11297"/>
                  </a:cubicBezTo>
                  <a:cubicBezTo>
                    <a:pt x="25966" y="10495"/>
                    <a:pt x="28283" y="4708"/>
                    <a:pt x="28085" y="4708"/>
                  </a:cubicBezTo>
                  <a:cubicBezTo>
                    <a:pt x="28060" y="4708"/>
                    <a:pt x="27995" y="4799"/>
                    <a:pt x="27880" y="5004"/>
                  </a:cubicBezTo>
                  <a:cubicBezTo>
                    <a:pt x="24037" y="12432"/>
                    <a:pt x="30201" y="9904"/>
                    <a:pt x="20194" y="14572"/>
                  </a:cubicBezTo>
                  <a:cubicBezTo>
                    <a:pt x="17770" y="9208"/>
                    <a:pt x="19034" y="4256"/>
                    <a:pt x="21097" y="0"/>
                  </a:cubicBezTo>
                  <a:close/>
                </a:path>
              </a:pathLst>
            </a:custGeom>
            <a:solidFill>
              <a:schemeClr val="accent6"/>
            </a:solidFill>
            <a:ln>
              <a:noFill/>
            </a:ln>
          </p:spPr>
          <p:txBody>
            <a:bodyPr spcFirstLastPara="1" lIns="91425" tIns="91425" rIns="91425" bIns="91425" anchor="ctr"/>
            <a:lstStyle/>
            <a:p>
              <a:pPr marL="0" marR="0" lvl="0" indent="0" algn="l" defTabSz="1219170" rtl="0" eaLnBrk="1" fontAlgn="base"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grpSp>
      <p:sp>
        <p:nvSpPr>
          <p:cNvPr id="37" name="Google Shape;263;p9"/>
          <p:cNvSpPr>
            <a:spLocks/>
          </p:cNvSpPr>
          <p:nvPr/>
        </p:nvSpPr>
        <p:spPr bwMode="auto">
          <a:xfrm flipH="1">
            <a:off x="10394951" y="4235451"/>
            <a:ext cx="2034116" cy="2758016"/>
          </a:xfrm>
          <a:custGeom>
            <a:avLst/>
            <a:gdLst>
              <a:gd name="T0" fmla="*/ 2009262769 w 29738"/>
              <a:gd name="T1" fmla="*/ 2147483646 h 40284"/>
              <a:gd name="T2" fmla="*/ 1845491995 w 29738"/>
              <a:gd name="T3" fmla="*/ 2147483646 h 40284"/>
              <a:gd name="T4" fmla="*/ 1521732453 w 29738"/>
              <a:gd name="T5" fmla="*/ 440007840 h 40284"/>
              <a:gd name="T6" fmla="*/ 1594909226 w 29738"/>
              <a:gd name="T7" fmla="*/ 2147483646 h 40284"/>
              <a:gd name="T8" fmla="*/ 612958571 w 29738"/>
              <a:gd name="T9" fmla="*/ 1183688123 h 40284"/>
              <a:gd name="T10" fmla="*/ 1500804496 w 29738"/>
              <a:gd name="T11" fmla="*/ 2147483646 h 40284"/>
              <a:gd name="T12" fmla="*/ 348198329 w 29738"/>
              <a:gd name="T13" fmla="*/ 1962433032 h 40284"/>
              <a:gd name="T14" fmla="*/ 1406836586 w 29738"/>
              <a:gd name="T15" fmla="*/ 2147483646 h 40284"/>
              <a:gd name="T16" fmla="*/ 0 w 29738"/>
              <a:gd name="T17" fmla="*/ 2147483646 h 40284"/>
              <a:gd name="T18" fmla="*/ 1389419408 w 29738"/>
              <a:gd name="T19" fmla="*/ 2147483646 h 40284"/>
              <a:gd name="T20" fmla="*/ 1340678756 w 29738"/>
              <a:gd name="T21" fmla="*/ 2147483646 h 40284"/>
              <a:gd name="T22" fmla="*/ 66155163 w 29738"/>
              <a:gd name="T23" fmla="*/ 2147483646 h 40284"/>
              <a:gd name="T24" fmla="*/ 683435171 w 29738"/>
              <a:gd name="T25" fmla="*/ 2147483646 h 40284"/>
              <a:gd name="T26" fmla="*/ 1312731857 w 29738"/>
              <a:gd name="T27" fmla="*/ 2147483646 h 40284"/>
              <a:gd name="T28" fmla="*/ 264625988 w 29738"/>
              <a:gd name="T29" fmla="*/ 2147483646 h 40284"/>
              <a:gd name="T30" fmla="*/ 1257106414 w 29738"/>
              <a:gd name="T31" fmla="*/ 2147483646 h 40284"/>
              <a:gd name="T32" fmla="*/ 1081858494 w 29738"/>
              <a:gd name="T33" fmla="*/ 2147483646 h 40284"/>
              <a:gd name="T34" fmla="*/ 1911649826 w 29738"/>
              <a:gd name="T35" fmla="*/ 2147483646 h 40284"/>
              <a:gd name="T36" fmla="*/ 1375513060 w 29738"/>
              <a:gd name="T37" fmla="*/ 2147483646 h 40284"/>
              <a:gd name="T38" fmla="*/ 1399814977 w 29738"/>
              <a:gd name="T39" fmla="*/ 2147483646 h 40284"/>
              <a:gd name="T40" fmla="*/ 2147483646 w 29738"/>
              <a:gd name="T41" fmla="*/ 2147483646 h 40284"/>
              <a:gd name="T42" fmla="*/ 2147483646 w 29738"/>
              <a:gd name="T43" fmla="*/ 2147483646 h 40284"/>
              <a:gd name="T44" fmla="*/ 1607733894 w 29738"/>
              <a:gd name="T45" fmla="*/ 2147483646 h 40284"/>
              <a:gd name="T46" fmla="*/ 1539149580 w 29738"/>
              <a:gd name="T47" fmla="*/ 2147483646 h 40284"/>
              <a:gd name="T48" fmla="*/ 2147483646 w 29738"/>
              <a:gd name="T49" fmla="*/ 2147483646 h 40284"/>
              <a:gd name="T50" fmla="*/ 2147483646 w 29738"/>
              <a:gd name="T51" fmla="*/ 2147483646 h 40284"/>
              <a:gd name="T52" fmla="*/ 1553055928 w 29738"/>
              <a:gd name="T53" fmla="*/ 2147483646 h 40284"/>
              <a:gd name="T54" fmla="*/ 2147483646 w 29738"/>
              <a:gd name="T55" fmla="*/ 2147483646 h 40284"/>
              <a:gd name="T56" fmla="*/ 2147483646 w 29738"/>
              <a:gd name="T57" fmla="*/ 2147483646 h 40284"/>
              <a:gd name="T58" fmla="*/ 1678347313 w 29738"/>
              <a:gd name="T59" fmla="*/ 2147483646 h 40284"/>
              <a:gd name="T60" fmla="*/ 2147483646 w 29738"/>
              <a:gd name="T61" fmla="*/ 2147483646 h 40284"/>
              <a:gd name="T62" fmla="*/ 2147483646 w 29738"/>
              <a:gd name="T63" fmla="*/ 2025251016 h 40284"/>
              <a:gd name="T64" fmla="*/ 2061379998 w 29738"/>
              <a:gd name="T65" fmla="*/ 2147483646 h 40284"/>
              <a:gd name="T66" fmla="*/ 2147483646 w 29738"/>
              <a:gd name="T67" fmla="*/ 1061566839 h 40284"/>
              <a:gd name="T68" fmla="*/ 2147483646 w 29738"/>
              <a:gd name="T69" fmla="*/ 139718219 h 40284"/>
              <a:gd name="T70" fmla="*/ 2147483646 w 29738"/>
              <a:gd name="T71" fmla="*/ 865933378 h 40284"/>
              <a:gd name="T72" fmla="*/ 2147483646 w 29738"/>
              <a:gd name="T73" fmla="*/ 0 h 4028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9738" h="40284" extrusionOk="0">
                <a:moveTo>
                  <a:pt x="20659" y="0"/>
                </a:moveTo>
                <a:cubicBezTo>
                  <a:pt x="17022" y="4411"/>
                  <a:pt x="13953" y="10291"/>
                  <a:pt x="14882" y="16326"/>
                </a:cubicBezTo>
                <a:lnTo>
                  <a:pt x="14701" y="16584"/>
                </a:lnTo>
                <a:cubicBezTo>
                  <a:pt x="14340" y="17177"/>
                  <a:pt x="13979" y="17770"/>
                  <a:pt x="13669" y="18389"/>
                </a:cubicBezTo>
                <a:cubicBezTo>
                  <a:pt x="13205" y="13308"/>
                  <a:pt x="12406" y="8228"/>
                  <a:pt x="11271" y="3250"/>
                </a:cubicBezTo>
                <a:cubicBezTo>
                  <a:pt x="9698" y="8486"/>
                  <a:pt x="10497" y="14185"/>
                  <a:pt x="13463" y="18776"/>
                </a:cubicBezTo>
                <a:cubicBezTo>
                  <a:pt x="12844" y="19988"/>
                  <a:pt x="12303" y="21200"/>
                  <a:pt x="11813" y="22490"/>
                </a:cubicBezTo>
                <a:cubicBezTo>
                  <a:pt x="10342" y="17693"/>
                  <a:pt x="8150" y="12354"/>
                  <a:pt x="4540" y="8743"/>
                </a:cubicBezTo>
                <a:cubicBezTo>
                  <a:pt x="6551" y="13412"/>
                  <a:pt x="7634" y="19086"/>
                  <a:pt x="11658" y="22928"/>
                </a:cubicBezTo>
                <a:cubicBezTo>
                  <a:pt x="11451" y="23444"/>
                  <a:pt x="11271" y="23960"/>
                  <a:pt x="11116" y="24502"/>
                </a:cubicBezTo>
                <a:cubicBezTo>
                  <a:pt x="7067" y="22206"/>
                  <a:pt x="4978" y="18183"/>
                  <a:pt x="2579" y="14495"/>
                </a:cubicBezTo>
                <a:cubicBezTo>
                  <a:pt x="3559" y="18802"/>
                  <a:pt x="5571" y="24579"/>
                  <a:pt x="10884" y="25250"/>
                </a:cubicBezTo>
                <a:cubicBezTo>
                  <a:pt x="10729" y="25765"/>
                  <a:pt x="10652" y="25997"/>
                  <a:pt x="10420" y="26926"/>
                </a:cubicBezTo>
                <a:cubicBezTo>
                  <a:pt x="6758" y="25688"/>
                  <a:pt x="2786" y="24553"/>
                  <a:pt x="0" y="21226"/>
                </a:cubicBezTo>
                <a:cubicBezTo>
                  <a:pt x="136" y="25466"/>
                  <a:pt x="4517" y="27533"/>
                  <a:pt x="8624" y="27533"/>
                </a:cubicBezTo>
                <a:cubicBezTo>
                  <a:pt x="9188" y="27533"/>
                  <a:pt x="9748" y="27494"/>
                  <a:pt x="10291" y="27416"/>
                </a:cubicBezTo>
                <a:cubicBezTo>
                  <a:pt x="10162" y="27932"/>
                  <a:pt x="10033" y="28422"/>
                  <a:pt x="9930" y="28938"/>
                </a:cubicBezTo>
                <a:cubicBezTo>
                  <a:pt x="7962" y="29088"/>
                  <a:pt x="5995" y="29292"/>
                  <a:pt x="3944" y="29292"/>
                </a:cubicBezTo>
                <a:cubicBezTo>
                  <a:pt x="2822" y="29292"/>
                  <a:pt x="1676" y="29231"/>
                  <a:pt x="490" y="29067"/>
                </a:cubicBezTo>
                <a:cubicBezTo>
                  <a:pt x="1849" y="30026"/>
                  <a:pt x="3422" y="30331"/>
                  <a:pt x="5062" y="30331"/>
                </a:cubicBezTo>
                <a:cubicBezTo>
                  <a:pt x="6596" y="30331"/>
                  <a:pt x="8190" y="30064"/>
                  <a:pt x="9723" y="29814"/>
                </a:cubicBezTo>
                <a:cubicBezTo>
                  <a:pt x="9620" y="30253"/>
                  <a:pt x="9543" y="30666"/>
                  <a:pt x="9466" y="31104"/>
                </a:cubicBezTo>
                <a:cubicBezTo>
                  <a:pt x="6912" y="31517"/>
                  <a:pt x="4617" y="33245"/>
                  <a:pt x="1960" y="34122"/>
                </a:cubicBezTo>
                <a:cubicBezTo>
                  <a:pt x="2357" y="34238"/>
                  <a:pt x="2774" y="34290"/>
                  <a:pt x="3202" y="34290"/>
                </a:cubicBezTo>
                <a:cubicBezTo>
                  <a:pt x="5248" y="34290"/>
                  <a:pt x="7562" y="33085"/>
                  <a:pt x="9311" y="31826"/>
                </a:cubicBezTo>
                <a:cubicBezTo>
                  <a:pt x="8167" y="38164"/>
                  <a:pt x="7894" y="40283"/>
                  <a:pt x="8013" y="40283"/>
                </a:cubicBezTo>
                <a:cubicBezTo>
                  <a:pt x="8206" y="40283"/>
                  <a:pt x="9423" y="34747"/>
                  <a:pt x="9646" y="32548"/>
                </a:cubicBezTo>
                <a:cubicBezTo>
                  <a:pt x="10136" y="34431"/>
                  <a:pt x="11967" y="36881"/>
                  <a:pt x="14159" y="36984"/>
                </a:cubicBezTo>
                <a:cubicBezTo>
                  <a:pt x="12483" y="35592"/>
                  <a:pt x="12122" y="32780"/>
                  <a:pt x="9852" y="31491"/>
                </a:cubicBezTo>
                <a:cubicBezTo>
                  <a:pt x="9956" y="30949"/>
                  <a:pt x="10059" y="30382"/>
                  <a:pt x="10188" y="29814"/>
                </a:cubicBezTo>
                <a:cubicBezTo>
                  <a:pt x="11451" y="32445"/>
                  <a:pt x="15681" y="33941"/>
                  <a:pt x="18415" y="34508"/>
                </a:cubicBezTo>
                <a:cubicBezTo>
                  <a:pt x="15733" y="33116"/>
                  <a:pt x="13747" y="29557"/>
                  <a:pt x="10368" y="29067"/>
                </a:cubicBezTo>
                <a:cubicBezTo>
                  <a:pt x="10471" y="28499"/>
                  <a:pt x="10626" y="27958"/>
                  <a:pt x="10755" y="27416"/>
                </a:cubicBezTo>
                <a:cubicBezTo>
                  <a:pt x="13341" y="28949"/>
                  <a:pt x="16615" y="30151"/>
                  <a:pt x="19857" y="30151"/>
                </a:cubicBezTo>
                <a:cubicBezTo>
                  <a:pt x="21141" y="30151"/>
                  <a:pt x="22421" y="29963"/>
                  <a:pt x="23650" y="29531"/>
                </a:cubicBezTo>
                <a:cubicBezTo>
                  <a:pt x="23516" y="29538"/>
                  <a:pt x="23382" y="29542"/>
                  <a:pt x="23248" y="29542"/>
                </a:cubicBezTo>
                <a:cubicBezTo>
                  <a:pt x="19522" y="29542"/>
                  <a:pt x="15846" y="26761"/>
                  <a:pt x="11908" y="26761"/>
                </a:cubicBezTo>
                <a:cubicBezTo>
                  <a:pt x="11577" y="26761"/>
                  <a:pt x="11245" y="26780"/>
                  <a:pt x="10910" y="26823"/>
                </a:cubicBezTo>
                <a:cubicBezTo>
                  <a:pt x="11013" y="26359"/>
                  <a:pt x="11142" y="25894"/>
                  <a:pt x="11400" y="25017"/>
                </a:cubicBezTo>
                <a:cubicBezTo>
                  <a:pt x="14088" y="25693"/>
                  <a:pt x="17223" y="26342"/>
                  <a:pt x="19887" y="26342"/>
                </a:cubicBezTo>
                <a:cubicBezTo>
                  <a:pt x="21696" y="26342"/>
                  <a:pt x="23288" y="26042"/>
                  <a:pt x="24373" y="25250"/>
                </a:cubicBezTo>
                <a:cubicBezTo>
                  <a:pt x="23649" y="25368"/>
                  <a:pt x="22922" y="25416"/>
                  <a:pt x="22193" y="25416"/>
                </a:cubicBezTo>
                <a:cubicBezTo>
                  <a:pt x="19226" y="25416"/>
                  <a:pt x="16227" y="24628"/>
                  <a:pt x="13264" y="24628"/>
                </a:cubicBezTo>
                <a:cubicBezTo>
                  <a:pt x="12675" y="24628"/>
                  <a:pt x="12088" y="24659"/>
                  <a:pt x="11503" y="24734"/>
                </a:cubicBezTo>
                <a:cubicBezTo>
                  <a:pt x="11684" y="24141"/>
                  <a:pt x="11890" y="23547"/>
                  <a:pt x="12096" y="22954"/>
                </a:cubicBezTo>
                <a:cubicBezTo>
                  <a:pt x="13934" y="23651"/>
                  <a:pt x="15855" y="23994"/>
                  <a:pt x="17767" y="23994"/>
                </a:cubicBezTo>
                <a:cubicBezTo>
                  <a:pt x="20523" y="23994"/>
                  <a:pt x="23262" y="23282"/>
                  <a:pt x="25714" y="21897"/>
                </a:cubicBezTo>
                <a:cubicBezTo>
                  <a:pt x="24100" y="22475"/>
                  <a:pt x="22386" y="22662"/>
                  <a:pt x="20631" y="22662"/>
                </a:cubicBezTo>
                <a:cubicBezTo>
                  <a:pt x="17926" y="22662"/>
                  <a:pt x="15122" y="22218"/>
                  <a:pt x="12431" y="22077"/>
                </a:cubicBezTo>
                <a:cubicBezTo>
                  <a:pt x="12793" y="21175"/>
                  <a:pt x="12844" y="21020"/>
                  <a:pt x="13566" y="19524"/>
                </a:cubicBezTo>
                <a:cubicBezTo>
                  <a:pt x="14461" y="19680"/>
                  <a:pt x="15415" y="19765"/>
                  <a:pt x="16388" y="19765"/>
                </a:cubicBezTo>
                <a:cubicBezTo>
                  <a:pt x="20240" y="19765"/>
                  <a:pt x="24403" y="18438"/>
                  <a:pt x="26462" y="14959"/>
                </a:cubicBezTo>
                <a:cubicBezTo>
                  <a:pt x="22722" y="17744"/>
                  <a:pt x="17925" y="17744"/>
                  <a:pt x="13747" y="19137"/>
                </a:cubicBezTo>
                <a:cubicBezTo>
                  <a:pt x="14211" y="18234"/>
                  <a:pt x="14701" y="17332"/>
                  <a:pt x="15268" y="16481"/>
                </a:cubicBezTo>
                <a:cubicBezTo>
                  <a:pt x="21071" y="15526"/>
                  <a:pt x="27983" y="10936"/>
                  <a:pt x="29221" y="7841"/>
                </a:cubicBezTo>
                <a:cubicBezTo>
                  <a:pt x="25121" y="10858"/>
                  <a:pt x="20194" y="13360"/>
                  <a:pt x="15630" y="16016"/>
                </a:cubicBezTo>
                <a:cubicBezTo>
                  <a:pt x="18931" y="11271"/>
                  <a:pt x="28731" y="5829"/>
                  <a:pt x="29737" y="1032"/>
                </a:cubicBezTo>
                <a:cubicBezTo>
                  <a:pt x="27803" y="3173"/>
                  <a:pt x="25249" y="4668"/>
                  <a:pt x="22954" y="6396"/>
                </a:cubicBezTo>
                <a:cubicBezTo>
                  <a:pt x="19369" y="8821"/>
                  <a:pt x="18080" y="12483"/>
                  <a:pt x="15243" y="15759"/>
                </a:cubicBezTo>
                <a:cubicBezTo>
                  <a:pt x="16223" y="10368"/>
                  <a:pt x="19627" y="5649"/>
                  <a:pt x="20659" y="0"/>
                </a:cubicBez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lIns="121900" tIns="121900" rIns="121900" bIns="121900" anchor="ctr"/>
          <a:lstStyle/>
          <a:p>
            <a:pPr marL="0" marR="0" lvl="0" indent="0" algn="l" defTabSz="121917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sp>
        <p:nvSpPr>
          <p:cNvPr id="228" name="Google Shape;228;p9"/>
          <p:cNvSpPr txBox="1">
            <a:spLocks noGrp="1"/>
          </p:cNvSpPr>
          <p:nvPr>
            <p:ph type="title"/>
          </p:nvPr>
        </p:nvSpPr>
        <p:spPr>
          <a:xfrm>
            <a:off x="3346899" y="656037"/>
            <a:ext cx="1945600" cy="1038000"/>
          </a:xfrm>
          <a:prstGeom prst="rect">
            <a:avLst/>
          </a:prstGeom>
        </p:spPr>
        <p:txBody>
          <a:bodyPr spcFirstLastPara="1" anchor="ctr">
            <a:noAutofit/>
          </a:bodyPr>
          <a:lstStyle>
            <a:lvl1pPr lvl="0" algn="ctr" rtl="0">
              <a:spcBef>
                <a:spcPts val="0"/>
              </a:spcBef>
              <a:spcAft>
                <a:spcPts val="0"/>
              </a:spcAft>
              <a:buSzPts val="6300"/>
              <a:buNone/>
              <a:defRPr sz="8400"/>
            </a:lvl1pPr>
            <a:lvl2pPr lvl="1" algn="ctr" rtl="0">
              <a:spcBef>
                <a:spcPts val="0"/>
              </a:spcBef>
              <a:spcAft>
                <a:spcPts val="0"/>
              </a:spcAft>
              <a:buSzPts val="6300"/>
              <a:buNone/>
              <a:defRPr sz="8400"/>
            </a:lvl2pPr>
            <a:lvl3pPr lvl="2" algn="ctr" rtl="0">
              <a:spcBef>
                <a:spcPts val="0"/>
              </a:spcBef>
              <a:spcAft>
                <a:spcPts val="0"/>
              </a:spcAft>
              <a:buSzPts val="6300"/>
              <a:buNone/>
              <a:defRPr sz="8400"/>
            </a:lvl3pPr>
            <a:lvl4pPr lvl="3" algn="ctr" rtl="0">
              <a:spcBef>
                <a:spcPts val="0"/>
              </a:spcBef>
              <a:spcAft>
                <a:spcPts val="0"/>
              </a:spcAft>
              <a:buSzPts val="6300"/>
              <a:buNone/>
              <a:defRPr sz="8400"/>
            </a:lvl4pPr>
            <a:lvl5pPr lvl="4" algn="ctr" rtl="0">
              <a:spcBef>
                <a:spcPts val="0"/>
              </a:spcBef>
              <a:spcAft>
                <a:spcPts val="0"/>
              </a:spcAft>
              <a:buSzPts val="6300"/>
              <a:buNone/>
              <a:defRPr sz="8400"/>
            </a:lvl5pPr>
            <a:lvl6pPr lvl="5" algn="ctr" rtl="0">
              <a:spcBef>
                <a:spcPts val="0"/>
              </a:spcBef>
              <a:spcAft>
                <a:spcPts val="0"/>
              </a:spcAft>
              <a:buSzPts val="6300"/>
              <a:buNone/>
              <a:defRPr sz="8400"/>
            </a:lvl6pPr>
            <a:lvl7pPr lvl="6" algn="ctr" rtl="0">
              <a:spcBef>
                <a:spcPts val="0"/>
              </a:spcBef>
              <a:spcAft>
                <a:spcPts val="0"/>
              </a:spcAft>
              <a:buSzPts val="6300"/>
              <a:buNone/>
              <a:defRPr sz="8400"/>
            </a:lvl7pPr>
            <a:lvl8pPr lvl="7" algn="ctr" rtl="0">
              <a:spcBef>
                <a:spcPts val="0"/>
              </a:spcBef>
              <a:spcAft>
                <a:spcPts val="0"/>
              </a:spcAft>
              <a:buSzPts val="6300"/>
              <a:buNone/>
              <a:defRPr sz="8400"/>
            </a:lvl8pPr>
            <a:lvl9pPr lvl="8" algn="ctr" rtl="0">
              <a:spcBef>
                <a:spcPts val="0"/>
              </a:spcBef>
              <a:spcAft>
                <a:spcPts val="0"/>
              </a:spcAft>
              <a:buSzPts val="6300"/>
              <a:buNone/>
              <a:defRPr sz="8400"/>
            </a:lvl9pPr>
          </a:lstStyle>
          <a:p>
            <a:r>
              <a:rPr lang="en-US"/>
              <a:t>Click to edit Master title style</a:t>
            </a:r>
            <a:endParaRPr/>
          </a:p>
        </p:txBody>
      </p:sp>
      <p:sp>
        <p:nvSpPr>
          <p:cNvPr id="251" name="Google Shape;251;p9"/>
          <p:cNvSpPr txBox="1">
            <a:spLocks noGrp="1"/>
          </p:cNvSpPr>
          <p:nvPr>
            <p:ph type="title" idx="2"/>
          </p:nvPr>
        </p:nvSpPr>
        <p:spPr>
          <a:xfrm>
            <a:off x="5334000" y="806967"/>
            <a:ext cx="3590800" cy="587200"/>
          </a:xfrm>
          <a:prstGeom prst="rect">
            <a:avLst/>
          </a:prstGeom>
        </p:spPr>
        <p:txBody>
          <a:bodyPr spcFirstLastPara="1">
            <a:noAutofit/>
          </a:bodyPr>
          <a:lstStyle>
            <a:lvl1pPr lvl="0" rtl="0">
              <a:spcBef>
                <a:spcPts val="0"/>
              </a:spcBef>
              <a:spcAft>
                <a:spcPts val="0"/>
              </a:spcAft>
              <a:buSzPts val="3000"/>
              <a:buNone/>
              <a:defRPr/>
            </a:lvl1pPr>
            <a:lvl2pPr lvl="1" algn="ctr" rtl="0">
              <a:spcBef>
                <a:spcPts val="0"/>
              </a:spcBef>
              <a:spcAft>
                <a:spcPts val="0"/>
              </a:spcAft>
              <a:buSzPts val="2800"/>
              <a:buNone/>
              <a:defRPr sz="3733"/>
            </a:lvl2pPr>
            <a:lvl3pPr lvl="2" algn="ctr" rtl="0">
              <a:spcBef>
                <a:spcPts val="0"/>
              </a:spcBef>
              <a:spcAft>
                <a:spcPts val="0"/>
              </a:spcAft>
              <a:buSzPts val="2800"/>
              <a:buNone/>
              <a:defRPr sz="3733"/>
            </a:lvl3pPr>
            <a:lvl4pPr lvl="3" algn="ctr" rtl="0">
              <a:spcBef>
                <a:spcPts val="0"/>
              </a:spcBef>
              <a:spcAft>
                <a:spcPts val="0"/>
              </a:spcAft>
              <a:buSzPts val="2800"/>
              <a:buNone/>
              <a:defRPr sz="3733"/>
            </a:lvl4pPr>
            <a:lvl5pPr lvl="4" algn="ctr" rtl="0">
              <a:spcBef>
                <a:spcPts val="0"/>
              </a:spcBef>
              <a:spcAft>
                <a:spcPts val="0"/>
              </a:spcAft>
              <a:buSzPts val="2800"/>
              <a:buNone/>
              <a:defRPr sz="3733"/>
            </a:lvl5pPr>
            <a:lvl6pPr lvl="5" algn="ctr" rtl="0">
              <a:spcBef>
                <a:spcPts val="0"/>
              </a:spcBef>
              <a:spcAft>
                <a:spcPts val="0"/>
              </a:spcAft>
              <a:buSzPts val="2800"/>
              <a:buNone/>
              <a:defRPr sz="3733"/>
            </a:lvl6pPr>
            <a:lvl7pPr lvl="6" algn="ctr" rtl="0">
              <a:spcBef>
                <a:spcPts val="0"/>
              </a:spcBef>
              <a:spcAft>
                <a:spcPts val="0"/>
              </a:spcAft>
              <a:buSzPts val="2800"/>
              <a:buNone/>
              <a:defRPr sz="3733"/>
            </a:lvl7pPr>
            <a:lvl8pPr lvl="7" algn="ctr" rtl="0">
              <a:spcBef>
                <a:spcPts val="0"/>
              </a:spcBef>
              <a:spcAft>
                <a:spcPts val="0"/>
              </a:spcAft>
              <a:buSzPts val="2800"/>
              <a:buNone/>
              <a:defRPr sz="3733"/>
            </a:lvl8pPr>
            <a:lvl9pPr lvl="8" algn="ctr" rtl="0">
              <a:spcBef>
                <a:spcPts val="0"/>
              </a:spcBef>
              <a:spcAft>
                <a:spcPts val="0"/>
              </a:spcAft>
              <a:buSzPts val="2800"/>
              <a:buNone/>
              <a:defRPr sz="3733"/>
            </a:lvl9pPr>
          </a:lstStyle>
          <a:p>
            <a:endParaRPr/>
          </a:p>
        </p:txBody>
      </p:sp>
    </p:spTree>
    <p:extLst>
      <p:ext uri="{BB962C8B-B14F-4D97-AF65-F5344CB8AC3E}">
        <p14:creationId xmlns:p14="http://schemas.microsoft.com/office/powerpoint/2010/main" val="3475136501"/>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Caption">
  <p:cSld name="Caption">
    <p:spTree>
      <p:nvGrpSpPr>
        <p:cNvPr id="1" name="Shape 264"/>
        <p:cNvGrpSpPr/>
        <p:nvPr/>
      </p:nvGrpSpPr>
      <p:grpSpPr>
        <a:xfrm>
          <a:off x="0" y="0"/>
          <a:ext cx="0" cy="0"/>
          <a:chOff x="0" y="0"/>
          <a:chExt cx="0" cy="0"/>
        </a:xfrm>
      </p:grpSpPr>
      <p:grpSp>
        <p:nvGrpSpPr>
          <p:cNvPr id="3" name="Google Shape;265;p10"/>
          <p:cNvGrpSpPr>
            <a:grpSpLocks/>
          </p:cNvGrpSpPr>
          <p:nvPr/>
        </p:nvGrpSpPr>
        <p:grpSpPr bwMode="auto">
          <a:xfrm>
            <a:off x="8693151" y="6322484"/>
            <a:ext cx="601133" cy="601133"/>
            <a:chOff x="4887569" y="4595026"/>
            <a:chExt cx="381145" cy="381032"/>
          </a:xfrm>
        </p:grpSpPr>
        <p:sp>
          <p:nvSpPr>
            <p:cNvPr id="4" name="Google Shape;266;p10"/>
            <p:cNvSpPr>
              <a:spLocks/>
            </p:cNvSpPr>
            <p:nvPr/>
          </p:nvSpPr>
          <p:spPr bwMode="auto">
            <a:xfrm>
              <a:off x="5162374" y="4614573"/>
              <a:ext cx="94000" cy="103505"/>
            </a:xfrm>
            <a:custGeom>
              <a:avLst/>
              <a:gdLst>
                <a:gd name="T0" fmla="*/ 1874 w 7526"/>
                <a:gd name="T1" fmla="*/ 0 h 8287"/>
                <a:gd name="T2" fmla="*/ 14664087 w 7526"/>
                <a:gd name="T3" fmla="*/ 16146905 h 8287"/>
                <a:gd name="T4" fmla="*/ 13479420 w 7526"/>
                <a:gd name="T5" fmla="*/ 13456037 h 8287"/>
                <a:gd name="T6" fmla="*/ 2575882 w 7526"/>
                <a:gd name="T7" fmla="*/ 1438016 h 8287"/>
                <a:gd name="T8" fmla="*/ 1874 w 7526"/>
                <a:gd name="T9" fmla="*/ 0 h 828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526" h="8287" extrusionOk="0">
                  <a:moveTo>
                    <a:pt x="1" y="0"/>
                  </a:moveTo>
                  <a:lnTo>
                    <a:pt x="7526" y="8287"/>
                  </a:lnTo>
                  <a:cubicBezTo>
                    <a:pt x="7347" y="7811"/>
                    <a:pt x="7145" y="7358"/>
                    <a:pt x="6918" y="6906"/>
                  </a:cubicBezTo>
                  <a:lnTo>
                    <a:pt x="1322" y="738"/>
                  </a:lnTo>
                  <a:cubicBezTo>
                    <a:pt x="894" y="464"/>
                    <a:pt x="453" y="226"/>
                    <a:pt x="1" y="0"/>
                  </a:cubicBezTo>
                  <a:close/>
                </a:path>
              </a:pathLst>
            </a:custGeom>
            <a:solidFill>
              <a:srgbClr val="FFFFFF">
                <a:alpha val="15294"/>
              </a:srgbClr>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marL="0" marR="0" lvl="0" indent="0" algn="l" defTabSz="121917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sp>
          <p:nvSpPr>
            <p:cNvPr id="5" name="Google Shape;267;p10"/>
            <p:cNvSpPr>
              <a:spLocks/>
            </p:cNvSpPr>
            <p:nvPr/>
          </p:nvSpPr>
          <p:spPr bwMode="auto">
            <a:xfrm>
              <a:off x="5125791" y="4601034"/>
              <a:ext cx="140550" cy="154814"/>
            </a:xfrm>
            <a:custGeom>
              <a:avLst/>
              <a:gdLst>
                <a:gd name="T0" fmla="*/ 1874 w 11253"/>
                <a:gd name="T1" fmla="*/ 1874 h 12395"/>
                <a:gd name="T2" fmla="*/ 21923951 w 11253"/>
                <a:gd name="T3" fmla="*/ 24151134 h 12395"/>
                <a:gd name="T4" fmla="*/ 21600410 w 11253"/>
                <a:gd name="T5" fmla="*/ 22411109 h 12395"/>
                <a:gd name="T6" fmla="*/ 1695093 w 11253"/>
                <a:gd name="T7" fmla="*/ 489060 h 12395"/>
                <a:gd name="T8" fmla="*/ 1874 w 11253"/>
                <a:gd name="T9" fmla="*/ 1874 h 1239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1253" h="12395" extrusionOk="0">
                  <a:moveTo>
                    <a:pt x="1" y="1"/>
                  </a:moveTo>
                  <a:lnTo>
                    <a:pt x="11252" y="12395"/>
                  </a:lnTo>
                  <a:cubicBezTo>
                    <a:pt x="11205" y="12097"/>
                    <a:pt x="11157" y="11800"/>
                    <a:pt x="11086" y="11502"/>
                  </a:cubicBezTo>
                  <a:lnTo>
                    <a:pt x="870" y="251"/>
                  </a:lnTo>
                  <a:cubicBezTo>
                    <a:pt x="596" y="155"/>
                    <a:pt x="299" y="72"/>
                    <a:pt x="1" y="1"/>
                  </a:cubicBezTo>
                  <a:close/>
                </a:path>
              </a:pathLst>
            </a:custGeom>
            <a:solidFill>
              <a:srgbClr val="FFFFFF">
                <a:alpha val="15294"/>
              </a:srgbClr>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marL="0" marR="0" lvl="0" indent="0" algn="l" defTabSz="121917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sp>
          <p:nvSpPr>
            <p:cNvPr id="6" name="Google Shape;268;p10"/>
            <p:cNvSpPr>
              <a:spLocks/>
            </p:cNvSpPr>
            <p:nvPr/>
          </p:nvSpPr>
          <p:spPr bwMode="auto">
            <a:xfrm>
              <a:off x="5096802" y="4595976"/>
              <a:ext cx="171912" cy="189323"/>
            </a:xfrm>
            <a:custGeom>
              <a:avLst/>
              <a:gdLst>
                <a:gd name="T0" fmla="*/ 0 w 13764"/>
                <a:gd name="T1" fmla="*/ 1873 h 15158"/>
                <a:gd name="T2" fmla="*/ 26818172 w 13764"/>
                <a:gd name="T3" fmla="*/ 29532402 h 15158"/>
                <a:gd name="T4" fmla="*/ 26771372 w 13764"/>
                <a:gd name="T5" fmla="*/ 28094407 h 15158"/>
                <a:gd name="T6" fmla="*/ 1414602 w 13764"/>
                <a:gd name="T7" fmla="*/ 163644 h 15158"/>
                <a:gd name="T8" fmla="*/ 0 w 13764"/>
                <a:gd name="T9" fmla="*/ 1873 h 1515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3764" h="15158" extrusionOk="0">
                  <a:moveTo>
                    <a:pt x="0" y="1"/>
                  </a:moveTo>
                  <a:lnTo>
                    <a:pt x="13764" y="15157"/>
                  </a:lnTo>
                  <a:cubicBezTo>
                    <a:pt x="13764" y="14907"/>
                    <a:pt x="13752" y="14669"/>
                    <a:pt x="13740" y="14419"/>
                  </a:cubicBezTo>
                  <a:lnTo>
                    <a:pt x="726" y="84"/>
                  </a:lnTo>
                  <a:cubicBezTo>
                    <a:pt x="488" y="48"/>
                    <a:pt x="238" y="25"/>
                    <a:pt x="0" y="1"/>
                  </a:cubicBezTo>
                  <a:close/>
                </a:path>
              </a:pathLst>
            </a:custGeom>
            <a:solidFill>
              <a:srgbClr val="FFFFFF">
                <a:alpha val="15294"/>
              </a:srgbClr>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marL="0" marR="0" lvl="0" indent="0" algn="l" defTabSz="121917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sp>
          <p:nvSpPr>
            <p:cNvPr id="7" name="Google Shape;269;p10"/>
            <p:cNvSpPr>
              <a:spLocks/>
            </p:cNvSpPr>
            <p:nvPr/>
          </p:nvSpPr>
          <p:spPr bwMode="auto">
            <a:xfrm>
              <a:off x="5071659" y="4595026"/>
              <a:ext cx="196318" cy="215253"/>
            </a:xfrm>
            <a:custGeom>
              <a:avLst/>
              <a:gdLst>
                <a:gd name="T0" fmla="*/ 837880 w 15718"/>
                <a:gd name="T1" fmla="*/ 0 h 17234"/>
                <a:gd name="T2" fmla="*/ 1874 w 15718"/>
                <a:gd name="T3" fmla="*/ 9667 h 17234"/>
                <a:gd name="T4" fmla="*/ 30485445 w 15718"/>
                <a:gd name="T5" fmla="*/ 33579593 h 17234"/>
                <a:gd name="T6" fmla="*/ 30623809 w 15718"/>
                <a:gd name="T7" fmla="*/ 32326756 h 17234"/>
                <a:gd name="T8" fmla="*/ 1254871 w 15718"/>
                <a:gd name="T9" fmla="*/ 9667 h 17234"/>
                <a:gd name="T10" fmla="*/ 837880 w 15718"/>
                <a:gd name="T11" fmla="*/ 0 h 1723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5718" h="17234" extrusionOk="0">
                  <a:moveTo>
                    <a:pt x="430" y="0"/>
                  </a:moveTo>
                  <a:cubicBezTo>
                    <a:pt x="287" y="0"/>
                    <a:pt x="144" y="5"/>
                    <a:pt x="1" y="5"/>
                  </a:cubicBezTo>
                  <a:lnTo>
                    <a:pt x="15646" y="17234"/>
                  </a:lnTo>
                  <a:cubicBezTo>
                    <a:pt x="15670" y="17019"/>
                    <a:pt x="15693" y="16805"/>
                    <a:pt x="15717" y="16591"/>
                  </a:cubicBezTo>
                  <a:lnTo>
                    <a:pt x="644" y="5"/>
                  </a:lnTo>
                  <a:cubicBezTo>
                    <a:pt x="572" y="1"/>
                    <a:pt x="501" y="0"/>
                    <a:pt x="430" y="0"/>
                  </a:cubicBezTo>
                  <a:close/>
                </a:path>
              </a:pathLst>
            </a:custGeom>
            <a:solidFill>
              <a:srgbClr val="FFFFFF">
                <a:alpha val="15294"/>
              </a:srgbClr>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marL="0" marR="0" lvl="0" indent="0" algn="l" defTabSz="121917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sp>
          <p:nvSpPr>
            <p:cNvPr id="8" name="Google Shape;270;p10"/>
            <p:cNvSpPr>
              <a:spLocks/>
            </p:cNvSpPr>
            <p:nvPr/>
          </p:nvSpPr>
          <p:spPr bwMode="auto">
            <a:xfrm>
              <a:off x="5049215" y="4596275"/>
              <a:ext cx="215190" cy="236161"/>
            </a:xfrm>
            <a:custGeom>
              <a:avLst/>
              <a:gdLst>
                <a:gd name="T0" fmla="*/ 1137863 w 17229"/>
                <a:gd name="T1" fmla="*/ 1874 h 18908"/>
                <a:gd name="T2" fmla="*/ 0 w 17229"/>
                <a:gd name="T3" fmla="*/ 140250 h 18908"/>
                <a:gd name="T4" fmla="*/ 33314382 w 17229"/>
                <a:gd name="T5" fmla="*/ 36841166 h 18908"/>
                <a:gd name="T6" fmla="*/ 33567729 w 17229"/>
                <a:gd name="T7" fmla="*/ 35726695 h 18908"/>
                <a:gd name="T8" fmla="*/ 1137863 w 17229"/>
                <a:gd name="T9" fmla="*/ 1874 h 1890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7229" h="18908" extrusionOk="0">
                  <a:moveTo>
                    <a:pt x="584" y="1"/>
                  </a:moveTo>
                  <a:cubicBezTo>
                    <a:pt x="393" y="24"/>
                    <a:pt x="191" y="48"/>
                    <a:pt x="0" y="72"/>
                  </a:cubicBezTo>
                  <a:lnTo>
                    <a:pt x="17098" y="18908"/>
                  </a:lnTo>
                  <a:cubicBezTo>
                    <a:pt x="17145" y="18717"/>
                    <a:pt x="17193" y="18527"/>
                    <a:pt x="17228" y="18336"/>
                  </a:cubicBezTo>
                  <a:lnTo>
                    <a:pt x="584" y="1"/>
                  </a:lnTo>
                  <a:close/>
                </a:path>
              </a:pathLst>
            </a:custGeom>
            <a:solidFill>
              <a:srgbClr val="FFFFFF">
                <a:alpha val="15294"/>
              </a:srgbClr>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marL="0" marR="0" lvl="0" indent="0" algn="l" defTabSz="121917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sp>
          <p:nvSpPr>
            <p:cNvPr id="9" name="Google Shape;271;p10"/>
            <p:cNvSpPr>
              <a:spLocks/>
            </p:cNvSpPr>
            <p:nvPr/>
          </p:nvSpPr>
          <p:spPr bwMode="auto">
            <a:xfrm>
              <a:off x="5028694" y="4599848"/>
              <a:ext cx="230203" cy="252523"/>
            </a:xfrm>
            <a:custGeom>
              <a:avLst/>
              <a:gdLst>
                <a:gd name="T0" fmla="*/ 1044413 w 18431"/>
                <a:gd name="T1" fmla="*/ 0 h 20218"/>
                <a:gd name="T2" fmla="*/ 0 w 18431"/>
                <a:gd name="T3" fmla="*/ 255221 h 20218"/>
                <a:gd name="T4" fmla="*/ 35539416 w 18431"/>
                <a:gd name="T5" fmla="*/ 39391802 h 20218"/>
                <a:gd name="T6" fmla="*/ 35911631 w 18431"/>
                <a:gd name="T7" fmla="*/ 38417581 h 20218"/>
                <a:gd name="T8" fmla="*/ 1044413 w 18431"/>
                <a:gd name="T9" fmla="*/ 0 h 2021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8431" h="20218" extrusionOk="0">
                  <a:moveTo>
                    <a:pt x="536" y="0"/>
                  </a:moveTo>
                  <a:cubicBezTo>
                    <a:pt x="357" y="36"/>
                    <a:pt x="179" y="84"/>
                    <a:pt x="0" y="131"/>
                  </a:cubicBezTo>
                  <a:lnTo>
                    <a:pt x="18240" y="20217"/>
                  </a:lnTo>
                  <a:cubicBezTo>
                    <a:pt x="18312" y="20050"/>
                    <a:pt x="18371" y="19884"/>
                    <a:pt x="18431" y="19717"/>
                  </a:cubicBezTo>
                  <a:lnTo>
                    <a:pt x="536" y="0"/>
                  </a:lnTo>
                  <a:close/>
                </a:path>
              </a:pathLst>
            </a:custGeom>
            <a:solidFill>
              <a:srgbClr val="FFFFFF">
                <a:alpha val="15294"/>
              </a:srgbClr>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marL="0" marR="0" lvl="0" indent="0" algn="l" defTabSz="121917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sp>
          <p:nvSpPr>
            <p:cNvPr id="10" name="Google Shape;272;p10"/>
            <p:cNvSpPr>
              <a:spLocks/>
            </p:cNvSpPr>
            <p:nvPr/>
          </p:nvSpPr>
          <p:spPr bwMode="auto">
            <a:xfrm>
              <a:off x="5009946" y="4605343"/>
              <a:ext cx="241519" cy="265163"/>
            </a:xfrm>
            <a:custGeom>
              <a:avLst/>
              <a:gdLst>
                <a:gd name="T0" fmla="*/ 952849 w 19337"/>
                <a:gd name="T1" fmla="*/ 1874 h 21230"/>
                <a:gd name="T2" fmla="*/ 1873 w 19337"/>
                <a:gd name="T3" fmla="*/ 348821 h 21230"/>
                <a:gd name="T4" fmla="*/ 37234693 w 19337"/>
                <a:gd name="T5" fmla="*/ 41365553 h 21230"/>
                <a:gd name="T6" fmla="*/ 37676952 w 19337"/>
                <a:gd name="T7" fmla="*/ 40459502 h 21230"/>
                <a:gd name="T8" fmla="*/ 952849 w 19337"/>
                <a:gd name="T9" fmla="*/ 1874 h 2123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9337" h="21230" extrusionOk="0">
                  <a:moveTo>
                    <a:pt x="489" y="1"/>
                  </a:moveTo>
                  <a:cubicBezTo>
                    <a:pt x="322" y="60"/>
                    <a:pt x="168" y="120"/>
                    <a:pt x="1" y="179"/>
                  </a:cubicBezTo>
                  <a:lnTo>
                    <a:pt x="19110" y="21230"/>
                  </a:lnTo>
                  <a:cubicBezTo>
                    <a:pt x="19194" y="21075"/>
                    <a:pt x="19265" y="20920"/>
                    <a:pt x="19337" y="20765"/>
                  </a:cubicBezTo>
                  <a:lnTo>
                    <a:pt x="489" y="1"/>
                  </a:lnTo>
                  <a:close/>
                </a:path>
              </a:pathLst>
            </a:custGeom>
            <a:solidFill>
              <a:srgbClr val="FFFFFF">
                <a:alpha val="15294"/>
              </a:srgbClr>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marL="0" marR="0" lvl="0" indent="0" algn="l" defTabSz="121917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sp>
          <p:nvSpPr>
            <p:cNvPr id="11" name="Google Shape;273;p10"/>
            <p:cNvSpPr>
              <a:spLocks/>
            </p:cNvSpPr>
            <p:nvPr/>
          </p:nvSpPr>
          <p:spPr bwMode="auto">
            <a:xfrm>
              <a:off x="4992548" y="4612487"/>
              <a:ext cx="250150" cy="274680"/>
            </a:xfrm>
            <a:custGeom>
              <a:avLst/>
              <a:gdLst>
                <a:gd name="T0" fmla="*/ 882644 w 20028"/>
                <a:gd name="T1" fmla="*/ 0 h 21992"/>
                <a:gd name="T2" fmla="*/ 1874 w 20028"/>
                <a:gd name="T3" fmla="*/ 442258 h 21992"/>
                <a:gd name="T4" fmla="*/ 38511047 w 20028"/>
                <a:gd name="T5" fmla="*/ 42848207 h 21992"/>
                <a:gd name="T6" fmla="*/ 39021639 w 20028"/>
                <a:gd name="T7" fmla="*/ 42014237 h 21992"/>
                <a:gd name="T8" fmla="*/ 882644 w 20028"/>
                <a:gd name="T9" fmla="*/ 0 h 2199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0028" h="21992" extrusionOk="0">
                  <a:moveTo>
                    <a:pt x="453" y="0"/>
                  </a:moveTo>
                  <a:cubicBezTo>
                    <a:pt x="299" y="72"/>
                    <a:pt x="156" y="143"/>
                    <a:pt x="1" y="227"/>
                  </a:cubicBezTo>
                  <a:lnTo>
                    <a:pt x="19765" y="21991"/>
                  </a:lnTo>
                  <a:cubicBezTo>
                    <a:pt x="19849" y="21848"/>
                    <a:pt x="19932" y="21705"/>
                    <a:pt x="20027" y="21563"/>
                  </a:cubicBezTo>
                  <a:lnTo>
                    <a:pt x="453" y="0"/>
                  </a:lnTo>
                  <a:close/>
                </a:path>
              </a:pathLst>
            </a:custGeom>
            <a:solidFill>
              <a:srgbClr val="FFFFFF">
                <a:alpha val="15294"/>
              </a:srgbClr>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marL="0" marR="0" lvl="0" indent="0" algn="l" defTabSz="121917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sp>
          <p:nvSpPr>
            <p:cNvPr id="12" name="Google Shape;274;p10"/>
            <p:cNvSpPr>
              <a:spLocks/>
            </p:cNvSpPr>
            <p:nvPr/>
          </p:nvSpPr>
          <p:spPr bwMode="auto">
            <a:xfrm>
              <a:off x="4976486" y="4621106"/>
              <a:ext cx="255945" cy="281075"/>
            </a:xfrm>
            <a:custGeom>
              <a:avLst/>
              <a:gdLst>
                <a:gd name="T0" fmla="*/ 814473 w 20492"/>
                <a:gd name="T1" fmla="*/ 1874 h 22504"/>
                <a:gd name="T2" fmla="*/ 1873 w 20492"/>
                <a:gd name="T3" fmla="*/ 512465 h 22504"/>
                <a:gd name="T4" fmla="*/ 39346785 w 20492"/>
                <a:gd name="T5" fmla="*/ 43847737 h 22504"/>
                <a:gd name="T6" fmla="*/ 39927420 w 20492"/>
                <a:gd name="T7" fmla="*/ 43081938 h 22504"/>
                <a:gd name="T8" fmla="*/ 814473 w 20492"/>
                <a:gd name="T9" fmla="*/ 1874 h 2250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0492" h="22504" extrusionOk="0">
                  <a:moveTo>
                    <a:pt x="418" y="1"/>
                  </a:moveTo>
                  <a:cubicBezTo>
                    <a:pt x="275" y="84"/>
                    <a:pt x="144" y="179"/>
                    <a:pt x="1" y="263"/>
                  </a:cubicBezTo>
                  <a:lnTo>
                    <a:pt x="20194" y="22504"/>
                  </a:lnTo>
                  <a:cubicBezTo>
                    <a:pt x="20301" y="22373"/>
                    <a:pt x="20396" y="22254"/>
                    <a:pt x="20492" y="22111"/>
                  </a:cubicBezTo>
                  <a:lnTo>
                    <a:pt x="418" y="1"/>
                  </a:lnTo>
                  <a:close/>
                </a:path>
              </a:pathLst>
            </a:custGeom>
            <a:solidFill>
              <a:srgbClr val="FFFFFF">
                <a:alpha val="15294"/>
              </a:srgbClr>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marL="0" marR="0" lvl="0" indent="0" algn="l" defTabSz="121917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sp>
          <p:nvSpPr>
            <p:cNvPr id="13" name="Google Shape;275;p10"/>
            <p:cNvSpPr>
              <a:spLocks/>
            </p:cNvSpPr>
            <p:nvPr/>
          </p:nvSpPr>
          <p:spPr bwMode="auto">
            <a:xfrm>
              <a:off x="4961623" y="4631222"/>
              <a:ext cx="259355" cy="284784"/>
            </a:xfrm>
            <a:custGeom>
              <a:avLst/>
              <a:gdLst>
                <a:gd name="T0" fmla="*/ 765800 w 20765"/>
                <a:gd name="T1" fmla="*/ 1873 h 22801"/>
                <a:gd name="T2" fmla="*/ 0 w 20765"/>
                <a:gd name="T3" fmla="*/ 557228 h 22801"/>
                <a:gd name="T4" fmla="*/ 39832019 w 20765"/>
                <a:gd name="T5" fmla="*/ 44426179 h 22801"/>
                <a:gd name="T6" fmla="*/ 40459455 w 20765"/>
                <a:gd name="T7" fmla="*/ 43730575 h 22801"/>
                <a:gd name="T8" fmla="*/ 765800 w 20765"/>
                <a:gd name="T9" fmla="*/ 1873 h 2280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0765" h="22801" extrusionOk="0">
                  <a:moveTo>
                    <a:pt x="393" y="1"/>
                  </a:moveTo>
                  <a:cubicBezTo>
                    <a:pt x="250" y="96"/>
                    <a:pt x="131" y="191"/>
                    <a:pt x="0" y="286"/>
                  </a:cubicBezTo>
                  <a:lnTo>
                    <a:pt x="20443" y="22801"/>
                  </a:lnTo>
                  <a:cubicBezTo>
                    <a:pt x="20551" y="22682"/>
                    <a:pt x="20658" y="22563"/>
                    <a:pt x="20765" y="22444"/>
                  </a:cubicBezTo>
                  <a:lnTo>
                    <a:pt x="393" y="1"/>
                  </a:lnTo>
                  <a:close/>
                </a:path>
              </a:pathLst>
            </a:custGeom>
            <a:solidFill>
              <a:srgbClr val="FFFFFF">
                <a:alpha val="15294"/>
              </a:srgbClr>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marL="0" marR="0" lvl="0" indent="0" algn="l" defTabSz="121917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sp>
          <p:nvSpPr>
            <p:cNvPr id="14" name="Google Shape;276;p10"/>
            <p:cNvSpPr>
              <a:spLocks/>
            </p:cNvSpPr>
            <p:nvPr/>
          </p:nvSpPr>
          <p:spPr bwMode="auto">
            <a:xfrm>
              <a:off x="4947934" y="4642526"/>
              <a:ext cx="260404" cy="285984"/>
            </a:xfrm>
            <a:custGeom>
              <a:avLst/>
              <a:gdLst>
                <a:gd name="T0" fmla="*/ 697479 w 20849"/>
                <a:gd name="T1" fmla="*/ 0 h 22897"/>
                <a:gd name="T2" fmla="*/ 327288 w 20849"/>
                <a:gd name="T3" fmla="*/ 302021 h 22897"/>
                <a:gd name="T4" fmla="*/ 1873 w 20849"/>
                <a:gd name="T5" fmla="*/ 627436 h 22897"/>
                <a:gd name="T6" fmla="*/ 39950837 w 20849"/>
                <a:gd name="T7" fmla="*/ 44611805 h 22897"/>
                <a:gd name="T8" fmla="*/ 40297635 w 20849"/>
                <a:gd name="T9" fmla="*/ 44309784 h 22897"/>
                <a:gd name="T10" fmla="*/ 40623049 w 20849"/>
                <a:gd name="T11" fmla="*/ 43986243 h 22897"/>
                <a:gd name="T12" fmla="*/ 697479 w 20849"/>
                <a:gd name="T13" fmla="*/ 0 h 2289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0849" h="22897" extrusionOk="0">
                  <a:moveTo>
                    <a:pt x="358" y="0"/>
                  </a:moveTo>
                  <a:cubicBezTo>
                    <a:pt x="287" y="48"/>
                    <a:pt x="227" y="96"/>
                    <a:pt x="168" y="155"/>
                  </a:cubicBezTo>
                  <a:cubicBezTo>
                    <a:pt x="108" y="215"/>
                    <a:pt x="61" y="262"/>
                    <a:pt x="1" y="322"/>
                  </a:cubicBezTo>
                  <a:lnTo>
                    <a:pt x="20504" y="22896"/>
                  </a:lnTo>
                  <a:cubicBezTo>
                    <a:pt x="20563" y="22848"/>
                    <a:pt x="20623" y="22801"/>
                    <a:pt x="20682" y="22741"/>
                  </a:cubicBezTo>
                  <a:cubicBezTo>
                    <a:pt x="20742" y="22682"/>
                    <a:pt x="20801" y="22634"/>
                    <a:pt x="20849" y="22575"/>
                  </a:cubicBezTo>
                  <a:lnTo>
                    <a:pt x="358" y="0"/>
                  </a:lnTo>
                  <a:close/>
                </a:path>
              </a:pathLst>
            </a:custGeom>
            <a:solidFill>
              <a:srgbClr val="FFFFFF">
                <a:alpha val="15294"/>
              </a:srgbClr>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marL="0" marR="0" lvl="0" indent="0" algn="l" defTabSz="121917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sp>
          <p:nvSpPr>
            <p:cNvPr id="15" name="Google Shape;277;p10"/>
            <p:cNvSpPr>
              <a:spLocks/>
            </p:cNvSpPr>
            <p:nvPr/>
          </p:nvSpPr>
          <p:spPr bwMode="auto">
            <a:xfrm>
              <a:off x="4935294" y="4655016"/>
              <a:ext cx="259367" cy="284784"/>
            </a:xfrm>
            <a:custGeom>
              <a:avLst/>
              <a:gdLst>
                <a:gd name="T0" fmla="*/ 627434 w 20766"/>
                <a:gd name="T1" fmla="*/ 1873 h 22801"/>
                <a:gd name="T2" fmla="*/ 1873 w 20766"/>
                <a:gd name="T3" fmla="*/ 697478 h 22801"/>
                <a:gd name="T4" fmla="*/ 39716899 w 20766"/>
                <a:gd name="T5" fmla="*/ 44426179 h 22801"/>
                <a:gd name="T6" fmla="*/ 40459304 w 20766"/>
                <a:gd name="T7" fmla="*/ 43868951 h 22801"/>
                <a:gd name="T8" fmla="*/ 627434 w 20766"/>
                <a:gd name="T9" fmla="*/ 1873 h 2280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0766" h="22801" extrusionOk="0">
                  <a:moveTo>
                    <a:pt x="322" y="1"/>
                  </a:moveTo>
                  <a:cubicBezTo>
                    <a:pt x="215" y="120"/>
                    <a:pt x="108" y="239"/>
                    <a:pt x="1" y="358"/>
                  </a:cubicBezTo>
                  <a:lnTo>
                    <a:pt x="20384" y="22801"/>
                  </a:lnTo>
                  <a:cubicBezTo>
                    <a:pt x="20515" y="22706"/>
                    <a:pt x="20634" y="22610"/>
                    <a:pt x="20765" y="22515"/>
                  </a:cubicBezTo>
                  <a:lnTo>
                    <a:pt x="322" y="1"/>
                  </a:lnTo>
                  <a:close/>
                </a:path>
              </a:pathLst>
            </a:custGeom>
            <a:solidFill>
              <a:srgbClr val="FFFFFF">
                <a:alpha val="15294"/>
              </a:srgbClr>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marL="0" marR="0" lvl="0" indent="0" algn="l" defTabSz="121917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sp>
          <p:nvSpPr>
            <p:cNvPr id="16" name="Google Shape;278;p10"/>
            <p:cNvSpPr>
              <a:spLocks/>
            </p:cNvSpPr>
            <p:nvPr/>
          </p:nvSpPr>
          <p:spPr bwMode="auto">
            <a:xfrm>
              <a:off x="4923853" y="4668842"/>
              <a:ext cx="255933" cy="281075"/>
            </a:xfrm>
            <a:custGeom>
              <a:avLst/>
              <a:gdLst>
                <a:gd name="T0" fmla="*/ 580636 w 20491"/>
                <a:gd name="T1" fmla="*/ 1874 h 22504"/>
                <a:gd name="T2" fmla="*/ 0 w 20491"/>
                <a:gd name="T3" fmla="*/ 767673 h 22504"/>
                <a:gd name="T4" fmla="*/ 39113247 w 20491"/>
                <a:gd name="T5" fmla="*/ 43847737 h 22504"/>
                <a:gd name="T6" fmla="*/ 39925698 w 20491"/>
                <a:gd name="T7" fmla="*/ 43337309 h 22504"/>
                <a:gd name="T8" fmla="*/ 580636 w 20491"/>
                <a:gd name="T9" fmla="*/ 1874 h 2250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0491" h="22504" extrusionOk="0">
                  <a:moveTo>
                    <a:pt x="298" y="1"/>
                  </a:moveTo>
                  <a:cubicBezTo>
                    <a:pt x="191" y="132"/>
                    <a:pt x="95" y="263"/>
                    <a:pt x="0" y="394"/>
                  </a:cubicBezTo>
                  <a:lnTo>
                    <a:pt x="20074" y="22504"/>
                  </a:lnTo>
                  <a:cubicBezTo>
                    <a:pt x="20217" y="22420"/>
                    <a:pt x="20360" y="22337"/>
                    <a:pt x="20491" y="22242"/>
                  </a:cubicBezTo>
                  <a:lnTo>
                    <a:pt x="298" y="1"/>
                  </a:lnTo>
                  <a:close/>
                </a:path>
              </a:pathLst>
            </a:custGeom>
            <a:solidFill>
              <a:srgbClr val="FFFFFF">
                <a:alpha val="15294"/>
              </a:srgbClr>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marL="0" marR="0" lvl="0" indent="0" algn="l" defTabSz="121917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sp>
          <p:nvSpPr>
            <p:cNvPr id="17" name="Google Shape;279;p10"/>
            <p:cNvSpPr>
              <a:spLocks/>
            </p:cNvSpPr>
            <p:nvPr/>
          </p:nvSpPr>
          <p:spPr bwMode="auto">
            <a:xfrm>
              <a:off x="4913586" y="4684018"/>
              <a:ext cx="250137" cy="274530"/>
            </a:xfrm>
            <a:custGeom>
              <a:avLst/>
              <a:gdLst>
                <a:gd name="T0" fmla="*/ 512464 w 20027"/>
                <a:gd name="T1" fmla="*/ 0 h 21980"/>
                <a:gd name="T2" fmla="*/ 1873 w 20027"/>
                <a:gd name="T3" fmla="*/ 812449 h 21980"/>
                <a:gd name="T4" fmla="*/ 38140703 w 20027"/>
                <a:gd name="T5" fmla="*/ 42824769 h 21980"/>
                <a:gd name="T6" fmla="*/ 39021322 w 20027"/>
                <a:gd name="T7" fmla="*/ 42384384 h 21980"/>
                <a:gd name="T8" fmla="*/ 512464 w 20027"/>
                <a:gd name="T9" fmla="*/ 0 h 2198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0027" h="21980" extrusionOk="0">
                  <a:moveTo>
                    <a:pt x="263" y="0"/>
                  </a:moveTo>
                  <a:cubicBezTo>
                    <a:pt x="179" y="131"/>
                    <a:pt x="96" y="274"/>
                    <a:pt x="1" y="417"/>
                  </a:cubicBezTo>
                  <a:lnTo>
                    <a:pt x="19575" y="21979"/>
                  </a:lnTo>
                  <a:cubicBezTo>
                    <a:pt x="19729" y="21908"/>
                    <a:pt x="19884" y="21836"/>
                    <a:pt x="20027" y="21753"/>
                  </a:cubicBezTo>
                  <a:lnTo>
                    <a:pt x="263" y="0"/>
                  </a:lnTo>
                  <a:close/>
                </a:path>
              </a:pathLst>
            </a:custGeom>
            <a:solidFill>
              <a:srgbClr val="FFFFFF">
                <a:alpha val="15294"/>
              </a:srgbClr>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marL="0" marR="0" lvl="0" indent="0" algn="l" defTabSz="121917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sp>
          <p:nvSpPr>
            <p:cNvPr id="18" name="Google Shape;280;p10"/>
            <p:cNvSpPr>
              <a:spLocks/>
            </p:cNvSpPr>
            <p:nvPr/>
          </p:nvSpPr>
          <p:spPr bwMode="auto">
            <a:xfrm>
              <a:off x="4904818" y="4700517"/>
              <a:ext cx="241507" cy="265163"/>
            </a:xfrm>
            <a:custGeom>
              <a:avLst/>
              <a:gdLst>
                <a:gd name="T0" fmla="*/ 440386 w 19336"/>
                <a:gd name="T1" fmla="*/ 1874 h 21230"/>
                <a:gd name="T2" fmla="*/ 0 w 19336"/>
                <a:gd name="T3" fmla="*/ 906051 h 21230"/>
                <a:gd name="T4" fmla="*/ 36724402 w 19336"/>
                <a:gd name="T5" fmla="*/ 41365553 h 21230"/>
                <a:gd name="T6" fmla="*/ 37675229 w 19336"/>
                <a:gd name="T7" fmla="*/ 41016732 h 21230"/>
                <a:gd name="T8" fmla="*/ 440386 w 19336"/>
                <a:gd name="T9" fmla="*/ 1874 h 2123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9336" h="21230" extrusionOk="0">
                  <a:moveTo>
                    <a:pt x="226" y="1"/>
                  </a:moveTo>
                  <a:cubicBezTo>
                    <a:pt x="143" y="156"/>
                    <a:pt x="72" y="310"/>
                    <a:pt x="0" y="465"/>
                  </a:cubicBezTo>
                  <a:lnTo>
                    <a:pt x="18848" y="21230"/>
                  </a:lnTo>
                  <a:cubicBezTo>
                    <a:pt x="19014" y="21182"/>
                    <a:pt x="19181" y="21111"/>
                    <a:pt x="19336" y="21051"/>
                  </a:cubicBezTo>
                  <a:lnTo>
                    <a:pt x="226" y="1"/>
                  </a:lnTo>
                  <a:close/>
                </a:path>
              </a:pathLst>
            </a:custGeom>
            <a:solidFill>
              <a:srgbClr val="FFFFFF">
                <a:alpha val="15294"/>
              </a:srgbClr>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marL="0" marR="0" lvl="0" indent="0" algn="l" defTabSz="121917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sp>
          <p:nvSpPr>
            <p:cNvPr id="19" name="Google Shape;281;p10"/>
            <p:cNvSpPr>
              <a:spLocks/>
            </p:cNvSpPr>
            <p:nvPr/>
          </p:nvSpPr>
          <p:spPr bwMode="auto">
            <a:xfrm>
              <a:off x="4897524" y="4718665"/>
              <a:ext cx="230066" cy="252523"/>
            </a:xfrm>
            <a:custGeom>
              <a:avLst/>
              <a:gdLst>
                <a:gd name="T0" fmla="*/ 348821 w 18420"/>
                <a:gd name="T1" fmla="*/ 0 h 20218"/>
                <a:gd name="T2" fmla="*/ 1874 w 18420"/>
                <a:gd name="T3" fmla="*/ 997627 h 20218"/>
                <a:gd name="T4" fmla="*/ 34845956 w 18420"/>
                <a:gd name="T5" fmla="*/ 39391802 h 20218"/>
                <a:gd name="T6" fmla="*/ 35890383 w 18420"/>
                <a:gd name="T7" fmla="*/ 39136419 h 20218"/>
                <a:gd name="T8" fmla="*/ 348821 w 18420"/>
                <a:gd name="T9" fmla="*/ 0 h 2021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8420" h="20218" extrusionOk="0">
                  <a:moveTo>
                    <a:pt x="179" y="0"/>
                  </a:moveTo>
                  <a:cubicBezTo>
                    <a:pt x="108" y="167"/>
                    <a:pt x="48" y="346"/>
                    <a:pt x="1" y="512"/>
                  </a:cubicBezTo>
                  <a:lnTo>
                    <a:pt x="17884" y="20217"/>
                  </a:lnTo>
                  <a:cubicBezTo>
                    <a:pt x="18063" y="20181"/>
                    <a:pt x="18241" y="20134"/>
                    <a:pt x="18420" y="20086"/>
                  </a:cubicBezTo>
                  <a:lnTo>
                    <a:pt x="179" y="0"/>
                  </a:lnTo>
                  <a:close/>
                </a:path>
              </a:pathLst>
            </a:custGeom>
            <a:solidFill>
              <a:srgbClr val="FFFFFF">
                <a:alpha val="15294"/>
              </a:srgbClr>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marL="0" marR="0" lvl="0" indent="0" algn="l" defTabSz="121917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sp>
          <p:nvSpPr>
            <p:cNvPr id="20" name="Google Shape;282;p10"/>
            <p:cNvSpPr>
              <a:spLocks/>
            </p:cNvSpPr>
            <p:nvPr/>
          </p:nvSpPr>
          <p:spPr bwMode="auto">
            <a:xfrm>
              <a:off x="4891878" y="4738587"/>
              <a:ext cx="215340" cy="236161"/>
            </a:xfrm>
            <a:custGeom>
              <a:avLst/>
              <a:gdLst>
                <a:gd name="T0" fmla="*/ 255221 w 17241"/>
                <a:gd name="T1" fmla="*/ 1874 h 18908"/>
                <a:gd name="T2" fmla="*/ 0 w 17241"/>
                <a:gd name="T3" fmla="*/ 1114471 h 18908"/>
                <a:gd name="T4" fmla="*/ 32431770 w 17241"/>
                <a:gd name="T5" fmla="*/ 36841166 h 18908"/>
                <a:gd name="T6" fmla="*/ 33593028 w 17241"/>
                <a:gd name="T7" fmla="*/ 36700916 h 18908"/>
                <a:gd name="T8" fmla="*/ 255221 w 17241"/>
                <a:gd name="T9" fmla="*/ 1874 h 1890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7241" h="18908" extrusionOk="0">
                  <a:moveTo>
                    <a:pt x="131" y="1"/>
                  </a:moveTo>
                  <a:cubicBezTo>
                    <a:pt x="84" y="191"/>
                    <a:pt x="36" y="382"/>
                    <a:pt x="0" y="572"/>
                  </a:cubicBezTo>
                  <a:lnTo>
                    <a:pt x="16645" y="18908"/>
                  </a:lnTo>
                  <a:cubicBezTo>
                    <a:pt x="16848" y="18896"/>
                    <a:pt x="17038" y="18872"/>
                    <a:pt x="17241" y="18836"/>
                  </a:cubicBezTo>
                  <a:lnTo>
                    <a:pt x="131" y="1"/>
                  </a:lnTo>
                  <a:close/>
                </a:path>
              </a:pathLst>
            </a:custGeom>
            <a:solidFill>
              <a:srgbClr val="FFFFFF">
                <a:alpha val="15294"/>
              </a:srgbClr>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marL="0" marR="0" lvl="0" indent="0" algn="l" defTabSz="121917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sp>
          <p:nvSpPr>
            <p:cNvPr id="21" name="Google Shape;283;p10"/>
            <p:cNvSpPr>
              <a:spLocks/>
            </p:cNvSpPr>
            <p:nvPr/>
          </p:nvSpPr>
          <p:spPr bwMode="auto">
            <a:xfrm>
              <a:off x="4888456" y="4760744"/>
              <a:ext cx="196155" cy="215315"/>
            </a:xfrm>
            <a:custGeom>
              <a:avLst/>
              <a:gdLst>
                <a:gd name="T0" fmla="*/ 116844 w 15705"/>
                <a:gd name="T1" fmla="*/ 1873 h 17239"/>
                <a:gd name="T2" fmla="*/ 0 w 15705"/>
                <a:gd name="T3" fmla="*/ 1254870 h 17239"/>
                <a:gd name="T4" fmla="*/ 29347224 w 15705"/>
                <a:gd name="T5" fmla="*/ 33569631 h 17239"/>
                <a:gd name="T6" fmla="*/ 29972634 w 15705"/>
                <a:gd name="T7" fmla="*/ 33587254 h 17239"/>
                <a:gd name="T8" fmla="*/ 30600055 w 15705"/>
                <a:gd name="T9" fmla="*/ 33569631 h 17239"/>
                <a:gd name="T10" fmla="*/ 116844 w 15705"/>
                <a:gd name="T11" fmla="*/ 1873 h 1723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5705" h="17239" extrusionOk="0">
                  <a:moveTo>
                    <a:pt x="60" y="1"/>
                  </a:moveTo>
                  <a:cubicBezTo>
                    <a:pt x="36" y="215"/>
                    <a:pt x="12" y="429"/>
                    <a:pt x="0" y="644"/>
                  </a:cubicBezTo>
                  <a:lnTo>
                    <a:pt x="15062" y="17229"/>
                  </a:lnTo>
                  <a:cubicBezTo>
                    <a:pt x="15169" y="17235"/>
                    <a:pt x="15276" y="17238"/>
                    <a:pt x="15383" y="17238"/>
                  </a:cubicBezTo>
                  <a:cubicBezTo>
                    <a:pt x="15491" y="17238"/>
                    <a:pt x="15598" y="17235"/>
                    <a:pt x="15705" y="17229"/>
                  </a:cubicBezTo>
                  <a:lnTo>
                    <a:pt x="60" y="1"/>
                  </a:lnTo>
                  <a:close/>
                </a:path>
              </a:pathLst>
            </a:custGeom>
            <a:solidFill>
              <a:srgbClr val="FFFFFF">
                <a:alpha val="15294"/>
              </a:srgbClr>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marL="0" marR="0" lvl="0" indent="0" algn="l" defTabSz="121917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sp>
          <p:nvSpPr>
            <p:cNvPr id="22" name="Google Shape;284;p10"/>
            <p:cNvSpPr>
              <a:spLocks/>
            </p:cNvSpPr>
            <p:nvPr/>
          </p:nvSpPr>
          <p:spPr bwMode="auto">
            <a:xfrm>
              <a:off x="4887569" y="4785736"/>
              <a:ext cx="171912" cy="189461"/>
            </a:xfrm>
            <a:custGeom>
              <a:avLst/>
              <a:gdLst>
                <a:gd name="T0" fmla="*/ 0 w 13764"/>
                <a:gd name="T1" fmla="*/ 0 h 15169"/>
                <a:gd name="T2" fmla="*/ 46800 w 13764"/>
                <a:gd name="T3" fmla="*/ 1438013 h 15169"/>
                <a:gd name="T4" fmla="*/ 25401697 w 13764"/>
                <a:gd name="T5" fmla="*/ 29368953 h 15169"/>
                <a:gd name="T6" fmla="*/ 26818172 w 13764"/>
                <a:gd name="T7" fmla="*/ 29555991 h 15169"/>
                <a:gd name="T8" fmla="*/ 0 w 13764"/>
                <a:gd name="T9" fmla="*/ 0 h 1516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3764" h="15169" extrusionOk="0">
                  <a:moveTo>
                    <a:pt x="0" y="0"/>
                  </a:moveTo>
                  <a:cubicBezTo>
                    <a:pt x="0" y="250"/>
                    <a:pt x="12" y="500"/>
                    <a:pt x="24" y="738"/>
                  </a:cubicBezTo>
                  <a:lnTo>
                    <a:pt x="13037" y="15073"/>
                  </a:lnTo>
                  <a:cubicBezTo>
                    <a:pt x="13276" y="15109"/>
                    <a:pt x="13526" y="15133"/>
                    <a:pt x="13764" y="15169"/>
                  </a:cubicBezTo>
                  <a:lnTo>
                    <a:pt x="0" y="0"/>
                  </a:lnTo>
                  <a:close/>
                </a:path>
              </a:pathLst>
            </a:custGeom>
            <a:solidFill>
              <a:srgbClr val="FFFFFF">
                <a:alpha val="15294"/>
              </a:srgbClr>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marL="0" marR="0" lvl="0" indent="0" algn="l" defTabSz="121917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sp>
          <p:nvSpPr>
            <p:cNvPr id="23" name="Google Shape;285;p10"/>
            <p:cNvSpPr>
              <a:spLocks/>
            </p:cNvSpPr>
            <p:nvPr/>
          </p:nvSpPr>
          <p:spPr bwMode="auto">
            <a:xfrm>
              <a:off x="4889942" y="4815175"/>
              <a:ext cx="140537" cy="154963"/>
            </a:xfrm>
            <a:custGeom>
              <a:avLst/>
              <a:gdLst>
                <a:gd name="T0" fmla="*/ 1873 w 11252"/>
                <a:gd name="T1" fmla="*/ 1873 h 12407"/>
                <a:gd name="T2" fmla="*/ 325413 w 11252"/>
                <a:gd name="T3" fmla="*/ 1763258 h 12407"/>
                <a:gd name="T4" fmla="*/ 20207027 w 11252"/>
                <a:gd name="T5" fmla="*/ 23663676 h 12407"/>
                <a:gd name="T6" fmla="*/ 21923635 w 11252"/>
                <a:gd name="T7" fmla="*/ 24174103 h 12407"/>
                <a:gd name="T8" fmla="*/ 1873 w 11252"/>
                <a:gd name="T9" fmla="*/ 1873 h 1240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1252" h="12407" extrusionOk="0">
                  <a:moveTo>
                    <a:pt x="1" y="1"/>
                  </a:moveTo>
                  <a:cubicBezTo>
                    <a:pt x="48" y="310"/>
                    <a:pt x="108" y="608"/>
                    <a:pt x="167" y="905"/>
                  </a:cubicBezTo>
                  <a:lnTo>
                    <a:pt x="10371" y="12145"/>
                  </a:lnTo>
                  <a:cubicBezTo>
                    <a:pt x="10669" y="12240"/>
                    <a:pt x="10954" y="12323"/>
                    <a:pt x="11252" y="12407"/>
                  </a:cubicBezTo>
                  <a:lnTo>
                    <a:pt x="1" y="1"/>
                  </a:lnTo>
                  <a:close/>
                </a:path>
              </a:pathLst>
            </a:custGeom>
            <a:solidFill>
              <a:srgbClr val="FFFFFF">
                <a:alpha val="15294"/>
              </a:srgbClr>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marL="0" marR="0" lvl="0" indent="0" algn="l" defTabSz="121917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sp>
          <p:nvSpPr>
            <p:cNvPr id="24" name="Google Shape;286;p10"/>
            <p:cNvSpPr>
              <a:spLocks/>
            </p:cNvSpPr>
            <p:nvPr/>
          </p:nvSpPr>
          <p:spPr bwMode="auto">
            <a:xfrm>
              <a:off x="4899909" y="4852945"/>
              <a:ext cx="93987" cy="103517"/>
            </a:xfrm>
            <a:custGeom>
              <a:avLst/>
              <a:gdLst>
                <a:gd name="T0" fmla="*/ 0 w 7525"/>
                <a:gd name="T1" fmla="*/ 1873 h 8288"/>
                <a:gd name="T2" fmla="*/ 0 w 7525"/>
                <a:gd name="T3" fmla="*/ 1873 h 8288"/>
                <a:gd name="T4" fmla="*/ 1182625 w 7525"/>
                <a:gd name="T5" fmla="*/ 2692716 h 8288"/>
                <a:gd name="T6" fmla="*/ 12086041 w 7525"/>
                <a:gd name="T7" fmla="*/ 14708744 h 8288"/>
                <a:gd name="T8" fmla="*/ 14661910 w 7525"/>
                <a:gd name="T9" fmla="*/ 16146754 h 8288"/>
                <a:gd name="T10" fmla="*/ 0 w 7525"/>
                <a:gd name="T11" fmla="*/ 1873 h 8288"/>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7525" h="8288" extrusionOk="0">
                  <a:moveTo>
                    <a:pt x="0" y="1"/>
                  </a:moveTo>
                  <a:lnTo>
                    <a:pt x="0" y="1"/>
                  </a:lnTo>
                  <a:cubicBezTo>
                    <a:pt x="179" y="477"/>
                    <a:pt x="381" y="929"/>
                    <a:pt x="607" y="1382"/>
                  </a:cubicBezTo>
                  <a:lnTo>
                    <a:pt x="6203" y="7549"/>
                  </a:lnTo>
                  <a:cubicBezTo>
                    <a:pt x="6632" y="7823"/>
                    <a:pt x="7073" y="8061"/>
                    <a:pt x="7525" y="8287"/>
                  </a:cubicBezTo>
                  <a:lnTo>
                    <a:pt x="0" y="1"/>
                  </a:lnTo>
                  <a:close/>
                </a:path>
              </a:pathLst>
            </a:custGeom>
            <a:solidFill>
              <a:srgbClr val="FFFFFF">
                <a:alpha val="15294"/>
              </a:srgbClr>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marL="0" marR="0" lvl="0" indent="0" algn="l" defTabSz="121917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grpSp>
      <p:sp>
        <p:nvSpPr>
          <p:cNvPr id="25" name="Google Shape;288;p10"/>
          <p:cNvSpPr>
            <a:spLocks/>
          </p:cNvSpPr>
          <p:nvPr/>
        </p:nvSpPr>
        <p:spPr bwMode="auto">
          <a:xfrm flipH="1">
            <a:off x="11186585" y="3058585"/>
            <a:ext cx="1375833" cy="1864783"/>
          </a:xfrm>
          <a:custGeom>
            <a:avLst/>
            <a:gdLst>
              <a:gd name="T0" fmla="*/ 621738345 w 29738"/>
              <a:gd name="T1" fmla="*/ 683204229 h 40284"/>
              <a:gd name="T2" fmla="*/ 571061478 w 29738"/>
              <a:gd name="T3" fmla="*/ 769536320 h 40284"/>
              <a:gd name="T4" fmla="*/ 470878102 w 29738"/>
              <a:gd name="T5" fmla="*/ 136004670 h 40284"/>
              <a:gd name="T6" fmla="*/ 493521926 w 29738"/>
              <a:gd name="T7" fmla="*/ 941153090 h 40284"/>
              <a:gd name="T8" fmla="*/ 189671554 w 29738"/>
              <a:gd name="T9" fmla="*/ 365873678 h 40284"/>
              <a:gd name="T10" fmla="*/ 464402912 w 29738"/>
              <a:gd name="T11" fmla="*/ 1025350534 h 40284"/>
              <a:gd name="T12" fmla="*/ 107744572 w 29738"/>
              <a:gd name="T13" fmla="*/ 606581215 h 40284"/>
              <a:gd name="T14" fmla="*/ 435324842 w 29738"/>
              <a:gd name="T15" fmla="*/ 1126789337 h 40284"/>
              <a:gd name="T16" fmla="*/ 0 w 29738"/>
              <a:gd name="T17" fmla="*/ 888257449 h 40284"/>
              <a:gd name="T18" fmla="*/ 429935691 w 29738"/>
              <a:gd name="T19" fmla="*/ 1147294759 h 40284"/>
              <a:gd name="T20" fmla="*/ 414854244 w 29738"/>
              <a:gd name="T21" fmla="*/ 1210986746 h 40284"/>
              <a:gd name="T22" fmla="*/ 20470598 w 29738"/>
              <a:gd name="T23" fmla="*/ 1216384311 h 40284"/>
              <a:gd name="T24" fmla="*/ 211479828 w 29738"/>
              <a:gd name="T25" fmla="*/ 1269279987 h 40284"/>
              <a:gd name="T26" fmla="*/ 406205828 w 29738"/>
              <a:gd name="T27" fmla="*/ 1247645113 h 40284"/>
              <a:gd name="T28" fmla="*/ 81884823 w 29738"/>
              <a:gd name="T29" fmla="*/ 1427924761 h 40284"/>
              <a:gd name="T30" fmla="*/ 388993280 w 29738"/>
              <a:gd name="T31" fmla="*/ 1331842557 h 40284"/>
              <a:gd name="T32" fmla="*/ 334765781 w 29738"/>
              <a:gd name="T33" fmla="*/ 1685747074 h 40284"/>
              <a:gd name="T34" fmla="*/ 591532111 w 29738"/>
              <a:gd name="T35" fmla="*/ 1547692122 h 40284"/>
              <a:gd name="T36" fmla="*/ 425632545 w 29738"/>
              <a:gd name="T37" fmla="*/ 1247645113 h 40284"/>
              <a:gd name="T38" fmla="*/ 433152797 w 29738"/>
              <a:gd name="T39" fmla="*/ 1216384311 h 40284"/>
              <a:gd name="T40" fmla="*/ 829582044 w 29738"/>
              <a:gd name="T41" fmla="*/ 1261747740 h 40284"/>
              <a:gd name="T42" fmla="*/ 988045608 w 29738"/>
              <a:gd name="T43" fmla="*/ 1235801354 h 40284"/>
              <a:gd name="T44" fmla="*/ 497490366 w 29738"/>
              <a:gd name="T45" fmla="*/ 1119883857 h 40284"/>
              <a:gd name="T46" fmla="*/ 476267253 w 29738"/>
              <a:gd name="T47" fmla="*/ 1046902224 h 40284"/>
              <a:gd name="T48" fmla="*/ 1018251877 w 29738"/>
              <a:gd name="T49" fmla="*/ 1056652303 h 40284"/>
              <a:gd name="T50" fmla="*/ 927175601 w 29738"/>
              <a:gd name="T51" fmla="*/ 1063598750 h 40284"/>
              <a:gd name="T52" fmla="*/ 480570399 w 29738"/>
              <a:gd name="T53" fmla="*/ 1035058430 h 40284"/>
              <a:gd name="T54" fmla="*/ 742267126 w 29738"/>
              <a:gd name="T55" fmla="*/ 1004091762 h 40284"/>
              <a:gd name="T56" fmla="*/ 1074275735 w 29738"/>
              <a:gd name="T57" fmla="*/ 916337336 h 40284"/>
              <a:gd name="T58" fmla="*/ 519340765 w 29738"/>
              <a:gd name="T59" fmla="*/ 923869549 h 40284"/>
              <a:gd name="T60" fmla="*/ 684655170 w 29738"/>
              <a:gd name="T61" fmla="*/ 827118394 h 40284"/>
              <a:gd name="T62" fmla="*/ 1105525850 w 29738"/>
              <a:gd name="T63" fmla="*/ 625998223 h 40284"/>
              <a:gd name="T64" fmla="*/ 637863674 w 29738"/>
              <a:gd name="T65" fmla="*/ 689690210 h 40284"/>
              <a:gd name="T66" fmla="*/ 1220790708 w 29738"/>
              <a:gd name="T67" fmla="*/ 328126862 h 40284"/>
              <a:gd name="T68" fmla="*/ 1242347312 w 29738"/>
              <a:gd name="T69" fmla="*/ 43186564 h 40284"/>
              <a:gd name="T70" fmla="*/ 958968753 w 29738"/>
              <a:gd name="T71" fmla="*/ 267656792 h 40284"/>
              <a:gd name="T72" fmla="*/ 863088488 w 29738"/>
              <a:gd name="T73" fmla="*/ 0 h 4028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9738" h="40284" extrusionOk="0">
                <a:moveTo>
                  <a:pt x="20659" y="0"/>
                </a:moveTo>
                <a:cubicBezTo>
                  <a:pt x="17022" y="4411"/>
                  <a:pt x="13953" y="10291"/>
                  <a:pt x="14882" y="16326"/>
                </a:cubicBezTo>
                <a:lnTo>
                  <a:pt x="14701" y="16584"/>
                </a:lnTo>
                <a:cubicBezTo>
                  <a:pt x="14340" y="17177"/>
                  <a:pt x="13979" y="17770"/>
                  <a:pt x="13669" y="18389"/>
                </a:cubicBezTo>
                <a:cubicBezTo>
                  <a:pt x="13205" y="13308"/>
                  <a:pt x="12406" y="8228"/>
                  <a:pt x="11271" y="3250"/>
                </a:cubicBezTo>
                <a:cubicBezTo>
                  <a:pt x="9698" y="8486"/>
                  <a:pt x="10497" y="14185"/>
                  <a:pt x="13463" y="18776"/>
                </a:cubicBezTo>
                <a:cubicBezTo>
                  <a:pt x="12844" y="19988"/>
                  <a:pt x="12303" y="21200"/>
                  <a:pt x="11813" y="22490"/>
                </a:cubicBezTo>
                <a:cubicBezTo>
                  <a:pt x="10342" y="17693"/>
                  <a:pt x="8150" y="12354"/>
                  <a:pt x="4540" y="8743"/>
                </a:cubicBezTo>
                <a:cubicBezTo>
                  <a:pt x="6551" y="13412"/>
                  <a:pt x="7634" y="19086"/>
                  <a:pt x="11658" y="22928"/>
                </a:cubicBezTo>
                <a:cubicBezTo>
                  <a:pt x="11451" y="23444"/>
                  <a:pt x="11271" y="23960"/>
                  <a:pt x="11116" y="24502"/>
                </a:cubicBezTo>
                <a:cubicBezTo>
                  <a:pt x="7067" y="22206"/>
                  <a:pt x="4978" y="18183"/>
                  <a:pt x="2579" y="14495"/>
                </a:cubicBezTo>
                <a:cubicBezTo>
                  <a:pt x="3559" y="18802"/>
                  <a:pt x="5571" y="24579"/>
                  <a:pt x="10884" y="25250"/>
                </a:cubicBezTo>
                <a:cubicBezTo>
                  <a:pt x="10729" y="25765"/>
                  <a:pt x="10652" y="25997"/>
                  <a:pt x="10420" y="26926"/>
                </a:cubicBezTo>
                <a:cubicBezTo>
                  <a:pt x="6758" y="25688"/>
                  <a:pt x="2786" y="24553"/>
                  <a:pt x="0" y="21226"/>
                </a:cubicBezTo>
                <a:cubicBezTo>
                  <a:pt x="136" y="25466"/>
                  <a:pt x="4517" y="27533"/>
                  <a:pt x="8624" y="27533"/>
                </a:cubicBezTo>
                <a:cubicBezTo>
                  <a:pt x="9188" y="27533"/>
                  <a:pt x="9748" y="27494"/>
                  <a:pt x="10291" y="27416"/>
                </a:cubicBezTo>
                <a:cubicBezTo>
                  <a:pt x="10162" y="27932"/>
                  <a:pt x="10033" y="28422"/>
                  <a:pt x="9930" y="28938"/>
                </a:cubicBezTo>
                <a:cubicBezTo>
                  <a:pt x="7962" y="29088"/>
                  <a:pt x="5995" y="29292"/>
                  <a:pt x="3944" y="29292"/>
                </a:cubicBezTo>
                <a:cubicBezTo>
                  <a:pt x="2822" y="29292"/>
                  <a:pt x="1676" y="29231"/>
                  <a:pt x="490" y="29067"/>
                </a:cubicBezTo>
                <a:cubicBezTo>
                  <a:pt x="1849" y="30026"/>
                  <a:pt x="3422" y="30331"/>
                  <a:pt x="5062" y="30331"/>
                </a:cubicBezTo>
                <a:cubicBezTo>
                  <a:pt x="6596" y="30331"/>
                  <a:pt x="8190" y="30064"/>
                  <a:pt x="9723" y="29814"/>
                </a:cubicBezTo>
                <a:cubicBezTo>
                  <a:pt x="9620" y="30253"/>
                  <a:pt x="9543" y="30666"/>
                  <a:pt x="9466" y="31104"/>
                </a:cubicBezTo>
                <a:cubicBezTo>
                  <a:pt x="6912" y="31517"/>
                  <a:pt x="4617" y="33245"/>
                  <a:pt x="1960" y="34122"/>
                </a:cubicBezTo>
                <a:cubicBezTo>
                  <a:pt x="2357" y="34238"/>
                  <a:pt x="2774" y="34290"/>
                  <a:pt x="3202" y="34290"/>
                </a:cubicBezTo>
                <a:cubicBezTo>
                  <a:pt x="5248" y="34290"/>
                  <a:pt x="7562" y="33085"/>
                  <a:pt x="9311" y="31826"/>
                </a:cubicBezTo>
                <a:cubicBezTo>
                  <a:pt x="8167" y="38164"/>
                  <a:pt x="7894" y="40283"/>
                  <a:pt x="8013" y="40283"/>
                </a:cubicBezTo>
                <a:cubicBezTo>
                  <a:pt x="8206" y="40283"/>
                  <a:pt x="9423" y="34747"/>
                  <a:pt x="9646" y="32548"/>
                </a:cubicBezTo>
                <a:cubicBezTo>
                  <a:pt x="10136" y="34431"/>
                  <a:pt x="11967" y="36881"/>
                  <a:pt x="14159" y="36984"/>
                </a:cubicBezTo>
                <a:cubicBezTo>
                  <a:pt x="12483" y="35592"/>
                  <a:pt x="12122" y="32780"/>
                  <a:pt x="9852" y="31491"/>
                </a:cubicBezTo>
                <a:cubicBezTo>
                  <a:pt x="9956" y="30949"/>
                  <a:pt x="10059" y="30382"/>
                  <a:pt x="10188" y="29814"/>
                </a:cubicBezTo>
                <a:cubicBezTo>
                  <a:pt x="11451" y="32445"/>
                  <a:pt x="15681" y="33941"/>
                  <a:pt x="18415" y="34508"/>
                </a:cubicBezTo>
                <a:cubicBezTo>
                  <a:pt x="15733" y="33116"/>
                  <a:pt x="13747" y="29557"/>
                  <a:pt x="10368" y="29067"/>
                </a:cubicBezTo>
                <a:cubicBezTo>
                  <a:pt x="10471" y="28499"/>
                  <a:pt x="10626" y="27958"/>
                  <a:pt x="10755" y="27416"/>
                </a:cubicBezTo>
                <a:cubicBezTo>
                  <a:pt x="13341" y="28949"/>
                  <a:pt x="16615" y="30151"/>
                  <a:pt x="19857" y="30151"/>
                </a:cubicBezTo>
                <a:cubicBezTo>
                  <a:pt x="21141" y="30151"/>
                  <a:pt x="22421" y="29963"/>
                  <a:pt x="23650" y="29531"/>
                </a:cubicBezTo>
                <a:cubicBezTo>
                  <a:pt x="23516" y="29538"/>
                  <a:pt x="23382" y="29542"/>
                  <a:pt x="23248" y="29542"/>
                </a:cubicBezTo>
                <a:cubicBezTo>
                  <a:pt x="19522" y="29542"/>
                  <a:pt x="15846" y="26761"/>
                  <a:pt x="11908" y="26761"/>
                </a:cubicBezTo>
                <a:cubicBezTo>
                  <a:pt x="11577" y="26761"/>
                  <a:pt x="11245" y="26780"/>
                  <a:pt x="10910" y="26823"/>
                </a:cubicBezTo>
                <a:cubicBezTo>
                  <a:pt x="11013" y="26359"/>
                  <a:pt x="11142" y="25894"/>
                  <a:pt x="11400" y="25017"/>
                </a:cubicBezTo>
                <a:cubicBezTo>
                  <a:pt x="14088" y="25693"/>
                  <a:pt x="17223" y="26342"/>
                  <a:pt x="19887" y="26342"/>
                </a:cubicBezTo>
                <a:cubicBezTo>
                  <a:pt x="21696" y="26342"/>
                  <a:pt x="23288" y="26042"/>
                  <a:pt x="24373" y="25250"/>
                </a:cubicBezTo>
                <a:cubicBezTo>
                  <a:pt x="23649" y="25368"/>
                  <a:pt x="22922" y="25416"/>
                  <a:pt x="22193" y="25416"/>
                </a:cubicBezTo>
                <a:cubicBezTo>
                  <a:pt x="19226" y="25416"/>
                  <a:pt x="16227" y="24628"/>
                  <a:pt x="13264" y="24628"/>
                </a:cubicBezTo>
                <a:cubicBezTo>
                  <a:pt x="12675" y="24628"/>
                  <a:pt x="12088" y="24659"/>
                  <a:pt x="11503" y="24734"/>
                </a:cubicBezTo>
                <a:cubicBezTo>
                  <a:pt x="11684" y="24141"/>
                  <a:pt x="11890" y="23547"/>
                  <a:pt x="12096" y="22954"/>
                </a:cubicBezTo>
                <a:cubicBezTo>
                  <a:pt x="13934" y="23651"/>
                  <a:pt x="15855" y="23994"/>
                  <a:pt x="17767" y="23994"/>
                </a:cubicBezTo>
                <a:cubicBezTo>
                  <a:pt x="20523" y="23994"/>
                  <a:pt x="23262" y="23282"/>
                  <a:pt x="25714" y="21897"/>
                </a:cubicBezTo>
                <a:cubicBezTo>
                  <a:pt x="24100" y="22475"/>
                  <a:pt x="22386" y="22662"/>
                  <a:pt x="20631" y="22662"/>
                </a:cubicBezTo>
                <a:cubicBezTo>
                  <a:pt x="17926" y="22662"/>
                  <a:pt x="15122" y="22218"/>
                  <a:pt x="12431" y="22077"/>
                </a:cubicBezTo>
                <a:cubicBezTo>
                  <a:pt x="12793" y="21175"/>
                  <a:pt x="12844" y="21020"/>
                  <a:pt x="13566" y="19524"/>
                </a:cubicBezTo>
                <a:cubicBezTo>
                  <a:pt x="14461" y="19680"/>
                  <a:pt x="15415" y="19765"/>
                  <a:pt x="16388" y="19765"/>
                </a:cubicBezTo>
                <a:cubicBezTo>
                  <a:pt x="20240" y="19765"/>
                  <a:pt x="24403" y="18438"/>
                  <a:pt x="26462" y="14959"/>
                </a:cubicBezTo>
                <a:cubicBezTo>
                  <a:pt x="22722" y="17744"/>
                  <a:pt x="17925" y="17744"/>
                  <a:pt x="13747" y="19137"/>
                </a:cubicBezTo>
                <a:cubicBezTo>
                  <a:pt x="14211" y="18234"/>
                  <a:pt x="14701" y="17332"/>
                  <a:pt x="15268" y="16481"/>
                </a:cubicBezTo>
                <a:cubicBezTo>
                  <a:pt x="21071" y="15526"/>
                  <a:pt x="27983" y="10936"/>
                  <a:pt x="29221" y="7841"/>
                </a:cubicBezTo>
                <a:cubicBezTo>
                  <a:pt x="25121" y="10858"/>
                  <a:pt x="20194" y="13360"/>
                  <a:pt x="15630" y="16016"/>
                </a:cubicBezTo>
                <a:cubicBezTo>
                  <a:pt x="18931" y="11271"/>
                  <a:pt x="28731" y="5829"/>
                  <a:pt x="29737" y="1032"/>
                </a:cubicBezTo>
                <a:cubicBezTo>
                  <a:pt x="27803" y="3173"/>
                  <a:pt x="25249" y="4668"/>
                  <a:pt x="22954" y="6396"/>
                </a:cubicBezTo>
                <a:cubicBezTo>
                  <a:pt x="19369" y="8821"/>
                  <a:pt x="18080" y="12483"/>
                  <a:pt x="15243" y="15759"/>
                </a:cubicBezTo>
                <a:cubicBezTo>
                  <a:pt x="16223" y="10368"/>
                  <a:pt x="19627" y="5649"/>
                  <a:pt x="20659" y="0"/>
                </a:cubicBez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lIns="121900" tIns="121900" rIns="121900" bIns="121900" anchor="ctr"/>
          <a:lstStyle/>
          <a:p>
            <a:pPr marL="0" marR="0" lvl="0" indent="0" algn="l" defTabSz="121917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grpSp>
        <p:nvGrpSpPr>
          <p:cNvPr id="26" name="Google Shape;289;p10"/>
          <p:cNvGrpSpPr>
            <a:grpSpLocks/>
          </p:cNvGrpSpPr>
          <p:nvPr/>
        </p:nvGrpSpPr>
        <p:grpSpPr bwMode="auto">
          <a:xfrm flipH="1">
            <a:off x="11231034" y="4578351"/>
            <a:ext cx="1595967" cy="1280583"/>
            <a:chOff x="4649450" y="3527425"/>
            <a:chExt cx="1224050" cy="983475"/>
          </a:xfrm>
        </p:grpSpPr>
        <p:sp>
          <p:nvSpPr>
            <p:cNvPr id="27" name="Google Shape;290;p10"/>
            <p:cNvSpPr/>
            <p:nvPr/>
          </p:nvSpPr>
          <p:spPr>
            <a:xfrm>
              <a:off x="4649450" y="4150021"/>
              <a:ext cx="456177" cy="169060"/>
            </a:xfrm>
            <a:custGeom>
              <a:avLst/>
              <a:gdLst/>
              <a:ahLst/>
              <a:cxnLst/>
              <a:rect l="l" t="t" r="r" b="b"/>
              <a:pathLst>
                <a:path w="18259" h="6731" extrusionOk="0">
                  <a:moveTo>
                    <a:pt x="14506" y="1"/>
                  </a:moveTo>
                  <a:lnTo>
                    <a:pt x="14454" y="52"/>
                  </a:lnTo>
                  <a:cubicBezTo>
                    <a:pt x="10483" y="3121"/>
                    <a:pt x="5815" y="5107"/>
                    <a:pt x="888" y="5855"/>
                  </a:cubicBezTo>
                  <a:cubicBezTo>
                    <a:pt x="21" y="6472"/>
                    <a:pt x="0" y="6730"/>
                    <a:pt x="534" y="6730"/>
                  </a:cubicBezTo>
                  <a:cubicBezTo>
                    <a:pt x="3080" y="6730"/>
                    <a:pt x="18259" y="854"/>
                    <a:pt x="14506" y="1"/>
                  </a:cubicBezTo>
                  <a:close/>
                </a:path>
              </a:pathLst>
            </a:custGeom>
            <a:solidFill>
              <a:schemeClr val="accent3"/>
            </a:solidFill>
            <a:ln>
              <a:noFill/>
            </a:ln>
          </p:spPr>
          <p:txBody>
            <a:bodyPr spcFirstLastPara="1" lIns="91425" tIns="91425" rIns="91425" bIns="91425" anchor="ctr"/>
            <a:lstStyle/>
            <a:p>
              <a:pPr marL="0" marR="0" lvl="0" indent="0" algn="l" defTabSz="1219170" rtl="0" eaLnBrk="1" fontAlgn="base"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sp>
          <p:nvSpPr>
            <p:cNvPr id="28" name="Google Shape;291;p10"/>
            <p:cNvSpPr/>
            <p:nvPr/>
          </p:nvSpPr>
          <p:spPr>
            <a:xfrm>
              <a:off x="4756595" y="3527425"/>
              <a:ext cx="1116905" cy="983475"/>
            </a:xfrm>
            <a:custGeom>
              <a:avLst/>
              <a:gdLst/>
              <a:ahLst/>
              <a:cxnLst/>
              <a:rect l="l" t="t" r="r" b="b"/>
              <a:pathLst>
                <a:path w="44697" h="39339" extrusionOk="0">
                  <a:moveTo>
                    <a:pt x="36379" y="5979"/>
                  </a:moveTo>
                  <a:cubicBezTo>
                    <a:pt x="37626" y="5979"/>
                    <a:pt x="37864" y="7555"/>
                    <a:pt x="35747" y="9035"/>
                  </a:cubicBezTo>
                  <a:cubicBezTo>
                    <a:pt x="35259" y="9350"/>
                    <a:pt x="34824" y="9486"/>
                    <a:pt x="34473" y="9486"/>
                  </a:cubicBezTo>
                  <a:cubicBezTo>
                    <a:pt x="33357" y="9486"/>
                    <a:pt x="33082" y="8112"/>
                    <a:pt x="34612" y="6739"/>
                  </a:cubicBezTo>
                  <a:cubicBezTo>
                    <a:pt x="35297" y="6203"/>
                    <a:pt x="35910" y="5979"/>
                    <a:pt x="36379" y="5979"/>
                  </a:cubicBezTo>
                  <a:close/>
                  <a:moveTo>
                    <a:pt x="21172" y="10001"/>
                  </a:moveTo>
                  <a:cubicBezTo>
                    <a:pt x="21224" y="10001"/>
                    <a:pt x="21276" y="10006"/>
                    <a:pt x="21330" y="10015"/>
                  </a:cubicBezTo>
                  <a:cubicBezTo>
                    <a:pt x="22725" y="10339"/>
                    <a:pt x="21930" y="14441"/>
                    <a:pt x="20363" y="14441"/>
                  </a:cubicBezTo>
                  <a:cubicBezTo>
                    <a:pt x="20308" y="14441"/>
                    <a:pt x="20252" y="14435"/>
                    <a:pt x="20195" y="14425"/>
                  </a:cubicBezTo>
                  <a:cubicBezTo>
                    <a:pt x="18771" y="14125"/>
                    <a:pt x="19573" y="10001"/>
                    <a:pt x="21172" y="10001"/>
                  </a:cubicBezTo>
                  <a:close/>
                  <a:moveTo>
                    <a:pt x="19764" y="21596"/>
                  </a:moveTo>
                  <a:cubicBezTo>
                    <a:pt x="20187" y="21596"/>
                    <a:pt x="20679" y="21690"/>
                    <a:pt x="21227" y="21904"/>
                  </a:cubicBezTo>
                  <a:cubicBezTo>
                    <a:pt x="23760" y="23171"/>
                    <a:pt x="23321" y="25199"/>
                    <a:pt x="21380" y="25199"/>
                  </a:cubicBezTo>
                  <a:cubicBezTo>
                    <a:pt x="20950" y="25199"/>
                    <a:pt x="20447" y="25099"/>
                    <a:pt x="19885" y="24870"/>
                  </a:cubicBezTo>
                  <a:cubicBezTo>
                    <a:pt x="17338" y="23618"/>
                    <a:pt x="17796" y="21596"/>
                    <a:pt x="19764" y="21596"/>
                  </a:cubicBezTo>
                  <a:close/>
                  <a:moveTo>
                    <a:pt x="24182" y="26162"/>
                  </a:moveTo>
                  <a:cubicBezTo>
                    <a:pt x="24978" y="26162"/>
                    <a:pt x="26067" y="26763"/>
                    <a:pt x="25869" y="27630"/>
                  </a:cubicBezTo>
                  <a:cubicBezTo>
                    <a:pt x="25759" y="27880"/>
                    <a:pt x="25466" y="27993"/>
                    <a:pt x="25120" y="27993"/>
                  </a:cubicBezTo>
                  <a:cubicBezTo>
                    <a:pt x="24325" y="27993"/>
                    <a:pt x="23247" y="27401"/>
                    <a:pt x="23445" y="26521"/>
                  </a:cubicBezTo>
                  <a:cubicBezTo>
                    <a:pt x="23553" y="26273"/>
                    <a:pt x="23840" y="26162"/>
                    <a:pt x="24182" y="26162"/>
                  </a:cubicBezTo>
                  <a:close/>
                  <a:moveTo>
                    <a:pt x="25606" y="0"/>
                  </a:moveTo>
                  <a:cubicBezTo>
                    <a:pt x="22588" y="0"/>
                    <a:pt x="17675" y="4496"/>
                    <a:pt x="17900" y="6456"/>
                  </a:cubicBezTo>
                  <a:cubicBezTo>
                    <a:pt x="16987" y="8479"/>
                    <a:pt x="18562" y="15892"/>
                    <a:pt x="17553" y="15892"/>
                  </a:cubicBezTo>
                  <a:cubicBezTo>
                    <a:pt x="17250" y="15892"/>
                    <a:pt x="16715" y="15226"/>
                    <a:pt x="15811" y="13548"/>
                  </a:cubicBezTo>
                  <a:cubicBezTo>
                    <a:pt x="13644" y="6765"/>
                    <a:pt x="18519" y="3541"/>
                    <a:pt x="16894" y="2097"/>
                  </a:cubicBezTo>
                  <a:lnTo>
                    <a:pt x="16894" y="2097"/>
                  </a:lnTo>
                  <a:cubicBezTo>
                    <a:pt x="4927" y="6524"/>
                    <a:pt x="13981" y="20631"/>
                    <a:pt x="11457" y="20631"/>
                  </a:cubicBezTo>
                  <a:cubicBezTo>
                    <a:pt x="11408" y="20631"/>
                    <a:pt x="11355" y="20625"/>
                    <a:pt x="11297" y="20615"/>
                  </a:cubicBezTo>
                  <a:cubicBezTo>
                    <a:pt x="3844" y="16823"/>
                    <a:pt x="7919" y="10273"/>
                    <a:pt x="6268" y="9241"/>
                  </a:cubicBezTo>
                  <a:lnTo>
                    <a:pt x="6268" y="9241"/>
                  </a:lnTo>
                  <a:cubicBezTo>
                    <a:pt x="1780" y="9447"/>
                    <a:pt x="1" y="18345"/>
                    <a:pt x="1368" y="21131"/>
                  </a:cubicBezTo>
                  <a:cubicBezTo>
                    <a:pt x="2425" y="24225"/>
                    <a:pt x="5314" y="26727"/>
                    <a:pt x="8563" y="26933"/>
                  </a:cubicBezTo>
                  <a:cubicBezTo>
                    <a:pt x="6681" y="33304"/>
                    <a:pt x="11968" y="36295"/>
                    <a:pt x="13180" y="37095"/>
                  </a:cubicBezTo>
                  <a:cubicBezTo>
                    <a:pt x="16091" y="38759"/>
                    <a:pt x="18570" y="39338"/>
                    <a:pt x="20584" y="39338"/>
                  </a:cubicBezTo>
                  <a:cubicBezTo>
                    <a:pt x="22940" y="39338"/>
                    <a:pt x="24659" y="38544"/>
                    <a:pt x="25688" y="37766"/>
                  </a:cubicBezTo>
                  <a:cubicBezTo>
                    <a:pt x="27932" y="35831"/>
                    <a:pt x="26101" y="36167"/>
                    <a:pt x="21975" y="35702"/>
                  </a:cubicBezTo>
                  <a:cubicBezTo>
                    <a:pt x="17100" y="35522"/>
                    <a:pt x="14469" y="31086"/>
                    <a:pt x="15991" y="29616"/>
                  </a:cubicBezTo>
                  <a:cubicBezTo>
                    <a:pt x="16201" y="29582"/>
                    <a:pt x="16415" y="29566"/>
                    <a:pt x="16633" y="29566"/>
                  </a:cubicBezTo>
                  <a:cubicBezTo>
                    <a:pt x="19978" y="29566"/>
                    <a:pt x="24301" y="33264"/>
                    <a:pt x="28670" y="33264"/>
                  </a:cubicBezTo>
                  <a:cubicBezTo>
                    <a:pt x="29941" y="33264"/>
                    <a:pt x="31216" y="32951"/>
                    <a:pt x="32471" y="32143"/>
                  </a:cubicBezTo>
                  <a:cubicBezTo>
                    <a:pt x="34277" y="31215"/>
                    <a:pt x="38068" y="28558"/>
                    <a:pt x="36933" y="27759"/>
                  </a:cubicBezTo>
                  <a:lnTo>
                    <a:pt x="36933" y="27759"/>
                  </a:lnTo>
                  <a:cubicBezTo>
                    <a:pt x="35945" y="27884"/>
                    <a:pt x="34966" y="27947"/>
                    <a:pt x="34021" y="27947"/>
                  </a:cubicBezTo>
                  <a:cubicBezTo>
                    <a:pt x="29910" y="27947"/>
                    <a:pt x="26443" y="26752"/>
                    <a:pt x="25688" y="24277"/>
                  </a:cubicBezTo>
                  <a:cubicBezTo>
                    <a:pt x="25424" y="23442"/>
                    <a:pt x="25932" y="23157"/>
                    <a:pt x="26853" y="23157"/>
                  </a:cubicBezTo>
                  <a:cubicBezTo>
                    <a:pt x="28828" y="23157"/>
                    <a:pt x="32703" y="24465"/>
                    <a:pt x="34948" y="24465"/>
                  </a:cubicBezTo>
                  <a:cubicBezTo>
                    <a:pt x="35537" y="24465"/>
                    <a:pt x="36013" y="24375"/>
                    <a:pt x="36314" y="24148"/>
                  </a:cubicBezTo>
                  <a:cubicBezTo>
                    <a:pt x="38816" y="23606"/>
                    <a:pt x="43303" y="19274"/>
                    <a:pt x="41137" y="18500"/>
                  </a:cubicBezTo>
                  <a:lnTo>
                    <a:pt x="41137" y="18500"/>
                  </a:lnTo>
                  <a:cubicBezTo>
                    <a:pt x="39565" y="18986"/>
                    <a:pt x="37927" y="19194"/>
                    <a:pt x="36455" y="19194"/>
                  </a:cubicBezTo>
                  <a:cubicBezTo>
                    <a:pt x="32299" y="19194"/>
                    <a:pt x="29474" y="17531"/>
                    <a:pt x="33245" y="15740"/>
                  </a:cubicBezTo>
                  <a:cubicBezTo>
                    <a:pt x="36340" y="14554"/>
                    <a:pt x="40131" y="15818"/>
                    <a:pt x="42375" y="13006"/>
                  </a:cubicBezTo>
                  <a:cubicBezTo>
                    <a:pt x="43355" y="10453"/>
                    <a:pt x="44696" y="5966"/>
                    <a:pt x="43742" y="4109"/>
                  </a:cubicBezTo>
                  <a:cubicBezTo>
                    <a:pt x="41314" y="2858"/>
                    <a:pt x="38595" y="2047"/>
                    <a:pt x="36153" y="2047"/>
                  </a:cubicBezTo>
                  <a:cubicBezTo>
                    <a:pt x="32654" y="2047"/>
                    <a:pt x="29725" y="3712"/>
                    <a:pt x="29041" y="8132"/>
                  </a:cubicBezTo>
                  <a:cubicBezTo>
                    <a:pt x="28743" y="9270"/>
                    <a:pt x="28120" y="10152"/>
                    <a:pt x="27203" y="10152"/>
                  </a:cubicBezTo>
                  <a:cubicBezTo>
                    <a:pt x="26852" y="10152"/>
                    <a:pt x="26459" y="10023"/>
                    <a:pt x="26024" y="9731"/>
                  </a:cubicBezTo>
                  <a:cubicBezTo>
                    <a:pt x="23651" y="7100"/>
                    <a:pt x="26901" y="3851"/>
                    <a:pt x="27468" y="1065"/>
                  </a:cubicBezTo>
                  <a:cubicBezTo>
                    <a:pt x="27065" y="312"/>
                    <a:pt x="26401" y="0"/>
                    <a:pt x="25606" y="0"/>
                  </a:cubicBezTo>
                  <a:close/>
                </a:path>
              </a:pathLst>
            </a:custGeom>
            <a:solidFill>
              <a:schemeClr val="accent4"/>
            </a:solidFill>
            <a:ln>
              <a:noFill/>
            </a:ln>
          </p:spPr>
          <p:txBody>
            <a:bodyPr spcFirstLastPara="1" lIns="91425" tIns="91425" rIns="91425" bIns="91425" anchor="ctr"/>
            <a:lstStyle/>
            <a:p>
              <a:pPr marL="0" marR="0" lvl="0" indent="0" algn="l" defTabSz="1219170" rtl="0" eaLnBrk="1" fontAlgn="base"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sp>
          <p:nvSpPr>
            <p:cNvPr id="29" name="Google Shape;292;p10"/>
            <p:cNvSpPr/>
            <p:nvPr/>
          </p:nvSpPr>
          <p:spPr>
            <a:xfrm>
              <a:off x="4842635" y="3611955"/>
              <a:ext cx="811704" cy="762396"/>
            </a:xfrm>
            <a:custGeom>
              <a:avLst/>
              <a:gdLst/>
              <a:ahLst/>
              <a:cxnLst/>
              <a:rect l="l" t="t" r="r" b="b"/>
              <a:pathLst>
                <a:path w="32471" h="30460" extrusionOk="0">
                  <a:moveTo>
                    <a:pt x="21097" y="0"/>
                  </a:moveTo>
                  <a:lnTo>
                    <a:pt x="21097" y="0"/>
                  </a:lnTo>
                  <a:cubicBezTo>
                    <a:pt x="18312" y="4075"/>
                    <a:pt x="17873" y="9827"/>
                    <a:pt x="20014" y="14675"/>
                  </a:cubicBezTo>
                  <a:cubicBezTo>
                    <a:pt x="17796" y="15759"/>
                    <a:pt x="15114" y="17177"/>
                    <a:pt x="12663" y="18544"/>
                  </a:cubicBezTo>
                  <a:cubicBezTo>
                    <a:pt x="8614" y="14005"/>
                    <a:pt x="8589" y="9827"/>
                    <a:pt x="10007" y="4901"/>
                  </a:cubicBezTo>
                  <a:lnTo>
                    <a:pt x="10007" y="4901"/>
                  </a:lnTo>
                  <a:cubicBezTo>
                    <a:pt x="7841" y="9208"/>
                    <a:pt x="8924" y="14908"/>
                    <a:pt x="12457" y="18647"/>
                  </a:cubicBezTo>
                  <a:cubicBezTo>
                    <a:pt x="10884" y="19524"/>
                    <a:pt x="8769" y="20762"/>
                    <a:pt x="6912" y="21897"/>
                  </a:cubicBezTo>
                  <a:cubicBezTo>
                    <a:pt x="2192" y="20607"/>
                    <a:pt x="26" y="15217"/>
                    <a:pt x="464" y="10446"/>
                  </a:cubicBezTo>
                  <a:lnTo>
                    <a:pt x="464" y="10446"/>
                  </a:lnTo>
                  <a:cubicBezTo>
                    <a:pt x="0" y="10884"/>
                    <a:pt x="284" y="12096"/>
                    <a:pt x="258" y="13231"/>
                  </a:cubicBezTo>
                  <a:cubicBezTo>
                    <a:pt x="568" y="16739"/>
                    <a:pt x="2734" y="20891"/>
                    <a:pt x="6628" y="22052"/>
                  </a:cubicBezTo>
                  <a:cubicBezTo>
                    <a:pt x="6345" y="22464"/>
                    <a:pt x="4153" y="23135"/>
                    <a:pt x="4230" y="23805"/>
                  </a:cubicBezTo>
                  <a:cubicBezTo>
                    <a:pt x="4926" y="23367"/>
                    <a:pt x="6061" y="22671"/>
                    <a:pt x="7170" y="22000"/>
                  </a:cubicBezTo>
                  <a:lnTo>
                    <a:pt x="7170" y="22000"/>
                  </a:lnTo>
                  <a:cubicBezTo>
                    <a:pt x="5519" y="24527"/>
                    <a:pt x="6783" y="29840"/>
                    <a:pt x="9491" y="30459"/>
                  </a:cubicBezTo>
                  <a:cubicBezTo>
                    <a:pt x="5881" y="28138"/>
                    <a:pt x="5287" y="21819"/>
                    <a:pt x="10162" y="20220"/>
                  </a:cubicBezTo>
                  <a:cubicBezTo>
                    <a:pt x="14902" y="21989"/>
                    <a:pt x="18574" y="27881"/>
                    <a:pt x="24211" y="27881"/>
                  </a:cubicBezTo>
                  <a:cubicBezTo>
                    <a:pt x="24248" y="27881"/>
                    <a:pt x="24284" y="27881"/>
                    <a:pt x="24321" y="27880"/>
                  </a:cubicBezTo>
                  <a:cubicBezTo>
                    <a:pt x="18956" y="27236"/>
                    <a:pt x="15397" y="22438"/>
                    <a:pt x="10394" y="20091"/>
                  </a:cubicBezTo>
                  <a:cubicBezTo>
                    <a:pt x="13515" y="18286"/>
                    <a:pt x="16816" y="16507"/>
                    <a:pt x="20246" y="14804"/>
                  </a:cubicBezTo>
                  <a:lnTo>
                    <a:pt x="21871" y="14005"/>
                  </a:lnTo>
                  <a:cubicBezTo>
                    <a:pt x="24118" y="15173"/>
                    <a:pt x="27476" y="18015"/>
                    <a:pt x="30159" y="18015"/>
                  </a:cubicBezTo>
                  <a:cubicBezTo>
                    <a:pt x="30617" y="18015"/>
                    <a:pt x="31055" y="17932"/>
                    <a:pt x="31465" y="17745"/>
                  </a:cubicBezTo>
                  <a:lnTo>
                    <a:pt x="31465" y="17745"/>
                  </a:lnTo>
                  <a:cubicBezTo>
                    <a:pt x="31199" y="17778"/>
                    <a:pt x="30936" y="17794"/>
                    <a:pt x="30677" y="17794"/>
                  </a:cubicBezTo>
                  <a:cubicBezTo>
                    <a:pt x="27570" y="17794"/>
                    <a:pt x="24936" y="15495"/>
                    <a:pt x="22103" y="13876"/>
                  </a:cubicBezTo>
                  <a:cubicBezTo>
                    <a:pt x="25224" y="12380"/>
                    <a:pt x="31671" y="9053"/>
                    <a:pt x="32471" y="6061"/>
                  </a:cubicBezTo>
                  <a:lnTo>
                    <a:pt x="32471" y="6061"/>
                  </a:lnTo>
                  <a:cubicBezTo>
                    <a:pt x="31052" y="8176"/>
                    <a:pt x="28912" y="9904"/>
                    <a:pt x="26539" y="11297"/>
                  </a:cubicBezTo>
                  <a:cubicBezTo>
                    <a:pt x="25966" y="10495"/>
                    <a:pt x="28283" y="4708"/>
                    <a:pt x="28085" y="4708"/>
                  </a:cubicBezTo>
                  <a:cubicBezTo>
                    <a:pt x="28060" y="4708"/>
                    <a:pt x="27995" y="4799"/>
                    <a:pt x="27880" y="5004"/>
                  </a:cubicBezTo>
                  <a:cubicBezTo>
                    <a:pt x="24037" y="12432"/>
                    <a:pt x="30201" y="9904"/>
                    <a:pt x="20194" y="14572"/>
                  </a:cubicBezTo>
                  <a:cubicBezTo>
                    <a:pt x="17770" y="9208"/>
                    <a:pt x="19034" y="4256"/>
                    <a:pt x="21097" y="0"/>
                  </a:cubicBezTo>
                  <a:close/>
                </a:path>
              </a:pathLst>
            </a:custGeom>
            <a:solidFill>
              <a:schemeClr val="accent3"/>
            </a:solidFill>
            <a:ln>
              <a:noFill/>
            </a:ln>
          </p:spPr>
          <p:txBody>
            <a:bodyPr spcFirstLastPara="1" lIns="91425" tIns="91425" rIns="91425" bIns="91425" anchor="ctr"/>
            <a:lstStyle/>
            <a:p>
              <a:pPr marL="0" marR="0" lvl="0" indent="0" algn="l" defTabSz="1219170" rtl="0" eaLnBrk="1" fontAlgn="base"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grpSp>
      <p:sp>
        <p:nvSpPr>
          <p:cNvPr id="30" name="Google Shape;293;p10"/>
          <p:cNvSpPr/>
          <p:nvPr/>
        </p:nvSpPr>
        <p:spPr>
          <a:xfrm flipH="1">
            <a:off x="11148484" y="5207000"/>
            <a:ext cx="1377949" cy="1864784"/>
          </a:xfrm>
          <a:custGeom>
            <a:avLst/>
            <a:gdLst/>
            <a:ahLst/>
            <a:cxnLst/>
            <a:rect l="l" t="t" r="r" b="b"/>
            <a:pathLst>
              <a:path w="29738" h="40284" extrusionOk="0">
                <a:moveTo>
                  <a:pt x="20659" y="0"/>
                </a:moveTo>
                <a:cubicBezTo>
                  <a:pt x="17022" y="4411"/>
                  <a:pt x="13953" y="10291"/>
                  <a:pt x="14882" y="16326"/>
                </a:cubicBezTo>
                <a:lnTo>
                  <a:pt x="14701" y="16584"/>
                </a:lnTo>
                <a:cubicBezTo>
                  <a:pt x="14340" y="17177"/>
                  <a:pt x="13979" y="17770"/>
                  <a:pt x="13669" y="18389"/>
                </a:cubicBezTo>
                <a:cubicBezTo>
                  <a:pt x="13205" y="13308"/>
                  <a:pt x="12406" y="8228"/>
                  <a:pt x="11271" y="3250"/>
                </a:cubicBezTo>
                <a:lnTo>
                  <a:pt x="11271" y="3250"/>
                </a:lnTo>
                <a:cubicBezTo>
                  <a:pt x="9698" y="8486"/>
                  <a:pt x="10497" y="14185"/>
                  <a:pt x="13463" y="18776"/>
                </a:cubicBezTo>
                <a:cubicBezTo>
                  <a:pt x="12844" y="19988"/>
                  <a:pt x="12303" y="21200"/>
                  <a:pt x="11813" y="22490"/>
                </a:cubicBezTo>
                <a:cubicBezTo>
                  <a:pt x="10342" y="17693"/>
                  <a:pt x="8150" y="12354"/>
                  <a:pt x="4540" y="8743"/>
                </a:cubicBezTo>
                <a:lnTo>
                  <a:pt x="4540" y="8743"/>
                </a:lnTo>
                <a:cubicBezTo>
                  <a:pt x="6551" y="13412"/>
                  <a:pt x="7634" y="19086"/>
                  <a:pt x="11658" y="22928"/>
                </a:cubicBezTo>
                <a:cubicBezTo>
                  <a:pt x="11451" y="23444"/>
                  <a:pt x="11271" y="23960"/>
                  <a:pt x="11116" y="24502"/>
                </a:cubicBezTo>
                <a:cubicBezTo>
                  <a:pt x="7067" y="22206"/>
                  <a:pt x="4978" y="18183"/>
                  <a:pt x="2579" y="14495"/>
                </a:cubicBezTo>
                <a:lnTo>
                  <a:pt x="2579" y="14495"/>
                </a:lnTo>
                <a:cubicBezTo>
                  <a:pt x="3559" y="18802"/>
                  <a:pt x="5571" y="24579"/>
                  <a:pt x="10884" y="25250"/>
                </a:cubicBezTo>
                <a:cubicBezTo>
                  <a:pt x="10729" y="25765"/>
                  <a:pt x="10652" y="25997"/>
                  <a:pt x="10420" y="26926"/>
                </a:cubicBezTo>
                <a:cubicBezTo>
                  <a:pt x="6758" y="25688"/>
                  <a:pt x="2786" y="24553"/>
                  <a:pt x="0" y="21226"/>
                </a:cubicBezTo>
                <a:lnTo>
                  <a:pt x="0" y="21226"/>
                </a:lnTo>
                <a:cubicBezTo>
                  <a:pt x="136" y="25466"/>
                  <a:pt x="4517" y="27533"/>
                  <a:pt x="8624" y="27533"/>
                </a:cubicBezTo>
                <a:cubicBezTo>
                  <a:pt x="9188" y="27533"/>
                  <a:pt x="9748" y="27494"/>
                  <a:pt x="10291" y="27416"/>
                </a:cubicBezTo>
                <a:lnTo>
                  <a:pt x="10291" y="27416"/>
                </a:lnTo>
                <a:cubicBezTo>
                  <a:pt x="10162" y="27932"/>
                  <a:pt x="10033" y="28422"/>
                  <a:pt x="9930" y="28938"/>
                </a:cubicBezTo>
                <a:cubicBezTo>
                  <a:pt x="7962" y="29088"/>
                  <a:pt x="5995" y="29292"/>
                  <a:pt x="3944" y="29292"/>
                </a:cubicBezTo>
                <a:cubicBezTo>
                  <a:pt x="2822" y="29292"/>
                  <a:pt x="1676" y="29231"/>
                  <a:pt x="490" y="29067"/>
                </a:cubicBezTo>
                <a:lnTo>
                  <a:pt x="490" y="29067"/>
                </a:lnTo>
                <a:cubicBezTo>
                  <a:pt x="1849" y="30026"/>
                  <a:pt x="3422" y="30331"/>
                  <a:pt x="5062" y="30331"/>
                </a:cubicBezTo>
                <a:cubicBezTo>
                  <a:pt x="6596" y="30331"/>
                  <a:pt x="8190" y="30064"/>
                  <a:pt x="9723" y="29814"/>
                </a:cubicBezTo>
                <a:lnTo>
                  <a:pt x="9723" y="29814"/>
                </a:lnTo>
                <a:cubicBezTo>
                  <a:pt x="9620" y="30253"/>
                  <a:pt x="9543" y="30666"/>
                  <a:pt x="9466" y="31104"/>
                </a:cubicBezTo>
                <a:cubicBezTo>
                  <a:pt x="6912" y="31517"/>
                  <a:pt x="4617" y="33245"/>
                  <a:pt x="1960" y="34122"/>
                </a:cubicBezTo>
                <a:cubicBezTo>
                  <a:pt x="2357" y="34238"/>
                  <a:pt x="2774" y="34290"/>
                  <a:pt x="3202" y="34290"/>
                </a:cubicBezTo>
                <a:cubicBezTo>
                  <a:pt x="5248" y="34290"/>
                  <a:pt x="7562" y="33085"/>
                  <a:pt x="9311" y="31826"/>
                </a:cubicBezTo>
                <a:lnTo>
                  <a:pt x="9311" y="31826"/>
                </a:lnTo>
                <a:cubicBezTo>
                  <a:pt x="8167" y="38164"/>
                  <a:pt x="7894" y="40283"/>
                  <a:pt x="8013" y="40283"/>
                </a:cubicBezTo>
                <a:cubicBezTo>
                  <a:pt x="8206" y="40283"/>
                  <a:pt x="9423" y="34747"/>
                  <a:pt x="9646" y="32548"/>
                </a:cubicBezTo>
                <a:cubicBezTo>
                  <a:pt x="10136" y="34431"/>
                  <a:pt x="11967" y="36881"/>
                  <a:pt x="14159" y="36984"/>
                </a:cubicBezTo>
                <a:cubicBezTo>
                  <a:pt x="12483" y="35592"/>
                  <a:pt x="12122" y="32780"/>
                  <a:pt x="9852" y="31491"/>
                </a:cubicBezTo>
                <a:cubicBezTo>
                  <a:pt x="9956" y="30949"/>
                  <a:pt x="10059" y="30382"/>
                  <a:pt x="10188" y="29814"/>
                </a:cubicBezTo>
                <a:cubicBezTo>
                  <a:pt x="11451" y="32445"/>
                  <a:pt x="15681" y="33941"/>
                  <a:pt x="18415" y="34508"/>
                </a:cubicBezTo>
                <a:cubicBezTo>
                  <a:pt x="15733" y="33116"/>
                  <a:pt x="13747" y="29557"/>
                  <a:pt x="10368" y="29067"/>
                </a:cubicBezTo>
                <a:cubicBezTo>
                  <a:pt x="10471" y="28499"/>
                  <a:pt x="10626" y="27958"/>
                  <a:pt x="10755" y="27416"/>
                </a:cubicBezTo>
                <a:cubicBezTo>
                  <a:pt x="13341" y="28949"/>
                  <a:pt x="16615" y="30151"/>
                  <a:pt x="19857" y="30151"/>
                </a:cubicBezTo>
                <a:cubicBezTo>
                  <a:pt x="21141" y="30151"/>
                  <a:pt x="22421" y="29963"/>
                  <a:pt x="23650" y="29531"/>
                </a:cubicBezTo>
                <a:lnTo>
                  <a:pt x="23650" y="29531"/>
                </a:lnTo>
                <a:cubicBezTo>
                  <a:pt x="23516" y="29538"/>
                  <a:pt x="23382" y="29542"/>
                  <a:pt x="23248" y="29542"/>
                </a:cubicBezTo>
                <a:cubicBezTo>
                  <a:pt x="19522" y="29542"/>
                  <a:pt x="15846" y="26761"/>
                  <a:pt x="11908" y="26761"/>
                </a:cubicBezTo>
                <a:cubicBezTo>
                  <a:pt x="11577" y="26761"/>
                  <a:pt x="11245" y="26780"/>
                  <a:pt x="10910" y="26823"/>
                </a:cubicBezTo>
                <a:cubicBezTo>
                  <a:pt x="11013" y="26359"/>
                  <a:pt x="11142" y="25894"/>
                  <a:pt x="11400" y="25017"/>
                </a:cubicBezTo>
                <a:cubicBezTo>
                  <a:pt x="14088" y="25693"/>
                  <a:pt x="17223" y="26342"/>
                  <a:pt x="19887" y="26342"/>
                </a:cubicBezTo>
                <a:cubicBezTo>
                  <a:pt x="21696" y="26342"/>
                  <a:pt x="23288" y="26042"/>
                  <a:pt x="24373" y="25250"/>
                </a:cubicBezTo>
                <a:lnTo>
                  <a:pt x="24373" y="25250"/>
                </a:lnTo>
                <a:cubicBezTo>
                  <a:pt x="23649" y="25368"/>
                  <a:pt x="22922" y="25416"/>
                  <a:pt x="22193" y="25416"/>
                </a:cubicBezTo>
                <a:cubicBezTo>
                  <a:pt x="19226" y="25416"/>
                  <a:pt x="16227" y="24628"/>
                  <a:pt x="13264" y="24628"/>
                </a:cubicBezTo>
                <a:cubicBezTo>
                  <a:pt x="12675" y="24628"/>
                  <a:pt x="12088" y="24659"/>
                  <a:pt x="11503" y="24734"/>
                </a:cubicBezTo>
                <a:cubicBezTo>
                  <a:pt x="11684" y="24141"/>
                  <a:pt x="11890" y="23547"/>
                  <a:pt x="12096" y="22954"/>
                </a:cubicBezTo>
                <a:cubicBezTo>
                  <a:pt x="13934" y="23651"/>
                  <a:pt x="15855" y="23994"/>
                  <a:pt x="17767" y="23994"/>
                </a:cubicBezTo>
                <a:cubicBezTo>
                  <a:pt x="20523" y="23994"/>
                  <a:pt x="23262" y="23282"/>
                  <a:pt x="25714" y="21897"/>
                </a:cubicBezTo>
                <a:lnTo>
                  <a:pt x="25714" y="21897"/>
                </a:lnTo>
                <a:cubicBezTo>
                  <a:pt x="24100" y="22475"/>
                  <a:pt x="22386" y="22662"/>
                  <a:pt x="20631" y="22662"/>
                </a:cubicBezTo>
                <a:cubicBezTo>
                  <a:pt x="17926" y="22662"/>
                  <a:pt x="15122" y="22218"/>
                  <a:pt x="12431" y="22077"/>
                </a:cubicBezTo>
                <a:cubicBezTo>
                  <a:pt x="12793" y="21175"/>
                  <a:pt x="12844" y="21020"/>
                  <a:pt x="13566" y="19524"/>
                </a:cubicBezTo>
                <a:cubicBezTo>
                  <a:pt x="14461" y="19680"/>
                  <a:pt x="15415" y="19765"/>
                  <a:pt x="16388" y="19765"/>
                </a:cubicBezTo>
                <a:cubicBezTo>
                  <a:pt x="20240" y="19765"/>
                  <a:pt x="24403" y="18438"/>
                  <a:pt x="26462" y="14959"/>
                </a:cubicBezTo>
                <a:lnTo>
                  <a:pt x="26462" y="14959"/>
                </a:lnTo>
                <a:cubicBezTo>
                  <a:pt x="22722" y="17744"/>
                  <a:pt x="17925" y="17744"/>
                  <a:pt x="13747" y="19137"/>
                </a:cubicBezTo>
                <a:cubicBezTo>
                  <a:pt x="14211" y="18234"/>
                  <a:pt x="14701" y="17332"/>
                  <a:pt x="15268" y="16481"/>
                </a:cubicBezTo>
                <a:cubicBezTo>
                  <a:pt x="21071" y="15526"/>
                  <a:pt x="27983" y="10936"/>
                  <a:pt x="29221" y="7841"/>
                </a:cubicBezTo>
                <a:lnTo>
                  <a:pt x="29221" y="7841"/>
                </a:lnTo>
                <a:cubicBezTo>
                  <a:pt x="25121" y="10858"/>
                  <a:pt x="20194" y="13360"/>
                  <a:pt x="15630" y="16016"/>
                </a:cubicBezTo>
                <a:cubicBezTo>
                  <a:pt x="18931" y="11271"/>
                  <a:pt x="28731" y="5829"/>
                  <a:pt x="29737" y="1032"/>
                </a:cubicBezTo>
                <a:lnTo>
                  <a:pt x="29737" y="1032"/>
                </a:lnTo>
                <a:cubicBezTo>
                  <a:pt x="27803" y="3173"/>
                  <a:pt x="25249" y="4668"/>
                  <a:pt x="22954" y="6396"/>
                </a:cubicBezTo>
                <a:cubicBezTo>
                  <a:pt x="19369" y="8821"/>
                  <a:pt x="18080" y="12483"/>
                  <a:pt x="15243" y="15759"/>
                </a:cubicBezTo>
                <a:cubicBezTo>
                  <a:pt x="16223" y="10368"/>
                  <a:pt x="19627" y="5649"/>
                  <a:pt x="20659" y="0"/>
                </a:cubicBezTo>
                <a:close/>
              </a:path>
            </a:pathLst>
          </a:custGeom>
          <a:solidFill>
            <a:schemeClr val="accent3"/>
          </a:solidFill>
          <a:ln>
            <a:noFill/>
          </a:ln>
        </p:spPr>
        <p:txBody>
          <a:bodyPr spcFirstLastPara="1" lIns="121900" tIns="121900" rIns="121900" bIns="121900" anchor="ctr"/>
          <a:lstStyle/>
          <a:p>
            <a:pPr marL="0" marR="0" lvl="0" indent="0" algn="l" defTabSz="1219170" rtl="0" eaLnBrk="1" fontAlgn="base"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sp>
        <p:nvSpPr>
          <p:cNvPr id="31" name="Google Shape;294;p10"/>
          <p:cNvSpPr>
            <a:spLocks/>
          </p:cNvSpPr>
          <p:nvPr/>
        </p:nvSpPr>
        <p:spPr bwMode="auto">
          <a:xfrm rot="16200000">
            <a:off x="10872260" y="6048376"/>
            <a:ext cx="908049" cy="1227667"/>
          </a:xfrm>
          <a:custGeom>
            <a:avLst/>
            <a:gdLst>
              <a:gd name="T0" fmla="*/ 178746632 w 29738"/>
              <a:gd name="T1" fmla="*/ 194942962 h 40284"/>
              <a:gd name="T2" fmla="*/ 164177483 w 29738"/>
              <a:gd name="T3" fmla="*/ 219576544 h 40284"/>
              <a:gd name="T4" fmla="*/ 135375329 w 29738"/>
              <a:gd name="T5" fmla="*/ 38807313 h 40284"/>
              <a:gd name="T6" fmla="*/ 141885029 w 29738"/>
              <a:gd name="T7" fmla="*/ 268544884 h 40284"/>
              <a:gd name="T8" fmla="*/ 54529839 w 29738"/>
              <a:gd name="T9" fmla="*/ 104396922 h 40284"/>
              <a:gd name="T10" fmla="*/ 133513482 w 29738"/>
              <a:gd name="T11" fmla="*/ 292569341 h 40284"/>
              <a:gd name="T12" fmla="*/ 30976053 w 29738"/>
              <a:gd name="T13" fmla="*/ 173079743 h 40284"/>
              <a:gd name="T14" fmla="*/ 125154003 w 29738"/>
              <a:gd name="T15" fmla="*/ 321513379 h 40284"/>
              <a:gd name="T16" fmla="*/ 0 w 29738"/>
              <a:gd name="T17" fmla="*/ 253451706 h 40284"/>
              <a:gd name="T18" fmla="*/ 123604735 w 29738"/>
              <a:gd name="T19" fmla="*/ 327364475 h 40284"/>
              <a:gd name="T20" fmla="*/ 119268454 w 29738"/>
              <a:gd name="T21" fmla="*/ 345538362 h 40284"/>
              <a:gd name="T22" fmla="*/ 5885572 w 29738"/>
              <a:gd name="T23" fmla="*/ 347078431 h 40284"/>
              <a:gd name="T24" fmla="*/ 60799327 w 29738"/>
              <a:gd name="T25" fmla="*/ 362171632 h 40284"/>
              <a:gd name="T26" fmla="*/ 116782479 w 29738"/>
              <a:gd name="T27" fmla="*/ 355998214 h 40284"/>
              <a:gd name="T28" fmla="*/ 23541213 w 29738"/>
              <a:gd name="T29" fmla="*/ 407438115 h 40284"/>
              <a:gd name="T30" fmla="*/ 111833613 w 29738"/>
              <a:gd name="T31" fmla="*/ 380022649 h 40284"/>
              <a:gd name="T32" fmla="*/ 96243825 w 29738"/>
              <a:gd name="T33" fmla="*/ 481004518 h 40284"/>
              <a:gd name="T34" fmla="*/ 170063032 w 29738"/>
              <a:gd name="T35" fmla="*/ 441612627 h 40284"/>
              <a:gd name="T36" fmla="*/ 122367518 w 29738"/>
              <a:gd name="T37" fmla="*/ 355998214 h 40284"/>
              <a:gd name="T38" fmla="*/ 124529372 w 29738"/>
              <a:gd name="T39" fmla="*/ 347078431 h 40284"/>
              <a:gd name="T40" fmla="*/ 238501228 w 29738"/>
              <a:gd name="T41" fmla="*/ 360021867 h 40284"/>
              <a:gd name="T42" fmla="*/ 284058499 w 29738"/>
              <a:gd name="T43" fmla="*/ 352618679 h 40284"/>
              <a:gd name="T44" fmla="*/ 143026266 w 29738"/>
              <a:gd name="T45" fmla="*/ 319543357 h 40284"/>
              <a:gd name="T46" fmla="*/ 136924621 w 29738"/>
              <a:gd name="T47" fmla="*/ 298718714 h 40284"/>
              <a:gd name="T48" fmla="*/ 292742625 w 29738"/>
              <a:gd name="T49" fmla="*/ 301501123 h 40284"/>
              <a:gd name="T50" fmla="*/ 266558610 w 29738"/>
              <a:gd name="T51" fmla="*/ 303483168 h 40284"/>
              <a:gd name="T52" fmla="*/ 138161837 w 29738"/>
              <a:gd name="T53" fmla="*/ 295339705 h 40284"/>
              <a:gd name="T54" fmla="*/ 213398151 w 29738"/>
              <a:gd name="T55" fmla="*/ 286503531 h 40284"/>
              <a:gd name="T56" fmla="*/ 308848997 w 29738"/>
              <a:gd name="T57" fmla="*/ 261464018 h 40284"/>
              <a:gd name="T58" fmla="*/ 149307801 w 29738"/>
              <a:gd name="T59" fmla="*/ 263613257 h 40284"/>
              <a:gd name="T60" fmla="*/ 196834968 w 29738"/>
              <a:gd name="T61" fmla="*/ 236006597 h 40284"/>
              <a:gd name="T62" fmla="*/ 317833633 w 29738"/>
              <a:gd name="T63" fmla="*/ 178619992 h 40284"/>
              <a:gd name="T64" fmla="*/ 183382919 w 29738"/>
              <a:gd name="T65" fmla="*/ 196793353 h 40284"/>
              <a:gd name="T66" fmla="*/ 350971518 w 29738"/>
              <a:gd name="T67" fmla="*/ 93626749 h 40284"/>
              <a:gd name="T68" fmla="*/ 357169142 w 29738"/>
              <a:gd name="T69" fmla="*/ 12322791 h 40284"/>
              <a:gd name="T70" fmla="*/ 275699021 w 29738"/>
              <a:gd name="T71" fmla="*/ 76372309 h 40284"/>
              <a:gd name="T72" fmla="*/ 248134106 w 29738"/>
              <a:gd name="T73" fmla="*/ 0 h 4028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9738" h="40284" extrusionOk="0">
                <a:moveTo>
                  <a:pt x="20659" y="0"/>
                </a:moveTo>
                <a:cubicBezTo>
                  <a:pt x="17022" y="4411"/>
                  <a:pt x="13953" y="10291"/>
                  <a:pt x="14882" y="16326"/>
                </a:cubicBezTo>
                <a:lnTo>
                  <a:pt x="14701" y="16584"/>
                </a:lnTo>
                <a:cubicBezTo>
                  <a:pt x="14340" y="17177"/>
                  <a:pt x="13979" y="17770"/>
                  <a:pt x="13669" y="18389"/>
                </a:cubicBezTo>
                <a:cubicBezTo>
                  <a:pt x="13205" y="13308"/>
                  <a:pt x="12406" y="8228"/>
                  <a:pt x="11271" y="3250"/>
                </a:cubicBezTo>
                <a:cubicBezTo>
                  <a:pt x="9698" y="8486"/>
                  <a:pt x="10497" y="14185"/>
                  <a:pt x="13463" y="18776"/>
                </a:cubicBezTo>
                <a:cubicBezTo>
                  <a:pt x="12844" y="19988"/>
                  <a:pt x="12303" y="21200"/>
                  <a:pt x="11813" y="22490"/>
                </a:cubicBezTo>
                <a:cubicBezTo>
                  <a:pt x="10342" y="17693"/>
                  <a:pt x="8150" y="12354"/>
                  <a:pt x="4540" y="8743"/>
                </a:cubicBezTo>
                <a:cubicBezTo>
                  <a:pt x="6551" y="13412"/>
                  <a:pt x="7634" y="19086"/>
                  <a:pt x="11658" y="22928"/>
                </a:cubicBezTo>
                <a:cubicBezTo>
                  <a:pt x="11451" y="23444"/>
                  <a:pt x="11271" y="23960"/>
                  <a:pt x="11116" y="24502"/>
                </a:cubicBezTo>
                <a:cubicBezTo>
                  <a:pt x="7067" y="22206"/>
                  <a:pt x="4978" y="18183"/>
                  <a:pt x="2579" y="14495"/>
                </a:cubicBezTo>
                <a:cubicBezTo>
                  <a:pt x="3559" y="18802"/>
                  <a:pt x="5571" y="24579"/>
                  <a:pt x="10884" y="25250"/>
                </a:cubicBezTo>
                <a:cubicBezTo>
                  <a:pt x="10729" y="25765"/>
                  <a:pt x="10652" y="25997"/>
                  <a:pt x="10420" y="26926"/>
                </a:cubicBezTo>
                <a:cubicBezTo>
                  <a:pt x="6758" y="25688"/>
                  <a:pt x="2786" y="24553"/>
                  <a:pt x="0" y="21226"/>
                </a:cubicBezTo>
                <a:cubicBezTo>
                  <a:pt x="136" y="25466"/>
                  <a:pt x="4517" y="27533"/>
                  <a:pt x="8624" y="27533"/>
                </a:cubicBezTo>
                <a:cubicBezTo>
                  <a:pt x="9188" y="27533"/>
                  <a:pt x="9748" y="27494"/>
                  <a:pt x="10291" y="27416"/>
                </a:cubicBezTo>
                <a:cubicBezTo>
                  <a:pt x="10162" y="27932"/>
                  <a:pt x="10033" y="28422"/>
                  <a:pt x="9930" y="28938"/>
                </a:cubicBezTo>
                <a:cubicBezTo>
                  <a:pt x="7962" y="29088"/>
                  <a:pt x="5995" y="29292"/>
                  <a:pt x="3944" y="29292"/>
                </a:cubicBezTo>
                <a:cubicBezTo>
                  <a:pt x="2822" y="29292"/>
                  <a:pt x="1676" y="29231"/>
                  <a:pt x="490" y="29067"/>
                </a:cubicBezTo>
                <a:cubicBezTo>
                  <a:pt x="1849" y="30026"/>
                  <a:pt x="3422" y="30331"/>
                  <a:pt x="5062" y="30331"/>
                </a:cubicBezTo>
                <a:cubicBezTo>
                  <a:pt x="6596" y="30331"/>
                  <a:pt x="8190" y="30064"/>
                  <a:pt x="9723" y="29814"/>
                </a:cubicBezTo>
                <a:cubicBezTo>
                  <a:pt x="9620" y="30253"/>
                  <a:pt x="9543" y="30666"/>
                  <a:pt x="9466" y="31104"/>
                </a:cubicBezTo>
                <a:cubicBezTo>
                  <a:pt x="6912" y="31517"/>
                  <a:pt x="4617" y="33245"/>
                  <a:pt x="1960" y="34122"/>
                </a:cubicBezTo>
                <a:cubicBezTo>
                  <a:pt x="2357" y="34238"/>
                  <a:pt x="2774" y="34290"/>
                  <a:pt x="3202" y="34290"/>
                </a:cubicBezTo>
                <a:cubicBezTo>
                  <a:pt x="5248" y="34290"/>
                  <a:pt x="7562" y="33085"/>
                  <a:pt x="9311" y="31826"/>
                </a:cubicBezTo>
                <a:cubicBezTo>
                  <a:pt x="8167" y="38164"/>
                  <a:pt x="7894" y="40283"/>
                  <a:pt x="8013" y="40283"/>
                </a:cubicBezTo>
                <a:cubicBezTo>
                  <a:pt x="8206" y="40283"/>
                  <a:pt x="9423" y="34747"/>
                  <a:pt x="9646" y="32548"/>
                </a:cubicBezTo>
                <a:cubicBezTo>
                  <a:pt x="10136" y="34431"/>
                  <a:pt x="11967" y="36881"/>
                  <a:pt x="14159" y="36984"/>
                </a:cubicBezTo>
                <a:cubicBezTo>
                  <a:pt x="12483" y="35592"/>
                  <a:pt x="12122" y="32780"/>
                  <a:pt x="9852" y="31491"/>
                </a:cubicBezTo>
                <a:cubicBezTo>
                  <a:pt x="9956" y="30949"/>
                  <a:pt x="10059" y="30382"/>
                  <a:pt x="10188" y="29814"/>
                </a:cubicBezTo>
                <a:cubicBezTo>
                  <a:pt x="11451" y="32445"/>
                  <a:pt x="15681" y="33941"/>
                  <a:pt x="18415" y="34508"/>
                </a:cubicBezTo>
                <a:cubicBezTo>
                  <a:pt x="15733" y="33116"/>
                  <a:pt x="13747" y="29557"/>
                  <a:pt x="10368" y="29067"/>
                </a:cubicBezTo>
                <a:cubicBezTo>
                  <a:pt x="10471" y="28499"/>
                  <a:pt x="10626" y="27958"/>
                  <a:pt x="10755" y="27416"/>
                </a:cubicBezTo>
                <a:cubicBezTo>
                  <a:pt x="13341" y="28949"/>
                  <a:pt x="16615" y="30151"/>
                  <a:pt x="19857" y="30151"/>
                </a:cubicBezTo>
                <a:cubicBezTo>
                  <a:pt x="21141" y="30151"/>
                  <a:pt x="22421" y="29963"/>
                  <a:pt x="23650" y="29531"/>
                </a:cubicBezTo>
                <a:cubicBezTo>
                  <a:pt x="23516" y="29538"/>
                  <a:pt x="23382" y="29542"/>
                  <a:pt x="23248" y="29542"/>
                </a:cubicBezTo>
                <a:cubicBezTo>
                  <a:pt x="19522" y="29542"/>
                  <a:pt x="15846" y="26761"/>
                  <a:pt x="11908" y="26761"/>
                </a:cubicBezTo>
                <a:cubicBezTo>
                  <a:pt x="11577" y="26761"/>
                  <a:pt x="11245" y="26780"/>
                  <a:pt x="10910" y="26823"/>
                </a:cubicBezTo>
                <a:cubicBezTo>
                  <a:pt x="11013" y="26359"/>
                  <a:pt x="11142" y="25894"/>
                  <a:pt x="11400" y="25017"/>
                </a:cubicBezTo>
                <a:cubicBezTo>
                  <a:pt x="14088" y="25693"/>
                  <a:pt x="17223" y="26342"/>
                  <a:pt x="19887" y="26342"/>
                </a:cubicBezTo>
                <a:cubicBezTo>
                  <a:pt x="21696" y="26342"/>
                  <a:pt x="23288" y="26042"/>
                  <a:pt x="24373" y="25250"/>
                </a:cubicBezTo>
                <a:cubicBezTo>
                  <a:pt x="23649" y="25368"/>
                  <a:pt x="22922" y="25416"/>
                  <a:pt x="22193" y="25416"/>
                </a:cubicBezTo>
                <a:cubicBezTo>
                  <a:pt x="19226" y="25416"/>
                  <a:pt x="16227" y="24628"/>
                  <a:pt x="13264" y="24628"/>
                </a:cubicBezTo>
                <a:cubicBezTo>
                  <a:pt x="12675" y="24628"/>
                  <a:pt x="12088" y="24659"/>
                  <a:pt x="11503" y="24734"/>
                </a:cubicBezTo>
                <a:cubicBezTo>
                  <a:pt x="11684" y="24141"/>
                  <a:pt x="11890" y="23547"/>
                  <a:pt x="12096" y="22954"/>
                </a:cubicBezTo>
                <a:cubicBezTo>
                  <a:pt x="13934" y="23651"/>
                  <a:pt x="15855" y="23994"/>
                  <a:pt x="17767" y="23994"/>
                </a:cubicBezTo>
                <a:cubicBezTo>
                  <a:pt x="20523" y="23994"/>
                  <a:pt x="23262" y="23282"/>
                  <a:pt x="25714" y="21897"/>
                </a:cubicBezTo>
                <a:cubicBezTo>
                  <a:pt x="24100" y="22475"/>
                  <a:pt x="22386" y="22662"/>
                  <a:pt x="20631" y="22662"/>
                </a:cubicBezTo>
                <a:cubicBezTo>
                  <a:pt x="17926" y="22662"/>
                  <a:pt x="15122" y="22218"/>
                  <a:pt x="12431" y="22077"/>
                </a:cubicBezTo>
                <a:cubicBezTo>
                  <a:pt x="12793" y="21175"/>
                  <a:pt x="12844" y="21020"/>
                  <a:pt x="13566" y="19524"/>
                </a:cubicBezTo>
                <a:cubicBezTo>
                  <a:pt x="14461" y="19680"/>
                  <a:pt x="15415" y="19765"/>
                  <a:pt x="16388" y="19765"/>
                </a:cubicBezTo>
                <a:cubicBezTo>
                  <a:pt x="20240" y="19765"/>
                  <a:pt x="24403" y="18438"/>
                  <a:pt x="26462" y="14959"/>
                </a:cubicBezTo>
                <a:cubicBezTo>
                  <a:pt x="22722" y="17744"/>
                  <a:pt x="17925" y="17744"/>
                  <a:pt x="13747" y="19137"/>
                </a:cubicBezTo>
                <a:cubicBezTo>
                  <a:pt x="14211" y="18234"/>
                  <a:pt x="14701" y="17332"/>
                  <a:pt x="15268" y="16481"/>
                </a:cubicBezTo>
                <a:cubicBezTo>
                  <a:pt x="21071" y="15526"/>
                  <a:pt x="27983" y="10936"/>
                  <a:pt x="29221" y="7841"/>
                </a:cubicBezTo>
                <a:cubicBezTo>
                  <a:pt x="25121" y="10858"/>
                  <a:pt x="20194" y="13360"/>
                  <a:pt x="15630" y="16016"/>
                </a:cubicBezTo>
                <a:cubicBezTo>
                  <a:pt x="18931" y="11271"/>
                  <a:pt x="28731" y="5829"/>
                  <a:pt x="29737" y="1032"/>
                </a:cubicBezTo>
                <a:cubicBezTo>
                  <a:pt x="27803" y="3173"/>
                  <a:pt x="25249" y="4668"/>
                  <a:pt x="22954" y="6396"/>
                </a:cubicBezTo>
                <a:cubicBezTo>
                  <a:pt x="19369" y="8821"/>
                  <a:pt x="18080" y="12483"/>
                  <a:pt x="15243" y="15759"/>
                </a:cubicBezTo>
                <a:cubicBezTo>
                  <a:pt x="16223" y="10368"/>
                  <a:pt x="19627" y="5649"/>
                  <a:pt x="20659" y="0"/>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lIns="121900" tIns="121900" rIns="121900" bIns="121900" anchor="ctr"/>
          <a:lstStyle/>
          <a:p>
            <a:pPr marL="0" marR="0" lvl="0" indent="0" algn="l" defTabSz="121917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sp>
        <p:nvSpPr>
          <p:cNvPr id="32" name="Google Shape;295;p10"/>
          <p:cNvSpPr/>
          <p:nvPr/>
        </p:nvSpPr>
        <p:spPr>
          <a:xfrm rot="6446550">
            <a:off x="-13759" y="-462492"/>
            <a:ext cx="1883835" cy="2550584"/>
          </a:xfrm>
          <a:custGeom>
            <a:avLst/>
            <a:gdLst/>
            <a:ahLst/>
            <a:cxnLst/>
            <a:rect l="l" t="t" r="r" b="b"/>
            <a:pathLst>
              <a:path w="29738" h="40284" extrusionOk="0">
                <a:moveTo>
                  <a:pt x="20659" y="0"/>
                </a:moveTo>
                <a:cubicBezTo>
                  <a:pt x="17022" y="4411"/>
                  <a:pt x="13953" y="10291"/>
                  <a:pt x="14882" y="16326"/>
                </a:cubicBezTo>
                <a:lnTo>
                  <a:pt x="14701" y="16584"/>
                </a:lnTo>
                <a:cubicBezTo>
                  <a:pt x="14340" y="17177"/>
                  <a:pt x="13979" y="17770"/>
                  <a:pt x="13669" y="18389"/>
                </a:cubicBezTo>
                <a:cubicBezTo>
                  <a:pt x="13205" y="13308"/>
                  <a:pt x="12406" y="8228"/>
                  <a:pt x="11271" y="3250"/>
                </a:cubicBezTo>
                <a:lnTo>
                  <a:pt x="11271" y="3250"/>
                </a:lnTo>
                <a:cubicBezTo>
                  <a:pt x="9698" y="8486"/>
                  <a:pt x="10497" y="14185"/>
                  <a:pt x="13463" y="18776"/>
                </a:cubicBezTo>
                <a:cubicBezTo>
                  <a:pt x="12844" y="19988"/>
                  <a:pt x="12303" y="21200"/>
                  <a:pt x="11813" y="22490"/>
                </a:cubicBezTo>
                <a:cubicBezTo>
                  <a:pt x="10342" y="17693"/>
                  <a:pt x="8150" y="12354"/>
                  <a:pt x="4540" y="8743"/>
                </a:cubicBezTo>
                <a:lnTo>
                  <a:pt x="4540" y="8743"/>
                </a:lnTo>
                <a:cubicBezTo>
                  <a:pt x="6551" y="13412"/>
                  <a:pt x="7634" y="19086"/>
                  <a:pt x="11658" y="22928"/>
                </a:cubicBezTo>
                <a:cubicBezTo>
                  <a:pt x="11451" y="23444"/>
                  <a:pt x="11271" y="23960"/>
                  <a:pt x="11116" y="24502"/>
                </a:cubicBezTo>
                <a:cubicBezTo>
                  <a:pt x="7067" y="22206"/>
                  <a:pt x="4978" y="18183"/>
                  <a:pt x="2579" y="14495"/>
                </a:cubicBezTo>
                <a:lnTo>
                  <a:pt x="2579" y="14495"/>
                </a:lnTo>
                <a:cubicBezTo>
                  <a:pt x="3559" y="18802"/>
                  <a:pt x="5571" y="24579"/>
                  <a:pt x="10884" y="25250"/>
                </a:cubicBezTo>
                <a:cubicBezTo>
                  <a:pt x="10729" y="25765"/>
                  <a:pt x="10652" y="25997"/>
                  <a:pt x="10420" y="26926"/>
                </a:cubicBezTo>
                <a:cubicBezTo>
                  <a:pt x="6758" y="25688"/>
                  <a:pt x="2786" y="24553"/>
                  <a:pt x="0" y="21226"/>
                </a:cubicBezTo>
                <a:lnTo>
                  <a:pt x="0" y="21226"/>
                </a:lnTo>
                <a:cubicBezTo>
                  <a:pt x="136" y="25466"/>
                  <a:pt x="4517" y="27533"/>
                  <a:pt x="8624" y="27533"/>
                </a:cubicBezTo>
                <a:cubicBezTo>
                  <a:pt x="9188" y="27533"/>
                  <a:pt x="9748" y="27494"/>
                  <a:pt x="10291" y="27416"/>
                </a:cubicBezTo>
                <a:lnTo>
                  <a:pt x="10291" y="27416"/>
                </a:lnTo>
                <a:cubicBezTo>
                  <a:pt x="10162" y="27932"/>
                  <a:pt x="10033" y="28422"/>
                  <a:pt x="9930" y="28938"/>
                </a:cubicBezTo>
                <a:cubicBezTo>
                  <a:pt x="7962" y="29088"/>
                  <a:pt x="5995" y="29292"/>
                  <a:pt x="3944" y="29292"/>
                </a:cubicBezTo>
                <a:cubicBezTo>
                  <a:pt x="2822" y="29292"/>
                  <a:pt x="1676" y="29231"/>
                  <a:pt x="490" y="29067"/>
                </a:cubicBezTo>
                <a:lnTo>
                  <a:pt x="490" y="29067"/>
                </a:lnTo>
                <a:cubicBezTo>
                  <a:pt x="1849" y="30026"/>
                  <a:pt x="3422" y="30331"/>
                  <a:pt x="5062" y="30331"/>
                </a:cubicBezTo>
                <a:cubicBezTo>
                  <a:pt x="6596" y="30331"/>
                  <a:pt x="8190" y="30064"/>
                  <a:pt x="9723" y="29814"/>
                </a:cubicBezTo>
                <a:lnTo>
                  <a:pt x="9723" y="29814"/>
                </a:lnTo>
                <a:cubicBezTo>
                  <a:pt x="9620" y="30253"/>
                  <a:pt x="9543" y="30666"/>
                  <a:pt x="9466" y="31104"/>
                </a:cubicBezTo>
                <a:cubicBezTo>
                  <a:pt x="6912" y="31517"/>
                  <a:pt x="4617" y="33245"/>
                  <a:pt x="1960" y="34122"/>
                </a:cubicBezTo>
                <a:cubicBezTo>
                  <a:pt x="2357" y="34238"/>
                  <a:pt x="2774" y="34290"/>
                  <a:pt x="3202" y="34290"/>
                </a:cubicBezTo>
                <a:cubicBezTo>
                  <a:pt x="5248" y="34290"/>
                  <a:pt x="7562" y="33085"/>
                  <a:pt x="9311" y="31826"/>
                </a:cubicBezTo>
                <a:lnTo>
                  <a:pt x="9311" y="31826"/>
                </a:lnTo>
                <a:cubicBezTo>
                  <a:pt x="8167" y="38164"/>
                  <a:pt x="7894" y="40283"/>
                  <a:pt x="8013" y="40283"/>
                </a:cubicBezTo>
                <a:cubicBezTo>
                  <a:pt x="8206" y="40283"/>
                  <a:pt x="9423" y="34747"/>
                  <a:pt x="9646" y="32548"/>
                </a:cubicBezTo>
                <a:cubicBezTo>
                  <a:pt x="10136" y="34431"/>
                  <a:pt x="11967" y="36881"/>
                  <a:pt x="14159" y="36984"/>
                </a:cubicBezTo>
                <a:cubicBezTo>
                  <a:pt x="12483" y="35592"/>
                  <a:pt x="12122" y="32780"/>
                  <a:pt x="9852" y="31491"/>
                </a:cubicBezTo>
                <a:cubicBezTo>
                  <a:pt x="9956" y="30949"/>
                  <a:pt x="10059" y="30382"/>
                  <a:pt x="10188" y="29814"/>
                </a:cubicBezTo>
                <a:cubicBezTo>
                  <a:pt x="11451" y="32445"/>
                  <a:pt x="15681" y="33941"/>
                  <a:pt x="18415" y="34508"/>
                </a:cubicBezTo>
                <a:cubicBezTo>
                  <a:pt x="15733" y="33116"/>
                  <a:pt x="13747" y="29557"/>
                  <a:pt x="10368" y="29067"/>
                </a:cubicBezTo>
                <a:cubicBezTo>
                  <a:pt x="10471" y="28499"/>
                  <a:pt x="10626" y="27958"/>
                  <a:pt x="10755" y="27416"/>
                </a:cubicBezTo>
                <a:cubicBezTo>
                  <a:pt x="13341" y="28949"/>
                  <a:pt x="16615" y="30151"/>
                  <a:pt x="19857" y="30151"/>
                </a:cubicBezTo>
                <a:cubicBezTo>
                  <a:pt x="21141" y="30151"/>
                  <a:pt x="22421" y="29963"/>
                  <a:pt x="23650" y="29531"/>
                </a:cubicBezTo>
                <a:lnTo>
                  <a:pt x="23650" y="29531"/>
                </a:lnTo>
                <a:cubicBezTo>
                  <a:pt x="23516" y="29538"/>
                  <a:pt x="23382" y="29542"/>
                  <a:pt x="23248" y="29542"/>
                </a:cubicBezTo>
                <a:cubicBezTo>
                  <a:pt x="19522" y="29542"/>
                  <a:pt x="15846" y="26761"/>
                  <a:pt x="11908" y="26761"/>
                </a:cubicBezTo>
                <a:cubicBezTo>
                  <a:pt x="11577" y="26761"/>
                  <a:pt x="11245" y="26780"/>
                  <a:pt x="10910" y="26823"/>
                </a:cubicBezTo>
                <a:cubicBezTo>
                  <a:pt x="11013" y="26359"/>
                  <a:pt x="11142" y="25894"/>
                  <a:pt x="11400" y="25017"/>
                </a:cubicBezTo>
                <a:cubicBezTo>
                  <a:pt x="14088" y="25693"/>
                  <a:pt x="17223" y="26342"/>
                  <a:pt x="19887" y="26342"/>
                </a:cubicBezTo>
                <a:cubicBezTo>
                  <a:pt x="21696" y="26342"/>
                  <a:pt x="23288" y="26042"/>
                  <a:pt x="24373" y="25250"/>
                </a:cubicBezTo>
                <a:lnTo>
                  <a:pt x="24373" y="25250"/>
                </a:lnTo>
                <a:cubicBezTo>
                  <a:pt x="23649" y="25368"/>
                  <a:pt x="22922" y="25416"/>
                  <a:pt x="22193" y="25416"/>
                </a:cubicBezTo>
                <a:cubicBezTo>
                  <a:pt x="19226" y="25416"/>
                  <a:pt x="16227" y="24628"/>
                  <a:pt x="13264" y="24628"/>
                </a:cubicBezTo>
                <a:cubicBezTo>
                  <a:pt x="12675" y="24628"/>
                  <a:pt x="12088" y="24659"/>
                  <a:pt x="11503" y="24734"/>
                </a:cubicBezTo>
                <a:cubicBezTo>
                  <a:pt x="11684" y="24141"/>
                  <a:pt x="11890" y="23547"/>
                  <a:pt x="12096" y="22954"/>
                </a:cubicBezTo>
                <a:cubicBezTo>
                  <a:pt x="13934" y="23651"/>
                  <a:pt x="15855" y="23994"/>
                  <a:pt x="17767" y="23994"/>
                </a:cubicBezTo>
                <a:cubicBezTo>
                  <a:pt x="20523" y="23994"/>
                  <a:pt x="23262" y="23282"/>
                  <a:pt x="25714" y="21897"/>
                </a:cubicBezTo>
                <a:lnTo>
                  <a:pt x="25714" y="21897"/>
                </a:lnTo>
                <a:cubicBezTo>
                  <a:pt x="24100" y="22475"/>
                  <a:pt x="22386" y="22662"/>
                  <a:pt x="20631" y="22662"/>
                </a:cubicBezTo>
                <a:cubicBezTo>
                  <a:pt x="17926" y="22662"/>
                  <a:pt x="15122" y="22218"/>
                  <a:pt x="12431" y="22077"/>
                </a:cubicBezTo>
                <a:cubicBezTo>
                  <a:pt x="12793" y="21175"/>
                  <a:pt x="12844" y="21020"/>
                  <a:pt x="13566" y="19524"/>
                </a:cubicBezTo>
                <a:cubicBezTo>
                  <a:pt x="14461" y="19680"/>
                  <a:pt x="15415" y="19765"/>
                  <a:pt x="16388" y="19765"/>
                </a:cubicBezTo>
                <a:cubicBezTo>
                  <a:pt x="20240" y="19765"/>
                  <a:pt x="24403" y="18438"/>
                  <a:pt x="26462" y="14959"/>
                </a:cubicBezTo>
                <a:lnTo>
                  <a:pt x="26462" y="14959"/>
                </a:lnTo>
                <a:cubicBezTo>
                  <a:pt x="22722" y="17744"/>
                  <a:pt x="17925" y="17744"/>
                  <a:pt x="13747" y="19137"/>
                </a:cubicBezTo>
                <a:cubicBezTo>
                  <a:pt x="14211" y="18234"/>
                  <a:pt x="14701" y="17332"/>
                  <a:pt x="15268" y="16481"/>
                </a:cubicBezTo>
                <a:cubicBezTo>
                  <a:pt x="21071" y="15526"/>
                  <a:pt x="27983" y="10936"/>
                  <a:pt x="29221" y="7841"/>
                </a:cubicBezTo>
                <a:lnTo>
                  <a:pt x="29221" y="7841"/>
                </a:lnTo>
                <a:cubicBezTo>
                  <a:pt x="25121" y="10858"/>
                  <a:pt x="20194" y="13360"/>
                  <a:pt x="15630" y="16016"/>
                </a:cubicBezTo>
                <a:cubicBezTo>
                  <a:pt x="18931" y="11271"/>
                  <a:pt x="28731" y="5829"/>
                  <a:pt x="29737" y="1032"/>
                </a:cubicBezTo>
                <a:lnTo>
                  <a:pt x="29737" y="1032"/>
                </a:lnTo>
                <a:cubicBezTo>
                  <a:pt x="27803" y="3173"/>
                  <a:pt x="25249" y="4668"/>
                  <a:pt x="22954" y="6396"/>
                </a:cubicBezTo>
                <a:cubicBezTo>
                  <a:pt x="19369" y="8821"/>
                  <a:pt x="18080" y="12483"/>
                  <a:pt x="15243" y="15759"/>
                </a:cubicBezTo>
                <a:cubicBezTo>
                  <a:pt x="16223" y="10368"/>
                  <a:pt x="19627" y="5649"/>
                  <a:pt x="20659" y="0"/>
                </a:cubicBezTo>
                <a:close/>
              </a:path>
            </a:pathLst>
          </a:custGeom>
          <a:solidFill>
            <a:schemeClr val="accent4"/>
          </a:solidFill>
          <a:ln>
            <a:noFill/>
          </a:ln>
        </p:spPr>
        <p:txBody>
          <a:bodyPr spcFirstLastPara="1" lIns="121900" tIns="121900" rIns="121900" bIns="121900" anchor="ctr"/>
          <a:lstStyle/>
          <a:p>
            <a:pPr marL="0" marR="0" lvl="0" indent="0" algn="l" defTabSz="1219170" rtl="0" eaLnBrk="1" fontAlgn="base"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sp>
        <p:nvSpPr>
          <p:cNvPr id="33" name="Google Shape;296;p10"/>
          <p:cNvSpPr>
            <a:spLocks/>
          </p:cNvSpPr>
          <p:nvPr/>
        </p:nvSpPr>
        <p:spPr bwMode="auto">
          <a:xfrm rot="9719030" flipH="1">
            <a:off x="-313266" y="450851"/>
            <a:ext cx="1392767" cy="1888067"/>
          </a:xfrm>
          <a:custGeom>
            <a:avLst/>
            <a:gdLst>
              <a:gd name="T0" fmla="*/ 644977853 w 29738"/>
              <a:gd name="T1" fmla="*/ 709116565 h 40284"/>
              <a:gd name="T2" fmla="*/ 592406766 w 29738"/>
              <a:gd name="T3" fmla="*/ 798722714 h 40284"/>
              <a:gd name="T4" fmla="*/ 488478684 w 29738"/>
              <a:gd name="T5" fmla="*/ 141163249 h 40284"/>
              <a:gd name="T6" fmla="*/ 511969608 w 29738"/>
              <a:gd name="T7" fmla="*/ 976848897 h 40284"/>
              <a:gd name="T8" fmla="*/ 196761533 w 29738"/>
              <a:gd name="T9" fmla="*/ 379750520 h 40284"/>
              <a:gd name="T10" fmla="*/ 481761727 w 29738"/>
              <a:gd name="T11" fmla="*/ 1064239541 h 40284"/>
              <a:gd name="T12" fmla="*/ 111772757 w 29738"/>
              <a:gd name="T13" fmla="*/ 629588295 h 40284"/>
              <a:gd name="T14" fmla="*/ 451597016 w 29738"/>
              <a:gd name="T15" fmla="*/ 1169525973 h 40284"/>
              <a:gd name="T16" fmla="*/ 0 w 29738"/>
              <a:gd name="T17" fmla="*/ 921946940 h 40284"/>
              <a:gd name="T18" fmla="*/ 446006513 w 29738"/>
              <a:gd name="T19" fmla="*/ 1190808624 h 40284"/>
              <a:gd name="T20" fmla="*/ 430361563 w 29738"/>
              <a:gd name="T21" fmla="*/ 1256916618 h 40284"/>
              <a:gd name="T22" fmla="*/ 21236718 w 29738"/>
              <a:gd name="T23" fmla="*/ 1262520252 h 40284"/>
              <a:gd name="T24" fmla="*/ 219383828 w 29738"/>
              <a:gd name="T25" fmla="*/ 1317420979 h 40284"/>
              <a:gd name="T26" fmla="*/ 421389135 w 29738"/>
              <a:gd name="T27" fmla="*/ 1294965668 h 40284"/>
              <a:gd name="T28" fmla="*/ 84945571 w 29738"/>
              <a:gd name="T29" fmla="*/ 1482082383 h 40284"/>
              <a:gd name="T30" fmla="*/ 403534342 w 29738"/>
              <a:gd name="T31" fmla="*/ 1382356313 h 40284"/>
              <a:gd name="T32" fmla="*/ 347279072 w 29738"/>
              <a:gd name="T33" fmla="*/ 1749684934 h 40284"/>
              <a:gd name="T34" fmla="*/ 613643484 w 29738"/>
              <a:gd name="T35" fmla="*/ 1606392689 h 40284"/>
              <a:gd name="T36" fmla="*/ 441542534 w 29738"/>
              <a:gd name="T37" fmla="*/ 1294965668 h 40284"/>
              <a:gd name="T38" fmla="*/ 449344039 w 29738"/>
              <a:gd name="T39" fmla="*/ 1262520252 h 40284"/>
              <a:gd name="T40" fmla="*/ 860592317 w 29738"/>
              <a:gd name="T41" fmla="*/ 1309603071 h 40284"/>
              <a:gd name="T42" fmla="*/ 1024978101 w 29738"/>
              <a:gd name="T43" fmla="*/ 1282673515 h 40284"/>
              <a:gd name="T44" fmla="*/ 516086895 w 29738"/>
              <a:gd name="T45" fmla="*/ 1162359250 h 40284"/>
              <a:gd name="T46" fmla="*/ 494070416 w 29738"/>
              <a:gd name="T47" fmla="*/ 1086608344 h 40284"/>
              <a:gd name="T48" fmla="*/ 1056312471 w 29738"/>
              <a:gd name="T49" fmla="*/ 1096729460 h 40284"/>
              <a:gd name="T50" fmla="*/ 961833090 w 29738"/>
              <a:gd name="T51" fmla="*/ 1103939419 h 40284"/>
              <a:gd name="T52" fmla="*/ 498534431 w 29738"/>
              <a:gd name="T53" fmla="*/ 1074316190 h 40284"/>
              <a:gd name="T54" fmla="*/ 770011844 w 29738"/>
              <a:gd name="T55" fmla="*/ 1042174731 h 40284"/>
              <a:gd name="T56" fmla="*/ 1114430857 w 29738"/>
              <a:gd name="T57" fmla="*/ 951091965 h 40284"/>
              <a:gd name="T58" fmla="*/ 538752395 w 29738"/>
              <a:gd name="T59" fmla="*/ 958909873 h 40284"/>
              <a:gd name="T60" fmla="*/ 710247527 w 29738"/>
              <a:gd name="T61" fmla="*/ 858489382 h 40284"/>
              <a:gd name="T62" fmla="*/ 1146848545 w 29738"/>
              <a:gd name="T63" fmla="*/ 649741593 h 40284"/>
              <a:gd name="T64" fmla="*/ 661707352 w 29738"/>
              <a:gd name="T65" fmla="*/ 715849587 h 40284"/>
              <a:gd name="T66" fmla="*/ 1266422842 w 29738"/>
              <a:gd name="T67" fmla="*/ 340572082 h 40284"/>
              <a:gd name="T68" fmla="*/ 1288786013 w 29738"/>
              <a:gd name="T69" fmla="*/ 44825308 h 40284"/>
              <a:gd name="T70" fmla="*/ 994814655 w 29738"/>
              <a:gd name="T71" fmla="*/ 277808981 h 40284"/>
              <a:gd name="T72" fmla="*/ 895350587 w 29738"/>
              <a:gd name="T73" fmla="*/ 0 h 4028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9738" h="40284" extrusionOk="0">
                <a:moveTo>
                  <a:pt x="20659" y="0"/>
                </a:moveTo>
                <a:cubicBezTo>
                  <a:pt x="17022" y="4411"/>
                  <a:pt x="13953" y="10291"/>
                  <a:pt x="14882" y="16326"/>
                </a:cubicBezTo>
                <a:lnTo>
                  <a:pt x="14701" y="16584"/>
                </a:lnTo>
                <a:cubicBezTo>
                  <a:pt x="14340" y="17177"/>
                  <a:pt x="13979" y="17770"/>
                  <a:pt x="13669" y="18389"/>
                </a:cubicBezTo>
                <a:cubicBezTo>
                  <a:pt x="13205" y="13308"/>
                  <a:pt x="12406" y="8228"/>
                  <a:pt x="11271" y="3250"/>
                </a:cubicBezTo>
                <a:cubicBezTo>
                  <a:pt x="9698" y="8486"/>
                  <a:pt x="10497" y="14185"/>
                  <a:pt x="13463" y="18776"/>
                </a:cubicBezTo>
                <a:cubicBezTo>
                  <a:pt x="12844" y="19988"/>
                  <a:pt x="12303" y="21200"/>
                  <a:pt x="11813" y="22490"/>
                </a:cubicBezTo>
                <a:cubicBezTo>
                  <a:pt x="10342" y="17693"/>
                  <a:pt x="8150" y="12354"/>
                  <a:pt x="4540" y="8743"/>
                </a:cubicBezTo>
                <a:cubicBezTo>
                  <a:pt x="6551" y="13412"/>
                  <a:pt x="7634" y="19086"/>
                  <a:pt x="11658" y="22928"/>
                </a:cubicBezTo>
                <a:cubicBezTo>
                  <a:pt x="11451" y="23444"/>
                  <a:pt x="11271" y="23960"/>
                  <a:pt x="11116" y="24502"/>
                </a:cubicBezTo>
                <a:cubicBezTo>
                  <a:pt x="7067" y="22206"/>
                  <a:pt x="4978" y="18183"/>
                  <a:pt x="2579" y="14495"/>
                </a:cubicBezTo>
                <a:cubicBezTo>
                  <a:pt x="3559" y="18802"/>
                  <a:pt x="5571" y="24579"/>
                  <a:pt x="10884" y="25250"/>
                </a:cubicBezTo>
                <a:cubicBezTo>
                  <a:pt x="10729" y="25765"/>
                  <a:pt x="10652" y="25997"/>
                  <a:pt x="10420" y="26926"/>
                </a:cubicBezTo>
                <a:cubicBezTo>
                  <a:pt x="6758" y="25688"/>
                  <a:pt x="2786" y="24553"/>
                  <a:pt x="0" y="21226"/>
                </a:cubicBezTo>
                <a:cubicBezTo>
                  <a:pt x="136" y="25466"/>
                  <a:pt x="4517" y="27533"/>
                  <a:pt x="8624" y="27533"/>
                </a:cubicBezTo>
                <a:cubicBezTo>
                  <a:pt x="9188" y="27533"/>
                  <a:pt x="9748" y="27494"/>
                  <a:pt x="10291" y="27416"/>
                </a:cubicBezTo>
                <a:cubicBezTo>
                  <a:pt x="10162" y="27932"/>
                  <a:pt x="10033" y="28422"/>
                  <a:pt x="9930" y="28938"/>
                </a:cubicBezTo>
                <a:cubicBezTo>
                  <a:pt x="7962" y="29088"/>
                  <a:pt x="5995" y="29292"/>
                  <a:pt x="3944" y="29292"/>
                </a:cubicBezTo>
                <a:cubicBezTo>
                  <a:pt x="2822" y="29292"/>
                  <a:pt x="1676" y="29231"/>
                  <a:pt x="490" y="29067"/>
                </a:cubicBezTo>
                <a:cubicBezTo>
                  <a:pt x="1849" y="30026"/>
                  <a:pt x="3422" y="30331"/>
                  <a:pt x="5062" y="30331"/>
                </a:cubicBezTo>
                <a:cubicBezTo>
                  <a:pt x="6596" y="30331"/>
                  <a:pt x="8190" y="30064"/>
                  <a:pt x="9723" y="29814"/>
                </a:cubicBezTo>
                <a:cubicBezTo>
                  <a:pt x="9620" y="30253"/>
                  <a:pt x="9543" y="30666"/>
                  <a:pt x="9466" y="31104"/>
                </a:cubicBezTo>
                <a:cubicBezTo>
                  <a:pt x="6912" y="31517"/>
                  <a:pt x="4617" y="33245"/>
                  <a:pt x="1960" y="34122"/>
                </a:cubicBezTo>
                <a:cubicBezTo>
                  <a:pt x="2357" y="34238"/>
                  <a:pt x="2774" y="34290"/>
                  <a:pt x="3202" y="34290"/>
                </a:cubicBezTo>
                <a:cubicBezTo>
                  <a:pt x="5248" y="34290"/>
                  <a:pt x="7562" y="33085"/>
                  <a:pt x="9311" y="31826"/>
                </a:cubicBezTo>
                <a:cubicBezTo>
                  <a:pt x="8167" y="38164"/>
                  <a:pt x="7894" y="40283"/>
                  <a:pt x="8013" y="40283"/>
                </a:cubicBezTo>
                <a:cubicBezTo>
                  <a:pt x="8206" y="40283"/>
                  <a:pt x="9423" y="34747"/>
                  <a:pt x="9646" y="32548"/>
                </a:cubicBezTo>
                <a:cubicBezTo>
                  <a:pt x="10136" y="34431"/>
                  <a:pt x="11967" y="36881"/>
                  <a:pt x="14159" y="36984"/>
                </a:cubicBezTo>
                <a:cubicBezTo>
                  <a:pt x="12483" y="35592"/>
                  <a:pt x="12122" y="32780"/>
                  <a:pt x="9852" y="31491"/>
                </a:cubicBezTo>
                <a:cubicBezTo>
                  <a:pt x="9956" y="30949"/>
                  <a:pt x="10059" y="30382"/>
                  <a:pt x="10188" y="29814"/>
                </a:cubicBezTo>
                <a:cubicBezTo>
                  <a:pt x="11451" y="32445"/>
                  <a:pt x="15681" y="33941"/>
                  <a:pt x="18415" y="34508"/>
                </a:cubicBezTo>
                <a:cubicBezTo>
                  <a:pt x="15733" y="33116"/>
                  <a:pt x="13747" y="29557"/>
                  <a:pt x="10368" y="29067"/>
                </a:cubicBezTo>
                <a:cubicBezTo>
                  <a:pt x="10471" y="28499"/>
                  <a:pt x="10626" y="27958"/>
                  <a:pt x="10755" y="27416"/>
                </a:cubicBezTo>
                <a:cubicBezTo>
                  <a:pt x="13341" y="28949"/>
                  <a:pt x="16615" y="30151"/>
                  <a:pt x="19857" y="30151"/>
                </a:cubicBezTo>
                <a:cubicBezTo>
                  <a:pt x="21141" y="30151"/>
                  <a:pt x="22421" y="29963"/>
                  <a:pt x="23650" y="29531"/>
                </a:cubicBezTo>
                <a:cubicBezTo>
                  <a:pt x="23516" y="29538"/>
                  <a:pt x="23382" y="29542"/>
                  <a:pt x="23248" y="29542"/>
                </a:cubicBezTo>
                <a:cubicBezTo>
                  <a:pt x="19522" y="29542"/>
                  <a:pt x="15846" y="26761"/>
                  <a:pt x="11908" y="26761"/>
                </a:cubicBezTo>
                <a:cubicBezTo>
                  <a:pt x="11577" y="26761"/>
                  <a:pt x="11245" y="26780"/>
                  <a:pt x="10910" y="26823"/>
                </a:cubicBezTo>
                <a:cubicBezTo>
                  <a:pt x="11013" y="26359"/>
                  <a:pt x="11142" y="25894"/>
                  <a:pt x="11400" y="25017"/>
                </a:cubicBezTo>
                <a:cubicBezTo>
                  <a:pt x="14088" y="25693"/>
                  <a:pt x="17223" y="26342"/>
                  <a:pt x="19887" y="26342"/>
                </a:cubicBezTo>
                <a:cubicBezTo>
                  <a:pt x="21696" y="26342"/>
                  <a:pt x="23288" y="26042"/>
                  <a:pt x="24373" y="25250"/>
                </a:cubicBezTo>
                <a:cubicBezTo>
                  <a:pt x="23649" y="25368"/>
                  <a:pt x="22922" y="25416"/>
                  <a:pt x="22193" y="25416"/>
                </a:cubicBezTo>
                <a:cubicBezTo>
                  <a:pt x="19226" y="25416"/>
                  <a:pt x="16227" y="24628"/>
                  <a:pt x="13264" y="24628"/>
                </a:cubicBezTo>
                <a:cubicBezTo>
                  <a:pt x="12675" y="24628"/>
                  <a:pt x="12088" y="24659"/>
                  <a:pt x="11503" y="24734"/>
                </a:cubicBezTo>
                <a:cubicBezTo>
                  <a:pt x="11684" y="24141"/>
                  <a:pt x="11890" y="23547"/>
                  <a:pt x="12096" y="22954"/>
                </a:cubicBezTo>
                <a:cubicBezTo>
                  <a:pt x="13934" y="23651"/>
                  <a:pt x="15855" y="23994"/>
                  <a:pt x="17767" y="23994"/>
                </a:cubicBezTo>
                <a:cubicBezTo>
                  <a:pt x="20523" y="23994"/>
                  <a:pt x="23262" y="23282"/>
                  <a:pt x="25714" y="21897"/>
                </a:cubicBezTo>
                <a:cubicBezTo>
                  <a:pt x="24100" y="22475"/>
                  <a:pt x="22386" y="22662"/>
                  <a:pt x="20631" y="22662"/>
                </a:cubicBezTo>
                <a:cubicBezTo>
                  <a:pt x="17926" y="22662"/>
                  <a:pt x="15122" y="22218"/>
                  <a:pt x="12431" y="22077"/>
                </a:cubicBezTo>
                <a:cubicBezTo>
                  <a:pt x="12793" y="21175"/>
                  <a:pt x="12844" y="21020"/>
                  <a:pt x="13566" y="19524"/>
                </a:cubicBezTo>
                <a:cubicBezTo>
                  <a:pt x="14461" y="19680"/>
                  <a:pt x="15415" y="19765"/>
                  <a:pt x="16388" y="19765"/>
                </a:cubicBezTo>
                <a:cubicBezTo>
                  <a:pt x="20240" y="19765"/>
                  <a:pt x="24403" y="18438"/>
                  <a:pt x="26462" y="14959"/>
                </a:cubicBezTo>
                <a:cubicBezTo>
                  <a:pt x="22722" y="17744"/>
                  <a:pt x="17925" y="17744"/>
                  <a:pt x="13747" y="19137"/>
                </a:cubicBezTo>
                <a:cubicBezTo>
                  <a:pt x="14211" y="18234"/>
                  <a:pt x="14701" y="17332"/>
                  <a:pt x="15268" y="16481"/>
                </a:cubicBezTo>
                <a:cubicBezTo>
                  <a:pt x="21071" y="15526"/>
                  <a:pt x="27983" y="10936"/>
                  <a:pt x="29221" y="7841"/>
                </a:cubicBezTo>
                <a:cubicBezTo>
                  <a:pt x="25121" y="10858"/>
                  <a:pt x="20194" y="13360"/>
                  <a:pt x="15630" y="16016"/>
                </a:cubicBezTo>
                <a:cubicBezTo>
                  <a:pt x="18931" y="11271"/>
                  <a:pt x="28731" y="5829"/>
                  <a:pt x="29737" y="1032"/>
                </a:cubicBezTo>
                <a:cubicBezTo>
                  <a:pt x="27803" y="3173"/>
                  <a:pt x="25249" y="4668"/>
                  <a:pt x="22954" y="6396"/>
                </a:cubicBezTo>
                <a:cubicBezTo>
                  <a:pt x="19369" y="8821"/>
                  <a:pt x="18080" y="12483"/>
                  <a:pt x="15243" y="15759"/>
                </a:cubicBezTo>
                <a:cubicBezTo>
                  <a:pt x="16223" y="10368"/>
                  <a:pt x="19627" y="5649"/>
                  <a:pt x="20659" y="0"/>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lIns="121900" tIns="121900" rIns="121900" bIns="121900" anchor="ctr"/>
          <a:lstStyle/>
          <a:p>
            <a:pPr marL="0" marR="0" lvl="0" indent="0" algn="l" defTabSz="121917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sp>
        <p:nvSpPr>
          <p:cNvPr id="34" name="Google Shape;297;p10"/>
          <p:cNvSpPr/>
          <p:nvPr/>
        </p:nvSpPr>
        <p:spPr>
          <a:xfrm rot="11406399" flipH="1">
            <a:off x="-535517" y="2459568"/>
            <a:ext cx="2027768" cy="2747433"/>
          </a:xfrm>
          <a:custGeom>
            <a:avLst/>
            <a:gdLst/>
            <a:ahLst/>
            <a:cxnLst/>
            <a:rect l="l" t="t" r="r" b="b"/>
            <a:pathLst>
              <a:path w="29738" h="40284" extrusionOk="0">
                <a:moveTo>
                  <a:pt x="20659" y="0"/>
                </a:moveTo>
                <a:cubicBezTo>
                  <a:pt x="17022" y="4411"/>
                  <a:pt x="13953" y="10291"/>
                  <a:pt x="14882" y="16326"/>
                </a:cubicBezTo>
                <a:lnTo>
                  <a:pt x="14701" y="16584"/>
                </a:lnTo>
                <a:cubicBezTo>
                  <a:pt x="14340" y="17177"/>
                  <a:pt x="13979" y="17770"/>
                  <a:pt x="13669" y="18389"/>
                </a:cubicBezTo>
                <a:cubicBezTo>
                  <a:pt x="13205" y="13308"/>
                  <a:pt x="12406" y="8228"/>
                  <a:pt x="11271" y="3250"/>
                </a:cubicBezTo>
                <a:lnTo>
                  <a:pt x="11271" y="3250"/>
                </a:lnTo>
                <a:cubicBezTo>
                  <a:pt x="9698" y="8486"/>
                  <a:pt x="10497" y="14185"/>
                  <a:pt x="13463" y="18776"/>
                </a:cubicBezTo>
                <a:cubicBezTo>
                  <a:pt x="12844" y="19988"/>
                  <a:pt x="12303" y="21200"/>
                  <a:pt x="11813" y="22490"/>
                </a:cubicBezTo>
                <a:cubicBezTo>
                  <a:pt x="10342" y="17693"/>
                  <a:pt x="8150" y="12354"/>
                  <a:pt x="4540" y="8743"/>
                </a:cubicBezTo>
                <a:lnTo>
                  <a:pt x="4540" y="8743"/>
                </a:lnTo>
                <a:cubicBezTo>
                  <a:pt x="6551" y="13412"/>
                  <a:pt x="7634" y="19086"/>
                  <a:pt x="11658" y="22928"/>
                </a:cubicBezTo>
                <a:cubicBezTo>
                  <a:pt x="11451" y="23444"/>
                  <a:pt x="11271" y="23960"/>
                  <a:pt x="11116" y="24502"/>
                </a:cubicBezTo>
                <a:cubicBezTo>
                  <a:pt x="7067" y="22206"/>
                  <a:pt x="4978" y="18183"/>
                  <a:pt x="2579" y="14495"/>
                </a:cubicBezTo>
                <a:lnTo>
                  <a:pt x="2579" y="14495"/>
                </a:lnTo>
                <a:cubicBezTo>
                  <a:pt x="3559" y="18802"/>
                  <a:pt x="5571" y="24579"/>
                  <a:pt x="10884" y="25250"/>
                </a:cubicBezTo>
                <a:cubicBezTo>
                  <a:pt x="10729" y="25765"/>
                  <a:pt x="10652" y="25997"/>
                  <a:pt x="10420" y="26926"/>
                </a:cubicBezTo>
                <a:cubicBezTo>
                  <a:pt x="6758" y="25688"/>
                  <a:pt x="2786" y="24553"/>
                  <a:pt x="0" y="21226"/>
                </a:cubicBezTo>
                <a:lnTo>
                  <a:pt x="0" y="21226"/>
                </a:lnTo>
                <a:cubicBezTo>
                  <a:pt x="136" y="25466"/>
                  <a:pt x="4517" y="27533"/>
                  <a:pt x="8624" y="27533"/>
                </a:cubicBezTo>
                <a:cubicBezTo>
                  <a:pt x="9188" y="27533"/>
                  <a:pt x="9748" y="27494"/>
                  <a:pt x="10291" y="27416"/>
                </a:cubicBezTo>
                <a:lnTo>
                  <a:pt x="10291" y="27416"/>
                </a:lnTo>
                <a:cubicBezTo>
                  <a:pt x="10162" y="27932"/>
                  <a:pt x="10033" y="28422"/>
                  <a:pt x="9930" y="28938"/>
                </a:cubicBezTo>
                <a:cubicBezTo>
                  <a:pt x="7962" y="29088"/>
                  <a:pt x="5995" y="29292"/>
                  <a:pt x="3944" y="29292"/>
                </a:cubicBezTo>
                <a:cubicBezTo>
                  <a:pt x="2822" y="29292"/>
                  <a:pt x="1676" y="29231"/>
                  <a:pt x="490" y="29067"/>
                </a:cubicBezTo>
                <a:lnTo>
                  <a:pt x="490" y="29067"/>
                </a:lnTo>
                <a:cubicBezTo>
                  <a:pt x="1849" y="30026"/>
                  <a:pt x="3422" y="30331"/>
                  <a:pt x="5062" y="30331"/>
                </a:cubicBezTo>
                <a:cubicBezTo>
                  <a:pt x="6596" y="30331"/>
                  <a:pt x="8190" y="30064"/>
                  <a:pt x="9723" y="29814"/>
                </a:cubicBezTo>
                <a:lnTo>
                  <a:pt x="9723" y="29814"/>
                </a:lnTo>
                <a:cubicBezTo>
                  <a:pt x="9620" y="30253"/>
                  <a:pt x="9543" y="30666"/>
                  <a:pt x="9466" y="31104"/>
                </a:cubicBezTo>
                <a:cubicBezTo>
                  <a:pt x="6912" y="31517"/>
                  <a:pt x="4617" y="33245"/>
                  <a:pt x="1960" y="34122"/>
                </a:cubicBezTo>
                <a:cubicBezTo>
                  <a:pt x="2357" y="34238"/>
                  <a:pt x="2774" y="34290"/>
                  <a:pt x="3202" y="34290"/>
                </a:cubicBezTo>
                <a:cubicBezTo>
                  <a:pt x="5248" y="34290"/>
                  <a:pt x="7562" y="33085"/>
                  <a:pt x="9311" y="31826"/>
                </a:cubicBezTo>
                <a:lnTo>
                  <a:pt x="9311" y="31826"/>
                </a:lnTo>
                <a:cubicBezTo>
                  <a:pt x="8167" y="38164"/>
                  <a:pt x="7894" y="40283"/>
                  <a:pt x="8013" y="40283"/>
                </a:cubicBezTo>
                <a:cubicBezTo>
                  <a:pt x="8206" y="40283"/>
                  <a:pt x="9423" y="34747"/>
                  <a:pt x="9646" y="32548"/>
                </a:cubicBezTo>
                <a:cubicBezTo>
                  <a:pt x="10136" y="34431"/>
                  <a:pt x="11967" y="36881"/>
                  <a:pt x="14159" y="36984"/>
                </a:cubicBezTo>
                <a:cubicBezTo>
                  <a:pt x="12483" y="35592"/>
                  <a:pt x="12122" y="32780"/>
                  <a:pt x="9852" y="31491"/>
                </a:cubicBezTo>
                <a:cubicBezTo>
                  <a:pt x="9956" y="30949"/>
                  <a:pt x="10059" y="30382"/>
                  <a:pt x="10188" y="29814"/>
                </a:cubicBezTo>
                <a:cubicBezTo>
                  <a:pt x="11451" y="32445"/>
                  <a:pt x="15681" y="33941"/>
                  <a:pt x="18415" y="34508"/>
                </a:cubicBezTo>
                <a:cubicBezTo>
                  <a:pt x="15733" y="33116"/>
                  <a:pt x="13747" y="29557"/>
                  <a:pt x="10368" y="29067"/>
                </a:cubicBezTo>
                <a:cubicBezTo>
                  <a:pt x="10471" y="28499"/>
                  <a:pt x="10626" y="27958"/>
                  <a:pt x="10755" y="27416"/>
                </a:cubicBezTo>
                <a:cubicBezTo>
                  <a:pt x="13341" y="28949"/>
                  <a:pt x="16615" y="30151"/>
                  <a:pt x="19857" y="30151"/>
                </a:cubicBezTo>
                <a:cubicBezTo>
                  <a:pt x="21141" y="30151"/>
                  <a:pt x="22421" y="29963"/>
                  <a:pt x="23650" y="29531"/>
                </a:cubicBezTo>
                <a:lnTo>
                  <a:pt x="23650" y="29531"/>
                </a:lnTo>
                <a:cubicBezTo>
                  <a:pt x="23516" y="29538"/>
                  <a:pt x="23382" y="29542"/>
                  <a:pt x="23248" y="29542"/>
                </a:cubicBezTo>
                <a:cubicBezTo>
                  <a:pt x="19522" y="29542"/>
                  <a:pt x="15846" y="26761"/>
                  <a:pt x="11908" y="26761"/>
                </a:cubicBezTo>
                <a:cubicBezTo>
                  <a:pt x="11577" y="26761"/>
                  <a:pt x="11245" y="26780"/>
                  <a:pt x="10910" y="26823"/>
                </a:cubicBezTo>
                <a:cubicBezTo>
                  <a:pt x="11013" y="26359"/>
                  <a:pt x="11142" y="25894"/>
                  <a:pt x="11400" y="25017"/>
                </a:cubicBezTo>
                <a:cubicBezTo>
                  <a:pt x="14088" y="25693"/>
                  <a:pt x="17223" y="26342"/>
                  <a:pt x="19887" y="26342"/>
                </a:cubicBezTo>
                <a:cubicBezTo>
                  <a:pt x="21696" y="26342"/>
                  <a:pt x="23288" y="26042"/>
                  <a:pt x="24373" y="25250"/>
                </a:cubicBezTo>
                <a:lnTo>
                  <a:pt x="24373" y="25250"/>
                </a:lnTo>
                <a:cubicBezTo>
                  <a:pt x="23649" y="25368"/>
                  <a:pt x="22922" y="25416"/>
                  <a:pt x="22193" y="25416"/>
                </a:cubicBezTo>
                <a:cubicBezTo>
                  <a:pt x="19226" y="25416"/>
                  <a:pt x="16227" y="24628"/>
                  <a:pt x="13264" y="24628"/>
                </a:cubicBezTo>
                <a:cubicBezTo>
                  <a:pt x="12675" y="24628"/>
                  <a:pt x="12088" y="24659"/>
                  <a:pt x="11503" y="24734"/>
                </a:cubicBezTo>
                <a:cubicBezTo>
                  <a:pt x="11684" y="24141"/>
                  <a:pt x="11890" y="23547"/>
                  <a:pt x="12096" y="22954"/>
                </a:cubicBezTo>
                <a:cubicBezTo>
                  <a:pt x="13934" y="23651"/>
                  <a:pt x="15855" y="23994"/>
                  <a:pt x="17767" y="23994"/>
                </a:cubicBezTo>
                <a:cubicBezTo>
                  <a:pt x="20523" y="23994"/>
                  <a:pt x="23262" y="23282"/>
                  <a:pt x="25714" y="21897"/>
                </a:cubicBezTo>
                <a:lnTo>
                  <a:pt x="25714" y="21897"/>
                </a:lnTo>
                <a:cubicBezTo>
                  <a:pt x="24100" y="22475"/>
                  <a:pt x="22386" y="22662"/>
                  <a:pt x="20631" y="22662"/>
                </a:cubicBezTo>
                <a:cubicBezTo>
                  <a:pt x="17926" y="22662"/>
                  <a:pt x="15122" y="22218"/>
                  <a:pt x="12431" y="22077"/>
                </a:cubicBezTo>
                <a:cubicBezTo>
                  <a:pt x="12793" y="21175"/>
                  <a:pt x="12844" y="21020"/>
                  <a:pt x="13566" y="19524"/>
                </a:cubicBezTo>
                <a:cubicBezTo>
                  <a:pt x="14461" y="19680"/>
                  <a:pt x="15415" y="19765"/>
                  <a:pt x="16388" y="19765"/>
                </a:cubicBezTo>
                <a:cubicBezTo>
                  <a:pt x="20240" y="19765"/>
                  <a:pt x="24403" y="18438"/>
                  <a:pt x="26462" y="14959"/>
                </a:cubicBezTo>
                <a:lnTo>
                  <a:pt x="26462" y="14959"/>
                </a:lnTo>
                <a:cubicBezTo>
                  <a:pt x="22722" y="17744"/>
                  <a:pt x="17925" y="17744"/>
                  <a:pt x="13747" y="19137"/>
                </a:cubicBezTo>
                <a:cubicBezTo>
                  <a:pt x="14211" y="18234"/>
                  <a:pt x="14701" y="17332"/>
                  <a:pt x="15268" y="16481"/>
                </a:cubicBezTo>
                <a:cubicBezTo>
                  <a:pt x="21071" y="15526"/>
                  <a:pt x="27983" y="10936"/>
                  <a:pt x="29221" y="7841"/>
                </a:cubicBezTo>
                <a:lnTo>
                  <a:pt x="29221" y="7841"/>
                </a:lnTo>
                <a:cubicBezTo>
                  <a:pt x="25121" y="10858"/>
                  <a:pt x="20194" y="13360"/>
                  <a:pt x="15630" y="16016"/>
                </a:cubicBezTo>
                <a:cubicBezTo>
                  <a:pt x="18931" y="11271"/>
                  <a:pt x="28731" y="5829"/>
                  <a:pt x="29737" y="1032"/>
                </a:cubicBezTo>
                <a:lnTo>
                  <a:pt x="29737" y="1032"/>
                </a:lnTo>
                <a:cubicBezTo>
                  <a:pt x="27803" y="3173"/>
                  <a:pt x="25249" y="4668"/>
                  <a:pt x="22954" y="6396"/>
                </a:cubicBezTo>
                <a:cubicBezTo>
                  <a:pt x="19369" y="8821"/>
                  <a:pt x="18080" y="12483"/>
                  <a:pt x="15243" y="15759"/>
                </a:cubicBezTo>
                <a:cubicBezTo>
                  <a:pt x="16223" y="10368"/>
                  <a:pt x="19627" y="5649"/>
                  <a:pt x="20659" y="0"/>
                </a:cubicBezTo>
                <a:close/>
              </a:path>
            </a:pathLst>
          </a:custGeom>
          <a:solidFill>
            <a:schemeClr val="accent3"/>
          </a:solidFill>
          <a:ln>
            <a:noFill/>
          </a:ln>
        </p:spPr>
        <p:txBody>
          <a:bodyPr spcFirstLastPara="1" lIns="121900" tIns="121900" rIns="121900" bIns="121900" anchor="ctr"/>
          <a:lstStyle/>
          <a:p>
            <a:pPr marL="0" marR="0" lvl="0" indent="0" algn="l" defTabSz="1219170" rtl="0" eaLnBrk="1" fontAlgn="base"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grpSp>
        <p:nvGrpSpPr>
          <p:cNvPr id="35" name="Google Shape;298;p10"/>
          <p:cNvGrpSpPr>
            <a:grpSpLocks/>
          </p:cNvGrpSpPr>
          <p:nvPr/>
        </p:nvGrpSpPr>
        <p:grpSpPr bwMode="auto">
          <a:xfrm flipH="1">
            <a:off x="10026651" y="6388100"/>
            <a:ext cx="905933" cy="728133"/>
            <a:chOff x="4649450" y="3527425"/>
            <a:chExt cx="1224050" cy="983475"/>
          </a:xfrm>
        </p:grpSpPr>
        <p:sp>
          <p:nvSpPr>
            <p:cNvPr id="36" name="Google Shape;299;p10"/>
            <p:cNvSpPr/>
            <p:nvPr/>
          </p:nvSpPr>
          <p:spPr>
            <a:xfrm>
              <a:off x="4649450" y="4150674"/>
              <a:ext cx="457589" cy="168678"/>
            </a:xfrm>
            <a:custGeom>
              <a:avLst/>
              <a:gdLst/>
              <a:ahLst/>
              <a:cxnLst/>
              <a:rect l="l" t="t" r="r" b="b"/>
              <a:pathLst>
                <a:path w="18259" h="6731" extrusionOk="0">
                  <a:moveTo>
                    <a:pt x="14506" y="1"/>
                  </a:moveTo>
                  <a:lnTo>
                    <a:pt x="14454" y="52"/>
                  </a:lnTo>
                  <a:cubicBezTo>
                    <a:pt x="10483" y="3121"/>
                    <a:pt x="5815" y="5107"/>
                    <a:pt x="888" y="5855"/>
                  </a:cubicBezTo>
                  <a:cubicBezTo>
                    <a:pt x="21" y="6472"/>
                    <a:pt x="0" y="6730"/>
                    <a:pt x="534" y="6730"/>
                  </a:cubicBezTo>
                  <a:cubicBezTo>
                    <a:pt x="3080" y="6730"/>
                    <a:pt x="18259" y="854"/>
                    <a:pt x="14506" y="1"/>
                  </a:cubicBezTo>
                  <a:close/>
                </a:path>
              </a:pathLst>
            </a:custGeom>
            <a:solidFill>
              <a:schemeClr val="accent6"/>
            </a:solidFill>
            <a:ln>
              <a:noFill/>
            </a:ln>
          </p:spPr>
          <p:txBody>
            <a:bodyPr spcFirstLastPara="1" lIns="91425" tIns="91425" rIns="91425" bIns="91425" anchor="ctr"/>
            <a:lstStyle/>
            <a:p>
              <a:pPr marL="0" marR="0" lvl="0" indent="0" algn="l" defTabSz="1219170" rtl="0" eaLnBrk="1" fontAlgn="base"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sp>
          <p:nvSpPr>
            <p:cNvPr id="37" name="Google Shape;300;p10"/>
            <p:cNvSpPr>
              <a:spLocks/>
            </p:cNvSpPr>
            <p:nvPr/>
          </p:nvSpPr>
          <p:spPr bwMode="auto">
            <a:xfrm>
              <a:off x="4756075" y="3527425"/>
              <a:ext cx="1117425" cy="983475"/>
            </a:xfrm>
            <a:custGeom>
              <a:avLst/>
              <a:gdLst>
                <a:gd name="T0" fmla="*/ 568421875 w 44697"/>
                <a:gd name="T1" fmla="*/ 93421875 h 39339"/>
                <a:gd name="T2" fmla="*/ 558546875 w 44697"/>
                <a:gd name="T3" fmla="*/ 141171875 h 39339"/>
                <a:gd name="T4" fmla="*/ 538640625 w 44697"/>
                <a:gd name="T5" fmla="*/ 148218750 h 39339"/>
                <a:gd name="T6" fmla="*/ 540812500 w 44697"/>
                <a:gd name="T7" fmla="*/ 105296875 h 39339"/>
                <a:gd name="T8" fmla="*/ 568421875 w 44697"/>
                <a:gd name="T9" fmla="*/ 93421875 h 39339"/>
                <a:gd name="T10" fmla="*/ 330812500 w 44697"/>
                <a:gd name="T11" fmla="*/ 156265625 h 39339"/>
                <a:gd name="T12" fmla="*/ 333281250 w 44697"/>
                <a:gd name="T13" fmla="*/ 156484375 h 39339"/>
                <a:gd name="T14" fmla="*/ 318171875 w 44697"/>
                <a:gd name="T15" fmla="*/ 225640625 h 39339"/>
                <a:gd name="T16" fmla="*/ 315546875 w 44697"/>
                <a:gd name="T17" fmla="*/ 225390625 h 39339"/>
                <a:gd name="T18" fmla="*/ 330812500 w 44697"/>
                <a:gd name="T19" fmla="*/ 156265625 h 39339"/>
                <a:gd name="T20" fmla="*/ 308812500 w 44697"/>
                <a:gd name="T21" fmla="*/ 337437500 h 39339"/>
                <a:gd name="T22" fmla="*/ 331671875 w 44697"/>
                <a:gd name="T23" fmla="*/ 342250000 h 39339"/>
                <a:gd name="T24" fmla="*/ 334062500 w 44697"/>
                <a:gd name="T25" fmla="*/ 393734375 h 39339"/>
                <a:gd name="T26" fmla="*/ 310703125 w 44697"/>
                <a:gd name="T27" fmla="*/ 388593750 h 39339"/>
                <a:gd name="T28" fmla="*/ 308812500 w 44697"/>
                <a:gd name="T29" fmla="*/ 337437500 h 39339"/>
                <a:gd name="T30" fmla="*/ 377843750 w 44697"/>
                <a:gd name="T31" fmla="*/ 408781250 h 39339"/>
                <a:gd name="T32" fmla="*/ 404203125 w 44697"/>
                <a:gd name="T33" fmla="*/ 431718750 h 39339"/>
                <a:gd name="T34" fmla="*/ 392500000 w 44697"/>
                <a:gd name="T35" fmla="*/ 437390625 h 39339"/>
                <a:gd name="T36" fmla="*/ 366328125 w 44697"/>
                <a:gd name="T37" fmla="*/ 414390625 h 39339"/>
                <a:gd name="T38" fmla="*/ 377843750 w 44697"/>
                <a:gd name="T39" fmla="*/ 408781250 h 39339"/>
                <a:gd name="T40" fmla="*/ 400093750 w 44697"/>
                <a:gd name="T41" fmla="*/ 0 h 39339"/>
                <a:gd name="T42" fmla="*/ 279687500 w 44697"/>
                <a:gd name="T43" fmla="*/ 100875000 h 39339"/>
                <a:gd name="T44" fmla="*/ 274265625 w 44697"/>
                <a:gd name="T45" fmla="*/ 248312500 h 39339"/>
                <a:gd name="T46" fmla="*/ 247046875 w 44697"/>
                <a:gd name="T47" fmla="*/ 211687500 h 39339"/>
                <a:gd name="T48" fmla="*/ 263968750 w 44697"/>
                <a:gd name="T49" fmla="*/ 32765625 h 39339"/>
                <a:gd name="T50" fmla="*/ 263968750 w 44697"/>
                <a:gd name="T51" fmla="*/ 32765625 h 39339"/>
                <a:gd name="T52" fmla="*/ 179015625 w 44697"/>
                <a:gd name="T53" fmla="*/ 322359375 h 39339"/>
                <a:gd name="T54" fmla="*/ 176515625 w 44697"/>
                <a:gd name="T55" fmla="*/ 322109375 h 39339"/>
                <a:gd name="T56" fmla="*/ 97937500 w 44697"/>
                <a:gd name="T57" fmla="*/ 144390625 h 39339"/>
                <a:gd name="T58" fmla="*/ 97937500 w 44697"/>
                <a:gd name="T59" fmla="*/ 144390625 h 39339"/>
                <a:gd name="T60" fmla="*/ 21375000 w 44697"/>
                <a:gd name="T61" fmla="*/ 330171875 h 39339"/>
                <a:gd name="T62" fmla="*/ 133796875 w 44697"/>
                <a:gd name="T63" fmla="*/ 420828125 h 39339"/>
                <a:gd name="T64" fmla="*/ 205937500 w 44697"/>
                <a:gd name="T65" fmla="*/ 579609375 h 39339"/>
                <a:gd name="T66" fmla="*/ 321625000 w 44697"/>
                <a:gd name="T67" fmla="*/ 614656250 h 39339"/>
                <a:gd name="T68" fmla="*/ 401375000 w 44697"/>
                <a:gd name="T69" fmla="*/ 590093750 h 39339"/>
                <a:gd name="T70" fmla="*/ 343359375 w 44697"/>
                <a:gd name="T71" fmla="*/ 557843750 h 39339"/>
                <a:gd name="T72" fmla="*/ 249859375 w 44697"/>
                <a:gd name="T73" fmla="*/ 462750000 h 39339"/>
                <a:gd name="T74" fmla="*/ 259890625 w 44697"/>
                <a:gd name="T75" fmla="*/ 461968750 h 39339"/>
                <a:gd name="T76" fmla="*/ 447968750 w 44697"/>
                <a:gd name="T77" fmla="*/ 519750000 h 39339"/>
                <a:gd name="T78" fmla="*/ 507359375 w 44697"/>
                <a:gd name="T79" fmla="*/ 502234375 h 39339"/>
                <a:gd name="T80" fmla="*/ 577078125 w 44697"/>
                <a:gd name="T81" fmla="*/ 433734375 h 39339"/>
                <a:gd name="T82" fmla="*/ 577078125 w 44697"/>
                <a:gd name="T83" fmla="*/ 433734375 h 39339"/>
                <a:gd name="T84" fmla="*/ 531578125 w 44697"/>
                <a:gd name="T85" fmla="*/ 436671875 h 39339"/>
                <a:gd name="T86" fmla="*/ 401375000 w 44697"/>
                <a:gd name="T87" fmla="*/ 379328125 h 39339"/>
                <a:gd name="T88" fmla="*/ 419578125 w 44697"/>
                <a:gd name="T89" fmla="*/ 361828125 h 39339"/>
                <a:gd name="T90" fmla="*/ 546062500 w 44697"/>
                <a:gd name="T91" fmla="*/ 382265625 h 39339"/>
                <a:gd name="T92" fmla="*/ 567406250 w 44697"/>
                <a:gd name="T93" fmla="*/ 377312500 h 39339"/>
                <a:gd name="T94" fmla="*/ 642765625 w 44697"/>
                <a:gd name="T95" fmla="*/ 289062500 h 39339"/>
                <a:gd name="T96" fmla="*/ 642765625 w 44697"/>
                <a:gd name="T97" fmla="*/ 289062500 h 39339"/>
                <a:gd name="T98" fmla="*/ 569609375 w 44697"/>
                <a:gd name="T99" fmla="*/ 299906250 h 39339"/>
                <a:gd name="T100" fmla="*/ 519453125 w 44697"/>
                <a:gd name="T101" fmla="*/ 245937500 h 39339"/>
                <a:gd name="T102" fmla="*/ 662109375 w 44697"/>
                <a:gd name="T103" fmla="*/ 203218750 h 39339"/>
                <a:gd name="T104" fmla="*/ 683468750 w 44697"/>
                <a:gd name="T105" fmla="*/ 64203125 h 39339"/>
                <a:gd name="T106" fmla="*/ 564890625 w 44697"/>
                <a:gd name="T107" fmla="*/ 31984375 h 39339"/>
                <a:gd name="T108" fmla="*/ 453765625 w 44697"/>
                <a:gd name="T109" fmla="*/ 127062500 h 39339"/>
                <a:gd name="T110" fmla="*/ 425046875 w 44697"/>
                <a:gd name="T111" fmla="*/ 158625000 h 39339"/>
                <a:gd name="T112" fmla="*/ 406625000 w 44697"/>
                <a:gd name="T113" fmla="*/ 152046875 h 39339"/>
                <a:gd name="T114" fmla="*/ 429187500 w 44697"/>
                <a:gd name="T115" fmla="*/ 16640625 h 39339"/>
                <a:gd name="T116" fmla="*/ 400093750 w 44697"/>
                <a:gd name="T117" fmla="*/ 0 h 39339"/>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44697" h="39339" extrusionOk="0">
                  <a:moveTo>
                    <a:pt x="36379" y="5979"/>
                  </a:moveTo>
                  <a:cubicBezTo>
                    <a:pt x="37626" y="5979"/>
                    <a:pt x="37864" y="7555"/>
                    <a:pt x="35747" y="9035"/>
                  </a:cubicBezTo>
                  <a:cubicBezTo>
                    <a:pt x="35259" y="9350"/>
                    <a:pt x="34824" y="9486"/>
                    <a:pt x="34473" y="9486"/>
                  </a:cubicBezTo>
                  <a:cubicBezTo>
                    <a:pt x="33357" y="9486"/>
                    <a:pt x="33082" y="8112"/>
                    <a:pt x="34612" y="6739"/>
                  </a:cubicBezTo>
                  <a:cubicBezTo>
                    <a:pt x="35297" y="6203"/>
                    <a:pt x="35910" y="5979"/>
                    <a:pt x="36379" y="5979"/>
                  </a:cubicBezTo>
                  <a:close/>
                  <a:moveTo>
                    <a:pt x="21172" y="10001"/>
                  </a:moveTo>
                  <a:cubicBezTo>
                    <a:pt x="21224" y="10001"/>
                    <a:pt x="21276" y="10006"/>
                    <a:pt x="21330" y="10015"/>
                  </a:cubicBezTo>
                  <a:cubicBezTo>
                    <a:pt x="22725" y="10339"/>
                    <a:pt x="21930" y="14441"/>
                    <a:pt x="20363" y="14441"/>
                  </a:cubicBezTo>
                  <a:cubicBezTo>
                    <a:pt x="20308" y="14441"/>
                    <a:pt x="20252" y="14435"/>
                    <a:pt x="20195" y="14425"/>
                  </a:cubicBezTo>
                  <a:cubicBezTo>
                    <a:pt x="18771" y="14125"/>
                    <a:pt x="19573" y="10001"/>
                    <a:pt x="21172" y="10001"/>
                  </a:cubicBezTo>
                  <a:close/>
                  <a:moveTo>
                    <a:pt x="19764" y="21596"/>
                  </a:moveTo>
                  <a:cubicBezTo>
                    <a:pt x="20187" y="21596"/>
                    <a:pt x="20679" y="21690"/>
                    <a:pt x="21227" y="21904"/>
                  </a:cubicBezTo>
                  <a:cubicBezTo>
                    <a:pt x="23760" y="23171"/>
                    <a:pt x="23321" y="25199"/>
                    <a:pt x="21380" y="25199"/>
                  </a:cubicBezTo>
                  <a:cubicBezTo>
                    <a:pt x="20950" y="25199"/>
                    <a:pt x="20447" y="25099"/>
                    <a:pt x="19885" y="24870"/>
                  </a:cubicBezTo>
                  <a:cubicBezTo>
                    <a:pt x="17338" y="23618"/>
                    <a:pt x="17796" y="21596"/>
                    <a:pt x="19764" y="21596"/>
                  </a:cubicBezTo>
                  <a:close/>
                  <a:moveTo>
                    <a:pt x="24182" y="26162"/>
                  </a:moveTo>
                  <a:cubicBezTo>
                    <a:pt x="24978" y="26162"/>
                    <a:pt x="26067" y="26763"/>
                    <a:pt x="25869" y="27630"/>
                  </a:cubicBezTo>
                  <a:cubicBezTo>
                    <a:pt x="25759" y="27880"/>
                    <a:pt x="25466" y="27993"/>
                    <a:pt x="25120" y="27993"/>
                  </a:cubicBezTo>
                  <a:cubicBezTo>
                    <a:pt x="24325" y="27993"/>
                    <a:pt x="23247" y="27401"/>
                    <a:pt x="23445" y="26521"/>
                  </a:cubicBezTo>
                  <a:cubicBezTo>
                    <a:pt x="23553" y="26273"/>
                    <a:pt x="23840" y="26162"/>
                    <a:pt x="24182" y="26162"/>
                  </a:cubicBezTo>
                  <a:close/>
                  <a:moveTo>
                    <a:pt x="25606" y="0"/>
                  </a:moveTo>
                  <a:cubicBezTo>
                    <a:pt x="22588" y="0"/>
                    <a:pt x="17675" y="4496"/>
                    <a:pt x="17900" y="6456"/>
                  </a:cubicBezTo>
                  <a:cubicBezTo>
                    <a:pt x="16987" y="8479"/>
                    <a:pt x="18562" y="15892"/>
                    <a:pt x="17553" y="15892"/>
                  </a:cubicBezTo>
                  <a:cubicBezTo>
                    <a:pt x="17250" y="15892"/>
                    <a:pt x="16715" y="15226"/>
                    <a:pt x="15811" y="13548"/>
                  </a:cubicBezTo>
                  <a:cubicBezTo>
                    <a:pt x="13644" y="6765"/>
                    <a:pt x="18519" y="3541"/>
                    <a:pt x="16894" y="2097"/>
                  </a:cubicBezTo>
                  <a:cubicBezTo>
                    <a:pt x="4927" y="6524"/>
                    <a:pt x="13981" y="20631"/>
                    <a:pt x="11457" y="20631"/>
                  </a:cubicBezTo>
                  <a:cubicBezTo>
                    <a:pt x="11408" y="20631"/>
                    <a:pt x="11355" y="20625"/>
                    <a:pt x="11297" y="20615"/>
                  </a:cubicBezTo>
                  <a:cubicBezTo>
                    <a:pt x="3844" y="16823"/>
                    <a:pt x="7919" y="10273"/>
                    <a:pt x="6268" y="9241"/>
                  </a:cubicBezTo>
                  <a:cubicBezTo>
                    <a:pt x="1780" y="9447"/>
                    <a:pt x="1" y="18345"/>
                    <a:pt x="1368" y="21131"/>
                  </a:cubicBezTo>
                  <a:cubicBezTo>
                    <a:pt x="2425" y="24225"/>
                    <a:pt x="5314" y="26727"/>
                    <a:pt x="8563" y="26933"/>
                  </a:cubicBezTo>
                  <a:cubicBezTo>
                    <a:pt x="6681" y="33304"/>
                    <a:pt x="11968" y="36295"/>
                    <a:pt x="13180" y="37095"/>
                  </a:cubicBezTo>
                  <a:cubicBezTo>
                    <a:pt x="16091" y="38759"/>
                    <a:pt x="18570" y="39338"/>
                    <a:pt x="20584" y="39338"/>
                  </a:cubicBezTo>
                  <a:cubicBezTo>
                    <a:pt x="22940" y="39338"/>
                    <a:pt x="24659" y="38544"/>
                    <a:pt x="25688" y="37766"/>
                  </a:cubicBezTo>
                  <a:cubicBezTo>
                    <a:pt x="27932" y="35831"/>
                    <a:pt x="26101" y="36167"/>
                    <a:pt x="21975" y="35702"/>
                  </a:cubicBezTo>
                  <a:cubicBezTo>
                    <a:pt x="17100" y="35522"/>
                    <a:pt x="14469" y="31086"/>
                    <a:pt x="15991" y="29616"/>
                  </a:cubicBezTo>
                  <a:cubicBezTo>
                    <a:pt x="16201" y="29582"/>
                    <a:pt x="16415" y="29566"/>
                    <a:pt x="16633" y="29566"/>
                  </a:cubicBezTo>
                  <a:cubicBezTo>
                    <a:pt x="19978" y="29566"/>
                    <a:pt x="24301" y="33264"/>
                    <a:pt x="28670" y="33264"/>
                  </a:cubicBezTo>
                  <a:cubicBezTo>
                    <a:pt x="29941" y="33264"/>
                    <a:pt x="31216" y="32951"/>
                    <a:pt x="32471" y="32143"/>
                  </a:cubicBezTo>
                  <a:cubicBezTo>
                    <a:pt x="34277" y="31215"/>
                    <a:pt x="38068" y="28558"/>
                    <a:pt x="36933" y="27759"/>
                  </a:cubicBezTo>
                  <a:cubicBezTo>
                    <a:pt x="35945" y="27884"/>
                    <a:pt x="34966" y="27947"/>
                    <a:pt x="34021" y="27947"/>
                  </a:cubicBezTo>
                  <a:cubicBezTo>
                    <a:pt x="29910" y="27947"/>
                    <a:pt x="26443" y="26752"/>
                    <a:pt x="25688" y="24277"/>
                  </a:cubicBezTo>
                  <a:cubicBezTo>
                    <a:pt x="25424" y="23442"/>
                    <a:pt x="25932" y="23157"/>
                    <a:pt x="26853" y="23157"/>
                  </a:cubicBezTo>
                  <a:cubicBezTo>
                    <a:pt x="28828" y="23157"/>
                    <a:pt x="32703" y="24465"/>
                    <a:pt x="34948" y="24465"/>
                  </a:cubicBezTo>
                  <a:cubicBezTo>
                    <a:pt x="35537" y="24465"/>
                    <a:pt x="36013" y="24375"/>
                    <a:pt x="36314" y="24148"/>
                  </a:cubicBezTo>
                  <a:cubicBezTo>
                    <a:pt x="38816" y="23606"/>
                    <a:pt x="43303" y="19274"/>
                    <a:pt x="41137" y="18500"/>
                  </a:cubicBezTo>
                  <a:cubicBezTo>
                    <a:pt x="39565" y="18986"/>
                    <a:pt x="37927" y="19194"/>
                    <a:pt x="36455" y="19194"/>
                  </a:cubicBezTo>
                  <a:cubicBezTo>
                    <a:pt x="32299" y="19194"/>
                    <a:pt x="29474" y="17531"/>
                    <a:pt x="33245" y="15740"/>
                  </a:cubicBezTo>
                  <a:cubicBezTo>
                    <a:pt x="36340" y="14554"/>
                    <a:pt x="40131" y="15818"/>
                    <a:pt x="42375" y="13006"/>
                  </a:cubicBezTo>
                  <a:cubicBezTo>
                    <a:pt x="43355" y="10453"/>
                    <a:pt x="44696" y="5966"/>
                    <a:pt x="43742" y="4109"/>
                  </a:cubicBezTo>
                  <a:cubicBezTo>
                    <a:pt x="41314" y="2858"/>
                    <a:pt x="38595" y="2047"/>
                    <a:pt x="36153" y="2047"/>
                  </a:cubicBezTo>
                  <a:cubicBezTo>
                    <a:pt x="32654" y="2047"/>
                    <a:pt x="29725" y="3712"/>
                    <a:pt x="29041" y="8132"/>
                  </a:cubicBezTo>
                  <a:cubicBezTo>
                    <a:pt x="28743" y="9270"/>
                    <a:pt x="28120" y="10152"/>
                    <a:pt x="27203" y="10152"/>
                  </a:cubicBezTo>
                  <a:cubicBezTo>
                    <a:pt x="26852" y="10152"/>
                    <a:pt x="26459" y="10023"/>
                    <a:pt x="26024" y="9731"/>
                  </a:cubicBezTo>
                  <a:cubicBezTo>
                    <a:pt x="23651" y="7100"/>
                    <a:pt x="26901" y="3851"/>
                    <a:pt x="27468" y="1065"/>
                  </a:cubicBezTo>
                  <a:cubicBezTo>
                    <a:pt x="27065" y="312"/>
                    <a:pt x="26401" y="0"/>
                    <a:pt x="25606" y="0"/>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marL="0" marR="0" lvl="0" indent="0" algn="l" defTabSz="121917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sp>
          <p:nvSpPr>
            <p:cNvPr id="38" name="Google Shape;301;p10"/>
            <p:cNvSpPr/>
            <p:nvPr/>
          </p:nvSpPr>
          <p:spPr>
            <a:xfrm>
              <a:off x="4841066" y="3613193"/>
              <a:ext cx="812220" cy="760478"/>
            </a:xfrm>
            <a:custGeom>
              <a:avLst/>
              <a:gdLst/>
              <a:ahLst/>
              <a:cxnLst/>
              <a:rect l="l" t="t" r="r" b="b"/>
              <a:pathLst>
                <a:path w="32471" h="30460" extrusionOk="0">
                  <a:moveTo>
                    <a:pt x="21097" y="0"/>
                  </a:moveTo>
                  <a:lnTo>
                    <a:pt x="21097" y="0"/>
                  </a:lnTo>
                  <a:cubicBezTo>
                    <a:pt x="18312" y="4075"/>
                    <a:pt x="17873" y="9827"/>
                    <a:pt x="20014" y="14675"/>
                  </a:cubicBezTo>
                  <a:cubicBezTo>
                    <a:pt x="17796" y="15759"/>
                    <a:pt x="15114" y="17177"/>
                    <a:pt x="12663" y="18544"/>
                  </a:cubicBezTo>
                  <a:cubicBezTo>
                    <a:pt x="8614" y="14005"/>
                    <a:pt x="8589" y="9827"/>
                    <a:pt x="10007" y="4901"/>
                  </a:cubicBezTo>
                  <a:lnTo>
                    <a:pt x="10007" y="4901"/>
                  </a:lnTo>
                  <a:cubicBezTo>
                    <a:pt x="7841" y="9208"/>
                    <a:pt x="8924" y="14908"/>
                    <a:pt x="12457" y="18647"/>
                  </a:cubicBezTo>
                  <a:cubicBezTo>
                    <a:pt x="10884" y="19524"/>
                    <a:pt x="8769" y="20762"/>
                    <a:pt x="6912" y="21897"/>
                  </a:cubicBezTo>
                  <a:cubicBezTo>
                    <a:pt x="2192" y="20607"/>
                    <a:pt x="26" y="15217"/>
                    <a:pt x="464" y="10446"/>
                  </a:cubicBezTo>
                  <a:lnTo>
                    <a:pt x="464" y="10446"/>
                  </a:lnTo>
                  <a:cubicBezTo>
                    <a:pt x="0" y="10884"/>
                    <a:pt x="284" y="12096"/>
                    <a:pt x="258" y="13231"/>
                  </a:cubicBezTo>
                  <a:cubicBezTo>
                    <a:pt x="568" y="16739"/>
                    <a:pt x="2734" y="20891"/>
                    <a:pt x="6628" y="22052"/>
                  </a:cubicBezTo>
                  <a:cubicBezTo>
                    <a:pt x="6345" y="22464"/>
                    <a:pt x="4153" y="23135"/>
                    <a:pt x="4230" y="23805"/>
                  </a:cubicBezTo>
                  <a:cubicBezTo>
                    <a:pt x="4926" y="23367"/>
                    <a:pt x="6061" y="22671"/>
                    <a:pt x="7170" y="22000"/>
                  </a:cubicBezTo>
                  <a:lnTo>
                    <a:pt x="7170" y="22000"/>
                  </a:lnTo>
                  <a:cubicBezTo>
                    <a:pt x="5519" y="24527"/>
                    <a:pt x="6783" y="29840"/>
                    <a:pt x="9491" y="30459"/>
                  </a:cubicBezTo>
                  <a:cubicBezTo>
                    <a:pt x="5881" y="28138"/>
                    <a:pt x="5287" y="21819"/>
                    <a:pt x="10162" y="20220"/>
                  </a:cubicBezTo>
                  <a:cubicBezTo>
                    <a:pt x="14902" y="21989"/>
                    <a:pt x="18574" y="27881"/>
                    <a:pt x="24211" y="27881"/>
                  </a:cubicBezTo>
                  <a:cubicBezTo>
                    <a:pt x="24248" y="27881"/>
                    <a:pt x="24284" y="27881"/>
                    <a:pt x="24321" y="27880"/>
                  </a:cubicBezTo>
                  <a:cubicBezTo>
                    <a:pt x="18956" y="27236"/>
                    <a:pt x="15397" y="22438"/>
                    <a:pt x="10394" y="20091"/>
                  </a:cubicBezTo>
                  <a:cubicBezTo>
                    <a:pt x="13515" y="18286"/>
                    <a:pt x="16816" y="16507"/>
                    <a:pt x="20246" y="14804"/>
                  </a:cubicBezTo>
                  <a:lnTo>
                    <a:pt x="21871" y="14005"/>
                  </a:lnTo>
                  <a:cubicBezTo>
                    <a:pt x="24118" y="15173"/>
                    <a:pt x="27476" y="18015"/>
                    <a:pt x="30159" y="18015"/>
                  </a:cubicBezTo>
                  <a:cubicBezTo>
                    <a:pt x="30617" y="18015"/>
                    <a:pt x="31055" y="17932"/>
                    <a:pt x="31465" y="17745"/>
                  </a:cubicBezTo>
                  <a:lnTo>
                    <a:pt x="31465" y="17745"/>
                  </a:lnTo>
                  <a:cubicBezTo>
                    <a:pt x="31199" y="17778"/>
                    <a:pt x="30936" y="17794"/>
                    <a:pt x="30677" y="17794"/>
                  </a:cubicBezTo>
                  <a:cubicBezTo>
                    <a:pt x="27570" y="17794"/>
                    <a:pt x="24936" y="15495"/>
                    <a:pt x="22103" y="13876"/>
                  </a:cubicBezTo>
                  <a:cubicBezTo>
                    <a:pt x="25224" y="12380"/>
                    <a:pt x="31671" y="9053"/>
                    <a:pt x="32471" y="6061"/>
                  </a:cubicBezTo>
                  <a:lnTo>
                    <a:pt x="32471" y="6061"/>
                  </a:lnTo>
                  <a:cubicBezTo>
                    <a:pt x="31052" y="8176"/>
                    <a:pt x="28912" y="9904"/>
                    <a:pt x="26539" y="11297"/>
                  </a:cubicBezTo>
                  <a:cubicBezTo>
                    <a:pt x="25966" y="10495"/>
                    <a:pt x="28283" y="4708"/>
                    <a:pt x="28085" y="4708"/>
                  </a:cubicBezTo>
                  <a:cubicBezTo>
                    <a:pt x="28060" y="4708"/>
                    <a:pt x="27995" y="4799"/>
                    <a:pt x="27880" y="5004"/>
                  </a:cubicBezTo>
                  <a:cubicBezTo>
                    <a:pt x="24037" y="12432"/>
                    <a:pt x="30201" y="9904"/>
                    <a:pt x="20194" y="14572"/>
                  </a:cubicBezTo>
                  <a:cubicBezTo>
                    <a:pt x="17770" y="9208"/>
                    <a:pt x="19034" y="4256"/>
                    <a:pt x="21097" y="0"/>
                  </a:cubicBezTo>
                  <a:close/>
                </a:path>
              </a:pathLst>
            </a:custGeom>
            <a:solidFill>
              <a:schemeClr val="accent6"/>
            </a:solidFill>
            <a:ln>
              <a:noFill/>
            </a:ln>
          </p:spPr>
          <p:txBody>
            <a:bodyPr spcFirstLastPara="1" lIns="91425" tIns="91425" rIns="91425" bIns="91425" anchor="ctr"/>
            <a:lstStyle/>
            <a:p>
              <a:pPr marL="0" marR="0" lvl="0" indent="0" algn="l" defTabSz="1219170" rtl="0" eaLnBrk="1" fontAlgn="base"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grpSp>
      <p:grpSp>
        <p:nvGrpSpPr>
          <p:cNvPr id="39" name="Google Shape;302;p10"/>
          <p:cNvGrpSpPr>
            <a:grpSpLocks/>
          </p:cNvGrpSpPr>
          <p:nvPr/>
        </p:nvGrpSpPr>
        <p:grpSpPr bwMode="auto">
          <a:xfrm rot="10800000" flipH="1">
            <a:off x="-302683" y="1845733"/>
            <a:ext cx="1371601" cy="1100667"/>
            <a:chOff x="4649450" y="3527425"/>
            <a:chExt cx="1224050" cy="983475"/>
          </a:xfrm>
        </p:grpSpPr>
        <p:sp>
          <p:nvSpPr>
            <p:cNvPr id="40" name="Google Shape;303;p10"/>
            <p:cNvSpPr>
              <a:spLocks/>
            </p:cNvSpPr>
            <p:nvPr/>
          </p:nvSpPr>
          <p:spPr bwMode="auto">
            <a:xfrm>
              <a:off x="4649450" y="4150450"/>
              <a:ext cx="456475" cy="168275"/>
            </a:xfrm>
            <a:custGeom>
              <a:avLst/>
              <a:gdLst>
                <a:gd name="T0" fmla="*/ 226656250 w 18259"/>
                <a:gd name="T1" fmla="*/ 15625 h 6731"/>
                <a:gd name="T2" fmla="*/ 225843750 w 18259"/>
                <a:gd name="T3" fmla="*/ 812500 h 6731"/>
                <a:gd name="T4" fmla="*/ 13875000 w 18259"/>
                <a:gd name="T5" fmla="*/ 91484375 h 6731"/>
                <a:gd name="T6" fmla="*/ 8343750 w 18259"/>
                <a:gd name="T7" fmla="*/ 105156250 h 6731"/>
                <a:gd name="T8" fmla="*/ 226656250 w 18259"/>
                <a:gd name="T9" fmla="*/ 15625 h 673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8259" h="6731" extrusionOk="0">
                  <a:moveTo>
                    <a:pt x="14506" y="1"/>
                  </a:moveTo>
                  <a:lnTo>
                    <a:pt x="14454" y="52"/>
                  </a:lnTo>
                  <a:cubicBezTo>
                    <a:pt x="10483" y="3121"/>
                    <a:pt x="5815" y="5107"/>
                    <a:pt x="888" y="5855"/>
                  </a:cubicBezTo>
                  <a:cubicBezTo>
                    <a:pt x="21" y="6472"/>
                    <a:pt x="0" y="6730"/>
                    <a:pt x="534" y="6730"/>
                  </a:cubicBezTo>
                  <a:cubicBezTo>
                    <a:pt x="3080" y="6730"/>
                    <a:pt x="18259" y="854"/>
                    <a:pt x="14506" y="1"/>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marL="0" marR="0" lvl="0" indent="0" algn="l" defTabSz="121917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sp>
          <p:nvSpPr>
            <p:cNvPr id="41" name="Google Shape;304;p10"/>
            <p:cNvSpPr>
              <a:spLocks/>
            </p:cNvSpPr>
            <p:nvPr/>
          </p:nvSpPr>
          <p:spPr bwMode="auto">
            <a:xfrm>
              <a:off x="4756075" y="3527425"/>
              <a:ext cx="1117425" cy="983475"/>
            </a:xfrm>
            <a:custGeom>
              <a:avLst/>
              <a:gdLst>
                <a:gd name="T0" fmla="*/ 568421875 w 44697"/>
                <a:gd name="T1" fmla="*/ 93421875 h 39339"/>
                <a:gd name="T2" fmla="*/ 558546875 w 44697"/>
                <a:gd name="T3" fmla="*/ 141171875 h 39339"/>
                <a:gd name="T4" fmla="*/ 538640625 w 44697"/>
                <a:gd name="T5" fmla="*/ 148218750 h 39339"/>
                <a:gd name="T6" fmla="*/ 540812500 w 44697"/>
                <a:gd name="T7" fmla="*/ 105296875 h 39339"/>
                <a:gd name="T8" fmla="*/ 568421875 w 44697"/>
                <a:gd name="T9" fmla="*/ 93421875 h 39339"/>
                <a:gd name="T10" fmla="*/ 330812500 w 44697"/>
                <a:gd name="T11" fmla="*/ 156265625 h 39339"/>
                <a:gd name="T12" fmla="*/ 333281250 w 44697"/>
                <a:gd name="T13" fmla="*/ 156484375 h 39339"/>
                <a:gd name="T14" fmla="*/ 318171875 w 44697"/>
                <a:gd name="T15" fmla="*/ 225640625 h 39339"/>
                <a:gd name="T16" fmla="*/ 315546875 w 44697"/>
                <a:gd name="T17" fmla="*/ 225390625 h 39339"/>
                <a:gd name="T18" fmla="*/ 330812500 w 44697"/>
                <a:gd name="T19" fmla="*/ 156265625 h 39339"/>
                <a:gd name="T20" fmla="*/ 308812500 w 44697"/>
                <a:gd name="T21" fmla="*/ 337437500 h 39339"/>
                <a:gd name="T22" fmla="*/ 331671875 w 44697"/>
                <a:gd name="T23" fmla="*/ 342250000 h 39339"/>
                <a:gd name="T24" fmla="*/ 334062500 w 44697"/>
                <a:gd name="T25" fmla="*/ 393734375 h 39339"/>
                <a:gd name="T26" fmla="*/ 310703125 w 44697"/>
                <a:gd name="T27" fmla="*/ 388593750 h 39339"/>
                <a:gd name="T28" fmla="*/ 308812500 w 44697"/>
                <a:gd name="T29" fmla="*/ 337437500 h 39339"/>
                <a:gd name="T30" fmla="*/ 377843750 w 44697"/>
                <a:gd name="T31" fmla="*/ 408781250 h 39339"/>
                <a:gd name="T32" fmla="*/ 404203125 w 44697"/>
                <a:gd name="T33" fmla="*/ 431718750 h 39339"/>
                <a:gd name="T34" fmla="*/ 392500000 w 44697"/>
                <a:gd name="T35" fmla="*/ 437390625 h 39339"/>
                <a:gd name="T36" fmla="*/ 366328125 w 44697"/>
                <a:gd name="T37" fmla="*/ 414390625 h 39339"/>
                <a:gd name="T38" fmla="*/ 377843750 w 44697"/>
                <a:gd name="T39" fmla="*/ 408781250 h 39339"/>
                <a:gd name="T40" fmla="*/ 400093750 w 44697"/>
                <a:gd name="T41" fmla="*/ 0 h 39339"/>
                <a:gd name="T42" fmla="*/ 279687500 w 44697"/>
                <a:gd name="T43" fmla="*/ 100875000 h 39339"/>
                <a:gd name="T44" fmla="*/ 274265625 w 44697"/>
                <a:gd name="T45" fmla="*/ 248312500 h 39339"/>
                <a:gd name="T46" fmla="*/ 247046875 w 44697"/>
                <a:gd name="T47" fmla="*/ 211687500 h 39339"/>
                <a:gd name="T48" fmla="*/ 263968750 w 44697"/>
                <a:gd name="T49" fmla="*/ 32765625 h 39339"/>
                <a:gd name="T50" fmla="*/ 263968750 w 44697"/>
                <a:gd name="T51" fmla="*/ 32765625 h 39339"/>
                <a:gd name="T52" fmla="*/ 179015625 w 44697"/>
                <a:gd name="T53" fmla="*/ 322359375 h 39339"/>
                <a:gd name="T54" fmla="*/ 176515625 w 44697"/>
                <a:gd name="T55" fmla="*/ 322109375 h 39339"/>
                <a:gd name="T56" fmla="*/ 97937500 w 44697"/>
                <a:gd name="T57" fmla="*/ 144390625 h 39339"/>
                <a:gd name="T58" fmla="*/ 97937500 w 44697"/>
                <a:gd name="T59" fmla="*/ 144390625 h 39339"/>
                <a:gd name="T60" fmla="*/ 21375000 w 44697"/>
                <a:gd name="T61" fmla="*/ 330171875 h 39339"/>
                <a:gd name="T62" fmla="*/ 133796875 w 44697"/>
                <a:gd name="T63" fmla="*/ 420828125 h 39339"/>
                <a:gd name="T64" fmla="*/ 205937500 w 44697"/>
                <a:gd name="T65" fmla="*/ 579609375 h 39339"/>
                <a:gd name="T66" fmla="*/ 321625000 w 44697"/>
                <a:gd name="T67" fmla="*/ 614656250 h 39339"/>
                <a:gd name="T68" fmla="*/ 401375000 w 44697"/>
                <a:gd name="T69" fmla="*/ 590093750 h 39339"/>
                <a:gd name="T70" fmla="*/ 343359375 w 44697"/>
                <a:gd name="T71" fmla="*/ 557843750 h 39339"/>
                <a:gd name="T72" fmla="*/ 249859375 w 44697"/>
                <a:gd name="T73" fmla="*/ 462750000 h 39339"/>
                <a:gd name="T74" fmla="*/ 259890625 w 44697"/>
                <a:gd name="T75" fmla="*/ 461968750 h 39339"/>
                <a:gd name="T76" fmla="*/ 447968750 w 44697"/>
                <a:gd name="T77" fmla="*/ 519750000 h 39339"/>
                <a:gd name="T78" fmla="*/ 507359375 w 44697"/>
                <a:gd name="T79" fmla="*/ 502234375 h 39339"/>
                <a:gd name="T80" fmla="*/ 577078125 w 44697"/>
                <a:gd name="T81" fmla="*/ 433734375 h 39339"/>
                <a:gd name="T82" fmla="*/ 577078125 w 44697"/>
                <a:gd name="T83" fmla="*/ 433734375 h 39339"/>
                <a:gd name="T84" fmla="*/ 531578125 w 44697"/>
                <a:gd name="T85" fmla="*/ 436671875 h 39339"/>
                <a:gd name="T86" fmla="*/ 401375000 w 44697"/>
                <a:gd name="T87" fmla="*/ 379328125 h 39339"/>
                <a:gd name="T88" fmla="*/ 419578125 w 44697"/>
                <a:gd name="T89" fmla="*/ 361828125 h 39339"/>
                <a:gd name="T90" fmla="*/ 546062500 w 44697"/>
                <a:gd name="T91" fmla="*/ 382265625 h 39339"/>
                <a:gd name="T92" fmla="*/ 567406250 w 44697"/>
                <a:gd name="T93" fmla="*/ 377312500 h 39339"/>
                <a:gd name="T94" fmla="*/ 642765625 w 44697"/>
                <a:gd name="T95" fmla="*/ 289062500 h 39339"/>
                <a:gd name="T96" fmla="*/ 642765625 w 44697"/>
                <a:gd name="T97" fmla="*/ 289062500 h 39339"/>
                <a:gd name="T98" fmla="*/ 569609375 w 44697"/>
                <a:gd name="T99" fmla="*/ 299906250 h 39339"/>
                <a:gd name="T100" fmla="*/ 519453125 w 44697"/>
                <a:gd name="T101" fmla="*/ 245937500 h 39339"/>
                <a:gd name="T102" fmla="*/ 662109375 w 44697"/>
                <a:gd name="T103" fmla="*/ 203218750 h 39339"/>
                <a:gd name="T104" fmla="*/ 683468750 w 44697"/>
                <a:gd name="T105" fmla="*/ 64203125 h 39339"/>
                <a:gd name="T106" fmla="*/ 564890625 w 44697"/>
                <a:gd name="T107" fmla="*/ 31984375 h 39339"/>
                <a:gd name="T108" fmla="*/ 453765625 w 44697"/>
                <a:gd name="T109" fmla="*/ 127062500 h 39339"/>
                <a:gd name="T110" fmla="*/ 425046875 w 44697"/>
                <a:gd name="T111" fmla="*/ 158625000 h 39339"/>
                <a:gd name="T112" fmla="*/ 406625000 w 44697"/>
                <a:gd name="T113" fmla="*/ 152046875 h 39339"/>
                <a:gd name="T114" fmla="*/ 429187500 w 44697"/>
                <a:gd name="T115" fmla="*/ 16640625 h 39339"/>
                <a:gd name="T116" fmla="*/ 400093750 w 44697"/>
                <a:gd name="T117" fmla="*/ 0 h 39339"/>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44697" h="39339" extrusionOk="0">
                  <a:moveTo>
                    <a:pt x="36379" y="5979"/>
                  </a:moveTo>
                  <a:cubicBezTo>
                    <a:pt x="37626" y="5979"/>
                    <a:pt x="37864" y="7555"/>
                    <a:pt x="35747" y="9035"/>
                  </a:cubicBezTo>
                  <a:cubicBezTo>
                    <a:pt x="35259" y="9350"/>
                    <a:pt x="34824" y="9486"/>
                    <a:pt x="34473" y="9486"/>
                  </a:cubicBezTo>
                  <a:cubicBezTo>
                    <a:pt x="33357" y="9486"/>
                    <a:pt x="33082" y="8112"/>
                    <a:pt x="34612" y="6739"/>
                  </a:cubicBezTo>
                  <a:cubicBezTo>
                    <a:pt x="35297" y="6203"/>
                    <a:pt x="35910" y="5979"/>
                    <a:pt x="36379" y="5979"/>
                  </a:cubicBezTo>
                  <a:close/>
                  <a:moveTo>
                    <a:pt x="21172" y="10001"/>
                  </a:moveTo>
                  <a:cubicBezTo>
                    <a:pt x="21224" y="10001"/>
                    <a:pt x="21276" y="10006"/>
                    <a:pt x="21330" y="10015"/>
                  </a:cubicBezTo>
                  <a:cubicBezTo>
                    <a:pt x="22725" y="10339"/>
                    <a:pt x="21930" y="14441"/>
                    <a:pt x="20363" y="14441"/>
                  </a:cubicBezTo>
                  <a:cubicBezTo>
                    <a:pt x="20308" y="14441"/>
                    <a:pt x="20252" y="14435"/>
                    <a:pt x="20195" y="14425"/>
                  </a:cubicBezTo>
                  <a:cubicBezTo>
                    <a:pt x="18771" y="14125"/>
                    <a:pt x="19573" y="10001"/>
                    <a:pt x="21172" y="10001"/>
                  </a:cubicBezTo>
                  <a:close/>
                  <a:moveTo>
                    <a:pt x="19764" y="21596"/>
                  </a:moveTo>
                  <a:cubicBezTo>
                    <a:pt x="20187" y="21596"/>
                    <a:pt x="20679" y="21690"/>
                    <a:pt x="21227" y="21904"/>
                  </a:cubicBezTo>
                  <a:cubicBezTo>
                    <a:pt x="23760" y="23171"/>
                    <a:pt x="23321" y="25199"/>
                    <a:pt x="21380" y="25199"/>
                  </a:cubicBezTo>
                  <a:cubicBezTo>
                    <a:pt x="20950" y="25199"/>
                    <a:pt x="20447" y="25099"/>
                    <a:pt x="19885" y="24870"/>
                  </a:cubicBezTo>
                  <a:cubicBezTo>
                    <a:pt x="17338" y="23618"/>
                    <a:pt x="17796" y="21596"/>
                    <a:pt x="19764" y="21596"/>
                  </a:cubicBezTo>
                  <a:close/>
                  <a:moveTo>
                    <a:pt x="24182" y="26162"/>
                  </a:moveTo>
                  <a:cubicBezTo>
                    <a:pt x="24978" y="26162"/>
                    <a:pt x="26067" y="26763"/>
                    <a:pt x="25869" y="27630"/>
                  </a:cubicBezTo>
                  <a:cubicBezTo>
                    <a:pt x="25759" y="27880"/>
                    <a:pt x="25466" y="27993"/>
                    <a:pt x="25120" y="27993"/>
                  </a:cubicBezTo>
                  <a:cubicBezTo>
                    <a:pt x="24325" y="27993"/>
                    <a:pt x="23247" y="27401"/>
                    <a:pt x="23445" y="26521"/>
                  </a:cubicBezTo>
                  <a:cubicBezTo>
                    <a:pt x="23553" y="26273"/>
                    <a:pt x="23840" y="26162"/>
                    <a:pt x="24182" y="26162"/>
                  </a:cubicBezTo>
                  <a:close/>
                  <a:moveTo>
                    <a:pt x="25606" y="0"/>
                  </a:moveTo>
                  <a:cubicBezTo>
                    <a:pt x="22588" y="0"/>
                    <a:pt x="17675" y="4496"/>
                    <a:pt x="17900" y="6456"/>
                  </a:cubicBezTo>
                  <a:cubicBezTo>
                    <a:pt x="16987" y="8479"/>
                    <a:pt x="18562" y="15892"/>
                    <a:pt x="17553" y="15892"/>
                  </a:cubicBezTo>
                  <a:cubicBezTo>
                    <a:pt x="17250" y="15892"/>
                    <a:pt x="16715" y="15226"/>
                    <a:pt x="15811" y="13548"/>
                  </a:cubicBezTo>
                  <a:cubicBezTo>
                    <a:pt x="13644" y="6765"/>
                    <a:pt x="18519" y="3541"/>
                    <a:pt x="16894" y="2097"/>
                  </a:cubicBezTo>
                  <a:cubicBezTo>
                    <a:pt x="4927" y="6524"/>
                    <a:pt x="13981" y="20631"/>
                    <a:pt x="11457" y="20631"/>
                  </a:cubicBezTo>
                  <a:cubicBezTo>
                    <a:pt x="11408" y="20631"/>
                    <a:pt x="11355" y="20625"/>
                    <a:pt x="11297" y="20615"/>
                  </a:cubicBezTo>
                  <a:cubicBezTo>
                    <a:pt x="3844" y="16823"/>
                    <a:pt x="7919" y="10273"/>
                    <a:pt x="6268" y="9241"/>
                  </a:cubicBezTo>
                  <a:cubicBezTo>
                    <a:pt x="1780" y="9447"/>
                    <a:pt x="1" y="18345"/>
                    <a:pt x="1368" y="21131"/>
                  </a:cubicBezTo>
                  <a:cubicBezTo>
                    <a:pt x="2425" y="24225"/>
                    <a:pt x="5314" y="26727"/>
                    <a:pt x="8563" y="26933"/>
                  </a:cubicBezTo>
                  <a:cubicBezTo>
                    <a:pt x="6681" y="33304"/>
                    <a:pt x="11968" y="36295"/>
                    <a:pt x="13180" y="37095"/>
                  </a:cubicBezTo>
                  <a:cubicBezTo>
                    <a:pt x="16091" y="38759"/>
                    <a:pt x="18570" y="39338"/>
                    <a:pt x="20584" y="39338"/>
                  </a:cubicBezTo>
                  <a:cubicBezTo>
                    <a:pt x="22940" y="39338"/>
                    <a:pt x="24659" y="38544"/>
                    <a:pt x="25688" y="37766"/>
                  </a:cubicBezTo>
                  <a:cubicBezTo>
                    <a:pt x="27932" y="35831"/>
                    <a:pt x="26101" y="36167"/>
                    <a:pt x="21975" y="35702"/>
                  </a:cubicBezTo>
                  <a:cubicBezTo>
                    <a:pt x="17100" y="35522"/>
                    <a:pt x="14469" y="31086"/>
                    <a:pt x="15991" y="29616"/>
                  </a:cubicBezTo>
                  <a:cubicBezTo>
                    <a:pt x="16201" y="29582"/>
                    <a:pt x="16415" y="29566"/>
                    <a:pt x="16633" y="29566"/>
                  </a:cubicBezTo>
                  <a:cubicBezTo>
                    <a:pt x="19978" y="29566"/>
                    <a:pt x="24301" y="33264"/>
                    <a:pt x="28670" y="33264"/>
                  </a:cubicBezTo>
                  <a:cubicBezTo>
                    <a:pt x="29941" y="33264"/>
                    <a:pt x="31216" y="32951"/>
                    <a:pt x="32471" y="32143"/>
                  </a:cubicBezTo>
                  <a:cubicBezTo>
                    <a:pt x="34277" y="31215"/>
                    <a:pt x="38068" y="28558"/>
                    <a:pt x="36933" y="27759"/>
                  </a:cubicBezTo>
                  <a:cubicBezTo>
                    <a:pt x="35945" y="27884"/>
                    <a:pt x="34966" y="27947"/>
                    <a:pt x="34021" y="27947"/>
                  </a:cubicBezTo>
                  <a:cubicBezTo>
                    <a:pt x="29910" y="27947"/>
                    <a:pt x="26443" y="26752"/>
                    <a:pt x="25688" y="24277"/>
                  </a:cubicBezTo>
                  <a:cubicBezTo>
                    <a:pt x="25424" y="23442"/>
                    <a:pt x="25932" y="23157"/>
                    <a:pt x="26853" y="23157"/>
                  </a:cubicBezTo>
                  <a:cubicBezTo>
                    <a:pt x="28828" y="23157"/>
                    <a:pt x="32703" y="24465"/>
                    <a:pt x="34948" y="24465"/>
                  </a:cubicBezTo>
                  <a:cubicBezTo>
                    <a:pt x="35537" y="24465"/>
                    <a:pt x="36013" y="24375"/>
                    <a:pt x="36314" y="24148"/>
                  </a:cubicBezTo>
                  <a:cubicBezTo>
                    <a:pt x="38816" y="23606"/>
                    <a:pt x="43303" y="19274"/>
                    <a:pt x="41137" y="18500"/>
                  </a:cubicBezTo>
                  <a:cubicBezTo>
                    <a:pt x="39565" y="18986"/>
                    <a:pt x="37927" y="19194"/>
                    <a:pt x="36455" y="19194"/>
                  </a:cubicBezTo>
                  <a:cubicBezTo>
                    <a:pt x="32299" y="19194"/>
                    <a:pt x="29474" y="17531"/>
                    <a:pt x="33245" y="15740"/>
                  </a:cubicBezTo>
                  <a:cubicBezTo>
                    <a:pt x="36340" y="14554"/>
                    <a:pt x="40131" y="15818"/>
                    <a:pt x="42375" y="13006"/>
                  </a:cubicBezTo>
                  <a:cubicBezTo>
                    <a:pt x="43355" y="10453"/>
                    <a:pt x="44696" y="5966"/>
                    <a:pt x="43742" y="4109"/>
                  </a:cubicBezTo>
                  <a:cubicBezTo>
                    <a:pt x="41314" y="2858"/>
                    <a:pt x="38595" y="2047"/>
                    <a:pt x="36153" y="2047"/>
                  </a:cubicBezTo>
                  <a:cubicBezTo>
                    <a:pt x="32654" y="2047"/>
                    <a:pt x="29725" y="3712"/>
                    <a:pt x="29041" y="8132"/>
                  </a:cubicBezTo>
                  <a:cubicBezTo>
                    <a:pt x="28743" y="9270"/>
                    <a:pt x="28120" y="10152"/>
                    <a:pt x="27203" y="10152"/>
                  </a:cubicBezTo>
                  <a:cubicBezTo>
                    <a:pt x="26852" y="10152"/>
                    <a:pt x="26459" y="10023"/>
                    <a:pt x="26024" y="9731"/>
                  </a:cubicBezTo>
                  <a:cubicBezTo>
                    <a:pt x="23651" y="7100"/>
                    <a:pt x="26901" y="3851"/>
                    <a:pt x="27468" y="1065"/>
                  </a:cubicBezTo>
                  <a:cubicBezTo>
                    <a:pt x="27065" y="312"/>
                    <a:pt x="26401" y="0"/>
                    <a:pt x="25606" y="0"/>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marL="0" marR="0" lvl="0" indent="0" algn="l" defTabSz="121917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sp>
          <p:nvSpPr>
            <p:cNvPr id="42" name="Google Shape;305;p10"/>
            <p:cNvSpPr>
              <a:spLocks/>
            </p:cNvSpPr>
            <p:nvPr/>
          </p:nvSpPr>
          <p:spPr bwMode="auto">
            <a:xfrm>
              <a:off x="4841875" y="3612075"/>
              <a:ext cx="811775" cy="761500"/>
            </a:xfrm>
            <a:custGeom>
              <a:avLst/>
              <a:gdLst>
                <a:gd name="T0" fmla="*/ 329640625 w 32471"/>
                <a:gd name="T1" fmla="*/ 0 h 30460"/>
                <a:gd name="T2" fmla="*/ 329640625 w 32471"/>
                <a:gd name="T3" fmla="*/ 0 h 30460"/>
                <a:gd name="T4" fmla="*/ 312718750 w 32471"/>
                <a:gd name="T5" fmla="*/ 229296875 h 30460"/>
                <a:gd name="T6" fmla="*/ 197859375 w 32471"/>
                <a:gd name="T7" fmla="*/ 289750000 h 30460"/>
                <a:gd name="T8" fmla="*/ 156359375 w 32471"/>
                <a:gd name="T9" fmla="*/ 76578125 h 30460"/>
                <a:gd name="T10" fmla="*/ 156359375 w 32471"/>
                <a:gd name="T11" fmla="*/ 76578125 h 30460"/>
                <a:gd name="T12" fmla="*/ 194640625 w 32471"/>
                <a:gd name="T13" fmla="*/ 291359375 h 30460"/>
                <a:gd name="T14" fmla="*/ 108000000 w 32471"/>
                <a:gd name="T15" fmla="*/ 342140625 h 30460"/>
                <a:gd name="T16" fmla="*/ 7250000 w 32471"/>
                <a:gd name="T17" fmla="*/ 163218750 h 30460"/>
                <a:gd name="T18" fmla="*/ 7250000 w 32471"/>
                <a:gd name="T19" fmla="*/ 163218750 h 30460"/>
                <a:gd name="T20" fmla="*/ 4031250 w 32471"/>
                <a:gd name="T21" fmla="*/ 206734375 h 30460"/>
                <a:gd name="T22" fmla="*/ 103562500 w 32471"/>
                <a:gd name="T23" fmla="*/ 344562500 h 30460"/>
                <a:gd name="T24" fmla="*/ 66093750 w 32471"/>
                <a:gd name="T25" fmla="*/ 371953125 h 30460"/>
                <a:gd name="T26" fmla="*/ 112031250 w 32471"/>
                <a:gd name="T27" fmla="*/ 343750000 h 30460"/>
                <a:gd name="T28" fmla="*/ 112031250 w 32471"/>
                <a:gd name="T29" fmla="*/ 343750000 h 30460"/>
                <a:gd name="T30" fmla="*/ 148296875 w 32471"/>
                <a:gd name="T31" fmla="*/ 475921875 h 30460"/>
                <a:gd name="T32" fmla="*/ 158781250 w 32471"/>
                <a:gd name="T33" fmla="*/ 315937500 h 30460"/>
                <a:gd name="T34" fmla="*/ 378296875 w 32471"/>
                <a:gd name="T35" fmla="*/ 435640625 h 30460"/>
                <a:gd name="T36" fmla="*/ 380015625 w 32471"/>
                <a:gd name="T37" fmla="*/ 435625000 h 30460"/>
                <a:gd name="T38" fmla="*/ 162406250 w 32471"/>
                <a:gd name="T39" fmla="*/ 313921875 h 30460"/>
                <a:gd name="T40" fmla="*/ 316343750 w 32471"/>
                <a:gd name="T41" fmla="*/ 231312500 h 30460"/>
                <a:gd name="T42" fmla="*/ 341734375 w 32471"/>
                <a:gd name="T43" fmla="*/ 218828125 h 30460"/>
                <a:gd name="T44" fmla="*/ 471234375 w 32471"/>
                <a:gd name="T45" fmla="*/ 281484375 h 30460"/>
                <a:gd name="T46" fmla="*/ 491640625 w 32471"/>
                <a:gd name="T47" fmla="*/ 277265625 h 30460"/>
                <a:gd name="T48" fmla="*/ 491640625 w 32471"/>
                <a:gd name="T49" fmla="*/ 277265625 h 30460"/>
                <a:gd name="T50" fmla="*/ 479328125 w 32471"/>
                <a:gd name="T51" fmla="*/ 278031250 h 30460"/>
                <a:gd name="T52" fmla="*/ 345359375 w 32471"/>
                <a:gd name="T53" fmla="*/ 216812500 h 30460"/>
                <a:gd name="T54" fmla="*/ 507359375 w 32471"/>
                <a:gd name="T55" fmla="*/ 94703125 h 30460"/>
                <a:gd name="T56" fmla="*/ 507359375 w 32471"/>
                <a:gd name="T57" fmla="*/ 94703125 h 30460"/>
                <a:gd name="T58" fmla="*/ 414671875 w 32471"/>
                <a:gd name="T59" fmla="*/ 176515625 h 30460"/>
                <a:gd name="T60" fmla="*/ 438828125 w 32471"/>
                <a:gd name="T61" fmla="*/ 73562500 h 30460"/>
                <a:gd name="T62" fmla="*/ 435625000 w 32471"/>
                <a:gd name="T63" fmla="*/ 78187500 h 30460"/>
                <a:gd name="T64" fmla="*/ 315531250 w 32471"/>
                <a:gd name="T65" fmla="*/ 227687500 h 30460"/>
                <a:gd name="T66" fmla="*/ 329640625 w 32471"/>
                <a:gd name="T67" fmla="*/ 0 h 30460"/>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32471" h="30460" extrusionOk="0">
                  <a:moveTo>
                    <a:pt x="21097" y="0"/>
                  </a:moveTo>
                  <a:lnTo>
                    <a:pt x="21097" y="0"/>
                  </a:lnTo>
                  <a:cubicBezTo>
                    <a:pt x="18312" y="4075"/>
                    <a:pt x="17873" y="9827"/>
                    <a:pt x="20014" y="14675"/>
                  </a:cubicBezTo>
                  <a:cubicBezTo>
                    <a:pt x="17796" y="15759"/>
                    <a:pt x="15114" y="17177"/>
                    <a:pt x="12663" y="18544"/>
                  </a:cubicBezTo>
                  <a:cubicBezTo>
                    <a:pt x="8614" y="14005"/>
                    <a:pt x="8589" y="9827"/>
                    <a:pt x="10007" y="4901"/>
                  </a:cubicBezTo>
                  <a:cubicBezTo>
                    <a:pt x="7841" y="9208"/>
                    <a:pt x="8924" y="14908"/>
                    <a:pt x="12457" y="18647"/>
                  </a:cubicBezTo>
                  <a:cubicBezTo>
                    <a:pt x="10884" y="19524"/>
                    <a:pt x="8769" y="20762"/>
                    <a:pt x="6912" y="21897"/>
                  </a:cubicBezTo>
                  <a:cubicBezTo>
                    <a:pt x="2192" y="20607"/>
                    <a:pt x="26" y="15217"/>
                    <a:pt x="464" y="10446"/>
                  </a:cubicBezTo>
                  <a:cubicBezTo>
                    <a:pt x="0" y="10884"/>
                    <a:pt x="284" y="12096"/>
                    <a:pt x="258" y="13231"/>
                  </a:cubicBezTo>
                  <a:cubicBezTo>
                    <a:pt x="568" y="16739"/>
                    <a:pt x="2734" y="20891"/>
                    <a:pt x="6628" y="22052"/>
                  </a:cubicBezTo>
                  <a:cubicBezTo>
                    <a:pt x="6345" y="22464"/>
                    <a:pt x="4153" y="23135"/>
                    <a:pt x="4230" y="23805"/>
                  </a:cubicBezTo>
                  <a:cubicBezTo>
                    <a:pt x="4926" y="23367"/>
                    <a:pt x="6061" y="22671"/>
                    <a:pt x="7170" y="22000"/>
                  </a:cubicBezTo>
                  <a:cubicBezTo>
                    <a:pt x="5519" y="24527"/>
                    <a:pt x="6783" y="29840"/>
                    <a:pt x="9491" y="30459"/>
                  </a:cubicBezTo>
                  <a:cubicBezTo>
                    <a:pt x="5881" y="28138"/>
                    <a:pt x="5287" y="21819"/>
                    <a:pt x="10162" y="20220"/>
                  </a:cubicBezTo>
                  <a:cubicBezTo>
                    <a:pt x="14902" y="21989"/>
                    <a:pt x="18574" y="27881"/>
                    <a:pt x="24211" y="27881"/>
                  </a:cubicBezTo>
                  <a:cubicBezTo>
                    <a:pt x="24248" y="27881"/>
                    <a:pt x="24284" y="27881"/>
                    <a:pt x="24321" y="27880"/>
                  </a:cubicBezTo>
                  <a:cubicBezTo>
                    <a:pt x="18956" y="27236"/>
                    <a:pt x="15397" y="22438"/>
                    <a:pt x="10394" y="20091"/>
                  </a:cubicBezTo>
                  <a:cubicBezTo>
                    <a:pt x="13515" y="18286"/>
                    <a:pt x="16816" y="16507"/>
                    <a:pt x="20246" y="14804"/>
                  </a:cubicBezTo>
                  <a:lnTo>
                    <a:pt x="21871" y="14005"/>
                  </a:lnTo>
                  <a:cubicBezTo>
                    <a:pt x="24118" y="15173"/>
                    <a:pt x="27476" y="18015"/>
                    <a:pt x="30159" y="18015"/>
                  </a:cubicBezTo>
                  <a:cubicBezTo>
                    <a:pt x="30617" y="18015"/>
                    <a:pt x="31055" y="17932"/>
                    <a:pt x="31465" y="17745"/>
                  </a:cubicBezTo>
                  <a:cubicBezTo>
                    <a:pt x="31199" y="17778"/>
                    <a:pt x="30936" y="17794"/>
                    <a:pt x="30677" y="17794"/>
                  </a:cubicBezTo>
                  <a:cubicBezTo>
                    <a:pt x="27570" y="17794"/>
                    <a:pt x="24936" y="15495"/>
                    <a:pt x="22103" y="13876"/>
                  </a:cubicBezTo>
                  <a:cubicBezTo>
                    <a:pt x="25224" y="12380"/>
                    <a:pt x="31671" y="9053"/>
                    <a:pt x="32471" y="6061"/>
                  </a:cubicBezTo>
                  <a:cubicBezTo>
                    <a:pt x="31052" y="8176"/>
                    <a:pt x="28912" y="9904"/>
                    <a:pt x="26539" y="11297"/>
                  </a:cubicBezTo>
                  <a:cubicBezTo>
                    <a:pt x="25966" y="10495"/>
                    <a:pt x="28283" y="4708"/>
                    <a:pt x="28085" y="4708"/>
                  </a:cubicBezTo>
                  <a:cubicBezTo>
                    <a:pt x="28060" y="4708"/>
                    <a:pt x="27995" y="4799"/>
                    <a:pt x="27880" y="5004"/>
                  </a:cubicBezTo>
                  <a:cubicBezTo>
                    <a:pt x="24037" y="12432"/>
                    <a:pt x="30201" y="9904"/>
                    <a:pt x="20194" y="14572"/>
                  </a:cubicBezTo>
                  <a:cubicBezTo>
                    <a:pt x="17770" y="9208"/>
                    <a:pt x="19034" y="4256"/>
                    <a:pt x="21097" y="0"/>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marL="0" marR="0" lvl="0" indent="0" algn="l" defTabSz="121917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grpSp>
      <p:sp>
        <p:nvSpPr>
          <p:cNvPr id="287" name="Google Shape;287;p10"/>
          <p:cNvSpPr txBox="1">
            <a:spLocks noGrp="1"/>
          </p:cNvSpPr>
          <p:nvPr>
            <p:ph type="title"/>
          </p:nvPr>
        </p:nvSpPr>
        <p:spPr>
          <a:xfrm>
            <a:off x="6870733" y="517367"/>
            <a:ext cx="4586400" cy="1507600"/>
          </a:xfrm>
          <a:prstGeom prst="rect">
            <a:avLst/>
          </a:prstGeom>
        </p:spPr>
        <p:txBody>
          <a:bodyPr spcFirstLastPara="1">
            <a:noAutofit/>
          </a:bodyPr>
          <a:lstStyle>
            <a:lvl1pPr lvl="0" algn="r" rtl="0">
              <a:lnSpc>
                <a:spcPct val="100000"/>
              </a:lnSpc>
              <a:spcBef>
                <a:spcPts val="0"/>
              </a:spcBef>
              <a:spcAft>
                <a:spcPts val="0"/>
              </a:spcAft>
              <a:buSzPts val="3600"/>
              <a:buNone/>
              <a:defRPr sz="4533"/>
            </a:lvl1pPr>
            <a:lvl2pPr lvl="1" algn="ctr" rtl="0">
              <a:spcBef>
                <a:spcPts val="0"/>
              </a:spcBef>
              <a:spcAft>
                <a:spcPts val="0"/>
              </a:spcAft>
              <a:buSzPts val="3600"/>
              <a:buNone/>
              <a:defRPr sz="4800"/>
            </a:lvl2pPr>
            <a:lvl3pPr lvl="2" algn="ctr" rtl="0">
              <a:spcBef>
                <a:spcPts val="0"/>
              </a:spcBef>
              <a:spcAft>
                <a:spcPts val="0"/>
              </a:spcAft>
              <a:buSzPts val="3600"/>
              <a:buNone/>
              <a:defRPr sz="4800"/>
            </a:lvl3pPr>
            <a:lvl4pPr lvl="3" algn="ctr" rtl="0">
              <a:spcBef>
                <a:spcPts val="0"/>
              </a:spcBef>
              <a:spcAft>
                <a:spcPts val="0"/>
              </a:spcAft>
              <a:buSzPts val="3600"/>
              <a:buNone/>
              <a:defRPr sz="4800"/>
            </a:lvl4pPr>
            <a:lvl5pPr lvl="4" algn="ctr" rtl="0">
              <a:spcBef>
                <a:spcPts val="0"/>
              </a:spcBef>
              <a:spcAft>
                <a:spcPts val="0"/>
              </a:spcAft>
              <a:buSzPts val="3600"/>
              <a:buNone/>
              <a:defRPr sz="4800"/>
            </a:lvl5pPr>
            <a:lvl6pPr lvl="5" algn="ctr" rtl="0">
              <a:spcBef>
                <a:spcPts val="0"/>
              </a:spcBef>
              <a:spcAft>
                <a:spcPts val="0"/>
              </a:spcAft>
              <a:buSzPts val="3600"/>
              <a:buNone/>
              <a:defRPr sz="4800"/>
            </a:lvl6pPr>
            <a:lvl7pPr lvl="6" algn="ctr" rtl="0">
              <a:spcBef>
                <a:spcPts val="0"/>
              </a:spcBef>
              <a:spcAft>
                <a:spcPts val="0"/>
              </a:spcAft>
              <a:buSzPts val="3600"/>
              <a:buNone/>
              <a:defRPr sz="4800"/>
            </a:lvl7pPr>
            <a:lvl8pPr lvl="7" algn="ctr" rtl="0">
              <a:spcBef>
                <a:spcPts val="0"/>
              </a:spcBef>
              <a:spcAft>
                <a:spcPts val="0"/>
              </a:spcAft>
              <a:buSzPts val="3600"/>
              <a:buNone/>
              <a:defRPr sz="4800"/>
            </a:lvl8pPr>
            <a:lvl9pPr lvl="8" algn="ctr" rtl="0">
              <a:spcBef>
                <a:spcPts val="0"/>
              </a:spcBef>
              <a:spcAft>
                <a:spcPts val="0"/>
              </a:spcAft>
              <a:buSzPts val="3600"/>
              <a:buNone/>
              <a:defRPr sz="4800"/>
            </a:lvl9pPr>
          </a:lstStyle>
          <a:p>
            <a:endParaRPr/>
          </a:p>
        </p:txBody>
      </p:sp>
    </p:spTree>
    <p:extLst>
      <p:ext uri="{BB962C8B-B14F-4D97-AF65-F5344CB8AC3E}">
        <p14:creationId xmlns:p14="http://schemas.microsoft.com/office/powerpoint/2010/main" val="3323376903"/>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Big number">
  <p:cSld name="Big number">
    <p:spTree>
      <p:nvGrpSpPr>
        <p:cNvPr id="1" name="Shape 306"/>
        <p:cNvGrpSpPr/>
        <p:nvPr/>
      </p:nvGrpSpPr>
      <p:grpSpPr>
        <a:xfrm>
          <a:off x="0" y="0"/>
          <a:ext cx="0" cy="0"/>
          <a:chOff x="0" y="0"/>
          <a:chExt cx="0" cy="0"/>
        </a:xfrm>
      </p:grpSpPr>
      <p:sp>
        <p:nvSpPr>
          <p:cNvPr id="4" name="Google Shape;307;p11"/>
          <p:cNvSpPr/>
          <p:nvPr/>
        </p:nvSpPr>
        <p:spPr>
          <a:xfrm flipH="1">
            <a:off x="10866967" y="1697567"/>
            <a:ext cx="1769533" cy="3657600"/>
          </a:xfrm>
          <a:custGeom>
            <a:avLst/>
            <a:gdLst/>
            <a:ahLst/>
            <a:cxnLst/>
            <a:rect l="l" t="t" r="r" b="b"/>
            <a:pathLst>
              <a:path w="29738" h="40284" extrusionOk="0">
                <a:moveTo>
                  <a:pt x="20659" y="0"/>
                </a:moveTo>
                <a:cubicBezTo>
                  <a:pt x="17022" y="4411"/>
                  <a:pt x="13953" y="10291"/>
                  <a:pt x="14882" y="16326"/>
                </a:cubicBezTo>
                <a:lnTo>
                  <a:pt x="14701" y="16584"/>
                </a:lnTo>
                <a:cubicBezTo>
                  <a:pt x="14340" y="17177"/>
                  <a:pt x="13979" y="17770"/>
                  <a:pt x="13669" y="18389"/>
                </a:cubicBezTo>
                <a:cubicBezTo>
                  <a:pt x="13205" y="13308"/>
                  <a:pt x="12406" y="8228"/>
                  <a:pt x="11271" y="3250"/>
                </a:cubicBezTo>
                <a:lnTo>
                  <a:pt x="11271" y="3250"/>
                </a:lnTo>
                <a:cubicBezTo>
                  <a:pt x="9698" y="8486"/>
                  <a:pt x="10497" y="14185"/>
                  <a:pt x="13463" y="18776"/>
                </a:cubicBezTo>
                <a:cubicBezTo>
                  <a:pt x="12844" y="19988"/>
                  <a:pt x="12303" y="21200"/>
                  <a:pt x="11813" y="22490"/>
                </a:cubicBezTo>
                <a:cubicBezTo>
                  <a:pt x="10342" y="17693"/>
                  <a:pt x="8150" y="12354"/>
                  <a:pt x="4540" y="8743"/>
                </a:cubicBezTo>
                <a:lnTo>
                  <a:pt x="4540" y="8743"/>
                </a:lnTo>
                <a:cubicBezTo>
                  <a:pt x="6551" y="13412"/>
                  <a:pt x="7634" y="19086"/>
                  <a:pt x="11658" y="22928"/>
                </a:cubicBezTo>
                <a:cubicBezTo>
                  <a:pt x="11451" y="23444"/>
                  <a:pt x="11271" y="23960"/>
                  <a:pt x="11116" y="24502"/>
                </a:cubicBezTo>
                <a:cubicBezTo>
                  <a:pt x="7067" y="22206"/>
                  <a:pt x="4978" y="18183"/>
                  <a:pt x="2579" y="14495"/>
                </a:cubicBezTo>
                <a:lnTo>
                  <a:pt x="2579" y="14495"/>
                </a:lnTo>
                <a:cubicBezTo>
                  <a:pt x="3559" y="18802"/>
                  <a:pt x="5571" y="24579"/>
                  <a:pt x="10884" y="25250"/>
                </a:cubicBezTo>
                <a:cubicBezTo>
                  <a:pt x="10729" y="25765"/>
                  <a:pt x="10652" y="25997"/>
                  <a:pt x="10420" y="26926"/>
                </a:cubicBezTo>
                <a:cubicBezTo>
                  <a:pt x="6758" y="25688"/>
                  <a:pt x="2786" y="24553"/>
                  <a:pt x="0" y="21226"/>
                </a:cubicBezTo>
                <a:lnTo>
                  <a:pt x="0" y="21226"/>
                </a:lnTo>
                <a:cubicBezTo>
                  <a:pt x="136" y="25466"/>
                  <a:pt x="4517" y="27533"/>
                  <a:pt x="8624" y="27533"/>
                </a:cubicBezTo>
                <a:cubicBezTo>
                  <a:pt x="9188" y="27533"/>
                  <a:pt x="9748" y="27494"/>
                  <a:pt x="10291" y="27416"/>
                </a:cubicBezTo>
                <a:lnTo>
                  <a:pt x="10291" y="27416"/>
                </a:lnTo>
                <a:cubicBezTo>
                  <a:pt x="10162" y="27932"/>
                  <a:pt x="10033" y="28422"/>
                  <a:pt x="9930" y="28938"/>
                </a:cubicBezTo>
                <a:cubicBezTo>
                  <a:pt x="7962" y="29088"/>
                  <a:pt x="5995" y="29292"/>
                  <a:pt x="3944" y="29292"/>
                </a:cubicBezTo>
                <a:cubicBezTo>
                  <a:pt x="2822" y="29292"/>
                  <a:pt x="1676" y="29231"/>
                  <a:pt x="490" y="29067"/>
                </a:cubicBezTo>
                <a:lnTo>
                  <a:pt x="490" y="29067"/>
                </a:lnTo>
                <a:cubicBezTo>
                  <a:pt x="1849" y="30026"/>
                  <a:pt x="3422" y="30331"/>
                  <a:pt x="5062" y="30331"/>
                </a:cubicBezTo>
                <a:cubicBezTo>
                  <a:pt x="6596" y="30331"/>
                  <a:pt x="8190" y="30064"/>
                  <a:pt x="9723" y="29814"/>
                </a:cubicBezTo>
                <a:lnTo>
                  <a:pt x="9723" y="29814"/>
                </a:lnTo>
                <a:cubicBezTo>
                  <a:pt x="9620" y="30253"/>
                  <a:pt x="9543" y="30666"/>
                  <a:pt x="9466" y="31104"/>
                </a:cubicBezTo>
                <a:cubicBezTo>
                  <a:pt x="6912" y="31517"/>
                  <a:pt x="4617" y="33245"/>
                  <a:pt x="1960" y="34122"/>
                </a:cubicBezTo>
                <a:cubicBezTo>
                  <a:pt x="2357" y="34238"/>
                  <a:pt x="2774" y="34290"/>
                  <a:pt x="3202" y="34290"/>
                </a:cubicBezTo>
                <a:cubicBezTo>
                  <a:pt x="5248" y="34290"/>
                  <a:pt x="7562" y="33085"/>
                  <a:pt x="9311" y="31826"/>
                </a:cubicBezTo>
                <a:lnTo>
                  <a:pt x="9311" y="31826"/>
                </a:lnTo>
                <a:cubicBezTo>
                  <a:pt x="8167" y="38164"/>
                  <a:pt x="7894" y="40283"/>
                  <a:pt x="8013" y="40283"/>
                </a:cubicBezTo>
                <a:cubicBezTo>
                  <a:pt x="8206" y="40283"/>
                  <a:pt x="9423" y="34747"/>
                  <a:pt x="9646" y="32548"/>
                </a:cubicBezTo>
                <a:cubicBezTo>
                  <a:pt x="10136" y="34431"/>
                  <a:pt x="11967" y="36881"/>
                  <a:pt x="14159" y="36984"/>
                </a:cubicBezTo>
                <a:cubicBezTo>
                  <a:pt x="12483" y="35592"/>
                  <a:pt x="12122" y="32780"/>
                  <a:pt x="9852" y="31491"/>
                </a:cubicBezTo>
                <a:cubicBezTo>
                  <a:pt x="9956" y="30949"/>
                  <a:pt x="10059" y="30382"/>
                  <a:pt x="10188" y="29814"/>
                </a:cubicBezTo>
                <a:cubicBezTo>
                  <a:pt x="11451" y="32445"/>
                  <a:pt x="15681" y="33941"/>
                  <a:pt x="18415" y="34508"/>
                </a:cubicBezTo>
                <a:cubicBezTo>
                  <a:pt x="15733" y="33116"/>
                  <a:pt x="13747" y="29557"/>
                  <a:pt x="10368" y="29067"/>
                </a:cubicBezTo>
                <a:cubicBezTo>
                  <a:pt x="10471" y="28499"/>
                  <a:pt x="10626" y="27958"/>
                  <a:pt x="10755" y="27416"/>
                </a:cubicBezTo>
                <a:cubicBezTo>
                  <a:pt x="13341" y="28949"/>
                  <a:pt x="16615" y="30151"/>
                  <a:pt x="19857" y="30151"/>
                </a:cubicBezTo>
                <a:cubicBezTo>
                  <a:pt x="21141" y="30151"/>
                  <a:pt x="22421" y="29963"/>
                  <a:pt x="23650" y="29531"/>
                </a:cubicBezTo>
                <a:lnTo>
                  <a:pt x="23650" y="29531"/>
                </a:lnTo>
                <a:cubicBezTo>
                  <a:pt x="23516" y="29538"/>
                  <a:pt x="23382" y="29542"/>
                  <a:pt x="23248" y="29542"/>
                </a:cubicBezTo>
                <a:cubicBezTo>
                  <a:pt x="19522" y="29542"/>
                  <a:pt x="15846" y="26761"/>
                  <a:pt x="11908" y="26761"/>
                </a:cubicBezTo>
                <a:cubicBezTo>
                  <a:pt x="11577" y="26761"/>
                  <a:pt x="11245" y="26780"/>
                  <a:pt x="10910" y="26823"/>
                </a:cubicBezTo>
                <a:cubicBezTo>
                  <a:pt x="11013" y="26359"/>
                  <a:pt x="11142" y="25894"/>
                  <a:pt x="11400" y="25017"/>
                </a:cubicBezTo>
                <a:cubicBezTo>
                  <a:pt x="14088" y="25693"/>
                  <a:pt x="17223" y="26342"/>
                  <a:pt x="19887" y="26342"/>
                </a:cubicBezTo>
                <a:cubicBezTo>
                  <a:pt x="21696" y="26342"/>
                  <a:pt x="23288" y="26042"/>
                  <a:pt x="24373" y="25250"/>
                </a:cubicBezTo>
                <a:lnTo>
                  <a:pt x="24373" y="25250"/>
                </a:lnTo>
                <a:cubicBezTo>
                  <a:pt x="23649" y="25368"/>
                  <a:pt x="22922" y="25416"/>
                  <a:pt x="22193" y="25416"/>
                </a:cubicBezTo>
                <a:cubicBezTo>
                  <a:pt x="19226" y="25416"/>
                  <a:pt x="16227" y="24628"/>
                  <a:pt x="13264" y="24628"/>
                </a:cubicBezTo>
                <a:cubicBezTo>
                  <a:pt x="12675" y="24628"/>
                  <a:pt x="12088" y="24659"/>
                  <a:pt x="11503" y="24734"/>
                </a:cubicBezTo>
                <a:cubicBezTo>
                  <a:pt x="11684" y="24141"/>
                  <a:pt x="11890" y="23547"/>
                  <a:pt x="12096" y="22954"/>
                </a:cubicBezTo>
                <a:cubicBezTo>
                  <a:pt x="13934" y="23651"/>
                  <a:pt x="15855" y="23994"/>
                  <a:pt x="17767" y="23994"/>
                </a:cubicBezTo>
                <a:cubicBezTo>
                  <a:pt x="20523" y="23994"/>
                  <a:pt x="23262" y="23282"/>
                  <a:pt x="25714" y="21897"/>
                </a:cubicBezTo>
                <a:lnTo>
                  <a:pt x="25714" y="21897"/>
                </a:lnTo>
                <a:cubicBezTo>
                  <a:pt x="24100" y="22475"/>
                  <a:pt x="22386" y="22662"/>
                  <a:pt x="20631" y="22662"/>
                </a:cubicBezTo>
                <a:cubicBezTo>
                  <a:pt x="17926" y="22662"/>
                  <a:pt x="15122" y="22218"/>
                  <a:pt x="12431" y="22077"/>
                </a:cubicBezTo>
                <a:cubicBezTo>
                  <a:pt x="12793" y="21175"/>
                  <a:pt x="12844" y="21020"/>
                  <a:pt x="13566" y="19524"/>
                </a:cubicBezTo>
                <a:cubicBezTo>
                  <a:pt x="14461" y="19680"/>
                  <a:pt x="15415" y="19765"/>
                  <a:pt x="16388" y="19765"/>
                </a:cubicBezTo>
                <a:cubicBezTo>
                  <a:pt x="20240" y="19765"/>
                  <a:pt x="24403" y="18438"/>
                  <a:pt x="26462" y="14959"/>
                </a:cubicBezTo>
                <a:lnTo>
                  <a:pt x="26462" y="14959"/>
                </a:lnTo>
                <a:cubicBezTo>
                  <a:pt x="22722" y="17744"/>
                  <a:pt x="17925" y="17744"/>
                  <a:pt x="13747" y="19137"/>
                </a:cubicBezTo>
                <a:cubicBezTo>
                  <a:pt x="14211" y="18234"/>
                  <a:pt x="14701" y="17332"/>
                  <a:pt x="15268" y="16481"/>
                </a:cubicBezTo>
                <a:cubicBezTo>
                  <a:pt x="21071" y="15526"/>
                  <a:pt x="27983" y="10936"/>
                  <a:pt x="29221" y="7841"/>
                </a:cubicBezTo>
                <a:lnTo>
                  <a:pt x="29221" y="7841"/>
                </a:lnTo>
                <a:cubicBezTo>
                  <a:pt x="25121" y="10858"/>
                  <a:pt x="20194" y="13360"/>
                  <a:pt x="15630" y="16016"/>
                </a:cubicBezTo>
                <a:cubicBezTo>
                  <a:pt x="18931" y="11271"/>
                  <a:pt x="28731" y="5829"/>
                  <a:pt x="29737" y="1032"/>
                </a:cubicBezTo>
                <a:lnTo>
                  <a:pt x="29737" y="1032"/>
                </a:lnTo>
                <a:cubicBezTo>
                  <a:pt x="27803" y="3173"/>
                  <a:pt x="25249" y="4668"/>
                  <a:pt x="22954" y="6396"/>
                </a:cubicBezTo>
                <a:cubicBezTo>
                  <a:pt x="19369" y="8821"/>
                  <a:pt x="18080" y="12483"/>
                  <a:pt x="15243" y="15759"/>
                </a:cubicBezTo>
                <a:cubicBezTo>
                  <a:pt x="16223" y="10368"/>
                  <a:pt x="19627" y="5649"/>
                  <a:pt x="20659" y="0"/>
                </a:cubicBezTo>
                <a:close/>
              </a:path>
            </a:pathLst>
          </a:custGeom>
          <a:solidFill>
            <a:schemeClr val="accent3"/>
          </a:solidFill>
          <a:ln>
            <a:noFill/>
          </a:ln>
        </p:spPr>
        <p:txBody>
          <a:bodyPr spcFirstLastPara="1" lIns="121900" tIns="121900" rIns="121900" bIns="121900" anchor="ctr"/>
          <a:lstStyle/>
          <a:p>
            <a:pPr marL="0" marR="0" lvl="0" indent="0" algn="l" defTabSz="1219170" rtl="0" eaLnBrk="1" fontAlgn="base"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grpSp>
        <p:nvGrpSpPr>
          <p:cNvPr id="5" name="Google Shape;310;p11"/>
          <p:cNvGrpSpPr>
            <a:grpSpLocks/>
          </p:cNvGrpSpPr>
          <p:nvPr/>
        </p:nvGrpSpPr>
        <p:grpSpPr bwMode="auto">
          <a:xfrm>
            <a:off x="8693151" y="6322484"/>
            <a:ext cx="601133" cy="601133"/>
            <a:chOff x="4887569" y="4595026"/>
            <a:chExt cx="381145" cy="381032"/>
          </a:xfrm>
        </p:grpSpPr>
        <p:sp>
          <p:nvSpPr>
            <p:cNvPr id="6" name="Google Shape;311;p11"/>
            <p:cNvSpPr>
              <a:spLocks/>
            </p:cNvSpPr>
            <p:nvPr/>
          </p:nvSpPr>
          <p:spPr bwMode="auto">
            <a:xfrm>
              <a:off x="5162374" y="4614573"/>
              <a:ext cx="94000" cy="103505"/>
            </a:xfrm>
            <a:custGeom>
              <a:avLst/>
              <a:gdLst>
                <a:gd name="T0" fmla="*/ 1874 w 7526"/>
                <a:gd name="T1" fmla="*/ 0 h 8287"/>
                <a:gd name="T2" fmla="*/ 14664087 w 7526"/>
                <a:gd name="T3" fmla="*/ 16146905 h 8287"/>
                <a:gd name="T4" fmla="*/ 13479420 w 7526"/>
                <a:gd name="T5" fmla="*/ 13456037 h 8287"/>
                <a:gd name="T6" fmla="*/ 2575882 w 7526"/>
                <a:gd name="T7" fmla="*/ 1438016 h 8287"/>
                <a:gd name="T8" fmla="*/ 1874 w 7526"/>
                <a:gd name="T9" fmla="*/ 0 h 828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526" h="8287" extrusionOk="0">
                  <a:moveTo>
                    <a:pt x="1" y="0"/>
                  </a:moveTo>
                  <a:lnTo>
                    <a:pt x="7526" y="8287"/>
                  </a:lnTo>
                  <a:cubicBezTo>
                    <a:pt x="7347" y="7811"/>
                    <a:pt x="7145" y="7358"/>
                    <a:pt x="6918" y="6906"/>
                  </a:cubicBezTo>
                  <a:lnTo>
                    <a:pt x="1322" y="738"/>
                  </a:lnTo>
                  <a:cubicBezTo>
                    <a:pt x="894" y="464"/>
                    <a:pt x="453" y="226"/>
                    <a:pt x="1" y="0"/>
                  </a:cubicBezTo>
                  <a:close/>
                </a:path>
              </a:pathLst>
            </a:custGeom>
            <a:solidFill>
              <a:srgbClr val="FFFFFF">
                <a:alpha val="15294"/>
              </a:srgbClr>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marL="0" marR="0" lvl="0" indent="0" algn="l" defTabSz="121917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sp>
          <p:nvSpPr>
            <p:cNvPr id="7" name="Google Shape;312;p11"/>
            <p:cNvSpPr>
              <a:spLocks/>
            </p:cNvSpPr>
            <p:nvPr/>
          </p:nvSpPr>
          <p:spPr bwMode="auto">
            <a:xfrm>
              <a:off x="5125791" y="4601034"/>
              <a:ext cx="140550" cy="154814"/>
            </a:xfrm>
            <a:custGeom>
              <a:avLst/>
              <a:gdLst>
                <a:gd name="T0" fmla="*/ 1874 w 11253"/>
                <a:gd name="T1" fmla="*/ 1874 h 12395"/>
                <a:gd name="T2" fmla="*/ 21923951 w 11253"/>
                <a:gd name="T3" fmla="*/ 24151134 h 12395"/>
                <a:gd name="T4" fmla="*/ 21600410 w 11253"/>
                <a:gd name="T5" fmla="*/ 22411109 h 12395"/>
                <a:gd name="T6" fmla="*/ 1695093 w 11253"/>
                <a:gd name="T7" fmla="*/ 489060 h 12395"/>
                <a:gd name="T8" fmla="*/ 1874 w 11253"/>
                <a:gd name="T9" fmla="*/ 1874 h 1239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1253" h="12395" extrusionOk="0">
                  <a:moveTo>
                    <a:pt x="1" y="1"/>
                  </a:moveTo>
                  <a:lnTo>
                    <a:pt x="11252" y="12395"/>
                  </a:lnTo>
                  <a:cubicBezTo>
                    <a:pt x="11205" y="12097"/>
                    <a:pt x="11157" y="11800"/>
                    <a:pt x="11086" y="11502"/>
                  </a:cubicBezTo>
                  <a:lnTo>
                    <a:pt x="870" y="251"/>
                  </a:lnTo>
                  <a:cubicBezTo>
                    <a:pt x="596" y="155"/>
                    <a:pt x="299" y="72"/>
                    <a:pt x="1" y="1"/>
                  </a:cubicBezTo>
                  <a:close/>
                </a:path>
              </a:pathLst>
            </a:custGeom>
            <a:solidFill>
              <a:srgbClr val="FFFFFF">
                <a:alpha val="15294"/>
              </a:srgbClr>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marL="0" marR="0" lvl="0" indent="0" algn="l" defTabSz="121917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sp>
          <p:nvSpPr>
            <p:cNvPr id="8" name="Google Shape;313;p11"/>
            <p:cNvSpPr>
              <a:spLocks/>
            </p:cNvSpPr>
            <p:nvPr/>
          </p:nvSpPr>
          <p:spPr bwMode="auto">
            <a:xfrm>
              <a:off x="5096802" y="4595976"/>
              <a:ext cx="171912" cy="189323"/>
            </a:xfrm>
            <a:custGeom>
              <a:avLst/>
              <a:gdLst>
                <a:gd name="T0" fmla="*/ 0 w 13764"/>
                <a:gd name="T1" fmla="*/ 1873 h 15158"/>
                <a:gd name="T2" fmla="*/ 26818172 w 13764"/>
                <a:gd name="T3" fmla="*/ 29532402 h 15158"/>
                <a:gd name="T4" fmla="*/ 26771372 w 13764"/>
                <a:gd name="T5" fmla="*/ 28094407 h 15158"/>
                <a:gd name="T6" fmla="*/ 1414602 w 13764"/>
                <a:gd name="T7" fmla="*/ 163644 h 15158"/>
                <a:gd name="T8" fmla="*/ 0 w 13764"/>
                <a:gd name="T9" fmla="*/ 1873 h 1515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3764" h="15158" extrusionOk="0">
                  <a:moveTo>
                    <a:pt x="0" y="1"/>
                  </a:moveTo>
                  <a:lnTo>
                    <a:pt x="13764" y="15157"/>
                  </a:lnTo>
                  <a:cubicBezTo>
                    <a:pt x="13764" y="14907"/>
                    <a:pt x="13752" y="14669"/>
                    <a:pt x="13740" y="14419"/>
                  </a:cubicBezTo>
                  <a:lnTo>
                    <a:pt x="726" y="84"/>
                  </a:lnTo>
                  <a:cubicBezTo>
                    <a:pt x="488" y="48"/>
                    <a:pt x="238" y="25"/>
                    <a:pt x="0" y="1"/>
                  </a:cubicBezTo>
                  <a:close/>
                </a:path>
              </a:pathLst>
            </a:custGeom>
            <a:solidFill>
              <a:srgbClr val="FFFFFF">
                <a:alpha val="15294"/>
              </a:srgbClr>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marL="0" marR="0" lvl="0" indent="0" algn="l" defTabSz="121917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sp>
          <p:nvSpPr>
            <p:cNvPr id="9" name="Google Shape;314;p11"/>
            <p:cNvSpPr>
              <a:spLocks/>
            </p:cNvSpPr>
            <p:nvPr/>
          </p:nvSpPr>
          <p:spPr bwMode="auto">
            <a:xfrm>
              <a:off x="5071659" y="4595026"/>
              <a:ext cx="196318" cy="215253"/>
            </a:xfrm>
            <a:custGeom>
              <a:avLst/>
              <a:gdLst>
                <a:gd name="T0" fmla="*/ 837880 w 15718"/>
                <a:gd name="T1" fmla="*/ 0 h 17234"/>
                <a:gd name="T2" fmla="*/ 1874 w 15718"/>
                <a:gd name="T3" fmla="*/ 9667 h 17234"/>
                <a:gd name="T4" fmla="*/ 30485445 w 15718"/>
                <a:gd name="T5" fmla="*/ 33579593 h 17234"/>
                <a:gd name="T6" fmla="*/ 30623809 w 15718"/>
                <a:gd name="T7" fmla="*/ 32326756 h 17234"/>
                <a:gd name="T8" fmla="*/ 1254871 w 15718"/>
                <a:gd name="T9" fmla="*/ 9667 h 17234"/>
                <a:gd name="T10" fmla="*/ 837880 w 15718"/>
                <a:gd name="T11" fmla="*/ 0 h 1723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5718" h="17234" extrusionOk="0">
                  <a:moveTo>
                    <a:pt x="430" y="0"/>
                  </a:moveTo>
                  <a:cubicBezTo>
                    <a:pt x="287" y="0"/>
                    <a:pt x="144" y="5"/>
                    <a:pt x="1" y="5"/>
                  </a:cubicBezTo>
                  <a:lnTo>
                    <a:pt x="15646" y="17234"/>
                  </a:lnTo>
                  <a:cubicBezTo>
                    <a:pt x="15670" y="17019"/>
                    <a:pt x="15693" y="16805"/>
                    <a:pt x="15717" y="16591"/>
                  </a:cubicBezTo>
                  <a:lnTo>
                    <a:pt x="644" y="5"/>
                  </a:lnTo>
                  <a:cubicBezTo>
                    <a:pt x="572" y="1"/>
                    <a:pt x="501" y="0"/>
                    <a:pt x="430" y="0"/>
                  </a:cubicBezTo>
                  <a:close/>
                </a:path>
              </a:pathLst>
            </a:custGeom>
            <a:solidFill>
              <a:srgbClr val="FFFFFF">
                <a:alpha val="15294"/>
              </a:srgbClr>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marL="0" marR="0" lvl="0" indent="0" algn="l" defTabSz="121917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sp>
          <p:nvSpPr>
            <p:cNvPr id="10" name="Google Shape;315;p11"/>
            <p:cNvSpPr>
              <a:spLocks/>
            </p:cNvSpPr>
            <p:nvPr/>
          </p:nvSpPr>
          <p:spPr bwMode="auto">
            <a:xfrm>
              <a:off x="5049215" y="4596275"/>
              <a:ext cx="215190" cy="236161"/>
            </a:xfrm>
            <a:custGeom>
              <a:avLst/>
              <a:gdLst>
                <a:gd name="T0" fmla="*/ 1137863 w 17229"/>
                <a:gd name="T1" fmla="*/ 1874 h 18908"/>
                <a:gd name="T2" fmla="*/ 0 w 17229"/>
                <a:gd name="T3" fmla="*/ 140250 h 18908"/>
                <a:gd name="T4" fmla="*/ 33314382 w 17229"/>
                <a:gd name="T5" fmla="*/ 36841166 h 18908"/>
                <a:gd name="T6" fmla="*/ 33567729 w 17229"/>
                <a:gd name="T7" fmla="*/ 35726695 h 18908"/>
                <a:gd name="T8" fmla="*/ 1137863 w 17229"/>
                <a:gd name="T9" fmla="*/ 1874 h 1890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7229" h="18908" extrusionOk="0">
                  <a:moveTo>
                    <a:pt x="584" y="1"/>
                  </a:moveTo>
                  <a:cubicBezTo>
                    <a:pt x="393" y="24"/>
                    <a:pt x="191" y="48"/>
                    <a:pt x="0" y="72"/>
                  </a:cubicBezTo>
                  <a:lnTo>
                    <a:pt x="17098" y="18908"/>
                  </a:lnTo>
                  <a:cubicBezTo>
                    <a:pt x="17145" y="18717"/>
                    <a:pt x="17193" y="18527"/>
                    <a:pt x="17228" y="18336"/>
                  </a:cubicBezTo>
                  <a:lnTo>
                    <a:pt x="584" y="1"/>
                  </a:lnTo>
                  <a:close/>
                </a:path>
              </a:pathLst>
            </a:custGeom>
            <a:solidFill>
              <a:srgbClr val="FFFFFF">
                <a:alpha val="15294"/>
              </a:srgbClr>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marL="0" marR="0" lvl="0" indent="0" algn="l" defTabSz="121917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sp>
          <p:nvSpPr>
            <p:cNvPr id="11" name="Google Shape;316;p11"/>
            <p:cNvSpPr>
              <a:spLocks/>
            </p:cNvSpPr>
            <p:nvPr/>
          </p:nvSpPr>
          <p:spPr bwMode="auto">
            <a:xfrm>
              <a:off x="5028694" y="4599848"/>
              <a:ext cx="230203" cy="252523"/>
            </a:xfrm>
            <a:custGeom>
              <a:avLst/>
              <a:gdLst>
                <a:gd name="T0" fmla="*/ 1044413 w 18431"/>
                <a:gd name="T1" fmla="*/ 0 h 20218"/>
                <a:gd name="T2" fmla="*/ 0 w 18431"/>
                <a:gd name="T3" fmla="*/ 255221 h 20218"/>
                <a:gd name="T4" fmla="*/ 35539416 w 18431"/>
                <a:gd name="T5" fmla="*/ 39391802 h 20218"/>
                <a:gd name="T6" fmla="*/ 35911631 w 18431"/>
                <a:gd name="T7" fmla="*/ 38417581 h 20218"/>
                <a:gd name="T8" fmla="*/ 1044413 w 18431"/>
                <a:gd name="T9" fmla="*/ 0 h 2021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8431" h="20218" extrusionOk="0">
                  <a:moveTo>
                    <a:pt x="536" y="0"/>
                  </a:moveTo>
                  <a:cubicBezTo>
                    <a:pt x="357" y="36"/>
                    <a:pt x="179" y="84"/>
                    <a:pt x="0" y="131"/>
                  </a:cubicBezTo>
                  <a:lnTo>
                    <a:pt x="18240" y="20217"/>
                  </a:lnTo>
                  <a:cubicBezTo>
                    <a:pt x="18312" y="20050"/>
                    <a:pt x="18371" y="19884"/>
                    <a:pt x="18431" y="19717"/>
                  </a:cubicBezTo>
                  <a:lnTo>
                    <a:pt x="536" y="0"/>
                  </a:lnTo>
                  <a:close/>
                </a:path>
              </a:pathLst>
            </a:custGeom>
            <a:solidFill>
              <a:srgbClr val="FFFFFF">
                <a:alpha val="15294"/>
              </a:srgbClr>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marL="0" marR="0" lvl="0" indent="0" algn="l" defTabSz="121917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sp>
          <p:nvSpPr>
            <p:cNvPr id="12" name="Google Shape;317;p11"/>
            <p:cNvSpPr>
              <a:spLocks/>
            </p:cNvSpPr>
            <p:nvPr/>
          </p:nvSpPr>
          <p:spPr bwMode="auto">
            <a:xfrm>
              <a:off x="5009946" y="4605343"/>
              <a:ext cx="241519" cy="265163"/>
            </a:xfrm>
            <a:custGeom>
              <a:avLst/>
              <a:gdLst>
                <a:gd name="T0" fmla="*/ 952849 w 19337"/>
                <a:gd name="T1" fmla="*/ 1874 h 21230"/>
                <a:gd name="T2" fmla="*/ 1873 w 19337"/>
                <a:gd name="T3" fmla="*/ 348821 h 21230"/>
                <a:gd name="T4" fmla="*/ 37234693 w 19337"/>
                <a:gd name="T5" fmla="*/ 41365553 h 21230"/>
                <a:gd name="T6" fmla="*/ 37676952 w 19337"/>
                <a:gd name="T7" fmla="*/ 40459502 h 21230"/>
                <a:gd name="T8" fmla="*/ 952849 w 19337"/>
                <a:gd name="T9" fmla="*/ 1874 h 2123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9337" h="21230" extrusionOk="0">
                  <a:moveTo>
                    <a:pt x="489" y="1"/>
                  </a:moveTo>
                  <a:cubicBezTo>
                    <a:pt x="322" y="60"/>
                    <a:pt x="168" y="120"/>
                    <a:pt x="1" y="179"/>
                  </a:cubicBezTo>
                  <a:lnTo>
                    <a:pt x="19110" y="21230"/>
                  </a:lnTo>
                  <a:cubicBezTo>
                    <a:pt x="19194" y="21075"/>
                    <a:pt x="19265" y="20920"/>
                    <a:pt x="19337" y="20765"/>
                  </a:cubicBezTo>
                  <a:lnTo>
                    <a:pt x="489" y="1"/>
                  </a:lnTo>
                  <a:close/>
                </a:path>
              </a:pathLst>
            </a:custGeom>
            <a:solidFill>
              <a:srgbClr val="FFFFFF">
                <a:alpha val="15294"/>
              </a:srgbClr>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marL="0" marR="0" lvl="0" indent="0" algn="l" defTabSz="121917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sp>
          <p:nvSpPr>
            <p:cNvPr id="13" name="Google Shape;318;p11"/>
            <p:cNvSpPr>
              <a:spLocks/>
            </p:cNvSpPr>
            <p:nvPr/>
          </p:nvSpPr>
          <p:spPr bwMode="auto">
            <a:xfrm>
              <a:off x="4992548" y="4612487"/>
              <a:ext cx="250150" cy="274680"/>
            </a:xfrm>
            <a:custGeom>
              <a:avLst/>
              <a:gdLst>
                <a:gd name="T0" fmla="*/ 882644 w 20028"/>
                <a:gd name="T1" fmla="*/ 0 h 21992"/>
                <a:gd name="T2" fmla="*/ 1874 w 20028"/>
                <a:gd name="T3" fmla="*/ 442258 h 21992"/>
                <a:gd name="T4" fmla="*/ 38511047 w 20028"/>
                <a:gd name="T5" fmla="*/ 42848207 h 21992"/>
                <a:gd name="T6" fmla="*/ 39021639 w 20028"/>
                <a:gd name="T7" fmla="*/ 42014237 h 21992"/>
                <a:gd name="T8" fmla="*/ 882644 w 20028"/>
                <a:gd name="T9" fmla="*/ 0 h 2199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0028" h="21992" extrusionOk="0">
                  <a:moveTo>
                    <a:pt x="453" y="0"/>
                  </a:moveTo>
                  <a:cubicBezTo>
                    <a:pt x="299" y="72"/>
                    <a:pt x="156" y="143"/>
                    <a:pt x="1" y="227"/>
                  </a:cubicBezTo>
                  <a:lnTo>
                    <a:pt x="19765" y="21991"/>
                  </a:lnTo>
                  <a:cubicBezTo>
                    <a:pt x="19849" y="21848"/>
                    <a:pt x="19932" y="21705"/>
                    <a:pt x="20027" y="21563"/>
                  </a:cubicBezTo>
                  <a:lnTo>
                    <a:pt x="453" y="0"/>
                  </a:lnTo>
                  <a:close/>
                </a:path>
              </a:pathLst>
            </a:custGeom>
            <a:solidFill>
              <a:srgbClr val="FFFFFF">
                <a:alpha val="15294"/>
              </a:srgbClr>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marL="0" marR="0" lvl="0" indent="0" algn="l" defTabSz="121917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sp>
          <p:nvSpPr>
            <p:cNvPr id="14" name="Google Shape;319;p11"/>
            <p:cNvSpPr>
              <a:spLocks/>
            </p:cNvSpPr>
            <p:nvPr/>
          </p:nvSpPr>
          <p:spPr bwMode="auto">
            <a:xfrm>
              <a:off x="4976486" y="4621106"/>
              <a:ext cx="255945" cy="281075"/>
            </a:xfrm>
            <a:custGeom>
              <a:avLst/>
              <a:gdLst>
                <a:gd name="T0" fmla="*/ 814473 w 20492"/>
                <a:gd name="T1" fmla="*/ 1874 h 22504"/>
                <a:gd name="T2" fmla="*/ 1873 w 20492"/>
                <a:gd name="T3" fmla="*/ 512465 h 22504"/>
                <a:gd name="T4" fmla="*/ 39346785 w 20492"/>
                <a:gd name="T5" fmla="*/ 43847737 h 22504"/>
                <a:gd name="T6" fmla="*/ 39927420 w 20492"/>
                <a:gd name="T7" fmla="*/ 43081938 h 22504"/>
                <a:gd name="T8" fmla="*/ 814473 w 20492"/>
                <a:gd name="T9" fmla="*/ 1874 h 2250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0492" h="22504" extrusionOk="0">
                  <a:moveTo>
                    <a:pt x="418" y="1"/>
                  </a:moveTo>
                  <a:cubicBezTo>
                    <a:pt x="275" y="84"/>
                    <a:pt x="144" y="179"/>
                    <a:pt x="1" y="263"/>
                  </a:cubicBezTo>
                  <a:lnTo>
                    <a:pt x="20194" y="22504"/>
                  </a:lnTo>
                  <a:cubicBezTo>
                    <a:pt x="20301" y="22373"/>
                    <a:pt x="20396" y="22254"/>
                    <a:pt x="20492" y="22111"/>
                  </a:cubicBezTo>
                  <a:lnTo>
                    <a:pt x="418" y="1"/>
                  </a:lnTo>
                  <a:close/>
                </a:path>
              </a:pathLst>
            </a:custGeom>
            <a:solidFill>
              <a:srgbClr val="FFFFFF">
                <a:alpha val="15294"/>
              </a:srgbClr>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marL="0" marR="0" lvl="0" indent="0" algn="l" defTabSz="121917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sp>
          <p:nvSpPr>
            <p:cNvPr id="15" name="Google Shape;320;p11"/>
            <p:cNvSpPr>
              <a:spLocks/>
            </p:cNvSpPr>
            <p:nvPr/>
          </p:nvSpPr>
          <p:spPr bwMode="auto">
            <a:xfrm>
              <a:off x="4961623" y="4631222"/>
              <a:ext cx="259355" cy="284784"/>
            </a:xfrm>
            <a:custGeom>
              <a:avLst/>
              <a:gdLst>
                <a:gd name="T0" fmla="*/ 765800 w 20765"/>
                <a:gd name="T1" fmla="*/ 1873 h 22801"/>
                <a:gd name="T2" fmla="*/ 0 w 20765"/>
                <a:gd name="T3" fmla="*/ 557228 h 22801"/>
                <a:gd name="T4" fmla="*/ 39832019 w 20765"/>
                <a:gd name="T5" fmla="*/ 44426179 h 22801"/>
                <a:gd name="T6" fmla="*/ 40459455 w 20765"/>
                <a:gd name="T7" fmla="*/ 43730575 h 22801"/>
                <a:gd name="T8" fmla="*/ 765800 w 20765"/>
                <a:gd name="T9" fmla="*/ 1873 h 2280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0765" h="22801" extrusionOk="0">
                  <a:moveTo>
                    <a:pt x="393" y="1"/>
                  </a:moveTo>
                  <a:cubicBezTo>
                    <a:pt x="250" y="96"/>
                    <a:pt x="131" y="191"/>
                    <a:pt x="0" y="286"/>
                  </a:cubicBezTo>
                  <a:lnTo>
                    <a:pt x="20443" y="22801"/>
                  </a:lnTo>
                  <a:cubicBezTo>
                    <a:pt x="20551" y="22682"/>
                    <a:pt x="20658" y="22563"/>
                    <a:pt x="20765" y="22444"/>
                  </a:cubicBezTo>
                  <a:lnTo>
                    <a:pt x="393" y="1"/>
                  </a:lnTo>
                  <a:close/>
                </a:path>
              </a:pathLst>
            </a:custGeom>
            <a:solidFill>
              <a:srgbClr val="FFFFFF">
                <a:alpha val="15294"/>
              </a:srgbClr>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marL="0" marR="0" lvl="0" indent="0" algn="l" defTabSz="121917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sp>
          <p:nvSpPr>
            <p:cNvPr id="16" name="Google Shape;321;p11"/>
            <p:cNvSpPr>
              <a:spLocks/>
            </p:cNvSpPr>
            <p:nvPr/>
          </p:nvSpPr>
          <p:spPr bwMode="auto">
            <a:xfrm>
              <a:off x="4947934" y="4642526"/>
              <a:ext cx="260404" cy="285984"/>
            </a:xfrm>
            <a:custGeom>
              <a:avLst/>
              <a:gdLst>
                <a:gd name="T0" fmla="*/ 697479 w 20849"/>
                <a:gd name="T1" fmla="*/ 0 h 22897"/>
                <a:gd name="T2" fmla="*/ 327288 w 20849"/>
                <a:gd name="T3" fmla="*/ 302021 h 22897"/>
                <a:gd name="T4" fmla="*/ 1873 w 20849"/>
                <a:gd name="T5" fmla="*/ 627436 h 22897"/>
                <a:gd name="T6" fmla="*/ 39950837 w 20849"/>
                <a:gd name="T7" fmla="*/ 44611805 h 22897"/>
                <a:gd name="T8" fmla="*/ 40297635 w 20849"/>
                <a:gd name="T9" fmla="*/ 44309784 h 22897"/>
                <a:gd name="T10" fmla="*/ 40623049 w 20849"/>
                <a:gd name="T11" fmla="*/ 43986243 h 22897"/>
                <a:gd name="T12" fmla="*/ 697479 w 20849"/>
                <a:gd name="T13" fmla="*/ 0 h 2289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0849" h="22897" extrusionOk="0">
                  <a:moveTo>
                    <a:pt x="358" y="0"/>
                  </a:moveTo>
                  <a:cubicBezTo>
                    <a:pt x="287" y="48"/>
                    <a:pt x="227" y="96"/>
                    <a:pt x="168" y="155"/>
                  </a:cubicBezTo>
                  <a:cubicBezTo>
                    <a:pt x="108" y="215"/>
                    <a:pt x="61" y="262"/>
                    <a:pt x="1" y="322"/>
                  </a:cubicBezTo>
                  <a:lnTo>
                    <a:pt x="20504" y="22896"/>
                  </a:lnTo>
                  <a:cubicBezTo>
                    <a:pt x="20563" y="22848"/>
                    <a:pt x="20623" y="22801"/>
                    <a:pt x="20682" y="22741"/>
                  </a:cubicBezTo>
                  <a:cubicBezTo>
                    <a:pt x="20742" y="22682"/>
                    <a:pt x="20801" y="22634"/>
                    <a:pt x="20849" y="22575"/>
                  </a:cubicBezTo>
                  <a:lnTo>
                    <a:pt x="358" y="0"/>
                  </a:lnTo>
                  <a:close/>
                </a:path>
              </a:pathLst>
            </a:custGeom>
            <a:solidFill>
              <a:srgbClr val="FFFFFF">
                <a:alpha val="15294"/>
              </a:srgbClr>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marL="0" marR="0" lvl="0" indent="0" algn="l" defTabSz="121917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sp>
          <p:nvSpPr>
            <p:cNvPr id="17" name="Google Shape;322;p11"/>
            <p:cNvSpPr>
              <a:spLocks/>
            </p:cNvSpPr>
            <p:nvPr/>
          </p:nvSpPr>
          <p:spPr bwMode="auto">
            <a:xfrm>
              <a:off x="4935294" y="4655016"/>
              <a:ext cx="259367" cy="284784"/>
            </a:xfrm>
            <a:custGeom>
              <a:avLst/>
              <a:gdLst>
                <a:gd name="T0" fmla="*/ 627434 w 20766"/>
                <a:gd name="T1" fmla="*/ 1873 h 22801"/>
                <a:gd name="T2" fmla="*/ 1873 w 20766"/>
                <a:gd name="T3" fmla="*/ 697478 h 22801"/>
                <a:gd name="T4" fmla="*/ 39716899 w 20766"/>
                <a:gd name="T5" fmla="*/ 44426179 h 22801"/>
                <a:gd name="T6" fmla="*/ 40459304 w 20766"/>
                <a:gd name="T7" fmla="*/ 43868951 h 22801"/>
                <a:gd name="T8" fmla="*/ 627434 w 20766"/>
                <a:gd name="T9" fmla="*/ 1873 h 2280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0766" h="22801" extrusionOk="0">
                  <a:moveTo>
                    <a:pt x="322" y="1"/>
                  </a:moveTo>
                  <a:cubicBezTo>
                    <a:pt x="215" y="120"/>
                    <a:pt x="108" y="239"/>
                    <a:pt x="1" y="358"/>
                  </a:cubicBezTo>
                  <a:lnTo>
                    <a:pt x="20384" y="22801"/>
                  </a:lnTo>
                  <a:cubicBezTo>
                    <a:pt x="20515" y="22706"/>
                    <a:pt x="20634" y="22610"/>
                    <a:pt x="20765" y="22515"/>
                  </a:cubicBezTo>
                  <a:lnTo>
                    <a:pt x="322" y="1"/>
                  </a:lnTo>
                  <a:close/>
                </a:path>
              </a:pathLst>
            </a:custGeom>
            <a:solidFill>
              <a:srgbClr val="FFFFFF">
                <a:alpha val="15294"/>
              </a:srgbClr>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marL="0" marR="0" lvl="0" indent="0" algn="l" defTabSz="121917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sp>
          <p:nvSpPr>
            <p:cNvPr id="18" name="Google Shape;323;p11"/>
            <p:cNvSpPr>
              <a:spLocks/>
            </p:cNvSpPr>
            <p:nvPr/>
          </p:nvSpPr>
          <p:spPr bwMode="auto">
            <a:xfrm>
              <a:off x="4923853" y="4668842"/>
              <a:ext cx="255933" cy="281075"/>
            </a:xfrm>
            <a:custGeom>
              <a:avLst/>
              <a:gdLst>
                <a:gd name="T0" fmla="*/ 580636 w 20491"/>
                <a:gd name="T1" fmla="*/ 1874 h 22504"/>
                <a:gd name="T2" fmla="*/ 0 w 20491"/>
                <a:gd name="T3" fmla="*/ 767673 h 22504"/>
                <a:gd name="T4" fmla="*/ 39113247 w 20491"/>
                <a:gd name="T5" fmla="*/ 43847737 h 22504"/>
                <a:gd name="T6" fmla="*/ 39925698 w 20491"/>
                <a:gd name="T7" fmla="*/ 43337309 h 22504"/>
                <a:gd name="T8" fmla="*/ 580636 w 20491"/>
                <a:gd name="T9" fmla="*/ 1874 h 2250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0491" h="22504" extrusionOk="0">
                  <a:moveTo>
                    <a:pt x="298" y="1"/>
                  </a:moveTo>
                  <a:cubicBezTo>
                    <a:pt x="191" y="132"/>
                    <a:pt x="95" y="263"/>
                    <a:pt x="0" y="394"/>
                  </a:cubicBezTo>
                  <a:lnTo>
                    <a:pt x="20074" y="22504"/>
                  </a:lnTo>
                  <a:cubicBezTo>
                    <a:pt x="20217" y="22420"/>
                    <a:pt x="20360" y="22337"/>
                    <a:pt x="20491" y="22242"/>
                  </a:cubicBezTo>
                  <a:lnTo>
                    <a:pt x="298" y="1"/>
                  </a:lnTo>
                  <a:close/>
                </a:path>
              </a:pathLst>
            </a:custGeom>
            <a:solidFill>
              <a:srgbClr val="FFFFFF">
                <a:alpha val="15294"/>
              </a:srgbClr>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marL="0" marR="0" lvl="0" indent="0" algn="l" defTabSz="121917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sp>
          <p:nvSpPr>
            <p:cNvPr id="19" name="Google Shape;324;p11"/>
            <p:cNvSpPr>
              <a:spLocks/>
            </p:cNvSpPr>
            <p:nvPr/>
          </p:nvSpPr>
          <p:spPr bwMode="auto">
            <a:xfrm>
              <a:off x="4913586" y="4684018"/>
              <a:ext cx="250137" cy="274530"/>
            </a:xfrm>
            <a:custGeom>
              <a:avLst/>
              <a:gdLst>
                <a:gd name="T0" fmla="*/ 512464 w 20027"/>
                <a:gd name="T1" fmla="*/ 0 h 21980"/>
                <a:gd name="T2" fmla="*/ 1873 w 20027"/>
                <a:gd name="T3" fmla="*/ 812449 h 21980"/>
                <a:gd name="T4" fmla="*/ 38140703 w 20027"/>
                <a:gd name="T5" fmla="*/ 42824769 h 21980"/>
                <a:gd name="T6" fmla="*/ 39021322 w 20027"/>
                <a:gd name="T7" fmla="*/ 42384384 h 21980"/>
                <a:gd name="T8" fmla="*/ 512464 w 20027"/>
                <a:gd name="T9" fmla="*/ 0 h 2198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0027" h="21980" extrusionOk="0">
                  <a:moveTo>
                    <a:pt x="263" y="0"/>
                  </a:moveTo>
                  <a:cubicBezTo>
                    <a:pt x="179" y="131"/>
                    <a:pt x="96" y="274"/>
                    <a:pt x="1" y="417"/>
                  </a:cubicBezTo>
                  <a:lnTo>
                    <a:pt x="19575" y="21979"/>
                  </a:lnTo>
                  <a:cubicBezTo>
                    <a:pt x="19729" y="21908"/>
                    <a:pt x="19884" y="21836"/>
                    <a:pt x="20027" y="21753"/>
                  </a:cubicBezTo>
                  <a:lnTo>
                    <a:pt x="263" y="0"/>
                  </a:lnTo>
                  <a:close/>
                </a:path>
              </a:pathLst>
            </a:custGeom>
            <a:solidFill>
              <a:srgbClr val="FFFFFF">
                <a:alpha val="15294"/>
              </a:srgbClr>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marL="0" marR="0" lvl="0" indent="0" algn="l" defTabSz="121917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sp>
          <p:nvSpPr>
            <p:cNvPr id="20" name="Google Shape;325;p11"/>
            <p:cNvSpPr>
              <a:spLocks/>
            </p:cNvSpPr>
            <p:nvPr/>
          </p:nvSpPr>
          <p:spPr bwMode="auto">
            <a:xfrm>
              <a:off x="4904818" y="4700517"/>
              <a:ext cx="241507" cy="265163"/>
            </a:xfrm>
            <a:custGeom>
              <a:avLst/>
              <a:gdLst>
                <a:gd name="T0" fmla="*/ 440386 w 19336"/>
                <a:gd name="T1" fmla="*/ 1874 h 21230"/>
                <a:gd name="T2" fmla="*/ 0 w 19336"/>
                <a:gd name="T3" fmla="*/ 906051 h 21230"/>
                <a:gd name="T4" fmla="*/ 36724402 w 19336"/>
                <a:gd name="T5" fmla="*/ 41365553 h 21230"/>
                <a:gd name="T6" fmla="*/ 37675229 w 19336"/>
                <a:gd name="T7" fmla="*/ 41016732 h 21230"/>
                <a:gd name="T8" fmla="*/ 440386 w 19336"/>
                <a:gd name="T9" fmla="*/ 1874 h 2123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9336" h="21230" extrusionOk="0">
                  <a:moveTo>
                    <a:pt x="226" y="1"/>
                  </a:moveTo>
                  <a:cubicBezTo>
                    <a:pt x="143" y="156"/>
                    <a:pt x="72" y="310"/>
                    <a:pt x="0" y="465"/>
                  </a:cubicBezTo>
                  <a:lnTo>
                    <a:pt x="18848" y="21230"/>
                  </a:lnTo>
                  <a:cubicBezTo>
                    <a:pt x="19014" y="21182"/>
                    <a:pt x="19181" y="21111"/>
                    <a:pt x="19336" y="21051"/>
                  </a:cubicBezTo>
                  <a:lnTo>
                    <a:pt x="226" y="1"/>
                  </a:lnTo>
                  <a:close/>
                </a:path>
              </a:pathLst>
            </a:custGeom>
            <a:solidFill>
              <a:srgbClr val="FFFFFF">
                <a:alpha val="15294"/>
              </a:srgbClr>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marL="0" marR="0" lvl="0" indent="0" algn="l" defTabSz="121917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sp>
          <p:nvSpPr>
            <p:cNvPr id="21" name="Google Shape;326;p11"/>
            <p:cNvSpPr>
              <a:spLocks/>
            </p:cNvSpPr>
            <p:nvPr/>
          </p:nvSpPr>
          <p:spPr bwMode="auto">
            <a:xfrm>
              <a:off x="4897524" y="4718665"/>
              <a:ext cx="230066" cy="252523"/>
            </a:xfrm>
            <a:custGeom>
              <a:avLst/>
              <a:gdLst>
                <a:gd name="T0" fmla="*/ 348821 w 18420"/>
                <a:gd name="T1" fmla="*/ 0 h 20218"/>
                <a:gd name="T2" fmla="*/ 1874 w 18420"/>
                <a:gd name="T3" fmla="*/ 997627 h 20218"/>
                <a:gd name="T4" fmla="*/ 34845956 w 18420"/>
                <a:gd name="T5" fmla="*/ 39391802 h 20218"/>
                <a:gd name="T6" fmla="*/ 35890383 w 18420"/>
                <a:gd name="T7" fmla="*/ 39136419 h 20218"/>
                <a:gd name="T8" fmla="*/ 348821 w 18420"/>
                <a:gd name="T9" fmla="*/ 0 h 2021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8420" h="20218" extrusionOk="0">
                  <a:moveTo>
                    <a:pt x="179" y="0"/>
                  </a:moveTo>
                  <a:cubicBezTo>
                    <a:pt x="108" y="167"/>
                    <a:pt x="48" y="346"/>
                    <a:pt x="1" y="512"/>
                  </a:cubicBezTo>
                  <a:lnTo>
                    <a:pt x="17884" y="20217"/>
                  </a:lnTo>
                  <a:cubicBezTo>
                    <a:pt x="18063" y="20181"/>
                    <a:pt x="18241" y="20134"/>
                    <a:pt x="18420" y="20086"/>
                  </a:cubicBezTo>
                  <a:lnTo>
                    <a:pt x="179" y="0"/>
                  </a:lnTo>
                  <a:close/>
                </a:path>
              </a:pathLst>
            </a:custGeom>
            <a:solidFill>
              <a:srgbClr val="FFFFFF">
                <a:alpha val="15294"/>
              </a:srgbClr>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marL="0" marR="0" lvl="0" indent="0" algn="l" defTabSz="121917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sp>
          <p:nvSpPr>
            <p:cNvPr id="22" name="Google Shape;327;p11"/>
            <p:cNvSpPr>
              <a:spLocks/>
            </p:cNvSpPr>
            <p:nvPr/>
          </p:nvSpPr>
          <p:spPr bwMode="auto">
            <a:xfrm>
              <a:off x="4891878" y="4738587"/>
              <a:ext cx="215340" cy="236161"/>
            </a:xfrm>
            <a:custGeom>
              <a:avLst/>
              <a:gdLst>
                <a:gd name="T0" fmla="*/ 255221 w 17241"/>
                <a:gd name="T1" fmla="*/ 1874 h 18908"/>
                <a:gd name="T2" fmla="*/ 0 w 17241"/>
                <a:gd name="T3" fmla="*/ 1114471 h 18908"/>
                <a:gd name="T4" fmla="*/ 32431770 w 17241"/>
                <a:gd name="T5" fmla="*/ 36841166 h 18908"/>
                <a:gd name="T6" fmla="*/ 33593028 w 17241"/>
                <a:gd name="T7" fmla="*/ 36700916 h 18908"/>
                <a:gd name="T8" fmla="*/ 255221 w 17241"/>
                <a:gd name="T9" fmla="*/ 1874 h 1890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7241" h="18908" extrusionOk="0">
                  <a:moveTo>
                    <a:pt x="131" y="1"/>
                  </a:moveTo>
                  <a:cubicBezTo>
                    <a:pt x="84" y="191"/>
                    <a:pt x="36" y="382"/>
                    <a:pt x="0" y="572"/>
                  </a:cubicBezTo>
                  <a:lnTo>
                    <a:pt x="16645" y="18908"/>
                  </a:lnTo>
                  <a:cubicBezTo>
                    <a:pt x="16848" y="18896"/>
                    <a:pt x="17038" y="18872"/>
                    <a:pt x="17241" y="18836"/>
                  </a:cubicBezTo>
                  <a:lnTo>
                    <a:pt x="131" y="1"/>
                  </a:lnTo>
                  <a:close/>
                </a:path>
              </a:pathLst>
            </a:custGeom>
            <a:solidFill>
              <a:srgbClr val="FFFFFF">
                <a:alpha val="15294"/>
              </a:srgbClr>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marL="0" marR="0" lvl="0" indent="0" algn="l" defTabSz="121917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sp>
          <p:nvSpPr>
            <p:cNvPr id="23" name="Google Shape;328;p11"/>
            <p:cNvSpPr>
              <a:spLocks/>
            </p:cNvSpPr>
            <p:nvPr/>
          </p:nvSpPr>
          <p:spPr bwMode="auto">
            <a:xfrm>
              <a:off x="4888456" y="4760744"/>
              <a:ext cx="196155" cy="215315"/>
            </a:xfrm>
            <a:custGeom>
              <a:avLst/>
              <a:gdLst>
                <a:gd name="T0" fmla="*/ 116844 w 15705"/>
                <a:gd name="T1" fmla="*/ 1873 h 17239"/>
                <a:gd name="T2" fmla="*/ 0 w 15705"/>
                <a:gd name="T3" fmla="*/ 1254870 h 17239"/>
                <a:gd name="T4" fmla="*/ 29347224 w 15705"/>
                <a:gd name="T5" fmla="*/ 33569631 h 17239"/>
                <a:gd name="T6" fmla="*/ 29972634 w 15705"/>
                <a:gd name="T7" fmla="*/ 33587254 h 17239"/>
                <a:gd name="T8" fmla="*/ 30600055 w 15705"/>
                <a:gd name="T9" fmla="*/ 33569631 h 17239"/>
                <a:gd name="T10" fmla="*/ 116844 w 15705"/>
                <a:gd name="T11" fmla="*/ 1873 h 1723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5705" h="17239" extrusionOk="0">
                  <a:moveTo>
                    <a:pt x="60" y="1"/>
                  </a:moveTo>
                  <a:cubicBezTo>
                    <a:pt x="36" y="215"/>
                    <a:pt x="12" y="429"/>
                    <a:pt x="0" y="644"/>
                  </a:cubicBezTo>
                  <a:lnTo>
                    <a:pt x="15062" y="17229"/>
                  </a:lnTo>
                  <a:cubicBezTo>
                    <a:pt x="15169" y="17235"/>
                    <a:pt x="15276" y="17238"/>
                    <a:pt x="15383" y="17238"/>
                  </a:cubicBezTo>
                  <a:cubicBezTo>
                    <a:pt x="15491" y="17238"/>
                    <a:pt x="15598" y="17235"/>
                    <a:pt x="15705" y="17229"/>
                  </a:cubicBezTo>
                  <a:lnTo>
                    <a:pt x="60" y="1"/>
                  </a:lnTo>
                  <a:close/>
                </a:path>
              </a:pathLst>
            </a:custGeom>
            <a:solidFill>
              <a:srgbClr val="FFFFFF">
                <a:alpha val="15294"/>
              </a:srgbClr>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marL="0" marR="0" lvl="0" indent="0" algn="l" defTabSz="121917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sp>
          <p:nvSpPr>
            <p:cNvPr id="24" name="Google Shape;329;p11"/>
            <p:cNvSpPr>
              <a:spLocks/>
            </p:cNvSpPr>
            <p:nvPr/>
          </p:nvSpPr>
          <p:spPr bwMode="auto">
            <a:xfrm>
              <a:off x="4887569" y="4785736"/>
              <a:ext cx="171912" cy="189461"/>
            </a:xfrm>
            <a:custGeom>
              <a:avLst/>
              <a:gdLst>
                <a:gd name="T0" fmla="*/ 0 w 13764"/>
                <a:gd name="T1" fmla="*/ 0 h 15169"/>
                <a:gd name="T2" fmla="*/ 46800 w 13764"/>
                <a:gd name="T3" fmla="*/ 1438013 h 15169"/>
                <a:gd name="T4" fmla="*/ 25401697 w 13764"/>
                <a:gd name="T5" fmla="*/ 29368953 h 15169"/>
                <a:gd name="T6" fmla="*/ 26818172 w 13764"/>
                <a:gd name="T7" fmla="*/ 29555991 h 15169"/>
                <a:gd name="T8" fmla="*/ 0 w 13764"/>
                <a:gd name="T9" fmla="*/ 0 h 1516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3764" h="15169" extrusionOk="0">
                  <a:moveTo>
                    <a:pt x="0" y="0"/>
                  </a:moveTo>
                  <a:cubicBezTo>
                    <a:pt x="0" y="250"/>
                    <a:pt x="12" y="500"/>
                    <a:pt x="24" y="738"/>
                  </a:cubicBezTo>
                  <a:lnTo>
                    <a:pt x="13037" y="15073"/>
                  </a:lnTo>
                  <a:cubicBezTo>
                    <a:pt x="13276" y="15109"/>
                    <a:pt x="13526" y="15133"/>
                    <a:pt x="13764" y="15169"/>
                  </a:cubicBezTo>
                  <a:lnTo>
                    <a:pt x="0" y="0"/>
                  </a:lnTo>
                  <a:close/>
                </a:path>
              </a:pathLst>
            </a:custGeom>
            <a:solidFill>
              <a:srgbClr val="FFFFFF">
                <a:alpha val="15294"/>
              </a:srgbClr>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marL="0" marR="0" lvl="0" indent="0" algn="l" defTabSz="121917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sp>
          <p:nvSpPr>
            <p:cNvPr id="25" name="Google Shape;330;p11"/>
            <p:cNvSpPr>
              <a:spLocks/>
            </p:cNvSpPr>
            <p:nvPr/>
          </p:nvSpPr>
          <p:spPr bwMode="auto">
            <a:xfrm>
              <a:off x="4889942" y="4815175"/>
              <a:ext cx="140537" cy="154963"/>
            </a:xfrm>
            <a:custGeom>
              <a:avLst/>
              <a:gdLst>
                <a:gd name="T0" fmla="*/ 1873 w 11252"/>
                <a:gd name="T1" fmla="*/ 1873 h 12407"/>
                <a:gd name="T2" fmla="*/ 325413 w 11252"/>
                <a:gd name="T3" fmla="*/ 1763258 h 12407"/>
                <a:gd name="T4" fmla="*/ 20207027 w 11252"/>
                <a:gd name="T5" fmla="*/ 23663676 h 12407"/>
                <a:gd name="T6" fmla="*/ 21923635 w 11252"/>
                <a:gd name="T7" fmla="*/ 24174103 h 12407"/>
                <a:gd name="T8" fmla="*/ 1873 w 11252"/>
                <a:gd name="T9" fmla="*/ 1873 h 1240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1252" h="12407" extrusionOk="0">
                  <a:moveTo>
                    <a:pt x="1" y="1"/>
                  </a:moveTo>
                  <a:cubicBezTo>
                    <a:pt x="48" y="310"/>
                    <a:pt x="108" y="608"/>
                    <a:pt x="167" y="905"/>
                  </a:cubicBezTo>
                  <a:lnTo>
                    <a:pt x="10371" y="12145"/>
                  </a:lnTo>
                  <a:cubicBezTo>
                    <a:pt x="10669" y="12240"/>
                    <a:pt x="10954" y="12323"/>
                    <a:pt x="11252" y="12407"/>
                  </a:cubicBezTo>
                  <a:lnTo>
                    <a:pt x="1" y="1"/>
                  </a:lnTo>
                  <a:close/>
                </a:path>
              </a:pathLst>
            </a:custGeom>
            <a:solidFill>
              <a:srgbClr val="FFFFFF">
                <a:alpha val="15294"/>
              </a:srgbClr>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marL="0" marR="0" lvl="0" indent="0" algn="l" defTabSz="121917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sp>
          <p:nvSpPr>
            <p:cNvPr id="26" name="Google Shape;331;p11"/>
            <p:cNvSpPr>
              <a:spLocks/>
            </p:cNvSpPr>
            <p:nvPr/>
          </p:nvSpPr>
          <p:spPr bwMode="auto">
            <a:xfrm>
              <a:off x="4899909" y="4852945"/>
              <a:ext cx="93987" cy="103517"/>
            </a:xfrm>
            <a:custGeom>
              <a:avLst/>
              <a:gdLst>
                <a:gd name="T0" fmla="*/ 0 w 7525"/>
                <a:gd name="T1" fmla="*/ 1873 h 8288"/>
                <a:gd name="T2" fmla="*/ 0 w 7525"/>
                <a:gd name="T3" fmla="*/ 1873 h 8288"/>
                <a:gd name="T4" fmla="*/ 1182625 w 7525"/>
                <a:gd name="T5" fmla="*/ 2692716 h 8288"/>
                <a:gd name="T6" fmla="*/ 12086041 w 7525"/>
                <a:gd name="T7" fmla="*/ 14708744 h 8288"/>
                <a:gd name="T8" fmla="*/ 14661910 w 7525"/>
                <a:gd name="T9" fmla="*/ 16146754 h 8288"/>
                <a:gd name="T10" fmla="*/ 0 w 7525"/>
                <a:gd name="T11" fmla="*/ 1873 h 8288"/>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7525" h="8288" extrusionOk="0">
                  <a:moveTo>
                    <a:pt x="0" y="1"/>
                  </a:moveTo>
                  <a:lnTo>
                    <a:pt x="0" y="1"/>
                  </a:lnTo>
                  <a:cubicBezTo>
                    <a:pt x="179" y="477"/>
                    <a:pt x="381" y="929"/>
                    <a:pt x="607" y="1382"/>
                  </a:cubicBezTo>
                  <a:lnTo>
                    <a:pt x="6203" y="7549"/>
                  </a:lnTo>
                  <a:cubicBezTo>
                    <a:pt x="6632" y="7823"/>
                    <a:pt x="7073" y="8061"/>
                    <a:pt x="7525" y="8287"/>
                  </a:cubicBezTo>
                  <a:lnTo>
                    <a:pt x="0" y="1"/>
                  </a:lnTo>
                  <a:close/>
                </a:path>
              </a:pathLst>
            </a:custGeom>
            <a:solidFill>
              <a:srgbClr val="FFFFFF">
                <a:alpha val="15294"/>
              </a:srgbClr>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marL="0" marR="0" lvl="0" indent="0" algn="l" defTabSz="121917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grpSp>
      <p:sp>
        <p:nvSpPr>
          <p:cNvPr id="27" name="Google Shape;332;p11"/>
          <p:cNvSpPr>
            <a:spLocks/>
          </p:cNvSpPr>
          <p:nvPr/>
        </p:nvSpPr>
        <p:spPr bwMode="auto">
          <a:xfrm rot="10800000" flipH="1">
            <a:off x="-311150" y="2448984"/>
            <a:ext cx="1430868" cy="2413000"/>
          </a:xfrm>
          <a:custGeom>
            <a:avLst/>
            <a:gdLst>
              <a:gd name="T0" fmla="*/ 699372954 w 29738"/>
              <a:gd name="T1" fmla="*/ 1480259190 h 40284"/>
              <a:gd name="T2" fmla="*/ 642367771 w 29738"/>
              <a:gd name="T3" fmla="*/ 1667309323 h 40284"/>
              <a:gd name="T4" fmla="*/ 529675260 w 29738"/>
              <a:gd name="T5" fmla="*/ 294674597 h 40284"/>
              <a:gd name="T6" fmla="*/ 555146194 w 29738"/>
              <a:gd name="T7" fmla="*/ 2039141114 h 40284"/>
              <a:gd name="T8" fmla="*/ 213354674 w 29738"/>
              <a:gd name="T9" fmla="*/ 792716773 h 40284"/>
              <a:gd name="T10" fmla="*/ 522391741 w 29738"/>
              <a:gd name="T11" fmla="*/ 2147483646 h 40284"/>
              <a:gd name="T12" fmla="*/ 121198869 w 29738"/>
              <a:gd name="T13" fmla="*/ 1314245131 h 40284"/>
              <a:gd name="T14" fmla="*/ 489682829 w 29738"/>
              <a:gd name="T15" fmla="*/ 2147483646 h 40284"/>
              <a:gd name="T16" fmla="*/ 0 w 29738"/>
              <a:gd name="T17" fmla="*/ 1924535564 h 40284"/>
              <a:gd name="T18" fmla="*/ 483620814 w 29738"/>
              <a:gd name="T19" fmla="*/ 2147483646 h 40284"/>
              <a:gd name="T20" fmla="*/ 466656237 w 29738"/>
              <a:gd name="T21" fmla="*/ 2147483646 h 40284"/>
              <a:gd name="T22" fmla="*/ 23027891 w 29738"/>
              <a:gd name="T23" fmla="*/ 2147483646 h 40284"/>
              <a:gd name="T24" fmla="*/ 237886701 w 29738"/>
              <a:gd name="T25" fmla="*/ 2147483646 h 40284"/>
              <a:gd name="T26" fmla="*/ 456928339 w 29738"/>
              <a:gd name="T27" fmla="*/ 2147483646 h 40284"/>
              <a:gd name="T28" fmla="*/ 92108964 w 29738"/>
              <a:gd name="T29" fmla="*/ 2147483646 h 40284"/>
              <a:gd name="T30" fmla="*/ 437566332 w 29738"/>
              <a:gd name="T31" fmla="*/ 2147483646 h 40284"/>
              <a:gd name="T32" fmla="*/ 376567091 w 29738"/>
              <a:gd name="T33" fmla="*/ 2147483646 h 40284"/>
              <a:gd name="T34" fmla="*/ 665395661 w 29738"/>
              <a:gd name="T35" fmla="*/ 2147483646 h 40284"/>
              <a:gd name="T36" fmla="*/ 478780303 w 29738"/>
              <a:gd name="T37" fmla="*/ 2147483646 h 40284"/>
              <a:gd name="T38" fmla="*/ 487239784 w 29738"/>
              <a:gd name="T39" fmla="*/ 2147483646 h 40284"/>
              <a:gd name="T40" fmla="*/ 933170545 w 29738"/>
              <a:gd name="T41" fmla="*/ 2147483646 h 40284"/>
              <a:gd name="T42" fmla="*/ 1111420175 w 29738"/>
              <a:gd name="T43" fmla="*/ 2147483646 h 40284"/>
              <a:gd name="T44" fmla="*/ 559610355 w 29738"/>
              <a:gd name="T45" fmla="*/ 2147483646 h 40284"/>
              <a:gd name="T46" fmla="*/ 535737311 w 29738"/>
              <a:gd name="T47" fmla="*/ 2147483646 h 40284"/>
              <a:gd name="T48" fmla="*/ 1145397468 w 29738"/>
              <a:gd name="T49" fmla="*/ 2147483646 h 40284"/>
              <a:gd name="T50" fmla="*/ 1042949872 w 29738"/>
              <a:gd name="T51" fmla="*/ 2147483646 h 40284"/>
              <a:gd name="T52" fmla="*/ 540577821 w 29738"/>
              <a:gd name="T53" fmla="*/ 2147483646 h 40284"/>
              <a:gd name="T54" fmla="*/ 834951390 w 29738"/>
              <a:gd name="T55" fmla="*/ 2147483646 h 40284"/>
              <a:gd name="T56" fmla="*/ 1208416491 w 29738"/>
              <a:gd name="T57" fmla="*/ 1985375312 h 40284"/>
              <a:gd name="T58" fmla="*/ 584189223 w 29738"/>
              <a:gd name="T59" fmla="*/ 2001694779 h 40284"/>
              <a:gd name="T60" fmla="*/ 770145635 w 29738"/>
              <a:gd name="T61" fmla="*/ 1792068638 h 40284"/>
              <a:gd name="T62" fmla="*/ 1243568447 w 29738"/>
              <a:gd name="T63" fmla="*/ 1356315305 h 40284"/>
              <a:gd name="T64" fmla="*/ 717512158 w 29738"/>
              <a:gd name="T65" fmla="*/ 1494312201 h 40284"/>
              <a:gd name="T66" fmla="*/ 1373226798 w 29738"/>
              <a:gd name="T67" fmla="*/ 710933809 h 40284"/>
              <a:gd name="T68" fmla="*/ 1397476192 w 29738"/>
              <a:gd name="T69" fmla="*/ 93569475 h 40284"/>
              <a:gd name="T70" fmla="*/ 1078712562 w 29738"/>
              <a:gd name="T71" fmla="*/ 579917999 h 40284"/>
              <a:gd name="T72" fmla="*/ 970859299 w 29738"/>
              <a:gd name="T73" fmla="*/ 0 h 4028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9738" h="40284" extrusionOk="0">
                <a:moveTo>
                  <a:pt x="20659" y="0"/>
                </a:moveTo>
                <a:cubicBezTo>
                  <a:pt x="17022" y="4411"/>
                  <a:pt x="13953" y="10291"/>
                  <a:pt x="14882" y="16326"/>
                </a:cubicBezTo>
                <a:lnTo>
                  <a:pt x="14701" y="16584"/>
                </a:lnTo>
                <a:cubicBezTo>
                  <a:pt x="14340" y="17177"/>
                  <a:pt x="13979" y="17770"/>
                  <a:pt x="13669" y="18389"/>
                </a:cubicBezTo>
                <a:cubicBezTo>
                  <a:pt x="13205" y="13308"/>
                  <a:pt x="12406" y="8228"/>
                  <a:pt x="11271" y="3250"/>
                </a:cubicBezTo>
                <a:cubicBezTo>
                  <a:pt x="9698" y="8486"/>
                  <a:pt x="10497" y="14185"/>
                  <a:pt x="13463" y="18776"/>
                </a:cubicBezTo>
                <a:cubicBezTo>
                  <a:pt x="12844" y="19988"/>
                  <a:pt x="12303" y="21200"/>
                  <a:pt x="11813" y="22490"/>
                </a:cubicBezTo>
                <a:cubicBezTo>
                  <a:pt x="10342" y="17693"/>
                  <a:pt x="8150" y="12354"/>
                  <a:pt x="4540" y="8743"/>
                </a:cubicBezTo>
                <a:cubicBezTo>
                  <a:pt x="6551" y="13412"/>
                  <a:pt x="7634" y="19086"/>
                  <a:pt x="11658" y="22928"/>
                </a:cubicBezTo>
                <a:cubicBezTo>
                  <a:pt x="11451" y="23444"/>
                  <a:pt x="11271" y="23960"/>
                  <a:pt x="11116" y="24502"/>
                </a:cubicBezTo>
                <a:cubicBezTo>
                  <a:pt x="7067" y="22206"/>
                  <a:pt x="4978" y="18183"/>
                  <a:pt x="2579" y="14495"/>
                </a:cubicBezTo>
                <a:cubicBezTo>
                  <a:pt x="3559" y="18802"/>
                  <a:pt x="5571" y="24579"/>
                  <a:pt x="10884" y="25250"/>
                </a:cubicBezTo>
                <a:cubicBezTo>
                  <a:pt x="10729" y="25765"/>
                  <a:pt x="10652" y="25997"/>
                  <a:pt x="10420" y="26926"/>
                </a:cubicBezTo>
                <a:cubicBezTo>
                  <a:pt x="6758" y="25688"/>
                  <a:pt x="2786" y="24553"/>
                  <a:pt x="0" y="21226"/>
                </a:cubicBezTo>
                <a:cubicBezTo>
                  <a:pt x="136" y="25466"/>
                  <a:pt x="4517" y="27533"/>
                  <a:pt x="8624" y="27533"/>
                </a:cubicBezTo>
                <a:cubicBezTo>
                  <a:pt x="9188" y="27533"/>
                  <a:pt x="9748" y="27494"/>
                  <a:pt x="10291" y="27416"/>
                </a:cubicBezTo>
                <a:cubicBezTo>
                  <a:pt x="10162" y="27932"/>
                  <a:pt x="10033" y="28422"/>
                  <a:pt x="9930" y="28938"/>
                </a:cubicBezTo>
                <a:cubicBezTo>
                  <a:pt x="7962" y="29088"/>
                  <a:pt x="5995" y="29292"/>
                  <a:pt x="3944" y="29292"/>
                </a:cubicBezTo>
                <a:cubicBezTo>
                  <a:pt x="2822" y="29292"/>
                  <a:pt x="1676" y="29231"/>
                  <a:pt x="490" y="29067"/>
                </a:cubicBezTo>
                <a:cubicBezTo>
                  <a:pt x="1849" y="30026"/>
                  <a:pt x="3422" y="30331"/>
                  <a:pt x="5062" y="30331"/>
                </a:cubicBezTo>
                <a:cubicBezTo>
                  <a:pt x="6596" y="30331"/>
                  <a:pt x="8190" y="30064"/>
                  <a:pt x="9723" y="29814"/>
                </a:cubicBezTo>
                <a:cubicBezTo>
                  <a:pt x="9620" y="30253"/>
                  <a:pt x="9543" y="30666"/>
                  <a:pt x="9466" y="31104"/>
                </a:cubicBezTo>
                <a:cubicBezTo>
                  <a:pt x="6912" y="31517"/>
                  <a:pt x="4617" y="33245"/>
                  <a:pt x="1960" y="34122"/>
                </a:cubicBezTo>
                <a:cubicBezTo>
                  <a:pt x="2357" y="34238"/>
                  <a:pt x="2774" y="34290"/>
                  <a:pt x="3202" y="34290"/>
                </a:cubicBezTo>
                <a:cubicBezTo>
                  <a:pt x="5248" y="34290"/>
                  <a:pt x="7562" y="33085"/>
                  <a:pt x="9311" y="31826"/>
                </a:cubicBezTo>
                <a:cubicBezTo>
                  <a:pt x="8167" y="38164"/>
                  <a:pt x="7894" y="40283"/>
                  <a:pt x="8013" y="40283"/>
                </a:cubicBezTo>
                <a:cubicBezTo>
                  <a:pt x="8206" y="40283"/>
                  <a:pt x="9423" y="34747"/>
                  <a:pt x="9646" y="32548"/>
                </a:cubicBezTo>
                <a:cubicBezTo>
                  <a:pt x="10136" y="34431"/>
                  <a:pt x="11967" y="36881"/>
                  <a:pt x="14159" y="36984"/>
                </a:cubicBezTo>
                <a:cubicBezTo>
                  <a:pt x="12483" y="35592"/>
                  <a:pt x="12122" y="32780"/>
                  <a:pt x="9852" y="31491"/>
                </a:cubicBezTo>
                <a:cubicBezTo>
                  <a:pt x="9956" y="30949"/>
                  <a:pt x="10059" y="30382"/>
                  <a:pt x="10188" y="29814"/>
                </a:cubicBezTo>
                <a:cubicBezTo>
                  <a:pt x="11451" y="32445"/>
                  <a:pt x="15681" y="33941"/>
                  <a:pt x="18415" y="34508"/>
                </a:cubicBezTo>
                <a:cubicBezTo>
                  <a:pt x="15733" y="33116"/>
                  <a:pt x="13747" y="29557"/>
                  <a:pt x="10368" y="29067"/>
                </a:cubicBezTo>
                <a:cubicBezTo>
                  <a:pt x="10471" y="28499"/>
                  <a:pt x="10626" y="27958"/>
                  <a:pt x="10755" y="27416"/>
                </a:cubicBezTo>
                <a:cubicBezTo>
                  <a:pt x="13341" y="28949"/>
                  <a:pt x="16615" y="30151"/>
                  <a:pt x="19857" y="30151"/>
                </a:cubicBezTo>
                <a:cubicBezTo>
                  <a:pt x="21141" y="30151"/>
                  <a:pt x="22421" y="29963"/>
                  <a:pt x="23650" y="29531"/>
                </a:cubicBezTo>
                <a:cubicBezTo>
                  <a:pt x="23516" y="29538"/>
                  <a:pt x="23382" y="29542"/>
                  <a:pt x="23248" y="29542"/>
                </a:cubicBezTo>
                <a:cubicBezTo>
                  <a:pt x="19522" y="29542"/>
                  <a:pt x="15846" y="26761"/>
                  <a:pt x="11908" y="26761"/>
                </a:cubicBezTo>
                <a:cubicBezTo>
                  <a:pt x="11577" y="26761"/>
                  <a:pt x="11245" y="26780"/>
                  <a:pt x="10910" y="26823"/>
                </a:cubicBezTo>
                <a:cubicBezTo>
                  <a:pt x="11013" y="26359"/>
                  <a:pt x="11142" y="25894"/>
                  <a:pt x="11400" y="25017"/>
                </a:cubicBezTo>
                <a:cubicBezTo>
                  <a:pt x="14088" y="25693"/>
                  <a:pt x="17223" y="26342"/>
                  <a:pt x="19887" y="26342"/>
                </a:cubicBezTo>
                <a:cubicBezTo>
                  <a:pt x="21696" y="26342"/>
                  <a:pt x="23288" y="26042"/>
                  <a:pt x="24373" y="25250"/>
                </a:cubicBezTo>
                <a:cubicBezTo>
                  <a:pt x="23649" y="25368"/>
                  <a:pt x="22922" y="25416"/>
                  <a:pt x="22193" y="25416"/>
                </a:cubicBezTo>
                <a:cubicBezTo>
                  <a:pt x="19226" y="25416"/>
                  <a:pt x="16227" y="24628"/>
                  <a:pt x="13264" y="24628"/>
                </a:cubicBezTo>
                <a:cubicBezTo>
                  <a:pt x="12675" y="24628"/>
                  <a:pt x="12088" y="24659"/>
                  <a:pt x="11503" y="24734"/>
                </a:cubicBezTo>
                <a:cubicBezTo>
                  <a:pt x="11684" y="24141"/>
                  <a:pt x="11890" y="23547"/>
                  <a:pt x="12096" y="22954"/>
                </a:cubicBezTo>
                <a:cubicBezTo>
                  <a:pt x="13934" y="23651"/>
                  <a:pt x="15855" y="23994"/>
                  <a:pt x="17767" y="23994"/>
                </a:cubicBezTo>
                <a:cubicBezTo>
                  <a:pt x="20523" y="23994"/>
                  <a:pt x="23262" y="23282"/>
                  <a:pt x="25714" y="21897"/>
                </a:cubicBezTo>
                <a:cubicBezTo>
                  <a:pt x="24100" y="22475"/>
                  <a:pt x="22386" y="22662"/>
                  <a:pt x="20631" y="22662"/>
                </a:cubicBezTo>
                <a:cubicBezTo>
                  <a:pt x="17926" y="22662"/>
                  <a:pt x="15122" y="22218"/>
                  <a:pt x="12431" y="22077"/>
                </a:cubicBezTo>
                <a:cubicBezTo>
                  <a:pt x="12793" y="21175"/>
                  <a:pt x="12844" y="21020"/>
                  <a:pt x="13566" y="19524"/>
                </a:cubicBezTo>
                <a:cubicBezTo>
                  <a:pt x="14461" y="19680"/>
                  <a:pt x="15415" y="19765"/>
                  <a:pt x="16388" y="19765"/>
                </a:cubicBezTo>
                <a:cubicBezTo>
                  <a:pt x="20240" y="19765"/>
                  <a:pt x="24403" y="18438"/>
                  <a:pt x="26462" y="14959"/>
                </a:cubicBezTo>
                <a:cubicBezTo>
                  <a:pt x="22722" y="17744"/>
                  <a:pt x="17925" y="17744"/>
                  <a:pt x="13747" y="19137"/>
                </a:cubicBezTo>
                <a:cubicBezTo>
                  <a:pt x="14211" y="18234"/>
                  <a:pt x="14701" y="17332"/>
                  <a:pt x="15268" y="16481"/>
                </a:cubicBezTo>
                <a:cubicBezTo>
                  <a:pt x="21071" y="15526"/>
                  <a:pt x="27983" y="10936"/>
                  <a:pt x="29221" y="7841"/>
                </a:cubicBezTo>
                <a:cubicBezTo>
                  <a:pt x="25121" y="10858"/>
                  <a:pt x="20194" y="13360"/>
                  <a:pt x="15630" y="16016"/>
                </a:cubicBezTo>
                <a:cubicBezTo>
                  <a:pt x="18931" y="11271"/>
                  <a:pt x="28731" y="5829"/>
                  <a:pt x="29737" y="1032"/>
                </a:cubicBezTo>
                <a:cubicBezTo>
                  <a:pt x="27803" y="3173"/>
                  <a:pt x="25249" y="4668"/>
                  <a:pt x="22954" y="6396"/>
                </a:cubicBezTo>
                <a:cubicBezTo>
                  <a:pt x="19369" y="8821"/>
                  <a:pt x="18080" y="12483"/>
                  <a:pt x="15243" y="15759"/>
                </a:cubicBezTo>
                <a:cubicBezTo>
                  <a:pt x="16223" y="10368"/>
                  <a:pt x="19627" y="5649"/>
                  <a:pt x="20659" y="0"/>
                </a:cubicBez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lIns="121900" tIns="121900" rIns="121900" bIns="121900" anchor="ctr"/>
          <a:lstStyle/>
          <a:p>
            <a:pPr marL="0" marR="0" lvl="0" indent="0" algn="l" defTabSz="121917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grpSp>
        <p:nvGrpSpPr>
          <p:cNvPr id="28" name="Google Shape;333;p11"/>
          <p:cNvGrpSpPr>
            <a:grpSpLocks/>
          </p:cNvGrpSpPr>
          <p:nvPr/>
        </p:nvGrpSpPr>
        <p:grpSpPr bwMode="auto">
          <a:xfrm flipH="1">
            <a:off x="9330268" y="6030384"/>
            <a:ext cx="1437217" cy="1183216"/>
            <a:chOff x="4626556" y="3501085"/>
            <a:chExt cx="1193630" cy="983475"/>
          </a:xfrm>
        </p:grpSpPr>
        <p:sp>
          <p:nvSpPr>
            <p:cNvPr id="29" name="Google Shape;334;p11"/>
            <p:cNvSpPr/>
            <p:nvPr/>
          </p:nvSpPr>
          <p:spPr>
            <a:xfrm>
              <a:off x="4626556" y="4118616"/>
              <a:ext cx="457060" cy="168897"/>
            </a:xfrm>
            <a:custGeom>
              <a:avLst/>
              <a:gdLst/>
              <a:ahLst/>
              <a:cxnLst/>
              <a:rect l="l" t="t" r="r" b="b"/>
              <a:pathLst>
                <a:path w="18259" h="6731" extrusionOk="0">
                  <a:moveTo>
                    <a:pt x="14506" y="1"/>
                  </a:moveTo>
                  <a:lnTo>
                    <a:pt x="14454" y="52"/>
                  </a:lnTo>
                  <a:cubicBezTo>
                    <a:pt x="10483" y="3121"/>
                    <a:pt x="5815" y="5107"/>
                    <a:pt x="888" y="5855"/>
                  </a:cubicBezTo>
                  <a:cubicBezTo>
                    <a:pt x="21" y="6472"/>
                    <a:pt x="0" y="6730"/>
                    <a:pt x="534" y="6730"/>
                  </a:cubicBezTo>
                  <a:cubicBezTo>
                    <a:pt x="3080" y="6730"/>
                    <a:pt x="18259" y="854"/>
                    <a:pt x="14506" y="1"/>
                  </a:cubicBezTo>
                  <a:close/>
                </a:path>
              </a:pathLst>
            </a:custGeom>
            <a:solidFill>
              <a:schemeClr val="accent6"/>
            </a:solidFill>
            <a:ln>
              <a:noFill/>
            </a:ln>
          </p:spPr>
          <p:txBody>
            <a:bodyPr spcFirstLastPara="1" lIns="91425" tIns="91425" rIns="91425" bIns="91425" anchor="ctr"/>
            <a:lstStyle/>
            <a:p>
              <a:pPr marL="0" marR="0" lvl="0" indent="0" algn="l" defTabSz="1219170" rtl="0" eaLnBrk="1" fontAlgn="base"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sp>
          <p:nvSpPr>
            <p:cNvPr id="30" name="Google Shape;335;p11"/>
            <p:cNvSpPr>
              <a:spLocks/>
            </p:cNvSpPr>
            <p:nvPr/>
          </p:nvSpPr>
          <p:spPr bwMode="auto">
            <a:xfrm>
              <a:off x="4702761" y="3501085"/>
              <a:ext cx="1117425" cy="983475"/>
            </a:xfrm>
            <a:custGeom>
              <a:avLst/>
              <a:gdLst>
                <a:gd name="T0" fmla="*/ 568421875 w 44697"/>
                <a:gd name="T1" fmla="*/ 93421875 h 39339"/>
                <a:gd name="T2" fmla="*/ 558546875 w 44697"/>
                <a:gd name="T3" fmla="*/ 141171875 h 39339"/>
                <a:gd name="T4" fmla="*/ 538640625 w 44697"/>
                <a:gd name="T5" fmla="*/ 148218750 h 39339"/>
                <a:gd name="T6" fmla="*/ 540812500 w 44697"/>
                <a:gd name="T7" fmla="*/ 105296875 h 39339"/>
                <a:gd name="T8" fmla="*/ 568421875 w 44697"/>
                <a:gd name="T9" fmla="*/ 93421875 h 39339"/>
                <a:gd name="T10" fmla="*/ 330812500 w 44697"/>
                <a:gd name="T11" fmla="*/ 156265625 h 39339"/>
                <a:gd name="T12" fmla="*/ 333281250 w 44697"/>
                <a:gd name="T13" fmla="*/ 156484375 h 39339"/>
                <a:gd name="T14" fmla="*/ 318171875 w 44697"/>
                <a:gd name="T15" fmla="*/ 225640625 h 39339"/>
                <a:gd name="T16" fmla="*/ 315546875 w 44697"/>
                <a:gd name="T17" fmla="*/ 225390625 h 39339"/>
                <a:gd name="T18" fmla="*/ 330812500 w 44697"/>
                <a:gd name="T19" fmla="*/ 156265625 h 39339"/>
                <a:gd name="T20" fmla="*/ 308812500 w 44697"/>
                <a:gd name="T21" fmla="*/ 337437500 h 39339"/>
                <a:gd name="T22" fmla="*/ 331671875 w 44697"/>
                <a:gd name="T23" fmla="*/ 342250000 h 39339"/>
                <a:gd name="T24" fmla="*/ 334062500 w 44697"/>
                <a:gd name="T25" fmla="*/ 393734375 h 39339"/>
                <a:gd name="T26" fmla="*/ 310703125 w 44697"/>
                <a:gd name="T27" fmla="*/ 388593750 h 39339"/>
                <a:gd name="T28" fmla="*/ 308812500 w 44697"/>
                <a:gd name="T29" fmla="*/ 337437500 h 39339"/>
                <a:gd name="T30" fmla="*/ 377843750 w 44697"/>
                <a:gd name="T31" fmla="*/ 408781250 h 39339"/>
                <a:gd name="T32" fmla="*/ 404203125 w 44697"/>
                <a:gd name="T33" fmla="*/ 431718750 h 39339"/>
                <a:gd name="T34" fmla="*/ 392500000 w 44697"/>
                <a:gd name="T35" fmla="*/ 437390625 h 39339"/>
                <a:gd name="T36" fmla="*/ 366328125 w 44697"/>
                <a:gd name="T37" fmla="*/ 414390625 h 39339"/>
                <a:gd name="T38" fmla="*/ 377843750 w 44697"/>
                <a:gd name="T39" fmla="*/ 408781250 h 39339"/>
                <a:gd name="T40" fmla="*/ 400093750 w 44697"/>
                <a:gd name="T41" fmla="*/ 0 h 39339"/>
                <a:gd name="T42" fmla="*/ 279687500 w 44697"/>
                <a:gd name="T43" fmla="*/ 100875000 h 39339"/>
                <a:gd name="T44" fmla="*/ 274265625 w 44697"/>
                <a:gd name="T45" fmla="*/ 248312500 h 39339"/>
                <a:gd name="T46" fmla="*/ 247046875 w 44697"/>
                <a:gd name="T47" fmla="*/ 211687500 h 39339"/>
                <a:gd name="T48" fmla="*/ 263968750 w 44697"/>
                <a:gd name="T49" fmla="*/ 32765625 h 39339"/>
                <a:gd name="T50" fmla="*/ 263968750 w 44697"/>
                <a:gd name="T51" fmla="*/ 32765625 h 39339"/>
                <a:gd name="T52" fmla="*/ 179015625 w 44697"/>
                <a:gd name="T53" fmla="*/ 322359375 h 39339"/>
                <a:gd name="T54" fmla="*/ 176515625 w 44697"/>
                <a:gd name="T55" fmla="*/ 322109375 h 39339"/>
                <a:gd name="T56" fmla="*/ 97937500 w 44697"/>
                <a:gd name="T57" fmla="*/ 144390625 h 39339"/>
                <a:gd name="T58" fmla="*/ 97937500 w 44697"/>
                <a:gd name="T59" fmla="*/ 144390625 h 39339"/>
                <a:gd name="T60" fmla="*/ 21375000 w 44697"/>
                <a:gd name="T61" fmla="*/ 330171875 h 39339"/>
                <a:gd name="T62" fmla="*/ 133796875 w 44697"/>
                <a:gd name="T63" fmla="*/ 420828125 h 39339"/>
                <a:gd name="T64" fmla="*/ 205937500 w 44697"/>
                <a:gd name="T65" fmla="*/ 579609375 h 39339"/>
                <a:gd name="T66" fmla="*/ 321625000 w 44697"/>
                <a:gd name="T67" fmla="*/ 614656250 h 39339"/>
                <a:gd name="T68" fmla="*/ 401375000 w 44697"/>
                <a:gd name="T69" fmla="*/ 590093750 h 39339"/>
                <a:gd name="T70" fmla="*/ 343359375 w 44697"/>
                <a:gd name="T71" fmla="*/ 557843750 h 39339"/>
                <a:gd name="T72" fmla="*/ 249859375 w 44697"/>
                <a:gd name="T73" fmla="*/ 462750000 h 39339"/>
                <a:gd name="T74" fmla="*/ 259890625 w 44697"/>
                <a:gd name="T75" fmla="*/ 461968750 h 39339"/>
                <a:gd name="T76" fmla="*/ 447968750 w 44697"/>
                <a:gd name="T77" fmla="*/ 519750000 h 39339"/>
                <a:gd name="T78" fmla="*/ 507359375 w 44697"/>
                <a:gd name="T79" fmla="*/ 502234375 h 39339"/>
                <a:gd name="T80" fmla="*/ 577078125 w 44697"/>
                <a:gd name="T81" fmla="*/ 433734375 h 39339"/>
                <a:gd name="T82" fmla="*/ 577078125 w 44697"/>
                <a:gd name="T83" fmla="*/ 433734375 h 39339"/>
                <a:gd name="T84" fmla="*/ 531578125 w 44697"/>
                <a:gd name="T85" fmla="*/ 436671875 h 39339"/>
                <a:gd name="T86" fmla="*/ 401375000 w 44697"/>
                <a:gd name="T87" fmla="*/ 379328125 h 39339"/>
                <a:gd name="T88" fmla="*/ 419578125 w 44697"/>
                <a:gd name="T89" fmla="*/ 361828125 h 39339"/>
                <a:gd name="T90" fmla="*/ 546062500 w 44697"/>
                <a:gd name="T91" fmla="*/ 382265625 h 39339"/>
                <a:gd name="T92" fmla="*/ 567406250 w 44697"/>
                <a:gd name="T93" fmla="*/ 377312500 h 39339"/>
                <a:gd name="T94" fmla="*/ 642765625 w 44697"/>
                <a:gd name="T95" fmla="*/ 289062500 h 39339"/>
                <a:gd name="T96" fmla="*/ 642765625 w 44697"/>
                <a:gd name="T97" fmla="*/ 289062500 h 39339"/>
                <a:gd name="T98" fmla="*/ 569609375 w 44697"/>
                <a:gd name="T99" fmla="*/ 299906250 h 39339"/>
                <a:gd name="T100" fmla="*/ 519453125 w 44697"/>
                <a:gd name="T101" fmla="*/ 245937500 h 39339"/>
                <a:gd name="T102" fmla="*/ 662109375 w 44697"/>
                <a:gd name="T103" fmla="*/ 203218750 h 39339"/>
                <a:gd name="T104" fmla="*/ 683468750 w 44697"/>
                <a:gd name="T105" fmla="*/ 64203125 h 39339"/>
                <a:gd name="T106" fmla="*/ 564890625 w 44697"/>
                <a:gd name="T107" fmla="*/ 31984375 h 39339"/>
                <a:gd name="T108" fmla="*/ 453765625 w 44697"/>
                <a:gd name="T109" fmla="*/ 127062500 h 39339"/>
                <a:gd name="T110" fmla="*/ 425046875 w 44697"/>
                <a:gd name="T111" fmla="*/ 158625000 h 39339"/>
                <a:gd name="T112" fmla="*/ 406625000 w 44697"/>
                <a:gd name="T113" fmla="*/ 152046875 h 39339"/>
                <a:gd name="T114" fmla="*/ 429187500 w 44697"/>
                <a:gd name="T115" fmla="*/ 16640625 h 39339"/>
                <a:gd name="T116" fmla="*/ 400093750 w 44697"/>
                <a:gd name="T117" fmla="*/ 0 h 39339"/>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44697" h="39339" extrusionOk="0">
                  <a:moveTo>
                    <a:pt x="36379" y="5979"/>
                  </a:moveTo>
                  <a:cubicBezTo>
                    <a:pt x="37626" y="5979"/>
                    <a:pt x="37864" y="7555"/>
                    <a:pt x="35747" y="9035"/>
                  </a:cubicBezTo>
                  <a:cubicBezTo>
                    <a:pt x="35259" y="9350"/>
                    <a:pt x="34824" y="9486"/>
                    <a:pt x="34473" y="9486"/>
                  </a:cubicBezTo>
                  <a:cubicBezTo>
                    <a:pt x="33357" y="9486"/>
                    <a:pt x="33082" y="8112"/>
                    <a:pt x="34612" y="6739"/>
                  </a:cubicBezTo>
                  <a:cubicBezTo>
                    <a:pt x="35297" y="6203"/>
                    <a:pt x="35910" y="5979"/>
                    <a:pt x="36379" y="5979"/>
                  </a:cubicBezTo>
                  <a:close/>
                  <a:moveTo>
                    <a:pt x="21172" y="10001"/>
                  </a:moveTo>
                  <a:cubicBezTo>
                    <a:pt x="21224" y="10001"/>
                    <a:pt x="21276" y="10006"/>
                    <a:pt x="21330" y="10015"/>
                  </a:cubicBezTo>
                  <a:cubicBezTo>
                    <a:pt x="22725" y="10339"/>
                    <a:pt x="21930" y="14441"/>
                    <a:pt x="20363" y="14441"/>
                  </a:cubicBezTo>
                  <a:cubicBezTo>
                    <a:pt x="20308" y="14441"/>
                    <a:pt x="20252" y="14435"/>
                    <a:pt x="20195" y="14425"/>
                  </a:cubicBezTo>
                  <a:cubicBezTo>
                    <a:pt x="18771" y="14125"/>
                    <a:pt x="19573" y="10001"/>
                    <a:pt x="21172" y="10001"/>
                  </a:cubicBezTo>
                  <a:close/>
                  <a:moveTo>
                    <a:pt x="19764" y="21596"/>
                  </a:moveTo>
                  <a:cubicBezTo>
                    <a:pt x="20187" y="21596"/>
                    <a:pt x="20679" y="21690"/>
                    <a:pt x="21227" y="21904"/>
                  </a:cubicBezTo>
                  <a:cubicBezTo>
                    <a:pt x="23760" y="23171"/>
                    <a:pt x="23321" y="25199"/>
                    <a:pt x="21380" y="25199"/>
                  </a:cubicBezTo>
                  <a:cubicBezTo>
                    <a:pt x="20950" y="25199"/>
                    <a:pt x="20447" y="25099"/>
                    <a:pt x="19885" y="24870"/>
                  </a:cubicBezTo>
                  <a:cubicBezTo>
                    <a:pt x="17338" y="23618"/>
                    <a:pt x="17796" y="21596"/>
                    <a:pt x="19764" y="21596"/>
                  </a:cubicBezTo>
                  <a:close/>
                  <a:moveTo>
                    <a:pt x="24182" y="26162"/>
                  </a:moveTo>
                  <a:cubicBezTo>
                    <a:pt x="24978" y="26162"/>
                    <a:pt x="26067" y="26763"/>
                    <a:pt x="25869" y="27630"/>
                  </a:cubicBezTo>
                  <a:cubicBezTo>
                    <a:pt x="25759" y="27880"/>
                    <a:pt x="25466" y="27993"/>
                    <a:pt x="25120" y="27993"/>
                  </a:cubicBezTo>
                  <a:cubicBezTo>
                    <a:pt x="24325" y="27993"/>
                    <a:pt x="23247" y="27401"/>
                    <a:pt x="23445" y="26521"/>
                  </a:cubicBezTo>
                  <a:cubicBezTo>
                    <a:pt x="23553" y="26273"/>
                    <a:pt x="23840" y="26162"/>
                    <a:pt x="24182" y="26162"/>
                  </a:cubicBezTo>
                  <a:close/>
                  <a:moveTo>
                    <a:pt x="25606" y="0"/>
                  </a:moveTo>
                  <a:cubicBezTo>
                    <a:pt x="22588" y="0"/>
                    <a:pt x="17675" y="4496"/>
                    <a:pt x="17900" y="6456"/>
                  </a:cubicBezTo>
                  <a:cubicBezTo>
                    <a:pt x="16987" y="8479"/>
                    <a:pt x="18562" y="15892"/>
                    <a:pt x="17553" y="15892"/>
                  </a:cubicBezTo>
                  <a:cubicBezTo>
                    <a:pt x="17250" y="15892"/>
                    <a:pt x="16715" y="15226"/>
                    <a:pt x="15811" y="13548"/>
                  </a:cubicBezTo>
                  <a:cubicBezTo>
                    <a:pt x="13644" y="6765"/>
                    <a:pt x="18519" y="3541"/>
                    <a:pt x="16894" y="2097"/>
                  </a:cubicBezTo>
                  <a:cubicBezTo>
                    <a:pt x="4927" y="6524"/>
                    <a:pt x="13981" y="20631"/>
                    <a:pt x="11457" y="20631"/>
                  </a:cubicBezTo>
                  <a:cubicBezTo>
                    <a:pt x="11408" y="20631"/>
                    <a:pt x="11355" y="20625"/>
                    <a:pt x="11297" y="20615"/>
                  </a:cubicBezTo>
                  <a:cubicBezTo>
                    <a:pt x="3844" y="16823"/>
                    <a:pt x="7919" y="10273"/>
                    <a:pt x="6268" y="9241"/>
                  </a:cubicBezTo>
                  <a:cubicBezTo>
                    <a:pt x="1780" y="9447"/>
                    <a:pt x="1" y="18345"/>
                    <a:pt x="1368" y="21131"/>
                  </a:cubicBezTo>
                  <a:cubicBezTo>
                    <a:pt x="2425" y="24225"/>
                    <a:pt x="5314" y="26727"/>
                    <a:pt x="8563" y="26933"/>
                  </a:cubicBezTo>
                  <a:cubicBezTo>
                    <a:pt x="6681" y="33304"/>
                    <a:pt x="11968" y="36295"/>
                    <a:pt x="13180" y="37095"/>
                  </a:cubicBezTo>
                  <a:cubicBezTo>
                    <a:pt x="16091" y="38759"/>
                    <a:pt x="18570" y="39338"/>
                    <a:pt x="20584" y="39338"/>
                  </a:cubicBezTo>
                  <a:cubicBezTo>
                    <a:pt x="22940" y="39338"/>
                    <a:pt x="24659" y="38544"/>
                    <a:pt x="25688" y="37766"/>
                  </a:cubicBezTo>
                  <a:cubicBezTo>
                    <a:pt x="27932" y="35831"/>
                    <a:pt x="26101" y="36167"/>
                    <a:pt x="21975" y="35702"/>
                  </a:cubicBezTo>
                  <a:cubicBezTo>
                    <a:pt x="17100" y="35522"/>
                    <a:pt x="14469" y="31086"/>
                    <a:pt x="15991" y="29616"/>
                  </a:cubicBezTo>
                  <a:cubicBezTo>
                    <a:pt x="16201" y="29582"/>
                    <a:pt x="16415" y="29566"/>
                    <a:pt x="16633" y="29566"/>
                  </a:cubicBezTo>
                  <a:cubicBezTo>
                    <a:pt x="19978" y="29566"/>
                    <a:pt x="24301" y="33264"/>
                    <a:pt x="28670" y="33264"/>
                  </a:cubicBezTo>
                  <a:cubicBezTo>
                    <a:pt x="29941" y="33264"/>
                    <a:pt x="31216" y="32951"/>
                    <a:pt x="32471" y="32143"/>
                  </a:cubicBezTo>
                  <a:cubicBezTo>
                    <a:pt x="34277" y="31215"/>
                    <a:pt x="38068" y="28558"/>
                    <a:pt x="36933" y="27759"/>
                  </a:cubicBezTo>
                  <a:cubicBezTo>
                    <a:pt x="35945" y="27884"/>
                    <a:pt x="34966" y="27947"/>
                    <a:pt x="34021" y="27947"/>
                  </a:cubicBezTo>
                  <a:cubicBezTo>
                    <a:pt x="29910" y="27947"/>
                    <a:pt x="26443" y="26752"/>
                    <a:pt x="25688" y="24277"/>
                  </a:cubicBezTo>
                  <a:cubicBezTo>
                    <a:pt x="25424" y="23442"/>
                    <a:pt x="25932" y="23157"/>
                    <a:pt x="26853" y="23157"/>
                  </a:cubicBezTo>
                  <a:cubicBezTo>
                    <a:pt x="28828" y="23157"/>
                    <a:pt x="32703" y="24465"/>
                    <a:pt x="34948" y="24465"/>
                  </a:cubicBezTo>
                  <a:cubicBezTo>
                    <a:pt x="35537" y="24465"/>
                    <a:pt x="36013" y="24375"/>
                    <a:pt x="36314" y="24148"/>
                  </a:cubicBezTo>
                  <a:cubicBezTo>
                    <a:pt x="38816" y="23606"/>
                    <a:pt x="43303" y="19274"/>
                    <a:pt x="41137" y="18500"/>
                  </a:cubicBezTo>
                  <a:cubicBezTo>
                    <a:pt x="39565" y="18986"/>
                    <a:pt x="37927" y="19194"/>
                    <a:pt x="36455" y="19194"/>
                  </a:cubicBezTo>
                  <a:cubicBezTo>
                    <a:pt x="32299" y="19194"/>
                    <a:pt x="29474" y="17531"/>
                    <a:pt x="33245" y="15740"/>
                  </a:cubicBezTo>
                  <a:cubicBezTo>
                    <a:pt x="36340" y="14554"/>
                    <a:pt x="40131" y="15818"/>
                    <a:pt x="42375" y="13006"/>
                  </a:cubicBezTo>
                  <a:cubicBezTo>
                    <a:pt x="43355" y="10453"/>
                    <a:pt x="44696" y="5966"/>
                    <a:pt x="43742" y="4109"/>
                  </a:cubicBezTo>
                  <a:cubicBezTo>
                    <a:pt x="41314" y="2858"/>
                    <a:pt x="38595" y="2047"/>
                    <a:pt x="36153" y="2047"/>
                  </a:cubicBezTo>
                  <a:cubicBezTo>
                    <a:pt x="32654" y="2047"/>
                    <a:pt x="29725" y="3712"/>
                    <a:pt x="29041" y="8132"/>
                  </a:cubicBezTo>
                  <a:cubicBezTo>
                    <a:pt x="28743" y="9270"/>
                    <a:pt x="28120" y="10152"/>
                    <a:pt x="27203" y="10152"/>
                  </a:cubicBezTo>
                  <a:cubicBezTo>
                    <a:pt x="26852" y="10152"/>
                    <a:pt x="26459" y="10023"/>
                    <a:pt x="26024" y="9731"/>
                  </a:cubicBezTo>
                  <a:cubicBezTo>
                    <a:pt x="23651" y="7100"/>
                    <a:pt x="26901" y="3851"/>
                    <a:pt x="27468" y="1065"/>
                  </a:cubicBezTo>
                  <a:cubicBezTo>
                    <a:pt x="27065" y="312"/>
                    <a:pt x="26401" y="0"/>
                    <a:pt x="25606" y="0"/>
                  </a:cubicBez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marL="0" marR="0" lvl="0" indent="0" algn="l" defTabSz="121917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sp>
          <p:nvSpPr>
            <p:cNvPr id="31" name="Google Shape;336;p11"/>
            <p:cNvSpPr/>
            <p:nvPr/>
          </p:nvSpPr>
          <p:spPr>
            <a:xfrm>
              <a:off x="4809380" y="3587292"/>
              <a:ext cx="812160" cy="761798"/>
            </a:xfrm>
            <a:custGeom>
              <a:avLst/>
              <a:gdLst/>
              <a:ahLst/>
              <a:cxnLst/>
              <a:rect l="l" t="t" r="r" b="b"/>
              <a:pathLst>
                <a:path w="32471" h="30460" extrusionOk="0">
                  <a:moveTo>
                    <a:pt x="21097" y="0"/>
                  </a:moveTo>
                  <a:lnTo>
                    <a:pt x="21097" y="0"/>
                  </a:lnTo>
                  <a:cubicBezTo>
                    <a:pt x="18312" y="4075"/>
                    <a:pt x="17873" y="9827"/>
                    <a:pt x="20014" y="14675"/>
                  </a:cubicBezTo>
                  <a:cubicBezTo>
                    <a:pt x="17796" y="15759"/>
                    <a:pt x="15114" y="17177"/>
                    <a:pt x="12663" y="18544"/>
                  </a:cubicBezTo>
                  <a:cubicBezTo>
                    <a:pt x="8614" y="14005"/>
                    <a:pt x="8589" y="9827"/>
                    <a:pt x="10007" y="4901"/>
                  </a:cubicBezTo>
                  <a:lnTo>
                    <a:pt x="10007" y="4901"/>
                  </a:lnTo>
                  <a:cubicBezTo>
                    <a:pt x="7841" y="9208"/>
                    <a:pt x="8924" y="14908"/>
                    <a:pt x="12457" y="18647"/>
                  </a:cubicBezTo>
                  <a:cubicBezTo>
                    <a:pt x="10884" y="19524"/>
                    <a:pt x="8769" y="20762"/>
                    <a:pt x="6912" y="21897"/>
                  </a:cubicBezTo>
                  <a:cubicBezTo>
                    <a:pt x="2192" y="20607"/>
                    <a:pt x="26" y="15217"/>
                    <a:pt x="464" y="10446"/>
                  </a:cubicBezTo>
                  <a:lnTo>
                    <a:pt x="464" y="10446"/>
                  </a:lnTo>
                  <a:cubicBezTo>
                    <a:pt x="0" y="10884"/>
                    <a:pt x="284" y="12096"/>
                    <a:pt x="258" y="13231"/>
                  </a:cubicBezTo>
                  <a:cubicBezTo>
                    <a:pt x="568" y="16739"/>
                    <a:pt x="2734" y="20891"/>
                    <a:pt x="6628" y="22052"/>
                  </a:cubicBezTo>
                  <a:cubicBezTo>
                    <a:pt x="6345" y="22464"/>
                    <a:pt x="4153" y="23135"/>
                    <a:pt x="4230" y="23805"/>
                  </a:cubicBezTo>
                  <a:cubicBezTo>
                    <a:pt x="4926" y="23367"/>
                    <a:pt x="6061" y="22671"/>
                    <a:pt x="7170" y="22000"/>
                  </a:cubicBezTo>
                  <a:lnTo>
                    <a:pt x="7170" y="22000"/>
                  </a:lnTo>
                  <a:cubicBezTo>
                    <a:pt x="5519" y="24527"/>
                    <a:pt x="6783" y="29840"/>
                    <a:pt x="9491" y="30459"/>
                  </a:cubicBezTo>
                  <a:cubicBezTo>
                    <a:pt x="5881" y="28138"/>
                    <a:pt x="5287" y="21819"/>
                    <a:pt x="10162" y="20220"/>
                  </a:cubicBezTo>
                  <a:cubicBezTo>
                    <a:pt x="14902" y="21989"/>
                    <a:pt x="18574" y="27881"/>
                    <a:pt x="24211" y="27881"/>
                  </a:cubicBezTo>
                  <a:cubicBezTo>
                    <a:pt x="24248" y="27881"/>
                    <a:pt x="24284" y="27881"/>
                    <a:pt x="24321" y="27880"/>
                  </a:cubicBezTo>
                  <a:cubicBezTo>
                    <a:pt x="18956" y="27236"/>
                    <a:pt x="15397" y="22438"/>
                    <a:pt x="10394" y="20091"/>
                  </a:cubicBezTo>
                  <a:cubicBezTo>
                    <a:pt x="13515" y="18286"/>
                    <a:pt x="16816" y="16507"/>
                    <a:pt x="20246" y="14804"/>
                  </a:cubicBezTo>
                  <a:lnTo>
                    <a:pt x="21871" y="14005"/>
                  </a:lnTo>
                  <a:cubicBezTo>
                    <a:pt x="24118" y="15173"/>
                    <a:pt x="27476" y="18015"/>
                    <a:pt x="30159" y="18015"/>
                  </a:cubicBezTo>
                  <a:cubicBezTo>
                    <a:pt x="30617" y="18015"/>
                    <a:pt x="31055" y="17932"/>
                    <a:pt x="31465" y="17745"/>
                  </a:cubicBezTo>
                  <a:lnTo>
                    <a:pt x="31465" y="17745"/>
                  </a:lnTo>
                  <a:cubicBezTo>
                    <a:pt x="31199" y="17778"/>
                    <a:pt x="30936" y="17794"/>
                    <a:pt x="30677" y="17794"/>
                  </a:cubicBezTo>
                  <a:cubicBezTo>
                    <a:pt x="27570" y="17794"/>
                    <a:pt x="24936" y="15495"/>
                    <a:pt x="22103" y="13876"/>
                  </a:cubicBezTo>
                  <a:cubicBezTo>
                    <a:pt x="25224" y="12380"/>
                    <a:pt x="31671" y="9053"/>
                    <a:pt x="32471" y="6061"/>
                  </a:cubicBezTo>
                  <a:lnTo>
                    <a:pt x="32471" y="6061"/>
                  </a:lnTo>
                  <a:cubicBezTo>
                    <a:pt x="31052" y="8176"/>
                    <a:pt x="28912" y="9904"/>
                    <a:pt x="26539" y="11297"/>
                  </a:cubicBezTo>
                  <a:cubicBezTo>
                    <a:pt x="25966" y="10495"/>
                    <a:pt x="28283" y="4708"/>
                    <a:pt x="28085" y="4708"/>
                  </a:cubicBezTo>
                  <a:cubicBezTo>
                    <a:pt x="28060" y="4708"/>
                    <a:pt x="27995" y="4799"/>
                    <a:pt x="27880" y="5004"/>
                  </a:cubicBezTo>
                  <a:cubicBezTo>
                    <a:pt x="24037" y="12432"/>
                    <a:pt x="30201" y="9904"/>
                    <a:pt x="20194" y="14572"/>
                  </a:cubicBezTo>
                  <a:cubicBezTo>
                    <a:pt x="17770" y="9208"/>
                    <a:pt x="19034" y="4256"/>
                    <a:pt x="21097" y="0"/>
                  </a:cubicBezTo>
                  <a:close/>
                </a:path>
              </a:pathLst>
            </a:custGeom>
            <a:solidFill>
              <a:schemeClr val="accent6"/>
            </a:solidFill>
            <a:ln>
              <a:noFill/>
            </a:ln>
          </p:spPr>
          <p:txBody>
            <a:bodyPr spcFirstLastPara="1" lIns="91425" tIns="91425" rIns="91425" bIns="91425" anchor="ctr"/>
            <a:lstStyle/>
            <a:p>
              <a:pPr marL="0" marR="0" lvl="0" indent="0" algn="l" defTabSz="1219170" rtl="0" eaLnBrk="1" fontAlgn="base"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grpSp>
      <p:grpSp>
        <p:nvGrpSpPr>
          <p:cNvPr id="32" name="Google Shape;337;p11"/>
          <p:cNvGrpSpPr>
            <a:grpSpLocks/>
          </p:cNvGrpSpPr>
          <p:nvPr/>
        </p:nvGrpSpPr>
        <p:grpSpPr bwMode="auto">
          <a:xfrm rot="10800000" flipH="1">
            <a:off x="-605366" y="1384301"/>
            <a:ext cx="2146300" cy="1725084"/>
            <a:chOff x="4649450" y="3527425"/>
            <a:chExt cx="1224050" cy="983475"/>
          </a:xfrm>
        </p:grpSpPr>
        <p:sp>
          <p:nvSpPr>
            <p:cNvPr id="33" name="Google Shape;338;p11"/>
            <p:cNvSpPr/>
            <p:nvPr/>
          </p:nvSpPr>
          <p:spPr>
            <a:xfrm>
              <a:off x="4649450" y="4145264"/>
              <a:ext cx="456303" cy="168940"/>
            </a:xfrm>
            <a:custGeom>
              <a:avLst/>
              <a:gdLst/>
              <a:ahLst/>
              <a:cxnLst/>
              <a:rect l="l" t="t" r="r" b="b"/>
              <a:pathLst>
                <a:path w="18259" h="6731" extrusionOk="0">
                  <a:moveTo>
                    <a:pt x="14506" y="1"/>
                  </a:moveTo>
                  <a:lnTo>
                    <a:pt x="14454" y="52"/>
                  </a:lnTo>
                  <a:cubicBezTo>
                    <a:pt x="10483" y="3121"/>
                    <a:pt x="5815" y="5107"/>
                    <a:pt x="888" y="5855"/>
                  </a:cubicBezTo>
                  <a:cubicBezTo>
                    <a:pt x="21" y="6472"/>
                    <a:pt x="0" y="6730"/>
                    <a:pt x="534" y="6730"/>
                  </a:cubicBezTo>
                  <a:cubicBezTo>
                    <a:pt x="3080" y="6730"/>
                    <a:pt x="18259" y="854"/>
                    <a:pt x="14506" y="1"/>
                  </a:cubicBezTo>
                  <a:close/>
                </a:path>
              </a:pathLst>
            </a:custGeom>
            <a:solidFill>
              <a:schemeClr val="accent6"/>
            </a:solidFill>
            <a:ln>
              <a:noFill/>
            </a:ln>
          </p:spPr>
          <p:txBody>
            <a:bodyPr spcFirstLastPara="1" lIns="91425" tIns="91425" rIns="91425" bIns="91425" anchor="ctr"/>
            <a:lstStyle/>
            <a:p>
              <a:pPr marL="0" marR="0" lvl="0" indent="0" algn="l" defTabSz="1219170" rtl="0" eaLnBrk="1" fontAlgn="base"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sp>
          <p:nvSpPr>
            <p:cNvPr id="34" name="Google Shape;339;p11"/>
            <p:cNvSpPr>
              <a:spLocks/>
            </p:cNvSpPr>
            <p:nvPr/>
          </p:nvSpPr>
          <p:spPr bwMode="auto">
            <a:xfrm>
              <a:off x="4756075" y="3527425"/>
              <a:ext cx="1117425" cy="983475"/>
            </a:xfrm>
            <a:custGeom>
              <a:avLst/>
              <a:gdLst>
                <a:gd name="T0" fmla="*/ 568421875 w 44697"/>
                <a:gd name="T1" fmla="*/ 93421875 h 39339"/>
                <a:gd name="T2" fmla="*/ 558546875 w 44697"/>
                <a:gd name="T3" fmla="*/ 141171875 h 39339"/>
                <a:gd name="T4" fmla="*/ 538640625 w 44697"/>
                <a:gd name="T5" fmla="*/ 148218750 h 39339"/>
                <a:gd name="T6" fmla="*/ 540812500 w 44697"/>
                <a:gd name="T7" fmla="*/ 105296875 h 39339"/>
                <a:gd name="T8" fmla="*/ 568421875 w 44697"/>
                <a:gd name="T9" fmla="*/ 93421875 h 39339"/>
                <a:gd name="T10" fmla="*/ 330812500 w 44697"/>
                <a:gd name="T11" fmla="*/ 156265625 h 39339"/>
                <a:gd name="T12" fmla="*/ 333281250 w 44697"/>
                <a:gd name="T13" fmla="*/ 156484375 h 39339"/>
                <a:gd name="T14" fmla="*/ 318171875 w 44697"/>
                <a:gd name="T15" fmla="*/ 225640625 h 39339"/>
                <a:gd name="T16" fmla="*/ 315546875 w 44697"/>
                <a:gd name="T17" fmla="*/ 225390625 h 39339"/>
                <a:gd name="T18" fmla="*/ 330812500 w 44697"/>
                <a:gd name="T19" fmla="*/ 156265625 h 39339"/>
                <a:gd name="T20" fmla="*/ 308812500 w 44697"/>
                <a:gd name="T21" fmla="*/ 337437500 h 39339"/>
                <a:gd name="T22" fmla="*/ 331671875 w 44697"/>
                <a:gd name="T23" fmla="*/ 342250000 h 39339"/>
                <a:gd name="T24" fmla="*/ 334062500 w 44697"/>
                <a:gd name="T25" fmla="*/ 393734375 h 39339"/>
                <a:gd name="T26" fmla="*/ 310703125 w 44697"/>
                <a:gd name="T27" fmla="*/ 388593750 h 39339"/>
                <a:gd name="T28" fmla="*/ 308812500 w 44697"/>
                <a:gd name="T29" fmla="*/ 337437500 h 39339"/>
                <a:gd name="T30" fmla="*/ 377843750 w 44697"/>
                <a:gd name="T31" fmla="*/ 408781250 h 39339"/>
                <a:gd name="T32" fmla="*/ 404203125 w 44697"/>
                <a:gd name="T33" fmla="*/ 431718750 h 39339"/>
                <a:gd name="T34" fmla="*/ 392500000 w 44697"/>
                <a:gd name="T35" fmla="*/ 437390625 h 39339"/>
                <a:gd name="T36" fmla="*/ 366328125 w 44697"/>
                <a:gd name="T37" fmla="*/ 414390625 h 39339"/>
                <a:gd name="T38" fmla="*/ 377843750 w 44697"/>
                <a:gd name="T39" fmla="*/ 408781250 h 39339"/>
                <a:gd name="T40" fmla="*/ 400093750 w 44697"/>
                <a:gd name="T41" fmla="*/ 0 h 39339"/>
                <a:gd name="T42" fmla="*/ 279687500 w 44697"/>
                <a:gd name="T43" fmla="*/ 100875000 h 39339"/>
                <a:gd name="T44" fmla="*/ 274265625 w 44697"/>
                <a:gd name="T45" fmla="*/ 248312500 h 39339"/>
                <a:gd name="T46" fmla="*/ 247046875 w 44697"/>
                <a:gd name="T47" fmla="*/ 211687500 h 39339"/>
                <a:gd name="T48" fmla="*/ 263968750 w 44697"/>
                <a:gd name="T49" fmla="*/ 32765625 h 39339"/>
                <a:gd name="T50" fmla="*/ 263968750 w 44697"/>
                <a:gd name="T51" fmla="*/ 32765625 h 39339"/>
                <a:gd name="T52" fmla="*/ 179015625 w 44697"/>
                <a:gd name="T53" fmla="*/ 322359375 h 39339"/>
                <a:gd name="T54" fmla="*/ 176515625 w 44697"/>
                <a:gd name="T55" fmla="*/ 322109375 h 39339"/>
                <a:gd name="T56" fmla="*/ 97937500 w 44697"/>
                <a:gd name="T57" fmla="*/ 144390625 h 39339"/>
                <a:gd name="T58" fmla="*/ 97937500 w 44697"/>
                <a:gd name="T59" fmla="*/ 144390625 h 39339"/>
                <a:gd name="T60" fmla="*/ 21375000 w 44697"/>
                <a:gd name="T61" fmla="*/ 330171875 h 39339"/>
                <a:gd name="T62" fmla="*/ 133796875 w 44697"/>
                <a:gd name="T63" fmla="*/ 420828125 h 39339"/>
                <a:gd name="T64" fmla="*/ 205937500 w 44697"/>
                <a:gd name="T65" fmla="*/ 579609375 h 39339"/>
                <a:gd name="T66" fmla="*/ 321625000 w 44697"/>
                <a:gd name="T67" fmla="*/ 614656250 h 39339"/>
                <a:gd name="T68" fmla="*/ 401375000 w 44697"/>
                <a:gd name="T69" fmla="*/ 590093750 h 39339"/>
                <a:gd name="T70" fmla="*/ 343359375 w 44697"/>
                <a:gd name="T71" fmla="*/ 557843750 h 39339"/>
                <a:gd name="T72" fmla="*/ 249859375 w 44697"/>
                <a:gd name="T73" fmla="*/ 462750000 h 39339"/>
                <a:gd name="T74" fmla="*/ 259890625 w 44697"/>
                <a:gd name="T75" fmla="*/ 461968750 h 39339"/>
                <a:gd name="T76" fmla="*/ 447968750 w 44697"/>
                <a:gd name="T77" fmla="*/ 519750000 h 39339"/>
                <a:gd name="T78" fmla="*/ 507359375 w 44697"/>
                <a:gd name="T79" fmla="*/ 502234375 h 39339"/>
                <a:gd name="T80" fmla="*/ 577078125 w 44697"/>
                <a:gd name="T81" fmla="*/ 433734375 h 39339"/>
                <a:gd name="T82" fmla="*/ 577078125 w 44697"/>
                <a:gd name="T83" fmla="*/ 433734375 h 39339"/>
                <a:gd name="T84" fmla="*/ 531578125 w 44697"/>
                <a:gd name="T85" fmla="*/ 436671875 h 39339"/>
                <a:gd name="T86" fmla="*/ 401375000 w 44697"/>
                <a:gd name="T87" fmla="*/ 379328125 h 39339"/>
                <a:gd name="T88" fmla="*/ 419578125 w 44697"/>
                <a:gd name="T89" fmla="*/ 361828125 h 39339"/>
                <a:gd name="T90" fmla="*/ 546062500 w 44697"/>
                <a:gd name="T91" fmla="*/ 382265625 h 39339"/>
                <a:gd name="T92" fmla="*/ 567406250 w 44697"/>
                <a:gd name="T93" fmla="*/ 377312500 h 39339"/>
                <a:gd name="T94" fmla="*/ 642765625 w 44697"/>
                <a:gd name="T95" fmla="*/ 289062500 h 39339"/>
                <a:gd name="T96" fmla="*/ 642765625 w 44697"/>
                <a:gd name="T97" fmla="*/ 289062500 h 39339"/>
                <a:gd name="T98" fmla="*/ 569609375 w 44697"/>
                <a:gd name="T99" fmla="*/ 299906250 h 39339"/>
                <a:gd name="T100" fmla="*/ 519453125 w 44697"/>
                <a:gd name="T101" fmla="*/ 245937500 h 39339"/>
                <a:gd name="T102" fmla="*/ 662109375 w 44697"/>
                <a:gd name="T103" fmla="*/ 203218750 h 39339"/>
                <a:gd name="T104" fmla="*/ 683468750 w 44697"/>
                <a:gd name="T105" fmla="*/ 64203125 h 39339"/>
                <a:gd name="T106" fmla="*/ 564890625 w 44697"/>
                <a:gd name="T107" fmla="*/ 31984375 h 39339"/>
                <a:gd name="T108" fmla="*/ 453765625 w 44697"/>
                <a:gd name="T109" fmla="*/ 127062500 h 39339"/>
                <a:gd name="T110" fmla="*/ 425046875 w 44697"/>
                <a:gd name="T111" fmla="*/ 158625000 h 39339"/>
                <a:gd name="T112" fmla="*/ 406625000 w 44697"/>
                <a:gd name="T113" fmla="*/ 152046875 h 39339"/>
                <a:gd name="T114" fmla="*/ 429187500 w 44697"/>
                <a:gd name="T115" fmla="*/ 16640625 h 39339"/>
                <a:gd name="T116" fmla="*/ 400093750 w 44697"/>
                <a:gd name="T117" fmla="*/ 0 h 39339"/>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44697" h="39339" extrusionOk="0">
                  <a:moveTo>
                    <a:pt x="36379" y="5979"/>
                  </a:moveTo>
                  <a:cubicBezTo>
                    <a:pt x="37626" y="5979"/>
                    <a:pt x="37864" y="7555"/>
                    <a:pt x="35747" y="9035"/>
                  </a:cubicBezTo>
                  <a:cubicBezTo>
                    <a:pt x="35259" y="9350"/>
                    <a:pt x="34824" y="9486"/>
                    <a:pt x="34473" y="9486"/>
                  </a:cubicBezTo>
                  <a:cubicBezTo>
                    <a:pt x="33357" y="9486"/>
                    <a:pt x="33082" y="8112"/>
                    <a:pt x="34612" y="6739"/>
                  </a:cubicBezTo>
                  <a:cubicBezTo>
                    <a:pt x="35297" y="6203"/>
                    <a:pt x="35910" y="5979"/>
                    <a:pt x="36379" y="5979"/>
                  </a:cubicBezTo>
                  <a:close/>
                  <a:moveTo>
                    <a:pt x="21172" y="10001"/>
                  </a:moveTo>
                  <a:cubicBezTo>
                    <a:pt x="21224" y="10001"/>
                    <a:pt x="21276" y="10006"/>
                    <a:pt x="21330" y="10015"/>
                  </a:cubicBezTo>
                  <a:cubicBezTo>
                    <a:pt x="22725" y="10339"/>
                    <a:pt x="21930" y="14441"/>
                    <a:pt x="20363" y="14441"/>
                  </a:cubicBezTo>
                  <a:cubicBezTo>
                    <a:pt x="20308" y="14441"/>
                    <a:pt x="20252" y="14435"/>
                    <a:pt x="20195" y="14425"/>
                  </a:cubicBezTo>
                  <a:cubicBezTo>
                    <a:pt x="18771" y="14125"/>
                    <a:pt x="19573" y="10001"/>
                    <a:pt x="21172" y="10001"/>
                  </a:cubicBezTo>
                  <a:close/>
                  <a:moveTo>
                    <a:pt x="19764" y="21596"/>
                  </a:moveTo>
                  <a:cubicBezTo>
                    <a:pt x="20187" y="21596"/>
                    <a:pt x="20679" y="21690"/>
                    <a:pt x="21227" y="21904"/>
                  </a:cubicBezTo>
                  <a:cubicBezTo>
                    <a:pt x="23760" y="23171"/>
                    <a:pt x="23321" y="25199"/>
                    <a:pt x="21380" y="25199"/>
                  </a:cubicBezTo>
                  <a:cubicBezTo>
                    <a:pt x="20950" y="25199"/>
                    <a:pt x="20447" y="25099"/>
                    <a:pt x="19885" y="24870"/>
                  </a:cubicBezTo>
                  <a:cubicBezTo>
                    <a:pt x="17338" y="23618"/>
                    <a:pt x="17796" y="21596"/>
                    <a:pt x="19764" y="21596"/>
                  </a:cubicBezTo>
                  <a:close/>
                  <a:moveTo>
                    <a:pt x="24182" y="26162"/>
                  </a:moveTo>
                  <a:cubicBezTo>
                    <a:pt x="24978" y="26162"/>
                    <a:pt x="26067" y="26763"/>
                    <a:pt x="25869" y="27630"/>
                  </a:cubicBezTo>
                  <a:cubicBezTo>
                    <a:pt x="25759" y="27880"/>
                    <a:pt x="25466" y="27993"/>
                    <a:pt x="25120" y="27993"/>
                  </a:cubicBezTo>
                  <a:cubicBezTo>
                    <a:pt x="24325" y="27993"/>
                    <a:pt x="23247" y="27401"/>
                    <a:pt x="23445" y="26521"/>
                  </a:cubicBezTo>
                  <a:cubicBezTo>
                    <a:pt x="23553" y="26273"/>
                    <a:pt x="23840" y="26162"/>
                    <a:pt x="24182" y="26162"/>
                  </a:cubicBezTo>
                  <a:close/>
                  <a:moveTo>
                    <a:pt x="25606" y="0"/>
                  </a:moveTo>
                  <a:cubicBezTo>
                    <a:pt x="22588" y="0"/>
                    <a:pt x="17675" y="4496"/>
                    <a:pt x="17900" y="6456"/>
                  </a:cubicBezTo>
                  <a:cubicBezTo>
                    <a:pt x="16987" y="8479"/>
                    <a:pt x="18562" y="15892"/>
                    <a:pt x="17553" y="15892"/>
                  </a:cubicBezTo>
                  <a:cubicBezTo>
                    <a:pt x="17250" y="15892"/>
                    <a:pt x="16715" y="15226"/>
                    <a:pt x="15811" y="13548"/>
                  </a:cubicBezTo>
                  <a:cubicBezTo>
                    <a:pt x="13644" y="6765"/>
                    <a:pt x="18519" y="3541"/>
                    <a:pt x="16894" y="2097"/>
                  </a:cubicBezTo>
                  <a:cubicBezTo>
                    <a:pt x="4927" y="6524"/>
                    <a:pt x="13981" y="20631"/>
                    <a:pt x="11457" y="20631"/>
                  </a:cubicBezTo>
                  <a:cubicBezTo>
                    <a:pt x="11408" y="20631"/>
                    <a:pt x="11355" y="20625"/>
                    <a:pt x="11297" y="20615"/>
                  </a:cubicBezTo>
                  <a:cubicBezTo>
                    <a:pt x="3844" y="16823"/>
                    <a:pt x="7919" y="10273"/>
                    <a:pt x="6268" y="9241"/>
                  </a:cubicBezTo>
                  <a:cubicBezTo>
                    <a:pt x="1780" y="9447"/>
                    <a:pt x="1" y="18345"/>
                    <a:pt x="1368" y="21131"/>
                  </a:cubicBezTo>
                  <a:cubicBezTo>
                    <a:pt x="2425" y="24225"/>
                    <a:pt x="5314" y="26727"/>
                    <a:pt x="8563" y="26933"/>
                  </a:cubicBezTo>
                  <a:cubicBezTo>
                    <a:pt x="6681" y="33304"/>
                    <a:pt x="11968" y="36295"/>
                    <a:pt x="13180" y="37095"/>
                  </a:cubicBezTo>
                  <a:cubicBezTo>
                    <a:pt x="16091" y="38759"/>
                    <a:pt x="18570" y="39338"/>
                    <a:pt x="20584" y="39338"/>
                  </a:cubicBezTo>
                  <a:cubicBezTo>
                    <a:pt x="22940" y="39338"/>
                    <a:pt x="24659" y="38544"/>
                    <a:pt x="25688" y="37766"/>
                  </a:cubicBezTo>
                  <a:cubicBezTo>
                    <a:pt x="27932" y="35831"/>
                    <a:pt x="26101" y="36167"/>
                    <a:pt x="21975" y="35702"/>
                  </a:cubicBezTo>
                  <a:cubicBezTo>
                    <a:pt x="17100" y="35522"/>
                    <a:pt x="14469" y="31086"/>
                    <a:pt x="15991" y="29616"/>
                  </a:cubicBezTo>
                  <a:cubicBezTo>
                    <a:pt x="16201" y="29582"/>
                    <a:pt x="16415" y="29566"/>
                    <a:pt x="16633" y="29566"/>
                  </a:cubicBezTo>
                  <a:cubicBezTo>
                    <a:pt x="19978" y="29566"/>
                    <a:pt x="24301" y="33264"/>
                    <a:pt x="28670" y="33264"/>
                  </a:cubicBezTo>
                  <a:cubicBezTo>
                    <a:pt x="29941" y="33264"/>
                    <a:pt x="31216" y="32951"/>
                    <a:pt x="32471" y="32143"/>
                  </a:cubicBezTo>
                  <a:cubicBezTo>
                    <a:pt x="34277" y="31215"/>
                    <a:pt x="38068" y="28558"/>
                    <a:pt x="36933" y="27759"/>
                  </a:cubicBezTo>
                  <a:cubicBezTo>
                    <a:pt x="35945" y="27884"/>
                    <a:pt x="34966" y="27947"/>
                    <a:pt x="34021" y="27947"/>
                  </a:cubicBezTo>
                  <a:cubicBezTo>
                    <a:pt x="29910" y="27947"/>
                    <a:pt x="26443" y="26752"/>
                    <a:pt x="25688" y="24277"/>
                  </a:cubicBezTo>
                  <a:cubicBezTo>
                    <a:pt x="25424" y="23442"/>
                    <a:pt x="25932" y="23157"/>
                    <a:pt x="26853" y="23157"/>
                  </a:cubicBezTo>
                  <a:cubicBezTo>
                    <a:pt x="28828" y="23157"/>
                    <a:pt x="32703" y="24465"/>
                    <a:pt x="34948" y="24465"/>
                  </a:cubicBezTo>
                  <a:cubicBezTo>
                    <a:pt x="35537" y="24465"/>
                    <a:pt x="36013" y="24375"/>
                    <a:pt x="36314" y="24148"/>
                  </a:cubicBezTo>
                  <a:cubicBezTo>
                    <a:pt x="38816" y="23606"/>
                    <a:pt x="43303" y="19274"/>
                    <a:pt x="41137" y="18500"/>
                  </a:cubicBezTo>
                  <a:cubicBezTo>
                    <a:pt x="39565" y="18986"/>
                    <a:pt x="37927" y="19194"/>
                    <a:pt x="36455" y="19194"/>
                  </a:cubicBezTo>
                  <a:cubicBezTo>
                    <a:pt x="32299" y="19194"/>
                    <a:pt x="29474" y="17531"/>
                    <a:pt x="33245" y="15740"/>
                  </a:cubicBezTo>
                  <a:cubicBezTo>
                    <a:pt x="36340" y="14554"/>
                    <a:pt x="40131" y="15818"/>
                    <a:pt x="42375" y="13006"/>
                  </a:cubicBezTo>
                  <a:cubicBezTo>
                    <a:pt x="43355" y="10453"/>
                    <a:pt x="44696" y="5966"/>
                    <a:pt x="43742" y="4109"/>
                  </a:cubicBezTo>
                  <a:cubicBezTo>
                    <a:pt x="41314" y="2858"/>
                    <a:pt x="38595" y="2047"/>
                    <a:pt x="36153" y="2047"/>
                  </a:cubicBezTo>
                  <a:cubicBezTo>
                    <a:pt x="32654" y="2047"/>
                    <a:pt x="29725" y="3712"/>
                    <a:pt x="29041" y="8132"/>
                  </a:cubicBezTo>
                  <a:cubicBezTo>
                    <a:pt x="28743" y="9270"/>
                    <a:pt x="28120" y="10152"/>
                    <a:pt x="27203" y="10152"/>
                  </a:cubicBezTo>
                  <a:cubicBezTo>
                    <a:pt x="26852" y="10152"/>
                    <a:pt x="26459" y="10023"/>
                    <a:pt x="26024" y="9731"/>
                  </a:cubicBezTo>
                  <a:cubicBezTo>
                    <a:pt x="23651" y="7100"/>
                    <a:pt x="26901" y="3851"/>
                    <a:pt x="27468" y="1065"/>
                  </a:cubicBezTo>
                  <a:cubicBezTo>
                    <a:pt x="27065" y="312"/>
                    <a:pt x="26401" y="0"/>
                    <a:pt x="25606" y="0"/>
                  </a:cubicBez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marL="0" marR="0" lvl="0" indent="0" algn="l" defTabSz="121917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sp>
          <p:nvSpPr>
            <p:cNvPr id="35" name="Google Shape;340;p11"/>
            <p:cNvSpPr/>
            <p:nvPr/>
          </p:nvSpPr>
          <p:spPr>
            <a:xfrm>
              <a:off x="4836558" y="3611895"/>
              <a:ext cx="812412" cy="761439"/>
            </a:xfrm>
            <a:custGeom>
              <a:avLst/>
              <a:gdLst/>
              <a:ahLst/>
              <a:cxnLst/>
              <a:rect l="l" t="t" r="r" b="b"/>
              <a:pathLst>
                <a:path w="32471" h="30460" extrusionOk="0">
                  <a:moveTo>
                    <a:pt x="21097" y="0"/>
                  </a:moveTo>
                  <a:lnTo>
                    <a:pt x="21097" y="0"/>
                  </a:lnTo>
                  <a:cubicBezTo>
                    <a:pt x="18312" y="4075"/>
                    <a:pt x="17873" y="9827"/>
                    <a:pt x="20014" y="14675"/>
                  </a:cubicBezTo>
                  <a:cubicBezTo>
                    <a:pt x="17796" y="15759"/>
                    <a:pt x="15114" y="17177"/>
                    <a:pt x="12663" y="18544"/>
                  </a:cubicBezTo>
                  <a:cubicBezTo>
                    <a:pt x="8614" y="14005"/>
                    <a:pt x="8589" y="9827"/>
                    <a:pt x="10007" y="4901"/>
                  </a:cubicBezTo>
                  <a:lnTo>
                    <a:pt x="10007" y="4901"/>
                  </a:lnTo>
                  <a:cubicBezTo>
                    <a:pt x="7841" y="9208"/>
                    <a:pt x="8924" y="14908"/>
                    <a:pt x="12457" y="18647"/>
                  </a:cubicBezTo>
                  <a:cubicBezTo>
                    <a:pt x="10884" y="19524"/>
                    <a:pt x="8769" y="20762"/>
                    <a:pt x="6912" y="21897"/>
                  </a:cubicBezTo>
                  <a:cubicBezTo>
                    <a:pt x="2192" y="20607"/>
                    <a:pt x="26" y="15217"/>
                    <a:pt x="464" y="10446"/>
                  </a:cubicBezTo>
                  <a:lnTo>
                    <a:pt x="464" y="10446"/>
                  </a:lnTo>
                  <a:cubicBezTo>
                    <a:pt x="0" y="10884"/>
                    <a:pt x="284" y="12096"/>
                    <a:pt x="258" y="13231"/>
                  </a:cubicBezTo>
                  <a:cubicBezTo>
                    <a:pt x="568" y="16739"/>
                    <a:pt x="2734" y="20891"/>
                    <a:pt x="6628" y="22052"/>
                  </a:cubicBezTo>
                  <a:cubicBezTo>
                    <a:pt x="6345" y="22464"/>
                    <a:pt x="4153" y="23135"/>
                    <a:pt x="4230" y="23805"/>
                  </a:cubicBezTo>
                  <a:cubicBezTo>
                    <a:pt x="4926" y="23367"/>
                    <a:pt x="6061" y="22671"/>
                    <a:pt x="7170" y="22000"/>
                  </a:cubicBezTo>
                  <a:lnTo>
                    <a:pt x="7170" y="22000"/>
                  </a:lnTo>
                  <a:cubicBezTo>
                    <a:pt x="5519" y="24527"/>
                    <a:pt x="6783" y="29840"/>
                    <a:pt x="9491" y="30459"/>
                  </a:cubicBezTo>
                  <a:cubicBezTo>
                    <a:pt x="5881" y="28138"/>
                    <a:pt x="5287" y="21819"/>
                    <a:pt x="10162" y="20220"/>
                  </a:cubicBezTo>
                  <a:cubicBezTo>
                    <a:pt x="14902" y="21989"/>
                    <a:pt x="18574" y="27881"/>
                    <a:pt x="24211" y="27881"/>
                  </a:cubicBezTo>
                  <a:cubicBezTo>
                    <a:pt x="24248" y="27881"/>
                    <a:pt x="24284" y="27881"/>
                    <a:pt x="24321" y="27880"/>
                  </a:cubicBezTo>
                  <a:cubicBezTo>
                    <a:pt x="18956" y="27236"/>
                    <a:pt x="15397" y="22438"/>
                    <a:pt x="10394" y="20091"/>
                  </a:cubicBezTo>
                  <a:cubicBezTo>
                    <a:pt x="13515" y="18286"/>
                    <a:pt x="16816" y="16507"/>
                    <a:pt x="20246" y="14804"/>
                  </a:cubicBezTo>
                  <a:lnTo>
                    <a:pt x="21871" y="14005"/>
                  </a:lnTo>
                  <a:cubicBezTo>
                    <a:pt x="24118" y="15173"/>
                    <a:pt x="27476" y="18015"/>
                    <a:pt x="30159" y="18015"/>
                  </a:cubicBezTo>
                  <a:cubicBezTo>
                    <a:pt x="30617" y="18015"/>
                    <a:pt x="31055" y="17932"/>
                    <a:pt x="31465" y="17745"/>
                  </a:cubicBezTo>
                  <a:lnTo>
                    <a:pt x="31465" y="17745"/>
                  </a:lnTo>
                  <a:cubicBezTo>
                    <a:pt x="31199" y="17778"/>
                    <a:pt x="30936" y="17794"/>
                    <a:pt x="30677" y="17794"/>
                  </a:cubicBezTo>
                  <a:cubicBezTo>
                    <a:pt x="27570" y="17794"/>
                    <a:pt x="24936" y="15495"/>
                    <a:pt x="22103" y="13876"/>
                  </a:cubicBezTo>
                  <a:cubicBezTo>
                    <a:pt x="25224" y="12380"/>
                    <a:pt x="31671" y="9053"/>
                    <a:pt x="32471" y="6061"/>
                  </a:cubicBezTo>
                  <a:lnTo>
                    <a:pt x="32471" y="6061"/>
                  </a:lnTo>
                  <a:cubicBezTo>
                    <a:pt x="31052" y="8176"/>
                    <a:pt x="28912" y="9904"/>
                    <a:pt x="26539" y="11297"/>
                  </a:cubicBezTo>
                  <a:cubicBezTo>
                    <a:pt x="25966" y="10495"/>
                    <a:pt x="28283" y="4708"/>
                    <a:pt x="28085" y="4708"/>
                  </a:cubicBezTo>
                  <a:cubicBezTo>
                    <a:pt x="28060" y="4708"/>
                    <a:pt x="27995" y="4799"/>
                    <a:pt x="27880" y="5004"/>
                  </a:cubicBezTo>
                  <a:cubicBezTo>
                    <a:pt x="24037" y="12432"/>
                    <a:pt x="30201" y="9904"/>
                    <a:pt x="20194" y="14572"/>
                  </a:cubicBezTo>
                  <a:cubicBezTo>
                    <a:pt x="17770" y="9208"/>
                    <a:pt x="19034" y="4256"/>
                    <a:pt x="21097" y="0"/>
                  </a:cubicBezTo>
                  <a:close/>
                </a:path>
              </a:pathLst>
            </a:custGeom>
            <a:solidFill>
              <a:schemeClr val="accent6"/>
            </a:solidFill>
            <a:ln>
              <a:noFill/>
            </a:ln>
          </p:spPr>
          <p:txBody>
            <a:bodyPr spcFirstLastPara="1" lIns="91425" tIns="91425" rIns="91425" bIns="91425" anchor="ctr"/>
            <a:lstStyle/>
            <a:p>
              <a:pPr marL="0" marR="0" lvl="0" indent="0" algn="l" defTabSz="1219170" rtl="0" eaLnBrk="1" fontAlgn="base"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grpSp>
      <p:sp>
        <p:nvSpPr>
          <p:cNvPr id="36" name="Google Shape;341;p11"/>
          <p:cNvSpPr/>
          <p:nvPr/>
        </p:nvSpPr>
        <p:spPr>
          <a:xfrm rot="10800000" flipH="1">
            <a:off x="-201083" y="-245533"/>
            <a:ext cx="1852084" cy="2510367"/>
          </a:xfrm>
          <a:custGeom>
            <a:avLst/>
            <a:gdLst/>
            <a:ahLst/>
            <a:cxnLst/>
            <a:rect l="l" t="t" r="r" b="b"/>
            <a:pathLst>
              <a:path w="29738" h="40284" extrusionOk="0">
                <a:moveTo>
                  <a:pt x="20659" y="0"/>
                </a:moveTo>
                <a:cubicBezTo>
                  <a:pt x="17022" y="4411"/>
                  <a:pt x="13953" y="10291"/>
                  <a:pt x="14882" y="16326"/>
                </a:cubicBezTo>
                <a:lnTo>
                  <a:pt x="14701" y="16584"/>
                </a:lnTo>
                <a:cubicBezTo>
                  <a:pt x="14340" y="17177"/>
                  <a:pt x="13979" y="17770"/>
                  <a:pt x="13669" y="18389"/>
                </a:cubicBezTo>
                <a:cubicBezTo>
                  <a:pt x="13205" y="13308"/>
                  <a:pt x="12406" y="8228"/>
                  <a:pt x="11271" y="3250"/>
                </a:cubicBezTo>
                <a:lnTo>
                  <a:pt x="11271" y="3250"/>
                </a:lnTo>
                <a:cubicBezTo>
                  <a:pt x="9698" y="8486"/>
                  <a:pt x="10497" y="14185"/>
                  <a:pt x="13463" y="18776"/>
                </a:cubicBezTo>
                <a:cubicBezTo>
                  <a:pt x="12844" y="19988"/>
                  <a:pt x="12303" y="21200"/>
                  <a:pt x="11813" y="22490"/>
                </a:cubicBezTo>
                <a:cubicBezTo>
                  <a:pt x="10342" y="17693"/>
                  <a:pt x="8150" y="12354"/>
                  <a:pt x="4540" y="8743"/>
                </a:cubicBezTo>
                <a:lnTo>
                  <a:pt x="4540" y="8743"/>
                </a:lnTo>
                <a:cubicBezTo>
                  <a:pt x="6551" y="13412"/>
                  <a:pt x="7634" y="19086"/>
                  <a:pt x="11658" y="22928"/>
                </a:cubicBezTo>
                <a:cubicBezTo>
                  <a:pt x="11451" y="23444"/>
                  <a:pt x="11271" y="23960"/>
                  <a:pt x="11116" y="24502"/>
                </a:cubicBezTo>
                <a:cubicBezTo>
                  <a:pt x="7067" y="22206"/>
                  <a:pt x="4978" y="18183"/>
                  <a:pt x="2579" y="14495"/>
                </a:cubicBezTo>
                <a:lnTo>
                  <a:pt x="2579" y="14495"/>
                </a:lnTo>
                <a:cubicBezTo>
                  <a:pt x="3559" y="18802"/>
                  <a:pt x="5571" y="24579"/>
                  <a:pt x="10884" y="25250"/>
                </a:cubicBezTo>
                <a:cubicBezTo>
                  <a:pt x="10729" y="25765"/>
                  <a:pt x="10652" y="25997"/>
                  <a:pt x="10420" y="26926"/>
                </a:cubicBezTo>
                <a:cubicBezTo>
                  <a:pt x="6758" y="25688"/>
                  <a:pt x="2786" y="24553"/>
                  <a:pt x="0" y="21226"/>
                </a:cubicBezTo>
                <a:lnTo>
                  <a:pt x="0" y="21226"/>
                </a:lnTo>
                <a:cubicBezTo>
                  <a:pt x="136" y="25466"/>
                  <a:pt x="4517" y="27533"/>
                  <a:pt x="8624" y="27533"/>
                </a:cubicBezTo>
                <a:cubicBezTo>
                  <a:pt x="9188" y="27533"/>
                  <a:pt x="9748" y="27494"/>
                  <a:pt x="10291" y="27416"/>
                </a:cubicBezTo>
                <a:lnTo>
                  <a:pt x="10291" y="27416"/>
                </a:lnTo>
                <a:cubicBezTo>
                  <a:pt x="10162" y="27932"/>
                  <a:pt x="10033" y="28422"/>
                  <a:pt x="9930" y="28938"/>
                </a:cubicBezTo>
                <a:cubicBezTo>
                  <a:pt x="7962" y="29088"/>
                  <a:pt x="5995" y="29292"/>
                  <a:pt x="3944" y="29292"/>
                </a:cubicBezTo>
                <a:cubicBezTo>
                  <a:pt x="2822" y="29292"/>
                  <a:pt x="1676" y="29231"/>
                  <a:pt x="490" y="29067"/>
                </a:cubicBezTo>
                <a:lnTo>
                  <a:pt x="490" y="29067"/>
                </a:lnTo>
                <a:cubicBezTo>
                  <a:pt x="1849" y="30026"/>
                  <a:pt x="3422" y="30331"/>
                  <a:pt x="5062" y="30331"/>
                </a:cubicBezTo>
                <a:cubicBezTo>
                  <a:pt x="6596" y="30331"/>
                  <a:pt x="8190" y="30064"/>
                  <a:pt x="9723" y="29814"/>
                </a:cubicBezTo>
                <a:lnTo>
                  <a:pt x="9723" y="29814"/>
                </a:lnTo>
                <a:cubicBezTo>
                  <a:pt x="9620" y="30253"/>
                  <a:pt x="9543" y="30666"/>
                  <a:pt x="9466" y="31104"/>
                </a:cubicBezTo>
                <a:cubicBezTo>
                  <a:pt x="6912" y="31517"/>
                  <a:pt x="4617" y="33245"/>
                  <a:pt x="1960" y="34122"/>
                </a:cubicBezTo>
                <a:cubicBezTo>
                  <a:pt x="2357" y="34238"/>
                  <a:pt x="2774" y="34290"/>
                  <a:pt x="3202" y="34290"/>
                </a:cubicBezTo>
                <a:cubicBezTo>
                  <a:pt x="5248" y="34290"/>
                  <a:pt x="7562" y="33085"/>
                  <a:pt x="9311" y="31826"/>
                </a:cubicBezTo>
                <a:lnTo>
                  <a:pt x="9311" y="31826"/>
                </a:lnTo>
                <a:cubicBezTo>
                  <a:pt x="8167" y="38164"/>
                  <a:pt x="7894" y="40283"/>
                  <a:pt x="8013" y="40283"/>
                </a:cubicBezTo>
                <a:cubicBezTo>
                  <a:pt x="8206" y="40283"/>
                  <a:pt x="9423" y="34747"/>
                  <a:pt x="9646" y="32548"/>
                </a:cubicBezTo>
                <a:cubicBezTo>
                  <a:pt x="10136" y="34431"/>
                  <a:pt x="11967" y="36881"/>
                  <a:pt x="14159" y="36984"/>
                </a:cubicBezTo>
                <a:cubicBezTo>
                  <a:pt x="12483" y="35592"/>
                  <a:pt x="12122" y="32780"/>
                  <a:pt x="9852" y="31491"/>
                </a:cubicBezTo>
                <a:cubicBezTo>
                  <a:pt x="9956" y="30949"/>
                  <a:pt x="10059" y="30382"/>
                  <a:pt x="10188" y="29814"/>
                </a:cubicBezTo>
                <a:cubicBezTo>
                  <a:pt x="11451" y="32445"/>
                  <a:pt x="15681" y="33941"/>
                  <a:pt x="18415" y="34508"/>
                </a:cubicBezTo>
                <a:cubicBezTo>
                  <a:pt x="15733" y="33116"/>
                  <a:pt x="13747" y="29557"/>
                  <a:pt x="10368" y="29067"/>
                </a:cubicBezTo>
                <a:cubicBezTo>
                  <a:pt x="10471" y="28499"/>
                  <a:pt x="10626" y="27958"/>
                  <a:pt x="10755" y="27416"/>
                </a:cubicBezTo>
                <a:cubicBezTo>
                  <a:pt x="13341" y="28949"/>
                  <a:pt x="16615" y="30151"/>
                  <a:pt x="19857" y="30151"/>
                </a:cubicBezTo>
                <a:cubicBezTo>
                  <a:pt x="21141" y="30151"/>
                  <a:pt x="22421" y="29963"/>
                  <a:pt x="23650" y="29531"/>
                </a:cubicBezTo>
                <a:lnTo>
                  <a:pt x="23650" y="29531"/>
                </a:lnTo>
                <a:cubicBezTo>
                  <a:pt x="23516" y="29538"/>
                  <a:pt x="23382" y="29542"/>
                  <a:pt x="23248" y="29542"/>
                </a:cubicBezTo>
                <a:cubicBezTo>
                  <a:pt x="19522" y="29542"/>
                  <a:pt x="15846" y="26761"/>
                  <a:pt x="11908" y="26761"/>
                </a:cubicBezTo>
                <a:cubicBezTo>
                  <a:pt x="11577" y="26761"/>
                  <a:pt x="11245" y="26780"/>
                  <a:pt x="10910" y="26823"/>
                </a:cubicBezTo>
                <a:cubicBezTo>
                  <a:pt x="11013" y="26359"/>
                  <a:pt x="11142" y="25894"/>
                  <a:pt x="11400" y="25017"/>
                </a:cubicBezTo>
                <a:cubicBezTo>
                  <a:pt x="14088" y="25693"/>
                  <a:pt x="17223" y="26342"/>
                  <a:pt x="19887" y="26342"/>
                </a:cubicBezTo>
                <a:cubicBezTo>
                  <a:pt x="21696" y="26342"/>
                  <a:pt x="23288" y="26042"/>
                  <a:pt x="24373" y="25250"/>
                </a:cubicBezTo>
                <a:lnTo>
                  <a:pt x="24373" y="25250"/>
                </a:lnTo>
                <a:cubicBezTo>
                  <a:pt x="23649" y="25368"/>
                  <a:pt x="22922" y="25416"/>
                  <a:pt x="22193" y="25416"/>
                </a:cubicBezTo>
                <a:cubicBezTo>
                  <a:pt x="19226" y="25416"/>
                  <a:pt x="16227" y="24628"/>
                  <a:pt x="13264" y="24628"/>
                </a:cubicBezTo>
                <a:cubicBezTo>
                  <a:pt x="12675" y="24628"/>
                  <a:pt x="12088" y="24659"/>
                  <a:pt x="11503" y="24734"/>
                </a:cubicBezTo>
                <a:cubicBezTo>
                  <a:pt x="11684" y="24141"/>
                  <a:pt x="11890" y="23547"/>
                  <a:pt x="12096" y="22954"/>
                </a:cubicBezTo>
                <a:cubicBezTo>
                  <a:pt x="13934" y="23651"/>
                  <a:pt x="15855" y="23994"/>
                  <a:pt x="17767" y="23994"/>
                </a:cubicBezTo>
                <a:cubicBezTo>
                  <a:pt x="20523" y="23994"/>
                  <a:pt x="23262" y="23282"/>
                  <a:pt x="25714" y="21897"/>
                </a:cubicBezTo>
                <a:lnTo>
                  <a:pt x="25714" y="21897"/>
                </a:lnTo>
                <a:cubicBezTo>
                  <a:pt x="24100" y="22475"/>
                  <a:pt x="22386" y="22662"/>
                  <a:pt x="20631" y="22662"/>
                </a:cubicBezTo>
                <a:cubicBezTo>
                  <a:pt x="17926" y="22662"/>
                  <a:pt x="15122" y="22218"/>
                  <a:pt x="12431" y="22077"/>
                </a:cubicBezTo>
                <a:cubicBezTo>
                  <a:pt x="12793" y="21175"/>
                  <a:pt x="12844" y="21020"/>
                  <a:pt x="13566" y="19524"/>
                </a:cubicBezTo>
                <a:cubicBezTo>
                  <a:pt x="14461" y="19680"/>
                  <a:pt x="15415" y="19765"/>
                  <a:pt x="16388" y="19765"/>
                </a:cubicBezTo>
                <a:cubicBezTo>
                  <a:pt x="20240" y="19765"/>
                  <a:pt x="24403" y="18438"/>
                  <a:pt x="26462" y="14959"/>
                </a:cubicBezTo>
                <a:lnTo>
                  <a:pt x="26462" y="14959"/>
                </a:lnTo>
                <a:cubicBezTo>
                  <a:pt x="22722" y="17744"/>
                  <a:pt x="17925" y="17744"/>
                  <a:pt x="13747" y="19137"/>
                </a:cubicBezTo>
                <a:cubicBezTo>
                  <a:pt x="14211" y="18234"/>
                  <a:pt x="14701" y="17332"/>
                  <a:pt x="15268" y="16481"/>
                </a:cubicBezTo>
                <a:cubicBezTo>
                  <a:pt x="21071" y="15526"/>
                  <a:pt x="27983" y="10936"/>
                  <a:pt x="29221" y="7841"/>
                </a:cubicBezTo>
                <a:lnTo>
                  <a:pt x="29221" y="7841"/>
                </a:lnTo>
                <a:cubicBezTo>
                  <a:pt x="25121" y="10858"/>
                  <a:pt x="20194" y="13360"/>
                  <a:pt x="15630" y="16016"/>
                </a:cubicBezTo>
                <a:cubicBezTo>
                  <a:pt x="18931" y="11271"/>
                  <a:pt x="28731" y="5829"/>
                  <a:pt x="29737" y="1032"/>
                </a:cubicBezTo>
                <a:lnTo>
                  <a:pt x="29737" y="1032"/>
                </a:lnTo>
                <a:cubicBezTo>
                  <a:pt x="27803" y="3173"/>
                  <a:pt x="25249" y="4668"/>
                  <a:pt x="22954" y="6396"/>
                </a:cubicBezTo>
                <a:cubicBezTo>
                  <a:pt x="19369" y="8821"/>
                  <a:pt x="18080" y="12483"/>
                  <a:pt x="15243" y="15759"/>
                </a:cubicBezTo>
                <a:cubicBezTo>
                  <a:pt x="16223" y="10368"/>
                  <a:pt x="19627" y="5649"/>
                  <a:pt x="20659" y="0"/>
                </a:cubicBezTo>
                <a:close/>
              </a:path>
            </a:pathLst>
          </a:custGeom>
          <a:solidFill>
            <a:schemeClr val="accent3"/>
          </a:solidFill>
          <a:ln>
            <a:noFill/>
          </a:ln>
        </p:spPr>
        <p:txBody>
          <a:bodyPr spcFirstLastPara="1" lIns="121900" tIns="121900" rIns="121900" bIns="121900" anchor="ctr"/>
          <a:lstStyle/>
          <a:p>
            <a:pPr marL="0" marR="0" lvl="0" indent="0" algn="l" defTabSz="1219170" rtl="0" eaLnBrk="1" fontAlgn="base"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sp>
        <p:nvSpPr>
          <p:cNvPr id="37" name="Google Shape;342;p11"/>
          <p:cNvSpPr>
            <a:spLocks/>
          </p:cNvSpPr>
          <p:nvPr/>
        </p:nvSpPr>
        <p:spPr bwMode="auto">
          <a:xfrm rot="5400000">
            <a:off x="803276" y="-521758"/>
            <a:ext cx="1219200" cy="1653116"/>
          </a:xfrm>
          <a:custGeom>
            <a:avLst/>
            <a:gdLst>
              <a:gd name="T0" fmla="*/ 432648246 w 29738"/>
              <a:gd name="T1" fmla="*/ 475965927 h 40284"/>
              <a:gd name="T2" fmla="*/ 397384010 w 29738"/>
              <a:gd name="T3" fmla="*/ 536110548 h 40284"/>
              <a:gd name="T4" fmla="*/ 327669573 w 29738"/>
              <a:gd name="T5" fmla="*/ 94750459 h 40284"/>
              <a:gd name="T6" fmla="*/ 343425892 w 29738"/>
              <a:gd name="T7" fmla="*/ 655670396 h 40284"/>
              <a:gd name="T8" fmla="*/ 131986067 w 29738"/>
              <a:gd name="T9" fmla="*/ 254892316 h 40284"/>
              <a:gd name="T10" fmla="*/ 323163467 w 29738"/>
              <a:gd name="T11" fmla="*/ 714327822 h 40284"/>
              <a:gd name="T12" fmla="*/ 74975972 w 29738"/>
              <a:gd name="T13" fmla="*/ 422584702 h 40284"/>
              <a:gd name="T14" fmla="*/ 302929392 w 29738"/>
              <a:gd name="T15" fmla="*/ 784996346 h 40284"/>
              <a:gd name="T16" fmla="*/ 0 w 29738"/>
              <a:gd name="T17" fmla="*/ 618819562 h 40284"/>
              <a:gd name="T18" fmla="*/ 299178716 w 29738"/>
              <a:gd name="T19" fmla="*/ 799281801 h 40284"/>
              <a:gd name="T20" fmla="*/ 288683964 w 29738"/>
              <a:gd name="T21" fmla="*/ 843654726 h 40284"/>
              <a:gd name="T22" fmla="*/ 14245428 w 29738"/>
              <a:gd name="T23" fmla="*/ 847415294 h 40284"/>
              <a:gd name="T24" fmla="*/ 147161853 w 29738"/>
              <a:gd name="T25" fmla="*/ 884265174 h 40284"/>
              <a:gd name="T26" fmla="*/ 282666045 w 29738"/>
              <a:gd name="T27" fmla="*/ 869193509 h 40284"/>
              <a:gd name="T28" fmla="*/ 56980791 w 29738"/>
              <a:gd name="T29" fmla="*/ 994788252 h 40284"/>
              <a:gd name="T30" fmla="*/ 270688782 w 29738"/>
              <a:gd name="T31" fmla="*/ 927850935 h 40284"/>
              <a:gd name="T32" fmla="*/ 232953101 w 29738"/>
              <a:gd name="T33" fmla="*/ 1174404605 h 40284"/>
              <a:gd name="T34" fmla="*/ 411629438 w 29738"/>
              <a:gd name="T35" fmla="*/ 1078226660 h 40284"/>
              <a:gd name="T36" fmla="*/ 296184393 w 29738"/>
              <a:gd name="T37" fmla="*/ 869193509 h 40284"/>
              <a:gd name="T38" fmla="*/ 301417579 w 29738"/>
              <a:gd name="T39" fmla="*/ 847415294 h 40284"/>
              <a:gd name="T40" fmla="*/ 577280940 w 29738"/>
              <a:gd name="T41" fmla="*/ 879018365 h 40284"/>
              <a:gd name="T42" fmla="*/ 687550483 w 29738"/>
              <a:gd name="T43" fmla="*/ 860942948 h 40284"/>
              <a:gd name="T44" fmla="*/ 346188556 w 29738"/>
              <a:gd name="T45" fmla="*/ 780186237 h 40284"/>
              <a:gd name="T46" fmla="*/ 331419326 w 29738"/>
              <a:gd name="T47" fmla="*/ 729341717 h 40284"/>
              <a:gd name="T48" fmla="*/ 708569261 w 29738"/>
              <a:gd name="T49" fmla="*/ 736134414 h 40284"/>
              <a:gd name="T50" fmla="*/ 645192344 w 29738"/>
              <a:gd name="T51" fmla="*/ 740974869 h 40284"/>
              <a:gd name="T52" fmla="*/ 334413650 w 29738"/>
              <a:gd name="T53" fmla="*/ 721091157 h 40284"/>
              <a:gd name="T54" fmla="*/ 516520170 w 29738"/>
              <a:gd name="T55" fmla="*/ 699517580 h 40284"/>
              <a:gd name="T56" fmla="*/ 747554870 w 29738"/>
              <a:gd name="T57" fmla="*/ 638382143 h 40284"/>
              <a:gd name="T58" fmla="*/ 361392693 w 29738"/>
              <a:gd name="T59" fmla="*/ 643629906 h 40284"/>
              <a:gd name="T60" fmla="*/ 476430227 w 29738"/>
              <a:gd name="T61" fmla="*/ 576225572 h 40284"/>
              <a:gd name="T62" fmla="*/ 769300758 w 29738"/>
              <a:gd name="T63" fmla="*/ 436112357 h 40284"/>
              <a:gd name="T64" fmla="*/ 443870048 w 29738"/>
              <a:gd name="T65" fmla="*/ 480484327 h 40284"/>
              <a:gd name="T66" fmla="*/ 849509917 w 29738"/>
              <a:gd name="T67" fmla="*/ 228595732 h 40284"/>
              <a:gd name="T68" fmla="*/ 864510775 w 29738"/>
              <a:gd name="T69" fmla="*/ 30086514 h 40284"/>
              <a:gd name="T70" fmla="*/ 667316409 w 29738"/>
              <a:gd name="T71" fmla="*/ 186467804 h 40284"/>
              <a:gd name="T72" fmla="*/ 600596295 w 29738"/>
              <a:gd name="T73" fmla="*/ 0 h 4028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9738" h="40284" extrusionOk="0">
                <a:moveTo>
                  <a:pt x="20659" y="0"/>
                </a:moveTo>
                <a:cubicBezTo>
                  <a:pt x="17022" y="4411"/>
                  <a:pt x="13953" y="10291"/>
                  <a:pt x="14882" y="16326"/>
                </a:cubicBezTo>
                <a:lnTo>
                  <a:pt x="14701" y="16584"/>
                </a:lnTo>
                <a:cubicBezTo>
                  <a:pt x="14340" y="17177"/>
                  <a:pt x="13979" y="17770"/>
                  <a:pt x="13669" y="18389"/>
                </a:cubicBezTo>
                <a:cubicBezTo>
                  <a:pt x="13205" y="13308"/>
                  <a:pt x="12406" y="8228"/>
                  <a:pt x="11271" y="3250"/>
                </a:cubicBezTo>
                <a:cubicBezTo>
                  <a:pt x="9698" y="8486"/>
                  <a:pt x="10497" y="14185"/>
                  <a:pt x="13463" y="18776"/>
                </a:cubicBezTo>
                <a:cubicBezTo>
                  <a:pt x="12844" y="19988"/>
                  <a:pt x="12303" y="21200"/>
                  <a:pt x="11813" y="22490"/>
                </a:cubicBezTo>
                <a:cubicBezTo>
                  <a:pt x="10342" y="17693"/>
                  <a:pt x="8150" y="12354"/>
                  <a:pt x="4540" y="8743"/>
                </a:cubicBezTo>
                <a:cubicBezTo>
                  <a:pt x="6551" y="13412"/>
                  <a:pt x="7634" y="19086"/>
                  <a:pt x="11658" y="22928"/>
                </a:cubicBezTo>
                <a:cubicBezTo>
                  <a:pt x="11451" y="23444"/>
                  <a:pt x="11271" y="23960"/>
                  <a:pt x="11116" y="24502"/>
                </a:cubicBezTo>
                <a:cubicBezTo>
                  <a:pt x="7067" y="22206"/>
                  <a:pt x="4978" y="18183"/>
                  <a:pt x="2579" y="14495"/>
                </a:cubicBezTo>
                <a:cubicBezTo>
                  <a:pt x="3559" y="18802"/>
                  <a:pt x="5571" y="24579"/>
                  <a:pt x="10884" y="25250"/>
                </a:cubicBezTo>
                <a:cubicBezTo>
                  <a:pt x="10729" y="25765"/>
                  <a:pt x="10652" y="25997"/>
                  <a:pt x="10420" y="26926"/>
                </a:cubicBezTo>
                <a:cubicBezTo>
                  <a:pt x="6758" y="25688"/>
                  <a:pt x="2786" y="24553"/>
                  <a:pt x="0" y="21226"/>
                </a:cubicBezTo>
                <a:cubicBezTo>
                  <a:pt x="136" y="25466"/>
                  <a:pt x="4517" y="27533"/>
                  <a:pt x="8624" y="27533"/>
                </a:cubicBezTo>
                <a:cubicBezTo>
                  <a:pt x="9188" y="27533"/>
                  <a:pt x="9748" y="27494"/>
                  <a:pt x="10291" y="27416"/>
                </a:cubicBezTo>
                <a:cubicBezTo>
                  <a:pt x="10162" y="27932"/>
                  <a:pt x="10033" y="28422"/>
                  <a:pt x="9930" y="28938"/>
                </a:cubicBezTo>
                <a:cubicBezTo>
                  <a:pt x="7962" y="29088"/>
                  <a:pt x="5995" y="29292"/>
                  <a:pt x="3944" y="29292"/>
                </a:cubicBezTo>
                <a:cubicBezTo>
                  <a:pt x="2822" y="29292"/>
                  <a:pt x="1676" y="29231"/>
                  <a:pt x="490" y="29067"/>
                </a:cubicBezTo>
                <a:cubicBezTo>
                  <a:pt x="1849" y="30026"/>
                  <a:pt x="3422" y="30331"/>
                  <a:pt x="5062" y="30331"/>
                </a:cubicBezTo>
                <a:cubicBezTo>
                  <a:pt x="6596" y="30331"/>
                  <a:pt x="8190" y="30064"/>
                  <a:pt x="9723" y="29814"/>
                </a:cubicBezTo>
                <a:cubicBezTo>
                  <a:pt x="9620" y="30253"/>
                  <a:pt x="9543" y="30666"/>
                  <a:pt x="9466" y="31104"/>
                </a:cubicBezTo>
                <a:cubicBezTo>
                  <a:pt x="6912" y="31517"/>
                  <a:pt x="4617" y="33245"/>
                  <a:pt x="1960" y="34122"/>
                </a:cubicBezTo>
                <a:cubicBezTo>
                  <a:pt x="2357" y="34238"/>
                  <a:pt x="2774" y="34290"/>
                  <a:pt x="3202" y="34290"/>
                </a:cubicBezTo>
                <a:cubicBezTo>
                  <a:pt x="5248" y="34290"/>
                  <a:pt x="7562" y="33085"/>
                  <a:pt x="9311" y="31826"/>
                </a:cubicBezTo>
                <a:cubicBezTo>
                  <a:pt x="8167" y="38164"/>
                  <a:pt x="7894" y="40283"/>
                  <a:pt x="8013" y="40283"/>
                </a:cubicBezTo>
                <a:cubicBezTo>
                  <a:pt x="8206" y="40283"/>
                  <a:pt x="9423" y="34747"/>
                  <a:pt x="9646" y="32548"/>
                </a:cubicBezTo>
                <a:cubicBezTo>
                  <a:pt x="10136" y="34431"/>
                  <a:pt x="11967" y="36881"/>
                  <a:pt x="14159" y="36984"/>
                </a:cubicBezTo>
                <a:cubicBezTo>
                  <a:pt x="12483" y="35592"/>
                  <a:pt x="12122" y="32780"/>
                  <a:pt x="9852" y="31491"/>
                </a:cubicBezTo>
                <a:cubicBezTo>
                  <a:pt x="9956" y="30949"/>
                  <a:pt x="10059" y="30382"/>
                  <a:pt x="10188" y="29814"/>
                </a:cubicBezTo>
                <a:cubicBezTo>
                  <a:pt x="11451" y="32445"/>
                  <a:pt x="15681" y="33941"/>
                  <a:pt x="18415" y="34508"/>
                </a:cubicBezTo>
                <a:cubicBezTo>
                  <a:pt x="15733" y="33116"/>
                  <a:pt x="13747" y="29557"/>
                  <a:pt x="10368" y="29067"/>
                </a:cubicBezTo>
                <a:cubicBezTo>
                  <a:pt x="10471" y="28499"/>
                  <a:pt x="10626" y="27958"/>
                  <a:pt x="10755" y="27416"/>
                </a:cubicBezTo>
                <a:cubicBezTo>
                  <a:pt x="13341" y="28949"/>
                  <a:pt x="16615" y="30151"/>
                  <a:pt x="19857" y="30151"/>
                </a:cubicBezTo>
                <a:cubicBezTo>
                  <a:pt x="21141" y="30151"/>
                  <a:pt x="22421" y="29963"/>
                  <a:pt x="23650" y="29531"/>
                </a:cubicBezTo>
                <a:cubicBezTo>
                  <a:pt x="23516" y="29538"/>
                  <a:pt x="23382" y="29542"/>
                  <a:pt x="23248" y="29542"/>
                </a:cubicBezTo>
                <a:cubicBezTo>
                  <a:pt x="19522" y="29542"/>
                  <a:pt x="15846" y="26761"/>
                  <a:pt x="11908" y="26761"/>
                </a:cubicBezTo>
                <a:cubicBezTo>
                  <a:pt x="11577" y="26761"/>
                  <a:pt x="11245" y="26780"/>
                  <a:pt x="10910" y="26823"/>
                </a:cubicBezTo>
                <a:cubicBezTo>
                  <a:pt x="11013" y="26359"/>
                  <a:pt x="11142" y="25894"/>
                  <a:pt x="11400" y="25017"/>
                </a:cubicBezTo>
                <a:cubicBezTo>
                  <a:pt x="14088" y="25693"/>
                  <a:pt x="17223" y="26342"/>
                  <a:pt x="19887" y="26342"/>
                </a:cubicBezTo>
                <a:cubicBezTo>
                  <a:pt x="21696" y="26342"/>
                  <a:pt x="23288" y="26042"/>
                  <a:pt x="24373" y="25250"/>
                </a:cubicBezTo>
                <a:cubicBezTo>
                  <a:pt x="23649" y="25368"/>
                  <a:pt x="22922" y="25416"/>
                  <a:pt x="22193" y="25416"/>
                </a:cubicBezTo>
                <a:cubicBezTo>
                  <a:pt x="19226" y="25416"/>
                  <a:pt x="16227" y="24628"/>
                  <a:pt x="13264" y="24628"/>
                </a:cubicBezTo>
                <a:cubicBezTo>
                  <a:pt x="12675" y="24628"/>
                  <a:pt x="12088" y="24659"/>
                  <a:pt x="11503" y="24734"/>
                </a:cubicBezTo>
                <a:cubicBezTo>
                  <a:pt x="11684" y="24141"/>
                  <a:pt x="11890" y="23547"/>
                  <a:pt x="12096" y="22954"/>
                </a:cubicBezTo>
                <a:cubicBezTo>
                  <a:pt x="13934" y="23651"/>
                  <a:pt x="15855" y="23994"/>
                  <a:pt x="17767" y="23994"/>
                </a:cubicBezTo>
                <a:cubicBezTo>
                  <a:pt x="20523" y="23994"/>
                  <a:pt x="23262" y="23282"/>
                  <a:pt x="25714" y="21897"/>
                </a:cubicBezTo>
                <a:cubicBezTo>
                  <a:pt x="24100" y="22475"/>
                  <a:pt x="22386" y="22662"/>
                  <a:pt x="20631" y="22662"/>
                </a:cubicBezTo>
                <a:cubicBezTo>
                  <a:pt x="17926" y="22662"/>
                  <a:pt x="15122" y="22218"/>
                  <a:pt x="12431" y="22077"/>
                </a:cubicBezTo>
                <a:cubicBezTo>
                  <a:pt x="12793" y="21175"/>
                  <a:pt x="12844" y="21020"/>
                  <a:pt x="13566" y="19524"/>
                </a:cubicBezTo>
                <a:cubicBezTo>
                  <a:pt x="14461" y="19680"/>
                  <a:pt x="15415" y="19765"/>
                  <a:pt x="16388" y="19765"/>
                </a:cubicBezTo>
                <a:cubicBezTo>
                  <a:pt x="20240" y="19765"/>
                  <a:pt x="24403" y="18438"/>
                  <a:pt x="26462" y="14959"/>
                </a:cubicBezTo>
                <a:cubicBezTo>
                  <a:pt x="22722" y="17744"/>
                  <a:pt x="17925" y="17744"/>
                  <a:pt x="13747" y="19137"/>
                </a:cubicBezTo>
                <a:cubicBezTo>
                  <a:pt x="14211" y="18234"/>
                  <a:pt x="14701" y="17332"/>
                  <a:pt x="15268" y="16481"/>
                </a:cubicBezTo>
                <a:cubicBezTo>
                  <a:pt x="21071" y="15526"/>
                  <a:pt x="27983" y="10936"/>
                  <a:pt x="29221" y="7841"/>
                </a:cubicBezTo>
                <a:cubicBezTo>
                  <a:pt x="25121" y="10858"/>
                  <a:pt x="20194" y="13360"/>
                  <a:pt x="15630" y="16016"/>
                </a:cubicBezTo>
                <a:cubicBezTo>
                  <a:pt x="18931" y="11271"/>
                  <a:pt x="28731" y="5829"/>
                  <a:pt x="29737" y="1032"/>
                </a:cubicBezTo>
                <a:cubicBezTo>
                  <a:pt x="27803" y="3173"/>
                  <a:pt x="25249" y="4668"/>
                  <a:pt x="22954" y="6396"/>
                </a:cubicBezTo>
                <a:cubicBezTo>
                  <a:pt x="19369" y="8821"/>
                  <a:pt x="18080" y="12483"/>
                  <a:pt x="15243" y="15759"/>
                </a:cubicBezTo>
                <a:cubicBezTo>
                  <a:pt x="16223" y="10368"/>
                  <a:pt x="19627" y="5649"/>
                  <a:pt x="20659" y="0"/>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lIns="121900" tIns="121900" rIns="121900" bIns="121900" anchor="ctr"/>
          <a:lstStyle/>
          <a:p>
            <a:pPr marL="0" marR="0" lvl="0" indent="0" algn="l" defTabSz="121917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sp>
        <p:nvSpPr>
          <p:cNvPr id="38" name="Google Shape;343;p11"/>
          <p:cNvSpPr/>
          <p:nvPr/>
        </p:nvSpPr>
        <p:spPr>
          <a:xfrm rot="16200000">
            <a:off x="10373784" y="5344584"/>
            <a:ext cx="1642533" cy="2226733"/>
          </a:xfrm>
          <a:custGeom>
            <a:avLst/>
            <a:gdLst/>
            <a:ahLst/>
            <a:cxnLst/>
            <a:rect l="l" t="t" r="r" b="b"/>
            <a:pathLst>
              <a:path w="29738" h="40284" extrusionOk="0">
                <a:moveTo>
                  <a:pt x="20659" y="0"/>
                </a:moveTo>
                <a:cubicBezTo>
                  <a:pt x="17022" y="4411"/>
                  <a:pt x="13953" y="10291"/>
                  <a:pt x="14882" y="16326"/>
                </a:cubicBezTo>
                <a:lnTo>
                  <a:pt x="14701" y="16584"/>
                </a:lnTo>
                <a:cubicBezTo>
                  <a:pt x="14340" y="17177"/>
                  <a:pt x="13979" y="17770"/>
                  <a:pt x="13669" y="18389"/>
                </a:cubicBezTo>
                <a:cubicBezTo>
                  <a:pt x="13205" y="13308"/>
                  <a:pt x="12406" y="8228"/>
                  <a:pt x="11271" y="3250"/>
                </a:cubicBezTo>
                <a:lnTo>
                  <a:pt x="11271" y="3250"/>
                </a:lnTo>
                <a:cubicBezTo>
                  <a:pt x="9698" y="8486"/>
                  <a:pt x="10497" y="14185"/>
                  <a:pt x="13463" y="18776"/>
                </a:cubicBezTo>
                <a:cubicBezTo>
                  <a:pt x="12844" y="19988"/>
                  <a:pt x="12303" y="21200"/>
                  <a:pt x="11813" y="22490"/>
                </a:cubicBezTo>
                <a:cubicBezTo>
                  <a:pt x="10342" y="17693"/>
                  <a:pt x="8150" y="12354"/>
                  <a:pt x="4540" y="8743"/>
                </a:cubicBezTo>
                <a:lnTo>
                  <a:pt x="4540" y="8743"/>
                </a:lnTo>
                <a:cubicBezTo>
                  <a:pt x="6551" y="13412"/>
                  <a:pt x="7634" y="19086"/>
                  <a:pt x="11658" y="22928"/>
                </a:cubicBezTo>
                <a:cubicBezTo>
                  <a:pt x="11451" y="23444"/>
                  <a:pt x="11271" y="23960"/>
                  <a:pt x="11116" y="24502"/>
                </a:cubicBezTo>
                <a:cubicBezTo>
                  <a:pt x="7067" y="22206"/>
                  <a:pt x="4978" y="18183"/>
                  <a:pt x="2579" y="14495"/>
                </a:cubicBezTo>
                <a:lnTo>
                  <a:pt x="2579" y="14495"/>
                </a:lnTo>
                <a:cubicBezTo>
                  <a:pt x="3559" y="18802"/>
                  <a:pt x="5571" y="24579"/>
                  <a:pt x="10884" y="25250"/>
                </a:cubicBezTo>
                <a:cubicBezTo>
                  <a:pt x="10729" y="25765"/>
                  <a:pt x="10652" y="25997"/>
                  <a:pt x="10420" y="26926"/>
                </a:cubicBezTo>
                <a:cubicBezTo>
                  <a:pt x="6758" y="25688"/>
                  <a:pt x="2786" y="24553"/>
                  <a:pt x="0" y="21226"/>
                </a:cubicBezTo>
                <a:lnTo>
                  <a:pt x="0" y="21226"/>
                </a:lnTo>
                <a:cubicBezTo>
                  <a:pt x="136" y="25466"/>
                  <a:pt x="4517" y="27533"/>
                  <a:pt x="8624" y="27533"/>
                </a:cubicBezTo>
                <a:cubicBezTo>
                  <a:pt x="9188" y="27533"/>
                  <a:pt x="9748" y="27494"/>
                  <a:pt x="10291" y="27416"/>
                </a:cubicBezTo>
                <a:lnTo>
                  <a:pt x="10291" y="27416"/>
                </a:lnTo>
                <a:cubicBezTo>
                  <a:pt x="10162" y="27932"/>
                  <a:pt x="10033" y="28422"/>
                  <a:pt x="9930" y="28938"/>
                </a:cubicBezTo>
                <a:cubicBezTo>
                  <a:pt x="7962" y="29088"/>
                  <a:pt x="5995" y="29292"/>
                  <a:pt x="3944" y="29292"/>
                </a:cubicBezTo>
                <a:cubicBezTo>
                  <a:pt x="2822" y="29292"/>
                  <a:pt x="1676" y="29231"/>
                  <a:pt x="490" y="29067"/>
                </a:cubicBezTo>
                <a:lnTo>
                  <a:pt x="490" y="29067"/>
                </a:lnTo>
                <a:cubicBezTo>
                  <a:pt x="1849" y="30026"/>
                  <a:pt x="3422" y="30331"/>
                  <a:pt x="5062" y="30331"/>
                </a:cubicBezTo>
                <a:cubicBezTo>
                  <a:pt x="6596" y="30331"/>
                  <a:pt x="8190" y="30064"/>
                  <a:pt x="9723" y="29814"/>
                </a:cubicBezTo>
                <a:lnTo>
                  <a:pt x="9723" y="29814"/>
                </a:lnTo>
                <a:cubicBezTo>
                  <a:pt x="9620" y="30253"/>
                  <a:pt x="9543" y="30666"/>
                  <a:pt x="9466" y="31104"/>
                </a:cubicBezTo>
                <a:cubicBezTo>
                  <a:pt x="6912" y="31517"/>
                  <a:pt x="4617" y="33245"/>
                  <a:pt x="1960" y="34122"/>
                </a:cubicBezTo>
                <a:cubicBezTo>
                  <a:pt x="2357" y="34238"/>
                  <a:pt x="2774" y="34290"/>
                  <a:pt x="3202" y="34290"/>
                </a:cubicBezTo>
                <a:cubicBezTo>
                  <a:pt x="5248" y="34290"/>
                  <a:pt x="7562" y="33085"/>
                  <a:pt x="9311" y="31826"/>
                </a:cubicBezTo>
                <a:lnTo>
                  <a:pt x="9311" y="31826"/>
                </a:lnTo>
                <a:cubicBezTo>
                  <a:pt x="8167" y="38164"/>
                  <a:pt x="7894" y="40283"/>
                  <a:pt x="8013" y="40283"/>
                </a:cubicBezTo>
                <a:cubicBezTo>
                  <a:pt x="8206" y="40283"/>
                  <a:pt x="9423" y="34747"/>
                  <a:pt x="9646" y="32548"/>
                </a:cubicBezTo>
                <a:cubicBezTo>
                  <a:pt x="10136" y="34431"/>
                  <a:pt x="11967" y="36881"/>
                  <a:pt x="14159" y="36984"/>
                </a:cubicBezTo>
                <a:cubicBezTo>
                  <a:pt x="12483" y="35592"/>
                  <a:pt x="12122" y="32780"/>
                  <a:pt x="9852" y="31491"/>
                </a:cubicBezTo>
                <a:cubicBezTo>
                  <a:pt x="9956" y="30949"/>
                  <a:pt x="10059" y="30382"/>
                  <a:pt x="10188" y="29814"/>
                </a:cubicBezTo>
                <a:cubicBezTo>
                  <a:pt x="11451" y="32445"/>
                  <a:pt x="15681" y="33941"/>
                  <a:pt x="18415" y="34508"/>
                </a:cubicBezTo>
                <a:cubicBezTo>
                  <a:pt x="15733" y="33116"/>
                  <a:pt x="13747" y="29557"/>
                  <a:pt x="10368" y="29067"/>
                </a:cubicBezTo>
                <a:cubicBezTo>
                  <a:pt x="10471" y="28499"/>
                  <a:pt x="10626" y="27958"/>
                  <a:pt x="10755" y="27416"/>
                </a:cubicBezTo>
                <a:cubicBezTo>
                  <a:pt x="13341" y="28949"/>
                  <a:pt x="16615" y="30151"/>
                  <a:pt x="19857" y="30151"/>
                </a:cubicBezTo>
                <a:cubicBezTo>
                  <a:pt x="21141" y="30151"/>
                  <a:pt x="22421" y="29963"/>
                  <a:pt x="23650" y="29531"/>
                </a:cubicBezTo>
                <a:lnTo>
                  <a:pt x="23650" y="29531"/>
                </a:lnTo>
                <a:cubicBezTo>
                  <a:pt x="23516" y="29538"/>
                  <a:pt x="23382" y="29542"/>
                  <a:pt x="23248" y="29542"/>
                </a:cubicBezTo>
                <a:cubicBezTo>
                  <a:pt x="19522" y="29542"/>
                  <a:pt x="15846" y="26761"/>
                  <a:pt x="11908" y="26761"/>
                </a:cubicBezTo>
                <a:cubicBezTo>
                  <a:pt x="11577" y="26761"/>
                  <a:pt x="11245" y="26780"/>
                  <a:pt x="10910" y="26823"/>
                </a:cubicBezTo>
                <a:cubicBezTo>
                  <a:pt x="11013" y="26359"/>
                  <a:pt x="11142" y="25894"/>
                  <a:pt x="11400" y="25017"/>
                </a:cubicBezTo>
                <a:cubicBezTo>
                  <a:pt x="14088" y="25693"/>
                  <a:pt x="17223" y="26342"/>
                  <a:pt x="19887" y="26342"/>
                </a:cubicBezTo>
                <a:cubicBezTo>
                  <a:pt x="21696" y="26342"/>
                  <a:pt x="23288" y="26042"/>
                  <a:pt x="24373" y="25250"/>
                </a:cubicBezTo>
                <a:lnTo>
                  <a:pt x="24373" y="25250"/>
                </a:lnTo>
                <a:cubicBezTo>
                  <a:pt x="23649" y="25368"/>
                  <a:pt x="22922" y="25416"/>
                  <a:pt x="22193" y="25416"/>
                </a:cubicBezTo>
                <a:cubicBezTo>
                  <a:pt x="19226" y="25416"/>
                  <a:pt x="16227" y="24628"/>
                  <a:pt x="13264" y="24628"/>
                </a:cubicBezTo>
                <a:cubicBezTo>
                  <a:pt x="12675" y="24628"/>
                  <a:pt x="12088" y="24659"/>
                  <a:pt x="11503" y="24734"/>
                </a:cubicBezTo>
                <a:cubicBezTo>
                  <a:pt x="11684" y="24141"/>
                  <a:pt x="11890" y="23547"/>
                  <a:pt x="12096" y="22954"/>
                </a:cubicBezTo>
                <a:cubicBezTo>
                  <a:pt x="13934" y="23651"/>
                  <a:pt x="15855" y="23994"/>
                  <a:pt x="17767" y="23994"/>
                </a:cubicBezTo>
                <a:cubicBezTo>
                  <a:pt x="20523" y="23994"/>
                  <a:pt x="23262" y="23282"/>
                  <a:pt x="25714" y="21897"/>
                </a:cubicBezTo>
                <a:lnTo>
                  <a:pt x="25714" y="21897"/>
                </a:lnTo>
                <a:cubicBezTo>
                  <a:pt x="24100" y="22475"/>
                  <a:pt x="22386" y="22662"/>
                  <a:pt x="20631" y="22662"/>
                </a:cubicBezTo>
                <a:cubicBezTo>
                  <a:pt x="17926" y="22662"/>
                  <a:pt x="15122" y="22218"/>
                  <a:pt x="12431" y="22077"/>
                </a:cubicBezTo>
                <a:cubicBezTo>
                  <a:pt x="12793" y="21175"/>
                  <a:pt x="12844" y="21020"/>
                  <a:pt x="13566" y="19524"/>
                </a:cubicBezTo>
                <a:cubicBezTo>
                  <a:pt x="14461" y="19680"/>
                  <a:pt x="15415" y="19765"/>
                  <a:pt x="16388" y="19765"/>
                </a:cubicBezTo>
                <a:cubicBezTo>
                  <a:pt x="20240" y="19765"/>
                  <a:pt x="24403" y="18438"/>
                  <a:pt x="26462" y="14959"/>
                </a:cubicBezTo>
                <a:lnTo>
                  <a:pt x="26462" y="14959"/>
                </a:lnTo>
                <a:cubicBezTo>
                  <a:pt x="22722" y="17744"/>
                  <a:pt x="17925" y="17744"/>
                  <a:pt x="13747" y="19137"/>
                </a:cubicBezTo>
                <a:cubicBezTo>
                  <a:pt x="14211" y="18234"/>
                  <a:pt x="14701" y="17332"/>
                  <a:pt x="15268" y="16481"/>
                </a:cubicBezTo>
                <a:cubicBezTo>
                  <a:pt x="21071" y="15526"/>
                  <a:pt x="27983" y="10936"/>
                  <a:pt x="29221" y="7841"/>
                </a:cubicBezTo>
                <a:lnTo>
                  <a:pt x="29221" y="7841"/>
                </a:lnTo>
                <a:cubicBezTo>
                  <a:pt x="25121" y="10858"/>
                  <a:pt x="20194" y="13360"/>
                  <a:pt x="15630" y="16016"/>
                </a:cubicBezTo>
                <a:cubicBezTo>
                  <a:pt x="18931" y="11271"/>
                  <a:pt x="28731" y="5829"/>
                  <a:pt x="29737" y="1032"/>
                </a:cubicBezTo>
                <a:lnTo>
                  <a:pt x="29737" y="1032"/>
                </a:lnTo>
                <a:cubicBezTo>
                  <a:pt x="27803" y="3173"/>
                  <a:pt x="25249" y="4668"/>
                  <a:pt x="22954" y="6396"/>
                </a:cubicBezTo>
                <a:cubicBezTo>
                  <a:pt x="19369" y="8821"/>
                  <a:pt x="18080" y="12483"/>
                  <a:pt x="15243" y="15759"/>
                </a:cubicBezTo>
                <a:cubicBezTo>
                  <a:pt x="16223" y="10368"/>
                  <a:pt x="19627" y="5649"/>
                  <a:pt x="20659" y="0"/>
                </a:cubicBezTo>
                <a:close/>
              </a:path>
            </a:pathLst>
          </a:custGeom>
          <a:solidFill>
            <a:schemeClr val="accent4"/>
          </a:solidFill>
          <a:ln>
            <a:noFill/>
          </a:ln>
        </p:spPr>
        <p:txBody>
          <a:bodyPr spcFirstLastPara="1" lIns="121900" tIns="121900" rIns="121900" bIns="121900" anchor="ctr"/>
          <a:lstStyle/>
          <a:p>
            <a:pPr marL="0" marR="0" lvl="0" indent="0" algn="l" defTabSz="1219170" rtl="0" eaLnBrk="1" fontAlgn="base"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grpSp>
        <p:nvGrpSpPr>
          <p:cNvPr id="39" name="Google Shape;344;p11"/>
          <p:cNvGrpSpPr>
            <a:grpSpLocks/>
          </p:cNvGrpSpPr>
          <p:nvPr/>
        </p:nvGrpSpPr>
        <p:grpSpPr bwMode="auto">
          <a:xfrm flipH="1">
            <a:off x="11152718" y="4612218"/>
            <a:ext cx="1195916" cy="960967"/>
            <a:chOff x="4649450" y="3527425"/>
            <a:chExt cx="1224050" cy="983475"/>
          </a:xfrm>
        </p:grpSpPr>
        <p:sp>
          <p:nvSpPr>
            <p:cNvPr id="40" name="Google Shape;345;p11"/>
            <p:cNvSpPr>
              <a:spLocks/>
            </p:cNvSpPr>
            <p:nvPr/>
          </p:nvSpPr>
          <p:spPr bwMode="auto">
            <a:xfrm>
              <a:off x="4649450" y="4150450"/>
              <a:ext cx="456475" cy="168275"/>
            </a:xfrm>
            <a:custGeom>
              <a:avLst/>
              <a:gdLst>
                <a:gd name="T0" fmla="*/ 226656250 w 18259"/>
                <a:gd name="T1" fmla="*/ 15625 h 6731"/>
                <a:gd name="T2" fmla="*/ 225843750 w 18259"/>
                <a:gd name="T3" fmla="*/ 812500 h 6731"/>
                <a:gd name="T4" fmla="*/ 13875000 w 18259"/>
                <a:gd name="T5" fmla="*/ 91484375 h 6731"/>
                <a:gd name="T6" fmla="*/ 8343750 w 18259"/>
                <a:gd name="T7" fmla="*/ 105156250 h 6731"/>
                <a:gd name="T8" fmla="*/ 226656250 w 18259"/>
                <a:gd name="T9" fmla="*/ 15625 h 673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8259" h="6731" extrusionOk="0">
                  <a:moveTo>
                    <a:pt x="14506" y="1"/>
                  </a:moveTo>
                  <a:lnTo>
                    <a:pt x="14454" y="52"/>
                  </a:lnTo>
                  <a:cubicBezTo>
                    <a:pt x="10483" y="3121"/>
                    <a:pt x="5815" y="5107"/>
                    <a:pt x="888" y="5855"/>
                  </a:cubicBezTo>
                  <a:cubicBezTo>
                    <a:pt x="21" y="6472"/>
                    <a:pt x="0" y="6730"/>
                    <a:pt x="534" y="6730"/>
                  </a:cubicBezTo>
                  <a:cubicBezTo>
                    <a:pt x="3080" y="6730"/>
                    <a:pt x="18259" y="854"/>
                    <a:pt x="14506" y="1"/>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marL="0" marR="0" lvl="0" indent="0" algn="l" defTabSz="121917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sp>
          <p:nvSpPr>
            <p:cNvPr id="41" name="Google Shape;346;p11"/>
            <p:cNvSpPr>
              <a:spLocks/>
            </p:cNvSpPr>
            <p:nvPr/>
          </p:nvSpPr>
          <p:spPr bwMode="auto">
            <a:xfrm>
              <a:off x="4756075" y="3527425"/>
              <a:ext cx="1117425" cy="983475"/>
            </a:xfrm>
            <a:custGeom>
              <a:avLst/>
              <a:gdLst>
                <a:gd name="T0" fmla="*/ 568421875 w 44697"/>
                <a:gd name="T1" fmla="*/ 93421875 h 39339"/>
                <a:gd name="T2" fmla="*/ 558546875 w 44697"/>
                <a:gd name="T3" fmla="*/ 141171875 h 39339"/>
                <a:gd name="T4" fmla="*/ 538640625 w 44697"/>
                <a:gd name="T5" fmla="*/ 148218750 h 39339"/>
                <a:gd name="T6" fmla="*/ 540812500 w 44697"/>
                <a:gd name="T7" fmla="*/ 105296875 h 39339"/>
                <a:gd name="T8" fmla="*/ 568421875 w 44697"/>
                <a:gd name="T9" fmla="*/ 93421875 h 39339"/>
                <a:gd name="T10" fmla="*/ 330812500 w 44697"/>
                <a:gd name="T11" fmla="*/ 156265625 h 39339"/>
                <a:gd name="T12" fmla="*/ 333281250 w 44697"/>
                <a:gd name="T13" fmla="*/ 156484375 h 39339"/>
                <a:gd name="T14" fmla="*/ 318171875 w 44697"/>
                <a:gd name="T15" fmla="*/ 225640625 h 39339"/>
                <a:gd name="T16" fmla="*/ 315546875 w 44697"/>
                <a:gd name="T17" fmla="*/ 225390625 h 39339"/>
                <a:gd name="T18" fmla="*/ 330812500 w 44697"/>
                <a:gd name="T19" fmla="*/ 156265625 h 39339"/>
                <a:gd name="T20" fmla="*/ 308812500 w 44697"/>
                <a:gd name="T21" fmla="*/ 337437500 h 39339"/>
                <a:gd name="T22" fmla="*/ 331671875 w 44697"/>
                <a:gd name="T23" fmla="*/ 342250000 h 39339"/>
                <a:gd name="T24" fmla="*/ 334062500 w 44697"/>
                <a:gd name="T25" fmla="*/ 393734375 h 39339"/>
                <a:gd name="T26" fmla="*/ 310703125 w 44697"/>
                <a:gd name="T27" fmla="*/ 388593750 h 39339"/>
                <a:gd name="T28" fmla="*/ 308812500 w 44697"/>
                <a:gd name="T29" fmla="*/ 337437500 h 39339"/>
                <a:gd name="T30" fmla="*/ 377843750 w 44697"/>
                <a:gd name="T31" fmla="*/ 408781250 h 39339"/>
                <a:gd name="T32" fmla="*/ 404203125 w 44697"/>
                <a:gd name="T33" fmla="*/ 431718750 h 39339"/>
                <a:gd name="T34" fmla="*/ 392500000 w 44697"/>
                <a:gd name="T35" fmla="*/ 437390625 h 39339"/>
                <a:gd name="T36" fmla="*/ 366328125 w 44697"/>
                <a:gd name="T37" fmla="*/ 414390625 h 39339"/>
                <a:gd name="T38" fmla="*/ 377843750 w 44697"/>
                <a:gd name="T39" fmla="*/ 408781250 h 39339"/>
                <a:gd name="T40" fmla="*/ 400093750 w 44697"/>
                <a:gd name="T41" fmla="*/ 0 h 39339"/>
                <a:gd name="T42" fmla="*/ 279687500 w 44697"/>
                <a:gd name="T43" fmla="*/ 100875000 h 39339"/>
                <a:gd name="T44" fmla="*/ 274265625 w 44697"/>
                <a:gd name="T45" fmla="*/ 248312500 h 39339"/>
                <a:gd name="T46" fmla="*/ 247046875 w 44697"/>
                <a:gd name="T47" fmla="*/ 211687500 h 39339"/>
                <a:gd name="T48" fmla="*/ 263968750 w 44697"/>
                <a:gd name="T49" fmla="*/ 32765625 h 39339"/>
                <a:gd name="T50" fmla="*/ 263968750 w 44697"/>
                <a:gd name="T51" fmla="*/ 32765625 h 39339"/>
                <a:gd name="T52" fmla="*/ 179015625 w 44697"/>
                <a:gd name="T53" fmla="*/ 322359375 h 39339"/>
                <a:gd name="T54" fmla="*/ 176515625 w 44697"/>
                <a:gd name="T55" fmla="*/ 322109375 h 39339"/>
                <a:gd name="T56" fmla="*/ 97937500 w 44697"/>
                <a:gd name="T57" fmla="*/ 144390625 h 39339"/>
                <a:gd name="T58" fmla="*/ 97937500 w 44697"/>
                <a:gd name="T59" fmla="*/ 144390625 h 39339"/>
                <a:gd name="T60" fmla="*/ 21375000 w 44697"/>
                <a:gd name="T61" fmla="*/ 330171875 h 39339"/>
                <a:gd name="T62" fmla="*/ 133796875 w 44697"/>
                <a:gd name="T63" fmla="*/ 420828125 h 39339"/>
                <a:gd name="T64" fmla="*/ 205937500 w 44697"/>
                <a:gd name="T65" fmla="*/ 579609375 h 39339"/>
                <a:gd name="T66" fmla="*/ 321625000 w 44697"/>
                <a:gd name="T67" fmla="*/ 614656250 h 39339"/>
                <a:gd name="T68" fmla="*/ 401375000 w 44697"/>
                <a:gd name="T69" fmla="*/ 590093750 h 39339"/>
                <a:gd name="T70" fmla="*/ 343359375 w 44697"/>
                <a:gd name="T71" fmla="*/ 557843750 h 39339"/>
                <a:gd name="T72" fmla="*/ 249859375 w 44697"/>
                <a:gd name="T73" fmla="*/ 462750000 h 39339"/>
                <a:gd name="T74" fmla="*/ 259890625 w 44697"/>
                <a:gd name="T75" fmla="*/ 461968750 h 39339"/>
                <a:gd name="T76" fmla="*/ 447968750 w 44697"/>
                <a:gd name="T77" fmla="*/ 519750000 h 39339"/>
                <a:gd name="T78" fmla="*/ 507359375 w 44697"/>
                <a:gd name="T79" fmla="*/ 502234375 h 39339"/>
                <a:gd name="T80" fmla="*/ 577078125 w 44697"/>
                <a:gd name="T81" fmla="*/ 433734375 h 39339"/>
                <a:gd name="T82" fmla="*/ 577078125 w 44697"/>
                <a:gd name="T83" fmla="*/ 433734375 h 39339"/>
                <a:gd name="T84" fmla="*/ 531578125 w 44697"/>
                <a:gd name="T85" fmla="*/ 436671875 h 39339"/>
                <a:gd name="T86" fmla="*/ 401375000 w 44697"/>
                <a:gd name="T87" fmla="*/ 379328125 h 39339"/>
                <a:gd name="T88" fmla="*/ 419578125 w 44697"/>
                <a:gd name="T89" fmla="*/ 361828125 h 39339"/>
                <a:gd name="T90" fmla="*/ 546062500 w 44697"/>
                <a:gd name="T91" fmla="*/ 382265625 h 39339"/>
                <a:gd name="T92" fmla="*/ 567406250 w 44697"/>
                <a:gd name="T93" fmla="*/ 377312500 h 39339"/>
                <a:gd name="T94" fmla="*/ 642765625 w 44697"/>
                <a:gd name="T95" fmla="*/ 289062500 h 39339"/>
                <a:gd name="T96" fmla="*/ 642765625 w 44697"/>
                <a:gd name="T97" fmla="*/ 289062500 h 39339"/>
                <a:gd name="T98" fmla="*/ 569609375 w 44697"/>
                <a:gd name="T99" fmla="*/ 299906250 h 39339"/>
                <a:gd name="T100" fmla="*/ 519453125 w 44697"/>
                <a:gd name="T101" fmla="*/ 245937500 h 39339"/>
                <a:gd name="T102" fmla="*/ 662109375 w 44697"/>
                <a:gd name="T103" fmla="*/ 203218750 h 39339"/>
                <a:gd name="T104" fmla="*/ 683468750 w 44697"/>
                <a:gd name="T105" fmla="*/ 64203125 h 39339"/>
                <a:gd name="T106" fmla="*/ 564890625 w 44697"/>
                <a:gd name="T107" fmla="*/ 31984375 h 39339"/>
                <a:gd name="T108" fmla="*/ 453765625 w 44697"/>
                <a:gd name="T109" fmla="*/ 127062500 h 39339"/>
                <a:gd name="T110" fmla="*/ 425046875 w 44697"/>
                <a:gd name="T111" fmla="*/ 158625000 h 39339"/>
                <a:gd name="T112" fmla="*/ 406625000 w 44697"/>
                <a:gd name="T113" fmla="*/ 152046875 h 39339"/>
                <a:gd name="T114" fmla="*/ 429187500 w 44697"/>
                <a:gd name="T115" fmla="*/ 16640625 h 39339"/>
                <a:gd name="T116" fmla="*/ 400093750 w 44697"/>
                <a:gd name="T117" fmla="*/ 0 h 39339"/>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44697" h="39339" extrusionOk="0">
                  <a:moveTo>
                    <a:pt x="36379" y="5979"/>
                  </a:moveTo>
                  <a:cubicBezTo>
                    <a:pt x="37626" y="5979"/>
                    <a:pt x="37864" y="7555"/>
                    <a:pt x="35747" y="9035"/>
                  </a:cubicBezTo>
                  <a:cubicBezTo>
                    <a:pt x="35259" y="9350"/>
                    <a:pt x="34824" y="9486"/>
                    <a:pt x="34473" y="9486"/>
                  </a:cubicBezTo>
                  <a:cubicBezTo>
                    <a:pt x="33357" y="9486"/>
                    <a:pt x="33082" y="8112"/>
                    <a:pt x="34612" y="6739"/>
                  </a:cubicBezTo>
                  <a:cubicBezTo>
                    <a:pt x="35297" y="6203"/>
                    <a:pt x="35910" y="5979"/>
                    <a:pt x="36379" y="5979"/>
                  </a:cubicBezTo>
                  <a:close/>
                  <a:moveTo>
                    <a:pt x="21172" y="10001"/>
                  </a:moveTo>
                  <a:cubicBezTo>
                    <a:pt x="21224" y="10001"/>
                    <a:pt x="21276" y="10006"/>
                    <a:pt x="21330" y="10015"/>
                  </a:cubicBezTo>
                  <a:cubicBezTo>
                    <a:pt x="22725" y="10339"/>
                    <a:pt x="21930" y="14441"/>
                    <a:pt x="20363" y="14441"/>
                  </a:cubicBezTo>
                  <a:cubicBezTo>
                    <a:pt x="20308" y="14441"/>
                    <a:pt x="20252" y="14435"/>
                    <a:pt x="20195" y="14425"/>
                  </a:cubicBezTo>
                  <a:cubicBezTo>
                    <a:pt x="18771" y="14125"/>
                    <a:pt x="19573" y="10001"/>
                    <a:pt x="21172" y="10001"/>
                  </a:cubicBezTo>
                  <a:close/>
                  <a:moveTo>
                    <a:pt x="19764" y="21596"/>
                  </a:moveTo>
                  <a:cubicBezTo>
                    <a:pt x="20187" y="21596"/>
                    <a:pt x="20679" y="21690"/>
                    <a:pt x="21227" y="21904"/>
                  </a:cubicBezTo>
                  <a:cubicBezTo>
                    <a:pt x="23760" y="23171"/>
                    <a:pt x="23321" y="25199"/>
                    <a:pt x="21380" y="25199"/>
                  </a:cubicBezTo>
                  <a:cubicBezTo>
                    <a:pt x="20950" y="25199"/>
                    <a:pt x="20447" y="25099"/>
                    <a:pt x="19885" y="24870"/>
                  </a:cubicBezTo>
                  <a:cubicBezTo>
                    <a:pt x="17338" y="23618"/>
                    <a:pt x="17796" y="21596"/>
                    <a:pt x="19764" y="21596"/>
                  </a:cubicBezTo>
                  <a:close/>
                  <a:moveTo>
                    <a:pt x="24182" y="26162"/>
                  </a:moveTo>
                  <a:cubicBezTo>
                    <a:pt x="24978" y="26162"/>
                    <a:pt x="26067" y="26763"/>
                    <a:pt x="25869" y="27630"/>
                  </a:cubicBezTo>
                  <a:cubicBezTo>
                    <a:pt x="25759" y="27880"/>
                    <a:pt x="25466" y="27993"/>
                    <a:pt x="25120" y="27993"/>
                  </a:cubicBezTo>
                  <a:cubicBezTo>
                    <a:pt x="24325" y="27993"/>
                    <a:pt x="23247" y="27401"/>
                    <a:pt x="23445" y="26521"/>
                  </a:cubicBezTo>
                  <a:cubicBezTo>
                    <a:pt x="23553" y="26273"/>
                    <a:pt x="23840" y="26162"/>
                    <a:pt x="24182" y="26162"/>
                  </a:cubicBezTo>
                  <a:close/>
                  <a:moveTo>
                    <a:pt x="25606" y="0"/>
                  </a:moveTo>
                  <a:cubicBezTo>
                    <a:pt x="22588" y="0"/>
                    <a:pt x="17675" y="4496"/>
                    <a:pt x="17900" y="6456"/>
                  </a:cubicBezTo>
                  <a:cubicBezTo>
                    <a:pt x="16987" y="8479"/>
                    <a:pt x="18562" y="15892"/>
                    <a:pt x="17553" y="15892"/>
                  </a:cubicBezTo>
                  <a:cubicBezTo>
                    <a:pt x="17250" y="15892"/>
                    <a:pt x="16715" y="15226"/>
                    <a:pt x="15811" y="13548"/>
                  </a:cubicBezTo>
                  <a:cubicBezTo>
                    <a:pt x="13644" y="6765"/>
                    <a:pt x="18519" y="3541"/>
                    <a:pt x="16894" y="2097"/>
                  </a:cubicBezTo>
                  <a:cubicBezTo>
                    <a:pt x="4927" y="6524"/>
                    <a:pt x="13981" y="20631"/>
                    <a:pt x="11457" y="20631"/>
                  </a:cubicBezTo>
                  <a:cubicBezTo>
                    <a:pt x="11408" y="20631"/>
                    <a:pt x="11355" y="20625"/>
                    <a:pt x="11297" y="20615"/>
                  </a:cubicBezTo>
                  <a:cubicBezTo>
                    <a:pt x="3844" y="16823"/>
                    <a:pt x="7919" y="10273"/>
                    <a:pt x="6268" y="9241"/>
                  </a:cubicBezTo>
                  <a:cubicBezTo>
                    <a:pt x="1780" y="9447"/>
                    <a:pt x="1" y="18345"/>
                    <a:pt x="1368" y="21131"/>
                  </a:cubicBezTo>
                  <a:cubicBezTo>
                    <a:pt x="2425" y="24225"/>
                    <a:pt x="5314" y="26727"/>
                    <a:pt x="8563" y="26933"/>
                  </a:cubicBezTo>
                  <a:cubicBezTo>
                    <a:pt x="6681" y="33304"/>
                    <a:pt x="11968" y="36295"/>
                    <a:pt x="13180" y="37095"/>
                  </a:cubicBezTo>
                  <a:cubicBezTo>
                    <a:pt x="16091" y="38759"/>
                    <a:pt x="18570" y="39338"/>
                    <a:pt x="20584" y="39338"/>
                  </a:cubicBezTo>
                  <a:cubicBezTo>
                    <a:pt x="22940" y="39338"/>
                    <a:pt x="24659" y="38544"/>
                    <a:pt x="25688" y="37766"/>
                  </a:cubicBezTo>
                  <a:cubicBezTo>
                    <a:pt x="27932" y="35831"/>
                    <a:pt x="26101" y="36167"/>
                    <a:pt x="21975" y="35702"/>
                  </a:cubicBezTo>
                  <a:cubicBezTo>
                    <a:pt x="17100" y="35522"/>
                    <a:pt x="14469" y="31086"/>
                    <a:pt x="15991" y="29616"/>
                  </a:cubicBezTo>
                  <a:cubicBezTo>
                    <a:pt x="16201" y="29582"/>
                    <a:pt x="16415" y="29566"/>
                    <a:pt x="16633" y="29566"/>
                  </a:cubicBezTo>
                  <a:cubicBezTo>
                    <a:pt x="19978" y="29566"/>
                    <a:pt x="24301" y="33264"/>
                    <a:pt x="28670" y="33264"/>
                  </a:cubicBezTo>
                  <a:cubicBezTo>
                    <a:pt x="29941" y="33264"/>
                    <a:pt x="31216" y="32951"/>
                    <a:pt x="32471" y="32143"/>
                  </a:cubicBezTo>
                  <a:cubicBezTo>
                    <a:pt x="34277" y="31215"/>
                    <a:pt x="38068" y="28558"/>
                    <a:pt x="36933" y="27759"/>
                  </a:cubicBezTo>
                  <a:cubicBezTo>
                    <a:pt x="35945" y="27884"/>
                    <a:pt x="34966" y="27947"/>
                    <a:pt x="34021" y="27947"/>
                  </a:cubicBezTo>
                  <a:cubicBezTo>
                    <a:pt x="29910" y="27947"/>
                    <a:pt x="26443" y="26752"/>
                    <a:pt x="25688" y="24277"/>
                  </a:cubicBezTo>
                  <a:cubicBezTo>
                    <a:pt x="25424" y="23442"/>
                    <a:pt x="25932" y="23157"/>
                    <a:pt x="26853" y="23157"/>
                  </a:cubicBezTo>
                  <a:cubicBezTo>
                    <a:pt x="28828" y="23157"/>
                    <a:pt x="32703" y="24465"/>
                    <a:pt x="34948" y="24465"/>
                  </a:cubicBezTo>
                  <a:cubicBezTo>
                    <a:pt x="35537" y="24465"/>
                    <a:pt x="36013" y="24375"/>
                    <a:pt x="36314" y="24148"/>
                  </a:cubicBezTo>
                  <a:cubicBezTo>
                    <a:pt x="38816" y="23606"/>
                    <a:pt x="43303" y="19274"/>
                    <a:pt x="41137" y="18500"/>
                  </a:cubicBezTo>
                  <a:cubicBezTo>
                    <a:pt x="39565" y="18986"/>
                    <a:pt x="37927" y="19194"/>
                    <a:pt x="36455" y="19194"/>
                  </a:cubicBezTo>
                  <a:cubicBezTo>
                    <a:pt x="32299" y="19194"/>
                    <a:pt x="29474" y="17531"/>
                    <a:pt x="33245" y="15740"/>
                  </a:cubicBezTo>
                  <a:cubicBezTo>
                    <a:pt x="36340" y="14554"/>
                    <a:pt x="40131" y="15818"/>
                    <a:pt x="42375" y="13006"/>
                  </a:cubicBezTo>
                  <a:cubicBezTo>
                    <a:pt x="43355" y="10453"/>
                    <a:pt x="44696" y="5966"/>
                    <a:pt x="43742" y="4109"/>
                  </a:cubicBezTo>
                  <a:cubicBezTo>
                    <a:pt x="41314" y="2858"/>
                    <a:pt x="38595" y="2047"/>
                    <a:pt x="36153" y="2047"/>
                  </a:cubicBezTo>
                  <a:cubicBezTo>
                    <a:pt x="32654" y="2047"/>
                    <a:pt x="29725" y="3712"/>
                    <a:pt x="29041" y="8132"/>
                  </a:cubicBezTo>
                  <a:cubicBezTo>
                    <a:pt x="28743" y="9270"/>
                    <a:pt x="28120" y="10152"/>
                    <a:pt x="27203" y="10152"/>
                  </a:cubicBezTo>
                  <a:cubicBezTo>
                    <a:pt x="26852" y="10152"/>
                    <a:pt x="26459" y="10023"/>
                    <a:pt x="26024" y="9731"/>
                  </a:cubicBezTo>
                  <a:cubicBezTo>
                    <a:pt x="23651" y="7100"/>
                    <a:pt x="26901" y="3851"/>
                    <a:pt x="27468" y="1065"/>
                  </a:cubicBezTo>
                  <a:cubicBezTo>
                    <a:pt x="27065" y="312"/>
                    <a:pt x="26401" y="0"/>
                    <a:pt x="25606" y="0"/>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marL="0" marR="0" lvl="0" indent="0" algn="l" defTabSz="121917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sp>
          <p:nvSpPr>
            <p:cNvPr id="42" name="Google Shape;347;p11"/>
            <p:cNvSpPr>
              <a:spLocks/>
            </p:cNvSpPr>
            <p:nvPr/>
          </p:nvSpPr>
          <p:spPr bwMode="auto">
            <a:xfrm>
              <a:off x="4841875" y="3612075"/>
              <a:ext cx="811775" cy="761500"/>
            </a:xfrm>
            <a:custGeom>
              <a:avLst/>
              <a:gdLst>
                <a:gd name="T0" fmla="*/ 329640625 w 32471"/>
                <a:gd name="T1" fmla="*/ 0 h 30460"/>
                <a:gd name="T2" fmla="*/ 329640625 w 32471"/>
                <a:gd name="T3" fmla="*/ 0 h 30460"/>
                <a:gd name="T4" fmla="*/ 312718750 w 32471"/>
                <a:gd name="T5" fmla="*/ 229296875 h 30460"/>
                <a:gd name="T6" fmla="*/ 197859375 w 32471"/>
                <a:gd name="T7" fmla="*/ 289750000 h 30460"/>
                <a:gd name="T8" fmla="*/ 156359375 w 32471"/>
                <a:gd name="T9" fmla="*/ 76578125 h 30460"/>
                <a:gd name="T10" fmla="*/ 156359375 w 32471"/>
                <a:gd name="T11" fmla="*/ 76578125 h 30460"/>
                <a:gd name="T12" fmla="*/ 194640625 w 32471"/>
                <a:gd name="T13" fmla="*/ 291359375 h 30460"/>
                <a:gd name="T14" fmla="*/ 108000000 w 32471"/>
                <a:gd name="T15" fmla="*/ 342140625 h 30460"/>
                <a:gd name="T16" fmla="*/ 7250000 w 32471"/>
                <a:gd name="T17" fmla="*/ 163218750 h 30460"/>
                <a:gd name="T18" fmla="*/ 7250000 w 32471"/>
                <a:gd name="T19" fmla="*/ 163218750 h 30460"/>
                <a:gd name="T20" fmla="*/ 4031250 w 32471"/>
                <a:gd name="T21" fmla="*/ 206734375 h 30460"/>
                <a:gd name="T22" fmla="*/ 103562500 w 32471"/>
                <a:gd name="T23" fmla="*/ 344562500 h 30460"/>
                <a:gd name="T24" fmla="*/ 66093750 w 32471"/>
                <a:gd name="T25" fmla="*/ 371953125 h 30460"/>
                <a:gd name="T26" fmla="*/ 112031250 w 32471"/>
                <a:gd name="T27" fmla="*/ 343750000 h 30460"/>
                <a:gd name="T28" fmla="*/ 112031250 w 32471"/>
                <a:gd name="T29" fmla="*/ 343750000 h 30460"/>
                <a:gd name="T30" fmla="*/ 148296875 w 32471"/>
                <a:gd name="T31" fmla="*/ 475921875 h 30460"/>
                <a:gd name="T32" fmla="*/ 158781250 w 32471"/>
                <a:gd name="T33" fmla="*/ 315937500 h 30460"/>
                <a:gd name="T34" fmla="*/ 378296875 w 32471"/>
                <a:gd name="T35" fmla="*/ 435640625 h 30460"/>
                <a:gd name="T36" fmla="*/ 380015625 w 32471"/>
                <a:gd name="T37" fmla="*/ 435625000 h 30460"/>
                <a:gd name="T38" fmla="*/ 162406250 w 32471"/>
                <a:gd name="T39" fmla="*/ 313921875 h 30460"/>
                <a:gd name="T40" fmla="*/ 316343750 w 32471"/>
                <a:gd name="T41" fmla="*/ 231312500 h 30460"/>
                <a:gd name="T42" fmla="*/ 341734375 w 32471"/>
                <a:gd name="T43" fmla="*/ 218828125 h 30460"/>
                <a:gd name="T44" fmla="*/ 471234375 w 32471"/>
                <a:gd name="T45" fmla="*/ 281484375 h 30460"/>
                <a:gd name="T46" fmla="*/ 491640625 w 32471"/>
                <a:gd name="T47" fmla="*/ 277265625 h 30460"/>
                <a:gd name="T48" fmla="*/ 491640625 w 32471"/>
                <a:gd name="T49" fmla="*/ 277265625 h 30460"/>
                <a:gd name="T50" fmla="*/ 479328125 w 32471"/>
                <a:gd name="T51" fmla="*/ 278031250 h 30460"/>
                <a:gd name="T52" fmla="*/ 345359375 w 32471"/>
                <a:gd name="T53" fmla="*/ 216812500 h 30460"/>
                <a:gd name="T54" fmla="*/ 507359375 w 32471"/>
                <a:gd name="T55" fmla="*/ 94703125 h 30460"/>
                <a:gd name="T56" fmla="*/ 507359375 w 32471"/>
                <a:gd name="T57" fmla="*/ 94703125 h 30460"/>
                <a:gd name="T58" fmla="*/ 414671875 w 32471"/>
                <a:gd name="T59" fmla="*/ 176515625 h 30460"/>
                <a:gd name="T60" fmla="*/ 438828125 w 32471"/>
                <a:gd name="T61" fmla="*/ 73562500 h 30460"/>
                <a:gd name="T62" fmla="*/ 435625000 w 32471"/>
                <a:gd name="T63" fmla="*/ 78187500 h 30460"/>
                <a:gd name="T64" fmla="*/ 315531250 w 32471"/>
                <a:gd name="T65" fmla="*/ 227687500 h 30460"/>
                <a:gd name="T66" fmla="*/ 329640625 w 32471"/>
                <a:gd name="T67" fmla="*/ 0 h 30460"/>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32471" h="30460" extrusionOk="0">
                  <a:moveTo>
                    <a:pt x="21097" y="0"/>
                  </a:moveTo>
                  <a:lnTo>
                    <a:pt x="21097" y="0"/>
                  </a:lnTo>
                  <a:cubicBezTo>
                    <a:pt x="18312" y="4075"/>
                    <a:pt x="17873" y="9827"/>
                    <a:pt x="20014" y="14675"/>
                  </a:cubicBezTo>
                  <a:cubicBezTo>
                    <a:pt x="17796" y="15759"/>
                    <a:pt x="15114" y="17177"/>
                    <a:pt x="12663" y="18544"/>
                  </a:cubicBezTo>
                  <a:cubicBezTo>
                    <a:pt x="8614" y="14005"/>
                    <a:pt x="8589" y="9827"/>
                    <a:pt x="10007" y="4901"/>
                  </a:cubicBezTo>
                  <a:cubicBezTo>
                    <a:pt x="7841" y="9208"/>
                    <a:pt x="8924" y="14908"/>
                    <a:pt x="12457" y="18647"/>
                  </a:cubicBezTo>
                  <a:cubicBezTo>
                    <a:pt x="10884" y="19524"/>
                    <a:pt x="8769" y="20762"/>
                    <a:pt x="6912" y="21897"/>
                  </a:cubicBezTo>
                  <a:cubicBezTo>
                    <a:pt x="2192" y="20607"/>
                    <a:pt x="26" y="15217"/>
                    <a:pt x="464" y="10446"/>
                  </a:cubicBezTo>
                  <a:cubicBezTo>
                    <a:pt x="0" y="10884"/>
                    <a:pt x="284" y="12096"/>
                    <a:pt x="258" y="13231"/>
                  </a:cubicBezTo>
                  <a:cubicBezTo>
                    <a:pt x="568" y="16739"/>
                    <a:pt x="2734" y="20891"/>
                    <a:pt x="6628" y="22052"/>
                  </a:cubicBezTo>
                  <a:cubicBezTo>
                    <a:pt x="6345" y="22464"/>
                    <a:pt x="4153" y="23135"/>
                    <a:pt x="4230" y="23805"/>
                  </a:cubicBezTo>
                  <a:cubicBezTo>
                    <a:pt x="4926" y="23367"/>
                    <a:pt x="6061" y="22671"/>
                    <a:pt x="7170" y="22000"/>
                  </a:cubicBezTo>
                  <a:cubicBezTo>
                    <a:pt x="5519" y="24527"/>
                    <a:pt x="6783" y="29840"/>
                    <a:pt x="9491" y="30459"/>
                  </a:cubicBezTo>
                  <a:cubicBezTo>
                    <a:pt x="5881" y="28138"/>
                    <a:pt x="5287" y="21819"/>
                    <a:pt x="10162" y="20220"/>
                  </a:cubicBezTo>
                  <a:cubicBezTo>
                    <a:pt x="14902" y="21989"/>
                    <a:pt x="18574" y="27881"/>
                    <a:pt x="24211" y="27881"/>
                  </a:cubicBezTo>
                  <a:cubicBezTo>
                    <a:pt x="24248" y="27881"/>
                    <a:pt x="24284" y="27881"/>
                    <a:pt x="24321" y="27880"/>
                  </a:cubicBezTo>
                  <a:cubicBezTo>
                    <a:pt x="18956" y="27236"/>
                    <a:pt x="15397" y="22438"/>
                    <a:pt x="10394" y="20091"/>
                  </a:cubicBezTo>
                  <a:cubicBezTo>
                    <a:pt x="13515" y="18286"/>
                    <a:pt x="16816" y="16507"/>
                    <a:pt x="20246" y="14804"/>
                  </a:cubicBezTo>
                  <a:lnTo>
                    <a:pt x="21871" y="14005"/>
                  </a:lnTo>
                  <a:cubicBezTo>
                    <a:pt x="24118" y="15173"/>
                    <a:pt x="27476" y="18015"/>
                    <a:pt x="30159" y="18015"/>
                  </a:cubicBezTo>
                  <a:cubicBezTo>
                    <a:pt x="30617" y="18015"/>
                    <a:pt x="31055" y="17932"/>
                    <a:pt x="31465" y="17745"/>
                  </a:cubicBezTo>
                  <a:cubicBezTo>
                    <a:pt x="31199" y="17778"/>
                    <a:pt x="30936" y="17794"/>
                    <a:pt x="30677" y="17794"/>
                  </a:cubicBezTo>
                  <a:cubicBezTo>
                    <a:pt x="27570" y="17794"/>
                    <a:pt x="24936" y="15495"/>
                    <a:pt x="22103" y="13876"/>
                  </a:cubicBezTo>
                  <a:cubicBezTo>
                    <a:pt x="25224" y="12380"/>
                    <a:pt x="31671" y="9053"/>
                    <a:pt x="32471" y="6061"/>
                  </a:cubicBezTo>
                  <a:cubicBezTo>
                    <a:pt x="31052" y="8176"/>
                    <a:pt x="28912" y="9904"/>
                    <a:pt x="26539" y="11297"/>
                  </a:cubicBezTo>
                  <a:cubicBezTo>
                    <a:pt x="25966" y="10495"/>
                    <a:pt x="28283" y="4708"/>
                    <a:pt x="28085" y="4708"/>
                  </a:cubicBezTo>
                  <a:cubicBezTo>
                    <a:pt x="28060" y="4708"/>
                    <a:pt x="27995" y="4799"/>
                    <a:pt x="27880" y="5004"/>
                  </a:cubicBezTo>
                  <a:cubicBezTo>
                    <a:pt x="24037" y="12432"/>
                    <a:pt x="30201" y="9904"/>
                    <a:pt x="20194" y="14572"/>
                  </a:cubicBezTo>
                  <a:cubicBezTo>
                    <a:pt x="17770" y="9208"/>
                    <a:pt x="19034" y="4256"/>
                    <a:pt x="21097" y="0"/>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marL="0" marR="0" lvl="0" indent="0" algn="l" defTabSz="121917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grpSp>
      <p:sp>
        <p:nvSpPr>
          <p:cNvPr id="43" name="Google Shape;348;p11"/>
          <p:cNvSpPr>
            <a:spLocks/>
          </p:cNvSpPr>
          <p:nvPr/>
        </p:nvSpPr>
        <p:spPr bwMode="auto">
          <a:xfrm flipH="1">
            <a:off x="11142134" y="5137151"/>
            <a:ext cx="1217084" cy="1646767"/>
          </a:xfrm>
          <a:custGeom>
            <a:avLst/>
            <a:gdLst>
              <a:gd name="T0" fmla="*/ 430399648 w 29738"/>
              <a:gd name="T1" fmla="*/ 470502594 h 40284"/>
              <a:gd name="T2" fmla="*/ 395318014 w 29738"/>
              <a:gd name="T3" fmla="*/ 529956720 h 40284"/>
              <a:gd name="T4" fmla="*/ 325965989 w 29738"/>
              <a:gd name="T5" fmla="*/ 93662092 h 40284"/>
              <a:gd name="T6" fmla="*/ 341641245 w 29738"/>
              <a:gd name="T7" fmla="*/ 648143992 h 40284"/>
              <a:gd name="T8" fmla="*/ 131300314 w 29738"/>
              <a:gd name="T9" fmla="*/ 251966123 h 40284"/>
              <a:gd name="T10" fmla="*/ 321483972 w 29738"/>
              <a:gd name="T11" fmla="*/ 706128929 h 40284"/>
              <a:gd name="T12" fmla="*/ 74586872 w 29738"/>
              <a:gd name="T13" fmla="*/ 417734563 h 40284"/>
              <a:gd name="T14" fmla="*/ 301354938 w 29738"/>
              <a:gd name="T15" fmla="*/ 775985874 h 40284"/>
              <a:gd name="T16" fmla="*/ 0 w 29738"/>
              <a:gd name="T17" fmla="*/ 611716699 h 40284"/>
              <a:gd name="T18" fmla="*/ 297623848 w 29738"/>
              <a:gd name="T19" fmla="*/ 790107284 h 40284"/>
              <a:gd name="T20" fmla="*/ 287183407 w 29738"/>
              <a:gd name="T21" fmla="*/ 833970812 h 40284"/>
              <a:gd name="T22" fmla="*/ 14171531 w 29738"/>
              <a:gd name="T23" fmla="*/ 837688454 h 40284"/>
              <a:gd name="T24" fmla="*/ 146397089 w 29738"/>
              <a:gd name="T25" fmla="*/ 874115747 h 40284"/>
              <a:gd name="T26" fmla="*/ 281196713 w 29738"/>
              <a:gd name="T27" fmla="*/ 859216022 h 40284"/>
              <a:gd name="T28" fmla="*/ 56685202 w 29738"/>
              <a:gd name="T29" fmla="*/ 983369419 h 40284"/>
              <a:gd name="T30" fmla="*/ 269281738 w 29738"/>
              <a:gd name="T31" fmla="*/ 917200960 h 40284"/>
              <a:gd name="T32" fmla="*/ 231741912 w 29738"/>
              <a:gd name="T33" fmla="*/ 1160924327 h 40284"/>
              <a:gd name="T34" fmla="*/ 409489545 w 29738"/>
              <a:gd name="T35" fmla="*/ 1065850379 h 40284"/>
              <a:gd name="T36" fmla="*/ 294644636 w 29738"/>
              <a:gd name="T37" fmla="*/ 859216022 h 40284"/>
              <a:gd name="T38" fmla="*/ 299851213 w 29738"/>
              <a:gd name="T39" fmla="*/ 837688454 h 40284"/>
              <a:gd name="T40" fmla="*/ 574280162 w 29738"/>
              <a:gd name="T41" fmla="*/ 868927966 h 40284"/>
              <a:gd name="T42" fmla="*/ 683976908 w 29738"/>
              <a:gd name="T43" fmla="*/ 851060707 h 40284"/>
              <a:gd name="T44" fmla="*/ 344388709 w 29738"/>
              <a:gd name="T45" fmla="*/ 771231430 h 40284"/>
              <a:gd name="T46" fmla="*/ 329697079 w 29738"/>
              <a:gd name="T47" fmla="*/ 720970371 h 40284"/>
              <a:gd name="T48" fmla="*/ 704886059 w 29738"/>
              <a:gd name="T49" fmla="*/ 727685624 h 40284"/>
              <a:gd name="T50" fmla="*/ 641839191 w 29738"/>
              <a:gd name="T51" fmla="*/ 732469225 h 40284"/>
              <a:gd name="T52" fmla="*/ 332676291 w 29738"/>
              <a:gd name="T53" fmla="*/ 712815056 h 40284"/>
              <a:gd name="T54" fmla="*/ 513835600 w 29738"/>
              <a:gd name="T55" fmla="*/ 691488643 h 40284"/>
              <a:gd name="T56" fmla="*/ 743669592 w 29738"/>
              <a:gd name="T57" fmla="*/ 631054097 h 40284"/>
              <a:gd name="T58" fmla="*/ 359514675 w 29738"/>
              <a:gd name="T59" fmla="*/ 636241908 h 40284"/>
              <a:gd name="T60" fmla="*/ 473953487 w 29738"/>
              <a:gd name="T61" fmla="*/ 569611905 h 40284"/>
              <a:gd name="T62" fmla="*/ 765302352 w 29738"/>
              <a:gd name="T63" fmla="*/ 431106816 h 40284"/>
              <a:gd name="T64" fmla="*/ 441562776 w 29738"/>
              <a:gd name="T65" fmla="*/ 474969393 h 40284"/>
              <a:gd name="T66" fmla="*/ 845094848 w 29738"/>
              <a:gd name="T67" fmla="*/ 225971755 h 40284"/>
              <a:gd name="T68" fmla="*/ 860017306 w 29738"/>
              <a:gd name="T69" fmla="*/ 29741166 h 40284"/>
              <a:gd name="T70" fmla="*/ 663847905 w 29738"/>
              <a:gd name="T71" fmla="*/ 184327524 h 40284"/>
              <a:gd name="T72" fmla="*/ 597475061 w 29738"/>
              <a:gd name="T73" fmla="*/ 0 h 4028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9738" h="40284" extrusionOk="0">
                <a:moveTo>
                  <a:pt x="20659" y="0"/>
                </a:moveTo>
                <a:cubicBezTo>
                  <a:pt x="17022" y="4411"/>
                  <a:pt x="13953" y="10291"/>
                  <a:pt x="14882" y="16326"/>
                </a:cubicBezTo>
                <a:lnTo>
                  <a:pt x="14701" y="16584"/>
                </a:lnTo>
                <a:cubicBezTo>
                  <a:pt x="14340" y="17177"/>
                  <a:pt x="13979" y="17770"/>
                  <a:pt x="13669" y="18389"/>
                </a:cubicBezTo>
                <a:cubicBezTo>
                  <a:pt x="13205" y="13308"/>
                  <a:pt x="12406" y="8228"/>
                  <a:pt x="11271" y="3250"/>
                </a:cubicBezTo>
                <a:cubicBezTo>
                  <a:pt x="9698" y="8486"/>
                  <a:pt x="10497" y="14185"/>
                  <a:pt x="13463" y="18776"/>
                </a:cubicBezTo>
                <a:cubicBezTo>
                  <a:pt x="12844" y="19988"/>
                  <a:pt x="12303" y="21200"/>
                  <a:pt x="11813" y="22490"/>
                </a:cubicBezTo>
                <a:cubicBezTo>
                  <a:pt x="10342" y="17693"/>
                  <a:pt x="8150" y="12354"/>
                  <a:pt x="4540" y="8743"/>
                </a:cubicBezTo>
                <a:cubicBezTo>
                  <a:pt x="6551" y="13412"/>
                  <a:pt x="7634" y="19086"/>
                  <a:pt x="11658" y="22928"/>
                </a:cubicBezTo>
                <a:cubicBezTo>
                  <a:pt x="11451" y="23444"/>
                  <a:pt x="11271" y="23960"/>
                  <a:pt x="11116" y="24502"/>
                </a:cubicBezTo>
                <a:cubicBezTo>
                  <a:pt x="7067" y="22206"/>
                  <a:pt x="4978" y="18183"/>
                  <a:pt x="2579" y="14495"/>
                </a:cubicBezTo>
                <a:cubicBezTo>
                  <a:pt x="3559" y="18802"/>
                  <a:pt x="5571" y="24579"/>
                  <a:pt x="10884" y="25250"/>
                </a:cubicBezTo>
                <a:cubicBezTo>
                  <a:pt x="10729" y="25765"/>
                  <a:pt x="10652" y="25997"/>
                  <a:pt x="10420" y="26926"/>
                </a:cubicBezTo>
                <a:cubicBezTo>
                  <a:pt x="6758" y="25688"/>
                  <a:pt x="2786" y="24553"/>
                  <a:pt x="0" y="21226"/>
                </a:cubicBezTo>
                <a:cubicBezTo>
                  <a:pt x="136" y="25466"/>
                  <a:pt x="4517" y="27533"/>
                  <a:pt x="8624" y="27533"/>
                </a:cubicBezTo>
                <a:cubicBezTo>
                  <a:pt x="9188" y="27533"/>
                  <a:pt x="9748" y="27494"/>
                  <a:pt x="10291" y="27416"/>
                </a:cubicBezTo>
                <a:cubicBezTo>
                  <a:pt x="10162" y="27932"/>
                  <a:pt x="10033" y="28422"/>
                  <a:pt x="9930" y="28938"/>
                </a:cubicBezTo>
                <a:cubicBezTo>
                  <a:pt x="7962" y="29088"/>
                  <a:pt x="5995" y="29292"/>
                  <a:pt x="3944" y="29292"/>
                </a:cubicBezTo>
                <a:cubicBezTo>
                  <a:pt x="2822" y="29292"/>
                  <a:pt x="1676" y="29231"/>
                  <a:pt x="490" y="29067"/>
                </a:cubicBezTo>
                <a:cubicBezTo>
                  <a:pt x="1849" y="30026"/>
                  <a:pt x="3422" y="30331"/>
                  <a:pt x="5062" y="30331"/>
                </a:cubicBezTo>
                <a:cubicBezTo>
                  <a:pt x="6596" y="30331"/>
                  <a:pt x="8190" y="30064"/>
                  <a:pt x="9723" y="29814"/>
                </a:cubicBezTo>
                <a:cubicBezTo>
                  <a:pt x="9620" y="30253"/>
                  <a:pt x="9543" y="30666"/>
                  <a:pt x="9466" y="31104"/>
                </a:cubicBezTo>
                <a:cubicBezTo>
                  <a:pt x="6912" y="31517"/>
                  <a:pt x="4617" y="33245"/>
                  <a:pt x="1960" y="34122"/>
                </a:cubicBezTo>
                <a:cubicBezTo>
                  <a:pt x="2357" y="34238"/>
                  <a:pt x="2774" y="34290"/>
                  <a:pt x="3202" y="34290"/>
                </a:cubicBezTo>
                <a:cubicBezTo>
                  <a:pt x="5248" y="34290"/>
                  <a:pt x="7562" y="33085"/>
                  <a:pt x="9311" y="31826"/>
                </a:cubicBezTo>
                <a:cubicBezTo>
                  <a:pt x="8167" y="38164"/>
                  <a:pt x="7894" y="40283"/>
                  <a:pt x="8013" y="40283"/>
                </a:cubicBezTo>
                <a:cubicBezTo>
                  <a:pt x="8206" y="40283"/>
                  <a:pt x="9423" y="34747"/>
                  <a:pt x="9646" y="32548"/>
                </a:cubicBezTo>
                <a:cubicBezTo>
                  <a:pt x="10136" y="34431"/>
                  <a:pt x="11967" y="36881"/>
                  <a:pt x="14159" y="36984"/>
                </a:cubicBezTo>
                <a:cubicBezTo>
                  <a:pt x="12483" y="35592"/>
                  <a:pt x="12122" y="32780"/>
                  <a:pt x="9852" y="31491"/>
                </a:cubicBezTo>
                <a:cubicBezTo>
                  <a:pt x="9956" y="30949"/>
                  <a:pt x="10059" y="30382"/>
                  <a:pt x="10188" y="29814"/>
                </a:cubicBezTo>
                <a:cubicBezTo>
                  <a:pt x="11451" y="32445"/>
                  <a:pt x="15681" y="33941"/>
                  <a:pt x="18415" y="34508"/>
                </a:cubicBezTo>
                <a:cubicBezTo>
                  <a:pt x="15733" y="33116"/>
                  <a:pt x="13747" y="29557"/>
                  <a:pt x="10368" y="29067"/>
                </a:cubicBezTo>
                <a:cubicBezTo>
                  <a:pt x="10471" y="28499"/>
                  <a:pt x="10626" y="27958"/>
                  <a:pt x="10755" y="27416"/>
                </a:cubicBezTo>
                <a:cubicBezTo>
                  <a:pt x="13341" y="28949"/>
                  <a:pt x="16615" y="30151"/>
                  <a:pt x="19857" y="30151"/>
                </a:cubicBezTo>
                <a:cubicBezTo>
                  <a:pt x="21141" y="30151"/>
                  <a:pt x="22421" y="29963"/>
                  <a:pt x="23650" y="29531"/>
                </a:cubicBezTo>
                <a:cubicBezTo>
                  <a:pt x="23516" y="29538"/>
                  <a:pt x="23382" y="29542"/>
                  <a:pt x="23248" y="29542"/>
                </a:cubicBezTo>
                <a:cubicBezTo>
                  <a:pt x="19522" y="29542"/>
                  <a:pt x="15846" y="26761"/>
                  <a:pt x="11908" y="26761"/>
                </a:cubicBezTo>
                <a:cubicBezTo>
                  <a:pt x="11577" y="26761"/>
                  <a:pt x="11245" y="26780"/>
                  <a:pt x="10910" y="26823"/>
                </a:cubicBezTo>
                <a:cubicBezTo>
                  <a:pt x="11013" y="26359"/>
                  <a:pt x="11142" y="25894"/>
                  <a:pt x="11400" y="25017"/>
                </a:cubicBezTo>
                <a:cubicBezTo>
                  <a:pt x="14088" y="25693"/>
                  <a:pt x="17223" y="26342"/>
                  <a:pt x="19887" y="26342"/>
                </a:cubicBezTo>
                <a:cubicBezTo>
                  <a:pt x="21696" y="26342"/>
                  <a:pt x="23288" y="26042"/>
                  <a:pt x="24373" y="25250"/>
                </a:cubicBezTo>
                <a:cubicBezTo>
                  <a:pt x="23649" y="25368"/>
                  <a:pt x="22922" y="25416"/>
                  <a:pt x="22193" y="25416"/>
                </a:cubicBezTo>
                <a:cubicBezTo>
                  <a:pt x="19226" y="25416"/>
                  <a:pt x="16227" y="24628"/>
                  <a:pt x="13264" y="24628"/>
                </a:cubicBezTo>
                <a:cubicBezTo>
                  <a:pt x="12675" y="24628"/>
                  <a:pt x="12088" y="24659"/>
                  <a:pt x="11503" y="24734"/>
                </a:cubicBezTo>
                <a:cubicBezTo>
                  <a:pt x="11684" y="24141"/>
                  <a:pt x="11890" y="23547"/>
                  <a:pt x="12096" y="22954"/>
                </a:cubicBezTo>
                <a:cubicBezTo>
                  <a:pt x="13934" y="23651"/>
                  <a:pt x="15855" y="23994"/>
                  <a:pt x="17767" y="23994"/>
                </a:cubicBezTo>
                <a:cubicBezTo>
                  <a:pt x="20523" y="23994"/>
                  <a:pt x="23262" y="23282"/>
                  <a:pt x="25714" y="21897"/>
                </a:cubicBezTo>
                <a:cubicBezTo>
                  <a:pt x="24100" y="22475"/>
                  <a:pt x="22386" y="22662"/>
                  <a:pt x="20631" y="22662"/>
                </a:cubicBezTo>
                <a:cubicBezTo>
                  <a:pt x="17926" y="22662"/>
                  <a:pt x="15122" y="22218"/>
                  <a:pt x="12431" y="22077"/>
                </a:cubicBezTo>
                <a:cubicBezTo>
                  <a:pt x="12793" y="21175"/>
                  <a:pt x="12844" y="21020"/>
                  <a:pt x="13566" y="19524"/>
                </a:cubicBezTo>
                <a:cubicBezTo>
                  <a:pt x="14461" y="19680"/>
                  <a:pt x="15415" y="19765"/>
                  <a:pt x="16388" y="19765"/>
                </a:cubicBezTo>
                <a:cubicBezTo>
                  <a:pt x="20240" y="19765"/>
                  <a:pt x="24403" y="18438"/>
                  <a:pt x="26462" y="14959"/>
                </a:cubicBezTo>
                <a:cubicBezTo>
                  <a:pt x="22722" y="17744"/>
                  <a:pt x="17925" y="17744"/>
                  <a:pt x="13747" y="19137"/>
                </a:cubicBezTo>
                <a:cubicBezTo>
                  <a:pt x="14211" y="18234"/>
                  <a:pt x="14701" y="17332"/>
                  <a:pt x="15268" y="16481"/>
                </a:cubicBezTo>
                <a:cubicBezTo>
                  <a:pt x="21071" y="15526"/>
                  <a:pt x="27983" y="10936"/>
                  <a:pt x="29221" y="7841"/>
                </a:cubicBezTo>
                <a:cubicBezTo>
                  <a:pt x="25121" y="10858"/>
                  <a:pt x="20194" y="13360"/>
                  <a:pt x="15630" y="16016"/>
                </a:cubicBezTo>
                <a:cubicBezTo>
                  <a:pt x="18931" y="11271"/>
                  <a:pt x="28731" y="5829"/>
                  <a:pt x="29737" y="1032"/>
                </a:cubicBezTo>
                <a:cubicBezTo>
                  <a:pt x="27803" y="3173"/>
                  <a:pt x="25249" y="4668"/>
                  <a:pt x="22954" y="6396"/>
                </a:cubicBezTo>
                <a:cubicBezTo>
                  <a:pt x="19369" y="8821"/>
                  <a:pt x="18080" y="12483"/>
                  <a:pt x="15243" y="15759"/>
                </a:cubicBezTo>
                <a:cubicBezTo>
                  <a:pt x="16223" y="10368"/>
                  <a:pt x="19627" y="5649"/>
                  <a:pt x="20659" y="0"/>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lIns="121900" tIns="121900" rIns="121900" bIns="121900" anchor="ctr"/>
          <a:lstStyle/>
          <a:p>
            <a:pPr marL="0" marR="0" lvl="0" indent="0" algn="l" defTabSz="121917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grpSp>
        <p:nvGrpSpPr>
          <p:cNvPr id="44" name="Google Shape;349;p11"/>
          <p:cNvGrpSpPr>
            <a:grpSpLocks/>
          </p:cNvGrpSpPr>
          <p:nvPr/>
        </p:nvGrpSpPr>
        <p:grpSpPr bwMode="auto">
          <a:xfrm rot="10800000" flipH="1">
            <a:off x="1940984" y="-304799"/>
            <a:ext cx="1219200" cy="980017"/>
            <a:chOff x="4649450" y="3527425"/>
            <a:chExt cx="1224050" cy="983475"/>
          </a:xfrm>
        </p:grpSpPr>
        <p:sp>
          <p:nvSpPr>
            <p:cNvPr id="45" name="Google Shape;350;p11"/>
            <p:cNvSpPr/>
            <p:nvPr/>
          </p:nvSpPr>
          <p:spPr>
            <a:xfrm>
              <a:off x="4640950" y="4149797"/>
              <a:ext cx="456893" cy="169931"/>
            </a:xfrm>
            <a:custGeom>
              <a:avLst/>
              <a:gdLst/>
              <a:ahLst/>
              <a:cxnLst/>
              <a:rect l="l" t="t" r="r" b="b"/>
              <a:pathLst>
                <a:path w="18259" h="6731" extrusionOk="0">
                  <a:moveTo>
                    <a:pt x="14506" y="1"/>
                  </a:moveTo>
                  <a:lnTo>
                    <a:pt x="14454" y="52"/>
                  </a:lnTo>
                  <a:cubicBezTo>
                    <a:pt x="10483" y="3121"/>
                    <a:pt x="5815" y="5107"/>
                    <a:pt x="888" y="5855"/>
                  </a:cubicBezTo>
                  <a:cubicBezTo>
                    <a:pt x="21" y="6472"/>
                    <a:pt x="0" y="6730"/>
                    <a:pt x="534" y="6730"/>
                  </a:cubicBezTo>
                  <a:cubicBezTo>
                    <a:pt x="3080" y="6730"/>
                    <a:pt x="18259" y="854"/>
                    <a:pt x="14506" y="1"/>
                  </a:cubicBezTo>
                  <a:close/>
                </a:path>
              </a:pathLst>
            </a:custGeom>
            <a:solidFill>
              <a:schemeClr val="accent6"/>
            </a:solidFill>
            <a:ln>
              <a:noFill/>
            </a:ln>
          </p:spPr>
          <p:txBody>
            <a:bodyPr spcFirstLastPara="1" lIns="91425" tIns="91425" rIns="91425" bIns="91425" anchor="ctr"/>
            <a:lstStyle/>
            <a:p>
              <a:pPr marL="0" marR="0" lvl="0" indent="0" algn="l" defTabSz="1219170" rtl="0" eaLnBrk="1" fontAlgn="base"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sp>
          <p:nvSpPr>
            <p:cNvPr id="46" name="Google Shape;351;p11"/>
            <p:cNvSpPr>
              <a:spLocks/>
            </p:cNvSpPr>
            <p:nvPr/>
          </p:nvSpPr>
          <p:spPr bwMode="auto">
            <a:xfrm>
              <a:off x="4756075" y="3527425"/>
              <a:ext cx="1117425" cy="983475"/>
            </a:xfrm>
            <a:custGeom>
              <a:avLst/>
              <a:gdLst>
                <a:gd name="T0" fmla="*/ 568421875 w 44697"/>
                <a:gd name="T1" fmla="*/ 93421875 h 39339"/>
                <a:gd name="T2" fmla="*/ 558546875 w 44697"/>
                <a:gd name="T3" fmla="*/ 141171875 h 39339"/>
                <a:gd name="T4" fmla="*/ 538640625 w 44697"/>
                <a:gd name="T5" fmla="*/ 148218750 h 39339"/>
                <a:gd name="T6" fmla="*/ 540812500 w 44697"/>
                <a:gd name="T7" fmla="*/ 105296875 h 39339"/>
                <a:gd name="T8" fmla="*/ 568421875 w 44697"/>
                <a:gd name="T9" fmla="*/ 93421875 h 39339"/>
                <a:gd name="T10" fmla="*/ 330812500 w 44697"/>
                <a:gd name="T11" fmla="*/ 156265625 h 39339"/>
                <a:gd name="T12" fmla="*/ 333281250 w 44697"/>
                <a:gd name="T13" fmla="*/ 156484375 h 39339"/>
                <a:gd name="T14" fmla="*/ 318171875 w 44697"/>
                <a:gd name="T15" fmla="*/ 225640625 h 39339"/>
                <a:gd name="T16" fmla="*/ 315546875 w 44697"/>
                <a:gd name="T17" fmla="*/ 225390625 h 39339"/>
                <a:gd name="T18" fmla="*/ 330812500 w 44697"/>
                <a:gd name="T19" fmla="*/ 156265625 h 39339"/>
                <a:gd name="T20" fmla="*/ 308812500 w 44697"/>
                <a:gd name="T21" fmla="*/ 337437500 h 39339"/>
                <a:gd name="T22" fmla="*/ 331671875 w 44697"/>
                <a:gd name="T23" fmla="*/ 342250000 h 39339"/>
                <a:gd name="T24" fmla="*/ 334062500 w 44697"/>
                <a:gd name="T25" fmla="*/ 393734375 h 39339"/>
                <a:gd name="T26" fmla="*/ 310703125 w 44697"/>
                <a:gd name="T27" fmla="*/ 388593750 h 39339"/>
                <a:gd name="T28" fmla="*/ 308812500 w 44697"/>
                <a:gd name="T29" fmla="*/ 337437500 h 39339"/>
                <a:gd name="T30" fmla="*/ 377843750 w 44697"/>
                <a:gd name="T31" fmla="*/ 408781250 h 39339"/>
                <a:gd name="T32" fmla="*/ 404203125 w 44697"/>
                <a:gd name="T33" fmla="*/ 431718750 h 39339"/>
                <a:gd name="T34" fmla="*/ 392500000 w 44697"/>
                <a:gd name="T35" fmla="*/ 437390625 h 39339"/>
                <a:gd name="T36" fmla="*/ 366328125 w 44697"/>
                <a:gd name="T37" fmla="*/ 414390625 h 39339"/>
                <a:gd name="T38" fmla="*/ 377843750 w 44697"/>
                <a:gd name="T39" fmla="*/ 408781250 h 39339"/>
                <a:gd name="T40" fmla="*/ 400093750 w 44697"/>
                <a:gd name="T41" fmla="*/ 0 h 39339"/>
                <a:gd name="T42" fmla="*/ 279687500 w 44697"/>
                <a:gd name="T43" fmla="*/ 100875000 h 39339"/>
                <a:gd name="T44" fmla="*/ 274265625 w 44697"/>
                <a:gd name="T45" fmla="*/ 248312500 h 39339"/>
                <a:gd name="T46" fmla="*/ 247046875 w 44697"/>
                <a:gd name="T47" fmla="*/ 211687500 h 39339"/>
                <a:gd name="T48" fmla="*/ 263968750 w 44697"/>
                <a:gd name="T49" fmla="*/ 32765625 h 39339"/>
                <a:gd name="T50" fmla="*/ 263968750 w 44697"/>
                <a:gd name="T51" fmla="*/ 32765625 h 39339"/>
                <a:gd name="T52" fmla="*/ 179015625 w 44697"/>
                <a:gd name="T53" fmla="*/ 322359375 h 39339"/>
                <a:gd name="T54" fmla="*/ 176515625 w 44697"/>
                <a:gd name="T55" fmla="*/ 322109375 h 39339"/>
                <a:gd name="T56" fmla="*/ 97937500 w 44697"/>
                <a:gd name="T57" fmla="*/ 144390625 h 39339"/>
                <a:gd name="T58" fmla="*/ 97937500 w 44697"/>
                <a:gd name="T59" fmla="*/ 144390625 h 39339"/>
                <a:gd name="T60" fmla="*/ 21375000 w 44697"/>
                <a:gd name="T61" fmla="*/ 330171875 h 39339"/>
                <a:gd name="T62" fmla="*/ 133796875 w 44697"/>
                <a:gd name="T63" fmla="*/ 420828125 h 39339"/>
                <a:gd name="T64" fmla="*/ 205937500 w 44697"/>
                <a:gd name="T65" fmla="*/ 579609375 h 39339"/>
                <a:gd name="T66" fmla="*/ 321625000 w 44697"/>
                <a:gd name="T67" fmla="*/ 614656250 h 39339"/>
                <a:gd name="T68" fmla="*/ 401375000 w 44697"/>
                <a:gd name="T69" fmla="*/ 590093750 h 39339"/>
                <a:gd name="T70" fmla="*/ 343359375 w 44697"/>
                <a:gd name="T71" fmla="*/ 557843750 h 39339"/>
                <a:gd name="T72" fmla="*/ 249859375 w 44697"/>
                <a:gd name="T73" fmla="*/ 462750000 h 39339"/>
                <a:gd name="T74" fmla="*/ 259890625 w 44697"/>
                <a:gd name="T75" fmla="*/ 461968750 h 39339"/>
                <a:gd name="T76" fmla="*/ 447968750 w 44697"/>
                <a:gd name="T77" fmla="*/ 519750000 h 39339"/>
                <a:gd name="T78" fmla="*/ 507359375 w 44697"/>
                <a:gd name="T79" fmla="*/ 502234375 h 39339"/>
                <a:gd name="T80" fmla="*/ 577078125 w 44697"/>
                <a:gd name="T81" fmla="*/ 433734375 h 39339"/>
                <a:gd name="T82" fmla="*/ 577078125 w 44697"/>
                <a:gd name="T83" fmla="*/ 433734375 h 39339"/>
                <a:gd name="T84" fmla="*/ 531578125 w 44697"/>
                <a:gd name="T85" fmla="*/ 436671875 h 39339"/>
                <a:gd name="T86" fmla="*/ 401375000 w 44697"/>
                <a:gd name="T87" fmla="*/ 379328125 h 39339"/>
                <a:gd name="T88" fmla="*/ 419578125 w 44697"/>
                <a:gd name="T89" fmla="*/ 361828125 h 39339"/>
                <a:gd name="T90" fmla="*/ 546062500 w 44697"/>
                <a:gd name="T91" fmla="*/ 382265625 h 39339"/>
                <a:gd name="T92" fmla="*/ 567406250 w 44697"/>
                <a:gd name="T93" fmla="*/ 377312500 h 39339"/>
                <a:gd name="T94" fmla="*/ 642765625 w 44697"/>
                <a:gd name="T95" fmla="*/ 289062500 h 39339"/>
                <a:gd name="T96" fmla="*/ 642765625 w 44697"/>
                <a:gd name="T97" fmla="*/ 289062500 h 39339"/>
                <a:gd name="T98" fmla="*/ 569609375 w 44697"/>
                <a:gd name="T99" fmla="*/ 299906250 h 39339"/>
                <a:gd name="T100" fmla="*/ 519453125 w 44697"/>
                <a:gd name="T101" fmla="*/ 245937500 h 39339"/>
                <a:gd name="T102" fmla="*/ 662109375 w 44697"/>
                <a:gd name="T103" fmla="*/ 203218750 h 39339"/>
                <a:gd name="T104" fmla="*/ 683468750 w 44697"/>
                <a:gd name="T105" fmla="*/ 64203125 h 39339"/>
                <a:gd name="T106" fmla="*/ 564890625 w 44697"/>
                <a:gd name="T107" fmla="*/ 31984375 h 39339"/>
                <a:gd name="T108" fmla="*/ 453765625 w 44697"/>
                <a:gd name="T109" fmla="*/ 127062500 h 39339"/>
                <a:gd name="T110" fmla="*/ 425046875 w 44697"/>
                <a:gd name="T111" fmla="*/ 158625000 h 39339"/>
                <a:gd name="T112" fmla="*/ 406625000 w 44697"/>
                <a:gd name="T113" fmla="*/ 152046875 h 39339"/>
                <a:gd name="T114" fmla="*/ 429187500 w 44697"/>
                <a:gd name="T115" fmla="*/ 16640625 h 39339"/>
                <a:gd name="T116" fmla="*/ 400093750 w 44697"/>
                <a:gd name="T117" fmla="*/ 0 h 39339"/>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44697" h="39339" extrusionOk="0">
                  <a:moveTo>
                    <a:pt x="36379" y="5979"/>
                  </a:moveTo>
                  <a:cubicBezTo>
                    <a:pt x="37626" y="5979"/>
                    <a:pt x="37864" y="7555"/>
                    <a:pt x="35747" y="9035"/>
                  </a:cubicBezTo>
                  <a:cubicBezTo>
                    <a:pt x="35259" y="9350"/>
                    <a:pt x="34824" y="9486"/>
                    <a:pt x="34473" y="9486"/>
                  </a:cubicBezTo>
                  <a:cubicBezTo>
                    <a:pt x="33357" y="9486"/>
                    <a:pt x="33082" y="8112"/>
                    <a:pt x="34612" y="6739"/>
                  </a:cubicBezTo>
                  <a:cubicBezTo>
                    <a:pt x="35297" y="6203"/>
                    <a:pt x="35910" y="5979"/>
                    <a:pt x="36379" y="5979"/>
                  </a:cubicBezTo>
                  <a:close/>
                  <a:moveTo>
                    <a:pt x="21172" y="10001"/>
                  </a:moveTo>
                  <a:cubicBezTo>
                    <a:pt x="21224" y="10001"/>
                    <a:pt x="21276" y="10006"/>
                    <a:pt x="21330" y="10015"/>
                  </a:cubicBezTo>
                  <a:cubicBezTo>
                    <a:pt x="22725" y="10339"/>
                    <a:pt x="21930" y="14441"/>
                    <a:pt x="20363" y="14441"/>
                  </a:cubicBezTo>
                  <a:cubicBezTo>
                    <a:pt x="20308" y="14441"/>
                    <a:pt x="20252" y="14435"/>
                    <a:pt x="20195" y="14425"/>
                  </a:cubicBezTo>
                  <a:cubicBezTo>
                    <a:pt x="18771" y="14125"/>
                    <a:pt x="19573" y="10001"/>
                    <a:pt x="21172" y="10001"/>
                  </a:cubicBezTo>
                  <a:close/>
                  <a:moveTo>
                    <a:pt x="19764" y="21596"/>
                  </a:moveTo>
                  <a:cubicBezTo>
                    <a:pt x="20187" y="21596"/>
                    <a:pt x="20679" y="21690"/>
                    <a:pt x="21227" y="21904"/>
                  </a:cubicBezTo>
                  <a:cubicBezTo>
                    <a:pt x="23760" y="23171"/>
                    <a:pt x="23321" y="25199"/>
                    <a:pt x="21380" y="25199"/>
                  </a:cubicBezTo>
                  <a:cubicBezTo>
                    <a:pt x="20950" y="25199"/>
                    <a:pt x="20447" y="25099"/>
                    <a:pt x="19885" y="24870"/>
                  </a:cubicBezTo>
                  <a:cubicBezTo>
                    <a:pt x="17338" y="23618"/>
                    <a:pt x="17796" y="21596"/>
                    <a:pt x="19764" y="21596"/>
                  </a:cubicBezTo>
                  <a:close/>
                  <a:moveTo>
                    <a:pt x="24182" y="26162"/>
                  </a:moveTo>
                  <a:cubicBezTo>
                    <a:pt x="24978" y="26162"/>
                    <a:pt x="26067" y="26763"/>
                    <a:pt x="25869" y="27630"/>
                  </a:cubicBezTo>
                  <a:cubicBezTo>
                    <a:pt x="25759" y="27880"/>
                    <a:pt x="25466" y="27993"/>
                    <a:pt x="25120" y="27993"/>
                  </a:cubicBezTo>
                  <a:cubicBezTo>
                    <a:pt x="24325" y="27993"/>
                    <a:pt x="23247" y="27401"/>
                    <a:pt x="23445" y="26521"/>
                  </a:cubicBezTo>
                  <a:cubicBezTo>
                    <a:pt x="23553" y="26273"/>
                    <a:pt x="23840" y="26162"/>
                    <a:pt x="24182" y="26162"/>
                  </a:cubicBezTo>
                  <a:close/>
                  <a:moveTo>
                    <a:pt x="25606" y="0"/>
                  </a:moveTo>
                  <a:cubicBezTo>
                    <a:pt x="22588" y="0"/>
                    <a:pt x="17675" y="4496"/>
                    <a:pt x="17900" y="6456"/>
                  </a:cubicBezTo>
                  <a:cubicBezTo>
                    <a:pt x="16987" y="8479"/>
                    <a:pt x="18562" y="15892"/>
                    <a:pt x="17553" y="15892"/>
                  </a:cubicBezTo>
                  <a:cubicBezTo>
                    <a:pt x="17250" y="15892"/>
                    <a:pt x="16715" y="15226"/>
                    <a:pt x="15811" y="13548"/>
                  </a:cubicBezTo>
                  <a:cubicBezTo>
                    <a:pt x="13644" y="6765"/>
                    <a:pt x="18519" y="3541"/>
                    <a:pt x="16894" y="2097"/>
                  </a:cubicBezTo>
                  <a:cubicBezTo>
                    <a:pt x="4927" y="6524"/>
                    <a:pt x="13981" y="20631"/>
                    <a:pt x="11457" y="20631"/>
                  </a:cubicBezTo>
                  <a:cubicBezTo>
                    <a:pt x="11408" y="20631"/>
                    <a:pt x="11355" y="20625"/>
                    <a:pt x="11297" y="20615"/>
                  </a:cubicBezTo>
                  <a:cubicBezTo>
                    <a:pt x="3844" y="16823"/>
                    <a:pt x="7919" y="10273"/>
                    <a:pt x="6268" y="9241"/>
                  </a:cubicBezTo>
                  <a:cubicBezTo>
                    <a:pt x="1780" y="9447"/>
                    <a:pt x="1" y="18345"/>
                    <a:pt x="1368" y="21131"/>
                  </a:cubicBezTo>
                  <a:cubicBezTo>
                    <a:pt x="2425" y="24225"/>
                    <a:pt x="5314" y="26727"/>
                    <a:pt x="8563" y="26933"/>
                  </a:cubicBezTo>
                  <a:cubicBezTo>
                    <a:pt x="6681" y="33304"/>
                    <a:pt x="11968" y="36295"/>
                    <a:pt x="13180" y="37095"/>
                  </a:cubicBezTo>
                  <a:cubicBezTo>
                    <a:pt x="16091" y="38759"/>
                    <a:pt x="18570" y="39338"/>
                    <a:pt x="20584" y="39338"/>
                  </a:cubicBezTo>
                  <a:cubicBezTo>
                    <a:pt x="22940" y="39338"/>
                    <a:pt x="24659" y="38544"/>
                    <a:pt x="25688" y="37766"/>
                  </a:cubicBezTo>
                  <a:cubicBezTo>
                    <a:pt x="27932" y="35831"/>
                    <a:pt x="26101" y="36167"/>
                    <a:pt x="21975" y="35702"/>
                  </a:cubicBezTo>
                  <a:cubicBezTo>
                    <a:pt x="17100" y="35522"/>
                    <a:pt x="14469" y="31086"/>
                    <a:pt x="15991" y="29616"/>
                  </a:cubicBezTo>
                  <a:cubicBezTo>
                    <a:pt x="16201" y="29582"/>
                    <a:pt x="16415" y="29566"/>
                    <a:pt x="16633" y="29566"/>
                  </a:cubicBezTo>
                  <a:cubicBezTo>
                    <a:pt x="19978" y="29566"/>
                    <a:pt x="24301" y="33264"/>
                    <a:pt x="28670" y="33264"/>
                  </a:cubicBezTo>
                  <a:cubicBezTo>
                    <a:pt x="29941" y="33264"/>
                    <a:pt x="31216" y="32951"/>
                    <a:pt x="32471" y="32143"/>
                  </a:cubicBezTo>
                  <a:cubicBezTo>
                    <a:pt x="34277" y="31215"/>
                    <a:pt x="38068" y="28558"/>
                    <a:pt x="36933" y="27759"/>
                  </a:cubicBezTo>
                  <a:cubicBezTo>
                    <a:pt x="35945" y="27884"/>
                    <a:pt x="34966" y="27947"/>
                    <a:pt x="34021" y="27947"/>
                  </a:cubicBezTo>
                  <a:cubicBezTo>
                    <a:pt x="29910" y="27947"/>
                    <a:pt x="26443" y="26752"/>
                    <a:pt x="25688" y="24277"/>
                  </a:cubicBezTo>
                  <a:cubicBezTo>
                    <a:pt x="25424" y="23442"/>
                    <a:pt x="25932" y="23157"/>
                    <a:pt x="26853" y="23157"/>
                  </a:cubicBezTo>
                  <a:cubicBezTo>
                    <a:pt x="28828" y="23157"/>
                    <a:pt x="32703" y="24465"/>
                    <a:pt x="34948" y="24465"/>
                  </a:cubicBezTo>
                  <a:cubicBezTo>
                    <a:pt x="35537" y="24465"/>
                    <a:pt x="36013" y="24375"/>
                    <a:pt x="36314" y="24148"/>
                  </a:cubicBezTo>
                  <a:cubicBezTo>
                    <a:pt x="38816" y="23606"/>
                    <a:pt x="43303" y="19274"/>
                    <a:pt x="41137" y="18500"/>
                  </a:cubicBezTo>
                  <a:cubicBezTo>
                    <a:pt x="39565" y="18986"/>
                    <a:pt x="37927" y="19194"/>
                    <a:pt x="36455" y="19194"/>
                  </a:cubicBezTo>
                  <a:cubicBezTo>
                    <a:pt x="32299" y="19194"/>
                    <a:pt x="29474" y="17531"/>
                    <a:pt x="33245" y="15740"/>
                  </a:cubicBezTo>
                  <a:cubicBezTo>
                    <a:pt x="36340" y="14554"/>
                    <a:pt x="40131" y="15818"/>
                    <a:pt x="42375" y="13006"/>
                  </a:cubicBezTo>
                  <a:cubicBezTo>
                    <a:pt x="43355" y="10453"/>
                    <a:pt x="44696" y="5966"/>
                    <a:pt x="43742" y="4109"/>
                  </a:cubicBezTo>
                  <a:cubicBezTo>
                    <a:pt x="41314" y="2858"/>
                    <a:pt x="38595" y="2047"/>
                    <a:pt x="36153" y="2047"/>
                  </a:cubicBezTo>
                  <a:cubicBezTo>
                    <a:pt x="32654" y="2047"/>
                    <a:pt x="29725" y="3712"/>
                    <a:pt x="29041" y="8132"/>
                  </a:cubicBezTo>
                  <a:cubicBezTo>
                    <a:pt x="28743" y="9270"/>
                    <a:pt x="28120" y="10152"/>
                    <a:pt x="27203" y="10152"/>
                  </a:cubicBezTo>
                  <a:cubicBezTo>
                    <a:pt x="26852" y="10152"/>
                    <a:pt x="26459" y="10023"/>
                    <a:pt x="26024" y="9731"/>
                  </a:cubicBezTo>
                  <a:cubicBezTo>
                    <a:pt x="23651" y="7100"/>
                    <a:pt x="26901" y="3851"/>
                    <a:pt x="27468" y="1065"/>
                  </a:cubicBezTo>
                  <a:cubicBezTo>
                    <a:pt x="27065" y="312"/>
                    <a:pt x="26401" y="0"/>
                    <a:pt x="25606" y="0"/>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marL="0" marR="0" lvl="0" indent="0" algn="l" defTabSz="121917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sp>
          <p:nvSpPr>
            <p:cNvPr id="47" name="Google Shape;352;p11"/>
            <p:cNvSpPr/>
            <p:nvPr/>
          </p:nvSpPr>
          <p:spPr>
            <a:xfrm>
              <a:off x="4842832" y="3603894"/>
              <a:ext cx="811783" cy="760442"/>
            </a:xfrm>
            <a:custGeom>
              <a:avLst/>
              <a:gdLst/>
              <a:ahLst/>
              <a:cxnLst/>
              <a:rect l="l" t="t" r="r" b="b"/>
              <a:pathLst>
                <a:path w="32471" h="30460" extrusionOk="0">
                  <a:moveTo>
                    <a:pt x="21097" y="0"/>
                  </a:moveTo>
                  <a:lnTo>
                    <a:pt x="21097" y="0"/>
                  </a:lnTo>
                  <a:cubicBezTo>
                    <a:pt x="18312" y="4075"/>
                    <a:pt x="17873" y="9827"/>
                    <a:pt x="20014" y="14675"/>
                  </a:cubicBezTo>
                  <a:cubicBezTo>
                    <a:pt x="17796" y="15759"/>
                    <a:pt x="15114" y="17177"/>
                    <a:pt x="12663" y="18544"/>
                  </a:cubicBezTo>
                  <a:cubicBezTo>
                    <a:pt x="8614" y="14005"/>
                    <a:pt x="8589" y="9827"/>
                    <a:pt x="10007" y="4901"/>
                  </a:cubicBezTo>
                  <a:lnTo>
                    <a:pt x="10007" y="4901"/>
                  </a:lnTo>
                  <a:cubicBezTo>
                    <a:pt x="7841" y="9208"/>
                    <a:pt x="8924" y="14908"/>
                    <a:pt x="12457" y="18647"/>
                  </a:cubicBezTo>
                  <a:cubicBezTo>
                    <a:pt x="10884" y="19524"/>
                    <a:pt x="8769" y="20762"/>
                    <a:pt x="6912" y="21897"/>
                  </a:cubicBezTo>
                  <a:cubicBezTo>
                    <a:pt x="2192" y="20607"/>
                    <a:pt x="26" y="15217"/>
                    <a:pt x="464" y="10446"/>
                  </a:cubicBezTo>
                  <a:lnTo>
                    <a:pt x="464" y="10446"/>
                  </a:lnTo>
                  <a:cubicBezTo>
                    <a:pt x="0" y="10884"/>
                    <a:pt x="284" y="12096"/>
                    <a:pt x="258" y="13231"/>
                  </a:cubicBezTo>
                  <a:cubicBezTo>
                    <a:pt x="568" y="16739"/>
                    <a:pt x="2734" y="20891"/>
                    <a:pt x="6628" y="22052"/>
                  </a:cubicBezTo>
                  <a:cubicBezTo>
                    <a:pt x="6345" y="22464"/>
                    <a:pt x="4153" y="23135"/>
                    <a:pt x="4230" y="23805"/>
                  </a:cubicBezTo>
                  <a:cubicBezTo>
                    <a:pt x="4926" y="23367"/>
                    <a:pt x="6061" y="22671"/>
                    <a:pt x="7170" y="22000"/>
                  </a:cubicBezTo>
                  <a:lnTo>
                    <a:pt x="7170" y="22000"/>
                  </a:lnTo>
                  <a:cubicBezTo>
                    <a:pt x="5519" y="24527"/>
                    <a:pt x="6783" y="29840"/>
                    <a:pt x="9491" y="30459"/>
                  </a:cubicBezTo>
                  <a:cubicBezTo>
                    <a:pt x="5881" y="28138"/>
                    <a:pt x="5287" y="21819"/>
                    <a:pt x="10162" y="20220"/>
                  </a:cubicBezTo>
                  <a:cubicBezTo>
                    <a:pt x="14902" y="21989"/>
                    <a:pt x="18574" y="27881"/>
                    <a:pt x="24211" y="27881"/>
                  </a:cubicBezTo>
                  <a:cubicBezTo>
                    <a:pt x="24248" y="27881"/>
                    <a:pt x="24284" y="27881"/>
                    <a:pt x="24321" y="27880"/>
                  </a:cubicBezTo>
                  <a:cubicBezTo>
                    <a:pt x="18956" y="27236"/>
                    <a:pt x="15397" y="22438"/>
                    <a:pt x="10394" y="20091"/>
                  </a:cubicBezTo>
                  <a:cubicBezTo>
                    <a:pt x="13515" y="18286"/>
                    <a:pt x="16816" y="16507"/>
                    <a:pt x="20246" y="14804"/>
                  </a:cubicBezTo>
                  <a:lnTo>
                    <a:pt x="21871" y="14005"/>
                  </a:lnTo>
                  <a:cubicBezTo>
                    <a:pt x="24118" y="15173"/>
                    <a:pt x="27476" y="18015"/>
                    <a:pt x="30159" y="18015"/>
                  </a:cubicBezTo>
                  <a:cubicBezTo>
                    <a:pt x="30617" y="18015"/>
                    <a:pt x="31055" y="17932"/>
                    <a:pt x="31465" y="17745"/>
                  </a:cubicBezTo>
                  <a:lnTo>
                    <a:pt x="31465" y="17745"/>
                  </a:lnTo>
                  <a:cubicBezTo>
                    <a:pt x="31199" y="17778"/>
                    <a:pt x="30936" y="17794"/>
                    <a:pt x="30677" y="17794"/>
                  </a:cubicBezTo>
                  <a:cubicBezTo>
                    <a:pt x="27570" y="17794"/>
                    <a:pt x="24936" y="15495"/>
                    <a:pt x="22103" y="13876"/>
                  </a:cubicBezTo>
                  <a:cubicBezTo>
                    <a:pt x="25224" y="12380"/>
                    <a:pt x="31671" y="9053"/>
                    <a:pt x="32471" y="6061"/>
                  </a:cubicBezTo>
                  <a:lnTo>
                    <a:pt x="32471" y="6061"/>
                  </a:lnTo>
                  <a:cubicBezTo>
                    <a:pt x="31052" y="8176"/>
                    <a:pt x="28912" y="9904"/>
                    <a:pt x="26539" y="11297"/>
                  </a:cubicBezTo>
                  <a:cubicBezTo>
                    <a:pt x="25966" y="10495"/>
                    <a:pt x="28283" y="4708"/>
                    <a:pt x="28085" y="4708"/>
                  </a:cubicBezTo>
                  <a:cubicBezTo>
                    <a:pt x="28060" y="4708"/>
                    <a:pt x="27995" y="4799"/>
                    <a:pt x="27880" y="5004"/>
                  </a:cubicBezTo>
                  <a:cubicBezTo>
                    <a:pt x="24037" y="12432"/>
                    <a:pt x="30201" y="9904"/>
                    <a:pt x="20194" y="14572"/>
                  </a:cubicBezTo>
                  <a:cubicBezTo>
                    <a:pt x="17770" y="9208"/>
                    <a:pt x="19034" y="4256"/>
                    <a:pt x="21097" y="0"/>
                  </a:cubicBezTo>
                  <a:close/>
                </a:path>
              </a:pathLst>
            </a:custGeom>
            <a:solidFill>
              <a:schemeClr val="accent6"/>
            </a:solidFill>
            <a:ln>
              <a:noFill/>
            </a:ln>
          </p:spPr>
          <p:txBody>
            <a:bodyPr spcFirstLastPara="1" lIns="91425" tIns="91425" rIns="91425" bIns="91425" anchor="ctr"/>
            <a:lstStyle/>
            <a:p>
              <a:pPr marL="0" marR="0" lvl="0" indent="0" algn="l" defTabSz="1219170" rtl="0" eaLnBrk="1" fontAlgn="base"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grpSp>
      <p:sp>
        <p:nvSpPr>
          <p:cNvPr id="308" name="Google Shape;308;p11"/>
          <p:cNvSpPr txBox="1">
            <a:spLocks noGrp="1"/>
          </p:cNvSpPr>
          <p:nvPr>
            <p:ph type="title"/>
          </p:nvPr>
        </p:nvSpPr>
        <p:spPr>
          <a:xfrm>
            <a:off x="1093400" y="2351067"/>
            <a:ext cx="10005200" cy="1741600"/>
          </a:xfrm>
          <a:prstGeom prst="rect">
            <a:avLst/>
          </a:prstGeom>
        </p:spPr>
        <p:txBody>
          <a:bodyPr spcFirstLastPara="1" anchor="b">
            <a:noAutofit/>
          </a:bodyPr>
          <a:lstStyle>
            <a:lvl1pPr lvl="0" algn="ctr" rtl="0">
              <a:spcBef>
                <a:spcPts val="0"/>
              </a:spcBef>
              <a:spcAft>
                <a:spcPts val="0"/>
              </a:spcAft>
              <a:buSzPts val="12000"/>
              <a:buNone/>
              <a:defRPr sz="12266"/>
            </a:lvl1pPr>
            <a:lvl2pPr lvl="1" algn="ctr" rtl="0">
              <a:spcBef>
                <a:spcPts val="0"/>
              </a:spcBef>
              <a:spcAft>
                <a:spcPts val="0"/>
              </a:spcAft>
              <a:buSzPts val="12000"/>
              <a:buNone/>
              <a:defRPr sz="16000"/>
            </a:lvl2pPr>
            <a:lvl3pPr lvl="2" algn="ctr" rtl="0">
              <a:spcBef>
                <a:spcPts val="0"/>
              </a:spcBef>
              <a:spcAft>
                <a:spcPts val="0"/>
              </a:spcAft>
              <a:buSzPts val="12000"/>
              <a:buNone/>
              <a:defRPr sz="16000"/>
            </a:lvl3pPr>
            <a:lvl4pPr lvl="3" algn="ctr" rtl="0">
              <a:spcBef>
                <a:spcPts val="0"/>
              </a:spcBef>
              <a:spcAft>
                <a:spcPts val="0"/>
              </a:spcAft>
              <a:buSzPts val="12000"/>
              <a:buNone/>
              <a:defRPr sz="16000"/>
            </a:lvl4pPr>
            <a:lvl5pPr lvl="4" algn="ctr" rtl="0">
              <a:spcBef>
                <a:spcPts val="0"/>
              </a:spcBef>
              <a:spcAft>
                <a:spcPts val="0"/>
              </a:spcAft>
              <a:buSzPts val="12000"/>
              <a:buNone/>
              <a:defRPr sz="16000"/>
            </a:lvl5pPr>
            <a:lvl6pPr lvl="5" algn="ctr" rtl="0">
              <a:spcBef>
                <a:spcPts val="0"/>
              </a:spcBef>
              <a:spcAft>
                <a:spcPts val="0"/>
              </a:spcAft>
              <a:buSzPts val="12000"/>
              <a:buNone/>
              <a:defRPr sz="16000"/>
            </a:lvl6pPr>
            <a:lvl7pPr lvl="6" algn="ctr" rtl="0">
              <a:spcBef>
                <a:spcPts val="0"/>
              </a:spcBef>
              <a:spcAft>
                <a:spcPts val="0"/>
              </a:spcAft>
              <a:buSzPts val="12000"/>
              <a:buNone/>
              <a:defRPr sz="16000"/>
            </a:lvl7pPr>
            <a:lvl8pPr lvl="7" algn="ctr" rtl="0">
              <a:spcBef>
                <a:spcPts val="0"/>
              </a:spcBef>
              <a:spcAft>
                <a:spcPts val="0"/>
              </a:spcAft>
              <a:buSzPts val="12000"/>
              <a:buNone/>
              <a:defRPr sz="16000"/>
            </a:lvl8pPr>
            <a:lvl9pPr lvl="8" algn="ctr" rtl="0">
              <a:spcBef>
                <a:spcPts val="0"/>
              </a:spcBef>
              <a:spcAft>
                <a:spcPts val="0"/>
              </a:spcAft>
              <a:buSzPts val="12000"/>
              <a:buNone/>
              <a:defRPr sz="16000"/>
            </a:lvl9pPr>
          </a:lstStyle>
          <a:p>
            <a:r>
              <a:rPr lang="en-US"/>
              <a:t>Click to edit Master title style</a:t>
            </a:r>
            <a:endParaRPr/>
          </a:p>
        </p:txBody>
      </p:sp>
      <p:sp>
        <p:nvSpPr>
          <p:cNvPr id="309" name="Google Shape;309;p11"/>
          <p:cNvSpPr txBox="1">
            <a:spLocks noGrp="1"/>
          </p:cNvSpPr>
          <p:nvPr>
            <p:ph type="body" idx="1"/>
          </p:nvPr>
        </p:nvSpPr>
        <p:spPr>
          <a:xfrm>
            <a:off x="1847400" y="4178833"/>
            <a:ext cx="8497200" cy="739600"/>
          </a:xfrm>
          <a:prstGeom prst="rect">
            <a:avLst/>
          </a:prstGeom>
        </p:spPr>
        <p:txBody>
          <a:bodyPr spcFirstLastPara="1">
            <a:noAutofit/>
          </a:bodyPr>
          <a:lstStyle>
            <a:lvl1pPr marL="609570" lvl="0" indent="-423312" algn="ctr" rtl="0">
              <a:spcBef>
                <a:spcPts val="0"/>
              </a:spcBef>
              <a:spcAft>
                <a:spcPts val="0"/>
              </a:spcAft>
              <a:buSzPts val="1400"/>
              <a:buChar char="●"/>
              <a:defRPr sz="2667"/>
            </a:lvl1pPr>
            <a:lvl2pPr marL="1219140" lvl="1" indent="-423312" algn="ctr" rtl="0">
              <a:spcBef>
                <a:spcPts val="0"/>
              </a:spcBef>
              <a:spcAft>
                <a:spcPts val="0"/>
              </a:spcAft>
              <a:buSzPts val="1400"/>
              <a:buChar char="○"/>
              <a:defRPr/>
            </a:lvl2pPr>
            <a:lvl3pPr marL="1828709" lvl="2" indent="-423312" algn="ctr" rtl="0">
              <a:spcBef>
                <a:spcPts val="0"/>
              </a:spcBef>
              <a:spcAft>
                <a:spcPts val="0"/>
              </a:spcAft>
              <a:buSzPts val="1400"/>
              <a:buChar char="■"/>
              <a:defRPr/>
            </a:lvl3pPr>
            <a:lvl4pPr marL="2438278" lvl="3" indent="-423312" algn="ctr" rtl="0">
              <a:spcBef>
                <a:spcPts val="0"/>
              </a:spcBef>
              <a:spcAft>
                <a:spcPts val="0"/>
              </a:spcAft>
              <a:buSzPts val="1400"/>
              <a:buChar char="●"/>
              <a:defRPr/>
            </a:lvl4pPr>
            <a:lvl5pPr marL="3047848" lvl="4" indent="-423312" algn="ctr" rtl="0">
              <a:spcBef>
                <a:spcPts val="0"/>
              </a:spcBef>
              <a:spcAft>
                <a:spcPts val="0"/>
              </a:spcAft>
              <a:buSzPts val="1400"/>
              <a:buChar char="○"/>
              <a:defRPr/>
            </a:lvl5pPr>
            <a:lvl6pPr marL="3657418" lvl="5" indent="-423312" algn="ctr" rtl="0">
              <a:spcBef>
                <a:spcPts val="0"/>
              </a:spcBef>
              <a:spcAft>
                <a:spcPts val="0"/>
              </a:spcAft>
              <a:buSzPts val="1400"/>
              <a:buChar char="■"/>
              <a:defRPr/>
            </a:lvl6pPr>
            <a:lvl7pPr marL="4266987" lvl="6" indent="-423312" algn="ctr" rtl="0">
              <a:spcBef>
                <a:spcPts val="0"/>
              </a:spcBef>
              <a:spcAft>
                <a:spcPts val="0"/>
              </a:spcAft>
              <a:buSzPts val="1400"/>
              <a:buChar char="●"/>
              <a:defRPr/>
            </a:lvl7pPr>
            <a:lvl8pPr marL="4876557" lvl="7" indent="-423312" algn="ctr" rtl="0">
              <a:spcBef>
                <a:spcPts val="0"/>
              </a:spcBef>
              <a:spcAft>
                <a:spcPts val="0"/>
              </a:spcAft>
              <a:buSzPts val="1400"/>
              <a:buChar char="○"/>
              <a:defRPr/>
            </a:lvl8pPr>
            <a:lvl9pPr marL="5486126" lvl="8" indent="-423312" algn="ctr" rtl="0">
              <a:spcBef>
                <a:spcPts val="0"/>
              </a:spcBef>
              <a:spcAft>
                <a:spcPts val="0"/>
              </a:spcAft>
              <a:buSzPts val="1400"/>
              <a:buChar char="■"/>
              <a:defRPr/>
            </a:lvl9pPr>
          </a:lstStyle>
          <a:p>
            <a:endParaRPr/>
          </a:p>
        </p:txBody>
      </p:sp>
    </p:spTree>
    <p:extLst>
      <p:ext uri="{BB962C8B-B14F-4D97-AF65-F5344CB8AC3E}">
        <p14:creationId xmlns:p14="http://schemas.microsoft.com/office/powerpoint/2010/main" val="1115661959"/>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Blank" type="blank">
  <p:cSld name="Blank">
    <p:bg>
      <p:bgPr>
        <a:solidFill>
          <a:schemeClr val="bg1"/>
        </a:solidFill>
        <a:effectLst/>
      </p:bgPr>
    </p:bg>
    <p:spTree>
      <p:nvGrpSpPr>
        <p:cNvPr id="1" name="Shape 353"/>
        <p:cNvGrpSpPr/>
        <p:nvPr/>
      </p:nvGrpSpPr>
      <p:grpSpPr>
        <a:xfrm>
          <a:off x="0" y="0"/>
          <a:ext cx="0" cy="0"/>
          <a:chOff x="0" y="0"/>
          <a:chExt cx="0" cy="0"/>
        </a:xfrm>
      </p:grpSpPr>
    </p:spTree>
    <p:extLst>
      <p:ext uri="{BB962C8B-B14F-4D97-AF65-F5344CB8AC3E}">
        <p14:creationId xmlns:p14="http://schemas.microsoft.com/office/powerpoint/2010/main" val="3215079917"/>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Table of contents ">
  <p:cSld name="Table of contents ">
    <p:spTree>
      <p:nvGrpSpPr>
        <p:cNvPr id="1" name="Shape 354"/>
        <p:cNvGrpSpPr/>
        <p:nvPr/>
      </p:nvGrpSpPr>
      <p:grpSpPr>
        <a:xfrm>
          <a:off x="0" y="0"/>
          <a:ext cx="0" cy="0"/>
          <a:chOff x="0" y="0"/>
          <a:chExt cx="0" cy="0"/>
        </a:xfrm>
      </p:grpSpPr>
      <p:sp>
        <p:nvSpPr>
          <p:cNvPr id="15" name="Google Shape;363;p13"/>
          <p:cNvSpPr>
            <a:spLocks/>
          </p:cNvSpPr>
          <p:nvPr/>
        </p:nvSpPr>
        <p:spPr bwMode="auto">
          <a:xfrm>
            <a:off x="-440266" y="2584451"/>
            <a:ext cx="1265767" cy="1714500"/>
          </a:xfrm>
          <a:custGeom>
            <a:avLst/>
            <a:gdLst>
              <a:gd name="T0" fmla="*/ 484139278 w 29738"/>
              <a:gd name="T1" fmla="*/ 530980286 h 40284"/>
              <a:gd name="T2" fmla="*/ 444678636 w 29738"/>
              <a:gd name="T3" fmla="*/ 598075995 h 40284"/>
              <a:gd name="T4" fmla="*/ 366667412 w 29738"/>
              <a:gd name="T5" fmla="*/ 105701900 h 40284"/>
              <a:gd name="T6" fmla="*/ 384299453 w 29738"/>
              <a:gd name="T7" fmla="*/ 731455330 h 40284"/>
              <a:gd name="T8" fmla="*/ 147694610 w 29738"/>
              <a:gd name="T9" fmla="*/ 284354096 h 40284"/>
              <a:gd name="T10" fmla="*/ 361625021 w 29738"/>
              <a:gd name="T11" fmla="*/ 796893293 h 40284"/>
              <a:gd name="T12" fmla="*/ 83899446 w 29738"/>
              <a:gd name="T13" fmla="*/ 471429565 h 40284"/>
              <a:gd name="T14" fmla="*/ 338982192 w 29738"/>
              <a:gd name="T15" fmla="*/ 875729809 h 40284"/>
              <a:gd name="T16" fmla="*/ 0 w 29738"/>
              <a:gd name="T17" fmla="*/ 690345698 h 40284"/>
              <a:gd name="T18" fmla="*/ 334785632 w 29738"/>
              <a:gd name="T19" fmla="*/ 891666436 h 40284"/>
              <a:gd name="T20" fmla="*/ 323041813 w 29738"/>
              <a:gd name="T21" fmla="*/ 941167740 h 40284"/>
              <a:gd name="T22" fmla="*/ 15940379 w 29738"/>
              <a:gd name="T23" fmla="*/ 945363592 h 40284"/>
              <a:gd name="T24" fmla="*/ 164676475 w 29738"/>
              <a:gd name="T25" fmla="*/ 986473224 h 40284"/>
              <a:gd name="T26" fmla="*/ 316307760 w 29738"/>
              <a:gd name="T27" fmla="*/ 969658279 h 40284"/>
              <a:gd name="T28" fmla="*/ 63762538 w 29738"/>
              <a:gd name="T29" fmla="*/ 1109769497 h 40284"/>
              <a:gd name="T30" fmla="*/ 302904874 w 29738"/>
              <a:gd name="T31" fmla="*/ 1035096242 h 40284"/>
              <a:gd name="T32" fmla="*/ 260678458 w 29738"/>
              <a:gd name="T33" fmla="*/ 1310147758 h 40284"/>
              <a:gd name="T34" fmla="*/ 460619015 w 29738"/>
              <a:gd name="T35" fmla="*/ 1202852304 h 40284"/>
              <a:gd name="T36" fmla="*/ 331434902 w 29738"/>
              <a:gd name="T37" fmla="*/ 969658279 h 40284"/>
              <a:gd name="T38" fmla="*/ 337290531 w 29738"/>
              <a:gd name="T39" fmla="*/ 945363592 h 40284"/>
              <a:gd name="T40" fmla="*/ 645985783 w 29738"/>
              <a:gd name="T41" fmla="*/ 980618604 h 40284"/>
              <a:gd name="T42" fmla="*/ 769379517 w 29738"/>
              <a:gd name="T43" fmla="*/ 960454524 h 40284"/>
              <a:gd name="T44" fmla="*/ 387390297 w 29738"/>
              <a:gd name="T45" fmla="*/ 870364272 h 40284"/>
              <a:gd name="T46" fmla="*/ 370863972 w 29738"/>
              <a:gd name="T47" fmla="*/ 813643024 h 40284"/>
              <a:gd name="T48" fmla="*/ 792899780 w 29738"/>
              <a:gd name="T49" fmla="*/ 821220602 h 40284"/>
              <a:gd name="T50" fmla="*/ 721980274 w 29738"/>
              <a:gd name="T51" fmla="*/ 826619751 h 40284"/>
              <a:gd name="T52" fmla="*/ 374214670 w 29738"/>
              <a:gd name="T53" fmla="*/ 804438248 h 40284"/>
              <a:gd name="T54" fmla="*/ 577994091 w 29738"/>
              <a:gd name="T55" fmla="*/ 780370769 h 40284"/>
              <a:gd name="T56" fmla="*/ 836525379 w 29738"/>
              <a:gd name="T57" fmla="*/ 712169567 h 40284"/>
              <a:gd name="T58" fmla="*/ 404403767 w 29738"/>
              <a:gd name="T59" fmla="*/ 718023164 h 40284"/>
              <a:gd name="T60" fmla="*/ 533132371 w 29738"/>
              <a:gd name="T61" fmla="*/ 642829227 h 40284"/>
              <a:gd name="T62" fmla="*/ 860858847 w 29738"/>
              <a:gd name="T63" fmla="*/ 486520529 h 40284"/>
              <a:gd name="T64" fmla="*/ 496697355 w 29738"/>
              <a:gd name="T65" fmla="*/ 536020811 h 40284"/>
              <a:gd name="T66" fmla="*/ 950614943 w 29738"/>
              <a:gd name="T67" fmla="*/ 255017862 h 40284"/>
              <a:gd name="T68" fmla="*/ 967401153 w 29738"/>
              <a:gd name="T69" fmla="*/ 33564676 h 40284"/>
              <a:gd name="T70" fmla="*/ 746737711 w 29738"/>
              <a:gd name="T71" fmla="*/ 208021020 h 40284"/>
              <a:gd name="T72" fmla="*/ 672076163 w 29738"/>
              <a:gd name="T73" fmla="*/ 0 h 4028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9738" h="40284" extrusionOk="0">
                <a:moveTo>
                  <a:pt x="20659" y="0"/>
                </a:moveTo>
                <a:cubicBezTo>
                  <a:pt x="17022" y="4411"/>
                  <a:pt x="13953" y="10291"/>
                  <a:pt x="14882" y="16326"/>
                </a:cubicBezTo>
                <a:lnTo>
                  <a:pt x="14701" y="16584"/>
                </a:lnTo>
                <a:cubicBezTo>
                  <a:pt x="14340" y="17177"/>
                  <a:pt x="13979" y="17770"/>
                  <a:pt x="13669" y="18389"/>
                </a:cubicBezTo>
                <a:cubicBezTo>
                  <a:pt x="13205" y="13308"/>
                  <a:pt x="12406" y="8228"/>
                  <a:pt x="11271" y="3250"/>
                </a:cubicBezTo>
                <a:cubicBezTo>
                  <a:pt x="9698" y="8486"/>
                  <a:pt x="10497" y="14185"/>
                  <a:pt x="13463" y="18776"/>
                </a:cubicBezTo>
                <a:cubicBezTo>
                  <a:pt x="12844" y="19988"/>
                  <a:pt x="12303" y="21200"/>
                  <a:pt x="11813" y="22490"/>
                </a:cubicBezTo>
                <a:cubicBezTo>
                  <a:pt x="10342" y="17693"/>
                  <a:pt x="8150" y="12354"/>
                  <a:pt x="4540" y="8743"/>
                </a:cubicBezTo>
                <a:cubicBezTo>
                  <a:pt x="6551" y="13412"/>
                  <a:pt x="7634" y="19086"/>
                  <a:pt x="11658" y="22928"/>
                </a:cubicBezTo>
                <a:cubicBezTo>
                  <a:pt x="11451" y="23444"/>
                  <a:pt x="11271" y="23960"/>
                  <a:pt x="11116" y="24502"/>
                </a:cubicBezTo>
                <a:cubicBezTo>
                  <a:pt x="7067" y="22206"/>
                  <a:pt x="4978" y="18183"/>
                  <a:pt x="2579" y="14495"/>
                </a:cubicBezTo>
                <a:cubicBezTo>
                  <a:pt x="3559" y="18802"/>
                  <a:pt x="5571" y="24579"/>
                  <a:pt x="10884" y="25250"/>
                </a:cubicBezTo>
                <a:cubicBezTo>
                  <a:pt x="10729" y="25765"/>
                  <a:pt x="10652" y="25997"/>
                  <a:pt x="10420" y="26926"/>
                </a:cubicBezTo>
                <a:cubicBezTo>
                  <a:pt x="6758" y="25688"/>
                  <a:pt x="2786" y="24553"/>
                  <a:pt x="0" y="21226"/>
                </a:cubicBezTo>
                <a:cubicBezTo>
                  <a:pt x="136" y="25466"/>
                  <a:pt x="4517" y="27533"/>
                  <a:pt x="8624" y="27533"/>
                </a:cubicBezTo>
                <a:cubicBezTo>
                  <a:pt x="9188" y="27533"/>
                  <a:pt x="9748" y="27494"/>
                  <a:pt x="10291" y="27416"/>
                </a:cubicBezTo>
                <a:cubicBezTo>
                  <a:pt x="10162" y="27932"/>
                  <a:pt x="10033" y="28422"/>
                  <a:pt x="9930" y="28938"/>
                </a:cubicBezTo>
                <a:cubicBezTo>
                  <a:pt x="7962" y="29088"/>
                  <a:pt x="5995" y="29292"/>
                  <a:pt x="3944" y="29292"/>
                </a:cubicBezTo>
                <a:cubicBezTo>
                  <a:pt x="2822" y="29292"/>
                  <a:pt x="1676" y="29231"/>
                  <a:pt x="490" y="29067"/>
                </a:cubicBezTo>
                <a:cubicBezTo>
                  <a:pt x="1849" y="30026"/>
                  <a:pt x="3422" y="30331"/>
                  <a:pt x="5062" y="30331"/>
                </a:cubicBezTo>
                <a:cubicBezTo>
                  <a:pt x="6596" y="30331"/>
                  <a:pt x="8190" y="30064"/>
                  <a:pt x="9723" y="29814"/>
                </a:cubicBezTo>
                <a:cubicBezTo>
                  <a:pt x="9620" y="30253"/>
                  <a:pt x="9543" y="30666"/>
                  <a:pt x="9466" y="31104"/>
                </a:cubicBezTo>
                <a:cubicBezTo>
                  <a:pt x="6912" y="31517"/>
                  <a:pt x="4617" y="33245"/>
                  <a:pt x="1960" y="34122"/>
                </a:cubicBezTo>
                <a:cubicBezTo>
                  <a:pt x="2357" y="34238"/>
                  <a:pt x="2774" y="34290"/>
                  <a:pt x="3202" y="34290"/>
                </a:cubicBezTo>
                <a:cubicBezTo>
                  <a:pt x="5248" y="34290"/>
                  <a:pt x="7562" y="33085"/>
                  <a:pt x="9311" y="31826"/>
                </a:cubicBezTo>
                <a:cubicBezTo>
                  <a:pt x="8167" y="38164"/>
                  <a:pt x="7894" y="40283"/>
                  <a:pt x="8013" y="40283"/>
                </a:cubicBezTo>
                <a:cubicBezTo>
                  <a:pt x="8206" y="40283"/>
                  <a:pt x="9423" y="34747"/>
                  <a:pt x="9646" y="32548"/>
                </a:cubicBezTo>
                <a:cubicBezTo>
                  <a:pt x="10136" y="34431"/>
                  <a:pt x="11967" y="36881"/>
                  <a:pt x="14159" y="36984"/>
                </a:cubicBezTo>
                <a:cubicBezTo>
                  <a:pt x="12483" y="35592"/>
                  <a:pt x="12122" y="32780"/>
                  <a:pt x="9852" y="31491"/>
                </a:cubicBezTo>
                <a:cubicBezTo>
                  <a:pt x="9956" y="30949"/>
                  <a:pt x="10059" y="30382"/>
                  <a:pt x="10188" y="29814"/>
                </a:cubicBezTo>
                <a:cubicBezTo>
                  <a:pt x="11451" y="32445"/>
                  <a:pt x="15681" y="33941"/>
                  <a:pt x="18415" y="34508"/>
                </a:cubicBezTo>
                <a:cubicBezTo>
                  <a:pt x="15733" y="33116"/>
                  <a:pt x="13747" y="29557"/>
                  <a:pt x="10368" y="29067"/>
                </a:cubicBezTo>
                <a:cubicBezTo>
                  <a:pt x="10471" y="28499"/>
                  <a:pt x="10626" y="27958"/>
                  <a:pt x="10755" y="27416"/>
                </a:cubicBezTo>
                <a:cubicBezTo>
                  <a:pt x="13341" y="28949"/>
                  <a:pt x="16615" y="30151"/>
                  <a:pt x="19857" y="30151"/>
                </a:cubicBezTo>
                <a:cubicBezTo>
                  <a:pt x="21141" y="30151"/>
                  <a:pt x="22421" y="29963"/>
                  <a:pt x="23650" y="29531"/>
                </a:cubicBezTo>
                <a:cubicBezTo>
                  <a:pt x="23516" y="29538"/>
                  <a:pt x="23382" y="29542"/>
                  <a:pt x="23248" y="29542"/>
                </a:cubicBezTo>
                <a:cubicBezTo>
                  <a:pt x="19522" y="29542"/>
                  <a:pt x="15846" y="26761"/>
                  <a:pt x="11908" y="26761"/>
                </a:cubicBezTo>
                <a:cubicBezTo>
                  <a:pt x="11577" y="26761"/>
                  <a:pt x="11245" y="26780"/>
                  <a:pt x="10910" y="26823"/>
                </a:cubicBezTo>
                <a:cubicBezTo>
                  <a:pt x="11013" y="26359"/>
                  <a:pt x="11142" y="25894"/>
                  <a:pt x="11400" y="25017"/>
                </a:cubicBezTo>
                <a:cubicBezTo>
                  <a:pt x="14088" y="25693"/>
                  <a:pt x="17223" y="26342"/>
                  <a:pt x="19887" y="26342"/>
                </a:cubicBezTo>
                <a:cubicBezTo>
                  <a:pt x="21696" y="26342"/>
                  <a:pt x="23288" y="26042"/>
                  <a:pt x="24373" y="25250"/>
                </a:cubicBezTo>
                <a:cubicBezTo>
                  <a:pt x="23649" y="25368"/>
                  <a:pt x="22922" y="25416"/>
                  <a:pt x="22193" y="25416"/>
                </a:cubicBezTo>
                <a:cubicBezTo>
                  <a:pt x="19226" y="25416"/>
                  <a:pt x="16227" y="24628"/>
                  <a:pt x="13264" y="24628"/>
                </a:cubicBezTo>
                <a:cubicBezTo>
                  <a:pt x="12675" y="24628"/>
                  <a:pt x="12088" y="24659"/>
                  <a:pt x="11503" y="24734"/>
                </a:cubicBezTo>
                <a:cubicBezTo>
                  <a:pt x="11684" y="24141"/>
                  <a:pt x="11890" y="23547"/>
                  <a:pt x="12096" y="22954"/>
                </a:cubicBezTo>
                <a:cubicBezTo>
                  <a:pt x="13934" y="23651"/>
                  <a:pt x="15855" y="23994"/>
                  <a:pt x="17767" y="23994"/>
                </a:cubicBezTo>
                <a:cubicBezTo>
                  <a:pt x="20523" y="23994"/>
                  <a:pt x="23262" y="23282"/>
                  <a:pt x="25714" y="21897"/>
                </a:cubicBezTo>
                <a:cubicBezTo>
                  <a:pt x="24100" y="22475"/>
                  <a:pt x="22386" y="22662"/>
                  <a:pt x="20631" y="22662"/>
                </a:cubicBezTo>
                <a:cubicBezTo>
                  <a:pt x="17926" y="22662"/>
                  <a:pt x="15122" y="22218"/>
                  <a:pt x="12431" y="22077"/>
                </a:cubicBezTo>
                <a:cubicBezTo>
                  <a:pt x="12793" y="21175"/>
                  <a:pt x="12844" y="21020"/>
                  <a:pt x="13566" y="19524"/>
                </a:cubicBezTo>
                <a:cubicBezTo>
                  <a:pt x="14461" y="19680"/>
                  <a:pt x="15415" y="19765"/>
                  <a:pt x="16388" y="19765"/>
                </a:cubicBezTo>
                <a:cubicBezTo>
                  <a:pt x="20240" y="19765"/>
                  <a:pt x="24403" y="18438"/>
                  <a:pt x="26462" y="14959"/>
                </a:cubicBezTo>
                <a:cubicBezTo>
                  <a:pt x="22722" y="17744"/>
                  <a:pt x="17925" y="17744"/>
                  <a:pt x="13747" y="19137"/>
                </a:cubicBezTo>
                <a:cubicBezTo>
                  <a:pt x="14211" y="18234"/>
                  <a:pt x="14701" y="17332"/>
                  <a:pt x="15268" y="16481"/>
                </a:cubicBezTo>
                <a:cubicBezTo>
                  <a:pt x="21071" y="15526"/>
                  <a:pt x="27983" y="10936"/>
                  <a:pt x="29221" y="7841"/>
                </a:cubicBezTo>
                <a:cubicBezTo>
                  <a:pt x="25121" y="10858"/>
                  <a:pt x="20194" y="13360"/>
                  <a:pt x="15630" y="16016"/>
                </a:cubicBezTo>
                <a:cubicBezTo>
                  <a:pt x="18931" y="11271"/>
                  <a:pt x="28731" y="5829"/>
                  <a:pt x="29737" y="1032"/>
                </a:cubicBezTo>
                <a:cubicBezTo>
                  <a:pt x="27803" y="3173"/>
                  <a:pt x="25249" y="4668"/>
                  <a:pt x="22954" y="6396"/>
                </a:cubicBezTo>
                <a:cubicBezTo>
                  <a:pt x="19369" y="8821"/>
                  <a:pt x="18080" y="12483"/>
                  <a:pt x="15243" y="15759"/>
                </a:cubicBezTo>
                <a:cubicBezTo>
                  <a:pt x="16223" y="10368"/>
                  <a:pt x="19627" y="5649"/>
                  <a:pt x="20659" y="0"/>
                </a:cubicBez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lIns="121900" tIns="121900" rIns="121900" bIns="121900" anchor="ctr"/>
          <a:lstStyle/>
          <a:p>
            <a:pPr marL="0" marR="0" lvl="0" indent="0" algn="l" defTabSz="121917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grpSp>
        <p:nvGrpSpPr>
          <p:cNvPr id="16" name="Google Shape;364;p13"/>
          <p:cNvGrpSpPr>
            <a:grpSpLocks/>
          </p:cNvGrpSpPr>
          <p:nvPr/>
        </p:nvGrpSpPr>
        <p:grpSpPr bwMode="auto">
          <a:xfrm>
            <a:off x="-683684" y="3981451"/>
            <a:ext cx="1466851" cy="1176867"/>
            <a:chOff x="4649450" y="3527425"/>
            <a:chExt cx="1224050" cy="983475"/>
          </a:xfrm>
        </p:grpSpPr>
        <p:sp>
          <p:nvSpPr>
            <p:cNvPr id="17" name="Google Shape;365;p13"/>
            <p:cNvSpPr/>
            <p:nvPr/>
          </p:nvSpPr>
          <p:spPr>
            <a:xfrm>
              <a:off x="4649450" y="4150057"/>
              <a:ext cx="455707" cy="168039"/>
            </a:xfrm>
            <a:custGeom>
              <a:avLst/>
              <a:gdLst/>
              <a:ahLst/>
              <a:cxnLst/>
              <a:rect l="l" t="t" r="r" b="b"/>
              <a:pathLst>
                <a:path w="18259" h="6731" extrusionOk="0">
                  <a:moveTo>
                    <a:pt x="14506" y="1"/>
                  </a:moveTo>
                  <a:lnTo>
                    <a:pt x="14454" y="52"/>
                  </a:lnTo>
                  <a:cubicBezTo>
                    <a:pt x="10483" y="3121"/>
                    <a:pt x="5815" y="5107"/>
                    <a:pt x="888" y="5855"/>
                  </a:cubicBezTo>
                  <a:cubicBezTo>
                    <a:pt x="21" y="6472"/>
                    <a:pt x="0" y="6730"/>
                    <a:pt x="534" y="6730"/>
                  </a:cubicBezTo>
                  <a:cubicBezTo>
                    <a:pt x="3080" y="6730"/>
                    <a:pt x="18259" y="854"/>
                    <a:pt x="14506" y="1"/>
                  </a:cubicBezTo>
                  <a:close/>
                </a:path>
              </a:pathLst>
            </a:custGeom>
            <a:solidFill>
              <a:schemeClr val="accent3"/>
            </a:solidFill>
            <a:ln>
              <a:noFill/>
            </a:ln>
          </p:spPr>
          <p:txBody>
            <a:bodyPr spcFirstLastPara="1" lIns="91425" tIns="91425" rIns="91425" bIns="91425" anchor="ctr"/>
            <a:lstStyle/>
            <a:p>
              <a:pPr marL="0" marR="0" lvl="0" indent="0" algn="l" defTabSz="1219170" rtl="0" eaLnBrk="1" fontAlgn="base"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sp>
          <p:nvSpPr>
            <p:cNvPr id="18" name="Google Shape;366;p13"/>
            <p:cNvSpPr/>
            <p:nvPr/>
          </p:nvSpPr>
          <p:spPr>
            <a:xfrm>
              <a:off x="4755428" y="3527425"/>
              <a:ext cx="1118072" cy="983475"/>
            </a:xfrm>
            <a:custGeom>
              <a:avLst/>
              <a:gdLst/>
              <a:ahLst/>
              <a:cxnLst/>
              <a:rect l="l" t="t" r="r" b="b"/>
              <a:pathLst>
                <a:path w="44697" h="39339" extrusionOk="0">
                  <a:moveTo>
                    <a:pt x="36379" y="5979"/>
                  </a:moveTo>
                  <a:cubicBezTo>
                    <a:pt x="37626" y="5979"/>
                    <a:pt x="37864" y="7555"/>
                    <a:pt x="35747" y="9035"/>
                  </a:cubicBezTo>
                  <a:cubicBezTo>
                    <a:pt x="35259" y="9350"/>
                    <a:pt x="34824" y="9486"/>
                    <a:pt x="34473" y="9486"/>
                  </a:cubicBezTo>
                  <a:cubicBezTo>
                    <a:pt x="33357" y="9486"/>
                    <a:pt x="33082" y="8112"/>
                    <a:pt x="34612" y="6739"/>
                  </a:cubicBezTo>
                  <a:cubicBezTo>
                    <a:pt x="35297" y="6203"/>
                    <a:pt x="35910" y="5979"/>
                    <a:pt x="36379" y="5979"/>
                  </a:cubicBezTo>
                  <a:close/>
                  <a:moveTo>
                    <a:pt x="21172" y="10001"/>
                  </a:moveTo>
                  <a:cubicBezTo>
                    <a:pt x="21224" y="10001"/>
                    <a:pt x="21276" y="10006"/>
                    <a:pt x="21330" y="10015"/>
                  </a:cubicBezTo>
                  <a:cubicBezTo>
                    <a:pt x="22725" y="10339"/>
                    <a:pt x="21930" y="14441"/>
                    <a:pt x="20363" y="14441"/>
                  </a:cubicBezTo>
                  <a:cubicBezTo>
                    <a:pt x="20308" y="14441"/>
                    <a:pt x="20252" y="14435"/>
                    <a:pt x="20195" y="14425"/>
                  </a:cubicBezTo>
                  <a:cubicBezTo>
                    <a:pt x="18771" y="14125"/>
                    <a:pt x="19573" y="10001"/>
                    <a:pt x="21172" y="10001"/>
                  </a:cubicBezTo>
                  <a:close/>
                  <a:moveTo>
                    <a:pt x="19764" y="21596"/>
                  </a:moveTo>
                  <a:cubicBezTo>
                    <a:pt x="20187" y="21596"/>
                    <a:pt x="20679" y="21690"/>
                    <a:pt x="21227" y="21904"/>
                  </a:cubicBezTo>
                  <a:cubicBezTo>
                    <a:pt x="23760" y="23171"/>
                    <a:pt x="23321" y="25199"/>
                    <a:pt x="21380" y="25199"/>
                  </a:cubicBezTo>
                  <a:cubicBezTo>
                    <a:pt x="20950" y="25199"/>
                    <a:pt x="20447" y="25099"/>
                    <a:pt x="19885" y="24870"/>
                  </a:cubicBezTo>
                  <a:cubicBezTo>
                    <a:pt x="17338" y="23618"/>
                    <a:pt x="17796" y="21596"/>
                    <a:pt x="19764" y="21596"/>
                  </a:cubicBezTo>
                  <a:close/>
                  <a:moveTo>
                    <a:pt x="24182" y="26162"/>
                  </a:moveTo>
                  <a:cubicBezTo>
                    <a:pt x="24978" y="26162"/>
                    <a:pt x="26067" y="26763"/>
                    <a:pt x="25869" y="27630"/>
                  </a:cubicBezTo>
                  <a:cubicBezTo>
                    <a:pt x="25759" y="27880"/>
                    <a:pt x="25466" y="27993"/>
                    <a:pt x="25120" y="27993"/>
                  </a:cubicBezTo>
                  <a:cubicBezTo>
                    <a:pt x="24325" y="27993"/>
                    <a:pt x="23247" y="27401"/>
                    <a:pt x="23445" y="26521"/>
                  </a:cubicBezTo>
                  <a:cubicBezTo>
                    <a:pt x="23553" y="26273"/>
                    <a:pt x="23840" y="26162"/>
                    <a:pt x="24182" y="26162"/>
                  </a:cubicBezTo>
                  <a:close/>
                  <a:moveTo>
                    <a:pt x="25606" y="0"/>
                  </a:moveTo>
                  <a:cubicBezTo>
                    <a:pt x="22588" y="0"/>
                    <a:pt x="17675" y="4496"/>
                    <a:pt x="17900" y="6456"/>
                  </a:cubicBezTo>
                  <a:cubicBezTo>
                    <a:pt x="16987" y="8479"/>
                    <a:pt x="18562" y="15892"/>
                    <a:pt x="17553" y="15892"/>
                  </a:cubicBezTo>
                  <a:cubicBezTo>
                    <a:pt x="17250" y="15892"/>
                    <a:pt x="16715" y="15226"/>
                    <a:pt x="15811" y="13548"/>
                  </a:cubicBezTo>
                  <a:cubicBezTo>
                    <a:pt x="13644" y="6765"/>
                    <a:pt x="18519" y="3541"/>
                    <a:pt x="16894" y="2097"/>
                  </a:cubicBezTo>
                  <a:lnTo>
                    <a:pt x="16894" y="2097"/>
                  </a:lnTo>
                  <a:cubicBezTo>
                    <a:pt x="4927" y="6524"/>
                    <a:pt x="13981" y="20631"/>
                    <a:pt x="11457" y="20631"/>
                  </a:cubicBezTo>
                  <a:cubicBezTo>
                    <a:pt x="11408" y="20631"/>
                    <a:pt x="11355" y="20625"/>
                    <a:pt x="11297" y="20615"/>
                  </a:cubicBezTo>
                  <a:cubicBezTo>
                    <a:pt x="3844" y="16823"/>
                    <a:pt x="7919" y="10273"/>
                    <a:pt x="6268" y="9241"/>
                  </a:cubicBezTo>
                  <a:lnTo>
                    <a:pt x="6268" y="9241"/>
                  </a:lnTo>
                  <a:cubicBezTo>
                    <a:pt x="1780" y="9447"/>
                    <a:pt x="1" y="18345"/>
                    <a:pt x="1368" y="21131"/>
                  </a:cubicBezTo>
                  <a:cubicBezTo>
                    <a:pt x="2425" y="24225"/>
                    <a:pt x="5314" y="26727"/>
                    <a:pt x="8563" y="26933"/>
                  </a:cubicBezTo>
                  <a:cubicBezTo>
                    <a:pt x="6681" y="33304"/>
                    <a:pt x="11968" y="36295"/>
                    <a:pt x="13180" y="37095"/>
                  </a:cubicBezTo>
                  <a:cubicBezTo>
                    <a:pt x="16091" y="38759"/>
                    <a:pt x="18570" y="39338"/>
                    <a:pt x="20584" y="39338"/>
                  </a:cubicBezTo>
                  <a:cubicBezTo>
                    <a:pt x="22940" y="39338"/>
                    <a:pt x="24659" y="38544"/>
                    <a:pt x="25688" y="37766"/>
                  </a:cubicBezTo>
                  <a:cubicBezTo>
                    <a:pt x="27932" y="35831"/>
                    <a:pt x="26101" y="36167"/>
                    <a:pt x="21975" y="35702"/>
                  </a:cubicBezTo>
                  <a:cubicBezTo>
                    <a:pt x="17100" y="35522"/>
                    <a:pt x="14469" y="31086"/>
                    <a:pt x="15991" y="29616"/>
                  </a:cubicBezTo>
                  <a:cubicBezTo>
                    <a:pt x="16201" y="29582"/>
                    <a:pt x="16415" y="29566"/>
                    <a:pt x="16633" y="29566"/>
                  </a:cubicBezTo>
                  <a:cubicBezTo>
                    <a:pt x="19978" y="29566"/>
                    <a:pt x="24301" y="33264"/>
                    <a:pt x="28670" y="33264"/>
                  </a:cubicBezTo>
                  <a:cubicBezTo>
                    <a:pt x="29941" y="33264"/>
                    <a:pt x="31216" y="32951"/>
                    <a:pt x="32471" y="32143"/>
                  </a:cubicBezTo>
                  <a:cubicBezTo>
                    <a:pt x="34277" y="31215"/>
                    <a:pt x="38068" y="28558"/>
                    <a:pt x="36933" y="27759"/>
                  </a:cubicBezTo>
                  <a:lnTo>
                    <a:pt x="36933" y="27759"/>
                  </a:lnTo>
                  <a:cubicBezTo>
                    <a:pt x="35945" y="27884"/>
                    <a:pt x="34966" y="27947"/>
                    <a:pt x="34021" y="27947"/>
                  </a:cubicBezTo>
                  <a:cubicBezTo>
                    <a:pt x="29910" y="27947"/>
                    <a:pt x="26443" y="26752"/>
                    <a:pt x="25688" y="24277"/>
                  </a:cubicBezTo>
                  <a:cubicBezTo>
                    <a:pt x="25424" y="23442"/>
                    <a:pt x="25932" y="23157"/>
                    <a:pt x="26853" y="23157"/>
                  </a:cubicBezTo>
                  <a:cubicBezTo>
                    <a:pt x="28828" y="23157"/>
                    <a:pt x="32703" y="24465"/>
                    <a:pt x="34948" y="24465"/>
                  </a:cubicBezTo>
                  <a:cubicBezTo>
                    <a:pt x="35537" y="24465"/>
                    <a:pt x="36013" y="24375"/>
                    <a:pt x="36314" y="24148"/>
                  </a:cubicBezTo>
                  <a:cubicBezTo>
                    <a:pt x="38816" y="23606"/>
                    <a:pt x="43303" y="19274"/>
                    <a:pt x="41137" y="18500"/>
                  </a:cubicBezTo>
                  <a:lnTo>
                    <a:pt x="41137" y="18500"/>
                  </a:lnTo>
                  <a:cubicBezTo>
                    <a:pt x="39565" y="18986"/>
                    <a:pt x="37927" y="19194"/>
                    <a:pt x="36455" y="19194"/>
                  </a:cubicBezTo>
                  <a:cubicBezTo>
                    <a:pt x="32299" y="19194"/>
                    <a:pt x="29474" y="17531"/>
                    <a:pt x="33245" y="15740"/>
                  </a:cubicBezTo>
                  <a:cubicBezTo>
                    <a:pt x="36340" y="14554"/>
                    <a:pt x="40131" y="15818"/>
                    <a:pt x="42375" y="13006"/>
                  </a:cubicBezTo>
                  <a:cubicBezTo>
                    <a:pt x="43355" y="10453"/>
                    <a:pt x="44696" y="5966"/>
                    <a:pt x="43742" y="4109"/>
                  </a:cubicBezTo>
                  <a:cubicBezTo>
                    <a:pt x="41314" y="2858"/>
                    <a:pt x="38595" y="2047"/>
                    <a:pt x="36153" y="2047"/>
                  </a:cubicBezTo>
                  <a:cubicBezTo>
                    <a:pt x="32654" y="2047"/>
                    <a:pt x="29725" y="3712"/>
                    <a:pt x="29041" y="8132"/>
                  </a:cubicBezTo>
                  <a:cubicBezTo>
                    <a:pt x="28743" y="9270"/>
                    <a:pt x="28120" y="10152"/>
                    <a:pt x="27203" y="10152"/>
                  </a:cubicBezTo>
                  <a:cubicBezTo>
                    <a:pt x="26852" y="10152"/>
                    <a:pt x="26459" y="10023"/>
                    <a:pt x="26024" y="9731"/>
                  </a:cubicBezTo>
                  <a:cubicBezTo>
                    <a:pt x="23651" y="7100"/>
                    <a:pt x="26901" y="3851"/>
                    <a:pt x="27468" y="1065"/>
                  </a:cubicBezTo>
                  <a:cubicBezTo>
                    <a:pt x="27065" y="312"/>
                    <a:pt x="26401" y="0"/>
                    <a:pt x="25606" y="0"/>
                  </a:cubicBezTo>
                  <a:close/>
                </a:path>
              </a:pathLst>
            </a:custGeom>
            <a:solidFill>
              <a:schemeClr val="accent4"/>
            </a:solidFill>
            <a:ln>
              <a:noFill/>
            </a:ln>
          </p:spPr>
          <p:txBody>
            <a:bodyPr spcFirstLastPara="1" lIns="91425" tIns="91425" rIns="91425" bIns="91425" anchor="ctr"/>
            <a:lstStyle/>
            <a:p>
              <a:pPr marL="0" marR="0" lvl="0" indent="0" algn="l" defTabSz="1219170" rtl="0" eaLnBrk="1" fontAlgn="base"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sp>
          <p:nvSpPr>
            <p:cNvPr id="19" name="Google Shape;367;p13"/>
            <p:cNvSpPr/>
            <p:nvPr/>
          </p:nvSpPr>
          <p:spPr>
            <a:xfrm>
              <a:off x="4841978" y="3612329"/>
              <a:ext cx="812500" cy="760601"/>
            </a:xfrm>
            <a:custGeom>
              <a:avLst/>
              <a:gdLst/>
              <a:ahLst/>
              <a:cxnLst/>
              <a:rect l="l" t="t" r="r" b="b"/>
              <a:pathLst>
                <a:path w="32471" h="30460" extrusionOk="0">
                  <a:moveTo>
                    <a:pt x="21097" y="0"/>
                  </a:moveTo>
                  <a:lnTo>
                    <a:pt x="21097" y="0"/>
                  </a:lnTo>
                  <a:cubicBezTo>
                    <a:pt x="18312" y="4075"/>
                    <a:pt x="17873" y="9827"/>
                    <a:pt x="20014" y="14675"/>
                  </a:cubicBezTo>
                  <a:cubicBezTo>
                    <a:pt x="17796" y="15759"/>
                    <a:pt x="15114" y="17177"/>
                    <a:pt x="12663" y="18544"/>
                  </a:cubicBezTo>
                  <a:cubicBezTo>
                    <a:pt x="8614" y="14005"/>
                    <a:pt x="8589" y="9827"/>
                    <a:pt x="10007" y="4901"/>
                  </a:cubicBezTo>
                  <a:lnTo>
                    <a:pt x="10007" y="4901"/>
                  </a:lnTo>
                  <a:cubicBezTo>
                    <a:pt x="7841" y="9208"/>
                    <a:pt x="8924" y="14908"/>
                    <a:pt x="12457" y="18647"/>
                  </a:cubicBezTo>
                  <a:cubicBezTo>
                    <a:pt x="10884" y="19524"/>
                    <a:pt x="8769" y="20762"/>
                    <a:pt x="6912" y="21897"/>
                  </a:cubicBezTo>
                  <a:cubicBezTo>
                    <a:pt x="2192" y="20607"/>
                    <a:pt x="26" y="15217"/>
                    <a:pt x="464" y="10446"/>
                  </a:cubicBezTo>
                  <a:lnTo>
                    <a:pt x="464" y="10446"/>
                  </a:lnTo>
                  <a:cubicBezTo>
                    <a:pt x="0" y="10884"/>
                    <a:pt x="284" y="12096"/>
                    <a:pt x="258" y="13231"/>
                  </a:cubicBezTo>
                  <a:cubicBezTo>
                    <a:pt x="568" y="16739"/>
                    <a:pt x="2734" y="20891"/>
                    <a:pt x="6628" y="22052"/>
                  </a:cubicBezTo>
                  <a:cubicBezTo>
                    <a:pt x="6345" y="22464"/>
                    <a:pt x="4153" y="23135"/>
                    <a:pt x="4230" y="23805"/>
                  </a:cubicBezTo>
                  <a:cubicBezTo>
                    <a:pt x="4926" y="23367"/>
                    <a:pt x="6061" y="22671"/>
                    <a:pt x="7170" y="22000"/>
                  </a:cubicBezTo>
                  <a:lnTo>
                    <a:pt x="7170" y="22000"/>
                  </a:lnTo>
                  <a:cubicBezTo>
                    <a:pt x="5519" y="24527"/>
                    <a:pt x="6783" y="29840"/>
                    <a:pt x="9491" y="30459"/>
                  </a:cubicBezTo>
                  <a:cubicBezTo>
                    <a:pt x="5881" y="28138"/>
                    <a:pt x="5287" y="21819"/>
                    <a:pt x="10162" y="20220"/>
                  </a:cubicBezTo>
                  <a:cubicBezTo>
                    <a:pt x="14902" y="21989"/>
                    <a:pt x="18574" y="27881"/>
                    <a:pt x="24211" y="27881"/>
                  </a:cubicBezTo>
                  <a:cubicBezTo>
                    <a:pt x="24248" y="27881"/>
                    <a:pt x="24284" y="27881"/>
                    <a:pt x="24321" y="27880"/>
                  </a:cubicBezTo>
                  <a:cubicBezTo>
                    <a:pt x="18956" y="27236"/>
                    <a:pt x="15397" y="22438"/>
                    <a:pt x="10394" y="20091"/>
                  </a:cubicBezTo>
                  <a:cubicBezTo>
                    <a:pt x="13515" y="18286"/>
                    <a:pt x="16816" y="16507"/>
                    <a:pt x="20246" y="14804"/>
                  </a:cubicBezTo>
                  <a:lnTo>
                    <a:pt x="21871" y="14005"/>
                  </a:lnTo>
                  <a:cubicBezTo>
                    <a:pt x="24118" y="15173"/>
                    <a:pt x="27476" y="18015"/>
                    <a:pt x="30159" y="18015"/>
                  </a:cubicBezTo>
                  <a:cubicBezTo>
                    <a:pt x="30617" y="18015"/>
                    <a:pt x="31055" y="17932"/>
                    <a:pt x="31465" y="17745"/>
                  </a:cubicBezTo>
                  <a:lnTo>
                    <a:pt x="31465" y="17745"/>
                  </a:lnTo>
                  <a:cubicBezTo>
                    <a:pt x="31199" y="17778"/>
                    <a:pt x="30936" y="17794"/>
                    <a:pt x="30677" y="17794"/>
                  </a:cubicBezTo>
                  <a:cubicBezTo>
                    <a:pt x="27570" y="17794"/>
                    <a:pt x="24936" y="15495"/>
                    <a:pt x="22103" y="13876"/>
                  </a:cubicBezTo>
                  <a:cubicBezTo>
                    <a:pt x="25224" y="12380"/>
                    <a:pt x="31671" y="9053"/>
                    <a:pt x="32471" y="6061"/>
                  </a:cubicBezTo>
                  <a:lnTo>
                    <a:pt x="32471" y="6061"/>
                  </a:lnTo>
                  <a:cubicBezTo>
                    <a:pt x="31052" y="8176"/>
                    <a:pt x="28912" y="9904"/>
                    <a:pt x="26539" y="11297"/>
                  </a:cubicBezTo>
                  <a:cubicBezTo>
                    <a:pt x="25966" y="10495"/>
                    <a:pt x="28283" y="4708"/>
                    <a:pt x="28085" y="4708"/>
                  </a:cubicBezTo>
                  <a:cubicBezTo>
                    <a:pt x="28060" y="4708"/>
                    <a:pt x="27995" y="4799"/>
                    <a:pt x="27880" y="5004"/>
                  </a:cubicBezTo>
                  <a:cubicBezTo>
                    <a:pt x="24037" y="12432"/>
                    <a:pt x="30201" y="9904"/>
                    <a:pt x="20194" y="14572"/>
                  </a:cubicBezTo>
                  <a:cubicBezTo>
                    <a:pt x="17770" y="9208"/>
                    <a:pt x="19034" y="4256"/>
                    <a:pt x="21097" y="0"/>
                  </a:cubicBezTo>
                  <a:close/>
                </a:path>
              </a:pathLst>
            </a:custGeom>
            <a:solidFill>
              <a:schemeClr val="accent3"/>
            </a:solidFill>
            <a:ln>
              <a:noFill/>
            </a:ln>
          </p:spPr>
          <p:txBody>
            <a:bodyPr spcFirstLastPara="1" lIns="91425" tIns="91425" rIns="91425" bIns="91425" anchor="ctr"/>
            <a:lstStyle/>
            <a:p>
              <a:pPr marL="0" marR="0" lvl="0" indent="0" algn="l" defTabSz="1219170" rtl="0" eaLnBrk="1" fontAlgn="base"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grpSp>
      <p:sp>
        <p:nvSpPr>
          <p:cNvPr id="20" name="Google Shape;368;p13"/>
          <p:cNvSpPr/>
          <p:nvPr/>
        </p:nvSpPr>
        <p:spPr>
          <a:xfrm>
            <a:off x="-249767" y="4265085"/>
            <a:ext cx="1466851" cy="1985433"/>
          </a:xfrm>
          <a:custGeom>
            <a:avLst/>
            <a:gdLst/>
            <a:ahLst/>
            <a:cxnLst/>
            <a:rect l="l" t="t" r="r" b="b"/>
            <a:pathLst>
              <a:path w="29738" h="40284" extrusionOk="0">
                <a:moveTo>
                  <a:pt x="20659" y="0"/>
                </a:moveTo>
                <a:cubicBezTo>
                  <a:pt x="17022" y="4411"/>
                  <a:pt x="13953" y="10291"/>
                  <a:pt x="14882" y="16326"/>
                </a:cubicBezTo>
                <a:lnTo>
                  <a:pt x="14701" y="16584"/>
                </a:lnTo>
                <a:cubicBezTo>
                  <a:pt x="14340" y="17177"/>
                  <a:pt x="13979" y="17770"/>
                  <a:pt x="13669" y="18389"/>
                </a:cubicBezTo>
                <a:cubicBezTo>
                  <a:pt x="13205" y="13308"/>
                  <a:pt x="12406" y="8228"/>
                  <a:pt x="11271" y="3250"/>
                </a:cubicBezTo>
                <a:lnTo>
                  <a:pt x="11271" y="3250"/>
                </a:lnTo>
                <a:cubicBezTo>
                  <a:pt x="9698" y="8486"/>
                  <a:pt x="10497" y="14185"/>
                  <a:pt x="13463" y="18776"/>
                </a:cubicBezTo>
                <a:cubicBezTo>
                  <a:pt x="12844" y="19988"/>
                  <a:pt x="12303" y="21200"/>
                  <a:pt x="11813" y="22490"/>
                </a:cubicBezTo>
                <a:cubicBezTo>
                  <a:pt x="10342" y="17693"/>
                  <a:pt x="8150" y="12354"/>
                  <a:pt x="4540" y="8743"/>
                </a:cubicBezTo>
                <a:lnTo>
                  <a:pt x="4540" y="8743"/>
                </a:lnTo>
                <a:cubicBezTo>
                  <a:pt x="6551" y="13412"/>
                  <a:pt x="7634" y="19086"/>
                  <a:pt x="11658" y="22928"/>
                </a:cubicBezTo>
                <a:cubicBezTo>
                  <a:pt x="11451" y="23444"/>
                  <a:pt x="11271" y="23960"/>
                  <a:pt x="11116" y="24502"/>
                </a:cubicBezTo>
                <a:cubicBezTo>
                  <a:pt x="7067" y="22206"/>
                  <a:pt x="4978" y="18183"/>
                  <a:pt x="2579" y="14495"/>
                </a:cubicBezTo>
                <a:lnTo>
                  <a:pt x="2579" y="14495"/>
                </a:lnTo>
                <a:cubicBezTo>
                  <a:pt x="3559" y="18802"/>
                  <a:pt x="5571" y="24579"/>
                  <a:pt x="10884" y="25250"/>
                </a:cubicBezTo>
                <a:cubicBezTo>
                  <a:pt x="10729" y="25765"/>
                  <a:pt x="10652" y="25997"/>
                  <a:pt x="10420" y="26926"/>
                </a:cubicBezTo>
                <a:cubicBezTo>
                  <a:pt x="6758" y="25688"/>
                  <a:pt x="2786" y="24553"/>
                  <a:pt x="0" y="21226"/>
                </a:cubicBezTo>
                <a:lnTo>
                  <a:pt x="0" y="21226"/>
                </a:lnTo>
                <a:cubicBezTo>
                  <a:pt x="136" y="25466"/>
                  <a:pt x="4517" y="27533"/>
                  <a:pt x="8624" y="27533"/>
                </a:cubicBezTo>
                <a:cubicBezTo>
                  <a:pt x="9188" y="27533"/>
                  <a:pt x="9748" y="27494"/>
                  <a:pt x="10291" y="27416"/>
                </a:cubicBezTo>
                <a:lnTo>
                  <a:pt x="10291" y="27416"/>
                </a:lnTo>
                <a:cubicBezTo>
                  <a:pt x="10162" y="27932"/>
                  <a:pt x="10033" y="28422"/>
                  <a:pt x="9930" y="28938"/>
                </a:cubicBezTo>
                <a:cubicBezTo>
                  <a:pt x="7962" y="29088"/>
                  <a:pt x="5995" y="29292"/>
                  <a:pt x="3944" y="29292"/>
                </a:cubicBezTo>
                <a:cubicBezTo>
                  <a:pt x="2822" y="29292"/>
                  <a:pt x="1676" y="29231"/>
                  <a:pt x="490" y="29067"/>
                </a:cubicBezTo>
                <a:lnTo>
                  <a:pt x="490" y="29067"/>
                </a:lnTo>
                <a:cubicBezTo>
                  <a:pt x="1849" y="30026"/>
                  <a:pt x="3422" y="30331"/>
                  <a:pt x="5062" y="30331"/>
                </a:cubicBezTo>
                <a:cubicBezTo>
                  <a:pt x="6596" y="30331"/>
                  <a:pt x="8190" y="30064"/>
                  <a:pt x="9723" y="29814"/>
                </a:cubicBezTo>
                <a:lnTo>
                  <a:pt x="9723" y="29814"/>
                </a:lnTo>
                <a:cubicBezTo>
                  <a:pt x="9620" y="30253"/>
                  <a:pt x="9543" y="30666"/>
                  <a:pt x="9466" y="31104"/>
                </a:cubicBezTo>
                <a:cubicBezTo>
                  <a:pt x="6912" y="31517"/>
                  <a:pt x="4617" y="33245"/>
                  <a:pt x="1960" y="34122"/>
                </a:cubicBezTo>
                <a:cubicBezTo>
                  <a:pt x="2357" y="34238"/>
                  <a:pt x="2774" y="34290"/>
                  <a:pt x="3202" y="34290"/>
                </a:cubicBezTo>
                <a:cubicBezTo>
                  <a:pt x="5248" y="34290"/>
                  <a:pt x="7562" y="33085"/>
                  <a:pt x="9311" y="31826"/>
                </a:cubicBezTo>
                <a:lnTo>
                  <a:pt x="9311" y="31826"/>
                </a:lnTo>
                <a:cubicBezTo>
                  <a:pt x="8167" y="38164"/>
                  <a:pt x="7894" y="40283"/>
                  <a:pt x="8013" y="40283"/>
                </a:cubicBezTo>
                <a:cubicBezTo>
                  <a:pt x="8206" y="40283"/>
                  <a:pt x="9423" y="34747"/>
                  <a:pt x="9646" y="32548"/>
                </a:cubicBezTo>
                <a:cubicBezTo>
                  <a:pt x="10136" y="34431"/>
                  <a:pt x="11967" y="36881"/>
                  <a:pt x="14159" y="36984"/>
                </a:cubicBezTo>
                <a:cubicBezTo>
                  <a:pt x="12483" y="35592"/>
                  <a:pt x="12122" y="32780"/>
                  <a:pt x="9852" y="31491"/>
                </a:cubicBezTo>
                <a:cubicBezTo>
                  <a:pt x="9956" y="30949"/>
                  <a:pt x="10059" y="30382"/>
                  <a:pt x="10188" y="29814"/>
                </a:cubicBezTo>
                <a:cubicBezTo>
                  <a:pt x="11451" y="32445"/>
                  <a:pt x="15681" y="33941"/>
                  <a:pt x="18415" y="34508"/>
                </a:cubicBezTo>
                <a:cubicBezTo>
                  <a:pt x="15733" y="33116"/>
                  <a:pt x="13747" y="29557"/>
                  <a:pt x="10368" y="29067"/>
                </a:cubicBezTo>
                <a:cubicBezTo>
                  <a:pt x="10471" y="28499"/>
                  <a:pt x="10626" y="27958"/>
                  <a:pt x="10755" y="27416"/>
                </a:cubicBezTo>
                <a:cubicBezTo>
                  <a:pt x="13341" y="28949"/>
                  <a:pt x="16615" y="30151"/>
                  <a:pt x="19857" y="30151"/>
                </a:cubicBezTo>
                <a:cubicBezTo>
                  <a:pt x="21141" y="30151"/>
                  <a:pt x="22421" y="29963"/>
                  <a:pt x="23650" y="29531"/>
                </a:cubicBezTo>
                <a:lnTo>
                  <a:pt x="23650" y="29531"/>
                </a:lnTo>
                <a:cubicBezTo>
                  <a:pt x="23516" y="29538"/>
                  <a:pt x="23382" y="29542"/>
                  <a:pt x="23248" y="29542"/>
                </a:cubicBezTo>
                <a:cubicBezTo>
                  <a:pt x="19522" y="29542"/>
                  <a:pt x="15846" y="26761"/>
                  <a:pt x="11908" y="26761"/>
                </a:cubicBezTo>
                <a:cubicBezTo>
                  <a:pt x="11577" y="26761"/>
                  <a:pt x="11245" y="26780"/>
                  <a:pt x="10910" y="26823"/>
                </a:cubicBezTo>
                <a:cubicBezTo>
                  <a:pt x="11013" y="26359"/>
                  <a:pt x="11142" y="25894"/>
                  <a:pt x="11400" y="25017"/>
                </a:cubicBezTo>
                <a:cubicBezTo>
                  <a:pt x="14088" y="25693"/>
                  <a:pt x="17223" y="26342"/>
                  <a:pt x="19887" y="26342"/>
                </a:cubicBezTo>
                <a:cubicBezTo>
                  <a:pt x="21696" y="26342"/>
                  <a:pt x="23288" y="26042"/>
                  <a:pt x="24373" y="25250"/>
                </a:cubicBezTo>
                <a:lnTo>
                  <a:pt x="24373" y="25250"/>
                </a:lnTo>
                <a:cubicBezTo>
                  <a:pt x="23649" y="25368"/>
                  <a:pt x="22922" y="25416"/>
                  <a:pt x="22193" y="25416"/>
                </a:cubicBezTo>
                <a:cubicBezTo>
                  <a:pt x="19226" y="25416"/>
                  <a:pt x="16227" y="24628"/>
                  <a:pt x="13264" y="24628"/>
                </a:cubicBezTo>
                <a:cubicBezTo>
                  <a:pt x="12675" y="24628"/>
                  <a:pt x="12088" y="24659"/>
                  <a:pt x="11503" y="24734"/>
                </a:cubicBezTo>
                <a:cubicBezTo>
                  <a:pt x="11684" y="24141"/>
                  <a:pt x="11890" y="23547"/>
                  <a:pt x="12096" y="22954"/>
                </a:cubicBezTo>
                <a:cubicBezTo>
                  <a:pt x="13934" y="23651"/>
                  <a:pt x="15855" y="23994"/>
                  <a:pt x="17767" y="23994"/>
                </a:cubicBezTo>
                <a:cubicBezTo>
                  <a:pt x="20523" y="23994"/>
                  <a:pt x="23262" y="23282"/>
                  <a:pt x="25714" y="21897"/>
                </a:cubicBezTo>
                <a:lnTo>
                  <a:pt x="25714" y="21897"/>
                </a:lnTo>
                <a:cubicBezTo>
                  <a:pt x="24100" y="22475"/>
                  <a:pt x="22386" y="22662"/>
                  <a:pt x="20631" y="22662"/>
                </a:cubicBezTo>
                <a:cubicBezTo>
                  <a:pt x="17926" y="22662"/>
                  <a:pt x="15122" y="22218"/>
                  <a:pt x="12431" y="22077"/>
                </a:cubicBezTo>
                <a:cubicBezTo>
                  <a:pt x="12793" y="21175"/>
                  <a:pt x="12844" y="21020"/>
                  <a:pt x="13566" y="19524"/>
                </a:cubicBezTo>
                <a:cubicBezTo>
                  <a:pt x="14461" y="19680"/>
                  <a:pt x="15415" y="19765"/>
                  <a:pt x="16388" y="19765"/>
                </a:cubicBezTo>
                <a:cubicBezTo>
                  <a:pt x="20240" y="19765"/>
                  <a:pt x="24403" y="18438"/>
                  <a:pt x="26462" y="14959"/>
                </a:cubicBezTo>
                <a:lnTo>
                  <a:pt x="26462" y="14959"/>
                </a:lnTo>
                <a:cubicBezTo>
                  <a:pt x="22722" y="17744"/>
                  <a:pt x="17925" y="17744"/>
                  <a:pt x="13747" y="19137"/>
                </a:cubicBezTo>
                <a:cubicBezTo>
                  <a:pt x="14211" y="18234"/>
                  <a:pt x="14701" y="17332"/>
                  <a:pt x="15268" y="16481"/>
                </a:cubicBezTo>
                <a:cubicBezTo>
                  <a:pt x="21071" y="15526"/>
                  <a:pt x="27983" y="10936"/>
                  <a:pt x="29221" y="7841"/>
                </a:cubicBezTo>
                <a:lnTo>
                  <a:pt x="29221" y="7841"/>
                </a:lnTo>
                <a:cubicBezTo>
                  <a:pt x="25121" y="10858"/>
                  <a:pt x="20194" y="13360"/>
                  <a:pt x="15630" y="16016"/>
                </a:cubicBezTo>
                <a:cubicBezTo>
                  <a:pt x="18931" y="11271"/>
                  <a:pt x="28731" y="5829"/>
                  <a:pt x="29737" y="1032"/>
                </a:cubicBezTo>
                <a:lnTo>
                  <a:pt x="29737" y="1032"/>
                </a:lnTo>
                <a:cubicBezTo>
                  <a:pt x="27803" y="3173"/>
                  <a:pt x="25249" y="4668"/>
                  <a:pt x="22954" y="6396"/>
                </a:cubicBezTo>
                <a:cubicBezTo>
                  <a:pt x="19369" y="8821"/>
                  <a:pt x="18080" y="12483"/>
                  <a:pt x="15243" y="15759"/>
                </a:cubicBezTo>
                <a:cubicBezTo>
                  <a:pt x="16223" y="10368"/>
                  <a:pt x="19627" y="5649"/>
                  <a:pt x="20659" y="0"/>
                </a:cubicBezTo>
                <a:close/>
              </a:path>
            </a:pathLst>
          </a:custGeom>
          <a:solidFill>
            <a:schemeClr val="accent3"/>
          </a:solidFill>
          <a:ln>
            <a:noFill/>
          </a:ln>
        </p:spPr>
        <p:txBody>
          <a:bodyPr spcFirstLastPara="1" lIns="121900" tIns="121900" rIns="121900" bIns="121900" anchor="ctr"/>
          <a:lstStyle/>
          <a:p>
            <a:pPr marL="0" marR="0" lvl="0" indent="0" algn="l" defTabSz="1219170" rtl="0" eaLnBrk="1" fontAlgn="base"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sp>
        <p:nvSpPr>
          <p:cNvPr id="21" name="Google Shape;369;p13"/>
          <p:cNvSpPr>
            <a:spLocks/>
          </p:cNvSpPr>
          <p:nvPr/>
        </p:nvSpPr>
        <p:spPr bwMode="auto">
          <a:xfrm rot="5400000" flipH="1">
            <a:off x="66675" y="6103409"/>
            <a:ext cx="833967" cy="1128184"/>
          </a:xfrm>
          <a:custGeom>
            <a:avLst/>
            <a:gdLst>
              <a:gd name="T0" fmla="*/ 138470107 w 29738"/>
              <a:gd name="T1" fmla="*/ 151288609 h 40284"/>
              <a:gd name="T2" fmla="*/ 127183625 w 29738"/>
              <a:gd name="T3" fmla="*/ 170405438 h 40284"/>
              <a:gd name="T4" fmla="*/ 104871259 w 29738"/>
              <a:gd name="T5" fmla="*/ 30116812 h 40284"/>
              <a:gd name="T6" fmla="*/ 109914412 w 29738"/>
              <a:gd name="T7" fmla="*/ 208408364 h 40284"/>
              <a:gd name="T8" fmla="*/ 42242509 w 29738"/>
              <a:gd name="T9" fmla="*/ 81018995 h 40284"/>
              <a:gd name="T10" fmla="*/ 103429100 w 29738"/>
              <a:gd name="T11" fmla="*/ 227053142 h 40284"/>
              <a:gd name="T12" fmla="*/ 23996509 w 29738"/>
              <a:gd name="T13" fmla="*/ 134321215 h 40284"/>
              <a:gd name="T14" fmla="*/ 96953084 w 29738"/>
              <a:gd name="T15" fmla="*/ 249515455 h 40284"/>
              <a:gd name="T16" fmla="*/ 0 w 29738"/>
              <a:gd name="T17" fmla="*/ 196695452 h 40284"/>
              <a:gd name="T18" fmla="*/ 95752907 w 29738"/>
              <a:gd name="T19" fmla="*/ 254056085 h 40284"/>
              <a:gd name="T20" fmla="*/ 92393918 w 29738"/>
              <a:gd name="T21" fmla="*/ 268160213 h 40284"/>
              <a:gd name="T22" fmla="*/ 4559187 w 29738"/>
              <a:gd name="T23" fmla="*/ 269355820 h 40284"/>
              <a:gd name="T24" fmla="*/ 47099416 w 29738"/>
              <a:gd name="T25" fmla="*/ 281068753 h 40284"/>
              <a:gd name="T26" fmla="*/ 90467793 w 29738"/>
              <a:gd name="T27" fmla="*/ 276277962 h 40284"/>
              <a:gd name="T28" fmla="*/ 18236704 w 29738"/>
              <a:gd name="T29" fmla="*/ 316198708 h 40284"/>
              <a:gd name="T30" fmla="*/ 86634555 w 29738"/>
              <a:gd name="T31" fmla="*/ 294922278 h 40284"/>
              <a:gd name="T32" fmla="*/ 74557112 w 29738"/>
              <a:gd name="T33" fmla="*/ 373291116 h 40284"/>
              <a:gd name="T34" fmla="*/ 131742812 w 29738"/>
              <a:gd name="T35" fmla="*/ 342720316 h 40284"/>
              <a:gd name="T36" fmla="*/ 94794714 w 29738"/>
              <a:gd name="T37" fmla="*/ 276277962 h 40284"/>
              <a:gd name="T38" fmla="*/ 96469560 w 29738"/>
              <a:gd name="T39" fmla="*/ 269355820 h 40284"/>
              <a:gd name="T40" fmla="*/ 184759947 w 29738"/>
              <a:gd name="T41" fmla="*/ 279400632 h 40284"/>
              <a:gd name="T42" fmla="*/ 220052213 w 29738"/>
              <a:gd name="T43" fmla="*/ 273655573 h 40284"/>
              <a:gd name="T44" fmla="*/ 110798275 w 29738"/>
              <a:gd name="T45" fmla="*/ 247986761 h 40284"/>
              <a:gd name="T46" fmla="*/ 106071878 w 29738"/>
              <a:gd name="T47" fmla="*/ 231825408 h 40284"/>
              <a:gd name="T48" fmla="*/ 226779509 w 29738"/>
              <a:gd name="T49" fmla="*/ 233984547 h 40284"/>
              <a:gd name="T50" fmla="*/ 206495446 w 29738"/>
              <a:gd name="T51" fmla="*/ 235522945 h 40284"/>
              <a:gd name="T52" fmla="*/ 107030092 w 29738"/>
              <a:gd name="T53" fmla="*/ 229203018 h 40284"/>
              <a:gd name="T54" fmla="*/ 165313770 w 29738"/>
              <a:gd name="T55" fmla="*/ 222345738 h 40284"/>
              <a:gd name="T56" fmla="*/ 239256870 w 29738"/>
              <a:gd name="T57" fmla="*/ 202913466 h 40284"/>
              <a:gd name="T58" fmla="*/ 115664478 w 29738"/>
              <a:gd name="T59" fmla="*/ 204581125 h 40284"/>
              <a:gd name="T60" fmla="*/ 152482510 w 29738"/>
              <a:gd name="T61" fmla="*/ 183156467 h 40284"/>
              <a:gd name="T62" fmla="*/ 246216389 w 29738"/>
              <a:gd name="T63" fmla="*/ 138620967 h 40284"/>
              <a:gd name="T64" fmla="*/ 142061782 w 29738"/>
              <a:gd name="T65" fmla="*/ 152724653 h 40284"/>
              <a:gd name="T66" fmla="*/ 271887765 w 29738"/>
              <a:gd name="T67" fmla="*/ 72660368 h 40284"/>
              <a:gd name="T68" fmla="*/ 276688914 w 29738"/>
              <a:gd name="T69" fmla="*/ 9563057 h 40284"/>
              <a:gd name="T70" fmla="*/ 213576198 w 29738"/>
              <a:gd name="T71" fmla="*/ 59270072 h 40284"/>
              <a:gd name="T72" fmla="*/ 192222467 w 29738"/>
              <a:gd name="T73" fmla="*/ 0 h 4028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9738" h="40284" extrusionOk="0">
                <a:moveTo>
                  <a:pt x="20659" y="0"/>
                </a:moveTo>
                <a:cubicBezTo>
                  <a:pt x="17022" y="4411"/>
                  <a:pt x="13953" y="10291"/>
                  <a:pt x="14882" y="16326"/>
                </a:cubicBezTo>
                <a:lnTo>
                  <a:pt x="14701" y="16584"/>
                </a:lnTo>
                <a:cubicBezTo>
                  <a:pt x="14340" y="17177"/>
                  <a:pt x="13979" y="17770"/>
                  <a:pt x="13669" y="18389"/>
                </a:cubicBezTo>
                <a:cubicBezTo>
                  <a:pt x="13205" y="13308"/>
                  <a:pt x="12406" y="8228"/>
                  <a:pt x="11271" y="3250"/>
                </a:cubicBezTo>
                <a:cubicBezTo>
                  <a:pt x="9698" y="8486"/>
                  <a:pt x="10497" y="14185"/>
                  <a:pt x="13463" y="18776"/>
                </a:cubicBezTo>
                <a:cubicBezTo>
                  <a:pt x="12844" y="19988"/>
                  <a:pt x="12303" y="21200"/>
                  <a:pt x="11813" y="22490"/>
                </a:cubicBezTo>
                <a:cubicBezTo>
                  <a:pt x="10342" y="17693"/>
                  <a:pt x="8150" y="12354"/>
                  <a:pt x="4540" y="8743"/>
                </a:cubicBezTo>
                <a:cubicBezTo>
                  <a:pt x="6551" y="13412"/>
                  <a:pt x="7634" y="19086"/>
                  <a:pt x="11658" y="22928"/>
                </a:cubicBezTo>
                <a:cubicBezTo>
                  <a:pt x="11451" y="23444"/>
                  <a:pt x="11271" y="23960"/>
                  <a:pt x="11116" y="24502"/>
                </a:cubicBezTo>
                <a:cubicBezTo>
                  <a:pt x="7067" y="22206"/>
                  <a:pt x="4978" y="18183"/>
                  <a:pt x="2579" y="14495"/>
                </a:cubicBezTo>
                <a:cubicBezTo>
                  <a:pt x="3559" y="18802"/>
                  <a:pt x="5571" y="24579"/>
                  <a:pt x="10884" y="25250"/>
                </a:cubicBezTo>
                <a:cubicBezTo>
                  <a:pt x="10729" y="25765"/>
                  <a:pt x="10652" y="25997"/>
                  <a:pt x="10420" y="26926"/>
                </a:cubicBezTo>
                <a:cubicBezTo>
                  <a:pt x="6758" y="25688"/>
                  <a:pt x="2786" y="24553"/>
                  <a:pt x="0" y="21226"/>
                </a:cubicBezTo>
                <a:cubicBezTo>
                  <a:pt x="136" y="25466"/>
                  <a:pt x="4517" y="27533"/>
                  <a:pt x="8624" y="27533"/>
                </a:cubicBezTo>
                <a:cubicBezTo>
                  <a:pt x="9188" y="27533"/>
                  <a:pt x="9748" y="27494"/>
                  <a:pt x="10291" y="27416"/>
                </a:cubicBezTo>
                <a:cubicBezTo>
                  <a:pt x="10162" y="27932"/>
                  <a:pt x="10033" y="28422"/>
                  <a:pt x="9930" y="28938"/>
                </a:cubicBezTo>
                <a:cubicBezTo>
                  <a:pt x="7962" y="29088"/>
                  <a:pt x="5995" y="29292"/>
                  <a:pt x="3944" y="29292"/>
                </a:cubicBezTo>
                <a:cubicBezTo>
                  <a:pt x="2822" y="29292"/>
                  <a:pt x="1676" y="29231"/>
                  <a:pt x="490" y="29067"/>
                </a:cubicBezTo>
                <a:cubicBezTo>
                  <a:pt x="1849" y="30026"/>
                  <a:pt x="3422" y="30331"/>
                  <a:pt x="5062" y="30331"/>
                </a:cubicBezTo>
                <a:cubicBezTo>
                  <a:pt x="6596" y="30331"/>
                  <a:pt x="8190" y="30064"/>
                  <a:pt x="9723" y="29814"/>
                </a:cubicBezTo>
                <a:cubicBezTo>
                  <a:pt x="9620" y="30253"/>
                  <a:pt x="9543" y="30666"/>
                  <a:pt x="9466" y="31104"/>
                </a:cubicBezTo>
                <a:cubicBezTo>
                  <a:pt x="6912" y="31517"/>
                  <a:pt x="4617" y="33245"/>
                  <a:pt x="1960" y="34122"/>
                </a:cubicBezTo>
                <a:cubicBezTo>
                  <a:pt x="2357" y="34238"/>
                  <a:pt x="2774" y="34290"/>
                  <a:pt x="3202" y="34290"/>
                </a:cubicBezTo>
                <a:cubicBezTo>
                  <a:pt x="5248" y="34290"/>
                  <a:pt x="7562" y="33085"/>
                  <a:pt x="9311" y="31826"/>
                </a:cubicBezTo>
                <a:cubicBezTo>
                  <a:pt x="8167" y="38164"/>
                  <a:pt x="7894" y="40283"/>
                  <a:pt x="8013" y="40283"/>
                </a:cubicBezTo>
                <a:cubicBezTo>
                  <a:pt x="8206" y="40283"/>
                  <a:pt x="9423" y="34747"/>
                  <a:pt x="9646" y="32548"/>
                </a:cubicBezTo>
                <a:cubicBezTo>
                  <a:pt x="10136" y="34431"/>
                  <a:pt x="11967" y="36881"/>
                  <a:pt x="14159" y="36984"/>
                </a:cubicBezTo>
                <a:cubicBezTo>
                  <a:pt x="12483" y="35592"/>
                  <a:pt x="12122" y="32780"/>
                  <a:pt x="9852" y="31491"/>
                </a:cubicBezTo>
                <a:cubicBezTo>
                  <a:pt x="9956" y="30949"/>
                  <a:pt x="10059" y="30382"/>
                  <a:pt x="10188" y="29814"/>
                </a:cubicBezTo>
                <a:cubicBezTo>
                  <a:pt x="11451" y="32445"/>
                  <a:pt x="15681" y="33941"/>
                  <a:pt x="18415" y="34508"/>
                </a:cubicBezTo>
                <a:cubicBezTo>
                  <a:pt x="15733" y="33116"/>
                  <a:pt x="13747" y="29557"/>
                  <a:pt x="10368" y="29067"/>
                </a:cubicBezTo>
                <a:cubicBezTo>
                  <a:pt x="10471" y="28499"/>
                  <a:pt x="10626" y="27958"/>
                  <a:pt x="10755" y="27416"/>
                </a:cubicBezTo>
                <a:cubicBezTo>
                  <a:pt x="13341" y="28949"/>
                  <a:pt x="16615" y="30151"/>
                  <a:pt x="19857" y="30151"/>
                </a:cubicBezTo>
                <a:cubicBezTo>
                  <a:pt x="21141" y="30151"/>
                  <a:pt x="22421" y="29963"/>
                  <a:pt x="23650" y="29531"/>
                </a:cubicBezTo>
                <a:cubicBezTo>
                  <a:pt x="23516" y="29538"/>
                  <a:pt x="23382" y="29542"/>
                  <a:pt x="23248" y="29542"/>
                </a:cubicBezTo>
                <a:cubicBezTo>
                  <a:pt x="19522" y="29542"/>
                  <a:pt x="15846" y="26761"/>
                  <a:pt x="11908" y="26761"/>
                </a:cubicBezTo>
                <a:cubicBezTo>
                  <a:pt x="11577" y="26761"/>
                  <a:pt x="11245" y="26780"/>
                  <a:pt x="10910" y="26823"/>
                </a:cubicBezTo>
                <a:cubicBezTo>
                  <a:pt x="11013" y="26359"/>
                  <a:pt x="11142" y="25894"/>
                  <a:pt x="11400" y="25017"/>
                </a:cubicBezTo>
                <a:cubicBezTo>
                  <a:pt x="14088" y="25693"/>
                  <a:pt x="17223" y="26342"/>
                  <a:pt x="19887" y="26342"/>
                </a:cubicBezTo>
                <a:cubicBezTo>
                  <a:pt x="21696" y="26342"/>
                  <a:pt x="23288" y="26042"/>
                  <a:pt x="24373" y="25250"/>
                </a:cubicBezTo>
                <a:cubicBezTo>
                  <a:pt x="23649" y="25368"/>
                  <a:pt x="22922" y="25416"/>
                  <a:pt x="22193" y="25416"/>
                </a:cubicBezTo>
                <a:cubicBezTo>
                  <a:pt x="19226" y="25416"/>
                  <a:pt x="16227" y="24628"/>
                  <a:pt x="13264" y="24628"/>
                </a:cubicBezTo>
                <a:cubicBezTo>
                  <a:pt x="12675" y="24628"/>
                  <a:pt x="12088" y="24659"/>
                  <a:pt x="11503" y="24734"/>
                </a:cubicBezTo>
                <a:cubicBezTo>
                  <a:pt x="11684" y="24141"/>
                  <a:pt x="11890" y="23547"/>
                  <a:pt x="12096" y="22954"/>
                </a:cubicBezTo>
                <a:cubicBezTo>
                  <a:pt x="13934" y="23651"/>
                  <a:pt x="15855" y="23994"/>
                  <a:pt x="17767" y="23994"/>
                </a:cubicBezTo>
                <a:cubicBezTo>
                  <a:pt x="20523" y="23994"/>
                  <a:pt x="23262" y="23282"/>
                  <a:pt x="25714" y="21897"/>
                </a:cubicBezTo>
                <a:cubicBezTo>
                  <a:pt x="24100" y="22475"/>
                  <a:pt x="22386" y="22662"/>
                  <a:pt x="20631" y="22662"/>
                </a:cubicBezTo>
                <a:cubicBezTo>
                  <a:pt x="17926" y="22662"/>
                  <a:pt x="15122" y="22218"/>
                  <a:pt x="12431" y="22077"/>
                </a:cubicBezTo>
                <a:cubicBezTo>
                  <a:pt x="12793" y="21175"/>
                  <a:pt x="12844" y="21020"/>
                  <a:pt x="13566" y="19524"/>
                </a:cubicBezTo>
                <a:cubicBezTo>
                  <a:pt x="14461" y="19680"/>
                  <a:pt x="15415" y="19765"/>
                  <a:pt x="16388" y="19765"/>
                </a:cubicBezTo>
                <a:cubicBezTo>
                  <a:pt x="20240" y="19765"/>
                  <a:pt x="24403" y="18438"/>
                  <a:pt x="26462" y="14959"/>
                </a:cubicBezTo>
                <a:cubicBezTo>
                  <a:pt x="22722" y="17744"/>
                  <a:pt x="17925" y="17744"/>
                  <a:pt x="13747" y="19137"/>
                </a:cubicBezTo>
                <a:cubicBezTo>
                  <a:pt x="14211" y="18234"/>
                  <a:pt x="14701" y="17332"/>
                  <a:pt x="15268" y="16481"/>
                </a:cubicBezTo>
                <a:cubicBezTo>
                  <a:pt x="21071" y="15526"/>
                  <a:pt x="27983" y="10936"/>
                  <a:pt x="29221" y="7841"/>
                </a:cubicBezTo>
                <a:cubicBezTo>
                  <a:pt x="25121" y="10858"/>
                  <a:pt x="20194" y="13360"/>
                  <a:pt x="15630" y="16016"/>
                </a:cubicBezTo>
                <a:cubicBezTo>
                  <a:pt x="18931" y="11271"/>
                  <a:pt x="28731" y="5829"/>
                  <a:pt x="29737" y="1032"/>
                </a:cubicBezTo>
                <a:cubicBezTo>
                  <a:pt x="27803" y="3173"/>
                  <a:pt x="25249" y="4668"/>
                  <a:pt x="22954" y="6396"/>
                </a:cubicBezTo>
                <a:cubicBezTo>
                  <a:pt x="19369" y="8821"/>
                  <a:pt x="18080" y="12483"/>
                  <a:pt x="15243" y="15759"/>
                </a:cubicBezTo>
                <a:cubicBezTo>
                  <a:pt x="16223" y="10368"/>
                  <a:pt x="19627" y="5649"/>
                  <a:pt x="20659" y="0"/>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lIns="121900" tIns="121900" rIns="121900" bIns="121900" anchor="ctr"/>
          <a:lstStyle/>
          <a:p>
            <a:pPr marL="0" marR="0" lvl="0" indent="0" algn="l" defTabSz="121917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sp>
        <p:nvSpPr>
          <p:cNvPr id="22" name="Google Shape;370;p13"/>
          <p:cNvSpPr/>
          <p:nvPr/>
        </p:nvSpPr>
        <p:spPr>
          <a:xfrm rot="16200000" flipH="1">
            <a:off x="10554759" y="-890058"/>
            <a:ext cx="1570568" cy="2127249"/>
          </a:xfrm>
          <a:custGeom>
            <a:avLst/>
            <a:gdLst/>
            <a:ahLst/>
            <a:cxnLst/>
            <a:rect l="l" t="t" r="r" b="b"/>
            <a:pathLst>
              <a:path w="29738" h="40284" extrusionOk="0">
                <a:moveTo>
                  <a:pt x="20659" y="0"/>
                </a:moveTo>
                <a:cubicBezTo>
                  <a:pt x="17022" y="4411"/>
                  <a:pt x="13953" y="10291"/>
                  <a:pt x="14882" y="16326"/>
                </a:cubicBezTo>
                <a:lnTo>
                  <a:pt x="14701" y="16584"/>
                </a:lnTo>
                <a:cubicBezTo>
                  <a:pt x="14340" y="17177"/>
                  <a:pt x="13979" y="17770"/>
                  <a:pt x="13669" y="18389"/>
                </a:cubicBezTo>
                <a:cubicBezTo>
                  <a:pt x="13205" y="13308"/>
                  <a:pt x="12406" y="8228"/>
                  <a:pt x="11271" y="3250"/>
                </a:cubicBezTo>
                <a:lnTo>
                  <a:pt x="11271" y="3250"/>
                </a:lnTo>
                <a:cubicBezTo>
                  <a:pt x="9698" y="8486"/>
                  <a:pt x="10497" y="14185"/>
                  <a:pt x="13463" y="18776"/>
                </a:cubicBezTo>
                <a:cubicBezTo>
                  <a:pt x="12844" y="19988"/>
                  <a:pt x="12303" y="21200"/>
                  <a:pt x="11813" y="22490"/>
                </a:cubicBezTo>
                <a:cubicBezTo>
                  <a:pt x="10342" y="17693"/>
                  <a:pt x="8150" y="12354"/>
                  <a:pt x="4540" y="8743"/>
                </a:cubicBezTo>
                <a:lnTo>
                  <a:pt x="4540" y="8743"/>
                </a:lnTo>
                <a:cubicBezTo>
                  <a:pt x="6551" y="13412"/>
                  <a:pt x="7634" y="19086"/>
                  <a:pt x="11658" y="22928"/>
                </a:cubicBezTo>
                <a:cubicBezTo>
                  <a:pt x="11451" y="23444"/>
                  <a:pt x="11271" y="23960"/>
                  <a:pt x="11116" y="24502"/>
                </a:cubicBezTo>
                <a:cubicBezTo>
                  <a:pt x="7067" y="22206"/>
                  <a:pt x="4978" y="18183"/>
                  <a:pt x="2579" y="14495"/>
                </a:cubicBezTo>
                <a:lnTo>
                  <a:pt x="2579" y="14495"/>
                </a:lnTo>
                <a:cubicBezTo>
                  <a:pt x="3559" y="18802"/>
                  <a:pt x="5571" y="24579"/>
                  <a:pt x="10884" y="25250"/>
                </a:cubicBezTo>
                <a:cubicBezTo>
                  <a:pt x="10729" y="25765"/>
                  <a:pt x="10652" y="25997"/>
                  <a:pt x="10420" y="26926"/>
                </a:cubicBezTo>
                <a:cubicBezTo>
                  <a:pt x="6758" y="25688"/>
                  <a:pt x="2786" y="24553"/>
                  <a:pt x="0" y="21226"/>
                </a:cubicBezTo>
                <a:lnTo>
                  <a:pt x="0" y="21226"/>
                </a:lnTo>
                <a:cubicBezTo>
                  <a:pt x="136" y="25466"/>
                  <a:pt x="4517" y="27533"/>
                  <a:pt x="8624" y="27533"/>
                </a:cubicBezTo>
                <a:cubicBezTo>
                  <a:pt x="9188" y="27533"/>
                  <a:pt x="9748" y="27494"/>
                  <a:pt x="10291" y="27416"/>
                </a:cubicBezTo>
                <a:lnTo>
                  <a:pt x="10291" y="27416"/>
                </a:lnTo>
                <a:cubicBezTo>
                  <a:pt x="10162" y="27932"/>
                  <a:pt x="10033" y="28422"/>
                  <a:pt x="9930" y="28938"/>
                </a:cubicBezTo>
                <a:cubicBezTo>
                  <a:pt x="7962" y="29088"/>
                  <a:pt x="5995" y="29292"/>
                  <a:pt x="3944" y="29292"/>
                </a:cubicBezTo>
                <a:cubicBezTo>
                  <a:pt x="2822" y="29292"/>
                  <a:pt x="1676" y="29231"/>
                  <a:pt x="490" y="29067"/>
                </a:cubicBezTo>
                <a:lnTo>
                  <a:pt x="490" y="29067"/>
                </a:lnTo>
                <a:cubicBezTo>
                  <a:pt x="1849" y="30026"/>
                  <a:pt x="3422" y="30331"/>
                  <a:pt x="5062" y="30331"/>
                </a:cubicBezTo>
                <a:cubicBezTo>
                  <a:pt x="6596" y="30331"/>
                  <a:pt x="8190" y="30064"/>
                  <a:pt x="9723" y="29814"/>
                </a:cubicBezTo>
                <a:lnTo>
                  <a:pt x="9723" y="29814"/>
                </a:lnTo>
                <a:cubicBezTo>
                  <a:pt x="9620" y="30253"/>
                  <a:pt x="9543" y="30666"/>
                  <a:pt x="9466" y="31104"/>
                </a:cubicBezTo>
                <a:cubicBezTo>
                  <a:pt x="6912" y="31517"/>
                  <a:pt x="4617" y="33245"/>
                  <a:pt x="1960" y="34122"/>
                </a:cubicBezTo>
                <a:cubicBezTo>
                  <a:pt x="2357" y="34238"/>
                  <a:pt x="2774" y="34290"/>
                  <a:pt x="3202" y="34290"/>
                </a:cubicBezTo>
                <a:cubicBezTo>
                  <a:pt x="5248" y="34290"/>
                  <a:pt x="7562" y="33085"/>
                  <a:pt x="9311" y="31826"/>
                </a:cubicBezTo>
                <a:lnTo>
                  <a:pt x="9311" y="31826"/>
                </a:lnTo>
                <a:cubicBezTo>
                  <a:pt x="8167" y="38164"/>
                  <a:pt x="7894" y="40283"/>
                  <a:pt x="8013" y="40283"/>
                </a:cubicBezTo>
                <a:cubicBezTo>
                  <a:pt x="8206" y="40283"/>
                  <a:pt x="9423" y="34747"/>
                  <a:pt x="9646" y="32548"/>
                </a:cubicBezTo>
                <a:cubicBezTo>
                  <a:pt x="10136" y="34431"/>
                  <a:pt x="11967" y="36881"/>
                  <a:pt x="14159" y="36984"/>
                </a:cubicBezTo>
                <a:cubicBezTo>
                  <a:pt x="12483" y="35592"/>
                  <a:pt x="12122" y="32780"/>
                  <a:pt x="9852" y="31491"/>
                </a:cubicBezTo>
                <a:cubicBezTo>
                  <a:pt x="9956" y="30949"/>
                  <a:pt x="10059" y="30382"/>
                  <a:pt x="10188" y="29814"/>
                </a:cubicBezTo>
                <a:cubicBezTo>
                  <a:pt x="11451" y="32445"/>
                  <a:pt x="15681" y="33941"/>
                  <a:pt x="18415" y="34508"/>
                </a:cubicBezTo>
                <a:cubicBezTo>
                  <a:pt x="15733" y="33116"/>
                  <a:pt x="13747" y="29557"/>
                  <a:pt x="10368" y="29067"/>
                </a:cubicBezTo>
                <a:cubicBezTo>
                  <a:pt x="10471" y="28499"/>
                  <a:pt x="10626" y="27958"/>
                  <a:pt x="10755" y="27416"/>
                </a:cubicBezTo>
                <a:cubicBezTo>
                  <a:pt x="13341" y="28949"/>
                  <a:pt x="16615" y="30151"/>
                  <a:pt x="19857" y="30151"/>
                </a:cubicBezTo>
                <a:cubicBezTo>
                  <a:pt x="21141" y="30151"/>
                  <a:pt x="22421" y="29963"/>
                  <a:pt x="23650" y="29531"/>
                </a:cubicBezTo>
                <a:lnTo>
                  <a:pt x="23650" y="29531"/>
                </a:lnTo>
                <a:cubicBezTo>
                  <a:pt x="23516" y="29538"/>
                  <a:pt x="23382" y="29542"/>
                  <a:pt x="23248" y="29542"/>
                </a:cubicBezTo>
                <a:cubicBezTo>
                  <a:pt x="19522" y="29542"/>
                  <a:pt x="15846" y="26761"/>
                  <a:pt x="11908" y="26761"/>
                </a:cubicBezTo>
                <a:cubicBezTo>
                  <a:pt x="11577" y="26761"/>
                  <a:pt x="11245" y="26780"/>
                  <a:pt x="10910" y="26823"/>
                </a:cubicBezTo>
                <a:cubicBezTo>
                  <a:pt x="11013" y="26359"/>
                  <a:pt x="11142" y="25894"/>
                  <a:pt x="11400" y="25017"/>
                </a:cubicBezTo>
                <a:cubicBezTo>
                  <a:pt x="14088" y="25693"/>
                  <a:pt x="17223" y="26342"/>
                  <a:pt x="19887" y="26342"/>
                </a:cubicBezTo>
                <a:cubicBezTo>
                  <a:pt x="21696" y="26342"/>
                  <a:pt x="23288" y="26042"/>
                  <a:pt x="24373" y="25250"/>
                </a:cubicBezTo>
                <a:lnTo>
                  <a:pt x="24373" y="25250"/>
                </a:lnTo>
                <a:cubicBezTo>
                  <a:pt x="23649" y="25368"/>
                  <a:pt x="22922" y="25416"/>
                  <a:pt x="22193" y="25416"/>
                </a:cubicBezTo>
                <a:cubicBezTo>
                  <a:pt x="19226" y="25416"/>
                  <a:pt x="16227" y="24628"/>
                  <a:pt x="13264" y="24628"/>
                </a:cubicBezTo>
                <a:cubicBezTo>
                  <a:pt x="12675" y="24628"/>
                  <a:pt x="12088" y="24659"/>
                  <a:pt x="11503" y="24734"/>
                </a:cubicBezTo>
                <a:cubicBezTo>
                  <a:pt x="11684" y="24141"/>
                  <a:pt x="11890" y="23547"/>
                  <a:pt x="12096" y="22954"/>
                </a:cubicBezTo>
                <a:cubicBezTo>
                  <a:pt x="13934" y="23651"/>
                  <a:pt x="15855" y="23994"/>
                  <a:pt x="17767" y="23994"/>
                </a:cubicBezTo>
                <a:cubicBezTo>
                  <a:pt x="20523" y="23994"/>
                  <a:pt x="23262" y="23282"/>
                  <a:pt x="25714" y="21897"/>
                </a:cubicBezTo>
                <a:lnTo>
                  <a:pt x="25714" y="21897"/>
                </a:lnTo>
                <a:cubicBezTo>
                  <a:pt x="24100" y="22475"/>
                  <a:pt x="22386" y="22662"/>
                  <a:pt x="20631" y="22662"/>
                </a:cubicBezTo>
                <a:cubicBezTo>
                  <a:pt x="17926" y="22662"/>
                  <a:pt x="15122" y="22218"/>
                  <a:pt x="12431" y="22077"/>
                </a:cubicBezTo>
                <a:cubicBezTo>
                  <a:pt x="12793" y="21175"/>
                  <a:pt x="12844" y="21020"/>
                  <a:pt x="13566" y="19524"/>
                </a:cubicBezTo>
                <a:cubicBezTo>
                  <a:pt x="14461" y="19680"/>
                  <a:pt x="15415" y="19765"/>
                  <a:pt x="16388" y="19765"/>
                </a:cubicBezTo>
                <a:cubicBezTo>
                  <a:pt x="20240" y="19765"/>
                  <a:pt x="24403" y="18438"/>
                  <a:pt x="26462" y="14959"/>
                </a:cubicBezTo>
                <a:lnTo>
                  <a:pt x="26462" y="14959"/>
                </a:lnTo>
                <a:cubicBezTo>
                  <a:pt x="22722" y="17744"/>
                  <a:pt x="17925" y="17744"/>
                  <a:pt x="13747" y="19137"/>
                </a:cubicBezTo>
                <a:cubicBezTo>
                  <a:pt x="14211" y="18234"/>
                  <a:pt x="14701" y="17332"/>
                  <a:pt x="15268" y="16481"/>
                </a:cubicBezTo>
                <a:cubicBezTo>
                  <a:pt x="21071" y="15526"/>
                  <a:pt x="27983" y="10936"/>
                  <a:pt x="29221" y="7841"/>
                </a:cubicBezTo>
                <a:lnTo>
                  <a:pt x="29221" y="7841"/>
                </a:lnTo>
                <a:cubicBezTo>
                  <a:pt x="25121" y="10858"/>
                  <a:pt x="20194" y="13360"/>
                  <a:pt x="15630" y="16016"/>
                </a:cubicBezTo>
                <a:cubicBezTo>
                  <a:pt x="18931" y="11271"/>
                  <a:pt x="28731" y="5829"/>
                  <a:pt x="29737" y="1032"/>
                </a:cubicBezTo>
                <a:lnTo>
                  <a:pt x="29737" y="1032"/>
                </a:lnTo>
                <a:cubicBezTo>
                  <a:pt x="27803" y="3173"/>
                  <a:pt x="25249" y="4668"/>
                  <a:pt x="22954" y="6396"/>
                </a:cubicBezTo>
                <a:cubicBezTo>
                  <a:pt x="19369" y="8821"/>
                  <a:pt x="18080" y="12483"/>
                  <a:pt x="15243" y="15759"/>
                </a:cubicBezTo>
                <a:cubicBezTo>
                  <a:pt x="16223" y="10368"/>
                  <a:pt x="19627" y="5649"/>
                  <a:pt x="20659" y="0"/>
                </a:cubicBezTo>
                <a:close/>
              </a:path>
            </a:pathLst>
          </a:custGeom>
          <a:solidFill>
            <a:schemeClr val="accent4"/>
          </a:solidFill>
          <a:ln>
            <a:noFill/>
          </a:ln>
        </p:spPr>
        <p:txBody>
          <a:bodyPr spcFirstLastPara="1" lIns="121900" tIns="121900" rIns="121900" bIns="121900" anchor="ctr"/>
          <a:lstStyle/>
          <a:p>
            <a:pPr marL="0" marR="0" lvl="0" indent="0" algn="l" defTabSz="1219170" rtl="0" eaLnBrk="1" fontAlgn="base"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grpSp>
        <p:nvGrpSpPr>
          <p:cNvPr id="23" name="Google Shape;371;p13"/>
          <p:cNvGrpSpPr>
            <a:grpSpLocks/>
          </p:cNvGrpSpPr>
          <p:nvPr/>
        </p:nvGrpSpPr>
        <p:grpSpPr bwMode="auto">
          <a:xfrm rot="10800000">
            <a:off x="11402485" y="958851"/>
            <a:ext cx="1265767" cy="1018116"/>
            <a:chOff x="4649450" y="3527425"/>
            <a:chExt cx="1224050" cy="983475"/>
          </a:xfrm>
        </p:grpSpPr>
        <p:sp>
          <p:nvSpPr>
            <p:cNvPr id="24" name="Google Shape;372;p13"/>
            <p:cNvSpPr>
              <a:spLocks/>
            </p:cNvSpPr>
            <p:nvPr/>
          </p:nvSpPr>
          <p:spPr bwMode="auto">
            <a:xfrm>
              <a:off x="4649450" y="4150450"/>
              <a:ext cx="456475" cy="168275"/>
            </a:xfrm>
            <a:custGeom>
              <a:avLst/>
              <a:gdLst>
                <a:gd name="T0" fmla="*/ 226656250 w 18259"/>
                <a:gd name="T1" fmla="*/ 15625 h 6731"/>
                <a:gd name="T2" fmla="*/ 225843750 w 18259"/>
                <a:gd name="T3" fmla="*/ 812500 h 6731"/>
                <a:gd name="T4" fmla="*/ 13875000 w 18259"/>
                <a:gd name="T5" fmla="*/ 91484375 h 6731"/>
                <a:gd name="T6" fmla="*/ 8343750 w 18259"/>
                <a:gd name="T7" fmla="*/ 105156250 h 6731"/>
                <a:gd name="T8" fmla="*/ 226656250 w 18259"/>
                <a:gd name="T9" fmla="*/ 15625 h 673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8259" h="6731" extrusionOk="0">
                  <a:moveTo>
                    <a:pt x="14506" y="1"/>
                  </a:moveTo>
                  <a:lnTo>
                    <a:pt x="14454" y="52"/>
                  </a:lnTo>
                  <a:cubicBezTo>
                    <a:pt x="10483" y="3121"/>
                    <a:pt x="5815" y="5107"/>
                    <a:pt x="888" y="5855"/>
                  </a:cubicBezTo>
                  <a:cubicBezTo>
                    <a:pt x="21" y="6472"/>
                    <a:pt x="0" y="6730"/>
                    <a:pt x="534" y="6730"/>
                  </a:cubicBezTo>
                  <a:cubicBezTo>
                    <a:pt x="3080" y="6730"/>
                    <a:pt x="18259" y="854"/>
                    <a:pt x="14506" y="1"/>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marL="0" marR="0" lvl="0" indent="0" algn="l" defTabSz="121917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sp>
          <p:nvSpPr>
            <p:cNvPr id="25" name="Google Shape;373;p13"/>
            <p:cNvSpPr>
              <a:spLocks/>
            </p:cNvSpPr>
            <p:nvPr/>
          </p:nvSpPr>
          <p:spPr bwMode="auto">
            <a:xfrm>
              <a:off x="4756075" y="3527425"/>
              <a:ext cx="1117425" cy="983475"/>
            </a:xfrm>
            <a:custGeom>
              <a:avLst/>
              <a:gdLst>
                <a:gd name="T0" fmla="*/ 568421875 w 44697"/>
                <a:gd name="T1" fmla="*/ 93421875 h 39339"/>
                <a:gd name="T2" fmla="*/ 558546875 w 44697"/>
                <a:gd name="T3" fmla="*/ 141171875 h 39339"/>
                <a:gd name="T4" fmla="*/ 538640625 w 44697"/>
                <a:gd name="T5" fmla="*/ 148218750 h 39339"/>
                <a:gd name="T6" fmla="*/ 540812500 w 44697"/>
                <a:gd name="T7" fmla="*/ 105296875 h 39339"/>
                <a:gd name="T8" fmla="*/ 568421875 w 44697"/>
                <a:gd name="T9" fmla="*/ 93421875 h 39339"/>
                <a:gd name="T10" fmla="*/ 330812500 w 44697"/>
                <a:gd name="T11" fmla="*/ 156265625 h 39339"/>
                <a:gd name="T12" fmla="*/ 333281250 w 44697"/>
                <a:gd name="T13" fmla="*/ 156484375 h 39339"/>
                <a:gd name="T14" fmla="*/ 318171875 w 44697"/>
                <a:gd name="T15" fmla="*/ 225640625 h 39339"/>
                <a:gd name="T16" fmla="*/ 315546875 w 44697"/>
                <a:gd name="T17" fmla="*/ 225390625 h 39339"/>
                <a:gd name="T18" fmla="*/ 330812500 w 44697"/>
                <a:gd name="T19" fmla="*/ 156265625 h 39339"/>
                <a:gd name="T20" fmla="*/ 308812500 w 44697"/>
                <a:gd name="T21" fmla="*/ 337437500 h 39339"/>
                <a:gd name="T22" fmla="*/ 331671875 w 44697"/>
                <a:gd name="T23" fmla="*/ 342250000 h 39339"/>
                <a:gd name="T24" fmla="*/ 334062500 w 44697"/>
                <a:gd name="T25" fmla="*/ 393734375 h 39339"/>
                <a:gd name="T26" fmla="*/ 310703125 w 44697"/>
                <a:gd name="T27" fmla="*/ 388593750 h 39339"/>
                <a:gd name="T28" fmla="*/ 308812500 w 44697"/>
                <a:gd name="T29" fmla="*/ 337437500 h 39339"/>
                <a:gd name="T30" fmla="*/ 377843750 w 44697"/>
                <a:gd name="T31" fmla="*/ 408781250 h 39339"/>
                <a:gd name="T32" fmla="*/ 404203125 w 44697"/>
                <a:gd name="T33" fmla="*/ 431718750 h 39339"/>
                <a:gd name="T34" fmla="*/ 392500000 w 44697"/>
                <a:gd name="T35" fmla="*/ 437390625 h 39339"/>
                <a:gd name="T36" fmla="*/ 366328125 w 44697"/>
                <a:gd name="T37" fmla="*/ 414390625 h 39339"/>
                <a:gd name="T38" fmla="*/ 377843750 w 44697"/>
                <a:gd name="T39" fmla="*/ 408781250 h 39339"/>
                <a:gd name="T40" fmla="*/ 400093750 w 44697"/>
                <a:gd name="T41" fmla="*/ 0 h 39339"/>
                <a:gd name="T42" fmla="*/ 279687500 w 44697"/>
                <a:gd name="T43" fmla="*/ 100875000 h 39339"/>
                <a:gd name="T44" fmla="*/ 274265625 w 44697"/>
                <a:gd name="T45" fmla="*/ 248312500 h 39339"/>
                <a:gd name="T46" fmla="*/ 247046875 w 44697"/>
                <a:gd name="T47" fmla="*/ 211687500 h 39339"/>
                <a:gd name="T48" fmla="*/ 263968750 w 44697"/>
                <a:gd name="T49" fmla="*/ 32765625 h 39339"/>
                <a:gd name="T50" fmla="*/ 263968750 w 44697"/>
                <a:gd name="T51" fmla="*/ 32765625 h 39339"/>
                <a:gd name="T52" fmla="*/ 179015625 w 44697"/>
                <a:gd name="T53" fmla="*/ 322359375 h 39339"/>
                <a:gd name="T54" fmla="*/ 176515625 w 44697"/>
                <a:gd name="T55" fmla="*/ 322109375 h 39339"/>
                <a:gd name="T56" fmla="*/ 97937500 w 44697"/>
                <a:gd name="T57" fmla="*/ 144390625 h 39339"/>
                <a:gd name="T58" fmla="*/ 97937500 w 44697"/>
                <a:gd name="T59" fmla="*/ 144390625 h 39339"/>
                <a:gd name="T60" fmla="*/ 21375000 w 44697"/>
                <a:gd name="T61" fmla="*/ 330171875 h 39339"/>
                <a:gd name="T62" fmla="*/ 133796875 w 44697"/>
                <a:gd name="T63" fmla="*/ 420828125 h 39339"/>
                <a:gd name="T64" fmla="*/ 205937500 w 44697"/>
                <a:gd name="T65" fmla="*/ 579609375 h 39339"/>
                <a:gd name="T66" fmla="*/ 321625000 w 44697"/>
                <a:gd name="T67" fmla="*/ 614656250 h 39339"/>
                <a:gd name="T68" fmla="*/ 401375000 w 44697"/>
                <a:gd name="T69" fmla="*/ 590093750 h 39339"/>
                <a:gd name="T70" fmla="*/ 343359375 w 44697"/>
                <a:gd name="T71" fmla="*/ 557843750 h 39339"/>
                <a:gd name="T72" fmla="*/ 249859375 w 44697"/>
                <a:gd name="T73" fmla="*/ 462750000 h 39339"/>
                <a:gd name="T74" fmla="*/ 259890625 w 44697"/>
                <a:gd name="T75" fmla="*/ 461968750 h 39339"/>
                <a:gd name="T76" fmla="*/ 447968750 w 44697"/>
                <a:gd name="T77" fmla="*/ 519750000 h 39339"/>
                <a:gd name="T78" fmla="*/ 507359375 w 44697"/>
                <a:gd name="T79" fmla="*/ 502234375 h 39339"/>
                <a:gd name="T80" fmla="*/ 577078125 w 44697"/>
                <a:gd name="T81" fmla="*/ 433734375 h 39339"/>
                <a:gd name="T82" fmla="*/ 577078125 w 44697"/>
                <a:gd name="T83" fmla="*/ 433734375 h 39339"/>
                <a:gd name="T84" fmla="*/ 531578125 w 44697"/>
                <a:gd name="T85" fmla="*/ 436671875 h 39339"/>
                <a:gd name="T86" fmla="*/ 401375000 w 44697"/>
                <a:gd name="T87" fmla="*/ 379328125 h 39339"/>
                <a:gd name="T88" fmla="*/ 419578125 w 44697"/>
                <a:gd name="T89" fmla="*/ 361828125 h 39339"/>
                <a:gd name="T90" fmla="*/ 546062500 w 44697"/>
                <a:gd name="T91" fmla="*/ 382265625 h 39339"/>
                <a:gd name="T92" fmla="*/ 567406250 w 44697"/>
                <a:gd name="T93" fmla="*/ 377312500 h 39339"/>
                <a:gd name="T94" fmla="*/ 642765625 w 44697"/>
                <a:gd name="T95" fmla="*/ 289062500 h 39339"/>
                <a:gd name="T96" fmla="*/ 642765625 w 44697"/>
                <a:gd name="T97" fmla="*/ 289062500 h 39339"/>
                <a:gd name="T98" fmla="*/ 569609375 w 44697"/>
                <a:gd name="T99" fmla="*/ 299906250 h 39339"/>
                <a:gd name="T100" fmla="*/ 519453125 w 44697"/>
                <a:gd name="T101" fmla="*/ 245937500 h 39339"/>
                <a:gd name="T102" fmla="*/ 662109375 w 44697"/>
                <a:gd name="T103" fmla="*/ 203218750 h 39339"/>
                <a:gd name="T104" fmla="*/ 683468750 w 44697"/>
                <a:gd name="T105" fmla="*/ 64203125 h 39339"/>
                <a:gd name="T106" fmla="*/ 564890625 w 44697"/>
                <a:gd name="T107" fmla="*/ 31984375 h 39339"/>
                <a:gd name="T108" fmla="*/ 453765625 w 44697"/>
                <a:gd name="T109" fmla="*/ 127062500 h 39339"/>
                <a:gd name="T110" fmla="*/ 425046875 w 44697"/>
                <a:gd name="T111" fmla="*/ 158625000 h 39339"/>
                <a:gd name="T112" fmla="*/ 406625000 w 44697"/>
                <a:gd name="T113" fmla="*/ 152046875 h 39339"/>
                <a:gd name="T114" fmla="*/ 429187500 w 44697"/>
                <a:gd name="T115" fmla="*/ 16640625 h 39339"/>
                <a:gd name="T116" fmla="*/ 400093750 w 44697"/>
                <a:gd name="T117" fmla="*/ 0 h 39339"/>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44697" h="39339" extrusionOk="0">
                  <a:moveTo>
                    <a:pt x="36379" y="5979"/>
                  </a:moveTo>
                  <a:cubicBezTo>
                    <a:pt x="37626" y="5979"/>
                    <a:pt x="37864" y="7555"/>
                    <a:pt x="35747" y="9035"/>
                  </a:cubicBezTo>
                  <a:cubicBezTo>
                    <a:pt x="35259" y="9350"/>
                    <a:pt x="34824" y="9486"/>
                    <a:pt x="34473" y="9486"/>
                  </a:cubicBezTo>
                  <a:cubicBezTo>
                    <a:pt x="33357" y="9486"/>
                    <a:pt x="33082" y="8112"/>
                    <a:pt x="34612" y="6739"/>
                  </a:cubicBezTo>
                  <a:cubicBezTo>
                    <a:pt x="35297" y="6203"/>
                    <a:pt x="35910" y="5979"/>
                    <a:pt x="36379" y="5979"/>
                  </a:cubicBezTo>
                  <a:close/>
                  <a:moveTo>
                    <a:pt x="21172" y="10001"/>
                  </a:moveTo>
                  <a:cubicBezTo>
                    <a:pt x="21224" y="10001"/>
                    <a:pt x="21276" y="10006"/>
                    <a:pt x="21330" y="10015"/>
                  </a:cubicBezTo>
                  <a:cubicBezTo>
                    <a:pt x="22725" y="10339"/>
                    <a:pt x="21930" y="14441"/>
                    <a:pt x="20363" y="14441"/>
                  </a:cubicBezTo>
                  <a:cubicBezTo>
                    <a:pt x="20308" y="14441"/>
                    <a:pt x="20252" y="14435"/>
                    <a:pt x="20195" y="14425"/>
                  </a:cubicBezTo>
                  <a:cubicBezTo>
                    <a:pt x="18771" y="14125"/>
                    <a:pt x="19573" y="10001"/>
                    <a:pt x="21172" y="10001"/>
                  </a:cubicBezTo>
                  <a:close/>
                  <a:moveTo>
                    <a:pt x="19764" y="21596"/>
                  </a:moveTo>
                  <a:cubicBezTo>
                    <a:pt x="20187" y="21596"/>
                    <a:pt x="20679" y="21690"/>
                    <a:pt x="21227" y="21904"/>
                  </a:cubicBezTo>
                  <a:cubicBezTo>
                    <a:pt x="23760" y="23171"/>
                    <a:pt x="23321" y="25199"/>
                    <a:pt x="21380" y="25199"/>
                  </a:cubicBezTo>
                  <a:cubicBezTo>
                    <a:pt x="20950" y="25199"/>
                    <a:pt x="20447" y="25099"/>
                    <a:pt x="19885" y="24870"/>
                  </a:cubicBezTo>
                  <a:cubicBezTo>
                    <a:pt x="17338" y="23618"/>
                    <a:pt x="17796" y="21596"/>
                    <a:pt x="19764" y="21596"/>
                  </a:cubicBezTo>
                  <a:close/>
                  <a:moveTo>
                    <a:pt x="24182" y="26162"/>
                  </a:moveTo>
                  <a:cubicBezTo>
                    <a:pt x="24978" y="26162"/>
                    <a:pt x="26067" y="26763"/>
                    <a:pt x="25869" y="27630"/>
                  </a:cubicBezTo>
                  <a:cubicBezTo>
                    <a:pt x="25759" y="27880"/>
                    <a:pt x="25466" y="27993"/>
                    <a:pt x="25120" y="27993"/>
                  </a:cubicBezTo>
                  <a:cubicBezTo>
                    <a:pt x="24325" y="27993"/>
                    <a:pt x="23247" y="27401"/>
                    <a:pt x="23445" y="26521"/>
                  </a:cubicBezTo>
                  <a:cubicBezTo>
                    <a:pt x="23553" y="26273"/>
                    <a:pt x="23840" y="26162"/>
                    <a:pt x="24182" y="26162"/>
                  </a:cubicBezTo>
                  <a:close/>
                  <a:moveTo>
                    <a:pt x="25606" y="0"/>
                  </a:moveTo>
                  <a:cubicBezTo>
                    <a:pt x="22588" y="0"/>
                    <a:pt x="17675" y="4496"/>
                    <a:pt x="17900" y="6456"/>
                  </a:cubicBezTo>
                  <a:cubicBezTo>
                    <a:pt x="16987" y="8479"/>
                    <a:pt x="18562" y="15892"/>
                    <a:pt x="17553" y="15892"/>
                  </a:cubicBezTo>
                  <a:cubicBezTo>
                    <a:pt x="17250" y="15892"/>
                    <a:pt x="16715" y="15226"/>
                    <a:pt x="15811" y="13548"/>
                  </a:cubicBezTo>
                  <a:cubicBezTo>
                    <a:pt x="13644" y="6765"/>
                    <a:pt x="18519" y="3541"/>
                    <a:pt x="16894" y="2097"/>
                  </a:cubicBezTo>
                  <a:cubicBezTo>
                    <a:pt x="4927" y="6524"/>
                    <a:pt x="13981" y="20631"/>
                    <a:pt x="11457" y="20631"/>
                  </a:cubicBezTo>
                  <a:cubicBezTo>
                    <a:pt x="11408" y="20631"/>
                    <a:pt x="11355" y="20625"/>
                    <a:pt x="11297" y="20615"/>
                  </a:cubicBezTo>
                  <a:cubicBezTo>
                    <a:pt x="3844" y="16823"/>
                    <a:pt x="7919" y="10273"/>
                    <a:pt x="6268" y="9241"/>
                  </a:cubicBezTo>
                  <a:cubicBezTo>
                    <a:pt x="1780" y="9447"/>
                    <a:pt x="1" y="18345"/>
                    <a:pt x="1368" y="21131"/>
                  </a:cubicBezTo>
                  <a:cubicBezTo>
                    <a:pt x="2425" y="24225"/>
                    <a:pt x="5314" y="26727"/>
                    <a:pt x="8563" y="26933"/>
                  </a:cubicBezTo>
                  <a:cubicBezTo>
                    <a:pt x="6681" y="33304"/>
                    <a:pt x="11968" y="36295"/>
                    <a:pt x="13180" y="37095"/>
                  </a:cubicBezTo>
                  <a:cubicBezTo>
                    <a:pt x="16091" y="38759"/>
                    <a:pt x="18570" y="39338"/>
                    <a:pt x="20584" y="39338"/>
                  </a:cubicBezTo>
                  <a:cubicBezTo>
                    <a:pt x="22940" y="39338"/>
                    <a:pt x="24659" y="38544"/>
                    <a:pt x="25688" y="37766"/>
                  </a:cubicBezTo>
                  <a:cubicBezTo>
                    <a:pt x="27932" y="35831"/>
                    <a:pt x="26101" y="36167"/>
                    <a:pt x="21975" y="35702"/>
                  </a:cubicBezTo>
                  <a:cubicBezTo>
                    <a:pt x="17100" y="35522"/>
                    <a:pt x="14469" y="31086"/>
                    <a:pt x="15991" y="29616"/>
                  </a:cubicBezTo>
                  <a:cubicBezTo>
                    <a:pt x="16201" y="29582"/>
                    <a:pt x="16415" y="29566"/>
                    <a:pt x="16633" y="29566"/>
                  </a:cubicBezTo>
                  <a:cubicBezTo>
                    <a:pt x="19978" y="29566"/>
                    <a:pt x="24301" y="33264"/>
                    <a:pt x="28670" y="33264"/>
                  </a:cubicBezTo>
                  <a:cubicBezTo>
                    <a:pt x="29941" y="33264"/>
                    <a:pt x="31216" y="32951"/>
                    <a:pt x="32471" y="32143"/>
                  </a:cubicBezTo>
                  <a:cubicBezTo>
                    <a:pt x="34277" y="31215"/>
                    <a:pt x="38068" y="28558"/>
                    <a:pt x="36933" y="27759"/>
                  </a:cubicBezTo>
                  <a:cubicBezTo>
                    <a:pt x="35945" y="27884"/>
                    <a:pt x="34966" y="27947"/>
                    <a:pt x="34021" y="27947"/>
                  </a:cubicBezTo>
                  <a:cubicBezTo>
                    <a:pt x="29910" y="27947"/>
                    <a:pt x="26443" y="26752"/>
                    <a:pt x="25688" y="24277"/>
                  </a:cubicBezTo>
                  <a:cubicBezTo>
                    <a:pt x="25424" y="23442"/>
                    <a:pt x="25932" y="23157"/>
                    <a:pt x="26853" y="23157"/>
                  </a:cubicBezTo>
                  <a:cubicBezTo>
                    <a:pt x="28828" y="23157"/>
                    <a:pt x="32703" y="24465"/>
                    <a:pt x="34948" y="24465"/>
                  </a:cubicBezTo>
                  <a:cubicBezTo>
                    <a:pt x="35537" y="24465"/>
                    <a:pt x="36013" y="24375"/>
                    <a:pt x="36314" y="24148"/>
                  </a:cubicBezTo>
                  <a:cubicBezTo>
                    <a:pt x="38816" y="23606"/>
                    <a:pt x="43303" y="19274"/>
                    <a:pt x="41137" y="18500"/>
                  </a:cubicBezTo>
                  <a:cubicBezTo>
                    <a:pt x="39565" y="18986"/>
                    <a:pt x="37927" y="19194"/>
                    <a:pt x="36455" y="19194"/>
                  </a:cubicBezTo>
                  <a:cubicBezTo>
                    <a:pt x="32299" y="19194"/>
                    <a:pt x="29474" y="17531"/>
                    <a:pt x="33245" y="15740"/>
                  </a:cubicBezTo>
                  <a:cubicBezTo>
                    <a:pt x="36340" y="14554"/>
                    <a:pt x="40131" y="15818"/>
                    <a:pt x="42375" y="13006"/>
                  </a:cubicBezTo>
                  <a:cubicBezTo>
                    <a:pt x="43355" y="10453"/>
                    <a:pt x="44696" y="5966"/>
                    <a:pt x="43742" y="4109"/>
                  </a:cubicBezTo>
                  <a:cubicBezTo>
                    <a:pt x="41314" y="2858"/>
                    <a:pt x="38595" y="2047"/>
                    <a:pt x="36153" y="2047"/>
                  </a:cubicBezTo>
                  <a:cubicBezTo>
                    <a:pt x="32654" y="2047"/>
                    <a:pt x="29725" y="3712"/>
                    <a:pt x="29041" y="8132"/>
                  </a:cubicBezTo>
                  <a:cubicBezTo>
                    <a:pt x="28743" y="9270"/>
                    <a:pt x="28120" y="10152"/>
                    <a:pt x="27203" y="10152"/>
                  </a:cubicBezTo>
                  <a:cubicBezTo>
                    <a:pt x="26852" y="10152"/>
                    <a:pt x="26459" y="10023"/>
                    <a:pt x="26024" y="9731"/>
                  </a:cubicBezTo>
                  <a:cubicBezTo>
                    <a:pt x="23651" y="7100"/>
                    <a:pt x="26901" y="3851"/>
                    <a:pt x="27468" y="1065"/>
                  </a:cubicBezTo>
                  <a:cubicBezTo>
                    <a:pt x="27065" y="312"/>
                    <a:pt x="26401" y="0"/>
                    <a:pt x="25606" y="0"/>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marL="0" marR="0" lvl="0" indent="0" algn="l" defTabSz="121917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sp>
          <p:nvSpPr>
            <p:cNvPr id="26" name="Google Shape;374;p13"/>
            <p:cNvSpPr>
              <a:spLocks/>
            </p:cNvSpPr>
            <p:nvPr/>
          </p:nvSpPr>
          <p:spPr bwMode="auto">
            <a:xfrm>
              <a:off x="4841875" y="3612075"/>
              <a:ext cx="811775" cy="761500"/>
            </a:xfrm>
            <a:custGeom>
              <a:avLst/>
              <a:gdLst>
                <a:gd name="T0" fmla="*/ 329640625 w 32471"/>
                <a:gd name="T1" fmla="*/ 0 h 30460"/>
                <a:gd name="T2" fmla="*/ 329640625 w 32471"/>
                <a:gd name="T3" fmla="*/ 0 h 30460"/>
                <a:gd name="T4" fmla="*/ 312718750 w 32471"/>
                <a:gd name="T5" fmla="*/ 229296875 h 30460"/>
                <a:gd name="T6" fmla="*/ 197859375 w 32471"/>
                <a:gd name="T7" fmla="*/ 289750000 h 30460"/>
                <a:gd name="T8" fmla="*/ 156359375 w 32471"/>
                <a:gd name="T9" fmla="*/ 76578125 h 30460"/>
                <a:gd name="T10" fmla="*/ 156359375 w 32471"/>
                <a:gd name="T11" fmla="*/ 76578125 h 30460"/>
                <a:gd name="T12" fmla="*/ 194640625 w 32471"/>
                <a:gd name="T13" fmla="*/ 291359375 h 30460"/>
                <a:gd name="T14" fmla="*/ 108000000 w 32471"/>
                <a:gd name="T15" fmla="*/ 342140625 h 30460"/>
                <a:gd name="T16" fmla="*/ 7250000 w 32471"/>
                <a:gd name="T17" fmla="*/ 163218750 h 30460"/>
                <a:gd name="T18" fmla="*/ 7250000 w 32471"/>
                <a:gd name="T19" fmla="*/ 163218750 h 30460"/>
                <a:gd name="T20" fmla="*/ 4031250 w 32471"/>
                <a:gd name="T21" fmla="*/ 206734375 h 30460"/>
                <a:gd name="T22" fmla="*/ 103562500 w 32471"/>
                <a:gd name="T23" fmla="*/ 344562500 h 30460"/>
                <a:gd name="T24" fmla="*/ 66093750 w 32471"/>
                <a:gd name="T25" fmla="*/ 371953125 h 30460"/>
                <a:gd name="T26" fmla="*/ 112031250 w 32471"/>
                <a:gd name="T27" fmla="*/ 343750000 h 30460"/>
                <a:gd name="T28" fmla="*/ 112031250 w 32471"/>
                <a:gd name="T29" fmla="*/ 343750000 h 30460"/>
                <a:gd name="T30" fmla="*/ 148296875 w 32471"/>
                <a:gd name="T31" fmla="*/ 475921875 h 30460"/>
                <a:gd name="T32" fmla="*/ 158781250 w 32471"/>
                <a:gd name="T33" fmla="*/ 315937500 h 30460"/>
                <a:gd name="T34" fmla="*/ 378296875 w 32471"/>
                <a:gd name="T35" fmla="*/ 435640625 h 30460"/>
                <a:gd name="T36" fmla="*/ 380015625 w 32471"/>
                <a:gd name="T37" fmla="*/ 435625000 h 30460"/>
                <a:gd name="T38" fmla="*/ 162406250 w 32471"/>
                <a:gd name="T39" fmla="*/ 313921875 h 30460"/>
                <a:gd name="T40" fmla="*/ 316343750 w 32471"/>
                <a:gd name="T41" fmla="*/ 231312500 h 30460"/>
                <a:gd name="T42" fmla="*/ 341734375 w 32471"/>
                <a:gd name="T43" fmla="*/ 218828125 h 30460"/>
                <a:gd name="T44" fmla="*/ 471234375 w 32471"/>
                <a:gd name="T45" fmla="*/ 281484375 h 30460"/>
                <a:gd name="T46" fmla="*/ 491640625 w 32471"/>
                <a:gd name="T47" fmla="*/ 277265625 h 30460"/>
                <a:gd name="T48" fmla="*/ 491640625 w 32471"/>
                <a:gd name="T49" fmla="*/ 277265625 h 30460"/>
                <a:gd name="T50" fmla="*/ 479328125 w 32471"/>
                <a:gd name="T51" fmla="*/ 278031250 h 30460"/>
                <a:gd name="T52" fmla="*/ 345359375 w 32471"/>
                <a:gd name="T53" fmla="*/ 216812500 h 30460"/>
                <a:gd name="T54" fmla="*/ 507359375 w 32471"/>
                <a:gd name="T55" fmla="*/ 94703125 h 30460"/>
                <a:gd name="T56" fmla="*/ 507359375 w 32471"/>
                <a:gd name="T57" fmla="*/ 94703125 h 30460"/>
                <a:gd name="T58" fmla="*/ 414671875 w 32471"/>
                <a:gd name="T59" fmla="*/ 176515625 h 30460"/>
                <a:gd name="T60" fmla="*/ 438828125 w 32471"/>
                <a:gd name="T61" fmla="*/ 73562500 h 30460"/>
                <a:gd name="T62" fmla="*/ 435625000 w 32471"/>
                <a:gd name="T63" fmla="*/ 78187500 h 30460"/>
                <a:gd name="T64" fmla="*/ 315531250 w 32471"/>
                <a:gd name="T65" fmla="*/ 227687500 h 30460"/>
                <a:gd name="T66" fmla="*/ 329640625 w 32471"/>
                <a:gd name="T67" fmla="*/ 0 h 30460"/>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32471" h="30460" extrusionOk="0">
                  <a:moveTo>
                    <a:pt x="21097" y="0"/>
                  </a:moveTo>
                  <a:lnTo>
                    <a:pt x="21097" y="0"/>
                  </a:lnTo>
                  <a:cubicBezTo>
                    <a:pt x="18312" y="4075"/>
                    <a:pt x="17873" y="9827"/>
                    <a:pt x="20014" y="14675"/>
                  </a:cubicBezTo>
                  <a:cubicBezTo>
                    <a:pt x="17796" y="15759"/>
                    <a:pt x="15114" y="17177"/>
                    <a:pt x="12663" y="18544"/>
                  </a:cubicBezTo>
                  <a:cubicBezTo>
                    <a:pt x="8614" y="14005"/>
                    <a:pt x="8589" y="9827"/>
                    <a:pt x="10007" y="4901"/>
                  </a:cubicBezTo>
                  <a:cubicBezTo>
                    <a:pt x="7841" y="9208"/>
                    <a:pt x="8924" y="14908"/>
                    <a:pt x="12457" y="18647"/>
                  </a:cubicBezTo>
                  <a:cubicBezTo>
                    <a:pt x="10884" y="19524"/>
                    <a:pt x="8769" y="20762"/>
                    <a:pt x="6912" y="21897"/>
                  </a:cubicBezTo>
                  <a:cubicBezTo>
                    <a:pt x="2192" y="20607"/>
                    <a:pt x="26" y="15217"/>
                    <a:pt x="464" y="10446"/>
                  </a:cubicBezTo>
                  <a:cubicBezTo>
                    <a:pt x="0" y="10884"/>
                    <a:pt x="284" y="12096"/>
                    <a:pt x="258" y="13231"/>
                  </a:cubicBezTo>
                  <a:cubicBezTo>
                    <a:pt x="568" y="16739"/>
                    <a:pt x="2734" y="20891"/>
                    <a:pt x="6628" y="22052"/>
                  </a:cubicBezTo>
                  <a:cubicBezTo>
                    <a:pt x="6345" y="22464"/>
                    <a:pt x="4153" y="23135"/>
                    <a:pt x="4230" y="23805"/>
                  </a:cubicBezTo>
                  <a:cubicBezTo>
                    <a:pt x="4926" y="23367"/>
                    <a:pt x="6061" y="22671"/>
                    <a:pt x="7170" y="22000"/>
                  </a:cubicBezTo>
                  <a:cubicBezTo>
                    <a:pt x="5519" y="24527"/>
                    <a:pt x="6783" y="29840"/>
                    <a:pt x="9491" y="30459"/>
                  </a:cubicBezTo>
                  <a:cubicBezTo>
                    <a:pt x="5881" y="28138"/>
                    <a:pt x="5287" y="21819"/>
                    <a:pt x="10162" y="20220"/>
                  </a:cubicBezTo>
                  <a:cubicBezTo>
                    <a:pt x="14902" y="21989"/>
                    <a:pt x="18574" y="27881"/>
                    <a:pt x="24211" y="27881"/>
                  </a:cubicBezTo>
                  <a:cubicBezTo>
                    <a:pt x="24248" y="27881"/>
                    <a:pt x="24284" y="27881"/>
                    <a:pt x="24321" y="27880"/>
                  </a:cubicBezTo>
                  <a:cubicBezTo>
                    <a:pt x="18956" y="27236"/>
                    <a:pt x="15397" y="22438"/>
                    <a:pt x="10394" y="20091"/>
                  </a:cubicBezTo>
                  <a:cubicBezTo>
                    <a:pt x="13515" y="18286"/>
                    <a:pt x="16816" y="16507"/>
                    <a:pt x="20246" y="14804"/>
                  </a:cubicBezTo>
                  <a:lnTo>
                    <a:pt x="21871" y="14005"/>
                  </a:lnTo>
                  <a:cubicBezTo>
                    <a:pt x="24118" y="15173"/>
                    <a:pt x="27476" y="18015"/>
                    <a:pt x="30159" y="18015"/>
                  </a:cubicBezTo>
                  <a:cubicBezTo>
                    <a:pt x="30617" y="18015"/>
                    <a:pt x="31055" y="17932"/>
                    <a:pt x="31465" y="17745"/>
                  </a:cubicBezTo>
                  <a:cubicBezTo>
                    <a:pt x="31199" y="17778"/>
                    <a:pt x="30936" y="17794"/>
                    <a:pt x="30677" y="17794"/>
                  </a:cubicBezTo>
                  <a:cubicBezTo>
                    <a:pt x="27570" y="17794"/>
                    <a:pt x="24936" y="15495"/>
                    <a:pt x="22103" y="13876"/>
                  </a:cubicBezTo>
                  <a:cubicBezTo>
                    <a:pt x="25224" y="12380"/>
                    <a:pt x="31671" y="9053"/>
                    <a:pt x="32471" y="6061"/>
                  </a:cubicBezTo>
                  <a:cubicBezTo>
                    <a:pt x="31052" y="8176"/>
                    <a:pt x="28912" y="9904"/>
                    <a:pt x="26539" y="11297"/>
                  </a:cubicBezTo>
                  <a:cubicBezTo>
                    <a:pt x="25966" y="10495"/>
                    <a:pt x="28283" y="4708"/>
                    <a:pt x="28085" y="4708"/>
                  </a:cubicBezTo>
                  <a:cubicBezTo>
                    <a:pt x="28060" y="4708"/>
                    <a:pt x="27995" y="4799"/>
                    <a:pt x="27880" y="5004"/>
                  </a:cubicBezTo>
                  <a:cubicBezTo>
                    <a:pt x="24037" y="12432"/>
                    <a:pt x="30201" y="9904"/>
                    <a:pt x="20194" y="14572"/>
                  </a:cubicBezTo>
                  <a:cubicBezTo>
                    <a:pt x="17770" y="9208"/>
                    <a:pt x="19034" y="4256"/>
                    <a:pt x="21097" y="0"/>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marL="0" marR="0" lvl="0" indent="0" algn="l" defTabSz="121917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grpSp>
      <p:sp>
        <p:nvSpPr>
          <p:cNvPr id="27" name="Google Shape;375;p13"/>
          <p:cNvSpPr>
            <a:spLocks/>
          </p:cNvSpPr>
          <p:nvPr/>
        </p:nvSpPr>
        <p:spPr bwMode="auto">
          <a:xfrm rot="10800000">
            <a:off x="11290300" y="-137583"/>
            <a:ext cx="1159933" cy="1572684"/>
          </a:xfrm>
          <a:custGeom>
            <a:avLst/>
            <a:gdLst>
              <a:gd name="T0" fmla="*/ 372570612 w 29738"/>
              <a:gd name="T1" fmla="*/ 409817025 h 40284"/>
              <a:gd name="T2" fmla="*/ 342203073 w 29738"/>
              <a:gd name="T3" fmla="*/ 461603104 h 40284"/>
              <a:gd name="T4" fmla="*/ 282169678 w 29738"/>
              <a:gd name="T5" fmla="*/ 81582075 h 40284"/>
              <a:gd name="T6" fmla="*/ 295738183 w 29738"/>
              <a:gd name="T7" fmla="*/ 564546884 h 40284"/>
              <a:gd name="T8" fmla="*/ 113658625 w 29738"/>
              <a:gd name="T9" fmla="*/ 219467420 h 40284"/>
              <a:gd name="T10" fmla="*/ 278288691 w 29738"/>
              <a:gd name="T11" fmla="*/ 615052170 h 40284"/>
              <a:gd name="T12" fmla="*/ 64565601 w 29738"/>
              <a:gd name="T13" fmla="*/ 363855517 h 40284"/>
              <a:gd name="T14" fmla="*/ 260864913 w 29738"/>
              <a:gd name="T15" fmla="*/ 675900067 h 40284"/>
              <a:gd name="T16" fmla="*/ 0 w 29738"/>
              <a:gd name="T17" fmla="*/ 532817680 h 40284"/>
              <a:gd name="T18" fmla="*/ 257635175 w 29738"/>
              <a:gd name="T19" fmla="*/ 688199983 h 40284"/>
              <a:gd name="T20" fmla="*/ 248597208 w 29738"/>
              <a:gd name="T21" fmla="*/ 726405353 h 40284"/>
              <a:gd name="T22" fmla="*/ 12266827 w 29738"/>
              <a:gd name="T23" fmla="*/ 729643421 h 40284"/>
              <a:gd name="T24" fmla="*/ 126727329 w 29738"/>
              <a:gd name="T25" fmla="*/ 761372655 h 40284"/>
              <a:gd name="T26" fmla="*/ 243415421 w 29738"/>
              <a:gd name="T27" fmla="*/ 748394615 h 40284"/>
              <a:gd name="T28" fmla="*/ 49068187 w 29738"/>
              <a:gd name="T29" fmla="*/ 856534589 h 40284"/>
              <a:gd name="T30" fmla="*/ 233100642 w 29738"/>
              <a:gd name="T31" fmla="*/ 798899872 h 40284"/>
              <a:gd name="T32" fmla="*/ 200605590 w 29738"/>
              <a:gd name="T33" fmla="*/ 1011189023 h 40284"/>
              <a:gd name="T34" fmla="*/ 354470749 w 29738"/>
              <a:gd name="T35" fmla="*/ 928376693 h 40284"/>
              <a:gd name="T36" fmla="*/ 255056685 w 29738"/>
              <a:gd name="T37" fmla="*/ 748394615 h 40284"/>
              <a:gd name="T38" fmla="*/ 259563265 w 29738"/>
              <a:gd name="T39" fmla="*/ 729643421 h 40284"/>
              <a:gd name="T40" fmla="*/ 497119965 w 29738"/>
              <a:gd name="T41" fmla="*/ 756853736 h 40284"/>
              <a:gd name="T42" fmla="*/ 592077971 w 29738"/>
              <a:gd name="T43" fmla="*/ 741290893 h 40284"/>
              <a:gd name="T44" fmla="*/ 298116401 w 29738"/>
              <a:gd name="T45" fmla="*/ 671757541 h 40284"/>
              <a:gd name="T46" fmla="*/ 285399416 w 29738"/>
              <a:gd name="T47" fmla="*/ 627979614 h 40284"/>
              <a:gd name="T48" fmla="*/ 610177834 w 29738"/>
              <a:gd name="T49" fmla="*/ 633828223 h 40284"/>
              <a:gd name="T50" fmla="*/ 555601797 w 29738"/>
              <a:gd name="T51" fmla="*/ 637995636 h 40284"/>
              <a:gd name="T52" fmla="*/ 287977906 w 29738"/>
              <a:gd name="T53" fmla="*/ 620875891 h 40284"/>
              <a:gd name="T54" fmla="*/ 444797232 w 29738"/>
              <a:gd name="T55" fmla="*/ 602300464 h 40284"/>
              <a:gd name="T56" fmla="*/ 643750304 w 29738"/>
              <a:gd name="T57" fmla="*/ 549661344 h 40284"/>
              <a:gd name="T58" fmla="*/ 311209912 w 29738"/>
              <a:gd name="T59" fmla="*/ 554179385 h 40284"/>
              <a:gd name="T60" fmla="*/ 410273984 w 29738"/>
              <a:gd name="T61" fmla="*/ 496143475 h 40284"/>
              <a:gd name="T62" fmla="*/ 662475760 w 29738"/>
              <a:gd name="T63" fmla="*/ 375502988 h 40284"/>
              <a:gd name="T64" fmla="*/ 382234142 w 29738"/>
              <a:gd name="T65" fmla="*/ 413708358 h 40284"/>
              <a:gd name="T66" fmla="*/ 731547941 w 29738"/>
              <a:gd name="T67" fmla="*/ 196825742 h 40284"/>
              <a:gd name="T68" fmla="*/ 744466017 w 29738"/>
              <a:gd name="T69" fmla="*/ 25905483 h 40284"/>
              <a:gd name="T70" fmla="*/ 574653315 w 29738"/>
              <a:gd name="T71" fmla="*/ 160552760 h 40284"/>
              <a:gd name="T72" fmla="*/ 517198410 w 29738"/>
              <a:gd name="T73" fmla="*/ 0 h 4028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9738" h="40284" extrusionOk="0">
                <a:moveTo>
                  <a:pt x="20659" y="0"/>
                </a:moveTo>
                <a:cubicBezTo>
                  <a:pt x="17022" y="4411"/>
                  <a:pt x="13953" y="10291"/>
                  <a:pt x="14882" y="16326"/>
                </a:cubicBezTo>
                <a:lnTo>
                  <a:pt x="14701" y="16584"/>
                </a:lnTo>
                <a:cubicBezTo>
                  <a:pt x="14340" y="17177"/>
                  <a:pt x="13979" y="17770"/>
                  <a:pt x="13669" y="18389"/>
                </a:cubicBezTo>
                <a:cubicBezTo>
                  <a:pt x="13205" y="13308"/>
                  <a:pt x="12406" y="8228"/>
                  <a:pt x="11271" y="3250"/>
                </a:cubicBezTo>
                <a:cubicBezTo>
                  <a:pt x="9698" y="8486"/>
                  <a:pt x="10497" y="14185"/>
                  <a:pt x="13463" y="18776"/>
                </a:cubicBezTo>
                <a:cubicBezTo>
                  <a:pt x="12844" y="19988"/>
                  <a:pt x="12303" y="21200"/>
                  <a:pt x="11813" y="22490"/>
                </a:cubicBezTo>
                <a:cubicBezTo>
                  <a:pt x="10342" y="17693"/>
                  <a:pt x="8150" y="12354"/>
                  <a:pt x="4540" y="8743"/>
                </a:cubicBezTo>
                <a:cubicBezTo>
                  <a:pt x="6551" y="13412"/>
                  <a:pt x="7634" y="19086"/>
                  <a:pt x="11658" y="22928"/>
                </a:cubicBezTo>
                <a:cubicBezTo>
                  <a:pt x="11451" y="23444"/>
                  <a:pt x="11271" y="23960"/>
                  <a:pt x="11116" y="24502"/>
                </a:cubicBezTo>
                <a:cubicBezTo>
                  <a:pt x="7067" y="22206"/>
                  <a:pt x="4978" y="18183"/>
                  <a:pt x="2579" y="14495"/>
                </a:cubicBezTo>
                <a:cubicBezTo>
                  <a:pt x="3559" y="18802"/>
                  <a:pt x="5571" y="24579"/>
                  <a:pt x="10884" y="25250"/>
                </a:cubicBezTo>
                <a:cubicBezTo>
                  <a:pt x="10729" y="25765"/>
                  <a:pt x="10652" y="25997"/>
                  <a:pt x="10420" y="26926"/>
                </a:cubicBezTo>
                <a:cubicBezTo>
                  <a:pt x="6758" y="25688"/>
                  <a:pt x="2786" y="24553"/>
                  <a:pt x="0" y="21226"/>
                </a:cubicBezTo>
                <a:cubicBezTo>
                  <a:pt x="136" y="25466"/>
                  <a:pt x="4517" y="27533"/>
                  <a:pt x="8624" y="27533"/>
                </a:cubicBezTo>
                <a:cubicBezTo>
                  <a:pt x="9188" y="27533"/>
                  <a:pt x="9748" y="27494"/>
                  <a:pt x="10291" y="27416"/>
                </a:cubicBezTo>
                <a:cubicBezTo>
                  <a:pt x="10162" y="27932"/>
                  <a:pt x="10033" y="28422"/>
                  <a:pt x="9930" y="28938"/>
                </a:cubicBezTo>
                <a:cubicBezTo>
                  <a:pt x="7962" y="29088"/>
                  <a:pt x="5995" y="29292"/>
                  <a:pt x="3944" y="29292"/>
                </a:cubicBezTo>
                <a:cubicBezTo>
                  <a:pt x="2822" y="29292"/>
                  <a:pt x="1676" y="29231"/>
                  <a:pt x="490" y="29067"/>
                </a:cubicBezTo>
                <a:cubicBezTo>
                  <a:pt x="1849" y="30026"/>
                  <a:pt x="3422" y="30331"/>
                  <a:pt x="5062" y="30331"/>
                </a:cubicBezTo>
                <a:cubicBezTo>
                  <a:pt x="6596" y="30331"/>
                  <a:pt x="8190" y="30064"/>
                  <a:pt x="9723" y="29814"/>
                </a:cubicBezTo>
                <a:cubicBezTo>
                  <a:pt x="9620" y="30253"/>
                  <a:pt x="9543" y="30666"/>
                  <a:pt x="9466" y="31104"/>
                </a:cubicBezTo>
                <a:cubicBezTo>
                  <a:pt x="6912" y="31517"/>
                  <a:pt x="4617" y="33245"/>
                  <a:pt x="1960" y="34122"/>
                </a:cubicBezTo>
                <a:cubicBezTo>
                  <a:pt x="2357" y="34238"/>
                  <a:pt x="2774" y="34290"/>
                  <a:pt x="3202" y="34290"/>
                </a:cubicBezTo>
                <a:cubicBezTo>
                  <a:pt x="5248" y="34290"/>
                  <a:pt x="7562" y="33085"/>
                  <a:pt x="9311" y="31826"/>
                </a:cubicBezTo>
                <a:cubicBezTo>
                  <a:pt x="8167" y="38164"/>
                  <a:pt x="7894" y="40283"/>
                  <a:pt x="8013" y="40283"/>
                </a:cubicBezTo>
                <a:cubicBezTo>
                  <a:pt x="8206" y="40283"/>
                  <a:pt x="9423" y="34747"/>
                  <a:pt x="9646" y="32548"/>
                </a:cubicBezTo>
                <a:cubicBezTo>
                  <a:pt x="10136" y="34431"/>
                  <a:pt x="11967" y="36881"/>
                  <a:pt x="14159" y="36984"/>
                </a:cubicBezTo>
                <a:cubicBezTo>
                  <a:pt x="12483" y="35592"/>
                  <a:pt x="12122" y="32780"/>
                  <a:pt x="9852" y="31491"/>
                </a:cubicBezTo>
                <a:cubicBezTo>
                  <a:pt x="9956" y="30949"/>
                  <a:pt x="10059" y="30382"/>
                  <a:pt x="10188" y="29814"/>
                </a:cubicBezTo>
                <a:cubicBezTo>
                  <a:pt x="11451" y="32445"/>
                  <a:pt x="15681" y="33941"/>
                  <a:pt x="18415" y="34508"/>
                </a:cubicBezTo>
                <a:cubicBezTo>
                  <a:pt x="15733" y="33116"/>
                  <a:pt x="13747" y="29557"/>
                  <a:pt x="10368" y="29067"/>
                </a:cubicBezTo>
                <a:cubicBezTo>
                  <a:pt x="10471" y="28499"/>
                  <a:pt x="10626" y="27958"/>
                  <a:pt x="10755" y="27416"/>
                </a:cubicBezTo>
                <a:cubicBezTo>
                  <a:pt x="13341" y="28949"/>
                  <a:pt x="16615" y="30151"/>
                  <a:pt x="19857" y="30151"/>
                </a:cubicBezTo>
                <a:cubicBezTo>
                  <a:pt x="21141" y="30151"/>
                  <a:pt x="22421" y="29963"/>
                  <a:pt x="23650" y="29531"/>
                </a:cubicBezTo>
                <a:cubicBezTo>
                  <a:pt x="23516" y="29538"/>
                  <a:pt x="23382" y="29542"/>
                  <a:pt x="23248" y="29542"/>
                </a:cubicBezTo>
                <a:cubicBezTo>
                  <a:pt x="19522" y="29542"/>
                  <a:pt x="15846" y="26761"/>
                  <a:pt x="11908" y="26761"/>
                </a:cubicBezTo>
                <a:cubicBezTo>
                  <a:pt x="11577" y="26761"/>
                  <a:pt x="11245" y="26780"/>
                  <a:pt x="10910" y="26823"/>
                </a:cubicBezTo>
                <a:cubicBezTo>
                  <a:pt x="11013" y="26359"/>
                  <a:pt x="11142" y="25894"/>
                  <a:pt x="11400" y="25017"/>
                </a:cubicBezTo>
                <a:cubicBezTo>
                  <a:pt x="14088" y="25693"/>
                  <a:pt x="17223" y="26342"/>
                  <a:pt x="19887" y="26342"/>
                </a:cubicBezTo>
                <a:cubicBezTo>
                  <a:pt x="21696" y="26342"/>
                  <a:pt x="23288" y="26042"/>
                  <a:pt x="24373" y="25250"/>
                </a:cubicBezTo>
                <a:cubicBezTo>
                  <a:pt x="23649" y="25368"/>
                  <a:pt x="22922" y="25416"/>
                  <a:pt x="22193" y="25416"/>
                </a:cubicBezTo>
                <a:cubicBezTo>
                  <a:pt x="19226" y="25416"/>
                  <a:pt x="16227" y="24628"/>
                  <a:pt x="13264" y="24628"/>
                </a:cubicBezTo>
                <a:cubicBezTo>
                  <a:pt x="12675" y="24628"/>
                  <a:pt x="12088" y="24659"/>
                  <a:pt x="11503" y="24734"/>
                </a:cubicBezTo>
                <a:cubicBezTo>
                  <a:pt x="11684" y="24141"/>
                  <a:pt x="11890" y="23547"/>
                  <a:pt x="12096" y="22954"/>
                </a:cubicBezTo>
                <a:cubicBezTo>
                  <a:pt x="13934" y="23651"/>
                  <a:pt x="15855" y="23994"/>
                  <a:pt x="17767" y="23994"/>
                </a:cubicBezTo>
                <a:cubicBezTo>
                  <a:pt x="20523" y="23994"/>
                  <a:pt x="23262" y="23282"/>
                  <a:pt x="25714" y="21897"/>
                </a:cubicBezTo>
                <a:cubicBezTo>
                  <a:pt x="24100" y="22475"/>
                  <a:pt x="22386" y="22662"/>
                  <a:pt x="20631" y="22662"/>
                </a:cubicBezTo>
                <a:cubicBezTo>
                  <a:pt x="17926" y="22662"/>
                  <a:pt x="15122" y="22218"/>
                  <a:pt x="12431" y="22077"/>
                </a:cubicBezTo>
                <a:cubicBezTo>
                  <a:pt x="12793" y="21175"/>
                  <a:pt x="12844" y="21020"/>
                  <a:pt x="13566" y="19524"/>
                </a:cubicBezTo>
                <a:cubicBezTo>
                  <a:pt x="14461" y="19680"/>
                  <a:pt x="15415" y="19765"/>
                  <a:pt x="16388" y="19765"/>
                </a:cubicBezTo>
                <a:cubicBezTo>
                  <a:pt x="20240" y="19765"/>
                  <a:pt x="24403" y="18438"/>
                  <a:pt x="26462" y="14959"/>
                </a:cubicBezTo>
                <a:cubicBezTo>
                  <a:pt x="22722" y="17744"/>
                  <a:pt x="17925" y="17744"/>
                  <a:pt x="13747" y="19137"/>
                </a:cubicBezTo>
                <a:cubicBezTo>
                  <a:pt x="14211" y="18234"/>
                  <a:pt x="14701" y="17332"/>
                  <a:pt x="15268" y="16481"/>
                </a:cubicBezTo>
                <a:cubicBezTo>
                  <a:pt x="21071" y="15526"/>
                  <a:pt x="27983" y="10936"/>
                  <a:pt x="29221" y="7841"/>
                </a:cubicBezTo>
                <a:cubicBezTo>
                  <a:pt x="25121" y="10858"/>
                  <a:pt x="20194" y="13360"/>
                  <a:pt x="15630" y="16016"/>
                </a:cubicBezTo>
                <a:cubicBezTo>
                  <a:pt x="18931" y="11271"/>
                  <a:pt x="28731" y="5829"/>
                  <a:pt x="29737" y="1032"/>
                </a:cubicBezTo>
                <a:cubicBezTo>
                  <a:pt x="27803" y="3173"/>
                  <a:pt x="25249" y="4668"/>
                  <a:pt x="22954" y="6396"/>
                </a:cubicBezTo>
                <a:cubicBezTo>
                  <a:pt x="19369" y="8821"/>
                  <a:pt x="18080" y="12483"/>
                  <a:pt x="15243" y="15759"/>
                </a:cubicBezTo>
                <a:cubicBezTo>
                  <a:pt x="16223" y="10368"/>
                  <a:pt x="19627" y="5649"/>
                  <a:pt x="20659" y="0"/>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lIns="121900" tIns="121900" rIns="121900" bIns="121900" anchor="ctr"/>
          <a:lstStyle/>
          <a:p>
            <a:pPr marL="0" marR="0" lvl="0" indent="0" algn="l" defTabSz="121917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grpSp>
        <p:nvGrpSpPr>
          <p:cNvPr id="28" name="Google Shape;376;p13"/>
          <p:cNvGrpSpPr>
            <a:grpSpLocks/>
          </p:cNvGrpSpPr>
          <p:nvPr/>
        </p:nvGrpSpPr>
        <p:grpSpPr bwMode="auto">
          <a:xfrm>
            <a:off x="-249766" y="5645151"/>
            <a:ext cx="1090084" cy="876300"/>
            <a:chOff x="4649450" y="3527425"/>
            <a:chExt cx="1224050" cy="983475"/>
          </a:xfrm>
        </p:grpSpPr>
        <p:sp>
          <p:nvSpPr>
            <p:cNvPr id="29" name="Google Shape;377;p13"/>
            <p:cNvSpPr/>
            <p:nvPr/>
          </p:nvSpPr>
          <p:spPr>
            <a:xfrm>
              <a:off x="4649450" y="4149817"/>
              <a:ext cx="456345" cy="168663"/>
            </a:xfrm>
            <a:custGeom>
              <a:avLst/>
              <a:gdLst/>
              <a:ahLst/>
              <a:cxnLst/>
              <a:rect l="l" t="t" r="r" b="b"/>
              <a:pathLst>
                <a:path w="18259" h="6731" extrusionOk="0">
                  <a:moveTo>
                    <a:pt x="14506" y="1"/>
                  </a:moveTo>
                  <a:lnTo>
                    <a:pt x="14454" y="52"/>
                  </a:lnTo>
                  <a:cubicBezTo>
                    <a:pt x="10483" y="3121"/>
                    <a:pt x="5815" y="5107"/>
                    <a:pt x="888" y="5855"/>
                  </a:cubicBezTo>
                  <a:cubicBezTo>
                    <a:pt x="21" y="6472"/>
                    <a:pt x="0" y="6730"/>
                    <a:pt x="534" y="6730"/>
                  </a:cubicBezTo>
                  <a:cubicBezTo>
                    <a:pt x="3080" y="6730"/>
                    <a:pt x="18259" y="854"/>
                    <a:pt x="14506" y="1"/>
                  </a:cubicBezTo>
                  <a:close/>
                </a:path>
              </a:pathLst>
            </a:custGeom>
            <a:solidFill>
              <a:schemeClr val="accent6"/>
            </a:solidFill>
            <a:ln>
              <a:noFill/>
            </a:ln>
          </p:spPr>
          <p:txBody>
            <a:bodyPr spcFirstLastPara="1" lIns="91425" tIns="91425" rIns="91425" bIns="91425" anchor="ctr"/>
            <a:lstStyle/>
            <a:p>
              <a:pPr marL="0" marR="0" lvl="0" indent="0" algn="l" defTabSz="1219170" rtl="0" eaLnBrk="1" fontAlgn="base"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sp>
          <p:nvSpPr>
            <p:cNvPr id="30" name="Google Shape;378;p13"/>
            <p:cNvSpPr>
              <a:spLocks/>
            </p:cNvSpPr>
            <p:nvPr/>
          </p:nvSpPr>
          <p:spPr bwMode="auto">
            <a:xfrm>
              <a:off x="4756075" y="3527425"/>
              <a:ext cx="1117425" cy="983475"/>
            </a:xfrm>
            <a:custGeom>
              <a:avLst/>
              <a:gdLst>
                <a:gd name="T0" fmla="*/ 568421875 w 44697"/>
                <a:gd name="T1" fmla="*/ 93421875 h 39339"/>
                <a:gd name="T2" fmla="*/ 558546875 w 44697"/>
                <a:gd name="T3" fmla="*/ 141171875 h 39339"/>
                <a:gd name="T4" fmla="*/ 538640625 w 44697"/>
                <a:gd name="T5" fmla="*/ 148218750 h 39339"/>
                <a:gd name="T6" fmla="*/ 540812500 w 44697"/>
                <a:gd name="T7" fmla="*/ 105296875 h 39339"/>
                <a:gd name="T8" fmla="*/ 568421875 w 44697"/>
                <a:gd name="T9" fmla="*/ 93421875 h 39339"/>
                <a:gd name="T10" fmla="*/ 330812500 w 44697"/>
                <a:gd name="T11" fmla="*/ 156265625 h 39339"/>
                <a:gd name="T12" fmla="*/ 333281250 w 44697"/>
                <a:gd name="T13" fmla="*/ 156484375 h 39339"/>
                <a:gd name="T14" fmla="*/ 318171875 w 44697"/>
                <a:gd name="T15" fmla="*/ 225640625 h 39339"/>
                <a:gd name="T16" fmla="*/ 315546875 w 44697"/>
                <a:gd name="T17" fmla="*/ 225390625 h 39339"/>
                <a:gd name="T18" fmla="*/ 330812500 w 44697"/>
                <a:gd name="T19" fmla="*/ 156265625 h 39339"/>
                <a:gd name="T20" fmla="*/ 308812500 w 44697"/>
                <a:gd name="T21" fmla="*/ 337437500 h 39339"/>
                <a:gd name="T22" fmla="*/ 331671875 w 44697"/>
                <a:gd name="T23" fmla="*/ 342250000 h 39339"/>
                <a:gd name="T24" fmla="*/ 334062500 w 44697"/>
                <a:gd name="T25" fmla="*/ 393734375 h 39339"/>
                <a:gd name="T26" fmla="*/ 310703125 w 44697"/>
                <a:gd name="T27" fmla="*/ 388593750 h 39339"/>
                <a:gd name="T28" fmla="*/ 308812500 w 44697"/>
                <a:gd name="T29" fmla="*/ 337437500 h 39339"/>
                <a:gd name="T30" fmla="*/ 377843750 w 44697"/>
                <a:gd name="T31" fmla="*/ 408781250 h 39339"/>
                <a:gd name="T32" fmla="*/ 404203125 w 44697"/>
                <a:gd name="T33" fmla="*/ 431718750 h 39339"/>
                <a:gd name="T34" fmla="*/ 392500000 w 44697"/>
                <a:gd name="T35" fmla="*/ 437390625 h 39339"/>
                <a:gd name="T36" fmla="*/ 366328125 w 44697"/>
                <a:gd name="T37" fmla="*/ 414390625 h 39339"/>
                <a:gd name="T38" fmla="*/ 377843750 w 44697"/>
                <a:gd name="T39" fmla="*/ 408781250 h 39339"/>
                <a:gd name="T40" fmla="*/ 400093750 w 44697"/>
                <a:gd name="T41" fmla="*/ 0 h 39339"/>
                <a:gd name="T42" fmla="*/ 279687500 w 44697"/>
                <a:gd name="T43" fmla="*/ 100875000 h 39339"/>
                <a:gd name="T44" fmla="*/ 274265625 w 44697"/>
                <a:gd name="T45" fmla="*/ 248312500 h 39339"/>
                <a:gd name="T46" fmla="*/ 247046875 w 44697"/>
                <a:gd name="T47" fmla="*/ 211687500 h 39339"/>
                <a:gd name="T48" fmla="*/ 263968750 w 44697"/>
                <a:gd name="T49" fmla="*/ 32765625 h 39339"/>
                <a:gd name="T50" fmla="*/ 263968750 w 44697"/>
                <a:gd name="T51" fmla="*/ 32765625 h 39339"/>
                <a:gd name="T52" fmla="*/ 179015625 w 44697"/>
                <a:gd name="T53" fmla="*/ 322359375 h 39339"/>
                <a:gd name="T54" fmla="*/ 176515625 w 44697"/>
                <a:gd name="T55" fmla="*/ 322109375 h 39339"/>
                <a:gd name="T56" fmla="*/ 97937500 w 44697"/>
                <a:gd name="T57" fmla="*/ 144390625 h 39339"/>
                <a:gd name="T58" fmla="*/ 97937500 w 44697"/>
                <a:gd name="T59" fmla="*/ 144390625 h 39339"/>
                <a:gd name="T60" fmla="*/ 21375000 w 44697"/>
                <a:gd name="T61" fmla="*/ 330171875 h 39339"/>
                <a:gd name="T62" fmla="*/ 133796875 w 44697"/>
                <a:gd name="T63" fmla="*/ 420828125 h 39339"/>
                <a:gd name="T64" fmla="*/ 205937500 w 44697"/>
                <a:gd name="T65" fmla="*/ 579609375 h 39339"/>
                <a:gd name="T66" fmla="*/ 321625000 w 44697"/>
                <a:gd name="T67" fmla="*/ 614656250 h 39339"/>
                <a:gd name="T68" fmla="*/ 401375000 w 44697"/>
                <a:gd name="T69" fmla="*/ 590093750 h 39339"/>
                <a:gd name="T70" fmla="*/ 343359375 w 44697"/>
                <a:gd name="T71" fmla="*/ 557843750 h 39339"/>
                <a:gd name="T72" fmla="*/ 249859375 w 44697"/>
                <a:gd name="T73" fmla="*/ 462750000 h 39339"/>
                <a:gd name="T74" fmla="*/ 259890625 w 44697"/>
                <a:gd name="T75" fmla="*/ 461968750 h 39339"/>
                <a:gd name="T76" fmla="*/ 447968750 w 44697"/>
                <a:gd name="T77" fmla="*/ 519750000 h 39339"/>
                <a:gd name="T78" fmla="*/ 507359375 w 44697"/>
                <a:gd name="T79" fmla="*/ 502234375 h 39339"/>
                <a:gd name="T80" fmla="*/ 577078125 w 44697"/>
                <a:gd name="T81" fmla="*/ 433734375 h 39339"/>
                <a:gd name="T82" fmla="*/ 577078125 w 44697"/>
                <a:gd name="T83" fmla="*/ 433734375 h 39339"/>
                <a:gd name="T84" fmla="*/ 531578125 w 44697"/>
                <a:gd name="T85" fmla="*/ 436671875 h 39339"/>
                <a:gd name="T86" fmla="*/ 401375000 w 44697"/>
                <a:gd name="T87" fmla="*/ 379328125 h 39339"/>
                <a:gd name="T88" fmla="*/ 419578125 w 44697"/>
                <a:gd name="T89" fmla="*/ 361828125 h 39339"/>
                <a:gd name="T90" fmla="*/ 546062500 w 44697"/>
                <a:gd name="T91" fmla="*/ 382265625 h 39339"/>
                <a:gd name="T92" fmla="*/ 567406250 w 44697"/>
                <a:gd name="T93" fmla="*/ 377312500 h 39339"/>
                <a:gd name="T94" fmla="*/ 642765625 w 44697"/>
                <a:gd name="T95" fmla="*/ 289062500 h 39339"/>
                <a:gd name="T96" fmla="*/ 642765625 w 44697"/>
                <a:gd name="T97" fmla="*/ 289062500 h 39339"/>
                <a:gd name="T98" fmla="*/ 569609375 w 44697"/>
                <a:gd name="T99" fmla="*/ 299906250 h 39339"/>
                <a:gd name="T100" fmla="*/ 519453125 w 44697"/>
                <a:gd name="T101" fmla="*/ 245937500 h 39339"/>
                <a:gd name="T102" fmla="*/ 662109375 w 44697"/>
                <a:gd name="T103" fmla="*/ 203218750 h 39339"/>
                <a:gd name="T104" fmla="*/ 683468750 w 44697"/>
                <a:gd name="T105" fmla="*/ 64203125 h 39339"/>
                <a:gd name="T106" fmla="*/ 564890625 w 44697"/>
                <a:gd name="T107" fmla="*/ 31984375 h 39339"/>
                <a:gd name="T108" fmla="*/ 453765625 w 44697"/>
                <a:gd name="T109" fmla="*/ 127062500 h 39339"/>
                <a:gd name="T110" fmla="*/ 425046875 w 44697"/>
                <a:gd name="T111" fmla="*/ 158625000 h 39339"/>
                <a:gd name="T112" fmla="*/ 406625000 w 44697"/>
                <a:gd name="T113" fmla="*/ 152046875 h 39339"/>
                <a:gd name="T114" fmla="*/ 429187500 w 44697"/>
                <a:gd name="T115" fmla="*/ 16640625 h 39339"/>
                <a:gd name="T116" fmla="*/ 400093750 w 44697"/>
                <a:gd name="T117" fmla="*/ 0 h 39339"/>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44697" h="39339" extrusionOk="0">
                  <a:moveTo>
                    <a:pt x="36379" y="5979"/>
                  </a:moveTo>
                  <a:cubicBezTo>
                    <a:pt x="37626" y="5979"/>
                    <a:pt x="37864" y="7555"/>
                    <a:pt x="35747" y="9035"/>
                  </a:cubicBezTo>
                  <a:cubicBezTo>
                    <a:pt x="35259" y="9350"/>
                    <a:pt x="34824" y="9486"/>
                    <a:pt x="34473" y="9486"/>
                  </a:cubicBezTo>
                  <a:cubicBezTo>
                    <a:pt x="33357" y="9486"/>
                    <a:pt x="33082" y="8112"/>
                    <a:pt x="34612" y="6739"/>
                  </a:cubicBezTo>
                  <a:cubicBezTo>
                    <a:pt x="35297" y="6203"/>
                    <a:pt x="35910" y="5979"/>
                    <a:pt x="36379" y="5979"/>
                  </a:cubicBezTo>
                  <a:close/>
                  <a:moveTo>
                    <a:pt x="21172" y="10001"/>
                  </a:moveTo>
                  <a:cubicBezTo>
                    <a:pt x="21224" y="10001"/>
                    <a:pt x="21276" y="10006"/>
                    <a:pt x="21330" y="10015"/>
                  </a:cubicBezTo>
                  <a:cubicBezTo>
                    <a:pt x="22725" y="10339"/>
                    <a:pt x="21930" y="14441"/>
                    <a:pt x="20363" y="14441"/>
                  </a:cubicBezTo>
                  <a:cubicBezTo>
                    <a:pt x="20308" y="14441"/>
                    <a:pt x="20252" y="14435"/>
                    <a:pt x="20195" y="14425"/>
                  </a:cubicBezTo>
                  <a:cubicBezTo>
                    <a:pt x="18771" y="14125"/>
                    <a:pt x="19573" y="10001"/>
                    <a:pt x="21172" y="10001"/>
                  </a:cubicBezTo>
                  <a:close/>
                  <a:moveTo>
                    <a:pt x="19764" y="21596"/>
                  </a:moveTo>
                  <a:cubicBezTo>
                    <a:pt x="20187" y="21596"/>
                    <a:pt x="20679" y="21690"/>
                    <a:pt x="21227" y="21904"/>
                  </a:cubicBezTo>
                  <a:cubicBezTo>
                    <a:pt x="23760" y="23171"/>
                    <a:pt x="23321" y="25199"/>
                    <a:pt x="21380" y="25199"/>
                  </a:cubicBezTo>
                  <a:cubicBezTo>
                    <a:pt x="20950" y="25199"/>
                    <a:pt x="20447" y="25099"/>
                    <a:pt x="19885" y="24870"/>
                  </a:cubicBezTo>
                  <a:cubicBezTo>
                    <a:pt x="17338" y="23618"/>
                    <a:pt x="17796" y="21596"/>
                    <a:pt x="19764" y="21596"/>
                  </a:cubicBezTo>
                  <a:close/>
                  <a:moveTo>
                    <a:pt x="24182" y="26162"/>
                  </a:moveTo>
                  <a:cubicBezTo>
                    <a:pt x="24978" y="26162"/>
                    <a:pt x="26067" y="26763"/>
                    <a:pt x="25869" y="27630"/>
                  </a:cubicBezTo>
                  <a:cubicBezTo>
                    <a:pt x="25759" y="27880"/>
                    <a:pt x="25466" y="27993"/>
                    <a:pt x="25120" y="27993"/>
                  </a:cubicBezTo>
                  <a:cubicBezTo>
                    <a:pt x="24325" y="27993"/>
                    <a:pt x="23247" y="27401"/>
                    <a:pt x="23445" y="26521"/>
                  </a:cubicBezTo>
                  <a:cubicBezTo>
                    <a:pt x="23553" y="26273"/>
                    <a:pt x="23840" y="26162"/>
                    <a:pt x="24182" y="26162"/>
                  </a:cubicBezTo>
                  <a:close/>
                  <a:moveTo>
                    <a:pt x="25606" y="0"/>
                  </a:moveTo>
                  <a:cubicBezTo>
                    <a:pt x="22588" y="0"/>
                    <a:pt x="17675" y="4496"/>
                    <a:pt x="17900" y="6456"/>
                  </a:cubicBezTo>
                  <a:cubicBezTo>
                    <a:pt x="16987" y="8479"/>
                    <a:pt x="18562" y="15892"/>
                    <a:pt x="17553" y="15892"/>
                  </a:cubicBezTo>
                  <a:cubicBezTo>
                    <a:pt x="17250" y="15892"/>
                    <a:pt x="16715" y="15226"/>
                    <a:pt x="15811" y="13548"/>
                  </a:cubicBezTo>
                  <a:cubicBezTo>
                    <a:pt x="13644" y="6765"/>
                    <a:pt x="18519" y="3541"/>
                    <a:pt x="16894" y="2097"/>
                  </a:cubicBezTo>
                  <a:cubicBezTo>
                    <a:pt x="4927" y="6524"/>
                    <a:pt x="13981" y="20631"/>
                    <a:pt x="11457" y="20631"/>
                  </a:cubicBezTo>
                  <a:cubicBezTo>
                    <a:pt x="11408" y="20631"/>
                    <a:pt x="11355" y="20625"/>
                    <a:pt x="11297" y="20615"/>
                  </a:cubicBezTo>
                  <a:cubicBezTo>
                    <a:pt x="3844" y="16823"/>
                    <a:pt x="7919" y="10273"/>
                    <a:pt x="6268" y="9241"/>
                  </a:cubicBezTo>
                  <a:cubicBezTo>
                    <a:pt x="1780" y="9447"/>
                    <a:pt x="1" y="18345"/>
                    <a:pt x="1368" y="21131"/>
                  </a:cubicBezTo>
                  <a:cubicBezTo>
                    <a:pt x="2425" y="24225"/>
                    <a:pt x="5314" y="26727"/>
                    <a:pt x="8563" y="26933"/>
                  </a:cubicBezTo>
                  <a:cubicBezTo>
                    <a:pt x="6681" y="33304"/>
                    <a:pt x="11968" y="36295"/>
                    <a:pt x="13180" y="37095"/>
                  </a:cubicBezTo>
                  <a:cubicBezTo>
                    <a:pt x="16091" y="38759"/>
                    <a:pt x="18570" y="39338"/>
                    <a:pt x="20584" y="39338"/>
                  </a:cubicBezTo>
                  <a:cubicBezTo>
                    <a:pt x="22940" y="39338"/>
                    <a:pt x="24659" y="38544"/>
                    <a:pt x="25688" y="37766"/>
                  </a:cubicBezTo>
                  <a:cubicBezTo>
                    <a:pt x="27932" y="35831"/>
                    <a:pt x="26101" y="36167"/>
                    <a:pt x="21975" y="35702"/>
                  </a:cubicBezTo>
                  <a:cubicBezTo>
                    <a:pt x="17100" y="35522"/>
                    <a:pt x="14469" y="31086"/>
                    <a:pt x="15991" y="29616"/>
                  </a:cubicBezTo>
                  <a:cubicBezTo>
                    <a:pt x="16201" y="29582"/>
                    <a:pt x="16415" y="29566"/>
                    <a:pt x="16633" y="29566"/>
                  </a:cubicBezTo>
                  <a:cubicBezTo>
                    <a:pt x="19978" y="29566"/>
                    <a:pt x="24301" y="33264"/>
                    <a:pt x="28670" y="33264"/>
                  </a:cubicBezTo>
                  <a:cubicBezTo>
                    <a:pt x="29941" y="33264"/>
                    <a:pt x="31216" y="32951"/>
                    <a:pt x="32471" y="32143"/>
                  </a:cubicBezTo>
                  <a:cubicBezTo>
                    <a:pt x="34277" y="31215"/>
                    <a:pt x="38068" y="28558"/>
                    <a:pt x="36933" y="27759"/>
                  </a:cubicBezTo>
                  <a:cubicBezTo>
                    <a:pt x="35945" y="27884"/>
                    <a:pt x="34966" y="27947"/>
                    <a:pt x="34021" y="27947"/>
                  </a:cubicBezTo>
                  <a:cubicBezTo>
                    <a:pt x="29910" y="27947"/>
                    <a:pt x="26443" y="26752"/>
                    <a:pt x="25688" y="24277"/>
                  </a:cubicBezTo>
                  <a:cubicBezTo>
                    <a:pt x="25424" y="23442"/>
                    <a:pt x="25932" y="23157"/>
                    <a:pt x="26853" y="23157"/>
                  </a:cubicBezTo>
                  <a:cubicBezTo>
                    <a:pt x="28828" y="23157"/>
                    <a:pt x="32703" y="24465"/>
                    <a:pt x="34948" y="24465"/>
                  </a:cubicBezTo>
                  <a:cubicBezTo>
                    <a:pt x="35537" y="24465"/>
                    <a:pt x="36013" y="24375"/>
                    <a:pt x="36314" y="24148"/>
                  </a:cubicBezTo>
                  <a:cubicBezTo>
                    <a:pt x="38816" y="23606"/>
                    <a:pt x="43303" y="19274"/>
                    <a:pt x="41137" y="18500"/>
                  </a:cubicBezTo>
                  <a:cubicBezTo>
                    <a:pt x="39565" y="18986"/>
                    <a:pt x="37927" y="19194"/>
                    <a:pt x="36455" y="19194"/>
                  </a:cubicBezTo>
                  <a:cubicBezTo>
                    <a:pt x="32299" y="19194"/>
                    <a:pt x="29474" y="17531"/>
                    <a:pt x="33245" y="15740"/>
                  </a:cubicBezTo>
                  <a:cubicBezTo>
                    <a:pt x="36340" y="14554"/>
                    <a:pt x="40131" y="15818"/>
                    <a:pt x="42375" y="13006"/>
                  </a:cubicBezTo>
                  <a:cubicBezTo>
                    <a:pt x="43355" y="10453"/>
                    <a:pt x="44696" y="5966"/>
                    <a:pt x="43742" y="4109"/>
                  </a:cubicBezTo>
                  <a:cubicBezTo>
                    <a:pt x="41314" y="2858"/>
                    <a:pt x="38595" y="2047"/>
                    <a:pt x="36153" y="2047"/>
                  </a:cubicBezTo>
                  <a:cubicBezTo>
                    <a:pt x="32654" y="2047"/>
                    <a:pt x="29725" y="3712"/>
                    <a:pt x="29041" y="8132"/>
                  </a:cubicBezTo>
                  <a:cubicBezTo>
                    <a:pt x="28743" y="9270"/>
                    <a:pt x="28120" y="10152"/>
                    <a:pt x="27203" y="10152"/>
                  </a:cubicBezTo>
                  <a:cubicBezTo>
                    <a:pt x="26852" y="10152"/>
                    <a:pt x="26459" y="10023"/>
                    <a:pt x="26024" y="9731"/>
                  </a:cubicBezTo>
                  <a:cubicBezTo>
                    <a:pt x="23651" y="7100"/>
                    <a:pt x="26901" y="3851"/>
                    <a:pt x="27468" y="1065"/>
                  </a:cubicBezTo>
                  <a:cubicBezTo>
                    <a:pt x="27065" y="312"/>
                    <a:pt x="26401" y="0"/>
                    <a:pt x="25606" y="0"/>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marL="0" marR="0" lvl="0" indent="0" algn="l" defTabSz="121917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sp>
          <p:nvSpPr>
            <p:cNvPr id="31" name="Google Shape;379;p13"/>
            <p:cNvSpPr/>
            <p:nvPr/>
          </p:nvSpPr>
          <p:spPr>
            <a:xfrm>
              <a:off x="4841970" y="3612945"/>
              <a:ext cx="812865" cy="760174"/>
            </a:xfrm>
            <a:custGeom>
              <a:avLst/>
              <a:gdLst/>
              <a:ahLst/>
              <a:cxnLst/>
              <a:rect l="l" t="t" r="r" b="b"/>
              <a:pathLst>
                <a:path w="32471" h="30460" extrusionOk="0">
                  <a:moveTo>
                    <a:pt x="21097" y="0"/>
                  </a:moveTo>
                  <a:lnTo>
                    <a:pt x="21097" y="0"/>
                  </a:lnTo>
                  <a:cubicBezTo>
                    <a:pt x="18312" y="4075"/>
                    <a:pt x="17873" y="9827"/>
                    <a:pt x="20014" y="14675"/>
                  </a:cubicBezTo>
                  <a:cubicBezTo>
                    <a:pt x="17796" y="15759"/>
                    <a:pt x="15114" y="17177"/>
                    <a:pt x="12663" y="18544"/>
                  </a:cubicBezTo>
                  <a:cubicBezTo>
                    <a:pt x="8614" y="14005"/>
                    <a:pt x="8589" y="9827"/>
                    <a:pt x="10007" y="4901"/>
                  </a:cubicBezTo>
                  <a:lnTo>
                    <a:pt x="10007" y="4901"/>
                  </a:lnTo>
                  <a:cubicBezTo>
                    <a:pt x="7841" y="9208"/>
                    <a:pt x="8924" y="14908"/>
                    <a:pt x="12457" y="18647"/>
                  </a:cubicBezTo>
                  <a:cubicBezTo>
                    <a:pt x="10884" y="19524"/>
                    <a:pt x="8769" y="20762"/>
                    <a:pt x="6912" y="21897"/>
                  </a:cubicBezTo>
                  <a:cubicBezTo>
                    <a:pt x="2192" y="20607"/>
                    <a:pt x="26" y="15217"/>
                    <a:pt x="464" y="10446"/>
                  </a:cubicBezTo>
                  <a:lnTo>
                    <a:pt x="464" y="10446"/>
                  </a:lnTo>
                  <a:cubicBezTo>
                    <a:pt x="0" y="10884"/>
                    <a:pt x="284" y="12096"/>
                    <a:pt x="258" y="13231"/>
                  </a:cubicBezTo>
                  <a:cubicBezTo>
                    <a:pt x="568" y="16739"/>
                    <a:pt x="2734" y="20891"/>
                    <a:pt x="6628" y="22052"/>
                  </a:cubicBezTo>
                  <a:cubicBezTo>
                    <a:pt x="6345" y="22464"/>
                    <a:pt x="4153" y="23135"/>
                    <a:pt x="4230" y="23805"/>
                  </a:cubicBezTo>
                  <a:cubicBezTo>
                    <a:pt x="4926" y="23367"/>
                    <a:pt x="6061" y="22671"/>
                    <a:pt x="7170" y="22000"/>
                  </a:cubicBezTo>
                  <a:lnTo>
                    <a:pt x="7170" y="22000"/>
                  </a:lnTo>
                  <a:cubicBezTo>
                    <a:pt x="5519" y="24527"/>
                    <a:pt x="6783" y="29840"/>
                    <a:pt x="9491" y="30459"/>
                  </a:cubicBezTo>
                  <a:cubicBezTo>
                    <a:pt x="5881" y="28138"/>
                    <a:pt x="5287" y="21819"/>
                    <a:pt x="10162" y="20220"/>
                  </a:cubicBezTo>
                  <a:cubicBezTo>
                    <a:pt x="14902" y="21989"/>
                    <a:pt x="18574" y="27881"/>
                    <a:pt x="24211" y="27881"/>
                  </a:cubicBezTo>
                  <a:cubicBezTo>
                    <a:pt x="24248" y="27881"/>
                    <a:pt x="24284" y="27881"/>
                    <a:pt x="24321" y="27880"/>
                  </a:cubicBezTo>
                  <a:cubicBezTo>
                    <a:pt x="18956" y="27236"/>
                    <a:pt x="15397" y="22438"/>
                    <a:pt x="10394" y="20091"/>
                  </a:cubicBezTo>
                  <a:cubicBezTo>
                    <a:pt x="13515" y="18286"/>
                    <a:pt x="16816" y="16507"/>
                    <a:pt x="20246" y="14804"/>
                  </a:cubicBezTo>
                  <a:lnTo>
                    <a:pt x="21871" y="14005"/>
                  </a:lnTo>
                  <a:cubicBezTo>
                    <a:pt x="24118" y="15173"/>
                    <a:pt x="27476" y="18015"/>
                    <a:pt x="30159" y="18015"/>
                  </a:cubicBezTo>
                  <a:cubicBezTo>
                    <a:pt x="30617" y="18015"/>
                    <a:pt x="31055" y="17932"/>
                    <a:pt x="31465" y="17745"/>
                  </a:cubicBezTo>
                  <a:lnTo>
                    <a:pt x="31465" y="17745"/>
                  </a:lnTo>
                  <a:cubicBezTo>
                    <a:pt x="31199" y="17778"/>
                    <a:pt x="30936" y="17794"/>
                    <a:pt x="30677" y="17794"/>
                  </a:cubicBezTo>
                  <a:cubicBezTo>
                    <a:pt x="27570" y="17794"/>
                    <a:pt x="24936" y="15495"/>
                    <a:pt x="22103" y="13876"/>
                  </a:cubicBezTo>
                  <a:cubicBezTo>
                    <a:pt x="25224" y="12380"/>
                    <a:pt x="31671" y="9053"/>
                    <a:pt x="32471" y="6061"/>
                  </a:cubicBezTo>
                  <a:lnTo>
                    <a:pt x="32471" y="6061"/>
                  </a:lnTo>
                  <a:cubicBezTo>
                    <a:pt x="31052" y="8176"/>
                    <a:pt x="28912" y="9904"/>
                    <a:pt x="26539" y="11297"/>
                  </a:cubicBezTo>
                  <a:cubicBezTo>
                    <a:pt x="25966" y="10495"/>
                    <a:pt x="28283" y="4708"/>
                    <a:pt x="28085" y="4708"/>
                  </a:cubicBezTo>
                  <a:cubicBezTo>
                    <a:pt x="28060" y="4708"/>
                    <a:pt x="27995" y="4799"/>
                    <a:pt x="27880" y="5004"/>
                  </a:cubicBezTo>
                  <a:cubicBezTo>
                    <a:pt x="24037" y="12432"/>
                    <a:pt x="30201" y="9904"/>
                    <a:pt x="20194" y="14572"/>
                  </a:cubicBezTo>
                  <a:cubicBezTo>
                    <a:pt x="17770" y="9208"/>
                    <a:pt x="19034" y="4256"/>
                    <a:pt x="21097" y="0"/>
                  </a:cubicBezTo>
                  <a:close/>
                </a:path>
              </a:pathLst>
            </a:custGeom>
            <a:solidFill>
              <a:schemeClr val="accent6"/>
            </a:solidFill>
            <a:ln>
              <a:noFill/>
            </a:ln>
          </p:spPr>
          <p:txBody>
            <a:bodyPr spcFirstLastPara="1" lIns="91425" tIns="91425" rIns="91425" bIns="91425" anchor="ctr"/>
            <a:lstStyle/>
            <a:p>
              <a:pPr marL="0" marR="0" lvl="0" indent="0" algn="l" defTabSz="1219170" rtl="0" eaLnBrk="1" fontAlgn="base"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grpSp>
      <p:sp>
        <p:nvSpPr>
          <p:cNvPr id="355" name="Google Shape;355;p13"/>
          <p:cNvSpPr txBox="1">
            <a:spLocks noGrp="1"/>
          </p:cNvSpPr>
          <p:nvPr>
            <p:ph type="subTitle" idx="1"/>
          </p:nvPr>
        </p:nvSpPr>
        <p:spPr>
          <a:xfrm>
            <a:off x="2800763" y="2199067"/>
            <a:ext cx="3174800" cy="533200"/>
          </a:xfrm>
          <a:prstGeom prst="rect">
            <a:avLst/>
          </a:prstGeom>
        </p:spPr>
        <p:txBody>
          <a:bodyPr spcFirstLastPara="1">
            <a:noAutofit/>
          </a:bodyPr>
          <a:lstStyle>
            <a:lvl1pPr lvl="0" algn="l" rtl="0">
              <a:spcBef>
                <a:spcPts val="0"/>
              </a:spcBef>
              <a:spcAft>
                <a:spcPts val="0"/>
              </a:spcAft>
              <a:buNone/>
              <a:defRPr sz="2667"/>
            </a:lvl1pPr>
            <a:lvl2pPr lvl="1" algn="l" rtl="0">
              <a:spcBef>
                <a:spcPts val="0"/>
              </a:spcBef>
              <a:spcAft>
                <a:spcPts val="0"/>
              </a:spcAft>
              <a:buNone/>
              <a:defRPr sz="2667"/>
            </a:lvl2pPr>
            <a:lvl3pPr lvl="2" algn="l" rtl="0">
              <a:spcBef>
                <a:spcPts val="0"/>
              </a:spcBef>
              <a:spcAft>
                <a:spcPts val="0"/>
              </a:spcAft>
              <a:buNone/>
              <a:defRPr sz="2667"/>
            </a:lvl3pPr>
            <a:lvl4pPr lvl="3" algn="l" rtl="0">
              <a:spcBef>
                <a:spcPts val="0"/>
              </a:spcBef>
              <a:spcAft>
                <a:spcPts val="0"/>
              </a:spcAft>
              <a:buNone/>
              <a:defRPr sz="2667"/>
            </a:lvl4pPr>
            <a:lvl5pPr lvl="4" algn="l" rtl="0">
              <a:spcBef>
                <a:spcPts val="0"/>
              </a:spcBef>
              <a:spcAft>
                <a:spcPts val="0"/>
              </a:spcAft>
              <a:buNone/>
              <a:defRPr sz="2667"/>
            </a:lvl5pPr>
            <a:lvl6pPr lvl="5" algn="l" rtl="0">
              <a:spcBef>
                <a:spcPts val="0"/>
              </a:spcBef>
              <a:spcAft>
                <a:spcPts val="0"/>
              </a:spcAft>
              <a:buNone/>
              <a:defRPr sz="2667"/>
            </a:lvl6pPr>
            <a:lvl7pPr lvl="6" algn="l" rtl="0">
              <a:spcBef>
                <a:spcPts val="0"/>
              </a:spcBef>
              <a:spcAft>
                <a:spcPts val="0"/>
              </a:spcAft>
              <a:buNone/>
              <a:defRPr sz="2667"/>
            </a:lvl7pPr>
            <a:lvl8pPr lvl="7" algn="l" rtl="0">
              <a:spcBef>
                <a:spcPts val="0"/>
              </a:spcBef>
              <a:spcAft>
                <a:spcPts val="0"/>
              </a:spcAft>
              <a:buNone/>
              <a:defRPr sz="2667"/>
            </a:lvl8pPr>
            <a:lvl9pPr lvl="8" algn="l" rtl="0">
              <a:spcBef>
                <a:spcPts val="0"/>
              </a:spcBef>
              <a:spcAft>
                <a:spcPts val="0"/>
              </a:spcAft>
              <a:buNone/>
              <a:defRPr sz="2667"/>
            </a:lvl9pPr>
          </a:lstStyle>
          <a:p>
            <a:endParaRPr/>
          </a:p>
        </p:txBody>
      </p:sp>
      <p:sp>
        <p:nvSpPr>
          <p:cNvPr id="356" name="Google Shape;356;p13"/>
          <p:cNvSpPr txBox="1">
            <a:spLocks noGrp="1"/>
          </p:cNvSpPr>
          <p:nvPr>
            <p:ph type="subTitle" idx="2"/>
          </p:nvPr>
        </p:nvSpPr>
        <p:spPr>
          <a:xfrm>
            <a:off x="2800767" y="2728267"/>
            <a:ext cx="3417600" cy="763600"/>
          </a:xfrm>
          <a:prstGeom prst="rect">
            <a:avLst/>
          </a:prstGeom>
        </p:spPr>
        <p:txBody>
          <a:bodyPr spcFirstLastPara="1">
            <a:noAutofit/>
          </a:bodyPr>
          <a:lstStyle>
            <a:lvl1pPr lvl="0" algn="l" rtl="0">
              <a:spcBef>
                <a:spcPts val="0"/>
              </a:spcBef>
              <a:spcAft>
                <a:spcPts val="0"/>
              </a:spcAft>
              <a:buNone/>
              <a:defRPr sz="1867" b="0">
                <a:latin typeface="Comfortaa"/>
                <a:ea typeface="Comfortaa"/>
                <a:cs typeface="Comfortaa"/>
                <a:sym typeface="Comfortaa"/>
              </a:defRPr>
            </a:lvl1pPr>
            <a:lvl2pPr lvl="1" algn="l" rtl="0">
              <a:spcBef>
                <a:spcPts val="0"/>
              </a:spcBef>
              <a:spcAft>
                <a:spcPts val="0"/>
              </a:spcAft>
              <a:buNone/>
              <a:defRPr sz="1867" b="0">
                <a:latin typeface="Comfortaa"/>
                <a:ea typeface="Comfortaa"/>
                <a:cs typeface="Comfortaa"/>
                <a:sym typeface="Comfortaa"/>
              </a:defRPr>
            </a:lvl2pPr>
            <a:lvl3pPr lvl="2" algn="l" rtl="0">
              <a:spcBef>
                <a:spcPts val="0"/>
              </a:spcBef>
              <a:spcAft>
                <a:spcPts val="0"/>
              </a:spcAft>
              <a:buNone/>
              <a:defRPr sz="1867" b="0">
                <a:latin typeface="Comfortaa"/>
                <a:ea typeface="Comfortaa"/>
                <a:cs typeface="Comfortaa"/>
                <a:sym typeface="Comfortaa"/>
              </a:defRPr>
            </a:lvl3pPr>
            <a:lvl4pPr lvl="3" algn="l" rtl="0">
              <a:spcBef>
                <a:spcPts val="0"/>
              </a:spcBef>
              <a:spcAft>
                <a:spcPts val="0"/>
              </a:spcAft>
              <a:buNone/>
              <a:defRPr sz="1867" b="0">
                <a:latin typeface="Comfortaa"/>
                <a:ea typeface="Comfortaa"/>
                <a:cs typeface="Comfortaa"/>
                <a:sym typeface="Comfortaa"/>
              </a:defRPr>
            </a:lvl4pPr>
            <a:lvl5pPr lvl="4" algn="l" rtl="0">
              <a:spcBef>
                <a:spcPts val="0"/>
              </a:spcBef>
              <a:spcAft>
                <a:spcPts val="0"/>
              </a:spcAft>
              <a:buNone/>
              <a:defRPr sz="1867" b="0">
                <a:latin typeface="Comfortaa"/>
                <a:ea typeface="Comfortaa"/>
                <a:cs typeface="Comfortaa"/>
                <a:sym typeface="Comfortaa"/>
              </a:defRPr>
            </a:lvl5pPr>
            <a:lvl6pPr lvl="5" algn="l" rtl="0">
              <a:spcBef>
                <a:spcPts val="0"/>
              </a:spcBef>
              <a:spcAft>
                <a:spcPts val="0"/>
              </a:spcAft>
              <a:buNone/>
              <a:defRPr sz="1867" b="0">
                <a:latin typeface="Comfortaa"/>
                <a:ea typeface="Comfortaa"/>
                <a:cs typeface="Comfortaa"/>
                <a:sym typeface="Comfortaa"/>
              </a:defRPr>
            </a:lvl6pPr>
            <a:lvl7pPr lvl="6" algn="l" rtl="0">
              <a:spcBef>
                <a:spcPts val="0"/>
              </a:spcBef>
              <a:spcAft>
                <a:spcPts val="0"/>
              </a:spcAft>
              <a:buNone/>
              <a:defRPr sz="1867" b="0">
                <a:latin typeface="Comfortaa"/>
                <a:ea typeface="Comfortaa"/>
                <a:cs typeface="Comfortaa"/>
                <a:sym typeface="Comfortaa"/>
              </a:defRPr>
            </a:lvl7pPr>
            <a:lvl8pPr lvl="7" algn="l" rtl="0">
              <a:spcBef>
                <a:spcPts val="0"/>
              </a:spcBef>
              <a:spcAft>
                <a:spcPts val="0"/>
              </a:spcAft>
              <a:buNone/>
              <a:defRPr sz="1867" b="0">
                <a:latin typeface="Comfortaa"/>
                <a:ea typeface="Comfortaa"/>
                <a:cs typeface="Comfortaa"/>
                <a:sym typeface="Comfortaa"/>
              </a:defRPr>
            </a:lvl8pPr>
            <a:lvl9pPr lvl="8" algn="l" rtl="0">
              <a:spcBef>
                <a:spcPts val="0"/>
              </a:spcBef>
              <a:spcAft>
                <a:spcPts val="0"/>
              </a:spcAft>
              <a:buNone/>
              <a:defRPr sz="1867" b="0">
                <a:latin typeface="Comfortaa"/>
                <a:ea typeface="Comfortaa"/>
                <a:cs typeface="Comfortaa"/>
                <a:sym typeface="Comfortaa"/>
              </a:defRPr>
            </a:lvl9pPr>
          </a:lstStyle>
          <a:p>
            <a:endParaRPr/>
          </a:p>
        </p:txBody>
      </p:sp>
      <p:sp>
        <p:nvSpPr>
          <p:cNvPr id="357" name="Google Shape;357;p13"/>
          <p:cNvSpPr txBox="1">
            <a:spLocks noGrp="1"/>
          </p:cNvSpPr>
          <p:nvPr>
            <p:ph type="subTitle" idx="3"/>
          </p:nvPr>
        </p:nvSpPr>
        <p:spPr>
          <a:xfrm>
            <a:off x="7958589" y="2199067"/>
            <a:ext cx="3174800" cy="533200"/>
          </a:xfrm>
          <a:prstGeom prst="rect">
            <a:avLst/>
          </a:prstGeom>
        </p:spPr>
        <p:txBody>
          <a:bodyPr spcFirstLastPara="1">
            <a:noAutofit/>
          </a:bodyPr>
          <a:lstStyle>
            <a:lvl1pPr lvl="0" algn="l" rtl="0">
              <a:spcBef>
                <a:spcPts val="0"/>
              </a:spcBef>
              <a:spcAft>
                <a:spcPts val="0"/>
              </a:spcAft>
              <a:buNone/>
              <a:defRPr sz="2667"/>
            </a:lvl1pPr>
            <a:lvl2pPr lvl="1" algn="l" rtl="0">
              <a:spcBef>
                <a:spcPts val="0"/>
              </a:spcBef>
              <a:spcAft>
                <a:spcPts val="0"/>
              </a:spcAft>
              <a:buNone/>
              <a:defRPr sz="2667"/>
            </a:lvl2pPr>
            <a:lvl3pPr lvl="2" algn="l" rtl="0">
              <a:spcBef>
                <a:spcPts val="0"/>
              </a:spcBef>
              <a:spcAft>
                <a:spcPts val="0"/>
              </a:spcAft>
              <a:buNone/>
              <a:defRPr sz="2667"/>
            </a:lvl3pPr>
            <a:lvl4pPr lvl="3" algn="l" rtl="0">
              <a:spcBef>
                <a:spcPts val="0"/>
              </a:spcBef>
              <a:spcAft>
                <a:spcPts val="0"/>
              </a:spcAft>
              <a:buNone/>
              <a:defRPr sz="2667"/>
            </a:lvl4pPr>
            <a:lvl5pPr lvl="4" algn="l" rtl="0">
              <a:spcBef>
                <a:spcPts val="0"/>
              </a:spcBef>
              <a:spcAft>
                <a:spcPts val="0"/>
              </a:spcAft>
              <a:buNone/>
              <a:defRPr sz="2667"/>
            </a:lvl5pPr>
            <a:lvl6pPr lvl="5" algn="l" rtl="0">
              <a:spcBef>
                <a:spcPts val="0"/>
              </a:spcBef>
              <a:spcAft>
                <a:spcPts val="0"/>
              </a:spcAft>
              <a:buNone/>
              <a:defRPr sz="2667"/>
            </a:lvl6pPr>
            <a:lvl7pPr lvl="6" algn="l" rtl="0">
              <a:spcBef>
                <a:spcPts val="0"/>
              </a:spcBef>
              <a:spcAft>
                <a:spcPts val="0"/>
              </a:spcAft>
              <a:buNone/>
              <a:defRPr sz="2667"/>
            </a:lvl7pPr>
            <a:lvl8pPr lvl="7" algn="l" rtl="0">
              <a:spcBef>
                <a:spcPts val="0"/>
              </a:spcBef>
              <a:spcAft>
                <a:spcPts val="0"/>
              </a:spcAft>
              <a:buNone/>
              <a:defRPr sz="2667"/>
            </a:lvl8pPr>
            <a:lvl9pPr lvl="8" algn="l" rtl="0">
              <a:spcBef>
                <a:spcPts val="0"/>
              </a:spcBef>
              <a:spcAft>
                <a:spcPts val="0"/>
              </a:spcAft>
              <a:buNone/>
              <a:defRPr sz="2667"/>
            </a:lvl9pPr>
          </a:lstStyle>
          <a:p>
            <a:endParaRPr/>
          </a:p>
        </p:txBody>
      </p:sp>
      <p:sp>
        <p:nvSpPr>
          <p:cNvPr id="358" name="Google Shape;358;p13"/>
          <p:cNvSpPr txBox="1">
            <a:spLocks noGrp="1"/>
          </p:cNvSpPr>
          <p:nvPr>
            <p:ph type="subTitle" idx="4"/>
          </p:nvPr>
        </p:nvSpPr>
        <p:spPr>
          <a:xfrm>
            <a:off x="7958600" y="2728267"/>
            <a:ext cx="3417600" cy="763600"/>
          </a:xfrm>
          <a:prstGeom prst="rect">
            <a:avLst/>
          </a:prstGeom>
        </p:spPr>
        <p:txBody>
          <a:bodyPr spcFirstLastPara="1">
            <a:noAutofit/>
          </a:bodyPr>
          <a:lstStyle>
            <a:lvl1pPr lvl="0" algn="l" rtl="0">
              <a:spcBef>
                <a:spcPts val="0"/>
              </a:spcBef>
              <a:spcAft>
                <a:spcPts val="0"/>
              </a:spcAft>
              <a:buNone/>
              <a:defRPr sz="1867" b="0">
                <a:latin typeface="Comfortaa"/>
                <a:ea typeface="Comfortaa"/>
                <a:cs typeface="Comfortaa"/>
                <a:sym typeface="Comfortaa"/>
              </a:defRPr>
            </a:lvl1pPr>
            <a:lvl2pPr lvl="1" algn="l" rtl="0">
              <a:spcBef>
                <a:spcPts val="0"/>
              </a:spcBef>
              <a:spcAft>
                <a:spcPts val="0"/>
              </a:spcAft>
              <a:buNone/>
              <a:defRPr sz="1867" b="0">
                <a:latin typeface="Comfortaa"/>
                <a:ea typeface="Comfortaa"/>
                <a:cs typeface="Comfortaa"/>
                <a:sym typeface="Comfortaa"/>
              </a:defRPr>
            </a:lvl2pPr>
            <a:lvl3pPr lvl="2" algn="l" rtl="0">
              <a:spcBef>
                <a:spcPts val="0"/>
              </a:spcBef>
              <a:spcAft>
                <a:spcPts val="0"/>
              </a:spcAft>
              <a:buNone/>
              <a:defRPr sz="1867" b="0">
                <a:latin typeface="Comfortaa"/>
                <a:ea typeface="Comfortaa"/>
                <a:cs typeface="Comfortaa"/>
                <a:sym typeface="Comfortaa"/>
              </a:defRPr>
            </a:lvl3pPr>
            <a:lvl4pPr lvl="3" algn="l" rtl="0">
              <a:spcBef>
                <a:spcPts val="0"/>
              </a:spcBef>
              <a:spcAft>
                <a:spcPts val="0"/>
              </a:spcAft>
              <a:buNone/>
              <a:defRPr sz="1867" b="0">
                <a:latin typeface="Comfortaa"/>
                <a:ea typeface="Comfortaa"/>
                <a:cs typeface="Comfortaa"/>
                <a:sym typeface="Comfortaa"/>
              </a:defRPr>
            </a:lvl4pPr>
            <a:lvl5pPr lvl="4" algn="l" rtl="0">
              <a:spcBef>
                <a:spcPts val="0"/>
              </a:spcBef>
              <a:spcAft>
                <a:spcPts val="0"/>
              </a:spcAft>
              <a:buNone/>
              <a:defRPr sz="1867" b="0">
                <a:latin typeface="Comfortaa"/>
                <a:ea typeface="Comfortaa"/>
                <a:cs typeface="Comfortaa"/>
                <a:sym typeface="Comfortaa"/>
              </a:defRPr>
            </a:lvl5pPr>
            <a:lvl6pPr lvl="5" algn="l" rtl="0">
              <a:spcBef>
                <a:spcPts val="0"/>
              </a:spcBef>
              <a:spcAft>
                <a:spcPts val="0"/>
              </a:spcAft>
              <a:buNone/>
              <a:defRPr sz="1867" b="0">
                <a:latin typeface="Comfortaa"/>
                <a:ea typeface="Comfortaa"/>
                <a:cs typeface="Comfortaa"/>
                <a:sym typeface="Comfortaa"/>
              </a:defRPr>
            </a:lvl6pPr>
            <a:lvl7pPr lvl="6" algn="l" rtl="0">
              <a:spcBef>
                <a:spcPts val="0"/>
              </a:spcBef>
              <a:spcAft>
                <a:spcPts val="0"/>
              </a:spcAft>
              <a:buNone/>
              <a:defRPr sz="1867" b="0">
                <a:latin typeface="Comfortaa"/>
                <a:ea typeface="Comfortaa"/>
                <a:cs typeface="Comfortaa"/>
                <a:sym typeface="Comfortaa"/>
              </a:defRPr>
            </a:lvl7pPr>
            <a:lvl8pPr lvl="7" algn="l" rtl="0">
              <a:spcBef>
                <a:spcPts val="0"/>
              </a:spcBef>
              <a:spcAft>
                <a:spcPts val="0"/>
              </a:spcAft>
              <a:buNone/>
              <a:defRPr sz="1867" b="0">
                <a:latin typeface="Comfortaa"/>
                <a:ea typeface="Comfortaa"/>
                <a:cs typeface="Comfortaa"/>
                <a:sym typeface="Comfortaa"/>
              </a:defRPr>
            </a:lvl8pPr>
            <a:lvl9pPr lvl="8" algn="l" rtl="0">
              <a:spcBef>
                <a:spcPts val="0"/>
              </a:spcBef>
              <a:spcAft>
                <a:spcPts val="0"/>
              </a:spcAft>
              <a:buNone/>
              <a:defRPr sz="1867" b="0">
                <a:latin typeface="Comfortaa"/>
                <a:ea typeface="Comfortaa"/>
                <a:cs typeface="Comfortaa"/>
                <a:sym typeface="Comfortaa"/>
              </a:defRPr>
            </a:lvl9pPr>
          </a:lstStyle>
          <a:p>
            <a:endParaRPr/>
          </a:p>
        </p:txBody>
      </p:sp>
      <p:sp>
        <p:nvSpPr>
          <p:cNvPr id="359" name="Google Shape;359;p13"/>
          <p:cNvSpPr txBox="1">
            <a:spLocks noGrp="1"/>
          </p:cNvSpPr>
          <p:nvPr>
            <p:ph type="subTitle" idx="5"/>
          </p:nvPr>
        </p:nvSpPr>
        <p:spPr>
          <a:xfrm>
            <a:off x="2800763" y="4360533"/>
            <a:ext cx="3174800" cy="533200"/>
          </a:xfrm>
          <a:prstGeom prst="rect">
            <a:avLst/>
          </a:prstGeom>
        </p:spPr>
        <p:txBody>
          <a:bodyPr spcFirstLastPara="1">
            <a:noAutofit/>
          </a:bodyPr>
          <a:lstStyle>
            <a:lvl1pPr lvl="0" algn="l" rtl="0">
              <a:spcBef>
                <a:spcPts val="0"/>
              </a:spcBef>
              <a:spcAft>
                <a:spcPts val="0"/>
              </a:spcAft>
              <a:buNone/>
              <a:defRPr sz="2667"/>
            </a:lvl1pPr>
            <a:lvl2pPr lvl="1" algn="l" rtl="0">
              <a:spcBef>
                <a:spcPts val="0"/>
              </a:spcBef>
              <a:spcAft>
                <a:spcPts val="0"/>
              </a:spcAft>
              <a:buNone/>
              <a:defRPr sz="2667"/>
            </a:lvl2pPr>
            <a:lvl3pPr lvl="2" algn="l" rtl="0">
              <a:spcBef>
                <a:spcPts val="0"/>
              </a:spcBef>
              <a:spcAft>
                <a:spcPts val="0"/>
              </a:spcAft>
              <a:buNone/>
              <a:defRPr sz="2667"/>
            </a:lvl3pPr>
            <a:lvl4pPr lvl="3" algn="l" rtl="0">
              <a:spcBef>
                <a:spcPts val="0"/>
              </a:spcBef>
              <a:spcAft>
                <a:spcPts val="0"/>
              </a:spcAft>
              <a:buNone/>
              <a:defRPr sz="2667"/>
            </a:lvl4pPr>
            <a:lvl5pPr lvl="4" algn="l" rtl="0">
              <a:spcBef>
                <a:spcPts val="0"/>
              </a:spcBef>
              <a:spcAft>
                <a:spcPts val="0"/>
              </a:spcAft>
              <a:buNone/>
              <a:defRPr sz="2667"/>
            </a:lvl5pPr>
            <a:lvl6pPr lvl="5" algn="l" rtl="0">
              <a:spcBef>
                <a:spcPts val="0"/>
              </a:spcBef>
              <a:spcAft>
                <a:spcPts val="0"/>
              </a:spcAft>
              <a:buNone/>
              <a:defRPr sz="2667"/>
            </a:lvl6pPr>
            <a:lvl7pPr lvl="6" algn="l" rtl="0">
              <a:spcBef>
                <a:spcPts val="0"/>
              </a:spcBef>
              <a:spcAft>
                <a:spcPts val="0"/>
              </a:spcAft>
              <a:buNone/>
              <a:defRPr sz="2667"/>
            </a:lvl7pPr>
            <a:lvl8pPr lvl="7" algn="l" rtl="0">
              <a:spcBef>
                <a:spcPts val="0"/>
              </a:spcBef>
              <a:spcAft>
                <a:spcPts val="0"/>
              </a:spcAft>
              <a:buNone/>
              <a:defRPr sz="2667"/>
            </a:lvl8pPr>
            <a:lvl9pPr lvl="8" algn="l" rtl="0">
              <a:spcBef>
                <a:spcPts val="0"/>
              </a:spcBef>
              <a:spcAft>
                <a:spcPts val="0"/>
              </a:spcAft>
              <a:buNone/>
              <a:defRPr sz="2667"/>
            </a:lvl9pPr>
          </a:lstStyle>
          <a:p>
            <a:endParaRPr/>
          </a:p>
        </p:txBody>
      </p:sp>
      <p:sp>
        <p:nvSpPr>
          <p:cNvPr id="360" name="Google Shape;360;p13"/>
          <p:cNvSpPr txBox="1">
            <a:spLocks noGrp="1"/>
          </p:cNvSpPr>
          <p:nvPr>
            <p:ph type="subTitle" idx="6"/>
          </p:nvPr>
        </p:nvSpPr>
        <p:spPr>
          <a:xfrm>
            <a:off x="2800767" y="4893733"/>
            <a:ext cx="3417600" cy="763600"/>
          </a:xfrm>
          <a:prstGeom prst="rect">
            <a:avLst/>
          </a:prstGeom>
        </p:spPr>
        <p:txBody>
          <a:bodyPr spcFirstLastPara="1">
            <a:noAutofit/>
          </a:bodyPr>
          <a:lstStyle>
            <a:lvl1pPr lvl="0" algn="l" rtl="0">
              <a:spcBef>
                <a:spcPts val="0"/>
              </a:spcBef>
              <a:spcAft>
                <a:spcPts val="0"/>
              </a:spcAft>
              <a:buNone/>
              <a:defRPr sz="1867" b="0">
                <a:latin typeface="Comfortaa"/>
                <a:ea typeface="Comfortaa"/>
                <a:cs typeface="Comfortaa"/>
                <a:sym typeface="Comfortaa"/>
              </a:defRPr>
            </a:lvl1pPr>
            <a:lvl2pPr lvl="1" algn="l" rtl="0">
              <a:spcBef>
                <a:spcPts val="0"/>
              </a:spcBef>
              <a:spcAft>
                <a:spcPts val="0"/>
              </a:spcAft>
              <a:buNone/>
              <a:defRPr sz="1867" b="0">
                <a:latin typeface="Comfortaa"/>
                <a:ea typeface="Comfortaa"/>
                <a:cs typeface="Comfortaa"/>
                <a:sym typeface="Comfortaa"/>
              </a:defRPr>
            </a:lvl2pPr>
            <a:lvl3pPr lvl="2" algn="l" rtl="0">
              <a:spcBef>
                <a:spcPts val="0"/>
              </a:spcBef>
              <a:spcAft>
                <a:spcPts val="0"/>
              </a:spcAft>
              <a:buNone/>
              <a:defRPr sz="1867" b="0">
                <a:latin typeface="Comfortaa"/>
                <a:ea typeface="Comfortaa"/>
                <a:cs typeface="Comfortaa"/>
                <a:sym typeface="Comfortaa"/>
              </a:defRPr>
            </a:lvl3pPr>
            <a:lvl4pPr lvl="3" algn="l" rtl="0">
              <a:spcBef>
                <a:spcPts val="0"/>
              </a:spcBef>
              <a:spcAft>
                <a:spcPts val="0"/>
              </a:spcAft>
              <a:buNone/>
              <a:defRPr sz="1867" b="0">
                <a:latin typeface="Comfortaa"/>
                <a:ea typeface="Comfortaa"/>
                <a:cs typeface="Comfortaa"/>
                <a:sym typeface="Comfortaa"/>
              </a:defRPr>
            </a:lvl4pPr>
            <a:lvl5pPr lvl="4" algn="l" rtl="0">
              <a:spcBef>
                <a:spcPts val="0"/>
              </a:spcBef>
              <a:spcAft>
                <a:spcPts val="0"/>
              </a:spcAft>
              <a:buNone/>
              <a:defRPr sz="1867" b="0">
                <a:latin typeface="Comfortaa"/>
                <a:ea typeface="Comfortaa"/>
                <a:cs typeface="Comfortaa"/>
                <a:sym typeface="Comfortaa"/>
              </a:defRPr>
            </a:lvl5pPr>
            <a:lvl6pPr lvl="5" algn="l" rtl="0">
              <a:spcBef>
                <a:spcPts val="0"/>
              </a:spcBef>
              <a:spcAft>
                <a:spcPts val="0"/>
              </a:spcAft>
              <a:buNone/>
              <a:defRPr sz="1867" b="0">
                <a:latin typeface="Comfortaa"/>
                <a:ea typeface="Comfortaa"/>
                <a:cs typeface="Comfortaa"/>
                <a:sym typeface="Comfortaa"/>
              </a:defRPr>
            </a:lvl6pPr>
            <a:lvl7pPr lvl="6" algn="l" rtl="0">
              <a:spcBef>
                <a:spcPts val="0"/>
              </a:spcBef>
              <a:spcAft>
                <a:spcPts val="0"/>
              </a:spcAft>
              <a:buNone/>
              <a:defRPr sz="1867" b="0">
                <a:latin typeface="Comfortaa"/>
                <a:ea typeface="Comfortaa"/>
                <a:cs typeface="Comfortaa"/>
                <a:sym typeface="Comfortaa"/>
              </a:defRPr>
            </a:lvl7pPr>
            <a:lvl8pPr lvl="7" algn="l" rtl="0">
              <a:spcBef>
                <a:spcPts val="0"/>
              </a:spcBef>
              <a:spcAft>
                <a:spcPts val="0"/>
              </a:spcAft>
              <a:buNone/>
              <a:defRPr sz="1867" b="0">
                <a:latin typeface="Comfortaa"/>
                <a:ea typeface="Comfortaa"/>
                <a:cs typeface="Comfortaa"/>
                <a:sym typeface="Comfortaa"/>
              </a:defRPr>
            </a:lvl8pPr>
            <a:lvl9pPr lvl="8" algn="l" rtl="0">
              <a:spcBef>
                <a:spcPts val="0"/>
              </a:spcBef>
              <a:spcAft>
                <a:spcPts val="0"/>
              </a:spcAft>
              <a:buNone/>
              <a:defRPr sz="1867" b="0">
                <a:latin typeface="Comfortaa"/>
                <a:ea typeface="Comfortaa"/>
                <a:cs typeface="Comfortaa"/>
                <a:sym typeface="Comfortaa"/>
              </a:defRPr>
            </a:lvl9pPr>
          </a:lstStyle>
          <a:p>
            <a:endParaRPr/>
          </a:p>
        </p:txBody>
      </p:sp>
      <p:sp>
        <p:nvSpPr>
          <p:cNvPr id="361" name="Google Shape;361;p13"/>
          <p:cNvSpPr txBox="1">
            <a:spLocks noGrp="1"/>
          </p:cNvSpPr>
          <p:nvPr>
            <p:ph type="subTitle" idx="7"/>
          </p:nvPr>
        </p:nvSpPr>
        <p:spPr>
          <a:xfrm>
            <a:off x="7958589" y="4360533"/>
            <a:ext cx="3174800" cy="533200"/>
          </a:xfrm>
          <a:prstGeom prst="rect">
            <a:avLst/>
          </a:prstGeom>
        </p:spPr>
        <p:txBody>
          <a:bodyPr spcFirstLastPara="1">
            <a:noAutofit/>
          </a:bodyPr>
          <a:lstStyle>
            <a:lvl1pPr lvl="0" algn="l" rtl="0">
              <a:spcBef>
                <a:spcPts val="0"/>
              </a:spcBef>
              <a:spcAft>
                <a:spcPts val="0"/>
              </a:spcAft>
              <a:buNone/>
              <a:defRPr sz="2667"/>
            </a:lvl1pPr>
            <a:lvl2pPr lvl="1" algn="l" rtl="0">
              <a:spcBef>
                <a:spcPts val="0"/>
              </a:spcBef>
              <a:spcAft>
                <a:spcPts val="0"/>
              </a:spcAft>
              <a:buNone/>
              <a:defRPr sz="2667"/>
            </a:lvl2pPr>
            <a:lvl3pPr lvl="2" algn="l" rtl="0">
              <a:spcBef>
                <a:spcPts val="0"/>
              </a:spcBef>
              <a:spcAft>
                <a:spcPts val="0"/>
              </a:spcAft>
              <a:buNone/>
              <a:defRPr sz="2667"/>
            </a:lvl3pPr>
            <a:lvl4pPr lvl="3" algn="l" rtl="0">
              <a:spcBef>
                <a:spcPts val="0"/>
              </a:spcBef>
              <a:spcAft>
                <a:spcPts val="0"/>
              </a:spcAft>
              <a:buNone/>
              <a:defRPr sz="2667"/>
            </a:lvl4pPr>
            <a:lvl5pPr lvl="4" algn="l" rtl="0">
              <a:spcBef>
                <a:spcPts val="0"/>
              </a:spcBef>
              <a:spcAft>
                <a:spcPts val="0"/>
              </a:spcAft>
              <a:buNone/>
              <a:defRPr sz="2667"/>
            </a:lvl5pPr>
            <a:lvl6pPr lvl="5" algn="l" rtl="0">
              <a:spcBef>
                <a:spcPts val="0"/>
              </a:spcBef>
              <a:spcAft>
                <a:spcPts val="0"/>
              </a:spcAft>
              <a:buNone/>
              <a:defRPr sz="2667"/>
            </a:lvl6pPr>
            <a:lvl7pPr lvl="6" algn="l" rtl="0">
              <a:spcBef>
                <a:spcPts val="0"/>
              </a:spcBef>
              <a:spcAft>
                <a:spcPts val="0"/>
              </a:spcAft>
              <a:buNone/>
              <a:defRPr sz="2667"/>
            </a:lvl7pPr>
            <a:lvl8pPr lvl="7" algn="l" rtl="0">
              <a:spcBef>
                <a:spcPts val="0"/>
              </a:spcBef>
              <a:spcAft>
                <a:spcPts val="0"/>
              </a:spcAft>
              <a:buNone/>
              <a:defRPr sz="2667"/>
            </a:lvl8pPr>
            <a:lvl9pPr lvl="8" algn="l" rtl="0">
              <a:spcBef>
                <a:spcPts val="0"/>
              </a:spcBef>
              <a:spcAft>
                <a:spcPts val="0"/>
              </a:spcAft>
              <a:buNone/>
              <a:defRPr sz="2667"/>
            </a:lvl9pPr>
          </a:lstStyle>
          <a:p>
            <a:endParaRPr/>
          </a:p>
        </p:txBody>
      </p:sp>
      <p:sp>
        <p:nvSpPr>
          <p:cNvPr id="362" name="Google Shape;362;p13"/>
          <p:cNvSpPr txBox="1">
            <a:spLocks noGrp="1"/>
          </p:cNvSpPr>
          <p:nvPr>
            <p:ph type="subTitle" idx="8"/>
          </p:nvPr>
        </p:nvSpPr>
        <p:spPr>
          <a:xfrm>
            <a:off x="7958600" y="4893733"/>
            <a:ext cx="3417600" cy="763600"/>
          </a:xfrm>
          <a:prstGeom prst="rect">
            <a:avLst/>
          </a:prstGeom>
        </p:spPr>
        <p:txBody>
          <a:bodyPr spcFirstLastPara="1">
            <a:noAutofit/>
          </a:bodyPr>
          <a:lstStyle>
            <a:lvl1pPr lvl="0" algn="l" rtl="0">
              <a:spcBef>
                <a:spcPts val="0"/>
              </a:spcBef>
              <a:spcAft>
                <a:spcPts val="0"/>
              </a:spcAft>
              <a:buNone/>
              <a:defRPr sz="1867" b="0">
                <a:latin typeface="Comfortaa"/>
                <a:ea typeface="Comfortaa"/>
                <a:cs typeface="Comfortaa"/>
                <a:sym typeface="Comfortaa"/>
              </a:defRPr>
            </a:lvl1pPr>
            <a:lvl2pPr lvl="1" algn="l" rtl="0">
              <a:spcBef>
                <a:spcPts val="0"/>
              </a:spcBef>
              <a:spcAft>
                <a:spcPts val="0"/>
              </a:spcAft>
              <a:buNone/>
              <a:defRPr sz="1867" b="0">
                <a:latin typeface="Comfortaa"/>
                <a:ea typeface="Comfortaa"/>
                <a:cs typeface="Comfortaa"/>
                <a:sym typeface="Comfortaa"/>
              </a:defRPr>
            </a:lvl2pPr>
            <a:lvl3pPr lvl="2" algn="l" rtl="0">
              <a:spcBef>
                <a:spcPts val="0"/>
              </a:spcBef>
              <a:spcAft>
                <a:spcPts val="0"/>
              </a:spcAft>
              <a:buNone/>
              <a:defRPr sz="1867" b="0">
                <a:latin typeface="Comfortaa"/>
                <a:ea typeface="Comfortaa"/>
                <a:cs typeface="Comfortaa"/>
                <a:sym typeface="Comfortaa"/>
              </a:defRPr>
            </a:lvl3pPr>
            <a:lvl4pPr lvl="3" algn="l" rtl="0">
              <a:spcBef>
                <a:spcPts val="0"/>
              </a:spcBef>
              <a:spcAft>
                <a:spcPts val="0"/>
              </a:spcAft>
              <a:buNone/>
              <a:defRPr sz="1867" b="0">
                <a:latin typeface="Comfortaa"/>
                <a:ea typeface="Comfortaa"/>
                <a:cs typeface="Comfortaa"/>
                <a:sym typeface="Comfortaa"/>
              </a:defRPr>
            </a:lvl4pPr>
            <a:lvl5pPr lvl="4" algn="l" rtl="0">
              <a:spcBef>
                <a:spcPts val="0"/>
              </a:spcBef>
              <a:spcAft>
                <a:spcPts val="0"/>
              </a:spcAft>
              <a:buNone/>
              <a:defRPr sz="1867" b="0">
                <a:latin typeface="Comfortaa"/>
                <a:ea typeface="Comfortaa"/>
                <a:cs typeface="Comfortaa"/>
                <a:sym typeface="Comfortaa"/>
              </a:defRPr>
            </a:lvl5pPr>
            <a:lvl6pPr lvl="5" algn="l" rtl="0">
              <a:spcBef>
                <a:spcPts val="0"/>
              </a:spcBef>
              <a:spcAft>
                <a:spcPts val="0"/>
              </a:spcAft>
              <a:buNone/>
              <a:defRPr sz="1867" b="0">
                <a:latin typeface="Comfortaa"/>
                <a:ea typeface="Comfortaa"/>
                <a:cs typeface="Comfortaa"/>
                <a:sym typeface="Comfortaa"/>
              </a:defRPr>
            </a:lvl6pPr>
            <a:lvl7pPr lvl="6" algn="l" rtl="0">
              <a:spcBef>
                <a:spcPts val="0"/>
              </a:spcBef>
              <a:spcAft>
                <a:spcPts val="0"/>
              </a:spcAft>
              <a:buNone/>
              <a:defRPr sz="1867" b="0">
                <a:latin typeface="Comfortaa"/>
                <a:ea typeface="Comfortaa"/>
                <a:cs typeface="Comfortaa"/>
                <a:sym typeface="Comfortaa"/>
              </a:defRPr>
            </a:lvl7pPr>
            <a:lvl8pPr lvl="7" algn="l" rtl="0">
              <a:spcBef>
                <a:spcPts val="0"/>
              </a:spcBef>
              <a:spcAft>
                <a:spcPts val="0"/>
              </a:spcAft>
              <a:buNone/>
              <a:defRPr sz="1867" b="0">
                <a:latin typeface="Comfortaa"/>
                <a:ea typeface="Comfortaa"/>
                <a:cs typeface="Comfortaa"/>
                <a:sym typeface="Comfortaa"/>
              </a:defRPr>
            </a:lvl8pPr>
            <a:lvl9pPr lvl="8" algn="l" rtl="0">
              <a:spcBef>
                <a:spcPts val="0"/>
              </a:spcBef>
              <a:spcAft>
                <a:spcPts val="0"/>
              </a:spcAft>
              <a:buNone/>
              <a:defRPr sz="1867" b="0">
                <a:latin typeface="Comfortaa"/>
                <a:ea typeface="Comfortaa"/>
                <a:cs typeface="Comfortaa"/>
                <a:sym typeface="Comfortaa"/>
              </a:defRPr>
            </a:lvl9pPr>
          </a:lstStyle>
          <a:p>
            <a:endParaRPr/>
          </a:p>
        </p:txBody>
      </p:sp>
      <p:sp>
        <p:nvSpPr>
          <p:cNvPr id="380" name="Google Shape;380;p13"/>
          <p:cNvSpPr txBox="1">
            <a:spLocks noGrp="1"/>
          </p:cNvSpPr>
          <p:nvPr>
            <p:ph type="title"/>
          </p:nvPr>
        </p:nvSpPr>
        <p:spPr>
          <a:xfrm>
            <a:off x="1038000" y="603767"/>
            <a:ext cx="7371600" cy="587200"/>
          </a:xfrm>
          <a:prstGeom prst="rect">
            <a:avLst/>
          </a:prstGeom>
        </p:spPr>
        <p:txBody>
          <a:bodyPr spcFirstLastPara="1">
            <a:noAutofit/>
          </a:bodyPr>
          <a:lstStyle>
            <a:lvl1pPr lvl="0" rtl="0">
              <a:spcBef>
                <a:spcPts val="0"/>
              </a:spcBef>
              <a:spcAft>
                <a:spcPts val="0"/>
              </a:spcAft>
              <a:buSzPts val="3000"/>
              <a:buNone/>
              <a:defRPr sz="5333"/>
            </a:lvl1pPr>
            <a:lvl2pPr lvl="1" algn="ctr" rtl="0">
              <a:spcBef>
                <a:spcPts val="0"/>
              </a:spcBef>
              <a:spcAft>
                <a:spcPts val="0"/>
              </a:spcAft>
              <a:buSzPts val="2800"/>
              <a:buNone/>
              <a:defRPr sz="3733"/>
            </a:lvl2pPr>
            <a:lvl3pPr lvl="2" algn="ctr" rtl="0">
              <a:spcBef>
                <a:spcPts val="0"/>
              </a:spcBef>
              <a:spcAft>
                <a:spcPts val="0"/>
              </a:spcAft>
              <a:buSzPts val="2800"/>
              <a:buNone/>
              <a:defRPr sz="3733"/>
            </a:lvl3pPr>
            <a:lvl4pPr lvl="3" algn="ctr" rtl="0">
              <a:spcBef>
                <a:spcPts val="0"/>
              </a:spcBef>
              <a:spcAft>
                <a:spcPts val="0"/>
              </a:spcAft>
              <a:buSzPts val="2800"/>
              <a:buNone/>
              <a:defRPr sz="3733"/>
            </a:lvl4pPr>
            <a:lvl5pPr lvl="4" algn="ctr" rtl="0">
              <a:spcBef>
                <a:spcPts val="0"/>
              </a:spcBef>
              <a:spcAft>
                <a:spcPts val="0"/>
              </a:spcAft>
              <a:buSzPts val="2800"/>
              <a:buNone/>
              <a:defRPr sz="3733"/>
            </a:lvl5pPr>
            <a:lvl6pPr lvl="5" algn="ctr" rtl="0">
              <a:spcBef>
                <a:spcPts val="0"/>
              </a:spcBef>
              <a:spcAft>
                <a:spcPts val="0"/>
              </a:spcAft>
              <a:buSzPts val="2800"/>
              <a:buNone/>
              <a:defRPr sz="3733"/>
            </a:lvl6pPr>
            <a:lvl7pPr lvl="6" algn="ctr" rtl="0">
              <a:spcBef>
                <a:spcPts val="0"/>
              </a:spcBef>
              <a:spcAft>
                <a:spcPts val="0"/>
              </a:spcAft>
              <a:buSzPts val="2800"/>
              <a:buNone/>
              <a:defRPr sz="3733"/>
            </a:lvl7pPr>
            <a:lvl8pPr lvl="7" algn="ctr" rtl="0">
              <a:spcBef>
                <a:spcPts val="0"/>
              </a:spcBef>
              <a:spcAft>
                <a:spcPts val="0"/>
              </a:spcAft>
              <a:buSzPts val="2800"/>
              <a:buNone/>
              <a:defRPr sz="3733"/>
            </a:lvl8pPr>
            <a:lvl9pPr lvl="8" algn="ctr" rtl="0">
              <a:spcBef>
                <a:spcPts val="0"/>
              </a:spcBef>
              <a:spcAft>
                <a:spcPts val="0"/>
              </a:spcAft>
              <a:buSzPts val="2800"/>
              <a:buNone/>
              <a:defRPr sz="3733"/>
            </a:lvl9pPr>
          </a:lstStyle>
          <a:p>
            <a:endParaRPr/>
          </a:p>
        </p:txBody>
      </p:sp>
      <p:sp>
        <p:nvSpPr>
          <p:cNvPr id="381" name="Google Shape;381;p13"/>
          <p:cNvSpPr txBox="1">
            <a:spLocks noGrp="1"/>
          </p:cNvSpPr>
          <p:nvPr>
            <p:ph type="title" idx="9"/>
          </p:nvPr>
        </p:nvSpPr>
        <p:spPr>
          <a:xfrm>
            <a:off x="1787727" y="2824917"/>
            <a:ext cx="740800" cy="654400"/>
          </a:xfrm>
          <a:prstGeom prst="rect">
            <a:avLst/>
          </a:prstGeom>
        </p:spPr>
        <p:txBody>
          <a:bodyPr spcFirstLastPara="1" anchor="ctr">
            <a:noAutofit/>
          </a:bodyPr>
          <a:lstStyle>
            <a:lvl1pPr lvl="0" algn="ctr" rtl="0">
              <a:spcBef>
                <a:spcPts val="0"/>
              </a:spcBef>
              <a:spcAft>
                <a:spcPts val="0"/>
              </a:spcAft>
              <a:buSzPts val="6300"/>
              <a:buNone/>
              <a:defRPr sz="5467"/>
            </a:lvl1pPr>
            <a:lvl2pPr lvl="1" algn="ctr" rtl="0">
              <a:spcBef>
                <a:spcPts val="0"/>
              </a:spcBef>
              <a:spcAft>
                <a:spcPts val="0"/>
              </a:spcAft>
              <a:buSzPts val="6300"/>
              <a:buNone/>
              <a:defRPr sz="8400"/>
            </a:lvl2pPr>
            <a:lvl3pPr lvl="2" algn="ctr" rtl="0">
              <a:spcBef>
                <a:spcPts val="0"/>
              </a:spcBef>
              <a:spcAft>
                <a:spcPts val="0"/>
              </a:spcAft>
              <a:buSzPts val="6300"/>
              <a:buNone/>
              <a:defRPr sz="8400"/>
            </a:lvl3pPr>
            <a:lvl4pPr lvl="3" algn="ctr" rtl="0">
              <a:spcBef>
                <a:spcPts val="0"/>
              </a:spcBef>
              <a:spcAft>
                <a:spcPts val="0"/>
              </a:spcAft>
              <a:buSzPts val="6300"/>
              <a:buNone/>
              <a:defRPr sz="8400"/>
            </a:lvl4pPr>
            <a:lvl5pPr lvl="4" algn="ctr" rtl="0">
              <a:spcBef>
                <a:spcPts val="0"/>
              </a:spcBef>
              <a:spcAft>
                <a:spcPts val="0"/>
              </a:spcAft>
              <a:buSzPts val="6300"/>
              <a:buNone/>
              <a:defRPr sz="8400"/>
            </a:lvl5pPr>
            <a:lvl6pPr lvl="5" algn="ctr" rtl="0">
              <a:spcBef>
                <a:spcPts val="0"/>
              </a:spcBef>
              <a:spcAft>
                <a:spcPts val="0"/>
              </a:spcAft>
              <a:buSzPts val="6300"/>
              <a:buNone/>
              <a:defRPr sz="8400"/>
            </a:lvl6pPr>
            <a:lvl7pPr lvl="6" algn="ctr" rtl="0">
              <a:spcBef>
                <a:spcPts val="0"/>
              </a:spcBef>
              <a:spcAft>
                <a:spcPts val="0"/>
              </a:spcAft>
              <a:buSzPts val="6300"/>
              <a:buNone/>
              <a:defRPr sz="8400"/>
            </a:lvl7pPr>
            <a:lvl8pPr lvl="7" algn="ctr" rtl="0">
              <a:spcBef>
                <a:spcPts val="0"/>
              </a:spcBef>
              <a:spcAft>
                <a:spcPts val="0"/>
              </a:spcAft>
              <a:buSzPts val="6300"/>
              <a:buNone/>
              <a:defRPr sz="8400"/>
            </a:lvl8pPr>
            <a:lvl9pPr lvl="8" algn="ctr" rtl="0">
              <a:spcBef>
                <a:spcPts val="0"/>
              </a:spcBef>
              <a:spcAft>
                <a:spcPts val="0"/>
              </a:spcAft>
              <a:buSzPts val="6300"/>
              <a:buNone/>
              <a:defRPr sz="8400"/>
            </a:lvl9pPr>
          </a:lstStyle>
          <a:p>
            <a:r>
              <a:rPr lang="en-US"/>
              <a:t>Click to edit Master title style</a:t>
            </a:r>
            <a:endParaRPr/>
          </a:p>
        </p:txBody>
      </p:sp>
      <p:sp>
        <p:nvSpPr>
          <p:cNvPr id="382" name="Google Shape;382;p13"/>
          <p:cNvSpPr txBox="1">
            <a:spLocks noGrp="1"/>
          </p:cNvSpPr>
          <p:nvPr>
            <p:ph type="title" idx="13"/>
          </p:nvPr>
        </p:nvSpPr>
        <p:spPr>
          <a:xfrm>
            <a:off x="1787717" y="4948333"/>
            <a:ext cx="740800" cy="654400"/>
          </a:xfrm>
          <a:prstGeom prst="rect">
            <a:avLst/>
          </a:prstGeom>
        </p:spPr>
        <p:txBody>
          <a:bodyPr spcFirstLastPara="1" anchor="ctr">
            <a:noAutofit/>
          </a:bodyPr>
          <a:lstStyle>
            <a:lvl1pPr lvl="0" algn="ctr" rtl="0">
              <a:spcBef>
                <a:spcPts val="0"/>
              </a:spcBef>
              <a:spcAft>
                <a:spcPts val="0"/>
              </a:spcAft>
              <a:buSzPts val="6300"/>
              <a:buNone/>
              <a:defRPr sz="5467"/>
            </a:lvl1pPr>
            <a:lvl2pPr lvl="1" algn="ctr" rtl="0">
              <a:spcBef>
                <a:spcPts val="0"/>
              </a:spcBef>
              <a:spcAft>
                <a:spcPts val="0"/>
              </a:spcAft>
              <a:buSzPts val="6300"/>
              <a:buNone/>
              <a:defRPr sz="8400"/>
            </a:lvl2pPr>
            <a:lvl3pPr lvl="2" algn="ctr" rtl="0">
              <a:spcBef>
                <a:spcPts val="0"/>
              </a:spcBef>
              <a:spcAft>
                <a:spcPts val="0"/>
              </a:spcAft>
              <a:buSzPts val="6300"/>
              <a:buNone/>
              <a:defRPr sz="8400"/>
            </a:lvl3pPr>
            <a:lvl4pPr lvl="3" algn="ctr" rtl="0">
              <a:spcBef>
                <a:spcPts val="0"/>
              </a:spcBef>
              <a:spcAft>
                <a:spcPts val="0"/>
              </a:spcAft>
              <a:buSzPts val="6300"/>
              <a:buNone/>
              <a:defRPr sz="8400"/>
            </a:lvl4pPr>
            <a:lvl5pPr lvl="4" algn="ctr" rtl="0">
              <a:spcBef>
                <a:spcPts val="0"/>
              </a:spcBef>
              <a:spcAft>
                <a:spcPts val="0"/>
              </a:spcAft>
              <a:buSzPts val="6300"/>
              <a:buNone/>
              <a:defRPr sz="8400"/>
            </a:lvl5pPr>
            <a:lvl6pPr lvl="5" algn="ctr" rtl="0">
              <a:spcBef>
                <a:spcPts val="0"/>
              </a:spcBef>
              <a:spcAft>
                <a:spcPts val="0"/>
              </a:spcAft>
              <a:buSzPts val="6300"/>
              <a:buNone/>
              <a:defRPr sz="8400"/>
            </a:lvl6pPr>
            <a:lvl7pPr lvl="6" algn="ctr" rtl="0">
              <a:spcBef>
                <a:spcPts val="0"/>
              </a:spcBef>
              <a:spcAft>
                <a:spcPts val="0"/>
              </a:spcAft>
              <a:buSzPts val="6300"/>
              <a:buNone/>
              <a:defRPr sz="8400"/>
            </a:lvl7pPr>
            <a:lvl8pPr lvl="7" algn="ctr" rtl="0">
              <a:spcBef>
                <a:spcPts val="0"/>
              </a:spcBef>
              <a:spcAft>
                <a:spcPts val="0"/>
              </a:spcAft>
              <a:buSzPts val="6300"/>
              <a:buNone/>
              <a:defRPr sz="8400"/>
            </a:lvl8pPr>
            <a:lvl9pPr lvl="8" algn="ctr" rtl="0">
              <a:spcBef>
                <a:spcPts val="0"/>
              </a:spcBef>
              <a:spcAft>
                <a:spcPts val="0"/>
              </a:spcAft>
              <a:buSzPts val="6300"/>
              <a:buNone/>
              <a:defRPr sz="8400"/>
            </a:lvl9pPr>
          </a:lstStyle>
          <a:p>
            <a:r>
              <a:rPr lang="en-US"/>
              <a:t>Click to edit Master title style</a:t>
            </a:r>
            <a:endParaRPr/>
          </a:p>
        </p:txBody>
      </p:sp>
      <p:sp>
        <p:nvSpPr>
          <p:cNvPr id="383" name="Google Shape;383;p13"/>
          <p:cNvSpPr txBox="1">
            <a:spLocks noGrp="1"/>
          </p:cNvSpPr>
          <p:nvPr>
            <p:ph type="title" idx="14"/>
          </p:nvPr>
        </p:nvSpPr>
        <p:spPr>
          <a:xfrm>
            <a:off x="6917633" y="2824933"/>
            <a:ext cx="814400" cy="654400"/>
          </a:xfrm>
          <a:prstGeom prst="rect">
            <a:avLst/>
          </a:prstGeom>
        </p:spPr>
        <p:txBody>
          <a:bodyPr spcFirstLastPara="1" anchor="ctr">
            <a:noAutofit/>
          </a:bodyPr>
          <a:lstStyle>
            <a:lvl1pPr lvl="0" rtl="0">
              <a:spcBef>
                <a:spcPts val="0"/>
              </a:spcBef>
              <a:spcAft>
                <a:spcPts val="0"/>
              </a:spcAft>
              <a:buSzPts val="6300"/>
              <a:buNone/>
              <a:defRPr sz="5467"/>
            </a:lvl1pPr>
            <a:lvl2pPr lvl="1" algn="ctr" rtl="0">
              <a:spcBef>
                <a:spcPts val="0"/>
              </a:spcBef>
              <a:spcAft>
                <a:spcPts val="0"/>
              </a:spcAft>
              <a:buSzPts val="6300"/>
              <a:buNone/>
              <a:defRPr sz="8400"/>
            </a:lvl2pPr>
            <a:lvl3pPr lvl="2" algn="ctr" rtl="0">
              <a:spcBef>
                <a:spcPts val="0"/>
              </a:spcBef>
              <a:spcAft>
                <a:spcPts val="0"/>
              </a:spcAft>
              <a:buSzPts val="6300"/>
              <a:buNone/>
              <a:defRPr sz="8400"/>
            </a:lvl3pPr>
            <a:lvl4pPr lvl="3" algn="ctr" rtl="0">
              <a:spcBef>
                <a:spcPts val="0"/>
              </a:spcBef>
              <a:spcAft>
                <a:spcPts val="0"/>
              </a:spcAft>
              <a:buSzPts val="6300"/>
              <a:buNone/>
              <a:defRPr sz="8400"/>
            </a:lvl4pPr>
            <a:lvl5pPr lvl="4" algn="ctr" rtl="0">
              <a:spcBef>
                <a:spcPts val="0"/>
              </a:spcBef>
              <a:spcAft>
                <a:spcPts val="0"/>
              </a:spcAft>
              <a:buSzPts val="6300"/>
              <a:buNone/>
              <a:defRPr sz="8400"/>
            </a:lvl5pPr>
            <a:lvl6pPr lvl="5" algn="ctr" rtl="0">
              <a:spcBef>
                <a:spcPts val="0"/>
              </a:spcBef>
              <a:spcAft>
                <a:spcPts val="0"/>
              </a:spcAft>
              <a:buSzPts val="6300"/>
              <a:buNone/>
              <a:defRPr sz="8400"/>
            </a:lvl6pPr>
            <a:lvl7pPr lvl="6" algn="ctr" rtl="0">
              <a:spcBef>
                <a:spcPts val="0"/>
              </a:spcBef>
              <a:spcAft>
                <a:spcPts val="0"/>
              </a:spcAft>
              <a:buSzPts val="6300"/>
              <a:buNone/>
              <a:defRPr sz="8400"/>
            </a:lvl7pPr>
            <a:lvl8pPr lvl="7" algn="ctr" rtl="0">
              <a:spcBef>
                <a:spcPts val="0"/>
              </a:spcBef>
              <a:spcAft>
                <a:spcPts val="0"/>
              </a:spcAft>
              <a:buSzPts val="6300"/>
              <a:buNone/>
              <a:defRPr sz="8400"/>
            </a:lvl8pPr>
            <a:lvl9pPr lvl="8" algn="ctr" rtl="0">
              <a:spcBef>
                <a:spcPts val="0"/>
              </a:spcBef>
              <a:spcAft>
                <a:spcPts val="0"/>
              </a:spcAft>
              <a:buSzPts val="6300"/>
              <a:buNone/>
              <a:defRPr sz="8400"/>
            </a:lvl9pPr>
          </a:lstStyle>
          <a:p>
            <a:r>
              <a:rPr lang="en-US"/>
              <a:t>Click to edit Master title style</a:t>
            </a:r>
            <a:endParaRPr/>
          </a:p>
        </p:txBody>
      </p:sp>
      <p:sp>
        <p:nvSpPr>
          <p:cNvPr id="384" name="Google Shape;384;p13"/>
          <p:cNvSpPr txBox="1">
            <a:spLocks noGrp="1"/>
          </p:cNvSpPr>
          <p:nvPr>
            <p:ph type="title" idx="15"/>
          </p:nvPr>
        </p:nvSpPr>
        <p:spPr>
          <a:xfrm>
            <a:off x="6917633" y="4948333"/>
            <a:ext cx="814400" cy="654400"/>
          </a:xfrm>
          <a:prstGeom prst="rect">
            <a:avLst/>
          </a:prstGeom>
        </p:spPr>
        <p:txBody>
          <a:bodyPr spcFirstLastPara="1" anchor="ctr">
            <a:noAutofit/>
          </a:bodyPr>
          <a:lstStyle>
            <a:lvl1pPr lvl="0" algn="ctr" rtl="0">
              <a:spcBef>
                <a:spcPts val="0"/>
              </a:spcBef>
              <a:spcAft>
                <a:spcPts val="0"/>
              </a:spcAft>
              <a:buSzPts val="6300"/>
              <a:buNone/>
              <a:defRPr sz="5467"/>
            </a:lvl1pPr>
            <a:lvl2pPr lvl="1" algn="ctr" rtl="0">
              <a:spcBef>
                <a:spcPts val="0"/>
              </a:spcBef>
              <a:spcAft>
                <a:spcPts val="0"/>
              </a:spcAft>
              <a:buSzPts val="6300"/>
              <a:buNone/>
              <a:defRPr sz="8400"/>
            </a:lvl2pPr>
            <a:lvl3pPr lvl="2" algn="ctr" rtl="0">
              <a:spcBef>
                <a:spcPts val="0"/>
              </a:spcBef>
              <a:spcAft>
                <a:spcPts val="0"/>
              </a:spcAft>
              <a:buSzPts val="6300"/>
              <a:buNone/>
              <a:defRPr sz="8400"/>
            </a:lvl3pPr>
            <a:lvl4pPr lvl="3" algn="ctr" rtl="0">
              <a:spcBef>
                <a:spcPts val="0"/>
              </a:spcBef>
              <a:spcAft>
                <a:spcPts val="0"/>
              </a:spcAft>
              <a:buSzPts val="6300"/>
              <a:buNone/>
              <a:defRPr sz="8400"/>
            </a:lvl4pPr>
            <a:lvl5pPr lvl="4" algn="ctr" rtl="0">
              <a:spcBef>
                <a:spcPts val="0"/>
              </a:spcBef>
              <a:spcAft>
                <a:spcPts val="0"/>
              </a:spcAft>
              <a:buSzPts val="6300"/>
              <a:buNone/>
              <a:defRPr sz="8400"/>
            </a:lvl5pPr>
            <a:lvl6pPr lvl="5" algn="ctr" rtl="0">
              <a:spcBef>
                <a:spcPts val="0"/>
              </a:spcBef>
              <a:spcAft>
                <a:spcPts val="0"/>
              </a:spcAft>
              <a:buSzPts val="6300"/>
              <a:buNone/>
              <a:defRPr sz="8400"/>
            </a:lvl6pPr>
            <a:lvl7pPr lvl="6" algn="ctr" rtl="0">
              <a:spcBef>
                <a:spcPts val="0"/>
              </a:spcBef>
              <a:spcAft>
                <a:spcPts val="0"/>
              </a:spcAft>
              <a:buSzPts val="6300"/>
              <a:buNone/>
              <a:defRPr sz="8400"/>
            </a:lvl7pPr>
            <a:lvl8pPr lvl="7" algn="ctr" rtl="0">
              <a:spcBef>
                <a:spcPts val="0"/>
              </a:spcBef>
              <a:spcAft>
                <a:spcPts val="0"/>
              </a:spcAft>
              <a:buSzPts val="6300"/>
              <a:buNone/>
              <a:defRPr sz="8400"/>
            </a:lvl8pPr>
            <a:lvl9pPr lvl="8" algn="ctr" rtl="0">
              <a:spcBef>
                <a:spcPts val="0"/>
              </a:spcBef>
              <a:spcAft>
                <a:spcPts val="0"/>
              </a:spcAft>
              <a:buSzPts val="6300"/>
              <a:buNone/>
              <a:defRPr sz="8400"/>
            </a:lvl9pPr>
          </a:lstStyle>
          <a:p>
            <a:r>
              <a:rPr lang="en-US"/>
              <a:t>Click to edit Master title style</a:t>
            </a:r>
            <a:endParaRPr/>
          </a:p>
        </p:txBody>
      </p:sp>
    </p:spTree>
    <p:extLst>
      <p:ext uri="{BB962C8B-B14F-4D97-AF65-F5344CB8AC3E}">
        <p14:creationId xmlns:p14="http://schemas.microsoft.com/office/powerpoint/2010/main" val="2784394552"/>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 Section header ">
  <p:cSld name=" Section header ">
    <p:spTree>
      <p:nvGrpSpPr>
        <p:cNvPr id="1" name="Shape 385"/>
        <p:cNvGrpSpPr/>
        <p:nvPr/>
      </p:nvGrpSpPr>
      <p:grpSpPr>
        <a:xfrm>
          <a:off x="0" y="0"/>
          <a:ext cx="0" cy="0"/>
          <a:chOff x="0" y="0"/>
          <a:chExt cx="0" cy="0"/>
        </a:xfrm>
      </p:grpSpPr>
      <p:sp>
        <p:nvSpPr>
          <p:cNvPr id="5" name="Google Shape;389;p14"/>
          <p:cNvSpPr/>
          <p:nvPr/>
        </p:nvSpPr>
        <p:spPr>
          <a:xfrm flipH="1">
            <a:off x="10968567" y="4639733"/>
            <a:ext cx="1771651" cy="2398184"/>
          </a:xfrm>
          <a:custGeom>
            <a:avLst/>
            <a:gdLst/>
            <a:ahLst/>
            <a:cxnLst/>
            <a:rect l="l" t="t" r="r" b="b"/>
            <a:pathLst>
              <a:path w="29738" h="40284" extrusionOk="0">
                <a:moveTo>
                  <a:pt x="20659" y="0"/>
                </a:moveTo>
                <a:cubicBezTo>
                  <a:pt x="17022" y="4411"/>
                  <a:pt x="13953" y="10291"/>
                  <a:pt x="14882" y="16326"/>
                </a:cubicBezTo>
                <a:lnTo>
                  <a:pt x="14701" y="16584"/>
                </a:lnTo>
                <a:cubicBezTo>
                  <a:pt x="14340" y="17177"/>
                  <a:pt x="13979" y="17770"/>
                  <a:pt x="13669" y="18389"/>
                </a:cubicBezTo>
                <a:cubicBezTo>
                  <a:pt x="13205" y="13308"/>
                  <a:pt x="12406" y="8228"/>
                  <a:pt x="11271" y="3250"/>
                </a:cubicBezTo>
                <a:lnTo>
                  <a:pt x="11271" y="3250"/>
                </a:lnTo>
                <a:cubicBezTo>
                  <a:pt x="9698" y="8486"/>
                  <a:pt x="10497" y="14185"/>
                  <a:pt x="13463" y="18776"/>
                </a:cubicBezTo>
                <a:cubicBezTo>
                  <a:pt x="12844" y="19988"/>
                  <a:pt x="12303" y="21200"/>
                  <a:pt x="11813" y="22490"/>
                </a:cubicBezTo>
                <a:cubicBezTo>
                  <a:pt x="10342" y="17693"/>
                  <a:pt x="8150" y="12354"/>
                  <a:pt x="4540" y="8743"/>
                </a:cubicBezTo>
                <a:lnTo>
                  <a:pt x="4540" y="8743"/>
                </a:lnTo>
                <a:cubicBezTo>
                  <a:pt x="6551" y="13412"/>
                  <a:pt x="7634" y="19086"/>
                  <a:pt x="11658" y="22928"/>
                </a:cubicBezTo>
                <a:cubicBezTo>
                  <a:pt x="11451" y="23444"/>
                  <a:pt x="11271" y="23960"/>
                  <a:pt x="11116" y="24502"/>
                </a:cubicBezTo>
                <a:cubicBezTo>
                  <a:pt x="7067" y="22206"/>
                  <a:pt x="4978" y="18183"/>
                  <a:pt x="2579" y="14495"/>
                </a:cubicBezTo>
                <a:lnTo>
                  <a:pt x="2579" y="14495"/>
                </a:lnTo>
                <a:cubicBezTo>
                  <a:pt x="3559" y="18802"/>
                  <a:pt x="5571" y="24579"/>
                  <a:pt x="10884" y="25250"/>
                </a:cubicBezTo>
                <a:cubicBezTo>
                  <a:pt x="10729" y="25765"/>
                  <a:pt x="10652" y="25997"/>
                  <a:pt x="10420" y="26926"/>
                </a:cubicBezTo>
                <a:cubicBezTo>
                  <a:pt x="6758" y="25688"/>
                  <a:pt x="2786" y="24553"/>
                  <a:pt x="0" y="21226"/>
                </a:cubicBezTo>
                <a:lnTo>
                  <a:pt x="0" y="21226"/>
                </a:lnTo>
                <a:cubicBezTo>
                  <a:pt x="136" y="25466"/>
                  <a:pt x="4517" y="27533"/>
                  <a:pt x="8624" y="27533"/>
                </a:cubicBezTo>
                <a:cubicBezTo>
                  <a:pt x="9188" y="27533"/>
                  <a:pt x="9748" y="27494"/>
                  <a:pt x="10291" y="27416"/>
                </a:cubicBezTo>
                <a:lnTo>
                  <a:pt x="10291" y="27416"/>
                </a:lnTo>
                <a:cubicBezTo>
                  <a:pt x="10162" y="27932"/>
                  <a:pt x="10033" y="28422"/>
                  <a:pt x="9930" y="28938"/>
                </a:cubicBezTo>
                <a:cubicBezTo>
                  <a:pt x="7962" y="29088"/>
                  <a:pt x="5995" y="29292"/>
                  <a:pt x="3944" y="29292"/>
                </a:cubicBezTo>
                <a:cubicBezTo>
                  <a:pt x="2822" y="29292"/>
                  <a:pt x="1676" y="29231"/>
                  <a:pt x="490" y="29067"/>
                </a:cubicBezTo>
                <a:lnTo>
                  <a:pt x="490" y="29067"/>
                </a:lnTo>
                <a:cubicBezTo>
                  <a:pt x="1849" y="30026"/>
                  <a:pt x="3422" y="30331"/>
                  <a:pt x="5062" y="30331"/>
                </a:cubicBezTo>
                <a:cubicBezTo>
                  <a:pt x="6596" y="30331"/>
                  <a:pt x="8190" y="30064"/>
                  <a:pt x="9723" y="29814"/>
                </a:cubicBezTo>
                <a:lnTo>
                  <a:pt x="9723" y="29814"/>
                </a:lnTo>
                <a:cubicBezTo>
                  <a:pt x="9620" y="30253"/>
                  <a:pt x="9543" y="30666"/>
                  <a:pt x="9466" y="31104"/>
                </a:cubicBezTo>
                <a:cubicBezTo>
                  <a:pt x="6912" y="31517"/>
                  <a:pt x="4617" y="33245"/>
                  <a:pt x="1960" y="34122"/>
                </a:cubicBezTo>
                <a:cubicBezTo>
                  <a:pt x="2357" y="34238"/>
                  <a:pt x="2774" y="34290"/>
                  <a:pt x="3202" y="34290"/>
                </a:cubicBezTo>
                <a:cubicBezTo>
                  <a:pt x="5248" y="34290"/>
                  <a:pt x="7562" y="33085"/>
                  <a:pt x="9311" y="31826"/>
                </a:cubicBezTo>
                <a:lnTo>
                  <a:pt x="9311" y="31826"/>
                </a:lnTo>
                <a:cubicBezTo>
                  <a:pt x="8167" y="38164"/>
                  <a:pt x="7894" y="40283"/>
                  <a:pt x="8013" y="40283"/>
                </a:cubicBezTo>
                <a:cubicBezTo>
                  <a:pt x="8206" y="40283"/>
                  <a:pt x="9423" y="34747"/>
                  <a:pt x="9646" y="32548"/>
                </a:cubicBezTo>
                <a:cubicBezTo>
                  <a:pt x="10136" y="34431"/>
                  <a:pt x="11967" y="36881"/>
                  <a:pt x="14159" y="36984"/>
                </a:cubicBezTo>
                <a:cubicBezTo>
                  <a:pt x="12483" y="35592"/>
                  <a:pt x="12122" y="32780"/>
                  <a:pt x="9852" y="31491"/>
                </a:cubicBezTo>
                <a:cubicBezTo>
                  <a:pt x="9956" y="30949"/>
                  <a:pt x="10059" y="30382"/>
                  <a:pt x="10188" y="29814"/>
                </a:cubicBezTo>
                <a:cubicBezTo>
                  <a:pt x="11451" y="32445"/>
                  <a:pt x="15681" y="33941"/>
                  <a:pt x="18415" y="34508"/>
                </a:cubicBezTo>
                <a:cubicBezTo>
                  <a:pt x="15733" y="33116"/>
                  <a:pt x="13747" y="29557"/>
                  <a:pt x="10368" y="29067"/>
                </a:cubicBezTo>
                <a:cubicBezTo>
                  <a:pt x="10471" y="28499"/>
                  <a:pt x="10626" y="27958"/>
                  <a:pt x="10755" y="27416"/>
                </a:cubicBezTo>
                <a:cubicBezTo>
                  <a:pt x="13341" y="28949"/>
                  <a:pt x="16615" y="30151"/>
                  <a:pt x="19857" y="30151"/>
                </a:cubicBezTo>
                <a:cubicBezTo>
                  <a:pt x="21141" y="30151"/>
                  <a:pt x="22421" y="29963"/>
                  <a:pt x="23650" y="29531"/>
                </a:cubicBezTo>
                <a:lnTo>
                  <a:pt x="23650" y="29531"/>
                </a:lnTo>
                <a:cubicBezTo>
                  <a:pt x="23516" y="29538"/>
                  <a:pt x="23382" y="29542"/>
                  <a:pt x="23248" y="29542"/>
                </a:cubicBezTo>
                <a:cubicBezTo>
                  <a:pt x="19522" y="29542"/>
                  <a:pt x="15846" y="26761"/>
                  <a:pt x="11908" y="26761"/>
                </a:cubicBezTo>
                <a:cubicBezTo>
                  <a:pt x="11577" y="26761"/>
                  <a:pt x="11245" y="26780"/>
                  <a:pt x="10910" y="26823"/>
                </a:cubicBezTo>
                <a:cubicBezTo>
                  <a:pt x="11013" y="26359"/>
                  <a:pt x="11142" y="25894"/>
                  <a:pt x="11400" y="25017"/>
                </a:cubicBezTo>
                <a:cubicBezTo>
                  <a:pt x="14088" y="25693"/>
                  <a:pt x="17223" y="26342"/>
                  <a:pt x="19887" y="26342"/>
                </a:cubicBezTo>
                <a:cubicBezTo>
                  <a:pt x="21696" y="26342"/>
                  <a:pt x="23288" y="26042"/>
                  <a:pt x="24373" y="25250"/>
                </a:cubicBezTo>
                <a:lnTo>
                  <a:pt x="24373" y="25250"/>
                </a:lnTo>
                <a:cubicBezTo>
                  <a:pt x="23649" y="25368"/>
                  <a:pt x="22922" y="25416"/>
                  <a:pt x="22193" y="25416"/>
                </a:cubicBezTo>
                <a:cubicBezTo>
                  <a:pt x="19226" y="25416"/>
                  <a:pt x="16227" y="24628"/>
                  <a:pt x="13264" y="24628"/>
                </a:cubicBezTo>
                <a:cubicBezTo>
                  <a:pt x="12675" y="24628"/>
                  <a:pt x="12088" y="24659"/>
                  <a:pt x="11503" y="24734"/>
                </a:cubicBezTo>
                <a:cubicBezTo>
                  <a:pt x="11684" y="24141"/>
                  <a:pt x="11890" y="23547"/>
                  <a:pt x="12096" y="22954"/>
                </a:cubicBezTo>
                <a:cubicBezTo>
                  <a:pt x="13934" y="23651"/>
                  <a:pt x="15855" y="23994"/>
                  <a:pt x="17767" y="23994"/>
                </a:cubicBezTo>
                <a:cubicBezTo>
                  <a:pt x="20523" y="23994"/>
                  <a:pt x="23262" y="23282"/>
                  <a:pt x="25714" y="21897"/>
                </a:cubicBezTo>
                <a:lnTo>
                  <a:pt x="25714" y="21897"/>
                </a:lnTo>
                <a:cubicBezTo>
                  <a:pt x="24100" y="22475"/>
                  <a:pt x="22386" y="22662"/>
                  <a:pt x="20631" y="22662"/>
                </a:cubicBezTo>
                <a:cubicBezTo>
                  <a:pt x="17926" y="22662"/>
                  <a:pt x="15122" y="22218"/>
                  <a:pt x="12431" y="22077"/>
                </a:cubicBezTo>
                <a:cubicBezTo>
                  <a:pt x="12793" y="21175"/>
                  <a:pt x="12844" y="21020"/>
                  <a:pt x="13566" y="19524"/>
                </a:cubicBezTo>
                <a:cubicBezTo>
                  <a:pt x="14461" y="19680"/>
                  <a:pt x="15415" y="19765"/>
                  <a:pt x="16388" y="19765"/>
                </a:cubicBezTo>
                <a:cubicBezTo>
                  <a:pt x="20240" y="19765"/>
                  <a:pt x="24403" y="18438"/>
                  <a:pt x="26462" y="14959"/>
                </a:cubicBezTo>
                <a:lnTo>
                  <a:pt x="26462" y="14959"/>
                </a:lnTo>
                <a:cubicBezTo>
                  <a:pt x="22722" y="17744"/>
                  <a:pt x="17925" y="17744"/>
                  <a:pt x="13747" y="19137"/>
                </a:cubicBezTo>
                <a:cubicBezTo>
                  <a:pt x="14211" y="18234"/>
                  <a:pt x="14701" y="17332"/>
                  <a:pt x="15268" y="16481"/>
                </a:cubicBezTo>
                <a:cubicBezTo>
                  <a:pt x="21071" y="15526"/>
                  <a:pt x="27983" y="10936"/>
                  <a:pt x="29221" y="7841"/>
                </a:cubicBezTo>
                <a:lnTo>
                  <a:pt x="29221" y="7841"/>
                </a:lnTo>
                <a:cubicBezTo>
                  <a:pt x="25121" y="10858"/>
                  <a:pt x="20194" y="13360"/>
                  <a:pt x="15630" y="16016"/>
                </a:cubicBezTo>
                <a:cubicBezTo>
                  <a:pt x="18931" y="11271"/>
                  <a:pt x="28731" y="5829"/>
                  <a:pt x="29737" y="1032"/>
                </a:cubicBezTo>
                <a:lnTo>
                  <a:pt x="29737" y="1032"/>
                </a:lnTo>
                <a:cubicBezTo>
                  <a:pt x="27803" y="3173"/>
                  <a:pt x="25249" y="4668"/>
                  <a:pt x="22954" y="6396"/>
                </a:cubicBezTo>
                <a:cubicBezTo>
                  <a:pt x="19369" y="8821"/>
                  <a:pt x="18080" y="12483"/>
                  <a:pt x="15243" y="15759"/>
                </a:cubicBezTo>
                <a:cubicBezTo>
                  <a:pt x="16223" y="10368"/>
                  <a:pt x="19627" y="5649"/>
                  <a:pt x="20659" y="0"/>
                </a:cubicBezTo>
                <a:close/>
              </a:path>
            </a:pathLst>
          </a:custGeom>
          <a:solidFill>
            <a:schemeClr val="accent3"/>
          </a:solidFill>
          <a:ln>
            <a:noFill/>
          </a:ln>
        </p:spPr>
        <p:txBody>
          <a:bodyPr spcFirstLastPara="1" lIns="121900" tIns="121900" rIns="121900" bIns="121900" anchor="ctr"/>
          <a:lstStyle/>
          <a:p>
            <a:pPr marL="0" marR="0" lvl="0" indent="0" algn="l" defTabSz="1219170" rtl="0" eaLnBrk="1" fontAlgn="base"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sp>
        <p:nvSpPr>
          <p:cNvPr id="6" name="Google Shape;390;p14"/>
          <p:cNvSpPr>
            <a:spLocks/>
          </p:cNvSpPr>
          <p:nvPr/>
        </p:nvSpPr>
        <p:spPr bwMode="auto">
          <a:xfrm rot="16200000">
            <a:off x="10675409" y="5836709"/>
            <a:ext cx="1166283" cy="1579033"/>
          </a:xfrm>
          <a:custGeom>
            <a:avLst/>
            <a:gdLst>
              <a:gd name="T0" fmla="*/ 378722323 w 29738"/>
              <a:gd name="T1" fmla="*/ 414800785 h 40284"/>
              <a:gd name="T2" fmla="*/ 347853561 w 29738"/>
              <a:gd name="T3" fmla="*/ 467216743 h 40284"/>
              <a:gd name="T4" fmla="*/ 286828913 w 29738"/>
              <a:gd name="T5" fmla="*/ 82574018 h 40284"/>
              <a:gd name="T6" fmla="*/ 300621613 w 29738"/>
              <a:gd name="T7" fmla="*/ 571411717 h 40284"/>
              <a:gd name="T8" fmla="*/ 115535313 w 29738"/>
              <a:gd name="T9" fmla="*/ 222136729 h 40284"/>
              <a:gd name="T10" fmla="*/ 282883708 w 29738"/>
              <a:gd name="T11" fmla="*/ 622531305 h 40284"/>
              <a:gd name="T12" fmla="*/ 65631726 w 29738"/>
              <a:gd name="T13" fmla="*/ 368279862 h 40284"/>
              <a:gd name="T14" fmla="*/ 265171717 w 29738"/>
              <a:gd name="T15" fmla="*/ 684119572 h 40284"/>
              <a:gd name="T16" fmla="*/ 0 w 29738"/>
              <a:gd name="T17" fmla="*/ 539297004 h 40284"/>
              <a:gd name="T18" fmla="*/ 261889238 w 29738"/>
              <a:gd name="T19" fmla="*/ 696569100 h 40284"/>
              <a:gd name="T20" fmla="*/ 252702732 w 29738"/>
              <a:gd name="T21" fmla="*/ 735239160 h 40284"/>
              <a:gd name="T22" fmla="*/ 12469838 w 29738"/>
              <a:gd name="T23" fmla="*/ 738516406 h 40284"/>
              <a:gd name="T24" fmla="*/ 128819299 w 29738"/>
              <a:gd name="T25" fmla="*/ 770631120 h 40284"/>
              <a:gd name="T26" fmla="*/ 247434664 w 29738"/>
              <a:gd name="T27" fmla="*/ 757495351 h 40284"/>
              <a:gd name="T28" fmla="*/ 49878527 w 29738"/>
              <a:gd name="T29" fmla="*/ 866951036 h 40284"/>
              <a:gd name="T30" fmla="*/ 236949533 w 29738"/>
              <a:gd name="T31" fmla="*/ 808614938 h 40284"/>
              <a:gd name="T32" fmla="*/ 203917816 w 29738"/>
              <a:gd name="T33" fmla="*/ 1023485915 h 40284"/>
              <a:gd name="T34" fmla="*/ 360323399 w 29738"/>
              <a:gd name="T35" fmla="*/ 939666532 h 40284"/>
              <a:gd name="T36" fmla="*/ 259267749 w 29738"/>
              <a:gd name="T37" fmla="*/ 757495351 h 40284"/>
              <a:gd name="T38" fmla="*/ 263848854 w 29738"/>
              <a:gd name="T39" fmla="*/ 738516406 h 40284"/>
              <a:gd name="T40" fmla="*/ 505328488 w 29738"/>
              <a:gd name="T41" fmla="*/ 766058356 h 40284"/>
              <a:gd name="T42" fmla="*/ 601854066 w 29738"/>
              <a:gd name="T43" fmla="*/ 750305652 h 40284"/>
              <a:gd name="T44" fmla="*/ 303038940 w 29738"/>
              <a:gd name="T45" fmla="*/ 679927103 h 40284"/>
              <a:gd name="T46" fmla="*/ 290111421 w 29738"/>
              <a:gd name="T47" fmla="*/ 635616068 h 40284"/>
              <a:gd name="T48" fmla="*/ 620252991 w 29738"/>
              <a:gd name="T49" fmla="*/ 641536208 h 40284"/>
              <a:gd name="T50" fmla="*/ 564775901 w 29738"/>
              <a:gd name="T51" fmla="*/ 645753754 h 40284"/>
              <a:gd name="T52" fmla="*/ 292732910 w 29738"/>
              <a:gd name="T53" fmla="*/ 628426368 h 40284"/>
              <a:gd name="T54" fmla="*/ 452141539 w 29738"/>
              <a:gd name="T55" fmla="*/ 609624577 h 40284"/>
              <a:gd name="T56" fmla="*/ 654379171 w 29738"/>
              <a:gd name="T57" fmla="*/ 556345225 h 40284"/>
              <a:gd name="T58" fmla="*/ 316348869 w 29738"/>
              <a:gd name="T59" fmla="*/ 560918842 h 40284"/>
              <a:gd name="T60" fmla="*/ 417048081 w 29738"/>
              <a:gd name="T61" fmla="*/ 502176580 h 40284"/>
              <a:gd name="T62" fmla="*/ 673414879 w 29738"/>
              <a:gd name="T63" fmla="*/ 380069108 h 40284"/>
              <a:gd name="T64" fmla="*/ 388545582 w 29738"/>
              <a:gd name="T65" fmla="*/ 418739167 h 40284"/>
              <a:gd name="T66" fmla="*/ 743626856 w 29738"/>
              <a:gd name="T67" fmla="*/ 199219403 h 40284"/>
              <a:gd name="T68" fmla="*/ 756758566 w 29738"/>
              <a:gd name="T69" fmla="*/ 26220502 h 40284"/>
              <a:gd name="T70" fmla="*/ 584142104 w 29738"/>
              <a:gd name="T71" fmla="*/ 162505996 h 40284"/>
              <a:gd name="T72" fmla="*/ 525738091 w 29738"/>
              <a:gd name="T73" fmla="*/ 0 h 4028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9738" h="40284" extrusionOk="0">
                <a:moveTo>
                  <a:pt x="20659" y="0"/>
                </a:moveTo>
                <a:cubicBezTo>
                  <a:pt x="17022" y="4411"/>
                  <a:pt x="13953" y="10291"/>
                  <a:pt x="14882" y="16326"/>
                </a:cubicBezTo>
                <a:lnTo>
                  <a:pt x="14701" y="16584"/>
                </a:lnTo>
                <a:cubicBezTo>
                  <a:pt x="14340" y="17177"/>
                  <a:pt x="13979" y="17770"/>
                  <a:pt x="13669" y="18389"/>
                </a:cubicBezTo>
                <a:cubicBezTo>
                  <a:pt x="13205" y="13308"/>
                  <a:pt x="12406" y="8228"/>
                  <a:pt x="11271" y="3250"/>
                </a:cubicBezTo>
                <a:cubicBezTo>
                  <a:pt x="9698" y="8486"/>
                  <a:pt x="10497" y="14185"/>
                  <a:pt x="13463" y="18776"/>
                </a:cubicBezTo>
                <a:cubicBezTo>
                  <a:pt x="12844" y="19988"/>
                  <a:pt x="12303" y="21200"/>
                  <a:pt x="11813" y="22490"/>
                </a:cubicBezTo>
                <a:cubicBezTo>
                  <a:pt x="10342" y="17693"/>
                  <a:pt x="8150" y="12354"/>
                  <a:pt x="4540" y="8743"/>
                </a:cubicBezTo>
                <a:cubicBezTo>
                  <a:pt x="6551" y="13412"/>
                  <a:pt x="7634" y="19086"/>
                  <a:pt x="11658" y="22928"/>
                </a:cubicBezTo>
                <a:cubicBezTo>
                  <a:pt x="11451" y="23444"/>
                  <a:pt x="11271" y="23960"/>
                  <a:pt x="11116" y="24502"/>
                </a:cubicBezTo>
                <a:cubicBezTo>
                  <a:pt x="7067" y="22206"/>
                  <a:pt x="4978" y="18183"/>
                  <a:pt x="2579" y="14495"/>
                </a:cubicBezTo>
                <a:cubicBezTo>
                  <a:pt x="3559" y="18802"/>
                  <a:pt x="5571" y="24579"/>
                  <a:pt x="10884" y="25250"/>
                </a:cubicBezTo>
                <a:cubicBezTo>
                  <a:pt x="10729" y="25765"/>
                  <a:pt x="10652" y="25997"/>
                  <a:pt x="10420" y="26926"/>
                </a:cubicBezTo>
                <a:cubicBezTo>
                  <a:pt x="6758" y="25688"/>
                  <a:pt x="2786" y="24553"/>
                  <a:pt x="0" y="21226"/>
                </a:cubicBezTo>
                <a:cubicBezTo>
                  <a:pt x="136" y="25466"/>
                  <a:pt x="4517" y="27533"/>
                  <a:pt x="8624" y="27533"/>
                </a:cubicBezTo>
                <a:cubicBezTo>
                  <a:pt x="9188" y="27533"/>
                  <a:pt x="9748" y="27494"/>
                  <a:pt x="10291" y="27416"/>
                </a:cubicBezTo>
                <a:cubicBezTo>
                  <a:pt x="10162" y="27932"/>
                  <a:pt x="10033" y="28422"/>
                  <a:pt x="9930" y="28938"/>
                </a:cubicBezTo>
                <a:cubicBezTo>
                  <a:pt x="7962" y="29088"/>
                  <a:pt x="5995" y="29292"/>
                  <a:pt x="3944" y="29292"/>
                </a:cubicBezTo>
                <a:cubicBezTo>
                  <a:pt x="2822" y="29292"/>
                  <a:pt x="1676" y="29231"/>
                  <a:pt x="490" y="29067"/>
                </a:cubicBezTo>
                <a:cubicBezTo>
                  <a:pt x="1849" y="30026"/>
                  <a:pt x="3422" y="30331"/>
                  <a:pt x="5062" y="30331"/>
                </a:cubicBezTo>
                <a:cubicBezTo>
                  <a:pt x="6596" y="30331"/>
                  <a:pt x="8190" y="30064"/>
                  <a:pt x="9723" y="29814"/>
                </a:cubicBezTo>
                <a:cubicBezTo>
                  <a:pt x="9620" y="30253"/>
                  <a:pt x="9543" y="30666"/>
                  <a:pt x="9466" y="31104"/>
                </a:cubicBezTo>
                <a:cubicBezTo>
                  <a:pt x="6912" y="31517"/>
                  <a:pt x="4617" y="33245"/>
                  <a:pt x="1960" y="34122"/>
                </a:cubicBezTo>
                <a:cubicBezTo>
                  <a:pt x="2357" y="34238"/>
                  <a:pt x="2774" y="34290"/>
                  <a:pt x="3202" y="34290"/>
                </a:cubicBezTo>
                <a:cubicBezTo>
                  <a:pt x="5248" y="34290"/>
                  <a:pt x="7562" y="33085"/>
                  <a:pt x="9311" y="31826"/>
                </a:cubicBezTo>
                <a:cubicBezTo>
                  <a:pt x="8167" y="38164"/>
                  <a:pt x="7894" y="40283"/>
                  <a:pt x="8013" y="40283"/>
                </a:cubicBezTo>
                <a:cubicBezTo>
                  <a:pt x="8206" y="40283"/>
                  <a:pt x="9423" y="34747"/>
                  <a:pt x="9646" y="32548"/>
                </a:cubicBezTo>
                <a:cubicBezTo>
                  <a:pt x="10136" y="34431"/>
                  <a:pt x="11967" y="36881"/>
                  <a:pt x="14159" y="36984"/>
                </a:cubicBezTo>
                <a:cubicBezTo>
                  <a:pt x="12483" y="35592"/>
                  <a:pt x="12122" y="32780"/>
                  <a:pt x="9852" y="31491"/>
                </a:cubicBezTo>
                <a:cubicBezTo>
                  <a:pt x="9956" y="30949"/>
                  <a:pt x="10059" y="30382"/>
                  <a:pt x="10188" y="29814"/>
                </a:cubicBezTo>
                <a:cubicBezTo>
                  <a:pt x="11451" y="32445"/>
                  <a:pt x="15681" y="33941"/>
                  <a:pt x="18415" y="34508"/>
                </a:cubicBezTo>
                <a:cubicBezTo>
                  <a:pt x="15733" y="33116"/>
                  <a:pt x="13747" y="29557"/>
                  <a:pt x="10368" y="29067"/>
                </a:cubicBezTo>
                <a:cubicBezTo>
                  <a:pt x="10471" y="28499"/>
                  <a:pt x="10626" y="27958"/>
                  <a:pt x="10755" y="27416"/>
                </a:cubicBezTo>
                <a:cubicBezTo>
                  <a:pt x="13341" y="28949"/>
                  <a:pt x="16615" y="30151"/>
                  <a:pt x="19857" y="30151"/>
                </a:cubicBezTo>
                <a:cubicBezTo>
                  <a:pt x="21141" y="30151"/>
                  <a:pt x="22421" y="29963"/>
                  <a:pt x="23650" y="29531"/>
                </a:cubicBezTo>
                <a:cubicBezTo>
                  <a:pt x="23516" y="29538"/>
                  <a:pt x="23382" y="29542"/>
                  <a:pt x="23248" y="29542"/>
                </a:cubicBezTo>
                <a:cubicBezTo>
                  <a:pt x="19522" y="29542"/>
                  <a:pt x="15846" y="26761"/>
                  <a:pt x="11908" y="26761"/>
                </a:cubicBezTo>
                <a:cubicBezTo>
                  <a:pt x="11577" y="26761"/>
                  <a:pt x="11245" y="26780"/>
                  <a:pt x="10910" y="26823"/>
                </a:cubicBezTo>
                <a:cubicBezTo>
                  <a:pt x="11013" y="26359"/>
                  <a:pt x="11142" y="25894"/>
                  <a:pt x="11400" y="25017"/>
                </a:cubicBezTo>
                <a:cubicBezTo>
                  <a:pt x="14088" y="25693"/>
                  <a:pt x="17223" y="26342"/>
                  <a:pt x="19887" y="26342"/>
                </a:cubicBezTo>
                <a:cubicBezTo>
                  <a:pt x="21696" y="26342"/>
                  <a:pt x="23288" y="26042"/>
                  <a:pt x="24373" y="25250"/>
                </a:cubicBezTo>
                <a:cubicBezTo>
                  <a:pt x="23649" y="25368"/>
                  <a:pt x="22922" y="25416"/>
                  <a:pt x="22193" y="25416"/>
                </a:cubicBezTo>
                <a:cubicBezTo>
                  <a:pt x="19226" y="25416"/>
                  <a:pt x="16227" y="24628"/>
                  <a:pt x="13264" y="24628"/>
                </a:cubicBezTo>
                <a:cubicBezTo>
                  <a:pt x="12675" y="24628"/>
                  <a:pt x="12088" y="24659"/>
                  <a:pt x="11503" y="24734"/>
                </a:cubicBezTo>
                <a:cubicBezTo>
                  <a:pt x="11684" y="24141"/>
                  <a:pt x="11890" y="23547"/>
                  <a:pt x="12096" y="22954"/>
                </a:cubicBezTo>
                <a:cubicBezTo>
                  <a:pt x="13934" y="23651"/>
                  <a:pt x="15855" y="23994"/>
                  <a:pt x="17767" y="23994"/>
                </a:cubicBezTo>
                <a:cubicBezTo>
                  <a:pt x="20523" y="23994"/>
                  <a:pt x="23262" y="23282"/>
                  <a:pt x="25714" y="21897"/>
                </a:cubicBezTo>
                <a:cubicBezTo>
                  <a:pt x="24100" y="22475"/>
                  <a:pt x="22386" y="22662"/>
                  <a:pt x="20631" y="22662"/>
                </a:cubicBezTo>
                <a:cubicBezTo>
                  <a:pt x="17926" y="22662"/>
                  <a:pt x="15122" y="22218"/>
                  <a:pt x="12431" y="22077"/>
                </a:cubicBezTo>
                <a:cubicBezTo>
                  <a:pt x="12793" y="21175"/>
                  <a:pt x="12844" y="21020"/>
                  <a:pt x="13566" y="19524"/>
                </a:cubicBezTo>
                <a:cubicBezTo>
                  <a:pt x="14461" y="19680"/>
                  <a:pt x="15415" y="19765"/>
                  <a:pt x="16388" y="19765"/>
                </a:cubicBezTo>
                <a:cubicBezTo>
                  <a:pt x="20240" y="19765"/>
                  <a:pt x="24403" y="18438"/>
                  <a:pt x="26462" y="14959"/>
                </a:cubicBezTo>
                <a:cubicBezTo>
                  <a:pt x="22722" y="17744"/>
                  <a:pt x="17925" y="17744"/>
                  <a:pt x="13747" y="19137"/>
                </a:cubicBezTo>
                <a:cubicBezTo>
                  <a:pt x="14211" y="18234"/>
                  <a:pt x="14701" y="17332"/>
                  <a:pt x="15268" y="16481"/>
                </a:cubicBezTo>
                <a:cubicBezTo>
                  <a:pt x="21071" y="15526"/>
                  <a:pt x="27983" y="10936"/>
                  <a:pt x="29221" y="7841"/>
                </a:cubicBezTo>
                <a:cubicBezTo>
                  <a:pt x="25121" y="10858"/>
                  <a:pt x="20194" y="13360"/>
                  <a:pt x="15630" y="16016"/>
                </a:cubicBezTo>
                <a:cubicBezTo>
                  <a:pt x="18931" y="11271"/>
                  <a:pt x="28731" y="5829"/>
                  <a:pt x="29737" y="1032"/>
                </a:cubicBezTo>
                <a:cubicBezTo>
                  <a:pt x="27803" y="3173"/>
                  <a:pt x="25249" y="4668"/>
                  <a:pt x="22954" y="6396"/>
                </a:cubicBezTo>
                <a:cubicBezTo>
                  <a:pt x="19369" y="8821"/>
                  <a:pt x="18080" y="12483"/>
                  <a:pt x="15243" y="15759"/>
                </a:cubicBezTo>
                <a:cubicBezTo>
                  <a:pt x="16223" y="10368"/>
                  <a:pt x="19627" y="5649"/>
                  <a:pt x="20659" y="0"/>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lIns="121900" tIns="121900" rIns="121900" bIns="121900" anchor="ctr"/>
          <a:lstStyle/>
          <a:p>
            <a:pPr marL="0" marR="0" lvl="0" indent="0" algn="l" defTabSz="121917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sp>
        <p:nvSpPr>
          <p:cNvPr id="7" name="Google Shape;391;p14"/>
          <p:cNvSpPr/>
          <p:nvPr/>
        </p:nvSpPr>
        <p:spPr>
          <a:xfrm rot="10800000" flipH="1">
            <a:off x="-264584" y="-205318"/>
            <a:ext cx="1382184" cy="1873251"/>
          </a:xfrm>
          <a:custGeom>
            <a:avLst/>
            <a:gdLst/>
            <a:ahLst/>
            <a:cxnLst/>
            <a:rect l="l" t="t" r="r" b="b"/>
            <a:pathLst>
              <a:path w="29738" h="40284" extrusionOk="0">
                <a:moveTo>
                  <a:pt x="20659" y="0"/>
                </a:moveTo>
                <a:cubicBezTo>
                  <a:pt x="17022" y="4411"/>
                  <a:pt x="13953" y="10291"/>
                  <a:pt x="14882" y="16326"/>
                </a:cubicBezTo>
                <a:lnTo>
                  <a:pt x="14701" y="16584"/>
                </a:lnTo>
                <a:cubicBezTo>
                  <a:pt x="14340" y="17177"/>
                  <a:pt x="13979" y="17770"/>
                  <a:pt x="13669" y="18389"/>
                </a:cubicBezTo>
                <a:cubicBezTo>
                  <a:pt x="13205" y="13308"/>
                  <a:pt x="12406" y="8228"/>
                  <a:pt x="11271" y="3250"/>
                </a:cubicBezTo>
                <a:lnTo>
                  <a:pt x="11271" y="3250"/>
                </a:lnTo>
                <a:cubicBezTo>
                  <a:pt x="9698" y="8486"/>
                  <a:pt x="10497" y="14185"/>
                  <a:pt x="13463" y="18776"/>
                </a:cubicBezTo>
                <a:cubicBezTo>
                  <a:pt x="12844" y="19988"/>
                  <a:pt x="12303" y="21200"/>
                  <a:pt x="11813" y="22490"/>
                </a:cubicBezTo>
                <a:cubicBezTo>
                  <a:pt x="10342" y="17693"/>
                  <a:pt x="8150" y="12354"/>
                  <a:pt x="4540" y="8743"/>
                </a:cubicBezTo>
                <a:lnTo>
                  <a:pt x="4540" y="8743"/>
                </a:lnTo>
                <a:cubicBezTo>
                  <a:pt x="6551" y="13412"/>
                  <a:pt x="7634" y="19086"/>
                  <a:pt x="11658" y="22928"/>
                </a:cubicBezTo>
                <a:cubicBezTo>
                  <a:pt x="11451" y="23444"/>
                  <a:pt x="11271" y="23960"/>
                  <a:pt x="11116" y="24502"/>
                </a:cubicBezTo>
                <a:cubicBezTo>
                  <a:pt x="7067" y="22206"/>
                  <a:pt x="4978" y="18183"/>
                  <a:pt x="2579" y="14495"/>
                </a:cubicBezTo>
                <a:lnTo>
                  <a:pt x="2579" y="14495"/>
                </a:lnTo>
                <a:cubicBezTo>
                  <a:pt x="3559" y="18802"/>
                  <a:pt x="5571" y="24579"/>
                  <a:pt x="10884" y="25250"/>
                </a:cubicBezTo>
                <a:cubicBezTo>
                  <a:pt x="10729" y="25765"/>
                  <a:pt x="10652" y="25997"/>
                  <a:pt x="10420" y="26926"/>
                </a:cubicBezTo>
                <a:cubicBezTo>
                  <a:pt x="6758" y="25688"/>
                  <a:pt x="2786" y="24553"/>
                  <a:pt x="0" y="21226"/>
                </a:cubicBezTo>
                <a:lnTo>
                  <a:pt x="0" y="21226"/>
                </a:lnTo>
                <a:cubicBezTo>
                  <a:pt x="136" y="25466"/>
                  <a:pt x="4517" y="27533"/>
                  <a:pt x="8624" y="27533"/>
                </a:cubicBezTo>
                <a:cubicBezTo>
                  <a:pt x="9188" y="27533"/>
                  <a:pt x="9748" y="27494"/>
                  <a:pt x="10291" y="27416"/>
                </a:cubicBezTo>
                <a:lnTo>
                  <a:pt x="10291" y="27416"/>
                </a:lnTo>
                <a:cubicBezTo>
                  <a:pt x="10162" y="27932"/>
                  <a:pt x="10033" y="28422"/>
                  <a:pt x="9930" y="28938"/>
                </a:cubicBezTo>
                <a:cubicBezTo>
                  <a:pt x="7962" y="29088"/>
                  <a:pt x="5995" y="29292"/>
                  <a:pt x="3944" y="29292"/>
                </a:cubicBezTo>
                <a:cubicBezTo>
                  <a:pt x="2822" y="29292"/>
                  <a:pt x="1676" y="29231"/>
                  <a:pt x="490" y="29067"/>
                </a:cubicBezTo>
                <a:lnTo>
                  <a:pt x="490" y="29067"/>
                </a:lnTo>
                <a:cubicBezTo>
                  <a:pt x="1849" y="30026"/>
                  <a:pt x="3422" y="30331"/>
                  <a:pt x="5062" y="30331"/>
                </a:cubicBezTo>
                <a:cubicBezTo>
                  <a:pt x="6596" y="30331"/>
                  <a:pt x="8190" y="30064"/>
                  <a:pt x="9723" y="29814"/>
                </a:cubicBezTo>
                <a:lnTo>
                  <a:pt x="9723" y="29814"/>
                </a:lnTo>
                <a:cubicBezTo>
                  <a:pt x="9620" y="30253"/>
                  <a:pt x="9543" y="30666"/>
                  <a:pt x="9466" y="31104"/>
                </a:cubicBezTo>
                <a:cubicBezTo>
                  <a:pt x="6912" y="31517"/>
                  <a:pt x="4617" y="33245"/>
                  <a:pt x="1960" y="34122"/>
                </a:cubicBezTo>
                <a:cubicBezTo>
                  <a:pt x="2357" y="34238"/>
                  <a:pt x="2774" y="34290"/>
                  <a:pt x="3202" y="34290"/>
                </a:cubicBezTo>
                <a:cubicBezTo>
                  <a:pt x="5248" y="34290"/>
                  <a:pt x="7562" y="33085"/>
                  <a:pt x="9311" y="31826"/>
                </a:cubicBezTo>
                <a:lnTo>
                  <a:pt x="9311" y="31826"/>
                </a:lnTo>
                <a:cubicBezTo>
                  <a:pt x="8167" y="38164"/>
                  <a:pt x="7894" y="40283"/>
                  <a:pt x="8013" y="40283"/>
                </a:cubicBezTo>
                <a:cubicBezTo>
                  <a:pt x="8206" y="40283"/>
                  <a:pt x="9423" y="34747"/>
                  <a:pt x="9646" y="32548"/>
                </a:cubicBezTo>
                <a:cubicBezTo>
                  <a:pt x="10136" y="34431"/>
                  <a:pt x="11967" y="36881"/>
                  <a:pt x="14159" y="36984"/>
                </a:cubicBezTo>
                <a:cubicBezTo>
                  <a:pt x="12483" y="35592"/>
                  <a:pt x="12122" y="32780"/>
                  <a:pt x="9852" y="31491"/>
                </a:cubicBezTo>
                <a:cubicBezTo>
                  <a:pt x="9956" y="30949"/>
                  <a:pt x="10059" y="30382"/>
                  <a:pt x="10188" y="29814"/>
                </a:cubicBezTo>
                <a:cubicBezTo>
                  <a:pt x="11451" y="32445"/>
                  <a:pt x="15681" y="33941"/>
                  <a:pt x="18415" y="34508"/>
                </a:cubicBezTo>
                <a:cubicBezTo>
                  <a:pt x="15733" y="33116"/>
                  <a:pt x="13747" y="29557"/>
                  <a:pt x="10368" y="29067"/>
                </a:cubicBezTo>
                <a:cubicBezTo>
                  <a:pt x="10471" y="28499"/>
                  <a:pt x="10626" y="27958"/>
                  <a:pt x="10755" y="27416"/>
                </a:cubicBezTo>
                <a:cubicBezTo>
                  <a:pt x="13341" y="28949"/>
                  <a:pt x="16615" y="30151"/>
                  <a:pt x="19857" y="30151"/>
                </a:cubicBezTo>
                <a:cubicBezTo>
                  <a:pt x="21141" y="30151"/>
                  <a:pt x="22421" y="29963"/>
                  <a:pt x="23650" y="29531"/>
                </a:cubicBezTo>
                <a:lnTo>
                  <a:pt x="23650" y="29531"/>
                </a:lnTo>
                <a:cubicBezTo>
                  <a:pt x="23516" y="29538"/>
                  <a:pt x="23382" y="29542"/>
                  <a:pt x="23248" y="29542"/>
                </a:cubicBezTo>
                <a:cubicBezTo>
                  <a:pt x="19522" y="29542"/>
                  <a:pt x="15846" y="26761"/>
                  <a:pt x="11908" y="26761"/>
                </a:cubicBezTo>
                <a:cubicBezTo>
                  <a:pt x="11577" y="26761"/>
                  <a:pt x="11245" y="26780"/>
                  <a:pt x="10910" y="26823"/>
                </a:cubicBezTo>
                <a:cubicBezTo>
                  <a:pt x="11013" y="26359"/>
                  <a:pt x="11142" y="25894"/>
                  <a:pt x="11400" y="25017"/>
                </a:cubicBezTo>
                <a:cubicBezTo>
                  <a:pt x="14088" y="25693"/>
                  <a:pt x="17223" y="26342"/>
                  <a:pt x="19887" y="26342"/>
                </a:cubicBezTo>
                <a:cubicBezTo>
                  <a:pt x="21696" y="26342"/>
                  <a:pt x="23288" y="26042"/>
                  <a:pt x="24373" y="25250"/>
                </a:cubicBezTo>
                <a:lnTo>
                  <a:pt x="24373" y="25250"/>
                </a:lnTo>
                <a:cubicBezTo>
                  <a:pt x="23649" y="25368"/>
                  <a:pt x="22922" y="25416"/>
                  <a:pt x="22193" y="25416"/>
                </a:cubicBezTo>
                <a:cubicBezTo>
                  <a:pt x="19226" y="25416"/>
                  <a:pt x="16227" y="24628"/>
                  <a:pt x="13264" y="24628"/>
                </a:cubicBezTo>
                <a:cubicBezTo>
                  <a:pt x="12675" y="24628"/>
                  <a:pt x="12088" y="24659"/>
                  <a:pt x="11503" y="24734"/>
                </a:cubicBezTo>
                <a:cubicBezTo>
                  <a:pt x="11684" y="24141"/>
                  <a:pt x="11890" y="23547"/>
                  <a:pt x="12096" y="22954"/>
                </a:cubicBezTo>
                <a:cubicBezTo>
                  <a:pt x="13934" y="23651"/>
                  <a:pt x="15855" y="23994"/>
                  <a:pt x="17767" y="23994"/>
                </a:cubicBezTo>
                <a:cubicBezTo>
                  <a:pt x="20523" y="23994"/>
                  <a:pt x="23262" y="23282"/>
                  <a:pt x="25714" y="21897"/>
                </a:cubicBezTo>
                <a:lnTo>
                  <a:pt x="25714" y="21897"/>
                </a:lnTo>
                <a:cubicBezTo>
                  <a:pt x="24100" y="22475"/>
                  <a:pt x="22386" y="22662"/>
                  <a:pt x="20631" y="22662"/>
                </a:cubicBezTo>
                <a:cubicBezTo>
                  <a:pt x="17926" y="22662"/>
                  <a:pt x="15122" y="22218"/>
                  <a:pt x="12431" y="22077"/>
                </a:cubicBezTo>
                <a:cubicBezTo>
                  <a:pt x="12793" y="21175"/>
                  <a:pt x="12844" y="21020"/>
                  <a:pt x="13566" y="19524"/>
                </a:cubicBezTo>
                <a:cubicBezTo>
                  <a:pt x="14461" y="19680"/>
                  <a:pt x="15415" y="19765"/>
                  <a:pt x="16388" y="19765"/>
                </a:cubicBezTo>
                <a:cubicBezTo>
                  <a:pt x="20240" y="19765"/>
                  <a:pt x="24403" y="18438"/>
                  <a:pt x="26462" y="14959"/>
                </a:cubicBezTo>
                <a:lnTo>
                  <a:pt x="26462" y="14959"/>
                </a:lnTo>
                <a:cubicBezTo>
                  <a:pt x="22722" y="17744"/>
                  <a:pt x="17925" y="17744"/>
                  <a:pt x="13747" y="19137"/>
                </a:cubicBezTo>
                <a:cubicBezTo>
                  <a:pt x="14211" y="18234"/>
                  <a:pt x="14701" y="17332"/>
                  <a:pt x="15268" y="16481"/>
                </a:cubicBezTo>
                <a:cubicBezTo>
                  <a:pt x="21071" y="15526"/>
                  <a:pt x="27983" y="10936"/>
                  <a:pt x="29221" y="7841"/>
                </a:cubicBezTo>
                <a:lnTo>
                  <a:pt x="29221" y="7841"/>
                </a:lnTo>
                <a:cubicBezTo>
                  <a:pt x="25121" y="10858"/>
                  <a:pt x="20194" y="13360"/>
                  <a:pt x="15630" y="16016"/>
                </a:cubicBezTo>
                <a:cubicBezTo>
                  <a:pt x="18931" y="11271"/>
                  <a:pt x="28731" y="5829"/>
                  <a:pt x="29737" y="1032"/>
                </a:cubicBezTo>
                <a:lnTo>
                  <a:pt x="29737" y="1032"/>
                </a:lnTo>
                <a:cubicBezTo>
                  <a:pt x="27803" y="3173"/>
                  <a:pt x="25249" y="4668"/>
                  <a:pt x="22954" y="6396"/>
                </a:cubicBezTo>
                <a:cubicBezTo>
                  <a:pt x="19369" y="8821"/>
                  <a:pt x="18080" y="12483"/>
                  <a:pt x="15243" y="15759"/>
                </a:cubicBezTo>
                <a:cubicBezTo>
                  <a:pt x="16223" y="10368"/>
                  <a:pt x="19627" y="5649"/>
                  <a:pt x="20659" y="0"/>
                </a:cubicBezTo>
                <a:close/>
              </a:path>
            </a:pathLst>
          </a:custGeom>
          <a:solidFill>
            <a:schemeClr val="accent4"/>
          </a:solidFill>
          <a:ln>
            <a:noFill/>
          </a:ln>
        </p:spPr>
        <p:txBody>
          <a:bodyPr spcFirstLastPara="1" lIns="121900" tIns="121900" rIns="121900" bIns="121900" anchor="ctr"/>
          <a:lstStyle/>
          <a:p>
            <a:pPr marL="0" marR="0" lvl="0" indent="0" algn="l" defTabSz="1219170" rtl="0" eaLnBrk="1" fontAlgn="base"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grpSp>
        <p:nvGrpSpPr>
          <p:cNvPr id="8" name="Google Shape;392;p14"/>
          <p:cNvGrpSpPr>
            <a:grpSpLocks/>
          </p:cNvGrpSpPr>
          <p:nvPr/>
        </p:nvGrpSpPr>
        <p:grpSpPr bwMode="auto">
          <a:xfrm rot="5400000">
            <a:off x="1019176" y="-257174"/>
            <a:ext cx="1005417" cy="808567"/>
            <a:chOff x="4649450" y="3527425"/>
            <a:chExt cx="1224050" cy="983475"/>
          </a:xfrm>
        </p:grpSpPr>
        <p:sp>
          <p:nvSpPr>
            <p:cNvPr id="9" name="Google Shape;393;p14"/>
            <p:cNvSpPr>
              <a:spLocks/>
            </p:cNvSpPr>
            <p:nvPr/>
          </p:nvSpPr>
          <p:spPr bwMode="auto">
            <a:xfrm>
              <a:off x="4649450" y="4150450"/>
              <a:ext cx="456475" cy="168275"/>
            </a:xfrm>
            <a:custGeom>
              <a:avLst/>
              <a:gdLst>
                <a:gd name="T0" fmla="*/ 226656250 w 18259"/>
                <a:gd name="T1" fmla="*/ 15625 h 6731"/>
                <a:gd name="T2" fmla="*/ 225843750 w 18259"/>
                <a:gd name="T3" fmla="*/ 812500 h 6731"/>
                <a:gd name="T4" fmla="*/ 13875000 w 18259"/>
                <a:gd name="T5" fmla="*/ 91484375 h 6731"/>
                <a:gd name="T6" fmla="*/ 8343750 w 18259"/>
                <a:gd name="T7" fmla="*/ 105156250 h 6731"/>
                <a:gd name="T8" fmla="*/ 226656250 w 18259"/>
                <a:gd name="T9" fmla="*/ 15625 h 673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8259" h="6731" extrusionOk="0">
                  <a:moveTo>
                    <a:pt x="14506" y="1"/>
                  </a:moveTo>
                  <a:lnTo>
                    <a:pt x="14454" y="52"/>
                  </a:lnTo>
                  <a:cubicBezTo>
                    <a:pt x="10483" y="3121"/>
                    <a:pt x="5815" y="5107"/>
                    <a:pt x="888" y="5855"/>
                  </a:cubicBezTo>
                  <a:cubicBezTo>
                    <a:pt x="21" y="6472"/>
                    <a:pt x="0" y="6730"/>
                    <a:pt x="534" y="6730"/>
                  </a:cubicBezTo>
                  <a:cubicBezTo>
                    <a:pt x="3080" y="6730"/>
                    <a:pt x="18259" y="854"/>
                    <a:pt x="14506" y="1"/>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marL="0" marR="0" lvl="0" indent="0" algn="l" defTabSz="121917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sp>
          <p:nvSpPr>
            <p:cNvPr id="10" name="Google Shape;394;p14"/>
            <p:cNvSpPr>
              <a:spLocks/>
            </p:cNvSpPr>
            <p:nvPr/>
          </p:nvSpPr>
          <p:spPr bwMode="auto">
            <a:xfrm>
              <a:off x="4756075" y="3527425"/>
              <a:ext cx="1117425" cy="983475"/>
            </a:xfrm>
            <a:custGeom>
              <a:avLst/>
              <a:gdLst>
                <a:gd name="T0" fmla="*/ 568421875 w 44697"/>
                <a:gd name="T1" fmla="*/ 93421875 h 39339"/>
                <a:gd name="T2" fmla="*/ 558546875 w 44697"/>
                <a:gd name="T3" fmla="*/ 141171875 h 39339"/>
                <a:gd name="T4" fmla="*/ 538640625 w 44697"/>
                <a:gd name="T5" fmla="*/ 148218750 h 39339"/>
                <a:gd name="T6" fmla="*/ 540812500 w 44697"/>
                <a:gd name="T7" fmla="*/ 105296875 h 39339"/>
                <a:gd name="T8" fmla="*/ 568421875 w 44697"/>
                <a:gd name="T9" fmla="*/ 93421875 h 39339"/>
                <a:gd name="T10" fmla="*/ 330812500 w 44697"/>
                <a:gd name="T11" fmla="*/ 156265625 h 39339"/>
                <a:gd name="T12" fmla="*/ 333281250 w 44697"/>
                <a:gd name="T13" fmla="*/ 156484375 h 39339"/>
                <a:gd name="T14" fmla="*/ 318171875 w 44697"/>
                <a:gd name="T15" fmla="*/ 225640625 h 39339"/>
                <a:gd name="T16" fmla="*/ 315546875 w 44697"/>
                <a:gd name="T17" fmla="*/ 225390625 h 39339"/>
                <a:gd name="T18" fmla="*/ 330812500 w 44697"/>
                <a:gd name="T19" fmla="*/ 156265625 h 39339"/>
                <a:gd name="T20" fmla="*/ 308812500 w 44697"/>
                <a:gd name="T21" fmla="*/ 337437500 h 39339"/>
                <a:gd name="T22" fmla="*/ 331671875 w 44697"/>
                <a:gd name="T23" fmla="*/ 342250000 h 39339"/>
                <a:gd name="T24" fmla="*/ 334062500 w 44697"/>
                <a:gd name="T25" fmla="*/ 393734375 h 39339"/>
                <a:gd name="T26" fmla="*/ 310703125 w 44697"/>
                <a:gd name="T27" fmla="*/ 388593750 h 39339"/>
                <a:gd name="T28" fmla="*/ 308812500 w 44697"/>
                <a:gd name="T29" fmla="*/ 337437500 h 39339"/>
                <a:gd name="T30" fmla="*/ 377843750 w 44697"/>
                <a:gd name="T31" fmla="*/ 408781250 h 39339"/>
                <a:gd name="T32" fmla="*/ 404203125 w 44697"/>
                <a:gd name="T33" fmla="*/ 431718750 h 39339"/>
                <a:gd name="T34" fmla="*/ 392500000 w 44697"/>
                <a:gd name="T35" fmla="*/ 437390625 h 39339"/>
                <a:gd name="T36" fmla="*/ 366328125 w 44697"/>
                <a:gd name="T37" fmla="*/ 414390625 h 39339"/>
                <a:gd name="T38" fmla="*/ 377843750 w 44697"/>
                <a:gd name="T39" fmla="*/ 408781250 h 39339"/>
                <a:gd name="T40" fmla="*/ 400093750 w 44697"/>
                <a:gd name="T41" fmla="*/ 0 h 39339"/>
                <a:gd name="T42" fmla="*/ 279687500 w 44697"/>
                <a:gd name="T43" fmla="*/ 100875000 h 39339"/>
                <a:gd name="T44" fmla="*/ 274265625 w 44697"/>
                <a:gd name="T45" fmla="*/ 248312500 h 39339"/>
                <a:gd name="T46" fmla="*/ 247046875 w 44697"/>
                <a:gd name="T47" fmla="*/ 211687500 h 39339"/>
                <a:gd name="T48" fmla="*/ 263968750 w 44697"/>
                <a:gd name="T49" fmla="*/ 32765625 h 39339"/>
                <a:gd name="T50" fmla="*/ 263968750 w 44697"/>
                <a:gd name="T51" fmla="*/ 32765625 h 39339"/>
                <a:gd name="T52" fmla="*/ 179015625 w 44697"/>
                <a:gd name="T53" fmla="*/ 322359375 h 39339"/>
                <a:gd name="T54" fmla="*/ 176515625 w 44697"/>
                <a:gd name="T55" fmla="*/ 322109375 h 39339"/>
                <a:gd name="T56" fmla="*/ 97937500 w 44697"/>
                <a:gd name="T57" fmla="*/ 144390625 h 39339"/>
                <a:gd name="T58" fmla="*/ 97937500 w 44697"/>
                <a:gd name="T59" fmla="*/ 144390625 h 39339"/>
                <a:gd name="T60" fmla="*/ 21375000 w 44697"/>
                <a:gd name="T61" fmla="*/ 330171875 h 39339"/>
                <a:gd name="T62" fmla="*/ 133796875 w 44697"/>
                <a:gd name="T63" fmla="*/ 420828125 h 39339"/>
                <a:gd name="T64" fmla="*/ 205937500 w 44697"/>
                <a:gd name="T65" fmla="*/ 579609375 h 39339"/>
                <a:gd name="T66" fmla="*/ 321625000 w 44697"/>
                <a:gd name="T67" fmla="*/ 614656250 h 39339"/>
                <a:gd name="T68" fmla="*/ 401375000 w 44697"/>
                <a:gd name="T69" fmla="*/ 590093750 h 39339"/>
                <a:gd name="T70" fmla="*/ 343359375 w 44697"/>
                <a:gd name="T71" fmla="*/ 557843750 h 39339"/>
                <a:gd name="T72" fmla="*/ 249859375 w 44697"/>
                <a:gd name="T73" fmla="*/ 462750000 h 39339"/>
                <a:gd name="T74" fmla="*/ 259890625 w 44697"/>
                <a:gd name="T75" fmla="*/ 461968750 h 39339"/>
                <a:gd name="T76" fmla="*/ 447968750 w 44697"/>
                <a:gd name="T77" fmla="*/ 519750000 h 39339"/>
                <a:gd name="T78" fmla="*/ 507359375 w 44697"/>
                <a:gd name="T79" fmla="*/ 502234375 h 39339"/>
                <a:gd name="T80" fmla="*/ 577078125 w 44697"/>
                <a:gd name="T81" fmla="*/ 433734375 h 39339"/>
                <a:gd name="T82" fmla="*/ 577078125 w 44697"/>
                <a:gd name="T83" fmla="*/ 433734375 h 39339"/>
                <a:gd name="T84" fmla="*/ 531578125 w 44697"/>
                <a:gd name="T85" fmla="*/ 436671875 h 39339"/>
                <a:gd name="T86" fmla="*/ 401375000 w 44697"/>
                <a:gd name="T87" fmla="*/ 379328125 h 39339"/>
                <a:gd name="T88" fmla="*/ 419578125 w 44697"/>
                <a:gd name="T89" fmla="*/ 361828125 h 39339"/>
                <a:gd name="T90" fmla="*/ 546062500 w 44697"/>
                <a:gd name="T91" fmla="*/ 382265625 h 39339"/>
                <a:gd name="T92" fmla="*/ 567406250 w 44697"/>
                <a:gd name="T93" fmla="*/ 377312500 h 39339"/>
                <a:gd name="T94" fmla="*/ 642765625 w 44697"/>
                <a:gd name="T95" fmla="*/ 289062500 h 39339"/>
                <a:gd name="T96" fmla="*/ 642765625 w 44697"/>
                <a:gd name="T97" fmla="*/ 289062500 h 39339"/>
                <a:gd name="T98" fmla="*/ 569609375 w 44697"/>
                <a:gd name="T99" fmla="*/ 299906250 h 39339"/>
                <a:gd name="T100" fmla="*/ 519453125 w 44697"/>
                <a:gd name="T101" fmla="*/ 245937500 h 39339"/>
                <a:gd name="T102" fmla="*/ 662109375 w 44697"/>
                <a:gd name="T103" fmla="*/ 203218750 h 39339"/>
                <a:gd name="T104" fmla="*/ 683468750 w 44697"/>
                <a:gd name="T105" fmla="*/ 64203125 h 39339"/>
                <a:gd name="T106" fmla="*/ 564890625 w 44697"/>
                <a:gd name="T107" fmla="*/ 31984375 h 39339"/>
                <a:gd name="T108" fmla="*/ 453765625 w 44697"/>
                <a:gd name="T109" fmla="*/ 127062500 h 39339"/>
                <a:gd name="T110" fmla="*/ 425046875 w 44697"/>
                <a:gd name="T111" fmla="*/ 158625000 h 39339"/>
                <a:gd name="T112" fmla="*/ 406625000 w 44697"/>
                <a:gd name="T113" fmla="*/ 152046875 h 39339"/>
                <a:gd name="T114" fmla="*/ 429187500 w 44697"/>
                <a:gd name="T115" fmla="*/ 16640625 h 39339"/>
                <a:gd name="T116" fmla="*/ 400093750 w 44697"/>
                <a:gd name="T117" fmla="*/ 0 h 39339"/>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44697" h="39339" extrusionOk="0">
                  <a:moveTo>
                    <a:pt x="36379" y="5979"/>
                  </a:moveTo>
                  <a:cubicBezTo>
                    <a:pt x="37626" y="5979"/>
                    <a:pt x="37864" y="7555"/>
                    <a:pt x="35747" y="9035"/>
                  </a:cubicBezTo>
                  <a:cubicBezTo>
                    <a:pt x="35259" y="9350"/>
                    <a:pt x="34824" y="9486"/>
                    <a:pt x="34473" y="9486"/>
                  </a:cubicBezTo>
                  <a:cubicBezTo>
                    <a:pt x="33357" y="9486"/>
                    <a:pt x="33082" y="8112"/>
                    <a:pt x="34612" y="6739"/>
                  </a:cubicBezTo>
                  <a:cubicBezTo>
                    <a:pt x="35297" y="6203"/>
                    <a:pt x="35910" y="5979"/>
                    <a:pt x="36379" y="5979"/>
                  </a:cubicBezTo>
                  <a:close/>
                  <a:moveTo>
                    <a:pt x="21172" y="10001"/>
                  </a:moveTo>
                  <a:cubicBezTo>
                    <a:pt x="21224" y="10001"/>
                    <a:pt x="21276" y="10006"/>
                    <a:pt x="21330" y="10015"/>
                  </a:cubicBezTo>
                  <a:cubicBezTo>
                    <a:pt x="22725" y="10339"/>
                    <a:pt x="21930" y="14441"/>
                    <a:pt x="20363" y="14441"/>
                  </a:cubicBezTo>
                  <a:cubicBezTo>
                    <a:pt x="20308" y="14441"/>
                    <a:pt x="20252" y="14435"/>
                    <a:pt x="20195" y="14425"/>
                  </a:cubicBezTo>
                  <a:cubicBezTo>
                    <a:pt x="18771" y="14125"/>
                    <a:pt x="19573" y="10001"/>
                    <a:pt x="21172" y="10001"/>
                  </a:cubicBezTo>
                  <a:close/>
                  <a:moveTo>
                    <a:pt x="19764" y="21596"/>
                  </a:moveTo>
                  <a:cubicBezTo>
                    <a:pt x="20187" y="21596"/>
                    <a:pt x="20679" y="21690"/>
                    <a:pt x="21227" y="21904"/>
                  </a:cubicBezTo>
                  <a:cubicBezTo>
                    <a:pt x="23760" y="23171"/>
                    <a:pt x="23321" y="25199"/>
                    <a:pt x="21380" y="25199"/>
                  </a:cubicBezTo>
                  <a:cubicBezTo>
                    <a:pt x="20950" y="25199"/>
                    <a:pt x="20447" y="25099"/>
                    <a:pt x="19885" y="24870"/>
                  </a:cubicBezTo>
                  <a:cubicBezTo>
                    <a:pt x="17338" y="23618"/>
                    <a:pt x="17796" y="21596"/>
                    <a:pt x="19764" y="21596"/>
                  </a:cubicBezTo>
                  <a:close/>
                  <a:moveTo>
                    <a:pt x="24182" y="26162"/>
                  </a:moveTo>
                  <a:cubicBezTo>
                    <a:pt x="24978" y="26162"/>
                    <a:pt x="26067" y="26763"/>
                    <a:pt x="25869" y="27630"/>
                  </a:cubicBezTo>
                  <a:cubicBezTo>
                    <a:pt x="25759" y="27880"/>
                    <a:pt x="25466" y="27993"/>
                    <a:pt x="25120" y="27993"/>
                  </a:cubicBezTo>
                  <a:cubicBezTo>
                    <a:pt x="24325" y="27993"/>
                    <a:pt x="23247" y="27401"/>
                    <a:pt x="23445" y="26521"/>
                  </a:cubicBezTo>
                  <a:cubicBezTo>
                    <a:pt x="23553" y="26273"/>
                    <a:pt x="23840" y="26162"/>
                    <a:pt x="24182" y="26162"/>
                  </a:cubicBezTo>
                  <a:close/>
                  <a:moveTo>
                    <a:pt x="25606" y="0"/>
                  </a:moveTo>
                  <a:cubicBezTo>
                    <a:pt x="22588" y="0"/>
                    <a:pt x="17675" y="4496"/>
                    <a:pt x="17900" y="6456"/>
                  </a:cubicBezTo>
                  <a:cubicBezTo>
                    <a:pt x="16987" y="8479"/>
                    <a:pt x="18562" y="15892"/>
                    <a:pt x="17553" y="15892"/>
                  </a:cubicBezTo>
                  <a:cubicBezTo>
                    <a:pt x="17250" y="15892"/>
                    <a:pt x="16715" y="15226"/>
                    <a:pt x="15811" y="13548"/>
                  </a:cubicBezTo>
                  <a:cubicBezTo>
                    <a:pt x="13644" y="6765"/>
                    <a:pt x="18519" y="3541"/>
                    <a:pt x="16894" y="2097"/>
                  </a:cubicBezTo>
                  <a:cubicBezTo>
                    <a:pt x="4927" y="6524"/>
                    <a:pt x="13981" y="20631"/>
                    <a:pt x="11457" y="20631"/>
                  </a:cubicBezTo>
                  <a:cubicBezTo>
                    <a:pt x="11408" y="20631"/>
                    <a:pt x="11355" y="20625"/>
                    <a:pt x="11297" y="20615"/>
                  </a:cubicBezTo>
                  <a:cubicBezTo>
                    <a:pt x="3844" y="16823"/>
                    <a:pt x="7919" y="10273"/>
                    <a:pt x="6268" y="9241"/>
                  </a:cubicBezTo>
                  <a:cubicBezTo>
                    <a:pt x="1780" y="9447"/>
                    <a:pt x="1" y="18345"/>
                    <a:pt x="1368" y="21131"/>
                  </a:cubicBezTo>
                  <a:cubicBezTo>
                    <a:pt x="2425" y="24225"/>
                    <a:pt x="5314" y="26727"/>
                    <a:pt x="8563" y="26933"/>
                  </a:cubicBezTo>
                  <a:cubicBezTo>
                    <a:pt x="6681" y="33304"/>
                    <a:pt x="11968" y="36295"/>
                    <a:pt x="13180" y="37095"/>
                  </a:cubicBezTo>
                  <a:cubicBezTo>
                    <a:pt x="16091" y="38759"/>
                    <a:pt x="18570" y="39338"/>
                    <a:pt x="20584" y="39338"/>
                  </a:cubicBezTo>
                  <a:cubicBezTo>
                    <a:pt x="22940" y="39338"/>
                    <a:pt x="24659" y="38544"/>
                    <a:pt x="25688" y="37766"/>
                  </a:cubicBezTo>
                  <a:cubicBezTo>
                    <a:pt x="27932" y="35831"/>
                    <a:pt x="26101" y="36167"/>
                    <a:pt x="21975" y="35702"/>
                  </a:cubicBezTo>
                  <a:cubicBezTo>
                    <a:pt x="17100" y="35522"/>
                    <a:pt x="14469" y="31086"/>
                    <a:pt x="15991" y="29616"/>
                  </a:cubicBezTo>
                  <a:cubicBezTo>
                    <a:pt x="16201" y="29582"/>
                    <a:pt x="16415" y="29566"/>
                    <a:pt x="16633" y="29566"/>
                  </a:cubicBezTo>
                  <a:cubicBezTo>
                    <a:pt x="19978" y="29566"/>
                    <a:pt x="24301" y="33264"/>
                    <a:pt x="28670" y="33264"/>
                  </a:cubicBezTo>
                  <a:cubicBezTo>
                    <a:pt x="29941" y="33264"/>
                    <a:pt x="31216" y="32951"/>
                    <a:pt x="32471" y="32143"/>
                  </a:cubicBezTo>
                  <a:cubicBezTo>
                    <a:pt x="34277" y="31215"/>
                    <a:pt x="38068" y="28558"/>
                    <a:pt x="36933" y="27759"/>
                  </a:cubicBezTo>
                  <a:cubicBezTo>
                    <a:pt x="35945" y="27884"/>
                    <a:pt x="34966" y="27947"/>
                    <a:pt x="34021" y="27947"/>
                  </a:cubicBezTo>
                  <a:cubicBezTo>
                    <a:pt x="29910" y="27947"/>
                    <a:pt x="26443" y="26752"/>
                    <a:pt x="25688" y="24277"/>
                  </a:cubicBezTo>
                  <a:cubicBezTo>
                    <a:pt x="25424" y="23442"/>
                    <a:pt x="25932" y="23157"/>
                    <a:pt x="26853" y="23157"/>
                  </a:cubicBezTo>
                  <a:cubicBezTo>
                    <a:pt x="28828" y="23157"/>
                    <a:pt x="32703" y="24465"/>
                    <a:pt x="34948" y="24465"/>
                  </a:cubicBezTo>
                  <a:cubicBezTo>
                    <a:pt x="35537" y="24465"/>
                    <a:pt x="36013" y="24375"/>
                    <a:pt x="36314" y="24148"/>
                  </a:cubicBezTo>
                  <a:cubicBezTo>
                    <a:pt x="38816" y="23606"/>
                    <a:pt x="43303" y="19274"/>
                    <a:pt x="41137" y="18500"/>
                  </a:cubicBezTo>
                  <a:cubicBezTo>
                    <a:pt x="39565" y="18986"/>
                    <a:pt x="37927" y="19194"/>
                    <a:pt x="36455" y="19194"/>
                  </a:cubicBezTo>
                  <a:cubicBezTo>
                    <a:pt x="32299" y="19194"/>
                    <a:pt x="29474" y="17531"/>
                    <a:pt x="33245" y="15740"/>
                  </a:cubicBezTo>
                  <a:cubicBezTo>
                    <a:pt x="36340" y="14554"/>
                    <a:pt x="40131" y="15818"/>
                    <a:pt x="42375" y="13006"/>
                  </a:cubicBezTo>
                  <a:cubicBezTo>
                    <a:pt x="43355" y="10453"/>
                    <a:pt x="44696" y="5966"/>
                    <a:pt x="43742" y="4109"/>
                  </a:cubicBezTo>
                  <a:cubicBezTo>
                    <a:pt x="41314" y="2858"/>
                    <a:pt x="38595" y="2047"/>
                    <a:pt x="36153" y="2047"/>
                  </a:cubicBezTo>
                  <a:cubicBezTo>
                    <a:pt x="32654" y="2047"/>
                    <a:pt x="29725" y="3712"/>
                    <a:pt x="29041" y="8132"/>
                  </a:cubicBezTo>
                  <a:cubicBezTo>
                    <a:pt x="28743" y="9270"/>
                    <a:pt x="28120" y="10152"/>
                    <a:pt x="27203" y="10152"/>
                  </a:cubicBezTo>
                  <a:cubicBezTo>
                    <a:pt x="26852" y="10152"/>
                    <a:pt x="26459" y="10023"/>
                    <a:pt x="26024" y="9731"/>
                  </a:cubicBezTo>
                  <a:cubicBezTo>
                    <a:pt x="23651" y="7100"/>
                    <a:pt x="26901" y="3851"/>
                    <a:pt x="27468" y="1065"/>
                  </a:cubicBezTo>
                  <a:cubicBezTo>
                    <a:pt x="27065" y="312"/>
                    <a:pt x="26401" y="0"/>
                    <a:pt x="25606" y="0"/>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marL="0" marR="0" lvl="0" indent="0" algn="l" defTabSz="121917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sp>
          <p:nvSpPr>
            <p:cNvPr id="11" name="Google Shape;395;p14"/>
            <p:cNvSpPr>
              <a:spLocks/>
            </p:cNvSpPr>
            <p:nvPr/>
          </p:nvSpPr>
          <p:spPr bwMode="auto">
            <a:xfrm>
              <a:off x="4841875" y="3612075"/>
              <a:ext cx="811775" cy="761500"/>
            </a:xfrm>
            <a:custGeom>
              <a:avLst/>
              <a:gdLst>
                <a:gd name="T0" fmla="*/ 329640625 w 32471"/>
                <a:gd name="T1" fmla="*/ 0 h 30460"/>
                <a:gd name="T2" fmla="*/ 329640625 w 32471"/>
                <a:gd name="T3" fmla="*/ 0 h 30460"/>
                <a:gd name="T4" fmla="*/ 312718750 w 32471"/>
                <a:gd name="T5" fmla="*/ 229296875 h 30460"/>
                <a:gd name="T6" fmla="*/ 197859375 w 32471"/>
                <a:gd name="T7" fmla="*/ 289750000 h 30460"/>
                <a:gd name="T8" fmla="*/ 156359375 w 32471"/>
                <a:gd name="T9" fmla="*/ 76578125 h 30460"/>
                <a:gd name="T10" fmla="*/ 156359375 w 32471"/>
                <a:gd name="T11" fmla="*/ 76578125 h 30460"/>
                <a:gd name="T12" fmla="*/ 194640625 w 32471"/>
                <a:gd name="T13" fmla="*/ 291359375 h 30460"/>
                <a:gd name="T14" fmla="*/ 108000000 w 32471"/>
                <a:gd name="T15" fmla="*/ 342140625 h 30460"/>
                <a:gd name="T16" fmla="*/ 7250000 w 32471"/>
                <a:gd name="T17" fmla="*/ 163218750 h 30460"/>
                <a:gd name="T18" fmla="*/ 7250000 w 32471"/>
                <a:gd name="T19" fmla="*/ 163218750 h 30460"/>
                <a:gd name="T20" fmla="*/ 4031250 w 32471"/>
                <a:gd name="T21" fmla="*/ 206734375 h 30460"/>
                <a:gd name="T22" fmla="*/ 103562500 w 32471"/>
                <a:gd name="T23" fmla="*/ 344562500 h 30460"/>
                <a:gd name="T24" fmla="*/ 66093750 w 32471"/>
                <a:gd name="T25" fmla="*/ 371953125 h 30460"/>
                <a:gd name="T26" fmla="*/ 112031250 w 32471"/>
                <a:gd name="T27" fmla="*/ 343750000 h 30460"/>
                <a:gd name="T28" fmla="*/ 112031250 w 32471"/>
                <a:gd name="T29" fmla="*/ 343750000 h 30460"/>
                <a:gd name="T30" fmla="*/ 148296875 w 32471"/>
                <a:gd name="T31" fmla="*/ 475921875 h 30460"/>
                <a:gd name="T32" fmla="*/ 158781250 w 32471"/>
                <a:gd name="T33" fmla="*/ 315937500 h 30460"/>
                <a:gd name="T34" fmla="*/ 378296875 w 32471"/>
                <a:gd name="T35" fmla="*/ 435640625 h 30460"/>
                <a:gd name="T36" fmla="*/ 380015625 w 32471"/>
                <a:gd name="T37" fmla="*/ 435625000 h 30460"/>
                <a:gd name="T38" fmla="*/ 162406250 w 32471"/>
                <a:gd name="T39" fmla="*/ 313921875 h 30460"/>
                <a:gd name="T40" fmla="*/ 316343750 w 32471"/>
                <a:gd name="T41" fmla="*/ 231312500 h 30460"/>
                <a:gd name="T42" fmla="*/ 341734375 w 32471"/>
                <a:gd name="T43" fmla="*/ 218828125 h 30460"/>
                <a:gd name="T44" fmla="*/ 471234375 w 32471"/>
                <a:gd name="T45" fmla="*/ 281484375 h 30460"/>
                <a:gd name="T46" fmla="*/ 491640625 w 32471"/>
                <a:gd name="T47" fmla="*/ 277265625 h 30460"/>
                <a:gd name="T48" fmla="*/ 491640625 w 32471"/>
                <a:gd name="T49" fmla="*/ 277265625 h 30460"/>
                <a:gd name="T50" fmla="*/ 479328125 w 32471"/>
                <a:gd name="T51" fmla="*/ 278031250 h 30460"/>
                <a:gd name="T52" fmla="*/ 345359375 w 32471"/>
                <a:gd name="T53" fmla="*/ 216812500 h 30460"/>
                <a:gd name="T54" fmla="*/ 507359375 w 32471"/>
                <a:gd name="T55" fmla="*/ 94703125 h 30460"/>
                <a:gd name="T56" fmla="*/ 507359375 w 32471"/>
                <a:gd name="T57" fmla="*/ 94703125 h 30460"/>
                <a:gd name="T58" fmla="*/ 414671875 w 32471"/>
                <a:gd name="T59" fmla="*/ 176515625 h 30460"/>
                <a:gd name="T60" fmla="*/ 438828125 w 32471"/>
                <a:gd name="T61" fmla="*/ 73562500 h 30460"/>
                <a:gd name="T62" fmla="*/ 435625000 w 32471"/>
                <a:gd name="T63" fmla="*/ 78187500 h 30460"/>
                <a:gd name="T64" fmla="*/ 315531250 w 32471"/>
                <a:gd name="T65" fmla="*/ 227687500 h 30460"/>
                <a:gd name="T66" fmla="*/ 329640625 w 32471"/>
                <a:gd name="T67" fmla="*/ 0 h 30460"/>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32471" h="30460" extrusionOk="0">
                  <a:moveTo>
                    <a:pt x="21097" y="0"/>
                  </a:moveTo>
                  <a:lnTo>
                    <a:pt x="21097" y="0"/>
                  </a:lnTo>
                  <a:cubicBezTo>
                    <a:pt x="18312" y="4075"/>
                    <a:pt x="17873" y="9827"/>
                    <a:pt x="20014" y="14675"/>
                  </a:cubicBezTo>
                  <a:cubicBezTo>
                    <a:pt x="17796" y="15759"/>
                    <a:pt x="15114" y="17177"/>
                    <a:pt x="12663" y="18544"/>
                  </a:cubicBezTo>
                  <a:cubicBezTo>
                    <a:pt x="8614" y="14005"/>
                    <a:pt x="8589" y="9827"/>
                    <a:pt x="10007" y="4901"/>
                  </a:cubicBezTo>
                  <a:cubicBezTo>
                    <a:pt x="7841" y="9208"/>
                    <a:pt x="8924" y="14908"/>
                    <a:pt x="12457" y="18647"/>
                  </a:cubicBezTo>
                  <a:cubicBezTo>
                    <a:pt x="10884" y="19524"/>
                    <a:pt x="8769" y="20762"/>
                    <a:pt x="6912" y="21897"/>
                  </a:cubicBezTo>
                  <a:cubicBezTo>
                    <a:pt x="2192" y="20607"/>
                    <a:pt x="26" y="15217"/>
                    <a:pt x="464" y="10446"/>
                  </a:cubicBezTo>
                  <a:cubicBezTo>
                    <a:pt x="0" y="10884"/>
                    <a:pt x="284" y="12096"/>
                    <a:pt x="258" y="13231"/>
                  </a:cubicBezTo>
                  <a:cubicBezTo>
                    <a:pt x="568" y="16739"/>
                    <a:pt x="2734" y="20891"/>
                    <a:pt x="6628" y="22052"/>
                  </a:cubicBezTo>
                  <a:cubicBezTo>
                    <a:pt x="6345" y="22464"/>
                    <a:pt x="4153" y="23135"/>
                    <a:pt x="4230" y="23805"/>
                  </a:cubicBezTo>
                  <a:cubicBezTo>
                    <a:pt x="4926" y="23367"/>
                    <a:pt x="6061" y="22671"/>
                    <a:pt x="7170" y="22000"/>
                  </a:cubicBezTo>
                  <a:cubicBezTo>
                    <a:pt x="5519" y="24527"/>
                    <a:pt x="6783" y="29840"/>
                    <a:pt x="9491" y="30459"/>
                  </a:cubicBezTo>
                  <a:cubicBezTo>
                    <a:pt x="5881" y="28138"/>
                    <a:pt x="5287" y="21819"/>
                    <a:pt x="10162" y="20220"/>
                  </a:cubicBezTo>
                  <a:cubicBezTo>
                    <a:pt x="14902" y="21989"/>
                    <a:pt x="18574" y="27881"/>
                    <a:pt x="24211" y="27881"/>
                  </a:cubicBezTo>
                  <a:cubicBezTo>
                    <a:pt x="24248" y="27881"/>
                    <a:pt x="24284" y="27881"/>
                    <a:pt x="24321" y="27880"/>
                  </a:cubicBezTo>
                  <a:cubicBezTo>
                    <a:pt x="18956" y="27236"/>
                    <a:pt x="15397" y="22438"/>
                    <a:pt x="10394" y="20091"/>
                  </a:cubicBezTo>
                  <a:cubicBezTo>
                    <a:pt x="13515" y="18286"/>
                    <a:pt x="16816" y="16507"/>
                    <a:pt x="20246" y="14804"/>
                  </a:cubicBezTo>
                  <a:lnTo>
                    <a:pt x="21871" y="14005"/>
                  </a:lnTo>
                  <a:cubicBezTo>
                    <a:pt x="24118" y="15173"/>
                    <a:pt x="27476" y="18015"/>
                    <a:pt x="30159" y="18015"/>
                  </a:cubicBezTo>
                  <a:cubicBezTo>
                    <a:pt x="30617" y="18015"/>
                    <a:pt x="31055" y="17932"/>
                    <a:pt x="31465" y="17745"/>
                  </a:cubicBezTo>
                  <a:cubicBezTo>
                    <a:pt x="31199" y="17778"/>
                    <a:pt x="30936" y="17794"/>
                    <a:pt x="30677" y="17794"/>
                  </a:cubicBezTo>
                  <a:cubicBezTo>
                    <a:pt x="27570" y="17794"/>
                    <a:pt x="24936" y="15495"/>
                    <a:pt x="22103" y="13876"/>
                  </a:cubicBezTo>
                  <a:cubicBezTo>
                    <a:pt x="25224" y="12380"/>
                    <a:pt x="31671" y="9053"/>
                    <a:pt x="32471" y="6061"/>
                  </a:cubicBezTo>
                  <a:cubicBezTo>
                    <a:pt x="31052" y="8176"/>
                    <a:pt x="28912" y="9904"/>
                    <a:pt x="26539" y="11297"/>
                  </a:cubicBezTo>
                  <a:cubicBezTo>
                    <a:pt x="25966" y="10495"/>
                    <a:pt x="28283" y="4708"/>
                    <a:pt x="28085" y="4708"/>
                  </a:cubicBezTo>
                  <a:cubicBezTo>
                    <a:pt x="28060" y="4708"/>
                    <a:pt x="27995" y="4799"/>
                    <a:pt x="27880" y="5004"/>
                  </a:cubicBezTo>
                  <a:cubicBezTo>
                    <a:pt x="24037" y="12432"/>
                    <a:pt x="30201" y="9904"/>
                    <a:pt x="20194" y="14572"/>
                  </a:cubicBezTo>
                  <a:cubicBezTo>
                    <a:pt x="17770" y="9208"/>
                    <a:pt x="19034" y="4256"/>
                    <a:pt x="21097" y="0"/>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marL="0" marR="0" lvl="0" indent="0" algn="l" defTabSz="121917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grpSp>
      <p:sp>
        <p:nvSpPr>
          <p:cNvPr id="12" name="Google Shape;396;p14"/>
          <p:cNvSpPr>
            <a:spLocks/>
          </p:cNvSpPr>
          <p:nvPr/>
        </p:nvSpPr>
        <p:spPr bwMode="auto">
          <a:xfrm rot="5400000">
            <a:off x="333375" y="-428625"/>
            <a:ext cx="1022351" cy="1384300"/>
          </a:xfrm>
          <a:custGeom>
            <a:avLst/>
            <a:gdLst>
              <a:gd name="T0" fmla="*/ 255099637 w 29738"/>
              <a:gd name="T1" fmla="*/ 279483629 h 40284"/>
              <a:gd name="T2" fmla="*/ 234306972 w 29738"/>
              <a:gd name="T3" fmla="*/ 314800005 h 40284"/>
              <a:gd name="T4" fmla="*/ 193201638 w 29738"/>
              <a:gd name="T5" fmla="*/ 55636479 h 40284"/>
              <a:gd name="T6" fmla="*/ 202492393 w 29738"/>
              <a:gd name="T7" fmla="*/ 385005036 h 40284"/>
              <a:gd name="T8" fmla="*/ 77822216 w 29738"/>
              <a:gd name="T9" fmla="*/ 149670711 h 40284"/>
              <a:gd name="T10" fmla="*/ 190544396 w 29738"/>
              <a:gd name="T11" fmla="*/ 419447951 h 40284"/>
              <a:gd name="T12" fmla="*/ 44207994 w 29738"/>
              <a:gd name="T13" fmla="*/ 248138662 h 40284"/>
              <a:gd name="T14" fmla="*/ 178614344 w 29738"/>
              <a:gd name="T15" fmla="*/ 460944323 h 40284"/>
              <a:gd name="T16" fmla="*/ 0 w 29738"/>
              <a:gd name="T17" fmla="*/ 363366431 h 40284"/>
              <a:gd name="T18" fmla="*/ 176403190 w 29738"/>
              <a:gd name="T19" fmla="*/ 469332879 h 40284"/>
              <a:gd name="T20" fmla="*/ 170215121 w 29738"/>
              <a:gd name="T21" fmla="*/ 495387909 h 40284"/>
              <a:gd name="T22" fmla="*/ 8399224 w 29738"/>
              <a:gd name="T23" fmla="*/ 497595826 h 40284"/>
              <a:gd name="T24" fmla="*/ 86769916 w 29738"/>
              <a:gd name="T25" fmla="*/ 519234405 h 40284"/>
              <a:gd name="T26" fmla="*/ 166666347 w 29738"/>
              <a:gd name="T27" fmla="*/ 510383539 h 40284"/>
              <a:gd name="T28" fmla="*/ 33597591 w 29738"/>
              <a:gd name="T29" fmla="*/ 584132230 h 40284"/>
              <a:gd name="T30" fmla="*/ 159604047 w 29738"/>
              <a:gd name="T31" fmla="*/ 544827151 h 40284"/>
              <a:gd name="T32" fmla="*/ 137354796 w 29738"/>
              <a:gd name="T33" fmla="*/ 689601808 h 40284"/>
              <a:gd name="T34" fmla="*/ 242706196 w 29738"/>
              <a:gd name="T35" fmla="*/ 633126404 h 40284"/>
              <a:gd name="T36" fmla="*/ 174637454 w 29738"/>
              <a:gd name="T37" fmla="*/ 510383539 h 40284"/>
              <a:gd name="T38" fmla="*/ 177722838 w 29738"/>
              <a:gd name="T39" fmla="*/ 497595826 h 40284"/>
              <a:gd name="T40" fmla="*/ 340378364 w 29738"/>
              <a:gd name="T41" fmla="*/ 516153054 h 40284"/>
              <a:gd name="T42" fmla="*/ 405395653 w 29738"/>
              <a:gd name="T43" fmla="*/ 505539340 h 40284"/>
              <a:gd name="T44" fmla="*/ 204120520 w 29738"/>
              <a:gd name="T45" fmla="*/ 458120029 h 40284"/>
              <a:gd name="T46" fmla="*/ 195412817 w 29738"/>
              <a:gd name="T47" fmla="*/ 428264256 h 40284"/>
              <a:gd name="T48" fmla="*/ 417789068 w 29738"/>
              <a:gd name="T49" fmla="*/ 432252958 h 40284"/>
              <a:gd name="T50" fmla="*/ 380420652 w 29738"/>
              <a:gd name="T51" fmla="*/ 435094521 h 40284"/>
              <a:gd name="T52" fmla="*/ 197178554 w 29738"/>
              <a:gd name="T53" fmla="*/ 423419386 h 40284"/>
              <a:gd name="T54" fmla="*/ 304552318 w 29738"/>
              <a:gd name="T55" fmla="*/ 410751876 h 40284"/>
              <a:gd name="T56" fmla="*/ 440775611 w 29738"/>
              <a:gd name="T57" fmla="*/ 374852961 h 40284"/>
              <a:gd name="T58" fmla="*/ 213085521 w 29738"/>
              <a:gd name="T59" fmla="*/ 377934982 h 40284"/>
              <a:gd name="T60" fmla="*/ 280914266 w 29738"/>
              <a:gd name="T61" fmla="*/ 338355553 h 40284"/>
              <a:gd name="T62" fmla="*/ 453597838 w 29738"/>
              <a:gd name="T63" fmla="*/ 256082176 h 40284"/>
              <a:gd name="T64" fmla="*/ 261715823 w 29738"/>
              <a:gd name="T65" fmla="*/ 282137206 h 40284"/>
              <a:gd name="T66" fmla="*/ 500891217 w 29738"/>
              <a:gd name="T67" fmla="*/ 134229369 h 40284"/>
              <a:gd name="T68" fmla="*/ 509735884 w 29738"/>
              <a:gd name="T69" fmla="*/ 17666500 h 40284"/>
              <a:gd name="T70" fmla="*/ 393465601 w 29738"/>
              <a:gd name="T71" fmla="*/ 109492816 h 40284"/>
              <a:gd name="T72" fmla="*/ 354126029 w 29738"/>
              <a:gd name="T73" fmla="*/ 0 h 4028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9738" h="40284" extrusionOk="0">
                <a:moveTo>
                  <a:pt x="20659" y="0"/>
                </a:moveTo>
                <a:cubicBezTo>
                  <a:pt x="17022" y="4411"/>
                  <a:pt x="13953" y="10291"/>
                  <a:pt x="14882" y="16326"/>
                </a:cubicBezTo>
                <a:lnTo>
                  <a:pt x="14701" y="16584"/>
                </a:lnTo>
                <a:cubicBezTo>
                  <a:pt x="14340" y="17177"/>
                  <a:pt x="13979" y="17770"/>
                  <a:pt x="13669" y="18389"/>
                </a:cubicBezTo>
                <a:cubicBezTo>
                  <a:pt x="13205" y="13308"/>
                  <a:pt x="12406" y="8228"/>
                  <a:pt x="11271" y="3250"/>
                </a:cubicBezTo>
                <a:cubicBezTo>
                  <a:pt x="9698" y="8486"/>
                  <a:pt x="10497" y="14185"/>
                  <a:pt x="13463" y="18776"/>
                </a:cubicBezTo>
                <a:cubicBezTo>
                  <a:pt x="12844" y="19988"/>
                  <a:pt x="12303" y="21200"/>
                  <a:pt x="11813" y="22490"/>
                </a:cubicBezTo>
                <a:cubicBezTo>
                  <a:pt x="10342" y="17693"/>
                  <a:pt x="8150" y="12354"/>
                  <a:pt x="4540" y="8743"/>
                </a:cubicBezTo>
                <a:cubicBezTo>
                  <a:pt x="6551" y="13412"/>
                  <a:pt x="7634" y="19086"/>
                  <a:pt x="11658" y="22928"/>
                </a:cubicBezTo>
                <a:cubicBezTo>
                  <a:pt x="11451" y="23444"/>
                  <a:pt x="11271" y="23960"/>
                  <a:pt x="11116" y="24502"/>
                </a:cubicBezTo>
                <a:cubicBezTo>
                  <a:pt x="7067" y="22206"/>
                  <a:pt x="4978" y="18183"/>
                  <a:pt x="2579" y="14495"/>
                </a:cubicBezTo>
                <a:cubicBezTo>
                  <a:pt x="3559" y="18802"/>
                  <a:pt x="5571" y="24579"/>
                  <a:pt x="10884" y="25250"/>
                </a:cubicBezTo>
                <a:cubicBezTo>
                  <a:pt x="10729" y="25765"/>
                  <a:pt x="10652" y="25997"/>
                  <a:pt x="10420" y="26926"/>
                </a:cubicBezTo>
                <a:cubicBezTo>
                  <a:pt x="6758" y="25688"/>
                  <a:pt x="2786" y="24553"/>
                  <a:pt x="0" y="21226"/>
                </a:cubicBezTo>
                <a:cubicBezTo>
                  <a:pt x="136" y="25466"/>
                  <a:pt x="4517" y="27533"/>
                  <a:pt x="8624" y="27533"/>
                </a:cubicBezTo>
                <a:cubicBezTo>
                  <a:pt x="9188" y="27533"/>
                  <a:pt x="9748" y="27494"/>
                  <a:pt x="10291" y="27416"/>
                </a:cubicBezTo>
                <a:cubicBezTo>
                  <a:pt x="10162" y="27932"/>
                  <a:pt x="10033" y="28422"/>
                  <a:pt x="9930" y="28938"/>
                </a:cubicBezTo>
                <a:cubicBezTo>
                  <a:pt x="7962" y="29088"/>
                  <a:pt x="5995" y="29292"/>
                  <a:pt x="3944" y="29292"/>
                </a:cubicBezTo>
                <a:cubicBezTo>
                  <a:pt x="2822" y="29292"/>
                  <a:pt x="1676" y="29231"/>
                  <a:pt x="490" y="29067"/>
                </a:cubicBezTo>
                <a:cubicBezTo>
                  <a:pt x="1849" y="30026"/>
                  <a:pt x="3422" y="30331"/>
                  <a:pt x="5062" y="30331"/>
                </a:cubicBezTo>
                <a:cubicBezTo>
                  <a:pt x="6596" y="30331"/>
                  <a:pt x="8190" y="30064"/>
                  <a:pt x="9723" y="29814"/>
                </a:cubicBezTo>
                <a:cubicBezTo>
                  <a:pt x="9620" y="30253"/>
                  <a:pt x="9543" y="30666"/>
                  <a:pt x="9466" y="31104"/>
                </a:cubicBezTo>
                <a:cubicBezTo>
                  <a:pt x="6912" y="31517"/>
                  <a:pt x="4617" y="33245"/>
                  <a:pt x="1960" y="34122"/>
                </a:cubicBezTo>
                <a:cubicBezTo>
                  <a:pt x="2357" y="34238"/>
                  <a:pt x="2774" y="34290"/>
                  <a:pt x="3202" y="34290"/>
                </a:cubicBezTo>
                <a:cubicBezTo>
                  <a:pt x="5248" y="34290"/>
                  <a:pt x="7562" y="33085"/>
                  <a:pt x="9311" y="31826"/>
                </a:cubicBezTo>
                <a:cubicBezTo>
                  <a:pt x="8167" y="38164"/>
                  <a:pt x="7894" y="40283"/>
                  <a:pt x="8013" y="40283"/>
                </a:cubicBezTo>
                <a:cubicBezTo>
                  <a:pt x="8206" y="40283"/>
                  <a:pt x="9423" y="34747"/>
                  <a:pt x="9646" y="32548"/>
                </a:cubicBezTo>
                <a:cubicBezTo>
                  <a:pt x="10136" y="34431"/>
                  <a:pt x="11967" y="36881"/>
                  <a:pt x="14159" y="36984"/>
                </a:cubicBezTo>
                <a:cubicBezTo>
                  <a:pt x="12483" y="35592"/>
                  <a:pt x="12122" y="32780"/>
                  <a:pt x="9852" y="31491"/>
                </a:cubicBezTo>
                <a:cubicBezTo>
                  <a:pt x="9956" y="30949"/>
                  <a:pt x="10059" y="30382"/>
                  <a:pt x="10188" y="29814"/>
                </a:cubicBezTo>
                <a:cubicBezTo>
                  <a:pt x="11451" y="32445"/>
                  <a:pt x="15681" y="33941"/>
                  <a:pt x="18415" y="34508"/>
                </a:cubicBezTo>
                <a:cubicBezTo>
                  <a:pt x="15733" y="33116"/>
                  <a:pt x="13747" y="29557"/>
                  <a:pt x="10368" y="29067"/>
                </a:cubicBezTo>
                <a:cubicBezTo>
                  <a:pt x="10471" y="28499"/>
                  <a:pt x="10626" y="27958"/>
                  <a:pt x="10755" y="27416"/>
                </a:cubicBezTo>
                <a:cubicBezTo>
                  <a:pt x="13341" y="28949"/>
                  <a:pt x="16615" y="30151"/>
                  <a:pt x="19857" y="30151"/>
                </a:cubicBezTo>
                <a:cubicBezTo>
                  <a:pt x="21141" y="30151"/>
                  <a:pt x="22421" y="29963"/>
                  <a:pt x="23650" y="29531"/>
                </a:cubicBezTo>
                <a:cubicBezTo>
                  <a:pt x="23516" y="29538"/>
                  <a:pt x="23382" y="29542"/>
                  <a:pt x="23248" y="29542"/>
                </a:cubicBezTo>
                <a:cubicBezTo>
                  <a:pt x="19522" y="29542"/>
                  <a:pt x="15846" y="26761"/>
                  <a:pt x="11908" y="26761"/>
                </a:cubicBezTo>
                <a:cubicBezTo>
                  <a:pt x="11577" y="26761"/>
                  <a:pt x="11245" y="26780"/>
                  <a:pt x="10910" y="26823"/>
                </a:cubicBezTo>
                <a:cubicBezTo>
                  <a:pt x="11013" y="26359"/>
                  <a:pt x="11142" y="25894"/>
                  <a:pt x="11400" y="25017"/>
                </a:cubicBezTo>
                <a:cubicBezTo>
                  <a:pt x="14088" y="25693"/>
                  <a:pt x="17223" y="26342"/>
                  <a:pt x="19887" y="26342"/>
                </a:cubicBezTo>
                <a:cubicBezTo>
                  <a:pt x="21696" y="26342"/>
                  <a:pt x="23288" y="26042"/>
                  <a:pt x="24373" y="25250"/>
                </a:cubicBezTo>
                <a:cubicBezTo>
                  <a:pt x="23649" y="25368"/>
                  <a:pt x="22922" y="25416"/>
                  <a:pt x="22193" y="25416"/>
                </a:cubicBezTo>
                <a:cubicBezTo>
                  <a:pt x="19226" y="25416"/>
                  <a:pt x="16227" y="24628"/>
                  <a:pt x="13264" y="24628"/>
                </a:cubicBezTo>
                <a:cubicBezTo>
                  <a:pt x="12675" y="24628"/>
                  <a:pt x="12088" y="24659"/>
                  <a:pt x="11503" y="24734"/>
                </a:cubicBezTo>
                <a:cubicBezTo>
                  <a:pt x="11684" y="24141"/>
                  <a:pt x="11890" y="23547"/>
                  <a:pt x="12096" y="22954"/>
                </a:cubicBezTo>
                <a:cubicBezTo>
                  <a:pt x="13934" y="23651"/>
                  <a:pt x="15855" y="23994"/>
                  <a:pt x="17767" y="23994"/>
                </a:cubicBezTo>
                <a:cubicBezTo>
                  <a:pt x="20523" y="23994"/>
                  <a:pt x="23262" y="23282"/>
                  <a:pt x="25714" y="21897"/>
                </a:cubicBezTo>
                <a:cubicBezTo>
                  <a:pt x="24100" y="22475"/>
                  <a:pt x="22386" y="22662"/>
                  <a:pt x="20631" y="22662"/>
                </a:cubicBezTo>
                <a:cubicBezTo>
                  <a:pt x="17926" y="22662"/>
                  <a:pt x="15122" y="22218"/>
                  <a:pt x="12431" y="22077"/>
                </a:cubicBezTo>
                <a:cubicBezTo>
                  <a:pt x="12793" y="21175"/>
                  <a:pt x="12844" y="21020"/>
                  <a:pt x="13566" y="19524"/>
                </a:cubicBezTo>
                <a:cubicBezTo>
                  <a:pt x="14461" y="19680"/>
                  <a:pt x="15415" y="19765"/>
                  <a:pt x="16388" y="19765"/>
                </a:cubicBezTo>
                <a:cubicBezTo>
                  <a:pt x="20240" y="19765"/>
                  <a:pt x="24403" y="18438"/>
                  <a:pt x="26462" y="14959"/>
                </a:cubicBezTo>
                <a:cubicBezTo>
                  <a:pt x="22722" y="17744"/>
                  <a:pt x="17925" y="17744"/>
                  <a:pt x="13747" y="19137"/>
                </a:cubicBezTo>
                <a:cubicBezTo>
                  <a:pt x="14211" y="18234"/>
                  <a:pt x="14701" y="17332"/>
                  <a:pt x="15268" y="16481"/>
                </a:cubicBezTo>
                <a:cubicBezTo>
                  <a:pt x="21071" y="15526"/>
                  <a:pt x="27983" y="10936"/>
                  <a:pt x="29221" y="7841"/>
                </a:cubicBezTo>
                <a:cubicBezTo>
                  <a:pt x="25121" y="10858"/>
                  <a:pt x="20194" y="13360"/>
                  <a:pt x="15630" y="16016"/>
                </a:cubicBezTo>
                <a:cubicBezTo>
                  <a:pt x="18931" y="11271"/>
                  <a:pt x="28731" y="5829"/>
                  <a:pt x="29737" y="1032"/>
                </a:cubicBezTo>
                <a:cubicBezTo>
                  <a:pt x="27803" y="3173"/>
                  <a:pt x="25249" y="4668"/>
                  <a:pt x="22954" y="6396"/>
                </a:cubicBezTo>
                <a:cubicBezTo>
                  <a:pt x="19369" y="8821"/>
                  <a:pt x="18080" y="12483"/>
                  <a:pt x="15243" y="15759"/>
                </a:cubicBezTo>
                <a:cubicBezTo>
                  <a:pt x="16223" y="10368"/>
                  <a:pt x="19627" y="5649"/>
                  <a:pt x="20659" y="0"/>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lIns="121900" tIns="121900" rIns="121900" bIns="121900" anchor="ctr"/>
          <a:lstStyle/>
          <a:p>
            <a:pPr marL="0" marR="0" lvl="0" indent="0" algn="l" defTabSz="121917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sp>
        <p:nvSpPr>
          <p:cNvPr id="13" name="Google Shape;397;p14"/>
          <p:cNvSpPr/>
          <p:nvPr/>
        </p:nvSpPr>
        <p:spPr>
          <a:xfrm rot="5400000">
            <a:off x="1946276" y="-744008"/>
            <a:ext cx="1488017" cy="2015067"/>
          </a:xfrm>
          <a:custGeom>
            <a:avLst/>
            <a:gdLst/>
            <a:ahLst/>
            <a:cxnLst/>
            <a:rect l="l" t="t" r="r" b="b"/>
            <a:pathLst>
              <a:path w="29738" h="40284" extrusionOk="0">
                <a:moveTo>
                  <a:pt x="20659" y="0"/>
                </a:moveTo>
                <a:cubicBezTo>
                  <a:pt x="17022" y="4411"/>
                  <a:pt x="13953" y="10291"/>
                  <a:pt x="14882" y="16326"/>
                </a:cubicBezTo>
                <a:lnTo>
                  <a:pt x="14701" y="16584"/>
                </a:lnTo>
                <a:cubicBezTo>
                  <a:pt x="14340" y="17177"/>
                  <a:pt x="13979" y="17770"/>
                  <a:pt x="13669" y="18389"/>
                </a:cubicBezTo>
                <a:cubicBezTo>
                  <a:pt x="13205" y="13308"/>
                  <a:pt x="12406" y="8228"/>
                  <a:pt x="11271" y="3250"/>
                </a:cubicBezTo>
                <a:lnTo>
                  <a:pt x="11271" y="3250"/>
                </a:lnTo>
                <a:cubicBezTo>
                  <a:pt x="9698" y="8486"/>
                  <a:pt x="10497" y="14185"/>
                  <a:pt x="13463" y="18776"/>
                </a:cubicBezTo>
                <a:cubicBezTo>
                  <a:pt x="12844" y="19988"/>
                  <a:pt x="12303" y="21200"/>
                  <a:pt x="11813" y="22490"/>
                </a:cubicBezTo>
                <a:cubicBezTo>
                  <a:pt x="10342" y="17693"/>
                  <a:pt x="8150" y="12354"/>
                  <a:pt x="4540" y="8743"/>
                </a:cubicBezTo>
                <a:lnTo>
                  <a:pt x="4540" y="8743"/>
                </a:lnTo>
                <a:cubicBezTo>
                  <a:pt x="6551" y="13412"/>
                  <a:pt x="7634" y="19086"/>
                  <a:pt x="11658" y="22928"/>
                </a:cubicBezTo>
                <a:cubicBezTo>
                  <a:pt x="11451" y="23444"/>
                  <a:pt x="11271" y="23960"/>
                  <a:pt x="11116" y="24502"/>
                </a:cubicBezTo>
                <a:cubicBezTo>
                  <a:pt x="7067" y="22206"/>
                  <a:pt x="4978" y="18183"/>
                  <a:pt x="2579" y="14495"/>
                </a:cubicBezTo>
                <a:lnTo>
                  <a:pt x="2579" y="14495"/>
                </a:lnTo>
                <a:cubicBezTo>
                  <a:pt x="3559" y="18802"/>
                  <a:pt x="5571" y="24579"/>
                  <a:pt x="10884" y="25250"/>
                </a:cubicBezTo>
                <a:cubicBezTo>
                  <a:pt x="10729" y="25765"/>
                  <a:pt x="10652" y="25997"/>
                  <a:pt x="10420" y="26926"/>
                </a:cubicBezTo>
                <a:cubicBezTo>
                  <a:pt x="6758" y="25688"/>
                  <a:pt x="2786" y="24553"/>
                  <a:pt x="0" y="21226"/>
                </a:cubicBezTo>
                <a:lnTo>
                  <a:pt x="0" y="21226"/>
                </a:lnTo>
                <a:cubicBezTo>
                  <a:pt x="136" y="25466"/>
                  <a:pt x="4517" y="27533"/>
                  <a:pt x="8624" y="27533"/>
                </a:cubicBezTo>
                <a:cubicBezTo>
                  <a:pt x="9188" y="27533"/>
                  <a:pt x="9748" y="27494"/>
                  <a:pt x="10291" y="27416"/>
                </a:cubicBezTo>
                <a:lnTo>
                  <a:pt x="10291" y="27416"/>
                </a:lnTo>
                <a:cubicBezTo>
                  <a:pt x="10162" y="27932"/>
                  <a:pt x="10033" y="28422"/>
                  <a:pt x="9930" y="28938"/>
                </a:cubicBezTo>
                <a:cubicBezTo>
                  <a:pt x="7962" y="29088"/>
                  <a:pt x="5995" y="29292"/>
                  <a:pt x="3944" y="29292"/>
                </a:cubicBezTo>
                <a:cubicBezTo>
                  <a:pt x="2822" y="29292"/>
                  <a:pt x="1676" y="29231"/>
                  <a:pt x="490" y="29067"/>
                </a:cubicBezTo>
                <a:lnTo>
                  <a:pt x="490" y="29067"/>
                </a:lnTo>
                <a:cubicBezTo>
                  <a:pt x="1849" y="30026"/>
                  <a:pt x="3422" y="30331"/>
                  <a:pt x="5062" y="30331"/>
                </a:cubicBezTo>
                <a:cubicBezTo>
                  <a:pt x="6596" y="30331"/>
                  <a:pt x="8190" y="30064"/>
                  <a:pt x="9723" y="29814"/>
                </a:cubicBezTo>
                <a:lnTo>
                  <a:pt x="9723" y="29814"/>
                </a:lnTo>
                <a:cubicBezTo>
                  <a:pt x="9620" y="30253"/>
                  <a:pt x="9543" y="30666"/>
                  <a:pt x="9466" y="31104"/>
                </a:cubicBezTo>
                <a:cubicBezTo>
                  <a:pt x="6912" y="31517"/>
                  <a:pt x="4617" y="33245"/>
                  <a:pt x="1960" y="34122"/>
                </a:cubicBezTo>
                <a:cubicBezTo>
                  <a:pt x="2357" y="34238"/>
                  <a:pt x="2774" y="34290"/>
                  <a:pt x="3202" y="34290"/>
                </a:cubicBezTo>
                <a:cubicBezTo>
                  <a:pt x="5248" y="34290"/>
                  <a:pt x="7562" y="33085"/>
                  <a:pt x="9311" y="31826"/>
                </a:cubicBezTo>
                <a:lnTo>
                  <a:pt x="9311" y="31826"/>
                </a:lnTo>
                <a:cubicBezTo>
                  <a:pt x="8167" y="38164"/>
                  <a:pt x="7894" y="40283"/>
                  <a:pt x="8013" y="40283"/>
                </a:cubicBezTo>
                <a:cubicBezTo>
                  <a:pt x="8206" y="40283"/>
                  <a:pt x="9423" y="34747"/>
                  <a:pt x="9646" y="32548"/>
                </a:cubicBezTo>
                <a:cubicBezTo>
                  <a:pt x="10136" y="34431"/>
                  <a:pt x="11967" y="36881"/>
                  <a:pt x="14159" y="36984"/>
                </a:cubicBezTo>
                <a:cubicBezTo>
                  <a:pt x="12483" y="35592"/>
                  <a:pt x="12122" y="32780"/>
                  <a:pt x="9852" y="31491"/>
                </a:cubicBezTo>
                <a:cubicBezTo>
                  <a:pt x="9956" y="30949"/>
                  <a:pt x="10059" y="30382"/>
                  <a:pt x="10188" y="29814"/>
                </a:cubicBezTo>
                <a:cubicBezTo>
                  <a:pt x="11451" y="32445"/>
                  <a:pt x="15681" y="33941"/>
                  <a:pt x="18415" y="34508"/>
                </a:cubicBezTo>
                <a:cubicBezTo>
                  <a:pt x="15733" y="33116"/>
                  <a:pt x="13747" y="29557"/>
                  <a:pt x="10368" y="29067"/>
                </a:cubicBezTo>
                <a:cubicBezTo>
                  <a:pt x="10471" y="28499"/>
                  <a:pt x="10626" y="27958"/>
                  <a:pt x="10755" y="27416"/>
                </a:cubicBezTo>
                <a:cubicBezTo>
                  <a:pt x="13341" y="28949"/>
                  <a:pt x="16615" y="30151"/>
                  <a:pt x="19857" y="30151"/>
                </a:cubicBezTo>
                <a:cubicBezTo>
                  <a:pt x="21141" y="30151"/>
                  <a:pt x="22421" y="29963"/>
                  <a:pt x="23650" y="29531"/>
                </a:cubicBezTo>
                <a:lnTo>
                  <a:pt x="23650" y="29531"/>
                </a:lnTo>
                <a:cubicBezTo>
                  <a:pt x="23516" y="29538"/>
                  <a:pt x="23382" y="29542"/>
                  <a:pt x="23248" y="29542"/>
                </a:cubicBezTo>
                <a:cubicBezTo>
                  <a:pt x="19522" y="29542"/>
                  <a:pt x="15846" y="26761"/>
                  <a:pt x="11908" y="26761"/>
                </a:cubicBezTo>
                <a:cubicBezTo>
                  <a:pt x="11577" y="26761"/>
                  <a:pt x="11245" y="26780"/>
                  <a:pt x="10910" y="26823"/>
                </a:cubicBezTo>
                <a:cubicBezTo>
                  <a:pt x="11013" y="26359"/>
                  <a:pt x="11142" y="25894"/>
                  <a:pt x="11400" y="25017"/>
                </a:cubicBezTo>
                <a:cubicBezTo>
                  <a:pt x="14088" y="25693"/>
                  <a:pt x="17223" y="26342"/>
                  <a:pt x="19887" y="26342"/>
                </a:cubicBezTo>
                <a:cubicBezTo>
                  <a:pt x="21696" y="26342"/>
                  <a:pt x="23288" y="26042"/>
                  <a:pt x="24373" y="25250"/>
                </a:cubicBezTo>
                <a:lnTo>
                  <a:pt x="24373" y="25250"/>
                </a:lnTo>
                <a:cubicBezTo>
                  <a:pt x="23649" y="25368"/>
                  <a:pt x="22922" y="25416"/>
                  <a:pt x="22193" y="25416"/>
                </a:cubicBezTo>
                <a:cubicBezTo>
                  <a:pt x="19226" y="25416"/>
                  <a:pt x="16227" y="24628"/>
                  <a:pt x="13264" y="24628"/>
                </a:cubicBezTo>
                <a:cubicBezTo>
                  <a:pt x="12675" y="24628"/>
                  <a:pt x="12088" y="24659"/>
                  <a:pt x="11503" y="24734"/>
                </a:cubicBezTo>
                <a:cubicBezTo>
                  <a:pt x="11684" y="24141"/>
                  <a:pt x="11890" y="23547"/>
                  <a:pt x="12096" y="22954"/>
                </a:cubicBezTo>
                <a:cubicBezTo>
                  <a:pt x="13934" y="23651"/>
                  <a:pt x="15855" y="23994"/>
                  <a:pt x="17767" y="23994"/>
                </a:cubicBezTo>
                <a:cubicBezTo>
                  <a:pt x="20523" y="23994"/>
                  <a:pt x="23262" y="23282"/>
                  <a:pt x="25714" y="21897"/>
                </a:cubicBezTo>
                <a:lnTo>
                  <a:pt x="25714" y="21897"/>
                </a:lnTo>
                <a:cubicBezTo>
                  <a:pt x="24100" y="22475"/>
                  <a:pt x="22386" y="22662"/>
                  <a:pt x="20631" y="22662"/>
                </a:cubicBezTo>
                <a:cubicBezTo>
                  <a:pt x="17926" y="22662"/>
                  <a:pt x="15122" y="22218"/>
                  <a:pt x="12431" y="22077"/>
                </a:cubicBezTo>
                <a:cubicBezTo>
                  <a:pt x="12793" y="21175"/>
                  <a:pt x="12844" y="21020"/>
                  <a:pt x="13566" y="19524"/>
                </a:cubicBezTo>
                <a:cubicBezTo>
                  <a:pt x="14461" y="19680"/>
                  <a:pt x="15415" y="19765"/>
                  <a:pt x="16388" y="19765"/>
                </a:cubicBezTo>
                <a:cubicBezTo>
                  <a:pt x="20240" y="19765"/>
                  <a:pt x="24403" y="18438"/>
                  <a:pt x="26462" y="14959"/>
                </a:cubicBezTo>
                <a:lnTo>
                  <a:pt x="26462" y="14959"/>
                </a:lnTo>
                <a:cubicBezTo>
                  <a:pt x="22722" y="17744"/>
                  <a:pt x="17925" y="17744"/>
                  <a:pt x="13747" y="19137"/>
                </a:cubicBezTo>
                <a:cubicBezTo>
                  <a:pt x="14211" y="18234"/>
                  <a:pt x="14701" y="17332"/>
                  <a:pt x="15268" y="16481"/>
                </a:cubicBezTo>
                <a:cubicBezTo>
                  <a:pt x="21071" y="15526"/>
                  <a:pt x="27983" y="10936"/>
                  <a:pt x="29221" y="7841"/>
                </a:cubicBezTo>
                <a:lnTo>
                  <a:pt x="29221" y="7841"/>
                </a:lnTo>
                <a:cubicBezTo>
                  <a:pt x="25121" y="10858"/>
                  <a:pt x="20194" y="13360"/>
                  <a:pt x="15630" y="16016"/>
                </a:cubicBezTo>
                <a:cubicBezTo>
                  <a:pt x="18931" y="11271"/>
                  <a:pt x="28731" y="5829"/>
                  <a:pt x="29737" y="1032"/>
                </a:cubicBezTo>
                <a:lnTo>
                  <a:pt x="29737" y="1032"/>
                </a:lnTo>
                <a:cubicBezTo>
                  <a:pt x="27803" y="3173"/>
                  <a:pt x="25249" y="4668"/>
                  <a:pt x="22954" y="6396"/>
                </a:cubicBezTo>
                <a:cubicBezTo>
                  <a:pt x="19369" y="8821"/>
                  <a:pt x="18080" y="12483"/>
                  <a:pt x="15243" y="15759"/>
                </a:cubicBezTo>
                <a:cubicBezTo>
                  <a:pt x="16223" y="10368"/>
                  <a:pt x="19627" y="5649"/>
                  <a:pt x="20659" y="0"/>
                </a:cubicBezTo>
                <a:close/>
              </a:path>
            </a:pathLst>
          </a:custGeom>
          <a:solidFill>
            <a:schemeClr val="accent3"/>
          </a:solidFill>
          <a:ln>
            <a:noFill/>
          </a:ln>
        </p:spPr>
        <p:txBody>
          <a:bodyPr spcFirstLastPara="1" lIns="121900" tIns="121900" rIns="121900" bIns="121900" anchor="ctr"/>
          <a:lstStyle/>
          <a:p>
            <a:pPr marL="0" marR="0" lvl="0" indent="0" algn="l" defTabSz="1219170" rtl="0" eaLnBrk="1" fontAlgn="base"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grpSp>
        <p:nvGrpSpPr>
          <p:cNvPr id="14" name="Google Shape;398;p14"/>
          <p:cNvGrpSpPr>
            <a:grpSpLocks/>
          </p:cNvGrpSpPr>
          <p:nvPr/>
        </p:nvGrpSpPr>
        <p:grpSpPr bwMode="auto">
          <a:xfrm flipH="1">
            <a:off x="9662584" y="6273801"/>
            <a:ext cx="1166283" cy="935567"/>
            <a:chOff x="4649450" y="3527425"/>
            <a:chExt cx="1224050" cy="983475"/>
          </a:xfrm>
        </p:grpSpPr>
        <p:sp>
          <p:nvSpPr>
            <p:cNvPr id="15" name="Google Shape;399;p14"/>
            <p:cNvSpPr/>
            <p:nvPr/>
          </p:nvSpPr>
          <p:spPr>
            <a:xfrm>
              <a:off x="4649450" y="4150441"/>
              <a:ext cx="455408" cy="169104"/>
            </a:xfrm>
            <a:custGeom>
              <a:avLst/>
              <a:gdLst/>
              <a:ahLst/>
              <a:cxnLst/>
              <a:rect l="l" t="t" r="r" b="b"/>
              <a:pathLst>
                <a:path w="18259" h="6731" extrusionOk="0">
                  <a:moveTo>
                    <a:pt x="14506" y="1"/>
                  </a:moveTo>
                  <a:lnTo>
                    <a:pt x="14454" y="52"/>
                  </a:lnTo>
                  <a:cubicBezTo>
                    <a:pt x="10483" y="3121"/>
                    <a:pt x="5815" y="5107"/>
                    <a:pt x="888" y="5855"/>
                  </a:cubicBezTo>
                  <a:cubicBezTo>
                    <a:pt x="21" y="6472"/>
                    <a:pt x="0" y="6730"/>
                    <a:pt x="534" y="6730"/>
                  </a:cubicBezTo>
                  <a:cubicBezTo>
                    <a:pt x="3080" y="6730"/>
                    <a:pt x="18259" y="854"/>
                    <a:pt x="14506" y="1"/>
                  </a:cubicBezTo>
                  <a:close/>
                </a:path>
              </a:pathLst>
            </a:custGeom>
            <a:solidFill>
              <a:schemeClr val="accent6"/>
            </a:solidFill>
            <a:ln>
              <a:noFill/>
            </a:ln>
          </p:spPr>
          <p:txBody>
            <a:bodyPr spcFirstLastPara="1" lIns="91425" tIns="91425" rIns="91425" bIns="91425" anchor="ctr"/>
            <a:lstStyle/>
            <a:p>
              <a:pPr marL="0" marR="0" lvl="0" indent="0" algn="l" defTabSz="1219170" rtl="0" eaLnBrk="1" fontAlgn="base"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sp>
          <p:nvSpPr>
            <p:cNvPr id="16" name="Google Shape;400;p14"/>
            <p:cNvSpPr>
              <a:spLocks/>
            </p:cNvSpPr>
            <p:nvPr/>
          </p:nvSpPr>
          <p:spPr bwMode="auto">
            <a:xfrm>
              <a:off x="4756075" y="3527425"/>
              <a:ext cx="1117425" cy="983475"/>
            </a:xfrm>
            <a:custGeom>
              <a:avLst/>
              <a:gdLst>
                <a:gd name="T0" fmla="*/ 568421875 w 44697"/>
                <a:gd name="T1" fmla="*/ 93421875 h 39339"/>
                <a:gd name="T2" fmla="*/ 558546875 w 44697"/>
                <a:gd name="T3" fmla="*/ 141171875 h 39339"/>
                <a:gd name="T4" fmla="*/ 538640625 w 44697"/>
                <a:gd name="T5" fmla="*/ 148218750 h 39339"/>
                <a:gd name="T6" fmla="*/ 540812500 w 44697"/>
                <a:gd name="T7" fmla="*/ 105296875 h 39339"/>
                <a:gd name="T8" fmla="*/ 568421875 w 44697"/>
                <a:gd name="T9" fmla="*/ 93421875 h 39339"/>
                <a:gd name="T10" fmla="*/ 330812500 w 44697"/>
                <a:gd name="T11" fmla="*/ 156265625 h 39339"/>
                <a:gd name="T12" fmla="*/ 333281250 w 44697"/>
                <a:gd name="T13" fmla="*/ 156484375 h 39339"/>
                <a:gd name="T14" fmla="*/ 318171875 w 44697"/>
                <a:gd name="T15" fmla="*/ 225640625 h 39339"/>
                <a:gd name="T16" fmla="*/ 315546875 w 44697"/>
                <a:gd name="T17" fmla="*/ 225390625 h 39339"/>
                <a:gd name="T18" fmla="*/ 330812500 w 44697"/>
                <a:gd name="T19" fmla="*/ 156265625 h 39339"/>
                <a:gd name="T20" fmla="*/ 308812500 w 44697"/>
                <a:gd name="T21" fmla="*/ 337437500 h 39339"/>
                <a:gd name="T22" fmla="*/ 331671875 w 44697"/>
                <a:gd name="T23" fmla="*/ 342250000 h 39339"/>
                <a:gd name="T24" fmla="*/ 334062500 w 44697"/>
                <a:gd name="T25" fmla="*/ 393734375 h 39339"/>
                <a:gd name="T26" fmla="*/ 310703125 w 44697"/>
                <a:gd name="T27" fmla="*/ 388593750 h 39339"/>
                <a:gd name="T28" fmla="*/ 308812500 w 44697"/>
                <a:gd name="T29" fmla="*/ 337437500 h 39339"/>
                <a:gd name="T30" fmla="*/ 377843750 w 44697"/>
                <a:gd name="T31" fmla="*/ 408781250 h 39339"/>
                <a:gd name="T32" fmla="*/ 404203125 w 44697"/>
                <a:gd name="T33" fmla="*/ 431718750 h 39339"/>
                <a:gd name="T34" fmla="*/ 392500000 w 44697"/>
                <a:gd name="T35" fmla="*/ 437390625 h 39339"/>
                <a:gd name="T36" fmla="*/ 366328125 w 44697"/>
                <a:gd name="T37" fmla="*/ 414390625 h 39339"/>
                <a:gd name="T38" fmla="*/ 377843750 w 44697"/>
                <a:gd name="T39" fmla="*/ 408781250 h 39339"/>
                <a:gd name="T40" fmla="*/ 400093750 w 44697"/>
                <a:gd name="T41" fmla="*/ 0 h 39339"/>
                <a:gd name="T42" fmla="*/ 279687500 w 44697"/>
                <a:gd name="T43" fmla="*/ 100875000 h 39339"/>
                <a:gd name="T44" fmla="*/ 274265625 w 44697"/>
                <a:gd name="T45" fmla="*/ 248312500 h 39339"/>
                <a:gd name="T46" fmla="*/ 247046875 w 44697"/>
                <a:gd name="T47" fmla="*/ 211687500 h 39339"/>
                <a:gd name="T48" fmla="*/ 263968750 w 44697"/>
                <a:gd name="T49" fmla="*/ 32765625 h 39339"/>
                <a:gd name="T50" fmla="*/ 263968750 w 44697"/>
                <a:gd name="T51" fmla="*/ 32765625 h 39339"/>
                <a:gd name="T52" fmla="*/ 179015625 w 44697"/>
                <a:gd name="T53" fmla="*/ 322359375 h 39339"/>
                <a:gd name="T54" fmla="*/ 176515625 w 44697"/>
                <a:gd name="T55" fmla="*/ 322109375 h 39339"/>
                <a:gd name="T56" fmla="*/ 97937500 w 44697"/>
                <a:gd name="T57" fmla="*/ 144390625 h 39339"/>
                <a:gd name="T58" fmla="*/ 97937500 w 44697"/>
                <a:gd name="T59" fmla="*/ 144390625 h 39339"/>
                <a:gd name="T60" fmla="*/ 21375000 w 44697"/>
                <a:gd name="T61" fmla="*/ 330171875 h 39339"/>
                <a:gd name="T62" fmla="*/ 133796875 w 44697"/>
                <a:gd name="T63" fmla="*/ 420828125 h 39339"/>
                <a:gd name="T64" fmla="*/ 205937500 w 44697"/>
                <a:gd name="T65" fmla="*/ 579609375 h 39339"/>
                <a:gd name="T66" fmla="*/ 321625000 w 44697"/>
                <a:gd name="T67" fmla="*/ 614656250 h 39339"/>
                <a:gd name="T68" fmla="*/ 401375000 w 44697"/>
                <a:gd name="T69" fmla="*/ 590093750 h 39339"/>
                <a:gd name="T70" fmla="*/ 343359375 w 44697"/>
                <a:gd name="T71" fmla="*/ 557843750 h 39339"/>
                <a:gd name="T72" fmla="*/ 249859375 w 44697"/>
                <a:gd name="T73" fmla="*/ 462750000 h 39339"/>
                <a:gd name="T74" fmla="*/ 259890625 w 44697"/>
                <a:gd name="T75" fmla="*/ 461968750 h 39339"/>
                <a:gd name="T76" fmla="*/ 447968750 w 44697"/>
                <a:gd name="T77" fmla="*/ 519750000 h 39339"/>
                <a:gd name="T78" fmla="*/ 507359375 w 44697"/>
                <a:gd name="T79" fmla="*/ 502234375 h 39339"/>
                <a:gd name="T80" fmla="*/ 577078125 w 44697"/>
                <a:gd name="T81" fmla="*/ 433734375 h 39339"/>
                <a:gd name="T82" fmla="*/ 577078125 w 44697"/>
                <a:gd name="T83" fmla="*/ 433734375 h 39339"/>
                <a:gd name="T84" fmla="*/ 531578125 w 44697"/>
                <a:gd name="T85" fmla="*/ 436671875 h 39339"/>
                <a:gd name="T86" fmla="*/ 401375000 w 44697"/>
                <a:gd name="T87" fmla="*/ 379328125 h 39339"/>
                <a:gd name="T88" fmla="*/ 419578125 w 44697"/>
                <a:gd name="T89" fmla="*/ 361828125 h 39339"/>
                <a:gd name="T90" fmla="*/ 546062500 w 44697"/>
                <a:gd name="T91" fmla="*/ 382265625 h 39339"/>
                <a:gd name="T92" fmla="*/ 567406250 w 44697"/>
                <a:gd name="T93" fmla="*/ 377312500 h 39339"/>
                <a:gd name="T94" fmla="*/ 642765625 w 44697"/>
                <a:gd name="T95" fmla="*/ 289062500 h 39339"/>
                <a:gd name="T96" fmla="*/ 642765625 w 44697"/>
                <a:gd name="T97" fmla="*/ 289062500 h 39339"/>
                <a:gd name="T98" fmla="*/ 569609375 w 44697"/>
                <a:gd name="T99" fmla="*/ 299906250 h 39339"/>
                <a:gd name="T100" fmla="*/ 519453125 w 44697"/>
                <a:gd name="T101" fmla="*/ 245937500 h 39339"/>
                <a:gd name="T102" fmla="*/ 662109375 w 44697"/>
                <a:gd name="T103" fmla="*/ 203218750 h 39339"/>
                <a:gd name="T104" fmla="*/ 683468750 w 44697"/>
                <a:gd name="T105" fmla="*/ 64203125 h 39339"/>
                <a:gd name="T106" fmla="*/ 564890625 w 44697"/>
                <a:gd name="T107" fmla="*/ 31984375 h 39339"/>
                <a:gd name="T108" fmla="*/ 453765625 w 44697"/>
                <a:gd name="T109" fmla="*/ 127062500 h 39339"/>
                <a:gd name="T110" fmla="*/ 425046875 w 44697"/>
                <a:gd name="T111" fmla="*/ 158625000 h 39339"/>
                <a:gd name="T112" fmla="*/ 406625000 w 44697"/>
                <a:gd name="T113" fmla="*/ 152046875 h 39339"/>
                <a:gd name="T114" fmla="*/ 429187500 w 44697"/>
                <a:gd name="T115" fmla="*/ 16640625 h 39339"/>
                <a:gd name="T116" fmla="*/ 400093750 w 44697"/>
                <a:gd name="T117" fmla="*/ 0 h 39339"/>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44697" h="39339" extrusionOk="0">
                  <a:moveTo>
                    <a:pt x="36379" y="5979"/>
                  </a:moveTo>
                  <a:cubicBezTo>
                    <a:pt x="37626" y="5979"/>
                    <a:pt x="37864" y="7555"/>
                    <a:pt x="35747" y="9035"/>
                  </a:cubicBezTo>
                  <a:cubicBezTo>
                    <a:pt x="35259" y="9350"/>
                    <a:pt x="34824" y="9486"/>
                    <a:pt x="34473" y="9486"/>
                  </a:cubicBezTo>
                  <a:cubicBezTo>
                    <a:pt x="33357" y="9486"/>
                    <a:pt x="33082" y="8112"/>
                    <a:pt x="34612" y="6739"/>
                  </a:cubicBezTo>
                  <a:cubicBezTo>
                    <a:pt x="35297" y="6203"/>
                    <a:pt x="35910" y="5979"/>
                    <a:pt x="36379" y="5979"/>
                  </a:cubicBezTo>
                  <a:close/>
                  <a:moveTo>
                    <a:pt x="21172" y="10001"/>
                  </a:moveTo>
                  <a:cubicBezTo>
                    <a:pt x="21224" y="10001"/>
                    <a:pt x="21276" y="10006"/>
                    <a:pt x="21330" y="10015"/>
                  </a:cubicBezTo>
                  <a:cubicBezTo>
                    <a:pt x="22725" y="10339"/>
                    <a:pt x="21930" y="14441"/>
                    <a:pt x="20363" y="14441"/>
                  </a:cubicBezTo>
                  <a:cubicBezTo>
                    <a:pt x="20308" y="14441"/>
                    <a:pt x="20252" y="14435"/>
                    <a:pt x="20195" y="14425"/>
                  </a:cubicBezTo>
                  <a:cubicBezTo>
                    <a:pt x="18771" y="14125"/>
                    <a:pt x="19573" y="10001"/>
                    <a:pt x="21172" y="10001"/>
                  </a:cubicBezTo>
                  <a:close/>
                  <a:moveTo>
                    <a:pt x="19764" y="21596"/>
                  </a:moveTo>
                  <a:cubicBezTo>
                    <a:pt x="20187" y="21596"/>
                    <a:pt x="20679" y="21690"/>
                    <a:pt x="21227" y="21904"/>
                  </a:cubicBezTo>
                  <a:cubicBezTo>
                    <a:pt x="23760" y="23171"/>
                    <a:pt x="23321" y="25199"/>
                    <a:pt x="21380" y="25199"/>
                  </a:cubicBezTo>
                  <a:cubicBezTo>
                    <a:pt x="20950" y="25199"/>
                    <a:pt x="20447" y="25099"/>
                    <a:pt x="19885" y="24870"/>
                  </a:cubicBezTo>
                  <a:cubicBezTo>
                    <a:pt x="17338" y="23618"/>
                    <a:pt x="17796" y="21596"/>
                    <a:pt x="19764" y="21596"/>
                  </a:cubicBezTo>
                  <a:close/>
                  <a:moveTo>
                    <a:pt x="24182" y="26162"/>
                  </a:moveTo>
                  <a:cubicBezTo>
                    <a:pt x="24978" y="26162"/>
                    <a:pt x="26067" y="26763"/>
                    <a:pt x="25869" y="27630"/>
                  </a:cubicBezTo>
                  <a:cubicBezTo>
                    <a:pt x="25759" y="27880"/>
                    <a:pt x="25466" y="27993"/>
                    <a:pt x="25120" y="27993"/>
                  </a:cubicBezTo>
                  <a:cubicBezTo>
                    <a:pt x="24325" y="27993"/>
                    <a:pt x="23247" y="27401"/>
                    <a:pt x="23445" y="26521"/>
                  </a:cubicBezTo>
                  <a:cubicBezTo>
                    <a:pt x="23553" y="26273"/>
                    <a:pt x="23840" y="26162"/>
                    <a:pt x="24182" y="26162"/>
                  </a:cubicBezTo>
                  <a:close/>
                  <a:moveTo>
                    <a:pt x="25606" y="0"/>
                  </a:moveTo>
                  <a:cubicBezTo>
                    <a:pt x="22588" y="0"/>
                    <a:pt x="17675" y="4496"/>
                    <a:pt x="17900" y="6456"/>
                  </a:cubicBezTo>
                  <a:cubicBezTo>
                    <a:pt x="16987" y="8479"/>
                    <a:pt x="18562" y="15892"/>
                    <a:pt x="17553" y="15892"/>
                  </a:cubicBezTo>
                  <a:cubicBezTo>
                    <a:pt x="17250" y="15892"/>
                    <a:pt x="16715" y="15226"/>
                    <a:pt x="15811" y="13548"/>
                  </a:cubicBezTo>
                  <a:cubicBezTo>
                    <a:pt x="13644" y="6765"/>
                    <a:pt x="18519" y="3541"/>
                    <a:pt x="16894" y="2097"/>
                  </a:cubicBezTo>
                  <a:cubicBezTo>
                    <a:pt x="4927" y="6524"/>
                    <a:pt x="13981" y="20631"/>
                    <a:pt x="11457" y="20631"/>
                  </a:cubicBezTo>
                  <a:cubicBezTo>
                    <a:pt x="11408" y="20631"/>
                    <a:pt x="11355" y="20625"/>
                    <a:pt x="11297" y="20615"/>
                  </a:cubicBezTo>
                  <a:cubicBezTo>
                    <a:pt x="3844" y="16823"/>
                    <a:pt x="7919" y="10273"/>
                    <a:pt x="6268" y="9241"/>
                  </a:cubicBezTo>
                  <a:cubicBezTo>
                    <a:pt x="1780" y="9447"/>
                    <a:pt x="1" y="18345"/>
                    <a:pt x="1368" y="21131"/>
                  </a:cubicBezTo>
                  <a:cubicBezTo>
                    <a:pt x="2425" y="24225"/>
                    <a:pt x="5314" y="26727"/>
                    <a:pt x="8563" y="26933"/>
                  </a:cubicBezTo>
                  <a:cubicBezTo>
                    <a:pt x="6681" y="33304"/>
                    <a:pt x="11968" y="36295"/>
                    <a:pt x="13180" y="37095"/>
                  </a:cubicBezTo>
                  <a:cubicBezTo>
                    <a:pt x="16091" y="38759"/>
                    <a:pt x="18570" y="39338"/>
                    <a:pt x="20584" y="39338"/>
                  </a:cubicBezTo>
                  <a:cubicBezTo>
                    <a:pt x="22940" y="39338"/>
                    <a:pt x="24659" y="38544"/>
                    <a:pt x="25688" y="37766"/>
                  </a:cubicBezTo>
                  <a:cubicBezTo>
                    <a:pt x="27932" y="35831"/>
                    <a:pt x="26101" y="36167"/>
                    <a:pt x="21975" y="35702"/>
                  </a:cubicBezTo>
                  <a:cubicBezTo>
                    <a:pt x="17100" y="35522"/>
                    <a:pt x="14469" y="31086"/>
                    <a:pt x="15991" y="29616"/>
                  </a:cubicBezTo>
                  <a:cubicBezTo>
                    <a:pt x="16201" y="29582"/>
                    <a:pt x="16415" y="29566"/>
                    <a:pt x="16633" y="29566"/>
                  </a:cubicBezTo>
                  <a:cubicBezTo>
                    <a:pt x="19978" y="29566"/>
                    <a:pt x="24301" y="33264"/>
                    <a:pt x="28670" y="33264"/>
                  </a:cubicBezTo>
                  <a:cubicBezTo>
                    <a:pt x="29941" y="33264"/>
                    <a:pt x="31216" y="32951"/>
                    <a:pt x="32471" y="32143"/>
                  </a:cubicBezTo>
                  <a:cubicBezTo>
                    <a:pt x="34277" y="31215"/>
                    <a:pt x="38068" y="28558"/>
                    <a:pt x="36933" y="27759"/>
                  </a:cubicBezTo>
                  <a:cubicBezTo>
                    <a:pt x="35945" y="27884"/>
                    <a:pt x="34966" y="27947"/>
                    <a:pt x="34021" y="27947"/>
                  </a:cubicBezTo>
                  <a:cubicBezTo>
                    <a:pt x="29910" y="27947"/>
                    <a:pt x="26443" y="26752"/>
                    <a:pt x="25688" y="24277"/>
                  </a:cubicBezTo>
                  <a:cubicBezTo>
                    <a:pt x="25424" y="23442"/>
                    <a:pt x="25932" y="23157"/>
                    <a:pt x="26853" y="23157"/>
                  </a:cubicBezTo>
                  <a:cubicBezTo>
                    <a:pt x="28828" y="23157"/>
                    <a:pt x="32703" y="24465"/>
                    <a:pt x="34948" y="24465"/>
                  </a:cubicBezTo>
                  <a:cubicBezTo>
                    <a:pt x="35537" y="24465"/>
                    <a:pt x="36013" y="24375"/>
                    <a:pt x="36314" y="24148"/>
                  </a:cubicBezTo>
                  <a:cubicBezTo>
                    <a:pt x="38816" y="23606"/>
                    <a:pt x="43303" y="19274"/>
                    <a:pt x="41137" y="18500"/>
                  </a:cubicBezTo>
                  <a:cubicBezTo>
                    <a:pt x="39565" y="18986"/>
                    <a:pt x="37927" y="19194"/>
                    <a:pt x="36455" y="19194"/>
                  </a:cubicBezTo>
                  <a:cubicBezTo>
                    <a:pt x="32299" y="19194"/>
                    <a:pt x="29474" y="17531"/>
                    <a:pt x="33245" y="15740"/>
                  </a:cubicBezTo>
                  <a:cubicBezTo>
                    <a:pt x="36340" y="14554"/>
                    <a:pt x="40131" y="15818"/>
                    <a:pt x="42375" y="13006"/>
                  </a:cubicBezTo>
                  <a:cubicBezTo>
                    <a:pt x="43355" y="10453"/>
                    <a:pt x="44696" y="5966"/>
                    <a:pt x="43742" y="4109"/>
                  </a:cubicBezTo>
                  <a:cubicBezTo>
                    <a:pt x="41314" y="2858"/>
                    <a:pt x="38595" y="2047"/>
                    <a:pt x="36153" y="2047"/>
                  </a:cubicBezTo>
                  <a:cubicBezTo>
                    <a:pt x="32654" y="2047"/>
                    <a:pt x="29725" y="3712"/>
                    <a:pt x="29041" y="8132"/>
                  </a:cubicBezTo>
                  <a:cubicBezTo>
                    <a:pt x="28743" y="9270"/>
                    <a:pt x="28120" y="10152"/>
                    <a:pt x="27203" y="10152"/>
                  </a:cubicBezTo>
                  <a:cubicBezTo>
                    <a:pt x="26852" y="10152"/>
                    <a:pt x="26459" y="10023"/>
                    <a:pt x="26024" y="9731"/>
                  </a:cubicBezTo>
                  <a:cubicBezTo>
                    <a:pt x="23651" y="7100"/>
                    <a:pt x="26901" y="3851"/>
                    <a:pt x="27468" y="1065"/>
                  </a:cubicBezTo>
                  <a:cubicBezTo>
                    <a:pt x="27065" y="312"/>
                    <a:pt x="26401" y="0"/>
                    <a:pt x="25606" y="0"/>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marL="0" marR="0" lvl="0" indent="0" algn="l" defTabSz="121917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sp>
          <p:nvSpPr>
            <p:cNvPr id="17" name="Google Shape;401;p14"/>
            <p:cNvSpPr/>
            <p:nvPr/>
          </p:nvSpPr>
          <p:spPr>
            <a:xfrm>
              <a:off x="4842720" y="3611977"/>
              <a:ext cx="810851" cy="760969"/>
            </a:xfrm>
            <a:custGeom>
              <a:avLst/>
              <a:gdLst/>
              <a:ahLst/>
              <a:cxnLst/>
              <a:rect l="l" t="t" r="r" b="b"/>
              <a:pathLst>
                <a:path w="32471" h="30460" extrusionOk="0">
                  <a:moveTo>
                    <a:pt x="21097" y="0"/>
                  </a:moveTo>
                  <a:lnTo>
                    <a:pt x="21097" y="0"/>
                  </a:lnTo>
                  <a:cubicBezTo>
                    <a:pt x="18312" y="4075"/>
                    <a:pt x="17873" y="9827"/>
                    <a:pt x="20014" y="14675"/>
                  </a:cubicBezTo>
                  <a:cubicBezTo>
                    <a:pt x="17796" y="15759"/>
                    <a:pt x="15114" y="17177"/>
                    <a:pt x="12663" y="18544"/>
                  </a:cubicBezTo>
                  <a:cubicBezTo>
                    <a:pt x="8614" y="14005"/>
                    <a:pt x="8589" y="9827"/>
                    <a:pt x="10007" y="4901"/>
                  </a:cubicBezTo>
                  <a:lnTo>
                    <a:pt x="10007" y="4901"/>
                  </a:lnTo>
                  <a:cubicBezTo>
                    <a:pt x="7841" y="9208"/>
                    <a:pt x="8924" y="14908"/>
                    <a:pt x="12457" y="18647"/>
                  </a:cubicBezTo>
                  <a:cubicBezTo>
                    <a:pt x="10884" y="19524"/>
                    <a:pt x="8769" y="20762"/>
                    <a:pt x="6912" y="21897"/>
                  </a:cubicBezTo>
                  <a:cubicBezTo>
                    <a:pt x="2192" y="20607"/>
                    <a:pt x="26" y="15217"/>
                    <a:pt x="464" y="10446"/>
                  </a:cubicBezTo>
                  <a:lnTo>
                    <a:pt x="464" y="10446"/>
                  </a:lnTo>
                  <a:cubicBezTo>
                    <a:pt x="0" y="10884"/>
                    <a:pt x="284" y="12096"/>
                    <a:pt x="258" y="13231"/>
                  </a:cubicBezTo>
                  <a:cubicBezTo>
                    <a:pt x="568" y="16739"/>
                    <a:pt x="2734" y="20891"/>
                    <a:pt x="6628" y="22052"/>
                  </a:cubicBezTo>
                  <a:cubicBezTo>
                    <a:pt x="6345" y="22464"/>
                    <a:pt x="4153" y="23135"/>
                    <a:pt x="4230" y="23805"/>
                  </a:cubicBezTo>
                  <a:cubicBezTo>
                    <a:pt x="4926" y="23367"/>
                    <a:pt x="6061" y="22671"/>
                    <a:pt x="7170" y="22000"/>
                  </a:cubicBezTo>
                  <a:lnTo>
                    <a:pt x="7170" y="22000"/>
                  </a:lnTo>
                  <a:cubicBezTo>
                    <a:pt x="5519" y="24527"/>
                    <a:pt x="6783" y="29840"/>
                    <a:pt x="9491" y="30459"/>
                  </a:cubicBezTo>
                  <a:cubicBezTo>
                    <a:pt x="5881" y="28138"/>
                    <a:pt x="5287" y="21819"/>
                    <a:pt x="10162" y="20220"/>
                  </a:cubicBezTo>
                  <a:cubicBezTo>
                    <a:pt x="14902" y="21989"/>
                    <a:pt x="18574" y="27881"/>
                    <a:pt x="24211" y="27881"/>
                  </a:cubicBezTo>
                  <a:cubicBezTo>
                    <a:pt x="24248" y="27881"/>
                    <a:pt x="24284" y="27881"/>
                    <a:pt x="24321" y="27880"/>
                  </a:cubicBezTo>
                  <a:cubicBezTo>
                    <a:pt x="18956" y="27236"/>
                    <a:pt x="15397" y="22438"/>
                    <a:pt x="10394" y="20091"/>
                  </a:cubicBezTo>
                  <a:cubicBezTo>
                    <a:pt x="13515" y="18286"/>
                    <a:pt x="16816" y="16507"/>
                    <a:pt x="20246" y="14804"/>
                  </a:cubicBezTo>
                  <a:lnTo>
                    <a:pt x="21871" y="14005"/>
                  </a:lnTo>
                  <a:cubicBezTo>
                    <a:pt x="24118" y="15173"/>
                    <a:pt x="27476" y="18015"/>
                    <a:pt x="30159" y="18015"/>
                  </a:cubicBezTo>
                  <a:cubicBezTo>
                    <a:pt x="30617" y="18015"/>
                    <a:pt x="31055" y="17932"/>
                    <a:pt x="31465" y="17745"/>
                  </a:cubicBezTo>
                  <a:lnTo>
                    <a:pt x="31465" y="17745"/>
                  </a:lnTo>
                  <a:cubicBezTo>
                    <a:pt x="31199" y="17778"/>
                    <a:pt x="30936" y="17794"/>
                    <a:pt x="30677" y="17794"/>
                  </a:cubicBezTo>
                  <a:cubicBezTo>
                    <a:pt x="27570" y="17794"/>
                    <a:pt x="24936" y="15495"/>
                    <a:pt x="22103" y="13876"/>
                  </a:cubicBezTo>
                  <a:cubicBezTo>
                    <a:pt x="25224" y="12380"/>
                    <a:pt x="31671" y="9053"/>
                    <a:pt x="32471" y="6061"/>
                  </a:cubicBezTo>
                  <a:lnTo>
                    <a:pt x="32471" y="6061"/>
                  </a:lnTo>
                  <a:cubicBezTo>
                    <a:pt x="31052" y="8176"/>
                    <a:pt x="28912" y="9904"/>
                    <a:pt x="26539" y="11297"/>
                  </a:cubicBezTo>
                  <a:cubicBezTo>
                    <a:pt x="25966" y="10495"/>
                    <a:pt x="28283" y="4708"/>
                    <a:pt x="28085" y="4708"/>
                  </a:cubicBezTo>
                  <a:cubicBezTo>
                    <a:pt x="28060" y="4708"/>
                    <a:pt x="27995" y="4799"/>
                    <a:pt x="27880" y="5004"/>
                  </a:cubicBezTo>
                  <a:cubicBezTo>
                    <a:pt x="24037" y="12432"/>
                    <a:pt x="30201" y="9904"/>
                    <a:pt x="20194" y="14572"/>
                  </a:cubicBezTo>
                  <a:cubicBezTo>
                    <a:pt x="17770" y="9208"/>
                    <a:pt x="19034" y="4256"/>
                    <a:pt x="21097" y="0"/>
                  </a:cubicBezTo>
                  <a:close/>
                </a:path>
              </a:pathLst>
            </a:custGeom>
            <a:solidFill>
              <a:schemeClr val="accent6"/>
            </a:solidFill>
            <a:ln>
              <a:noFill/>
            </a:ln>
          </p:spPr>
          <p:txBody>
            <a:bodyPr spcFirstLastPara="1" lIns="91425" tIns="91425" rIns="91425" bIns="91425" anchor="ctr"/>
            <a:lstStyle/>
            <a:p>
              <a:pPr marL="0" marR="0" lvl="0" indent="0" algn="l" defTabSz="1219170" rtl="0" eaLnBrk="1" fontAlgn="base"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grpSp>
      <p:sp>
        <p:nvSpPr>
          <p:cNvPr id="386" name="Google Shape;386;p14"/>
          <p:cNvSpPr txBox="1">
            <a:spLocks noGrp="1"/>
          </p:cNvSpPr>
          <p:nvPr>
            <p:ph type="subTitle" idx="1"/>
          </p:nvPr>
        </p:nvSpPr>
        <p:spPr>
          <a:xfrm>
            <a:off x="6620633" y="3379784"/>
            <a:ext cx="4018400" cy="1045200"/>
          </a:xfrm>
          <a:prstGeom prst="rect">
            <a:avLst/>
          </a:prstGeom>
        </p:spPr>
        <p:txBody>
          <a:bodyPr spcFirstLastPara="1">
            <a:noAutofit/>
          </a:bodyPr>
          <a:lstStyle>
            <a:lvl1pPr lvl="0" algn="ctr" rtl="0">
              <a:spcBef>
                <a:spcPts val="0"/>
              </a:spcBef>
              <a:spcAft>
                <a:spcPts val="0"/>
              </a:spcAft>
              <a:buNone/>
              <a:defRPr sz="3067" b="1"/>
            </a:lvl1pPr>
            <a:lvl2pPr lvl="1" algn="ctr" rtl="0">
              <a:spcBef>
                <a:spcPts val="0"/>
              </a:spcBef>
              <a:spcAft>
                <a:spcPts val="0"/>
              </a:spcAft>
              <a:buNone/>
              <a:defRPr sz="3067" b="1"/>
            </a:lvl2pPr>
            <a:lvl3pPr lvl="2" algn="ctr" rtl="0">
              <a:spcBef>
                <a:spcPts val="0"/>
              </a:spcBef>
              <a:spcAft>
                <a:spcPts val="0"/>
              </a:spcAft>
              <a:buNone/>
              <a:defRPr sz="3067" b="1"/>
            </a:lvl3pPr>
            <a:lvl4pPr lvl="3" algn="ctr" rtl="0">
              <a:spcBef>
                <a:spcPts val="0"/>
              </a:spcBef>
              <a:spcAft>
                <a:spcPts val="0"/>
              </a:spcAft>
              <a:buNone/>
              <a:defRPr sz="3067" b="1"/>
            </a:lvl4pPr>
            <a:lvl5pPr lvl="4" algn="ctr" rtl="0">
              <a:spcBef>
                <a:spcPts val="0"/>
              </a:spcBef>
              <a:spcAft>
                <a:spcPts val="0"/>
              </a:spcAft>
              <a:buNone/>
              <a:defRPr sz="3067" b="1"/>
            </a:lvl5pPr>
            <a:lvl6pPr lvl="5" algn="ctr" rtl="0">
              <a:spcBef>
                <a:spcPts val="0"/>
              </a:spcBef>
              <a:spcAft>
                <a:spcPts val="0"/>
              </a:spcAft>
              <a:buNone/>
              <a:defRPr sz="3067" b="1"/>
            </a:lvl6pPr>
            <a:lvl7pPr lvl="6" algn="ctr" rtl="0">
              <a:spcBef>
                <a:spcPts val="0"/>
              </a:spcBef>
              <a:spcAft>
                <a:spcPts val="0"/>
              </a:spcAft>
              <a:buNone/>
              <a:defRPr sz="3067" b="1"/>
            </a:lvl7pPr>
            <a:lvl8pPr lvl="7" algn="ctr" rtl="0">
              <a:spcBef>
                <a:spcPts val="0"/>
              </a:spcBef>
              <a:spcAft>
                <a:spcPts val="0"/>
              </a:spcAft>
              <a:buNone/>
              <a:defRPr sz="3067" b="1"/>
            </a:lvl8pPr>
            <a:lvl9pPr lvl="8" algn="ctr" rtl="0">
              <a:spcBef>
                <a:spcPts val="0"/>
              </a:spcBef>
              <a:spcAft>
                <a:spcPts val="0"/>
              </a:spcAft>
              <a:buNone/>
              <a:defRPr sz="3067" b="1"/>
            </a:lvl9pPr>
          </a:lstStyle>
          <a:p>
            <a:endParaRPr/>
          </a:p>
        </p:txBody>
      </p:sp>
      <p:sp>
        <p:nvSpPr>
          <p:cNvPr id="387" name="Google Shape;387;p14"/>
          <p:cNvSpPr txBox="1">
            <a:spLocks noGrp="1"/>
          </p:cNvSpPr>
          <p:nvPr>
            <p:ph type="subTitle" idx="2"/>
          </p:nvPr>
        </p:nvSpPr>
        <p:spPr>
          <a:xfrm>
            <a:off x="6288033" y="4412917"/>
            <a:ext cx="4683600" cy="788800"/>
          </a:xfrm>
          <a:prstGeom prst="rect">
            <a:avLst/>
          </a:prstGeom>
        </p:spPr>
        <p:txBody>
          <a:bodyPr spcFirstLastPara="1">
            <a:noAutofit/>
          </a:bodyPr>
          <a:lstStyle>
            <a:lvl1pPr lvl="0" algn="ctr" rtl="0">
              <a:spcBef>
                <a:spcPts val="0"/>
              </a:spcBef>
              <a:spcAft>
                <a:spcPts val="0"/>
              </a:spcAft>
              <a:buNone/>
              <a:defRPr sz="2133">
                <a:latin typeface="Comfortaa"/>
                <a:ea typeface="Comfortaa"/>
                <a:cs typeface="Comfortaa"/>
                <a:sym typeface="Comfortaa"/>
              </a:defRPr>
            </a:lvl1pPr>
            <a:lvl2pPr lvl="1" algn="ctr" rtl="0">
              <a:spcBef>
                <a:spcPts val="0"/>
              </a:spcBef>
              <a:spcAft>
                <a:spcPts val="0"/>
              </a:spcAft>
              <a:buNone/>
              <a:defRPr>
                <a:solidFill>
                  <a:schemeClr val="dk2"/>
                </a:solidFill>
                <a:latin typeface="Comfortaa"/>
                <a:ea typeface="Comfortaa"/>
                <a:cs typeface="Comfortaa"/>
                <a:sym typeface="Comfortaa"/>
              </a:defRPr>
            </a:lvl2pPr>
            <a:lvl3pPr lvl="2" algn="ctr" rtl="0">
              <a:spcBef>
                <a:spcPts val="0"/>
              </a:spcBef>
              <a:spcAft>
                <a:spcPts val="0"/>
              </a:spcAft>
              <a:buNone/>
              <a:defRPr>
                <a:solidFill>
                  <a:schemeClr val="dk2"/>
                </a:solidFill>
                <a:latin typeface="Comfortaa"/>
                <a:ea typeface="Comfortaa"/>
                <a:cs typeface="Comfortaa"/>
                <a:sym typeface="Comfortaa"/>
              </a:defRPr>
            </a:lvl3pPr>
            <a:lvl4pPr lvl="3" algn="ctr" rtl="0">
              <a:spcBef>
                <a:spcPts val="0"/>
              </a:spcBef>
              <a:spcAft>
                <a:spcPts val="0"/>
              </a:spcAft>
              <a:buNone/>
              <a:defRPr>
                <a:solidFill>
                  <a:schemeClr val="dk2"/>
                </a:solidFill>
                <a:latin typeface="Comfortaa"/>
                <a:ea typeface="Comfortaa"/>
                <a:cs typeface="Comfortaa"/>
                <a:sym typeface="Comfortaa"/>
              </a:defRPr>
            </a:lvl4pPr>
            <a:lvl5pPr lvl="4" algn="ctr" rtl="0">
              <a:spcBef>
                <a:spcPts val="0"/>
              </a:spcBef>
              <a:spcAft>
                <a:spcPts val="0"/>
              </a:spcAft>
              <a:buNone/>
              <a:defRPr>
                <a:solidFill>
                  <a:schemeClr val="dk2"/>
                </a:solidFill>
                <a:latin typeface="Comfortaa"/>
                <a:ea typeface="Comfortaa"/>
                <a:cs typeface="Comfortaa"/>
                <a:sym typeface="Comfortaa"/>
              </a:defRPr>
            </a:lvl5pPr>
            <a:lvl6pPr lvl="5" algn="ctr" rtl="0">
              <a:spcBef>
                <a:spcPts val="0"/>
              </a:spcBef>
              <a:spcAft>
                <a:spcPts val="0"/>
              </a:spcAft>
              <a:buNone/>
              <a:defRPr>
                <a:solidFill>
                  <a:schemeClr val="dk2"/>
                </a:solidFill>
                <a:latin typeface="Comfortaa"/>
                <a:ea typeface="Comfortaa"/>
                <a:cs typeface="Comfortaa"/>
                <a:sym typeface="Comfortaa"/>
              </a:defRPr>
            </a:lvl6pPr>
            <a:lvl7pPr lvl="6" algn="ctr" rtl="0">
              <a:spcBef>
                <a:spcPts val="0"/>
              </a:spcBef>
              <a:spcAft>
                <a:spcPts val="0"/>
              </a:spcAft>
              <a:buNone/>
              <a:defRPr>
                <a:solidFill>
                  <a:schemeClr val="dk2"/>
                </a:solidFill>
                <a:latin typeface="Comfortaa"/>
                <a:ea typeface="Comfortaa"/>
                <a:cs typeface="Comfortaa"/>
                <a:sym typeface="Comfortaa"/>
              </a:defRPr>
            </a:lvl7pPr>
            <a:lvl8pPr lvl="7" algn="ctr" rtl="0">
              <a:spcBef>
                <a:spcPts val="0"/>
              </a:spcBef>
              <a:spcAft>
                <a:spcPts val="0"/>
              </a:spcAft>
              <a:buNone/>
              <a:defRPr>
                <a:solidFill>
                  <a:schemeClr val="dk2"/>
                </a:solidFill>
                <a:latin typeface="Comfortaa"/>
                <a:ea typeface="Comfortaa"/>
                <a:cs typeface="Comfortaa"/>
                <a:sym typeface="Comfortaa"/>
              </a:defRPr>
            </a:lvl8pPr>
            <a:lvl9pPr lvl="8" algn="ctr" rtl="0">
              <a:spcBef>
                <a:spcPts val="0"/>
              </a:spcBef>
              <a:spcAft>
                <a:spcPts val="0"/>
              </a:spcAft>
              <a:buNone/>
              <a:defRPr>
                <a:solidFill>
                  <a:schemeClr val="dk2"/>
                </a:solidFill>
                <a:latin typeface="Comfortaa"/>
                <a:ea typeface="Comfortaa"/>
                <a:cs typeface="Comfortaa"/>
                <a:sym typeface="Comfortaa"/>
              </a:defRPr>
            </a:lvl9pPr>
          </a:lstStyle>
          <a:p>
            <a:endParaRPr/>
          </a:p>
        </p:txBody>
      </p:sp>
      <p:sp>
        <p:nvSpPr>
          <p:cNvPr id="388" name="Google Shape;388;p14"/>
          <p:cNvSpPr txBox="1">
            <a:spLocks noGrp="1"/>
          </p:cNvSpPr>
          <p:nvPr>
            <p:ph type="title"/>
          </p:nvPr>
        </p:nvSpPr>
        <p:spPr>
          <a:xfrm>
            <a:off x="7737833" y="1855300"/>
            <a:ext cx="1784000" cy="1626000"/>
          </a:xfrm>
          <a:prstGeom prst="rect">
            <a:avLst/>
          </a:prstGeom>
        </p:spPr>
        <p:txBody>
          <a:bodyPr spcFirstLastPara="1" anchor="ctr">
            <a:noAutofit/>
          </a:bodyPr>
          <a:lstStyle>
            <a:lvl1pPr lvl="0" algn="ctr" rtl="0">
              <a:spcBef>
                <a:spcPts val="0"/>
              </a:spcBef>
              <a:spcAft>
                <a:spcPts val="0"/>
              </a:spcAft>
              <a:buSzPts val="12400"/>
              <a:buNone/>
              <a:defRPr sz="16533"/>
            </a:lvl1pPr>
            <a:lvl2pPr lvl="1" rtl="0">
              <a:spcBef>
                <a:spcPts val="0"/>
              </a:spcBef>
              <a:spcAft>
                <a:spcPts val="0"/>
              </a:spcAft>
              <a:buClr>
                <a:schemeClr val="accent4"/>
              </a:buClr>
              <a:buSzPts val="12400"/>
              <a:buNone/>
              <a:defRPr sz="16533">
                <a:solidFill>
                  <a:schemeClr val="accent4"/>
                </a:solidFill>
              </a:defRPr>
            </a:lvl2pPr>
            <a:lvl3pPr lvl="2" rtl="0">
              <a:spcBef>
                <a:spcPts val="0"/>
              </a:spcBef>
              <a:spcAft>
                <a:spcPts val="0"/>
              </a:spcAft>
              <a:buClr>
                <a:schemeClr val="accent4"/>
              </a:buClr>
              <a:buSzPts val="12400"/>
              <a:buNone/>
              <a:defRPr sz="16533">
                <a:solidFill>
                  <a:schemeClr val="accent4"/>
                </a:solidFill>
              </a:defRPr>
            </a:lvl3pPr>
            <a:lvl4pPr lvl="3" rtl="0">
              <a:spcBef>
                <a:spcPts val="0"/>
              </a:spcBef>
              <a:spcAft>
                <a:spcPts val="0"/>
              </a:spcAft>
              <a:buClr>
                <a:schemeClr val="accent4"/>
              </a:buClr>
              <a:buSzPts val="12400"/>
              <a:buNone/>
              <a:defRPr sz="16533">
                <a:solidFill>
                  <a:schemeClr val="accent4"/>
                </a:solidFill>
              </a:defRPr>
            </a:lvl4pPr>
            <a:lvl5pPr lvl="4" rtl="0">
              <a:spcBef>
                <a:spcPts val="0"/>
              </a:spcBef>
              <a:spcAft>
                <a:spcPts val="0"/>
              </a:spcAft>
              <a:buClr>
                <a:schemeClr val="accent4"/>
              </a:buClr>
              <a:buSzPts val="12400"/>
              <a:buNone/>
              <a:defRPr sz="16533">
                <a:solidFill>
                  <a:schemeClr val="accent4"/>
                </a:solidFill>
              </a:defRPr>
            </a:lvl5pPr>
            <a:lvl6pPr lvl="5" rtl="0">
              <a:spcBef>
                <a:spcPts val="0"/>
              </a:spcBef>
              <a:spcAft>
                <a:spcPts val="0"/>
              </a:spcAft>
              <a:buClr>
                <a:schemeClr val="accent4"/>
              </a:buClr>
              <a:buSzPts val="12400"/>
              <a:buNone/>
              <a:defRPr sz="16533">
                <a:solidFill>
                  <a:schemeClr val="accent4"/>
                </a:solidFill>
              </a:defRPr>
            </a:lvl6pPr>
            <a:lvl7pPr lvl="6" rtl="0">
              <a:spcBef>
                <a:spcPts val="0"/>
              </a:spcBef>
              <a:spcAft>
                <a:spcPts val="0"/>
              </a:spcAft>
              <a:buClr>
                <a:schemeClr val="accent4"/>
              </a:buClr>
              <a:buSzPts val="12400"/>
              <a:buNone/>
              <a:defRPr sz="16533">
                <a:solidFill>
                  <a:schemeClr val="accent4"/>
                </a:solidFill>
              </a:defRPr>
            </a:lvl7pPr>
            <a:lvl8pPr lvl="7" rtl="0">
              <a:spcBef>
                <a:spcPts val="0"/>
              </a:spcBef>
              <a:spcAft>
                <a:spcPts val="0"/>
              </a:spcAft>
              <a:buClr>
                <a:schemeClr val="accent4"/>
              </a:buClr>
              <a:buSzPts val="12400"/>
              <a:buNone/>
              <a:defRPr sz="16533">
                <a:solidFill>
                  <a:schemeClr val="accent4"/>
                </a:solidFill>
              </a:defRPr>
            </a:lvl8pPr>
            <a:lvl9pPr lvl="8" rtl="0">
              <a:spcBef>
                <a:spcPts val="0"/>
              </a:spcBef>
              <a:spcAft>
                <a:spcPts val="0"/>
              </a:spcAft>
              <a:buClr>
                <a:schemeClr val="accent4"/>
              </a:buClr>
              <a:buSzPts val="12400"/>
              <a:buNone/>
              <a:defRPr sz="16533">
                <a:solidFill>
                  <a:schemeClr val="accent4"/>
                </a:solidFill>
              </a:defRPr>
            </a:lvl9pPr>
          </a:lstStyle>
          <a:p>
            <a:r>
              <a:rPr lang="en-US"/>
              <a:t>Click to edit Master title style</a:t>
            </a:r>
            <a:endParaRPr/>
          </a:p>
        </p:txBody>
      </p:sp>
    </p:spTree>
    <p:extLst>
      <p:ext uri="{BB962C8B-B14F-4D97-AF65-F5344CB8AC3E}">
        <p14:creationId xmlns:p14="http://schemas.microsoft.com/office/powerpoint/2010/main" val="2266483455"/>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Big words">
  <p:cSld name="Big words">
    <p:spTree>
      <p:nvGrpSpPr>
        <p:cNvPr id="1" name="Shape 402"/>
        <p:cNvGrpSpPr/>
        <p:nvPr/>
      </p:nvGrpSpPr>
      <p:grpSpPr>
        <a:xfrm>
          <a:off x="0" y="0"/>
          <a:ext cx="0" cy="0"/>
          <a:chOff x="0" y="0"/>
          <a:chExt cx="0" cy="0"/>
        </a:xfrm>
      </p:grpSpPr>
      <p:sp>
        <p:nvSpPr>
          <p:cNvPr id="3" name="Google Shape;404;p15"/>
          <p:cNvSpPr>
            <a:spLocks/>
          </p:cNvSpPr>
          <p:nvPr/>
        </p:nvSpPr>
        <p:spPr bwMode="auto">
          <a:xfrm rot="16200000">
            <a:off x="8165042" y="5244043"/>
            <a:ext cx="1494367" cy="2025651"/>
          </a:xfrm>
          <a:custGeom>
            <a:avLst/>
            <a:gdLst>
              <a:gd name="T0" fmla="*/ 796674631 w 29738"/>
              <a:gd name="T1" fmla="*/ 875707617 h 40284"/>
              <a:gd name="T2" fmla="*/ 731740648 w 29738"/>
              <a:gd name="T3" fmla="*/ 986365611 h 40284"/>
              <a:gd name="T4" fmla="*/ 603368343 w 29738"/>
              <a:gd name="T5" fmla="*/ 174326564 h 40284"/>
              <a:gd name="T6" fmla="*/ 632383029 w 29738"/>
              <a:gd name="T7" fmla="*/ 1206338971 h 40284"/>
              <a:gd name="T8" fmla="*/ 243039030 w 29738"/>
              <a:gd name="T9" fmla="*/ 468964151 h 40284"/>
              <a:gd name="T10" fmla="*/ 595070319 w 29738"/>
              <a:gd name="T11" fmla="*/ 1314259063 h 40284"/>
              <a:gd name="T12" fmla="*/ 138060877 w 29738"/>
              <a:gd name="T13" fmla="*/ 777496031 h 40284"/>
              <a:gd name="T14" fmla="*/ 557811579 w 29738"/>
              <a:gd name="T15" fmla="*/ 1444280063 h 40284"/>
              <a:gd name="T16" fmla="*/ 0 w 29738"/>
              <a:gd name="T17" fmla="*/ 1138538695 h 40284"/>
              <a:gd name="T18" fmla="*/ 550905573 w 29738"/>
              <a:gd name="T19" fmla="*/ 1470563853 h 40284"/>
              <a:gd name="T20" fmla="*/ 531580892 w 29738"/>
              <a:gd name="T21" fmla="*/ 1552201588 h 40284"/>
              <a:gd name="T22" fmla="*/ 26230688 w 29738"/>
              <a:gd name="T23" fmla="*/ 1559120977 h 40284"/>
              <a:gd name="T24" fmla="*/ 270982764 w 29738"/>
              <a:gd name="T25" fmla="*/ 1626921291 h 40284"/>
              <a:gd name="T26" fmla="*/ 520498870 w 29738"/>
              <a:gd name="T27" fmla="*/ 1599189578 h 40284"/>
              <a:gd name="T28" fmla="*/ 104924183 w 29738"/>
              <a:gd name="T29" fmla="*/ 1830265286 h 40284"/>
              <a:gd name="T30" fmla="*/ 498444160 w 29738"/>
              <a:gd name="T31" fmla="*/ 1707111103 h 40284"/>
              <a:gd name="T32" fmla="*/ 428957768 w 29738"/>
              <a:gd name="T33" fmla="*/ 2147483646 h 40284"/>
              <a:gd name="T34" fmla="*/ 757971336 w 29738"/>
              <a:gd name="T35" fmla="*/ 1983779564 h 40284"/>
              <a:gd name="T36" fmla="*/ 545392942 w 29738"/>
              <a:gd name="T37" fmla="*/ 1599189578 h 40284"/>
              <a:gd name="T38" fmla="*/ 555027581 w 29738"/>
              <a:gd name="T39" fmla="*/ 1559120977 h 40284"/>
              <a:gd name="T40" fmla="*/ 1063001269 w 29738"/>
              <a:gd name="T41" fmla="*/ 1617265395 h 40284"/>
              <a:gd name="T42" fmla="*/ 1266051568 w 29738"/>
              <a:gd name="T43" fmla="*/ 1584009530 h 40284"/>
              <a:gd name="T44" fmla="*/ 637468124 w 29738"/>
              <a:gd name="T45" fmla="*/ 1435430588 h 40284"/>
              <a:gd name="T46" fmla="*/ 610274387 w 29738"/>
              <a:gd name="T47" fmla="*/ 1341884123 h 40284"/>
              <a:gd name="T48" fmla="*/ 1304754863 w 29738"/>
              <a:gd name="T49" fmla="*/ 1354381707 h 40284"/>
              <a:gd name="T50" fmla="*/ 1188054063 w 29738"/>
              <a:gd name="T51" fmla="*/ 1363285225 h 40284"/>
              <a:gd name="T52" fmla="*/ 615788413 w 29738"/>
              <a:gd name="T53" fmla="*/ 1326704075 h 40284"/>
              <a:gd name="T54" fmla="*/ 951117110 w 29738"/>
              <a:gd name="T55" fmla="*/ 1287010947 h 40284"/>
              <a:gd name="T56" fmla="*/ 1376542315 w 29738"/>
              <a:gd name="T57" fmla="*/ 1174531029 h 40284"/>
              <a:gd name="T58" fmla="*/ 665465791 w 29738"/>
              <a:gd name="T59" fmla="*/ 1184185491 h 40284"/>
              <a:gd name="T60" fmla="*/ 877295620 w 29738"/>
              <a:gd name="T61" fmla="*/ 1060172240 h 40284"/>
              <a:gd name="T62" fmla="*/ 1416585053 w 29738"/>
              <a:gd name="T63" fmla="*/ 802384622 h 40284"/>
              <a:gd name="T64" fmla="*/ 817338755 w 29738"/>
              <a:gd name="T65" fmla="*/ 884022319 h 40284"/>
              <a:gd name="T66" fmla="*/ 1564282002 w 29738"/>
              <a:gd name="T67" fmla="*/ 420582319 h 40284"/>
              <a:gd name="T68" fmla="*/ 1591904707 w 29738"/>
              <a:gd name="T69" fmla="*/ 55355302 h 40284"/>
              <a:gd name="T70" fmla="*/ 1228791396 w 29738"/>
              <a:gd name="T71" fmla="*/ 343074933 h 40284"/>
              <a:gd name="T72" fmla="*/ 1105934549 w 29738"/>
              <a:gd name="T73" fmla="*/ 0 h 4028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9738" h="40284" extrusionOk="0">
                <a:moveTo>
                  <a:pt x="20659" y="0"/>
                </a:moveTo>
                <a:cubicBezTo>
                  <a:pt x="17022" y="4411"/>
                  <a:pt x="13953" y="10291"/>
                  <a:pt x="14882" y="16326"/>
                </a:cubicBezTo>
                <a:lnTo>
                  <a:pt x="14701" y="16584"/>
                </a:lnTo>
                <a:cubicBezTo>
                  <a:pt x="14340" y="17177"/>
                  <a:pt x="13979" y="17770"/>
                  <a:pt x="13669" y="18389"/>
                </a:cubicBezTo>
                <a:cubicBezTo>
                  <a:pt x="13205" y="13308"/>
                  <a:pt x="12406" y="8228"/>
                  <a:pt x="11271" y="3250"/>
                </a:cubicBezTo>
                <a:cubicBezTo>
                  <a:pt x="9698" y="8486"/>
                  <a:pt x="10497" y="14185"/>
                  <a:pt x="13463" y="18776"/>
                </a:cubicBezTo>
                <a:cubicBezTo>
                  <a:pt x="12844" y="19988"/>
                  <a:pt x="12303" y="21200"/>
                  <a:pt x="11813" y="22490"/>
                </a:cubicBezTo>
                <a:cubicBezTo>
                  <a:pt x="10342" y="17693"/>
                  <a:pt x="8150" y="12354"/>
                  <a:pt x="4540" y="8743"/>
                </a:cubicBezTo>
                <a:cubicBezTo>
                  <a:pt x="6551" y="13412"/>
                  <a:pt x="7634" y="19086"/>
                  <a:pt x="11658" y="22928"/>
                </a:cubicBezTo>
                <a:cubicBezTo>
                  <a:pt x="11451" y="23444"/>
                  <a:pt x="11271" y="23960"/>
                  <a:pt x="11116" y="24502"/>
                </a:cubicBezTo>
                <a:cubicBezTo>
                  <a:pt x="7067" y="22206"/>
                  <a:pt x="4978" y="18183"/>
                  <a:pt x="2579" y="14495"/>
                </a:cubicBezTo>
                <a:cubicBezTo>
                  <a:pt x="3559" y="18802"/>
                  <a:pt x="5571" y="24579"/>
                  <a:pt x="10884" y="25250"/>
                </a:cubicBezTo>
                <a:cubicBezTo>
                  <a:pt x="10729" y="25765"/>
                  <a:pt x="10652" y="25997"/>
                  <a:pt x="10420" y="26926"/>
                </a:cubicBezTo>
                <a:cubicBezTo>
                  <a:pt x="6758" y="25688"/>
                  <a:pt x="2786" y="24553"/>
                  <a:pt x="0" y="21226"/>
                </a:cubicBezTo>
                <a:cubicBezTo>
                  <a:pt x="136" y="25466"/>
                  <a:pt x="4517" y="27533"/>
                  <a:pt x="8624" y="27533"/>
                </a:cubicBezTo>
                <a:cubicBezTo>
                  <a:pt x="9188" y="27533"/>
                  <a:pt x="9748" y="27494"/>
                  <a:pt x="10291" y="27416"/>
                </a:cubicBezTo>
                <a:cubicBezTo>
                  <a:pt x="10162" y="27932"/>
                  <a:pt x="10033" y="28422"/>
                  <a:pt x="9930" y="28938"/>
                </a:cubicBezTo>
                <a:cubicBezTo>
                  <a:pt x="7962" y="29088"/>
                  <a:pt x="5995" y="29292"/>
                  <a:pt x="3944" y="29292"/>
                </a:cubicBezTo>
                <a:cubicBezTo>
                  <a:pt x="2822" y="29292"/>
                  <a:pt x="1676" y="29231"/>
                  <a:pt x="490" y="29067"/>
                </a:cubicBezTo>
                <a:cubicBezTo>
                  <a:pt x="1849" y="30026"/>
                  <a:pt x="3422" y="30331"/>
                  <a:pt x="5062" y="30331"/>
                </a:cubicBezTo>
                <a:cubicBezTo>
                  <a:pt x="6596" y="30331"/>
                  <a:pt x="8190" y="30064"/>
                  <a:pt x="9723" y="29814"/>
                </a:cubicBezTo>
                <a:cubicBezTo>
                  <a:pt x="9620" y="30253"/>
                  <a:pt x="9543" y="30666"/>
                  <a:pt x="9466" y="31104"/>
                </a:cubicBezTo>
                <a:cubicBezTo>
                  <a:pt x="6912" y="31517"/>
                  <a:pt x="4617" y="33245"/>
                  <a:pt x="1960" y="34122"/>
                </a:cubicBezTo>
                <a:cubicBezTo>
                  <a:pt x="2357" y="34238"/>
                  <a:pt x="2774" y="34290"/>
                  <a:pt x="3202" y="34290"/>
                </a:cubicBezTo>
                <a:cubicBezTo>
                  <a:pt x="5248" y="34290"/>
                  <a:pt x="7562" y="33085"/>
                  <a:pt x="9311" y="31826"/>
                </a:cubicBezTo>
                <a:cubicBezTo>
                  <a:pt x="8167" y="38164"/>
                  <a:pt x="7894" y="40283"/>
                  <a:pt x="8013" y="40283"/>
                </a:cubicBezTo>
                <a:cubicBezTo>
                  <a:pt x="8206" y="40283"/>
                  <a:pt x="9423" y="34747"/>
                  <a:pt x="9646" y="32548"/>
                </a:cubicBezTo>
                <a:cubicBezTo>
                  <a:pt x="10136" y="34431"/>
                  <a:pt x="11967" y="36881"/>
                  <a:pt x="14159" y="36984"/>
                </a:cubicBezTo>
                <a:cubicBezTo>
                  <a:pt x="12483" y="35592"/>
                  <a:pt x="12122" y="32780"/>
                  <a:pt x="9852" y="31491"/>
                </a:cubicBezTo>
                <a:cubicBezTo>
                  <a:pt x="9956" y="30949"/>
                  <a:pt x="10059" y="30382"/>
                  <a:pt x="10188" y="29814"/>
                </a:cubicBezTo>
                <a:cubicBezTo>
                  <a:pt x="11451" y="32445"/>
                  <a:pt x="15681" y="33941"/>
                  <a:pt x="18415" y="34508"/>
                </a:cubicBezTo>
                <a:cubicBezTo>
                  <a:pt x="15733" y="33116"/>
                  <a:pt x="13747" y="29557"/>
                  <a:pt x="10368" y="29067"/>
                </a:cubicBezTo>
                <a:cubicBezTo>
                  <a:pt x="10471" y="28499"/>
                  <a:pt x="10626" y="27958"/>
                  <a:pt x="10755" y="27416"/>
                </a:cubicBezTo>
                <a:cubicBezTo>
                  <a:pt x="13341" y="28949"/>
                  <a:pt x="16615" y="30151"/>
                  <a:pt x="19857" y="30151"/>
                </a:cubicBezTo>
                <a:cubicBezTo>
                  <a:pt x="21141" y="30151"/>
                  <a:pt x="22421" y="29963"/>
                  <a:pt x="23650" y="29531"/>
                </a:cubicBezTo>
                <a:cubicBezTo>
                  <a:pt x="23516" y="29538"/>
                  <a:pt x="23382" y="29542"/>
                  <a:pt x="23248" y="29542"/>
                </a:cubicBezTo>
                <a:cubicBezTo>
                  <a:pt x="19522" y="29542"/>
                  <a:pt x="15846" y="26761"/>
                  <a:pt x="11908" y="26761"/>
                </a:cubicBezTo>
                <a:cubicBezTo>
                  <a:pt x="11577" y="26761"/>
                  <a:pt x="11245" y="26780"/>
                  <a:pt x="10910" y="26823"/>
                </a:cubicBezTo>
                <a:cubicBezTo>
                  <a:pt x="11013" y="26359"/>
                  <a:pt x="11142" y="25894"/>
                  <a:pt x="11400" y="25017"/>
                </a:cubicBezTo>
                <a:cubicBezTo>
                  <a:pt x="14088" y="25693"/>
                  <a:pt x="17223" y="26342"/>
                  <a:pt x="19887" y="26342"/>
                </a:cubicBezTo>
                <a:cubicBezTo>
                  <a:pt x="21696" y="26342"/>
                  <a:pt x="23288" y="26042"/>
                  <a:pt x="24373" y="25250"/>
                </a:cubicBezTo>
                <a:cubicBezTo>
                  <a:pt x="23649" y="25368"/>
                  <a:pt x="22922" y="25416"/>
                  <a:pt x="22193" y="25416"/>
                </a:cubicBezTo>
                <a:cubicBezTo>
                  <a:pt x="19226" y="25416"/>
                  <a:pt x="16227" y="24628"/>
                  <a:pt x="13264" y="24628"/>
                </a:cubicBezTo>
                <a:cubicBezTo>
                  <a:pt x="12675" y="24628"/>
                  <a:pt x="12088" y="24659"/>
                  <a:pt x="11503" y="24734"/>
                </a:cubicBezTo>
                <a:cubicBezTo>
                  <a:pt x="11684" y="24141"/>
                  <a:pt x="11890" y="23547"/>
                  <a:pt x="12096" y="22954"/>
                </a:cubicBezTo>
                <a:cubicBezTo>
                  <a:pt x="13934" y="23651"/>
                  <a:pt x="15855" y="23994"/>
                  <a:pt x="17767" y="23994"/>
                </a:cubicBezTo>
                <a:cubicBezTo>
                  <a:pt x="20523" y="23994"/>
                  <a:pt x="23262" y="23282"/>
                  <a:pt x="25714" y="21897"/>
                </a:cubicBezTo>
                <a:cubicBezTo>
                  <a:pt x="24100" y="22475"/>
                  <a:pt x="22386" y="22662"/>
                  <a:pt x="20631" y="22662"/>
                </a:cubicBezTo>
                <a:cubicBezTo>
                  <a:pt x="17926" y="22662"/>
                  <a:pt x="15122" y="22218"/>
                  <a:pt x="12431" y="22077"/>
                </a:cubicBezTo>
                <a:cubicBezTo>
                  <a:pt x="12793" y="21175"/>
                  <a:pt x="12844" y="21020"/>
                  <a:pt x="13566" y="19524"/>
                </a:cubicBezTo>
                <a:cubicBezTo>
                  <a:pt x="14461" y="19680"/>
                  <a:pt x="15415" y="19765"/>
                  <a:pt x="16388" y="19765"/>
                </a:cubicBezTo>
                <a:cubicBezTo>
                  <a:pt x="20240" y="19765"/>
                  <a:pt x="24403" y="18438"/>
                  <a:pt x="26462" y="14959"/>
                </a:cubicBezTo>
                <a:cubicBezTo>
                  <a:pt x="22722" y="17744"/>
                  <a:pt x="17925" y="17744"/>
                  <a:pt x="13747" y="19137"/>
                </a:cubicBezTo>
                <a:cubicBezTo>
                  <a:pt x="14211" y="18234"/>
                  <a:pt x="14701" y="17332"/>
                  <a:pt x="15268" y="16481"/>
                </a:cubicBezTo>
                <a:cubicBezTo>
                  <a:pt x="21071" y="15526"/>
                  <a:pt x="27983" y="10936"/>
                  <a:pt x="29221" y="7841"/>
                </a:cubicBezTo>
                <a:cubicBezTo>
                  <a:pt x="25121" y="10858"/>
                  <a:pt x="20194" y="13360"/>
                  <a:pt x="15630" y="16016"/>
                </a:cubicBezTo>
                <a:cubicBezTo>
                  <a:pt x="18931" y="11271"/>
                  <a:pt x="28731" y="5829"/>
                  <a:pt x="29737" y="1032"/>
                </a:cubicBezTo>
                <a:cubicBezTo>
                  <a:pt x="27803" y="3173"/>
                  <a:pt x="25249" y="4668"/>
                  <a:pt x="22954" y="6396"/>
                </a:cubicBezTo>
                <a:cubicBezTo>
                  <a:pt x="19369" y="8821"/>
                  <a:pt x="18080" y="12483"/>
                  <a:pt x="15243" y="15759"/>
                </a:cubicBezTo>
                <a:cubicBezTo>
                  <a:pt x="16223" y="10368"/>
                  <a:pt x="19627" y="5649"/>
                  <a:pt x="20659" y="0"/>
                </a:cubicBez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lIns="121900" tIns="121900" rIns="121900" bIns="121900" anchor="ctr"/>
          <a:lstStyle/>
          <a:p>
            <a:pPr marL="0" marR="0" lvl="0" indent="0" algn="l" defTabSz="121917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grpSp>
        <p:nvGrpSpPr>
          <p:cNvPr id="4" name="Google Shape;405;p15"/>
          <p:cNvGrpSpPr>
            <a:grpSpLocks/>
          </p:cNvGrpSpPr>
          <p:nvPr/>
        </p:nvGrpSpPr>
        <p:grpSpPr bwMode="auto">
          <a:xfrm rot="5400000">
            <a:off x="-543983" y="1498601"/>
            <a:ext cx="1456267" cy="1198033"/>
            <a:chOff x="4626556" y="3501085"/>
            <a:chExt cx="1193630" cy="983475"/>
          </a:xfrm>
        </p:grpSpPr>
        <p:sp>
          <p:nvSpPr>
            <p:cNvPr id="5" name="Google Shape;406;p15"/>
            <p:cNvSpPr/>
            <p:nvPr/>
          </p:nvSpPr>
          <p:spPr>
            <a:xfrm>
              <a:off x="4626557" y="4124879"/>
              <a:ext cx="456285" cy="168547"/>
            </a:xfrm>
            <a:custGeom>
              <a:avLst/>
              <a:gdLst/>
              <a:ahLst/>
              <a:cxnLst/>
              <a:rect l="l" t="t" r="r" b="b"/>
              <a:pathLst>
                <a:path w="18259" h="6731" extrusionOk="0">
                  <a:moveTo>
                    <a:pt x="14506" y="1"/>
                  </a:moveTo>
                  <a:lnTo>
                    <a:pt x="14454" y="52"/>
                  </a:lnTo>
                  <a:cubicBezTo>
                    <a:pt x="10483" y="3121"/>
                    <a:pt x="5815" y="5107"/>
                    <a:pt x="888" y="5855"/>
                  </a:cubicBezTo>
                  <a:cubicBezTo>
                    <a:pt x="21" y="6472"/>
                    <a:pt x="0" y="6730"/>
                    <a:pt x="534" y="6730"/>
                  </a:cubicBezTo>
                  <a:cubicBezTo>
                    <a:pt x="3080" y="6730"/>
                    <a:pt x="18259" y="854"/>
                    <a:pt x="14506" y="1"/>
                  </a:cubicBezTo>
                  <a:close/>
                </a:path>
              </a:pathLst>
            </a:custGeom>
            <a:solidFill>
              <a:schemeClr val="accent6"/>
            </a:solidFill>
            <a:ln>
              <a:noFill/>
            </a:ln>
          </p:spPr>
          <p:txBody>
            <a:bodyPr spcFirstLastPara="1" lIns="91425" tIns="91425" rIns="91425" bIns="91425" anchor="ctr"/>
            <a:lstStyle/>
            <a:p>
              <a:pPr marL="0" marR="0" lvl="0" indent="0" algn="l" defTabSz="1219170" rtl="0" eaLnBrk="1" fontAlgn="base"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sp>
          <p:nvSpPr>
            <p:cNvPr id="6" name="Google Shape;407;p15"/>
            <p:cNvSpPr>
              <a:spLocks/>
            </p:cNvSpPr>
            <p:nvPr/>
          </p:nvSpPr>
          <p:spPr bwMode="auto">
            <a:xfrm>
              <a:off x="4702761" y="3501085"/>
              <a:ext cx="1117425" cy="983475"/>
            </a:xfrm>
            <a:custGeom>
              <a:avLst/>
              <a:gdLst>
                <a:gd name="T0" fmla="*/ 568421875 w 44697"/>
                <a:gd name="T1" fmla="*/ 93421875 h 39339"/>
                <a:gd name="T2" fmla="*/ 558546875 w 44697"/>
                <a:gd name="T3" fmla="*/ 141171875 h 39339"/>
                <a:gd name="T4" fmla="*/ 538640625 w 44697"/>
                <a:gd name="T5" fmla="*/ 148218750 h 39339"/>
                <a:gd name="T6" fmla="*/ 540812500 w 44697"/>
                <a:gd name="T7" fmla="*/ 105296875 h 39339"/>
                <a:gd name="T8" fmla="*/ 568421875 w 44697"/>
                <a:gd name="T9" fmla="*/ 93421875 h 39339"/>
                <a:gd name="T10" fmla="*/ 330812500 w 44697"/>
                <a:gd name="T11" fmla="*/ 156265625 h 39339"/>
                <a:gd name="T12" fmla="*/ 333281250 w 44697"/>
                <a:gd name="T13" fmla="*/ 156484375 h 39339"/>
                <a:gd name="T14" fmla="*/ 318171875 w 44697"/>
                <a:gd name="T15" fmla="*/ 225640625 h 39339"/>
                <a:gd name="T16" fmla="*/ 315546875 w 44697"/>
                <a:gd name="T17" fmla="*/ 225390625 h 39339"/>
                <a:gd name="T18" fmla="*/ 330812500 w 44697"/>
                <a:gd name="T19" fmla="*/ 156265625 h 39339"/>
                <a:gd name="T20" fmla="*/ 308812500 w 44697"/>
                <a:gd name="T21" fmla="*/ 337437500 h 39339"/>
                <a:gd name="T22" fmla="*/ 331671875 w 44697"/>
                <a:gd name="T23" fmla="*/ 342250000 h 39339"/>
                <a:gd name="T24" fmla="*/ 334062500 w 44697"/>
                <a:gd name="T25" fmla="*/ 393734375 h 39339"/>
                <a:gd name="T26" fmla="*/ 310703125 w 44697"/>
                <a:gd name="T27" fmla="*/ 388593750 h 39339"/>
                <a:gd name="T28" fmla="*/ 308812500 w 44697"/>
                <a:gd name="T29" fmla="*/ 337437500 h 39339"/>
                <a:gd name="T30" fmla="*/ 377843750 w 44697"/>
                <a:gd name="T31" fmla="*/ 408781250 h 39339"/>
                <a:gd name="T32" fmla="*/ 404203125 w 44697"/>
                <a:gd name="T33" fmla="*/ 431718750 h 39339"/>
                <a:gd name="T34" fmla="*/ 392500000 w 44697"/>
                <a:gd name="T35" fmla="*/ 437390625 h 39339"/>
                <a:gd name="T36" fmla="*/ 366328125 w 44697"/>
                <a:gd name="T37" fmla="*/ 414390625 h 39339"/>
                <a:gd name="T38" fmla="*/ 377843750 w 44697"/>
                <a:gd name="T39" fmla="*/ 408781250 h 39339"/>
                <a:gd name="T40" fmla="*/ 400093750 w 44697"/>
                <a:gd name="T41" fmla="*/ 0 h 39339"/>
                <a:gd name="T42" fmla="*/ 279687500 w 44697"/>
                <a:gd name="T43" fmla="*/ 100875000 h 39339"/>
                <a:gd name="T44" fmla="*/ 274265625 w 44697"/>
                <a:gd name="T45" fmla="*/ 248312500 h 39339"/>
                <a:gd name="T46" fmla="*/ 247046875 w 44697"/>
                <a:gd name="T47" fmla="*/ 211687500 h 39339"/>
                <a:gd name="T48" fmla="*/ 263968750 w 44697"/>
                <a:gd name="T49" fmla="*/ 32765625 h 39339"/>
                <a:gd name="T50" fmla="*/ 263968750 w 44697"/>
                <a:gd name="T51" fmla="*/ 32765625 h 39339"/>
                <a:gd name="T52" fmla="*/ 179015625 w 44697"/>
                <a:gd name="T53" fmla="*/ 322359375 h 39339"/>
                <a:gd name="T54" fmla="*/ 176515625 w 44697"/>
                <a:gd name="T55" fmla="*/ 322109375 h 39339"/>
                <a:gd name="T56" fmla="*/ 97937500 w 44697"/>
                <a:gd name="T57" fmla="*/ 144390625 h 39339"/>
                <a:gd name="T58" fmla="*/ 97937500 w 44697"/>
                <a:gd name="T59" fmla="*/ 144390625 h 39339"/>
                <a:gd name="T60" fmla="*/ 21375000 w 44697"/>
                <a:gd name="T61" fmla="*/ 330171875 h 39339"/>
                <a:gd name="T62" fmla="*/ 133796875 w 44697"/>
                <a:gd name="T63" fmla="*/ 420828125 h 39339"/>
                <a:gd name="T64" fmla="*/ 205937500 w 44697"/>
                <a:gd name="T65" fmla="*/ 579609375 h 39339"/>
                <a:gd name="T66" fmla="*/ 321625000 w 44697"/>
                <a:gd name="T67" fmla="*/ 614656250 h 39339"/>
                <a:gd name="T68" fmla="*/ 401375000 w 44697"/>
                <a:gd name="T69" fmla="*/ 590093750 h 39339"/>
                <a:gd name="T70" fmla="*/ 343359375 w 44697"/>
                <a:gd name="T71" fmla="*/ 557843750 h 39339"/>
                <a:gd name="T72" fmla="*/ 249859375 w 44697"/>
                <a:gd name="T73" fmla="*/ 462750000 h 39339"/>
                <a:gd name="T74" fmla="*/ 259890625 w 44697"/>
                <a:gd name="T75" fmla="*/ 461968750 h 39339"/>
                <a:gd name="T76" fmla="*/ 447968750 w 44697"/>
                <a:gd name="T77" fmla="*/ 519750000 h 39339"/>
                <a:gd name="T78" fmla="*/ 507359375 w 44697"/>
                <a:gd name="T79" fmla="*/ 502234375 h 39339"/>
                <a:gd name="T80" fmla="*/ 577078125 w 44697"/>
                <a:gd name="T81" fmla="*/ 433734375 h 39339"/>
                <a:gd name="T82" fmla="*/ 577078125 w 44697"/>
                <a:gd name="T83" fmla="*/ 433734375 h 39339"/>
                <a:gd name="T84" fmla="*/ 531578125 w 44697"/>
                <a:gd name="T85" fmla="*/ 436671875 h 39339"/>
                <a:gd name="T86" fmla="*/ 401375000 w 44697"/>
                <a:gd name="T87" fmla="*/ 379328125 h 39339"/>
                <a:gd name="T88" fmla="*/ 419578125 w 44697"/>
                <a:gd name="T89" fmla="*/ 361828125 h 39339"/>
                <a:gd name="T90" fmla="*/ 546062500 w 44697"/>
                <a:gd name="T91" fmla="*/ 382265625 h 39339"/>
                <a:gd name="T92" fmla="*/ 567406250 w 44697"/>
                <a:gd name="T93" fmla="*/ 377312500 h 39339"/>
                <a:gd name="T94" fmla="*/ 642765625 w 44697"/>
                <a:gd name="T95" fmla="*/ 289062500 h 39339"/>
                <a:gd name="T96" fmla="*/ 642765625 w 44697"/>
                <a:gd name="T97" fmla="*/ 289062500 h 39339"/>
                <a:gd name="T98" fmla="*/ 569609375 w 44697"/>
                <a:gd name="T99" fmla="*/ 299906250 h 39339"/>
                <a:gd name="T100" fmla="*/ 519453125 w 44697"/>
                <a:gd name="T101" fmla="*/ 245937500 h 39339"/>
                <a:gd name="T102" fmla="*/ 662109375 w 44697"/>
                <a:gd name="T103" fmla="*/ 203218750 h 39339"/>
                <a:gd name="T104" fmla="*/ 683468750 w 44697"/>
                <a:gd name="T105" fmla="*/ 64203125 h 39339"/>
                <a:gd name="T106" fmla="*/ 564890625 w 44697"/>
                <a:gd name="T107" fmla="*/ 31984375 h 39339"/>
                <a:gd name="T108" fmla="*/ 453765625 w 44697"/>
                <a:gd name="T109" fmla="*/ 127062500 h 39339"/>
                <a:gd name="T110" fmla="*/ 425046875 w 44697"/>
                <a:gd name="T111" fmla="*/ 158625000 h 39339"/>
                <a:gd name="T112" fmla="*/ 406625000 w 44697"/>
                <a:gd name="T113" fmla="*/ 152046875 h 39339"/>
                <a:gd name="T114" fmla="*/ 429187500 w 44697"/>
                <a:gd name="T115" fmla="*/ 16640625 h 39339"/>
                <a:gd name="T116" fmla="*/ 400093750 w 44697"/>
                <a:gd name="T117" fmla="*/ 0 h 39339"/>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44697" h="39339" extrusionOk="0">
                  <a:moveTo>
                    <a:pt x="36379" y="5979"/>
                  </a:moveTo>
                  <a:cubicBezTo>
                    <a:pt x="37626" y="5979"/>
                    <a:pt x="37864" y="7555"/>
                    <a:pt x="35747" y="9035"/>
                  </a:cubicBezTo>
                  <a:cubicBezTo>
                    <a:pt x="35259" y="9350"/>
                    <a:pt x="34824" y="9486"/>
                    <a:pt x="34473" y="9486"/>
                  </a:cubicBezTo>
                  <a:cubicBezTo>
                    <a:pt x="33357" y="9486"/>
                    <a:pt x="33082" y="8112"/>
                    <a:pt x="34612" y="6739"/>
                  </a:cubicBezTo>
                  <a:cubicBezTo>
                    <a:pt x="35297" y="6203"/>
                    <a:pt x="35910" y="5979"/>
                    <a:pt x="36379" y="5979"/>
                  </a:cubicBezTo>
                  <a:close/>
                  <a:moveTo>
                    <a:pt x="21172" y="10001"/>
                  </a:moveTo>
                  <a:cubicBezTo>
                    <a:pt x="21224" y="10001"/>
                    <a:pt x="21276" y="10006"/>
                    <a:pt x="21330" y="10015"/>
                  </a:cubicBezTo>
                  <a:cubicBezTo>
                    <a:pt x="22725" y="10339"/>
                    <a:pt x="21930" y="14441"/>
                    <a:pt x="20363" y="14441"/>
                  </a:cubicBezTo>
                  <a:cubicBezTo>
                    <a:pt x="20308" y="14441"/>
                    <a:pt x="20252" y="14435"/>
                    <a:pt x="20195" y="14425"/>
                  </a:cubicBezTo>
                  <a:cubicBezTo>
                    <a:pt x="18771" y="14125"/>
                    <a:pt x="19573" y="10001"/>
                    <a:pt x="21172" y="10001"/>
                  </a:cubicBezTo>
                  <a:close/>
                  <a:moveTo>
                    <a:pt x="19764" y="21596"/>
                  </a:moveTo>
                  <a:cubicBezTo>
                    <a:pt x="20187" y="21596"/>
                    <a:pt x="20679" y="21690"/>
                    <a:pt x="21227" y="21904"/>
                  </a:cubicBezTo>
                  <a:cubicBezTo>
                    <a:pt x="23760" y="23171"/>
                    <a:pt x="23321" y="25199"/>
                    <a:pt x="21380" y="25199"/>
                  </a:cubicBezTo>
                  <a:cubicBezTo>
                    <a:pt x="20950" y="25199"/>
                    <a:pt x="20447" y="25099"/>
                    <a:pt x="19885" y="24870"/>
                  </a:cubicBezTo>
                  <a:cubicBezTo>
                    <a:pt x="17338" y="23618"/>
                    <a:pt x="17796" y="21596"/>
                    <a:pt x="19764" y="21596"/>
                  </a:cubicBezTo>
                  <a:close/>
                  <a:moveTo>
                    <a:pt x="24182" y="26162"/>
                  </a:moveTo>
                  <a:cubicBezTo>
                    <a:pt x="24978" y="26162"/>
                    <a:pt x="26067" y="26763"/>
                    <a:pt x="25869" y="27630"/>
                  </a:cubicBezTo>
                  <a:cubicBezTo>
                    <a:pt x="25759" y="27880"/>
                    <a:pt x="25466" y="27993"/>
                    <a:pt x="25120" y="27993"/>
                  </a:cubicBezTo>
                  <a:cubicBezTo>
                    <a:pt x="24325" y="27993"/>
                    <a:pt x="23247" y="27401"/>
                    <a:pt x="23445" y="26521"/>
                  </a:cubicBezTo>
                  <a:cubicBezTo>
                    <a:pt x="23553" y="26273"/>
                    <a:pt x="23840" y="26162"/>
                    <a:pt x="24182" y="26162"/>
                  </a:cubicBezTo>
                  <a:close/>
                  <a:moveTo>
                    <a:pt x="25606" y="0"/>
                  </a:moveTo>
                  <a:cubicBezTo>
                    <a:pt x="22588" y="0"/>
                    <a:pt x="17675" y="4496"/>
                    <a:pt x="17900" y="6456"/>
                  </a:cubicBezTo>
                  <a:cubicBezTo>
                    <a:pt x="16987" y="8479"/>
                    <a:pt x="18562" y="15892"/>
                    <a:pt x="17553" y="15892"/>
                  </a:cubicBezTo>
                  <a:cubicBezTo>
                    <a:pt x="17250" y="15892"/>
                    <a:pt x="16715" y="15226"/>
                    <a:pt x="15811" y="13548"/>
                  </a:cubicBezTo>
                  <a:cubicBezTo>
                    <a:pt x="13644" y="6765"/>
                    <a:pt x="18519" y="3541"/>
                    <a:pt x="16894" y="2097"/>
                  </a:cubicBezTo>
                  <a:cubicBezTo>
                    <a:pt x="4927" y="6524"/>
                    <a:pt x="13981" y="20631"/>
                    <a:pt x="11457" y="20631"/>
                  </a:cubicBezTo>
                  <a:cubicBezTo>
                    <a:pt x="11408" y="20631"/>
                    <a:pt x="11355" y="20625"/>
                    <a:pt x="11297" y="20615"/>
                  </a:cubicBezTo>
                  <a:cubicBezTo>
                    <a:pt x="3844" y="16823"/>
                    <a:pt x="7919" y="10273"/>
                    <a:pt x="6268" y="9241"/>
                  </a:cubicBezTo>
                  <a:cubicBezTo>
                    <a:pt x="1780" y="9447"/>
                    <a:pt x="1" y="18345"/>
                    <a:pt x="1368" y="21131"/>
                  </a:cubicBezTo>
                  <a:cubicBezTo>
                    <a:pt x="2425" y="24225"/>
                    <a:pt x="5314" y="26727"/>
                    <a:pt x="8563" y="26933"/>
                  </a:cubicBezTo>
                  <a:cubicBezTo>
                    <a:pt x="6681" y="33304"/>
                    <a:pt x="11968" y="36295"/>
                    <a:pt x="13180" y="37095"/>
                  </a:cubicBezTo>
                  <a:cubicBezTo>
                    <a:pt x="16091" y="38759"/>
                    <a:pt x="18570" y="39338"/>
                    <a:pt x="20584" y="39338"/>
                  </a:cubicBezTo>
                  <a:cubicBezTo>
                    <a:pt x="22940" y="39338"/>
                    <a:pt x="24659" y="38544"/>
                    <a:pt x="25688" y="37766"/>
                  </a:cubicBezTo>
                  <a:cubicBezTo>
                    <a:pt x="27932" y="35831"/>
                    <a:pt x="26101" y="36167"/>
                    <a:pt x="21975" y="35702"/>
                  </a:cubicBezTo>
                  <a:cubicBezTo>
                    <a:pt x="17100" y="35522"/>
                    <a:pt x="14469" y="31086"/>
                    <a:pt x="15991" y="29616"/>
                  </a:cubicBezTo>
                  <a:cubicBezTo>
                    <a:pt x="16201" y="29582"/>
                    <a:pt x="16415" y="29566"/>
                    <a:pt x="16633" y="29566"/>
                  </a:cubicBezTo>
                  <a:cubicBezTo>
                    <a:pt x="19978" y="29566"/>
                    <a:pt x="24301" y="33264"/>
                    <a:pt x="28670" y="33264"/>
                  </a:cubicBezTo>
                  <a:cubicBezTo>
                    <a:pt x="29941" y="33264"/>
                    <a:pt x="31216" y="32951"/>
                    <a:pt x="32471" y="32143"/>
                  </a:cubicBezTo>
                  <a:cubicBezTo>
                    <a:pt x="34277" y="31215"/>
                    <a:pt x="38068" y="28558"/>
                    <a:pt x="36933" y="27759"/>
                  </a:cubicBezTo>
                  <a:cubicBezTo>
                    <a:pt x="35945" y="27884"/>
                    <a:pt x="34966" y="27947"/>
                    <a:pt x="34021" y="27947"/>
                  </a:cubicBezTo>
                  <a:cubicBezTo>
                    <a:pt x="29910" y="27947"/>
                    <a:pt x="26443" y="26752"/>
                    <a:pt x="25688" y="24277"/>
                  </a:cubicBezTo>
                  <a:cubicBezTo>
                    <a:pt x="25424" y="23442"/>
                    <a:pt x="25932" y="23157"/>
                    <a:pt x="26853" y="23157"/>
                  </a:cubicBezTo>
                  <a:cubicBezTo>
                    <a:pt x="28828" y="23157"/>
                    <a:pt x="32703" y="24465"/>
                    <a:pt x="34948" y="24465"/>
                  </a:cubicBezTo>
                  <a:cubicBezTo>
                    <a:pt x="35537" y="24465"/>
                    <a:pt x="36013" y="24375"/>
                    <a:pt x="36314" y="24148"/>
                  </a:cubicBezTo>
                  <a:cubicBezTo>
                    <a:pt x="38816" y="23606"/>
                    <a:pt x="43303" y="19274"/>
                    <a:pt x="41137" y="18500"/>
                  </a:cubicBezTo>
                  <a:cubicBezTo>
                    <a:pt x="39565" y="18986"/>
                    <a:pt x="37927" y="19194"/>
                    <a:pt x="36455" y="19194"/>
                  </a:cubicBezTo>
                  <a:cubicBezTo>
                    <a:pt x="32299" y="19194"/>
                    <a:pt x="29474" y="17531"/>
                    <a:pt x="33245" y="15740"/>
                  </a:cubicBezTo>
                  <a:cubicBezTo>
                    <a:pt x="36340" y="14554"/>
                    <a:pt x="40131" y="15818"/>
                    <a:pt x="42375" y="13006"/>
                  </a:cubicBezTo>
                  <a:cubicBezTo>
                    <a:pt x="43355" y="10453"/>
                    <a:pt x="44696" y="5966"/>
                    <a:pt x="43742" y="4109"/>
                  </a:cubicBezTo>
                  <a:cubicBezTo>
                    <a:pt x="41314" y="2858"/>
                    <a:pt x="38595" y="2047"/>
                    <a:pt x="36153" y="2047"/>
                  </a:cubicBezTo>
                  <a:cubicBezTo>
                    <a:pt x="32654" y="2047"/>
                    <a:pt x="29725" y="3712"/>
                    <a:pt x="29041" y="8132"/>
                  </a:cubicBezTo>
                  <a:cubicBezTo>
                    <a:pt x="28743" y="9270"/>
                    <a:pt x="28120" y="10152"/>
                    <a:pt x="27203" y="10152"/>
                  </a:cubicBezTo>
                  <a:cubicBezTo>
                    <a:pt x="26852" y="10152"/>
                    <a:pt x="26459" y="10023"/>
                    <a:pt x="26024" y="9731"/>
                  </a:cubicBezTo>
                  <a:cubicBezTo>
                    <a:pt x="23651" y="7100"/>
                    <a:pt x="26901" y="3851"/>
                    <a:pt x="27468" y="1065"/>
                  </a:cubicBezTo>
                  <a:cubicBezTo>
                    <a:pt x="27065" y="312"/>
                    <a:pt x="26401" y="0"/>
                    <a:pt x="25606" y="0"/>
                  </a:cubicBez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marL="0" marR="0" lvl="0" indent="0" algn="l" defTabSz="121917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sp>
          <p:nvSpPr>
            <p:cNvPr id="7" name="Google Shape;408;p15"/>
            <p:cNvSpPr/>
            <p:nvPr/>
          </p:nvSpPr>
          <p:spPr>
            <a:xfrm>
              <a:off x="4810458" y="3593177"/>
              <a:ext cx="811946" cy="762802"/>
            </a:xfrm>
            <a:custGeom>
              <a:avLst/>
              <a:gdLst/>
              <a:ahLst/>
              <a:cxnLst/>
              <a:rect l="l" t="t" r="r" b="b"/>
              <a:pathLst>
                <a:path w="32471" h="30460" extrusionOk="0">
                  <a:moveTo>
                    <a:pt x="21097" y="0"/>
                  </a:moveTo>
                  <a:lnTo>
                    <a:pt x="21097" y="0"/>
                  </a:lnTo>
                  <a:cubicBezTo>
                    <a:pt x="18312" y="4075"/>
                    <a:pt x="17873" y="9827"/>
                    <a:pt x="20014" y="14675"/>
                  </a:cubicBezTo>
                  <a:cubicBezTo>
                    <a:pt x="17796" y="15759"/>
                    <a:pt x="15114" y="17177"/>
                    <a:pt x="12663" y="18544"/>
                  </a:cubicBezTo>
                  <a:cubicBezTo>
                    <a:pt x="8614" y="14005"/>
                    <a:pt x="8589" y="9827"/>
                    <a:pt x="10007" y="4901"/>
                  </a:cubicBezTo>
                  <a:lnTo>
                    <a:pt x="10007" y="4901"/>
                  </a:lnTo>
                  <a:cubicBezTo>
                    <a:pt x="7841" y="9208"/>
                    <a:pt x="8924" y="14908"/>
                    <a:pt x="12457" y="18647"/>
                  </a:cubicBezTo>
                  <a:cubicBezTo>
                    <a:pt x="10884" y="19524"/>
                    <a:pt x="8769" y="20762"/>
                    <a:pt x="6912" y="21897"/>
                  </a:cubicBezTo>
                  <a:cubicBezTo>
                    <a:pt x="2192" y="20607"/>
                    <a:pt x="26" y="15217"/>
                    <a:pt x="464" y="10446"/>
                  </a:cubicBezTo>
                  <a:lnTo>
                    <a:pt x="464" y="10446"/>
                  </a:lnTo>
                  <a:cubicBezTo>
                    <a:pt x="0" y="10884"/>
                    <a:pt x="284" y="12096"/>
                    <a:pt x="258" y="13231"/>
                  </a:cubicBezTo>
                  <a:cubicBezTo>
                    <a:pt x="568" y="16739"/>
                    <a:pt x="2734" y="20891"/>
                    <a:pt x="6628" y="22052"/>
                  </a:cubicBezTo>
                  <a:cubicBezTo>
                    <a:pt x="6345" y="22464"/>
                    <a:pt x="4153" y="23135"/>
                    <a:pt x="4230" y="23805"/>
                  </a:cubicBezTo>
                  <a:cubicBezTo>
                    <a:pt x="4926" y="23367"/>
                    <a:pt x="6061" y="22671"/>
                    <a:pt x="7170" y="22000"/>
                  </a:cubicBezTo>
                  <a:lnTo>
                    <a:pt x="7170" y="22000"/>
                  </a:lnTo>
                  <a:cubicBezTo>
                    <a:pt x="5519" y="24527"/>
                    <a:pt x="6783" y="29840"/>
                    <a:pt x="9491" y="30459"/>
                  </a:cubicBezTo>
                  <a:cubicBezTo>
                    <a:pt x="5881" y="28138"/>
                    <a:pt x="5287" y="21819"/>
                    <a:pt x="10162" y="20220"/>
                  </a:cubicBezTo>
                  <a:cubicBezTo>
                    <a:pt x="14902" y="21989"/>
                    <a:pt x="18574" y="27881"/>
                    <a:pt x="24211" y="27881"/>
                  </a:cubicBezTo>
                  <a:cubicBezTo>
                    <a:pt x="24248" y="27881"/>
                    <a:pt x="24284" y="27881"/>
                    <a:pt x="24321" y="27880"/>
                  </a:cubicBezTo>
                  <a:cubicBezTo>
                    <a:pt x="18956" y="27236"/>
                    <a:pt x="15397" y="22438"/>
                    <a:pt x="10394" y="20091"/>
                  </a:cubicBezTo>
                  <a:cubicBezTo>
                    <a:pt x="13515" y="18286"/>
                    <a:pt x="16816" y="16507"/>
                    <a:pt x="20246" y="14804"/>
                  </a:cubicBezTo>
                  <a:lnTo>
                    <a:pt x="21871" y="14005"/>
                  </a:lnTo>
                  <a:cubicBezTo>
                    <a:pt x="24118" y="15173"/>
                    <a:pt x="27476" y="18015"/>
                    <a:pt x="30159" y="18015"/>
                  </a:cubicBezTo>
                  <a:cubicBezTo>
                    <a:pt x="30617" y="18015"/>
                    <a:pt x="31055" y="17932"/>
                    <a:pt x="31465" y="17745"/>
                  </a:cubicBezTo>
                  <a:lnTo>
                    <a:pt x="31465" y="17745"/>
                  </a:lnTo>
                  <a:cubicBezTo>
                    <a:pt x="31199" y="17778"/>
                    <a:pt x="30936" y="17794"/>
                    <a:pt x="30677" y="17794"/>
                  </a:cubicBezTo>
                  <a:cubicBezTo>
                    <a:pt x="27570" y="17794"/>
                    <a:pt x="24936" y="15495"/>
                    <a:pt x="22103" y="13876"/>
                  </a:cubicBezTo>
                  <a:cubicBezTo>
                    <a:pt x="25224" y="12380"/>
                    <a:pt x="31671" y="9053"/>
                    <a:pt x="32471" y="6061"/>
                  </a:cubicBezTo>
                  <a:lnTo>
                    <a:pt x="32471" y="6061"/>
                  </a:lnTo>
                  <a:cubicBezTo>
                    <a:pt x="31052" y="8176"/>
                    <a:pt x="28912" y="9904"/>
                    <a:pt x="26539" y="11297"/>
                  </a:cubicBezTo>
                  <a:cubicBezTo>
                    <a:pt x="25966" y="10495"/>
                    <a:pt x="28283" y="4708"/>
                    <a:pt x="28085" y="4708"/>
                  </a:cubicBezTo>
                  <a:cubicBezTo>
                    <a:pt x="28060" y="4708"/>
                    <a:pt x="27995" y="4799"/>
                    <a:pt x="27880" y="5004"/>
                  </a:cubicBezTo>
                  <a:cubicBezTo>
                    <a:pt x="24037" y="12432"/>
                    <a:pt x="30201" y="9904"/>
                    <a:pt x="20194" y="14572"/>
                  </a:cubicBezTo>
                  <a:cubicBezTo>
                    <a:pt x="17770" y="9208"/>
                    <a:pt x="19034" y="4256"/>
                    <a:pt x="21097" y="0"/>
                  </a:cubicBezTo>
                  <a:close/>
                </a:path>
              </a:pathLst>
            </a:custGeom>
            <a:solidFill>
              <a:schemeClr val="accent6"/>
            </a:solidFill>
            <a:ln>
              <a:noFill/>
            </a:ln>
          </p:spPr>
          <p:txBody>
            <a:bodyPr spcFirstLastPara="1" lIns="91425" tIns="91425" rIns="91425" bIns="91425" anchor="ctr"/>
            <a:lstStyle/>
            <a:p>
              <a:pPr marL="0" marR="0" lvl="0" indent="0" algn="l" defTabSz="1219170" rtl="0" eaLnBrk="1" fontAlgn="base"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grpSp>
      <p:grpSp>
        <p:nvGrpSpPr>
          <p:cNvPr id="8" name="Google Shape;409;p15"/>
          <p:cNvGrpSpPr>
            <a:grpSpLocks/>
          </p:cNvGrpSpPr>
          <p:nvPr/>
        </p:nvGrpSpPr>
        <p:grpSpPr bwMode="auto">
          <a:xfrm rot="16200000">
            <a:off x="9378952" y="5727701"/>
            <a:ext cx="1731433" cy="1392767"/>
            <a:chOff x="4649450" y="3527425"/>
            <a:chExt cx="1224050" cy="983475"/>
          </a:xfrm>
        </p:grpSpPr>
        <p:sp>
          <p:nvSpPr>
            <p:cNvPr id="9" name="Google Shape;410;p15"/>
            <p:cNvSpPr/>
            <p:nvPr/>
          </p:nvSpPr>
          <p:spPr>
            <a:xfrm>
              <a:off x="4655435" y="4150690"/>
              <a:ext cx="456400" cy="167400"/>
            </a:xfrm>
            <a:custGeom>
              <a:avLst/>
              <a:gdLst/>
              <a:ahLst/>
              <a:cxnLst/>
              <a:rect l="l" t="t" r="r" b="b"/>
              <a:pathLst>
                <a:path w="18259" h="6731" extrusionOk="0">
                  <a:moveTo>
                    <a:pt x="14506" y="1"/>
                  </a:moveTo>
                  <a:lnTo>
                    <a:pt x="14454" y="52"/>
                  </a:lnTo>
                  <a:cubicBezTo>
                    <a:pt x="10483" y="3121"/>
                    <a:pt x="5815" y="5107"/>
                    <a:pt x="888" y="5855"/>
                  </a:cubicBezTo>
                  <a:cubicBezTo>
                    <a:pt x="21" y="6472"/>
                    <a:pt x="0" y="6730"/>
                    <a:pt x="534" y="6730"/>
                  </a:cubicBezTo>
                  <a:cubicBezTo>
                    <a:pt x="3080" y="6730"/>
                    <a:pt x="18259" y="854"/>
                    <a:pt x="14506" y="1"/>
                  </a:cubicBezTo>
                  <a:close/>
                </a:path>
              </a:pathLst>
            </a:custGeom>
            <a:solidFill>
              <a:schemeClr val="accent3"/>
            </a:solidFill>
            <a:ln>
              <a:noFill/>
            </a:ln>
          </p:spPr>
          <p:txBody>
            <a:bodyPr spcFirstLastPara="1" lIns="91425" tIns="91425" rIns="91425" bIns="91425" anchor="ctr"/>
            <a:lstStyle/>
            <a:p>
              <a:pPr marL="0" marR="0" lvl="0" indent="0" algn="l" defTabSz="1219170" rtl="0" eaLnBrk="1" fontAlgn="base"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sp>
          <p:nvSpPr>
            <p:cNvPr id="10" name="Google Shape;411;p15"/>
            <p:cNvSpPr/>
            <p:nvPr/>
          </p:nvSpPr>
          <p:spPr>
            <a:xfrm>
              <a:off x="4761679" y="3527425"/>
              <a:ext cx="1117807" cy="983475"/>
            </a:xfrm>
            <a:custGeom>
              <a:avLst/>
              <a:gdLst/>
              <a:ahLst/>
              <a:cxnLst/>
              <a:rect l="l" t="t" r="r" b="b"/>
              <a:pathLst>
                <a:path w="44697" h="39339" extrusionOk="0">
                  <a:moveTo>
                    <a:pt x="36379" y="5979"/>
                  </a:moveTo>
                  <a:cubicBezTo>
                    <a:pt x="37626" y="5979"/>
                    <a:pt x="37864" y="7555"/>
                    <a:pt x="35747" y="9035"/>
                  </a:cubicBezTo>
                  <a:cubicBezTo>
                    <a:pt x="35259" y="9350"/>
                    <a:pt x="34824" y="9486"/>
                    <a:pt x="34473" y="9486"/>
                  </a:cubicBezTo>
                  <a:cubicBezTo>
                    <a:pt x="33357" y="9486"/>
                    <a:pt x="33082" y="8112"/>
                    <a:pt x="34612" y="6739"/>
                  </a:cubicBezTo>
                  <a:cubicBezTo>
                    <a:pt x="35297" y="6203"/>
                    <a:pt x="35910" y="5979"/>
                    <a:pt x="36379" y="5979"/>
                  </a:cubicBezTo>
                  <a:close/>
                  <a:moveTo>
                    <a:pt x="21172" y="10001"/>
                  </a:moveTo>
                  <a:cubicBezTo>
                    <a:pt x="21224" y="10001"/>
                    <a:pt x="21276" y="10006"/>
                    <a:pt x="21330" y="10015"/>
                  </a:cubicBezTo>
                  <a:cubicBezTo>
                    <a:pt x="22725" y="10339"/>
                    <a:pt x="21930" y="14441"/>
                    <a:pt x="20363" y="14441"/>
                  </a:cubicBezTo>
                  <a:cubicBezTo>
                    <a:pt x="20308" y="14441"/>
                    <a:pt x="20252" y="14435"/>
                    <a:pt x="20195" y="14425"/>
                  </a:cubicBezTo>
                  <a:cubicBezTo>
                    <a:pt x="18771" y="14125"/>
                    <a:pt x="19573" y="10001"/>
                    <a:pt x="21172" y="10001"/>
                  </a:cubicBezTo>
                  <a:close/>
                  <a:moveTo>
                    <a:pt x="19764" y="21596"/>
                  </a:moveTo>
                  <a:cubicBezTo>
                    <a:pt x="20187" y="21596"/>
                    <a:pt x="20679" y="21690"/>
                    <a:pt x="21227" y="21904"/>
                  </a:cubicBezTo>
                  <a:cubicBezTo>
                    <a:pt x="23760" y="23171"/>
                    <a:pt x="23321" y="25199"/>
                    <a:pt x="21380" y="25199"/>
                  </a:cubicBezTo>
                  <a:cubicBezTo>
                    <a:pt x="20950" y="25199"/>
                    <a:pt x="20447" y="25099"/>
                    <a:pt x="19885" y="24870"/>
                  </a:cubicBezTo>
                  <a:cubicBezTo>
                    <a:pt x="17338" y="23618"/>
                    <a:pt x="17796" y="21596"/>
                    <a:pt x="19764" y="21596"/>
                  </a:cubicBezTo>
                  <a:close/>
                  <a:moveTo>
                    <a:pt x="24182" y="26162"/>
                  </a:moveTo>
                  <a:cubicBezTo>
                    <a:pt x="24978" y="26162"/>
                    <a:pt x="26067" y="26763"/>
                    <a:pt x="25869" y="27630"/>
                  </a:cubicBezTo>
                  <a:cubicBezTo>
                    <a:pt x="25759" y="27880"/>
                    <a:pt x="25466" y="27993"/>
                    <a:pt x="25120" y="27993"/>
                  </a:cubicBezTo>
                  <a:cubicBezTo>
                    <a:pt x="24325" y="27993"/>
                    <a:pt x="23247" y="27401"/>
                    <a:pt x="23445" y="26521"/>
                  </a:cubicBezTo>
                  <a:cubicBezTo>
                    <a:pt x="23553" y="26273"/>
                    <a:pt x="23840" y="26162"/>
                    <a:pt x="24182" y="26162"/>
                  </a:cubicBezTo>
                  <a:close/>
                  <a:moveTo>
                    <a:pt x="25606" y="0"/>
                  </a:moveTo>
                  <a:cubicBezTo>
                    <a:pt x="22588" y="0"/>
                    <a:pt x="17675" y="4496"/>
                    <a:pt x="17900" y="6456"/>
                  </a:cubicBezTo>
                  <a:cubicBezTo>
                    <a:pt x="16987" y="8479"/>
                    <a:pt x="18562" y="15892"/>
                    <a:pt x="17553" y="15892"/>
                  </a:cubicBezTo>
                  <a:cubicBezTo>
                    <a:pt x="17250" y="15892"/>
                    <a:pt x="16715" y="15226"/>
                    <a:pt x="15811" y="13548"/>
                  </a:cubicBezTo>
                  <a:cubicBezTo>
                    <a:pt x="13644" y="6765"/>
                    <a:pt x="18519" y="3541"/>
                    <a:pt x="16894" y="2097"/>
                  </a:cubicBezTo>
                  <a:lnTo>
                    <a:pt x="16894" y="2097"/>
                  </a:lnTo>
                  <a:cubicBezTo>
                    <a:pt x="4927" y="6524"/>
                    <a:pt x="13981" y="20631"/>
                    <a:pt x="11457" y="20631"/>
                  </a:cubicBezTo>
                  <a:cubicBezTo>
                    <a:pt x="11408" y="20631"/>
                    <a:pt x="11355" y="20625"/>
                    <a:pt x="11297" y="20615"/>
                  </a:cubicBezTo>
                  <a:cubicBezTo>
                    <a:pt x="3844" y="16823"/>
                    <a:pt x="7919" y="10273"/>
                    <a:pt x="6268" y="9241"/>
                  </a:cubicBezTo>
                  <a:lnTo>
                    <a:pt x="6268" y="9241"/>
                  </a:lnTo>
                  <a:cubicBezTo>
                    <a:pt x="1780" y="9447"/>
                    <a:pt x="1" y="18345"/>
                    <a:pt x="1368" y="21131"/>
                  </a:cubicBezTo>
                  <a:cubicBezTo>
                    <a:pt x="2425" y="24225"/>
                    <a:pt x="5314" y="26727"/>
                    <a:pt x="8563" y="26933"/>
                  </a:cubicBezTo>
                  <a:cubicBezTo>
                    <a:pt x="6681" y="33304"/>
                    <a:pt x="11968" y="36295"/>
                    <a:pt x="13180" y="37095"/>
                  </a:cubicBezTo>
                  <a:cubicBezTo>
                    <a:pt x="16091" y="38759"/>
                    <a:pt x="18570" y="39338"/>
                    <a:pt x="20584" y="39338"/>
                  </a:cubicBezTo>
                  <a:cubicBezTo>
                    <a:pt x="22940" y="39338"/>
                    <a:pt x="24659" y="38544"/>
                    <a:pt x="25688" y="37766"/>
                  </a:cubicBezTo>
                  <a:cubicBezTo>
                    <a:pt x="27932" y="35831"/>
                    <a:pt x="26101" y="36167"/>
                    <a:pt x="21975" y="35702"/>
                  </a:cubicBezTo>
                  <a:cubicBezTo>
                    <a:pt x="17100" y="35522"/>
                    <a:pt x="14469" y="31086"/>
                    <a:pt x="15991" y="29616"/>
                  </a:cubicBezTo>
                  <a:cubicBezTo>
                    <a:pt x="16201" y="29582"/>
                    <a:pt x="16415" y="29566"/>
                    <a:pt x="16633" y="29566"/>
                  </a:cubicBezTo>
                  <a:cubicBezTo>
                    <a:pt x="19978" y="29566"/>
                    <a:pt x="24301" y="33264"/>
                    <a:pt x="28670" y="33264"/>
                  </a:cubicBezTo>
                  <a:cubicBezTo>
                    <a:pt x="29941" y="33264"/>
                    <a:pt x="31216" y="32951"/>
                    <a:pt x="32471" y="32143"/>
                  </a:cubicBezTo>
                  <a:cubicBezTo>
                    <a:pt x="34277" y="31215"/>
                    <a:pt x="38068" y="28558"/>
                    <a:pt x="36933" y="27759"/>
                  </a:cubicBezTo>
                  <a:lnTo>
                    <a:pt x="36933" y="27759"/>
                  </a:lnTo>
                  <a:cubicBezTo>
                    <a:pt x="35945" y="27884"/>
                    <a:pt x="34966" y="27947"/>
                    <a:pt x="34021" y="27947"/>
                  </a:cubicBezTo>
                  <a:cubicBezTo>
                    <a:pt x="29910" y="27947"/>
                    <a:pt x="26443" y="26752"/>
                    <a:pt x="25688" y="24277"/>
                  </a:cubicBezTo>
                  <a:cubicBezTo>
                    <a:pt x="25424" y="23442"/>
                    <a:pt x="25932" y="23157"/>
                    <a:pt x="26853" y="23157"/>
                  </a:cubicBezTo>
                  <a:cubicBezTo>
                    <a:pt x="28828" y="23157"/>
                    <a:pt x="32703" y="24465"/>
                    <a:pt x="34948" y="24465"/>
                  </a:cubicBezTo>
                  <a:cubicBezTo>
                    <a:pt x="35537" y="24465"/>
                    <a:pt x="36013" y="24375"/>
                    <a:pt x="36314" y="24148"/>
                  </a:cubicBezTo>
                  <a:cubicBezTo>
                    <a:pt x="38816" y="23606"/>
                    <a:pt x="43303" y="19274"/>
                    <a:pt x="41137" y="18500"/>
                  </a:cubicBezTo>
                  <a:lnTo>
                    <a:pt x="41137" y="18500"/>
                  </a:lnTo>
                  <a:cubicBezTo>
                    <a:pt x="39565" y="18986"/>
                    <a:pt x="37927" y="19194"/>
                    <a:pt x="36455" y="19194"/>
                  </a:cubicBezTo>
                  <a:cubicBezTo>
                    <a:pt x="32299" y="19194"/>
                    <a:pt x="29474" y="17531"/>
                    <a:pt x="33245" y="15740"/>
                  </a:cubicBezTo>
                  <a:cubicBezTo>
                    <a:pt x="36340" y="14554"/>
                    <a:pt x="40131" y="15818"/>
                    <a:pt x="42375" y="13006"/>
                  </a:cubicBezTo>
                  <a:cubicBezTo>
                    <a:pt x="43355" y="10453"/>
                    <a:pt x="44696" y="5966"/>
                    <a:pt x="43742" y="4109"/>
                  </a:cubicBezTo>
                  <a:cubicBezTo>
                    <a:pt x="41314" y="2858"/>
                    <a:pt x="38595" y="2047"/>
                    <a:pt x="36153" y="2047"/>
                  </a:cubicBezTo>
                  <a:cubicBezTo>
                    <a:pt x="32654" y="2047"/>
                    <a:pt x="29725" y="3712"/>
                    <a:pt x="29041" y="8132"/>
                  </a:cubicBezTo>
                  <a:cubicBezTo>
                    <a:pt x="28743" y="9270"/>
                    <a:pt x="28120" y="10152"/>
                    <a:pt x="27203" y="10152"/>
                  </a:cubicBezTo>
                  <a:cubicBezTo>
                    <a:pt x="26852" y="10152"/>
                    <a:pt x="26459" y="10023"/>
                    <a:pt x="26024" y="9731"/>
                  </a:cubicBezTo>
                  <a:cubicBezTo>
                    <a:pt x="23651" y="7100"/>
                    <a:pt x="26901" y="3851"/>
                    <a:pt x="27468" y="1065"/>
                  </a:cubicBezTo>
                  <a:cubicBezTo>
                    <a:pt x="27065" y="312"/>
                    <a:pt x="26401" y="0"/>
                    <a:pt x="25606" y="0"/>
                  </a:cubicBezTo>
                  <a:close/>
                </a:path>
              </a:pathLst>
            </a:custGeom>
            <a:solidFill>
              <a:schemeClr val="accent4"/>
            </a:solidFill>
            <a:ln>
              <a:noFill/>
            </a:ln>
          </p:spPr>
          <p:txBody>
            <a:bodyPr spcFirstLastPara="1" lIns="91425" tIns="91425" rIns="91425" bIns="91425" anchor="ctr"/>
            <a:lstStyle/>
            <a:p>
              <a:pPr marL="0" marR="0" lvl="0" indent="0" algn="l" defTabSz="1219170" rtl="0" eaLnBrk="1" fontAlgn="base"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sp>
          <p:nvSpPr>
            <p:cNvPr id="11" name="Google Shape;412;p15"/>
            <p:cNvSpPr/>
            <p:nvPr/>
          </p:nvSpPr>
          <p:spPr>
            <a:xfrm>
              <a:off x="4842484" y="3612619"/>
              <a:ext cx="811045" cy="760774"/>
            </a:xfrm>
            <a:custGeom>
              <a:avLst/>
              <a:gdLst/>
              <a:ahLst/>
              <a:cxnLst/>
              <a:rect l="l" t="t" r="r" b="b"/>
              <a:pathLst>
                <a:path w="32471" h="30460" extrusionOk="0">
                  <a:moveTo>
                    <a:pt x="21097" y="0"/>
                  </a:moveTo>
                  <a:lnTo>
                    <a:pt x="21097" y="0"/>
                  </a:lnTo>
                  <a:cubicBezTo>
                    <a:pt x="18312" y="4075"/>
                    <a:pt x="17873" y="9827"/>
                    <a:pt x="20014" y="14675"/>
                  </a:cubicBezTo>
                  <a:cubicBezTo>
                    <a:pt x="17796" y="15759"/>
                    <a:pt x="15114" y="17177"/>
                    <a:pt x="12663" y="18544"/>
                  </a:cubicBezTo>
                  <a:cubicBezTo>
                    <a:pt x="8614" y="14005"/>
                    <a:pt x="8589" y="9827"/>
                    <a:pt x="10007" y="4901"/>
                  </a:cubicBezTo>
                  <a:lnTo>
                    <a:pt x="10007" y="4901"/>
                  </a:lnTo>
                  <a:cubicBezTo>
                    <a:pt x="7841" y="9208"/>
                    <a:pt x="8924" y="14908"/>
                    <a:pt x="12457" y="18647"/>
                  </a:cubicBezTo>
                  <a:cubicBezTo>
                    <a:pt x="10884" y="19524"/>
                    <a:pt x="8769" y="20762"/>
                    <a:pt x="6912" y="21897"/>
                  </a:cubicBezTo>
                  <a:cubicBezTo>
                    <a:pt x="2192" y="20607"/>
                    <a:pt x="26" y="15217"/>
                    <a:pt x="464" y="10446"/>
                  </a:cubicBezTo>
                  <a:lnTo>
                    <a:pt x="464" y="10446"/>
                  </a:lnTo>
                  <a:cubicBezTo>
                    <a:pt x="0" y="10884"/>
                    <a:pt x="284" y="12096"/>
                    <a:pt x="258" y="13231"/>
                  </a:cubicBezTo>
                  <a:cubicBezTo>
                    <a:pt x="568" y="16739"/>
                    <a:pt x="2734" y="20891"/>
                    <a:pt x="6628" y="22052"/>
                  </a:cubicBezTo>
                  <a:cubicBezTo>
                    <a:pt x="6345" y="22464"/>
                    <a:pt x="4153" y="23135"/>
                    <a:pt x="4230" y="23805"/>
                  </a:cubicBezTo>
                  <a:cubicBezTo>
                    <a:pt x="4926" y="23367"/>
                    <a:pt x="6061" y="22671"/>
                    <a:pt x="7170" y="22000"/>
                  </a:cubicBezTo>
                  <a:lnTo>
                    <a:pt x="7170" y="22000"/>
                  </a:lnTo>
                  <a:cubicBezTo>
                    <a:pt x="5519" y="24527"/>
                    <a:pt x="6783" y="29840"/>
                    <a:pt x="9491" y="30459"/>
                  </a:cubicBezTo>
                  <a:cubicBezTo>
                    <a:pt x="5881" y="28138"/>
                    <a:pt x="5287" y="21819"/>
                    <a:pt x="10162" y="20220"/>
                  </a:cubicBezTo>
                  <a:cubicBezTo>
                    <a:pt x="14902" y="21989"/>
                    <a:pt x="18574" y="27881"/>
                    <a:pt x="24211" y="27881"/>
                  </a:cubicBezTo>
                  <a:cubicBezTo>
                    <a:pt x="24248" y="27881"/>
                    <a:pt x="24284" y="27881"/>
                    <a:pt x="24321" y="27880"/>
                  </a:cubicBezTo>
                  <a:cubicBezTo>
                    <a:pt x="18956" y="27236"/>
                    <a:pt x="15397" y="22438"/>
                    <a:pt x="10394" y="20091"/>
                  </a:cubicBezTo>
                  <a:cubicBezTo>
                    <a:pt x="13515" y="18286"/>
                    <a:pt x="16816" y="16507"/>
                    <a:pt x="20246" y="14804"/>
                  </a:cubicBezTo>
                  <a:lnTo>
                    <a:pt x="21871" y="14005"/>
                  </a:lnTo>
                  <a:cubicBezTo>
                    <a:pt x="24118" y="15173"/>
                    <a:pt x="27476" y="18015"/>
                    <a:pt x="30159" y="18015"/>
                  </a:cubicBezTo>
                  <a:cubicBezTo>
                    <a:pt x="30617" y="18015"/>
                    <a:pt x="31055" y="17932"/>
                    <a:pt x="31465" y="17745"/>
                  </a:cubicBezTo>
                  <a:lnTo>
                    <a:pt x="31465" y="17745"/>
                  </a:lnTo>
                  <a:cubicBezTo>
                    <a:pt x="31199" y="17778"/>
                    <a:pt x="30936" y="17794"/>
                    <a:pt x="30677" y="17794"/>
                  </a:cubicBezTo>
                  <a:cubicBezTo>
                    <a:pt x="27570" y="17794"/>
                    <a:pt x="24936" y="15495"/>
                    <a:pt x="22103" y="13876"/>
                  </a:cubicBezTo>
                  <a:cubicBezTo>
                    <a:pt x="25224" y="12380"/>
                    <a:pt x="31671" y="9053"/>
                    <a:pt x="32471" y="6061"/>
                  </a:cubicBezTo>
                  <a:lnTo>
                    <a:pt x="32471" y="6061"/>
                  </a:lnTo>
                  <a:cubicBezTo>
                    <a:pt x="31052" y="8176"/>
                    <a:pt x="28912" y="9904"/>
                    <a:pt x="26539" y="11297"/>
                  </a:cubicBezTo>
                  <a:cubicBezTo>
                    <a:pt x="25966" y="10495"/>
                    <a:pt x="28283" y="4708"/>
                    <a:pt x="28085" y="4708"/>
                  </a:cubicBezTo>
                  <a:cubicBezTo>
                    <a:pt x="28060" y="4708"/>
                    <a:pt x="27995" y="4799"/>
                    <a:pt x="27880" y="5004"/>
                  </a:cubicBezTo>
                  <a:cubicBezTo>
                    <a:pt x="24037" y="12432"/>
                    <a:pt x="30201" y="9904"/>
                    <a:pt x="20194" y="14572"/>
                  </a:cubicBezTo>
                  <a:cubicBezTo>
                    <a:pt x="17770" y="9208"/>
                    <a:pt x="19034" y="4256"/>
                    <a:pt x="21097" y="0"/>
                  </a:cubicBezTo>
                  <a:close/>
                </a:path>
              </a:pathLst>
            </a:custGeom>
            <a:solidFill>
              <a:schemeClr val="accent3"/>
            </a:solidFill>
            <a:ln>
              <a:noFill/>
            </a:ln>
          </p:spPr>
          <p:txBody>
            <a:bodyPr spcFirstLastPara="1" lIns="91425" tIns="91425" rIns="91425" bIns="91425" anchor="ctr"/>
            <a:lstStyle/>
            <a:p>
              <a:pPr marL="0" marR="0" lvl="0" indent="0" algn="l" defTabSz="1219170" rtl="0" eaLnBrk="1" fontAlgn="base"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grpSp>
      <p:sp>
        <p:nvSpPr>
          <p:cNvPr id="12" name="Google Shape;413;p15"/>
          <p:cNvSpPr/>
          <p:nvPr/>
        </p:nvSpPr>
        <p:spPr>
          <a:xfrm rot="16200000">
            <a:off x="10496551" y="5202767"/>
            <a:ext cx="1496483" cy="2025651"/>
          </a:xfrm>
          <a:custGeom>
            <a:avLst/>
            <a:gdLst/>
            <a:ahLst/>
            <a:cxnLst/>
            <a:rect l="l" t="t" r="r" b="b"/>
            <a:pathLst>
              <a:path w="29738" h="40284" extrusionOk="0">
                <a:moveTo>
                  <a:pt x="20659" y="0"/>
                </a:moveTo>
                <a:cubicBezTo>
                  <a:pt x="17022" y="4411"/>
                  <a:pt x="13953" y="10291"/>
                  <a:pt x="14882" y="16326"/>
                </a:cubicBezTo>
                <a:lnTo>
                  <a:pt x="14701" y="16584"/>
                </a:lnTo>
                <a:cubicBezTo>
                  <a:pt x="14340" y="17177"/>
                  <a:pt x="13979" y="17770"/>
                  <a:pt x="13669" y="18389"/>
                </a:cubicBezTo>
                <a:cubicBezTo>
                  <a:pt x="13205" y="13308"/>
                  <a:pt x="12406" y="8228"/>
                  <a:pt x="11271" y="3250"/>
                </a:cubicBezTo>
                <a:lnTo>
                  <a:pt x="11271" y="3250"/>
                </a:lnTo>
                <a:cubicBezTo>
                  <a:pt x="9698" y="8486"/>
                  <a:pt x="10497" y="14185"/>
                  <a:pt x="13463" y="18776"/>
                </a:cubicBezTo>
                <a:cubicBezTo>
                  <a:pt x="12844" y="19988"/>
                  <a:pt x="12303" y="21200"/>
                  <a:pt x="11813" y="22490"/>
                </a:cubicBezTo>
                <a:cubicBezTo>
                  <a:pt x="10342" y="17693"/>
                  <a:pt x="8150" y="12354"/>
                  <a:pt x="4540" y="8743"/>
                </a:cubicBezTo>
                <a:lnTo>
                  <a:pt x="4540" y="8743"/>
                </a:lnTo>
                <a:cubicBezTo>
                  <a:pt x="6551" y="13412"/>
                  <a:pt x="7634" y="19086"/>
                  <a:pt x="11658" y="22928"/>
                </a:cubicBezTo>
                <a:cubicBezTo>
                  <a:pt x="11451" y="23444"/>
                  <a:pt x="11271" y="23960"/>
                  <a:pt x="11116" y="24502"/>
                </a:cubicBezTo>
                <a:cubicBezTo>
                  <a:pt x="7067" y="22206"/>
                  <a:pt x="4978" y="18183"/>
                  <a:pt x="2579" y="14495"/>
                </a:cubicBezTo>
                <a:lnTo>
                  <a:pt x="2579" y="14495"/>
                </a:lnTo>
                <a:cubicBezTo>
                  <a:pt x="3559" y="18802"/>
                  <a:pt x="5571" y="24579"/>
                  <a:pt x="10884" y="25250"/>
                </a:cubicBezTo>
                <a:cubicBezTo>
                  <a:pt x="10729" y="25765"/>
                  <a:pt x="10652" y="25997"/>
                  <a:pt x="10420" y="26926"/>
                </a:cubicBezTo>
                <a:cubicBezTo>
                  <a:pt x="6758" y="25688"/>
                  <a:pt x="2786" y="24553"/>
                  <a:pt x="0" y="21226"/>
                </a:cubicBezTo>
                <a:lnTo>
                  <a:pt x="0" y="21226"/>
                </a:lnTo>
                <a:cubicBezTo>
                  <a:pt x="136" y="25466"/>
                  <a:pt x="4517" y="27533"/>
                  <a:pt x="8624" y="27533"/>
                </a:cubicBezTo>
                <a:cubicBezTo>
                  <a:pt x="9188" y="27533"/>
                  <a:pt x="9748" y="27494"/>
                  <a:pt x="10291" y="27416"/>
                </a:cubicBezTo>
                <a:lnTo>
                  <a:pt x="10291" y="27416"/>
                </a:lnTo>
                <a:cubicBezTo>
                  <a:pt x="10162" y="27932"/>
                  <a:pt x="10033" y="28422"/>
                  <a:pt x="9930" y="28938"/>
                </a:cubicBezTo>
                <a:cubicBezTo>
                  <a:pt x="7962" y="29088"/>
                  <a:pt x="5995" y="29292"/>
                  <a:pt x="3944" y="29292"/>
                </a:cubicBezTo>
                <a:cubicBezTo>
                  <a:pt x="2822" y="29292"/>
                  <a:pt x="1676" y="29231"/>
                  <a:pt x="490" y="29067"/>
                </a:cubicBezTo>
                <a:lnTo>
                  <a:pt x="490" y="29067"/>
                </a:lnTo>
                <a:cubicBezTo>
                  <a:pt x="1849" y="30026"/>
                  <a:pt x="3422" y="30331"/>
                  <a:pt x="5062" y="30331"/>
                </a:cubicBezTo>
                <a:cubicBezTo>
                  <a:pt x="6596" y="30331"/>
                  <a:pt x="8190" y="30064"/>
                  <a:pt x="9723" y="29814"/>
                </a:cubicBezTo>
                <a:lnTo>
                  <a:pt x="9723" y="29814"/>
                </a:lnTo>
                <a:cubicBezTo>
                  <a:pt x="9620" y="30253"/>
                  <a:pt x="9543" y="30666"/>
                  <a:pt x="9466" y="31104"/>
                </a:cubicBezTo>
                <a:cubicBezTo>
                  <a:pt x="6912" y="31517"/>
                  <a:pt x="4617" y="33245"/>
                  <a:pt x="1960" y="34122"/>
                </a:cubicBezTo>
                <a:cubicBezTo>
                  <a:pt x="2357" y="34238"/>
                  <a:pt x="2774" y="34290"/>
                  <a:pt x="3202" y="34290"/>
                </a:cubicBezTo>
                <a:cubicBezTo>
                  <a:pt x="5248" y="34290"/>
                  <a:pt x="7562" y="33085"/>
                  <a:pt x="9311" y="31826"/>
                </a:cubicBezTo>
                <a:lnTo>
                  <a:pt x="9311" y="31826"/>
                </a:lnTo>
                <a:cubicBezTo>
                  <a:pt x="8167" y="38164"/>
                  <a:pt x="7894" y="40283"/>
                  <a:pt x="8013" y="40283"/>
                </a:cubicBezTo>
                <a:cubicBezTo>
                  <a:pt x="8206" y="40283"/>
                  <a:pt x="9423" y="34747"/>
                  <a:pt x="9646" y="32548"/>
                </a:cubicBezTo>
                <a:cubicBezTo>
                  <a:pt x="10136" y="34431"/>
                  <a:pt x="11967" y="36881"/>
                  <a:pt x="14159" y="36984"/>
                </a:cubicBezTo>
                <a:cubicBezTo>
                  <a:pt x="12483" y="35592"/>
                  <a:pt x="12122" y="32780"/>
                  <a:pt x="9852" y="31491"/>
                </a:cubicBezTo>
                <a:cubicBezTo>
                  <a:pt x="9956" y="30949"/>
                  <a:pt x="10059" y="30382"/>
                  <a:pt x="10188" y="29814"/>
                </a:cubicBezTo>
                <a:cubicBezTo>
                  <a:pt x="11451" y="32445"/>
                  <a:pt x="15681" y="33941"/>
                  <a:pt x="18415" y="34508"/>
                </a:cubicBezTo>
                <a:cubicBezTo>
                  <a:pt x="15733" y="33116"/>
                  <a:pt x="13747" y="29557"/>
                  <a:pt x="10368" y="29067"/>
                </a:cubicBezTo>
                <a:cubicBezTo>
                  <a:pt x="10471" y="28499"/>
                  <a:pt x="10626" y="27958"/>
                  <a:pt x="10755" y="27416"/>
                </a:cubicBezTo>
                <a:cubicBezTo>
                  <a:pt x="13341" y="28949"/>
                  <a:pt x="16615" y="30151"/>
                  <a:pt x="19857" y="30151"/>
                </a:cubicBezTo>
                <a:cubicBezTo>
                  <a:pt x="21141" y="30151"/>
                  <a:pt x="22421" y="29963"/>
                  <a:pt x="23650" y="29531"/>
                </a:cubicBezTo>
                <a:lnTo>
                  <a:pt x="23650" y="29531"/>
                </a:lnTo>
                <a:cubicBezTo>
                  <a:pt x="23516" y="29538"/>
                  <a:pt x="23382" y="29542"/>
                  <a:pt x="23248" y="29542"/>
                </a:cubicBezTo>
                <a:cubicBezTo>
                  <a:pt x="19522" y="29542"/>
                  <a:pt x="15846" y="26761"/>
                  <a:pt x="11908" y="26761"/>
                </a:cubicBezTo>
                <a:cubicBezTo>
                  <a:pt x="11577" y="26761"/>
                  <a:pt x="11245" y="26780"/>
                  <a:pt x="10910" y="26823"/>
                </a:cubicBezTo>
                <a:cubicBezTo>
                  <a:pt x="11013" y="26359"/>
                  <a:pt x="11142" y="25894"/>
                  <a:pt x="11400" y="25017"/>
                </a:cubicBezTo>
                <a:cubicBezTo>
                  <a:pt x="14088" y="25693"/>
                  <a:pt x="17223" y="26342"/>
                  <a:pt x="19887" y="26342"/>
                </a:cubicBezTo>
                <a:cubicBezTo>
                  <a:pt x="21696" y="26342"/>
                  <a:pt x="23288" y="26042"/>
                  <a:pt x="24373" y="25250"/>
                </a:cubicBezTo>
                <a:lnTo>
                  <a:pt x="24373" y="25250"/>
                </a:lnTo>
                <a:cubicBezTo>
                  <a:pt x="23649" y="25368"/>
                  <a:pt x="22922" y="25416"/>
                  <a:pt x="22193" y="25416"/>
                </a:cubicBezTo>
                <a:cubicBezTo>
                  <a:pt x="19226" y="25416"/>
                  <a:pt x="16227" y="24628"/>
                  <a:pt x="13264" y="24628"/>
                </a:cubicBezTo>
                <a:cubicBezTo>
                  <a:pt x="12675" y="24628"/>
                  <a:pt x="12088" y="24659"/>
                  <a:pt x="11503" y="24734"/>
                </a:cubicBezTo>
                <a:cubicBezTo>
                  <a:pt x="11684" y="24141"/>
                  <a:pt x="11890" y="23547"/>
                  <a:pt x="12096" y="22954"/>
                </a:cubicBezTo>
                <a:cubicBezTo>
                  <a:pt x="13934" y="23651"/>
                  <a:pt x="15855" y="23994"/>
                  <a:pt x="17767" y="23994"/>
                </a:cubicBezTo>
                <a:cubicBezTo>
                  <a:pt x="20523" y="23994"/>
                  <a:pt x="23262" y="23282"/>
                  <a:pt x="25714" y="21897"/>
                </a:cubicBezTo>
                <a:lnTo>
                  <a:pt x="25714" y="21897"/>
                </a:lnTo>
                <a:cubicBezTo>
                  <a:pt x="24100" y="22475"/>
                  <a:pt x="22386" y="22662"/>
                  <a:pt x="20631" y="22662"/>
                </a:cubicBezTo>
                <a:cubicBezTo>
                  <a:pt x="17926" y="22662"/>
                  <a:pt x="15122" y="22218"/>
                  <a:pt x="12431" y="22077"/>
                </a:cubicBezTo>
                <a:cubicBezTo>
                  <a:pt x="12793" y="21175"/>
                  <a:pt x="12844" y="21020"/>
                  <a:pt x="13566" y="19524"/>
                </a:cubicBezTo>
                <a:cubicBezTo>
                  <a:pt x="14461" y="19680"/>
                  <a:pt x="15415" y="19765"/>
                  <a:pt x="16388" y="19765"/>
                </a:cubicBezTo>
                <a:cubicBezTo>
                  <a:pt x="20240" y="19765"/>
                  <a:pt x="24403" y="18438"/>
                  <a:pt x="26462" y="14959"/>
                </a:cubicBezTo>
                <a:lnTo>
                  <a:pt x="26462" y="14959"/>
                </a:lnTo>
                <a:cubicBezTo>
                  <a:pt x="22722" y="17744"/>
                  <a:pt x="17925" y="17744"/>
                  <a:pt x="13747" y="19137"/>
                </a:cubicBezTo>
                <a:cubicBezTo>
                  <a:pt x="14211" y="18234"/>
                  <a:pt x="14701" y="17332"/>
                  <a:pt x="15268" y="16481"/>
                </a:cubicBezTo>
                <a:cubicBezTo>
                  <a:pt x="21071" y="15526"/>
                  <a:pt x="27983" y="10936"/>
                  <a:pt x="29221" y="7841"/>
                </a:cubicBezTo>
                <a:lnTo>
                  <a:pt x="29221" y="7841"/>
                </a:lnTo>
                <a:cubicBezTo>
                  <a:pt x="25121" y="10858"/>
                  <a:pt x="20194" y="13360"/>
                  <a:pt x="15630" y="16016"/>
                </a:cubicBezTo>
                <a:cubicBezTo>
                  <a:pt x="18931" y="11271"/>
                  <a:pt x="28731" y="5829"/>
                  <a:pt x="29737" y="1032"/>
                </a:cubicBezTo>
                <a:lnTo>
                  <a:pt x="29737" y="1032"/>
                </a:lnTo>
                <a:cubicBezTo>
                  <a:pt x="27803" y="3173"/>
                  <a:pt x="25249" y="4668"/>
                  <a:pt x="22954" y="6396"/>
                </a:cubicBezTo>
                <a:cubicBezTo>
                  <a:pt x="19369" y="8821"/>
                  <a:pt x="18080" y="12483"/>
                  <a:pt x="15243" y="15759"/>
                </a:cubicBezTo>
                <a:cubicBezTo>
                  <a:pt x="16223" y="10368"/>
                  <a:pt x="19627" y="5649"/>
                  <a:pt x="20659" y="0"/>
                </a:cubicBezTo>
                <a:close/>
              </a:path>
            </a:pathLst>
          </a:custGeom>
          <a:solidFill>
            <a:schemeClr val="accent3"/>
          </a:solidFill>
          <a:ln>
            <a:noFill/>
          </a:ln>
        </p:spPr>
        <p:txBody>
          <a:bodyPr spcFirstLastPara="1" lIns="121900" tIns="121900" rIns="121900" bIns="121900" anchor="ctr"/>
          <a:lstStyle/>
          <a:p>
            <a:pPr marL="0" marR="0" lvl="0" indent="0" algn="l" defTabSz="1219170" rtl="0" eaLnBrk="1" fontAlgn="base"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sp>
        <p:nvSpPr>
          <p:cNvPr id="13" name="Google Shape;414;p15"/>
          <p:cNvSpPr>
            <a:spLocks/>
          </p:cNvSpPr>
          <p:nvPr/>
        </p:nvSpPr>
        <p:spPr bwMode="auto">
          <a:xfrm flipH="1">
            <a:off x="11319933" y="4993217"/>
            <a:ext cx="984251" cy="1335616"/>
          </a:xfrm>
          <a:custGeom>
            <a:avLst/>
            <a:gdLst>
              <a:gd name="T0" fmla="*/ 227628851 w 29738"/>
              <a:gd name="T1" fmla="*/ 251021110 h 40284"/>
              <a:gd name="T2" fmla="*/ 209074933 w 29738"/>
              <a:gd name="T3" fmla="*/ 282740846 h 40284"/>
              <a:gd name="T4" fmla="*/ 172396586 w 29738"/>
              <a:gd name="T5" fmla="*/ 49970370 h 40284"/>
              <a:gd name="T6" fmla="*/ 180686717 w 29738"/>
              <a:gd name="T7" fmla="*/ 345796309 h 40284"/>
              <a:gd name="T8" fmla="*/ 69442098 w 29738"/>
              <a:gd name="T9" fmla="*/ 134428736 h 40284"/>
              <a:gd name="T10" fmla="*/ 170025513 w 29738"/>
              <a:gd name="T11" fmla="*/ 376732012 h 40284"/>
              <a:gd name="T12" fmla="*/ 39447483 w 29738"/>
              <a:gd name="T13" fmla="*/ 222868537 h 40284"/>
              <a:gd name="T14" fmla="*/ 159379699 w 29738"/>
              <a:gd name="T15" fmla="*/ 414002492 h 40284"/>
              <a:gd name="T16" fmla="*/ 0 w 29738"/>
              <a:gd name="T17" fmla="*/ 326361569 h 40284"/>
              <a:gd name="T18" fmla="*/ 157406688 w 29738"/>
              <a:gd name="T19" fmla="*/ 421536220 h 40284"/>
              <a:gd name="T20" fmla="*/ 151885048 w 29738"/>
              <a:gd name="T21" fmla="*/ 444938170 h 40284"/>
              <a:gd name="T22" fmla="*/ 7494651 w 29738"/>
              <a:gd name="T23" fmla="*/ 446921154 h 40284"/>
              <a:gd name="T24" fmla="*/ 77425987 w 29738"/>
              <a:gd name="T25" fmla="*/ 466355894 h 40284"/>
              <a:gd name="T26" fmla="*/ 148719091 w 29738"/>
              <a:gd name="T27" fmla="*/ 458406651 h 40284"/>
              <a:gd name="T28" fmla="*/ 29979200 w 29738"/>
              <a:gd name="T29" fmla="*/ 524644671 h 40284"/>
              <a:gd name="T30" fmla="*/ 142416765 w 29738"/>
              <a:gd name="T31" fmla="*/ 489342330 h 40284"/>
              <a:gd name="T32" fmla="*/ 122563311 w 29738"/>
              <a:gd name="T33" fmla="*/ 619373494 h 40284"/>
              <a:gd name="T34" fmla="*/ 216570205 w 29738"/>
              <a:gd name="T35" fmla="*/ 568649379 h 40284"/>
              <a:gd name="T36" fmla="*/ 155831095 w 29738"/>
              <a:gd name="T37" fmla="*/ 458406651 h 40284"/>
              <a:gd name="T38" fmla="*/ 158584195 w 29738"/>
              <a:gd name="T39" fmla="*/ 446921154 h 40284"/>
              <a:gd name="T40" fmla="*/ 303723900 w 29738"/>
              <a:gd name="T41" fmla="*/ 463588255 h 40284"/>
              <a:gd name="T42" fmla="*/ 361740096 w 29738"/>
              <a:gd name="T43" fmla="*/ 454055455 h 40284"/>
              <a:gd name="T44" fmla="*/ 182139685 w 29738"/>
              <a:gd name="T45" fmla="*/ 411465463 h 40284"/>
              <a:gd name="T46" fmla="*/ 174369597 w 29738"/>
              <a:gd name="T47" fmla="*/ 384650346 h 40284"/>
              <a:gd name="T48" fmla="*/ 372798742 w 29738"/>
              <a:gd name="T49" fmla="*/ 388232951 h 40284"/>
              <a:gd name="T50" fmla="*/ 339454553 w 29738"/>
              <a:gd name="T51" fmla="*/ 390785422 h 40284"/>
              <a:gd name="T52" fmla="*/ 175945191 w 29738"/>
              <a:gd name="T53" fmla="*/ 380299150 h 40284"/>
              <a:gd name="T54" fmla="*/ 271756274 w 29738"/>
              <a:gd name="T55" fmla="*/ 368921250 h 40284"/>
              <a:gd name="T56" fmla="*/ 393310280 w 29738"/>
              <a:gd name="T57" fmla="*/ 336678402 h 40284"/>
              <a:gd name="T58" fmla="*/ 190138989 w 29738"/>
              <a:gd name="T59" fmla="*/ 339446065 h 40284"/>
              <a:gd name="T60" fmla="*/ 250663678 w 29738"/>
              <a:gd name="T61" fmla="*/ 303897623 h 40284"/>
              <a:gd name="T62" fmla="*/ 404751573 w 29738"/>
              <a:gd name="T63" fmla="*/ 230002813 h 40284"/>
              <a:gd name="T64" fmla="*/ 233532518 w 29738"/>
              <a:gd name="T65" fmla="*/ 253404764 h 40284"/>
              <a:gd name="T66" fmla="*/ 446951561 w 29738"/>
              <a:gd name="T67" fmla="*/ 120559585 h 40284"/>
              <a:gd name="T68" fmla="*/ 454844274 w 29738"/>
              <a:gd name="T69" fmla="*/ 15867601 h 40284"/>
              <a:gd name="T70" fmla="*/ 351094282 w 29738"/>
              <a:gd name="T71" fmla="*/ 98342362 h 40284"/>
              <a:gd name="T72" fmla="*/ 315990883 w 29738"/>
              <a:gd name="T73" fmla="*/ 0 h 4028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9738" h="40284" extrusionOk="0">
                <a:moveTo>
                  <a:pt x="20659" y="0"/>
                </a:moveTo>
                <a:cubicBezTo>
                  <a:pt x="17022" y="4411"/>
                  <a:pt x="13953" y="10291"/>
                  <a:pt x="14882" y="16326"/>
                </a:cubicBezTo>
                <a:lnTo>
                  <a:pt x="14701" y="16584"/>
                </a:lnTo>
                <a:cubicBezTo>
                  <a:pt x="14340" y="17177"/>
                  <a:pt x="13979" y="17770"/>
                  <a:pt x="13669" y="18389"/>
                </a:cubicBezTo>
                <a:cubicBezTo>
                  <a:pt x="13205" y="13308"/>
                  <a:pt x="12406" y="8228"/>
                  <a:pt x="11271" y="3250"/>
                </a:cubicBezTo>
                <a:cubicBezTo>
                  <a:pt x="9698" y="8486"/>
                  <a:pt x="10497" y="14185"/>
                  <a:pt x="13463" y="18776"/>
                </a:cubicBezTo>
                <a:cubicBezTo>
                  <a:pt x="12844" y="19988"/>
                  <a:pt x="12303" y="21200"/>
                  <a:pt x="11813" y="22490"/>
                </a:cubicBezTo>
                <a:cubicBezTo>
                  <a:pt x="10342" y="17693"/>
                  <a:pt x="8150" y="12354"/>
                  <a:pt x="4540" y="8743"/>
                </a:cubicBezTo>
                <a:cubicBezTo>
                  <a:pt x="6551" y="13412"/>
                  <a:pt x="7634" y="19086"/>
                  <a:pt x="11658" y="22928"/>
                </a:cubicBezTo>
                <a:cubicBezTo>
                  <a:pt x="11451" y="23444"/>
                  <a:pt x="11271" y="23960"/>
                  <a:pt x="11116" y="24502"/>
                </a:cubicBezTo>
                <a:cubicBezTo>
                  <a:pt x="7067" y="22206"/>
                  <a:pt x="4978" y="18183"/>
                  <a:pt x="2579" y="14495"/>
                </a:cubicBezTo>
                <a:cubicBezTo>
                  <a:pt x="3559" y="18802"/>
                  <a:pt x="5571" y="24579"/>
                  <a:pt x="10884" y="25250"/>
                </a:cubicBezTo>
                <a:cubicBezTo>
                  <a:pt x="10729" y="25765"/>
                  <a:pt x="10652" y="25997"/>
                  <a:pt x="10420" y="26926"/>
                </a:cubicBezTo>
                <a:cubicBezTo>
                  <a:pt x="6758" y="25688"/>
                  <a:pt x="2786" y="24553"/>
                  <a:pt x="0" y="21226"/>
                </a:cubicBezTo>
                <a:cubicBezTo>
                  <a:pt x="136" y="25466"/>
                  <a:pt x="4517" y="27533"/>
                  <a:pt x="8624" y="27533"/>
                </a:cubicBezTo>
                <a:cubicBezTo>
                  <a:pt x="9188" y="27533"/>
                  <a:pt x="9748" y="27494"/>
                  <a:pt x="10291" y="27416"/>
                </a:cubicBezTo>
                <a:cubicBezTo>
                  <a:pt x="10162" y="27932"/>
                  <a:pt x="10033" y="28422"/>
                  <a:pt x="9930" y="28938"/>
                </a:cubicBezTo>
                <a:cubicBezTo>
                  <a:pt x="7962" y="29088"/>
                  <a:pt x="5995" y="29292"/>
                  <a:pt x="3944" y="29292"/>
                </a:cubicBezTo>
                <a:cubicBezTo>
                  <a:pt x="2822" y="29292"/>
                  <a:pt x="1676" y="29231"/>
                  <a:pt x="490" y="29067"/>
                </a:cubicBezTo>
                <a:cubicBezTo>
                  <a:pt x="1849" y="30026"/>
                  <a:pt x="3422" y="30331"/>
                  <a:pt x="5062" y="30331"/>
                </a:cubicBezTo>
                <a:cubicBezTo>
                  <a:pt x="6596" y="30331"/>
                  <a:pt x="8190" y="30064"/>
                  <a:pt x="9723" y="29814"/>
                </a:cubicBezTo>
                <a:cubicBezTo>
                  <a:pt x="9620" y="30253"/>
                  <a:pt x="9543" y="30666"/>
                  <a:pt x="9466" y="31104"/>
                </a:cubicBezTo>
                <a:cubicBezTo>
                  <a:pt x="6912" y="31517"/>
                  <a:pt x="4617" y="33245"/>
                  <a:pt x="1960" y="34122"/>
                </a:cubicBezTo>
                <a:cubicBezTo>
                  <a:pt x="2357" y="34238"/>
                  <a:pt x="2774" y="34290"/>
                  <a:pt x="3202" y="34290"/>
                </a:cubicBezTo>
                <a:cubicBezTo>
                  <a:pt x="5248" y="34290"/>
                  <a:pt x="7562" y="33085"/>
                  <a:pt x="9311" y="31826"/>
                </a:cubicBezTo>
                <a:cubicBezTo>
                  <a:pt x="8167" y="38164"/>
                  <a:pt x="7894" y="40283"/>
                  <a:pt x="8013" y="40283"/>
                </a:cubicBezTo>
                <a:cubicBezTo>
                  <a:pt x="8206" y="40283"/>
                  <a:pt x="9423" y="34747"/>
                  <a:pt x="9646" y="32548"/>
                </a:cubicBezTo>
                <a:cubicBezTo>
                  <a:pt x="10136" y="34431"/>
                  <a:pt x="11967" y="36881"/>
                  <a:pt x="14159" y="36984"/>
                </a:cubicBezTo>
                <a:cubicBezTo>
                  <a:pt x="12483" y="35592"/>
                  <a:pt x="12122" y="32780"/>
                  <a:pt x="9852" y="31491"/>
                </a:cubicBezTo>
                <a:cubicBezTo>
                  <a:pt x="9956" y="30949"/>
                  <a:pt x="10059" y="30382"/>
                  <a:pt x="10188" y="29814"/>
                </a:cubicBezTo>
                <a:cubicBezTo>
                  <a:pt x="11451" y="32445"/>
                  <a:pt x="15681" y="33941"/>
                  <a:pt x="18415" y="34508"/>
                </a:cubicBezTo>
                <a:cubicBezTo>
                  <a:pt x="15733" y="33116"/>
                  <a:pt x="13747" y="29557"/>
                  <a:pt x="10368" y="29067"/>
                </a:cubicBezTo>
                <a:cubicBezTo>
                  <a:pt x="10471" y="28499"/>
                  <a:pt x="10626" y="27958"/>
                  <a:pt x="10755" y="27416"/>
                </a:cubicBezTo>
                <a:cubicBezTo>
                  <a:pt x="13341" y="28949"/>
                  <a:pt x="16615" y="30151"/>
                  <a:pt x="19857" y="30151"/>
                </a:cubicBezTo>
                <a:cubicBezTo>
                  <a:pt x="21141" y="30151"/>
                  <a:pt x="22421" y="29963"/>
                  <a:pt x="23650" y="29531"/>
                </a:cubicBezTo>
                <a:cubicBezTo>
                  <a:pt x="23516" y="29538"/>
                  <a:pt x="23382" y="29542"/>
                  <a:pt x="23248" y="29542"/>
                </a:cubicBezTo>
                <a:cubicBezTo>
                  <a:pt x="19522" y="29542"/>
                  <a:pt x="15846" y="26761"/>
                  <a:pt x="11908" y="26761"/>
                </a:cubicBezTo>
                <a:cubicBezTo>
                  <a:pt x="11577" y="26761"/>
                  <a:pt x="11245" y="26780"/>
                  <a:pt x="10910" y="26823"/>
                </a:cubicBezTo>
                <a:cubicBezTo>
                  <a:pt x="11013" y="26359"/>
                  <a:pt x="11142" y="25894"/>
                  <a:pt x="11400" y="25017"/>
                </a:cubicBezTo>
                <a:cubicBezTo>
                  <a:pt x="14088" y="25693"/>
                  <a:pt x="17223" y="26342"/>
                  <a:pt x="19887" y="26342"/>
                </a:cubicBezTo>
                <a:cubicBezTo>
                  <a:pt x="21696" y="26342"/>
                  <a:pt x="23288" y="26042"/>
                  <a:pt x="24373" y="25250"/>
                </a:cubicBezTo>
                <a:cubicBezTo>
                  <a:pt x="23649" y="25368"/>
                  <a:pt x="22922" y="25416"/>
                  <a:pt x="22193" y="25416"/>
                </a:cubicBezTo>
                <a:cubicBezTo>
                  <a:pt x="19226" y="25416"/>
                  <a:pt x="16227" y="24628"/>
                  <a:pt x="13264" y="24628"/>
                </a:cubicBezTo>
                <a:cubicBezTo>
                  <a:pt x="12675" y="24628"/>
                  <a:pt x="12088" y="24659"/>
                  <a:pt x="11503" y="24734"/>
                </a:cubicBezTo>
                <a:cubicBezTo>
                  <a:pt x="11684" y="24141"/>
                  <a:pt x="11890" y="23547"/>
                  <a:pt x="12096" y="22954"/>
                </a:cubicBezTo>
                <a:cubicBezTo>
                  <a:pt x="13934" y="23651"/>
                  <a:pt x="15855" y="23994"/>
                  <a:pt x="17767" y="23994"/>
                </a:cubicBezTo>
                <a:cubicBezTo>
                  <a:pt x="20523" y="23994"/>
                  <a:pt x="23262" y="23282"/>
                  <a:pt x="25714" y="21897"/>
                </a:cubicBezTo>
                <a:cubicBezTo>
                  <a:pt x="24100" y="22475"/>
                  <a:pt x="22386" y="22662"/>
                  <a:pt x="20631" y="22662"/>
                </a:cubicBezTo>
                <a:cubicBezTo>
                  <a:pt x="17926" y="22662"/>
                  <a:pt x="15122" y="22218"/>
                  <a:pt x="12431" y="22077"/>
                </a:cubicBezTo>
                <a:cubicBezTo>
                  <a:pt x="12793" y="21175"/>
                  <a:pt x="12844" y="21020"/>
                  <a:pt x="13566" y="19524"/>
                </a:cubicBezTo>
                <a:cubicBezTo>
                  <a:pt x="14461" y="19680"/>
                  <a:pt x="15415" y="19765"/>
                  <a:pt x="16388" y="19765"/>
                </a:cubicBezTo>
                <a:cubicBezTo>
                  <a:pt x="20240" y="19765"/>
                  <a:pt x="24403" y="18438"/>
                  <a:pt x="26462" y="14959"/>
                </a:cubicBezTo>
                <a:cubicBezTo>
                  <a:pt x="22722" y="17744"/>
                  <a:pt x="17925" y="17744"/>
                  <a:pt x="13747" y="19137"/>
                </a:cubicBezTo>
                <a:cubicBezTo>
                  <a:pt x="14211" y="18234"/>
                  <a:pt x="14701" y="17332"/>
                  <a:pt x="15268" y="16481"/>
                </a:cubicBezTo>
                <a:cubicBezTo>
                  <a:pt x="21071" y="15526"/>
                  <a:pt x="27983" y="10936"/>
                  <a:pt x="29221" y="7841"/>
                </a:cubicBezTo>
                <a:cubicBezTo>
                  <a:pt x="25121" y="10858"/>
                  <a:pt x="20194" y="13360"/>
                  <a:pt x="15630" y="16016"/>
                </a:cubicBezTo>
                <a:cubicBezTo>
                  <a:pt x="18931" y="11271"/>
                  <a:pt x="28731" y="5829"/>
                  <a:pt x="29737" y="1032"/>
                </a:cubicBezTo>
                <a:cubicBezTo>
                  <a:pt x="27803" y="3173"/>
                  <a:pt x="25249" y="4668"/>
                  <a:pt x="22954" y="6396"/>
                </a:cubicBezTo>
                <a:cubicBezTo>
                  <a:pt x="19369" y="8821"/>
                  <a:pt x="18080" y="12483"/>
                  <a:pt x="15243" y="15759"/>
                </a:cubicBezTo>
                <a:cubicBezTo>
                  <a:pt x="16223" y="10368"/>
                  <a:pt x="19627" y="5649"/>
                  <a:pt x="20659" y="0"/>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lIns="121900" tIns="121900" rIns="121900" bIns="121900" anchor="ctr"/>
          <a:lstStyle/>
          <a:p>
            <a:pPr marL="0" marR="0" lvl="0" indent="0" algn="l" defTabSz="121917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sp>
        <p:nvSpPr>
          <p:cNvPr id="14" name="Google Shape;415;p15"/>
          <p:cNvSpPr/>
          <p:nvPr/>
        </p:nvSpPr>
        <p:spPr>
          <a:xfrm rot="10800000" flipH="1">
            <a:off x="-345017" y="-400051"/>
            <a:ext cx="1665817" cy="2256368"/>
          </a:xfrm>
          <a:custGeom>
            <a:avLst/>
            <a:gdLst/>
            <a:ahLst/>
            <a:cxnLst/>
            <a:rect l="l" t="t" r="r" b="b"/>
            <a:pathLst>
              <a:path w="29738" h="40284" extrusionOk="0">
                <a:moveTo>
                  <a:pt x="20659" y="0"/>
                </a:moveTo>
                <a:cubicBezTo>
                  <a:pt x="17022" y="4411"/>
                  <a:pt x="13953" y="10291"/>
                  <a:pt x="14882" y="16326"/>
                </a:cubicBezTo>
                <a:lnTo>
                  <a:pt x="14701" y="16584"/>
                </a:lnTo>
                <a:cubicBezTo>
                  <a:pt x="14340" y="17177"/>
                  <a:pt x="13979" y="17770"/>
                  <a:pt x="13669" y="18389"/>
                </a:cubicBezTo>
                <a:cubicBezTo>
                  <a:pt x="13205" y="13308"/>
                  <a:pt x="12406" y="8228"/>
                  <a:pt x="11271" y="3250"/>
                </a:cubicBezTo>
                <a:lnTo>
                  <a:pt x="11271" y="3250"/>
                </a:lnTo>
                <a:cubicBezTo>
                  <a:pt x="9698" y="8486"/>
                  <a:pt x="10497" y="14185"/>
                  <a:pt x="13463" y="18776"/>
                </a:cubicBezTo>
                <a:cubicBezTo>
                  <a:pt x="12844" y="19988"/>
                  <a:pt x="12303" y="21200"/>
                  <a:pt x="11813" y="22490"/>
                </a:cubicBezTo>
                <a:cubicBezTo>
                  <a:pt x="10342" y="17693"/>
                  <a:pt x="8150" y="12354"/>
                  <a:pt x="4540" y="8743"/>
                </a:cubicBezTo>
                <a:lnTo>
                  <a:pt x="4540" y="8743"/>
                </a:lnTo>
                <a:cubicBezTo>
                  <a:pt x="6551" y="13412"/>
                  <a:pt x="7634" y="19086"/>
                  <a:pt x="11658" y="22928"/>
                </a:cubicBezTo>
                <a:cubicBezTo>
                  <a:pt x="11451" y="23444"/>
                  <a:pt x="11271" y="23960"/>
                  <a:pt x="11116" y="24502"/>
                </a:cubicBezTo>
                <a:cubicBezTo>
                  <a:pt x="7067" y="22206"/>
                  <a:pt x="4978" y="18183"/>
                  <a:pt x="2579" y="14495"/>
                </a:cubicBezTo>
                <a:lnTo>
                  <a:pt x="2579" y="14495"/>
                </a:lnTo>
                <a:cubicBezTo>
                  <a:pt x="3559" y="18802"/>
                  <a:pt x="5571" y="24579"/>
                  <a:pt x="10884" y="25250"/>
                </a:cubicBezTo>
                <a:cubicBezTo>
                  <a:pt x="10729" y="25765"/>
                  <a:pt x="10652" y="25997"/>
                  <a:pt x="10420" y="26926"/>
                </a:cubicBezTo>
                <a:cubicBezTo>
                  <a:pt x="6758" y="25688"/>
                  <a:pt x="2786" y="24553"/>
                  <a:pt x="0" y="21226"/>
                </a:cubicBezTo>
                <a:lnTo>
                  <a:pt x="0" y="21226"/>
                </a:lnTo>
                <a:cubicBezTo>
                  <a:pt x="136" y="25466"/>
                  <a:pt x="4517" y="27533"/>
                  <a:pt x="8624" y="27533"/>
                </a:cubicBezTo>
                <a:cubicBezTo>
                  <a:pt x="9188" y="27533"/>
                  <a:pt x="9748" y="27494"/>
                  <a:pt x="10291" y="27416"/>
                </a:cubicBezTo>
                <a:lnTo>
                  <a:pt x="10291" y="27416"/>
                </a:lnTo>
                <a:cubicBezTo>
                  <a:pt x="10162" y="27932"/>
                  <a:pt x="10033" y="28422"/>
                  <a:pt x="9930" y="28938"/>
                </a:cubicBezTo>
                <a:cubicBezTo>
                  <a:pt x="7962" y="29088"/>
                  <a:pt x="5995" y="29292"/>
                  <a:pt x="3944" y="29292"/>
                </a:cubicBezTo>
                <a:cubicBezTo>
                  <a:pt x="2822" y="29292"/>
                  <a:pt x="1676" y="29231"/>
                  <a:pt x="490" y="29067"/>
                </a:cubicBezTo>
                <a:lnTo>
                  <a:pt x="490" y="29067"/>
                </a:lnTo>
                <a:cubicBezTo>
                  <a:pt x="1849" y="30026"/>
                  <a:pt x="3422" y="30331"/>
                  <a:pt x="5062" y="30331"/>
                </a:cubicBezTo>
                <a:cubicBezTo>
                  <a:pt x="6596" y="30331"/>
                  <a:pt x="8190" y="30064"/>
                  <a:pt x="9723" y="29814"/>
                </a:cubicBezTo>
                <a:lnTo>
                  <a:pt x="9723" y="29814"/>
                </a:lnTo>
                <a:cubicBezTo>
                  <a:pt x="9620" y="30253"/>
                  <a:pt x="9543" y="30666"/>
                  <a:pt x="9466" y="31104"/>
                </a:cubicBezTo>
                <a:cubicBezTo>
                  <a:pt x="6912" y="31517"/>
                  <a:pt x="4617" y="33245"/>
                  <a:pt x="1960" y="34122"/>
                </a:cubicBezTo>
                <a:cubicBezTo>
                  <a:pt x="2357" y="34238"/>
                  <a:pt x="2774" y="34290"/>
                  <a:pt x="3202" y="34290"/>
                </a:cubicBezTo>
                <a:cubicBezTo>
                  <a:pt x="5248" y="34290"/>
                  <a:pt x="7562" y="33085"/>
                  <a:pt x="9311" y="31826"/>
                </a:cubicBezTo>
                <a:lnTo>
                  <a:pt x="9311" y="31826"/>
                </a:lnTo>
                <a:cubicBezTo>
                  <a:pt x="8167" y="38164"/>
                  <a:pt x="7894" y="40283"/>
                  <a:pt x="8013" y="40283"/>
                </a:cubicBezTo>
                <a:cubicBezTo>
                  <a:pt x="8206" y="40283"/>
                  <a:pt x="9423" y="34747"/>
                  <a:pt x="9646" y="32548"/>
                </a:cubicBezTo>
                <a:cubicBezTo>
                  <a:pt x="10136" y="34431"/>
                  <a:pt x="11967" y="36881"/>
                  <a:pt x="14159" y="36984"/>
                </a:cubicBezTo>
                <a:cubicBezTo>
                  <a:pt x="12483" y="35592"/>
                  <a:pt x="12122" y="32780"/>
                  <a:pt x="9852" y="31491"/>
                </a:cubicBezTo>
                <a:cubicBezTo>
                  <a:pt x="9956" y="30949"/>
                  <a:pt x="10059" y="30382"/>
                  <a:pt x="10188" y="29814"/>
                </a:cubicBezTo>
                <a:cubicBezTo>
                  <a:pt x="11451" y="32445"/>
                  <a:pt x="15681" y="33941"/>
                  <a:pt x="18415" y="34508"/>
                </a:cubicBezTo>
                <a:cubicBezTo>
                  <a:pt x="15733" y="33116"/>
                  <a:pt x="13747" y="29557"/>
                  <a:pt x="10368" y="29067"/>
                </a:cubicBezTo>
                <a:cubicBezTo>
                  <a:pt x="10471" y="28499"/>
                  <a:pt x="10626" y="27958"/>
                  <a:pt x="10755" y="27416"/>
                </a:cubicBezTo>
                <a:cubicBezTo>
                  <a:pt x="13341" y="28949"/>
                  <a:pt x="16615" y="30151"/>
                  <a:pt x="19857" y="30151"/>
                </a:cubicBezTo>
                <a:cubicBezTo>
                  <a:pt x="21141" y="30151"/>
                  <a:pt x="22421" y="29963"/>
                  <a:pt x="23650" y="29531"/>
                </a:cubicBezTo>
                <a:lnTo>
                  <a:pt x="23650" y="29531"/>
                </a:lnTo>
                <a:cubicBezTo>
                  <a:pt x="23516" y="29538"/>
                  <a:pt x="23382" y="29542"/>
                  <a:pt x="23248" y="29542"/>
                </a:cubicBezTo>
                <a:cubicBezTo>
                  <a:pt x="19522" y="29542"/>
                  <a:pt x="15846" y="26761"/>
                  <a:pt x="11908" y="26761"/>
                </a:cubicBezTo>
                <a:cubicBezTo>
                  <a:pt x="11577" y="26761"/>
                  <a:pt x="11245" y="26780"/>
                  <a:pt x="10910" y="26823"/>
                </a:cubicBezTo>
                <a:cubicBezTo>
                  <a:pt x="11013" y="26359"/>
                  <a:pt x="11142" y="25894"/>
                  <a:pt x="11400" y="25017"/>
                </a:cubicBezTo>
                <a:cubicBezTo>
                  <a:pt x="14088" y="25693"/>
                  <a:pt x="17223" y="26342"/>
                  <a:pt x="19887" y="26342"/>
                </a:cubicBezTo>
                <a:cubicBezTo>
                  <a:pt x="21696" y="26342"/>
                  <a:pt x="23288" y="26042"/>
                  <a:pt x="24373" y="25250"/>
                </a:cubicBezTo>
                <a:lnTo>
                  <a:pt x="24373" y="25250"/>
                </a:lnTo>
                <a:cubicBezTo>
                  <a:pt x="23649" y="25368"/>
                  <a:pt x="22922" y="25416"/>
                  <a:pt x="22193" y="25416"/>
                </a:cubicBezTo>
                <a:cubicBezTo>
                  <a:pt x="19226" y="25416"/>
                  <a:pt x="16227" y="24628"/>
                  <a:pt x="13264" y="24628"/>
                </a:cubicBezTo>
                <a:cubicBezTo>
                  <a:pt x="12675" y="24628"/>
                  <a:pt x="12088" y="24659"/>
                  <a:pt x="11503" y="24734"/>
                </a:cubicBezTo>
                <a:cubicBezTo>
                  <a:pt x="11684" y="24141"/>
                  <a:pt x="11890" y="23547"/>
                  <a:pt x="12096" y="22954"/>
                </a:cubicBezTo>
                <a:cubicBezTo>
                  <a:pt x="13934" y="23651"/>
                  <a:pt x="15855" y="23994"/>
                  <a:pt x="17767" y="23994"/>
                </a:cubicBezTo>
                <a:cubicBezTo>
                  <a:pt x="20523" y="23994"/>
                  <a:pt x="23262" y="23282"/>
                  <a:pt x="25714" y="21897"/>
                </a:cubicBezTo>
                <a:lnTo>
                  <a:pt x="25714" y="21897"/>
                </a:lnTo>
                <a:cubicBezTo>
                  <a:pt x="24100" y="22475"/>
                  <a:pt x="22386" y="22662"/>
                  <a:pt x="20631" y="22662"/>
                </a:cubicBezTo>
                <a:cubicBezTo>
                  <a:pt x="17926" y="22662"/>
                  <a:pt x="15122" y="22218"/>
                  <a:pt x="12431" y="22077"/>
                </a:cubicBezTo>
                <a:cubicBezTo>
                  <a:pt x="12793" y="21175"/>
                  <a:pt x="12844" y="21020"/>
                  <a:pt x="13566" y="19524"/>
                </a:cubicBezTo>
                <a:cubicBezTo>
                  <a:pt x="14461" y="19680"/>
                  <a:pt x="15415" y="19765"/>
                  <a:pt x="16388" y="19765"/>
                </a:cubicBezTo>
                <a:cubicBezTo>
                  <a:pt x="20240" y="19765"/>
                  <a:pt x="24403" y="18438"/>
                  <a:pt x="26462" y="14959"/>
                </a:cubicBezTo>
                <a:lnTo>
                  <a:pt x="26462" y="14959"/>
                </a:lnTo>
                <a:cubicBezTo>
                  <a:pt x="22722" y="17744"/>
                  <a:pt x="17925" y="17744"/>
                  <a:pt x="13747" y="19137"/>
                </a:cubicBezTo>
                <a:cubicBezTo>
                  <a:pt x="14211" y="18234"/>
                  <a:pt x="14701" y="17332"/>
                  <a:pt x="15268" y="16481"/>
                </a:cubicBezTo>
                <a:cubicBezTo>
                  <a:pt x="21071" y="15526"/>
                  <a:pt x="27983" y="10936"/>
                  <a:pt x="29221" y="7841"/>
                </a:cubicBezTo>
                <a:lnTo>
                  <a:pt x="29221" y="7841"/>
                </a:lnTo>
                <a:cubicBezTo>
                  <a:pt x="25121" y="10858"/>
                  <a:pt x="20194" y="13360"/>
                  <a:pt x="15630" y="16016"/>
                </a:cubicBezTo>
                <a:cubicBezTo>
                  <a:pt x="18931" y="11271"/>
                  <a:pt x="28731" y="5829"/>
                  <a:pt x="29737" y="1032"/>
                </a:cubicBezTo>
                <a:lnTo>
                  <a:pt x="29737" y="1032"/>
                </a:lnTo>
                <a:cubicBezTo>
                  <a:pt x="27803" y="3173"/>
                  <a:pt x="25249" y="4668"/>
                  <a:pt x="22954" y="6396"/>
                </a:cubicBezTo>
                <a:cubicBezTo>
                  <a:pt x="19369" y="8821"/>
                  <a:pt x="18080" y="12483"/>
                  <a:pt x="15243" y="15759"/>
                </a:cubicBezTo>
                <a:cubicBezTo>
                  <a:pt x="16223" y="10368"/>
                  <a:pt x="19627" y="5649"/>
                  <a:pt x="20659" y="0"/>
                </a:cubicBezTo>
                <a:close/>
              </a:path>
            </a:pathLst>
          </a:custGeom>
          <a:solidFill>
            <a:schemeClr val="accent4"/>
          </a:solidFill>
          <a:ln>
            <a:noFill/>
          </a:ln>
        </p:spPr>
        <p:txBody>
          <a:bodyPr spcFirstLastPara="1" lIns="121900" tIns="121900" rIns="121900" bIns="121900" anchor="ctr"/>
          <a:lstStyle/>
          <a:p>
            <a:pPr marL="0" marR="0" lvl="0" indent="0" algn="l" defTabSz="1219170" rtl="0" eaLnBrk="1" fontAlgn="base"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grpSp>
        <p:nvGrpSpPr>
          <p:cNvPr id="15" name="Google Shape;416;p15"/>
          <p:cNvGrpSpPr>
            <a:grpSpLocks/>
          </p:cNvGrpSpPr>
          <p:nvPr/>
        </p:nvGrpSpPr>
        <p:grpSpPr bwMode="auto">
          <a:xfrm rot="5400000">
            <a:off x="1405466" y="-74083"/>
            <a:ext cx="1210735" cy="973667"/>
            <a:chOff x="4649450" y="3527425"/>
            <a:chExt cx="1224050" cy="983475"/>
          </a:xfrm>
        </p:grpSpPr>
        <p:sp>
          <p:nvSpPr>
            <p:cNvPr id="16" name="Google Shape;417;p15"/>
            <p:cNvSpPr>
              <a:spLocks/>
            </p:cNvSpPr>
            <p:nvPr/>
          </p:nvSpPr>
          <p:spPr bwMode="auto">
            <a:xfrm>
              <a:off x="4649450" y="4150450"/>
              <a:ext cx="456475" cy="168275"/>
            </a:xfrm>
            <a:custGeom>
              <a:avLst/>
              <a:gdLst>
                <a:gd name="T0" fmla="*/ 226656250 w 18259"/>
                <a:gd name="T1" fmla="*/ 15625 h 6731"/>
                <a:gd name="T2" fmla="*/ 225843750 w 18259"/>
                <a:gd name="T3" fmla="*/ 812500 h 6731"/>
                <a:gd name="T4" fmla="*/ 13875000 w 18259"/>
                <a:gd name="T5" fmla="*/ 91484375 h 6731"/>
                <a:gd name="T6" fmla="*/ 8343750 w 18259"/>
                <a:gd name="T7" fmla="*/ 105156250 h 6731"/>
                <a:gd name="T8" fmla="*/ 226656250 w 18259"/>
                <a:gd name="T9" fmla="*/ 15625 h 673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8259" h="6731" extrusionOk="0">
                  <a:moveTo>
                    <a:pt x="14506" y="1"/>
                  </a:moveTo>
                  <a:lnTo>
                    <a:pt x="14454" y="52"/>
                  </a:lnTo>
                  <a:cubicBezTo>
                    <a:pt x="10483" y="3121"/>
                    <a:pt x="5815" y="5107"/>
                    <a:pt x="888" y="5855"/>
                  </a:cubicBezTo>
                  <a:cubicBezTo>
                    <a:pt x="21" y="6472"/>
                    <a:pt x="0" y="6730"/>
                    <a:pt x="534" y="6730"/>
                  </a:cubicBezTo>
                  <a:cubicBezTo>
                    <a:pt x="3080" y="6730"/>
                    <a:pt x="18259" y="854"/>
                    <a:pt x="14506" y="1"/>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marL="0" marR="0" lvl="0" indent="0" algn="l" defTabSz="121917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sp>
          <p:nvSpPr>
            <p:cNvPr id="17" name="Google Shape;418;p15"/>
            <p:cNvSpPr>
              <a:spLocks/>
            </p:cNvSpPr>
            <p:nvPr/>
          </p:nvSpPr>
          <p:spPr bwMode="auto">
            <a:xfrm>
              <a:off x="4756075" y="3527425"/>
              <a:ext cx="1117425" cy="983475"/>
            </a:xfrm>
            <a:custGeom>
              <a:avLst/>
              <a:gdLst>
                <a:gd name="T0" fmla="*/ 568421875 w 44697"/>
                <a:gd name="T1" fmla="*/ 93421875 h 39339"/>
                <a:gd name="T2" fmla="*/ 558546875 w 44697"/>
                <a:gd name="T3" fmla="*/ 141171875 h 39339"/>
                <a:gd name="T4" fmla="*/ 538640625 w 44697"/>
                <a:gd name="T5" fmla="*/ 148218750 h 39339"/>
                <a:gd name="T6" fmla="*/ 540812500 w 44697"/>
                <a:gd name="T7" fmla="*/ 105296875 h 39339"/>
                <a:gd name="T8" fmla="*/ 568421875 w 44697"/>
                <a:gd name="T9" fmla="*/ 93421875 h 39339"/>
                <a:gd name="T10" fmla="*/ 330812500 w 44697"/>
                <a:gd name="T11" fmla="*/ 156265625 h 39339"/>
                <a:gd name="T12" fmla="*/ 333281250 w 44697"/>
                <a:gd name="T13" fmla="*/ 156484375 h 39339"/>
                <a:gd name="T14" fmla="*/ 318171875 w 44697"/>
                <a:gd name="T15" fmla="*/ 225640625 h 39339"/>
                <a:gd name="T16" fmla="*/ 315546875 w 44697"/>
                <a:gd name="T17" fmla="*/ 225390625 h 39339"/>
                <a:gd name="T18" fmla="*/ 330812500 w 44697"/>
                <a:gd name="T19" fmla="*/ 156265625 h 39339"/>
                <a:gd name="T20" fmla="*/ 308812500 w 44697"/>
                <a:gd name="T21" fmla="*/ 337437500 h 39339"/>
                <a:gd name="T22" fmla="*/ 331671875 w 44697"/>
                <a:gd name="T23" fmla="*/ 342250000 h 39339"/>
                <a:gd name="T24" fmla="*/ 334062500 w 44697"/>
                <a:gd name="T25" fmla="*/ 393734375 h 39339"/>
                <a:gd name="T26" fmla="*/ 310703125 w 44697"/>
                <a:gd name="T27" fmla="*/ 388593750 h 39339"/>
                <a:gd name="T28" fmla="*/ 308812500 w 44697"/>
                <a:gd name="T29" fmla="*/ 337437500 h 39339"/>
                <a:gd name="T30" fmla="*/ 377843750 w 44697"/>
                <a:gd name="T31" fmla="*/ 408781250 h 39339"/>
                <a:gd name="T32" fmla="*/ 404203125 w 44697"/>
                <a:gd name="T33" fmla="*/ 431718750 h 39339"/>
                <a:gd name="T34" fmla="*/ 392500000 w 44697"/>
                <a:gd name="T35" fmla="*/ 437390625 h 39339"/>
                <a:gd name="T36" fmla="*/ 366328125 w 44697"/>
                <a:gd name="T37" fmla="*/ 414390625 h 39339"/>
                <a:gd name="T38" fmla="*/ 377843750 w 44697"/>
                <a:gd name="T39" fmla="*/ 408781250 h 39339"/>
                <a:gd name="T40" fmla="*/ 400093750 w 44697"/>
                <a:gd name="T41" fmla="*/ 0 h 39339"/>
                <a:gd name="T42" fmla="*/ 279687500 w 44697"/>
                <a:gd name="T43" fmla="*/ 100875000 h 39339"/>
                <a:gd name="T44" fmla="*/ 274265625 w 44697"/>
                <a:gd name="T45" fmla="*/ 248312500 h 39339"/>
                <a:gd name="T46" fmla="*/ 247046875 w 44697"/>
                <a:gd name="T47" fmla="*/ 211687500 h 39339"/>
                <a:gd name="T48" fmla="*/ 263968750 w 44697"/>
                <a:gd name="T49" fmla="*/ 32765625 h 39339"/>
                <a:gd name="T50" fmla="*/ 263968750 w 44697"/>
                <a:gd name="T51" fmla="*/ 32765625 h 39339"/>
                <a:gd name="T52" fmla="*/ 179015625 w 44697"/>
                <a:gd name="T53" fmla="*/ 322359375 h 39339"/>
                <a:gd name="T54" fmla="*/ 176515625 w 44697"/>
                <a:gd name="T55" fmla="*/ 322109375 h 39339"/>
                <a:gd name="T56" fmla="*/ 97937500 w 44697"/>
                <a:gd name="T57" fmla="*/ 144390625 h 39339"/>
                <a:gd name="T58" fmla="*/ 97937500 w 44697"/>
                <a:gd name="T59" fmla="*/ 144390625 h 39339"/>
                <a:gd name="T60" fmla="*/ 21375000 w 44697"/>
                <a:gd name="T61" fmla="*/ 330171875 h 39339"/>
                <a:gd name="T62" fmla="*/ 133796875 w 44697"/>
                <a:gd name="T63" fmla="*/ 420828125 h 39339"/>
                <a:gd name="T64" fmla="*/ 205937500 w 44697"/>
                <a:gd name="T65" fmla="*/ 579609375 h 39339"/>
                <a:gd name="T66" fmla="*/ 321625000 w 44697"/>
                <a:gd name="T67" fmla="*/ 614656250 h 39339"/>
                <a:gd name="T68" fmla="*/ 401375000 w 44697"/>
                <a:gd name="T69" fmla="*/ 590093750 h 39339"/>
                <a:gd name="T70" fmla="*/ 343359375 w 44697"/>
                <a:gd name="T71" fmla="*/ 557843750 h 39339"/>
                <a:gd name="T72" fmla="*/ 249859375 w 44697"/>
                <a:gd name="T73" fmla="*/ 462750000 h 39339"/>
                <a:gd name="T74" fmla="*/ 259890625 w 44697"/>
                <a:gd name="T75" fmla="*/ 461968750 h 39339"/>
                <a:gd name="T76" fmla="*/ 447968750 w 44697"/>
                <a:gd name="T77" fmla="*/ 519750000 h 39339"/>
                <a:gd name="T78" fmla="*/ 507359375 w 44697"/>
                <a:gd name="T79" fmla="*/ 502234375 h 39339"/>
                <a:gd name="T80" fmla="*/ 577078125 w 44697"/>
                <a:gd name="T81" fmla="*/ 433734375 h 39339"/>
                <a:gd name="T82" fmla="*/ 577078125 w 44697"/>
                <a:gd name="T83" fmla="*/ 433734375 h 39339"/>
                <a:gd name="T84" fmla="*/ 531578125 w 44697"/>
                <a:gd name="T85" fmla="*/ 436671875 h 39339"/>
                <a:gd name="T86" fmla="*/ 401375000 w 44697"/>
                <a:gd name="T87" fmla="*/ 379328125 h 39339"/>
                <a:gd name="T88" fmla="*/ 419578125 w 44697"/>
                <a:gd name="T89" fmla="*/ 361828125 h 39339"/>
                <a:gd name="T90" fmla="*/ 546062500 w 44697"/>
                <a:gd name="T91" fmla="*/ 382265625 h 39339"/>
                <a:gd name="T92" fmla="*/ 567406250 w 44697"/>
                <a:gd name="T93" fmla="*/ 377312500 h 39339"/>
                <a:gd name="T94" fmla="*/ 642765625 w 44697"/>
                <a:gd name="T95" fmla="*/ 289062500 h 39339"/>
                <a:gd name="T96" fmla="*/ 642765625 w 44697"/>
                <a:gd name="T97" fmla="*/ 289062500 h 39339"/>
                <a:gd name="T98" fmla="*/ 569609375 w 44697"/>
                <a:gd name="T99" fmla="*/ 299906250 h 39339"/>
                <a:gd name="T100" fmla="*/ 519453125 w 44697"/>
                <a:gd name="T101" fmla="*/ 245937500 h 39339"/>
                <a:gd name="T102" fmla="*/ 662109375 w 44697"/>
                <a:gd name="T103" fmla="*/ 203218750 h 39339"/>
                <a:gd name="T104" fmla="*/ 683468750 w 44697"/>
                <a:gd name="T105" fmla="*/ 64203125 h 39339"/>
                <a:gd name="T106" fmla="*/ 564890625 w 44697"/>
                <a:gd name="T107" fmla="*/ 31984375 h 39339"/>
                <a:gd name="T108" fmla="*/ 453765625 w 44697"/>
                <a:gd name="T109" fmla="*/ 127062500 h 39339"/>
                <a:gd name="T110" fmla="*/ 425046875 w 44697"/>
                <a:gd name="T111" fmla="*/ 158625000 h 39339"/>
                <a:gd name="T112" fmla="*/ 406625000 w 44697"/>
                <a:gd name="T113" fmla="*/ 152046875 h 39339"/>
                <a:gd name="T114" fmla="*/ 429187500 w 44697"/>
                <a:gd name="T115" fmla="*/ 16640625 h 39339"/>
                <a:gd name="T116" fmla="*/ 400093750 w 44697"/>
                <a:gd name="T117" fmla="*/ 0 h 39339"/>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44697" h="39339" extrusionOk="0">
                  <a:moveTo>
                    <a:pt x="36379" y="5979"/>
                  </a:moveTo>
                  <a:cubicBezTo>
                    <a:pt x="37626" y="5979"/>
                    <a:pt x="37864" y="7555"/>
                    <a:pt x="35747" y="9035"/>
                  </a:cubicBezTo>
                  <a:cubicBezTo>
                    <a:pt x="35259" y="9350"/>
                    <a:pt x="34824" y="9486"/>
                    <a:pt x="34473" y="9486"/>
                  </a:cubicBezTo>
                  <a:cubicBezTo>
                    <a:pt x="33357" y="9486"/>
                    <a:pt x="33082" y="8112"/>
                    <a:pt x="34612" y="6739"/>
                  </a:cubicBezTo>
                  <a:cubicBezTo>
                    <a:pt x="35297" y="6203"/>
                    <a:pt x="35910" y="5979"/>
                    <a:pt x="36379" y="5979"/>
                  </a:cubicBezTo>
                  <a:close/>
                  <a:moveTo>
                    <a:pt x="21172" y="10001"/>
                  </a:moveTo>
                  <a:cubicBezTo>
                    <a:pt x="21224" y="10001"/>
                    <a:pt x="21276" y="10006"/>
                    <a:pt x="21330" y="10015"/>
                  </a:cubicBezTo>
                  <a:cubicBezTo>
                    <a:pt x="22725" y="10339"/>
                    <a:pt x="21930" y="14441"/>
                    <a:pt x="20363" y="14441"/>
                  </a:cubicBezTo>
                  <a:cubicBezTo>
                    <a:pt x="20308" y="14441"/>
                    <a:pt x="20252" y="14435"/>
                    <a:pt x="20195" y="14425"/>
                  </a:cubicBezTo>
                  <a:cubicBezTo>
                    <a:pt x="18771" y="14125"/>
                    <a:pt x="19573" y="10001"/>
                    <a:pt x="21172" y="10001"/>
                  </a:cubicBezTo>
                  <a:close/>
                  <a:moveTo>
                    <a:pt x="19764" y="21596"/>
                  </a:moveTo>
                  <a:cubicBezTo>
                    <a:pt x="20187" y="21596"/>
                    <a:pt x="20679" y="21690"/>
                    <a:pt x="21227" y="21904"/>
                  </a:cubicBezTo>
                  <a:cubicBezTo>
                    <a:pt x="23760" y="23171"/>
                    <a:pt x="23321" y="25199"/>
                    <a:pt x="21380" y="25199"/>
                  </a:cubicBezTo>
                  <a:cubicBezTo>
                    <a:pt x="20950" y="25199"/>
                    <a:pt x="20447" y="25099"/>
                    <a:pt x="19885" y="24870"/>
                  </a:cubicBezTo>
                  <a:cubicBezTo>
                    <a:pt x="17338" y="23618"/>
                    <a:pt x="17796" y="21596"/>
                    <a:pt x="19764" y="21596"/>
                  </a:cubicBezTo>
                  <a:close/>
                  <a:moveTo>
                    <a:pt x="24182" y="26162"/>
                  </a:moveTo>
                  <a:cubicBezTo>
                    <a:pt x="24978" y="26162"/>
                    <a:pt x="26067" y="26763"/>
                    <a:pt x="25869" y="27630"/>
                  </a:cubicBezTo>
                  <a:cubicBezTo>
                    <a:pt x="25759" y="27880"/>
                    <a:pt x="25466" y="27993"/>
                    <a:pt x="25120" y="27993"/>
                  </a:cubicBezTo>
                  <a:cubicBezTo>
                    <a:pt x="24325" y="27993"/>
                    <a:pt x="23247" y="27401"/>
                    <a:pt x="23445" y="26521"/>
                  </a:cubicBezTo>
                  <a:cubicBezTo>
                    <a:pt x="23553" y="26273"/>
                    <a:pt x="23840" y="26162"/>
                    <a:pt x="24182" y="26162"/>
                  </a:cubicBezTo>
                  <a:close/>
                  <a:moveTo>
                    <a:pt x="25606" y="0"/>
                  </a:moveTo>
                  <a:cubicBezTo>
                    <a:pt x="22588" y="0"/>
                    <a:pt x="17675" y="4496"/>
                    <a:pt x="17900" y="6456"/>
                  </a:cubicBezTo>
                  <a:cubicBezTo>
                    <a:pt x="16987" y="8479"/>
                    <a:pt x="18562" y="15892"/>
                    <a:pt x="17553" y="15892"/>
                  </a:cubicBezTo>
                  <a:cubicBezTo>
                    <a:pt x="17250" y="15892"/>
                    <a:pt x="16715" y="15226"/>
                    <a:pt x="15811" y="13548"/>
                  </a:cubicBezTo>
                  <a:cubicBezTo>
                    <a:pt x="13644" y="6765"/>
                    <a:pt x="18519" y="3541"/>
                    <a:pt x="16894" y="2097"/>
                  </a:cubicBezTo>
                  <a:cubicBezTo>
                    <a:pt x="4927" y="6524"/>
                    <a:pt x="13981" y="20631"/>
                    <a:pt x="11457" y="20631"/>
                  </a:cubicBezTo>
                  <a:cubicBezTo>
                    <a:pt x="11408" y="20631"/>
                    <a:pt x="11355" y="20625"/>
                    <a:pt x="11297" y="20615"/>
                  </a:cubicBezTo>
                  <a:cubicBezTo>
                    <a:pt x="3844" y="16823"/>
                    <a:pt x="7919" y="10273"/>
                    <a:pt x="6268" y="9241"/>
                  </a:cubicBezTo>
                  <a:cubicBezTo>
                    <a:pt x="1780" y="9447"/>
                    <a:pt x="1" y="18345"/>
                    <a:pt x="1368" y="21131"/>
                  </a:cubicBezTo>
                  <a:cubicBezTo>
                    <a:pt x="2425" y="24225"/>
                    <a:pt x="5314" y="26727"/>
                    <a:pt x="8563" y="26933"/>
                  </a:cubicBezTo>
                  <a:cubicBezTo>
                    <a:pt x="6681" y="33304"/>
                    <a:pt x="11968" y="36295"/>
                    <a:pt x="13180" y="37095"/>
                  </a:cubicBezTo>
                  <a:cubicBezTo>
                    <a:pt x="16091" y="38759"/>
                    <a:pt x="18570" y="39338"/>
                    <a:pt x="20584" y="39338"/>
                  </a:cubicBezTo>
                  <a:cubicBezTo>
                    <a:pt x="22940" y="39338"/>
                    <a:pt x="24659" y="38544"/>
                    <a:pt x="25688" y="37766"/>
                  </a:cubicBezTo>
                  <a:cubicBezTo>
                    <a:pt x="27932" y="35831"/>
                    <a:pt x="26101" y="36167"/>
                    <a:pt x="21975" y="35702"/>
                  </a:cubicBezTo>
                  <a:cubicBezTo>
                    <a:pt x="17100" y="35522"/>
                    <a:pt x="14469" y="31086"/>
                    <a:pt x="15991" y="29616"/>
                  </a:cubicBezTo>
                  <a:cubicBezTo>
                    <a:pt x="16201" y="29582"/>
                    <a:pt x="16415" y="29566"/>
                    <a:pt x="16633" y="29566"/>
                  </a:cubicBezTo>
                  <a:cubicBezTo>
                    <a:pt x="19978" y="29566"/>
                    <a:pt x="24301" y="33264"/>
                    <a:pt x="28670" y="33264"/>
                  </a:cubicBezTo>
                  <a:cubicBezTo>
                    <a:pt x="29941" y="33264"/>
                    <a:pt x="31216" y="32951"/>
                    <a:pt x="32471" y="32143"/>
                  </a:cubicBezTo>
                  <a:cubicBezTo>
                    <a:pt x="34277" y="31215"/>
                    <a:pt x="38068" y="28558"/>
                    <a:pt x="36933" y="27759"/>
                  </a:cubicBezTo>
                  <a:cubicBezTo>
                    <a:pt x="35945" y="27884"/>
                    <a:pt x="34966" y="27947"/>
                    <a:pt x="34021" y="27947"/>
                  </a:cubicBezTo>
                  <a:cubicBezTo>
                    <a:pt x="29910" y="27947"/>
                    <a:pt x="26443" y="26752"/>
                    <a:pt x="25688" y="24277"/>
                  </a:cubicBezTo>
                  <a:cubicBezTo>
                    <a:pt x="25424" y="23442"/>
                    <a:pt x="25932" y="23157"/>
                    <a:pt x="26853" y="23157"/>
                  </a:cubicBezTo>
                  <a:cubicBezTo>
                    <a:pt x="28828" y="23157"/>
                    <a:pt x="32703" y="24465"/>
                    <a:pt x="34948" y="24465"/>
                  </a:cubicBezTo>
                  <a:cubicBezTo>
                    <a:pt x="35537" y="24465"/>
                    <a:pt x="36013" y="24375"/>
                    <a:pt x="36314" y="24148"/>
                  </a:cubicBezTo>
                  <a:cubicBezTo>
                    <a:pt x="38816" y="23606"/>
                    <a:pt x="43303" y="19274"/>
                    <a:pt x="41137" y="18500"/>
                  </a:cubicBezTo>
                  <a:cubicBezTo>
                    <a:pt x="39565" y="18986"/>
                    <a:pt x="37927" y="19194"/>
                    <a:pt x="36455" y="19194"/>
                  </a:cubicBezTo>
                  <a:cubicBezTo>
                    <a:pt x="32299" y="19194"/>
                    <a:pt x="29474" y="17531"/>
                    <a:pt x="33245" y="15740"/>
                  </a:cubicBezTo>
                  <a:cubicBezTo>
                    <a:pt x="36340" y="14554"/>
                    <a:pt x="40131" y="15818"/>
                    <a:pt x="42375" y="13006"/>
                  </a:cubicBezTo>
                  <a:cubicBezTo>
                    <a:pt x="43355" y="10453"/>
                    <a:pt x="44696" y="5966"/>
                    <a:pt x="43742" y="4109"/>
                  </a:cubicBezTo>
                  <a:cubicBezTo>
                    <a:pt x="41314" y="2858"/>
                    <a:pt x="38595" y="2047"/>
                    <a:pt x="36153" y="2047"/>
                  </a:cubicBezTo>
                  <a:cubicBezTo>
                    <a:pt x="32654" y="2047"/>
                    <a:pt x="29725" y="3712"/>
                    <a:pt x="29041" y="8132"/>
                  </a:cubicBezTo>
                  <a:cubicBezTo>
                    <a:pt x="28743" y="9270"/>
                    <a:pt x="28120" y="10152"/>
                    <a:pt x="27203" y="10152"/>
                  </a:cubicBezTo>
                  <a:cubicBezTo>
                    <a:pt x="26852" y="10152"/>
                    <a:pt x="26459" y="10023"/>
                    <a:pt x="26024" y="9731"/>
                  </a:cubicBezTo>
                  <a:cubicBezTo>
                    <a:pt x="23651" y="7100"/>
                    <a:pt x="26901" y="3851"/>
                    <a:pt x="27468" y="1065"/>
                  </a:cubicBezTo>
                  <a:cubicBezTo>
                    <a:pt x="27065" y="312"/>
                    <a:pt x="26401" y="0"/>
                    <a:pt x="25606" y="0"/>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marL="0" marR="0" lvl="0" indent="0" algn="l" defTabSz="121917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sp>
          <p:nvSpPr>
            <p:cNvPr id="18" name="Google Shape;419;p15"/>
            <p:cNvSpPr>
              <a:spLocks/>
            </p:cNvSpPr>
            <p:nvPr/>
          </p:nvSpPr>
          <p:spPr bwMode="auto">
            <a:xfrm>
              <a:off x="4841875" y="3612075"/>
              <a:ext cx="811775" cy="761500"/>
            </a:xfrm>
            <a:custGeom>
              <a:avLst/>
              <a:gdLst>
                <a:gd name="T0" fmla="*/ 329640625 w 32471"/>
                <a:gd name="T1" fmla="*/ 0 h 30460"/>
                <a:gd name="T2" fmla="*/ 329640625 w 32471"/>
                <a:gd name="T3" fmla="*/ 0 h 30460"/>
                <a:gd name="T4" fmla="*/ 312718750 w 32471"/>
                <a:gd name="T5" fmla="*/ 229296875 h 30460"/>
                <a:gd name="T6" fmla="*/ 197859375 w 32471"/>
                <a:gd name="T7" fmla="*/ 289750000 h 30460"/>
                <a:gd name="T8" fmla="*/ 156359375 w 32471"/>
                <a:gd name="T9" fmla="*/ 76578125 h 30460"/>
                <a:gd name="T10" fmla="*/ 156359375 w 32471"/>
                <a:gd name="T11" fmla="*/ 76578125 h 30460"/>
                <a:gd name="T12" fmla="*/ 194640625 w 32471"/>
                <a:gd name="T13" fmla="*/ 291359375 h 30460"/>
                <a:gd name="T14" fmla="*/ 108000000 w 32471"/>
                <a:gd name="T15" fmla="*/ 342140625 h 30460"/>
                <a:gd name="T16" fmla="*/ 7250000 w 32471"/>
                <a:gd name="T17" fmla="*/ 163218750 h 30460"/>
                <a:gd name="T18" fmla="*/ 7250000 w 32471"/>
                <a:gd name="T19" fmla="*/ 163218750 h 30460"/>
                <a:gd name="T20" fmla="*/ 4031250 w 32471"/>
                <a:gd name="T21" fmla="*/ 206734375 h 30460"/>
                <a:gd name="T22" fmla="*/ 103562500 w 32471"/>
                <a:gd name="T23" fmla="*/ 344562500 h 30460"/>
                <a:gd name="T24" fmla="*/ 66093750 w 32471"/>
                <a:gd name="T25" fmla="*/ 371953125 h 30460"/>
                <a:gd name="T26" fmla="*/ 112031250 w 32471"/>
                <a:gd name="T27" fmla="*/ 343750000 h 30460"/>
                <a:gd name="T28" fmla="*/ 112031250 w 32471"/>
                <a:gd name="T29" fmla="*/ 343750000 h 30460"/>
                <a:gd name="T30" fmla="*/ 148296875 w 32471"/>
                <a:gd name="T31" fmla="*/ 475921875 h 30460"/>
                <a:gd name="T32" fmla="*/ 158781250 w 32471"/>
                <a:gd name="T33" fmla="*/ 315937500 h 30460"/>
                <a:gd name="T34" fmla="*/ 378296875 w 32471"/>
                <a:gd name="T35" fmla="*/ 435640625 h 30460"/>
                <a:gd name="T36" fmla="*/ 380015625 w 32471"/>
                <a:gd name="T37" fmla="*/ 435625000 h 30460"/>
                <a:gd name="T38" fmla="*/ 162406250 w 32471"/>
                <a:gd name="T39" fmla="*/ 313921875 h 30460"/>
                <a:gd name="T40" fmla="*/ 316343750 w 32471"/>
                <a:gd name="T41" fmla="*/ 231312500 h 30460"/>
                <a:gd name="T42" fmla="*/ 341734375 w 32471"/>
                <a:gd name="T43" fmla="*/ 218828125 h 30460"/>
                <a:gd name="T44" fmla="*/ 471234375 w 32471"/>
                <a:gd name="T45" fmla="*/ 281484375 h 30460"/>
                <a:gd name="T46" fmla="*/ 491640625 w 32471"/>
                <a:gd name="T47" fmla="*/ 277265625 h 30460"/>
                <a:gd name="T48" fmla="*/ 491640625 w 32471"/>
                <a:gd name="T49" fmla="*/ 277265625 h 30460"/>
                <a:gd name="T50" fmla="*/ 479328125 w 32471"/>
                <a:gd name="T51" fmla="*/ 278031250 h 30460"/>
                <a:gd name="T52" fmla="*/ 345359375 w 32471"/>
                <a:gd name="T53" fmla="*/ 216812500 h 30460"/>
                <a:gd name="T54" fmla="*/ 507359375 w 32471"/>
                <a:gd name="T55" fmla="*/ 94703125 h 30460"/>
                <a:gd name="T56" fmla="*/ 507359375 w 32471"/>
                <a:gd name="T57" fmla="*/ 94703125 h 30460"/>
                <a:gd name="T58" fmla="*/ 414671875 w 32471"/>
                <a:gd name="T59" fmla="*/ 176515625 h 30460"/>
                <a:gd name="T60" fmla="*/ 438828125 w 32471"/>
                <a:gd name="T61" fmla="*/ 73562500 h 30460"/>
                <a:gd name="T62" fmla="*/ 435625000 w 32471"/>
                <a:gd name="T63" fmla="*/ 78187500 h 30460"/>
                <a:gd name="T64" fmla="*/ 315531250 w 32471"/>
                <a:gd name="T65" fmla="*/ 227687500 h 30460"/>
                <a:gd name="T66" fmla="*/ 329640625 w 32471"/>
                <a:gd name="T67" fmla="*/ 0 h 30460"/>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32471" h="30460" extrusionOk="0">
                  <a:moveTo>
                    <a:pt x="21097" y="0"/>
                  </a:moveTo>
                  <a:lnTo>
                    <a:pt x="21097" y="0"/>
                  </a:lnTo>
                  <a:cubicBezTo>
                    <a:pt x="18312" y="4075"/>
                    <a:pt x="17873" y="9827"/>
                    <a:pt x="20014" y="14675"/>
                  </a:cubicBezTo>
                  <a:cubicBezTo>
                    <a:pt x="17796" y="15759"/>
                    <a:pt x="15114" y="17177"/>
                    <a:pt x="12663" y="18544"/>
                  </a:cubicBezTo>
                  <a:cubicBezTo>
                    <a:pt x="8614" y="14005"/>
                    <a:pt x="8589" y="9827"/>
                    <a:pt x="10007" y="4901"/>
                  </a:cubicBezTo>
                  <a:cubicBezTo>
                    <a:pt x="7841" y="9208"/>
                    <a:pt x="8924" y="14908"/>
                    <a:pt x="12457" y="18647"/>
                  </a:cubicBezTo>
                  <a:cubicBezTo>
                    <a:pt x="10884" y="19524"/>
                    <a:pt x="8769" y="20762"/>
                    <a:pt x="6912" y="21897"/>
                  </a:cubicBezTo>
                  <a:cubicBezTo>
                    <a:pt x="2192" y="20607"/>
                    <a:pt x="26" y="15217"/>
                    <a:pt x="464" y="10446"/>
                  </a:cubicBezTo>
                  <a:cubicBezTo>
                    <a:pt x="0" y="10884"/>
                    <a:pt x="284" y="12096"/>
                    <a:pt x="258" y="13231"/>
                  </a:cubicBezTo>
                  <a:cubicBezTo>
                    <a:pt x="568" y="16739"/>
                    <a:pt x="2734" y="20891"/>
                    <a:pt x="6628" y="22052"/>
                  </a:cubicBezTo>
                  <a:cubicBezTo>
                    <a:pt x="6345" y="22464"/>
                    <a:pt x="4153" y="23135"/>
                    <a:pt x="4230" y="23805"/>
                  </a:cubicBezTo>
                  <a:cubicBezTo>
                    <a:pt x="4926" y="23367"/>
                    <a:pt x="6061" y="22671"/>
                    <a:pt x="7170" y="22000"/>
                  </a:cubicBezTo>
                  <a:cubicBezTo>
                    <a:pt x="5519" y="24527"/>
                    <a:pt x="6783" y="29840"/>
                    <a:pt x="9491" y="30459"/>
                  </a:cubicBezTo>
                  <a:cubicBezTo>
                    <a:pt x="5881" y="28138"/>
                    <a:pt x="5287" y="21819"/>
                    <a:pt x="10162" y="20220"/>
                  </a:cubicBezTo>
                  <a:cubicBezTo>
                    <a:pt x="14902" y="21989"/>
                    <a:pt x="18574" y="27881"/>
                    <a:pt x="24211" y="27881"/>
                  </a:cubicBezTo>
                  <a:cubicBezTo>
                    <a:pt x="24248" y="27881"/>
                    <a:pt x="24284" y="27881"/>
                    <a:pt x="24321" y="27880"/>
                  </a:cubicBezTo>
                  <a:cubicBezTo>
                    <a:pt x="18956" y="27236"/>
                    <a:pt x="15397" y="22438"/>
                    <a:pt x="10394" y="20091"/>
                  </a:cubicBezTo>
                  <a:cubicBezTo>
                    <a:pt x="13515" y="18286"/>
                    <a:pt x="16816" y="16507"/>
                    <a:pt x="20246" y="14804"/>
                  </a:cubicBezTo>
                  <a:lnTo>
                    <a:pt x="21871" y="14005"/>
                  </a:lnTo>
                  <a:cubicBezTo>
                    <a:pt x="24118" y="15173"/>
                    <a:pt x="27476" y="18015"/>
                    <a:pt x="30159" y="18015"/>
                  </a:cubicBezTo>
                  <a:cubicBezTo>
                    <a:pt x="30617" y="18015"/>
                    <a:pt x="31055" y="17932"/>
                    <a:pt x="31465" y="17745"/>
                  </a:cubicBezTo>
                  <a:cubicBezTo>
                    <a:pt x="31199" y="17778"/>
                    <a:pt x="30936" y="17794"/>
                    <a:pt x="30677" y="17794"/>
                  </a:cubicBezTo>
                  <a:cubicBezTo>
                    <a:pt x="27570" y="17794"/>
                    <a:pt x="24936" y="15495"/>
                    <a:pt x="22103" y="13876"/>
                  </a:cubicBezTo>
                  <a:cubicBezTo>
                    <a:pt x="25224" y="12380"/>
                    <a:pt x="31671" y="9053"/>
                    <a:pt x="32471" y="6061"/>
                  </a:cubicBezTo>
                  <a:cubicBezTo>
                    <a:pt x="31052" y="8176"/>
                    <a:pt x="28912" y="9904"/>
                    <a:pt x="26539" y="11297"/>
                  </a:cubicBezTo>
                  <a:cubicBezTo>
                    <a:pt x="25966" y="10495"/>
                    <a:pt x="28283" y="4708"/>
                    <a:pt x="28085" y="4708"/>
                  </a:cubicBezTo>
                  <a:cubicBezTo>
                    <a:pt x="28060" y="4708"/>
                    <a:pt x="27995" y="4799"/>
                    <a:pt x="27880" y="5004"/>
                  </a:cubicBezTo>
                  <a:cubicBezTo>
                    <a:pt x="24037" y="12432"/>
                    <a:pt x="30201" y="9904"/>
                    <a:pt x="20194" y="14572"/>
                  </a:cubicBezTo>
                  <a:cubicBezTo>
                    <a:pt x="17770" y="9208"/>
                    <a:pt x="19034" y="4256"/>
                    <a:pt x="21097" y="0"/>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marL="0" marR="0" lvl="0" indent="0" algn="l" defTabSz="121917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grpSp>
      <p:sp>
        <p:nvSpPr>
          <p:cNvPr id="19" name="Google Shape;420;p15"/>
          <p:cNvSpPr>
            <a:spLocks/>
          </p:cNvSpPr>
          <p:nvPr/>
        </p:nvSpPr>
        <p:spPr bwMode="auto">
          <a:xfrm rot="5400000">
            <a:off x="375708" y="-669926"/>
            <a:ext cx="1231901" cy="1670051"/>
          </a:xfrm>
          <a:custGeom>
            <a:avLst/>
            <a:gdLst>
              <a:gd name="T0" fmla="*/ 446311095 w 29738"/>
              <a:gd name="T1" fmla="*/ 490743449 h 40284"/>
              <a:gd name="T2" fmla="*/ 409932805 w 29738"/>
              <a:gd name="T3" fmla="*/ 552755989 h 40284"/>
              <a:gd name="T4" fmla="*/ 338016951 w 29738"/>
              <a:gd name="T5" fmla="*/ 97691621 h 40284"/>
              <a:gd name="T6" fmla="*/ 354272183 w 29738"/>
              <a:gd name="T7" fmla="*/ 676027941 h 40284"/>
              <a:gd name="T8" fmla="*/ 136154872 w 29738"/>
              <a:gd name="T9" fmla="*/ 262805724 h 40284"/>
              <a:gd name="T10" fmla="*/ 333369141 w 29738"/>
              <a:gd name="T11" fmla="*/ 736506242 h 40284"/>
              <a:gd name="T12" fmla="*/ 77344549 w 29738"/>
              <a:gd name="T13" fmla="*/ 435706058 h 40284"/>
              <a:gd name="T14" fmla="*/ 312496050 w 29738"/>
              <a:gd name="T15" fmla="*/ 809369634 h 40284"/>
              <a:gd name="T16" fmla="*/ 0 w 29738"/>
              <a:gd name="T17" fmla="*/ 638032516 h 40284"/>
              <a:gd name="T18" fmla="*/ 308627231 w 29738"/>
              <a:gd name="T19" fmla="*/ 824098149 h 40284"/>
              <a:gd name="T20" fmla="*/ 297800724 w 29738"/>
              <a:gd name="T21" fmla="*/ 869847905 h 40284"/>
              <a:gd name="T22" fmla="*/ 14695326 w 29738"/>
              <a:gd name="T23" fmla="*/ 873725567 h 40284"/>
              <a:gd name="T24" fmla="*/ 151809698 w 29738"/>
              <a:gd name="T25" fmla="*/ 911720028 h 40284"/>
              <a:gd name="T26" fmla="*/ 291593040 w 29738"/>
              <a:gd name="T27" fmla="*/ 896180399 h 40284"/>
              <a:gd name="T28" fmla="*/ 58780403 w 29738"/>
              <a:gd name="T29" fmla="*/ 1025674402 h 40284"/>
              <a:gd name="T30" fmla="*/ 279236547 w 29738"/>
              <a:gd name="T31" fmla="*/ 956658700 h 40284"/>
              <a:gd name="T32" fmla="*/ 240309928 w 29738"/>
              <a:gd name="T33" fmla="*/ 1210868010 h 40284"/>
              <a:gd name="T34" fmla="*/ 424628131 w 29738"/>
              <a:gd name="T35" fmla="*/ 1111703061 h 40284"/>
              <a:gd name="T36" fmla="*/ 305538364 w 29738"/>
              <a:gd name="T37" fmla="*/ 896180399 h 40284"/>
              <a:gd name="T38" fmla="*/ 310936176 w 29738"/>
              <a:gd name="T39" fmla="*/ 873725567 h 40284"/>
              <a:gd name="T40" fmla="*/ 595511660 w 29738"/>
              <a:gd name="T41" fmla="*/ 906310056 h 40284"/>
              <a:gd name="T42" fmla="*/ 709263485 w 29738"/>
              <a:gd name="T43" fmla="*/ 887672972 h 40284"/>
              <a:gd name="T44" fmla="*/ 357120701 w 29738"/>
              <a:gd name="T45" fmla="*/ 804410163 h 40284"/>
              <a:gd name="T46" fmla="*/ 341885770 w 29738"/>
              <a:gd name="T47" fmla="*/ 751986890 h 40284"/>
              <a:gd name="T48" fmla="*/ 730946448 w 29738"/>
              <a:gd name="T49" fmla="*/ 758990052 h 40284"/>
              <a:gd name="T50" fmla="*/ 665567421 w 29738"/>
              <a:gd name="T51" fmla="*/ 763980460 h 40284"/>
              <a:gd name="T52" fmla="*/ 344974637 w 29738"/>
              <a:gd name="T53" fmla="*/ 743480395 h 40284"/>
              <a:gd name="T54" fmla="*/ 532832517 w 29738"/>
              <a:gd name="T55" fmla="*/ 721236342 h 40284"/>
              <a:gd name="T56" fmla="*/ 771162675 w 29738"/>
              <a:gd name="T57" fmla="*/ 658202905 h 40284"/>
              <a:gd name="T58" fmla="*/ 372805446 w 29738"/>
              <a:gd name="T59" fmla="*/ 663612878 h 40284"/>
              <a:gd name="T60" fmla="*/ 491476312 w 29738"/>
              <a:gd name="T61" fmla="*/ 594116700 h 40284"/>
              <a:gd name="T62" fmla="*/ 793594708 w 29738"/>
              <a:gd name="T63" fmla="*/ 449653431 h 40284"/>
              <a:gd name="T64" fmla="*/ 457886671 w 29738"/>
              <a:gd name="T65" fmla="*/ 495403218 h 40284"/>
              <a:gd name="T66" fmla="*/ 876337069 w 29738"/>
              <a:gd name="T67" fmla="*/ 235693052 h 40284"/>
              <a:gd name="T68" fmla="*/ 891812348 w 29738"/>
              <a:gd name="T69" fmla="*/ 31021241 h 40284"/>
              <a:gd name="T70" fmla="*/ 688390394 w 29738"/>
              <a:gd name="T71" fmla="*/ 192257712 h 40284"/>
              <a:gd name="T72" fmla="*/ 619563406 w 29738"/>
              <a:gd name="T73" fmla="*/ 0 h 4028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9738" h="40284" extrusionOk="0">
                <a:moveTo>
                  <a:pt x="20659" y="0"/>
                </a:moveTo>
                <a:cubicBezTo>
                  <a:pt x="17022" y="4411"/>
                  <a:pt x="13953" y="10291"/>
                  <a:pt x="14882" y="16326"/>
                </a:cubicBezTo>
                <a:lnTo>
                  <a:pt x="14701" y="16584"/>
                </a:lnTo>
                <a:cubicBezTo>
                  <a:pt x="14340" y="17177"/>
                  <a:pt x="13979" y="17770"/>
                  <a:pt x="13669" y="18389"/>
                </a:cubicBezTo>
                <a:cubicBezTo>
                  <a:pt x="13205" y="13308"/>
                  <a:pt x="12406" y="8228"/>
                  <a:pt x="11271" y="3250"/>
                </a:cubicBezTo>
                <a:cubicBezTo>
                  <a:pt x="9698" y="8486"/>
                  <a:pt x="10497" y="14185"/>
                  <a:pt x="13463" y="18776"/>
                </a:cubicBezTo>
                <a:cubicBezTo>
                  <a:pt x="12844" y="19988"/>
                  <a:pt x="12303" y="21200"/>
                  <a:pt x="11813" y="22490"/>
                </a:cubicBezTo>
                <a:cubicBezTo>
                  <a:pt x="10342" y="17693"/>
                  <a:pt x="8150" y="12354"/>
                  <a:pt x="4540" y="8743"/>
                </a:cubicBezTo>
                <a:cubicBezTo>
                  <a:pt x="6551" y="13412"/>
                  <a:pt x="7634" y="19086"/>
                  <a:pt x="11658" y="22928"/>
                </a:cubicBezTo>
                <a:cubicBezTo>
                  <a:pt x="11451" y="23444"/>
                  <a:pt x="11271" y="23960"/>
                  <a:pt x="11116" y="24502"/>
                </a:cubicBezTo>
                <a:cubicBezTo>
                  <a:pt x="7067" y="22206"/>
                  <a:pt x="4978" y="18183"/>
                  <a:pt x="2579" y="14495"/>
                </a:cubicBezTo>
                <a:cubicBezTo>
                  <a:pt x="3559" y="18802"/>
                  <a:pt x="5571" y="24579"/>
                  <a:pt x="10884" y="25250"/>
                </a:cubicBezTo>
                <a:cubicBezTo>
                  <a:pt x="10729" y="25765"/>
                  <a:pt x="10652" y="25997"/>
                  <a:pt x="10420" y="26926"/>
                </a:cubicBezTo>
                <a:cubicBezTo>
                  <a:pt x="6758" y="25688"/>
                  <a:pt x="2786" y="24553"/>
                  <a:pt x="0" y="21226"/>
                </a:cubicBezTo>
                <a:cubicBezTo>
                  <a:pt x="136" y="25466"/>
                  <a:pt x="4517" y="27533"/>
                  <a:pt x="8624" y="27533"/>
                </a:cubicBezTo>
                <a:cubicBezTo>
                  <a:pt x="9188" y="27533"/>
                  <a:pt x="9748" y="27494"/>
                  <a:pt x="10291" y="27416"/>
                </a:cubicBezTo>
                <a:cubicBezTo>
                  <a:pt x="10162" y="27932"/>
                  <a:pt x="10033" y="28422"/>
                  <a:pt x="9930" y="28938"/>
                </a:cubicBezTo>
                <a:cubicBezTo>
                  <a:pt x="7962" y="29088"/>
                  <a:pt x="5995" y="29292"/>
                  <a:pt x="3944" y="29292"/>
                </a:cubicBezTo>
                <a:cubicBezTo>
                  <a:pt x="2822" y="29292"/>
                  <a:pt x="1676" y="29231"/>
                  <a:pt x="490" y="29067"/>
                </a:cubicBezTo>
                <a:cubicBezTo>
                  <a:pt x="1849" y="30026"/>
                  <a:pt x="3422" y="30331"/>
                  <a:pt x="5062" y="30331"/>
                </a:cubicBezTo>
                <a:cubicBezTo>
                  <a:pt x="6596" y="30331"/>
                  <a:pt x="8190" y="30064"/>
                  <a:pt x="9723" y="29814"/>
                </a:cubicBezTo>
                <a:cubicBezTo>
                  <a:pt x="9620" y="30253"/>
                  <a:pt x="9543" y="30666"/>
                  <a:pt x="9466" y="31104"/>
                </a:cubicBezTo>
                <a:cubicBezTo>
                  <a:pt x="6912" y="31517"/>
                  <a:pt x="4617" y="33245"/>
                  <a:pt x="1960" y="34122"/>
                </a:cubicBezTo>
                <a:cubicBezTo>
                  <a:pt x="2357" y="34238"/>
                  <a:pt x="2774" y="34290"/>
                  <a:pt x="3202" y="34290"/>
                </a:cubicBezTo>
                <a:cubicBezTo>
                  <a:pt x="5248" y="34290"/>
                  <a:pt x="7562" y="33085"/>
                  <a:pt x="9311" y="31826"/>
                </a:cubicBezTo>
                <a:cubicBezTo>
                  <a:pt x="8167" y="38164"/>
                  <a:pt x="7894" y="40283"/>
                  <a:pt x="8013" y="40283"/>
                </a:cubicBezTo>
                <a:cubicBezTo>
                  <a:pt x="8206" y="40283"/>
                  <a:pt x="9423" y="34747"/>
                  <a:pt x="9646" y="32548"/>
                </a:cubicBezTo>
                <a:cubicBezTo>
                  <a:pt x="10136" y="34431"/>
                  <a:pt x="11967" y="36881"/>
                  <a:pt x="14159" y="36984"/>
                </a:cubicBezTo>
                <a:cubicBezTo>
                  <a:pt x="12483" y="35592"/>
                  <a:pt x="12122" y="32780"/>
                  <a:pt x="9852" y="31491"/>
                </a:cubicBezTo>
                <a:cubicBezTo>
                  <a:pt x="9956" y="30949"/>
                  <a:pt x="10059" y="30382"/>
                  <a:pt x="10188" y="29814"/>
                </a:cubicBezTo>
                <a:cubicBezTo>
                  <a:pt x="11451" y="32445"/>
                  <a:pt x="15681" y="33941"/>
                  <a:pt x="18415" y="34508"/>
                </a:cubicBezTo>
                <a:cubicBezTo>
                  <a:pt x="15733" y="33116"/>
                  <a:pt x="13747" y="29557"/>
                  <a:pt x="10368" y="29067"/>
                </a:cubicBezTo>
                <a:cubicBezTo>
                  <a:pt x="10471" y="28499"/>
                  <a:pt x="10626" y="27958"/>
                  <a:pt x="10755" y="27416"/>
                </a:cubicBezTo>
                <a:cubicBezTo>
                  <a:pt x="13341" y="28949"/>
                  <a:pt x="16615" y="30151"/>
                  <a:pt x="19857" y="30151"/>
                </a:cubicBezTo>
                <a:cubicBezTo>
                  <a:pt x="21141" y="30151"/>
                  <a:pt x="22421" y="29963"/>
                  <a:pt x="23650" y="29531"/>
                </a:cubicBezTo>
                <a:cubicBezTo>
                  <a:pt x="23516" y="29538"/>
                  <a:pt x="23382" y="29542"/>
                  <a:pt x="23248" y="29542"/>
                </a:cubicBezTo>
                <a:cubicBezTo>
                  <a:pt x="19522" y="29542"/>
                  <a:pt x="15846" y="26761"/>
                  <a:pt x="11908" y="26761"/>
                </a:cubicBezTo>
                <a:cubicBezTo>
                  <a:pt x="11577" y="26761"/>
                  <a:pt x="11245" y="26780"/>
                  <a:pt x="10910" y="26823"/>
                </a:cubicBezTo>
                <a:cubicBezTo>
                  <a:pt x="11013" y="26359"/>
                  <a:pt x="11142" y="25894"/>
                  <a:pt x="11400" y="25017"/>
                </a:cubicBezTo>
                <a:cubicBezTo>
                  <a:pt x="14088" y="25693"/>
                  <a:pt x="17223" y="26342"/>
                  <a:pt x="19887" y="26342"/>
                </a:cubicBezTo>
                <a:cubicBezTo>
                  <a:pt x="21696" y="26342"/>
                  <a:pt x="23288" y="26042"/>
                  <a:pt x="24373" y="25250"/>
                </a:cubicBezTo>
                <a:cubicBezTo>
                  <a:pt x="23649" y="25368"/>
                  <a:pt x="22922" y="25416"/>
                  <a:pt x="22193" y="25416"/>
                </a:cubicBezTo>
                <a:cubicBezTo>
                  <a:pt x="19226" y="25416"/>
                  <a:pt x="16227" y="24628"/>
                  <a:pt x="13264" y="24628"/>
                </a:cubicBezTo>
                <a:cubicBezTo>
                  <a:pt x="12675" y="24628"/>
                  <a:pt x="12088" y="24659"/>
                  <a:pt x="11503" y="24734"/>
                </a:cubicBezTo>
                <a:cubicBezTo>
                  <a:pt x="11684" y="24141"/>
                  <a:pt x="11890" y="23547"/>
                  <a:pt x="12096" y="22954"/>
                </a:cubicBezTo>
                <a:cubicBezTo>
                  <a:pt x="13934" y="23651"/>
                  <a:pt x="15855" y="23994"/>
                  <a:pt x="17767" y="23994"/>
                </a:cubicBezTo>
                <a:cubicBezTo>
                  <a:pt x="20523" y="23994"/>
                  <a:pt x="23262" y="23282"/>
                  <a:pt x="25714" y="21897"/>
                </a:cubicBezTo>
                <a:cubicBezTo>
                  <a:pt x="24100" y="22475"/>
                  <a:pt x="22386" y="22662"/>
                  <a:pt x="20631" y="22662"/>
                </a:cubicBezTo>
                <a:cubicBezTo>
                  <a:pt x="17926" y="22662"/>
                  <a:pt x="15122" y="22218"/>
                  <a:pt x="12431" y="22077"/>
                </a:cubicBezTo>
                <a:cubicBezTo>
                  <a:pt x="12793" y="21175"/>
                  <a:pt x="12844" y="21020"/>
                  <a:pt x="13566" y="19524"/>
                </a:cubicBezTo>
                <a:cubicBezTo>
                  <a:pt x="14461" y="19680"/>
                  <a:pt x="15415" y="19765"/>
                  <a:pt x="16388" y="19765"/>
                </a:cubicBezTo>
                <a:cubicBezTo>
                  <a:pt x="20240" y="19765"/>
                  <a:pt x="24403" y="18438"/>
                  <a:pt x="26462" y="14959"/>
                </a:cubicBezTo>
                <a:cubicBezTo>
                  <a:pt x="22722" y="17744"/>
                  <a:pt x="17925" y="17744"/>
                  <a:pt x="13747" y="19137"/>
                </a:cubicBezTo>
                <a:cubicBezTo>
                  <a:pt x="14211" y="18234"/>
                  <a:pt x="14701" y="17332"/>
                  <a:pt x="15268" y="16481"/>
                </a:cubicBezTo>
                <a:cubicBezTo>
                  <a:pt x="21071" y="15526"/>
                  <a:pt x="27983" y="10936"/>
                  <a:pt x="29221" y="7841"/>
                </a:cubicBezTo>
                <a:cubicBezTo>
                  <a:pt x="25121" y="10858"/>
                  <a:pt x="20194" y="13360"/>
                  <a:pt x="15630" y="16016"/>
                </a:cubicBezTo>
                <a:cubicBezTo>
                  <a:pt x="18931" y="11271"/>
                  <a:pt x="28731" y="5829"/>
                  <a:pt x="29737" y="1032"/>
                </a:cubicBezTo>
                <a:cubicBezTo>
                  <a:pt x="27803" y="3173"/>
                  <a:pt x="25249" y="4668"/>
                  <a:pt x="22954" y="6396"/>
                </a:cubicBezTo>
                <a:cubicBezTo>
                  <a:pt x="19369" y="8821"/>
                  <a:pt x="18080" y="12483"/>
                  <a:pt x="15243" y="15759"/>
                </a:cubicBezTo>
                <a:cubicBezTo>
                  <a:pt x="16223" y="10368"/>
                  <a:pt x="19627" y="5649"/>
                  <a:pt x="20659" y="0"/>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lIns="121900" tIns="121900" rIns="121900" bIns="121900" anchor="ctr"/>
          <a:lstStyle/>
          <a:p>
            <a:pPr marL="0" marR="0" lvl="0" indent="0" algn="l" defTabSz="121917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sp>
        <p:nvSpPr>
          <p:cNvPr id="20" name="Google Shape;421;p15"/>
          <p:cNvSpPr/>
          <p:nvPr/>
        </p:nvSpPr>
        <p:spPr>
          <a:xfrm rot="5400000">
            <a:off x="2444750" y="-946149"/>
            <a:ext cx="1792817" cy="2427816"/>
          </a:xfrm>
          <a:custGeom>
            <a:avLst/>
            <a:gdLst/>
            <a:ahLst/>
            <a:cxnLst/>
            <a:rect l="l" t="t" r="r" b="b"/>
            <a:pathLst>
              <a:path w="29738" h="40284" extrusionOk="0">
                <a:moveTo>
                  <a:pt x="20659" y="0"/>
                </a:moveTo>
                <a:cubicBezTo>
                  <a:pt x="17022" y="4411"/>
                  <a:pt x="13953" y="10291"/>
                  <a:pt x="14882" y="16326"/>
                </a:cubicBezTo>
                <a:lnTo>
                  <a:pt x="14701" y="16584"/>
                </a:lnTo>
                <a:cubicBezTo>
                  <a:pt x="14340" y="17177"/>
                  <a:pt x="13979" y="17770"/>
                  <a:pt x="13669" y="18389"/>
                </a:cubicBezTo>
                <a:cubicBezTo>
                  <a:pt x="13205" y="13308"/>
                  <a:pt x="12406" y="8228"/>
                  <a:pt x="11271" y="3250"/>
                </a:cubicBezTo>
                <a:lnTo>
                  <a:pt x="11271" y="3250"/>
                </a:lnTo>
                <a:cubicBezTo>
                  <a:pt x="9698" y="8486"/>
                  <a:pt x="10497" y="14185"/>
                  <a:pt x="13463" y="18776"/>
                </a:cubicBezTo>
                <a:cubicBezTo>
                  <a:pt x="12844" y="19988"/>
                  <a:pt x="12303" y="21200"/>
                  <a:pt x="11813" y="22490"/>
                </a:cubicBezTo>
                <a:cubicBezTo>
                  <a:pt x="10342" y="17693"/>
                  <a:pt x="8150" y="12354"/>
                  <a:pt x="4540" y="8743"/>
                </a:cubicBezTo>
                <a:lnTo>
                  <a:pt x="4540" y="8743"/>
                </a:lnTo>
                <a:cubicBezTo>
                  <a:pt x="6551" y="13412"/>
                  <a:pt x="7634" y="19086"/>
                  <a:pt x="11658" y="22928"/>
                </a:cubicBezTo>
                <a:cubicBezTo>
                  <a:pt x="11451" y="23444"/>
                  <a:pt x="11271" y="23960"/>
                  <a:pt x="11116" y="24502"/>
                </a:cubicBezTo>
                <a:cubicBezTo>
                  <a:pt x="7067" y="22206"/>
                  <a:pt x="4978" y="18183"/>
                  <a:pt x="2579" y="14495"/>
                </a:cubicBezTo>
                <a:lnTo>
                  <a:pt x="2579" y="14495"/>
                </a:lnTo>
                <a:cubicBezTo>
                  <a:pt x="3559" y="18802"/>
                  <a:pt x="5571" y="24579"/>
                  <a:pt x="10884" y="25250"/>
                </a:cubicBezTo>
                <a:cubicBezTo>
                  <a:pt x="10729" y="25765"/>
                  <a:pt x="10652" y="25997"/>
                  <a:pt x="10420" y="26926"/>
                </a:cubicBezTo>
                <a:cubicBezTo>
                  <a:pt x="6758" y="25688"/>
                  <a:pt x="2786" y="24553"/>
                  <a:pt x="0" y="21226"/>
                </a:cubicBezTo>
                <a:lnTo>
                  <a:pt x="0" y="21226"/>
                </a:lnTo>
                <a:cubicBezTo>
                  <a:pt x="136" y="25466"/>
                  <a:pt x="4517" y="27533"/>
                  <a:pt x="8624" y="27533"/>
                </a:cubicBezTo>
                <a:cubicBezTo>
                  <a:pt x="9188" y="27533"/>
                  <a:pt x="9748" y="27494"/>
                  <a:pt x="10291" y="27416"/>
                </a:cubicBezTo>
                <a:lnTo>
                  <a:pt x="10291" y="27416"/>
                </a:lnTo>
                <a:cubicBezTo>
                  <a:pt x="10162" y="27932"/>
                  <a:pt x="10033" y="28422"/>
                  <a:pt x="9930" y="28938"/>
                </a:cubicBezTo>
                <a:cubicBezTo>
                  <a:pt x="7962" y="29088"/>
                  <a:pt x="5995" y="29292"/>
                  <a:pt x="3944" y="29292"/>
                </a:cubicBezTo>
                <a:cubicBezTo>
                  <a:pt x="2822" y="29292"/>
                  <a:pt x="1676" y="29231"/>
                  <a:pt x="490" y="29067"/>
                </a:cubicBezTo>
                <a:lnTo>
                  <a:pt x="490" y="29067"/>
                </a:lnTo>
                <a:cubicBezTo>
                  <a:pt x="1849" y="30026"/>
                  <a:pt x="3422" y="30331"/>
                  <a:pt x="5062" y="30331"/>
                </a:cubicBezTo>
                <a:cubicBezTo>
                  <a:pt x="6596" y="30331"/>
                  <a:pt x="8190" y="30064"/>
                  <a:pt x="9723" y="29814"/>
                </a:cubicBezTo>
                <a:lnTo>
                  <a:pt x="9723" y="29814"/>
                </a:lnTo>
                <a:cubicBezTo>
                  <a:pt x="9620" y="30253"/>
                  <a:pt x="9543" y="30666"/>
                  <a:pt x="9466" y="31104"/>
                </a:cubicBezTo>
                <a:cubicBezTo>
                  <a:pt x="6912" y="31517"/>
                  <a:pt x="4617" y="33245"/>
                  <a:pt x="1960" y="34122"/>
                </a:cubicBezTo>
                <a:cubicBezTo>
                  <a:pt x="2357" y="34238"/>
                  <a:pt x="2774" y="34290"/>
                  <a:pt x="3202" y="34290"/>
                </a:cubicBezTo>
                <a:cubicBezTo>
                  <a:pt x="5248" y="34290"/>
                  <a:pt x="7562" y="33085"/>
                  <a:pt x="9311" y="31826"/>
                </a:cubicBezTo>
                <a:lnTo>
                  <a:pt x="9311" y="31826"/>
                </a:lnTo>
                <a:cubicBezTo>
                  <a:pt x="8167" y="38164"/>
                  <a:pt x="7894" y="40283"/>
                  <a:pt x="8013" y="40283"/>
                </a:cubicBezTo>
                <a:cubicBezTo>
                  <a:pt x="8206" y="40283"/>
                  <a:pt x="9423" y="34747"/>
                  <a:pt x="9646" y="32548"/>
                </a:cubicBezTo>
                <a:cubicBezTo>
                  <a:pt x="10136" y="34431"/>
                  <a:pt x="11967" y="36881"/>
                  <a:pt x="14159" y="36984"/>
                </a:cubicBezTo>
                <a:cubicBezTo>
                  <a:pt x="12483" y="35592"/>
                  <a:pt x="12122" y="32780"/>
                  <a:pt x="9852" y="31491"/>
                </a:cubicBezTo>
                <a:cubicBezTo>
                  <a:pt x="9956" y="30949"/>
                  <a:pt x="10059" y="30382"/>
                  <a:pt x="10188" y="29814"/>
                </a:cubicBezTo>
                <a:cubicBezTo>
                  <a:pt x="11451" y="32445"/>
                  <a:pt x="15681" y="33941"/>
                  <a:pt x="18415" y="34508"/>
                </a:cubicBezTo>
                <a:cubicBezTo>
                  <a:pt x="15733" y="33116"/>
                  <a:pt x="13747" y="29557"/>
                  <a:pt x="10368" y="29067"/>
                </a:cubicBezTo>
                <a:cubicBezTo>
                  <a:pt x="10471" y="28499"/>
                  <a:pt x="10626" y="27958"/>
                  <a:pt x="10755" y="27416"/>
                </a:cubicBezTo>
                <a:cubicBezTo>
                  <a:pt x="13341" y="28949"/>
                  <a:pt x="16615" y="30151"/>
                  <a:pt x="19857" y="30151"/>
                </a:cubicBezTo>
                <a:cubicBezTo>
                  <a:pt x="21141" y="30151"/>
                  <a:pt x="22421" y="29963"/>
                  <a:pt x="23650" y="29531"/>
                </a:cubicBezTo>
                <a:lnTo>
                  <a:pt x="23650" y="29531"/>
                </a:lnTo>
                <a:cubicBezTo>
                  <a:pt x="23516" y="29538"/>
                  <a:pt x="23382" y="29542"/>
                  <a:pt x="23248" y="29542"/>
                </a:cubicBezTo>
                <a:cubicBezTo>
                  <a:pt x="19522" y="29542"/>
                  <a:pt x="15846" y="26761"/>
                  <a:pt x="11908" y="26761"/>
                </a:cubicBezTo>
                <a:cubicBezTo>
                  <a:pt x="11577" y="26761"/>
                  <a:pt x="11245" y="26780"/>
                  <a:pt x="10910" y="26823"/>
                </a:cubicBezTo>
                <a:cubicBezTo>
                  <a:pt x="11013" y="26359"/>
                  <a:pt x="11142" y="25894"/>
                  <a:pt x="11400" y="25017"/>
                </a:cubicBezTo>
                <a:cubicBezTo>
                  <a:pt x="14088" y="25693"/>
                  <a:pt x="17223" y="26342"/>
                  <a:pt x="19887" y="26342"/>
                </a:cubicBezTo>
                <a:cubicBezTo>
                  <a:pt x="21696" y="26342"/>
                  <a:pt x="23288" y="26042"/>
                  <a:pt x="24373" y="25250"/>
                </a:cubicBezTo>
                <a:lnTo>
                  <a:pt x="24373" y="25250"/>
                </a:lnTo>
                <a:cubicBezTo>
                  <a:pt x="23649" y="25368"/>
                  <a:pt x="22922" y="25416"/>
                  <a:pt x="22193" y="25416"/>
                </a:cubicBezTo>
                <a:cubicBezTo>
                  <a:pt x="19226" y="25416"/>
                  <a:pt x="16227" y="24628"/>
                  <a:pt x="13264" y="24628"/>
                </a:cubicBezTo>
                <a:cubicBezTo>
                  <a:pt x="12675" y="24628"/>
                  <a:pt x="12088" y="24659"/>
                  <a:pt x="11503" y="24734"/>
                </a:cubicBezTo>
                <a:cubicBezTo>
                  <a:pt x="11684" y="24141"/>
                  <a:pt x="11890" y="23547"/>
                  <a:pt x="12096" y="22954"/>
                </a:cubicBezTo>
                <a:cubicBezTo>
                  <a:pt x="13934" y="23651"/>
                  <a:pt x="15855" y="23994"/>
                  <a:pt x="17767" y="23994"/>
                </a:cubicBezTo>
                <a:cubicBezTo>
                  <a:pt x="20523" y="23994"/>
                  <a:pt x="23262" y="23282"/>
                  <a:pt x="25714" y="21897"/>
                </a:cubicBezTo>
                <a:lnTo>
                  <a:pt x="25714" y="21897"/>
                </a:lnTo>
                <a:cubicBezTo>
                  <a:pt x="24100" y="22475"/>
                  <a:pt x="22386" y="22662"/>
                  <a:pt x="20631" y="22662"/>
                </a:cubicBezTo>
                <a:cubicBezTo>
                  <a:pt x="17926" y="22662"/>
                  <a:pt x="15122" y="22218"/>
                  <a:pt x="12431" y="22077"/>
                </a:cubicBezTo>
                <a:cubicBezTo>
                  <a:pt x="12793" y="21175"/>
                  <a:pt x="12844" y="21020"/>
                  <a:pt x="13566" y="19524"/>
                </a:cubicBezTo>
                <a:cubicBezTo>
                  <a:pt x="14461" y="19680"/>
                  <a:pt x="15415" y="19765"/>
                  <a:pt x="16388" y="19765"/>
                </a:cubicBezTo>
                <a:cubicBezTo>
                  <a:pt x="20240" y="19765"/>
                  <a:pt x="24403" y="18438"/>
                  <a:pt x="26462" y="14959"/>
                </a:cubicBezTo>
                <a:lnTo>
                  <a:pt x="26462" y="14959"/>
                </a:lnTo>
                <a:cubicBezTo>
                  <a:pt x="22722" y="17744"/>
                  <a:pt x="17925" y="17744"/>
                  <a:pt x="13747" y="19137"/>
                </a:cubicBezTo>
                <a:cubicBezTo>
                  <a:pt x="14211" y="18234"/>
                  <a:pt x="14701" y="17332"/>
                  <a:pt x="15268" y="16481"/>
                </a:cubicBezTo>
                <a:cubicBezTo>
                  <a:pt x="21071" y="15526"/>
                  <a:pt x="27983" y="10936"/>
                  <a:pt x="29221" y="7841"/>
                </a:cubicBezTo>
                <a:lnTo>
                  <a:pt x="29221" y="7841"/>
                </a:lnTo>
                <a:cubicBezTo>
                  <a:pt x="25121" y="10858"/>
                  <a:pt x="20194" y="13360"/>
                  <a:pt x="15630" y="16016"/>
                </a:cubicBezTo>
                <a:cubicBezTo>
                  <a:pt x="18931" y="11271"/>
                  <a:pt x="28731" y="5829"/>
                  <a:pt x="29737" y="1032"/>
                </a:cubicBezTo>
                <a:lnTo>
                  <a:pt x="29737" y="1032"/>
                </a:lnTo>
                <a:cubicBezTo>
                  <a:pt x="27803" y="3173"/>
                  <a:pt x="25249" y="4668"/>
                  <a:pt x="22954" y="6396"/>
                </a:cubicBezTo>
                <a:cubicBezTo>
                  <a:pt x="19369" y="8821"/>
                  <a:pt x="18080" y="12483"/>
                  <a:pt x="15243" y="15759"/>
                </a:cubicBezTo>
                <a:cubicBezTo>
                  <a:pt x="16223" y="10368"/>
                  <a:pt x="19627" y="5649"/>
                  <a:pt x="20659" y="0"/>
                </a:cubicBezTo>
                <a:close/>
              </a:path>
            </a:pathLst>
          </a:custGeom>
          <a:solidFill>
            <a:schemeClr val="accent3"/>
          </a:solidFill>
          <a:ln>
            <a:noFill/>
          </a:ln>
        </p:spPr>
        <p:txBody>
          <a:bodyPr spcFirstLastPara="1" lIns="121900" tIns="121900" rIns="121900" bIns="121900" anchor="ctr"/>
          <a:lstStyle/>
          <a:p>
            <a:pPr marL="0" marR="0" lvl="0" indent="0" algn="l" defTabSz="1219170" rtl="0" eaLnBrk="1" fontAlgn="base"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grpSp>
        <p:nvGrpSpPr>
          <p:cNvPr id="21" name="Google Shape;422;p15"/>
          <p:cNvGrpSpPr>
            <a:grpSpLocks/>
          </p:cNvGrpSpPr>
          <p:nvPr/>
        </p:nvGrpSpPr>
        <p:grpSpPr bwMode="auto">
          <a:xfrm rot="16200000">
            <a:off x="11287125" y="4170892"/>
            <a:ext cx="1422400" cy="1170517"/>
            <a:chOff x="4649450" y="3527425"/>
            <a:chExt cx="1224050" cy="983475"/>
          </a:xfrm>
        </p:grpSpPr>
        <p:sp>
          <p:nvSpPr>
            <p:cNvPr id="22" name="Google Shape;423;p15"/>
            <p:cNvSpPr/>
            <p:nvPr/>
          </p:nvSpPr>
          <p:spPr>
            <a:xfrm>
              <a:off x="4656736" y="4149877"/>
              <a:ext cx="457198" cy="168952"/>
            </a:xfrm>
            <a:custGeom>
              <a:avLst/>
              <a:gdLst/>
              <a:ahLst/>
              <a:cxnLst/>
              <a:rect l="l" t="t" r="r" b="b"/>
              <a:pathLst>
                <a:path w="18259" h="6731" extrusionOk="0">
                  <a:moveTo>
                    <a:pt x="14506" y="1"/>
                  </a:moveTo>
                  <a:lnTo>
                    <a:pt x="14454" y="52"/>
                  </a:lnTo>
                  <a:cubicBezTo>
                    <a:pt x="10483" y="3121"/>
                    <a:pt x="5815" y="5107"/>
                    <a:pt x="888" y="5855"/>
                  </a:cubicBezTo>
                  <a:cubicBezTo>
                    <a:pt x="21" y="6472"/>
                    <a:pt x="0" y="6730"/>
                    <a:pt x="534" y="6730"/>
                  </a:cubicBezTo>
                  <a:cubicBezTo>
                    <a:pt x="3080" y="6730"/>
                    <a:pt x="18259" y="854"/>
                    <a:pt x="14506" y="1"/>
                  </a:cubicBezTo>
                  <a:close/>
                </a:path>
              </a:pathLst>
            </a:custGeom>
            <a:solidFill>
              <a:schemeClr val="accent6"/>
            </a:solidFill>
            <a:ln>
              <a:noFill/>
            </a:ln>
          </p:spPr>
          <p:txBody>
            <a:bodyPr spcFirstLastPara="1" lIns="91425" tIns="91425" rIns="91425" bIns="91425" anchor="ctr"/>
            <a:lstStyle/>
            <a:p>
              <a:pPr marL="0" marR="0" lvl="0" indent="0" algn="l" defTabSz="1219170" rtl="0" eaLnBrk="1" fontAlgn="base"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sp>
          <p:nvSpPr>
            <p:cNvPr id="23" name="Google Shape;424;p15"/>
            <p:cNvSpPr>
              <a:spLocks/>
            </p:cNvSpPr>
            <p:nvPr/>
          </p:nvSpPr>
          <p:spPr bwMode="auto">
            <a:xfrm>
              <a:off x="4756075" y="3527425"/>
              <a:ext cx="1117425" cy="983475"/>
            </a:xfrm>
            <a:custGeom>
              <a:avLst/>
              <a:gdLst>
                <a:gd name="T0" fmla="*/ 568421875 w 44697"/>
                <a:gd name="T1" fmla="*/ 93421875 h 39339"/>
                <a:gd name="T2" fmla="*/ 558546875 w 44697"/>
                <a:gd name="T3" fmla="*/ 141171875 h 39339"/>
                <a:gd name="T4" fmla="*/ 538640625 w 44697"/>
                <a:gd name="T5" fmla="*/ 148218750 h 39339"/>
                <a:gd name="T6" fmla="*/ 540812500 w 44697"/>
                <a:gd name="T7" fmla="*/ 105296875 h 39339"/>
                <a:gd name="T8" fmla="*/ 568421875 w 44697"/>
                <a:gd name="T9" fmla="*/ 93421875 h 39339"/>
                <a:gd name="T10" fmla="*/ 330812500 w 44697"/>
                <a:gd name="T11" fmla="*/ 156265625 h 39339"/>
                <a:gd name="T12" fmla="*/ 333281250 w 44697"/>
                <a:gd name="T13" fmla="*/ 156484375 h 39339"/>
                <a:gd name="T14" fmla="*/ 318171875 w 44697"/>
                <a:gd name="T15" fmla="*/ 225640625 h 39339"/>
                <a:gd name="T16" fmla="*/ 315546875 w 44697"/>
                <a:gd name="T17" fmla="*/ 225390625 h 39339"/>
                <a:gd name="T18" fmla="*/ 330812500 w 44697"/>
                <a:gd name="T19" fmla="*/ 156265625 h 39339"/>
                <a:gd name="T20" fmla="*/ 308812500 w 44697"/>
                <a:gd name="T21" fmla="*/ 337437500 h 39339"/>
                <a:gd name="T22" fmla="*/ 331671875 w 44697"/>
                <a:gd name="T23" fmla="*/ 342250000 h 39339"/>
                <a:gd name="T24" fmla="*/ 334062500 w 44697"/>
                <a:gd name="T25" fmla="*/ 393734375 h 39339"/>
                <a:gd name="T26" fmla="*/ 310703125 w 44697"/>
                <a:gd name="T27" fmla="*/ 388593750 h 39339"/>
                <a:gd name="T28" fmla="*/ 308812500 w 44697"/>
                <a:gd name="T29" fmla="*/ 337437500 h 39339"/>
                <a:gd name="T30" fmla="*/ 377843750 w 44697"/>
                <a:gd name="T31" fmla="*/ 408781250 h 39339"/>
                <a:gd name="T32" fmla="*/ 404203125 w 44697"/>
                <a:gd name="T33" fmla="*/ 431718750 h 39339"/>
                <a:gd name="T34" fmla="*/ 392500000 w 44697"/>
                <a:gd name="T35" fmla="*/ 437390625 h 39339"/>
                <a:gd name="T36" fmla="*/ 366328125 w 44697"/>
                <a:gd name="T37" fmla="*/ 414390625 h 39339"/>
                <a:gd name="T38" fmla="*/ 377843750 w 44697"/>
                <a:gd name="T39" fmla="*/ 408781250 h 39339"/>
                <a:gd name="T40" fmla="*/ 400093750 w 44697"/>
                <a:gd name="T41" fmla="*/ 0 h 39339"/>
                <a:gd name="T42" fmla="*/ 279687500 w 44697"/>
                <a:gd name="T43" fmla="*/ 100875000 h 39339"/>
                <a:gd name="T44" fmla="*/ 274265625 w 44697"/>
                <a:gd name="T45" fmla="*/ 248312500 h 39339"/>
                <a:gd name="T46" fmla="*/ 247046875 w 44697"/>
                <a:gd name="T47" fmla="*/ 211687500 h 39339"/>
                <a:gd name="T48" fmla="*/ 263968750 w 44697"/>
                <a:gd name="T49" fmla="*/ 32765625 h 39339"/>
                <a:gd name="T50" fmla="*/ 263968750 w 44697"/>
                <a:gd name="T51" fmla="*/ 32765625 h 39339"/>
                <a:gd name="T52" fmla="*/ 179015625 w 44697"/>
                <a:gd name="T53" fmla="*/ 322359375 h 39339"/>
                <a:gd name="T54" fmla="*/ 176515625 w 44697"/>
                <a:gd name="T55" fmla="*/ 322109375 h 39339"/>
                <a:gd name="T56" fmla="*/ 97937500 w 44697"/>
                <a:gd name="T57" fmla="*/ 144390625 h 39339"/>
                <a:gd name="T58" fmla="*/ 97937500 w 44697"/>
                <a:gd name="T59" fmla="*/ 144390625 h 39339"/>
                <a:gd name="T60" fmla="*/ 21375000 w 44697"/>
                <a:gd name="T61" fmla="*/ 330171875 h 39339"/>
                <a:gd name="T62" fmla="*/ 133796875 w 44697"/>
                <a:gd name="T63" fmla="*/ 420828125 h 39339"/>
                <a:gd name="T64" fmla="*/ 205937500 w 44697"/>
                <a:gd name="T65" fmla="*/ 579609375 h 39339"/>
                <a:gd name="T66" fmla="*/ 321625000 w 44697"/>
                <a:gd name="T67" fmla="*/ 614656250 h 39339"/>
                <a:gd name="T68" fmla="*/ 401375000 w 44697"/>
                <a:gd name="T69" fmla="*/ 590093750 h 39339"/>
                <a:gd name="T70" fmla="*/ 343359375 w 44697"/>
                <a:gd name="T71" fmla="*/ 557843750 h 39339"/>
                <a:gd name="T72" fmla="*/ 249859375 w 44697"/>
                <a:gd name="T73" fmla="*/ 462750000 h 39339"/>
                <a:gd name="T74" fmla="*/ 259890625 w 44697"/>
                <a:gd name="T75" fmla="*/ 461968750 h 39339"/>
                <a:gd name="T76" fmla="*/ 447968750 w 44697"/>
                <a:gd name="T77" fmla="*/ 519750000 h 39339"/>
                <a:gd name="T78" fmla="*/ 507359375 w 44697"/>
                <a:gd name="T79" fmla="*/ 502234375 h 39339"/>
                <a:gd name="T80" fmla="*/ 577078125 w 44697"/>
                <a:gd name="T81" fmla="*/ 433734375 h 39339"/>
                <a:gd name="T82" fmla="*/ 577078125 w 44697"/>
                <a:gd name="T83" fmla="*/ 433734375 h 39339"/>
                <a:gd name="T84" fmla="*/ 531578125 w 44697"/>
                <a:gd name="T85" fmla="*/ 436671875 h 39339"/>
                <a:gd name="T86" fmla="*/ 401375000 w 44697"/>
                <a:gd name="T87" fmla="*/ 379328125 h 39339"/>
                <a:gd name="T88" fmla="*/ 419578125 w 44697"/>
                <a:gd name="T89" fmla="*/ 361828125 h 39339"/>
                <a:gd name="T90" fmla="*/ 546062500 w 44697"/>
                <a:gd name="T91" fmla="*/ 382265625 h 39339"/>
                <a:gd name="T92" fmla="*/ 567406250 w 44697"/>
                <a:gd name="T93" fmla="*/ 377312500 h 39339"/>
                <a:gd name="T94" fmla="*/ 642765625 w 44697"/>
                <a:gd name="T95" fmla="*/ 289062500 h 39339"/>
                <a:gd name="T96" fmla="*/ 642765625 w 44697"/>
                <a:gd name="T97" fmla="*/ 289062500 h 39339"/>
                <a:gd name="T98" fmla="*/ 569609375 w 44697"/>
                <a:gd name="T99" fmla="*/ 299906250 h 39339"/>
                <a:gd name="T100" fmla="*/ 519453125 w 44697"/>
                <a:gd name="T101" fmla="*/ 245937500 h 39339"/>
                <a:gd name="T102" fmla="*/ 662109375 w 44697"/>
                <a:gd name="T103" fmla="*/ 203218750 h 39339"/>
                <a:gd name="T104" fmla="*/ 683468750 w 44697"/>
                <a:gd name="T105" fmla="*/ 64203125 h 39339"/>
                <a:gd name="T106" fmla="*/ 564890625 w 44697"/>
                <a:gd name="T107" fmla="*/ 31984375 h 39339"/>
                <a:gd name="T108" fmla="*/ 453765625 w 44697"/>
                <a:gd name="T109" fmla="*/ 127062500 h 39339"/>
                <a:gd name="T110" fmla="*/ 425046875 w 44697"/>
                <a:gd name="T111" fmla="*/ 158625000 h 39339"/>
                <a:gd name="T112" fmla="*/ 406625000 w 44697"/>
                <a:gd name="T113" fmla="*/ 152046875 h 39339"/>
                <a:gd name="T114" fmla="*/ 429187500 w 44697"/>
                <a:gd name="T115" fmla="*/ 16640625 h 39339"/>
                <a:gd name="T116" fmla="*/ 400093750 w 44697"/>
                <a:gd name="T117" fmla="*/ 0 h 39339"/>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44697" h="39339" extrusionOk="0">
                  <a:moveTo>
                    <a:pt x="36379" y="5979"/>
                  </a:moveTo>
                  <a:cubicBezTo>
                    <a:pt x="37626" y="5979"/>
                    <a:pt x="37864" y="7555"/>
                    <a:pt x="35747" y="9035"/>
                  </a:cubicBezTo>
                  <a:cubicBezTo>
                    <a:pt x="35259" y="9350"/>
                    <a:pt x="34824" y="9486"/>
                    <a:pt x="34473" y="9486"/>
                  </a:cubicBezTo>
                  <a:cubicBezTo>
                    <a:pt x="33357" y="9486"/>
                    <a:pt x="33082" y="8112"/>
                    <a:pt x="34612" y="6739"/>
                  </a:cubicBezTo>
                  <a:cubicBezTo>
                    <a:pt x="35297" y="6203"/>
                    <a:pt x="35910" y="5979"/>
                    <a:pt x="36379" y="5979"/>
                  </a:cubicBezTo>
                  <a:close/>
                  <a:moveTo>
                    <a:pt x="21172" y="10001"/>
                  </a:moveTo>
                  <a:cubicBezTo>
                    <a:pt x="21224" y="10001"/>
                    <a:pt x="21276" y="10006"/>
                    <a:pt x="21330" y="10015"/>
                  </a:cubicBezTo>
                  <a:cubicBezTo>
                    <a:pt x="22725" y="10339"/>
                    <a:pt x="21930" y="14441"/>
                    <a:pt x="20363" y="14441"/>
                  </a:cubicBezTo>
                  <a:cubicBezTo>
                    <a:pt x="20308" y="14441"/>
                    <a:pt x="20252" y="14435"/>
                    <a:pt x="20195" y="14425"/>
                  </a:cubicBezTo>
                  <a:cubicBezTo>
                    <a:pt x="18771" y="14125"/>
                    <a:pt x="19573" y="10001"/>
                    <a:pt x="21172" y="10001"/>
                  </a:cubicBezTo>
                  <a:close/>
                  <a:moveTo>
                    <a:pt x="19764" y="21596"/>
                  </a:moveTo>
                  <a:cubicBezTo>
                    <a:pt x="20187" y="21596"/>
                    <a:pt x="20679" y="21690"/>
                    <a:pt x="21227" y="21904"/>
                  </a:cubicBezTo>
                  <a:cubicBezTo>
                    <a:pt x="23760" y="23171"/>
                    <a:pt x="23321" y="25199"/>
                    <a:pt x="21380" y="25199"/>
                  </a:cubicBezTo>
                  <a:cubicBezTo>
                    <a:pt x="20950" y="25199"/>
                    <a:pt x="20447" y="25099"/>
                    <a:pt x="19885" y="24870"/>
                  </a:cubicBezTo>
                  <a:cubicBezTo>
                    <a:pt x="17338" y="23618"/>
                    <a:pt x="17796" y="21596"/>
                    <a:pt x="19764" y="21596"/>
                  </a:cubicBezTo>
                  <a:close/>
                  <a:moveTo>
                    <a:pt x="24182" y="26162"/>
                  </a:moveTo>
                  <a:cubicBezTo>
                    <a:pt x="24978" y="26162"/>
                    <a:pt x="26067" y="26763"/>
                    <a:pt x="25869" y="27630"/>
                  </a:cubicBezTo>
                  <a:cubicBezTo>
                    <a:pt x="25759" y="27880"/>
                    <a:pt x="25466" y="27993"/>
                    <a:pt x="25120" y="27993"/>
                  </a:cubicBezTo>
                  <a:cubicBezTo>
                    <a:pt x="24325" y="27993"/>
                    <a:pt x="23247" y="27401"/>
                    <a:pt x="23445" y="26521"/>
                  </a:cubicBezTo>
                  <a:cubicBezTo>
                    <a:pt x="23553" y="26273"/>
                    <a:pt x="23840" y="26162"/>
                    <a:pt x="24182" y="26162"/>
                  </a:cubicBezTo>
                  <a:close/>
                  <a:moveTo>
                    <a:pt x="25606" y="0"/>
                  </a:moveTo>
                  <a:cubicBezTo>
                    <a:pt x="22588" y="0"/>
                    <a:pt x="17675" y="4496"/>
                    <a:pt x="17900" y="6456"/>
                  </a:cubicBezTo>
                  <a:cubicBezTo>
                    <a:pt x="16987" y="8479"/>
                    <a:pt x="18562" y="15892"/>
                    <a:pt x="17553" y="15892"/>
                  </a:cubicBezTo>
                  <a:cubicBezTo>
                    <a:pt x="17250" y="15892"/>
                    <a:pt x="16715" y="15226"/>
                    <a:pt x="15811" y="13548"/>
                  </a:cubicBezTo>
                  <a:cubicBezTo>
                    <a:pt x="13644" y="6765"/>
                    <a:pt x="18519" y="3541"/>
                    <a:pt x="16894" y="2097"/>
                  </a:cubicBezTo>
                  <a:cubicBezTo>
                    <a:pt x="4927" y="6524"/>
                    <a:pt x="13981" y="20631"/>
                    <a:pt x="11457" y="20631"/>
                  </a:cubicBezTo>
                  <a:cubicBezTo>
                    <a:pt x="11408" y="20631"/>
                    <a:pt x="11355" y="20625"/>
                    <a:pt x="11297" y="20615"/>
                  </a:cubicBezTo>
                  <a:cubicBezTo>
                    <a:pt x="3844" y="16823"/>
                    <a:pt x="7919" y="10273"/>
                    <a:pt x="6268" y="9241"/>
                  </a:cubicBezTo>
                  <a:cubicBezTo>
                    <a:pt x="1780" y="9447"/>
                    <a:pt x="1" y="18345"/>
                    <a:pt x="1368" y="21131"/>
                  </a:cubicBezTo>
                  <a:cubicBezTo>
                    <a:pt x="2425" y="24225"/>
                    <a:pt x="5314" y="26727"/>
                    <a:pt x="8563" y="26933"/>
                  </a:cubicBezTo>
                  <a:cubicBezTo>
                    <a:pt x="6681" y="33304"/>
                    <a:pt x="11968" y="36295"/>
                    <a:pt x="13180" y="37095"/>
                  </a:cubicBezTo>
                  <a:cubicBezTo>
                    <a:pt x="16091" y="38759"/>
                    <a:pt x="18570" y="39338"/>
                    <a:pt x="20584" y="39338"/>
                  </a:cubicBezTo>
                  <a:cubicBezTo>
                    <a:pt x="22940" y="39338"/>
                    <a:pt x="24659" y="38544"/>
                    <a:pt x="25688" y="37766"/>
                  </a:cubicBezTo>
                  <a:cubicBezTo>
                    <a:pt x="27932" y="35831"/>
                    <a:pt x="26101" y="36167"/>
                    <a:pt x="21975" y="35702"/>
                  </a:cubicBezTo>
                  <a:cubicBezTo>
                    <a:pt x="17100" y="35522"/>
                    <a:pt x="14469" y="31086"/>
                    <a:pt x="15991" y="29616"/>
                  </a:cubicBezTo>
                  <a:cubicBezTo>
                    <a:pt x="16201" y="29582"/>
                    <a:pt x="16415" y="29566"/>
                    <a:pt x="16633" y="29566"/>
                  </a:cubicBezTo>
                  <a:cubicBezTo>
                    <a:pt x="19978" y="29566"/>
                    <a:pt x="24301" y="33264"/>
                    <a:pt x="28670" y="33264"/>
                  </a:cubicBezTo>
                  <a:cubicBezTo>
                    <a:pt x="29941" y="33264"/>
                    <a:pt x="31216" y="32951"/>
                    <a:pt x="32471" y="32143"/>
                  </a:cubicBezTo>
                  <a:cubicBezTo>
                    <a:pt x="34277" y="31215"/>
                    <a:pt x="38068" y="28558"/>
                    <a:pt x="36933" y="27759"/>
                  </a:cubicBezTo>
                  <a:cubicBezTo>
                    <a:pt x="35945" y="27884"/>
                    <a:pt x="34966" y="27947"/>
                    <a:pt x="34021" y="27947"/>
                  </a:cubicBezTo>
                  <a:cubicBezTo>
                    <a:pt x="29910" y="27947"/>
                    <a:pt x="26443" y="26752"/>
                    <a:pt x="25688" y="24277"/>
                  </a:cubicBezTo>
                  <a:cubicBezTo>
                    <a:pt x="25424" y="23442"/>
                    <a:pt x="25932" y="23157"/>
                    <a:pt x="26853" y="23157"/>
                  </a:cubicBezTo>
                  <a:cubicBezTo>
                    <a:pt x="28828" y="23157"/>
                    <a:pt x="32703" y="24465"/>
                    <a:pt x="34948" y="24465"/>
                  </a:cubicBezTo>
                  <a:cubicBezTo>
                    <a:pt x="35537" y="24465"/>
                    <a:pt x="36013" y="24375"/>
                    <a:pt x="36314" y="24148"/>
                  </a:cubicBezTo>
                  <a:cubicBezTo>
                    <a:pt x="38816" y="23606"/>
                    <a:pt x="43303" y="19274"/>
                    <a:pt x="41137" y="18500"/>
                  </a:cubicBezTo>
                  <a:cubicBezTo>
                    <a:pt x="39565" y="18986"/>
                    <a:pt x="37927" y="19194"/>
                    <a:pt x="36455" y="19194"/>
                  </a:cubicBezTo>
                  <a:cubicBezTo>
                    <a:pt x="32299" y="19194"/>
                    <a:pt x="29474" y="17531"/>
                    <a:pt x="33245" y="15740"/>
                  </a:cubicBezTo>
                  <a:cubicBezTo>
                    <a:pt x="36340" y="14554"/>
                    <a:pt x="40131" y="15818"/>
                    <a:pt x="42375" y="13006"/>
                  </a:cubicBezTo>
                  <a:cubicBezTo>
                    <a:pt x="43355" y="10453"/>
                    <a:pt x="44696" y="5966"/>
                    <a:pt x="43742" y="4109"/>
                  </a:cubicBezTo>
                  <a:cubicBezTo>
                    <a:pt x="41314" y="2858"/>
                    <a:pt x="38595" y="2047"/>
                    <a:pt x="36153" y="2047"/>
                  </a:cubicBezTo>
                  <a:cubicBezTo>
                    <a:pt x="32654" y="2047"/>
                    <a:pt x="29725" y="3712"/>
                    <a:pt x="29041" y="8132"/>
                  </a:cubicBezTo>
                  <a:cubicBezTo>
                    <a:pt x="28743" y="9270"/>
                    <a:pt x="28120" y="10152"/>
                    <a:pt x="27203" y="10152"/>
                  </a:cubicBezTo>
                  <a:cubicBezTo>
                    <a:pt x="26852" y="10152"/>
                    <a:pt x="26459" y="10023"/>
                    <a:pt x="26024" y="9731"/>
                  </a:cubicBezTo>
                  <a:cubicBezTo>
                    <a:pt x="23651" y="7100"/>
                    <a:pt x="26901" y="3851"/>
                    <a:pt x="27468" y="1065"/>
                  </a:cubicBezTo>
                  <a:cubicBezTo>
                    <a:pt x="27065" y="312"/>
                    <a:pt x="26401" y="0"/>
                    <a:pt x="25606" y="0"/>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marL="0" marR="0" lvl="0" indent="0" algn="l" defTabSz="121917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sp>
          <p:nvSpPr>
            <p:cNvPr id="24" name="Google Shape;425;p15"/>
            <p:cNvSpPr/>
            <p:nvPr/>
          </p:nvSpPr>
          <p:spPr>
            <a:xfrm>
              <a:off x="4849815" y="3612790"/>
              <a:ext cx="810569" cy="761170"/>
            </a:xfrm>
            <a:custGeom>
              <a:avLst/>
              <a:gdLst/>
              <a:ahLst/>
              <a:cxnLst/>
              <a:rect l="l" t="t" r="r" b="b"/>
              <a:pathLst>
                <a:path w="32471" h="30460" extrusionOk="0">
                  <a:moveTo>
                    <a:pt x="21097" y="0"/>
                  </a:moveTo>
                  <a:lnTo>
                    <a:pt x="21097" y="0"/>
                  </a:lnTo>
                  <a:cubicBezTo>
                    <a:pt x="18312" y="4075"/>
                    <a:pt x="17873" y="9827"/>
                    <a:pt x="20014" y="14675"/>
                  </a:cubicBezTo>
                  <a:cubicBezTo>
                    <a:pt x="17796" y="15759"/>
                    <a:pt x="15114" y="17177"/>
                    <a:pt x="12663" y="18544"/>
                  </a:cubicBezTo>
                  <a:cubicBezTo>
                    <a:pt x="8614" y="14005"/>
                    <a:pt x="8589" y="9827"/>
                    <a:pt x="10007" y="4901"/>
                  </a:cubicBezTo>
                  <a:lnTo>
                    <a:pt x="10007" y="4901"/>
                  </a:lnTo>
                  <a:cubicBezTo>
                    <a:pt x="7841" y="9208"/>
                    <a:pt x="8924" y="14908"/>
                    <a:pt x="12457" y="18647"/>
                  </a:cubicBezTo>
                  <a:cubicBezTo>
                    <a:pt x="10884" y="19524"/>
                    <a:pt x="8769" y="20762"/>
                    <a:pt x="6912" y="21897"/>
                  </a:cubicBezTo>
                  <a:cubicBezTo>
                    <a:pt x="2192" y="20607"/>
                    <a:pt x="26" y="15217"/>
                    <a:pt x="464" y="10446"/>
                  </a:cubicBezTo>
                  <a:lnTo>
                    <a:pt x="464" y="10446"/>
                  </a:lnTo>
                  <a:cubicBezTo>
                    <a:pt x="0" y="10884"/>
                    <a:pt x="284" y="12096"/>
                    <a:pt x="258" y="13231"/>
                  </a:cubicBezTo>
                  <a:cubicBezTo>
                    <a:pt x="568" y="16739"/>
                    <a:pt x="2734" y="20891"/>
                    <a:pt x="6628" y="22052"/>
                  </a:cubicBezTo>
                  <a:cubicBezTo>
                    <a:pt x="6345" y="22464"/>
                    <a:pt x="4153" y="23135"/>
                    <a:pt x="4230" y="23805"/>
                  </a:cubicBezTo>
                  <a:cubicBezTo>
                    <a:pt x="4926" y="23367"/>
                    <a:pt x="6061" y="22671"/>
                    <a:pt x="7170" y="22000"/>
                  </a:cubicBezTo>
                  <a:lnTo>
                    <a:pt x="7170" y="22000"/>
                  </a:lnTo>
                  <a:cubicBezTo>
                    <a:pt x="5519" y="24527"/>
                    <a:pt x="6783" y="29840"/>
                    <a:pt x="9491" y="30459"/>
                  </a:cubicBezTo>
                  <a:cubicBezTo>
                    <a:pt x="5881" y="28138"/>
                    <a:pt x="5287" y="21819"/>
                    <a:pt x="10162" y="20220"/>
                  </a:cubicBezTo>
                  <a:cubicBezTo>
                    <a:pt x="14902" y="21989"/>
                    <a:pt x="18574" y="27881"/>
                    <a:pt x="24211" y="27881"/>
                  </a:cubicBezTo>
                  <a:cubicBezTo>
                    <a:pt x="24248" y="27881"/>
                    <a:pt x="24284" y="27881"/>
                    <a:pt x="24321" y="27880"/>
                  </a:cubicBezTo>
                  <a:cubicBezTo>
                    <a:pt x="18956" y="27236"/>
                    <a:pt x="15397" y="22438"/>
                    <a:pt x="10394" y="20091"/>
                  </a:cubicBezTo>
                  <a:cubicBezTo>
                    <a:pt x="13515" y="18286"/>
                    <a:pt x="16816" y="16507"/>
                    <a:pt x="20246" y="14804"/>
                  </a:cubicBezTo>
                  <a:lnTo>
                    <a:pt x="21871" y="14005"/>
                  </a:lnTo>
                  <a:cubicBezTo>
                    <a:pt x="24118" y="15173"/>
                    <a:pt x="27476" y="18015"/>
                    <a:pt x="30159" y="18015"/>
                  </a:cubicBezTo>
                  <a:cubicBezTo>
                    <a:pt x="30617" y="18015"/>
                    <a:pt x="31055" y="17932"/>
                    <a:pt x="31465" y="17745"/>
                  </a:cubicBezTo>
                  <a:lnTo>
                    <a:pt x="31465" y="17745"/>
                  </a:lnTo>
                  <a:cubicBezTo>
                    <a:pt x="31199" y="17778"/>
                    <a:pt x="30936" y="17794"/>
                    <a:pt x="30677" y="17794"/>
                  </a:cubicBezTo>
                  <a:cubicBezTo>
                    <a:pt x="27570" y="17794"/>
                    <a:pt x="24936" y="15495"/>
                    <a:pt x="22103" y="13876"/>
                  </a:cubicBezTo>
                  <a:cubicBezTo>
                    <a:pt x="25224" y="12380"/>
                    <a:pt x="31671" y="9053"/>
                    <a:pt x="32471" y="6061"/>
                  </a:cubicBezTo>
                  <a:lnTo>
                    <a:pt x="32471" y="6061"/>
                  </a:lnTo>
                  <a:cubicBezTo>
                    <a:pt x="31052" y="8176"/>
                    <a:pt x="28912" y="9904"/>
                    <a:pt x="26539" y="11297"/>
                  </a:cubicBezTo>
                  <a:cubicBezTo>
                    <a:pt x="25966" y="10495"/>
                    <a:pt x="28283" y="4708"/>
                    <a:pt x="28085" y="4708"/>
                  </a:cubicBezTo>
                  <a:cubicBezTo>
                    <a:pt x="28060" y="4708"/>
                    <a:pt x="27995" y="4799"/>
                    <a:pt x="27880" y="5004"/>
                  </a:cubicBezTo>
                  <a:cubicBezTo>
                    <a:pt x="24037" y="12432"/>
                    <a:pt x="30201" y="9904"/>
                    <a:pt x="20194" y="14572"/>
                  </a:cubicBezTo>
                  <a:cubicBezTo>
                    <a:pt x="17770" y="9208"/>
                    <a:pt x="19034" y="4256"/>
                    <a:pt x="21097" y="0"/>
                  </a:cubicBezTo>
                  <a:close/>
                </a:path>
              </a:pathLst>
            </a:custGeom>
            <a:solidFill>
              <a:schemeClr val="accent6"/>
            </a:solidFill>
            <a:ln>
              <a:noFill/>
            </a:ln>
          </p:spPr>
          <p:txBody>
            <a:bodyPr spcFirstLastPara="1" lIns="91425" tIns="91425" rIns="91425" bIns="91425" anchor="ctr"/>
            <a:lstStyle/>
            <a:p>
              <a:pPr marL="0" marR="0" lvl="0" indent="0" algn="l" defTabSz="1219170" rtl="0" eaLnBrk="1" fontAlgn="base"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grpSp>
      <p:sp>
        <p:nvSpPr>
          <p:cNvPr id="403" name="Google Shape;403;p15"/>
          <p:cNvSpPr txBox="1">
            <a:spLocks noGrp="1"/>
          </p:cNvSpPr>
          <p:nvPr>
            <p:ph type="title"/>
          </p:nvPr>
        </p:nvSpPr>
        <p:spPr>
          <a:xfrm>
            <a:off x="1524000" y="1637800"/>
            <a:ext cx="9144000" cy="3785600"/>
          </a:xfrm>
          <a:prstGeom prst="rect">
            <a:avLst/>
          </a:prstGeom>
        </p:spPr>
        <p:txBody>
          <a:bodyPr spcFirstLastPara="1" anchor="ctr">
            <a:noAutofit/>
          </a:bodyPr>
          <a:lstStyle>
            <a:lvl1pPr lvl="0" algn="ctr" rtl="0">
              <a:lnSpc>
                <a:spcPct val="100000"/>
              </a:lnSpc>
              <a:spcBef>
                <a:spcPts val="0"/>
              </a:spcBef>
              <a:spcAft>
                <a:spcPts val="0"/>
              </a:spcAft>
              <a:buSzPts val="6000"/>
              <a:buNone/>
              <a:defRPr sz="12800"/>
            </a:lvl1pPr>
            <a:lvl2pPr lvl="1" algn="ctr" rtl="0">
              <a:spcBef>
                <a:spcPts val="0"/>
              </a:spcBef>
              <a:spcAft>
                <a:spcPts val="0"/>
              </a:spcAft>
              <a:buSzPts val="3000"/>
              <a:buNone/>
              <a:defRPr>
                <a:latin typeface="Roboto"/>
                <a:ea typeface="Roboto"/>
                <a:cs typeface="Roboto"/>
                <a:sym typeface="Roboto"/>
              </a:defRPr>
            </a:lvl2pPr>
            <a:lvl3pPr lvl="2" algn="ctr" rtl="0">
              <a:spcBef>
                <a:spcPts val="0"/>
              </a:spcBef>
              <a:spcAft>
                <a:spcPts val="0"/>
              </a:spcAft>
              <a:buSzPts val="3000"/>
              <a:buNone/>
              <a:defRPr>
                <a:latin typeface="Roboto"/>
                <a:ea typeface="Roboto"/>
                <a:cs typeface="Roboto"/>
                <a:sym typeface="Roboto"/>
              </a:defRPr>
            </a:lvl3pPr>
            <a:lvl4pPr lvl="3" algn="ctr" rtl="0">
              <a:spcBef>
                <a:spcPts val="0"/>
              </a:spcBef>
              <a:spcAft>
                <a:spcPts val="0"/>
              </a:spcAft>
              <a:buSzPts val="3000"/>
              <a:buNone/>
              <a:defRPr>
                <a:latin typeface="Roboto"/>
                <a:ea typeface="Roboto"/>
                <a:cs typeface="Roboto"/>
                <a:sym typeface="Roboto"/>
              </a:defRPr>
            </a:lvl4pPr>
            <a:lvl5pPr lvl="4" algn="ctr" rtl="0">
              <a:spcBef>
                <a:spcPts val="0"/>
              </a:spcBef>
              <a:spcAft>
                <a:spcPts val="0"/>
              </a:spcAft>
              <a:buSzPts val="3000"/>
              <a:buNone/>
              <a:defRPr>
                <a:latin typeface="Roboto"/>
                <a:ea typeface="Roboto"/>
                <a:cs typeface="Roboto"/>
                <a:sym typeface="Roboto"/>
              </a:defRPr>
            </a:lvl5pPr>
            <a:lvl6pPr lvl="5" algn="ctr" rtl="0">
              <a:spcBef>
                <a:spcPts val="0"/>
              </a:spcBef>
              <a:spcAft>
                <a:spcPts val="0"/>
              </a:spcAft>
              <a:buSzPts val="3000"/>
              <a:buNone/>
              <a:defRPr>
                <a:latin typeface="Roboto"/>
                <a:ea typeface="Roboto"/>
                <a:cs typeface="Roboto"/>
                <a:sym typeface="Roboto"/>
              </a:defRPr>
            </a:lvl6pPr>
            <a:lvl7pPr lvl="6" algn="ctr" rtl="0">
              <a:spcBef>
                <a:spcPts val="0"/>
              </a:spcBef>
              <a:spcAft>
                <a:spcPts val="0"/>
              </a:spcAft>
              <a:buSzPts val="3000"/>
              <a:buNone/>
              <a:defRPr>
                <a:latin typeface="Roboto"/>
                <a:ea typeface="Roboto"/>
                <a:cs typeface="Roboto"/>
                <a:sym typeface="Roboto"/>
              </a:defRPr>
            </a:lvl7pPr>
            <a:lvl8pPr lvl="7" algn="ctr" rtl="0">
              <a:spcBef>
                <a:spcPts val="0"/>
              </a:spcBef>
              <a:spcAft>
                <a:spcPts val="0"/>
              </a:spcAft>
              <a:buSzPts val="3000"/>
              <a:buNone/>
              <a:defRPr>
                <a:latin typeface="Roboto"/>
                <a:ea typeface="Roboto"/>
                <a:cs typeface="Roboto"/>
                <a:sym typeface="Roboto"/>
              </a:defRPr>
            </a:lvl8pPr>
            <a:lvl9pPr lvl="8" algn="ctr" rtl="0">
              <a:spcBef>
                <a:spcPts val="0"/>
              </a:spcBef>
              <a:spcAft>
                <a:spcPts val="0"/>
              </a:spcAft>
              <a:buSzPts val="3000"/>
              <a:buNone/>
              <a:defRPr>
                <a:latin typeface="Roboto"/>
                <a:ea typeface="Roboto"/>
                <a:cs typeface="Roboto"/>
                <a:sym typeface="Roboto"/>
              </a:defRPr>
            </a:lvl9pPr>
          </a:lstStyle>
          <a:p>
            <a:endParaRPr/>
          </a:p>
        </p:txBody>
      </p:sp>
    </p:spTree>
    <p:extLst>
      <p:ext uri="{BB962C8B-B14F-4D97-AF65-F5344CB8AC3E}">
        <p14:creationId xmlns:p14="http://schemas.microsoft.com/office/powerpoint/2010/main" val="1681085012"/>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Quote">
  <p:cSld name="Quote">
    <p:spTree>
      <p:nvGrpSpPr>
        <p:cNvPr id="1" name="Shape 426"/>
        <p:cNvGrpSpPr/>
        <p:nvPr/>
      </p:nvGrpSpPr>
      <p:grpSpPr>
        <a:xfrm>
          <a:off x="0" y="0"/>
          <a:ext cx="0" cy="0"/>
          <a:chOff x="0" y="0"/>
          <a:chExt cx="0" cy="0"/>
        </a:xfrm>
      </p:grpSpPr>
      <p:sp>
        <p:nvSpPr>
          <p:cNvPr id="4" name="Google Shape;429;p16"/>
          <p:cNvSpPr>
            <a:spLocks/>
          </p:cNvSpPr>
          <p:nvPr/>
        </p:nvSpPr>
        <p:spPr bwMode="auto">
          <a:xfrm rot="5400000" flipH="1">
            <a:off x="2332567" y="5446185"/>
            <a:ext cx="1494367" cy="2027767"/>
          </a:xfrm>
          <a:custGeom>
            <a:avLst/>
            <a:gdLst>
              <a:gd name="T0" fmla="*/ 796674631 w 29738"/>
              <a:gd name="T1" fmla="*/ 878455989 h 40284"/>
              <a:gd name="T2" fmla="*/ 731740648 w 29738"/>
              <a:gd name="T3" fmla="*/ 989459301 h 40284"/>
              <a:gd name="T4" fmla="*/ 603368343 w 29738"/>
              <a:gd name="T5" fmla="*/ 174873394 h 40284"/>
              <a:gd name="T6" fmla="*/ 632383029 w 29738"/>
              <a:gd name="T7" fmla="*/ 1210123367 h 40284"/>
              <a:gd name="T8" fmla="*/ 243039030 w 29738"/>
              <a:gd name="T9" fmla="*/ 470436128 h 40284"/>
              <a:gd name="T10" fmla="*/ 595070319 w 29738"/>
              <a:gd name="T11" fmla="*/ 1318383085 h 40284"/>
              <a:gd name="T12" fmla="*/ 138060877 w 29738"/>
              <a:gd name="T13" fmla="*/ 779935077 h 40284"/>
              <a:gd name="T14" fmla="*/ 557811579 w 29738"/>
              <a:gd name="T15" fmla="*/ 1448811233 h 40284"/>
              <a:gd name="T16" fmla="*/ 0 w 29738"/>
              <a:gd name="T17" fmla="*/ 1142110090 h 40284"/>
              <a:gd name="T18" fmla="*/ 550905573 w 29738"/>
              <a:gd name="T19" fmla="*/ 1475177070 h 40284"/>
              <a:gd name="T20" fmla="*/ 531580892 w 29738"/>
              <a:gd name="T21" fmla="*/ 1557070914 h 40284"/>
              <a:gd name="T22" fmla="*/ 26230688 w 29738"/>
              <a:gd name="T23" fmla="*/ 1564011953 h 40284"/>
              <a:gd name="T24" fmla="*/ 270982764 w 29738"/>
              <a:gd name="T25" fmla="*/ 1632025229 h 40284"/>
              <a:gd name="T26" fmla="*/ 520498870 w 29738"/>
              <a:gd name="T27" fmla="*/ 1604205616 h 40284"/>
              <a:gd name="T28" fmla="*/ 104924183 w 29738"/>
              <a:gd name="T29" fmla="*/ 1836008053 h 40284"/>
              <a:gd name="T30" fmla="*/ 498444160 w 29738"/>
              <a:gd name="T31" fmla="*/ 1712466731 h 40284"/>
              <a:gd name="T32" fmla="*/ 428957768 w 29738"/>
              <a:gd name="T33" fmla="*/ 2147483646 h 40284"/>
              <a:gd name="T34" fmla="*/ 757971336 w 29738"/>
              <a:gd name="T35" fmla="*/ 1990002835 h 40284"/>
              <a:gd name="T36" fmla="*/ 545392942 w 29738"/>
              <a:gd name="T37" fmla="*/ 1604205616 h 40284"/>
              <a:gd name="T38" fmla="*/ 555027581 w 29738"/>
              <a:gd name="T39" fmla="*/ 1564011953 h 40284"/>
              <a:gd name="T40" fmla="*/ 1063001269 w 29738"/>
              <a:gd name="T41" fmla="*/ 1622339163 h 40284"/>
              <a:gd name="T42" fmla="*/ 1266051568 w 29738"/>
              <a:gd name="T43" fmla="*/ 1588978150 h 40284"/>
              <a:gd name="T44" fmla="*/ 637468124 w 29738"/>
              <a:gd name="T45" fmla="*/ 1439933298 h 40284"/>
              <a:gd name="T46" fmla="*/ 610274387 w 29738"/>
              <a:gd name="T47" fmla="*/ 1346092914 h 40284"/>
              <a:gd name="T48" fmla="*/ 1304754863 w 29738"/>
              <a:gd name="T49" fmla="*/ 1358630924 h 40284"/>
              <a:gd name="T50" fmla="*/ 1188054063 w 29738"/>
              <a:gd name="T51" fmla="*/ 1367562996 h 40284"/>
              <a:gd name="T52" fmla="*/ 615788413 w 29738"/>
              <a:gd name="T53" fmla="*/ 1330865486 h 40284"/>
              <a:gd name="T54" fmla="*/ 951117110 w 29738"/>
              <a:gd name="T55" fmla="*/ 1291048064 h 40284"/>
              <a:gd name="T56" fmla="*/ 1376542315 w 29738"/>
              <a:gd name="T57" fmla="*/ 1178214696 h 40284"/>
              <a:gd name="T58" fmla="*/ 665465791 w 29738"/>
              <a:gd name="T59" fmla="*/ 1187900763 h 40284"/>
              <a:gd name="T60" fmla="*/ 877295620 w 29738"/>
              <a:gd name="T61" fmla="*/ 1063498569 h 40284"/>
              <a:gd name="T62" fmla="*/ 1416585053 w 29738"/>
              <a:gd name="T63" fmla="*/ 804901313 h 40284"/>
              <a:gd name="T64" fmla="*/ 817338755 w 29738"/>
              <a:gd name="T65" fmla="*/ 886795157 h 40284"/>
              <a:gd name="T66" fmla="*/ 1564282002 w 29738"/>
              <a:gd name="T67" fmla="*/ 421901862 h 40284"/>
              <a:gd name="T68" fmla="*/ 1591904707 w 29738"/>
              <a:gd name="T69" fmla="*/ 55529442 h 40284"/>
              <a:gd name="T70" fmla="*/ 1228791396 w 29738"/>
              <a:gd name="T71" fmla="*/ 344151213 h 40284"/>
              <a:gd name="T72" fmla="*/ 1105934549 w 29738"/>
              <a:gd name="T73" fmla="*/ 0 h 4028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9738" h="40284" extrusionOk="0">
                <a:moveTo>
                  <a:pt x="20659" y="0"/>
                </a:moveTo>
                <a:cubicBezTo>
                  <a:pt x="17022" y="4411"/>
                  <a:pt x="13953" y="10291"/>
                  <a:pt x="14882" y="16326"/>
                </a:cubicBezTo>
                <a:lnTo>
                  <a:pt x="14701" y="16584"/>
                </a:lnTo>
                <a:cubicBezTo>
                  <a:pt x="14340" y="17177"/>
                  <a:pt x="13979" y="17770"/>
                  <a:pt x="13669" y="18389"/>
                </a:cubicBezTo>
                <a:cubicBezTo>
                  <a:pt x="13205" y="13308"/>
                  <a:pt x="12406" y="8228"/>
                  <a:pt x="11271" y="3250"/>
                </a:cubicBezTo>
                <a:cubicBezTo>
                  <a:pt x="9698" y="8486"/>
                  <a:pt x="10497" y="14185"/>
                  <a:pt x="13463" y="18776"/>
                </a:cubicBezTo>
                <a:cubicBezTo>
                  <a:pt x="12844" y="19988"/>
                  <a:pt x="12303" y="21200"/>
                  <a:pt x="11813" y="22490"/>
                </a:cubicBezTo>
                <a:cubicBezTo>
                  <a:pt x="10342" y="17693"/>
                  <a:pt x="8150" y="12354"/>
                  <a:pt x="4540" y="8743"/>
                </a:cubicBezTo>
                <a:cubicBezTo>
                  <a:pt x="6551" y="13412"/>
                  <a:pt x="7634" y="19086"/>
                  <a:pt x="11658" y="22928"/>
                </a:cubicBezTo>
                <a:cubicBezTo>
                  <a:pt x="11451" y="23444"/>
                  <a:pt x="11271" y="23960"/>
                  <a:pt x="11116" y="24502"/>
                </a:cubicBezTo>
                <a:cubicBezTo>
                  <a:pt x="7067" y="22206"/>
                  <a:pt x="4978" y="18183"/>
                  <a:pt x="2579" y="14495"/>
                </a:cubicBezTo>
                <a:cubicBezTo>
                  <a:pt x="3559" y="18802"/>
                  <a:pt x="5571" y="24579"/>
                  <a:pt x="10884" y="25250"/>
                </a:cubicBezTo>
                <a:cubicBezTo>
                  <a:pt x="10729" y="25765"/>
                  <a:pt x="10652" y="25997"/>
                  <a:pt x="10420" y="26926"/>
                </a:cubicBezTo>
                <a:cubicBezTo>
                  <a:pt x="6758" y="25688"/>
                  <a:pt x="2786" y="24553"/>
                  <a:pt x="0" y="21226"/>
                </a:cubicBezTo>
                <a:cubicBezTo>
                  <a:pt x="136" y="25466"/>
                  <a:pt x="4517" y="27533"/>
                  <a:pt x="8624" y="27533"/>
                </a:cubicBezTo>
                <a:cubicBezTo>
                  <a:pt x="9188" y="27533"/>
                  <a:pt x="9748" y="27494"/>
                  <a:pt x="10291" y="27416"/>
                </a:cubicBezTo>
                <a:cubicBezTo>
                  <a:pt x="10162" y="27932"/>
                  <a:pt x="10033" y="28422"/>
                  <a:pt x="9930" y="28938"/>
                </a:cubicBezTo>
                <a:cubicBezTo>
                  <a:pt x="7962" y="29088"/>
                  <a:pt x="5995" y="29292"/>
                  <a:pt x="3944" y="29292"/>
                </a:cubicBezTo>
                <a:cubicBezTo>
                  <a:pt x="2822" y="29292"/>
                  <a:pt x="1676" y="29231"/>
                  <a:pt x="490" y="29067"/>
                </a:cubicBezTo>
                <a:cubicBezTo>
                  <a:pt x="1849" y="30026"/>
                  <a:pt x="3422" y="30331"/>
                  <a:pt x="5062" y="30331"/>
                </a:cubicBezTo>
                <a:cubicBezTo>
                  <a:pt x="6596" y="30331"/>
                  <a:pt x="8190" y="30064"/>
                  <a:pt x="9723" y="29814"/>
                </a:cubicBezTo>
                <a:cubicBezTo>
                  <a:pt x="9620" y="30253"/>
                  <a:pt x="9543" y="30666"/>
                  <a:pt x="9466" y="31104"/>
                </a:cubicBezTo>
                <a:cubicBezTo>
                  <a:pt x="6912" y="31517"/>
                  <a:pt x="4617" y="33245"/>
                  <a:pt x="1960" y="34122"/>
                </a:cubicBezTo>
                <a:cubicBezTo>
                  <a:pt x="2357" y="34238"/>
                  <a:pt x="2774" y="34290"/>
                  <a:pt x="3202" y="34290"/>
                </a:cubicBezTo>
                <a:cubicBezTo>
                  <a:pt x="5248" y="34290"/>
                  <a:pt x="7562" y="33085"/>
                  <a:pt x="9311" y="31826"/>
                </a:cubicBezTo>
                <a:cubicBezTo>
                  <a:pt x="8167" y="38164"/>
                  <a:pt x="7894" y="40283"/>
                  <a:pt x="8013" y="40283"/>
                </a:cubicBezTo>
                <a:cubicBezTo>
                  <a:pt x="8206" y="40283"/>
                  <a:pt x="9423" y="34747"/>
                  <a:pt x="9646" y="32548"/>
                </a:cubicBezTo>
                <a:cubicBezTo>
                  <a:pt x="10136" y="34431"/>
                  <a:pt x="11967" y="36881"/>
                  <a:pt x="14159" y="36984"/>
                </a:cubicBezTo>
                <a:cubicBezTo>
                  <a:pt x="12483" y="35592"/>
                  <a:pt x="12122" y="32780"/>
                  <a:pt x="9852" y="31491"/>
                </a:cubicBezTo>
                <a:cubicBezTo>
                  <a:pt x="9956" y="30949"/>
                  <a:pt x="10059" y="30382"/>
                  <a:pt x="10188" y="29814"/>
                </a:cubicBezTo>
                <a:cubicBezTo>
                  <a:pt x="11451" y="32445"/>
                  <a:pt x="15681" y="33941"/>
                  <a:pt x="18415" y="34508"/>
                </a:cubicBezTo>
                <a:cubicBezTo>
                  <a:pt x="15733" y="33116"/>
                  <a:pt x="13747" y="29557"/>
                  <a:pt x="10368" y="29067"/>
                </a:cubicBezTo>
                <a:cubicBezTo>
                  <a:pt x="10471" y="28499"/>
                  <a:pt x="10626" y="27958"/>
                  <a:pt x="10755" y="27416"/>
                </a:cubicBezTo>
                <a:cubicBezTo>
                  <a:pt x="13341" y="28949"/>
                  <a:pt x="16615" y="30151"/>
                  <a:pt x="19857" y="30151"/>
                </a:cubicBezTo>
                <a:cubicBezTo>
                  <a:pt x="21141" y="30151"/>
                  <a:pt x="22421" y="29963"/>
                  <a:pt x="23650" y="29531"/>
                </a:cubicBezTo>
                <a:cubicBezTo>
                  <a:pt x="23516" y="29538"/>
                  <a:pt x="23382" y="29542"/>
                  <a:pt x="23248" y="29542"/>
                </a:cubicBezTo>
                <a:cubicBezTo>
                  <a:pt x="19522" y="29542"/>
                  <a:pt x="15846" y="26761"/>
                  <a:pt x="11908" y="26761"/>
                </a:cubicBezTo>
                <a:cubicBezTo>
                  <a:pt x="11577" y="26761"/>
                  <a:pt x="11245" y="26780"/>
                  <a:pt x="10910" y="26823"/>
                </a:cubicBezTo>
                <a:cubicBezTo>
                  <a:pt x="11013" y="26359"/>
                  <a:pt x="11142" y="25894"/>
                  <a:pt x="11400" y="25017"/>
                </a:cubicBezTo>
                <a:cubicBezTo>
                  <a:pt x="14088" y="25693"/>
                  <a:pt x="17223" y="26342"/>
                  <a:pt x="19887" y="26342"/>
                </a:cubicBezTo>
                <a:cubicBezTo>
                  <a:pt x="21696" y="26342"/>
                  <a:pt x="23288" y="26042"/>
                  <a:pt x="24373" y="25250"/>
                </a:cubicBezTo>
                <a:cubicBezTo>
                  <a:pt x="23649" y="25368"/>
                  <a:pt x="22922" y="25416"/>
                  <a:pt x="22193" y="25416"/>
                </a:cubicBezTo>
                <a:cubicBezTo>
                  <a:pt x="19226" y="25416"/>
                  <a:pt x="16227" y="24628"/>
                  <a:pt x="13264" y="24628"/>
                </a:cubicBezTo>
                <a:cubicBezTo>
                  <a:pt x="12675" y="24628"/>
                  <a:pt x="12088" y="24659"/>
                  <a:pt x="11503" y="24734"/>
                </a:cubicBezTo>
                <a:cubicBezTo>
                  <a:pt x="11684" y="24141"/>
                  <a:pt x="11890" y="23547"/>
                  <a:pt x="12096" y="22954"/>
                </a:cubicBezTo>
                <a:cubicBezTo>
                  <a:pt x="13934" y="23651"/>
                  <a:pt x="15855" y="23994"/>
                  <a:pt x="17767" y="23994"/>
                </a:cubicBezTo>
                <a:cubicBezTo>
                  <a:pt x="20523" y="23994"/>
                  <a:pt x="23262" y="23282"/>
                  <a:pt x="25714" y="21897"/>
                </a:cubicBezTo>
                <a:cubicBezTo>
                  <a:pt x="24100" y="22475"/>
                  <a:pt x="22386" y="22662"/>
                  <a:pt x="20631" y="22662"/>
                </a:cubicBezTo>
                <a:cubicBezTo>
                  <a:pt x="17926" y="22662"/>
                  <a:pt x="15122" y="22218"/>
                  <a:pt x="12431" y="22077"/>
                </a:cubicBezTo>
                <a:cubicBezTo>
                  <a:pt x="12793" y="21175"/>
                  <a:pt x="12844" y="21020"/>
                  <a:pt x="13566" y="19524"/>
                </a:cubicBezTo>
                <a:cubicBezTo>
                  <a:pt x="14461" y="19680"/>
                  <a:pt x="15415" y="19765"/>
                  <a:pt x="16388" y="19765"/>
                </a:cubicBezTo>
                <a:cubicBezTo>
                  <a:pt x="20240" y="19765"/>
                  <a:pt x="24403" y="18438"/>
                  <a:pt x="26462" y="14959"/>
                </a:cubicBezTo>
                <a:cubicBezTo>
                  <a:pt x="22722" y="17744"/>
                  <a:pt x="17925" y="17744"/>
                  <a:pt x="13747" y="19137"/>
                </a:cubicBezTo>
                <a:cubicBezTo>
                  <a:pt x="14211" y="18234"/>
                  <a:pt x="14701" y="17332"/>
                  <a:pt x="15268" y="16481"/>
                </a:cubicBezTo>
                <a:cubicBezTo>
                  <a:pt x="21071" y="15526"/>
                  <a:pt x="27983" y="10936"/>
                  <a:pt x="29221" y="7841"/>
                </a:cubicBezTo>
                <a:cubicBezTo>
                  <a:pt x="25121" y="10858"/>
                  <a:pt x="20194" y="13360"/>
                  <a:pt x="15630" y="16016"/>
                </a:cubicBezTo>
                <a:cubicBezTo>
                  <a:pt x="18931" y="11271"/>
                  <a:pt x="28731" y="5829"/>
                  <a:pt x="29737" y="1032"/>
                </a:cubicBezTo>
                <a:cubicBezTo>
                  <a:pt x="27803" y="3173"/>
                  <a:pt x="25249" y="4668"/>
                  <a:pt x="22954" y="6396"/>
                </a:cubicBezTo>
                <a:cubicBezTo>
                  <a:pt x="19369" y="8821"/>
                  <a:pt x="18080" y="12483"/>
                  <a:pt x="15243" y="15759"/>
                </a:cubicBezTo>
                <a:cubicBezTo>
                  <a:pt x="16223" y="10368"/>
                  <a:pt x="19627" y="5649"/>
                  <a:pt x="20659" y="0"/>
                </a:cubicBez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lIns="121900" tIns="121900" rIns="121900" bIns="121900" anchor="ctr"/>
          <a:lstStyle/>
          <a:p>
            <a:pPr marL="0" marR="0" lvl="0" indent="0" algn="l" defTabSz="121917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grpSp>
        <p:nvGrpSpPr>
          <p:cNvPr id="5" name="Google Shape;430;p16"/>
          <p:cNvGrpSpPr>
            <a:grpSpLocks/>
          </p:cNvGrpSpPr>
          <p:nvPr/>
        </p:nvGrpSpPr>
        <p:grpSpPr bwMode="auto">
          <a:xfrm rot="16200000" flipH="1">
            <a:off x="11108267" y="1778001"/>
            <a:ext cx="1646767" cy="1354667"/>
            <a:chOff x="4626556" y="3501085"/>
            <a:chExt cx="1193630" cy="983475"/>
          </a:xfrm>
        </p:grpSpPr>
        <p:sp>
          <p:nvSpPr>
            <p:cNvPr id="6" name="Google Shape;431;p16"/>
            <p:cNvSpPr/>
            <p:nvPr/>
          </p:nvSpPr>
          <p:spPr>
            <a:xfrm>
              <a:off x="4626556" y="4118831"/>
              <a:ext cx="457200" cy="167498"/>
            </a:xfrm>
            <a:custGeom>
              <a:avLst/>
              <a:gdLst/>
              <a:ahLst/>
              <a:cxnLst/>
              <a:rect l="l" t="t" r="r" b="b"/>
              <a:pathLst>
                <a:path w="18259" h="6731" extrusionOk="0">
                  <a:moveTo>
                    <a:pt x="14506" y="1"/>
                  </a:moveTo>
                  <a:lnTo>
                    <a:pt x="14454" y="52"/>
                  </a:lnTo>
                  <a:cubicBezTo>
                    <a:pt x="10483" y="3121"/>
                    <a:pt x="5815" y="5107"/>
                    <a:pt x="888" y="5855"/>
                  </a:cubicBezTo>
                  <a:cubicBezTo>
                    <a:pt x="21" y="6472"/>
                    <a:pt x="0" y="6730"/>
                    <a:pt x="534" y="6730"/>
                  </a:cubicBezTo>
                  <a:cubicBezTo>
                    <a:pt x="3080" y="6730"/>
                    <a:pt x="18259" y="854"/>
                    <a:pt x="14506" y="1"/>
                  </a:cubicBezTo>
                  <a:close/>
                </a:path>
              </a:pathLst>
            </a:custGeom>
            <a:solidFill>
              <a:schemeClr val="accent6"/>
            </a:solidFill>
            <a:ln>
              <a:noFill/>
            </a:ln>
          </p:spPr>
          <p:txBody>
            <a:bodyPr spcFirstLastPara="1" lIns="91425" tIns="91425" rIns="91425" bIns="91425" anchor="ctr"/>
            <a:lstStyle/>
            <a:p>
              <a:pPr marL="0" marR="0" lvl="0" indent="0" algn="l" defTabSz="1219170" rtl="0" eaLnBrk="1" fontAlgn="base"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sp>
          <p:nvSpPr>
            <p:cNvPr id="7" name="Google Shape;432;p16"/>
            <p:cNvSpPr>
              <a:spLocks/>
            </p:cNvSpPr>
            <p:nvPr/>
          </p:nvSpPr>
          <p:spPr bwMode="auto">
            <a:xfrm>
              <a:off x="4702761" y="3501085"/>
              <a:ext cx="1117425" cy="983475"/>
            </a:xfrm>
            <a:custGeom>
              <a:avLst/>
              <a:gdLst>
                <a:gd name="T0" fmla="*/ 568421875 w 44697"/>
                <a:gd name="T1" fmla="*/ 93421875 h 39339"/>
                <a:gd name="T2" fmla="*/ 558546875 w 44697"/>
                <a:gd name="T3" fmla="*/ 141171875 h 39339"/>
                <a:gd name="T4" fmla="*/ 538640625 w 44697"/>
                <a:gd name="T5" fmla="*/ 148218750 h 39339"/>
                <a:gd name="T6" fmla="*/ 540812500 w 44697"/>
                <a:gd name="T7" fmla="*/ 105296875 h 39339"/>
                <a:gd name="T8" fmla="*/ 568421875 w 44697"/>
                <a:gd name="T9" fmla="*/ 93421875 h 39339"/>
                <a:gd name="T10" fmla="*/ 330812500 w 44697"/>
                <a:gd name="T11" fmla="*/ 156265625 h 39339"/>
                <a:gd name="T12" fmla="*/ 333281250 w 44697"/>
                <a:gd name="T13" fmla="*/ 156484375 h 39339"/>
                <a:gd name="T14" fmla="*/ 318171875 w 44697"/>
                <a:gd name="T15" fmla="*/ 225640625 h 39339"/>
                <a:gd name="T16" fmla="*/ 315546875 w 44697"/>
                <a:gd name="T17" fmla="*/ 225390625 h 39339"/>
                <a:gd name="T18" fmla="*/ 330812500 w 44697"/>
                <a:gd name="T19" fmla="*/ 156265625 h 39339"/>
                <a:gd name="T20" fmla="*/ 308812500 w 44697"/>
                <a:gd name="T21" fmla="*/ 337437500 h 39339"/>
                <a:gd name="T22" fmla="*/ 331671875 w 44697"/>
                <a:gd name="T23" fmla="*/ 342250000 h 39339"/>
                <a:gd name="T24" fmla="*/ 334062500 w 44697"/>
                <a:gd name="T25" fmla="*/ 393734375 h 39339"/>
                <a:gd name="T26" fmla="*/ 310703125 w 44697"/>
                <a:gd name="T27" fmla="*/ 388593750 h 39339"/>
                <a:gd name="T28" fmla="*/ 308812500 w 44697"/>
                <a:gd name="T29" fmla="*/ 337437500 h 39339"/>
                <a:gd name="T30" fmla="*/ 377843750 w 44697"/>
                <a:gd name="T31" fmla="*/ 408781250 h 39339"/>
                <a:gd name="T32" fmla="*/ 404203125 w 44697"/>
                <a:gd name="T33" fmla="*/ 431718750 h 39339"/>
                <a:gd name="T34" fmla="*/ 392500000 w 44697"/>
                <a:gd name="T35" fmla="*/ 437390625 h 39339"/>
                <a:gd name="T36" fmla="*/ 366328125 w 44697"/>
                <a:gd name="T37" fmla="*/ 414390625 h 39339"/>
                <a:gd name="T38" fmla="*/ 377843750 w 44697"/>
                <a:gd name="T39" fmla="*/ 408781250 h 39339"/>
                <a:gd name="T40" fmla="*/ 400093750 w 44697"/>
                <a:gd name="T41" fmla="*/ 0 h 39339"/>
                <a:gd name="T42" fmla="*/ 279687500 w 44697"/>
                <a:gd name="T43" fmla="*/ 100875000 h 39339"/>
                <a:gd name="T44" fmla="*/ 274265625 w 44697"/>
                <a:gd name="T45" fmla="*/ 248312500 h 39339"/>
                <a:gd name="T46" fmla="*/ 247046875 w 44697"/>
                <a:gd name="T47" fmla="*/ 211687500 h 39339"/>
                <a:gd name="T48" fmla="*/ 263968750 w 44697"/>
                <a:gd name="T49" fmla="*/ 32765625 h 39339"/>
                <a:gd name="T50" fmla="*/ 263968750 w 44697"/>
                <a:gd name="T51" fmla="*/ 32765625 h 39339"/>
                <a:gd name="T52" fmla="*/ 179015625 w 44697"/>
                <a:gd name="T53" fmla="*/ 322359375 h 39339"/>
                <a:gd name="T54" fmla="*/ 176515625 w 44697"/>
                <a:gd name="T55" fmla="*/ 322109375 h 39339"/>
                <a:gd name="T56" fmla="*/ 97937500 w 44697"/>
                <a:gd name="T57" fmla="*/ 144390625 h 39339"/>
                <a:gd name="T58" fmla="*/ 97937500 w 44697"/>
                <a:gd name="T59" fmla="*/ 144390625 h 39339"/>
                <a:gd name="T60" fmla="*/ 21375000 w 44697"/>
                <a:gd name="T61" fmla="*/ 330171875 h 39339"/>
                <a:gd name="T62" fmla="*/ 133796875 w 44697"/>
                <a:gd name="T63" fmla="*/ 420828125 h 39339"/>
                <a:gd name="T64" fmla="*/ 205937500 w 44697"/>
                <a:gd name="T65" fmla="*/ 579609375 h 39339"/>
                <a:gd name="T66" fmla="*/ 321625000 w 44697"/>
                <a:gd name="T67" fmla="*/ 614656250 h 39339"/>
                <a:gd name="T68" fmla="*/ 401375000 w 44697"/>
                <a:gd name="T69" fmla="*/ 590093750 h 39339"/>
                <a:gd name="T70" fmla="*/ 343359375 w 44697"/>
                <a:gd name="T71" fmla="*/ 557843750 h 39339"/>
                <a:gd name="T72" fmla="*/ 249859375 w 44697"/>
                <a:gd name="T73" fmla="*/ 462750000 h 39339"/>
                <a:gd name="T74" fmla="*/ 259890625 w 44697"/>
                <a:gd name="T75" fmla="*/ 461968750 h 39339"/>
                <a:gd name="T76" fmla="*/ 447968750 w 44697"/>
                <a:gd name="T77" fmla="*/ 519750000 h 39339"/>
                <a:gd name="T78" fmla="*/ 507359375 w 44697"/>
                <a:gd name="T79" fmla="*/ 502234375 h 39339"/>
                <a:gd name="T80" fmla="*/ 577078125 w 44697"/>
                <a:gd name="T81" fmla="*/ 433734375 h 39339"/>
                <a:gd name="T82" fmla="*/ 577078125 w 44697"/>
                <a:gd name="T83" fmla="*/ 433734375 h 39339"/>
                <a:gd name="T84" fmla="*/ 531578125 w 44697"/>
                <a:gd name="T85" fmla="*/ 436671875 h 39339"/>
                <a:gd name="T86" fmla="*/ 401375000 w 44697"/>
                <a:gd name="T87" fmla="*/ 379328125 h 39339"/>
                <a:gd name="T88" fmla="*/ 419578125 w 44697"/>
                <a:gd name="T89" fmla="*/ 361828125 h 39339"/>
                <a:gd name="T90" fmla="*/ 546062500 w 44697"/>
                <a:gd name="T91" fmla="*/ 382265625 h 39339"/>
                <a:gd name="T92" fmla="*/ 567406250 w 44697"/>
                <a:gd name="T93" fmla="*/ 377312500 h 39339"/>
                <a:gd name="T94" fmla="*/ 642765625 w 44697"/>
                <a:gd name="T95" fmla="*/ 289062500 h 39339"/>
                <a:gd name="T96" fmla="*/ 642765625 w 44697"/>
                <a:gd name="T97" fmla="*/ 289062500 h 39339"/>
                <a:gd name="T98" fmla="*/ 569609375 w 44697"/>
                <a:gd name="T99" fmla="*/ 299906250 h 39339"/>
                <a:gd name="T100" fmla="*/ 519453125 w 44697"/>
                <a:gd name="T101" fmla="*/ 245937500 h 39339"/>
                <a:gd name="T102" fmla="*/ 662109375 w 44697"/>
                <a:gd name="T103" fmla="*/ 203218750 h 39339"/>
                <a:gd name="T104" fmla="*/ 683468750 w 44697"/>
                <a:gd name="T105" fmla="*/ 64203125 h 39339"/>
                <a:gd name="T106" fmla="*/ 564890625 w 44697"/>
                <a:gd name="T107" fmla="*/ 31984375 h 39339"/>
                <a:gd name="T108" fmla="*/ 453765625 w 44697"/>
                <a:gd name="T109" fmla="*/ 127062500 h 39339"/>
                <a:gd name="T110" fmla="*/ 425046875 w 44697"/>
                <a:gd name="T111" fmla="*/ 158625000 h 39339"/>
                <a:gd name="T112" fmla="*/ 406625000 w 44697"/>
                <a:gd name="T113" fmla="*/ 152046875 h 39339"/>
                <a:gd name="T114" fmla="*/ 429187500 w 44697"/>
                <a:gd name="T115" fmla="*/ 16640625 h 39339"/>
                <a:gd name="T116" fmla="*/ 400093750 w 44697"/>
                <a:gd name="T117" fmla="*/ 0 h 39339"/>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44697" h="39339" extrusionOk="0">
                  <a:moveTo>
                    <a:pt x="36379" y="5979"/>
                  </a:moveTo>
                  <a:cubicBezTo>
                    <a:pt x="37626" y="5979"/>
                    <a:pt x="37864" y="7555"/>
                    <a:pt x="35747" y="9035"/>
                  </a:cubicBezTo>
                  <a:cubicBezTo>
                    <a:pt x="35259" y="9350"/>
                    <a:pt x="34824" y="9486"/>
                    <a:pt x="34473" y="9486"/>
                  </a:cubicBezTo>
                  <a:cubicBezTo>
                    <a:pt x="33357" y="9486"/>
                    <a:pt x="33082" y="8112"/>
                    <a:pt x="34612" y="6739"/>
                  </a:cubicBezTo>
                  <a:cubicBezTo>
                    <a:pt x="35297" y="6203"/>
                    <a:pt x="35910" y="5979"/>
                    <a:pt x="36379" y="5979"/>
                  </a:cubicBezTo>
                  <a:close/>
                  <a:moveTo>
                    <a:pt x="21172" y="10001"/>
                  </a:moveTo>
                  <a:cubicBezTo>
                    <a:pt x="21224" y="10001"/>
                    <a:pt x="21276" y="10006"/>
                    <a:pt x="21330" y="10015"/>
                  </a:cubicBezTo>
                  <a:cubicBezTo>
                    <a:pt x="22725" y="10339"/>
                    <a:pt x="21930" y="14441"/>
                    <a:pt x="20363" y="14441"/>
                  </a:cubicBezTo>
                  <a:cubicBezTo>
                    <a:pt x="20308" y="14441"/>
                    <a:pt x="20252" y="14435"/>
                    <a:pt x="20195" y="14425"/>
                  </a:cubicBezTo>
                  <a:cubicBezTo>
                    <a:pt x="18771" y="14125"/>
                    <a:pt x="19573" y="10001"/>
                    <a:pt x="21172" y="10001"/>
                  </a:cubicBezTo>
                  <a:close/>
                  <a:moveTo>
                    <a:pt x="19764" y="21596"/>
                  </a:moveTo>
                  <a:cubicBezTo>
                    <a:pt x="20187" y="21596"/>
                    <a:pt x="20679" y="21690"/>
                    <a:pt x="21227" y="21904"/>
                  </a:cubicBezTo>
                  <a:cubicBezTo>
                    <a:pt x="23760" y="23171"/>
                    <a:pt x="23321" y="25199"/>
                    <a:pt x="21380" y="25199"/>
                  </a:cubicBezTo>
                  <a:cubicBezTo>
                    <a:pt x="20950" y="25199"/>
                    <a:pt x="20447" y="25099"/>
                    <a:pt x="19885" y="24870"/>
                  </a:cubicBezTo>
                  <a:cubicBezTo>
                    <a:pt x="17338" y="23618"/>
                    <a:pt x="17796" y="21596"/>
                    <a:pt x="19764" y="21596"/>
                  </a:cubicBezTo>
                  <a:close/>
                  <a:moveTo>
                    <a:pt x="24182" y="26162"/>
                  </a:moveTo>
                  <a:cubicBezTo>
                    <a:pt x="24978" y="26162"/>
                    <a:pt x="26067" y="26763"/>
                    <a:pt x="25869" y="27630"/>
                  </a:cubicBezTo>
                  <a:cubicBezTo>
                    <a:pt x="25759" y="27880"/>
                    <a:pt x="25466" y="27993"/>
                    <a:pt x="25120" y="27993"/>
                  </a:cubicBezTo>
                  <a:cubicBezTo>
                    <a:pt x="24325" y="27993"/>
                    <a:pt x="23247" y="27401"/>
                    <a:pt x="23445" y="26521"/>
                  </a:cubicBezTo>
                  <a:cubicBezTo>
                    <a:pt x="23553" y="26273"/>
                    <a:pt x="23840" y="26162"/>
                    <a:pt x="24182" y="26162"/>
                  </a:cubicBezTo>
                  <a:close/>
                  <a:moveTo>
                    <a:pt x="25606" y="0"/>
                  </a:moveTo>
                  <a:cubicBezTo>
                    <a:pt x="22588" y="0"/>
                    <a:pt x="17675" y="4496"/>
                    <a:pt x="17900" y="6456"/>
                  </a:cubicBezTo>
                  <a:cubicBezTo>
                    <a:pt x="16987" y="8479"/>
                    <a:pt x="18562" y="15892"/>
                    <a:pt x="17553" y="15892"/>
                  </a:cubicBezTo>
                  <a:cubicBezTo>
                    <a:pt x="17250" y="15892"/>
                    <a:pt x="16715" y="15226"/>
                    <a:pt x="15811" y="13548"/>
                  </a:cubicBezTo>
                  <a:cubicBezTo>
                    <a:pt x="13644" y="6765"/>
                    <a:pt x="18519" y="3541"/>
                    <a:pt x="16894" y="2097"/>
                  </a:cubicBezTo>
                  <a:cubicBezTo>
                    <a:pt x="4927" y="6524"/>
                    <a:pt x="13981" y="20631"/>
                    <a:pt x="11457" y="20631"/>
                  </a:cubicBezTo>
                  <a:cubicBezTo>
                    <a:pt x="11408" y="20631"/>
                    <a:pt x="11355" y="20625"/>
                    <a:pt x="11297" y="20615"/>
                  </a:cubicBezTo>
                  <a:cubicBezTo>
                    <a:pt x="3844" y="16823"/>
                    <a:pt x="7919" y="10273"/>
                    <a:pt x="6268" y="9241"/>
                  </a:cubicBezTo>
                  <a:cubicBezTo>
                    <a:pt x="1780" y="9447"/>
                    <a:pt x="1" y="18345"/>
                    <a:pt x="1368" y="21131"/>
                  </a:cubicBezTo>
                  <a:cubicBezTo>
                    <a:pt x="2425" y="24225"/>
                    <a:pt x="5314" y="26727"/>
                    <a:pt x="8563" y="26933"/>
                  </a:cubicBezTo>
                  <a:cubicBezTo>
                    <a:pt x="6681" y="33304"/>
                    <a:pt x="11968" y="36295"/>
                    <a:pt x="13180" y="37095"/>
                  </a:cubicBezTo>
                  <a:cubicBezTo>
                    <a:pt x="16091" y="38759"/>
                    <a:pt x="18570" y="39338"/>
                    <a:pt x="20584" y="39338"/>
                  </a:cubicBezTo>
                  <a:cubicBezTo>
                    <a:pt x="22940" y="39338"/>
                    <a:pt x="24659" y="38544"/>
                    <a:pt x="25688" y="37766"/>
                  </a:cubicBezTo>
                  <a:cubicBezTo>
                    <a:pt x="27932" y="35831"/>
                    <a:pt x="26101" y="36167"/>
                    <a:pt x="21975" y="35702"/>
                  </a:cubicBezTo>
                  <a:cubicBezTo>
                    <a:pt x="17100" y="35522"/>
                    <a:pt x="14469" y="31086"/>
                    <a:pt x="15991" y="29616"/>
                  </a:cubicBezTo>
                  <a:cubicBezTo>
                    <a:pt x="16201" y="29582"/>
                    <a:pt x="16415" y="29566"/>
                    <a:pt x="16633" y="29566"/>
                  </a:cubicBezTo>
                  <a:cubicBezTo>
                    <a:pt x="19978" y="29566"/>
                    <a:pt x="24301" y="33264"/>
                    <a:pt x="28670" y="33264"/>
                  </a:cubicBezTo>
                  <a:cubicBezTo>
                    <a:pt x="29941" y="33264"/>
                    <a:pt x="31216" y="32951"/>
                    <a:pt x="32471" y="32143"/>
                  </a:cubicBezTo>
                  <a:cubicBezTo>
                    <a:pt x="34277" y="31215"/>
                    <a:pt x="38068" y="28558"/>
                    <a:pt x="36933" y="27759"/>
                  </a:cubicBezTo>
                  <a:cubicBezTo>
                    <a:pt x="35945" y="27884"/>
                    <a:pt x="34966" y="27947"/>
                    <a:pt x="34021" y="27947"/>
                  </a:cubicBezTo>
                  <a:cubicBezTo>
                    <a:pt x="29910" y="27947"/>
                    <a:pt x="26443" y="26752"/>
                    <a:pt x="25688" y="24277"/>
                  </a:cubicBezTo>
                  <a:cubicBezTo>
                    <a:pt x="25424" y="23442"/>
                    <a:pt x="25932" y="23157"/>
                    <a:pt x="26853" y="23157"/>
                  </a:cubicBezTo>
                  <a:cubicBezTo>
                    <a:pt x="28828" y="23157"/>
                    <a:pt x="32703" y="24465"/>
                    <a:pt x="34948" y="24465"/>
                  </a:cubicBezTo>
                  <a:cubicBezTo>
                    <a:pt x="35537" y="24465"/>
                    <a:pt x="36013" y="24375"/>
                    <a:pt x="36314" y="24148"/>
                  </a:cubicBezTo>
                  <a:cubicBezTo>
                    <a:pt x="38816" y="23606"/>
                    <a:pt x="43303" y="19274"/>
                    <a:pt x="41137" y="18500"/>
                  </a:cubicBezTo>
                  <a:cubicBezTo>
                    <a:pt x="39565" y="18986"/>
                    <a:pt x="37927" y="19194"/>
                    <a:pt x="36455" y="19194"/>
                  </a:cubicBezTo>
                  <a:cubicBezTo>
                    <a:pt x="32299" y="19194"/>
                    <a:pt x="29474" y="17531"/>
                    <a:pt x="33245" y="15740"/>
                  </a:cubicBezTo>
                  <a:cubicBezTo>
                    <a:pt x="36340" y="14554"/>
                    <a:pt x="40131" y="15818"/>
                    <a:pt x="42375" y="13006"/>
                  </a:cubicBezTo>
                  <a:cubicBezTo>
                    <a:pt x="43355" y="10453"/>
                    <a:pt x="44696" y="5966"/>
                    <a:pt x="43742" y="4109"/>
                  </a:cubicBezTo>
                  <a:cubicBezTo>
                    <a:pt x="41314" y="2858"/>
                    <a:pt x="38595" y="2047"/>
                    <a:pt x="36153" y="2047"/>
                  </a:cubicBezTo>
                  <a:cubicBezTo>
                    <a:pt x="32654" y="2047"/>
                    <a:pt x="29725" y="3712"/>
                    <a:pt x="29041" y="8132"/>
                  </a:cubicBezTo>
                  <a:cubicBezTo>
                    <a:pt x="28743" y="9270"/>
                    <a:pt x="28120" y="10152"/>
                    <a:pt x="27203" y="10152"/>
                  </a:cubicBezTo>
                  <a:cubicBezTo>
                    <a:pt x="26852" y="10152"/>
                    <a:pt x="26459" y="10023"/>
                    <a:pt x="26024" y="9731"/>
                  </a:cubicBezTo>
                  <a:cubicBezTo>
                    <a:pt x="23651" y="7100"/>
                    <a:pt x="26901" y="3851"/>
                    <a:pt x="27468" y="1065"/>
                  </a:cubicBezTo>
                  <a:cubicBezTo>
                    <a:pt x="27065" y="312"/>
                    <a:pt x="26401" y="0"/>
                    <a:pt x="25606" y="0"/>
                  </a:cubicBez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marL="0" marR="0" lvl="0" indent="0" algn="l" defTabSz="121917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sp>
          <p:nvSpPr>
            <p:cNvPr id="8" name="Google Shape;433;p16"/>
            <p:cNvSpPr/>
            <p:nvPr/>
          </p:nvSpPr>
          <p:spPr>
            <a:xfrm>
              <a:off x="4809129" y="3587139"/>
              <a:ext cx="813141" cy="760656"/>
            </a:xfrm>
            <a:custGeom>
              <a:avLst/>
              <a:gdLst/>
              <a:ahLst/>
              <a:cxnLst/>
              <a:rect l="l" t="t" r="r" b="b"/>
              <a:pathLst>
                <a:path w="32471" h="30460" extrusionOk="0">
                  <a:moveTo>
                    <a:pt x="21097" y="0"/>
                  </a:moveTo>
                  <a:lnTo>
                    <a:pt x="21097" y="0"/>
                  </a:lnTo>
                  <a:cubicBezTo>
                    <a:pt x="18312" y="4075"/>
                    <a:pt x="17873" y="9827"/>
                    <a:pt x="20014" y="14675"/>
                  </a:cubicBezTo>
                  <a:cubicBezTo>
                    <a:pt x="17796" y="15759"/>
                    <a:pt x="15114" y="17177"/>
                    <a:pt x="12663" y="18544"/>
                  </a:cubicBezTo>
                  <a:cubicBezTo>
                    <a:pt x="8614" y="14005"/>
                    <a:pt x="8589" y="9827"/>
                    <a:pt x="10007" y="4901"/>
                  </a:cubicBezTo>
                  <a:lnTo>
                    <a:pt x="10007" y="4901"/>
                  </a:lnTo>
                  <a:cubicBezTo>
                    <a:pt x="7841" y="9208"/>
                    <a:pt x="8924" y="14908"/>
                    <a:pt x="12457" y="18647"/>
                  </a:cubicBezTo>
                  <a:cubicBezTo>
                    <a:pt x="10884" y="19524"/>
                    <a:pt x="8769" y="20762"/>
                    <a:pt x="6912" y="21897"/>
                  </a:cubicBezTo>
                  <a:cubicBezTo>
                    <a:pt x="2192" y="20607"/>
                    <a:pt x="26" y="15217"/>
                    <a:pt x="464" y="10446"/>
                  </a:cubicBezTo>
                  <a:lnTo>
                    <a:pt x="464" y="10446"/>
                  </a:lnTo>
                  <a:cubicBezTo>
                    <a:pt x="0" y="10884"/>
                    <a:pt x="284" y="12096"/>
                    <a:pt x="258" y="13231"/>
                  </a:cubicBezTo>
                  <a:cubicBezTo>
                    <a:pt x="568" y="16739"/>
                    <a:pt x="2734" y="20891"/>
                    <a:pt x="6628" y="22052"/>
                  </a:cubicBezTo>
                  <a:cubicBezTo>
                    <a:pt x="6345" y="22464"/>
                    <a:pt x="4153" y="23135"/>
                    <a:pt x="4230" y="23805"/>
                  </a:cubicBezTo>
                  <a:cubicBezTo>
                    <a:pt x="4926" y="23367"/>
                    <a:pt x="6061" y="22671"/>
                    <a:pt x="7170" y="22000"/>
                  </a:cubicBezTo>
                  <a:lnTo>
                    <a:pt x="7170" y="22000"/>
                  </a:lnTo>
                  <a:cubicBezTo>
                    <a:pt x="5519" y="24527"/>
                    <a:pt x="6783" y="29840"/>
                    <a:pt x="9491" y="30459"/>
                  </a:cubicBezTo>
                  <a:cubicBezTo>
                    <a:pt x="5881" y="28138"/>
                    <a:pt x="5287" y="21819"/>
                    <a:pt x="10162" y="20220"/>
                  </a:cubicBezTo>
                  <a:cubicBezTo>
                    <a:pt x="14902" y="21989"/>
                    <a:pt x="18574" y="27881"/>
                    <a:pt x="24211" y="27881"/>
                  </a:cubicBezTo>
                  <a:cubicBezTo>
                    <a:pt x="24248" y="27881"/>
                    <a:pt x="24284" y="27881"/>
                    <a:pt x="24321" y="27880"/>
                  </a:cubicBezTo>
                  <a:cubicBezTo>
                    <a:pt x="18956" y="27236"/>
                    <a:pt x="15397" y="22438"/>
                    <a:pt x="10394" y="20091"/>
                  </a:cubicBezTo>
                  <a:cubicBezTo>
                    <a:pt x="13515" y="18286"/>
                    <a:pt x="16816" y="16507"/>
                    <a:pt x="20246" y="14804"/>
                  </a:cubicBezTo>
                  <a:lnTo>
                    <a:pt x="21871" y="14005"/>
                  </a:lnTo>
                  <a:cubicBezTo>
                    <a:pt x="24118" y="15173"/>
                    <a:pt x="27476" y="18015"/>
                    <a:pt x="30159" y="18015"/>
                  </a:cubicBezTo>
                  <a:cubicBezTo>
                    <a:pt x="30617" y="18015"/>
                    <a:pt x="31055" y="17932"/>
                    <a:pt x="31465" y="17745"/>
                  </a:cubicBezTo>
                  <a:lnTo>
                    <a:pt x="31465" y="17745"/>
                  </a:lnTo>
                  <a:cubicBezTo>
                    <a:pt x="31199" y="17778"/>
                    <a:pt x="30936" y="17794"/>
                    <a:pt x="30677" y="17794"/>
                  </a:cubicBezTo>
                  <a:cubicBezTo>
                    <a:pt x="27570" y="17794"/>
                    <a:pt x="24936" y="15495"/>
                    <a:pt x="22103" y="13876"/>
                  </a:cubicBezTo>
                  <a:cubicBezTo>
                    <a:pt x="25224" y="12380"/>
                    <a:pt x="31671" y="9053"/>
                    <a:pt x="32471" y="6061"/>
                  </a:cubicBezTo>
                  <a:lnTo>
                    <a:pt x="32471" y="6061"/>
                  </a:lnTo>
                  <a:cubicBezTo>
                    <a:pt x="31052" y="8176"/>
                    <a:pt x="28912" y="9904"/>
                    <a:pt x="26539" y="11297"/>
                  </a:cubicBezTo>
                  <a:cubicBezTo>
                    <a:pt x="25966" y="10495"/>
                    <a:pt x="28283" y="4708"/>
                    <a:pt x="28085" y="4708"/>
                  </a:cubicBezTo>
                  <a:cubicBezTo>
                    <a:pt x="28060" y="4708"/>
                    <a:pt x="27995" y="4799"/>
                    <a:pt x="27880" y="5004"/>
                  </a:cubicBezTo>
                  <a:cubicBezTo>
                    <a:pt x="24037" y="12432"/>
                    <a:pt x="30201" y="9904"/>
                    <a:pt x="20194" y="14572"/>
                  </a:cubicBezTo>
                  <a:cubicBezTo>
                    <a:pt x="17770" y="9208"/>
                    <a:pt x="19034" y="4256"/>
                    <a:pt x="21097" y="0"/>
                  </a:cubicBezTo>
                  <a:close/>
                </a:path>
              </a:pathLst>
            </a:custGeom>
            <a:solidFill>
              <a:schemeClr val="accent6"/>
            </a:solidFill>
            <a:ln>
              <a:noFill/>
            </a:ln>
          </p:spPr>
          <p:txBody>
            <a:bodyPr spcFirstLastPara="1" lIns="91425" tIns="91425" rIns="91425" bIns="91425" anchor="ctr"/>
            <a:lstStyle/>
            <a:p>
              <a:pPr marL="0" marR="0" lvl="0" indent="0" algn="l" defTabSz="1219170" rtl="0" eaLnBrk="1" fontAlgn="base"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grpSp>
      <p:grpSp>
        <p:nvGrpSpPr>
          <p:cNvPr id="9" name="Google Shape;434;p16"/>
          <p:cNvGrpSpPr>
            <a:grpSpLocks/>
          </p:cNvGrpSpPr>
          <p:nvPr/>
        </p:nvGrpSpPr>
        <p:grpSpPr bwMode="auto">
          <a:xfrm rot="5400000" flipH="1">
            <a:off x="881593" y="5931960"/>
            <a:ext cx="1731433" cy="1390649"/>
            <a:chOff x="4649450" y="3527425"/>
            <a:chExt cx="1224050" cy="983475"/>
          </a:xfrm>
        </p:grpSpPr>
        <p:sp>
          <p:nvSpPr>
            <p:cNvPr id="10" name="Google Shape;435;p16"/>
            <p:cNvSpPr/>
            <p:nvPr/>
          </p:nvSpPr>
          <p:spPr>
            <a:xfrm>
              <a:off x="4649450" y="4150143"/>
              <a:ext cx="456400" cy="169151"/>
            </a:xfrm>
            <a:custGeom>
              <a:avLst/>
              <a:gdLst/>
              <a:ahLst/>
              <a:cxnLst/>
              <a:rect l="l" t="t" r="r" b="b"/>
              <a:pathLst>
                <a:path w="18259" h="6731" extrusionOk="0">
                  <a:moveTo>
                    <a:pt x="14506" y="1"/>
                  </a:moveTo>
                  <a:lnTo>
                    <a:pt x="14454" y="52"/>
                  </a:lnTo>
                  <a:cubicBezTo>
                    <a:pt x="10483" y="3121"/>
                    <a:pt x="5815" y="5107"/>
                    <a:pt x="888" y="5855"/>
                  </a:cubicBezTo>
                  <a:cubicBezTo>
                    <a:pt x="21" y="6472"/>
                    <a:pt x="0" y="6730"/>
                    <a:pt x="534" y="6730"/>
                  </a:cubicBezTo>
                  <a:cubicBezTo>
                    <a:pt x="3080" y="6730"/>
                    <a:pt x="18259" y="854"/>
                    <a:pt x="14506" y="1"/>
                  </a:cubicBezTo>
                  <a:close/>
                </a:path>
              </a:pathLst>
            </a:custGeom>
            <a:solidFill>
              <a:schemeClr val="accent3"/>
            </a:solidFill>
            <a:ln>
              <a:noFill/>
            </a:ln>
          </p:spPr>
          <p:txBody>
            <a:bodyPr spcFirstLastPara="1" lIns="91425" tIns="91425" rIns="91425" bIns="91425" anchor="ctr"/>
            <a:lstStyle/>
            <a:p>
              <a:pPr marL="0" marR="0" lvl="0" indent="0" algn="l" defTabSz="1219170" rtl="0" eaLnBrk="1" fontAlgn="base"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sp>
          <p:nvSpPr>
            <p:cNvPr id="11" name="Google Shape;436;p16"/>
            <p:cNvSpPr/>
            <p:nvPr/>
          </p:nvSpPr>
          <p:spPr>
            <a:xfrm>
              <a:off x="4755693" y="3527425"/>
              <a:ext cx="1117807" cy="983475"/>
            </a:xfrm>
            <a:custGeom>
              <a:avLst/>
              <a:gdLst/>
              <a:ahLst/>
              <a:cxnLst/>
              <a:rect l="l" t="t" r="r" b="b"/>
              <a:pathLst>
                <a:path w="44697" h="39339" extrusionOk="0">
                  <a:moveTo>
                    <a:pt x="36379" y="5979"/>
                  </a:moveTo>
                  <a:cubicBezTo>
                    <a:pt x="37626" y="5979"/>
                    <a:pt x="37864" y="7555"/>
                    <a:pt x="35747" y="9035"/>
                  </a:cubicBezTo>
                  <a:cubicBezTo>
                    <a:pt x="35259" y="9350"/>
                    <a:pt x="34824" y="9486"/>
                    <a:pt x="34473" y="9486"/>
                  </a:cubicBezTo>
                  <a:cubicBezTo>
                    <a:pt x="33357" y="9486"/>
                    <a:pt x="33082" y="8112"/>
                    <a:pt x="34612" y="6739"/>
                  </a:cubicBezTo>
                  <a:cubicBezTo>
                    <a:pt x="35297" y="6203"/>
                    <a:pt x="35910" y="5979"/>
                    <a:pt x="36379" y="5979"/>
                  </a:cubicBezTo>
                  <a:close/>
                  <a:moveTo>
                    <a:pt x="21172" y="10001"/>
                  </a:moveTo>
                  <a:cubicBezTo>
                    <a:pt x="21224" y="10001"/>
                    <a:pt x="21276" y="10006"/>
                    <a:pt x="21330" y="10015"/>
                  </a:cubicBezTo>
                  <a:cubicBezTo>
                    <a:pt x="22725" y="10339"/>
                    <a:pt x="21930" y="14441"/>
                    <a:pt x="20363" y="14441"/>
                  </a:cubicBezTo>
                  <a:cubicBezTo>
                    <a:pt x="20308" y="14441"/>
                    <a:pt x="20252" y="14435"/>
                    <a:pt x="20195" y="14425"/>
                  </a:cubicBezTo>
                  <a:cubicBezTo>
                    <a:pt x="18771" y="14125"/>
                    <a:pt x="19573" y="10001"/>
                    <a:pt x="21172" y="10001"/>
                  </a:cubicBezTo>
                  <a:close/>
                  <a:moveTo>
                    <a:pt x="19764" y="21596"/>
                  </a:moveTo>
                  <a:cubicBezTo>
                    <a:pt x="20187" y="21596"/>
                    <a:pt x="20679" y="21690"/>
                    <a:pt x="21227" y="21904"/>
                  </a:cubicBezTo>
                  <a:cubicBezTo>
                    <a:pt x="23760" y="23171"/>
                    <a:pt x="23321" y="25199"/>
                    <a:pt x="21380" y="25199"/>
                  </a:cubicBezTo>
                  <a:cubicBezTo>
                    <a:pt x="20950" y="25199"/>
                    <a:pt x="20447" y="25099"/>
                    <a:pt x="19885" y="24870"/>
                  </a:cubicBezTo>
                  <a:cubicBezTo>
                    <a:pt x="17338" y="23618"/>
                    <a:pt x="17796" y="21596"/>
                    <a:pt x="19764" y="21596"/>
                  </a:cubicBezTo>
                  <a:close/>
                  <a:moveTo>
                    <a:pt x="24182" y="26162"/>
                  </a:moveTo>
                  <a:cubicBezTo>
                    <a:pt x="24978" y="26162"/>
                    <a:pt x="26067" y="26763"/>
                    <a:pt x="25869" y="27630"/>
                  </a:cubicBezTo>
                  <a:cubicBezTo>
                    <a:pt x="25759" y="27880"/>
                    <a:pt x="25466" y="27993"/>
                    <a:pt x="25120" y="27993"/>
                  </a:cubicBezTo>
                  <a:cubicBezTo>
                    <a:pt x="24325" y="27993"/>
                    <a:pt x="23247" y="27401"/>
                    <a:pt x="23445" y="26521"/>
                  </a:cubicBezTo>
                  <a:cubicBezTo>
                    <a:pt x="23553" y="26273"/>
                    <a:pt x="23840" y="26162"/>
                    <a:pt x="24182" y="26162"/>
                  </a:cubicBezTo>
                  <a:close/>
                  <a:moveTo>
                    <a:pt x="25606" y="0"/>
                  </a:moveTo>
                  <a:cubicBezTo>
                    <a:pt x="22588" y="0"/>
                    <a:pt x="17675" y="4496"/>
                    <a:pt x="17900" y="6456"/>
                  </a:cubicBezTo>
                  <a:cubicBezTo>
                    <a:pt x="16987" y="8479"/>
                    <a:pt x="18562" y="15892"/>
                    <a:pt x="17553" y="15892"/>
                  </a:cubicBezTo>
                  <a:cubicBezTo>
                    <a:pt x="17250" y="15892"/>
                    <a:pt x="16715" y="15226"/>
                    <a:pt x="15811" y="13548"/>
                  </a:cubicBezTo>
                  <a:cubicBezTo>
                    <a:pt x="13644" y="6765"/>
                    <a:pt x="18519" y="3541"/>
                    <a:pt x="16894" y="2097"/>
                  </a:cubicBezTo>
                  <a:lnTo>
                    <a:pt x="16894" y="2097"/>
                  </a:lnTo>
                  <a:cubicBezTo>
                    <a:pt x="4927" y="6524"/>
                    <a:pt x="13981" y="20631"/>
                    <a:pt x="11457" y="20631"/>
                  </a:cubicBezTo>
                  <a:cubicBezTo>
                    <a:pt x="11408" y="20631"/>
                    <a:pt x="11355" y="20625"/>
                    <a:pt x="11297" y="20615"/>
                  </a:cubicBezTo>
                  <a:cubicBezTo>
                    <a:pt x="3844" y="16823"/>
                    <a:pt x="7919" y="10273"/>
                    <a:pt x="6268" y="9241"/>
                  </a:cubicBezTo>
                  <a:lnTo>
                    <a:pt x="6268" y="9241"/>
                  </a:lnTo>
                  <a:cubicBezTo>
                    <a:pt x="1780" y="9447"/>
                    <a:pt x="1" y="18345"/>
                    <a:pt x="1368" y="21131"/>
                  </a:cubicBezTo>
                  <a:cubicBezTo>
                    <a:pt x="2425" y="24225"/>
                    <a:pt x="5314" y="26727"/>
                    <a:pt x="8563" y="26933"/>
                  </a:cubicBezTo>
                  <a:cubicBezTo>
                    <a:pt x="6681" y="33304"/>
                    <a:pt x="11968" y="36295"/>
                    <a:pt x="13180" y="37095"/>
                  </a:cubicBezTo>
                  <a:cubicBezTo>
                    <a:pt x="16091" y="38759"/>
                    <a:pt x="18570" y="39338"/>
                    <a:pt x="20584" y="39338"/>
                  </a:cubicBezTo>
                  <a:cubicBezTo>
                    <a:pt x="22940" y="39338"/>
                    <a:pt x="24659" y="38544"/>
                    <a:pt x="25688" y="37766"/>
                  </a:cubicBezTo>
                  <a:cubicBezTo>
                    <a:pt x="27932" y="35831"/>
                    <a:pt x="26101" y="36167"/>
                    <a:pt x="21975" y="35702"/>
                  </a:cubicBezTo>
                  <a:cubicBezTo>
                    <a:pt x="17100" y="35522"/>
                    <a:pt x="14469" y="31086"/>
                    <a:pt x="15991" y="29616"/>
                  </a:cubicBezTo>
                  <a:cubicBezTo>
                    <a:pt x="16201" y="29582"/>
                    <a:pt x="16415" y="29566"/>
                    <a:pt x="16633" y="29566"/>
                  </a:cubicBezTo>
                  <a:cubicBezTo>
                    <a:pt x="19978" y="29566"/>
                    <a:pt x="24301" y="33264"/>
                    <a:pt x="28670" y="33264"/>
                  </a:cubicBezTo>
                  <a:cubicBezTo>
                    <a:pt x="29941" y="33264"/>
                    <a:pt x="31216" y="32951"/>
                    <a:pt x="32471" y="32143"/>
                  </a:cubicBezTo>
                  <a:cubicBezTo>
                    <a:pt x="34277" y="31215"/>
                    <a:pt x="38068" y="28558"/>
                    <a:pt x="36933" y="27759"/>
                  </a:cubicBezTo>
                  <a:lnTo>
                    <a:pt x="36933" y="27759"/>
                  </a:lnTo>
                  <a:cubicBezTo>
                    <a:pt x="35945" y="27884"/>
                    <a:pt x="34966" y="27947"/>
                    <a:pt x="34021" y="27947"/>
                  </a:cubicBezTo>
                  <a:cubicBezTo>
                    <a:pt x="29910" y="27947"/>
                    <a:pt x="26443" y="26752"/>
                    <a:pt x="25688" y="24277"/>
                  </a:cubicBezTo>
                  <a:cubicBezTo>
                    <a:pt x="25424" y="23442"/>
                    <a:pt x="25932" y="23157"/>
                    <a:pt x="26853" y="23157"/>
                  </a:cubicBezTo>
                  <a:cubicBezTo>
                    <a:pt x="28828" y="23157"/>
                    <a:pt x="32703" y="24465"/>
                    <a:pt x="34948" y="24465"/>
                  </a:cubicBezTo>
                  <a:cubicBezTo>
                    <a:pt x="35537" y="24465"/>
                    <a:pt x="36013" y="24375"/>
                    <a:pt x="36314" y="24148"/>
                  </a:cubicBezTo>
                  <a:cubicBezTo>
                    <a:pt x="38816" y="23606"/>
                    <a:pt x="43303" y="19274"/>
                    <a:pt x="41137" y="18500"/>
                  </a:cubicBezTo>
                  <a:lnTo>
                    <a:pt x="41137" y="18500"/>
                  </a:lnTo>
                  <a:cubicBezTo>
                    <a:pt x="39565" y="18986"/>
                    <a:pt x="37927" y="19194"/>
                    <a:pt x="36455" y="19194"/>
                  </a:cubicBezTo>
                  <a:cubicBezTo>
                    <a:pt x="32299" y="19194"/>
                    <a:pt x="29474" y="17531"/>
                    <a:pt x="33245" y="15740"/>
                  </a:cubicBezTo>
                  <a:cubicBezTo>
                    <a:pt x="36340" y="14554"/>
                    <a:pt x="40131" y="15818"/>
                    <a:pt x="42375" y="13006"/>
                  </a:cubicBezTo>
                  <a:cubicBezTo>
                    <a:pt x="43355" y="10453"/>
                    <a:pt x="44696" y="5966"/>
                    <a:pt x="43742" y="4109"/>
                  </a:cubicBezTo>
                  <a:cubicBezTo>
                    <a:pt x="41314" y="2858"/>
                    <a:pt x="38595" y="2047"/>
                    <a:pt x="36153" y="2047"/>
                  </a:cubicBezTo>
                  <a:cubicBezTo>
                    <a:pt x="32654" y="2047"/>
                    <a:pt x="29725" y="3712"/>
                    <a:pt x="29041" y="8132"/>
                  </a:cubicBezTo>
                  <a:cubicBezTo>
                    <a:pt x="28743" y="9270"/>
                    <a:pt x="28120" y="10152"/>
                    <a:pt x="27203" y="10152"/>
                  </a:cubicBezTo>
                  <a:cubicBezTo>
                    <a:pt x="26852" y="10152"/>
                    <a:pt x="26459" y="10023"/>
                    <a:pt x="26024" y="9731"/>
                  </a:cubicBezTo>
                  <a:cubicBezTo>
                    <a:pt x="23651" y="7100"/>
                    <a:pt x="26901" y="3851"/>
                    <a:pt x="27468" y="1065"/>
                  </a:cubicBezTo>
                  <a:cubicBezTo>
                    <a:pt x="27065" y="312"/>
                    <a:pt x="26401" y="0"/>
                    <a:pt x="25606" y="0"/>
                  </a:cubicBezTo>
                  <a:close/>
                </a:path>
              </a:pathLst>
            </a:custGeom>
            <a:solidFill>
              <a:schemeClr val="accent4"/>
            </a:solidFill>
            <a:ln>
              <a:noFill/>
            </a:ln>
          </p:spPr>
          <p:txBody>
            <a:bodyPr spcFirstLastPara="1" lIns="91425" tIns="91425" rIns="91425" bIns="91425" anchor="ctr"/>
            <a:lstStyle/>
            <a:p>
              <a:pPr marL="0" marR="0" lvl="0" indent="0" algn="l" defTabSz="1219170" rtl="0" eaLnBrk="1" fontAlgn="base"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sp>
          <p:nvSpPr>
            <p:cNvPr id="12" name="Google Shape;437;p16"/>
            <p:cNvSpPr/>
            <p:nvPr/>
          </p:nvSpPr>
          <p:spPr>
            <a:xfrm>
              <a:off x="4842484" y="3606762"/>
              <a:ext cx="811045" cy="760435"/>
            </a:xfrm>
            <a:custGeom>
              <a:avLst/>
              <a:gdLst/>
              <a:ahLst/>
              <a:cxnLst/>
              <a:rect l="l" t="t" r="r" b="b"/>
              <a:pathLst>
                <a:path w="32471" h="30460" extrusionOk="0">
                  <a:moveTo>
                    <a:pt x="21097" y="0"/>
                  </a:moveTo>
                  <a:lnTo>
                    <a:pt x="21097" y="0"/>
                  </a:lnTo>
                  <a:cubicBezTo>
                    <a:pt x="18312" y="4075"/>
                    <a:pt x="17873" y="9827"/>
                    <a:pt x="20014" y="14675"/>
                  </a:cubicBezTo>
                  <a:cubicBezTo>
                    <a:pt x="17796" y="15759"/>
                    <a:pt x="15114" y="17177"/>
                    <a:pt x="12663" y="18544"/>
                  </a:cubicBezTo>
                  <a:cubicBezTo>
                    <a:pt x="8614" y="14005"/>
                    <a:pt x="8589" y="9827"/>
                    <a:pt x="10007" y="4901"/>
                  </a:cubicBezTo>
                  <a:lnTo>
                    <a:pt x="10007" y="4901"/>
                  </a:lnTo>
                  <a:cubicBezTo>
                    <a:pt x="7841" y="9208"/>
                    <a:pt x="8924" y="14908"/>
                    <a:pt x="12457" y="18647"/>
                  </a:cubicBezTo>
                  <a:cubicBezTo>
                    <a:pt x="10884" y="19524"/>
                    <a:pt x="8769" y="20762"/>
                    <a:pt x="6912" y="21897"/>
                  </a:cubicBezTo>
                  <a:cubicBezTo>
                    <a:pt x="2192" y="20607"/>
                    <a:pt x="26" y="15217"/>
                    <a:pt x="464" y="10446"/>
                  </a:cubicBezTo>
                  <a:lnTo>
                    <a:pt x="464" y="10446"/>
                  </a:lnTo>
                  <a:cubicBezTo>
                    <a:pt x="0" y="10884"/>
                    <a:pt x="284" y="12096"/>
                    <a:pt x="258" y="13231"/>
                  </a:cubicBezTo>
                  <a:cubicBezTo>
                    <a:pt x="568" y="16739"/>
                    <a:pt x="2734" y="20891"/>
                    <a:pt x="6628" y="22052"/>
                  </a:cubicBezTo>
                  <a:cubicBezTo>
                    <a:pt x="6345" y="22464"/>
                    <a:pt x="4153" y="23135"/>
                    <a:pt x="4230" y="23805"/>
                  </a:cubicBezTo>
                  <a:cubicBezTo>
                    <a:pt x="4926" y="23367"/>
                    <a:pt x="6061" y="22671"/>
                    <a:pt x="7170" y="22000"/>
                  </a:cubicBezTo>
                  <a:lnTo>
                    <a:pt x="7170" y="22000"/>
                  </a:lnTo>
                  <a:cubicBezTo>
                    <a:pt x="5519" y="24527"/>
                    <a:pt x="6783" y="29840"/>
                    <a:pt x="9491" y="30459"/>
                  </a:cubicBezTo>
                  <a:cubicBezTo>
                    <a:pt x="5881" y="28138"/>
                    <a:pt x="5287" y="21819"/>
                    <a:pt x="10162" y="20220"/>
                  </a:cubicBezTo>
                  <a:cubicBezTo>
                    <a:pt x="14902" y="21989"/>
                    <a:pt x="18574" y="27881"/>
                    <a:pt x="24211" y="27881"/>
                  </a:cubicBezTo>
                  <a:cubicBezTo>
                    <a:pt x="24248" y="27881"/>
                    <a:pt x="24284" y="27881"/>
                    <a:pt x="24321" y="27880"/>
                  </a:cubicBezTo>
                  <a:cubicBezTo>
                    <a:pt x="18956" y="27236"/>
                    <a:pt x="15397" y="22438"/>
                    <a:pt x="10394" y="20091"/>
                  </a:cubicBezTo>
                  <a:cubicBezTo>
                    <a:pt x="13515" y="18286"/>
                    <a:pt x="16816" y="16507"/>
                    <a:pt x="20246" y="14804"/>
                  </a:cubicBezTo>
                  <a:lnTo>
                    <a:pt x="21871" y="14005"/>
                  </a:lnTo>
                  <a:cubicBezTo>
                    <a:pt x="24118" y="15173"/>
                    <a:pt x="27476" y="18015"/>
                    <a:pt x="30159" y="18015"/>
                  </a:cubicBezTo>
                  <a:cubicBezTo>
                    <a:pt x="30617" y="18015"/>
                    <a:pt x="31055" y="17932"/>
                    <a:pt x="31465" y="17745"/>
                  </a:cubicBezTo>
                  <a:lnTo>
                    <a:pt x="31465" y="17745"/>
                  </a:lnTo>
                  <a:cubicBezTo>
                    <a:pt x="31199" y="17778"/>
                    <a:pt x="30936" y="17794"/>
                    <a:pt x="30677" y="17794"/>
                  </a:cubicBezTo>
                  <a:cubicBezTo>
                    <a:pt x="27570" y="17794"/>
                    <a:pt x="24936" y="15495"/>
                    <a:pt x="22103" y="13876"/>
                  </a:cubicBezTo>
                  <a:cubicBezTo>
                    <a:pt x="25224" y="12380"/>
                    <a:pt x="31671" y="9053"/>
                    <a:pt x="32471" y="6061"/>
                  </a:cubicBezTo>
                  <a:lnTo>
                    <a:pt x="32471" y="6061"/>
                  </a:lnTo>
                  <a:cubicBezTo>
                    <a:pt x="31052" y="8176"/>
                    <a:pt x="28912" y="9904"/>
                    <a:pt x="26539" y="11297"/>
                  </a:cubicBezTo>
                  <a:cubicBezTo>
                    <a:pt x="25966" y="10495"/>
                    <a:pt x="28283" y="4708"/>
                    <a:pt x="28085" y="4708"/>
                  </a:cubicBezTo>
                  <a:cubicBezTo>
                    <a:pt x="28060" y="4708"/>
                    <a:pt x="27995" y="4799"/>
                    <a:pt x="27880" y="5004"/>
                  </a:cubicBezTo>
                  <a:cubicBezTo>
                    <a:pt x="24037" y="12432"/>
                    <a:pt x="30201" y="9904"/>
                    <a:pt x="20194" y="14572"/>
                  </a:cubicBezTo>
                  <a:cubicBezTo>
                    <a:pt x="17770" y="9208"/>
                    <a:pt x="19034" y="4256"/>
                    <a:pt x="21097" y="0"/>
                  </a:cubicBezTo>
                  <a:close/>
                </a:path>
              </a:pathLst>
            </a:custGeom>
            <a:solidFill>
              <a:schemeClr val="accent3"/>
            </a:solidFill>
            <a:ln>
              <a:noFill/>
            </a:ln>
          </p:spPr>
          <p:txBody>
            <a:bodyPr spcFirstLastPara="1" lIns="91425" tIns="91425" rIns="91425" bIns="91425" anchor="ctr"/>
            <a:lstStyle/>
            <a:p>
              <a:pPr marL="0" marR="0" lvl="0" indent="0" algn="l" defTabSz="1219170" rtl="0" eaLnBrk="1" fontAlgn="base"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grpSp>
      <p:sp>
        <p:nvSpPr>
          <p:cNvPr id="13" name="Google Shape;438;p16"/>
          <p:cNvSpPr/>
          <p:nvPr/>
        </p:nvSpPr>
        <p:spPr>
          <a:xfrm rot="5400000" flipH="1">
            <a:off x="0" y="5405967"/>
            <a:ext cx="1496483" cy="2025651"/>
          </a:xfrm>
          <a:custGeom>
            <a:avLst/>
            <a:gdLst/>
            <a:ahLst/>
            <a:cxnLst/>
            <a:rect l="l" t="t" r="r" b="b"/>
            <a:pathLst>
              <a:path w="29738" h="40284" extrusionOk="0">
                <a:moveTo>
                  <a:pt x="20659" y="0"/>
                </a:moveTo>
                <a:cubicBezTo>
                  <a:pt x="17022" y="4411"/>
                  <a:pt x="13953" y="10291"/>
                  <a:pt x="14882" y="16326"/>
                </a:cubicBezTo>
                <a:lnTo>
                  <a:pt x="14701" y="16584"/>
                </a:lnTo>
                <a:cubicBezTo>
                  <a:pt x="14340" y="17177"/>
                  <a:pt x="13979" y="17770"/>
                  <a:pt x="13669" y="18389"/>
                </a:cubicBezTo>
                <a:cubicBezTo>
                  <a:pt x="13205" y="13308"/>
                  <a:pt x="12406" y="8228"/>
                  <a:pt x="11271" y="3250"/>
                </a:cubicBezTo>
                <a:lnTo>
                  <a:pt x="11271" y="3250"/>
                </a:lnTo>
                <a:cubicBezTo>
                  <a:pt x="9698" y="8486"/>
                  <a:pt x="10497" y="14185"/>
                  <a:pt x="13463" y="18776"/>
                </a:cubicBezTo>
                <a:cubicBezTo>
                  <a:pt x="12844" y="19988"/>
                  <a:pt x="12303" y="21200"/>
                  <a:pt x="11813" y="22490"/>
                </a:cubicBezTo>
                <a:cubicBezTo>
                  <a:pt x="10342" y="17693"/>
                  <a:pt x="8150" y="12354"/>
                  <a:pt x="4540" y="8743"/>
                </a:cubicBezTo>
                <a:lnTo>
                  <a:pt x="4540" y="8743"/>
                </a:lnTo>
                <a:cubicBezTo>
                  <a:pt x="6551" y="13412"/>
                  <a:pt x="7634" y="19086"/>
                  <a:pt x="11658" y="22928"/>
                </a:cubicBezTo>
                <a:cubicBezTo>
                  <a:pt x="11451" y="23444"/>
                  <a:pt x="11271" y="23960"/>
                  <a:pt x="11116" y="24502"/>
                </a:cubicBezTo>
                <a:cubicBezTo>
                  <a:pt x="7067" y="22206"/>
                  <a:pt x="4978" y="18183"/>
                  <a:pt x="2579" y="14495"/>
                </a:cubicBezTo>
                <a:lnTo>
                  <a:pt x="2579" y="14495"/>
                </a:lnTo>
                <a:cubicBezTo>
                  <a:pt x="3559" y="18802"/>
                  <a:pt x="5571" y="24579"/>
                  <a:pt x="10884" y="25250"/>
                </a:cubicBezTo>
                <a:cubicBezTo>
                  <a:pt x="10729" y="25765"/>
                  <a:pt x="10652" y="25997"/>
                  <a:pt x="10420" y="26926"/>
                </a:cubicBezTo>
                <a:cubicBezTo>
                  <a:pt x="6758" y="25688"/>
                  <a:pt x="2786" y="24553"/>
                  <a:pt x="0" y="21226"/>
                </a:cubicBezTo>
                <a:lnTo>
                  <a:pt x="0" y="21226"/>
                </a:lnTo>
                <a:cubicBezTo>
                  <a:pt x="136" y="25466"/>
                  <a:pt x="4517" y="27533"/>
                  <a:pt x="8624" y="27533"/>
                </a:cubicBezTo>
                <a:cubicBezTo>
                  <a:pt x="9188" y="27533"/>
                  <a:pt x="9748" y="27494"/>
                  <a:pt x="10291" y="27416"/>
                </a:cubicBezTo>
                <a:lnTo>
                  <a:pt x="10291" y="27416"/>
                </a:lnTo>
                <a:cubicBezTo>
                  <a:pt x="10162" y="27932"/>
                  <a:pt x="10033" y="28422"/>
                  <a:pt x="9930" y="28938"/>
                </a:cubicBezTo>
                <a:cubicBezTo>
                  <a:pt x="7962" y="29088"/>
                  <a:pt x="5995" y="29292"/>
                  <a:pt x="3944" y="29292"/>
                </a:cubicBezTo>
                <a:cubicBezTo>
                  <a:pt x="2822" y="29292"/>
                  <a:pt x="1676" y="29231"/>
                  <a:pt x="490" y="29067"/>
                </a:cubicBezTo>
                <a:lnTo>
                  <a:pt x="490" y="29067"/>
                </a:lnTo>
                <a:cubicBezTo>
                  <a:pt x="1849" y="30026"/>
                  <a:pt x="3422" y="30331"/>
                  <a:pt x="5062" y="30331"/>
                </a:cubicBezTo>
                <a:cubicBezTo>
                  <a:pt x="6596" y="30331"/>
                  <a:pt x="8190" y="30064"/>
                  <a:pt x="9723" y="29814"/>
                </a:cubicBezTo>
                <a:lnTo>
                  <a:pt x="9723" y="29814"/>
                </a:lnTo>
                <a:cubicBezTo>
                  <a:pt x="9620" y="30253"/>
                  <a:pt x="9543" y="30666"/>
                  <a:pt x="9466" y="31104"/>
                </a:cubicBezTo>
                <a:cubicBezTo>
                  <a:pt x="6912" y="31517"/>
                  <a:pt x="4617" y="33245"/>
                  <a:pt x="1960" y="34122"/>
                </a:cubicBezTo>
                <a:cubicBezTo>
                  <a:pt x="2357" y="34238"/>
                  <a:pt x="2774" y="34290"/>
                  <a:pt x="3202" y="34290"/>
                </a:cubicBezTo>
                <a:cubicBezTo>
                  <a:pt x="5248" y="34290"/>
                  <a:pt x="7562" y="33085"/>
                  <a:pt x="9311" y="31826"/>
                </a:cubicBezTo>
                <a:lnTo>
                  <a:pt x="9311" y="31826"/>
                </a:lnTo>
                <a:cubicBezTo>
                  <a:pt x="8167" y="38164"/>
                  <a:pt x="7894" y="40283"/>
                  <a:pt x="8013" y="40283"/>
                </a:cubicBezTo>
                <a:cubicBezTo>
                  <a:pt x="8206" y="40283"/>
                  <a:pt x="9423" y="34747"/>
                  <a:pt x="9646" y="32548"/>
                </a:cubicBezTo>
                <a:cubicBezTo>
                  <a:pt x="10136" y="34431"/>
                  <a:pt x="11967" y="36881"/>
                  <a:pt x="14159" y="36984"/>
                </a:cubicBezTo>
                <a:cubicBezTo>
                  <a:pt x="12483" y="35592"/>
                  <a:pt x="12122" y="32780"/>
                  <a:pt x="9852" y="31491"/>
                </a:cubicBezTo>
                <a:cubicBezTo>
                  <a:pt x="9956" y="30949"/>
                  <a:pt x="10059" y="30382"/>
                  <a:pt x="10188" y="29814"/>
                </a:cubicBezTo>
                <a:cubicBezTo>
                  <a:pt x="11451" y="32445"/>
                  <a:pt x="15681" y="33941"/>
                  <a:pt x="18415" y="34508"/>
                </a:cubicBezTo>
                <a:cubicBezTo>
                  <a:pt x="15733" y="33116"/>
                  <a:pt x="13747" y="29557"/>
                  <a:pt x="10368" y="29067"/>
                </a:cubicBezTo>
                <a:cubicBezTo>
                  <a:pt x="10471" y="28499"/>
                  <a:pt x="10626" y="27958"/>
                  <a:pt x="10755" y="27416"/>
                </a:cubicBezTo>
                <a:cubicBezTo>
                  <a:pt x="13341" y="28949"/>
                  <a:pt x="16615" y="30151"/>
                  <a:pt x="19857" y="30151"/>
                </a:cubicBezTo>
                <a:cubicBezTo>
                  <a:pt x="21141" y="30151"/>
                  <a:pt x="22421" y="29963"/>
                  <a:pt x="23650" y="29531"/>
                </a:cubicBezTo>
                <a:lnTo>
                  <a:pt x="23650" y="29531"/>
                </a:lnTo>
                <a:cubicBezTo>
                  <a:pt x="23516" y="29538"/>
                  <a:pt x="23382" y="29542"/>
                  <a:pt x="23248" y="29542"/>
                </a:cubicBezTo>
                <a:cubicBezTo>
                  <a:pt x="19522" y="29542"/>
                  <a:pt x="15846" y="26761"/>
                  <a:pt x="11908" y="26761"/>
                </a:cubicBezTo>
                <a:cubicBezTo>
                  <a:pt x="11577" y="26761"/>
                  <a:pt x="11245" y="26780"/>
                  <a:pt x="10910" y="26823"/>
                </a:cubicBezTo>
                <a:cubicBezTo>
                  <a:pt x="11013" y="26359"/>
                  <a:pt x="11142" y="25894"/>
                  <a:pt x="11400" y="25017"/>
                </a:cubicBezTo>
                <a:cubicBezTo>
                  <a:pt x="14088" y="25693"/>
                  <a:pt x="17223" y="26342"/>
                  <a:pt x="19887" y="26342"/>
                </a:cubicBezTo>
                <a:cubicBezTo>
                  <a:pt x="21696" y="26342"/>
                  <a:pt x="23288" y="26042"/>
                  <a:pt x="24373" y="25250"/>
                </a:cubicBezTo>
                <a:lnTo>
                  <a:pt x="24373" y="25250"/>
                </a:lnTo>
                <a:cubicBezTo>
                  <a:pt x="23649" y="25368"/>
                  <a:pt x="22922" y="25416"/>
                  <a:pt x="22193" y="25416"/>
                </a:cubicBezTo>
                <a:cubicBezTo>
                  <a:pt x="19226" y="25416"/>
                  <a:pt x="16227" y="24628"/>
                  <a:pt x="13264" y="24628"/>
                </a:cubicBezTo>
                <a:cubicBezTo>
                  <a:pt x="12675" y="24628"/>
                  <a:pt x="12088" y="24659"/>
                  <a:pt x="11503" y="24734"/>
                </a:cubicBezTo>
                <a:cubicBezTo>
                  <a:pt x="11684" y="24141"/>
                  <a:pt x="11890" y="23547"/>
                  <a:pt x="12096" y="22954"/>
                </a:cubicBezTo>
                <a:cubicBezTo>
                  <a:pt x="13934" y="23651"/>
                  <a:pt x="15855" y="23994"/>
                  <a:pt x="17767" y="23994"/>
                </a:cubicBezTo>
                <a:cubicBezTo>
                  <a:pt x="20523" y="23994"/>
                  <a:pt x="23262" y="23282"/>
                  <a:pt x="25714" y="21897"/>
                </a:cubicBezTo>
                <a:lnTo>
                  <a:pt x="25714" y="21897"/>
                </a:lnTo>
                <a:cubicBezTo>
                  <a:pt x="24100" y="22475"/>
                  <a:pt x="22386" y="22662"/>
                  <a:pt x="20631" y="22662"/>
                </a:cubicBezTo>
                <a:cubicBezTo>
                  <a:pt x="17926" y="22662"/>
                  <a:pt x="15122" y="22218"/>
                  <a:pt x="12431" y="22077"/>
                </a:cubicBezTo>
                <a:cubicBezTo>
                  <a:pt x="12793" y="21175"/>
                  <a:pt x="12844" y="21020"/>
                  <a:pt x="13566" y="19524"/>
                </a:cubicBezTo>
                <a:cubicBezTo>
                  <a:pt x="14461" y="19680"/>
                  <a:pt x="15415" y="19765"/>
                  <a:pt x="16388" y="19765"/>
                </a:cubicBezTo>
                <a:cubicBezTo>
                  <a:pt x="20240" y="19765"/>
                  <a:pt x="24403" y="18438"/>
                  <a:pt x="26462" y="14959"/>
                </a:cubicBezTo>
                <a:lnTo>
                  <a:pt x="26462" y="14959"/>
                </a:lnTo>
                <a:cubicBezTo>
                  <a:pt x="22722" y="17744"/>
                  <a:pt x="17925" y="17744"/>
                  <a:pt x="13747" y="19137"/>
                </a:cubicBezTo>
                <a:cubicBezTo>
                  <a:pt x="14211" y="18234"/>
                  <a:pt x="14701" y="17332"/>
                  <a:pt x="15268" y="16481"/>
                </a:cubicBezTo>
                <a:cubicBezTo>
                  <a:pt x="21071" y="15526"/>
                  <a:pt x="27983" y="10936"/>
                  <a:pt x="29221" y="7841"/>
                </a:cubicBezTo>
                <a:lnTo>
                  <a:pt x="29221" y="7841"/>
                </a:lnTo>
                <a:cubicBezTo>
                  <a:pt x="25121" y="10858"/>
                  <a:pt x="20194" y="13360"/>
                  <a:pt x="15630" y="16016"/>
                </a:cubicBezTo>
                <a:cubicBezTo>
                  <a:pt x="18931" y="11271"/>
                  <a:pt x="28731" y="5829"/>
                  <a:pt x="29737" y="1032"/>
                </a:cubicBezTo>
                <a:lnTo>
                  <a:pt x="29737" y="1032"/>
                </a:lnTo>
                <a:cubicBezTo>
                  <a:pt x="27803" y="3173"/>
                  <a:pt x="25249" y="4668"/>
                  <a:pt x="22954" y="6396"/>
                </a:cubicBezTo>
                <a:cubicBezTo>
                  <a:pt x="19369" y="8821"/>
                  <a:pt x="18080" y="12483"/>
                  <a:pt x="15243" y="15759"/>
                </a:cubicBezTo>
                <a:cubicBezTo>
                  <a:pt x="16223" y="10368"/>
                  <a:pt x="19627" y="5649"/>
                  <a:pt x="20659" y="0"/>
                </a:cubicBezTo>
                <a:close/>
              </a:path>
            </a:pathLst>
          </a:custGeom>
          <a:solidFill>
            <a:schemeClr val="accent3"/>
          </a:solidFill>
          <a:ln>
            <a:noFill/>
          </a:ln>
        </p:spPr>
        <p:txBody>
          <a:bodyPr spcFirstLastPara="1" lIns="121900" tIns="121900" rIns="121900" bIns="121900" anchor="ctr"/>
          <a:lstStyle/>
          <a:p>
            <a:pPr marL="0" marR="0" lvl="0" indent="0" algn="l" defTabSz="1219170" rtl="0" eaLnBrk="1" fontAlgn="base"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sp>
        <p:nvSpPr>
          <p:cNvPr id="14" name="Google Shape;439;p16"/>
          <p:cNvSpPr>
            <a:spLocks/>
          </p:cNvSpPr>
          <p:nvPr/>
        </p:nvSpPr>
        <p:spPr bwMode="auto">
          <a:xfrm>
            <a:off x="-313267" y="5196417"/>
            <a:ext cx="984251" cy="1335616"/>
          </a:xfrm>
          <a:custGeom>
            <a:avLst/>
            <a:gdLst>
              <a:gd name="T0" fmla="*/ 227628851 w 29738"/>
              <a:gd name="T1" fmla="*/ 251021110 h 40284"/>
              <a:gd name="T2" fmla="*/ 209074933 w 29738"/>
              <a:gd name="T3" fmla="*/ 282740846 h 40284"/>
              <a:gd name="T4" fmla="*/ 172396586 w 29738"/>
              <a:gd name="T5" fmla="*/ 49970370 h 40284"/>
              <a:gd name="T6" fmla="*/ 180686717 w 29738"/>
              <a:gd name="T7" fmla="*/ 345796309 h 40284"/>
              <a:gd name="T8" fmla="*/ 69442098 w 29738"/>
              <a:gd name="T9" fmla="*/ 134428736 h 40284"/>
              <a:gd name="T10" fmla="*/ 170025513 w 29738"/>
              <a:gd name="T11" fmla="*/ 376732012 h 40284"/>
              <a:gd name="T12" fmla="*/ 39447483 w 29738"/>
              <a:gd name="T13" fmla="*/ 222868537 h 40284"/>
              <a:gd name="T14" fmla="*/ 159379699 w 29738"/>
              <a:gd name="T15" fmla="*/ 414002492 h 40284"/>
              <a:gd name="T16" fmla="*/ 0 w 29738"/>
              <a:gd name="T17" fmla="*/ 326361569 h 40284"/>
              <a:gd name="T18" fmla="*/ 157406688 w 29738"/>
              <a:gd name="T19" fmla="*/ 421536220 h 40284"/>
              <a:gd name="T20" fmla="*/ 151885048 w 29738"/>
              <a:gd name="T21" fmla="*/ 444938170 h 40284"/>
              <a:gd name="T22" fmla="*/ 7494651 w 29738"/>
              <a:gd name="T23" fmla="*/ 446921154 h 40284"/>
              <a:gd name="T24" fmla="*/ 77425987 w 29738"/>
              <a:gd name="T25" fmla="*/ 466355894 h 40284"/>
              <a:gd name="T26" fmla="*/ 148719091 w 29738"/>
              <a:gd name="T27" fmla="*/ 458406651 h 40284"/>
              <a:gd name="T28" fmla="*/ 29979200 w 29738"/>
              <a:gd name="T29" fmla="*/ 524644671 h 40284"/>
              <a:gd name="T30" fmla="*/ 142416765 w 29738"/>
              <a:gd name="T31" fmla="*/ 489342330 h 40284"/>
              <a:gd name="T32" fmla="*/ 122563311 w 29738"/>
              <a:gd name="T33" fmla="*/ 619373494 h 40284"/>
              <a:gd name="T34" fmla="*/ 216570205 w 29738"/>
              <a:gd name="T35" fmla="*/ 568649379 h 40284"/>
              <a:gd name="T36" fmla="*/ 155831095 w 29738"/>
              <a:gd name="T37" fmla="*/ 458406651 h 40284"/>
              <a:gd name="T38" fmla="*/ 158584195 w 29738"/>
              <a:gd name="T39" fmla="*/ 446921154 h 40284"/>
              <a:gd name="T40" fmla="*/ 303723900 w 29738"/>
              <a:gd name="T41" fmla="*/ 463588255 h 40284"/>
              <a:gd name="T42" fmla="*/ 361740096 w 29738"/>
              <a:gd name="T43" fmla="*/ 454055455 h 40284"/>
              <a:gd name="T44" fmla="*/ 182139685 w 29738"/>
              <a:gd name="T45" fmla="*/ 411465463 h 40284"/>
              <a:gd name="T46" fmla="*/ 174369597 w 29738"/>
              <a:gd name="T47" fmla="*/ 384650346 h 40284"/>
              <a:gd name="T48" fmla="*/ 372798742 w 29738"/>
              <a:gd name="T49" fmla="*/ 388232951 h 40284"/>
              <a:gd name="T50" fmla="*/ 339454553 w 29738"/>
              <a:gd name="T51" fmla="*/ 390785422 h 40284"/>
              <a:gd name="T52" fmla="*/ 175945191 w 29738"/>
              <a:gd name="T53" fmla="*/ 380299150 h 40284"/>
              <a:gd name="T54" fmla="*/ 271756274 w 29738"/>
              <a:gd name="T55" fmla="*/ 368921250 h 40284"/>
              <a:gd name="T56" fmla="*/ 393310280 w 29738"/>
              <a:gd name="T57" fmla="*/ 336678402 h 40284"/>
              <a:gd name="T58" fmla="*/ 190138989 w 29738"/>
              <a:gd name="T59" fmla="*/ 339446065 h 40284"/>
              <a:gd name="T60" fmla="*/ 250663678 w 29738"/>
              <a:gd name="T61" fmla="*/ 303897623 h 40284"/>
              <a:gd name="T62" fmla="*/ 404751573 w 29738"/>
              <a:gd name="T63" fmla="*/ 230002813 h 40284"/>
              <a:gd name="T64" fmla="*/ 233532518 w 29738"/>
              <a:gd name="T65" fmla="*/ 253404764 h 40284"/>
              <a:gd name="T66" fmla="*/ 446951561 w 29738"/>
              <a:gd name="T67" fmla="*/ 120559585 h 40284"/>
              <a:gd name="T68" fmla="*/ 454844274 w 29738"/>
              <a:gd name="T69" fmla="*/ 15867601 h 40284"/>
              <a:gd name="T70" fmla="*/ 351094282 w 29738"/>
              <a:gd name="T71" fmla="*/ 98342362 h 40284"/>
              <a:gd name="T72" fmla="*/ 315990883 w 29738"/>
              <a:gd name="T73" fmla="*/ 0 h 4028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9738" h="40284" extrusionOk="0">
                <a:moveTo>
                  <a:pt x="20659" y="0"/>
                </a:moveTo>
                <a:cubicBezTo>
                  <a:pt x="17022" y="4411"/>
                  <a:pt x="13953" y="10291"/>
                  <a:pt x="14882" y="16326"/>
                </a:cubicBezTo>
                <a:lnTo>
                  <a:pt x="14701" y="16584"/>
                </a:lnTo>
                <a:cubicBezTo>
                  <a:pt x="14340" y="17177"/>
                  <a:pt x="13979" y="17770"/>
                  <a:pt x="13669" y="18389"/>
                </a:cubicBezTo>
                <a:cubicBezTo>
                  <a:pt x="13205" y="13308"/>
                  <a:pt x="12406" y="8228"/>
                  <a:pt x="11271" y="3250"/>
                </a:cubicBezTo>
                <a:cubicBezTo>
                  <a:pt x="9698" y="8486"/>
                  <a:pt x="10497" y="14185"/>
                  <a:pt x="13463" y="18776"/>
                </a:cubicBezTo>
                <a:cubicBezTo>
                  <a:pt x="12844" y="19988"/>
                  <a:pt x="12303" y="21200"/>
                  <a:pt x="11813" y="22490"/>
                </a:cubicBezTo>
                <a:cubicBezTo>
                  <a:pt x="10342" y="17693"/>
                  <a:pt x="8150" y="12354"/>
                  <a:pt x="4540" y="8743"/>
                </a:cubicBezTo>
                <a:cubicBezTo>
                  <a:pt x="6551" y="13412"/>
                  <a:pt x="7634" y="19086"/>
                  <a:pt x="11658" y="22928"/>
                </a:cubicBezTo>
                <a:cubicBezTo>
                  <a:pt x="11451" y="23444"/>
                  <a:pt x="11271" y="23960"/>
                  <a:pt x="11116" y="24502"/>
                </a:cubicBezTo>
                <a:cubicBezTo>
                  <a:pt x="7067" y="22206"/>
                  <a:pt x="4978" y="18183"/>
                  <a:pt x="2579" y="14495"/>
                </a:cubicBezTo>
                <a:cubicBezTo>
                  <a:pt x="3559" y="18802"/>
                  <a:pt x="5571" y="24579"/>
                  <a:pt x="10884" y="25250"/>
                </a:cubicBezTo>
                <a:cubicBezTo>
                  <a:pt x="10729" y="25765"/>
                  <a:pt x="10652" y="25997"/>
                  <a:pt x="10420" y="26926"/>
                </a:cubicBezTo>
                <a:cubicBezTo>
                  <a:pt x="6758" y="25688"/>
                  <a:pt x="2786" y="24553"/>
                  <a:pt x="0" y="21226"/>
                </a:cubicBezTo>
                <a:cubicBezTo>
                  <a:pt x="136" y="25466"/>
                  <a:pt x="4517" y="27533"/>
                  <a:pt x="8624" y="27533"/>
                </a:cubicBezTo>
                <a:cubicBezTo>
                  <a:pt x="9188" y="27533"/>
                  <a:pt x="9748" y="27494"/>
                  <a:pt x="10291" y="27416"/>
                </a:cubicBezTo>
                <a:cubicBezTo>
                  <a:pt x="10162" y="27932"/>
                  <a:pt x="10033" y="28422"/>
                  <a:pt x="9930" y="28938"/>
                </a:cubicBezTo>
                <a:cubicBezTo>
                  <a:pt x="7962" y="29088"/>
                  <a:pt x="5995" y="29292"/>
                  <a:pt x="3944" y="29292"/>
                </a:cubicBezTo>
                <a:cubicBezTo>
                  <a:pt x="2822" y="29292"/>
                  <a:pt x="1676" y="29231"/>
                  <a:pt x="490" y="29067"/>
                </a:cubicBezTo>
                <a:cubicBezTo>
                  <a:pt x="1849" y="30026"/>
                  <a:pt x="3422" y="30331"/>
                  <a:pt x="5062" y="30331"/>
                </a:cubicBezTo>
                <a:cubicBezTo>
                  <a:pt x="6596" y="30331"/>
                  <a:pt x="8190" y="30064"/>
                  <a:pt x="9723" y="29814"/>
                </a:cubicBezTo>
                <a:cubicBezTo>
                  <a:pt x="9620" y="30253"/>
                  <a:pt x="9543" y="30666"/>
                  <a:pt x="9466" y="31104"/>
                </a:cubicBezTo>
                <a:cubicBezTo>
                  <a:pt x="6912" y="31517"/>
                  <a:pt x="4617" y="33245"/>
                  <a:pt x="1960" y="34122"/>
                </a:cubicBezTo>
                <a:cubicBezTo>
                  <a:pt x="2357" y="34238"/>
                  <a:pt x="2774" y="34290"/>
                  <a:pt x="3202" y="34290"/>
                </a:cubicBezTo>
                <a:cubicBezTo>
                  <a:pt x="5248" y="34290"/>
                  <a:pt x="7562" y="33085"/>
                  <a:pt x="9311" y="31826"/>
                </a:cubicBezTo>
                <a:cubicBezTo>
                  <a:pt x="8167" y="38164"/>
                  <a:pt x="7894" y="40283"/>
                  <a:pt x="8013" y="40283"/>
                </a:cubicBezTo>
                <a:cubicBezTo>
                  <a:pt x="8206" y="40283"/>
                  <a:pt x="9423" y="34747"/>
                  <a:pt x="9646" y="32548"/>
                </a:cubicBezTo>
                <a:cubicBezTo>
                  <a:pt x="10136" y="34431"/>
                  <a:pt x="11967" y="36881"/>
                  <a:pt x="14159" y="36984"/>
                </a:cubicBezTo>
                <a:cubicBezTo>
                  <a:pt x="12483" y="35592"/>
                  <a:pt x="12122" y="32780"/>
                  <a:pt x="9852" y="31491"/>
                </a:cubicBezTo>
                <a:cubicBezTo>
                  <a:pt x="9956" y="30949"/>
                  <a:pt x="10059" y="30382"/>
                  <a:pt x="10188" y="29814"/>
                </a:cubicBezTo>
                <a:cubicBezTo>
                  <a:pt x="11451" y="32445"/>
                  <a:pt x="15681" y="33941"/>
                  <a:pt x="18415" y="34508"/>
                </a:cubicBezTo>
                <a:cubicBezTo>
                  <a:pt x="15733" y="33116"/>
                  <a:pt x="13747" y="29557"/>
                  <a:pt x="10368" y="29067"/>
                </a:cubicBezTo>
                <a:cubicBezTo>
                  <a:pt x="10471" y="28499"/>
                  <a:pt x="10626" y="27958"/>
                  <a:pt x="10755" y="27416"/>
                </a:cubicBezTo>
                <a:cubicBezTo>
                  <a:pt x="13341" y="28949"/>
                  <a:pt x="16615" y="30151"/>
                  <a:pt x="19857" y="30151"/>
                </a:cubicBezTo>
                <a:cubicBezTo>
                  <a:pt x="21141" y="30151"/>
                  <a:pt x="22421" y="29963"/>
                  <a:pt x="23650" y="29531"/>
                </a:cubicBezTo>
                <a:cubicBezTo>
                  <a:pt x="23516" y="29538"/>
                  <a:pt x="23382" y="29542"/>
                  <a:pt x="23248" y="29542"/>
                </a:cubicBezTo>
                <a:cubicBezTo>
                  <a:pt x="19522" y="29542"/>
                  <a:pt x="15846" y="26761"/>
                  <a:pt x="11908" y="26761"/>
                </a:cubicBezTo>
                <a:cubicBezTo>
                  <a:pt x="11577" y="26761"/>
                  <a:pt x="11245" y="26780"/>
                  <a:pt x="10910" y="26823"/>
                </a:cubicBezTo>
                <a:cubicBezTo>
                  <a:pt x="11013" y="26359"/>
                  <a:pt x="11142" y="25894"/>
                  <a:pt x="11400" y="25017"/>
                </a:cubicBezTo>
                <a:cubicBezTo>
                  <a:pt x="14088" y="25693"/>
                  <a:pt x="17223" y="26342"/>
                  <a:pt x="19887" y="26342"/>
                </a:cubicBezTo>
                <a:cubicBezTo>
                  <a:pt x="21696" y="26342"/>
                  <a:pt x="23288" y="26042"/>
                  <a:pt x="24373" y="25250"/>
                </a:cubicBezTo>
                <a:cubicBezTo>
                  <a:pt x="23649" y="25368"/>
                  <a:pt x="22922" y="25416"/>
                  <a:pt x="22193" y="25416"/>
                </a:cubicBezTo>
                <a:cubicBezTo>
                  <a:pt x="19226" y="25416"/>
                  <a:pt x="16227" y="24628"/>
                  <a:pt x="13264" y="24628"/>
                </a:cubicBezTo>
                <a:cubicBezTo>
                  <a:pt x="12675" y="24628"/>
                  <a:pt x="12088" y="24659"/>
                  <a:pt x="11503" y="24734"/>
                </a:cubicBezTo>
                <a:cubicBezTo>
                  <a:pt x="11684" y="24141"/>
                  <a:pt x="11890" y="23547"/>
                  <a:pt x="12096" y="22954"/>
                </a:cubicBezTo>
                <a:cubicBezTo>
                  <a:pt x="13934" y="23651"/>
                  <a:pt x="15855" y="23994"/>
                  <a:pt x="17767" y="23994"/>
                </a:cubicBezTo>
                <a:cubicBezTo>
                  <a:pt x="20523" y="23994"/>
                  <a:pt x="23262" y="23282"/>
                  <a:pt x="25714" y="21897"/>
                </a:cubicBezTo>
                <a:cubicBezTo>
                  <a:pt x="24100" y="22475"/>
                  <a:pt x="22386" y="22662"/>
                  <a:pt x="20631" y="22662"/>
                </a:cubicBezTo>
                <a:cubicBezTo>
                  <a:pt x="17926" y="22662"/>
                  <a:pt x="15122" y="22218"/>
                  <a:pt x="12431" y="22077"/>
                </a:cubicBezTo>
                <a:cubicBezTo>
                  <a:pt x="12793" y="21175"/>
                  <a:pt x="12844" y="21020"/>
                  <a:pt x="13566" y="19524"/>
                </a:cubicBezTo>
                <a:cubicBezTo>
                  <a:pt x="14461" y="19680"/>
                  <a:pt x="15415" y="19765"/>
                  <a:pt x="16388" y="19765"/>
                </a:cubicBezTo>
                <a:cubicBezTo>
                  <a:pt x="20240" y="19765"/>
                  <a:pt x="24403" y="18438"/>
                  <a:pt x="26462" y="14959"/>
                </a:cubicBezTo>
                <a:cubicBezTo>
                  <a:pt x="22722" y="17744"/>
                  <a:pt x="17925" y="17744"/>
                  <a:pt x="13747" y="19137"/>
                </a:cubicBezTo>
                <a:cubicBezTo>
                  <a:pt x="14211" y="18234"/>
                  <a:pt x="14701" y="17332"/>
                  <a:pt x="15268" y="16481"/>
                </a:cubicBezTo>
                <a:cubicBezTo>
                  <a:pt x="21071" y="15526"/>
                  <a:pt x="27983" y="10936"/>
                  <a:pt x="29221" y="7841"/>
                </a:cubicBezTo>
                <a:cubicBezTo>
                  <a:pt x="25121" y="10858"/>
                  <a:pt x="20194" y="13360"/>
                  <a:pt x="15630" y="16016"/>
                </a:cubicBezTo>
                <a:cubicBezTo>
                  <a:pt x="18931" y="11271"/>
                  <a:pt x="28731" y="5829"/>
                  <a:pt x="29737" y="1032"/>
                </a:cubicBezTo>
                <a:cubicBezTo>
                  <a:pt x="27803" y="3173"/>
                  <a:pt x="25249" y="4668"/>
                  <a:pt x="22954" y="6396"/>
                </a:cubicBezTo>
                <a:cubicBezTo>
                  <a:pt x="19369" y="8821"/>
                  <a:pt x="18080" y="12483"/>
                  <a:pt x="15243" y="15759"/>
                </a:cubicBezTo>
                <a:cubicBezTo>
                  <a:pt x="16223" y="10368"/>
                  <a:pt x="19627" y="5649"/>
                  <a:pt x="20659" y="0"/>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lIns="121900" tIns="121900" rIns="121900" bIns="121900" anchor="ctr"/>
          <a:lstStyle/>
          <a:p>
            <a:pPr marL="0" marR="0" lvl="0" indent="0" algn="l" defTabSz="121917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sp>
        <p:nvSpPr>
          <p:cNvPr id="15" name="Google Shape;440;p16"/>
          <p:cNvSpPr/>
          <p:nvPr/>
        </p:nvSpPr>
        <p:spPr>
          <a:xfrm rot="10800000">
            <a:off x="10646834" y="-368300"/>
            <a:ext cx="1883833" cy="2550584"/>
          </a:xfrm>
          <a:custGeom>
            <a:avLst/>
            <a:gdLst/>
            <a:ahLst/>
            <a:cxnLst/>
            <a:rect l="l" t="t" r="r" b="b"/>
            <a:pathLst>
              <a:path w="29738" h="40284" extrusionOk="0">
                <a:moveTo>
                  <a:pt x="20659" y="0"/>
                </a:moveTo>
                <a:cubicBezTo>
                  <a:pt x="17022" y="4411"/>
                  <a:pt x="13953" y="10291"/>
                  <a:pt x="14882" y="16326"/>
                </a:cubicBezTo>
                <a:lnTo>
                  <a:pt x="14701" y="16584"/>
                </a:lnTo>
                <a:cubicBezTo>
                  <a:pt x="14340" y="17177"/>
                  <a:pt x="13979" y="17770"/>
                  <a:pt x="13669" y="18389"/>
                </a:cubicBezTo>
                <a:cubicBezTo>
                  <a:pt x="13205" y="13308"/>
                  <a:pt x="12406" y="8228"/>
                  <a:pt x="11271" y="3250"/>
                </a:cubicBezTo>
                <a:lnTo>
                  <a:pt x="11271" y="3250"/>
                </a:lnTo>
                <a:cubicBezTo>
                  <a:pt x="9698" y="8486"/>
                  <a:pt x="10497" y="14185"/>
                  <a:pt x="13463" y="18776"/>
                </a:cubicBezTo>
                <a:cubicBezTo>
                  <a:pt x="12844" y="19988"/>
                  <a:pt x="12303" y="21200"/>
                  <a:pt x="11813" y="22490"/>
                </a:cubicBezTo>
                <a:cubicBezTo>
                  <a:pt x="10342" y="17693"/>
                  <a:pt x="8150" y="12354"/>
                  <a:pt x="4540" y="8743"/>
                </a:cubicBezTo>
                <a:lnTo>
                  <a:pt x="4540" y="8743"/>
                </a:lnTo>
                <a:cubicBezTo>
                  <a:pt x="6551" y="13412"/>
                  <a:pt x="7634" y="19086"/>
                  <a:pt x="11658" y="22928"/>
                </a:cubicBezTo>
                <a:cubicBezTo>
                  <a:pt x="11451" y="23444"/>
                  <a:pt x="11271" y="23960"/>
                  <a:pt x="11116" y="24502"/>
                </a:cubicBezTo>
                <a:cubicBezTo>
                  <a:pt x="7067" y="22206"/>
                  <a:pt x="4978" y="18183"/>
                  <a:pt x="2579" y="14495"/>
                </a:cubicBezTo>
                <a:lnTo>
                  <a:pt x="2579" y="14495"/>
                </a:lnTo>
                <a:cubicBezTo>
                  <a:pt x="3559" y="18802"/>
                  <a:pt x="5571" y="24579"/>
                  <a:pt x="10884" y="25250"/>
                </a:cubicBezTo>
                <a:cubicBezTo>
                  <a:pt x="10729" y="25765"/>
                  <a:pt x="10652" y="25997"/>
                  <a:pt x="10420" y="26926"/>
                </a:cubicBezTo>
                <a:cubicBezTo>
                  <a:pt x="6758" y="25688"/>
                  <a:pt x="2786" y="24553"/>
                  <a:pt x="0" y="21226"/>
                </a:cubicBezTo>
                <a:lnTo>
                  <a:pt x="0" y="21226"/>
                </a:lnTo>
                <a:cubicBezTo>
                  <a:pt x="136" y="25466"/>
                  <a:pt x="4517" y="27533"/>
                  <a:pt x="8624" y="27533"/>
                </a:cubicBezTo>
                <a:cubicBezTo>
                  <a:pt x="9188" y="27533"/>
                  <a:pt x="9748" y="27494"/>
                  <a:pt x="10291" y="27416"/>
                </a:cubicBezTo>
                <a:lnTo>
                  <a:pt x="10291" y="27416"/>
                </a:lnTo>
                <a:cubicBezTo>
                  <a:pt x="10162" y="27932"/>
                  <a:pt x="10033" y="28422"/>
                  <a:pt x="9930" y="28938"/>
                </a:cubicBezTo>
                <a:cubicBezTo>
                  <a:pt x="7962" y="29088"/>
                  <a:pt x="5995" y="29292"/>
                  <a:pt x="3944" y="29292"/>
                </a:cubicBezTo>
                <a:cubicBezTo>
                  <a:pt x="2822" y="29292"/>
                  <a:pt x="1676" y="29231"/>
                  <a:pt x="490" y="29067"/>
                </a:cubicBezTo>
                <a:lnTo>
                  <a:pt x="490" y="29067"/>
                </a:lnTo>
                <a:cubicBezTo>
                  <a:pt x="1849" y="30026"/>
                  <a:pt x="3422" y="30331"/>
                  <a:pt x="5062" y="30331"/>
                </a:cubicBezTo>
                <a:cubicBezTo>
                  <a:pt x="6596" y="30331"/>
                  <a:pt x="8190" y="30064"/>
                  <a:pt x="9723" y="29814"/>
                </a:cubicBezTo>
                <a:lnTo>
                  <a:pt x="9723" y="29814"/>
                </a:lnTo>
                <a:cubicBezTo>
                  <a:pt x="9620" y="30253"/>
                  <a:pt x="9543" y="30666"/>
                  <a:pt x="9466" y="31104"/>
                </a:cubicBezTo>
                <a:cubicBezTo>
                  <a:pt x="6912" y="31517"/>
                  <a:pt x="4617" y="33245"/>
                  <a:pt x="1960" y="34122"/>
                </a:cubicBezTo>
                <a:cubicBezTo>
                  <a:pt x="2357" y="34238"/>
                  <a:pt x="2774" y="34290"/>
                  <a:pt x="3202" y="34290"/>
                </a:cubicBezTo>
                <a:cubicBezTo>
                  <a:pt x="5248" y="34290"/>
                  <a:pt x="7562" y="33085"/>
                  <a:pt x="9311" y="31826"/>
                </a:cubicBezTo>
                <a:lnTo>
                  <a:pt x="9311" y="31826"/>
                </a:lnTo>
                <a:cubicBezTo>
                  <a:pt x="8167" y="38164"/>
                  <a:pt x="7894" y="40283"/>
                  <a:pt x="8013" y="40283"/>
                </a:cubicBezTo>
                <a:cubicBezTo>
                  <a:pt x="8206" y="40283"/>
                  <a:pt x="9423" y="34747"/>
                  <a:pt x="9646" y="32548"/>
                </a:cubicBezTo>
                <a:cubicBezTo>
                  <a:pt x="10136" y="34431"/>
                  <a:pt x="11967" y="36881"/>
                  <a:pt x="14159" y="36984"/>
                </a:cubicBezTo>
                <a:cubicBezTo>
                  <a:pt x="12483" y="35592"/>
                  <a:pt x="12122" y="32780"/>
                  <a:pt x="9852" y="31491"/>
                </a:cubicBezTo>
                <a:cubicBezTo>
                  <a:pt x="9956" y="30949"/>
                  <a:pt x="10059" y="30382"/>
                  <a:pt x="10188" y="29814"/>
                </a:cubicBezTo>
                <a:cubicBezTo>
                  <a:pt x="11451" y="32445"/>
                  <a:pt x="15681" y="33941"/>
                  <a:pt x="18415" y="34508"/>
                </a:cubicBezTo>
                <a:cubicBezTo>
                  <a:pt x="15733" y="33116"/>
                  <a:pt x="13747" y="29557"/>
                  <a:pt x="10368" y="29067"/>
                </a:cubicBezTo>
                <a:cubicBezTo>
                  <a:pt x="10471" y="28499"/>
                  <a:pt x="10626" y="27958"/>
                  <a:pt x="10755" y="27416"/>
                </a:cubicBezTo>
                <a:cubicBezTo>
                  <a:pt x="13341" y="28949"/>
                  <a:pt x="16615" y="30151"/>
                  <a:pt x="19857" y="30151"/>
                </a:cubicBezTo>
                <a:cubicBezTo>
                  <a:pt x="21141" y="30151"/>
                  <a:pt x="22421" y="29963"/>
                  <a:pt x="23650" y="29531"/>
                </a:cubicBezTo>
                <a:lnTo>
                  <a:pt x="23650" y="29531"/>
                </a:lnTo>
                <a:cubicBezTo>
                  <a:pt x="23516" y="29538"/>
                  <a:pt x="23382" y="29542"/>
                  <a:pt x="23248" y="29542"/>
                </a:cubicBezTo>
                <a:cubicBezTo>
                  <a:pt x="19522" y="29542"/>
                  <a:pt x="15846" y="26761"/>
                  <a:pt x="11908" y="26761"/>
                </a:cubicBezTo>
                <a:cubicBezTo>
                  <a:pt x="11577" y="26761"/>
                  <a:pt x="11245" y="26780"/>
                  <a:pt x="10910" y="26823"/>
                </a:cubicBezTo>
                <a:cubicBezTo>
                  <a:pt x="11013" y="26359"/>
                  <a:pt x="11142" y="25894"/>
                  <a:pt x="11400" y="25017"/>
                </a:cubicBezTo>
                <a:cubicBezTo>
                  <a:pt x="14088" y="25693"/>
                  <a:pt x="17223" y="26342"/>
                  <a:pt x="19887" y="26342"/>
                </a:cubicBezTo>
                <a:cubicBezTo>
                  <a:pt x="21696" y="26342"/>
                  <a:pt x="23288" y="26042"/>
                  <a:pt x="24373" y="25250"/>
                </a:cubicBezTo>
                <a:lnTo>
                  <a:pt x="24373" y="25250"/>
                </a:lnTo>
                <a:cubicBezTo>
                  <a:pt x="23649" y="25368"/>
                  <a:pt x="22922" y="25416"/>
                  <a:pt x="22193" y="25416"/>
                </a:cubicBezTo>
                <a:cubicBezTo>
                  <a:pt x="19226" y="25416"/>
                  <a:pt x="16227" y="24628"/>
                  <a:pt x="13264" y="24628"/>
                </a:cubicBezTo>
                <a:cubicBezTo>
                  <a:pt x="12675" y="24628"/>
                  <a:pt x="12088" y="24659"/>
                  <a:pt x="11503" y="24734"/>
                </a:cubicBezTo>
                <a:cubicBezTo>
                  <a:pt x="11684" y="24141"/>
                  <a:pt x="11890" y="23547"/>
                  <a:pt x="12096" y="22954"/>
                </a:cubicBezTo>
                <a:cubicBezTo>
                  <a:pt x="13934" y="23651"/>
                  <a:pt x="15855" y="23994"/>
                  <a:pt x="17767" y="23994"/>
                </a:cubicBezTo>
                <a:cubicBezTo>
                  <a:pt x="20523" y="23994"/>
                  <a:pt x="23262" y="23282"/>
                  <a:pt x="25714" y="21897"/>
                </a:cubicBezTo>
                <a:lnTo>
                  <a:pt x="25714" y="21897"/>
                </a:lnTo>
                <a:cubicBezTo>
                  <a:pt x="24100" y="22475"/>
                  <a:pt x="22386" y="22662"/>
                  <a:pt x="20631" y="22662"/>
                </a:cubicBezTo>
                <a:cubicBezTo>
                  <a:pt x="17926" y="22662"/>
                  <a:pt x="15122" y="22218"/>
                  <a:pt x="12431" y="22077"/>
                </a:cubicBezTo>
                <a:cubicBezTo>
                  <a:pt x="12793" y="21175"/>
                  <a:pt x="12844" y="21020"/>
                  <a:pt x="13566" y="19524"/>
                </a:cubicBezTo>
                <a:cubicBezTo>
                  <a:pt x="14461" y="19680"/>
                  <a:pt x="15415" y="19765"/>
                  <a:pt x="16388" y="19765"/>
                </a:cubicBezTo>
                <a:cubicBezTo>
                  <a:pt x="20240" y="19765"/>
                  <a:pt x="24403" y="18438"/>
                  <a:pt x="26462" y="14959"/>
                </a:cubicBezTo>
                <a:lnTo>
                  <a:pt x="26462" y="14959"/>
                </a:lnTo>
                <a:cubicBezTo>
                  <a:pt x="22722" y="17744"/>
                  <a:pt x="17925" y="17744"/>
                  <a:pt x="13747" y="19137"/>
                </a:cubicBezTo>
                <a:cubicBezTo>
                  <a:pt x="14211" y="18234"/>
                  <a:pt x="14701" y="17332"/>
                  <a:pt x="15268" y="16481"/>
                </a:cubicBezTo>
                <a:cubicBezTo>
                  <a:pt x="21071" y="15526"/>
                  <a:pt x="27983" y="10936"/>
                  <a:pt x="29221" y="7841"/>
                </a:cubicBezTo>
                <a:lnTo>
                  <a:pt x="29221" y="7841"/>
                </a:lnTo>
                <a:cubicBezTo>
                  <a:pt x="25121" y="10858"/>
                  <a:pt x="20194" y="13360"/>
                  <a:pt x="15630" y="16016"/>
                </a:cubicBezTo>
                <a:cubicBezTo>
                  <a:pt x="18931" y="11271"/>
                  <a:pt x="28731" y="5829"/>
                  <a:pt x="29737" y="1032"/>
                </a:cubicBezTo>
                <a:lnTo>
                  <a:pt x="29737" y="1032"/>
                </a:lnTo>
                <a:cubicBezTo>
                  <a:pt x="27803" y="3173"/>
                  <a:pt x="25249" y="4668"/>
                  <a:pt x="22954" y="6396"/>
                </a:cubicBezTo>
                <a:cubicBezTo>
                  <a:pt x="19369" y="8821"/>
                  <a:pt x="18080" y="12483"/>
                  <a:pt x="15243" y="15759"/>
                </a:cubicBezTo>
                <a:cubicBezTo>
                  <a:pt x="16223" y="10368"/>
                  <a:pt x="19627" y="5649"/>
                  <a:pt x="20659" y="0"/>
                </a:cubicBezTo>
                <a:close/>
              </a:path>
            </a:pathLst>
          </a:custGeom>
          <a:solidFill>
            <a:schemeClr val="accent4"/>
          </a:solidFill>
          <a:ln>
            <a:noFill/>
          </a:ln>
        </p:spPr>
        <p:txBody>
          <a:bodyPr spcFirstLastPara="1" lIns="121900" tIns="121900" rIns="121900" bIns="121900" anchor="ctr"/>
          <a:lstStyle/>
          <a:p>
            <a:pPr marL="0" marR="0" lvl="0" indent="0" algn="l" defTabSz="1219170" rtl="0" eaLnBrk="1" fontAlgn="base"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grpSp>
        <p:nvGrpSpPr>
          <p:cNvPr id="16" name="Google Shape;441;p16"/>
          <p:cNvGrpSpPr>
            <a:grpSpLocks/>
          </p:cNvGrpSpPr>
          <p:nvPr/>
        </p:nvGrpSpPr>
        <p:grpSpPr bwMode="auto">
          <a:xfrm rot="16200000" flipH="1">
            <a:off x="9181042" y="-1058"/>
            <a:ext cx="1369484" cy="1100667"/>
            <a:chOff x="4649450" y="3527425"/>
            <a:chExt cx="1224050" cy="983475"/>
          </a:xfrm>
        </p:grpSpPr>
        <p:sp>
          <p:nvSpPr>
            <p:cNvPr id="17" name="Google Shape;442;p16"/>
            <p:cNvSpPr>
              <a:spLocks/>
            </p:cNvSpPr>
            <p:nvPr/>
          </p:nvSpPr>
          <p:spPr bwMode="auto">
            <a:xfrm>
              <a:off x="4649450" y="4150450"/>
              <a:ext cx="456475" cy="168275"/>
            </a:xfrm>
            <a:custGeom>
              <a:avLst/>
              <a:gdLst>
                <a:gd name="T0" fmla="*/ 226656250 w 18259"/>
                <a:gd name="T1" fmla="*/ 15625 h 6731"/>
                <a:gd name="T2" fmla="*/ 225843750 w 18259"/>
                <a:gd name="T3" fmla="*/ 812500 h 6731"/>
                <a:gd name="T4" fmla="*/ 13875000 w 18259"/>
                <a:gd name="T5" fmla="*/ 91484375 h 6731"/>
                <a:gd name="T6" fmla="*/ 8343750 w 18259"/>
                <a:gd name="T7" fmla="*/ 105156250 h 6731"/>
                <a:gd name="T8" fmla="*/ 226656250 w 18259"/>
                <a:gd name="T9" fmla="*/ 15625 h 673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8259" h="6731" extrusionOk="0">
                  <a:moveTo>
                    <a:pt x="14506" y="1"/>
                  </a:moveTo>
                  <a:lnTo>
                    <a:pt x="14454" y="52"/>
                  </a:lnTo>
                  <a:cubicBezTo>
                    <a:pt x="10483" y="3121"/>
                    <a:pt x="5815" y="5107"/>
                    <a:pt x="888" y="5855"/>
                  </a:cubicBezTo>
                  <a:cubicBezTo>
                    <a:pt x="21" y="6472"/>
                    <a:pt x="0" y="6730"/>
                    <a:pt x="534" y="6730"/>
                  </a:cubicBezTo>
                  <a:cubicBezTo>
                    <a:pt x="3080" y="6730"/>
                    <a:pt x="18259" y="854"/>
                    <a:pt x="14506" y="1"/>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marL="0" marR="0" lvl="0" indent="0" algn="l" defTabSz="121917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sp>
          <p:nvSpPr>
            <p:cNvPr id="18" name="Google Shape;443;p16"/>
            <p:cNvSpPr>
              <a:spLocks/>
            </p:cNvSpPr>
            <p:nvPr/>
          </p:nvSpPr>
          <p:spPr bwMode="auto">
            <a:xfrm>
              <a:off x="4756075" y="3527425"/>
              <a:ext cx="1117425" cy="983475"/>
            </a:xfrm>
            <a:custGeom>
              <a:avLst/>
              <a:gdLst>
                <a:gd name="T0" fmla="*/ 568421875 w 44697"/>
                <a:gd name="T1" fmla="*/ 93421875 h 39339"/>
                <a:gd name="T2" fmla="*/ 558546875 w 44697"/>
                <a:gd name="T3" fmla="*/ 141171875 h 39339"/>
                <a:gd name="T4" fmla="*/ 538640625 w 44697"/>
                <a:gd name="T5" fmla="*/ 148218750 h 39339"/>
                <a:gd name="T6" fmla="*/ 540812500 w 44697"/>
                <a:gd name="T7" fmla="*/ 105296875 h 39339"/>
                <a:gd name="T8" fmla="*/ 568421875 w 44697"/>
                <a:gd name="T9" fmla="*/ 93421875 h 39339"/>
                <a:gd name="T10" fmla="*/ 330812500 w 44697"/>
                <a:gd name="T11" fmla="*/ 156265625 h 39339"/>
                <a:gd name="T12" fmla="*/ 333281250 w 44697"/>
                <a:gd name="T13" fmla="*/ 156484375 h 39339"/>
                <a:gd name="T14" fmla="*/ 318171875 w 44697"/>
                <a:gd name="T15" fmla="*/ 225640625 h 39339"/>
                <a:gd name="T16" fmla="*/ 315546875 w 44697"/>
                <a:gd name="T17" fmla="*/ 225390625 h 39339"/>
                <a:gd name="T18" fmla="*/ 330812500 w 44697"/>
                <a:gd name="T19" fmla="*/ 156265625 h 39339"/>
                <a:gd name="T20" fmla="*/ 308812500 w 44697"/>
                <a:gd name="T21" fmla="*/ 337437500 h 39339"/>
                <a:gd name="T22" fmla="*/ 331671875 w 44697"/>
                <a:gd name="T23" fmla="*/ 342250000 h 39339"/>
                <a:gd name="T24" fmla="*/ 334062500 w 44697"/>
                <a:gd name="T25" fmla="*/ 393734375 h 39339"/>
                <a:gd name="T26" fmla="*/ 310703125 w 44697"/>
                <a:gd name="T27" fmla="*/ 388593750 h 39339"/>
                <a:gd name="T28" fmla="*/ 308812500 w 44697"/>
                <a:gd name="T29" fmla="*/ 337437500 h 39339"/>
                <a:gd name="T30" fmla="*/ 377843750 w 44697"/>
                <a:gd name="T31" fmla="*/ 408781250 h 39339"/>
                <a:gd name="T32" fmla="*/ 404203125 w 44697"/>
                <a:gd name="T33" fmla="*/ 431718750 h 39339"/>
                <a:gd name="T34" fmla="*/ 392500000 w 44697"/>
                <a:gd name="T35" fmla="*/ 437390625 h 39339"/>
                <a:gd name="T36" fmla="*/ 366328125 w 44697"/>
                <a:gd name="T37" fmla="*/ 414390625 h 39339"/>
                <a:gd name="T38" fmla="*/ 377843750 w 44697"/>
                <a:gd name="T39" fmla="*/ 408781250 h 39339"/>
                <a:gd name="T40" fmla="*/ 400093750 w 44697"/>
                <a:gd name="T41" fmla="*/ 0 h 39339"/>
                <a:gd name="T42" fmla="*/ 279687500 w 44697"/>
                <a:gd name="T43" fmla="*/ 100875000 h 39339"/>
                <a:gd name="T44" fmla="*/ 274265625 w 44697"/>
                <a:gd name="T45" fmla="*/ 248312500 h 39339"/>
                <a:gd name="T46" fmla="*/ 247046875 w 44697"/>
                <a:gd name="T47" fmla="*/ 211687500 h 39339"/>
                <a:gd name="T48" fmla="*/ 263968750 w 44697"/>
                <a:gd name="T49" fmla="*/ 32765625 h 39339"/>
                <a:gd name="T50" fmla="*/ 263968750 w 44697"/>
                <a:gd name="T51" fmla="*/ 32765625 h 39339"/>
                <a:gd name="T52" fmla="*/ 179015625 w 44697"/>
                <a:gd name="T53" fmla="*/ 322359375 h 39339"/>
                <a:gd name="T54" fmla="*/ 176515625 w 44697"/>
                <a:gd name="T55" fmla="*/ 322109375 h 39339"/>
                <a:gd name="T56" fmla="*/ 97937500 w 44697"/>
                <a:gd name="T57" fmla="*/ 144390625 h 39339"/>
                <a:gd name="T58" fmla="*/ 97937500 w 44697"/>
                <a:gd name="T59" fmla="*/ 144390625 h 39339"/>
                <a:gd name="T60" fmla="*/ 21375000 w 44697"/>
                <a:gd name="T61" fmla="*/ 330171875 h 39339"/>
                <a:gd name="T62" fmla="*/ 133796875 w 44697"/>
                <a:gd name="T63" fmla="*/ 420828125 h 39339"/>
                <a:gd name="T64" fmla="*/ 205937500 w 44697"/>
                <a:gd name="T65" fmla="*/ 579609375 h 39339"/>
                <a:gd name="T66" fmla="*/ 321625000 w 44697"/>
                <a:gd name="T67" fmla="*/ 614656250 h 39339"/>
                <a:gd name="T68" fmla="*/ 401375000 w 44697"/>
                <a:gd name="T69" fmla="*/ 590093750 h 39339"/>
                <a:gd name="T70" fmla="*/ 343359375 w 44697"/>
                <a:gd name="T71" fmla="*/ 557843750 h 39339"/>
                <a:gd name="T72" fmla="*/ 249859375 w 44697"/>
                <a:gd name="T73" fmla="*/ 462750000 h 39339"/>
                <a:gd name="T74" fmla="*/ 259890625 w 44697"/>
                <a:gd name="T75" fmla="*/ 461968750 h 39339"/>
                <a:gd name="T76" fmla="*/ 447968750 w 44697"/>
                <a:gd name="T77" fmla="*/ 519750000 h 39339"/>
                <a:gd name="T78" fmla="*/ 507359375 w 44697"/>
                <a:gd name="T79" fmla="*/ 502234375 h 39339"/>
                <a:gd name="T80" fmla="*/ 577078125 w 44697"/>
                <a:gd name="T81" fmla="*/ 433734375 h 39339"/>
                <a:gd name="T82" fmla="*/ 577078125 w 44697"/>
                <a:gd name="T83" fmla="*/ 433734375 h 39339"/>
                <a:gd name="T84" fmla="*/ 531578125 w 44697"/>
                <a:gd name="T85" fmla="*/ 436671875 h 39339"/>
                <a:gd name="T86" fmla="*/ 401375000 w 44697"/>
                <a:gd name="T87" fmla="*/ 379328125 h 39339"/>
                <a:gd name="T88" fmla="*/ 419578125 w 44697"/>
                <a:gd name="T89" fmla="*/ 361828125 h 39339"/>
                <a:gd name="T90" fmla="*/ 546062500 w 44697"/>
                <a:gd name="T91" fmla="*/ 382265625 h 39339"/>
                <a:gd name="T92" fmla="*/ 567406250 w 44697"/>
                <a:gd name="T93" fmla="*/ 377312500 h 39339"/>
                <a:gd name="T94" fmla="*/ 642765625 w 44697"/>
                <a:gd name="T95" fmla="*/ 289062500 h 39339"/>
                <a:gd name="T96" fmla="*/ 642765625 w 44697"/>
                <a:gd name="T97" fmla="*/ 289062500 h 39339"/>
                <a:gd name="T98" fmla="*/ 569609375 w 44697"/>
                <a:gd name="T99" fmla="*/ 299906250 h 39339"/>
                <a:gd name="T100" fmla="*/ 519453125 w 44697"/>
                <a:gd name="T101" fmla="*/ 245937500 h 39339"/>
                <a:gd name="T102" fmla="*/ 662109375 w 44697"/>
                <a:gd name="T103" fmla="*/ 203218750 h 39339"/>
                <a:gd name="T104" fmla="*/ 683468750 w 44697"/>
                <a:gd name="T105" fmla="*/ 64203125 h 39339"/>
                <a:gd name="T106" fmla="*/ 564890625 w 44697"/>
                <a:gd name="T107" fmla="*/ 31984375 h 39339"/>
                <a:gd name="T108" fmla="*/ 453765625 w 44697"/>
                <a:gd name="T109" fmla="*/ 127062500 h 39339"/>
                <a:gd name="T110" fmla="*/ 425046875 w 44697"/>
                <a:gd name="T111" fmla="*/ 158625000 h 39339"/>
                <a:gd name="T112" fmla="*/ 406625000 w 44697"/>
                <a:gd name="T113" fmla="*/ 152046875 h 39339"/>
                <a:gd name="T114" fmla="*/ 429187500 w 44697"/>
                <a:gd name="T115" fmla="*/ 16640625 h 39339"/>
                <a:gd name="T116" fmla="*/ 400093750 w 44697"/>
                <a:gd name="T117" fmla="*/ 0 h 39339"/>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44697" h="39339" extrusionOk="0">
                  <a:moveTo>
                    <a:pt x="36379" y="5979"/>
                  </a:moveTo>
                  <a:cubicBezTo>
                    <a:pt x="37626" y="5979"/>
                    <a:pt x="37864" y="7555"/>
                    <a:pt x="35747" y="9035"/>
                  </a:cubicBezTo>
                  <a:cubicBezTo>
                    <a:pt x="35259" y="9350"/>
                    <a:pt x="34824" y="9486"/>
                    <a:pt x="34473" y="9486"/>
                  </a:cubicBezTo>
                  <a:cubicBezTo>
                    <a:pt x="33357" y="9486"/>
                    <a:pt x="33082" y="8112"/>
                    <a:pt x="34612" y="6739"/>
                  </a:cubicBezTo>
                  <a:cubicBezTo>
                    <a:pt x="35297" y="6203"/>
                    <a:pt x="35910" y="5979"/>
                    <a:pt x="36379" y="5979"/>
                  </a:cubicBezTo>
                  <a:close/>
                  <a:moveTo>
                    <a:pt x="21172" y="10001"/>
                  </a:moveTo>
                  <a:cubicBezTo>
                    <a:pt x="21224" y="10001"/>
                    <a:pt x="21276" y="10006"/>
                    <a:pt x="21330" y="10015"/>
                  </a:cubicBezTo>
                  <a:cubicBezTo>
                    <a:pt x="22725" y="10339"/>
                    <a:pt x="21930" y="14441"/>
                    <a:pt x="20363" y="14441"/>
                  </a:cubicBezTo>
                  <a:cubicBezTo>
                    <a:pt x="20308" y="14441"/>
                    <a:pt x="20252" y="14435"/>
                    <a:pt x="20195" y="14425"/>
                  </a:cubicBezTo>
                  <a:cubicBezTo>
                    <a:pt x="18771" y="14125"/>
                    <a:pt x="19573" y="10001"/>
                    <a:pt x="21172" y="10001"/>
                  </a:cubicBezTo>
                  <a:close/>
                  <a:moveTo>
                    <a:pt x="19764" y="21596"/>
                  </a:moveTo>
                  <a:cubicBezTo>
                    <a:pt x="20187" y="21596"/>
                    <a:pt x="20679" y="21690"/>
                    <a:pt x="21227" y="21904"/>
                  </a:cubicBezTo>
                  <a:cubicBezTo>
                    <a:pt x="23760" y="23171"/>
                    <a:pt x="23321" y="25199"/>
                    <a:pt x="21380" y="25199"/>
                  </a:cubicBezTo>
                  <a:cubicBezTo>
                    <a:pt x="20950" y="25199"/>
                    <a:pt x="20447" y="25099"/>
                    <a:pt x="19885" y="24870"/>
                  </a:cubicBezTo>
                  <a:cubicBezTo>
                    <a:pt x="17338" y="23618"/>
                    <a:pt x="17796" y="21596"/>
                    <a:pt x="19764" y="21596"/>
                  </a:cubicBezTo>
                  <a:close/>
                  <a:moveTo>
                    <a:pt x="24182" y="26162"/>
                  </a:moveTo>
                  <a:cubicBezTo>
                    <a:pt x="24978" y="26162"/>
                    <a:pt x="26067" y="26763"/>
                    <a:pt x="25869" y="27630"/>
                  </a:cubicBezTo>
                  <a:cubicBezTo>
                    <a:pt x="25759" y="27880"/>
                    <a:pt x="25466" y="27993"/>
                    <a:pt x="25120" y="27993"/>
                  </a:cubicBezTo>
                  <a:cubicBezTo>
                    <a:pt x="24325" y="27993"/>
                    <a:pt x="23247" y="27401"/>
                    <a:pt x="23445" y="26521"/>
                  </a:cubicBezTo>
                  <a:cubicBezTo>
                    <a:pt x="23553" y="26273"/>
                    <a:pt x="23840" y="26162"/>
                    <a:pt x="24182" y="26162"/>
                  </a:cubicBezTo>
                  <a:close/>
                  <a:moveTo>
                    <a:pt x="25606" y="0"/>
                  </a:moveTo>
                  <a:cubicBezTo>
                    <a:pt x="22588" y="0"/>
                    <a:pt x="17675" y="4496"/>
                    <a:pt x="17900" y="6456"/>
                  </a:cubicBezTo>
                  <a:cubicBezTo>
                    <a:pt x="16987" y="8479"/>
                    <a:pt x="18562" y="15892"/>
                    <a:pt x="17553" y="15892"/>
                  </a:cubicBezTo>
                  <a:cubicBezTo>
                    <a:pt x="17250" y="15892"/>
                    <a:pt x="16715" y="15226"/>
                    <a:pt x="15811" y="13548"/>
                  </a:cubicBezTo>
                  <a:cubicBezTo>
                    <a:pt x="13644" y="6765"/>
                    <a:pt x="18519" y="3541"/>
                    <a:pt x="16894" y="2097"/>
                  </a:cubicBezTo>
                  <a:cubicBezTo>
                    <a:pt x="4927" y="6524"/>
                    <a:pt x="13981" y="20631"/>
                    <a:pt x="11457" y="20631"/>
                  </a:cubicBezTo>
                  <a:cubicBezTo>
                    <a:pt x="11408" y="20631"/>
                    <a:pt x="11355" y="20625"/>
                    <a:pt x="11297" y="20615"/>
                  </a:cubicBezTo>
                  <a:cubicBezTo>
                    <a:pt x="3844" y="16823"/>
                    <a:pt x="7919" y="10273"/>
                    <a:pt x="6268" y="9241"/>
                  </a:cubicBezTo>
                  <a:cubicBezTo>
                    <a:pt x="1780" y="9447"/>
                    <a:pt x="1" y="18345"/>
                    <a:pt x="1368" y="21131"/>
                  </a:cubicBezTo>
                  <a:cubicBezTo>
                    <a:pt x="2425" y="24225"/>
                    <a:pt x="5314" y="26727"/>
                    <a:pt x="8563" y="26933"/>
                  </a:cubicBezTo>
                  <a:cubicBezTo>
                    <a:pt x="6681" y="33304"/>
                    <a:pt x="11968" y="36295"/>
                    <a:pt x="13180" y="37095"/>
                  </a:cubicBezTo>
                  <a:cubicBezTo>
                    <a:pt x="16091" y="38759"/>
                    <a:pt x="18570" y="39338"/>
                    <a:pt x="20584" y="39338"/>
                  </a:cubicBezTo>
                  <a:cubicBezTo>
                    <a:pt x="22940" y="39338"/>
                    <a:pt x="24659" y="38544"/>
                    <a:pt x="25688" y="37766"/>
                  </a:cubicBezTo>
                  <a:cubicBezTo>
                    <a:pt x="27932" y="35831"/>
                    <a:pt x="26101" y="36167"/>
                    <a:pt x="21975" y="35702"/>
                  </a:cubicBezTo>
                  <a:cubicBezTo>
                    <a:pt x="17100" y="35522"/>
                    <a:pt x="14469" y="31086"/>
                    <a:pt x="15991" y="29616"/>
                  </a:cubicBezTo>
                  <a:cubicBezTo>
                    <a:pt x="16201" y="29582"/>
                    <a:pt x="16415" y="29566"/>
                    <a:pt x="16633" y="29566"/>
                  </a:cubicBezTo>
                  <a:cubicBezTo>
                    <a:pt x="19978" y="29566"/>
                    <a:pt x="24301" y="33264"/>
                    <a:pt x="28670" y="33264"/>
                  </a:cubicBezTo>
                  <a:cubicBezTo>
                    <a:pt x="29941" y="33264"/>
                    <a:pt x="31216" y="32951"/>
                    <a:pt x="32471" y="32143"/>
                  </a:cubicBezTo>
                  <a:cubicBezTo>
                    <a:pt x="34277" y="31215"/>
                    <a:pt x="38068" y="28558"/>
                    <a:pt x="36933" y="27759"/>
                  </a:cubicBezTo>
                  <a:cubicBezTo>
                    <a:pt x="35945" y="27884"/>
                    <a:pt x="34966" y="27947"/>
                    <a:pt x="34021" y="27947"/>
                  </a:cubicBezTo>
                  <a:cubicBezTo>
                    <a:pt x="29910" y="27947"/>
                    <a:pt x="26443" y="26752"/>
                    <a:pt x="25688" y="24277"/>
                  </a:cubicBezTo>
                  <a:cubicBezTo>
                    <a:pt x="25424" y="23442"/>
                    <a:pt x="25932" y="23157"/>
                    <a:pt x="26853" y="23157"/>
                  </a:cubicBezTo>
                  <a:cubicBezTo>
                    <a:pt x="28828" y="23157"/>
                    <a:pt x="32703" y="24465"/>
                    <a:pt x="34948" y="24465"/>
                  </a:cubicBezTo>
                  <a:cubicBezTo>
                    <a:pt x="35537" y="24465"/>
                    <a:pt x="36013" y="24375"/>
                    <a:pt x="36314" y="24148"/>
                  </a:cubicBezTo>
                  <a:cubicBezTo>
                    <a:pt x="38816" y="23606"/>
                    <a:pt x="43303" y="19274"/>
                    <a:pt x="41137" y="18500"/>
                  </a:cubicBezTo>
                  <a:cubicBezTo>
                    <a:pt x="39565" y="18986"/>
                    <a:pt x="37927" y="19194"/>
                    <a:pt x="36455" y="19194"/>
                  </a:cubicBezTo>
                  <a:cubicBezTo>
                    <a:pt x="32299" y="19194"/>
                    <a:pt x="29474" y="17531"/>
                    <a:pt x="33245" y="15740"/>
                  </a:cubicBezTo>
                  <a:cubicBezTo>
                    <a:pt x="36340" y="14554"/>
                    <a:pt x="40131" y="15818"/>
                    <a:pt x="42375" y="13006"/>
                  </a:cubicBezTo>
                  <a:cubicBezTo>
                    <a:pt x="43355" y="10453"/>
                    <a:pt x="44696" y="5966"/>
                    <a:pt x="43742" y="4109"/>
                  </a:cubicBezTo>
                  <a:cubicBezTo>
                    <a:pt x="41314" y="2858"/>
                    <a:pt x="38595" y="2047"/>
                    <a:pt x="36153" y="2047"/>
                  </a:cubicBezTo>
                  <a:cubicBezTo>
                    <a:pt x="32654" y="2047"/>
                    <a:pt x="29725" y="3712"/>
                    <a:pt x="29041" y="8132"/>
                  </a:cubicBezTo>
                  <a:cubicBezTo>
                    <a:pt x="28743" y="9270"/>
                    <a:pt x="28120" y="10152"/>
                    <a:pt x="27203" y="10152"/>
                  </a:cubicBezTo>
                  <a:cubicBezTo>
                    <a:pt x="26852" y="10152"/>
                    <a:pt x="26459" y="10023"/>
                    <a:pt x="26024" y="9731"/>
                  </a:cubicBezTo>
                  <a:cubicBezTo>
                    <a:pt x="23651" y="7100"/>
                    <a:pt x="26901" y="3851"/>
                    <a:pt x="27468" y="1065"/>
                  </a:cubicBezTo>
                  <a:cubicBezTo>
                    <a:pt x="27065" y="312"/>
                    <a:pt x="26401" y="0"/>
                    <a:pt x="25606" y="0"/>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marL="0" marR="0" lvl="0" indent="0" algn="l" defTabSz="121917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sp>
          <p:nvSpPr>
            <p:cNvPr id="19" name="Google Shape;444;p16"/>
            <p:cNvSpPr>
              <a:spLocks/>
            </p:cNvSpPr>
            <p:nvPr/>
          </p:nvSpPr>
          <p:spPr bwMode="auto">
            <a:xfrm>
              <a:off x="4841875" y="3612075"/>
              <a:ext cx="811775" cy="761500"/>
            </a:xfrm>
            <a:custGeom>
              <a:avLst/>
              <a:gdLst>
                <a:gd name="T0" fmla="*/ 329640625 w 32471"/>
                <a:gd name="T1" fmla="*/ 0 h 30460"/>
                <a:gd name="T2" fmla="*/ 329640625 w 32471"/>
                <a:gd name="T3" fmla="*/ 0 h 30460"/>
                <a:gd name="T4" fmla="*/ 312718750 w 32471"/>
                <a:gd name="T5" fmla="*/ 229296875 h 30460"/>
                <a:gd name="T6" fmla="*/ 197859375 w 32471"/>
                <a:gd name="T7" fmla="*/ 289750000 h 30460"/>
                <a:gd name="T8" fmla="*/ 156359375 w 32471"/>
                <a:gd name="T9" fmla="*/ 76578125 h 30460"/>
                <a:gd name="T10" fmla="*/ 156359375 w 32471"/>
                <a:gd name="T11" fmla="*/ 76578125 h 30460"/>
                <a:gd name="T12" fmla="*/ 194640625 w 32471"/>
                <a:gd name="T13" fmla="*/ 291359375 h 30460"/>
                <a:gd name="T14" fmla="*/ 108000000 w 32471"/>
                <a:gd name="T15" fmla="*/ 342140625 h 30460"/>
                <a:gd name="T16" fmla="*/ 7250000 w 32471"/>
                <a:gd name="T17" fmla="*/ 163218750 h 30460"/>
                <a:gd name="T18" fmla="*/ 7250000 w 32471"/>
                <a:gd name="T19" fmla="*/ 163218750 h 30460"/>
                <a:gd name="T20" fmla="*/ 4031250 w 32471"/>
                <a:gd name="T21" fmla="*/ 206734375 h 30460"/>
                <a:gd name="T22" fmla="*/ 103562500 w 32471"/>
                <a:gd name="T23" fmla="*/ 344562500 h 30460"/>
                <a:gd name="T24" fmla="*/ 66093750 w 32471"/>
                <a:gd name="T25" fmla="*/ 371953125 h 30460"/>
                <a:gd name="T26" fmla="*/ 112031250 w 32471"/>
                <a:gd name="T27" fmla="*/ 343750000 h 30460"/>
                <a:gd name="T28" fmla="*/ 112031250 w 32471"/>
                <a:gd name="T29" fmla="*/ 343750000 h 30460"/>
                <a:gd name="T30" fmla="*/ 148296875 w 32471"/>
                <a:gd name="T31" fmla="*/ 475921875 h 30460"/>
                <a:gd name="T32" fmla="*/ 158781250 w 32471"/>
                <a:gd name="T33" fmla="*/ 315937500 h 30460"/>
                <a:gd name="T34" fmla="*/ 378296875 w 32471"/>
                <a:gd name="T35" fmla="*/ 435640625 h 30460"/>
                <a:gd name="T36" fmla="*/ 380015625 w 32471"/>
                <a:gd name="T37" fmla="*/ 435625000 h 30460"/>
                <a:gd name="T38" fmla="*/ 162406250 w 32471"/>
                <a:gd name="T39" fmla="*/ 313921875 h 30460"/>
                <a:gd name="T40" fmla="*/ 316343750 w 32471"/>
                <a:gd name="T41" fmla="*/ 231312500 h 30460"/>
                <a:gd name="T42" fmla="*/ 341734375 w 32471"/>
                <a:gd name="T43" fmla="*/ 218828125 h 30460"/>
                <a:gd name="T44" fmla="*/ 471234375 w 32471"/>
                <a:gd name="T45" fmla="*/ 281484375 h 30460"/>
                <a:gd name="T46" fmla="*/ 491640625 w 32471"/>
                <a:gd name="T47" fmla="*/ 277265625 h 30460"/>
                <a:gd name="T48" fmla="*/ 491640625 w 32471"/>
                <a:gd name="T49" fmla="*/ 277265625 h 30460"/>
                <a:gd name="T50" fmla="*/ 479328125 w 32471"/>
                <a:gd name="T51" fmla="*/ 278031250 h 30460"/>
                <a:gd name="T52" fmla="*/ 345359375 w 32471"/>
                <a:gd name="T53" fmla="*/ 216812500 h 30460"/>
                <a:gd name="T54" fmla="*/ 507359375 w 32471"/>
                <a:gd name="T55" fmla="*/ 94703125 h 30460"/>
                <a:gd name="T56" fmla="*/ 507359375 w 32471"/>
                <a:gd name="T57" fmla="*/ 94703125 h 30460"/>
                <a:gd name="T58" fmla="*/ 414671875 w 32471"/>
                <a:gd name="T59" fmla="*/ 176515625 h 30460"/>
                <a:gd name="T60" fmla="*/ 438828125 w 32471"/>
                <a:gd name="T61" fmla="*/ 73562500 h 30460"/>
                <a:gd name="T62" fmla="*/ 435625000 w 32471"/>
                <a:gd name="T63" fmla="*/ 78187500 h 30460"/>
                <a:gd name="T64" fmla="*/ 315531250 w 32471"/>
                <a:gd name="T65" fmla="*/ 227687500 h 30460"/>
                <a:gd name="T66" fmla="*/ 329640625 w 32471"/>
                <a:gd name="T67" fmla="*/ 0 h 30460"/>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32471" h="30460" extrusionOk="0">
                  <a:moveTo>
                    <a:pt x="21097" y="0"/>
                  </a:moveTo>
                  <a:lnTo>
                    <a:pt x="21097" y="0"/>
                  </a:lnTo>
                  <a:cubicBezTo>
                    <a:pt x="18312" y="4075"/>
                    <a:pt x="17873" y="9827"/>
                    <a:pt x="20014" y="14675"/>
                  </a:cubicBezTo>
                  <a:cubicBezTo>
                    <a:pt x="17796" y="15759"/>
                    <a:pt x="15114" y="17177"/>
                    <a:pt x="12663" y="18544"/>
                  </a:cubicBezTo>
                  <a:cubicBezTo>
                    <a:pt x="8614" y="14005"/>
                    <a:pt x="8589" y="9827"/>
                    <a:pt x="10007" y="4901"/>
                  </a:cubicBezTo>
                  <a:cubicBezTo>
                    <a:pt x="7841" y="9208"/>
                    <a:pt x="8924" y="14908"/>
                    <a:pt x="12457" y="18647"/>
                  </a:cubicBezTo>
                  <a:cubicBezTo>
                    <a:pt x="10884" y="19524"/>
                    <a:pt x="8769" y="20762"/>
                    <a:pt x="6912" y="21897"/>
                  </a:cubicBezTo>
                  <a:cubicBezTo>
                    <a:pt x="2192" y="20607"/>
                    <a:pt x="26" y="15217"/>
                    <a:pt x="464" y="10446"/>
                  </a:cubicBezTo>
                  <a:cubicBezTo>
                    <a:pt x="0" y="10884"/>
                    <a:pt x="284" y="12096"/>
                    <a:pt x="258" y="13231"/>
                  </a:cubicBezTo>
                  <a:cubicBezTo>
                    <a:pt x="568" y="16739"/>
                    <a:pt x="2734" y="20891"/>
                    <a:pt x="6628" y="22052"/>
                  </a:cubicBezTo>
                  <a:cubicBezTo>
                    <a:pt x="6345" y="22464"/>
                    <a:pt x="4153" y="23135"/>
                    <a:pt x="4230" y="23805"/>
                  </a:cubicBezTo>
                  <a:cubicBezTo>
                    <a:pt x="4926" y="23367"/>
                    <a:pt x="6061" y="22671"/>
                    <a:pt x="7170" y="22000"/>
                  </a:cubicBezTo>
                  <a:cubicBezTo>
                    <a:pt x="5519" y="24527"/>
                    <a:pt x="6783" y="29840"/>
                    <a:pt x="9491" y="30459"/>
                  </a:cubicBezTo>
                  <a:cubicBezTo>
                    <a:pt x="5881" y="28138"/>
                    <a:pt x="5287" y="21819"/>
                    <a:pt x="10162" y="20220"/>
                  </a:cubicBezTo>
                  <a:cubicBezTo>
                    <a:pt x="14902" y="21989"/>
                    <a:pt x="18574" y="27881"/>
                    <a:pt x="24211" y="27881"/>
                  </a:cubicBezTo>
                  <a:cubicBezTo>
                    <a:pt x="24248" y="27881"/>
                    <a:pt x="24284" y="27881"/>
                    <a:pt x="24321" y="27880"/>
                  </a:cubicBezTo>
                  <a:cubicBezTo>
                    <a:pt x="18956" y="27236"/>
                    <a:pt x="15397" y="22438"/>
                    <a:pt x="10394" y="20091"/>
                  </a:cubicBezTo>
                  <a:cubicBezTo>
                    <a:pt x="13515" y="18286"/>
                    <a:pt x="16816" y="16507"/>
                    <a:pt x="20246" y="14804"/>
                  </a:cubicBezTo>
                  <a:lnTo>
                    <a:pt x="21871" y="14005"/>
                  </a:lnTo>
                  <a:cubicBezTo>
                    <a:pt x="24118" y="15173"/>
                    <a:pt x="27476" y="18015"/>
                    <a:pt x="30159" y="18015"/>
                  </a:cubicBezTo>
                  <a:cubicBezTo>
                    <a:pt x="30617" y="18015"/>
                    <a:pt x="31055" y="17932"/>
                    <a:pt x="31465" y="17745"/>
                  </a:cubicBezTo>
                  <a:cubicBezTo>
                    <a:pt x="31199" y="17778"/>
                    <a:pt x="30936" y="17794"/>
                    <a:pt x="30677" y="17794"/>
                  </a:cubicBezTo>
                  <a:cubicBezTo>
                    <a:pt x="27570" y="17794"/>
                    <a:pt x="24936" y="15495"/>
                    <a:pt x="22103" y="13876"/>
                  </a:cubicBezTo>
                  <a:cubicBezTo>
                    <a:pt x="25224" y="12380"/>
                    <a:pt x="31671" y="9053"/>
                    <a:pt x="32471" y="6061"/>
                  </a:cubicBezTo>
                  <a:cubicBezTo>
                    <a:pt x="31052" y="8176"/>
                    <a:pt x="28912" y="9904"/>
                    <a:pt x="26539" y="11297"/>
                  </a:cubicBezTo>
                  <a:cubicBezTo>
                    <a:pt x="25966" y="10495"/>
                    <a:pt x="28283" y="4708"/>
                    <a:pt x="28085" y="4708"/>
                  </a:cubicBezTo>
                  <a:cubicBezTo>
                    <a:pt x="28060" y="4708"/>
                    <a:pt x="27995" y="4799"/>
                    <a:pt x="27880" y="5004"/>
                  </a:cubicBezTo>
                  <a:cubicBezTo>
                    <a:pt x="24037" y="12432"/>
                    <a:pt x="30201" y="9904"/>
                    <a:pt x="20194" y="14572"/>
                  </a:cubicBezTo>
                  <a:cubicBezTo>
                    <a:pt x="17770" y="9208"/>
                    <a:pt x="19034" y="4256"/>
                    <a:pt x="21097" y="0"/>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marL="0" marR="0" lvl="0" indent="0" algn="l" defTabSz="121917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grpSp>
      <p:sp>
        <p:nvSpPr>
          <p:cNvPr id="20" name="Google Shape;445;p16"/>
          <p:cNvSpPr>
            <a:spLocks/>
          </p:cNvSpPr>
          <p:nvPr/>
        </p:nvSpPr>
        <p:spPr bwMode="auto">
          <a:xfrm rot="16200000" flipH="1">
            <a:off x="10321925" y="-674158"/>
            <a:ext cx="1394884" cy="1888067"/>
          </a:xfrm>
          <a:custGeom>
            <a:avLst/>
            <a:gdLst>
              <a:gd name="T0" fmla="*/ 647924263 w 29738"/>
              <a:gd name="T1" fmla="*/ 709116565 h 40284"/>
              <a:gd name="T2" fmla="*/ 595112767 w 29738"/>
              <a:gd name="T3" fmla="*/ 798722714 h 40284"/>
              <a:gd name="T4" fmla="*/ 490710076 w 29738"/>
              <a:gd name="T5" fmla="*/ 141163249 h 40284"/>
              <a:gd name="T6" fmla="*/ 514307106 w 29738"/>
              <a:gd name="T7" fmla="*/ 976848897 h 40284"/>
              <a:gd name="T8" fmla="*/ 197659725 w 29738"/>
              <a:gd name="T9" fmla="*/ 379750520 h 40284"/>
              <a:gd name="T10" fmla="*/ 483961519 w 29738"/>
              <a:gd name="T11" fmla="*/ 1064239541 h 40284"/>
              <a:gd name="T12" fmla="*/ 112282404 w 29738"/>
              <a:gd name="T13" fmla="*/ 629588295 h 40284"/>
              <a:gd name="T14" fmla="*/ 453660469 w 29738"/>
              <a:gd name="T15" fmla="*/ 1169525973 h 40284"/>
              <a:gd name="T16" fmla="*/ 0 w 29738"/>
              <a:gd name="T17" fmla="*/ 921946940 h 40284"/>
              <a:gd name="T18" fmla="*/ 448044300 w 29738"/>
              <a:gd name="T19" fmla="*/ 1190808624 h 40284"/>
              <a:gd name="T20" fmla="*/ 432326983 w 29738"/>
              <a:gd name="T21" fmla="*/ 1256916618 h 40284"/>
              <a:gd name="T22" fmla="*/ 21333486 w 29738"/>
              <a:gd name="T23" fmla="*/ 1262520252 h 40284"/>
              <a:gd name="T24" fmla="*/ 220386735 w 29738"/>
              <a:gd name="T25" fmla="*/ 1317420979 h 40284"/>
              <a:gd name="T26" fmla="*/ 423314882 w 29738"/>
              <a:gd name="T27" fmla="*/ 1294965668 h 40284"/>
              <a:gd name="T28" fmla="*/ 85332749 w 29738"/>
              <a:gd name="T29" fmla="*/ 1482082383 h 40284"/>
              <a:gd name="T30" fmla="*/ 405377292 w 29738"/>
              <a:gd name="T31" fmla="*/ 1382356313 h 40284"/>
              <a:gd name="T32" fmla="*/ 348865423 w 29738"/>
              <a:gd name="T33" fmla="*/ 1749684934 h 40284"/>
              <a:gd name="T34" fmla="*/ 616446253 w 29738"/>
              <a:gd name="T35" fmla="*/ 1606392689 h 40284"/>
              <a:gd name="T36" fmla="*/ 443559287 w 29738"/>
              <a:gd name="T37" fmla="*/ 1294965668 h 40284"/>
              <a:gd name="T38" fmla="*/ 451395694 w 29738"/>
              <a:gd name="T39" fmla="*/ 1262520252 h 40284"/>
              <a:gd name="T40" fmla="*/ 864522747 w 29738"/>
              <a:gd name="T41" fmla="*/ 1309603071 h 40284"/>
              <a:gd name="T42" fmla="*/ 1029659953 w 29738"/>
              <a:gd name="T43" fmla="*/ 1282673515 h 40284"/>
              <a:gd name="T44" fmla="*/ 518443105 w 29738"/>
              <a:gd name="T45" fmla="*/ 1162359250 h 40284"/>
              <a:gd name="T46" fmla="*/ 496326210 w 29738"/>
              <a:gd name="T47" fmla="*/ 1086608344 h 40284"/>
              <a:gd name="T48" fmla="*/ 1061137963 w 29738"/>
              <a:gd name="T49" fmla="*/ 1096729460 h 40284"/>
              <a:gd name="T50" fmla="*/ 966226268 w 29738"/>
              <a:gd name="T51" fmla="*/ 1103939419 h 40284"/>
              <a:gd name="T52" fmla="*/ 500811223 w 29738"/>
              <a:gd name="T53" fmla="*/ 1074316190 h 40284"/>
              <a:gd name="T54" fmla="*/ 773529292 w 29738"/>
              <a:gd name="T55" fmla="*/ 1042174731 h 40284"/>
              <a:gd name="T56" fmla="*/ 1119521056 w 29738"/>
              <a:gd name="T57" fmla="*/ 951091965 h 40284"/>
              <a:gd name="T58" fmla="*/ 541213456 w 29738"/>
              <a:gd name="T59" fmla="*/ 958909873 h 40284"/>
              <a:gd name="T60" fmla="*/ 713491539 w 29738"/>
              <a:gd name="T61" fmla="*/ 858489382 h 40284"/>
              <a:gd name="T62" fmla="*/ 1152088112 w 29738"/>
              <a:gd name="T63" fmla="*/ 649741593 h 40284"/>
              <a:gd name="T64" fmla="*/ 664729430 w 29738"/>
              <a:gd name="T65" fmla="*/ 715849587 h 40284"/>
              <a:gd name="T66" fmla="*/ 1272206924 w 29738"/>
              <a:gd name="T67" fmla="*/ 340572082 h 40284"/>
              <a:gd name="T68" fmla="*/ 1294672797 w 29738"/>
              <a:gd name="T69" fmla="*/ 44825308 h 40284"/>
              <a:gd name="T70" fmla="*/ 999357672 w 29738"/>
              <a:gd name="T71" fmla="*/ 277808981 h 40284"/>
              <a:gd name="T72" fmla="*/ 899439994 w 29738"/>
              <a:gd name="T73" fmla="*/ 0 h 4028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9738" h="40284" extrusionOk="0">
                <a:moveTo>
                  <a:pt x="20659" y="0"/>
                </a:moveTo>
                <a:cubicBezTo>
                  <a:pt x="17022" y="4411"/>
                  <a:pt x="13953" y="10291"/>
                  <a:pt x="14882" y="16326"/>
                </a:cubicBezTo>
                <a:lnTo>
                  <a:pt x="14701" y="16584"/>
                </a:lnTo>
                <a:cubicBezTo>
                  <a:pt x="14340" y="17177"/>
                  <a:pt x="13979" y="17770"/>
                  <a:pt x="13669" y="18389"/>
                </a:cubicBezTo>
                <a:cubicBezTo>
                  <a:pt x="13205" y="13308"/>
                  <a:pt x="12406" y="8228"/>
                  <a:pt x="11271" y="3250"/>
                </a:cubicBezTo>
                <a:cubicBezTo>
                  <a:pt x="9698" y="8486"/>
                  <a:pt x="10497" y="14185"/>
                  <a:pt x="13463" y="18776"/>
                </a:cubicBezTo>
                <a:cubicBezTo>
                  <a:pt x="12844" y="19988"/>
                  <a:pt x="12303" y="21200"/>
                  <a:pt x="11813" y="22490"/>
                </a:cubicBezTo>
                <a:cubicBezTo>
                  <a:pt x="10342" y="17693"/>
                  <a:pt x="8150" y="12354"/>
                  <a:pt x="4540" y="8743"/>
                </a:cubicBezTo>
                <a:cubicBezTo>
                  <a:pt x="6551" y="13412"/>
                  <a:pt x="7634" y="19086"/>
                  <a:pt x="11658" y="22928"/>
                </a:cubicBezTo>
                <a:cubicBezTo>
                  <a:pt x="11451" y="23444"/>
                  <a:pt x="11271" y="23960"/>
                  <a:pt x="11116" y="24502"/>
                </a:cubicBezTo>
                <a:cubicBezTo>
                  <a:pt x="7067" y="22206"/>
                  <a:pt x="4978" y="18183"/>
                  <a:pt x="2579" y="14495"/>
                </a:cubicBezTo>
                <a:cubicBezTo>
                  <a:pt x="3559" y="18802"/>
                  <a:pt x="5571" y="24579"/>
                  <a:pt x="10884" y="25250"/>
                </a:cubicBezTo>
                <a:cubicBezTo>
                  <a:pt x="10729" y="25765"/>
                  <a:pt x="10652" y="25997"/>
                  <a:pt x="10420" y="26926"/>
                </a:cubicBezTo>
                <a:cubicBezTo>
                  <a:pt x="6758" y="25688"/>
                  <a:pt x="2786" y="24553"/>
                  <a:pt x="0" y="21226"/>
                </a:cubicBezTo>
                <a:cubicBezTo>
                  <a:pt x="136" y="25466"/>
                  <a:pt x="4517" y="27533"/>
                  <a:pt x="8624" y="27533"/>
                </a:cubicBezTo>
                <a:cubicBezTo>
                  <a:pt x="9188" y="27533"/>
                  <a:pt x="9748" y="27494"/>
                  <a:pt x="10291" y="27416"/>
                </a:cubicBezTo>
                <a:cubicBezTo>
                  <a:pt x="10162" y="27932"/>
                  <a:pt x="10033" y="28422"/>
                  <a:pt x="9930" y="28938"/>
                </a:cubicBezTo>
                <a:cubicBezTo>
                  <a:pt x="7962" y="29088"/>
                  <a:pt x="5995" y="29292"/>
                  <a:pt x="3944" y="29292"/>
                </a:cubicBezTo>
                <a:cubicBezTo>
                  <a:pt x="2822" y="29292"/>
                  <a:pt x="1676" y="29231"/>
                  <a:pt x="490" y="29067"/>
                </a:cubicBezTo>
                <a:cubicBezTo>
                  <a:pt x="1849" y="30026"/>
                  <a:pt x="3422" y="30331"/>
                  <a:pt x="5062" y="30331"/>
                </a:cubicBezTo>
                <a:cubicBezTo>
                  <a:pt x="6596" y="30331"/>
                  <a:pt x="8190" y="30064"/>
                  <a:pt x="9723" y="29814"/>
                </a:cubicBezTo>
                <a:cubicBezTo>
                  <a:pt x="9620" y="30253"/>
                  <a:pt x="9543" y="30666"/>
                  <a:pt x="9466" y="31104"/>
                </a:cubicBezTo>
                <a:cubicBezTo>
                  <a:pt x="6912" y="31517"/>
                  <a:pt x="4617" y="33245"/>
                  <a:pt x="1960" y="34122"/>
                </a:cubicBezTo>
                <a:cubicBezTo>
                  <a:pt x="2357" y="34238"/>
                  <a:pt x="2774" y="34290"/>
                  <a:pt x="3202" y="34290"/>
                </a:cubicBezTo>
                <a:cubicBezTo>
                  <a:pt x="5248" y="34290"/>
                  <a:pt x="7562" y="33085"/>
                  <a:pt x="9311" y="31826"/>
                </a:cubicBezTo>
                <a:cubicBezTo>
                  <a:pt x="8167" y="38164"/>
                  <a:pt x="7894" y="40283"/>
                  <a:pt x="8013" y="40283"/>
                </a:cubicBezTo>
                <a:cubicBezTo>
                  <a:pt x="8206" y="40283"/>
                  <a:pt x="9423" y="34747"/>
                  <a:pt x="9646" y="32548"/>
                </a:cubicBezTo>
                <a:cubicBezTo>
                  <a:pt x="10136" y="34431"/>
                  <a:pt x="11967" y="36881"/>
                  <a:pt x="14159" y="36984"/>
                </a:cubicBezTo>
                <a:cubicBezTo>
                  <a:pt x="12483" y="35592"/>
                  <a:pt x="12122" y="32780"/>
                  <a:pt x="9852" y="31491"/>
                </a:cubicBezTo>
                <a:cubicBezTo>
                  <a:pt x="9956" y="30949"/>
                  <a:pt x="10059" y="30382"/>
                  <a:pt x="10188" y="29814"/>
                </a:cubicBezTo>
                <a:cubicBezTo>
                  <a:pt x="11451" y="32445"/>
                  <a:pt x="15681" y="33941"/>
                  <a:pt x="18415" y="34508"/>
                </a:cubicBezTo>
                <a:cubicBezTo>
                  <a:pt x="15733" y="33116"/>
                  <a:pt x="13747" y="29557"/>
                  <a:pt x="10368" y="29067"/>
                </a:cubicBezTo>
                <a:cubicBezTo>
                  <a:pt x="10471" y="28499"/>
                  <a:pt x="10626" y="27958"/>
                  <a:pt x="10755" y="27416"/>
                </a:cubicBezTo>
                <a:cubicBezTo>
                  <a:pt x="13341" y="28949"/>
                  <a:pt x="16615" y="30151"/>
                  <a:pt x="19857" y="30151"/>
                </a:cubicBezTo>
                <a:cubicBezTo>
                  <a:pt x="21141" y="30151"/>
                  <a:pt x="22421" y="29963"/>
                  <a:pt x="23650" y="29531"/>
                </a:cubicBezTo>
                <a:cubicBezTo>
                  <a:pt x="23516" y="29538"/>
                  <a:pt x="23382" y="29542"/>
                  <a:pt x="23248" y="29542"/>
                </a:cubicBezTo>
                <a:cubicBezTo>
                  <a:pt x="19522" y="29542"/>
                  <a:pt x="15846" y="26761"/>
                  <a:pt x="11908" y="26761"/>
                </a:cubicBezTo>
                <a:cubicBezTo>
                  <a:pt x="11577" y="26761"/>
                  <a:pt x="11245" y="26780"/>
                  <a:pt x="10910" y="26823"/>
                </a:cubicBezTo>
                <a:cubicBezTo>
                  <a:pt x="11013" y="26359"/>
                  <a:pt x="11142" y="25894"/>
                  <a:pt x="11400" y="25017"/>
                </a:cubicBezTo>
                <a:cubicBezTo>
                  <a:pt x="14088" y="25693"/>
                  <a:pt x="17223" y="26342"/>
                  <a:pt x="19887" y="26342"/>
                </a:cubicBezTo>
                <a:cubicBezTo>
                  <a:pt x="21696" y="26342"/>
                  <a:pt x="23288" y="26042"/>
                  <a:pt x="24373" y="25250"/>
                </a:cubicBezTo>
                <a:cubicBezTo>
                  <a:pt x="23649" y="25368"/>
                  <a:pt x="22922" y="25416"/>
                  <a:pt x="22193" y="25416"/>
                </a:cubicBezTo>
                <a:cubicBezTo>
                  <a:pt x="19226" y="25416"/>
                  <a:pt x="16227" y="24628"/>
                  <a:pt x="13264" y="24628"/>
                </a:cubicBezTo>
                <a:cubicBezTo>
                  <a:pt x="12675" y="24628"/>
                  <a:pt x="12088" y="24659"/>
                  <a:pt x="11503" y="24734"/>
                </a:cubicBezTo>
                <a:cubicBezTo>
                  <a:pt x="11684" y="24141"/>
                  <a:pt x="11890" y="23547"/>
                  <a:pt x="12096" y="22954"/>
                </a:cubicBezTo>
                <a:cubicBezTo>
                  <a:pt x="13934" y="23651"/>
                  <a:pt x="15855" y="23994"/>
                  <a:pt x="17767" y="23994"/>
                </a:cubicBezTo>
                <a:cubicBezTo>
                  <a:pt x="20523" y="23994"/>
                  <a:pt x="23262" y="23282"/>
                  <a:pt x="25714" y="21897"/>
                </a:cubicBezTo>
                <a:cubicBezTo>
                  <a:pt x="24100" y="22475"/>
                  <a:pt x="22386" y="22662"/>
                  <a:pt x="20631" y="22662"/>
                </a:cubicBezTo>
                <a:cubicBezTo>
                  <a:pt x="17926" y="22662"/>
                  <a:pt x="15122" y="22218"/>
                  <a:pt x="12431" y="22077"/>
                </a:cubicBezTo>
                <a:cubicBezTo>
                  <a:pt x="12793" y="21175"/>
                  <a:pt x="12844" y="21020"/>
                  <a:pt x="13566" y="19524"/>
                </a:cubicBezTo>
                <a:cubicBezTo>
                  <a:pt x="14461" y="19680"/>
                  <a:pt x="15415" y="19765"/>
                  <a:pt x="16388" y="19765"/>
                </a:cubicBezTo>
                <a:cubicBezTo>
                  <a:pt x="20240" y="19765"/>
                  <a:pt x="24403" y="18438"/>
                  <a:pt x="26462" y="14959"/>
                </a:cubicBezTo>
                <a:cubicBezTo>
                  <a:pt x="22722" y="17744"/>
                  <a:pt x="17925" y="17744"/>
                  <a:pt x="13747" y="19137"/>
                </a:cubicBezTo>
                <a:cubicBezTo>
                  <a:pt x="14211" y="18234"/>
                  <a:pt x="14701" y="17332"/>
                  <a:pt x="15268" y="16481"/>
                </a:cubicBezTo>
                <a:cubicBezTo>
                  <a:pt x="21071" y="15526"/>
                  <a:pt x="27983" y="10936"/>
                  <a:pt x="29221" y="7841"/>
                </a:cubicBezTo>
                <a:cubicBezTo>
                  <a:pt x="25121" y="10858"/>
                  <a:pt x="20194" y="13360"/>
                  <a:pt x="15630" y="16016"/>
                </a:cubicBezTo>
                <a:cubicBezTo>
                  <a:pt x="18931" y="11271"/>
                  <a:pt x="28731" y="5829"/>
                  <a:pt x="29737" y="1032"/>
                </a:cubicBezTo>
                <a:cubicBezTo>
                  <a:pt x="27803" y="3173"/>
                  <a:pt x="25249" y="4668"/>
                  <a:pt x="22954" y="6396"/>
                </a:cubicBezTo>
                <a:cubicBezTo>
                  <a:pt x="19369" y="8821"/>
                  <a:pt x="18080" y="12483"/>
                  <a:pt x="15243" y="15759"/>
                </a:cubicBezTo>
                <a:cubicBezTo>
                  <a:pt x="16223" y="10368"/>
                  <a:pt x="19627" y="5649"/>
                  <a:pt x="20659" y="0"/>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lIns="121900" tIns="121900" rIns="121900" bIns="121900" anchor="ctr"/>
          <a:lstStyle/>
          <a:p>
            <a:pPr marL="0" marR="0" lvl="0" indent="0" algn="l" defTabSz="121917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sp>
        <p:nvSpPr>
          <p:cNvPr id="21" name="Google Shape;446;p16"/>
          <p:cNvSpPr/>
          <p:nvPr/>
        </p:nvSpPr>
        <p:spPr>
          <a:xfrm rot="16200000" flipH="1">
            <a:off x="7348008" y="-987425"/>
            <a:ext cx="2027768" cy="2745317"/>
          </a:xfrm>
          <a:custGeom>
            <a:avLst/>
            <a:gdLst/>
            <a:ahLst/>
            <a:cxnLst/>
            <a:rect l="l" t="t" r="r" b="b"/>
            <a:pathLst>
              <a:path w="29738" h="40284" extrusionOk="0">
                <a:moveTo>
                  <a:pt x="20659" y="0"/>
                </a:moveTo>
                <a:cubicBezTo>
                  <a:pt x="17022" y="4411"/>
                  <a:pt x="13953" y="10291"/>
                  <a:pt x="14882" y="16326"/>
                </a:cubicBezTo>
                <a:lnTo>
                  <a:pt x="14701" y="16584"/>
                </a:lnTo>
                <a:cubicBezTo>
                  <a:pt x="14340" y="17177"/>
                  <a:pt x="13979" y="17770"/>
                  <a:pt x="13669" y="18389"/>
                </a:cubicBezTo>
                <a:cubicBezTo>
                  <a:pt x="13205" y="13308"/>
                  <a:pt x="12406" y="8228"/>
                  <a:pt x="11271" y="3250"/>
                </a:cubicBezTo>
                <a:lnTo>
                  <a:pt x="11271" y="3250"/>
                </a:lnTo>
                <a:cubicBezTo>
                  <a:pt x="9698" y="8486"/>
                  <a:pt x="10497" y="14185"/>
                  <a:pt x="13463" y="18776"/>
                </a:cubicBezTo>
                <a:cubicBezTo>
                  <a:pt x="12844" y="19988"/>
                  <a:pt x="12303" y="21200"/>
                  <a:pt x="11813" y="22490"/>
                </a:cubicBezTo>
                <a:cubicBezTo>
                  <a:pt x="10342" y="17693"/>
                  <a:pt x="8150" y="12354"/>
                  <a:pt x="4540" y="8743"/>
                </a:cubicBezTo>
                <a:lnTo>
                  <a:pt x="4540" y="8743"/>
                </a:lnTo>
                <a:cubicBezTo>
                  <a:pt x="6551" y="13412"/>
                  <a:pt x="7634" y="19086"/>
                  <a:pt x="11658" y="22928"/>
                </a:cubicBezTo>
                <a:cubicBezTo>
                  <a:pt x="11451" y="23444"/>
                  <a:pt x="11271" y="23960"/>
                  <a:pt x="11116" y="24502"/>
                </a:cubicBezTo>
                <a:cubicBezTo>
                  <a:pt x="7067" y="22206"/>
                  <a:pt x="4978" y="18183"/>
                  <a:pt x="2579" y="14495"/>
                </a:cubicBezTo>
                <a:lnTo>
                  <a:pt x="2579" y="14495"/>
                </a:lnTo>
                <a:cubicBezTo>
                  <a:pt x="3559" y="18802"/>
                  <a:pt x="5571" y="24579"/>
                  <a:pt x="10884" y="25250"/>
                </a:cubicBezTo>
                <a:cubicBezTo>
                  <a:pt x="10729" y="25765"/>
                  <a:pt x="10652" y="25997"/>
                  <a:pt x="10420" y="26926"/>
                </a:cubicBezTo>
                <a:cubicBezTo>
                  <a:pt x="6758" y="25688"/>
                  <a:pt x="2786" y="24553"/>
                  <a:pt x="0" y="21226"/>
                </a:cubicBezTo>
                <a:lnTo>
                  <a:pt x="0" y="21226"/>
                </a:lnTo>
                <a:cubicBezTo>
                  <a:pt x="136" y="25466"/>
                  <a:pt x="4517" y="27533"/>
                  <a:pt x="8624" y="27533"/>
                </a:cubicBezTo>
                <a:cubicBezTo>
                  <a:pt x="9188" y="27533"/>
                  <a:pt x="9748" y="27494"/>
                  <a:pt x="10291" y="27416"/>
                </a:cubicBezTo>
                <a:lnTo>
                  <a:pt x="10291" y="27416"/>
                </a:lnTo>
                <a:cubicBezTo>
                  <a:pt x="10162" y="27932"/>
                  <a:pt x="10033" y="28422"/>
                  <a:pt x="9930" y="28938"/>
                </a:cubicBezTo>
                <a:cubicBezTo>
                  <a:pt x="7962" y="29088"/>
                  <a:pt x="5995" y="29292"/>
                  <a:pt x="3944" y="29292"/>
                </a:cubicBezTo>
                <a:cubicBezTo>
                  <a:pt x="2822" y="29292"/>
                  <a:pt x="1676" y="29231"/>
                  <a:pt x="490" y="29067"/>
                </a:cubicBezTo>
                <a:lnTo>
                  <a:pt x="490" y="29067"/>
                </a:lnTo>
                <a:cubicBezTo>
                  <a:pt x="1849" y="30026"/>
                  <a:pt x="3422" y="30331"/>
                  <a:pt x="5062" y="30331"/>
                </a:cubicBezTo>
                <a:cubicBezTo>
                  <a:pt x="6596" y="30331"/>
                  <a:pt x="8190" y="30064"/>
                  <a:pt x="9723" y="29814"/>
                </a:cubicBezTo>
                <a:lnTo>
                  <a:pt x="9723" y="29814"/>
                </a:lnTo>
                <a:cubicBezTo>
                  <a:pt x="9620" y="30253"/>
                  <a:pt x="9543" y="30666"/>
                  <a:pt x="9466" y="31104"/>
                </a:cubicBezTo>
                <a:cubicBezTo>
                  <a:pt x="6912" y="31517"/>
                  <a:pt x="4617" y="33245"/>
                  <a:pt x="1960" y="34122"/>
                </a:cubicBezTo>
                <a:cubicBezTo>
                  <a:pt x="2357" y="34238"/>
                  <a:pt x="2774" y="34290"/>
                  <a:pt x="3202" y="34290"/>
                </a:cubicBezTo>
                <a:cubicBezTo>
                  <a:pt x="5248" y="34290"/>
                  <a:pt x="7562" y="33085"/>
                  <a:pt x="9311" y="31826"/>
                </a:cubicBezTo>
                <a:lnTo>
                  <a:pt x="9311" y="31826"/>
                </a:lnTo>
                <a:cubicBezTo>
                  <a:pt x="8167" y="38164"/>
                  <a:pt x="7894" y="40283"/>
                  <a:pt x="8013" y="40283"/>
                </a:cubicBezTo>
                <a:cubicBezTo>
                  <a:pt x="8206" y="40283"/>
                  <a:pt x="9423" y="34747"/>
                  <a:pt x="9646" y="32548"/>
                </a:cubicBezTo>
                <a:cubicBezTo>
                  <a:pt x="10136" y="34431"/>
                  <a:pt x="11967" y="36881"/>
                  <a:pt x="14159" y="36984"/>
                </a:cubicBezTo>
                <a:cubicBezTo>
                  <a:pt x="12483" y="35592"/>
                  <a:pt x="12122" y="32780"/>
                  <a:pt x="9852" y="31491"/>
                </a:cubicBezTo>
                <a:cubicBezTo>
                  <a:pt x="9956" y="30949"/>
                  <a:pt x="10059" y="30382"/>
                  <a:pt x="10188" y="29814"/>
                </a:cubicBezTo>
                <a:cubicBezTo>
                  <a:pt x="11451" y="32445"/>
                  <a:pt x="15681" y="33941"/>
                  <a:pt x="18415" y="34508"/>
                </a:cubicBezTo>
                <a:cubicBezTo>
                  <a:pt x="15733" y="33116"/>
                  <a:pt x="13747" y="29557"/>
                  <a:pt x="10368" y="29067"/>
                </a:cubicBezTo>
                <a:cubicBezTo>
                  <a:pt x="10471" y="28499"/>
                  <a:pt x="10626" y="27958"/>
                  <a:pt x="10755" y="27416"/>
                </a:cubicBezTo>
                <a:cubicBezTo>
                  <a:pt x="13341" y="28949"/>
                  <a:pt x="16615" y="30151"/>
                  <a:pt x="19857" y="30151"/>
                </a:cubicBezTo>
                <a:cubicBezTo>
                  <a:pt x="21141" y="30151"/>
                  <a:pt x="22421" y="29963"/>
                  <a:pt x="23650" y="29531"/>
                </a:cubicBezTo>
                <a:lnTo>
                  <a:pt x="23650" y="29531"/>
                </a:lnTo>
                <a:cubicBezTo>
                  <a:pt x="23516" y="29538"/>
                  <a:pt x="23382" y="29542"/>
                  <a:pt x="23248" y="29542"/>
                </a:cubicBezTo>
                <a:cubicBezTo>
                  <a:pt x="19522" y="29542"/>
                  <a:pt x="15846" y="26761"/>
                  <a:pt x="11908" y="26761"/>
                </a:cubicBezTo>
                <a:cubicBezTo>
                  <a:pt x="11577" y="26761"/>
                  <a:pt x="11245" y="26780"/>
                  <a:pt x="10910" y="26823"/>
                </a:cubicBezTo>
                <a:cubicBezTo>
                  <a:pt x="11013" y="26359"/>
                  <a:pt x="11142" y="25894"/>
                  <a:pt x="11400" y="25017"/>
                </a:cubicBezTo>
                <a:cubicBezTo>
                  <a:pt x="14088" y="25693"/>
                  <a:pt x="17223" y="26342"/>
                  <a:pt x="19887" y="26342"/>
                </a:cubicBezTo>
                <a:cubicBezTo>
                  <a:pt x="21696" y="26342"/>
                  <a:pt x="23288" y="26042"/>
                  <a:pt x="24373" y="25250"/>
                </a:cubicBezTo>
                <a:lnTo>
                  <a:pt x="24373" y="25250"/>
                </a:lnTo>
                <a:cubicBezTo>
                  <a:pt x="23649" y="25368"/>
                  <a:pt x="22922" y="25416"/>
                  <a:pt x="22193" y="25416"/>
                </a:cubicBezTo>
                <a:cubicBezTo>
                  <a:pt x="19226" y="25416"/>
                  <a:pt x="16227" y="24628"/>
                  <a:pt x="13264" y="24628"/>
                </a:cubicBezTo>
                <a:cubicBezTo>
                  <a:pt x="12675" y="24628"/>
                  <a:pt x="12088" y="24659"/>
                  <a:pt x="11503" y="24734"/>
                </a:cubicBezTo>
                <a:cubicBezTo>
                  <a:pt x="11684" y="24141"/>
                  <a:pt x="11890" y="23547"/>
                  <a:pt x="12096" y="22954"/>
                </a:cubicBezTo>
                <a:cubicBezTo>
                  <a:pt x="13934" y="23651"/>
                  <a:pt x="15855" y="23994"/>
                  <a:pt x="17767" y="23994"/>
                </a:cubicBezTo>
                <a:cubicBezTo>
                  <a:pt x="20523" y="23994"/>
                  <a:pt x="23262" y="23282"/>
                  <a:pt x="25714" y="21897"/>
                </a:cubicBezTo>
                <a:lnTo>
                  <a:pt x="25714" y="21897"/>
                </a:lnTo>
                <a:cubicBezTo>
                  <a:pt x="24100" y="22475"/>
                  <a:pt x="22386" y="22662"/>
                  <a:pt x="20631" y="22662"/>
                </a:cubicBezTo>
                <a:cubicBezTo>
                  <a:pt x="17926" y="22662"/>
                  <a:pt x="15122" y="22218"/>
                  <a:pt x="12431" y="22077"/>
                </a:cubicBezTo>
                <a:cubicBezTo>
                  <a:pt x="12793" y="21175"/>
                  <a:pt x="12844" y="21020"/>
                  <a:pt x="13566" y="19524"/>
                </a:cubicBezTo>
                <a:cubicBezTo>
                  <a:pt x="14461" y="19680"/>
                  <a:pt x="15415" y="19765"/>
                  <a:pt x="16388" y="19765"/>
                </a:cubicBezTo>
                <a:cubicBezTo>
                  <a:pt x="20240" y="19765"/>
                  <a:pt x="24403" y="18438"/>
                  <a:pt x="26462" y="14959"/>
                </a:cubicBezTo>
                <a:lnTo>
                  <a:pt x="26462" y="14959"/>
                </a:lnTo>
                <a:cubicBezTo>
                  <a:pt x="22722" y="17744"/>
                  <a:pt x="17925" y="17744"/>
                  <a:pt x="13747" y="19137"/>
                </a:cubicBezTo>
                <a:cubicBezTo>
                  <a:pt x="14211" y="18234"/>
                  <a:pt x="14701" y="17332"/>
                  <a:pt x="15268" y="16481"/>
                </a:cubicBezTo>
                <a:cubicBezTo>
                  <a:pt x="21071" y="15526"/>
                  <a:pt x="27983" y="10936"/>
                  <a:pt x="29221" y="7841"/>
                </a:cubicBezTo>
                <a:lnTo>
                  <a:pt x="29221" y="7841"/>
                </a:lnTo>
                <a:cubicBezTo>
                  <a:pt x="25121" y="10858"/>
                  <a:pt x="20194" y="13360"/>
                  <a:pt x="15630" y="16016"/>
                </a:cubicBezTo>
                <a:cubicBezTo>
                  <a:pt x="18931" y="11271"/>
                  <a:pt x="28731" y="5829"/>
                  <a:pt x="29737" y="1032"/>
                </a:cubicBezTo>
                <a:lnTo>
                  <a:pt x="29737" y="1032"/>
                </a:lnTo>
                <a:cubicBezTo>
                  <a:pt x="27803" y="3173"/>
                  <a:pt x="25249" y="4668"/>
                  <a:pt x="22954" y="6396"/>
                </a:cubicBezTo>
                <a:cubicBezTo>
                  <a:pt x="19369" y="8821"/>
                  <a:pt x="18080" y="12483"/>
                  <a:pt x="15243" y="15759"/>
                </a:cubicBezTo>
                <a:cubicBezTo>
                  <a:pt x="16223" y="10368"/>
                  <a:pt x="19627" y="5649"/>
                  <a:pt x="20659" y="0"/>
                </a:cubicBezTo>
                <a:close/>
              </a:path>
            </a:pathLst>
          </a:custGeom>
          <a:solidFill>
            <a:schemeClr val="accent3"/>
          </a:solidFill>
          <a:ln>
            <a:noFill/>
          </a:ln>
        </p:spPr>
        <p:txBody>
          <a:bodyPr spcFirstLastPara="1" lIns="121900" tIns="121900" rIns="121900" bIns="121900" anchor="ctr"/>
          <a:lstStyle/>
          <a:p>
            <a:pPr marL="0" marR="0" lvl="0" indent="0" algn="l" defTabSz="1219170" rtl="0" eaLnBrk="1" fontAlgn="base"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grpSp>
        <p:nvGrpSpPr>
          <p:cNvPr id="22" name="Google Shape;447;p16"/>
          <p:cNvGrpSpPr>
            <a:grpSpLocks/>
          </p:cNvGrpSpPr>
          <p:nvPr/>
        </p:nvGrpSpPr>
        <p:grpSpPr bwMode="auto">
          <a:xfrm rot="5400000" flipH="1">
            <a:off x="-409575" y="4549776"/>
            <a:ext cx="984251" cy="791633"/>
            <a:chOff x="4649450" y="3527425"/>
            <a:chExt cx="1224050" cy="983475"/>
          </a:xfrm>
        </p:grpSpPr>
        <p:sp>
          <p:nvSpPr>
            <p:cNvPr id="23" name="Google Shape;448;p16"/>
            <p:cNvSpPr/>
            <p:nvPr/>
          </p:nvSpPr>
          <p:spPr>
            <a:xfrm>
              <a:off x="4649449" y="4150645"/>
              <a:ext cx="455400" cy="168295"/>
            </a:xfrm>
            <a:custGeom>
              <a:avLst/>
              <a:gdLst/>
              <a:ahLst/>
              <a:cxnLst/>
              <a:rect l="l" t="t" r="r" b="b"/>
              <a:pathLst>
                <a:path w="18259" h="6731" extrusionOk="0">
                  <a:moveTo>
                    <a:pt x="14506" y="1"/>
                  </a:moveTo>
                  <a:lnTo>
                    <a:pt x="14454" y="52"/>
                  </a:lnTo>
                  <a:cubicBezTo>
                    <a:pt x="10483" y="3121"/>
                    <a:pt x="5815" y="5107"/>
                    <a:pt x="888" y="5855"/>
                  </a:cubicBezTo>
                  <a:cubicBezTo>
                    <a:pt x="21" y="6472"/>
                    <a:pt x="0" y="6730"/>
                    <a:pt x="534" y="6730"/>
                  </a:cubicBezTo>
                  <a:cubicBezTo>
                    <a:pt x="3080" y="6730"/>
                    <a:pt x="18259" y="854"/>
                    <a:pt x="14506" y="1"/>
                  </a:cubicBezTo>
                  <a:close/>
                </a:path>
              </a:pathLst>
            </a:custGeom>
            <a:solidFill>
              <a:schemeClr val="accent6"/>
            </a:solidFill>
            <a:ln>
              <a:noFill/>
            </a:ln>
          </p:spPr>
          <p:txBody>
            <a:bodyPr spcFirstLastPara="1" lIns="91425" tIns="91425" rIns="91425" bIns="91425" anchor="ctr"/>
            <a:lstStyle/>
            <a:p>
              <a:pPr marL="0" marR="0" lvl="0" indent="0" algn="l" defTabSz="1219170" rtl="0" eaLnBrk="1" fontAlgn="base"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sp>
          <p:nvSpPr>
            <p:cNvPr id="24" name="Google Shape;449;p16"/>
            <p:cNvSpPr>
              <a:spLocks/>
            </p:cNvSpPr>
            <p:nvPr/>
          </p:nvSpPr>
          <p:spPr bwMode="auto">
            <a:xfrm>
              <a:off x="4756075" y="3527425"/>
              <a:ext cx="1117425" cy="983475"/>
            </a:xfrm>
            <a:custGeom>
              <a:avLst/>
              <a:gdLst>
                <a:gd name="T0" fmla="*/ 568421875 w 44697"/>
                <a:gd name="T1" fmla="*/ 93421875 h 39339"/>
                <a:gd name="T2" fmla="*/ 558546875 w 44697"/>
                <a:gd name="T3" fmla="*/ 141171875 h 39339"/>
                <a:gd name="T4" fmla="*/ 538640625 w 44697"/>
                <a:gd name="T5" fmla="*/ 148218750 h 39339"/>
                <a:gd name="T6" fmla="*/ 540812500 w 44697"/>
                <a:gd name="T7" fmla="*/ 105296875 h 39339"/>
                <a:gd name="T8" fmla="*/ 568421875 w 44697"/>
                <a:gd name="T9" fmla="*/ 93421875 h 39339"/>
                <a:gd name="T10" fmla="*/ 330812500 w 44697"/>
                <a:gd name="T11" fmla="*/ 156265625 h 39339"/>
                <a:gd name="T12" fmla="*/ 333281250 w 44697"/>
                <a:gd name="T13" fmla="*/ 156484375 h 39339"/>
                <a:gd name="T14" fmla="*/ 318171875 w 44697"/>
                <a:gd name="T15" fmla="*/ 225640625 h 39339"/>
                <a:gd name="T16" fmla="*/ 315546875 w 44697"/>
                <a:gd name="T17" fmla="*/ 225390625 h 39339"/>
                <a:gd name="T18" fmla="*/ 330812500 w 44697"/>
                <a:gd name="T19" fmla="*/ 156265625 h 39339"/>
                <a:gd name="T20" fmla="*/ 308812500 w 44697"/>
                <a:gd name="T21" fmla="*/ 337437500 h 39339"/>
                <a:gd name="T22" fmla="*/ 331671875 w 44697"/>
                <a:gd name="T23" fmla="*/ 342250000 h 39339"/>
                <a:gd name="T24" fmla="*/ 334062500 w 44697"/>
                <a:gd name="T25" fmla="*/ 393734375 h 39339"/>
                <a:gd name="T26" fmla="*/ 310703125 w 44697"/>
                <a:gd name="T27" fmla="*/ 388593750 h 39339"/>
                <a:gd name="T28" fmla="*/ 308812500 w 44697"/>
                <a:gd name="T29" fmla="*/ 337437500 h 39339"/>
                <a:gd name="T30" fmla="*/ 377843750 w 44697"/>
                <a:gd name="T31" fmla="*/ 408781250 h 39339"/>
                <a:gd name="T32" fmla="*/ 404203125 w 44697"/>
                <a:gd name="T33" fmla="*/ 431718750 h 39339"/>
                <a:gd name="T34" fmla="*/ 392500000 w 44697"/>
                <a:gd name="T35" fmla="*/ 437390625 h 39339"/>
                <a:gd name="T36" fmla="*/ 366328125 w 44697"/>
                <a:gd name="T37" fmla="*/ 414390625 h 39339"/>
                <a:gd name="T38" fmla="*/ 377843750 w 44697"/>
                <a:gd name="T39" fmla="*/ 408781250 h 39339"/>
                <a:gd name="T40" fmla="*/ 400093750 w 44697"/>
                <a:gd name="T41" fmla="*/ 0 h 39339"/>
                <a:gd name="T42" fmla="*/ 279687500 w 44697"/>
                <a:gd name="T43" fmla="*/ 100875000 h 39339"/>
                <a:gd name="T44" fmla="*/ 274265625 w 44697"/>
                <a:gd name="T45" fmla="*/ 248312500 h 39339"/>
                <a:gd name="T46" fmla="*/ 247046875 w 44697"/>
                <a:gd name="T47" fmla="*/ 211687500 h 39339"/>
                <a:gd name="T48" fmla="*/ 263968750 w 44697"/>
                <a:gd name="T49" fmla="*/ 32765625 h 39339"/>
                <a:gd name="T50" fmla="*/ 263968750 w 44697"/>
                <a:gd name="T51" fmla="*/ 32765625 h 39339"/>
                <a:gd name="T52" fmla="*/ 179015625 w 44697"/>
                <a:gd name="T53" fmla="*/ 322359375 h 39339"/>
                <a:gd name="T54" fmla="*/ 176515625 w 44697"/>
                <a:gd name="T55" fmla="*/ 322109375 h 39339"/>
                <a:gd name="T56" fmla="*/ 97937500 w 44697"/>
                <a:gd name="T57" fmla="*/ 144390625 h 39339"/>
                <a:gd name="T58" fmla="*/ 97937500 w 44697"/>
                <a:gd name="T59" fmla="*/ 144390625 h 39339"/>
                <a:gd name="T60" fmla="*/ 21375000 w 44697"/>
                <a:gd name="T61" fmla="*/ 330171875 h 39339"/>
                <a:gd name="T62" fmla="*/ 133796875 w 44697"/>
                <a:gd name="T63" fmla="*/ 420828125 h 39339"/>
                <a:gd name="T64" fmla="*/ 205937500 w 44697"/>
                <a:gd name="T65" fmla="*/ 579609375 h 39339"/>
                <a:gd name="T66" fmla="*/ 321625000 w 44697"/>
                <a:gd name="T67" fmla="*/ 614656250 h 39339"/>
                <a:gd name="T68" fmla="*/ 401375000 w 44697"/>
                <a:gd name="T69" fmla="*/ 590093750 h 39339"/>
                <a:gd name="T70" fmla="*/ 343359375 w 44697"/>
                <a:gd name="T71" fmla="*/ 557843750 h 39339"/>
                <a:gd name="T72" fmla="*/ 249859375 w 44697"/>
                <a:gd name="T73" fmla="*/ 462750000 h 39339"/>
                <a:gd name="T74" fmla="*/ 259890625 w 44697"/>
                <a:gd name="T75" fmla="*/ 461968750 h 39339"/>
                <a:gd name="T76" fmla="*/ 447968750 w 44697"/>
                <a:gd name="T77" fmla="*/ 519750000 h 39339"/>
                <a:gd name="T78" fmla="*/ 507359375 w 44697"/>
                <a:gd name="T79" fmla="*/ 502234375 h 39339"/>
                <a:gd name="T80" fmla="*/ 577078125 w 44697"/>
                <a:gd name="T81" fmla="*/ 433734375 h 39339"/>
                <a:gd name="T82" fmla="*/ 577078125 w 44697"/>
                <a:gd name="T83" fmla="*/ 433734375 h 39339"/>
                <a:gd name="T84" fmla="*/ 531578125 w 44697"/>
                <a:gd name="T85" fmla="*/ 436671875 h 39339"/>
                <a:gd name="T86" fmla="*/ 401375000 w 44697"/>
                <a:gd name="T87" fmla="*/ 379328125 h 39339"/>
                <a:gd name="T88" fmla="*/ 419578125 w 44697"/>
                <a:gd name="T89" fmla="*/ 361828125 h 39339"/>
                <a:gd name="T90" fmla="*/ 546062500 w 44697"/>
                <a:gd name="T91" fmla="*/ 382265625 h 39339"/>
                <a:gd name="T92" fmla="*/ 567406250 w 44697"/>
                <a:gd name="T93" fmla="*/ 377312500 h 39339"/>
                <a:gd name="T94" fmla="*/ 642765625 w 44697"/>
                <a:gd name="T95" fmla="*/ 289062500 h 39339"/>
                <a:gd name="T96" fmla="*/ 642765625 w 44697"/>
                <a:gd name="T97" fmla="*/ 289062500 h 39339"/>
                <a:gd name="T98" fmla="*/ 569609375 w 44697"/>
                <a:gd name="T99" fmla="*/ 299906250 h 39339"/>
                <a:gd name="T100" fmla="*/ 519453125 w 44697"/>
                <a:gd name="T101" fmla="*/ 245937500 h 39339"/>
                <a:gd name="T102" fmla="*/ 662109375 w 44697"/>
                <a:gd name="T103" fmla="*/ 203218750 h 39339"/>
                <a:gd name="T104" fmla="*/ 683468750 w 44697"/>
                <a:gd name="T105" fmla="*/ 64203125 h 39339"/>
                <a:gd name="T106" fmla="*/ 564890625 w 44697"/>
                <a:gd name="T107" fmla="*/ 31984375 h 39339"/>
                <a:gd name="T108" fmla="*/ 453765625 w 44697"/>
                <a:gd name="T109" fmla="*/ 127062500 h 39339"/>
                <a:gd name="T110" fmla="*/ 425046875 w 44697"/>
                <a:gd name="T111" fmla="*/ 158625000 h 39339"/>
                <a:gd name="T112" fmla="*/ 406625000 w 44697"/>
                <a:gd name="T113" fmla="*/ 152046875 h 39339"/>
                <a:gd name="T114" fmla="*/ 429187500 w 44697"/>
                <a:gd name="T115" fmla="*/ 16640625 h 39339"/>
                <a:gd name="T116" fmla="*/ 400093750 w 44697"/>
                <a:gd name="T117" fmla="*/ 0 h 39339"/>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44697" h="39339" extrusionOk="0">
                  <a:moveTo>
                    <a:pt x="36379" y="5979"/>
                  </a:moveTo>
                  <a:cubicBezTo>
                    <a:pt x="37626" y="5979"/>
                    <a:pt x="37864" y="7555"/>
                    <a:pt x="35747" y="9035"/>
                  </a:cubicBezTo>
                  <a:cubicBezTo>
                    <a:pt x="35259" y="9350"/>
                    <a:pt x="34824" y="9486"/>
                    <a:pt x="34473" y="9486"/>
                  </a:cubicBezTo>
                  <a:cubicBezTo>
                    <a:pt x="33357" y="9486"/>
                    <a:pt x="33082" y="8112"/>
                    <a:pt x="34612" y="6739"/>
                  </a:cubicBezTo>
                  <a:cubicBezTo>
                    <a:pt x="35297" y="6203"/>
                    <a:pt x="35910" y="5979"/>
                    <a:pt x="36379" y="5979"/>
                  </a:cubicBezTo>
                  <a:close/>
                  <a:moveTo>
                    <a:pt x="21172" y="10001"/>
                  </a:moveTo>
                  <a:cubicBezTo>
                    <a:pt x="21224" y="10001"/>
                    <a:pt x="21276" y="10006"/>
                    <a:pt x="21330" y="10015"/>
                  </a:cubicBezTo>
                  <a:cubicBezTo>
                    <a:pt x="22725" y="10339"/>
                    <a:pt x="21930" y="14441"/>
                    <a:pt x="20363" y="14441"/>
                  </a:cubicBezTo>
                  <a:cubicBezTo>
                    <a:pt x="20308" y="14441"/>
                    <a:pt x="20252" y="14435"/>
                    <a:pt x="20195" y="14425"/>
                  </a:cubicBezTo>
                  <a:cubicBezTo>
                    <a:pt x="18771" y="14125"/>
                    <a:pt x="19573" y="10001"/>
                    <a:pt x="21172" y="10001"/>
                  </a:cubicBezTo>
                  <a:close/>
                  <a:moveTo>
                    <a:pt x="19764" y="21596"/>
                  </a:moveTo>
                  <a:cubicBezTo>
                    <a:pt x="20187" y="21596"/>
                    <a:pt x="20679" y="21690"/>
                    <a:pt x="21227" y="21904"/>
                  </a:cubicBezTo>
                  <a:cubicBezTo>
                    <a:pt x="23760" y="23171"/>
                    <a:pt x="23321" y="25199"/>
                    <a:pt x="21380" y="25199"/>
                  </a:cubicBezTo>
                  <a:cubicBezTo>
                    <a:pt x="20950" y="25199"/>
                    <a:pt x="20447" y="25099"/>
                    <a:pt x="19885" y="24870"/>
                  </a:cubicBezTo>
                  <a:cubicBezTo>
                    <a:pt x="17338" y="23618"/>
                    <a:pt x="17796" y="21596"/>
                    <a:pt x="19764" y="21596"/>
                  </a:cubicBezTo>
                  <a:close/>
                  <a:moveTo>
                    <a:pt x="24182" y="26162"/>
                  </a:moveTo>
                  <a:cubicBezTo>
                    <a:pt x="24978" y="26162"/>
                    <a:pt x="26067" y="26763"/>
                    <a:pt x="25869" y="27630"/>
                  </a:cubicBezTo>
                  <a:cubicBezTo>
                    <a:pt x="25759" y="27880"/>
                    <a:pt x="25466" y="27993"/>
                    <a:pt x="25120" y="27993"/>
                  </a:cubicBezTo>
                  <a:cubicBezTo>
                    <a:pt x="24325" y="27993"/>
                    <a:pt x="23247" y="27401"/>
                    <a:pt x="23445" y="26521"/>
                  </a:cubicBezTo>
                  <a:cubicBezTo>
                    <a:pt x="23553" y="26273"/>
                    <a:pt x="23840" y="26162"/>
                    <a:pt x="24182" y="26162"/>
                  </a:cubicBezTo>
                  <a:close/>
                  <a:moveTo>
                    <a:pt x="25606" y="0"/>
                  </a:moveTo>
                  <a:cubicBezTo>
                    <a:pt x="22588" y="0"/>
                    <a:pt x="17675" y="4496"/>
                    <a:pt x="17900" y="6456"/>
                  </a:cubicBezTo>
                  <a:cubicBezTo>
                    <a:pt x="16987" y="8479"/>
                    <a:pt x="18562" y="15892"/>
                    <a:pt x="17553" y="15892"/>
                  </a:cubicBezTo>
                  <a:cubicBezTo>
                    <a:pt x="17250" y="15892"/>
                    <a:pt x="16715" y="15226"/>
                    <a:pt x="15811" y="13548"/>
                  </a:cubicBezTo>
                  <a:cubicBezTo>
                    <a:pt x="13644" y="6765"/>
                    <a:pt x="18519" y="3541"/>
                    <a:pt x="16894" y="2097"/>
                  </a:cubicBezTo>
                  <a:cubicBezTo>
                    <a:pt x="4927" y="6524"/>
                    <a:pt x="13981" y="20631"/>
                    <a:pt x="11457" y="20631"/>
                  </a:cubicBezTo>
                  <a:cubicBezTo>
                    <a:pt x="11408" y="20631"/>
                    <a:pt x="11355" y="20625"/>
                    <a:pt x="11297" y="20615"/>
                  </a:cubicBezTo>
                  <a:cubicBezTo>
                    <a:pt x="3844" y="16823"/>
                    <a:pt x="7919" y="10273"/>
                    <a:pt x="6268" y="9241"/>
                  </a:cubicBezTo>
                  <a:cubicBezTo>
                    <a:pt x="1780" y="9447"/>
                    <a:pt x="1" y="18345"/>
                    <a:pt x="1368" y="21131"/>
                  </a:cubicBezTo>
                  <a:cubicBezTo>
                    <a:pt x="2425" y="24225"/>
                    <a:pt x="5314" y="26727"/>
                    <a:pt x="8563" y="26933"/>
                  </a:cubicBezTo>
                  <a:cubicBezTo>
                    <a:pt x="6681" y="33304"/>
                    <a:pt x="11968" y="36295"/>
                    <a:pt x="13180" y="37095"/>
                  </a:cubicBezTo>
                  <a:cubicBezTo>
                    <a:pt x="16091" y="38759"/>
                    <a:pt x="18570" y="39338"/>
                    <a:pt x="20584" y="39338"/>
                  </a:cubicBezTo>
                  <a:cubicBezTo>
                    <a:pt x="22940" y="39338"/>
                    <a:pt x="24659" y="38544"/>
                    <a:pt x="25688" y="37766"/>
                  </a:cubicBezTo>
                  <a:cubicBezTo>
                    <a:pt x="27932" y="35831"/>
                    <a:pt x="26101" y="36167"/>
                    <a:pt x="21975" y="35702"/>
                  </a:cubicBezTo>
                  <a:cubicBezTo>
                    <a:pt x="17100" y="35522"/>
                    <a:pt x="14469" y="31086"/>
                    <a:pt x="15991" y="29616"/>
                  </a:cubicBezTo>
                  <a:cubicBezTo>
                    <a:pt x="16201" y="29582"/>
                    <a:pt x="16415" y="29566"/>
                    <a:pt x="16633" y="29566"/>
                  </a:cubicBezTo>
                  <a:cubicBezTo>
                    <a:pt x="19978" y="29566"/>
                    <a:pt x="24301" y="33264"/>
                    <a:pt x="28670" y="33264"/>
                  </a:cubicBezTo>
                  <a:cubicBezTo>
                    <a:pt x="29941" y="33264"/>
                    <a:pt x="31216" y="32951"/>
                    <a:pt x="32471" y="32143"/>
                  </a:cubicBezTo>
                  <a:cubicBezTo>
                    <a:pt x="34277" y="31215"/>
                    <a:pt x="38068" y="28558"/>
                    <a:pt x="36933" y="27759"/>
                  </a:cubicBezTo>
                  <a:cubicBezTo>
                    <a:pt x="35945" y="27884"/>
                    <a:pt x="34966" y="27947"/>
                    <a:pt x="34021" y="27947"/>
                  </a:cubicBezTo>
                  <a:cubicBezTo>
                    <a:pt x="29910" y="27947"/>
                    <a:pt x="26443" y="26752"/>
                    <a:pt x="25688" y="24277"/>
                  </a:cubicBezTo>
                  <a:cubicBezTo>
                    <a:pt x="25424" y="23442"/>
                    <a:pt x="25932" y="23157"/>
                    <a:pt x="26853" y="23157"/>
                  </a:cubicBezTo>
                  <a:cubicBezTo>
                    <a:pt x="28828" y="23157"/>
                    <a:pt x="32703" y="24465"/>
                    <a:pt x="34948" y="24465"/>
                  </a:cubicBezTo>
                  <a:cubicBezTo>
                    <a:pt x="35537" y="24465"/>
                    <a:pt x="36013" y="24375"/>
                    <a:pt x="36314" y="24148"/>
                  </a:cubicBezTo>
                  <a:cubicBezTo>
                    <a:pt x="38816" y="23606"/>
                    <a:pt x="43303" y="19274"/>
                    <a:pt x="41137" y="18500"/>
                  </a:cubicBezTo>
                  <a:cubicBezTo>
                    <a:pt x="39565" y="18986"/>
                    <a:pt x="37927" y="19194"/>
                    <a:pt x="36455" y="19194"/>
                  </a:cubicBezTo>
                  <a:cubicBezTo>
                    <a:pt x="32299" y="19194"/>
                    <a:pt x="29474" y="17531"/>
                    <a:pt x="33245" y="15740"/>
                  </a:cubicBezTo>
                  <a:cubicBezTo>
                    <a:pt x="36340" y="14554"/>
                    <a:pt x="40131" y="15818"/>
                    <a:pt x="42375" y="13006"/>
                  </a:cubicBezTo>
                  <a:cubicBezTo>
                    <a:pt x="43355" y="10453"/>
                    <a:pt x="44696" y="5966"/>
                    <a:pt x="43742" y="4109"/>
                  </a:cubicBezTo>
                  <a:cubicBezTo>
                    <a:pt x="41314" y="2858"/>
                    <a:pt x="38595" y="2047"/>
                    <a:pt x="36153" y="2047"/>
                  </a:cubicBezTo>
                  <a:cubicBezTo>
                    <a:pt x="32654" y="2047"/>
                    <a:pt x="29725" y="3712"/>
                    <a:pt x="29041" y="8132"/>
                  </a:cubicBezTo>
                  <a:cubicBezTo>
                    <a:pt x="28743" y="9270"/>
                    <a:pt x="28120" y="10152"/>
                    <a:pt x="27203" y="10152"/>
                  </a:cubicBezTo>
                  <a:cubicBezTo>
                    <a:pt x="26852" y="10152"/>
                    <a:pt x="26459" y="10023"/>
                    <a:pt x="26024" y="9731"/>
                  </a:cubicBezTo>
                  <a:cubicBezTo>
                    <a:pt x="23651" y="7100"/>
                    <a:pt x="26901" y="3851"/>
                    <a:pt x="27468" y="1065"/>
                  </a:cubicBezTo>
                  <a:cubicBezTo>
                    <a:pt x="27065" y="312"/>
                    <a:pt x="26401" y="0"/>
                    <a:pt x="25606" y="0"/>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marL="0" marR="0" lvl="0" indent="0" algn="l" defTabSz="121917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sp>
          <p:nvSpPr>
            <p:cNvPr id="25" name="Google Shape;450;p16"/>
            <p:cNvSpPr/>
            <p:nvPr/>
          </p:nvSpPr>
          <p:spPr>
            <a:xfrm>
              <a:off x="4841613" y="3611573"/>
              <a:ext cx="810768" cy="762588"/>
            </a:xfrm>
            <a:custGeom>
              <a:avLst/>
              <a:gdLst/>
              <a:ahLst/>
              <a:cxnLst/>
              <a:rect l="l" t="t" r="r" b="b"/>
              <a:pathLst>
                <a:path w="32471" h="30460" extrusionOk="0">
                  <a:moveTo>
                    <a:pt x="21097" y="0"/>
                  </a:moveTo>
                  <a:lnTo>
                    <a:pt x="21097" y="0"/>
                  </a:lnTo>
                  <a:cubicBezTo>
                    <a:pt x="18312" y="4075"/>
                    <a:pt x="17873" y="9827"/>
                    <a:pt x="20014" y="14675"/>
                  </a:cubicBezTo>
                  <a:cubicBezTo>
                    <a:pt x="17796" y="15759"/>
                    <a:pt x="15114" y="17177"/>
                    <a:pt x="12663" y="18544"/>
                  </a:cubicBezTo>
                  <a:cubicBezTo>
                    <a:pt x="8614" y="14005"/>
                    <a:pt x="8589" y="9827"/>
                    <a:pt x="10007" y="4901"/>
                  </a:cubicBezTo>
                  <a:lnTo>
                    <a:pt x="10007" y="4901"/>
                  </a:lnTo>
                  <a:cubicBezTo>
                    <a:pt x="7841" y="9208"/>
                    <a:pt x="8924" y="14908"/>
                    <a:pt x="12457" y="18647"/>
                  </a:cubicBezTo>
                  <a:cubicBezTo>
                    <a:pt x="10884" y="19524"/>
                    <a:pt x="8769" y="20762"/>
                    <a:pt x="6912" y="21897"/>
                  </a:cubicBezTo>
                  <a:cubicBezTo>
                    <a:pt x="2192" y="20607"/>
                    <a:pt x="26" y="15217"/>
                    <a:pt x="464" y="10446"/>
                  </a:cubicBezTo>
                  <a:lnTo>
                    <a:pt x="464" y="10446"/>
                  </a:lnTo>
                  <a:cubicBezTo>
                    <a:pt x="0" y="10884"/>
                    <a:pt x="284" y="12096"/>
                    <a:pt x="258" y="13231"/>
                  </a:cubicBezTo>
                  <a:cubicBezTo>
                    <a:pt x="568" y="16739"/>
                    <a:pt x="2734" y="20891"/>
                    <a:pt x="6628" y="22052"/>
                  </a:cubicBezTo>
                  <a:cubicBezTo>
                    <a:pt x="6345" y="22464"/>
                    <a:pt x="4153" y="23135"/>
                    <a:pt x="4230" y="23805"/>
                  </a:cubicBezTo>
                  <a:cubicBezTo>
                    <a:pt x="4926" y="23367"/>
                    <a:pt x="6061" y="22671"/>
                    <a:pt x="7170" y="22000"/>
                  </a:cubicBezTo>
                  <a:lnTo>
                    <a:pt x="7170" y="22000"/>
                  </a:lnTo>
                  <a:cubicBezTo>
                    <a:pt x="5519" y="24527"/>
                    <a:pt x="6783" y="29840"/>
                    <a:pt x="9491" y="30459"/>
                  </a:cubicBezTo>
                  <a:cubicBezTo>
                    <a:pt x="5881" y="28138"/>
                    <a:pt x="5287" y="21819"/>
                    <a:pt x="10162" y="20220"/>
                  </a:cubicBezTo>
                  <a:cubicBezTo>
                    <a:pt x="14902" y="21989"/>
                    <a:pt x="18574" y="27881"/>
                    <a:pt x="24211" y="27881"/>
                  </a:cubicBezTo>
                  <a:cubicBezTo>
                    <a:pt x="24248" y="27881"/>
                    <a:pt x="24284" y="27881"/>
                    <a:pt x="24321" y="27880"/>
                  </a:cubicBezTo>
                  <a:cubicBezTo>
                    <a:pt x="18956" y="27236"/>
                    <a:pt x="15397" y="22438"/>
                    <a:pt x="10394" y="20091"/>
                  </a:cubicBezTo>
                  <a:cubicBezTo>
                    <a:pt x="13515" y="18286"/>
                    <a:pt x="16816" y="16507"/>
                    <a:pt x="20246" y="14804"/>
                  </a:cubicBezTo>
                  <a:lnTo>
                    <a:pt x="21871" y="14005"/>
                  </a:lnTo>
                  <a:cubicBezTo>
                    <a:pt x="24118" y="15173"/>
                    <a:pt x="27476" y="18015"/>
                    <a:pt x="30159" y="18015"/>
                  </a:cubicBezTo>
                  <a:cubicBezTo>
                    <a:pt x="30617" y="18015"/>
                    <a:pt x="31055" y="17932"/>
                    <a:pt x="31465" y="17745"/>
                  </a:cubicBezTo>
                  <a:lnTo>
                    <a:pt x="31465" y="17745"/>
                  </a:lnTo>
                  <a:cubicBezTo>
                    <a:pt x="31199" y="17778"/>
                    <a:pt x="30936" y="17794"/>
                    <a:pt x="30677" y="17794"/>
                  </a:cubicBezTo>
                  <a:cubicBezTo>
                    <a:pt x="27570" y="17794"/>
                    <a:pt x="24936" y="15495"/>
                    <a:pt x="22103" y="13876"/>
                  </a:cubicBezTo>
                  <a:cubicBezTo>
                    <a:pt x="25224" y="12380"/>
                    <a:pt x="31671" y="9053"/>
                    <a:pt x="32471" y="6061"/>
                  </a:cubicBezTo>
                  <a:lnTo>
                    <a:pt x="32471" y="6061"/>
                  </a:lnTo>
                  <a:cubicBezTo>
                    <a:pt x="31052" y="8176"/>
                    <a:pt x="28912" y="9904"/>
                    <a:pt x="26539" y="11297"/>
                  </a:cubicBezTo>
                  <a:cubicBezTo>
                    <a:pt x="25966" y="10495"/>
                    <a:pt x="28283" y="4708"/>
                    <a:pt x="28085" y="4708"/>
                  </a:cubicBezTo>
                  <a:cubicBezTo>
                    <a:pt x="28060" y="4708"/>
                    <a:pt x="27995" y="4799"/>
                    <a:pt x="27880" y="5004"/>
                  </a:cubicBezTo>
                  <a:cubicBezTo>
                    <a:pt x="24037" y="12432"/>
                    <a:pt x="30201" y="9904"/>
                    <a:pt x="20194" y="14572"/>
                  </a:cubicBezTo>
                  <a:cubicBezTo>
                    <a:pt x="17770" y="9208"/>
                    <a:pt x="19034" y="4256"/>
                    <a:pt x="21097" y="0"/>
                  </a:cubicBezTo>
                  <a:close/>
                </a:path>
              </a:pathLst>
            </a:custGeom>
            <a:solidFill>
              <a:schemeClr val="accent6"/>
            </a:solidFill>
            <a:ln>
              <a:noFill/>
            </a:ln>
          </p:spPr>
          <p:txBody>
            <a:bodyPr spcFirstLastPara="1" lIns="91425" tIns="91425" rIns="91425" bIns="91425" anchor="ctr"/>
            <a:lstStyle/>
            <a:p>
              <a:pPr marL="0" marR="0" lvl="0" indent="0" algn="l" defTabSz="1219170" rtl="0" eaLnBrk="1" fontAlgn="base"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grpSp>
      <p:sp>
        <p:nvSpPr>
          <p:cNvPr id="427" name="Google Shape;427;p16"/>
          <p:cNvSpPr txBox="1">
            <a:spLocks noGrp="1"/>
          </p:cNvSpPr>
          <p:nvPr>
            <p:ph type="title"/>
          </p:nvPr>
        </p:nvSpPr>
        <p:spPr>
          <a:xfrm>
            <a:off x="3779600" y="4287067"/>
            <a:ext cx="4632800" cy="566000"/>
          </a:xfrm>
          <a:prstGeom prst="rect">
            <a:avLst/>
          </a:prstGeom>
        </p:spPr>
        <p:txBody>
          <a:bodyPr spcFirstLastPara="1">
            <a:noAutofit/>
          </a:bodyPr>
          <a:lstStyle>
            <a:lvl1pPr lvl="0" algn="ctr" rtl="0">
              <a:spcBef>
                <a:spcPts val="0"/>
              </a:spcBef>
              <a:spcAft>
                <a:spcPts val="0"/>
              </a:spcAft>
              <a:buClr>
                <a:schemeClr val="accent1"/>
              </a:buClr>
              <a:buSzPts val="2400"/>
              <a:buNone/>
              <a:defRPr sz="4533"/>
            </a:lvl1pPr>
            <a:lvl2pPr lvl="1" algn="ctr" rtl="0">
              <a:spcBef>
                <a:spcPts val="0"/>
              </a:spcBef>
              <a:spcAft>
                <a:spcPts val="0"/>
              </a:spcAft>
              <a:buClr>
                <a:schemeClr val="accent1"/>
              </a:buClr>
              <a:buSzPts val="1800"/>
              <a:buNone/>
              <a:defRPr sz="2400">
                <a:solidFill>
                  <a:schemeClr val="accent1"/>
                </a:solidFill>
              </a:defRPr>
            </a:lvl2pPr>
            <a:lvl3pPr lvl="2" algn="ctr" rtl="0">
              <a:spcBef>
                <a:spcPts val="0"/>
              </a:spcBef>
              <a:spcAft>
                <a:spcPts val="0"/>
              </a:spcAft>
              <a:buClr>
                <a:schemeClr val="accent1"/>
              </a:buClr>
              <a:buSzPts val="1800"/>
              <a:buNone/>
              <a:defRPr sz="2400">
                <a:solidFill>
                  <a:schemeClr val="accent1"/>
                </a:solidFill>
              </a:defRPr>
            </a:lvl3pPr>
            <a:lvl4pPr lvl="3" algn="ctr" rtl="0">
              <a:spcBef>
                <a:spcPts val="0"/>
              </a:spcBef>
              <a:spcAft>
                <a:spcPts val="0"/>
              </a:spcAft>
              <a:buClr>
                <a:schemeClr val="accent1"/>
              </a:buClr>
              <a:buSzPts val="1800"/>
              <a:buNone/>
              <a:defRPr sz="2400">
                <a:solidFill>
                  <a:schemeClr val="accent1"/>
                </a:solidFill>
              </a:defRPr>
            </a:lvl4pPr>
            <a:lvl5pPr lvl="4" algn="ctr" rtl="0">
              <a:spcBef>
                <a:spcPts val="0"/>
              </a:spcBef>
              <a:spcAft>
                <a:spcPts val="0"/>
              </a:spcAft>
              <a:buClr>
                <a:schemeClr val="accent1"/>
              </a:buClr>
              <a:buSzPts val="1800"/>
              <a:buNone/>
              <a:defRPr sz="2400">
                <a:solidFill>
                  <a:schemeClr val="accent1"/>
                </a:solidFill>
              </a:defRPr>
            </a:lvl5pPr>
            <a:lvl6pPr lvl="5" algn="ctr" rtl="0">
              <a:spcBef>
                <a:spcPts val="0"/>
              </a:spcBef>
              <a:spcAft>
                <a:spcPts val="0"/>
              </a:spcAft>
              <a:buClr>
                <a:schemeClr val="accent1"/>
              </a:buClr>
              <a:buSzPts val="1800"/>
              <a:buNone/>
              <a:defRPr sz="2400">
                <a:solidFill>
                  <a:schemeClr val="accent1"/>
                </a:solidFill>
              </a:defRPr>
            </a:lvl6pPr>
            <a:lvl7pPr lvl="6" algn="ctr" rtl="0">
              <a:spcBef>
                <a:spcPts val="0"/>
              </a:spcBef>
              <a:spcAft>
                <a:spcPts val="0"/>
              </a:spcAft>
              <a:buClr>
                <a:schemeClr val="accent1"/>
              </a:buClr>
              <a:buSzPts val="1800"/>
              <a:buNone/>
              <a:defRPr sz="2400">
                <a:solidFill>
                  <a:schemeClr val="accent1"/>
                </a:solidFill>
              </a:defRPr>
            </a:lvl7pPr>
            <a:lvl8pPr lvl="7" algn="ctr" rtl="0">
              <a:spcBef>
                <a:spcPts val="0"/>
              </a:spcBef>
              <a:spcAft>
                <a:spcPts val="0"/>
              </a:spcAft>
              <a:buClr>
                <a:schemeClr val="accent1"/>
              </a:buClr>
              <a:buSzPts val="1800"/>
              <a:buNone/>
              <a:defRPr sz="2400">
                <a:solidFill>
                  <a:schemeClr val="accent1"/>
                </a:solidFill>
              </a:defRPr>
            </a:lvl8pPr>
            <a:lvl9pPr lvl="8" algn="ctr" rtl="0">
              <a:spcBef>
                <a:spcPts val="0"/>
              </a:spcBef>
              <a:spcAft>
                <a:spcPts val="0"/>
              </a:spcAft>
              <a:buClr>
                <a:schemeClr val="accent1"/>
              </a:buClr>
              <a:buSzPts val="1800"/>
              <a:buNone/>
              <a:defRPr sz="2400">
                <a:solidFill>
                  <a:schemeClr val="accent1"/>
                </a:solidFill>
              </a:defRPr>
            </a:lvl9pPr>
          </a:lstStyle>
          <a:p>
            <a:endParaRPr/>
          </a:p>
        </p:txBody>
      </p:sp>
      <p:sp>
        <p:nvSpPr>
          <p:cNvPr id="428" name="Google Shape;428;p16"/>
          <p:cNvSpPr txBox="1">
            <a:spLocks noGrp="1"/>
          </p:cNvSpPr>
          <p:nvPr>
            <p:ph type="subTitle" idx="1"/>
          </p:nvPr>
        </p:nvSpPr>
        <p:spPr>
          <a:xfrm>
            <a:off x="2343200" y="2671367"/>
            <a:ext cx="7505600" cy="1504400"/>
          </a:xfrm>
          <a:prstGeom prst="rect">
            <a:avLst/>
          </a:prstGeom>
        </p:spPr>
        <p:txBody>
          <a:bodyPr spcFirstLastPara="1" anchor="ctr">
            <a:noAutofit/>
          </a:bodyPr>
          <a:lstStyle>
            <a:lvl1pPr lvl="0" algn="ctr" rtl="0">
              <a:spcBef>
                <a:spcPts val="0"/>
              </a:spcBef>
              <a:spcAft>
                <a:spcPts val="0"/>
              </a:spcAft>
              <a:buSzPts val="2400"/>
              <a:buFont typeface="Maven Pro"/>
              <a:buNone/>
              <a:defRPr sz="2400" b="0">
                <a:latin typeface="Comfortaa"/>
                <a:ea typeface="Comfortaa"/>
                <a:cs typeface="Comfortaa"/>
                <a:sym typeface="Comfortaa"/>
              </a:defRPr>
            </a:lvl1pPr>
            <a:lvl2pPr lvl="1" rtl="0">
              <a:spcBef>
                <a:spcPts val="0"/>
              </a:spcBef>
              <a:spcAft>
                <a:spcPts val="0"/>
              </a:spcAft>
              <a:buSzPts val="2400"/>
              <a:buNone/>
              <a:defRPr sz="3200">
                <a:latin typeface="Roboto"/>
                <a:ea typeface="Roboto"/>
                <a:cs typeface="Roboto"/>
                <a:sym typeface="Roboto"/>
              </a:defRPr>
            </a:lvl2pPr>
            <a:lvl3pPr lvl="2" rtl="0">
              <a:spcBef>
                <a:spcPts val="0"/>
              </a:spcBef>
              <a:spcAft>
                <a:spcPts val="0"/>
              </a:spcAft>
              <a:buSzPts val="2400"/>
              <a:buNone/>
              <a:defRPr sz="3200">
                <a:latin typeface="Roboto"/>
                <a:ea typeface="Roboto"/>
                <a:cs typeface="Roboto"/>
                <a:sym typeface="Roboto"/>
              </a:defRPr>
            </a:lvl3pPr>
            <a:lvl4pPr lvl="3" rtl="0">
              <a:spcBef>
                <a:spcPts val="0"/>
              </a:spcBef>
              <a:spcAft>
                <a:spcPts val="0"/>
              </a:spcAft>
              <a:buSzPts val="2400"/>
              <a:buNone/>
              <a:defRPr sz="3200">
                <a:latin typeface="Roboto"/>
                <a:ea typeface="Roboto"/>
                <a:cs typeface="Roboto"/>
                <a:sym typeface="Roboto"/>
              </a:defRPr>
            </a:lvl4pPr>
            <a:lvl5pPr lvl="4" rtl="0">
              <a:spcBef>
                <a:spcPts val="0"/>
              </a:spcBef>
              <a:spcAft>
                <a:spcPts val="0"/>
              </a:spcAft>
              <a:buSzPts val="2400"/>
              <a:buNone/>
              <a:defRPr sz="3200">
                <a:latin typeface="Roboto"/>
                <a:ea typeface="Roboto"/>
                <a:cs typeface="Roboto"/>
                <a:sym typeface="Roboto"/>
              </a:defRPr>
            </a:lvl5pPr>
            <a:lvl6pPr lvl="5" rtl="0">
              <a:spcBef>
                <a:spcPts val="0"/>
              </a:spcBef>
              <a:spcAft>
                <a:spcPts val="0"/>
              </a:spcAft>
              <a:buSzPts val="2400"/>
              <a:buNone/>
              <a:defRPr sz="3200">
                <a:latin typeface="Roboto"/>
                <a:ea typeface="Roboto"/>
                <a:cs typeface="Roboto"/>
                <a:sym typeface="Roboto"/>
              </a:defRPr>
            </a:lvl6pPr>
            <a:lvl7pPr lvl="6" rtl="0">
              <a:spcBef>
                <a:spcPts val="0"/>
              </a:spcBef>
              <a:spcAft>
                <a:spcPts val="0"/>
              </a:spcAft>
              <a:buSzPts val="2400"/>
              <a:buNone/>
              <a:defRPr sz="3200">
                <a:latin typeface="Roboto"/>
                <a:ea typeface="Roboto"/>
                <a:cs typeface="Roboto"/>
                <a:sym typeface="Roboto"/>
              </a:defRPr>
            </a:lvl7pPr>
            <a:lvl8pPr lvl="7" rtl="0">
              <a:spcBef>
                <a:spcPts val="0"/>
              </a:spcBef>
              <a:spcAft>
                <a:spcPts val="0"/>
              </a:spcAft>
              <a:buSzPts val="2400"/>
              <a:buNone/>
              <a:defRPr sz="3200">
                <a:latin typeface="Roboto"/>
                <a:ea typeface="Roboto"/>
                <a:cs typeface="Roboto"/>
                <a:sym typeface="Roboto"/>
              </a:defRPr>
            </a:lvl8pPr>
            <a:lvl9pPr lvl="8" rtl="0">
              <a:spcBef>
                <a:spcPts val="0"/>
              </a:spcBef>
              <a:spcAft>
                <a:spcPts val="0"/>
              </a:spcAft>
              <a:buSzPts val="2400"/>
              <a:buNone/>
              <a:defRPr sz="3200">
                <a:latin typeface="Roboto"/>
                <a:ea typeface="Roboto"/>
                <a:cs typeface="Roboto"/>
                <a:sym typeface="Roboto"/>
              </a:defRPr>
            </a:lvl9pPr>
          </a:lstStyle>
          <a:p>
            <a:endParaRPr/>
          </a:p>
        </p:txBody>
      </p:sp>
    </p:spTree>
    <p:extLst>
      <p:ext uri="{BB962C8B-B14F-4D97-AF65-F5344CB8AC3E}">
        <p14:creationId xmlns:p14="http://schemas.microsoft.com/office/powerpoint/2010/main" val="329628894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8ECA2CF3-161D-4290-9691-8A065EC2791C}"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4/5/2026</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90DA1D9-76DF-4E13-9ADB-F9C797BBD937}"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760721849"/>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 Title and two columns 2 ">
  <p:cSld name=" Title and two columns 2 ">
    <p:spTree>
      <p:nvGrpSpPr>
        <p:cNvPr id="1" name="Shape 485"/>
        <p:cNvGrpSpPr/>
        <p:nvPr/>
      </p:nvGrpSpPr>
      <p:grpSpPr>
        <a:xfrm>
          <a:off x="0" y="0"/>
          <a:ext cx="0" cy="0"/>
          <a:chOff x="0" y="0"/>
          <a:chExt cx="0" cy="0"/>
        </a:xfrm>
      </p:grpSpPr>
      <p:sp>
        <p:nvSpPr>
          <p:cNvPr id="7" name="Google Shape;486;p19"/>
          <p:cNvSpPr>
            <a:spLocks/>
          </p:cNvSpPr>
          <p:nvPr/>
        </p:nvSpPr>
        <p:spPr bwMode="auto">
          <a:xfrm rot="10265415">
            <a:off x="10479618" y="2256367"/>
            <a:ext cx="2400300" cy="3566584"/>
          </a:xfrm>
          <a:custGeom>
            <a:avLst/>
            <a:gdLst>
              <a:gd name="T0" fmla="*/ 2147483646 w 29738"/>
              <a:gd name="T1" fmla="*/ 2147483646 h 40284"/>
              <a:gd name="T2" fmla="*/ 2147483646 w 29738"/>
              <a:gd name="T3" fmla="*/ 2147483646 h 40284"/>
              <a:gd name="T4" fmla="*/ 2147483646 w 29738"/>
              <a:gd name="T5" fmla="*/ 951537214 h 40284"/>
              <a:gd name="T6" fmla="*/ 2147483646 w 29738"/>
              <a:gd name="T7" fmla="*/ 2147483646 h 40284"/>
              <a:gd name="T8" fmla="*/ 1007164746 w 29738"/>
              <a:gd name="T9" fmla="*/ 2147483646 h 40284"/>
              <a:gd name="T10" fmla="*/ 2147483646 w 29738"/>
              <a:gd name="T11" fmla="*/ 2147483646 h 40284"/>
              <a:gd name="T12" fmla="*/ 572132911 w 29738"/>
              <a:gd name="T13" fmla="*/ 2147483646 h 40284"/>
              <a:gd name="T14" fmla="*/ 2147483646 w 29738"/>
              <a:gd name="T15" fmla="*/ 2147483646 h 40284"/>
              <a:gd name="T16" fmla="*/ 0 w 29738"/>
              <a:gd name="T17" fmla="*/ 2147483646 h 40284"/>
              <a:gd name="T18" fmla="*/ 2147483646 w 29738"/>
              <a:gd name="T19" fmla="*/ 2147483646 h 40284"/>
              <a:gd name="T20" fmla="*/ 2147483646 w 29738"/>
              <a:gd name="T21" fmla="*/ 2147483646 h 40284"/>
              <a:gd name="T22" fmla="*/ 108703915 w 29738"/>
              <a:gd name="T23" fmla="*/ 2147483646 h 40284"/>
              <a:gd name="T24" fmla="*/ 1122967073 w 29738"/>
              <a:gd name="T25" fmla="*/ 2147483646 h 40284"/>
              <a:gd name="T26" fmla="*/ 2147483646 w 29738"/>
              <a:gd name="T27" fmla="*/ 2147483646 h 40284"/>
              <a:gd name="T28" fmla="*/ 434811968 w 29738"/>
              <a:gd name="T29" fmla="*/ 2147483646 h 40284"/>
              <a:gd name="T30" fmla="*/ 2065575671 w 29738"/>
              <a:gd name="T31" fmla="*/ 2147483646 h 40284"/>
              <a:gd name="T32" fmla="*/ 1777623756 w 29738"/>
              <a:gd name="T33" fmla="*/ 2147483646 h 40284"/>
              <a:gd name="T34" fmla="*/ 2147483646 w 29738"/>
              <a:gd name="T35" fmla="*/ 2147483646 h 40284"/>
              <a:gd name="T36" fmla="*/ 2147483646 w 29738"/>
              <a:gd name="T37" fmla="*/ 2147483646 h 40284"/>
              <a:gd name="T38" fmla="*/ 2147483646 w 29738"/>
              <a:gd name="T39" fmla="*/ 2147483646 h 40284"/>
              <a:gd name="T40" fmla="*/ 2147483646 w 29738"/>
              <a:gd name="T41" fmla="*/ 2147483646 h 40284"/>
              <a:gd name="T42" fmla="*/ 2147483646 w 29738"/>
              <a:gd name="T43" fmla="*/ 2147483646 h 40284"/>
              <a:gd name="T44" fmla="*/ 2147483646 w 29738"/>
              <a:gd name="T45" fmla="*/ 2147483646 h 40284"/>
              <a:gd name="T46" fmla="*/ 2147483646 w 29738"/>
              <a:gd name="T47" fmla="*/ 2147483646 h 40284"/>
              <a:gd name="T48" fmla="*/ 2147483646 w 29738"/>
              <a:gd name="T49" fmla="*/ 2147483646 h 40284"/>
              <a:gd name="T50" fmla="*/ 2147483646 w 29738"/>
              <a:gd name="T51" fmla="*/ 2147483646 h 40284"/>
              <a:gd name="T52" fmla="*/ 2147483646 w 29738"/>
              <a:gd name="T53" fmla="*/ 2147483646 h 40284"/>
              <a:gd name="T54" fmla="*/ 2147483646 w 29738"/>
              <a:gd name="T55" fmla="*/ 2147483646 h 40284"/>
              <a:gd name="T56" fmla="*/ 2147483646 w 29738"/>
              <a:gd name="T57" fmla="*/ 2147483646 h 40284"/>
              <a:gd name="T58" fmla="*/ 2147483646 w 29738"/>
              <a:gd name="T59" fmla="*/ 2147483646 h 40284"/>
              <a:gd name="T60" fmla="*/ 2147483646 w 29738"/>
              <a:gd name="T61" fmla="*/ 2147483646 h 40284"/>
              <a:gd name="T62" fmla="*/ 2147483646 w 29738"/>
              <a:gd name="T63" fmla="*/ 2147483646 h 40284"/>
              <a:gd name="T64" fmla="*/ 2147483646 w 29738"/>
              <a:gd name="T65" fmla="*/ 2147483646 h 40284"/>
              <a:gd name="T66" fmla="*/ 2147483646 w 29738"/>
              <a:gd name="T67" fmla="*/ 2147483646 h 40284"/>
              <a:gd name="T68" fmla="*/ 2147483646 w 29738"/>
              <a:gd name="T69" fmla="*/ 302150994 h 40284"/>
              <a:gd name="T70" fmla="*/ 2147483646 w 29738"/>
              <a:gd name="T71" fmla="*/ 1872628714 h 40284"/>
              <a:gd name="T72" fmla="*/ 2147483646 w 29738"/>
              <a:gd name="T73" fmla="*/ 0 h 4028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9738" h="40284" extrusionOk="0">
                <a:moveTo>
                  <a:pt x="20659" y="0"/>
                </a:moveTo>
                <a:cubicBezTo>
                  <a:pt x="17022" y="4411"/>
                  <a:pt x="13953" y="10291"/>
                  <a:pt x="14882" y="16326"/>
                </a:cubicBezTo>
                <a:lnTo>
                  <a:pt x="14701" y="16584"/>
                </a:lnTo>
                <a:cubicBezTo>
                  <a:pt x="14340" y="17177"/>
                  <a:pt x="13979" y="17770"/>
                  <a:pt x="13669" y="18389"/>
                </a:cubicBezTo>
                <a:cubicBezTo>
                  <a:pt x="13205" y="13308"/>
                  <a:pt x="12406" y="8228"/>
                  <a:pt x="11271" y="3250"/>
                </a:cubicBezTo>
                <a:cubicBezTo>
                  <a:pt x="9698" y="8486"/>
                  <a:pt x="10497" y="14185"/>
                  <a:pt x="13463" y="18776"/>
                </a:cubicBezTo>
                <a:cubicBezTo>
                  <a:pt x="12844" y="19988"/>
                  <a:pt x="12303" y="21200"/>
                  <a:pt x="11813" y="22490"/>
                </a:cubicBezTo>
                <a:cubicBezTo>
                  <a:pt x="10342" y="17693"/>
                  <a:pt x="8150" y="12354"/>
                  <a:pt x="4540" y="8743"/>
                </a:cubicBezTo>
                <a:cubicBezTo>
                  <a:pt x="6551" y="13412"/>
                  <a:pt x="7634" y="19086"/>
                  <a:pt x="11658" y="22928"/>
                </a:cubicBezTo>
                <a:cubicBezTo>
                  <a:pt x="11451" y="23444"/>
                  <a:pt x="11271" y="23960"/>
                  <a:pt x="11116" y="24502"/>
                </a:cubicBezTo>
                <a:cubicBezTo>
                  <a:pt x="7067" y="22206"/>
                  <a:pt x="4978" y="18183"/>
                  <a:pt x="2579" y="14495"/>
                </a:cubicBezTo>
                <a:cubicBezTo>
                  <a:pt x="3559" y="18802"/>
                  <a:pt x="5571" y="24579"/>
                  <a:pt x="10884" y="25250"/>
                </a:cubicBezTo>
                <a:cubicBezTo>
                  <a:pt x="10729" y="25765"/>
                  <a:pt x="10652" y="25997"/>
                  <a:pt x="10420" y="26926"/>
                </a:cubicBezTo>
                <a:cubicBezTo>
                  <a:pt x="6758" y="25688"/>
                  <a:pt x="2786" y="24553"/>
                  <a:pt x="0" y="21226"/>
                </a:cubicBezTo>
                <a:cubicBezTo>
                  <a:pt x="136" y="25466"/>
                  <a:pt x="4517" y="27533"/>
                  <a:pt x="8624" y="27533"/>
                </a:cubicBezTo>
                <a:cubicBezTo>
                  <a:pt x="9188" y="27533"/>
                  <a:pt x="9748" y="27494"/>
                  <a:pt x="10291" y="27416"/>
                </a:cubicBezTo>
                <a:cubicBezTo>
                  <a:pt x="10162" y="27932"/>
                  <a:pt x="10033" y="28422"/>
                  <a:pt x="9930" y="28938"/>
                </a:cubicBezTo>
                <a:cubicBezTo>
                  <a:pt x="7962" y="29088"/>
                  <a:pt x="5995" y="29292"/>
                  <a:pt x="3944" y="29292"/>
                </a:cubicBezTo>
                <a:cubicBezTo>
                  <a:pt x="2822" y="29292"/>
                  <a:pt x="1676" y="29231"/>
                  <a:pt x="490" y="29067"/>
                </a:cubicBezTo>
                <a:cubicBezTo>
                  <a:pt x="1849" y="30026"/>
                  <a:pt x="3422" y="30331"/>
                  <a:pt x="5062" y="30331"/>
                </a:cubicBezTo>
                <a:cubicBezTo>
                  <a:pt x="6596" y="30331"/>
                  <a:pt x="8190" y="30064"/>
                  <a:pt x="9723" y="29814"/>
                </a:cubicBezTo>
                <a:cubicBezTo>
                  <a:pt x="9620" y="30253"/>
                  <a:pt x="9543" y="30666"/>
                  <a:pt x="9466" y="31104"/>
                </a:cubicBezTo>
                <a:cubicBezTo>
                  <a:pt x="6912" y="31517"/>
                  <a:pt x="4617" y="33245"/>
                  <a:pt x="1960" y="34122"/>
                </a:cubicBezTo>
                <a:cubicBezTo>
                  <a:pt x="2357" y="34238"/>
                  <a:pt x="2774" y="34290"/>
                  <a:pt x="3202" y="34290"/>
                </a:cubicBezTo>
                <a:cubicBezTo>
                  <a:pt x="5248" y="34290"/>
                  <a:pt x="7562" y="33085"/>
                  <a:pt x="9311" y="31826"/>
                </a:cubicBezTo>
                <a:cubicBezTo>
                  <a:pt x="8167" y="38164"/>
                  <a:pt x="7894" y="40283"/>
                  <a:pt x="8013" y="40283"/>
                </a:cubicBezTo>
                <a:cubicBezTo>
                  <a:pt x="8206" y="40283"/>
                  <a:pt x="9423" y="34747"/>
                  <a:pt x="9646" y="32548"/>
                </a:cubicBezTo>
                <a:cubicBezTo>
                  <a:pt x="10136" y="34431"/>
                  <a:pt x="11967" y="36881"/>
                  <a:pt x="14159" y="36984"/>
                </a:cubicBezTo>
                <a:cubicBezTo>
                  <a:pt x="12483" y="35592"/>
                  <a:pt x="12122" y="32780"/>
                  <a:pt x="9852" y="31491"/>
                </a:cubicBezTo>
                <a:cubicBezTo>
                  <a:pt x="9956" y="30949"/>
                  <a:pt x="10059" y="30382"/>
                  <a:pt x="10188" y="29814"/>
                </a:cubicBezTo>
                <a:cubicBezTo>
                  <a:pt x="11451" y="32445"/>
                  <a:pt x="15681" y="33941"/>
                  <a:pt x="18415" y="34508"/>
                </a:cubicBezTo>
                <a:cubicBezTo>
                  <a:pt x="15733" y="33116"/>
                  <a:pt x="13747" y="29557"/>
                  <a:pt x="10368" y="29067"/>
                </a:cubicBezTo>
                <a:cubicBezTo>
                  <a:pt x="10471" y="28499"/>
                  <a:pt x="10626" y="27958"/>
                  <a:pt x="10755" y="27416"/>
                </a:cubicBezTo>
                <a:cubicBezTo>
                  <a:pt x="13341" y="28949"/>
                  <a:pt x="16615" y="30151"/>
                  <a:pt x="19857" y="30151"/>
                </a:cubicBezTo>
                <a:cubicBezTo>
                  <a:pt x="21141" y="30151"/>
                  <a:pt x="22421" y="29963"/>
                  <a:pt x="23650" y="29531"/>
                </a:cubicBezTo>
                <a:cubicBezTo>
                  <a:pt x="23516" y="29538"/>
                  <a:pt x="23382" y="29542"/>
                  <a:pt x="23248" y="29542"/>
                </a:cubicBezTo>
                <a:cubicBezTo>
                  <a:pt x="19522" y="29542"/>
                  <a:pt x="15846" y="26761"/>
                  <a:pt x="11908" y="26761"/>
                </a:cubicBezTo>
                <a:cubicBezTo>
                  <a:pt x="11577" y="26761"/>
                  <a:pt x="11245" y="26780"/>
                  <a:pt x="10910" y="26823"/>
                </a:cubicBezTo>
                <a:cubicBezTo>
                  <a:pt x="11013" y="26359"/>
                  <a:pt x="11142" y="25894"/>
                  <a:pt x="11400" y="25017"/>
                </a:cubicBezTo>
                <a:cubicBezTo>
                  <a:pt x="14088" y="25693"/>
                  <a:pt x="17223" y="26342"/>
                  <a:pt x="19887" y="26342"/>
                </a:cubicBezTo>
                <a:cubicBezTo>
                  <a:pt x="21696" y="26342"/>
                  <a:pt x="23288" y="26042"/>
                  <a:pt x="24373" y="25250"/>
                </a:cubicBezTo>
                <a:cubicBezTo>
                  <a:pt x="23649" y="25368"/>
                  <a:pt x="22922" y="25416"/>
                  <a:pt x="22193" y="25416"/>
                </a:cubicBezTo>
                <a:cubicBezTo>
                  <a:pt x="19226" y="25416"/>
                  <a:pt x="16227" y="24628"/>
                  <a:pt x="13264" y="24628"/>
                </a:cubicBezTo>
                <a:cubicBezTo>
                  <a:pt x="12675" y="24628"/>
                  <a:pt x="12088" y="24659"/>
                  <a:pt x="11503" y="24734"/>
                </a:cubicBezTo>
                <a:cubicBezTo>
                  <a:pt x="11684" y="24141"/>
                  <a:pt x="11890" y="23547"/>
                  <a:pt x="12096" y="22954"/>
                </a:cubicBezTo>
                <a:cubicBezTo>
                  <a:pt x="13934" y="23651"/>
                  <a:pt x="15855" y="23994"/>
                  <a:pt x="17767" y="23994"/>
                </a:cubicBezTo>
                <a:cubicBezTo>
                  <a:pt x="20523" y="23994"/>
                  <a:pt x="23262" y="23282"/>
                  <a:pt x="25714" y="21897"/>
                </a:cubicBezTo>
                <a:cubicBezTo>
                  <a:pt x="24100" y="22475"/>
                  <a:pt x="22386" y="22662"/>
                  <a:pt x="20631" y="22662"/>
                </a:cubicBezTo>
                <a:cubicBezTo>
                  <a:pt x="17926" y="22662"/>
                  <a:pt x="15122" y="22218"/>
                  <a:pt x="12431" y="22077"/>
                </a:cubicBezTo>
                <a:cubicBezTo>
                  <a:pt x="12793" y="21175"/>
                  <a:pt x="12844" y="21020"/>
                  <a:pt x="13566" y="19524"/>
                </a:cubicBezTo>
                <a:cubicBezTo>
                  <a:pt x="14461" y="19680"/>
                  <a:pt x="15415" y="19765"/>
                  <a:pt x="16388" y="19765"/>
                </a:cubicBezTo>
                <a:cubicBezTo>
                  <a:pt x="20240" y="19765"/>
                  <a:pt x="24403" y="18438"/>
                  <a:pt x="26462" y="14959"/>
                </a:cubicBezTo>
                <a:cubicBezTo>
                  <a:pt x="22722" y="17744"/>
                  <a:pt x="17925" y="17744"/>
                  <a:pt x="13747" y="19137"/>
                </a:cubicBezTo>
                <a:cubicBezTo>
                  <a:pt x="14211" y="18234"/>
                  <a:pt x="14701" y="17332"/>
                  <a:pt x="15268" y="16481"/>
                </a:cubicBezTo>
                <a:cubicBezTo>
                  <a:pt x="21071" y="15526"/>
                  <a:pt x="27983" y="10936"/>
                  <a:pt x="29221" y="7841"/>
                </a:cubicBezTo>
                <a:cubicBezTo>
                  <a:pt x="25121" y="10858"/>
                  <a:pt x="20194" y="13360"/>
                  <a:pt x="15630" y="16016"/>
                </a:cubicBezTo>
                <a:cubicBezTo>
                  <a:pt x="18931" y="11271"/>
                  <a:pt x="28731" y="5829"/>
                  <a:pt x="29737" y="1032"/>
                </a:cubicBezTo>
                <a:cubicBezTo>
                  <a:pt x="27803" y="3173"/>
                  <a:pt x="25249" y="4668"/>
                  <a:pt x="22954" y="6396"/>
                </a:cubicBezTo>
                <a:cubicBezTo>
                  <a:pt x="19369" y="8821"/>
                  <a:pt x="18080" y="12483"/>
                  <a:pt x="15243" y="15759"/>
                </a:cubicBezTo>
                <a:cubicBezTo>
                  <a:pt x="16223" y="10368"/>
                  <a:pt x="19627" y="5649"/>
                  <a:pt x="20659" y="0"/>
                </a:cubicBez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lIns="121900" tIns="121900" rIns="121900" bIns="121900" anchor="ctr"/>
          <a:lstStyle/>
          <a:p>
            <a:pPr marL="0" marR="0" lvl="0" indent="0" algn="l" defTabSz="121917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sp>
        <p:nvSpPr>
          <p:cNvPr id="8" name="Google Shape;492;p19"/>
          <p:cNvSpPr>
            <a:spLocks/>
          </p:cNvSpPr>
          <p:nvPr/>
        </p:nvSpPr>
        <p:spPr bwMode="auto">
          <a:xfrm>
            <a:off x="-412751" y="3365500"/>
            <a:ext cx="1331384" cy="1803400"/>
          </a:xfrm>
          <a:custGeom>
            <a:avLst/>
            <a:gdLst>
              <a:gd name="T0" fmla="*/ 563404399 w 29738"/>
              <a:gd name="T1" fmla="*/ 617933439 h 40284"/>
              <a:gd name="T2" fmla="*/ 517482497 w 29738"/>
              <a:gd name="T3" fmla="*/ 696017348 h 40284"/>
              <a:gd name="T4" fmla="*/ 426698443 w 29738"/>
              <a:gd name="T5" fmla="*/ 123011542 h 40284"/>
              <a:gd name="T6" fmla="*/ 447217327 w 29738"/>
              <a:gd name="T7" fmla="*/ 851239383 h 40284"/>
              <a:gd name="T8" fmla="*/ 171875192 w 29738"/>
              <a:gd name="T9" fmla="*/ 330919300 h 40284"/>
              <a:gd name="T10" fmla="*/ 420829975 w 29738"/>
              <a:gd name="T11" fmla="*/ 927393347 h 40284"/>
              <a:gd name="T12" fmla="*/ 97635681 w 29738"/>
              <a:gd name="T13" fmla="*/ 548631233 h 40284"/>
              <a:gd name="T14" fmla="*/ 394480969 w 29738"/>
              <a:gd name="T15" fmla="*/ 1019140214 h 40284"/>
              <a:gd name="T16" fmla="*/ 0 w 29738"/>
              <a:gd name="T17" fmla="*/ 803397677 h 40284"/>
              <a:gd name="T18" fmla="*/ 389597877 w 29738"/>
              <a:gd name="T19" fmla="*/ 1037686641 h 40284"/>
              <a:gd name="T20" fmla="*/ 375930653 w 29738"/>
              <a:gd name="T21" fmla="*/ 1095294177 h 40284"/>
              <a:gd name="T22" fmla="*/ 18550283 w 29738"/>
              <a:gd name="T23" fmla="*/ 1100176539 h 40284"/>
              <a:gd name="T24" fmla="*/ 191637500 w 29738"/>
              <a:gd name="T25" fmla="*/ 1148018245 h 40284"/>
              <a:gd name="T26" fmla="*/ 368093617 w 29738"/>
              <a:gd name="T27" fmla="*/ 1128450455 h 40284"/>
              <a:gd name="T28" fmla="*/ 74202306 w 29738"/>
              <a:gd name="T29" fmla="*/ 1291507267 h 40284"/>
              <a:gd name="T30" fmla="*/ 352496170 w 29738"/>
              <a:gd name="T31" fmla="*/ 1204604452 h 40284"/>
              <a:gd name="T32" fmla="*/ 303356435 w 29738"/>
              <a:gd name="T33" fmla="*/ 1524698215 h 40284"/>
              <a:gd name="T34" fmla="*/ 536032780 w 29738"/>
              <a:gd name="T35" fmla="*/ 1399832273 h 40284"/>
              <a:gd name="T36" fmla="*/ 385697945 w 29738"/>
              <a:gd name="T37" fmla="*/ 1128450455 h 40284"/>
              <a:gd name="T38" fmla="*/ 392512401 w 29738"/>
              <a:gd name="T39" fmla="*/ 1100176539 h 40284"/>
              <a:gd name="T40" fmla="*/ 751747443 w 29738"/>
              <a:gd name="T41" fmla="*/ 1141205937 h 40284"/>
              <a:gd name="T42" fmla="*/ 895343372 w 29738"/>
              <a:gd name="T43" fmla="*/ 1117738805 h 40284"/>
              <a:gd name="T44" fmla="*/ 450813951 w 29738"/>
              <a:gd name="T45" fmla="*/ 1012894927 h 40284"/>
              <a:gd name="T46" fmla="*/ 431581535 w 29738"/>
              <a:gd name="T47" fmla="*/ 946885592 h 40284"/>
              <a:gd name="T48" fmla="*/ 922715025 w 29738"/>
              <a:gd name="T49" fmla="*/ 955704497 h 40284"/>
              <a:gd name="T50" fmla="*/ 840184070 w 29738"/>
              <a:gd name="T51" fmla="*/ 961986952 h 40284"/>
              <a:gd name="T52" fmla="*/ 435481467 w 29738"/>
              <a:gd name="T53" fmla="*/ 936173942 h 40284"/>
              <a:gd name="T54" fmla="*/ 672624874 w 29738"/>
              <a:gd name="T55" fmla="*/ 908164903 h 40284"/>
              <a:gd name="T56" fmla="*/ 973482815 w 29738"/>
              <a:gd name="T57" fmla="*/ 828794721 h 40284"/>
              <a:gd name="T58" fmla="*/ 470613498 w 29738"/>
              <a:gd name="T59" fmla="*/ 835607028 h 40284"/>
              <a:gd name="T60" fmla="*/ 620418408 w 29738"/>
              <a:gd name="T61" fmla="*/ 748098850 h 40284"/>
              <a:gd name="T62" fmla="*/ 1001800390 w 29738"/>
              <a:gd name="T63" fmla="*/ 566193499 h 40284"/>
              <a:gd name="T64" fmla="*/ 578017579 w 29738"/>
              <a:gd name="T65" fmla="*/ 623801069 h 40284"/>
              <a:gd name="T66" fmla="*/ 1106250494 w 29738"/>
              <a:gd name="T67" fmla="*/ 296778862 h 40284"/>
              <a:gd name="T68" fmla="*/ 1125785077 w 29738"/>
              <a:gd name="T69" fmla="*/ 39061109 h 40284"/>
              <a:gd name="T70" fmla="*/ 868994366 w 29738"/>
              <a:gd name="T71" fmla="*/ 242086506 h 40284"/>
              <a:gd name="T72" fmla="*/ 782110244 w 29738"/>
              <a:gd name="T73" fmla="*/ 0 h 4028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9738" h="40284" extrusionOk="0">
                <a:moveTo>
                  <a:pt x="20659" y="0"/>
                </a:moveTo>
                <a:cubicBezTo>
                  <a:pt x="17022" y="4411"/>
                  <a:pt x="13953" y="10291"/>
                  <a:pt x="14882" y="16326"/>
                </a:cubicBezTo>
                <a:lnTo>
                  <a:pt x="14701" y="16584"/>
                </a:lnTo>
                <a:cubicBezTo>
                  <a:pt x="14340" y="17177"/>
                  <a:pt x="13979" y="17770"/>
                  <a:pt x="13669" y="18389"/>
                </a:cubicBezTo>
                <a:cubicBezTo>
                  <a:pt x="13205" y="13308"/>
                  <a:pt x="12406" y="8228"/>
                  <a:pt x="11271" y="3250"/>
                </a:cubicBezTo>
                <a:cubicBezTo>
                  <a:pt x="9698" y="8486"/>
                  <a:pt x="10497" y="14185"/>
                  <a:pt x="13463" y="18776"/>
                </a:cubicBezTo>
                <a:cubicBezTo>
                  <a:pt x="12844" y="19988"/>
                  <a:pt x="12303" y="21200"/>
                  <a:pt x="11813" y="22490"/>
                </a:cubicBezTo>
                <a:cubicBezTo>
                  <a:pt x="10342" y="17693"/>
                  <a:pt x="8150" y="12354"/>
                  <a:pt x="4540" y="8743"/>
                </a:cubicBezTo>
                <a:cubicBezTo>
                  <a:pt x="6551" y="13412"/>
                  <a:pt x="7634" y="19086"/>
                  <a:pt x="11658" y="22928"/>
                </a:cubicBezTo>
                <a:cubicBezTo>
                  <a:pt x="11451" y="23444"/>
                  <a:pt x="11271" y="23960"/>
                  <a:pt x="11116" y="24502"/>
                </a:cubicBezTo>
                <a:cubicBezTo>
                  <a:pt x="7067" y="22206"/>
                  <a:pt x="4978" y="18183"/>
                  <a:pt x="2579" y="14495"/>
                </a:cubicBezTo>
                <a:cubicBezTo>
                  <a:pt x="3559" y="18802"/>
                  <a:pt x="5571" y="24579"/>
                  <a:pt x="10884" y="25250"/>
                </a:cubicBezTo>
                <a:cubicBezTo>
                  <a:pt x="10729" y="25765"/>
                  <a:pt x="10652" y="25997"/>
                  <a:pt x="10420" y="26926"/>
                </a:cubicBezTo>
                <a:cubicBezTo>
                  <a:pt x="6758" y="25688"/>
                  <a:pt x="2786" y="24553"/>
                  <a:pt x="0" y="21226"/>
                </a:cubicBezTo>
                <a:cubicBezTo>
                  <a:pt x="136" y="25466"/>
                  <a:pt x="4517" y="27533"/>
                  <a:pt x="8624" y="27533"/>
                </a:cubicBezTo>
                <a:cubicBezTo>
                  <a:pt x="9188" y="27533"/>
                  <a:pt x="9748" y="27494"/>
                  <a:pt x="10291" y="27416"/>
                </a:cubicBezTo>
                <a:cubicBezTo>
                  <a:pt x="10162" y="27932"/>
                  <a:pt x="10033" y="28422"/>
                  <a:pt x="9930" y="28938"/>
                </a:cubicBezTo>
                <a:cubicBezTo>
                  <a:pt x="7962" y="29088"/>
                  <a:pt x="5995" y="29292"/>
                  <a:pt x="3944" y="29292"/>
                </a:cubicBezTo>
                <a:cubicBezTo>
                  <a:pt x="2822" y="29292"/>
                  <a:pt x="1676" y="29231"/>
                  <a:pt x="490" y="29067"/>
                </a:cubicBezTo>
                <a:cubicBezTo>
                  <a:pt x="1849" y="30026"/>
                  <a:pt x="3422" y="30331"/>
                  <a:pt x="5062" y="30331"/>
                </a:cubicBezTo>
                <a:cubicBezTo>
                  <a:pt x="6596" y="30331"/>
                  <a:pt x="8190" y="30064"/>
                  <a:pt x="9723" y="29814"/>
                </a:cubicBezTo>
                <a:cubicBezTo>
                  <a:pt x="9620" y="30253"/>
                  <a:pt x="9543" y="30666"/>
                  <a:pt x="9466" y="31104"/>
                </a:cubicBezTo>
                <a:cubicBezTo>
                  <a:pt x="6912" y="31517"/>
                  <a:pt x="4617" y="33245"/>
                  <a:pt x="1960" y="34122"/>
                </a:cubicBezTo>
                <a:cubicBezTo>
                  <a:pt x="2357" y="34238"/>
                  <a:pt x="2774" y="34290"/>
                  <a:pt x="3202" y="34290"/>
                </a:cubicBezTo>
                <a:cubicBezTo>
                  <a:pt x="5248" y="34290"/>
                  <a:pt x="7562" y="33085"/>
                  <a:pt x="9311" y="31826"/>
                </a:cubicBezTo>
                <a:cubicBezTo>
                  <a:pt x="8167" y="38164"/>
                  <a:pt x="7894" y="40283"/>
                  <a:pt x="8013" y="40283"/>
                </a:cubicBezTo>
                <a:cubicBezTo>
                  <a:pt x="8206" y="40283"/>
                  <a:pt x="9423" y="34747"/>
                  <a:pt x="9646" y="32548"/>
                </a:cubicBezTo>
                <a:cubicBezTo>
                  <a:pt x="10136" y="34431"/>
                  <a:pt x="11967" y="36881"/>
                  <a:pt x="14159" y="36984"/>
                </a:cubicBezTo>
                <a:cubicBezTo>
                  <a:pt x="12483" y="35592"/>
                  <a:pt x="12122" y="32780"/>
                  <a:pt x="9852" y="31491"/>
                </a:cubicBezTo>
                <a:cubicBezTo>
                  <a:pt x="9956" y="30949"/>
                  <a:pt x="10059" y="30382"/>
                  <a:pt x="10188" y="29814"/>
                </a:cubicBezTo>
                <a:cubicBezTo>
                  <a:pt x="11451" y="32445"/>
                  <a:pt x="15681" y="33941"/>
                  <a:pt x="18415" y="34508"/>
                </a:cubicBezTo>
                <a:cubicBezTo>
                  <a:pt x="15733" y="33116"/>
                  <a:pt x="13747" y="29557"/>
                  <a:pt x="10368" y="29067"/>
                </a:cubicBezTo>
                <a:cubicBezTo>
                  <a:pt x="10471" y="28499"/>
                  <a:pt x="10626" y="27958"/>
                  <a:pt x="10755" y="27416"/>
                </a:cubicBezTo>
                <a:cubicBezTo>
                  <a:pt x="13341" y="28949"/>
                  <a:pt x="16615" y="30151"/>
                  <a:pt x="19857" y="30151"/>
                </a:cubicBezTo>
                <a:cubicBezTo>
                  <a:pt x="21141" y="30151"/>
                  <a:pt x="22421" y="29963"/>
                  <a:pt x="23650" y="29531"/>
                </a:cubicBezTo>
                <a:cubicBezTo>
                  <a:pt x="23516" y="29538"/>
                  <a:pt x="23382" y="29542"/>
                  <a:pt x="23248" y="29542"/>
                </a:cubicBezTo>
                <a:cubicBezTo>
                  <a:pt x="19522" y="29542"/>
                  <a:pt x="15846" y="26761"/>
                  <a:pt x="11908" y="26761"/>
                </a:cubicBezTo>
                <a:cubicBezTo>
                  <a:pt x="11577" y="26761"/>
                  <a:pt x="11245" y="26780"/>
                  <a:pt x="10910" y="26823"/>
                </a:cubicBezTo>
                <a:cubicBezTo>
                  <a:pt x="11013" y="26359"/>
                  <a:pt x="11142" y="25894"/>
                  <a:pt x="11400" y="25017"/>
                </a:cubicBezTo>
                <a:cubicBezTo>
                  <a:pt x="14088" y="25693"/>
                  <a:pt x="17223" y="26342"/>
                  <a:pt x="19887" y="26342"/>
                </a:cubicBezTo>
                <a:cubicBezTo>
                  <a:pt x="21696" y="26342"/>
                  <a:pt x="23288" y="26042"/>
                  <a:pt x="24373" y="25250"/>
                </a:cubicBezTo>
                <a:cubicBezTo>
                  <a:pt x="23649" y="25368"/>
                  <a:pt x="22922" y="25416"/>
                  <a:pt x="22193" y="25416"/>
                </a:cubicBezTo>
                <a:cubicBezTo>
                  <a:pt x="19226" y="25416"/>
                  <a:pt x="16227" y="24628"/>
                  <a:pt x="13264" y="24628"/>
                </a:cubicBezTo>
                <a:cubicBezTo>
                  <a:pt x="12675" y="24628"/>
                  <a:pt x="12088" y="24659"/>
                  <a:pt x="11503" y="24734"/>
                </a:cubicBezTo>
                <a:cubicBezTo>
                  <a:pt x="11684" y="24141"/>
                  <a:pt x="11890" y="23547"/>
                  <a:pt x="12096" y="22954"/>
                </a:cubicBezTo>
                <a:cubicBezTo>
                  <a:pt x="13934" y="23651"/>
                  <a:pt x="15855" y="23994"/>
                  <a:pt x="17767" y="23994"/>
                </a:cubicBezTo>
                <a:cubicBezTo>
                  <a:pt x="20523" y="23994"/>
                  <a:pt x="23262" y="23282"/>
                  <a:pt x="25714" y="21897"/>
                </a:cubicBezTo>
                <a:cubicBezTo>
                  <a:pt x="24100" y="22475"/>
                  <a:pt x="22386" y="22662"/>
                  <a:pt x="20631" y="22662"/>
                </a:cubicBezTo>
                <a:cubicBezTo>
                  <a:pt x="17926" y="22662"/>
                  <a:pt x="15122" y="22218"/>
                  <a:pt x="12431" y="22077"/>
                </a:cubicBezTo>
                <a:cubicBezTo>
                  <a:pt x="12793" y="21175"/>
                  <a:pt x="12844" y="21020"/>
                  <a:pt x="13566" y="19524"/>
                </a:cubicBezTo>
                <a:cubicBezTo>
                  <a:pt x="14461" y="19680"/>
                  <a:pt x="15415" y="19765"/>
                  <a:pt x="16388" y="19765"/>
                </a:cubicBezTo>
                <a:cubicBezTo>
                  <a:pt x="20240" y="19765"/>
                  <a:pt x="24403" y="18438"/>
                  <a:pt x="26462" y="14959"/>
                </a:cubicBezTo>
                <a:cubicBezTo>
                  <a:pt x="22722" y="17744"/>
                  <a:pt x="17925" y="17744"/>
                  <a:pt x="13747" y="19137"/>
                </a:cubicBezTo>
                <a:cubicBezTo>
                  <a:pt x="14211" y="18234"/>
                  <a:pt x="14701" y="17332"/>
                  <a:pt x="15268" y="16481"/>
                </a:cubicBezTo>
                <a:cubicBezTo>
                  <a:pt x="21071" y="15526"/>
                  <a:pt x="27983" y="10936"/>
                  <a:pt x="29221" y="7841"/>
                </a:cubicBezTo>
                <a:cubicBezTo>
                  <a:pt x="25121" y="10858"/>
                  <a:pt x="20194" y="13360"/>
                  <a:pt x="15630" y="16016"/>
                </a:cubicBezTo>
                <a:cubicBezTo>
                  <a:pt x="18931" y="11271"/>
                  <a:pt x="28731" y="5829"/>
                  <a:pt x="29737" y="1032"/>
                </a:cubicBezTo>
                <a:cubicBezTo>
                  <a:pt x="27803" y="3173"/>
                  <a:pt x="25249" y="4668"/>
                  <a:pt x="22954" y="6396"/>
                </a:cubicBezTo>
                <a:cubicBezTo>
                  <a:pt x="19369" y="8821"/>
                  <a:pt x="18080" y="12483"/>
                  <a:pt x="15243" y="15759"/>
                </a:cubicBezTo>
                <a:cubicBezTo>
                  <a:pt x="16223" y="10368"/>
                  <a:pt x="19627" y="5649"/>
                  <a:pt x="20659" y="0"/>
                </a:cubicBez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lIns="121900" tIns="121900" rIns="121900" bIns="121900" anchor="ctr"/>
          <a:lstStyle/>
          <a:p>
            <a:pPr marL="0" marR="0" lvl="0" indent="0" algn="l" defTabSz="121917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grpSp>
        <p:nvGrpSpPr>
          <p:cNvPr id="9" name="Google Shape;493;p19"/>
          <p:cNvGrpSpPr>
            <a:grpSpLocks/>
          </p:cNvGrpSpPr>
          <p:nvPr/>
        </p:nvGrpSpPr>
        <p:grpSpPr bwMode="auto">
          <a:xfrm rot="17232146" flipH="1">
            <a:off x="10219267" y="1018117"/>
            <a:ext cx="2432051" cy="2123016"/>
            <a:chOff x="4593050" y="3501085"/>
            <a:chExt cx="1213420" cy="983475"/>
          </a:xfrm>
        </p:grpSpPr>
        <p:sp>
          <p:nvSpPr>
            <p:cNvPr id="10" name="Google Shape;494;p19"/>
            <p:cNvSpPr/>
            <p:nvPr/>
          </p:nvSpPr>
          <p:spPr>
            <a:xfrm>
              <a:off x="4596703" y="4139936"/>
              <a:ext cx="456220" cy="167671"/>
            </a:xfrm>
            <a:custGeom>
              <a:avLst/>
              <a:gdLst/>
              <a:ahLst/>
              <a:cxnLst/>
              <a:rect l="l" t="t" r="r" b="b"/>
              <a:pathLst>
                <a:path w="18259" h="6731" extrusionOk="0">
                  <a:moveTo>
                    <a:pt x="14506" y="1"/>
                  </a:moveTo>
                  <a:lnTo>
                    <a:pt x="14454" y="52"/>
                  </a:lnTo>
                  <a:cubicBezTo>
                    <a:pt x="10483" y="3121"/>
                    <a:pt x="5815" y="5107"/>
                    <a:pt x="888" y="5855"/>
                  </a:cubicBezTo>
                  <a:cubicBezTo>
                    <a:pt x="21" y="6472"/>
                    <a:pt x="0" y="6730"/>
                    <a:pt x="534" y="6730"/>
                  </a:cubicBezTo>
                  <a:cubicBezTo>
                    <a:pt x="3080" y="6730"/>
                    <a:pt x="18259" y="854"/>
                    <a:pt x="14506" y="1"/>
                  </a:cubicBezTo>
                  <a:close/>
                </a:path>
              </a:pathLst>
            </a:custGeom>
            <a:solidFill>
              <a:schemeClr val="accent6"/>
            </a:solidFill>
            <a:ln>
              <a:noFill/>
            </a:ln>
          </p:spPr>
          <p:txBody>
            <a:bodyPr spcFirstLastPara="1" lIns="91425" tIns="91425" rIns="91425" bIns="91425" anchor="ctr"/>
            <a:lstStyle/>
            <a:p>
              <a:pPr marL="0" marR="0" lvl="0" indent="0" algn="l" defTabSz="1219170" rtl="0" eaLnBrk="1" fontAlgn="base"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sp>
          <p:nvSpPr>
            <p:cNvPr id="11" name="Google Shape;495;p19"/>
            <p:cNvSpPr>
              <a:spLocks/>
            </p:cNvSpPr>
            <p:nvPr/>
          </p:nvSpPr>
          <p:spPr bwMode="auto">
            <a:xfrm>
              <a:off x="4689046" y="3501085"/>
              <a:ext cx="1117425" cy="983475"/>
            </a:xfrm>
            <a:custGeom>
              <a:avLst/>
              <a:gdLst>
                <a:gd name="T0" fmla="*/ 568421875 w 44697"/>
                <a:gd name="T1" fmla="*/ 93421875 h 39339"/>
                <a:gd name="T2" fmla="*/ 558546875 w 44697"/>
                <a:gd name="T3" fmla="*/ 141171875 h 39339"/>
                <a:gd name="T4" fmla="*/ 538640625 w 44697"/>
                <a:gd name="T5" fmla="*/ 148218750 h 39339"/>
                <a:gd name="T6" fmla="*/ 540812500 w 44697"/>
                <a:gd name="T7" fmla="*/ 105296875 h 39339"/>
                <a:gd name="T8" fmla="*/ 568421875 w 44697"/>
                <a:gd name="T9" fmla="*/ 93421875 h 39339"/>
                <a:gd name="T10" fmla="*/ 330812500 w 44697"/>
                <a:gd name="T11" fmla="*/ 156265625 h 39339"/>
                <a:gd name="T12" fmla="*/ 333281250 w 44697"/>
                <a:gd name="T13" fmla="*/ 156484375 h 39339"/>
                <a:gd name="T14" fmla="*/ 318171875 w 44697"/>
                <a:gd name="T15" fmla="*/ 225640625 h 39339"/>
                <a:gd name="T16" fmla="*/ 315546875 w 44697"/>
                <a:gd name="T17" fmla="*/ 225390625 h 39339"/>
                <a:gd name="T18" fmla="*/ 330812500 w 44697"/>
                <a:gd name="T19" fmla="*/ 156265625 h 39339"/>
                <a:gd name="T20" fmla="*/ 308812500 w 44697"/>
                <a:gd name="T21" fmla="*/ 337437500 h 39339"/>
                <a:gd name="T22" fmla="*/ 331671875 w 44697"/>
                <a:gd name="T23" fmla="*/ 342250000 h 39339"/>
                <a:gd name="T24" fmla="*/ 334062500 w 44697"/>
                <a:gd name="T25" fmla="*/ 393734375 h 39339"/>
                <a:gd name="T26" fmla="*/ 310703125 w 44697"/>
                <a:gd name="T27" fmla="*/ 388593750 h 39339"/>
                <a:gd name="T28" fmla="*/ 308812500 w 44697"/>
                <a:gd name="T29" fmla="*/ 337437500 h 39339"/>
                <a:gd name="T30" fmla="*/ 377843750 w 44697"/>
                <a:gd name="T31" fmla="*/ 408781250 h 39339"/>
                <a:gd name="T32" fmla="*/ 404203125 w 44697"/>
                <a:gd name="T33" fmla="*/ 431718750 h 39339"/>
                <a:gd name="T34" fmla="*/ 392500000 w 44697"/>
                <a:gd name="T35" fmla="*/ 437390625 h 39339"/>
                <a:gd name="T36" fmla="*/ 366328125 w 44697"/>
                <a:gd name="T37" fmla="*/ 414390625 h 39339"/>
                <a:gd name="T38" fmla="*/ 377843750 w 44697"/>
                <a:gd name="T39" fmla="*/ 408781250 h 39339"/>
                <a:gd name="T40" fmla="*/ 400093750 w 44697"/>
                <a:gd name="T41" fmla="*/ 0 h 39339"/>
                <a:gd name="T42" fmla="*/ 279687500 w 44697"/>
                <a:gd name="T43" fmla="*/ 100875000 h 39339"/>
                <a:gd name="T44" fmla="*/ 274265625 w 44697"/>
                <a:gd name="T45" fmla="*/ 248312500 h 39339"/>
                <a:gd name="T46" fmla="*/ 247046875 w 44697"/>
                <a:gd name="T47" fmla="*/ 211687500 h 39339"/>
                <a:gd name="T48" fmla="*/ 263968750 w 44697"/>
                <a:gd name="T49" fmla="*/ 32765625 h 39339"/>
                <a:gd name="T50" fmla="*/ 263968750 w 44697"/>
                <a:gd name="T51" fmla="*/ 32765625 h 39339"/>
                <a:gd name="T52" fmla="*/ 179015625 w 44697"/>
                <a:gd name="T53" fmla="*/ 322359375 h 39339"/>
                <a:gd name="T54" fmla="*/ 176515625 w 44697"/>
                <a:gd name="T55" fmla="*/ 322109375 h 39339"/>
                <a:gd name="T56" fmla="*/ 97937500 w 44697"/>
                <a:gd name="T57" fmla="*/ 144390625 h 39339"/>
                <a:gd name="T58" fmla="*/ 97937500 w 44697"/>
                <a:gd name="T59" fmla="*/ 144390625 h 39339"/>
                <a:gd name="T60" fmla="*/ 21375000 w 44697"/>
                <a:gd name="T61" fmla="*/ 330171875 h 39339"/>
                <a:gd name="T62" fmla="*/ 133796875 w 44697"/>
                <a:gd name="T63" fmla="*/ 420828125 h 39339"/>
                <a:gd name="T64" fmla="*/ 205937500 w 44697"/>
                <a:gd name="T65" fmla="*/ 579609375 h 39339"/>
                <a:gd name="T66" fmla="*/ 321625000 w 44697"/>
                <a:gd name="T67" fmla="*/ 614656250 h 39339"/>
                <a:gd name="T68" fmla="*/ 401375000 w 44697"/>
                <a:gd name="T69" fmla="*/ 590093750 h 39339"/>
                <a:gd name="T70" fmla="*/ 343359375 w 44697"/>
                <a:gd name="T71" fmla="*/ 557843750 h 39339"/>
                <a:gd name="T72" fmla="*/ 249859375 w 44697"/>
                <a:gd name="T73" fmla="*/ 462750000 h 39339"/>
                <a:gd name="T74" fmla="*/ 259890625 w 44697"/>
                <a:gd name="T75" fmla="*/ 461968750 h 39339"/>
                <a:gd name="T76" fmla="*/ 447968750 w 44697"/>
                <a:gd name="T77" fmla="*/ 519750000 h 39339"/>
                <a:gd name="T78" fmla="*/ 507359375 w 44697"/>
                <a:gd name="T79" fmla="*/ 502234375 h 39339"/>
                <a:gd name="T80" fmla="*/ 577078125 w 44697"/>
                <a:gd name="T81" fmla="*/ 433734375 h 39339"/>
                <a:gd name="T82" fmla="*/ 577078125 w 44697"/>
                <a:gd name="T83" fmla="*/ 433734375 h 39339"/>
                <a:gd name="T84" fmla="*/ 531578125 w 44697"/>
                <a:gd name="T85" fmla="*/ 436671875 h 39339"/>
                <a:gd name="T86" fmla="*/ 401375000 w 44697"/>
                <a:gd name="T87" fmla="*/ 379328125 h 39339"/>
                <a:gd name="T88" fmla="*/ 419578125 w 44697"/>
                <a:gd name="T89" fmla="*/ 361828125 h 39339"/>
                <a:gd name="T90" fmla="*/ 546062500 w 44697"/>
                <a:gd name="T91" fmla="*/ 382265625 h 39339"/>
                <a:gd name="T92" fmla="*/ 567406250 w 44697"/>
                <a:gd name="T93" fmla="*/ 377312500 h 39339"/>
                <a:gd name="T94" fmla="*/ 642765625 w 44697"/>
                <a:gd name="T95" fmla="*/ 289062500 h 39339"/>
                <a:gd name="T96" fmla="*/ 642765625 w 44697"/>
                <a:gd name="T97" fmla="*/ 289062500 h 39339"/>
                <a:gd name="T98" fmla="*/ 569609375 w 44697"/>
                <a:gd name="T99" fmla="*/ 299906250 h 39339"/>
                <a:gd name="T100" fmla="*/ 519453125 w 44697"/>
                <a:gd name="T101" fmla="*/ 245937500 h 39339"/>
                <a:gd name="T102" fmla="*/ 662109375 w 44697"/>
                <a:gd name="T103" fmla="*/ 203218750 h 39339"/>
                <a:gd name="T104" fmla="*/ 683468750 w 44697"/>
                <a:gd name="T105" fmla="*/ 64203125 h 39339"/>
                <a:gd name="T106" fmla="*/ 564890625 w 44697"/>
                <a:gd name="T107" fmla="*/ 31984375 h 39339"/>
                <a:gd name="T108" fmla="*/ 453765625 w 44697"/>
                <a:gd name="T109" fmla="*/ 127062500 h 39339"/>
                <a:gd name="T110" fmla="*/ 425046875 w 44697"/>
                <a:gd name="T111" fmla="*/ 158625000 h 39339"/>
                <a:gd name="T112" fmla="*/ 406625000 w 44697"/>
                <a:gd name="T113" fmla="*/ 152046875 h 39339"/>
                <a:gd name="T114" fmla="*/ 429187500 w 44697"/>
                <a:gd name="T115" fmla="*/ 16640625 h 39339"/>
                <a:gd name="T116" fmla="*/ 400093750 w 44697"/>
                <a:gd name="T117" fmla="*/ 0 h 39339"/>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44697" h="39339" extrusionOk="0">
                  <a:moveTo>
                    <a:pt x="36379" y="5979"/>
                  </a:moveTo>
                  <a:cubicBezTo>
                    <a:pt x="37626" y="5979"/>
                    <a:pt x="37864" y="7555"/>
                    <a:pt x="35747" y="9035"/>
                  </a:cubicBezTo>
                  <a:cubicBezTo>
                    <a:pt x="35259" y="9350"/>
                    <a:pt x="34824" y="9486"/>
                    <a:pt x="34473" y="9486"/>
                  </a:cubicBezTo>
                  <a:cubicBezTo>
                    <a:pt x="33357" y="9486"/>
                    <a:pt x="33082" y="8112"/>
                    <a:pt x="34612" y="6739"/>
                  </a:cubicBezTo>
                  <a:cubicBezTo>
                    <a:pt x="35297" y="6203"/>
                    <a:pt x="35910" y="5979"/>
                    <a:pt x="36379" y="5979"/>
                  </a:cubicBezTo>
                  <a:close/>
                  <a:moveTo>
                    <a:pt x="21172" y="10001"/>
                  </a:moveTo>
                  <a:cubicBezTo>
                    <a:pt x="21224" y="10001"/>
                    <a:pt x="21276" y="10006"/>
                    <a:pt x="21330" y="10015"/>
                  </a:cubicBezTo>
                  <a:cubicBezTo>
                    <a:pt x="22725" y="10339"/>
                    <a:pt x="21930" y="14441"/>
                    <a:pt x="20363" y="14441"/>
                  </a:cubicBezTo>
                  <a:cubicBezTo>
                    <a:pt x="20308" y="14441"/>
                    <a:pt x="20252" y="14435"/>
                    <a:pt x="20195" y="14425"/>
                  </a:cubicBezTo>
                  <a:cubicBezTo>
                    <a:pt x="18771" y="14125"/>
                    <a:pt x="19573" y="10001"/>
                    <a:pt x="21172" y="10001"/>
                  </a:cubicBezTo>
                  <a:close/>
                  <a:moveTo>
                    <a:pt x="19764" y="21596"/>
                  </a:moveTo>
                  <a:cubicBezTo>
                    <a:pt x="20187" y="21596"/>
                    <a:pt x="20679" y="21690"/>
                    <a:pt x="21227" y="21904"/>
                  </a:cubicBezTo>
                  <a:cubicBezTo>
                    <a:pt x="23760" y="23171"/>
                    <a:pt x="23321" y="25199"/>
                    <a:pt x="21380" y="25199"/>
                  </a:cubicBezTo>
                  <a:cubicBezTo>
                    <a:pt x="20950" y="25199"/>
                    <a:pt x="20447" y="25099"/>
                    <a:pt x="19885" y="24870"/>
                  </a:cubicBezTo>
                  <a:cubicBezTo>
                    <a:pt x="17338" y="23618"/>
                    <a:pt x="17796" y="21596"/>
                    <a:pt x="19764" y="21596"/>
                  </a:cubicBezTo>
                  <a:close/>
                  <a:moveTo>
                    <a:pt x="24182" y="26162"/>
                  </a:moveTo>
                  <a:cubicBezTo>
                    <a:pt x="24978" y="26162"/>
                    <a:pt x="26067" y="26763"/>
                    <a:pt x="25869" y="27630"/>
                  </a:cubicBezTo>
                  <a:cubicBezTo>
                    <a:pt x="25759" y="27880"/>
                    <a:pt x="25466" y="27993"/>
                    <a:pt x="25120" y="27993"/>
                  </a:cubicBezTo>
                  <a:cubicBezTo>
                    <a:pt x="24325" y="27993"/>
                    <a:pt x="23247" y="27401"/>
                    <a:pt x="23445" y="26521"/>
                  </a:cubicBezTo>
                  <a:cubicBezTo>
                    <a:pt x="23553" y="26273"/>
                    <a:pt x="23840" y="26162"/>
                    <a:pt x="24182" y="26162"/>
                  </a:cubicBezTo>
                  <a:close/>
                  <a:moveTo>
                    <a:pt x="25606" y="0"/>
                  </a:moveTo>
                  <a:cubicBezTo>
                    <a:pt x="22588" y="0"/>
                    <a:pt x="17675" y="4496"/>
                    <a:pt x="17900" y="6456"/>
                  </a:cubicBezTo>
                  <a:cubicBezTo>
                    <a:pt x="16987" y="8479"/>
                    <a:pt x="18562" y="15892"/>
                    <a:pt x="17553" y="15892"/>
                  </a:cubicBezTo>
                  <a:cubicBezTo>
                    <a:pt x="17250" y="15892"/>
                    <a:pt x="16715" y="15226"/>
                    <a:pt x="15811" y="13548"/>
                  </a:cubicBezTo>
                  <a:cubicBezTo>
                    <a:pt x="13644" y="6765"/>
                    <a:pt x="18519" y="3541"/>
                    <a:pt x="16894" y="2097"/>
                  </a:cubicBezTo>
                  <a:cubicBezTo>
                    <a:pt x="4927" y="6524"/>
                    <a:pt x="13981" y="20631"/>
                    <a:pt x="11457" y="20631"/>
                  </a:cubicBezTo>
                  <a:cubicBezTo>
                    <a:pt x="11408" y="20631"/>
                    <a:pt x="11355" y="20625"/>
                    <a:pt x="11297" y="20615"/>
                  </a:cubicBezTo>
                  <a:cubicBezTo>
                    <a:pt x="3844" y="16823"/>
                    <a:pt x="7919" y="10273"/>
                    <a:pt x="6268" y="9241"/>
                  </a:cubicBezTo>
                  <a:cubicBezTo>
                    <a:pt x="1780" y="9447"/>
                    <a:pt x="1" y="18345"/>
                    <a:pt x="1368" y="21131"/>
                  </a:cubicBezTo>
                  <a:cubicBezTo>
                    <a:pt x="2425" y="24225"/>
                    <a:pt x="5314" y="26727"/>
                    <a:pt x="8563" y="26933"/>
                  </a:cubicBezTo>
                  <a:cubicBezTo>
                    <a:pt x="6681" y="33304"/>
                    <a:pt x="11968" y="36295"/>
                    <a:pt x="13180" y="37095"/>
                  </a:cubicBezTo>
                  <a:cubicBezTo>
                    <a:pt x="16091" y="38759"/>
                    <a:pt x="18570" y="39338"/>
                    <a:pt x="20584" y="39338"/>
                  </a:cubicBezTo>
                  <a:cubicBezTo>
                    <a:pt x="22940" y="39338"/>
                    <a:pt x="24659" y="38544"/>
                    <a:pt x="25688" y="37766"/>
                  </a:cubicBezTo>
                  <a:cubicBezTo>
                    <a:pt x="27932" y="35831"/>
                    <a:pt x="26101" y="36167"/>
                    <a:pt x="21975" y="35702"/>
                  </a:cubicBezTo>
                  <a:cubicBezTo>
                    <a:pt x="17100" y="35522"/>
                    <a:pt x="14469" y="31086"/>
                    <a:pt x="15991" y="29616"/>
                  </a:cubicBezTo>
                  <a:cubicBezTo>
                    <a:pt x="16201" y="29582"/>
                    <a:pt x="16415" y="29566"/>
                    <a:pt x="16633" y="29566"/>
                  </a:cubicBezTo>
                  <a:cubicBezTo>
                    <a:pt x="19978" y="29566"/>
                    <a:pt x="24301" y="33264"/>
                    <a:pt x="28670" y="33264"/>
                  </a:cubicBezTo>
                  <a:cubicBezTo>
                    <a:pt x="29941" y="33264"/>
                    <a:pt x="31216" y="32951"/>
                    <a:pt x="32471" y="32143"/>
                  </a:cubicBezTo>
                  <a:cubicBezTo>
                    <a:pt x="34277" y="31215"/>
                    <a:pt x="38068" y="28558"/>
                    <a:pt x="36933" y="27759"/>
                  </a:cubicBezTo>
                  <a:cubicBezTo>
                    <a:pt x="35945" y="27884"/>
                    <a:pt x="34966" y="27947"/>
                    <a:pt x="34021" y="27947"/>
                  </a:cubicBezTo>
                  <a:cubicBezTo>
                    <a:pt x="29910" y="27947"/>
                    <a:pt x="26443" y="26752"/>
                    <a:pt x="25688" y="24277"/>
                  </a:cubicBezTo>
                  <a:cubicBezTo>
                    <a:pt x="25424" y="23442"/>
                    <a:pt x="25932" y="23157"/>
                    <a:pt x="26853" y="23157"/>
                  </a:cubicBezTo>
                  <a:cubicBezTo>
                    <a:pt x="28828" y="23157"/>
                    <a:pt x="32703" y="24465"/>
                    <a:pt x="34948" y="24465"/>
                  </a:cubicBezTo>
                  <a:cubicBezTo>
                    <a:pt x="35537" y="24465"/>
                    <a:pt x="36013" y="24375"/>
                    <a:pt x="36314" y="24148"/>
                  </a:cubicBezTo>
                  <a:cubicBezTo>
                    <a:pt x="38816" y="23606"/>
                    <a:pt x="43303" y="19274"/>
                    <a:pt x="41137" y="18500"/>
                  </a:cubicBezTo>
                  <a:cubicBezTo>
                    <a:pt x="39565" y="18986"/>
                    <a:pt x="37927" y="19194"/>
                    <a:pt x="36455" y="19194"/>
                  </a:cubicBezTo>
                  <a:cubicBezTo>
                    <a:pt x="32299" y="19194"/>
                    <a:pt x="29474" y="17531"/>
                    <a:pt x="33245" y="15740"/>
                  </a:cubicBezTo>
                  <a:cubicBezTo>
                    <a:pt x="36340" y="14554"/>
                    <a:pt x="40131" y="15818"/>
                    <a:pt x="42375" y="13006"/>
                  </a:cubicBezTo>
                  <a:cubicBezTo>
                    <a:pt x="43355" y="10453"/>
                    <a:pt x="44696" y="5966"/>
                    <a:pt x="43742" y="4109"/>
                  </a:cubicBezTo>
                  <a:cubicBezTo>
                    <a:pt x="41314" y="2858"/>
                    <a:pt x="38595" y="2047"/>
                    <a:pt x="36153" y="2047"/>
                  </a:cubicBezTo>
                  <a:cubicBezTo>
                    <a:pt x="32654" y="2047"/>
                    <a:pt x="29725" y="3712"/>
                    <a:pt x="29041" y="8132"/>
                  </a:cubicBezTo>
                  <a:cubicBezTo>
                    <a:pt x="28743" y="9270"/>
                    <a:pt x="28120" y="10152"/>
                    <a:pt x="27203" y="10152"/>
                  </a:cubicBezTo>
                  <a:cubicBezTo>
                    <a:pt x="26852" y="10152"/>
                    <a:pt x="26459" y="10023"/>
                    <a:pt x="26024" y="9731"/>
                  </a:cubicBezTo>
                  <a:cubicBezTo>
                    <a:pt x="23651" y="7100"/>
                    <a:pt x="26901" y="3851"/>
                    <a:pt x="27468" y="1065"/>
                  </a:cubicBezTo>
                  <a:cubicBezTo>
                    <a:pt x="27065" y="312"/>
                    <a:pt x="26401" y="0"/>
                    <a:pt x="25606" y="0"/>
                  </a:cubicBez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marL="0" marR="0" lvl="0" indent="0" algn="l" defTabSz="121917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sp>
          <p:nvSpPr>
            <p:cNvPr id="12" name="Google Shape;496;p19"/>
            <p:cNvSpPr/>
            <p:nvPr/>
          </p:nvSpPr>
          <p:spPr>
            <a:xfrm>
              <a:off x="4754573" y="3609876"/>
              <a:ext cx="812115" cy="761874"/>
            </a:xfrm>
            <a:custGeom>
              <a:avLst/>
              <a:gdLst/>
              <a:ahLst/>
              <a:cxnLst/>
              <a:rect l="l" t="t" r="r" b="b"/>
              <a:pathLst>
                <a:path w="32471" h="30460" extrusionOk="0">
                  <a:moveTo>
                    <a:pt x="21097" y="0"/>
                  </a:moveTo>
                  <a:lnTo>
                    <a:pt x="21097" y="0"/>
                  </a:lnTo>
                  <a:cubicBezTo>
                    <a:pt x="18312" y="4075"/>
                    <a:pt x="17873" y="9827"/>
                    <a:pt x="20014" y="14675"/>
                  </a:cubicBezTo>
                  <a:cubicBezTo>
                    <a:pt x="17796" y="15759"/>
                    <a:pt x="15114" y="17177"/>
                    <a:pt x="12663" y="18544"/>
                  </a:cubicBezTo>
                  <a:cubicBezTo>
                    <a:pt x="8614" y="14005"/>
                    <a:pt x="8589" y="9827"/>
                    <a:pt x="10007" y="4901"/>
                  </a:cubicBezTo>
                  <a:lnTo>
                    <a:pt x="10007" y="4901"/>
                  </a:lnTo>
                  <a:cubicBezTo>
                    <a:pt x="7841" y="9208"/>
                    <a:pt x="8924" y="14908"/>
                    <a:pt x="12457" y="18647"/>
                  </a:cubicBezTo>
                  <a:cubicBezTo>
                    <a:pt x="10884" y="19524"/>
                    <a:pt x="8769" y="20762"/>
                    <a:pt x="6912" y="21897"/>
                  </a:cubicBezTo>
                  <a:cubicBezTo>
                    <a:pt x="2192" y="20607"/>
                    <a:pt x="26" y="15217"/>
                    <a:pt x="464" y="10446"/>
                  </a:cubicBezTo>
                  <a:lnTo>
                    <a:pt x="464" y="10446"/>
                  </a:lnTo>
                  <a:cubicBezTo>
                    <a:pt x="0" y="10884"/>
                    <a:pt x="284" y="12096"/>
                    <a:pt x="258" y="13231"/>
                  </a:cubicBezTo>
                  <a:cubicBezTo>
                    <a:pt x="568" y="16739"/>
                    <a:pt x="2734" y="20891"/>
                    <a:pt x="6628" y="22052"/>
                  </a:cubicBezTo>
                  <a:cubicBezTo>
                    <a:pt x="6345" y="22464"/>
                    <a:pt x="4153" y="23135"/>
                    <a:pt x="4230" y="23805"/>
                  </a:cubicBezTo>
                  <a:cubicBezTo>
                    <a:pt x="4926" y="23367"/>
                    <a:pt x="6061" y="22671"/>
                    <a:pt x="7170" y="22000"/>
                  </a:cubicBezTo>
                  <a:lnTo>
                    <a:pt x="7170" y="22000"/>
                  </a:lnTo>
                  <a:cubicBezTo>
                    <a:pt x="5519" y="24527"/>
                    <a:pt x="6783" y="29840"/>
                    <a:pt x="9491" y="30459"/>
                  </a:cubicBezTo>
                  <a:cubicBezTo>
                    <a:pt x="5881" y="28138"/>
                    <a:pt x="5287" y="21819"/>
                    <a:pt x="10162" y="20220"/>
                  </a:cubicBezTo>
                  <a:cubicBezTo>
                    <a:pt x="14902" y="21989"/>
                    <a:pt x="18574" y="27881"/>
                    <a:pt x="24211" y="27881"/>
                  </a:cubicBezTo>
                  <a:cubicBezTo>
                    <a:pt x="24248" y="27881"/>
                    <a:pt x="24284" y="27881"/>
                    <a:pt x="24321" y="27880"/>
                  </a:cubicBezTo>
                  <a:cubicBezTo>
                    <a:pt x="18956" y="27236"/>
                    <a:pt x="15397" y="22438"/>
                    <a:pt x="10394" y="20091"/>
                  </a:cubicBezTo>
                  <a:cubicBezTo>
                    <a:pt x="13515" y="18286"/>
                    <a:pt x="16816" y="16507"/>
                    <a:pt x="20246" y="14804"/>
                  </a:cubicBezTo>
                  <a:lnTo>
                    <a:pt x="21871" y="14005"/>
                  </a:lnTo>
                  <a:cubicBezTo>
                    <a:pt x="24118" y="15173"/>
                    <a:pt x="27476" y="18015"/>
                    <a:pt x="30159" y="18015"/>
                  </a:cubicBezTo>
                  <a:cubicBezTo>
                    <a:pt x="30617" y="18015"/>
                    <a:pt x="31055" y="17932"/>
                    <a:pt x="31465" y="17745"/>
                  </a:cubicBezTo>
                  <a:lnTo>
                    <a:pt x="31465" y="17745"/>
                  </a:lnTo>
                  <a:cubicBezTo>
                    <a:pt x="31199" y="17778"/>
                    <a:pt x="30936" y="17794"/>
                    <a:pt x="30677" y="17794"/>
                  </a:cubicBezTo>
                  <a:cubicBezTo>
                    <a:pt x="27570" y="17794"/>
                    <a:pt x="24936" y="15495"/>
                    <a:pt x="22103" y="13876"/>
                  </a:cubicBezTo>
                  <a:cubicBezTo>
                    <a:pt x="25224" y="12380"/>
                    <a:pt x="31671" y="9053"/>
                    <a:pt x="32471" y="6061"/>
                  </a:cubicBezTo>
                  <a:lnTo>
                    <a:pt x="32471" y="6061"/>
                  </a:lnTo>
                  <a:cubicBezTo>
                    <a:pt x="31052" y="8176"/>
                    <a:pt x="28912" y="9904"/>
                    <a:pt x="26539" y="11297"/>
                  </a:cubicBezTo>
                  <a:cubicBezTo>
                    <a:pt x="25966" y="10495"/>
                    <a:pt x="28283" y="4708"/>
                    <a:pt x="28085" y="4708"/>
                  </a:cubicBezTo>
                  <a:cubicBezTo>
                    <a:pt x="28060" y="4708"/>
                    <a:pt x="27995" y="4799"/>
                    <a:pt x="27880" y="5004"/>
                  </a:cubicBezTo>
                  <a:cubicBezTo>
                    <a:pt x="24037" y="12432"/>
                    <a:pt x="30201" y="9904"/>
                    <a:pt x="20194" y="14572"/>
                  </a:cubicBezTo>
                  <a:cubicBezTo>
                    <a:pt x="17770" y="9208"/>
                    <a:pt x="19034" y="4256"/>
                    <a:pt x="21097" y="0"/>
                  </a:cubicBezTo>
                  <a:close/>
                </a:path>
              </a:pathLst>
            </a:custGeom>
            <a:solidFill>
              <a:schemeClr val="accent6"/>
            </a:solidFill>
            <a:ln>
              <a:noFill/>
            </a:ln>
          </p:spPr>
          <p:txBody>
            <a:bodyPr spcFirstLastPara="1" lIns="91425" tIns="91425" rIns="91425" bIns="91425" anchor="ctr"/>
            <a:lstStyle/>
            <a:p>
              <a:pPr marL="0" marR="0" lvl="0" indent="0" algn="l" defTabSz="1219170" rtl="0" eaLnBrk="1" fontAlgn="base"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grpSp>
      <p:grpSp>
        <p:nvGrpSpPr>
          <p:cNvPr id="13" name="Google Shape;497;p19"/>
          <p:cNvGrpSpPr>
            <a:grpSpLocks/>
          </p:cNvGrpSpPr>
          <p:nvPr/>
        </p:nvGrpSpPr>
        <p:grpSpPr bwMode="auto">
          <a:xfrm>
            <a:off x="-751418" y="4764618"/>
            <a:ext cx="1543051" cy="1240367"/>
            <a:chOff x="4649450" y="3527425"/>
            <a:chExt cx="1224050" cy="983475"/>
          </a:xfrm>
        </p:grpSpPr>
        <p:sp>
          <p:nvSpPr>
            <p:cNvPr id="14" name="Google Shape;498;p19"/>
            <p:cNvSpPr/>
            <p:nvPr/>
          </p:nvSpPr>
          <p:spPr>
            <a:xfrm>
              <a:off x="4649450" y="4150068"/>
              <a:ext cx="456710" cy="167828"/>
            </a:xfrm>
            <a:custGeom>
              <a:avLst/>
              <a:gdLst/>
              <a:ahLst/>
              <a:cxnLst/>
              <a:rect l="l" t="t" r="r" b="b"/>
              <a:pathLst>
                <a:path w="18259" h="6731" extrusionOk="0">
                  <a:moveTo>
                    <a:pt x="14506" y="1"/>
                  </a:moveTo>
                  <a:lnTo>
                    <a:pt x="14454" y="52"/>
                  </a:lnTo>
                  <a:cubicBezTo>
                    <a:pt x="10483" y="3121"/>
                    <a:pt x="5815" y="5107"/>
                    <a:pt x="888" y="5855"/>
                  </a:cubicBezTo>
                  <a:cubicBezTo>
                    <a:pt x="21" y="6472"/>
                    <a:pt x="0" y="6730"/>
                    <a:pt x="534" y="6730"/>
                  </a:cubicBezTo>
                  <a:cubicBezTo>
                    <a:pt x="3080" y="6730"/>
                    <a:pt x="18259" y="854"/>
                    <a:pt x="14506" y="1"/>
                  </a:cubicBezTo>
                  <a:close/>
                </a:path>
              </a:pathLst>
            </a:custGeom>
            <a:solidFill>
              <a:schemeClr val="accent3"/>
            </a:solidFill>
            <a:ln>
              <a:noFill/>
            </a:ln>
          </p:spPr>
          <p:txBody>
            <a:bodyPr spcFirstLastPara="1" lIns="91425" tIns="91425" rIns="91425" bIns="91425" anchor="ctr"/>
            <a:lstStyle/>
            <a:p>
              <a:pPr marL="0" marR="0" lvl="0" indent="0" algn="l" defTabSz="1219170" rtl="0" eaLnBrk="1" fontAlgn="base"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sp>
          <p:nvSpPr>
            <p:cNvPr id="15" name="Google Shape;499;p19"/>
            <p:cNvSpPr/>
            <p:nvPr/>
          </p:nvSpPr>
          <p:spPr>
            <a:xfrm>
              <a:off x="4756911" y="3527425"/>
              <a:ext cx="1116589" cy="983475"/>
            </a:xfrm>
            <a:custGeom>
              <a:avLst/>
              <a:gdLst/>
              <a:ahLst/>
              <a:cxnLst/>
              <a:rect l="l" t="t" r="r" b="b"/>
              <a:pathLst>
                <a:path w="44697" h="39339" extrusionOk="0">
                  <a:moveTo>
                    <a:pt x="36379" y="5979"/>
                  </a:moveTo>
                  <a:cubicBezTo>
                    <a:pt x="37626" y="5979"/>
                    <a:pt x="37864" y="7555"/>
                    <a:pt x="35747" y="9035"/>
                  </a:cubicBezTo>
                  <a:cubicBezTo>
                    <a:pt x="35259" y="9350"/>
                    <a:pt x="34824" y="9486"/>
                    <a:pt x="34473" y="9486"/>
                  </a:cubicBezTo>
                  <a:cubicBezTo>
                    <a:pt x="33357" y="9486"/>
                    <a:pt x="33082" y="8112"/>
                    <a:pt x="34612" y="6739"/>
                  </a:cubicBezTo>
                  <a:cubicBezTo>
                    <a:pt x="35297" y="6203"/>
                    <a:pt x="35910" y="5979"/>
                    <a:pt x="36379" y="5979"/>
                  </a:cubicBezTo>
                  <a:close/>
                  <a:moveTo>
                    <a:pt x="21172" y="10001"/>
                  </a:moveTo>
                  <a:cubicBezTo>
                    <a:pt x="21224" y="10001"/>
                    <a:pt x="21276" y="10006"/>
                    <a:pt x="21330" y="10015"/>
                  </a:cubicBezTo>
                  <a:cubicBezTo>
                    <a:pt x="22725" y="10339"/>
                    <a:pt x="21930" y="14441"/>
                    <a:pt x="20363" y="14441"/>
                  </a:cubicBezTo>
                  <a:cubicBezTo>
                    <a:pt x="20308" y="14441"/>
                    <a:pt x="20252" y="14435"/>
                    <a:pt x="20195" y="14425"/>
                  </a:cubicBezTo>
                  <a:cubicBezTo>
                    <a:pt x="18771" y="14125"/>
                    <a:pt x="19573" y="10001"/>
                    <a:pt x="21172" y="10001"/>
                  </a:cubicBezTo>
                  <a:close/>
                  <a:moveTo>
                    <a:pt x="19764" y="21596"/>
                  </a:moveTo>
                  <a:cubicBezTo>
                    <a:pt x="20187" y="21596"/>
                    <a:pt x="20679" y="21690"/>
                    <a:pt x="21227" y="21904"/>
                  </a:cubicBezTo>
                  <a:cubicBezTo>
                    <a:pt x="23760" y="23171"/>
                    <a:pt x="23321" y="25199"/>
                    <a:pt x="21380" y="25199"/>
                  </a:cubicBezTo>
                  <a:cubicBezTo>
                    <a:pt x="20950" y="25199"/>
                    <a:pt x="20447" y="25099"/>
                    <a:pt x="19885" y="24870"/>
                  </a:cubicBezTo>
                  <a:cubicBezTo>
                    <a:pt x="17338" y="23618"/>
                    <a:pt x="17796" y="21596"/>
                    <a:pt x="19764" y="21596"/>
                  </a:cubicBezTo>
                  <a:close/>
                  <a:moveTo>
                    <a:pt x="24182" y="26162"/>
                  </a:moveTo>
                  <a:cubicBezTo>
                    <a:pt x="24978" y="26162"/>
                    <a:pt x="26067" y="26763"/>
                    <a:pt x="25869" y="27630"/>
                  </a:cubicBezTo>
                  <a:cubicBezTo>
                    <a:pt x="25759" y="27880"/>
                    <a:pt x="25466" y="27993"/>
                    <a:pt x="25120" y="27993"/>
                  </a:cubicBezTo>
                  <a:cubicBezTo>
                    <a:pt x="24325" y="27993"/>
                    <a:pt x="23247" y="27401"/>
                    <a:pt x="23445" y="26521"/>
                  </a:cubicBezTo>
                  <a:cubicBezTo>
                    <a:pt x="23553" y="26273"/>
                    <a:pt x="23840" y="26162"/>
                    <a:pt x="24182" y="26162"/>
                  </a:cubicBezTo>
                  <a:close/>
                  <a:moveTo>
                    <a:pt x="25606" y="0"/>
                  </a:moveTo>
                  <a:cubicBezTo>
                    <a:pt x="22588" y="0"/>
                    <a:pt x="17675" y="4496"/>
                    <a:pt x="17900" y="6456"/>
                  </a:cubicBezTo>
                  <a:cubicBezTo>
                    <a:pt x="16987" y="8479"/>
                    <a:pt x="18562" y="15892"/>
                    <a:pt x="17553" y="15892"/>
                  </a:cubicBezTo>
                  <a:cubicBezTo>
                    <a:pt x="17250" y="15892"/>
                    <a:pt x="16715" y="15226"/>
                    <a:pt x="15811" y="13548"/>
                  </a:cubicBezTo>
                  <a:cubicBezTo>
                    <a:pt x="13644" y="6765"/>
                    <a:pt x="18519" y="3541"/>
                    <a:pt x="16894" y="2097"/>
                  </a:cubicBezTo>
                  <a:lnTo>
                    <a:pt x="16894" y="2097"/>
                  </a:lnTo>
                  <a:cubicBezTo>
                    <a:pt x="4927" y="6524"/>
                    <a:pt x="13981" y="20631"/>
                    <a:pt x="11457" y="20631"/>
                  </a:cubicBezTo>
                  <a:cubicBezTo>
                    <a:pt x="11408" y="20631"/>
                    <a:pt x="11355" y="20625"/>
                    <a:pt x="11297" y="20615"/>
                  </a:cubicBezTo>
                  <a:cubicBezTo>
                    <a:pt x="3844" y="16823"/>
                    <a:pt x="7919" y="10273"/>
                    <a:pt x="6268" y="9241"/>
                  </a:cubicBezTo>
                  <a:lnTo>
                    <a:pt x="6268" y="9241"/>
                  </a:lnTo>
                  <a:cubicBezTo>
                    <a:pt x="1780" y="9447"/>
                    <a:pt x="1" y="18345"/>
                    <a:pt x="1368" y="21131"/>
                  </a:cubicBezTo>
                  <a:cubicBezTo>
                    <a:pt x="2425" y="24225"/>
                    <a:pt x="5314" y="26727"/>
                    <a:pt x="8563" y="26933"/>
                  </a:cubicBezTo>
                  <a:cubicBezTo>
                    <a:pt x="6681" y="33304"/>
                    <a:pt x="11968" y="36295"/>
                    <a:pt x="13180" y="37095"/>
                  </a:cubicBezTo>
                  <a:cubicBezTo>
                    <a:pt x="16091" y="38759"/>
                    <a:pt x="18570" y="39338"/>
                    <a:pt x="20584" y="39338"/>
                  </a:cubicBezTo>
                  <a:cubicBezTo>
                    <a:pt x="22940" y="39338"/>
                    <a:pt x="24659" y="38544"/>
                    <a:pt x="25688" y="37766"/>
                  </a:cubicBezTo>
                  <a:cubicBezTo>
                    <a:pt x="27932" y="35831"/>
                    <a:pt x="26101" y="36167"/>
                    <a:pt x="21975" y="35702"/>
                  </a:cubicBezTo>
                  <a:cubicBezTo>
                    <a:pt x="17100" y="35522"/>
                    <a:pt x="14469" y="31086"/>
                    <a:pt x="15991" y="29616"/>
                  </a:cubicBezTo>
                  <a:cubicBezTo>
                    <a:pt x="16201" y="29582"/>
                    <a:pt x="16415" y="29566"/>
                    <a:pt x="16633" y="29566"/>
                  </a:cubicBezTo>
                  <a:cubicBezTo>
                    <a:pt x="19978" y="29566"/>
                    <a:pt x="24301" y="33264"/>
                    <a:pt x="28670" y="33264"/>
                  </a:cubicBezTo>
                  <a:cubicBezTo>
                    <a:pt x="29941" y="33264"/>
                    <a:pt x="31216" y="32951"/>
                    <a:pt x="32471" y="32143"/>
                  </a:cubicBezTo>
                  <a:cubicBezTo>
                    <a:pt x="34277" y="31215"/>
                    <a:pt x="38068" y="28558"/>
                    <a:pt x="36933" y="27759"/>
                  </a:cubicBezTo>
                  <a:lnTo>
                    <a:pt x="36933" y="27759"/>
                  </a:lnTo>
                  <a:cubicBezTo>
                    <a:pt x="35945" y="27884"/>
                    <a:pt x="34966" y="27947"/>
                    <a:pt x="34021" y="27947"/>
                  </a:cubicBezTo>
                  <a:cubicBezTo>
                    <a:pt x="29910" y="27947"/>
                    <a:pt x="26443" y="26752"/>
                    <a:pt x="25688" y="24277"/>
                  </a:cubicBezTo>
                  <a:cubicBezTo>
                    <a:pt x="25424" y="23442"/>
                    <a:pt x="25932" y="23157"/>
                    <a:pt x="26853" y="23157"/>
                  </a:cubicBezTo>
                  <a:cubicBezTo>
                    <a:pt x="28828" y="23157"/>
                    <a:pt x="32703" y="24465"/>
                    <a:pt x="34948" y="24465"/>
                  </a:cubicBezTo>
                  <a:cubicBezTo>
                    <a:pt x="35537" y="24465"/>
                    <a:pt x="36013" y="24375"/>
                    <a:pt x="36314" y="24148"/>
                  </a:cubicBezTo>
                  <a:cubicBezTo>
                    <a:pt x="38816" y="23606"/>
                    <a:pt x="43303" y="19274"/>
                    <a:pt x="41137" y="18500"/>
                  </a:cubicBezTo>
                  <a:lnTo>
                    <a:pt x="41137" y="18500"/>
                  </a:lnTo>
                  <a:cubicBezTo>
                    <a:pt x="39565" y="18986"/>
                    <a:pt x="37927" y="19194"/>
                    <a:pt x="36455" y="19194"/>
                  </a:cubicBezTo>
                  <a:cubicBezTo>
                    <a:pt x="32299" y="19194"/>
                    <a:pt x="29474" y="17531"/>
                    <a:pt x="33245" y="15740"/>
                  </a:cubicBezTo>
                  <a:cubicBezTo>
                    <a:pt x="36340" y="14554"/>
                    <a:pt x="40131" y="15818"/>
                    <a:pt x="42375" y="13006"/>
                  </a:cubicBezTo>
                  <a:cubicBezTo>
                    <a:pt x="43355" y="10453"/>
                    <a:pt x="44696" y="5966"/>
                    <a:pt x="43742" y="4109"/>
                  </a:cubicBezTo>
                  <a:cubicBezTo>
                    <a:pt x="41314" y="2858"/>
                    <a:pt x="38595" y="2047"/>
                    <a:pt x="36153" y="2047"/>
                  </a:cubicBezTo>
                  <a:cubicBezTo>
                    <a:pt x="32654" y="2047"/>
                    <a:pt x="29725" y="3712"/>
                    <a:pt x="29041" y="8132"/>
                  </a:cubicBezTo>
                  <a:cubicBezTo>
                    <a:pt x="28743" y="9270"/>
                    <a:pt x="28120" y="10152"/>
                    <a:pt x="27203" y="10152"/>
                  </a:cubicBezTo>
                  <a:cubicBezTo>
                    <a:pt x="26852" y="10152"/>
                    <a:pt x="26459" y="10023"/>
                    <a:pt x="26024" y="9731"/>
                  </a:cubicBezTo>
                  <a:cubicBezTo>
                    <a:pt x="23651" y="7100"/>
                    <a:pt x="26901" y="3851"/>
                    <a:pt x="27468" y="1065"/>
                  </a:cubicBezTo>
                  <a:cubicBezTo>
                    <a:pt x="27065" y="312"/>
                    <a:pt x="26401" y="0"/>
                    <a:pt x="25606" y="0"/>
                  </a:cubicBezTo>
                  <a:close/>
                </a:path>
              </a:pathLst>
            </a:custGeom>
            <a:solidFill>
              <a:schemeClr val="accent4"/>
            </a:solidFill>
            <a:ln>
              <a:noFill/>
            </a:ln>
          </p:spPr>
          <p:txBody>
            <a:bodyPr spcFirstLastPara="1" lIns="91425" tIns="91425" rIns="91425" bIns="91425" anchor="ctr"/>
            <a:lstStyle/>
            <a:p>
              <a:pPr marL="0" marR="0" lvl="0" indent="0" algn="l" defTabSz="1219170" rtl="0" eaLnBrk="1" fontAlgn="base"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sp>
          <p:nvSpPr>
            <p:cNvPr id="16" name="Google Shape;500;p19"/>
            <p:cNvSpPr/>
            <p:nvPr/>
          </p:nvSpPr>
          <p:spPr>
            <a:xfrm>
              <a:off x="4842545" y="3611339"/>
              <a:ext cx="810996" cy="761941"/>
            </a:xfrm>
            <a:custGeom>
              <a:avLst/>
              <a:gdLst/>
              <a:ahLst/>
              <a:cxnLst/>
              <a:rect l="l" t="t" r="r" b="b"/>
              <a:pathLst>
                <a:path w="32471" h="30460" extrusionOk="0">
                  <a:moveTo>
                    <a:pt x="21097" y="0"/>
                  </a:moveTo>
                  <a:lnTo>
                    <a:pt x="21097" y="0"/>
                  </a:lnTo>
                  <a:cubicBezTo>
                    <a:pt x="18312" y="4075"/>
                    <a:pt x="17873" y="9827"/>
                    <a:pt x="20014" y="14675"/>
                  </a:cubicBezTo>
                  <a:cubicBezTo>
                    <a:pt x="17796" y="15759"/>
                    <a:pt x="15114" y="17177"/>
                    <a:pt x="12663" y="18544"/>
                  </a:cubicBezTo>
                  <a:cubicBezTo>
                    <a:pt x="8614" y="14005"/>
                    <a:pt x="8589" y="9827"/>
                    <a:pt x="10007" y="4901"/>
                  </a:cubicBezTo>
                  <a:lnTo>
                    <a:pt x="10007" y="4901"/>
                  </a:lnTo>
                  <a:cubicBezTo>
                    <a:pt x="7841" y="9208"/>
                    <a:pt x="8924" y="14908"/>
                    <a:pt x="12457" y="18647"/>
                  </a:cubicBezTo>
                  <a:cubicBezTo>
                    <a:pt x="10884" y="19524"/>
                    <a:pt x="8769" y="20762"/>
                    <a:pt x="6912" y="21897"/>
                  </a:cubicBezTo>
                  <a:cubicBezTo>
                    <a:pt x="2192" y="20607"/>
                    <a:pt x="26" y="15217"/>
                    <a:pt x="464" y="10446"/>
                  </a:cubicBezTo>
                  <a:lnTo>
                    <a:pt x="464" y="10446"/>
                  </a:lnTo>
                  <a:cubicBezTo>
                    <a:pt x="0" y="10884"/>
                    <a:pt x="284" y="12096"/>
                    <a:pt x="258" y="13231"/>
                  </a:cubicBezTo>
                  <a:cubicBezTo>
                    <a:pt x="568" y="16739"/>
                    <a:pt x="2734" y="20891"/>
                    <a:pt x="6628" y="22052"/>
                  </a:cubicBezTo>
                  <a:cubicBezTo>
                    <a:pt x="6345" y="22464"/>
                    <a:pt x="4153" y="23135"/>
                    <a:pt x="4230" y="23805"/>
                  </a:cubicBezTo>
                  <a:cubicBezTo>
                    <a:pt x="4926" y="23367"/>
                    <a:pt x="6061" y="22671"/>
                    <a:pt x="7170" y="22000"/>
                  </a:cubicBezTo>
                  <a:lnTo>
                    <a:pt x="7170" y="22000"/>
                  </a:lnTo>
                  <a:cubicBezTo>
                    <a:pt x="5519" y="24527"/>
                    <a:pt x="6783" y="29840"/>
                    <a:pt x="9491" y="30459"/>
                  </a:cubicBezTo>
                  <a:cubicBezTo>
                    <a:pt x="5881" y="28138"/>
                    <a:pt x="5287" y="21819"/>
                    <a:pt x="10162" y="20220"/>
                  </a:cubicBezTo>
                  <a:cubicBezTo>
                    <a:pt x="14902" y="21989"/>
                    <a:pt x="18574" y="27881"/>
                    <a:pt x="24211" y="27881"/>
                  </a:cubicBezTo>
                  <a:cubicBezTo>
                    <a:pt x="24248" y="27881"/>
                    <a:pt x="24284" y="27881"/>
                    <a:pt x="24321" y="27880"/>
                  </a:cubicBezTo>
                  <a:cubicBezTo>
                    <a:pt x="18956" y="27236"/>
                    <a:pt x="15397" y="22438"/>
                    <a:pt x="10394" y="20091"/>
                  </a:cubicBezTo>
                  <a:cubicBezTo>
                    <a:pt x="13515" y="18286"/>
                    <a:pt x="16816" y="16507"/>
                    <a:pt x="20246" y="14804"/>
                  </a:cubicBezTo>
                  <a:lnTo>
                    <a:pt x="21871" y="14005"/>
                  </a:lnTo>
                  <a:cubicBezTo>
                    <a:pt x="24118" y="15173"/>
                    <a:pt x="27476" y="18015"/>
                    <a:pt x="30159" y="18015"/>
                  </a:cubicBezTo>
                  <a:cubicBezTo>
                    <a:pt x="30617" y="18015"/>
                    <a:pt x="31055" y="17932"/>
                    <a:pt x="31465" y="17745"/>
                  </a:cubicBezTo>
                  <a:lnTo>
                    <a:pt x="31465" y="17745"/>
                  </a:lnTo>
                  <a:cubicBezTo>
                    <a:pt x="31199" y="17778"/>
                    <a:pt x="30936" y="17794"/>
                    <a:pt x="30677" y="17794"/>
                  </a:cubicBezTo>
                  <a:cubicBezTo>
                    <a:pt x="27570" y="17794"/>
                    <a:pt x="24936" y="15495"/>
                    <a:pt x="22103" y="13876"/>
                  </a:cubicBezTo>
                  <a:cubicBezTo>
                    <a:pt x="25224" y="12380"/>
                    <a:pt x="31671" y="9053"/>
                    <a:pt x="32471" y="6061"/>
                  </a:cubicBezTo>
                  <a:lnTo>
                    <a:pt x="32471" y="6061"/>
                  </a:lnTo>
                  <a:cubicBezTo>
                    <a:pt x="31052" y="8176"/>
                    <a:pt x="28912" y="9904"/>
                    <a:pt x="26539" y="11297"/>
                  </a:cubicBezTo>
                  <a:cubicBezTo>
                    <a:pt x="25966" y="10495"/>
                    <a:pt x="28283" y="4708"/>
                    <a:pt x="28085" y="4708"/>
                  </a:cubicBezTo>
                  <a:cubicBezTo>
                    <a:pt x="28060" y="4708"/>
                    <a:pt x="27995" y="4799"/>
                    <a:pt x="27880" y="5004"/>
                  </a:cubicBezTo>
                  <a:cubicBezTo>
                    <a:pt x="24037" y="12432"/>
                    <a:pt x="30201" y="9904"/>
                    <a:pt x="20194" y="14572"/>
                  </a:cubicBezTo>
                  <a:cubicBezTo>
                    <a:pt x="17770" y="9208"/>
                    <a:pt x="19034" y="4256"/>
                    <a:pt x="21097" y="0"/>
                  </a:cubicBezTo>
                  <a:close/>
                </a:path>
              </a:pathLst>
            </a:custGeom>
            <a:solidFill>
              <a:schemeClr val="accent3"/>
            </a:solidFill>
            <a:ln>
              <a:noFill/>
            </a:ln>
          </p:spPr>
          <p:txBody>
            <a:bodyPr spcFirstLastPara="1" lIns="91425" tIns="91425" rIns="91425" bIns="91425" anchor="ctr"/>
            <a:lstStyle/>
            <a:p>
              <a:pPr marL="0" marR="0" lvl="0" indent="0" algn="l" defTabSz="1219170" rtl="0" eaLnBrk="1" fontAlgn="base"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grpSp>
      <p:sp>
        <p:nvSpPr>
          <p:cNvPr id="17" name="Google Shape;501;p19"/>
          <p:cNvSpPr/>
          <p:nvPr/>
        </p:nvSpPr>
        <p:spPr>
          <a:xfrm>
            <a:off x="-461433" y="5372100"/>
            <a:ext cx="1331384" cy="1805517"/>
          </a:xfrm>
          <a:custGeom>
            <a:avLst/>
            <a:gdLst/>
            <a:ahLst/>
            <a:cxnLst/>
            <a:rect l="l" t="t" r="r" b="b"/>
            <a:pathLst>
              <a:path w="29738" h="40284" extrusionOk="0">
                <a:moveTo>
                  <a:pt x="20659" y="0"/>
                </a:moveTo>
                <a:cubicBezTo>
                  <a:pt x="17022" y="4411"/>
                  <a:pt x="13953" y="10291"/>
                  <a:pt x="14882" y="16326"/>
                </a:cubicBezTo>
                <a:lnTo>
                  <a:pt x="14701" y="16584"/>
                </a:lnTo>
                <a:cubicBezTo>
                  <a:pt x="14340" y="17177"/>
                  <a:pt x="13979" y="17770"/>
                  <a:pt x="13669" y="18389"/>
                </a:cubicBezTo>
                <a:cubicBezTo>
                  <a:pt x="13205" y="13308"/>
                  <a:pt x="12406" y="8228"/>
                  <a:pt x="11271" y="3250"/>
                </a:cubicBezTo>
                <a:lnTo>
                  <a:pt x="11271" y="3250"/>
                </a:lnTo>
                <a:cubicBezTo>
                  <a:pt x="9698" y="8486"/>
                  <a:pt x="10497" y="14185"/>
                  <a:pt x="13463" y="18776"/>
                </a:cubicBezTo>
                <a:cubicBezTo>
                  <a:pt x="12844" y="19988"/>
                  <a:pt x="12303" y="21200"/>
                  <a:pt x="11813" y="22490"/>
                </a:cubicBezTo>
                <a:cubicBezTo>
                  <a:pt x="10342" y="17693"/>
                  <a:pt x="8150" y="12354"/>
                  <a:pt x="4540" y="8743"/>
                </a:cubicBezTo>
                <a:lnTo>
                  <a:pt x="4540" y="8743"/>
                </a:lnTo>
                <a:cubicBezTo>
                  <a:pt x="6551" y="13412"/>
                  <a:pt x="7634" y="19086"/>
                  <a:pt x="11658" y="22928"/>
                </a:cubicBezTo>
                <a:cubicBezTo>
                  <a:pt x="11451" y="23444"/>
                  <a:pt x="11271" y="23960"/>
                  <a:pt x="11116" y="24502"/>
                </a:cubicBezTo>
                <a:cubicBezTo>
                  <a:pt x="7067" y="22206"/>
                  <a:pt x="4978" y="18183"/>
                  <a:pt x="2579" y="14495"/>
                </a:cubicBezTo>
                <a:lnTo>
                  <a:pt x="2579" y="14495"/>
                </a:lnTo>
                <a:cubicBezTo>
                  <a:pt x="3559" y="18802"/>
                  <a:pt x="5571" y="24579"/>
                  <a:pt x="10884" y="25250"/>
                </a:cubicBezTo>
                <a:cubicBezTo>
                  <a:pt x="10729" y="25765"/>
                  <a:pt x="10652" y="25997"/>
                  <a:pt x="10420" y="26926"/>
                </a:cubicBezTo>
                <a:cubicBezTo>
                  <a:pt x="6758" y="25688"/>
                  <a:pt x="2786" y="24553"/>
                  <a:pt x="0" y="21226"/>
                </a:cubicBezTo>
                <a:lnTo>
                  <a:pt x="0" y="21226"/>
                </a:lnTo>
                <a:cubicBezTo>
                  <a:pt x="136" y="25466"/>
                  <a:pt x="4517" y="27533"/>
                  <a:pt x="8624" y="27533"/>
                </a:cubicBezTo>
                <a:cubicBezTo>
                  <a:pt x="9188" y="27533"/>
                  <a:pt x="9748" y="27494"/>
                  <a:pt x="10291" y="27416"/>
                </a:cubicBezTo>
                <a:lnTo>
                  <a:pt x="10291" y="27416"/>
                </a:lnTo>
                <a:cubicBezTo>
                  <a:pt x="10162" y="27932"/>
                  <a:pt x="10033" y="28422"/>
                  <a:pt x="9930" y="28938"/>
                </a:cubicBezTo>
                <a:cubicBezTo>
                  <a:pt x="7962" y="29088"/>
                  <a:pt x="5995" y="29292"/>
                  <a:pt x="3944" y="29292"/>
                </a:cubicBezTo>
                <a:cubicBezTo>
                  <a:pt x="2822" y="29292"/>
                  <a:pt x="1676" y="29231"/>
                  <a:pt x="490" y="29067"/>
                </a:cubicBezTo>
                <a:lnTo>
                  <a:pt x="490" y="29067"/>
                </a:lnTo>
                <a:cubicBezTo>
                  <a:pt x="1849" y="30026"/>
                  <a:pt x="3422" y="30331"/>
                  <a:pt x="5062" y="30331"/>
                </a:cubicBezTo>
                <a:cubicBezTo>
                  <a:pt x="6596" y="30331"/>
                  <a:pt x="8190" y="30064"/>
                  <a:pt x="9723" y="29814"/>
                </a:cubicBezTo>
                <a:lnTo>
                  <a:pt x="9723" y="29814"/>
                </a:lnTo>
                <a:cubicBezTo>
                  <a:pt x="9620" y="30253"/>
                  <a:pt x="9543" y="30666"/>
                  <a:pt x="9466" y="31104"/>
                </a:cubicBezTo>
                <a:cubicBezTo>
                  <a:pt x="6912" y="31517"/>
                  <a:pt x="4617" y="33245"/>
                  <a:pt x="1960" y="34122"/>
                </a:cubicBezTo>
                <a:cubicBezTo>
                  <a:pt x="2357" y="34238"/>
                  <a:pt x="2774" y="34290"/>
                  <a:pt x="3202" y="34290"/>
                </a:cubicBezTo>
                <a:cubicBezTo>
                  <a:pt x="5248" y="34290"/>
                  <a:pt x="7562" y="33085"/>
                  <a:pt x="9311" y="31826"/>
                </a:cubicBezTo>
                <a:lnTo>
                  <a:pt x="9311" y="31826"/>
                </a:lnTo>
                <a:cubicBezTo>
                  <a:pt x="8167" y="38164"/>
                  <a:pt x="7894" y="40283"/>
                  <a:pt x="8013" y="40283"/>
                </a:cubicBezTo>
                <a:cubicBezTo>
                  <a:pt x="8206" y="40283"/>
                  <a:pt x="9423" y="34747"/>
                  <a:pt x="9646" y="32548"/>
                </a:cubicBezTo>
                <a:cubicBezTo>
                  <a:pt x="10136" y="34431"/>
                  <a:pt x="11967" y="36881"/>
                  <a:pt x="14159" y="36984"/>
                </a:cubicBezTo>
                <a:cubicBezTo>
                  <a:pt x="12483" y="35592"/>
                  <a:pt x="12122" y="32780"/>
                  <a:pt x="9852" y="31491"/>
                </a:cubicBezTo>
                <a:cubicBezTo>
                  <a:pt x="9956" y="30949"/>
                  <a:pt x="10059" y="30382"/>
                  <a:pt x="10188" y="29814"/>
                </a:cubicBezTo>
                <a:cubicBezTo>
                  <a:pt x="11451" y="32445"/>
                  <a:pt x="15681" y="33941"/>
                  <a:pt x="18415" y="34508"/>
                </a:cubicBezTo>
                <a:cubicBezTo>
                  <a:pt x="15733" y="33116"/>
                  <a:pt x="13747" y="29557"/>
                  <a:pt x="10368" y="29067"/>
                </a:cubicBezTo>
                <a:cubicBezTo>
                  <a:pt x="10471" y="28499"/>
                  <a:pt x="10626" y="27958"/>
                  <a:pt x="10755" y="27416"/>
                </a:cubicBezTo>
                <a:cubicBezTo>
                  <a:pt x="13341" y="28949"/>
                  <a:pt x="16615" y="30151"/>
                  <a:pt x="19857" y="30151"/>
                </a:cubicBezTo>
                <a:cubicBezTo>
                  <a:pt x="21141" y="30151"/>
                  <a:pt x="22421" y="29963"/>
                  <a:pt x="23650" y="29531"/>
                </a:cubicBezTo>
                <a:lnTo>
                  <a:pt x="23650" y="29531"/>
                </a:lnTo>
                <a:cubicBezTo>
                  <a:pt x="23516" y="29538"/>
                  <a:pt x="23382" y="29542"/>
                  <a:pt x="23248" y="29542"/>
                </a:cubicBezTo>
                <a:cubicBezTo>
                  <a:pt x="19522" y="29542"/>
                  <a:pt x="15846" y="26761"/>
                  <a:pt x="11908" y="26761"/>
                </a:cubicBezTo>
                <a:cubicBezTo>
                  <a:pt x="11577" y="26761"/>
                  <a:pt x="11245" y="26780"/>
                  <a:pt x="10910" y="26823"/>
                </a:cubicBezTo>
                <a:cubicBezTo>
                  <a:pt x="11013" y="26359"/>
                  <a:pt x="11142" y="25894"/>
                  <a:pt x="11400" y="25017"/>
                </a:cubicBezTo>
                <a:cubicBezTo>
                  <a:pt x="14088" y="25693"/>
                  <a:pt x="17223" y="26342"/>
                  <a:pt x="19887" y="26342"/>
                </a:cubicBezTo>
                <a:cubicBezTo>
                  <a:pt x="21696" y="26342"/>
                  <a:pt x="23288" y="26042"/>
                  <a:pt x="24373" y="25250"/>
                </a:cubicBezTo>
                <a:lnTo>
                  <a:pt x="24373" y="25250"/>
                </a:lnTo>
                <a:cubicBezTo>
                  <a:pt x="23649" y="25368"/>
                  <a:pt x="22922" y="25416"/>
                  <a:pt x="22193" y="25416"/>
                </a:cubicBezTo>
                <a:cubicBezTo>
                  <a:pt x="19226" y="25416"/>
                  <a:pt x="16227" y="24628"/>
                  <a:pt x="13264" y="24628"/>
                </a:cubicBezTo>
                <a:cubicBezTo>
                  <a:pt x="12675" y="24628"/>
                  <a:pt x="12088" y="24659"/>
                  <a:pt x="11503" y="24734"/>
                </a:cubicBezTo>
                <a:cubicBezTo>
                  <a:pt x="11684" y="24141"/>
                  <a:pt x="11890" y="23547"/>
                  <a:pt x="12096" y="22954"/>
                </a:cubicBezTo>
                <a:cubicBezTo>
                  <a:pt x="13934" y="23651"/>
                  <a:pt x="15855" y="23994"/>
                  <a:pt x="17767" y="23994"/>
                </a:cubicBezTo>
                <a:cubicBezTo>
                  <a:pt x="20523" y="23994"/>
                  <a:pt x="23262" y="23282"/>
                  <a:pt x="25714" y="21897"/>
                </a:cubicBezTo>
                <a:lnTo>
                  <a:pt x="25714" y="21897"/>
                </a:lnTo>
                <a:cubicBezTo>
                  <a:pt x="24100" y="22475"/>
                  <a:pt x="22386" y="22662"/>
                  <a:pt x="20631" y="22662"/>
                </a:cubicBezTo>
                <a:cubicBezTo>
                  <a:pt x="17926" y="22662"/>
                  <a:pt x="15122" y="22218"/>
                  <a:pt x="12431" y="22077"/>
                </a:cubicBezTo>
                <a:cubicBezTo>
                  <a:pt x="12793" y="21175"/>
                  <a:pt x="12844" y="21020"/>
                  <a:pt x="13566" y="19524"/>
                </a:cubicBezTo>
                <a:cubicBezTo>
                  <a:pt x="14461" y="19680"/>
                  <a:pt x="15415" y="19765"/>
                  <a:pt x="16388" y="19765"/>
                </a:cubicBezTo>
                <a:cubicBezTo>
                  <a:pt x="20240" y="19765"/>
                  <a:pt x="24403" y="18438"/>
                  <a:pt x="26462" y="14959"/>
                </a:cubicBezTo>
                <a:lnTo>
                  <a:pt x="26462" y="14959"/>
                </a:lnTo>
                <a:cubicBezTo>
                  <a:pt x="22722" y="17744"/>
                  <a:pt x="17925" y="17744"/>
                  <a:pt x="13747" y="19137"/>
                </a:cubicBezTo>
                <a:cubicBezTo>
                  <a:pt x="14211" y="18234"/>
                  <a:pt x="14701" y="17332"/>
                  <a:pt x="15268" y="16481"/>
                </a:cubicBezTo>
                <a:cubicBezTo>
                  <a:pt x="21071" y="15526"/>
                  <a:pt x="27983" y="10936"/>
                  <a:pt x="29221" y="7841"/>
                </a:cubicBezTo>
                <a:lnTo>
                  <a:pt x="29221" y="7841"/>
                </a:lnTo>
                <a:cubicBezTo>
                  <a:pt x="25121" y="10858"/>
                  <a:pt x="20194" y="13360"/>
                  <a:pt x="15630" y="16016"/>
                </a:cubicBezTo>
                <a:cubicBezTo>
                  <a:pt x="18931" y="11271"/>
                  <a:pt x="28731" y="5829"/>
                  <a:pt x="29737" y="1032"/>
                </a:cubicBezTo>
                <a:lnTo>
                  <a:pt x="29737" y="1032"/>
                </a:lnTo>
                <a:cubicBezTo>
                  <a:pt x="27803" y="3173"/>
                  <a:pt x="25249" y="4668"/>
                  <a:pt x="22954" y="6396"/>
                </a:cubicBezTo>
                <a:cubicBezTo>
                  <a:pt x="19369" y="8821"/>
                  <a:pt x="18080" y="12483"/>
                  <a:pt x="15243" y="15759"/>
                </a:cubicBezTo>
                <a:cubicBezTo>
                  <a:pt x="16223" y="10368"/>
                  <a:pt x="19627" y="5649"/>
                  <a:pt x="20659" y="0"/>
                </a:cubicBezTo>
                <a:close/>
              </a:path>
            </a:pathLst>
          </a:custGeom>
          <a:solidFill>
            <a:schemeClr val="accent3"/>
          </a:solidFill>
          <a:ln>
            <a:noFill/>
          </a:ln>
        </p:spPr>
        <p:txBody>
          <a:bodyPr spcFirstLastPara="1" lIns="121900" tIns="121900" rIns="121900" bIns="121900" anchor="ctr"/>
          <a:lstStyle/>
          <a:p>
            <a:pPr marL="0" marR="0" lvl="0" indent="0" algn="l" defTabSz="1219170" rtl="0" eaLnBrk="1" fontAlgn="base"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sp>
        <p:nvSpPr>
          <p:cNvPr id="18" name="Google Shape;502;p19"/>
          <p:cNvSpPr>
            <a:spLocks/>
          </p:cNvSpPr>
          <p:nvPr/>
        </p:nvSpPr>
        <p:spPr bwMode="auto">
          <a:xfrm rot="6350552" flipH="1">
            <a:off x="624417" y="5228168"/>
            <a:ext cx="1890184" cy="2559049"/>
          </a:xfrm>
          <a:custGeom>
            <a:avLst/>
            <a:gdLst>
              <a:gd name="T0" fmla="*/ 1612212319 w 29738"/>
              <a:gd name="T1" fmla="*/ 1765637699 h 40284"/>
              <a:gd name="T2" fmla="*/ 1480804027 w 29738"/>
              <a:gd name="T3" fmla="*/ 1988750239 h 40284"/>
              <a:gd name="T4" fmla="*/ 1221021220 w 29738"/>
              <a:gd name="T5" fmla="*/ 351484559 h 40284"/>
              <a:gd name="T6" fmla="*/ 1279738501 w 29738"/>
              <a:gd name="T7" fmla="*/ 2147483646 h 40284"/>
              <a:gd name="T8" fmla="*/ 491831813 w 29738"/>
              <a:gd name="T9" fmla="*/ 945546431 h 40284"/>
              <a:gd name="T10" fmla="*/ 1204229565 w 29738"/>
              <a:gd name="T11" fmla="*/ 2147483646 h 40284"/>
              <a:gd name="T12" fmla="*/ 279390097 w 29738"/>
              <a:gd name="T13" fmla="*/ 1567617059 h 40284"/>
              <a:gd name="T14" fmla="*/ 1128829749 w 29738"/>
              <a:gd name="T15" fmla="*/ 2147483646 h 40284"/>
              <a:gd name="T16" fmla="*/ 0 w 29738"/>
              <a:gd name="T17" fmla="*/ 2147483646 h 40284"/>
              <a:gd name="T18" fmla="*/ 1114856018 w 29738"/>
              <a:gd name="T19" fmla="*/ 2147483646 h 40284"/>
              <a:gd name="T20" fmla="*/ 1075746027 w 29738"/>
              <a:gd name="T21" fmla="*/ 2147483646 h 40284"/>
              <a:gd name="T22" fmla="*/ 53083721 w 29738"/>
              <a:gd name="T23" fmla="*/ 2147483646 h 40284"/>
              <a:gd name="T24" fmla="*/ 548381116 w 29738"/>
              <a:gd name="T25" fmla="*/ 2147483646 h 40284"/>
              <a:gd name="T26" fmla="*/ 1053320813 w 29738"/>
              <a:gd name="T27" fmla="*/ 2147483646 h 40284"/>
              <a:gd name="T28" fmla="*/ 212332645 w 29738"/>
              <a:gd name="T29" fmla="*/ 2147483646 h 40284"/>
              <a:gd name="T30" fmla="*/ 1008688575 w 29738"/>
              <a:gd name="T31" fmla="*/ 2147483646 h 40284"/>
              <a:gd name="T32" fmla="*/ 868072023 w 29738"/>
              <a:gd name="T33" fmla="*/ 2147483646 h 40284"/>
              <a:gd name="T34" fmla="*/ 1533887748 w 29738"/>
              <a:gd name="T35" fmla="*/ 2147483646 h 40284"/>
              <a:gd name="T36" fmla="*/ 1103695682 w 29738"/>
              <a:gd name="T37" fmla="*/ 2147483646 h 40284"/>
              <a:gd name="T38" fmla="*/ 1123196189 w 29738"/>
              <a:gd name="T39" fmla="*/ 2147483646 h 40284"/>
              <a:gd name="T40" fmla="*/ 2147483646 w 29738"/>
              <a:gd name="T41" fmla="*/ 2147483646 h 40284"/>
              <a:gd name="T42" fmla="*/ 2147483646 w 29738"/>
              <a:gd name="T43" fmla="*/ 2147483646 h 40284"/>
              <a:gd name="T44" fmla="*/ 1290028461 w 29738"/>
              <a:gd name="T45" fmla="*/ 2147483646 h 40284"/>
              <a:gd name="T46" fmla="*/ 1234997191 w 29738"/>
              <a:gd name="T47" fmla="*/ 2147483646 h 40284"/>
              <a:gd name="T48" fmla="*/ 2147483646 w 29738"/>
              <a:gd name="T49" fmla="*/ 2147483646 h 40284"/>
              <a:gd name="T50" fmla="*/ 2147483646 w 29738"/>
              <a:gd name="T51" fmla="*/ 2147483646 h 40284"/>
              <a:gd name="T52" fmla="*/ 1246155239 w 29738"/>
              <a:gd name="T53" fmla="*/ 2147483646 h 40284"/>
              <a:gd name="T54" fmla="*/ 1924751635 w 29738"/>
              <a:gd name="T55" fmla="*/ 2147483646 h 40284"/>
              <a:gd name="T56" fmla="*/ 2147483646 w 29738"/>
              <a:gd name="T57" fmla="*/ 2147483646 h 40284"/>
              <a:gd name="T58" fmla="*/ 1346686882 w 29738"/>
              <a:gd name="T59" fmla="*/ 2147483646 h 40284"/>
              <a:gd name="T60" fmla="*/ 1775360868 w 29738"/>
              <a:gd name="T61" fmla="*/ 2137563064 h 40284"/>
              <a:gd name="T62" fmla="*/ 2147483646 w 29738"/>
              <a:gd name="T63" fmla="*/ 1617798667 h 40284"/>
              <a:gd name="T64" fmla="*/ 1654028922 w 29738"/>
              <a:gd name="T65" fmla="*/ 1782401206 h 40284"/>
              <a:gd name="T66" fmla="*/ 2147483646 w 29738"/>
              <a:gd name="T67" fmla="*/ 847995682 h 40284"/>
              <a:gd name="T68" fmla="*/ 2147483646 w 29738"/>
              <a:gd name="T69" fmla="*/ 111610751 h 40284"/>
              <a:gd name="T70" fmla="*/ 2147483646 w 29738"/>
              <a:gd name="T71" fmla="*/ 691719296 h 40284"/>
              <a:gd name="T72" fmla="*/ 2147483646 w 29738"/>
              <a:gd name="T73" fmla="*/ 0 h 4028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9738" h="40284" extrusionOk="0">
                <a:moveTo>
                  <a:pt x="20659" y="0"/>
                </a:moveTo>
                <a:cubicBezTo>
                  <a:pt x="17022" y="4411"/>
                  <a:pt x="13953" y="10291"/>
                  <a:pt x="14882" y="16326"/>
                </a:cubicBezTo>
                <a:lnTo>
                  <a:pt x="14701" y="16584"/>
                </a:lnTo>
                <a:cubicBezTo>
                  <a:pt x="14340" y="17177"/>
                  <a:pt x="13979" y="17770"/>
                  <a:pt x="13669" y="18389"/>
                </a:cubicBezTo>
                <a:cubicBezTo>
                  <a:pt x="13205" y="13308"/>
                  <a:pt x="12406" y="8228"/>
                  <a:pt x="11271" y="3250"/>
                </a:cubicBezTo>
                <a:cubicBezTo>
                  <a:pt x="9698" y="8486"/>
                  <a:pt x="10497" y="14185"/>
                  <a:pt x="13463" y="18776"/>
                </a:cubicBezTo>
                <a:cubicBezTo>
                  <a:pt x="12844" y="19988"/>
                  <a:pt x="12303" y="21200"/>
                  <a:pt x="11813" y="22490"/>
                </a:cubicBezTo>
                <a:cubicBezTo>
                  <a:pt x="10342" y="17693"/>
                  <a:pt x="8150" y="12354"/>
                  <a:pt x="4540" y="8743"/>
                </a:cubicBezTo>
                <a:cubicBezTo>
                  <a:pt x="6551" y="13412"/>
                  <a:pt x="7634" y="19086"/>
                  <a:pt x="11658" y="22928"/>
                </a:cubicBezTo>
                <a:cubicBezTo>
                  <a:pt x="11451" y="23444"/>
                  <a:pt x="11271" y="23960"/>
                  <a:pt x="11116" y="24502"/>
                </a:cubicBezTo>
                <a:cubicBezTo>
                  <a:pt x="7067" y="22206"/>
                  <a:pt x="4978" y="18183"/>
                  <a:pt x="2579" y="14495"/>
                </a:cubicBezTo>
                <a:cubicBezTo>
                  <a:pt x="3559" y="18802"/>
                  <a:pt x="5571" y="24579"/>
                  <a:pt x="10884" y="25250"/>
                </a:cubicBezTo>
                <a:cubicBezTo>
                  <a:pt x="10729" y="25765"/>
                  <a:pt x="10652" y="25997"/>
                  <a:pt x="10420" y="26926"/>
                </a:cubicBezTo>
                <a:cubicBezTo>
                  <a:pt x="6758" y="25688"/>
                  <a:pt x="2786" y="24553"/>
                  <a:pt x="0" y="21226"/>
                </a:cubicBezTo>
                <a:cubicBezTo>
                  <a:pt x="136" y="25466"/>
                  <a:pt x="4517" y="27533"/>
                  <a:pt x="8624" y="27533"/>
                </a:cubicBezTo>
                <a:cubicBezTo>
                  <a:pt x="9188" y="27533"/>
                  <a:pt x="9748" y="27494"/>
                  <a:pt x="10291" y="27416"/>
                </a:cubicBezTo>
                <a:cubicBezTo>
                  <a:pt x="10162" y="27932"/>
                  <a:pt x="10033" y="28422"/>
                  <a:pt x="9930" y="28938"/>
                </a:cubicBezTo>
                <a:cubicBezTo>
                  <a:pt x="7962" y="29088"/>
                  <a:pt x="5995" y="29292"/>
                  <a:pt x="3944" y="29292"/>
                </a:cubicBezTo>
                <a:cubicBezTo>
                  <a:pt x="2822" y="29292"/>
                  <a:pt x="1676" y="29231"/>
                  <a:pt x="490" y="29067"/>
                </a:cubicBezTo>
                <a:cubicBezTo>
                  <a:pt x="1849" y="30026"/>
                  <a:pt x="3422" y="30331"/>
                  <a:pt x="5062" y="30331"/>
                </a:cubicBezTo>
                <a:cubicBezTo>
                  <a:pt x="6596" y="30331"/>
                  <a:pt x="8190" y="30064"/>
                  <a:pt x="9723" y="29814"/>
                </a:cubicBezTo>
                <a:cubicBezTo>
                  <a:pt x="9620" y="30253"/>
                  <a:pt x="9543" y="30666"/>
                  <a:pt x="9466" y="31104"/>
                </a:cubicBezTo>
                <a:cubicBezTo>
                  <a:pt x="6912" y="31517"/>
                  <a:pt x="4617" y="33245"/>
                  <a:pt x="1960" y="34122"/>
                </a:cubicBezTo>
                <a:cubicBezTo>
                  <a:pt x="2357" y="34238"/>
                  <a:pt x="2774" y="34290"/>
                  <a:pt x="3202" y="34290"/>
                </a:cubicBezTo>
                <a:cubicBezTo>
                  <a:pt x="5248" y="34290"/>
                  <a:pt x="7562" y="33085"/>
                  <a:pt x="9311" y="31826"/>
                </a:cubicBezTo>
                <a:cubicBezTo>
                  <a:pt x="8167" y="38164"/>
                  <a:pt x="7894" y="40283"/>
                  <a:pt x="8013" y="40283"/>
                </a:cubicBezTo>
                <a:cubicBezTo>
                  <a:pt x="8206" y="40283"/>
                  <a:pt x="9423" y="34747"/>
                  <a:pt x="9646" y="32548"/>
                </a:cubicBezTo>
                <a:cubicBezTo>
                  <a:pt x="10136" y="34431"/>
                  <a:pt x="11967" y="36881"/>
                  <a:pt x="14159" y="36984"/>
                </a:cubicBezTo>
                <a:cubicBezTo>
                  <a:pt x="12483" y="35592"/>
                  <a:pt x="12122" y="32780"/>
                  <a:pt x="9852" y="31491"/>
                </a:cubicBezTo>
                <a:cubicBezTo>
                  <a:pt x="9956" y="30949"/>
                  <a:pt x="10059" y="30382"/>
                  <a:pt x="10188" y="29814"/>
                </a:cubicBezTo>
                <a:cubicBezTo>
                  <a:pt x="11451" y="32445"/>
                  <a:pt x="15681" y="33941"/>
                  <a:pt x="18415" y="34508"/>
                </a:cubicBezTo>
                <a:cubicBezTo>
                  <a:pt x="15733" y="33116"/>
                  <a:pt x="13747" y="29557"/>
                  <a:pt x="10368" y="29067"/>
                </a:cubicBezTo>
                <a:cubicBezTo>
                  <a:pt x="10471" y="28499"/>
                  <a:pt x="10626" y="27958"/>
                  <a:pt x="10755" y="27416"/>
                </a:cubicBezTo>
                <a:cubicBezTo>
                  <a:pt x="13341" y="28949"/>
                  <a:pt x="16615" y="30151"/>
                  <a:pt x="19857" y="30151"/>
                </a:cubicBezTo>
                <a:cubicBezTo>
                  <a:pt x="21141" y="30151"/>
                  <a:pt x="22421" y="29963"/>
                  <a:pt x="23650" y="29531"/>
                </a:cubicBezTo>
                <a:cubicBezTo>
                  <a:pt x="23516" y="29538"/>
                  <a:pt x="23382" y="29542"/>
                  <a:pt x="23248" y="29542"/>
                </a:cubicBezTo>
                <a:cubicBezTo>
                  <a:pt x="19522" y="29542"/>
                  <a:pt x="15846" y="26761"/>
                  <a:pt x="11908" y="26761"/>
                </a:cubicBezTo>
                <a:cubicBezTo>
                  <a:pt x="11577" y="26761"/>
                  <a:pt x="11245" y="26780"/>
                  <a:pt x="10910" y="26823"/>
                </a:cubicBezTo>
                <a:cubicBezTo>
                  <a:pt x="11013" y="26359"/>
                  <a:pt x="11142" y="25894"/>
                  <a:pt x="11400" y="25017"/>
                </a:cubicBezTo>
                <a:cubicBezTo>
                  <a:pt x="14088" y="25693"/>
                  <a:pt x="17223" y="26342"/>
                  <a:pt x="19887" y="26342"/>
                </a:cubicBezTo>
                <a:cubicBezTo>
                  <a:pt x="21696" y="26342"/>
                  <a:pt x="23288" y="26042"/>
                  <a:pt x="24373" y="25250"/>
                </a:cubicBezTo>
                <a:cubicBezTo>
                  <a:pt x="23649" y="25368"/>
                  <a:pt x="22922" y="25416"/>
                  <a:pt x="22193" y="25416"/>
                </a:cubicBezTo>
                <a:cubicBezTo>
                  <a:pt x="19226" y="25416"/>
                  <a:pt x="16227" y="24628"/>
                  <a:pt x="13264" y="24628"/>
                </a:cubicBezTo>
                <a:cubicBezTo>
                  <a:pt x="12675" y="24628"/>
                  <a:pt x="12088" y="24659"/>
                  <a:pt x="11503" y="24734"/>
                </a:cubicBezTo>
                <a:cubicBezTo>
                  <a:pt x="11684" y="24141"/>
                  <a:pt x="11890" y="23547"/>
                  <a:pt x="12096" y="22954"/>
                </a:cubicBezTo>
                <a:cubicBezTo>
                  <a:pt x="13934" y="23651"/>
                  <a:pt x="15855" y="23994"/>
                  <a:pt x="17767" y="23994"/>
                </a:cubicBezTo>
                <a:cubicBezTo>
                  <a:pt x="20523" y="23994"/>
                  <a:pt x="23262" y="23282"/>
                  <a:pt x="25714" y="21897"/>
                </a:cubicBezTo>
                <a:cubicBezTo>
                  <a:pt x="24100" y="22475"/>
                  <a:pt x="22386" y="22662"/>
                  <a:pt x="20631" y="22662"/>
                </a:cubicBezTo>
                <a:cubicBezTo>
                  <a:pt x="17926" y="22662"/>
                  <a:pt x="15122" y="22218"/>
                  <a:pt x="12431" y="22077"/>
                </a:cubicBezTo>
                <a:cubicBezTo>
                  <a:pt x="12793" y="21175"/>
                  <a:pt x="12844" y="21020"/>
                  <a:pt x="13566" y="19524"/>
                </a:cubicBezTo>
                <a:cubicBezTo>
                  <a:pt x="14461" y="19680"/>
                  <a:pt x="15415" y="19765"/>
                  <a:pt x="16388" y="19765"/>
                </a:cubicBezTo>
                <a:cubicBezTo>
                  <a:pt x="20240" y="19765"/>
                  <a:pt x="24403" y="18438"/>
                  <a:pt x="26462" y="14959"/>
                </a:cubicBezTo>
                <a:cubicBezTo>
                  <a:pt x="22722" y="17744"/>
                  <a:pt x="17925" y="17744"/>
                  <a:pt x="13747" y="19137"/>
                </a:cubicBezTo>
                <a:cubicBezTo>
                  <a:pt x="14211" y="18234"/>
                  <a:pt x="14701" y="17332"/>
                  <a:pt x="15268" y="16481"/>
                </a:cubicBezTo>
                <a:cubicBezTo>
                  <a:pt x="21071" y="15526"/>
                  <a:pt x="27983" y="10936"/>
                  <a:pt x="29221" y="7841"/>
                </a:cubicBezTo>
                <a:cubicBezTo>
                  <a:pt x="25121" y="10858"/>
                  <a:pt x="20194" y="13360"/>
                  <a:pt x="15630" y="16016"/>
                </a:cubicBezTo>
                <a:cubicBezTo>
                  <a:pt x="18931" y="11271"/>
                  <a:pt x="28731" y="5829"/>
                  <a:pt x="29737" y="1032"/>
                </a:cubicBezTo>
                <a:cubicBezTo>
                  <a:pt x="27803" y="3173"/>
                  <a:pt x="25249" y="4668"/>
                  <a:pt x="22954" y="6396"/>
                </a:cubicBezTo>
                <a:cubicBezTo>
                  <a:pt x="19369" y="8821"/>
                  <a:pt x="18080" y="12483"/>
                  <a:pt x="15243" y="15759"/>
                </a:cubicBezTo>
                <a:cubicBezTo>
                  <a:pt x="16223" y="10368"/>
                  <a:pt x="19627" y="5649"/>
                  <a:pt x="20659" y="0"/>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lIns="121900" tIns="121900" rIns="121900" bIns="121900" anchor="ctr"/>
          <a:lstStyle/>
          <a:p>
            <a:pPr marL="0" marR="0" lvl="0" indent="0" algn="l" defTabSz="121917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sp>
        <p:nvSpPr>
          <p:cNvPr id="19" name="Google Shape;503;p19"/>
          <p:cNvSpPr/>
          <p:nvPr/>
        </p:nvSpPr>
        <p:spPr>
          <a:xfrm rot="10800000">
            <a:off x="10964333" y="-207434"/>
            <a:ext cx="1430867" cy="1938867"/>
          </a:xfrm>
          <a:custGeom>
            <a:avLst/>
            <a:gdLst/>
            <a:ahLst/>
            <a:cxnLst/>
            <a:rect l="l" t="t" r="r" b="b"/>
            <a:pathLst>
              <a:path w="29738" h="40284" extrusionOk="0">
                <a:moveTo>
                  <a:pt x="20659" y="0"/>
                </a:moveTo>
                <a:cubicBezTo>
                  <a:pt x="17022" y="4411"/>
                  <a:pt x="13953" y="10291"/>
                  <a:pt x="14882" y="16326"/>
                </a:cubicBezTo>
                <a:lnTo>
                  <a:pt x="14701" y="16584"/>
                </a:lnTo>
                <a:cubicBezTo>
                  <a:pt x="14340" y="17177"/>
                  <a:pt x="13979" y="17770"/>
                  <a:pt x="13669" y="18389"/>
                </a:cubicBezTo>
                <a:cubicBezTo>
                  <a:pt x="13205" y="13308"/>
                  <a:pt x="12406" y="8228"/>
                  <a:pt x="11271" y="3250"/>
                </a:cubicBezTo>
                <a:lnTo>
                  <a:pt x="11271" y="3250"/>
                </a:lnTo>
                <a:cubicBezTo>
                  <a:pt x="9698" y="8486"/>
                  <a:pt x="10497" y="14185"/>
                  <a:pt x="13463" y="18776"/>
                </a:cubicBezTo>
                <a:cubicBezTo>
                  <a:pt x="12844" y="19988"/>
                  <a:pt x="12303" y="21200"/>
                  <a:pt x="11813" y="22490"/>
                </a:cubicBezTo>
                <a:cubicBezTo>
                  <a:pt x="10342" y="17693"/>
                  <a:pt x="8150" y="12354"/>
                  <a:pt x="4540" y="8743"/>
                </a:cubicBezTo>
                <a:lnTo>
                  <a:pt x="4540" y="8743"/>
                </a:lnTo>
                <a:cubicBezTo>
                  <a:pt x="6551" y="13412"/>
                  <a:pt x="7634" y="19086"/>
                  <a:pt x="11658" y="22928"/>
                </a:cubicBezTo>
                <a:cubicBezTo>
                  <a:pt x="11451" y="23444"/>
                  <a:pt x="11271" y="23960"/>
                  <a:pt x="11116" y="24502"/>
                </a:cubicBezTo>
                <a:cubicBezTo>
                  <a:pt x="7067" y="22206"/>
                  <a:pt x="4978" y="18183"/>
                  <a:pt x="2579" y="14495"/>
                </a:cubicBezTo>
                <a:lnTo>
                  <a:pt x="2579" y="14495"/>
                </a:lnTo>
                <a:cubicBezTo>
                  <a:pt x="3559" y="18802"/>
                  <a:pt x="5571" y="24579"/>
                  <a:pt x="10884" y="25250"/>
                </a:cubicBezTo>
                <a:cubicBezTo>
                  <a:pt x="10729" y="25765"/>
                  <a:pt x="10652" y="25997"/>
                  <a:pt x="10420" y="26926"/>
                </a:cubicBezTo>
                <a:cubicBezTo>
                  <a:pt x="6758" y="25688"/>
                  <a:pt x="2786" y="24553"/>
                  <a:pt x="0" y="21226"/>
                </a:cubicBezTo>
                <a:lnTo>
                  <a:pt x="0" y="21226"/>
                </a:lnTo>
                <a:cubicBezTo>
                  <a:pt x="136" y="25466"/>
                  <a:pt x="4517" y="27533"/>
                  <a:pt x="8624" y="27533"/>
                </a:cubicBezTo>
                <a:cubicBezTo>
                  <a:pt x="9188" y="27533"/>
                  <a:pt x="9748" y="27494"/>
                  <a:pt x="10291" y="27416"/>
                </a:cubicBezTo>
                <a:lnTo>
                  <a:pt x="10291" y="27416"/>
                </a:lnTo>
                <a:cubicBezTo>
                  <a:pt x="10162" y="27932"/>
                  <a:pt x="10033" y="28422"/>
                  <a:pt x="9930" y="28938"/>
                </a:cubicBezTo>
                <a:cubicBezTo>
                  <a:pt x="7962" y="29088"/>
                  <a:pt x="5995" y="29292"/>
                  <a:pt x="3944" y="29292"/>
                </a:cubicBezTo>
                <a:cubicBezTo>
                  <a:pt x="2822" y="29292"/>
                  <a:pt x="1676" y="29231"/>
                  <a:pt x="490" y="29067"/>
                </a:cubicBezTo>
                <a:lnTo>
                  <a:pt x="490" y="29067"/>
                </a:lnTo>
                <a:cubicBezTo>
                  <a:pt x="1849" y="30026"/>
                  <a:pt x="3422" y="30331"/>
                  <a:pt x="5062" y="30331"/>
                </a:cubicBezTo>
                <a:cubicBezTo>
                  <a:pt x="6596" y="30331"/>
                  <a:pt x="8190" y="30064"/>
                  <a:pt x="9723" y="29814"/>
                </a:cubicBezTo>
                <a:lnTo>
                  <a:pt x="9723" y="29814"/>
                </a:lnTo>
                <a:cubicBezTo>
                  <a:pt x="9620" y="30253"/>
                  <a:pt x="9543" y="30666"/>
                  <a:pt x="9466" y="31104"/>
                </a:cubicBezTo>
                <a:cubicBezTo>
                  <a:pt x="6912" y="31517"/>
                  <a:pt x="4617" y="33245"/>
                  <a:pt x="1960" y="34122"/>
                </a:cubicBezTo>
                <a:cubicBezTo>
                  <a:pt x="2357" y="34238"/>
                  <a:pt x="2774" y="34290"/>
                  <a:pt x="3202" y="34290"/>
                </a:cubicBezTo>
                <a:cubicBezTo>
                  <a:pt x="5248" y="34290"/>
                  <a:pt x="7562" y="33085"/>
                  <a:pt x="9311" y="31826"/>
                </a:cubicBezTo>
                <a:lnTo>
                  <a:pt x="9311" y="31826"/>
                </a:lnTo>
                <a:cubicBezTo>
                  <a:pt x="8167" y="38164"/>
                  <a:pt x="7894" y="40283"/>
                  <a:pt x="8013" y="40283"/>
                </a:cubicBezTo>
                <a:cubicBezTo>
                  <a:pt x="8206" y="40283"/>
                  <a:pt x="9423" y="34747"/>
                  <a:pt x="9646" y="32548"/>
                </a:cubicBezTo>
                <a:cubicBezTo>
                  <a:pt x="10136" y="34431"/>
                  <a:pt x="11967" y="36881"/>
                  <a:pt x="14159" y="36984"/>
                </a:cubicBezTo>
                <a:cubicBezTo>
                  <a:pt x="12483" y="35592"/>
                  <a:pt x="12122" y="32780"/>
                  <a:pt x="9852" y="31491"/>
                </a:cubicBezTo>
                <a:cubicBezTo>
                  <a:pt x="9956" y="30949"/>
                  <a:pt x="10059" y="30382"/>
                  <a:pt x="10188" y="29814"/>
                </a:cubicBezTo>
                <a:cubicBezTo>
                  <a:pt x="11451" y="32445"/>
                  <a:pt x="15681" y="33941"/>
                  <a:pt x="18415" y="34508"/>
                </a:cubicBezTo>
                <a:cubicBezTo>
                  <a:pt x="15733" y="33116"/>
                  <a:pt x="13747" y="29557"/>
                  <a:pt x="10368" y="29067"/>
                </a:cubicBezTo>
                <a:cubicBezTo>
                  <a:pt x="10471" y="28499"/>
                  <a:pt x="10626" y="27958"/>
                  <a:pt x="10755" y="27416"/>
                </a:cubicBezTo>
                <a:cubicBezTo>
                  <a:pt x="13341" y="28949"/>
                  <a:pt x="16615" y="30151"/>
                  <a:pt x="19857" y="30151"/>
                </a:cubicBezTo>
                <a:cubicBezTo>
                  <a:pt x="21141" y="30151"/>
                  <a:pt x="22421" y="29963"/>
                  <a:pt x="23650" y="29531"/>
                </a:cubicBezTo>
                <a:lnTo>
                  <a:pt x="23650" y="29531"/>
                </a:lnTo>
                <a:cubicBezTo>
                  <a:pt x="23516" y="29538"/>
                  <a:pt x="23382" y="29542"/>
                  <a:pt x="23248" y="29542"/>
                </a:cubicBezTo>
                <a:cubicBezTo>
                  <a:pt x="19522" y="29542"/>
                  <a:pt x="15846" y="26761"/>
                  <a:pt x="11908" y="26761"/>
                </a:cubicBezTo>
                <a:cubicBezTo>
                  <a:pt x="11577" y="26761"/>
                  <a:pt x="11245" y="26780"/>
                  <a:pt x="10910" y="26823"/>
                </a:cubicBezTo>
                <a:cubicBezTo>
                  <a:pt x="11013" y="26359"/>
                  <a:pt x="11142" y="25894"/>
                  <a:pt x="11400" y="25017"/>
                </a:cubicBezTo>
                <a:cubicBezTo>
                  <a:pt x="14088" y="25693"/>
                  <a:pt x="17223" y="26342"/>
                  <a:pt x="19887" y="26342"/>
                </a:cubicBezTo>
                <a:cubicBezTo>
                  <a:pt x="21696" y="26342"/>
                  <a:pt x="23288" y="26042"/>
                  <a:pt x="24373" y="25250"/>
                </a:cubicBezTo>
                <a:lnTo>
                  <a:pt x="24373" y="25250"/>
                </a:lnTo>
                <a:cubicBezTo>
                  <a:pt x="23649" y="25368"/>
                  <a:pt x="22922" y="25416"/>
                  <a:pt x="22193" y="25416"/>
                </a:cubicBezTo>
                <a:cubicBezTo>
                  <a:pt x="19226" y="25416"/>
                  <a:pt x="16227" y="24628"/>
                  <a:pt x="13264" y="24628"/>
                </a:cubicBezTo>
                <a:cubicBezTo>
                  <a:pt x="12675" y="24628"/>
                  <a:pt x="12088" y="24659"/>
                  <a:pt x="11503" y="24734"/>
                </a:cubicBezTo>
                <a:cubicBezTo>
                  <a:pt x="11684" y="24141"/>
                  <a:pt x="11890" y="23547"/>
                  <a:pt x="12096" y="22954"/>
                </a:cubicBezTo>
                <a:cubicBezTo>
                  <a:pt x="13934" y="23651"/>
                  <a:pt x="15855" y="23994"/>
                  <a:pt x="17767" y="23994"/>
                </a:cubicBezTo>
                <a:cubicBezTo>
                  <a:pt x="20523" y="23994"/>
                  <a:pt x="23262" y="23282"/>
                  <a:pt x="25714" y="21897"/>
                </a:cubicBezTo>
                <a:lnTo>
                  <a:pt x="25714" y="21897"/>
                </a:lnTo>
                <a:cubicBezTo>
                  <a:pt x="24100" y="22475"/>
                  <a:pt x="22386" y="22662"/>
                  <a:pt x="20631" y="22662"/>
                </a:cubicBezTo>
                <a:cubicBezTo>
                  <a:pt x="17926" y="22662"/>
                  <a:pt x="15122" y="22218"/>
                  <a:pt x="12431" y="22077"/>
                </a:cubicBezTo>
                <a:cubicBezTo>
                  <a:pt x="12793" y="21175"/>
                  <a:pt x="12844" y="21020"/>
                  <a:pt x="13566" y="19524"/>
                </a:cubicBezTo>
                <a:cubicBezTo>
                  <a:pt x="14461" y="19680"/>
                  <a:pt x="15415" y="19765"/>
                  <a:pt x="16388" y="19765"/>
                </a:cubicBezTo>
                <a:cubicBezTo>
                  <a:pt x="20240" y="19765"/>
                  <a:pt x="24403" y="18438"/>
                  <a:pt x="26462" y="14959"/>
                </a:cubicBezTo>
                <a:lnTo>
                  <a:pt x="26462" y="14959"/>
                </a:lnTo>
                <a:cubicBezTo>
                  <a:pt x="22722" y="17744"/>
                  <a:pt x="17925" y="17744"/>
                  <a:pt x="13747" y="19137"/>
                </a:cubicBezTo>
                <a:cubicBezTo>
                  <a:pt x="14211" y="18234"/>
                  <a:pt x="14701" y="17332"/>
                  <a:pt x="15268" y="16481"/>
                </a:cubicBezTo>
                <a:cubicBezTo>
                  <a:pt x="21071" y="15526"/>
                  <a:pt x="27983" y="10936"/>
                  <a:pt x="29221" y="7841"/>
                </a:cubicBezTo>
                <a:lnTo>
                  <a:pt x="29221" y="7841"/>
                </a:lnTo>
                <a:cubicBezTo>
                  <a:pt x="25121" y="10858"/>
                  <a:pt x="20194" y="13360"/>
                  <a:pt x="15630" y="16016"/>
                </a:cubicBezTo>
                <a:cubicBezTo>
                  <a:pt x="18931" y="11271"/>
                  <a:pt x="28731" y="5829"/>
                  <a:pt x="29737" y="1032"/>
                </a:cubicBezTo>
                <a:lnTo>
                  <a:pt x="29737" y="1032"/>
                </a:lnTo>
                <a:cubicBezTo>
                  <a:pt x="27803" y="3173"/>
                  <a:pt x="25249" y="4668"/>
                  <a:pt x="22954" y="6396"/>
                </a:cubicBezTo>
                <a:cubicBezTo>
                  <a:pt x="19369" y="8821"/>
                  <a:pt x="18080" y="12483"/>
                  <a:pt x="15243" y="15759"/>
                </a:cubicBezTo>
                <a:cubicBezTo>
                  <a:pt x="16223" y="10368"/>
                  <a:pt x="19627" y="5649"/>
                  <a:pt x="20659" y="0"/>
                </a:cubicBezTo>
                <a:close/>
              </a:path>
            </a:pathLst>
          </a:custGeom>
          <a:solidFill>
            <a:schemeClr val="accent4"/>
          </a:solidFill>
          <a:ln>
            <a:noFill/>
          </a:ln>
        </p:spPr>
        <p:txBody>
          <a:bodyPr spcFirstLastPara="1" lIns="121900" tIns="121900" rIns="121900" bIns="121900" anchor="ctr"/>
          <a:lstStyle/>
          <a:p>
            <a:pPr marL="0" marR="0" lvl="0" indent="0" algn="l" defTabSz="1219170" rtl="0" eaLnBrk="1" fontAlgn="base"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grpSp>
        <p:nvGrpSpPr>
          <p:cNvPr id="20" name="Google Shape;504;p19"/>
          <p:cNvGrpSpPr>
            <a:grpSpLocks/>
          </p:cNvGrpSpPr>
          <p:nvPr/>
        </p:nvGrpSpPr>
        <p:grpSpPr bwMode="auto">
          <a:xfrm rot="16200000" flipH="1">
            <a:off x="9875308" y="-45508"/>
            <a:ext cx="1162051" cy="1016000"/>
            <a:chOff x="4649450" y="3527425"/>
            <a:chExt cx="1224050" cy="983475"/>
          </a:xfrm>
        </p:grpSpPr>
        <p:sp>
          <p:nvSpPr>
            <p:cNvPr id="21" name="Google Shape;505;p19"/>
            <p:cNvSpPr>
              <a:spLocks/>
            </p:cNvSpPr>
            <p:nvPr/>
          </p:nvSpPr>
          <p:spPr bwMode="auto">
            <a:xfrm>
              <a:off x="4649450" y="4150450"/>
              <a:ext cx="456475" cy="168275"/>
            </a:xfrm>
            <a:custGeom>
              <a:avLst/>
              <a:gdLst>
                <a:gd name="T0" fmla="*/ 226656250 w 18259"/>
                <a:gd name="T1" fmla="*/ 15625 h 6731"/>
                <a:gd name="T2" fmla="*/ 225843750 w 18259"/>
                <a:gd name="T3" fmla="*/ 812500 h 6731"/>
                <a:gd name="T4" fmla="*/ 13875000 w 18259"/>
                <a:gd name="T5" fmla="*/ 91484375 h 6731"/>
                <a:gd name="T6" fmla="*/ 8343750 w 18259"/>
                <a:gd name="T7" fmla="*/ 105156250 h 6731"/>
                <a:gd name="T8" fmla="*/ 226656250 w 18259"/>
                <a:gd name="T9" fmla="*/ 15625 h 673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8259" h="6731" extrusionOk="0">
                  <a:moveTo>
                    <a:pt x="14506" y="1"/>
                  </a:moveTo>
                  <a:lnTo>
                    <a:pt x="14454" y="52"/>
                  </a:lnTo>
                  <a:cubicBezTo>
                    <a:pt x="10483" y="3121"/>
                    <a:pt x="5815" y="5107"/>
                    <a:pt x="888" y="5855"/>
                  </a:cubicBezTo>
                  <a:cubicBezTo>
                    <a:pt x="21" y="6472"/>
                    <a:pt x="0" y="6730"/>
                    <a:pt x="534" y="6730"/>
                  </a:cubicBezTo>
                  <a:cubicBezTo>
                    <a:pt x="3080" y="6730"/>
                    <a:pt x="18259" y="854"/>
                    <a:pt x="14506" y="1"/>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marL="0" marR="0" lvl="0" indent="0" algn="l" defTabSz="121917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sp>
          <p:nvSpPr>
            <p:cNvPr id="22" name="Google Shape;506;p19"/>
            <p:cNvSpPr>
              <a:spLocks/>
            </p:cNvSpPr>
            <p:nvPr/>
          </p:nvSpPr>
          <p:spPr bwMode="auto">
            <a:xfrm>
              <a:off x="4756075" y="3527425"/>
              <a:ext cx="1117425" cy="983475"/>
            </a:xfrm>
            <a:custGeom>
              <a:avLst/>
              <a:gdLst>
                <a:gd name="T0" fmla="*/ 568421875 w 44697"/>
                <a:gd name="T1" fmla="*/ 93421875 h 39339"/>
                <a:gd name="T2" fmla="*/ 558546875 w 44697"/>
                <a:gd name="T3" fmla="*/ 141171875 h 39339"/>
                <a:gd name="T4" fmla="*/ 538640625 w 44697"/>
                <a:gd name="T5" fmla="*/ 148218750 h 39339"/>
                <a:gd name="T6" fmla="*/ 540812500 w 44697"/>
                <a:gd name="T7" fmla="*/ 105296875 h 39339"/>
                <a:gd name="T8" fmla="*/ 568421875 w 44697"/>
                <a:gd name="T9" fmla="*/ 93421875 h 39339"/>
                <a:gd name="T10" fmla="*/ 330812500 w 44697"/>
                <a:gd name="T11" fmla="*/ 156265625 h 39339"/>
                <a:gd name="T12" fmla="*/ 333281250 w 44697"/>
                <a:gd name="T13" fmla="*/ 156484375 h 39339"/>
                <a:gd name="T14" fmla="*/ 318171875 w 44697"/>
                <a:gd name="T15" fmla="*/ 225640625 h 39339"/>
                <a:gd name="T16" fmla="*/ 315546875 w 44697"/>
                <a:gd name="T17" fmla="*/ 225390625 h 39339"/>
                <a:gd name="T18" fmla="*/ 330812500 w 44697"/>
                <a:gd name="T19" fmla="*/ 156265625 h 39339"/>
                <a:gd name="T20" fmla="*/ 308812500 w 44697"/>
                <a:gd name="T21" fmla="*/ 337437500 h 39339"/>
                <a:gd name="T22" fmla="*/ 331671875 w 44697"/>
                <a:gd name="T23" fmla="*/ 342250000 h 39339"/>
                <a:gd name="T24" fmla="*/ 334062500 w 44697"/>
                <a:gd name="T25" fmla="*/ 393734375 h 39339"/>
                <a:gd name="T26" fmla="*/ 310703125 w 44697"/>
                <a:gd name="T27" fmla="*/ 388593750 h 39339"/>
                <a:gd name="T28" fmla="*/ 308812500 w 44697"/>
                <a:gd name="T29" fmla="*/ 337437500 h 39339"/>
                <a:gd name="T30" fmla="*/ 377843750 w 44697"/>
                <a:gd name="T31" fmla="*/ 408781250 h 39339"/>
                <a:gd name="T32" fmla="*/ 404203125 w 44697"/>
                <a:gd name="T33" fmla="*/ 431718750 h 39339"/>
                <a:gd name="T34" fmla="*/ 392500000 w 44697"/>
                <a:gd name="T35" fmla="*/ 437390625 h 39339"/>
                <a:gd name="T36" fmla="*/ 366328125 w 44697"/>
                <a:gd name="T37" fmla="*/ 414390625 h 39339"/>
                <a:gd name="T38" fmla="*/ 377843750 w 44697"/>
                <a:gd name="T39" fmla="*/ 408781250 h 39339"/>
                <a:gd name="T40" fmla="*/ 400093750 w 44697"/>
                <a:gd name="T41" fmla="*/ 0 h 39339"/>
                <a:gd name="T42" fmla="*/ 279687500 w 44697"/>
                <a:gd name="T43" fmla="*/ 100875000 h 39339"/>
                <a:gd name="T44" fmla="*/ 274265625 w 44697"/>
                <a:gd name="T45" fmla="*/ 248312500 h 39339"/>
                <a:gd name="T46" fmla="*/ 247046875 w 44697"/>
                <a:gd name="T47" fmla="*/ 211687500 h 39339"/>
                <a:gd name="T48" fmla="*/ 263968750 w 44697"/>
                <a:gd name="T49" fmla="*/ 32765625 h 39339"/>
                <a:gd name="T50" fmla="*/ 263968750 w 44697"/>
                <a:gd name="T51" fmla="*/ 32765625 h 39339"/>
                <a:gd name="T52" fmla="*/ 179015625 w 44697"/>
                <a:gd name="T53" fmla="*/ 322359375 h 39339"/>
                <a:gd name="T54" fmla="*/ 176515625 w 44697"/>
                <a:gd name="T55" fmla="*/ 322109375 h 39339"/>
                <a:gd name="T56" fmla="*/ 97937500 w 44697"/>
                <a:gd name="T57" fmla="*/ 144390625 h 39339"/>
                <a:gd name="T58" fmla="*/ 97937500 w 44697"/>
                <a:gd name="T59" fmla="*/ 144390625 h 39339"/>
                <a:gd name="T60" fmla="*/ 21375000 w 44697"/>
                <a:gd name="T61" fmla="*/ 330171875 h 39339"/>
                <a:gd name="T62" fmla="*/ 133796875 w 44697"/>
                <a:gd name="T63" fmla="*/ 420828125 h 39339"/>
                <a:gd name="T64" fmla="*/ 205937500 w 44697"/>
                <a:gd name="T65" fmla="*/ 579609375 h 39339"/>
                <a:gd name="T66" fmla="*/ 321625000 w 44697"/>
                <a:gd name="T67" fmla="*/ 614656250 h 39339"/>
                <a:gd name="T68" fmla="*/ 401375000 w 44697"/>
                <a:gd name="T69" fmla="*/ 590093750 h 39339"/>
                <a:gd name="T70" fmla="*/ 343359375 w 44697"/>
                <a:gd name="T71" fmla="*/ 557843750 h 39339"/>
                <a:gd name="T72" fmla="*/ 249859375 w 44697"/>
                <a:gd name="T73" fmla="*/ 462750000 h 39339"/>
                <a:gd name="T74" fmla="*/ 259890625 w 44697"/>
                <a:gd name="T75" fmla="*/ 461968750 h 39339"/>
                <a:gd name="T76" fmla="*/ 447968750 w 44697"/>
                <a:gd name="T77" fmla="*/ 519750000 h 39339"/>
                <a:gd name="T78" fmla="*/ 507359375 w 44697"/>
                <a:gd name="T79" fmla="*/ 502234375 h 39339"/>
                <a:gd name="T80" fmla="*/ 577078125 w 44697"/>
                <a:gd name="T81" fmla="*/ 433734375 h 39339"/>
                <a:gd name="T82" fmla="*/ 577078125 w 44697"/>
                <a:gd name="T83" fmla="*/ 433734375 h 39339"/>
                <a:gd name="T84" fmla="*/ 531578125 w 44697"/>
                <a:gd name="T85" fmla="*/ 436671875 h 39339"/>
                <a:gd name="T86" fmla="*/ 401375000 w 44697"/>
                <a:gd name="T87" fmla="*/ 379328125 h 39339"/>
                <a:gd name="T88" fmla="*/ 419578125 w 44697"/>
                <a:gd name="T89" fmla="*/ 361828125 h 39339"/>
                <a:gd name="T90" fmla="*/ 546062500 w 44697"/>
                <a:gd name="T91" fmla="*/ 382265625 h 39339"/>
                <a:gd name="T92" fmla="*/ 567406250 w 44697"/>
                <a:gd name="T93" fmla="*/ 377312500 h 39339"/>
                <a:gd name="T94" fmla="*/ 642765625 w 44697"/>
                <a:gd name="T95" fmla="*/ 289062500 h 39339"/>
                <a:gd name="T96" fmla="*/ 642765625 w 44697"/>
                <a:gd name="T97" fmla="*/ 289062500 h 39339"/>
                <a:gd name="T98" fmla="*/ 569609375 w 44697"/>
                <a:gd name="T99" fmla="*/ 299906250 h 39339"/>
                <a:gd name="T100" fmla="*/ 519453125 w 44697"/>
                <a:gd name="T101" fmla="*/ 245937500 h 39339"/>
                <a:gd name="T102" fmla="*/ 662109375 w 44697"/>
                <a:gd name="T103" fmla="*/ 203218750 h 39339"/>
                <a:gd name="T104" fmla="*/ 683468750 w 44697"/>
                <a:gd name="T105" fmla="*/ 64203125 h 39339"/>
                <a:gd name="T106" fmla="*/ 564890625 w 44697"/>
                <a:gd name="T107" fmla="*/ 31984375 h 39339"/>
                <a:gd name="T108" fmla="*/ 453765625 w 44697"/>
                <a:gd name="T109" fmla="*/ 127062500 h 39339"/>
                <a:gd name="T110" fmla="*/ 425046875 w 44697"/>
                <a:gd name="T111" fmla="*/ 158625000 h 39339"/>
                <a:gd name="T112" fmla="*/ 406625000 w 44697"/>
                <a:gd name="T113" fmla="*/ 152046875 h 39339"/>
                <a:gd name="T114" fmla="*/ 429187500 w 44697"/>
                <a:gd name="T115" fmla="*/ 16640625 h 39339"/>
                <a:gd name="T116" fmla="*/ 400093750 w 44697"/>
                <a:gd name="T117" fmla="*/ 0 h 39339"/>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44697" h="39339" extrusionOk="0">
                  <a:moveTo>
                    <a:pt x="36379" y="5979"/>
                  </a:moveTo>
                  <a:cubicBezTo>
                    <a:pt x="37626" y="5979"/>
                    <a:pt x="37864" y="7555"/>
                    <a:pt x="35747" y="9035"/>
                  </a:cubicBezTo>
                  <a:cubicBezTo>
                    <a:pt x="35259" y="9350"/>
                    <a:pt x="34824" y="9486"/>
                    <a:pt x="34473" y="9486"/>
                  </a:cubicBezTo>
                  <a:cubicBezTo>
                    <a:pt x="33357" y="9486"/>
                    <a:pt x="33082" y="8112"/>
                    <a:pt x="34612" y="6739"/>
                  </a:cubicBezTo>
                  <a:cubicBezTo>
                    <a:pt x="35297" y="6203"/>
                    <a:pt x="35910" y="5979"/>
                    <a:pt x="36379" y="5979"/>
                  </a:cubicBezTo>
                  <a:close/>
                  <a:moveTo>
                    <a:pt x="21172" y="10001"/>
                  </a:moveTo>
                  <a:cubicBezTo>
                    <a:pt x="21224" y="10001"/>
                    <a:pt x="21276" y="10006"/>
                    <a:pt x="21330" y="10015"/>
                  </a:cubicBezTo>
                  <a:cubicBezTo>
                    <a:pt x="22725" y="10339"/>
                    <a:pt x="21930" y="14441"/>
                    <a:pt x="20363" y="14441"/>
                  </a:cubicBezTo>
                  <a:cubicBezTo>
                    <a:pt x="20308" y="14441"/>
                    <a:pt x="20252" y="14435"/>
                    <a:pt x="20195" y="14425"/>
                  </a:cubicBezTo>
                  <a:cubicBezTo>
                    <a:pt x="18771" y="14125"/>
                    <a:pt x="19573" y="10001"/>
                    <a:pt x="21172" y="10001"/>
                  </a:cubicBezTo>
                  <a:close/>
                  <a:moveTo>
                    <a:pt x="19764" y="21596"/>
                  </a:moveTo>
                  <a:cubicBezTo>
                    <a:pt x="20187" y="21596"/>
                    <a:pt x="20679" y="21690"/>
                    <a:pt x="21227" y="21904"/>
                  </a:cubicBezTo>
                  <a:cubicBezTo>
                    <a:pt x="23760" y="23171"/>
                    <a:pt x="23321" y="25199"/>
                    <a:pt x="21380" y="25199"/>
                  </a:cubicBezTo>
                  <a:cubicBezTo>
                    <a:pt x="20950" y="25199"/>
                    <a:pt x="20447" y="25099"/>
                    <a:pt x="19885" y="24870"/>
                  </a:cubicBezTo>
                  <a:cubicBezTo>
                    <a:pt x="17338" y="23618"/>
                    <a:pt x="17796" y="21596"/>
                    <a:pt x="19764" y="21596"/>
                  </a:cubicBezTo>
                  <a:close/>
                  <a:moveTo>
                    <a:pt x="24182" y="26162"/>
                  </a:moveTo>
                  <a:cubicBezTo>
                    <a:pt x="24978" y="26162"/>
                    <a:pt x="26067" y="26763"/>
                    <a:pt x="25869" y="27630"/>
                  </a:cubicBezTo>
                  <a:cubicBezTo>
                    <a:pt x="25759" y="27880"/>
                    <a:pt x="25466" y="27993"/>
                    <a:pt x="25120" y="27993"/>
                  </a:cubicBezTo>
                  <a:cubicBezTo>
                    <a:pt x="24325" y="27993"/>
                    <a:pt x="23247" y="27401"/>
                    <a:pt x="23445" y="26521"/>
                  </a:cubicBezTo>
                  <a:cubicBezTo>
                    <a:pt x="23553" y="26273"/>
                    <a:pt x="23840" y="26162"/>
                    <a:pt x="24182" y="26162"/>
                  </a:cubicBezTo>
                  <a:close/>
                  <a:moveTo>
                    <a:pt x="25606" y="0"/>
                  </a:moveTo>
                  <a:cubicBezTo>
                    <a:pt x="22588" y="0"/>
                    <a:pt x="17675" y="4496"/>
                    <a:pt x="17900" y="6456"/>
                  </a:cubicBezTo>
                  <a:cubicBezTo>
                    <a:pt x="16987" y="8479"/>
                    <a:pt x="18562" y="15892"/>
                    <a:pt x="17553" y="15892"/>
                  </a:cubicBezTo>
                  <a:cubicBezTo>
                    <a:pt x="17250" y="15892"/>
                    <a:pt x="16715" y="15226"/>
                    <a:pt x="15811" y="13548"/>
                  </a:cubicBezTo>
                  <a:cubicBezTo>
                    <a:pt x="13644" y="6765"/>
                    <a:pt x="18519" y="3541"/>
                    <a:pt x="16894" y="2097"/>
                  </a:cubicBezTo>
                  <a:cubicBezTo>
                    <a:pt x="4927" y="6524"/>
                    <a:pt x="13981" y="20631"/>
                    <a:pt x="11457" y="20631"/>
                  </a:cubicBezTo>
                  <a:cubicBezTo>
                    <a:pt x="11408" y="20631"/>
                    <a:pt x="11355" y="20625"/>
                    <a:pt x="11297" y="20615"/>
                  </a:cubicBezTo>
                  <a:cubicBezTo>
                    <a:pt x="3844" y="16823"/>
                    <a:pt x="7919" y="10273"/>
                    <a:pt x="6268" y="9241"/>
                  </a:cubicBezTo>
                  <a:cubicBezTo>
                    <a:pt x="1780" y="9447"/>
                    <a:pt x="1" y="18345"/>
                    <a:pt x="1368" y="21131"/>
                  </a:cubicBezTo>
                  <a:cubicBezTo>
                    <a:pt x="2425" y="24225"/>
                    <a:pt x="5314" y="26727"/>
                    <a:pt x="8563" y="26933"/>
                  </a:cubicBezTo>
                  <a:cubicBezTo>
                    <a:pt x="6681" y="33304"/>
                    <a:pt x="11968" y="36295"/>
                    <a:pt x="13180" y="37095"/>
                  </a:cubicBezTo>
                  <a:cubicBezTo>
                    <a:pt x="16091" y="38759"/>
                    <a:pt x="18570" y="39338"/>
                    <a:pt x="20584" y="39338"/>
                  </a:cubicBezTo>
                  <a:cubicBezTo>
                    <a:pt x="22940" y="39338"/>
                    <a:pt x="24659" y="38544"/>
                    <a:pt x="25688" y="37766"/>
                  </a:cubicBezTo>
                  <a:cubicBezTo>
                    <a:pt x="27932" y="35831"/>
                    <a:pt x="26101" y="36167"/>
                    <a:pt x="21975" y="35702"/>
                  </a:cubicBezTo>
                  <a:cubicBezTo>
                    <a:pt x="17100" y="35522"/>
                    <a:pt x="14469" y="31086"/>
                    <a:pt x="15991" y="29616"/>
                  </a:cubicBezTo>
                  <a:cubicBezTo>
                    <a:pt x="16201" y="29582"/>
                    <a:pt x="16415" y="29566"/>
                    <a:pt x="16633" y="29566"/>
                  </a:cubicBezTo>
                  <a:cubicBezTo>
                    <a:pt x="19978" y="29566"/>
                    <a:pt x="24301" y="33264"/>
                    <a:pt x="28670" y="33264"/>
                  </a:cubicBezTo>
                  <a:cubicBezTo>
                    <a:pt x="29941" y="33264"/>
                    <a:pt x="31216" y="32951"/>
                    <a:pt x="32471" y="32143"/>
                  </a:cubicBezTo>
                  <a:cubicBezTo>
                    <a:pt x="34277" y="31215"/>
                    <a:pt x="38068" y="28558"/>
                    <a:pt x="36933" y="27759"/>
                  </a:cubicBezTo>
                  <a:cubicBezTo>
                    <a:pt x="35945" y="27884"/>
                    <a:pt x="34966" y="27947"/>
                    <a:pt x="34021" y="27947"/>
                  </a:cubicBezTo>
                  <a:cubicBezTo>
                    <a:pt x="29910" y="27947"/>
                    <a:pt x="26443" y="26752"/>
                    <a:pt x="25688" y="24277"/>
                  </a:cubicBezTo>
                  <a:cubicBezTo>
                    <a:pt x="25424" y="23442"/>
                    <a:pt x="25932" y="23157"/>
                    <a:pt x="26853" y="23157"/>
                  </a:cubicBezTo>
                  <a:cubicBezTo>
                    <a:pt x="28828" y="23157"/>
                    <a:pt x="32703" y="24465"/>
                    <a:pt x="34948" y="24465"/>
                  </a:cubicBezTo>
                  <a:cubicBezTo>
                    <a:pt x="35537" y="24465"/>
                    <a:pt x="36013" y="24375"/>
                    <a:pt x="36314" y="24148"/>
                  </a:cubicBezTo>
                  <a:cubicBezTo>
                    <a:pt x="38816" y="23606"/>
                    <a:pt x="43303" y="19274"/>
                    <a:pt x="41137" y="18500"/>
                  </a:cubicBezTo>
                  <a:cubicBezTo>
                    <a:pt x="39565" y="18986"/>
                    <a:pt x="37927" y="19194"/>
                    <a:pt x="36455" y="19194"/>
                  </a:cubicBezTo>
                  <a:cubicBezTo>
                    <a:pt x="32299" y="19194"/>
                    <a:pt x="29474" y="17531"/>
                    <a:pt x="33245" y="15740"/>
                  </a:cubicBezTo>
                  <a:cubicBezTo>
                    <a:pt x="36340" y="14554"/>
                    <a:pt x="40131" y="15818"/>
                    <a:pt x="42375" y="13006"/>
                  </a:cubicBezTo>
                  <a:cubicBezTo>
                    <a:pt x="43355" y="10453"/>
                    <a:pt x="44696" y="5966"/>
                    <a:pt x="43742" y="4109"/>
                  </a:cubicBezTo>
                  <a:cubicBezTo>
                    <a:pt x="41314" y="2858"/>
                    <a:pt x="38595" y="2047"/>
                    <a:pt x="36153" y="2047"/>
                  </a:cubicBezTo>
                  <a:cubicBezTo>
                    <a:pt x="32654" y="2047"/>
                    <a:pt x="29725" y="3712"/>
                    <a:pt x="29041" y="8132"/>
                  </a:cubicBezTo>
                  <a:cubicBezTo>
                    <a:pt x="28743" y="9270"/>
                    <a:pt x="28120" y="10152"/>
                    <a:pt x="27203" y="10152"/>
                  </a:cubicBezTo>
                  <a:cubicBezTo>
                    <a:pt x="26852" y="10152"/>
                    <a:pt x="26459" y="10023"/>
                    <a:pt x="26024" y="9731"/>
                  </a:cubicBezTo>
                  <a:cubicBezTo>
                    <a:pt x="23651" y="7100"/>
                    <a:pt x="26901" y="3851"/>
                    <a:pt x="27468" y="1065"/>
                  </a:cubicBezTo>
                  <a:cubicBezTo>
                    <a:pt x="27065" y="312"/>
                    <a:pt x="26401" y="0"/>
                    <a:pt x="25606" y="0"/>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marL="0" marR="0" lvl="0" indent="0" algn="l" defTabSz="121917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sp>
          <p:nvSpPr>
            <p:cNvPr id="23" name="Google Shape;507;p19"/>
            <p:cNvSpPr>
              <a:spLocks/>
            </p:cNvSpPr>
            <p:nvPr/>
          </p:nvSpPr>
          <p:spPr bwMode="auto">
            <a:xfrm>
              <a:off x="4841875" y="3612075"/>
              <a:ext cx="811775" cy="761500"/>
            </a:xfrm>
            <a:custGeom>
              <a:avLst/>
              <a:gdLst>
                <a:gd name="T0" fmla="*/ 329640625 w 32471"/>
                <a:gd name="T1" fmla="*/ 0 h 30460"/>
                <a:gd name="T2" fmla="*/ 329640625 w 32471"/>
                <a:gd name="T3" fmla="*/ 0 h 30460"/>
                <a:gd name="T4" fmla="*/ 312718750 w 32471"/>
                <a:gd name="T5" fmla="*/ 229296875 h 30460"/>
                <a:gd name="T6" fmla="*/ 197859375 w 32471"/>
                <a:gd name="T7" fmla="*/ 289750000 h 30460"/>
                <a:gd name="T8" fmla="*/ 156359375 w 32471"/>
                <a:gd name="T9" fmla="*/ 76578125 h 30460"/>
                <a:gd name="T10" fmla="*/ 156359375 w 32471"/>
                <a:gd name="T11" fmla="*/ 76578125 h 30460"/>
                <a:gd name="T12" fmla="*/ 194640625 w 32471"/>
                <a:gd name="T13" fmla="*/ 291359375 h 30460"/>
                <a:gd name="T14" fmla="*/ 108000000 w 32471"/>
                <a:gd name="T15" fmla="*/ 342140625 h 30460"/>
                <a:gd name="T16" fmla="*/ 7250000 w 32471"/>
                <a:gd name="T17" fmla="*/ 163218750 h 30460"/>
                <a:gd name="T18" fmla="*/ 7250000 w 32471"/>
                <a:gd name="T19" fmla="*/ 163218750 h 30460"/>
                <a:gd name="T20" fmla="*/ 4031250 w 32471"/>
                <a:gd name="T21" fmla="*/ 206734375 h 30460"/>
                <a:gd name="T22" fmla="*/ 103562500 w 32471"/>
                <a:gd name="T23" fmla="*/ 344562500 h 30460"/>
                <a:gd name="T24" fmla="*/ 66093750 w 32471"/>
                <a:gd name="T25" fmla="*/ 371953125 h 30460"/>
                <a:gd name="T26" fmla="*/ 112031250 w 32471"/>
                <a:gd name="T27" fmla="*/ 343750000 h 30460"/>
                <a:gd name="T28" fmla="*/ 112031250 w 32471"/>
                <a:gd name="T29" fmla="*/ 343750000 h 30460"/>
                <a:gd name="T30" fmla="*/ 148296875 w 32471"/>
                <a:gd name="T31" fmla="*/ 475921875 h 30460"/>
                <a:gd name="T32" fmla="*/ 158781250 w 32471"/>
                <a:gd name="T33" fmla="*/ 315937500 h 30460"/>
                <a:gd name="T34" fmla="*/ 378296875 w 32471"/>
                <a:gd name="T35" fmla="*/ 435640625 h 30460"/>
                <a:gd name="T36" fmla="*/ 380015625 w 32471"/>
                <a:gd name="T37" fmla="*/ 435625000 h 30460"/>
                <a:gd name="T38" fmla="*/ 162406250 w 32471"/>
                <a:gd name="T39" fmla="*/ 313921875 h 30460"/>
                <a:gd name="T40" fmla="*/ 316343750 w 32471"/>
                <a:gd name="T41" fmla="*/ 231312500 h 30460"/>
                <a:gd name="T42" fmla="*/ 341734375 w 32471"/>
                <a:gd name="T43" fmla="*/ 218828125 h 30460"/>
                <a:gd name="T44" fmla="*/ 471234375 w 32471"/>
                <a:gd name="T45" fmla="*/ 281484375 h 30460"/>
                <a:gd name="T46" fmla="*/ 491640625 w 32471"/>
                <a:gd name="T47" fmla="*/ 277265625 h 30460"/>
                <a:gd name="T48" fmla="*/ 491640625 w 32471"/>
                <a:gd name="T49" fmla="*/ 277265625 h 30460"/>
                <a:gd name="T50" fmla="*/ 479328125 w 32471"/>
                <a:gd name="T51" fmla="*/ 278031250 h 30460"/>
                <a:gd name="T52" fmla="*/ 345359375 w 32471"/>
                <a:gd name="T53" fmla="*/ 216812500 h 30460"/>
                <a:gd name="T54" fmla="*/ 507359375 w 32471"/>
                <a:gd name="T55" fmla="*/ 94703125 h 30460"/>
                <a:gd name="T56" fmla="*/ 507359375 w 32471"/>
                <a:gd name="T57" fmla="*/ 94703125 h 30460"/>
                <a:gd name="T58" fmla="*/ 414671875 w 32471"/>
                <a:gd name="T59" fmla="*/ 176515625 h 30460"/>
                <a:gd name="T60" fmla="*/ 438828125 w 32471"/>
                <a:gd name="T61" fmla="*/ 73562500 h 30460"/>
                <a:gd name="T62" fmla="*/ 435625000 w 32471"/>
                <a:gd name="T63" fmla="*/ 78187500 h 30460"/>
                <a:gd name="T64" fmla="*/ 315531250 w 32471"/>
                <a:gd name="T65" fmla="*/ 227687500 h 30460"/>
                <a:gd name="T66" fmla="*/ 329640625 w 32471"/>
                <a:gd name="T67" fmla="*/ 0 h 30460"/>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32471" h="30460" extrusionOk="0">
                  <a:moveTo>
                    <a:pt x="21097" y="0"/>
                  </a:moveTo>
                  <a:lnTo>
                    <a:pt x="21097" y="0"/>
                  </a:lnTo>
                  <a:cubicBezTo>
                    <a:pt x="18312" y="4075"/>
                    <a:pt x="17873" y="9827"/>
                    <a:pt x="20014" y="14675"/>
                  </a:cubicBezTo>
                  <a:cubicBezTo>
                    <a:pt x="17796" y="15759"/>
                    <a:pt x="15114" y="17177"/>
                    <a:pt x="12663" y="18544"/>
                  </a:cubicBezTo>
                  <a:cubicBezTo>
                    <a:pt x="8614" y="14005"/>
                    <a:pt x="8589" y="9827"/>
                    <a:pt x="10007" y="4901"/>
                  </a:cubicBezTo>
                  <a:cubicBezTo>
                    <a:pt x="7841" y="9208"/>
                    <a:pt x="8924" y="14908"/>
                    <a:pt x="12457" y="18647"/>
                  </a:cubicBezTo>
                  <a:cubicBezTo>
                    <a:pt x="10884" y="19524"/>
                    <a:pt x="8769" y="20762"/>
                    <a:pt x="6912" y="21897"/>
                  </a:cubicBezTo>
                  <a:cubicBezTo>
                    <a:pt x="2192" y="20607"/>
                    <a:pt x="26" y="15217"/>
                    <a:pt x="464" y="10446"/>
                  </a:cubicBezTo>
                  <a:cubicBezTo>
                    <a:pt x="0" y="10884"/>
                    <a:pt x="284" y="12096"/>
                    <a:pt x="258" y="13231"/>
                  </a:cubicBezTo>
                  <a:cubicBezTo>
                    <a:pt x="568" y="16739"/>
                    <a:pt x="2734" y="20891"/>
                    <a:pt x="6628" y="22052"/>
                  </a:cubicBezTo>
                  <a:cubicBezTo>
                    <a:pt x="6345" y="22464"/>
                    <a:pt x="4153" y="23135"/>
                    <a:pt x="4230" y="23805"/>
                  </a:cubicBezTo>
                  <a:cubicBezTo>
                    <a:pt x="4926" y="23367"/>
                    <a:pt x="6061" y="22671"/>
                    <a:pt x="7170" y="22000"/>
                  </a:cubicBezTo>
                  <a:cubicBezTo>
                    <a:pt x="5519" y="24527"/>
                    <a:pt x="6783" y="29840"/>
                    <a:pt x="9491" y="30459"/>
                  </a:cubicBezTo>
                  <a:cubicBezTo>
                    <a:pt x="5881" y="28138"/>
                    <a:pt x="5287" y="21819"/>
                    <a:pt x="10162" y="20220"/>
                  </a:cubicBezTo>
                  <a:cubicBezTo>
                    <a:pt x="14902" y="21989"/>
                    <a:pt x="18574" y="27881"/>
                    <a:pt x="24211" y="27881"/>
                  </a:cubicBezTo>
                  <a:cubicBezTo>
                    <a:pt x="24248" y="27881"/>
                    <a:pt x="24284" y="27881"/>
                    <a:pt x="24321" y="27880"/>
                  </a:cubicBezTo>
                  <a:cubicBezTo>
                    <a:pt x="18956" y="27236"/>
                    <a:pt x="15397" y="22438"/>
                    <a:pt x="10394" y="20091"/>
                  </a:cubicBezTo>
                  <a:cubicBezTo>
                    <a:pt x="13515" y="18286"/>
                    <a:pt x="16816" y="16507"/>
                    <a:pt x="20246" y="14804"/>
                  </a:cubicBezTo>
                  <a:lnTo>
                    <a:pt x="21871" y="14005"/>
                  </a:lnTo>
                  <a:cubicBezTo>
                    <a:pt x="24118" y="15173"/>
                    <a:pt x="27476" y="18015"/>
                    <a:pt x="30159" y="18015"/>
                  </a:cubicBezTo>
                  <a:cubicBezTo>
                    <a:pt x="30617" y="18015"/>
                    <a:pt x="31055" y="17932"/>
                    <a:pt x="31465" y="17745"/>
                  </a:cubicBezTo>
                  <a:cubicBezTo>
                    <a:pt x="31199" y="17778"/>
                    <a:pt x="30936" y="17794"/>
                    <a:pt x="30677" y="17794"/>
                  </a:cubicBezTo>
                  <a:cubicBezTo>
                    <a:pt x="27570" y="17794"/>
                    <a:pt x="24936" y="15495"/>
                    <a:pt x="22103" y="13876"/>
                  </a:cubicBezTo>
                  <a:cubicBezTo>
                    <a:pt x="25224" y="12380"/>
                    <a:pt x="31671" y="9053"/>
                    <a:pt x="32471" y="6061"/>
                  </a:cubicBezTo>
                  <a:cubicBezTo>
                    <a:pt x="31052" y="8176"/>
                    <a:pt x="28912" y="9904"/>
                    <a:pt x="26539" y="11297"/>
                  </a:cubicBezTo>
                  <a:cubicBezTo>
                    <a:pt x="25966" y="10495"/>
                    <a:pt x="28283" y="4708"/>
                    <a:pt x="28085" y="4708"/>
                  </a:cubicBezTo>
                  <a:cubicBezTo>
                    <a:pt x="28060" y="4708"/>
                    <a:pt x="27995" y="4799"/>
                    <a:pt x="27880" y="5004"/>
                  </a:cubicBezTo>
                  <a:cubicBezTo>
                    <a:pt x="24037" y="12432"/>
                    <a:pt x="30201" y="9904"/>
                    <a:pt x="20194" y="14572"/>
                  </a:cubicBezTo>
                  <a:cubicBezTo>
                    <a:pt x="17770" y="9208"/>
                    <a:pt x="19034" y="4256"/>
                    <a:pt x="21097" y="0"/>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marL="0" marR="0" lvl="0" indent="0" algn="l" defTabSz="121917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grpSp>
      <p:sp>
        <p:nvSpPr>
          <p:cNvPr id="24" name="Google Shape;508;p19"/>
          <p:cNvSpPr>
            <a:spLocks/>
          </p:cNvSpPr>
          <p:nvPr/>
        </p:nvSpPr>
        <p:spPr bwMode="auto">
          <a:xfrm rot="16200000" flipH="1">
            <a:off x="10718801" y="-440266"/>
            <a:ext cx="1058335" cy="1435100"/>
          </a:xfrm>
          <a:custGeom>
            <a:avLst/>
            <a:gdLst>
              <a:gd name="T0" fmla="*/ 282994732 w 29738"/>
              <a:gd name="T1" fmla="*/ 311395486 h 40284"/>
              <a:gd name="T2" fmla="*/ 259928950 w 29738"/>
              <a:gd name="T3" fmla="*/ 350744243 h 40284"/>
              <a:gd name="T4" fmla="*/ 214328838 w 29738"/>
              <a:gd name="T5" fmla="*/ 61989256 h 40284"/>
              <a:gd name="T6" fmla="*/ 224634923 w 29738"/>
              <a:gd name="T7" fmla="*/ 428964861 h 40284"/>
              <a:gd name="T8" fmla="*/ 86332125 w 29738"/>
              <a:gd name="T9" fmla="*/ 166760293 h 40284"/>
              <a:gd name="T10" fmla="*/ 211380792 w 29738"/>
              <a:gd name="T11" fmla="*/ 467341309 h 40284"/>
              <a:gd name="T12" fmla="*/ 49041870 w 29738"/>
              <a:gd name="T13" fmla="*/ 276472047 h 40284"/>
              <a:gd name="T14" fmla="*/ 198145905 w 29738"/>
              <a:gd name="T15" fmla="*/ 513575378 h 40284"/>
              <a:gd name="T16" fmla="*/ 0 w 29738"/>
              <a:gd name="T17" fmla="*/ 404855892 h 40284"/>
              <a:gd name="T18" fmla="*/ 195692986 w 29738"/>
              <a:gd name="T19" fmla="*/ 522921402 h 40284"/>
              <a:gd name="T20" fmla="*/ 188827966 w 29738"/>
              <a:gd name="T21" fmla="*/ 551951825 h 40284"/>
              <a:gd name="T22" fmla="*/ 9317940 w 29738"/>
              <a:gd name="T23" fmla="*/ 554411817 h 40284"/>
              <a:gd name="T24" fmla="*/ 96258470 w 29738"/>
              <a:gd name="T25" fmla="*/ 578521508 h 40284"/>
              <a:gd name="T26" fmla="*/ 184891774 w 29738"/>
              <a:gd name="T27" fmla="*/ 568660032 h 40284"/>
              <a:gd name="T28" fmla="*/ 37271011 w 29738"/>
              <a:gd name="T29" fmla="*/ 650829098 h 40284"/>
              <a:gd name="T30" fmla="*/ 177057107 w 29738"/>
              <a:gd name="T31" fmla="*/ 607036506 h 40284"/>
              <a:gd name="T32" fmla="*/ 152374808 w 29738"/>
              <a:gd name="T33" fmla="*/ 768341377 h 40284"/>
              <a:gd name="T34" fmla="*/ 269246889 w 29738"/>
              <a:gd name="T35" fmla="*/ 705417645 h 40284"/>
              <a:gd name="T36" fmla="*/ 193734499 w 29738"/>
              <a:gd name="T37" fmla="*/ 568660032 h 40284"/>
              <a:gd name="T38" fmla="*/ 197157040 w 29738"/>
              <a:gd name="T39" fmla="*/ 554411817 h 40284"/>
              <a:gd name="T40" fmla="*/ 377599639 w 29738"/>
              <a:gd name="T41" fmla="*/ 575087763 h 40284"/>
              <a:gd name="T42" fmla="*/ 449726537 w 29738"/>
              <a:gd name="T43" fmla="*/ 563262429 h 40284"/>
              <a:gd name="T44" fmla="*/ 226441669 w 29738"/>
              <a:gd name="T45" fmla="*/ 510428615 h 40284"/>
              <a:gd name="T46" fmla="*/ 216781758 w 29738"/>
              <a:gd name="T47" fmla="*/ 477164231 h 40284"/>
              <a:gd name="T48" fmla="*/ 463475101 w 29738"/>
              <a:gd name="T49" fmla="*/ 481608092 h 40284"/>
              <a:gd name="T50" fmla="*/ 422020655 w 29738"/>
              <a:gd name="T51" fmla="*/ 484774119 h 40284"/>
              <a:gd name="T52" fmla="*/ 218740245 w 29738"/>
              <a:gd name="T53" fmla="*/ 471766601 h 40284"/>
              <a:gd name="T54" fmla="*/ 337855770 w 29738"/>
              <a:gd name="T55" fmla="*/ 457651899 h 40284"/>
              <a:gd name="T56" fmla="*/ 488975973 w 29738"/>
              <a:gd name="T57" fmla="*/ 417654231 h 40284"/>
              <a:gd name="T58" fmla="*/ 236387258 w 29738"/>
              <a:gd name="T59" fmla="*/ 421087976 h 40284"/>
              <a:gd name="T60" fmla="*/ 311633187 w 29738"/>
              <a:gd name="T61" fmla="*/ 376989831 h 40284"/>
              <a:gd name="T62" fmla="*/ 503199752 w 29738"/>
              <a:gd name="T63" fmla="*/ 285321937 h 40284"/>
              <a:gd name="T64" fmla="*/ 290334941 w 29738"/>
              <a:gd name="T65" fmla="*/ 314351639 h 40284"/>
              <a:gd name="T66" fmla="*/ 555664856 w 29738"/>
              <a:gd name="T67" fmla="*/ 149555925 h 40284"/>
              <a:gd name="T68" fmla="*/ 565476508 w 29738"/>
              <a:gd name="T69" fmla="*/ 19683650 h 40284"/>
              <a:gd name="T70" fmla="*/ 436491624 w 29738"/>
              <a:gd name="T71" fmla="*/ 121994668 h 40284"/>
              <a:gd name="T72" fmla="*/ 392850026 w 29738"/>
              <a:gd name="T73" fmla="*/ 0 h 4028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9738" h="40284" extrusionOk="0">
                <a:moveTo>
                  <a:pt x="20659" y="0"/>
                </a:moveTo>
                <a:cubicBezTo>
                  <a:pt x="17022" y="4411"/>
                  <a:pt x="13953" y="10291"/>
                  <a:pt x="14882" y="16326"/>
                </a:cubicBezTo>
                <a:lnTo>
                  <a:pt x="14701" y="16584"/>
                </a:lnTo>
                <a:cubicBezTo>
                  <a:pt x="14340" y="17177"/>
                  <a:pt x="13979" y="17770"/>
                  <a:pt x="13669" y="18389"/>
                </a:cubicBezTo>
                <a:cubicBezTo>
                  <a:pt x="13205" y="13308"/>
                  <a:pt x="12406" y="8228"/>
                  <a:pt x="11271" y="3250"/>
                </a:cubicBezTo>
                <a:cubicBezTo>
                  <a:pt x="9698" y="8486"/>
                  <a:pt x="10497" y="14185"/>
                  <a:pt x="13463" y="18776"/>
                </a:cubicBezTo>
                <a:cubicBezTo>
                  <a:pt x="12844" y="19988"/>
                  <a:pt x="12303" y="21200"/>
                  <a:pt x="11813" y="22490"/>
                </a:cubicBezTo>
                <a:cubicBezTo>
                  <a:pt x="10342" y="17693"/>
                  <a:pt x="8150" y="12354"/>
                  <a:pt x="4540" y="8743"/>
                </a:cubicBezTo>
                <a:cubicBezTo>
                  <a:pt x="6551" y="13412"/>
                  <a:pt x="7634" y="19086"/>
                  <a:pt x="11658" y="22928"/>
                </a:cubicBezTo>
                <a:cubicBezTo>
                  <a:pt x="11451" y="23444"/>
                  <a:pt x="11271" y="23960"/>
                  <a:pt x="11116" y="24502"/>
                </a:cubicBezTo>
                <a:cubicBezTo>
                  <a:pt x="7067" y="22206"/>
                  <a:pt x="4978" y="18183"/>
                  <a:pt x="2579" y="14495"/>
                </a:cubicBezTo>
                <a:cubicBezTo>
                  <a:pt x="3559" y="18802"/>
                  <a:pt x="5571" y="24579"/>
                  <a:pt x="10884" y="25250"/>
                </a:cubicBezTo>
                <a:cubicBezTo>
                  <a:pt x="10729" y="25765"/>
                  <a:pt x="10652" y="25997"/>
                  <a:pt x="10420" y="26926"/>
                </a:cubicBezTo>
                <a:cubicBezTo>
                  <a:pt x="6758" y="25688"/>
                  <a:pt x="2786" y="24553"/>
                  <a:pt x="0" y="21226"/>
                </a:cubicBezTo>
                <a:cubicBezTo>
                  <a:pt x="136" y="25466"/>
                  <a:pt x="4517" y="27533"/>
                  <a:pt x="8624" y="27533"/>
                </a:cubicBezTo>
                <a:cubicBezTo>
                  <a:pt x="9188" y="27533"/>
                  <a:pt x="9748" y="27494"/>
                  <a:pt x="10291" y="27416"/>
                </a:cubicBezTo>
                <a:cubicBezTo>
                  <a:pt x="10162" y="27932"/>
                  <a:pt x="10033" y="28422"/>
                  <a:pt x="9930" y="28938"/>
                </a:cubicBezTo>
                <a:cubicBezTo>
                  <a:pt x="7962" y="29088"/>
                  <a:pt x="5995" y="29292"/>
                  <a:pt x="3944" y="29292"/>
                </a:cubicBezTo>
                <a:cubicBezTo>
                  <a:pt x="2822" y="29292"/>
                  <a:pt x="1676" y="29231"/>
                  <a:pt x="490" y="29067"/>
                </a:cubicBezTo>
                <a:cubicBezTo>
                  <a:pt x="1849" y="30026"/>
                  <a:pt x="3422" y="30331"/>
                  <a:pt x="5062" y="30331"/>
                </a:cubicBezTo>
                <a:cubicBezTo>
                  <a:pt x="6596" y="30331"/>
                  <a:pt x="8190" y="30064"/>
                  <a:pt x="9723" y="29814"/>
                </a:cubicBezTo>
                <a:cubicBezTo>
                  <a:pt x="9620" y="30253"/>
                  <a:pt x="9543" y="30666"/>
                  <a:pt x="9466" y="31104"/>
                </a:cubicBezTo>
                <a:cubicBezTo>
                  <a:pt x="6912" y="31517"/>
                  <a:pt x="4617" y="33245"/>
                  <a:pt x="1960" y="34122"/>
                </a:cubicBezTo>
                <a:cubicBezTo>
                  <a:pt x="2357" y="34238"/>
                  <a:pt x="2774" y="34290"/>
                  <a:pt x="3202" y="34290"/>
                </a:cubicBezTo>
                <a:cubicBezTo>
                  <a:pt x="5248" y="34290"/>
                  <a:pt x="7562" y="33085"/>
                  <a:pt x="9311" y="31826"/>
                </a:cubicBezTo>
                <a:cubicBezTo>
                  <a:pt x="8167" y="38164"/>
                  <a:pt x="7894" y="40283"/>
                  <a:pt x="8013" y="40283"/>
                </a:cubicBezTo>
                <a:cubicBezTo>
                  <a:pt x="8206" y="40283"/>
                  <a:pt x="9423" y="34747"/>
                  <a:pt x="9646" y="32548"/>
                </a:cubicBezTo>
                <a:cubicBezTo>
                  <a:pt x="10136" y="34431"/>
                  <a:pt x="11967" y="36881"/>
                  <a:pt x="14159" y="36984"/>
                </a:cubicBezTo>
                <a:cubicBezTo>
                  <a:pt x="12483" y="35592"/>
                  <a:pt x="12122" y="32780"/>
                  <a:pt x="9852" y="31491"/>
                </a:cubicBezTo>
                <a:cubicBezTo>
                  <a:pt x="9956" y="30949"/>
                  <a:pt x="10059" y="30382"/>
                  <a:pt x="10188" y="29814"/>
                </a:cubicBezTo>
                <a:cubicBezTo>
                  <a:pt x="11451" y="32445"/>
                  <a:pt x="15681" y="33941"/>
                  <a:pt x="18415" y="34508"/>
                </a:cubicBezTo>
                <a:cubicBezTo>
                  <a:pt x="15733" y="33116"/>
                  <a:pt x="13747" y="29557"/>
                  <a:pt x="10368" y="29067"/>
                </a:cubicBezTo>
                <a:cubicBezTo>
                  <a:pt x="10471" y="28499"/>
                  <a:pt x="10626" y="27958"/>
                  <a:pt x="10755" y="27416"/>
                </a:cubicBezTo>
                <a:cubicBezTo>
                  <a:pt x="13341" y="28949"/>
                  <a:pt x="16615" y="30151"/>
                  <a:pt x="19857" y="30151"/>
                </a:cubicBezTo>
                <a:cubicBezTo>
                  <a:pt x="21141" y="30151"/>
                  <a:pt x="22421" y="29963"/>
                  <a:pt x="23650" y="29531"/>
                </a:cubicBezTo>
                <a:cubicBezTo>
                  <a:pt x="23516" y="29538"/>
                  <a:pt x="23382" y="29542"/>
                  <a:pt x="23248" y="29542"/>
                </a:cubicBezTo>
                <a:cubicBezTo>
                  <a:pt x="19522" y="29542"/>
                  <a:pt x="15846" y="26761"/>
                  <a:pt x="11908" y="26761"/>
                </a:cubicBezTo>
                <a:cubicBezTo>
                  <a:pt x="11577" y="26761"/>
                  <a:pt x="11245" y="26780"/>
                  <a:pt x="10910" y="26823"/>
                </a:cubicBezTo>
                <a:cubicBezTo>
                  <a:pt x="11013" y="26359"/>
                  <a:pt x="11142" y="25894"/>
                  <a:pt x="11400" y="25017"/>
                </a:cubicBezTo>
                <a:cubicBezTo>
                  <a:pt x="14088" y="25693"/>
                  <a:pt x="17223" y="26342"/>
                  <a:pt x="19887" y="26342"/>
                </a:cubicBezTo>
                <a:cubicBezTo>
                  <a:pt x="21696" y="26342"/>
                  <a:pt x="23288" y="26042"/>
                  <a:pt x="24373" y="25250"/>
                </a:cubicBezTo>
                <a:cubicBezTo>
                  <a:pt x="23649" y="25368"/>
                  <a:pt x="22922" y="25416"/>
                  <a:pt x="22193" y="25416"/>
                </a:cubicBezTo>
                <a:cubicBezTo>
                  <a:pt x="19226" y="25416"/>
                  <a:pt x="16227" y="24628"/>
                  <a:pt x="13264" y="24628"/>
                </a:cubicBezTo>
                <a:cubicBezTo>
                  <a:pt x="12675" y="24628"/>
                  <a:pt x="12088" y="24659"/>
                  <a:pt x="11503" y="24734"/>
                </a:cubicBezTo>
                <a:cubicBezTo>
                  <a:pt x="11684" y="24141"/>
                  <a:pt x="11890" y="23547"/>
                  <a:pt x="12096" y="22954"/>
                </a:cubicBezTo>
                <a:cubicBezTo>
                  <a:pt x="13934" y="23651"/>
                  <a:pt x="15855" y="23994"/>
                  <a:pt x="17767" y="23994"/>
                </a:cubicBezTo>
                <a:cubicBezTo>
                  <a:pt x="20523" y="23994"/>
                  <a:pt x="23262" y="23282"/>
                  <a:pt x="25714" y="21897"/>
                </a:cubicBezTo>
                <a:cubicBezTo>
                  <a:pt x="24100" y="22475"/>
                  <a:pt x="22386" y="22662"/>
                  <a:pt x="20631" y="22662"/>
                </a:cubicBezTo>
                <a:cubicBezTo>
                  <a:pt x="17926" y="22662"/>
                  <a:pt x="15122" y="22218"/>
                  <a:pt x="12431" y="22077"/>
                </a:cubicBezTo>
                <a:cubicBezTo>
                  <a:pt x="12793" y="21175"/>
                  <a:pt x="12844" y="21020"/>
                  <a:pt x="13566" y="19524"/>
                </a:cubicBezTo>
                <a:cubicBezTo>
                  <a:pt x="14461" y="19680"/>
                  <a:pt x="15415" y="19765"/>
                  <a:pt x="16388" y="19765"/>
                </a:cubicBezTo>
                <a:cubicBezTo>
                  <a:pt x="20240" y="19765"/>
                  <a:pt x="24403" y="18438"/>
                  <a:pt x="26462" y="14959"/>
                </a:cubicBezTo>
                <a:cubicBezTo>
                  <a:pt x="22722" y="17744"/>
                  <a:pt x="17925" y="17744"/>
                  <a:pt x="13747" y="19137"/>
                </a:cubicBezTo>
                <a:cubicBezTo>
                  <a:pt x="14211" y="18234"/>
                  <a:pt x="14701" y="17332"/>
                  <a:pt x="15268" y="16481"/>
                </a:cubicBezTo>
                <a:cubicBezTo>
                  <a:pt x="21071" y="15526"/>
                  <a:pt x="27983" y="10936"/>
                  <a:pt x="29221" y="7841"/>
                </a:cubicBezTo>
                <a:cubicBezTo>
                  <a:pt x="25121" y="10858"/>
                  <a:pt x="20194" y="13360"/>
                  <a:pt x="15630" y="16016"/>
                </a:cubicBezTo>
                <a:cubicBezTo>
                  <a:pt x="18931" y="11271"/>
                  <a:pt x="28731" y="5829"/>
                  <a:pt x="29737" y="1032"/>
                </a:cubicBezTo>
                <a:cubicBezTo>
                  <a:pt x="27803" y="3173"/>
                  <a:pt x="25249" y="4668"/>
                  <a:pt x="22954" y="6396"/>
                </a:cubicBezTo>
                <a:cubicBezTo>
                  <a:pt x="19369" y="8821"/>
                  <a:pt x="18080" y="12483"/>
                  <a:pt x="15243" y="15759"/>
                </a:cubicBezTo>
                <a:cubicBezTo>
                  <a:pt x="16223" y="10368"/>
                  <a:pt x="19627" y="5649"/>
                  <a:pt x="20659" y="0"/>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lIns="121900" tIns="121900" rIns="121900" bIns="121900" anchor="ctr"/>
          <a:lstStyle/>
          <a:p>
            <a:pPr marL="0" marR="0" lvl="0" indent="0" algn="l" defTabSz="121917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sp>
        <p:nvSpPr>
          <p:cNvPr id="25" name="Google Shape;509;p19"/>
          <p:cNvSpPr/>
          <p:nvPr/>
        </p:nvSpPr>
        <p:spPr>
          <a:xfrm rot="16200000" flipH="1">
            <a:off x="8050743" y="-976842"/>
            <a:ext cx="2034117" cy="2755900"/>
          </a:xfrm>
          <a:custGeom>
            <a:avLst/>
            <a:gdLst/>
            <a:ahLst/>
            <a:cxnLst/>
            <a:rect l="l" t="t" r="r" b="b"/>
            <a:pathLst>
              <a:path w="29738" h="40284" extrusionOk="0">
                <a:moveTo>
                  <a:pt x="20659" y="0"/>
                </a:moveTo>
                <a:cubicBezTo>
                  <a:pt x="17022" y="4411"/>
                  <a:pt x="13953" y="10291"/>
                  <a:pt x="14882" y="16326"/>
                </a:cubicBezTo>
                <a:lnTo>
                  <a:pt x="14701" y="16584"/>
                </a:lnTo>
                <a:cubicBezTo>
                  <a:pt x="14340" y="17177"/>
                  <a:pt x="13979" y="17770"/>
                  <a:pt x="13669" y="18389"/>
                </a:cubicBezTo>
                <a:cubicBezTo>
                  <a:pt x="13205" y="13308"/>
                  <a:pt x="12406" y="8228"/>
                  <a:pt x="11271" y="3250"/>
                </a:cubicBezTo>
                <a:lnTo>
                  <a:pt x="11271" y="3250"/>
                </a:lnTo>
                <a:cubicBezTo>
                  <a:pt x="9698" y="8486"/>
                  <a:pt x="10497" y="14185"/>
                  <a:pt x="13463" y="18776"/>
                </a:cubicBezTo>
                <a:cubicBezTo>
                  <a:pt x="12844" y="19988"/>
                  <a:pt x="12303" y="21200"/>
                  <a:pt x="11813" y="22490"/>
                </a:cubicBezTo>
                <a:cubicBezTo>
                  <a:pt x="10342" y="17693"/>
                  <a:pt x="8150" y="12354"/>
                  <a:pt x="4540" y="8743"/>
                </a:cubicBezTo>
                <a:lnTo>
                  <a:pt x="4540" y="8743"/>
                </a:lnTo>
                <a:cubicBezTo>
                  <a:pt x="6551" y="13412"/>
                  <a:pt x="7634" y="19086"/>
                  <a:pt x="11658" y="22928"/>
                </a:cubicBezTo>
                <a:cubicBezTo>
                  <a:pt x="11451" y="23444"/>
                  <a:pt x="11271" y="23960"/>
                  <a:pt x="11116" y="24502"/>
                </a:cubicBezTo>
                <a:cubicBezTo>
                  <a:pt x="7067" y="22206"/>
                  <a:pt x="4978" y="18183"/>
                  <a:pt x="2579" y="14495"/>
                </a:cubicBezTo>
                <a:lnTo>
                  <a:pt x="2579" y="14495"/>
                </a:lnTo>
                <a:cubicBezTo>
                  <a:pt x="3559" y="18802"/>
                  <a:pt x="5571" y="24579"/>
                  <a:pt x="10884" y="25250"/>
                </a:cubicBezTo>
                <a:cubicBezTo>
                  <a:pt x="10729" y="25765"/>
                  <a:pt x="10652" y="25997"/>
                  <a:pt x="10420" y="26926"/>
                </a:cubicBezTo>
                <a:cubicBezTo>
                  <a:pt x="6758" y="25688"/>
                  <a:pt x="2786" y="24553"/>
                  <a:pt x="0" y="21226"/>
                </a:cubicBezTo>
                <a:lnTo>
                  <a:pt x="0" y="21226"/>
                </a:lnTo>
                <a:cubicBezTo>
                  <a:pt x="136" y="25466"/>
                  <a:pt x="4517" y="27533"/>
                  <a:pt x="8624" y="27533"/>
                </a:cubicBezTo>
                <a:cubicBezTo>
                  <a:pt x="9188" y="27533"/>
                  <a:pt x="9748" y="27494"/>
                  <a:pt x="10291" y="27416"/>
                </a:cubicBezTo>
                <a:lnTo>
                  <a:pt x="10291" y="27416"/>
                </a:lnTo>
                <a:cubicBezTo>
                  <a:pt x="10162" y="27932"/>
                  <a:pt x="10033" y="28422"/>
                  <a:pt x="9930" y="28938"/>
                </a:cubicBezTo>
                <a:cubicBezTo>
                  <a:pt x="7962" y="29088"/>
                  <a:pt x="5995" y="29292"/>
                  <a:pt x="3944" y="29292"/>
                </a:cubicBezTo>
                <a:cubicBezTo>
                  <a:pt x="2822" y="29292"/>
                  <a:pt x="1676" y="29231"/>
                  <a:pt x="490" y="29067"/>
                </a:cubicBezTo>
                <a:lnTo>
                  <a:pt x="490" y="29067"/>
                </a:lnTo>
                <a:cubicBezTo>
                  <a:pt x="1849" y="30026"/>
                  <a:pt x="3422" y="30331"/>
                  <a:pt x="5062" y="30331"/>
                </a:cubicBezTo>
                <a:cubicBezTo>
                  <a:pt x="6596" y="30331"/>
                  <a:pt x="8190" y="30064"/>
                  <a:pt x="9723" y="29814"/>
                </a:cubicBezTo>
                <a:lnTo>
                  <a:pt x="9723" y="29814"/>
                </a:lnTo>
                <a:cubicBezTo>
                  <a:pt x="9620" y="30253"/>
                  <a:pt x="9543" y="30666"/>
                  <a:pt x="9466" y="31104"/>
                </a:cubicBezTo>
                <a:cubicBezTo>
                  <a:pt x="6912" y="31517"/>
                  <a:pt x="4617" y="33245"/>
                  <a:pt x="1960" y="34122"/>
                </a:cubicBezTo>
                <a:cubicBezTo>
                  <a:pt x="2357" y="34238"/>
                  <a:pt x="2774" y="34290"/>
                  <a:pt x="3202" y="34290"/>
                </a:cubicBezTo>
                <a:cubicBezTo>
                  <a:pt x="5248" y="34290"/>
                  <a:pt x="7562" y="33085"/>
                  <a:pt x="9311" y="31826"/>
                </a:cubicBezTo>
                <a:lnTo>
                  <a:pt x="9311" y="31826"/>
                </a:lnTo>
                <a:cubicBezTo>
                  <a:pt x="8167" y="38164"/>
                  <a:pt x="7894" y="40283"/>
                  <a:pt x="8013" y="40283"/>
                </a:cubicBezTo>
                <a:cubicBezTo>
                  <a:pt x="8206" y="40283"/>
                  <a:pt x="9423" y="34747"/>
                  <a:pt x="9646" y="32548"/>
                </a:cubicBezTo>
                <a:cubicBezTo>
                  <a:pt x="10136" y="34431"/>
                  <a:pt x="11967" y="36881"/>
                  <a:pt x="14159" y="36984"/>
                </a:cubicBezTo>
                <a:cubicBezTo>
                  <a:pt x="12483" y="35592"/>
                  <a:pt x="12122" y="32780"/>
                  <a:pt x="9852" y="31491"/>
                </a:cubicBezTo>
                <a:cubicBezTo>
                  <a:pt x="9956" y="30949"/>
                  <a:pt x="10059" y="30382"/>
                  <a:pt x="10188" y="29814"/>
                </a:cubicBezTo>
                <a:cubicBezTo>
                  <a:pt x="11451" y="32445"/>
                  <a:pt x="15681" y="33941"/>
                  <a:pt x="18415" y="34508"/>
                </a:cubicBezTo>
                <a:cubicBezTo>
                  <a:pt x="15733" y="33116"/>
                  <a:pt x="13747" y="29557"/>
                  <a:pt x="10368" y="29067"/>
                </a:cubicBezTo>
                <a:cubicBezTo>
                  <a:pt x="10471" y="28499"/>
                  <a:pt x="10626" y="27958"/>
                  <a:pt x="10755" y="27416"/>
                </a:cubicBezTo>
                <a:cubicBezTo>
                  <a:pt x="13341" y="28949"/>
                  <a:pt x="16615" y="30151"/>
                  <a:pt x="19857" y="30151"/>
                </a:cubicBezTo>
                <a:cubicBezTo>
                  <a:pt x="21141" y="30151"/>
                  <a:pt x="22421" y="29963"/>
                  <a:pt x="23650" y="29531"/>
                </a:cubicBezTo>
                <a:lnTo>
                  <a:pt x="23650" y="29531"/>
                </a:lnTo>
                <a:cubicBezTo>
                  <a:pt x="23516" y="29538"/>
                  <a:pt x="23382" y="29542"/>
                  <a:pt x="23248" y="29542"/>
                </a:cubicBezTo>
                <a:cubicBezTo>
                  <a:pt x="19522" y="29542"/>
                  <a:pt x="15846" y="26761"/>
                  <a:pt x="11908" y="26761"/>
                </a:cubicBezTo>
                <a:cubicBezTo>
                  <a:pt x="11577" y="26761"/>
                  <a:pt x="11245" y="26780"/>
                  <a:pt x="10910" y="26823"/>
                </a:cubicBezTo>
                <a:cubicBezTo>
                  <a:pt x="11013" y="26359"/>
                  <a:pt x="11142" y="25894"/>
                  <a:pt x="11400" y="25017"/>
                </a:cubicBezTo>
                <a:cubicBezTo>
                  <a:pt x="14088" y="25693"/>
                  <a:pt x="17223" y="26342"/>
                  <a:pt x="19887" y="26342"/>
                </a:cubicBezTo>
                <a:cubicBezTo>
                  <a:pt x="21696" y="26342"/>
                  <a:pt x="23288" y="26042"/>
                  <a:pt x="24373" y="25250"/>
                </a:cubicBezTo>
                <a:lnTo>
                  <a:pt x="24373" y="25250"/>
                </a:lnTo>
                <a:cubicBezTo>
                  <a:pt x="23649" y="25368"/>
                  <a:pt x="22922" y="25416"/>
                  <a:pt x="22193" y="25416"/>
                </a:cubicBezTo>
                <a:cubicBezTo>
                  <a:pt x="19226" y="25416"/>
                  <a:pt x="16227" y="24628"/>
                  <a:pt x="13264" y="24628"/>
                </a:cubicBezTo>
                <a:cubicBezTo>
                  <a:pt x="12675" y="24628"/>
                  <a:pt x="12088" y="24659"/>
                  <a:pt x="11503" y="24734"/>
                </a:cubicBezTo>
                <a:cubicBezTo>
                  <a:pt x="11684" y="24141"/>
                  <a:pt x="11890" y="23547"/>
                  <a:pt x="12096" y="22954"/>
                </a:cubicBezTo>
                <a:cubicBezTo>
                  <a:pt x="13934" y="23651"/>
                  <a:pt x="15855" y="23994"/>
                  <a:pt x="17767" y="23994"/>
                </a:cubicBezTo>
                <a:cubicBezTo>
                  <a:pt x="20523" y="23994"/>
                  <a:pt x="23262" y="23282"/>
                  <a:pt x="25714" y="21897"/>
                </a:cubicBezTo>
                <a:lnTo>
                  <a:pt x="25714" y="21897"/>
                </a:lnTo>
                <a:cubicBezTo>
                  <a:pt x="24100" y="22475"/>
                  <a:pt x="22386" y="22662"/>
                  <a:pt x="20631" y="22662"/>
                </a:cubicBezTo>
                <a:cubicBezTo>
                  <a:pt x="17926" y="22662"/>
                  <a:pt x="15122" y="22218"/>
                  <a:pt x="12431" y="22077"/>
                </a:cubicBezTo>
                <a:cubicBezTo>
                  <a:pt x="12793" y="21175"/>
                  <a:pt x="12844" y="21020"/>
                  <a:pt x="13566" y="19524"/>
                </a:cubicBezTo>
                <a:cubicBezTo>
                  <a:pt x="14461" y="19680"/>
                  <a:pt x="15415" y="19765"/>
                  <a:pt x="16388" y="19765"/>
                </a:cubicBezTo>
                <a:cubicBezTo>
                  <a:pt x="20240" y="19765"/>
                  <a:pt x="24403" y="18438"/>
                  <a:pt x="26462" y="14959"/>
                </a:cubicBezTo>
                <a:lnTo>
                  <a:pt x="26462" y="14959"/>
                </a:lnTo>
                <a:cubicBezTo>
                  <a:pt x="22722" y="17744"/>
                  <a:pt x="17925" y="17744"/>
                  <a:pt x="13747" y="19137"/>
                </a:cubicBezTo>
                <a:cubicBezTo>
                  <a:pt x="14211" y="18234"/>
                  <a:pt x="14701" y="17332"/>
                  <a:pt x="15268" y="16481"/>
                </a:cubicBezTo>
                <a:cubicBezTo>
                  <a:pt x="21071" y="15526"/>
                  <a:pt x="27983" y="10936"/>
                  <a:pt x="29221" y="7841"/>
                </a:cubicBezTo>
                <a:lnTo>
                  <a:pt x="29221" y="7841"/>
                </a:lnTo>
                <a:cubicBezTo>
                  <a:pt x="25121" y="10858"/>
                  <a:pt x="20194" y="13360"/>
                  <a:pt x="15630" y="16016"/>
                </a:cubicBezTo>
                <a:cubicBezTo>
                  <a:pt x="18931" y="11271"/>
                  <a:pt x="28731" y="5829"/>
                  <a:pt x="29737" y="1032"/>
                </a:cubicBezTo>
                <a:lnTo>
                  <a:pt x="29737" y="1032"/>
                </a:lnTo>
                <a:cubicBezTo>
                  <a:pt x="27803" y="3173"/>
                  <a:pt x="25249" y="4668"/>
                  <a:pt x="22954" y="6396"/>
                </a:cubicBezTo>
                <a:cubicBezTo>
                  <a:pt x="19369" y="8821"/>
                  <a:pt x="18080" y="12483"/>
                  <a:pt x="15243" y="15759"/>
                </a:cubicBezTo>
                <a:cubicBezTo>
                  <a:pt x="16223" y="10368"/>
                  <a:pt x="19627" y="5649"/>
                  <a:pt x="20659" y="0"/>
                </a:cubicBezTo>
                <a:close/>
              </a:path>
            </a:pathLst>
          </a:custGeom>
          <a:solidFill>
            <a:schemeClr val="accent3"/>
          </a:solidFill>
          <a:ln>
            <a:noFill/>
          </a:ln>
        </p:spPr>
        <p:txBody>
          <a:bodyPr spcFirstLastPara="1" lIns="121900" tIns="121900" rIns="121900" bIns="121900" anchor="ctr"/>
          <a:lstStyle/>
          <a:p>
            <a:pPr marL="0" marR="0" lvl="0" indent="0" algn="l" defTabSz="1219170" rtl="0" eaLnBrk="1" fontAlgn="base"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grpSp>
        <p:nvGrpSpPr>
          <p:cNvPr id="26" name="Google Shape;510;p19"/>
          <p:cNvGrpSpPr>
            <a:grpSpLocks/>
          </p:cNvGrpSpPr>
          <p:nvPr/>
        </p:nvGrpSpPr>
        <p:grpSpPr bwMode="auto">
          <a:xfrm>
            <a:off x="-42333" y="6390218"/>
            <a:ext cx="876300" cy="704849"/>
            <a:chOff x="4649450" y="3527425"/>
            <a:chExt cx="1224050" cy="983475"/>
          </a:xfrm>
        </p:grpSpPr>
        <p:sp>
          <p:nvSpPr>
            <p:cNvPr id="27" name="Google Shape;511;p19"/>
            <p:cNvSpPr/>
            <p:nvPr/>
          </p:nvSpPr>
          <p:spPr>
            <a:xfrm>
              <a:off x="4649450" y="4150587"/>
              <a:ext cx="455323" cy="168344"/>
            </a:xfrm>
            <a:custGeom>
              <a:avLst/>
              <a:gdLst/>
              <a:ahLst/>
              <a:cxnLst/>
              <a:rect l="l" t="t" r="r" b="b"/>
              <a:pathLst>
                <a:path w="18259" h="6731" extrusionOk="0">
                  <a:moveTo>
                    <a:pt x="14506" y="1"/>
                  </a:moveTo>
                  <a:lnTo>
                    <a:pt x="14454" y="52"/>
                  </a:lnTo>
                  <a:cubicBezTo>
                    <a:pt x="10483" y="3121"/>
                    <a:pt x="5815" y="5107"/>
                    <a:pt x="888" y="5855"/>
                  </a:cubicBezTo>
                  <a:cubicBezTo>
                    <a:pt x="21" y="6472"/>
                    <a:pt x="0" y="6730"/>
                    <a:pt x="534" y="6730"/>
                  </a:cubicBezTo>
                  <a:cubicBezTo>
                    <a:pt x="3080" y="6730"/>
                    <a:pt x="18259" y="854"/>
                    <a:pt x="14506" y="1"/>
                  </a:cubicBezTo>
                  <a:close/>
                </a:path>
              </a:pathLst>
            </a:custGeom>
            <a:solidFill>
              <a:schemeClr val="accent6"/>
            </a:solidFill>
            <a:ln>
              <a:noFill/>
            </a:ln>
          </p:spPr>
          <p:txBody>
            <a:bodyPr spcFirstLastPara="1" lIns="91425" tIns="91425" rIns="91425" bIns="91425" anchor="ctr"/>
            <a:lstStyle/>
            <a:p>
              <a:pPr marL="0" marR="0" lvl="0" indent="0" algn="l" defTabSz="1219170" rtl="0" eaLnBrk="1" fontAlgn="base"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sp>
          <p:nvSpPr>
            <p:cNvPr id="28" name="Google Shape;512;p19"/>
            <p:cNvSpPr>
              <a:spLocks/>
            </p:cNvSpPr>
            <p:nvPr/>
          </p:nvSpPr>
          <p:spPr bwMode="auto">
            <a:xfrm>
              <a:off x="4756075" y="3527425"/>
              <a:ext cx="1117425" cy="983475"/>
            </a:xfrm>
            <a:custGeom>
              <a:avLst/>
              <a:gdLst>
                <a:gd name="T0" fmla="*/ 568421875 w 44697"/>
                <a:gd name="T1" fmla="*/ 93421875 h 39339"/>
                <a:gd name="T2" fmla="*/ 558546875 w 44697"/>
                <a:gd name="T3" fmla="*/ 141171875 h 39339"/>
                <a:gd name="T4" fmla="*/ 538640625 w 44697"/>
                <a:gd name="T5" fmla="*/ 148218750 h 39339"/>
                <a:gd name="T6" fmla="*/ 540812500 w 44697"/>
                <a:gd name="T7" fmla="*/ 105296875 h 39339"/>
                <a:gd name="T8" fmla="*/ 568421875 w 44697"/>
                <a:gd name="T9" fmla="*/ 93421875 h 39339"/>
                <a:gd name="T10" fmla="*/ 330812500 w 44697"/>
                <a:gd name="T11" fmla="*/ 156265625 h 39339"/>
                <a:gd name="T12" fmla="*/ 333281250 w 44697"/>
                <a:gd name="T13" fmla="*/ 156484375 h 39339"/>
                <a:gd name="T14" fmla="*/ 318171875 w 44697"/>
                <a:gd name="T15" fmla="*/ 225640625 h 39339"/>
                <a:gd name="T16" fmla="*/ 315546875 w 44697"/>
                <a:gd name="T17" fmla="*/ 225390625 h 39339"/>
                <a:gd name="T18" fmla="*/ 330812500 w 44697"/>
                <a:gd name="T19" fmla="*/ 156265625 h 39339"/>
                <a:gd name="T20" fmla="*/ 308812500 w 44697"/>
                <a:gd name="T21" fmla="*/ 337437500 h 39339"/>
                <a:gd name="T22" fmla="*/ 331671875 w 44697"/>
                <a:gd name="T23" fmla="*/ 342250000 h 39339"/>
                <a:gd name="T24" fmla="*/ 334062500 w 44697"/>
                <a:gd name="T25" fmla="*/ 393734375 h 39339"/>
                <a:gd name="T26" fmla="*/ 310703125 w 44697"/>
                <a:gd name="T27" fmla="*/ 388593750 h 39339"/>
                <a:gd name="T28" fmla="*/ 308812500 w 44697"/>
                <a:gd name="T29" fmla="*/ 337437500 h 39339"/>
                <a:gd name="T30" fmla="*/ 377843750 w 44697"/>
                <a:gd name="T31" fmla="*/ 408781250 h 39339"/>
                <a:gd name="T32" fmla="*/ 404203125 w 44697"/>
                <a:gd name="T33" fmla="*/ 431718750 h 39339"/>
                <a:gd name="T34" fmla="*/ 392500000 w 44697"/>
                <a:gd name="T35" fmla="*/ 437390625 h 39339"/>
                <a:gd name="T36" fmla="*/ 366328125 w 44697"/>
                <a:gd name="T37" fmla="*/ 414390625 h 39339"/>
                <a:gd name="T38" fmla="*/ 377843750 w 44697"/>
                <a:gd name="T39" fmla="*/ 408781250 h 39339"/>
                <a:gd name="T40" fmla="*/ 400093750 w 44697"/>
                <a:gd name="T41" fmla="*/ 0 h 39339"/>
                <a:gd name="T42" fmla="*/ 279687500 w 44697"/>
                <a:gd name="T43" fmla="*/ 100875000 h 39339"/>
                <a:gd name="T44" fmla="*/ 274265625 w 44697"/>
                <a:gd name="T45" fmla="*/ 248312500 h 39339"/>
                <a:gd name="T46" fmla="*/ 247046875 w 44697"/>
                <a:gd name="T47" fmla="*/ 211687500 h 39339"/>
                <a:gd name="T48" fmla="*/ 263968750 w 44697"/>
                <a:gd name="T49" fmla="*/ 32765625 h 39339"/>
                <a:gd name="T50" fmla="*/ 263968750 w 44697"/>
                <a:gd name="T51" fmla="*/ 32765625 h 39339"/>
                <a:gd name="T52" fmla="*/ 179015625 w 44697"/>
                <a:gd name="T53" fmla="*/ 322359375 h 39339"/>
                <a:gd name="T54" fmla="*/ 176515625 w 44697"/>
                <a:gd name="T55" fmla="*/ 322109375 h 39339"/>
                <a:gd name="T56" fmla="*/ 97937500 w 44697"/>
                <a:gd name="T57" fmla="*/ 144390625 h 39339"/>
                <a:gd name="T58" fmla="*/ 97937500 w 44697"/>
                <a:gd name="T59" fmla="*/ 144390625 h 39339"/>
                <a:gd name="T60" fmla="*/ 21375000 w 44697"/>
                <a:gd name="T61" fmla="*/ 330171875 h 39339"/>
                <a:gd name="T62" fmla="*/ 133796875 w 44697"/>
                <a:gd name="T63" fmla="*/ 420828125 h 39339"/>
                <a:gd name="T64" fmla="*/ 205937500 w 44697"/>
                <a:gd name="T65" fmla="*/ 579609375 h 39339"/>
                <a:gd name="T66" fmla="*/ 321625000 w 44697"/>
                <a:gd name="T67" fmla="*/ 614656250 h 39339"/>
                <a:gd name="T68" fmla="*/ 401375000 w 44697"/>
                <a:gd name="T69" fmla="*/ 590093750 h 39339"/>
                <a:gd name="T70" fmla="*/ 343359375 w 44697"/>
                <a:gd name="T71" fmla="*/ 557843750 h 39339"/>
                <a:gd name="T72" fmla="*/ 249859375 w 44697"/>
                <a:gd name="T73" fmla="*/ 462750000 h 39339"/>
                <a:gd name="T74" fmla="*/ 259890625 w 44697"/>
                <a:gd name="T75" fmla="*/ 461968750 h 39339"/>
                <a:gd name="T76" fmla="*/ 447968750 w 44697"/>
                <a:gd name="T77" fmla="*/ 519750000 h 39339"/>
                <a:gd name="T78" fmla="*/ 507359375 w 44697"/>
                <a:gd name="T79" fmla="*/ 502234375 h 39339"/>
                <a:gd name="T80" fmla="*/ 577078125 w 44697"/>
                <a:gd name="T81" fmla="*/ 433734375 h 39339"/>
                <a:gd name="T82" fmla="*/ 577078125 w 44697"/>
                <a:gd name="T83" fmla="*/ 433734375 h 39339"/>
                <a:gd name="T84" fmla="*/ 531578125 w 44697"/>
                <a:gd name="T85" fmla="*/ 436671875 h 39339"/>
                <a:gd name="T86" fmla="*/ 401375000 w 44697"/>
                <a:gd name="T87" fmla="*/ 379328125 h 39339"/>
                <a:gd name="T88" fmla="*/ 419578125 w 44697"/>
                <a:gd name="T89" fmla="*/ 361828125 h 39339"/>
                <a:gd name="T90" fmla="*/ 546062500 w 44697"/>
                <a:gd name="T91" fmla="*/ 382265625 h 39339"/>
                <a:gd name="T92" fmla="*/ 567406250 w 44697"/>
                <a:gd name="T93" fmla="*/ 377312500 h 39339"/>
                <a:gd name="T94" fmla="*/ 642765625 w 44697"/>
                <a:gd name="T95" fmla="*/ 289062500 h 39339"/>
                <a:gd name="T96" fmla="*/ 642765625 w 44697"/>
                <a:gd name="T97" fmla="*/ 289062500 h 39339"/>
                <a:gd name="T98" fmla="*/ 569609375 w 44697"/>
                <a:gd name="T99" fmla="*/ 299906250 h 39339"/>
                <a:gd name="T100" fmla="*/ 519453125 w 44697"/>
                <a:gd name="T101" fmla="*/ 245937500 h 39339"/>
                <a:gd name="T102" fmla="*/ 662109375 w 44697"/>
                <a:gd name="T103" fmla="*/ 203218750 h 39339"/>
                <a:gd name="T104" fmla="*/ 683468750 w 44697"/>
                <a:gd name="T105" fmla="*/ 64203125 h 39339"/>
                <a:gd name="T106" fmla="*/ 564890625 w 44697"/>
                <a:gd name="T107" fmla="*/ 31984375 h 39339"/>
                <a:gd name="T108" fmla="*/ 453765625 w 44697"/>
                <a:gd name="T109" fmla="*/ 127062500 h 39339"/>
                <a:gd name="T110" fmla="*/ 425046875 w 44697"/>
                <a:gd name="T111" fmla="*/ 158625000 h 39339"/>
                <a:gd name="T112" fmla="*/ 406625000 w 44697"/>
                <a:gd name="T113" fmla="*/ 152046875 h 39339"/>
                <a:gd name="T114" fmla="*/ 429187500 w 44697"/>
                <a:gd name="T115" fmla="*/ 16640625 h 39339"/>
                <a:gd name="T116" fmla="*/ 400093750 w 44697"/>
                <a:gd name="T117" fmla="*/ 0 h 39339"/>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44697" h="39339" extrusionOk="0">
                  <a:moveTo>
                    <a:pt x="36379" y="5979"/>
                  </a:moveTo>
                  <a:cubicBezTo>
                    <a:pt x="37626" y="5979"/>
                    <a:pt x="37864" y="7555"/>
                    <a:pt x="35747" y="9035"/>
                  </a:cubicBezTo>
                  <a:cubicBezTo>
                    <a:pt x="35259" y="9350"/>
                    <a:pt x="34824" y="9486"/>
                    <a:pt x="34473" y="9486"/>
                  </a:cubicBezTo>
                  <a:cubicBezTo>
                    <a:pt x="33357" y="9486"/>
                    <a:pt x="33082" y="8112"/>
                    <a:pt x="34612" y="6739"/>
                  </a:cubicBezTo>
                  <a:cubicBezTo>
                    <a:pt x="35297" y="6203"/>
                    <a:pt x="35910" y="5979"/>
                    <a:pt x="36379" y="5979"/>
                  </a:cubicBezTo>
                  <a:close/>
                  <a:moveTo>
                    <a:pt x="21172" y="10001"/>
                  </a:moveTo>
                  <a:cubicBezTo>
                    <a:pt x="21224" y="10001"/>
                    <a:pt x="21276" y="10006"/>
                    <a:pt x="21330" y="10015"/>
                  </a:cubicBezTo>
                  <a:cubicBezTo>
                    <a:pt x="22725" y="10339"/>
                    <a:pt x="21930" y="14441"/>
                    <a:pt x="20363" y="14441"/>
                  </a:cubicBezTo>
                  <a:cubicBezTo>
                    <a:pt x="20308" y="14441"/>
                    <a:pt x="20252" y="14435"/>
                    <a:pt x="20195" y="14425"/>
                  </a:cubicBezTo>
                  <a:cubicBezTo>
                    <a:pt x="18771" y="14125"/>
                    <a:pt x="19573" y="10001"/>
                    <a:pt x="21172" y="10001"/>
                  </a:cubicBezTo>
                  <a:close/>
                  <a:moveTo>
                    <a:pt x="19764" y="21596"/>
                  </a:moveTo>
                  <a:cubicBezTo>
                    <a:pt x="20187" y="21596"/>
                    <a:pt x="20679" y="21690"/>
                    <a:pt x="21227" y="21904"/>
                  </a:cubicBezTo>
                  <a:cubicBezTo>
                    <a:pt x="23760" y="23171"/>
                    <a:pt x="23321" y="25199"/>
                    <a:pt x="21380" y="25199"/>
                  </a:cubicBezTo>
                  <a:cubicBezTo>
                    <a:pt x="20950" y="25199"/>
                    <a:pt x="20447" y="25099"/>
                    <a:pt x="19885" y="24870"/>
                  </a:cubicBezTo>
                  <a:cubicBezTo>
                    <a:pt x="17338" y="23618"/>
                    <a:pt x="17796" y="21596"/>
                    <a:pt x="19764" y="21596"/>
                  </a:cubicBezTo>
                  <a:close/>
                  <a:moveTo>
                    <a:pt x="24182" y="26162"/>
                  </a:moveTo>
                  <a:cubicBezTo>
                    <a:pt x="24978" y="26162"/>
                    <a:pt x="26067" y="26763"/>
                    <a:pt x="25869" y="27630"/>
                  </a:cubicBezTo>
                  <a:cubicBezTo>
                    <a:pt x="25759" y="27880"/>
                    <a:pt x="25466" y="27993"/>
                    <a:pt x="25120" y="27993"/>
                  </a:cubicBezTo>
                  <a:cubicBezTo>
                    <a:pt x="24325" y="27993"/>
                    <a:pt x="23247" y="27401"/>
                    <a:pt x="23445" y="26521"/>
                  </a:cubicBezTo>
                  <a:cubicBezTo>
                    <a:pt x="23553" y="26273"/>
                    <a:pt x="23840" y="26162"/>
                    <a:pt x="24182" y="26162"/>
                  </a:cubicBezTo>
                  <a:close/>
                  <a:moveTo>
                    <a:pt x="25606" y="0"/>
                  </a:moveTo>
                  <a:cubicBezTo>
                    <a:pt x="22588" y="0"/>
                    <a:pt x="17675" y="4496"/>
                    <a:pt x="17900" y="6456"/>
                  </a:cubicBezTo>
                  <a:cubicBezTo>
                    <a:pt x="16987" y="8479"/>
                    <a:pt x="18562" y="15892"/>
                    <a:pt x="17553" y="15892"/>
                  </a:cubicBezTo>
                  <a:cubicBezTo>
                    <a:pt x="17250" y="15892"/>
                    <a:pt x="16715" y="15226"/>
                    <a:pt x="15811" y="13548"/>
                  </a:cubicBezTo>
                  <a:cubicBezTo>
                    <a:pt x="13644" y="6765"/>
                    <a:pt x="18519" y="3541"/>
                    <a:pt x="16894" y="2097"/>
                  </a:cubicBezTo>
                  <a:cubicBezTo>
                    <a:pt x="4927" y="6524"/>
                    <a:pt x="13981" y="20631"/>
                    <a:pt x="11457" y="20631"/>
                  </a:cubicBezTo>
                  <a:cubicBezTo>
                    <a:pt x="11408" y="20631"/>
                    <a:pt x="11355" y="20625"/>
                    <a:pt x="11297" y="20615"/>
                  </a:cubicBezTo>
                  <a:cubicBezTo>
                    <a:pt x="3844" y="16823"/>
                    <a:pt x="7919" y="10273"/>
                    <a:pt x="6268" y="9241"/>
                  </a:cubicBezTo>
                  <a:cubicBezTo>
                    <a:pt x="1780" y="9447"/>
                    <a:pt x="1" y="18345"/>
                    <a:pt x="1368" y="21131"/>
                  </a:cubicBezTo>
                  <a:cubicBezTo>
                    <a:pt x="2425" y="24225"/>
                    <a:pt x="5314" y="26727"/>
                    <a:pt x="8563" y="26933"/>
                  </a:cubicBezTo>
                  <a:cubicBezTo>
                    <a:pt x="6681" y="33304"/>
                    <a:pt x="11968" y="36295"/>
                    <a:pt x="13180" y="37095"/>
                  </a:cubicBezTo>
                  <a:cubicBezTo>
                    <a:pt x="16091" y="38759"/>
                    <a:pt x="18570" y="39338"/>
                    <a:pt x="20584" y="39338"/>
                  </a:cubicBezTo>
                  <a:cubicBezTo>
                    <a:pt x="22940" y="39338"/>
                    <a:pt x="24659" y="38544"/>
                    <a:pt x="25688" y="37766"/>
                  </a:cubicBezTo>
                  <a:cubicBezTo>
                    <a:pt x="27932" y="35831"/>
                    <a:pt x="26101" y="36167"/>
                    <a:pt x="21975" y="35702"/>
                  </a:cubicBezTo>
                  <a:cubicBezTo>
                    <a:pt x="17100" y="35522"/>
                    <a:pt x="14469" y="31086"/>
                    <a:pt x="15991" y="29616"/>
                  </a:cubicBezTo>
                  <a:cubicBezTo>
                    <a:pt x="16201" y="29582"/>
                    <a:pt x="16415" y="29566"/>
                    <a:pt x="16633" y="29566"/>
                  </a:cubicBezTo>
                  <a:cubicBezTo>
                    <a:pt x="19978" y="29566"/>
                    <a:pt x="24301" y="33264"/>
                    <a:pt x="28670" y="33264"/>
                  </a:cubicBezTo>
                  <a:cubicBezTo>
                    <a:pt x="29941" y="33264"/>
                    <a:pt x="31216" y="32951"/>
                    <a:pt x="32471" y="32143"/>
                  </a:cubicBezTo>
                  <a:cubicBezTo>
                    <a:pt x="34277" y="31215"/>
                    <a:pt x="38068" y="28558"/>
                    <a:pt x="36933" y="27759"/>
                  </a:cubicBezTo>
                  <a:cubicBezTo>
                    <a:pt x="35945" y="27884"/>
                    <a:pt x="34966" y="27947"/>
                    <a:pt x="34021" y="27947"/>
                  </a:cubicBezTo>
                  <a:cubicBezTo>
                    <a:pt x="29910" y="27947"/>
                    <a:pt x="26443" y="26752"/>
                    <a:pt x="25688" y="24277"/>
                  </a:cubicBezTo>
                  <a:cubicBezTo>
                    <a:pt x="25424" y="23442"/>
                    <a:pt x="25932" y="23157"/>
                    <a:pt x="26853" y="23157"/>
                  </a:cubicBezTo>
                  <a:cubicBezTo>
                    <a:pt x="28828" y="23157"/>
                    <a:pt x="32703" y="24465"/>
                    <a:pt x="34948" y="24465"/>
                  </a:cubicBezTo>
                  <a:cubicBezTo>
                    <a:pt x="35537" y="24465"/>
                    <a:pt x="36013" y="24375"/>
                    <a:pt x="36314" y="24148"/>
                  </a:cubicBezTo>
                  <a:cubicBezTo>
                    <a:pt x="38816" y="23606"/>
                    <a:pt x="43303" y="19274"/>
                    <a:pt x="41137" y="18500"/>
                  </a:cubicBezTo>
                  <a:cubicBezTo>
                    <a:pt x="39565" y="18986"/>
                    <a:pt x="37927" y="19194"/>
                    <a:pt x="36455" y="19194"/>
                  </a:cubicBezTo>
                  <a:cubicBezTo>
                    <a:pt x="32299" y="19194"/>
                    <a:pt x="29474" y="17531"/>
                    <a:pt x="33245" y="15740"/>
                  </a:cubicBezTo>
                  <a:cubicBezTo>
                    <a:pt x="36340" y="14554"/>
                    <a:pt x="40131" y="15818"/>
                    <a:pt x="42375" y="13006"/>
                  </a:cubicBezTo>
                  <a:cubicBezTo>
                    <a:pt x="43355" y="10453"/>
                    <a:pt x="44696" y="5966"/>
                    <a:pt x="43742" y="4109"/>
                  </a:cubicBezTo>
                  <a:cubicBezTo>
                    <a:pt x="41314" y="2858"/>
                    <a:pt x="38595" y="2047"/>
                    <a:pt x="36153" y="2047"/>
                  </a:cubicBezTo>
                  <a:cubicBezTo>
                    <a:pt x="32654" y="2047"/>
                    <a:pt x="29725" y="3712"/>
                    <a:pt x="29041" y="8132"/>
                  </a:cubicBezTo>
                  <a:cubicBezTo>
                    <a:pt x="28743" y="9270"/>
                    <a:pt x="28120" y="10152"/>
                    <a:pt x="27203" y="10152"/>
                  </a:cubicBezTo>
                  <a:cubicBezTo>
                    <a:pt x="26852" y="10152"/>
                    <a:pt x="26459" y="10023"/>
                    <a:pt x="26024" y="9731"/>
                  </a:cubicBezTo>
                  <a:cubicBezTo>
                    <a:pt x="23651" y="7100"/>
                    <a:pt x="26901" y="3851"/>
                    <a:pt x="27468" y="1065"/>
                  </a:cubicBezTo>
                  <a:cubicBezTo>
                    <a:pt x="27065" y="312"/>
                    <a:pt x="26401" y="0"/>
                    <a:pt x="25606" y="0"/>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marL="0" marR="0" lvl="0" indent="0" algn="l" defTabSz="121917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sp>
          <p:nvSpPr>
            <p:cNvPr id="29" name="Google Shape;513;p19"/>
            <p:cNvSpPr/>
            <p:nvPr/>
          </p:nvSpPr>
          <p:spPr>
            <a:xfrm>
              <a:off x="4655363" y="3734162"/>
              <a:ext cx="813078" cy="761972"/>
            </a:xfrm>
            <a:custGeom>
              <a:avLst/>
              <a:gdLst/>
              <a:ahLst/>
              <a:cxnLst/>
              <a:rect l="l" t="t" r="r" b="b"/>
              <a:pathLst>
                <a:path w="32471" h="30460" extrusionOk="0">
                  <a:moveTo>
                    <a:pt x="21097" y="0"/>
                  </a:moveTo>
                  <a:lnTo>
                    <a:pt x="21097" y="0"/>
                  </a:lnTo>
                  <a:cubicBezTo>
                    <a:pt x="18312" y="4075"/>
                    <a:pt x="17873" y="9827"/>
                    <a:pt x="20014" y="14675"/>
                  </a:cubicBezTo>
                  <a:cubicBezTo>
                    <a:pt x="17796" y="15759"/>
                    <a:pt x="15114" y="17177"/>
                    <a:pt x="12663" y="18544"/>
                  </a:cubicBezTo>
                  <a:cubicBezTo>
                    <a:pt x="8614" y="14005"/>
                    <a:pt x="8589" y="9827"/>
                    <a:pt x="10007" y="4901"/>
                  </a:cubicBezTo>
                  <a:lnTo>
                    <a:pt x="10007" y="4901"/>
                  </a:lnTo>
                  <a:cubicBezTo>
                    <a:pt x="7841" y="9208"/>
                    <a:pt x="8924" y="14908"/>
                    <a:pt x="12457" y="18647"/>
                  </a:cubicBezTo>
                  <a:cubicBezTo>
                    <a:pt x="10884" y="19524"/>
                    <a:pt x="8769" y="20762"/>
                    <a:pt x="6912" y="21897"/>
                  </a:cubicBezTo>
                  <a:cubicBezTo>
                    <a:pt x="2192" y="20607"/>
                    <a:pt x="26" y="15217"/>
                    <a:pt x="464" y="10446"/>
                  </a:cubicBezTo>
                  <a:lnTo>
                    <a:pt x="464" y="10446"/>
                  </a:lnTo>
                  <a:cubicBezTo>
                    <a:pt x="0" y="10884"/>
                    <a:pt x="284" y="12096"/>
                    <a:pt x="258" y="13231"/>
                  </a:cubicBezTo>
                  <a:cubicBezTo>
                    <a:pt x="568" y="16739"/>
                    <a:pt x="2734" y="20891"/>
                    <a:pt x="6628" y="22052"/>
                  </a:cubicBezTo>
                  <a:cubicBezTo>
                    <a:pt x="6345" y="22464"/>
                    <a:pt x="4153" y="23135"/>
                    <a:pt x="4230" y="23805"/>
                  </a:cubicBezTo>
                  <a:cubicBezTo>
                    <a:pt x="4926" y="23367"/>
                    <a:pt x="6061" y="22671"/>
                    <a:pt x="7170" y="22000"/>
                  </a:cubicBezTo>
                  <a:lnTo>
                    <a:pt x="7170" y="22000"/>
                  </a:lnTo>
                  <a:cubicBezTo>
                    <a:pt x="5519" y="24527"/>
                    <a:pt x="6783" y="29840"/>
                    <a:pt x="9491" y="30459"/>
                  </a:cubicBezTo>
                  <a:cubicBezTo>
                    <a:pt x="5881" y="28138"/>
                    <a:pt x="5287" y="21819"/>
                    <a:pt x="10162" y="20220"/>
                  </a:cubicBezTo>
                  <a:cubicBezTo>
                    <a:pt x="14902" y="21989"/>
                    <a:pt x="18574" y="27881"/>
                    <a:pt x="24211" y="27881"/>
                  </a:cubicBezTo>
                  <a:cubicBezTo>
                    <a:pt x="24248" y="27881"/>
                    <a:pt x="24284" y="27881"/>
                    <a:pt x="24321" y="27880"/>
                  </a:cubicBezTo>
                  <a:cubicBezTo>
                    <a:pt x="18956" y="27236"/>
                    <a:pt x="15397" y="22438"/>
                    <a:pt x="10394" y="20091"/>
                  </a:cubicBezTo>
                  <a:cubicBezTo>
                    <a:pt x="13515" y="18286"/>
                    <a:pt x="16816" y="16507"/>
                    <a:pt x="20246" y="14804"/>
                  </a:cubicBezTo>
                  <a:lnTo>
                    <a:pt x="21871" y="14005"/>
                  </a:lnTo>
                  <a:cubicBezTo>
                    <a:pt x="24118" y="15173"/>
                    <a:pt x="27476" y="18015"/>
                    <a:pt x="30159" y="18015"/>
                  </a:cubicBezTo>
                  <a:cubicBezTo>
                    <a:pt x="30617" y="18015"/>
                    <a:pt x="31055" y="17932"/>
                    <a:pt x="31465" y="17745"/>
                  </a:cubicBezTo>
                  <a:lnTo>
                    <a:pt x="31465" y="17745"/>
                  </a:lnTo>
                  <a:cubicBezTo>
                    <a:pt x="31199" y="17778"/>
                    <a:pt x="30936" y="17794"/>
                    <a:pt x="30677" y="17794"/>
                  </a:cubicBezTo>
                  <a:cubicBezTo>
                    <a:pt x="27570" y="17794"/>
                    <a:pt x="24936" y="15495"/>
                    <a:pt x="22103" y="13876"/>
                  </a:cubicBezTo>
                  <a:cubicBezTo>
                    <a:pt x="25224" y="12380"/>
                    <a:pt x="31671" y="9053"/>
                    <a:pt x="32471" y="6061"/>
                  </a:cubicBezTo>
                  <a:lnTo>
                    <a:pt x="32471" y="6061"/>
                  </a:lnTo>
                  <a:cubicBezTo>
                    <a:pt x="31052" y="8176"/>
                    <a:pt x="28912" y="9904"/>
                    <a:pt x="26539" y="11297"/>
                  </a:cubicBezTo>
                  <a:cubicBezTo>
                    <a:pt x="25966" y="10495"/>
                    <a:pt x="28283" y="4708"/>
                    <a:pt x="28085" y="4708"/>
                  </a:cubicBezTo>
                  <a:cubicBezTo>
                    <a:pt x="28060" y="4708"/>
                    <a:pt x="27995" y="4799"/>
                    <a:pt x="27880" y="5004"/>
                  </a:cubicBezTo>
                  <a:cubicBezTo>
                    <a:pt x="24037" y="12432"/>
                    <a:pt x="30201" y="9904"/>
                    <a:pt x="20194" y="14572"/>
                  </a:cubicBezTo>
                  <a:cubicBezTo>
                    <a:pt x="17770" y="9208"/>
                    <a:pt x="19034" y="4256"/>
                    <a:pt x="21097" y="0"/>
                  </a:cubicBezTo>
                  <a:close/>
                </a:path>
              </a:pathLst>
            </a:custGeom>
            <a:solidFill>
              <a:schemeClr val="accent6"/>
            </a:solidFill>
            <a:ln>
              <a:noFill/>
            </a:ln>
          </p:spPr>
          <p:txBody>
            <a:bodyPr spcFirstLastPara="1" lIns="91425" tIns="91425" rIns="91425" bIns="91425" anchor="ctr"/>
            <a:lstStyle/>
            <a:p>
              <a:pPr marL="0" marR="0" lvl="0" indent="0" algn="l" defTabSz="1219170" rtl="0" eaLnBrk="1" fontAlgn="base"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grpSp>
      <p:sp>
        <p:nvSpPr>
          <p:cNvPr id="487" name="Google Shape;487;p19"/>
          <p:cNvSpPr txBox="1">
            <a:spLocks noGrp="1"/>
          </p:cNvSpPr>
          <p:nvPr>
            <p:ph type="body" idx="1"/>
          </p:nvPr>
        </p:nvSpPr>
        <p:spPr>
          <a:xfrm>
            <a:off x="1549033" y="2697467"/>
            <a:ext cx="3721600" cy="2480400"/>
          </a:xfrm>
          <a:prstGeom prst="rect">
            <a:avLst/>
          </a:prstGeom>
        </p:spPr>
        <p:txBody>
          <a:bodyPr spcFirstLastPara="1">
            <a:noAutofit/>
          </a:bodyPr>
          <a:lstStyle>
            <a:lvl1pPr marL="609570" lvl="0" indent="-423312" rtl="0">
              <a:lnSpc>
                <a:spcPct val="100000"/>
              </a:lnSpc>
              <a:spcBef>
                <a:spcPts val="0"/>
              </a:spcBef>
              <a:spcAft>
                <a:spcPts val="0"/>
              </a:spcAft>
              <a:buSzPts val="1400"/>
              <a:buChar char="●"/>
              <a:defRPr sz="1867"/>
            </a:lvl1pPr>
            <a:lvl2pPr marL="1219140" lvl="1" indent="-406381" rtl="0">
              <a:spcBef>
                <a:spcPts val="0"/>
              </a:spcBef>
              <a:spcAft>
                <a:spcPts val="0"/>
              </a:spcAft>
              <a:buSzPts val="1200"/>
              <a:buChar char="○"/>
              <a:defRPr sz="1600"/>
            </a:lvl2pPr>
            <a:lvl3pPr marL="1828709" lvl="2" indent="-406381" rtl="0">
              <a:spcBef>
                <a:spcPts val="0"/>
              </a:spcBef>
              <a:spcAft>
                <a:spcPts val="0"/>
              </a:spcAft>
              <a:buSzPts val="1200"/>
              <a:buChar char="■"/>
              <a:defRPr sz="1600"/>
            </a:lvl3pPr>
            <a:lvl4pPr marL="2438278" lvl="3" indent="-406381" rtl="0">
              <a:spcBef>
                <a:spcPts val="0"/>
              </a:spcBef>
              <a:spcAft>
                <a:spcPts val="0"/>
              </a:spcAft>
              <a:buSzPts val="1200"/>
              <a:buChar char="●"/>
              <a:defRPr sz="1600"/>
            </a:lvl4pPr>
            <a:lvl5pPr marL="3047848" lvl="4" indent="-406381" rtl="0">
              <a:spcBef>
                <a:spcPts val="0"/>
              </a:spcBef>
              <a:spcAft>
                <a:spcPts val="0"/>
              </a:spcAft>
              <a:buSzPts val="1200"/>
              <a:buChar char="○"/>
              <a:defRPr sz="1600"/>
            </a:lvl5pPr>
            <a:lvl6pPr marL="3657418" lvl="5" indent="-406381" rtl="0">
              <a:spcBef>
                <a:spcPts val="0"/>
              </a:spcBef>
              <a:spcAft>
                <a:spcPts val="0"/>
              </a:spcAft>
              <a:buSzPts val="1200"/>
              <a:buChar char="■"/>
              <a:defRPr sz="1600"/>
            </a:lvl6pPr>
            <a:lvl7pPr marL="4266987" lvl="6" indent="-406381" rtl="0">
              <a:spcBef>
                <a:spcPts val="0"/>
              </a:spcBef>
              <a:spcAft>
                <a:spcPts val="0"/>
              </a:spcAft>
              <a:buSzPts val="1200"/>
              <a:buChar char="●"/>
              <a:defRPr sz="1600"/>
            </a:lvl7pPr>
            <a:lvl8pPr marL="4876557" lvl="7" indent="-406381" rtl="0">
              <a:spcBef>
                <a:spcPts val="0"/>
              </a:spcBef>
              <a:spcAft>
                <a:spcPts val="0"/>
              </a:spcAft>
              <a:buSzPts val="1200"/>
              <a:buChar char="○"/>
              <a:defRPr sz="1600"/>
            </a:lvl8pPr>
            <a:lvl9pPr marL="5486126" lvl="8" indent="-406381" rtl="0">
              <a:spcBef>
                <a:spcPts val="0"/>
              </a:spcBef>
              <a:spcAft>
                <a:spcPts val="0"/>
              </a:spcAft>
              <a:buSzPts val="1200"/>
              <a:buChar char="■"/>
              <a:defRPr sz="1600"/>
            </a:lvl9pPr>
          </a:lstStyle>
          <a:p>
            <a:endParaRPr/>
          </a:p>
        </p:txBody>
      </p:sp>
      <p:sp>
        <p:nvSpPr>
          <p:cNvPr id="488" name="Google Shape;488;p19"/>
          <p:cNvSpPr txBox="1">
            <a:spLocks noGrp="1"/>
          </p:cNvSpPr>
          <p:nvPr>
            <p:ph type="body" idx="2"/>
          </p:nvPr>
        </p:nvSpPr>
        <p:spPr>
          <a:xfrm>
            <a:off x="6014233" y="2697467"/>
            <a:ext cx="3721600" cy="2480400"/>
          </a:xfrm>
          <a:prstGeom prst="rect">
            <a:avLst/>
          </a:prstGeom>
        </p:spPr>
        <p:txBody>
          <a:bodyPr spcFirstLastPara="1">
            <a:noAutofit/>
          </a:bodyPr>
          <a:lstStyle>
            <a:lvl1pPr marL="609570" lvl="0" indent="-423312" rtl="0">
              <a:lnSpc>
                <a:spcPct val="100000"/>
              </a:lnSpc>
              <a:spcBef>
                <a:spcPts val="0"/>
              </a:spcBef>
              <a:spcAft>
                <a:spcPts val="0"/>
              </a:spcAft>
              <a:buSzPts val="1400"/>
              <a:buChar char="●"/>
              <a:defRPr sz="1867"/>
            </a:lvl1pPr>
            <a:lvl2pPr marL="1219140" lvl="1" indent="-406381" rtl="0">
              <a:spcBef>
                <a:spcPts val="0"/>
              </a:spcBef>
              <a:spcAft>
                <a:spcPts val="0"/>
              </a:spcAft>
              <a:buSzPts val="1200"/>
              <a:buChar char="○"/>
              <a:defRPr sz="1600"/>
            </a:lvl2pPr>
            <a:lvl3pPr marL="1828709" lvl="2" indent="-406381" rtl="0">
              <a:spcBef>
                <a:spcPts val="0"/>
              </a:spcBef>
              <a:spcAft>
                <a:spcPts val="0"/>
              </a:spcAft>
              <a:buSzPts val="1200"/>
              <a:buChar char="■"/>
              <a:defRPr sz="1600"/>
            </a:lvl3pPr>
            <a:lvl4pPr marL="2438278" lvl="3" indent="-406381" rtl="0">
              <a:spcBef>
                <a:spcPts val="0"/>
              </a:spcBef>
              <a:spcAft>
                <a:spcPts val="0"/>
              </a:spcAft>
              <a:buSzPts val="1200"/>
              <a:buChar char="●"/>
              <a:defRPr sz="1600"/>
            </a:lvl4pPr>
            <a:lvl5pPr marL="3047848" lvl="4" indent="-406381" rtl="0">
              <a:spcBef>
                <a:spcPts val="0"/>
              </a:spcBef>
              <a:spcAft>
                <a:spcPts val="0"/>
              </a:spcAft>
              <a:buSzPts val="1200"/>
              <a:buChar char="○"/>
              <a:defRPr sz="1600"/>
            </a:lvl5pPr>
            <a:lvl6pPr marL="3657418" lvl="5" indent="-406381" rtl="0">
              <a:spcBef>
                <a:spcPts val="0"/>
              </a:spcBef>
              <a:spcAft>
                <a:spcPts val="0"/>
              </a:spcAft>
              <a:buSzPts val="1200"/>
              <a:buChar char="■"/>
              <a:defRPr sz="1600"/>
            </a:lvl6pPr>
            <a:lvl7pPr marL="4266987" lvl="6" indent="-406381" rtl="0">
              <a:spcBef>
                <a:spcPts val="0"/>
              </a:spcBef>
              <a:spcAft>
                <a:spcPts val="0"/>
              </a:spcAft>
              <a:buSzPts val="1200"/>
              <a:buChar char="●"/>
              <a:defRPr sz="1600"/>
            </a:lvl7pPr>
            <a:lvl8pPr marL="4876557" lvl="7" indent="-406381" rtl="0">
              <a:spcBef>
                <a:spcPts val="0"/>
              </a:spcBef>
              <a:spcAft>
                <a:spcPts val="0"/>
              </a:spcAft>
              <a:buSzPts val="1200"/>
              <a:buChar char="○"/>
              <a:defRPr sz="1600"/>
            </a:lvl8pPr>
            <a:lvl9pPr marL="5486126" lvl="8" indent="-406381" rtl="0">
              <a:spcBef>
                <a:spcPts val="0"/>
              </a:spcBef>
              <a:spcAft>
                <a:spcPts val="0"/>
              </a:spcAft>
              <a:buSzPts val="1200"/>
              <a:buChar char="■"/>
              <a:defRPr sz="1600"/>
            </a:lvl9pPr>
          </a:lstStyle>
          <a:p>
            <a:endParaRPr/>
          </a:p>
        </p:txBody>
      </p:sp>
      <p:sp>
        <p:nvSpPr>
          <p:cNvPr id="489" name="Google Shape;489;p19"/>
          <p:cNvSpPr txBox="1">
            <a:spLocks noGrp="1"/>
          </p:cNvSpPr>
          <p:nvPr>
            <p:ph type="subTitle" idx="3"/>
          </p:nvPr>
        </p:nvSpPr>
        <p:spPr>
          <a:xfrm>
            <a:off x="1549033" y="2110933"/>
            <a:ext cx="2620000" cy="529600"/>
          </a:xfrm>
          <a:prstGeom prst="rect">
            <a:avLst/>
          </a:prstGeom>
        </p:spPr>
        <p:txBody>
          <a:bodyPr spcFirstLastPara="1">
            <a:noAutofit/>
          </a:bodyPr>
          <a:lstStyle>
            <a:lvl1pPr lvl="0" rtl="0">
              <a:spcBef>
                <a:spcPts val="0"/>
              </a:spcBef>
              <a:spcAft>
                <a:spcPts val="0"/>
              </a:spcAft>
              <a:buSzPts val="2000"/>
              <a:buNone/>
              <a:defRPr/>
            </a:lvl1pPr>
            <a:lvl2pPr lvl="1" rtl="0">
              <a:spcBef>
                <a:spcPts val="0"/>
              </a:spcBef>
              <a:spcAft>
                <a:spcPts val="0"/>
              </a:spcAft>
              <a:buSzPts val="2000"/>
              <a:buNone/>
              <a:defRPr sz="2667"/>
            </a:lvl2pPr>
            <a:lvl3pPr lvl="2" rtl="0">
              <a:spcBef>
                <a:spcPts val="0"/>
              </a:spcBef>
              <a:spcAft>
                <a:spcPts val="0"/>
              </a:spcAft>
              <a:buSzPts val="2000"/>
              <a:buNone/>
              <a:defRPr sz="2667"/>
            </a:lvl3pPr>
            <a:lvl4pPr lvl="3" rtl="0">
              <a:spcBef>
                <a:spcPts val="0"/>
              </a:spcBef>
              <a:spcAft>
                <a:spcPts val="0"/>
              </a:spcAft>
              <a:buSzPts val="2000"/>
              <a:buNone/>
              <a:defRPr sz="2667"/>
            </a:lvl4pPr>
            <a:lvl5pPr lvl="4" rtl="0">
              <a:spcBef>
                <a:spcPts val="0"/>
              </a:spcBef>
              <a:spcAft>
                <a:spcPts val="0"/>
              </a:spcAft>
              <a:buSzPts val="2000"/>
              <a:buNone/>
              <a:defRPr sz="2667"/>
            </a:lvl5pPr>
            <a:lvl6pPr lvl="5" rtl="0">
              <a:spcBef>
                <a:spcPts val="0"/>
              </a:spcBef>
              <a:spcAft>
                <a:spcPts val="0"/>
              </a:spcAft>
              <a:buSzPts val="2000"/>
              <a:buNone/>
              <a:defRPr sz="2667"/>
            </a:lvl6pPr>
            <a:lvl7pPr lvl="6" rtl="0">
              <a:spcBef>
                <a:spcPts val="0"/>
              </a:spcBef>
              <a:spcAft>
                <a:spcPts val="0"/>
              </a:spcAft>
              <a:buSzPts val="2000"/>
              <a:buNone/>
              <a:defRPr sz="2667"/>
            </a:lvl7pPr>
            <a:lvl8pPr lvl="7" rtl="0">
              <a:spcBef>
                <a:spcPts val="0"/>
              </a:spcBef>
              <a:spcAft>
                <a:spcPts val="0"/>
              </a:spcAft>
              <a:buSzPts val="2000"/>
              <a:buNone/>
              <a:defRPr sz="2667"/>
            </a:lvl8pPr>
            <a:lvl9pPr lvl="8" rtl="0">
              <a:spcBef>
                <a:spcPts val="0"/>
              </a:spcBef>
              <a:spcAft>
                <a:spcPts val="0"/>
              </a:spcAft>
              <a:buSzPts val="2000"/>
              <a:buNone/>
              <a:defRPr sz="2667"/>
            </a:lvl9pPr>
          </a:lstStyle>
          <a:p>
            <a:endParaRPr/>
          </a:p>
        </p:txBody>
      </p:sp>
      <p:sp>
        <p:nvSpPr>
          <p:cNvPr id="490" name="Google Shape;490;p19"/>
          <p:cNvSpPr txBox="1">
            <a:spLocks noGrp="1"/>
          </p:cNvSpPr>
          <p:nvPr>
            <p:ph type="subTitle" idx="4"/>
          </p:nvPr>
        </p:nvSpPr>
        <p:spPr>
          <a:xfrm>
            <a:off x="6014233" y="2110933"/>
            <a:ext cx="2620000" cy="529600"/>
          </a:xfrm>
          <a:prstGeom prst="rect">
            <a:avLst/>
          </a:prstGeom>
        </p:spPr>
        <p:txBody>
          <a:bodyPr spcFirstLastPara="1">
            <a:noAutofit/>
          </a:bodyPr>
          <a:lstStyle>
            <a:lvl1pPr lvl="0" rtl="0">
              <a:spcBef>
                <a:spcPts val="0"/>
              </a:spcBef>
              <a:spcAft>
                <a:spcPts val="0"/>
              </a:spcAft>
              <a:buSzPts val="2000"/>
              <a:buNone/>
              <a:defRPr/>
            </a:lvl1pPr>
            <a:lvl2pPr lvl="1" rtl="0">
              <a:spcBef>
                <a:spcPts val="0"/>
              </a:spcBef>
              <a:spcAft>
                <a:spcPts val="0"/>
              </a:spcAft>
              <a:buSzPts val="2000"/>
              <a:buNone/>
              <a:defRPr sz="2667"/>
            </a:lvl2pPr>
            <a:lvl3pPr lvl="2" rtl="0">
              <a:spcBef>
                <a:spcPts val="0"/>
              </a:spcBef>
              <a:spcAft>
                <a:spcPts val="0"/>
              </a:spcAft>
              <a:buSzPts val="2000"/>
              <a:buNone/>
              <a:defRPr sz="2667"/>
            </a:lvl3pPr>
            <a:lvl4pPr lvl="3" rtl="0">
              <a:spcBef>
                <a:spcPts val="0"/>
              </a:spcBef>
              <a:spcAft>
                <a:spcPts val="0"/>
              </a:spcAft>
              <a:buSzPts val="2000"/>
              <a:buNone/>
              <a:defRPr sz="2667"/>
            </a:lvl4pPr>
            <a:lvl5pPr lvl="4" rtl="0">
              <a:spcBef>
                <a:spcPts val="0"/>
              </a:spcBef>
              <a:spcAft>
                <a:spcPts val="0"/>
              </a:spcAft>
              <a:buSzPts val="2000"/>
              <a:buNone/>
              <a:defRPr sz="2667"/>
            </a:lvl5pPr>
            <a:lvl6pPr lvl="5" rtl="0">
              <a:spcBef>
                <a:spcPts val="0"/>
              </a:spcBef>
              <a:spcAft>
                <a:spcPts val="0"/>
              </a:spcAft>
              <a:buSzPts val="2000"/>
              <a:buNone/>
              <a:defRPr sz="2667"/>
            </a:lvl6pPr>
            <a:lvl7pPr lvl="6" rtl="0">
              <a:spcBef>
                <a:spcPts val="0"/>
              </a:spcBef>
              <a:spcAft>
                <a:spcPts val="0"/>
              </a:spcAft>
              <a:buSzPts val="2000"/>
              <a:buNone/>
              <a:defRPr sz="2667"/>
            </a:lvl7pPr>
            <a:lvl8pPr lvl="7" rtl="0">
              <a:spcBef>
                <a:spcPts val="0"/>
              </a:spcBef>
              <a:spcAft>
                <a:spcPts val="0"/>
              </a:spcAft>
              <a:buSzPts val="2000"/>
              <a:buNone/>
              <a:defRPr sz="2667"/>
            </a:lvl8pPr>
            <a:lvl9pPr lvl="8" rtl="0">
              <a:spcBef>
                <a:spcPts val="0"/>
              </a:spcBef>
              <a:spcAft>
                <a:spcPts val="0"/>
              </a:spcAft>
              <a:buSzPts val="2000"/>
              <a:buNone/>
              <a:defRPr sz="2667"/>
            </a:lvl9pPr>
          </a:lstStyle>
          <a:p>
            <a:endParaRPr/>
          </a:p>
        </p:txBody>
      </p:sp>
      <p:sp>
        <p:nvSpPr>
          <p:cNvPr id="491" name="Google Shape;491;p19"/>
          <p:cNvSpPr txBox="1">
            <a:spLocks noGrp="1"/>
          </p:cNvSpPr>
          <p:nvPr>
            <p:ph type="title"/>
          </p:nvPr>
        </p:nvSpPr>
        <p:spPr>
          <a:xfrm>
            <a:off x="1038000" y="603767"/>
            <a:ext cx="7934400" cy="587200"/>
          </a:xfrm>
          <a:prstGeom prst="rect">
            <a:avLst/>
          </a:prstGeom>
        </p:spPr>
        <p:txBody>
          <a:bodyPr spcFirstLastPara="1">
            <a:noAutofit/>
          </a:bodyPr>
          <a:lstStyle>
            <a:lvl1pPr lvl="0" rtl="0">
              <a:spcBef>
                <a:spcPts val="0"/>
              </a:spcBef>
              <a:spcAft>
                <a:spcPts val="0"/>
              </a:spcAft>
              <a:buSzPts val="3000"/>
              <a:buNone/>
              <a:defRPr sz="5333"/>
            </a:lvl1pPr>
            <a:lvl2pPr lvl="1" algn="ctr" rtl="0">
              <a:spcBef>
                <a:spcPts val="0"/>
              </a:spcBef>
              <a:spcAft>
                <a:spcPts val="0"/>
              </a:spcAft>
              <a:buSzPts val="2800"/>
              <a:buNone/>
              <a:defRPr sz="3733"/>
            </a:lvl2pPr>
            <a:lvl3pPr lvl="2" algn="ctr" rtl="0">
              <a:spcBef>
                <a:spcPts val="0"/>
              </a:spcBef>
              <a:spcAft>
                <a:spcPts val="0"/>
              </a:spcAft>
              <a:buSzPts val="2800"/>
              <a:buNone/>
              <a:defRPr sz="3733"/>
            </a:lvl3pPr>
            <a:lvl4pPr lvl="3" algn="ctr" rtl="0">
              <a:spcBef>
                <a:spcPts val="0"/>
              </a:spcBef>
              <a:spcAft>
                <a:spcPts val="0"/>
              </a:spcAft>
              <a:buSzPts val="2800"/>
              <a:buNone/>
              <a:defRPr sz="3733"/>
            </a:lvl4pPr>
            <a:lvl5pPr lvl="4" algn="ctr" rtl="0">
              <a:spcBef>
                <a:spcPts val="0"/>
              </a:spcBef>
              <a:spcAft>
                <a:spcPts val="0"/>
              </a:spcAft>
              <a:buSzPts val="2800"/>
              <a:buNone/>
              <a:defRPr sz="3733"/>
            </a:lvl5pPr>
            <a:lvl6pPr lvl="5" algn="ctr" rtl="0">
              <a:spcBef>
                <a:spcPts val="0"/>
              </a:spcBef>
              <a:spcAft>
                <a:spcPts val="0"/>
              </a:spcAft>
              <a:buSzPts val="2800"/>
              <a:buNone/>
              <a:defRPr sz="3733"/>
            </a:lvl6pPr>
            <a:lvl7pPr lvl="6" algn="ctr" rtl="0">
              <a:spcBef>
                <a:spcPts val="0"/>
              </a:spcBef>
              <a:spcAft>
                <a:spcPts val="0"/>
              </a:spcAft>
              <a:buSzPts val="2800"/>
              <a:buNone/>
              <a:defRPr sz="3733"/>
            </a:lvl7pPr>
            <a:lvl8pPr lvl="7" algn="ctr" rtl="0">
              <a:spcBef>
                <a:spcPts val="0"/>
              </a:spcBef>
              <a:spcAft>
                <a:spcPts val="0"/>
              </a:spcAft>
              <a:buSzPts val="2800"/>
              <a:buNone/>
              <a:defRPr sz="3733"/>
            </a:lvl8pPr>
            <a:lvl9pPr lvl="8" algn="ctr" rtl="0">
              <a:spcBef>
                <a:spcPts val="0"/>
              </a:spcBef>
              <a:spcAft>
                <a:spcPts val="0"/>
              </a:spcAft>
              <a:buSzPts val="2800"/>
              <a:buNone/>
              <a:defRPr sz="3733"/>
            </a:lvl9pPr>
          </a:lstStyle>
          <a:p>
            <a:endParaRPr/>
          </a:p>
        </p:txBody>
      </p:sp>
    </p:spTree>
    <p:extLst>
      <p:ext uri="{BB962C8B-B14F-4D97-AF65-F5344CB8AC3E}">
        <p14:creationId xmlns:p14="http://schemas.microsoft.com/office/powerpoint/2010/main" val="577878795"/>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Title and Three columns">
  <p:cSld name="Title and Three columns">
    <p:spTree>
      <p:nvGrpSpPr>
        <p:cNvPr id="1" name="Shape 514"/>
        <p:cNvGrpSpPr/>
        <p:nvPr/>
      </p:nvGrpSpPr>
      <p:grpSpPr>
        <a:xfrm>
          <a:off x="0" y="0"/>
          <a:ext cx="0" cy="0"/>
          <a:chOff x="0" y="0"/>
          <a:chExt cx="0" cy="0"/>
        </a:xfrm>
      </p:grpSpPr>
      <p:sp>
        <p:nvSpPr>
          <p:cNvPr id="6" name="Google Shape;518;p20"/>
          <p:cNvSpPr/>
          <p:nvPr/>
        </p:nvSpPr>
        <p:spPr>
          <a:xfrm>
            <a:off x="-289983" y="5338234"/>
            <a:ext cx="1157817" cy="1566333"/>
          </a:xfrm>
          <a:custGeom>
            <a:avLst/>
            <a:gdLst/>
            <a:ahLst/>
            <a:cxnLst/>
            <a:rect l="l" t="t" r="r" b="b"/>
            <a:pathLst>
              <a:path w="29738" h="40284" extrusionOk="0">
                <a:moveTo>
                  <a:pt x="20659" y="0"/>
                </a:moveTo>
                <a:cubicBezTo>
                  <a:pt x="17022" y="4411"/>
                  <a:pt x="13953" y="10291"/>
                  <a:pt x="14882" y="16326"/>
                </a:cubicBezTo>
                <a:lnTo>
                  <a:pt x="14701" y="16584"/>
                </a:lnTo>
                <a:cubicBezTo>
                  <a:pt x="14340" y="17177"/>
                  <a:pt x="13979" y="17770"/>
                  <a:pt x="13669" y="18389"/>
                </a:cubicBezTo>
                <a:cubicBezTo>
                  <a:pt x="13205" y="13308"/>
                  <a:pt x="12406" y="8228"/>
                  <a:pt x="11271" y="3250"/>
                </a:cubicBezTo>
                <a:lnTo>
                  <a:pt x="11271" y="3250"/>
                </a:lnTo>
                <a:cubicBezTo>
                  <a:pt x="9698" y="8486"/>
                  <a:pt x="10497" y="14185"/>
                  <a:pt x="13463" y="18776"/>
                </a:cubicBezTo>
                <a:cubicBezTo>
                  <a:pt x="12844" y="19988"/>
                  <a:pt x="12303" y="21200"/>
                  <a:pt x="11813" y="22490"/>
                </a:cubicBezTo>
                <a:cubicBezTo>
                  <a:pt x="10342" y="17693"/>
                  <a:pt x="8150" y="12354"/>
                  <a:pt x="4540" y="8743"/>
                </a:cubicBezTo>
                <a:lnTo>
                  <a:pt x="4540" y="8743"/>
                </a:lnTo>
                <a:cubicBezTo>
                  <a:pt x="6551" y="13412"/>
                  <a:pt x="7634" y="19086"/>
                  <a:pt x="11658" y="22928"/>
                </a:cubicBezTo>
                <a:cubicBezTo>
                  <a:pt x="11451" y="23444"/>
                  <a:pt x="11271" y="23960"/>
                  <a:pt x="11116" y="24502"/>
                </a:cubicBezTo>
                <a:cubicBezTo>
                  <a:pt x="7067" y="22206"/>
                  <a:pt x="4978" y="18183"/>
                  <a:pt x="2579" y="14495"/>
                </a:cubicBezTo>
                <a:lnTo>
                  <a:pt x="2579" y="14495"/>
                </a:lnTo>
                <a:cubicBezTo>
                  <a:pt x="3559" y="18802"/>
                  <a:pt x="5571" y="24579"/>
                  <a:pt x="10884" y="25250"/>
                </a:cubicBezTo>
                <a:cubicBezTo>
                  <a:pt x="10729" y="25765"/>
                  <a:pt x="10652" y="25997"/>
                  <a:pt x="10420" y="26926"/>
                </a:cubicBezTo>
                <a:cubicBezTo>
                  <a:pt x="6758" y="25688"/>
                  <a:pt x="2786" y="24553"/>
                  <a:pt x="0" y="21226"/>
                </a:cubicBezTo>
                <a:lnTo>
                  <a:pt x="0" y="21226"/>
                </a:lnTo>
                <a:cubicBezTo>
                  <a:pt x="136" y="25466"/>
                  <a:pt x="4517" y="27533"/>
                  <a:pt x="8624" y="27533"/>
                </a:cubicBezTo>
                <a:cubicBezTo>
                  <a:pt x="9188" y="27533"/>
                  <a:pt x="9748" y="27494"/>
                  <a:pt x="10291" y="27416"/>
                </a:cubicBezTo>
                <a:lnTo>
                  <a:pt x="10291" y="27416"/>
                </a:lnTo>
                <a:cubicBezTo>
                  <a:pt x="10162" y="27932"/>
                  <a:pt x="10033" y="28422"/>
                  <a:pt x="9930" y="28938"/>
                </a:cubicBezTo>
                <a:cubicBezTo>
                  <a:pt x="7962" y="29088"/>
                  <a:pt x="5995" y="29292"/>
                  <a:pt x="3944" y="29292"/>
                </a:cubicBezTo>
                <a:cubicBezTo>
                  <a:pt x="2822" y="29292"/>
                  <a:pt x="1676" y="29231"/>
                  <a:pt x="490" y="29067"/>
                </a:cubicBezTo>
                <a:lnTo>
                  <a:pt x="490" y="29067"/>
                </a:lnTo>
                <a:cubicBezTo>
                  <a:pt x="1849" y="30026"/>
                  <a:pt x="3422" y="30331"/>
                  <a:pt x="5062" y="30331"/>
                </a:cubicBezTo>
                <a:cubicBezTo>
                  <a:pt x="6596" y="30331"/>
                  <a:pt x="8190" y="30064"/>
                  <a:pt x="9723" y="29814"/>
                </a:cubicBezTo>
                <a:lnTo>
                  <a:pt x="9723" y="29814"/>
                </a:lnTo>
                <a:cubicBezTo>
                  <a:pt x="9620" y="30253"/>
                  <a:pt x="9543" y="30666"/>
                  <a:pt x="9466" y="31104"/>
                </a:cubicBezTo>
                <a:cubicBezTo>
                  <a:pt x="6912" y="31517"/>
                  <a:pt x="4617" y="33245"/>
                  <a:pt x="1960" y="34122"/>
                </a:cubicBezTo>
                <a:cubicBezTo>
                  <a:pt x="2357" y="34238"/>
                  <a:pt x="2774" y="34290"/>
                  <a:pt x="3202" y="34290"/>
                </a:cubicBezTo>
                <a:cubicBezTo>
                  <a:pt x="5248" y="34290"/>
                  <a:pt x="7562" y="33085"/>
                  <a:pt x="9311" y="31826"/>
                </a:cubicBezTo>
                <a:lnTo>
                  <a:pt x="9311" y="31826"/>
                </a:lnTo>
                <a:cubicBezTo>
                  <a:pt x="8167" y="38164"/>
                  <a:pt x="7894" y="40283"/>
                  <a:pt x="8013" y="40283"/>
                </a:cubicBezTo>
                <a:cubicBezTo>
                  <a:pt x="8206" y="40283"/>
                  <a:pt x="9423" y="34747"/>
                  <a:pt x="9646" y="32548"/>
                </a:cubicBezTo>
                <a:cubicBezTo>
                  <a:pt x="10136" y="34431"/>
                  <a:pt x="11967" y="36881"/>
                  <a:pt x="14159" y="36984"/>
                </a:cubicBezTo>
                <a:cubicBezTo>
                  <a:pt x="12483" y="35592"/>
                  <a:pt x="12122" y="32780"/>
                  <a:pt x="9852" y="31491"/>
                </a:cubicBezTo>
                <a:cubicBezTo>
                  <a:pt x="9956" y="30949"/>
                  <a:pt x="10059" y="30382"/>
                  <a:pt x="10188" y="29814"/>
                </a:cubicBezTo>
                <a:cubicBezTo>
                  <a:pt x="11451" y="32445"/>
                  <a:pt x="15681" y="33941"/>
                  <a:pt x="18415" y="34508"/>
                </a:cubicBezTo>
                <a:cubicBezTo>
                  <a:pt x="15733" y="33116"/>
                  <a:pt x="13747" y="29557"/>
                  <a:pt x="10368" y="29067"/>
                </a:cubicBezTo>
                <a:cubicBezTo>
                  <a:pt x="10471" y="28499"/>
                  <a:pt x="10626" y="27958"/>
                  <a:pt x="10755" y="27416"/>
                </a:cubicBezTo>
                <a:cubicBezTo>
                  <a:pt x="13341" y="28949"/>
                  <a:pt x="16615" y="30151"/>
                  <a:pt x="19857" y="30151"/>
                </a:cubicBezTo>
                <a:cubicBezTo>
                  <a:pt x="21141" y="30151"/>
                  <a:pt x="22421" y="29963"/>
                  <a:pt x="23650" y="29531"/>
                </a:cubicBezTo>
                <a:lnTo>
                  <a:pt x="23650" y="29531"/>
                </a:lnTo>
                <a:cubicBezTo>
                  <a:pt x="23516" y="29538"/>
                  <a:pt x="23382" y="29542"/>
                  <a:pt x="23248" y="29542"/>
                </a:cubicBezTo>
                <a:cubicBezTo>
                  <a:pt x="19522" y="29542"/>
                  <a:pt x="15846" y="26761"/>
                  <a:pt x="11908" y="26761"/>
                </a:cubicBezTo>
                <a:cubicBezTo>
                  <a:pt x="11577" y="26761"/>
                  <a:pt x="11245" y="26780"/>
                  <a:pt x="10910" y="26823"/>
                </a:cubicBezTo>
                <a:cubicBezTo>
                  <a:pt x="11013" y="26359"/>
                  <a:pt x="11142" y="25894"/>
                  <a:pt x="11400" y="25017"/>
                </a:cubicBezTo>
                <a:cubicBezTo>
                  <a:pt x="14088" y="25693"/>
                  <a:pt x="17223" y="26342"/>
                  <a:pt x="19887" y="26342"/>
                </a:cubicBezTo>
                <a:cubicBezTo>
                  <a:pt x="21696" y="26342"/>
                  <a:pt x="23288" y="26042"/>
                  <a:pt x="24373" y="25250"/>
                </a:cubicBezTo>
                <a:lnTo>
                  <a:pt x="24373" y="25250"/>
                </a:lnTo>
                <a:cubicBezTo>
                  <a:pt x="23649" y="25368"/>
                  <a:pt x="22922" y="25416"/>
                  <a:pt x="22193" y="25416"/>
                </a:cubicBezTo>
                <a:cubicBezTo>
                  <a:pt x="19226" y="25416"/>
                  <a:pt x="16227" y="24628"/>
                  <a:pt x="13264" y="24628"/>
                </a:cubicBezTo>
                <a:cubicBezTo>
                  <a:pt x="12675" y="24628"/>
                  <a:pt x="12088" y="24659"/>
                  <a:pt x="11503" y="24734"/>
                </a:cubicBezTo>
                <a:cubicBezTo>
                  <a:pt x="11684" y="24141"/>
                  <a:pt x="11890" y="23547"/>
                  <a:pt x="12096" y="22954"/>
                </a:cubicBezTo>
                <a:cubicBezTo>
                  <a:pt x="13934" y="23651"/>
                  <a:pt x="15855" y="23994"/>
                  <a:pt x="17767" y="23994"/>
                </a:cubicBezTo>
                <a:cubicBezTo>
                  <a:pt x="20523" y="23994"/>
                  <a:pt x="23262" y="23282"/>
                  <a:pt x="25714" y="21897"/>
                </a:cubicBezTo>
                <a:lnTo>
                  <a:pt x="25714" y="21897"/>
                </a:lnTo>
                <a:cubicBezTo>
                  <a:pt x="24100" y="22475"/>
                  <a:pt x="22386" y="22662"/>
                  <a:pt x="20631" y="22662"/>
                </a:cubicBezTo>
                <a:cubicBezTo>
                  <a:pt x="17926" y="22662"/>
                  <a:pt x="15122" y="22218"/>
                  <a:pt x="12431" y="22077"/>
                </a:cubicBezTo>
                <a:cubicBezTo>
                  <a:pt x="12793" y="21175"/>
                  <a:pt x="12844" y="21020"/>
                  <a:pt x="13566" y="19524"/>
                </a:cubicBezTo>
                <a:cubicBezTo>
                  <a:pt x="14461" y="19680"/>
                  <a:pt x="15415" y="19765"/>
                  <a:pt x="16388" y="19765"/>
                </a:cubicBezTo>
                <a:cubicBezTo>
                  <a:pt x="20240" y="19765"/>
                  <a:pt x="24403" y="18438"/>
                  <a:pt x="26462" y="14959"/>
                </a:cubicBezTo>
                <a:lnTo>
                  <a:pt x="26462" y="14959"/>
                </a:lnTo>
                <a:cubicBezTo>
                  <a:pt x="22722" y="17744"/>
                  <a:pt x="17925" y="17744"/>
                  <a:pt x="13747" y="19137"/>
                </a:cubicBezTo>
                <a:cubicBezTo>
                  <a:pt x="14211" y="18234"/>
                  <a:pt x="14701" y="17332"/>
                  <a:pt x="15268" y="16481"/>
                </a:cubicBezTo>
                <a:cubicBezTo>
                  <a:pt x="21071" y="15526"/>
                  <a:pt x="27983" y="10936"/>
                  <a:pt x="29221" y="7841"/>
                </a:cubicBezTo>
                <a:lnTo>
                  <a:pt x="29221" y="7841"/>
                </a:lnTo>
                <a:cubicBezTo>
                  <a:pt x="25121" y="10858"/>
                  <a:pt x="20194" y="13360"/>
                  <a:pt x="15630" y="16016"/>
                </a:cubicBezTo>
                <a:cubicBezTo>
                  <a:pt x="18931" y="11271"/>
                  <a:pt x="28731" y="5829"/>
                  <a:pt x="29737" y="1032"/>
                </a:cubicBezTo>
                <a:lnTo>
                  <a:pt x="29737" y="1032"/>
                </a:lnTo>
                <a:cubicBezTo>
                  <a:pt x="27803" y="3173"/>
                  <a:pt x="25249" y="4668"/>
                  <a:pt x="22954" y="6396"/>
                </a:cubicBezTo>
                <a:cubicBezTo>
                  <a:pt x="19369" y="8821"/>
                  <a:pt x="18080" y="12483"/>
                  <a:pt x="15243" y="15759"/>
                </a:cubicBezTo>
                <a:cubicBezTo>
                  <a:pt x="16223" y="10368"/>
                  <a:pt x="19627" y="5649"/>
                  <a:pt x="20659" y="0"/>
                </a:cubicBezTo>
                <a:close/>
              </a:path>
            </a:pathLst>
          </a:custGeom>
          <a:solidFill>
            <a:schemeClr val="accent4"/>
          </a:solidFill>
          <a:ln>
            <a:noFill/>
          </a:ln>
        </p:spPr>
        <p:txBody>
          <a:bodyPr spcFirstLastPara="1" lIns="121900" tIns="121900" rIns="121900" bIns="121900" anchor="ctr"/>
          <a:lstStyle/>
          <a:p>
            <a:pPr marL="0" marR="0" lvl="0" indent="0" algn="l" defTabSz="1219170" rtl="0" eaLnBrk="1" fontAlgn="base"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sp>
        <p:nvSpPr>
          <p:cNvPr id="7" name="Google Shape;519;p20"/>
          <p:cNvSpPr>
            <a:spLocks/>
          </p:cNvSpPr>
          <p:nvPr/>
        </p:nvSpPr>
        <p:spPr bwMode="auto">
          <a:xfrm rot="5400000" flipH="1">
            <a:off x="210610" y="5934076"/>
            <a:ext cx="855133" cy="1157817"/>
          </a:xfrm>
          <a:custGeom>
            <a:avLst/>
            <a:gdLst>
              <a:gd name="T0" fmla="*/ 149283173 w 29738"/>
              <a:gd name="T1" fmla="*/ 163525812 h 40284"/>
              <a:gd name="T2" fmla="*/ 137115575 w 29738"/>
              <a:gd name="T3" fmla="*/ 184189355 h 40284"/>
              <a:gd name="T4" fmla="*/ 113060874 w 29738"/>
              <a:gd name="T5" fmla="*/ 32552856 h 40284"/>
              <a:gd name="T6" fmla="*/ 118497683 w 29738"/>
              <a:gd name="T7" fmla="*/ 225265960 h 40284"/>
              <a:gd name="T8" fmla="*/ 45541479 w 29738"/>
              <a:gd name="T9" fmla="*/ 87572115 h 40284"/>
              <a:gd name="T10" fmla="*/ 111505981 w 29738"/>
              <a:gd name="T11" fmla="*/ 245418840 h 40284"/>
              <a:gd name="T12" fmla="*/ 25870077 w 29738"/>
              <a:gd name="T13" fmla="*/ 145186051 h 40284"/>
              <a:gd name="T14" fmla="*/ 104524500 w 29738"/>
              <a:gd name="T15" fmla="*/ 269698364 h 40284"/>
              <a:gd name="T16" fmla="*/ 0 w 29738"/>
              <a:gd name="T17" fmla="*/ 212605307 h 40284"/>
              <a:gd name="T18" fmla="*/ 103230521 w 29738"/>
              <a:gd name="T19" fmla="*/ 274606132 h 40284"/>
              <a:gd name="T20" fmla="*/ 99609087 w 29738"/>
              <a:gd name="T21" fmla="*/ 289850770 h 40284"/>
              <a:gd name="T22" fmla="*/ 4915414 w 29738"/>
              <a:gd name="T23" fmla="*/ 291142989 h 40284"/>
              <a:gd name="T24" fmla="*/ 50777805 w 29738"/>
              <a:gd name="T25" fmla="*/ 303803642 h 40284"/>
              <a:gd name="T26" fmla="*/ 97532776 w 29738"/>
              <a:gd name="T27" fmla="*/ 298625000 h 40284"/>
              <a:gd name="T28" fmla="*/ 19661158 w 29738"/>
              <a:gd name="T29" fmla="*/ 341775381 h 40284"/>
              <a:gd name="T30" fmla="*/ 93399716 w 29738"/>
              <a:gd name="T31" fmla="*/ 318777859 h 40284"/>
              <a:gd name="T32" fmla="*/ 80379564 w 29738"/>
              <a:gd name="T33" fmla="*/ 403485329 h 40284"/>
              <a:gd name="T34" fmla="*/ 142030988 w 29738"/>
              <a:gd name="T35" fmla="*/ 370441793 h 40284"/>
              <a:gd name="T36" fmla="*/ 102197024 w 29738"/>
              <a:gd name="T37" fmla="*/ 298625000 h 40284"/>
              <a:gd name="T38" fmla="*/ 104002630 w 29738"/>
              <a:gd name="T39" fmla="*/ 291142989 h 40284"/>
              <a:gd name="T40" fmla="*/ 199188412 w 29738"/>
              <a:gd name="T41" fmla="*/ 302000760 h 40284"/>
              <a:gd name="T42" fmla="*/ 237236288 w 29738"/>
              <a:gd name="T43" fmla="*/ 295790555 h 40284"/>
              <a:gd name="T44" fmla="*/ 119450715 w 29738"/>
              <a:gd name="T45" fmla="*/ 268045555 h 40284"/>
              <a:gd name="T46" fmla="*/ 114354853 w 29738"/>
              <a:gd name="T47" fmla="*/ 250577047 h 40284"/>
              <a:gd name="T48" fmla="*/ 244488948 w 29738"/>
              <a:gd name="T49" fmla="*/ 252911047 h 40284"/>
              <a:gd name="T50" fmla="*/ 222620785 w 29738"/>
              <a:gd name="T51" fmla="*/ 254573620 h 40284"/>
              <a:gd name="T52" fmla="*/ 115388350 w 29738"/>
              <a:gd name="T53" fmla="*/ 247742602 h 40284"/>
              <a:gd name="T54" fmla="*/ 178223052 w 29738"/>
              <a:gd name="T55" fmla="*/ 240330324 h 40284"/>
              <a:gd name="T56" fmla="*/ 257940734 w 29738"/>
              <a:gd name="T57" fmla="*/ 219326196 h 40284"/>
              <a:gd name="T58" fmla="*/ 124696832 w 29738"/>
              <a:gd name="T59" fmla="*/ 221129078 h 40284"/>
              <a:gd name="T60" fmla="*/ 164390311 w 29738"/>
              <a:gd name="T61" fmla="*/ 197971696 h 40284"/>
              <a:gd name="T62" fmla="*/ 265444064 w 29738"/>
              <a:gd name="T63" fmla="*/ 149833617 h 40284"/>
              <a:gd name="T64" fmla="*/ 153155299 w 29738"/>
              <a:gd name="T65" fmla="*/ 165078255 h 40284"/>
              <a:gd name="T66" fmla="*/ 293119746 w 29738"/>
              <a:gd name="T67" fmla="*/ 78537682 h 40284"/>
              <a:gd name="T68" fmla="*/ 298295620 w 29738"/>
              <a:gd name="T69" fmla="*/ 10336870 h 40284"/>
              <a:gd name="T70" fmla="*/ 230254829 w 29738"/>
              <a:gd name="T71" fmla="*/ 64063931 h 40284"/>
              <a:gd name="T72" fmla="*/ 207233151 w 29738"/>
              <a:gd name="T73" fmla="*/ 0 h 4028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9738" h="40284" extrusionOk="0">
                <a:moveTo>
                  <a:pt x="20659" y="0"/>
                </a:moveTo>
                <a:cubicBezTo>
                  <a:pt x="17022" y="4411"/>
                  <a:pt x="13953" y="10291"/>
                  <a:pt x="14882" y="16326"/>
                </a:cubicBezTo>
                <a:lnTo>
                  <a:pt x="14701" y="16584"/>
                </a:lnTo>
                <a:cubicBezTo>
                  <a:pt x="14340" y="17177"/>
                  <a:pt x="13979" y="17770"/>
                  <a:pt x="13669" y="18389"/>
                </a:cubicBezTo>
                <a:cubicBezTo>
                  <a:pt x="13205" y="13308"/>
                  <a:pt x="12406" y="8228"/>
                  <a:pt x="11271" y="3250"/>
                </a:cubicBezTo>
                <a:cubicBezTo>
                  <a:pt x="9698" y="8486"/>
                  <a:pt x="10497" y="14185"/>
                  <a:pt x="13463" y="18776"/>
                </a:cubicBezTo>
                <a:cubicBezTo>
                  <a:pt x="12844" y="19988"/>
                  <a:pt x="12303" y="21200"/>
                  <a:pt x="11813" y="22490"/>
                </a:cubicBezTo>
                <a:cubicBezTo>
                  <a:pt x="10342" y="17693"/>
                  <a:pt x="8150" y="12354"/>
                  <a:pt x="4540" y="8743"/>
                </a:cubicBezTo>
                <a:cubicBezTo>
                  <a:pt x="6551" y="13412"/>
                  <a:pt x="7634" y="19086"/>
                  <a:pt x="11658" y="22928"/>
                </a:cubicBezTo>
                <a:cubicBezTo>
                  <a:pt x="11451" y="23444"/>
                  <a:pt x="11271" y="23960"/>
                  <a:pt x="11116" y="24502"/>
                </a:cubicBezTo>
                <a:cubicBezTo>
                  <a:pt x="7067" y="22206"/>
                  <a:pt x="4978" y="18183"/>
                  <a:pt x="2579" y="14495"/>
                </a:cubicBezTo>
                <a:cubicBezTo>
                  <a:pt x="3559" y="18802"/>
                  <a:pt x="5571" y="24579"/>
                  <a:pt x="10884" y="25250"/>
                </a:cubicBezTo>
                <a:cubicBezTo>
                  <a:pt x="10729" y="25765"/>
                  <a:pt x="10652" y="25997"/>
                  <a:pt x="10420" y="26926"/>
                </a:cubicBezTo>
                <a:cubicBezTo>
                  <a:pt x="6758" y="25688"/>
                  <a:pt x="2786" y="24553"/>
                  <a:pt x="0" y="21226"/>
                </a:cubicBezTo>
                <a:cubicBezTo>
                  <a:pt x="136" y="25466"/>
                  <a:pt x="4517" y="27533"/>
                  <a:pt x="8624" y="27533"/>
                </a:cubicBezTo>
                <a:cubicBezTo>
                  <a:pt x="9188" y="27533"/>
                  <a:pt x="9748" y="27494"/>
                  <a:pt x="10291" y="27416"/>
                </a:cubicBezTo>
                <a:cubicBezTo>
                  <a:pt x="10162" y="27932"/>
                  <a:pt x="10033" y="28422"/>
                  <a:pt x="9930" y="28938"/>
                </a:cubicBezTo>
                <a:cubicBezTo>
                  <a:pt x="7962" y="29088"/>
                  <a:pt x="5995" y="29292"/>
                  <a:pt x="3944" y="29292"/>
                </a:cubicBezTo>
                <a:cubicBezTo>
                  <a:pt x="2822" y="29292"/>
                  <a:pt x="1676" y="29231"/>
                  <a:pt x="490" y="29067"/>
                </a:cubicBezTo>
                <a:cubicBezTo>
                  <a:pt x="1849" y="30026"/>
                  <a:pt x="3422" y="30331"/>
                  <a:pt x="5062" y="30331"/>
                </a:cubicBezTo>
                <a:cubicBezTo>
                  <a:pt x="6596" y="30331"/>
                  <a:pt x="8190" y="30064"/>
                  <a:pt x="9723" y="29814"/>
                </a:cubicBezTo>
                <a:cubicBezTo>
                  <a:pt x="9620" y="30253"/>
                  <a:pt x="9543" y="30666"/>
                  <a:pt x="9466" y="31104"/>
                </a:cubicBezTo>
                <a:cubicBezTo>
                  <a:pt x="6912" y="31517"/>
                  <a:pt x="4617" y="33245"/>
                  <a:pt x="1960" y="34122"/>
                </a:cubicBezTo>
                <a:cubicBezTo>
                  <a:pt x="2357" y="34238"/>
                  <a:pt x="2774" y="34290"/>
                  <a:pt x="3202" y="34290"/>
                </a:cubicBezTo>
                <a:cubicBezTo>
                  <a:pt x="5248" y="34290"/>
                  <a:pt x="7562" y="33085"/>
                  <a:pt x="9311" y="31826"/>
                </a:cubicBezTo>
                <a:cubicBezTo>
                  <a:pt x="8167" y="38164"/>
                  <a:pt x="7894" y="40283"/>
                  <a:pt x="8013" y="40283"/>
                </a:cubicBezTo>
                <a:cubicBezTo>
                  <a:pt x="8206" y="40283"/>
                  <a:pt x="9423" y="34747"/>
                  <a:pt x="9646" y="32548"/>
                </a:cubicBezTo>
                <a:cubicBezTo>
                  <a:pt x="10136" y="34431"/>
                  <a:pt x="11967" y="36881"/>
                  <a:pt x="14159" y="36984"/>
                </a:cubicBezTo>
                <a:cubicBezTo>
                  <a:pt x="12483" y="35592"/>
                  <a:pt x="12122" y="32780"/>
                  <a:pt x="9852" y="31491"/>
                </a:cubicBezTo>
                <a:cubicBezTo>
                  <a:pt x="9956" y="30949"/>
                  <a:pt x="10059" y="30382"/>
                  <a:pt x="10188" y="29814"/>
                </a:cubicBezTo>
                <a:cubicBezTo>
                  <a:pt x="11451" y="32445"/>
                  <a:pt x="15681" y="33941"/>
                  <a:pt x="18415" y="34508"/>
                </a:cubicBezTo>
                <a:cubicBezTo>
                  <a:pt x="15733" y="33116"/>
                  <a:pt x="13747" y="29557"/>
                  <a:pt x="10368" y="29067"/>
                </a:cubicBezTo>
                <a:cubicBezTo>
                  <a:pt x="10471" y="28499"/>
                  <a:pt x="10626" y="27958"/>
                  <a:pt x="10755" y="27416"/>
                </a:cubicBezTo>
                <a:cubicBezTo>
                  <a:pt x="13341" y="28949"/>
                  <a:pt x="16615" y="30151"/>
                  <a:pt x="19857" y="30151"/>
                </a:cubicBezTo>
                <a:cubicBezTo>
                  <a:pt x="21141" y="30151"/>
                  <a:pt x="22421" y="29963"/>
                  <a:pt x="23650" y="29531"/>
                </a:cubicBezTo>
                <a:cubicBezTo>
                  <a:pt x="23516" y="29538"/>
                  <a:pt x="23382" y="29542"/>
                  <a:pt x="23248" y="29542"/>
                </a:cubicBezTo>
                <a:cubicBezTo>
                  <a:pt x="19522" y="29542"/>
                  <a:pt x="15846" y="26761"/>
                  <a:pt x="11908" y="26761"/>
                </a:cubicBezTo>
                <a:cubicBezTo>
                  <a:pt x="11577" y="26761"/>
                  <a:pt x="11245" y="26780"/>
                  <a:pt x="10910" y="26823"/>
                </a:cubicBezTo>
                <a:cubicBezTo>
                  <a:pt x="11013" y="26359"/>
                  <a:pt x="11142" y="25894"/>
                  <a:pt x="11400" y="25017"/>
                </a:cubicBezTo>
                <a:cubicBezTo>
                  <a:pt x="14088" y="25693"/>
                  <a:pt x="17223" y="26342"/>
                  <a:pt x="19887" y="26342"/>
                </a:cubicBezTo>
                <a:cubicBezTo>
                  <a:pt x="21696" y="26342"/>
                  <a:pt x="23288" y="26042"/>
                  <a:pt x="24373" y="25250"/>
                </a:cubicBezTo>
                <a:cubicBezTo>
                  <a:pt x="23649" y="25368"/>
                  <a:pt x="22922" y="25416"/>
                  <a:pt x="22193" y="25416"/>
                </a:cubicBezTo>
                <a:cubicBezTo>
                  <a:pt x="19226" y="25416"/>
                  <a:pt x="16227" y="24628"/>
                  <a:pt x="13264" y="24628"/>
                </a:cubicBezTo>
                <a:cubicBezTo>
                  <a:pt x="12675" y="24628"/>
                  <a:pt x="12088" y="24659"/>
                  <a:pt x="11503" y="24734"/>
                </a:cubicBezTo>
                <a:cubicBezTo>
                  <a:pt x="11684" y="24141"/>
                  <a:pt x="11890" y="23547"/>
                  <a:pt x="12096" y="22954"/>
                </a:cubicBezTo>
                <a:cubicBezTo>
                  <a:pt x="13934" y="23651"/>
                  <a:pt x="15855" y="23994"/>
                  <a:pt x="17767" y="23994"/>
                </a:cubicBezTo>
                <a:cubicBezTo>
                  <a:pt x="20523" y="23994"/>
                  <a:pt x="23262" y="23282"/>
                  <a:pt x="25714" y="21897"/>
                </a:cubicBezTo>
                <a:cubicBezTo>
                  <a:pt x="24100" y="22475"/>
                  <a:pt x="22386" y="22662"/>
                  <a:pt x="20631" y="22662"/>
                </a:cubicBezTo>
                <a:cubicBezTo>
                  <a:pt x="17926" y="22662"/>
                  <a:pt x="15122" y="22218"/>
                  <a:pt x="12431" y="22077"/>
                </a:cubicBezTo>
                <a:cubicBezTo>
                  <a:pt x="12793" y="21175"/>
                  <a:pt x="12844" y="21020"/>
                  <a:pt x="13566" y="19524"/>
                </a:cubicBezTo>
                <a:cubicBezTo>
                  <a:pt x="14461" y="19680"/>
                  <a:pt x="15415" y="19765"/>
                  <a:pt x="16388" y="19765"/>
                </a:cubicBezTo>
                <a:cubicBezTo>
                  <a:pt x="20240" y="19765"/>
                  <a:pt x="24403" y="18438"/>
                  <a:pt x="26462" y="14959"/>
                </a:cubicBezTo>
                <a:cubicBezTo>
                  <a:pt x="22722" y="17744"/>
                  <a:pt x="17925" y="17744"/>
                  <a:pt x="13747" y="19137"/>
                </a:cubicBezTo>
                <a:cubicBezTo>
                  <a:pt x="14211" y="18234"/>
                  <a:pt x="14701" y="17332"/>
                  <a:pt x="15268" y="16481"/>
                </a:cubicBezTo>
                <a:cubicBezTo>
                  <a:pt x="21071" y="15526"/>
                  <a:pt x="27983" y="10936"/>
                  <a:pt x="29221" y="7841"/>
                </a:cubicBezTo>
                <a:cubicBezTo>
                  <a:pt x="25121" y="10858"/>
                  <a:pt x="20194" y="13360"/>
                  <a:pt x="15630" y="16016"/>
                </a:cubicBezTo>
                <a:cubicBezTo>
                  <a:pt x="18931" y="11271"/>
                  <a:pt x="28731" y="5829"/>
                  <a:pt x="29737" y="1032"/>
                </a:cubicBezTo>
                <a:cubicBezTo>
                  <a:pt x="27803" y="3173"/>
                  <a:pt x="25249" y="4668"/>
                  <a:pt x="22954" y="6396"/>
                </a:cubicBezTo>
                <a:cubicBezTo>
                  <a:pt x="19369" y="8821"/>
                  <a:pt x="18080" y="12483"/>
                  <a:pt x="15243" y="15759"/>
                </a:cubicBezTo>
                <a:cubicBezTo>
                  <a:pt x="16223" y="10368"/>
                  <a:pt x="19627" y="5649"/>
                  <a:pt x="20659" y="0"/>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lIns="121900" tIns="121900" rIns="121900" bIns="121900" anchor="ctr"/>
          <a:lstStyle/>
          <a:p>
            <a:pPr marL="0" marR="0" lvl="0" indent="0" algn="l" defTabSz="121917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sp>
        <p:nvSpPr>
          <p:cNvPr id="8" name="Google Shape;520;p20"/>
          <p:cNvSpPr/>
          <p:nvPr/>
        </p:nvSpPr>
        <p:spPr>
          <a:xfrm rot="5400000" flipH="1">
            <a:off x="1559984" y="5670551"/>
            <a:ext cx="1244600" cy="1684867"/>
          </a:xfrm>
          <a:custGeom>
            <a:avLst/>
            <a:gdLst/>
            <a:ahLst/>
            <a:cxnLst/>
            <a:rect l="l" t="t" r="r" b="b"/>
            <a:pathLst>
              <a:path w="29738" h="40284" extrusionOk="0">
                <a:moveTo>
                  <a:pt x="20659" y="0"/>
                </a:moveTo>
                <a:cubicBezTo>
                  <a:pt x="17022" y="4411"/>
                  <a:pt x="13953" y="10291"/>
                  <a:pt x="14882" y="16326"/>
                </a:cubicBezTo>
                <a:lnTo>
                  <a:pt x="14701" y="16584"/>
                </a:lnTo>
                <a:cubicBezTo>
                  <a:pt x="14340" y="17177"/>
                  <a:pt x="13979" y="17770"/>
                  <a:pt x="13669" y="18389"/>
                </a:cubicBezTo>
                <a:cubicBezTo>
                  <a:pt x="13205" y="13308"/>
                  <a:pt x="12406" y="8228"/>
                  <a:pt x="11271" y="3250"/>
                </a:cubicBezTo>
                <a:lnTo>
                  <a:pt x="11271" y="3250"/>
                </a:lnTo>
                <a:cubicBezTo>
                  <a:pt x="9698" y="8486"/>
                  <a:pt x="10497" y="14185"/>
                  <a:pt x="13463" y="18776"/>
                </a:cubicBezTo>
                <a:cubicBezTo>
                  <a:pt x="12844" y="19988"/>
                  <a:pt x="12303" y="21200"/>
                  <a:pt x="11813" y="22490"/>
                </a:cubicBezTo>
                <a:cubicBezTo>
                  <a:pt x="10342" y="17693"/>
                  <a:pt x="8150" y="12354"/>
                  <a:pt x="4540" y="8743"/>
                </a:cubicBezTo>
                <a:lnTo>
                  <a:pt x="4540" y="8743"/>
                </a:lnTo>
                <a:cubicBezTo>
                  <a:pt x="6551" y="13412"/>
                  <a:pt x="7634" y="19086"/>
                  <a:pt x="11658" y="22928"/>
                </a:cubicBezTo>
                <a:cubicBezTo>
                  <a:pt x="11451" y="23444"/>
                  <a:pt x="11271" y="23960"/>
                  <a:pt x="11116" y="24502"/>
                </a:cubicBezTo>
                <a:cubicBezTo>
                  <a:pt x="7067" y="22206"/>
                  <a:pt x="4978" y="18183"/>
                  <a:pt x="2579" y="14495"/>
                </a:cubicBezTo>
                <a:lnTo>
                  <a:pt x="2579" y="14495"/>
                </a:lnTo>
                <a:cubicBezTo>
                  <a:pt x="3559" y="18802"/>
                  <a:pt x="5571" y="24579"/>
                  <a:pt x="10884" y="25250"/>
                </a:cubicBezTo>
                <a:cubicBezTo>
                  <a:pt x="10729" y="25765"/>
                  <a:pt x="10652" y="25997"/>
                  <a:pt x="10420" y="26926"/>
                </a:cubicBezTo>
                <a:cubicBezTo>
                  <a:pt x="6758" y="25688"/>
                  <a:pt x="2786" y="24553"/>
                  <a:pt x="0" y="21226"/>
                </a:cubicBezTo>
                <a:lnTo>
                  <a:pt x="0" y="21226"/>
                </a:lnTo>
                <a:cubicBezTo>
                  <a:pt x="136" y="25466"/>
                  <a:pt x="4517" y="27533"/>
                  <a:pt x="8624" y="27533"/>
                </a:cubicBezTo>
                <a:cubicBezTo>
                  <a:pt x="9188" y="27533"/>
                  <a:pt x="9748" y="27494"/>
                  <a:pt x="10291" y="27416"/>
                </a:cubicBezTo>
                <a:lnTo>
                  <a:pt x="10291" y="27416"/>
                </a:lnTo>
                <a:cubicBezTo>
                  <a:pt x="10162" y="27932"/>
                  <a:pt x="10033" y="28422"/>
                  <a:pt x="9930" y="28938"/>
                </a:cubicBezTo>
                <a:cubicBezTo>
                  <a:pt x="7962" y="29088"/>
                  <a:pt x="5995" y="29292"/>
                  <a:pt x="3944" y="29292"/>
                </a:cubicBezTo>
                <a:cubicBezTo>
                  <a:pt x="2822" y="29292"/>
                  <a:pt x="1676" y="29231"/>
                  <a:pt x="490" y="29067"/>
                </a:cubicBezTo>
                <a:lnTo>
                  <a:pt x="490" y="29067"/>
                </a:lnTo>
                <a:cubicBezTo>
                  <a:pt x="1849" y="30026"/>
                  <a:pt x="3422" y="30331"/>
                  <a:pt x="5062" y="30331"/>
                </a:cubicBezTo>
                <a:cubicBezTo>
                  <a:pt x="6596" y="30331"/>
                  <a:pt x="8190" y="30064"/>
                  <a:pt x="9723" y="29814"/>
                </a:cubicBezTo>
                <a:lnTo>
                  <a:pt x="9723" y="29814"/>
                </a:lnTo>
                <a:cubicBezTo>
                  <a:pt x="9620" y="30253"/>
                  <a:pt x="9543" y="30666"/>
                  <a:pt x="9466" y="31104"/>
                </a:cubicBezTo>
                <a:cubicBezTo>
                  <a:pt x="6912" y="31517"/>
                  <a:pt x="4617" y="33245"/>
                  <a:pt x="1960" y="34122"/>
                </a:cubicBezTo>
                <a:cubicBezTo>
                  <a:pt x="2357" y="34238"/>
                  <a:pt x="2774" y="34290"/>
                  <a:pt x="3202" y="34290"/>
                </a:cubicBezTo>
                <a:cubicBezTo>
                  <a:pt x="5248" y="34290"/>
                  <a:pt x="7562" y="33085"/>
                  <a:pt x="9311" y="31826"/>
                </a:cubicBezTo>
                <a:lnTo>
                  <a:pt x="9311" y="31826"/>
                </a:lnTo>
                <a:cubicBezTo>
                  <a:pt x="8167" y="38164"/>
                  <a:pt x="7894" y="40283"/>
                  <a:pt x="8013" y="40283"/>
                </a:cubicBezTo>
                <a:cubicBezTo>
                  <a:pt x="8206" y="40283"/>
                  <a:pt x="9423" y="34747"/>
                  <a:pt x="9646" y="32548"/>
                </a:cubicBezTo>
                <a:cubicBezTo>
                  <a:pt x="10136" y="34431"/>
                  <a:pt x="11967" y="36881"/>
                  <a:pt x="14159" y="36984"/>
                </a:cubicBezTo>
                <a:cubicBezTo>
                  <a:pt x="12483" y="35592"/>
                  <a:pt x="12122" y="32780"/>
                  <a:pt x="9852" y="31491"/>
                </a:cubicBezTo>
                <a:cubicBezTo>
                  <a:pt x="9956" y="30949"/>
                  <a:pt x="10059" y="30382"/>
                  <a:pt x="10188" y="29814"/>
                </a:cubicBezTo>
                <a:cubicBezTo>
                  <a:pt x="11451" y="32445"/>
                  <a:pt x="15681" y="33941"/>
                  <a:pt x="18415" y="34508"/>
                </a:cubicBezTo>
                <a:cubicBezTo>
                  <a:pt x="15733" y="33116"/>
                  <a:pt x="13747" y="29557"/>
                  <a:pt x="10368" y="29067"/>
                </a:cubicBezTo>
                <a:cubicBezTo>
                  <a:pt x="10471" y="28499"/>
                  <a:pt x="10626" y="27958"/>
                  <a:pt x="10755" y="27416"/>
                </a:cubicBezTo>
                <a:cubicBezTo>
                  <a:pt x="13341" y="28949"/>
                  <a:pt x="16615" y="30151"/>
                  <a:pt x="19857" y="30151"/>
                </a:cubicBezTo>
                <a:cubicBezTo>
                  <a:pt x="21141" y="30151"/>
                  <a:pt x="22421" y="29963"/>
                  <a:pt x="23650" y="29531"/>
                </a:cubicBezTo>
                <a:lnTo>
                  <a:pt x="23650" y="29531"/>
                </a:lnTo>
                <a:cubicBezTo>
                  <a:pt x="23516" y="29538"/>
                  <a:pt x="23382" y="29542"/>
                  <a:pt x="23248" y="29542"/>
                </a:cubicBezTo>
                <a:cubicBezTo>
                  <a:pt x="19522" y="29542"/>
                  <a:pt x="15846" y="26761"/>
                  <a:pt x="11908" y="26761"/>
                </a:cubicBezTo>
                <a:cubicBezTo>
                  <a:pt x="11577" y="26761"/>
                  <a:pt x="11245" y="26780"/>
                  <a:pt x="10910" y="26823"/>
                </a:cubicBezTo>
                <a:cubicBezTo>
                  <a:pt x="11013" y="26359"/>
                  <a:pt x="11142" y="25894"/>
                  <a:pt x="11400" y="25017"/>
                </a:cubicBezTo>
                <a:cubicBezTo>
                  <a:pt x="14088" y="25693"/>
                  <a:pt x="17223" y="26342"/>
                  <a:pt x="19887" y="26342"/>
                </a:cubicBezTo>
                <a:cubicBezTo>
                  <a:pt x="21696" y="26342"/>
                  <a:pt x="23288" y="26042"/>
                  <a:pt x="24373" y="25250"/>
                </a:cubicBezTo>
                <a:lnTo>
                  <a:pt x="24373" y="25250"/>
                </a:lnTo>
                <a:cubicBezTo>
                  <a:pt x="23649" y="25368"/>
                  <a:pt x="22922" y="25416"/>
                  <a:pt x="22193" y="25416"/>
                </a:cubicBezTo>
                <a:cubicBezTo>
                  <a:pt x="19226" y="25416"/>
                  <a:pt x="16227" y="24628"/>
                  <a:pt x="13264" y="24628"/>
                </a:cubicBezTo>
                <a:cubicBezTo>
                  <a:pt x="12675" y="24628"/>
                  <a:pt x="12088" y="24659"/>
                  <a:pt x="11503" y="24734"/>
                </a:cubicBezTo>
                <a:cubicBezTo>
                  <a:pt x="11684" y="24141"/>
                  <a:pt x="11890" y="23547"/>
                  <a:pt x="12096" y="22954"/>
                </a:cubicBezTo>
                <a:cubicBezTo>
                  <a:pt x="13934" y="23651"/>
                  <a:pt x="15855" y="23994"/>
                  <a:pt x="17767" y="23994"/>
                </a:cubicBezTo>
                <a:cubicBezTo>
                  <a:pt x="20523" y="23994"/>
                  <a:pt x="23262" y="23282"/>
                  <a:pt x="25714" y="21897"/>
                </a:cubicBezTo>
                <a:lnTo>
                  <a:pt x="25714" y="21897"/>
                </a:lnTo>
                <a:cubicBezTo>
                  <a:pt x="24100" y="22475"/>
                  <a:pt x="22386" y="22662"/>
                  <a:pt x="20631" y="22662"/>
                </a:cubicBezTo>
                <a:cubicBezTo>
                  <a:pt x="17926" y="22662"/>
                  <a:pt x="15122" y="22218"/>
                  <a:pt x="12431" y="22077"/>
                </a:cubicBezTo>
                <a:cubicBezTo>
                  <a:pt x="12793" y="21175"/>
                  <a:pt x="12844" y="21020"/>
                  <a:pt x="13566" y="19524"/>
                </a:cubicBezTo>
                <a:cubicBezTo>
                  <a:pt x="14461" y="19680"/>
                  <a:pt x="15415" y="19765"/>
                  <a:pt x="16388" y="19765"/>
                </a:cubicBezTo>
                <a:cubicBezTo>
                  <a:pt x="20240" y="19765"/>
                  <a:pt x="24403" y="18438"/>
                  <a:pt x="26462" y="14959"/>
                </a:cubicBezTo>
                <a:lnTo>
                  <a:pt x="26462" y="14959"/>
                </a:lnTo>
                <a:cubicBezTo>
                  <a:pt x="22722" y="17744"/>
                  <a:pt x="17925" y="17744"/>
                  <a:pt x="13747" y="19137"/>
                </a:cubicBezTo>
                <a:cubicBezTo>
                  <a:pt x="14211" y="18234"/>
                  <a:pt x="14701" y="17332"/>
                  <a:pt x="15268" y="16481"/>
                </a:cubicBezTo>
                <a:cubicBezTo>
                  <a:pt x="21071" y="15526"/>
                  <a:pt x="27983" y="10936"/>
                  <a:pt x="29221" y="7841"/>
                </a:cubicBezTo>
                <a:lnTo>
                  <a:pt x="29221" y="7841"/>
                </a:lnTo>
                <a:cubicBezTo>
                  <a:pt x="25121" y="10858"/>
                  <a:pt x="20194" y="13360"/>
                  <a:pt x="15630" y="16016"/>
                </a:cubicBezTo>
                <a:cubicBezTo>
                  <a:pt x="18931" y="11271"/>
                  <a:pt x="28731" y="5829"/>
                  <a:pt x="29737" y="1032"/>
                </a:cubicBezTo>
                <a:lnTo>
                  <a:pt x="29737" y="1032"/>
                </a:lnTo>
                <a:cubicBezTo>
                  <a:pt x="27803" y="3173"/>
                  <a:pt x="25249" y="4668"/>
                  <a:pt x="22954" y="6396"/>
                </a:cubicBezTo>
                <a:cubicBezTo>
                  <a:pt x="19369" y="8821"/>
                  <a:pt x="18080" y="12483"/>
                  <a:pt x="15243" y="15759"/>
                </a:cubicBezTo>
                <a:cubicBezTo>
                  <a:pt x="16223" y="10368"/>
                  <a:pt x="19627" y="5649"/>
                  <a:pt x="20659" y="0"/>
                </a:cubicBezTo>
                <a:close/>
              </a:path>
            </a:pathLst>
          </a:custGeom>
          <a:solidFill>
            <a:schemeClr val="accent3"/>
          </a:solidFill>
          <a:ln>
            <a:noFill/>
          </a:ln>
        </p:spPr>
        <p:txBody>
          <a:bodyPr spcFirstLastPara="1" lIns="121900" tIns="121900" rIns="121900" bIns="121900" anchor="ctr"/>
          <a:lstStyle/>
          <a:p>
            <a:pPr marL="0" marR="0" lvl="0" indent="0" algn="l" defTabSz="1219170" rtl="0" eaLnBrk="1" fontAlgn="base"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sp>
        <p:nvSpPr>
          <p:cNvPr id="9" name="Google Shape;521;p20"/>
          <p:cNvSpPr/>
          <p:nvPr/>
        </p:nvSpPr>
        <p:spPr>
          <a:xfrm rot="10800000" flipH="1">
            <a:off x="-289983" y="-101600"/>
            <a:ext cx="1157817" cy="1566333"/>
          </a:xfrm>
          <a:custGeom>
            <a:avLst/>
            <a:gdLst/>
            <a:ahLst/>
            <a:cxnLst/>
            <a:rect l="l" t="t" r="r" b="b"/>
            <a:pathLst>
              <a:path w="29738" h="40284" extrusionOk="0">
                <a:moveTo>
                  <a:pt x="20659" y="0"/>
                </a:moveTo>
                <a:cubicBezTo>
                  <a:pt x="17022" y="4411"/>
                  <a:pt x="13953" y="10291"/>
                  <a:pt x="14882" y="16326"/>
                </a:cubicBezTo>
                <a:lnTo>
                  <a:pt x="14701" y="16584"/>
                </a:lnTo>
                <a:cubicBezTo>
                  <a:pt x="14340" y="17177"/>
                  <a:pt x="13979" y="17770"/>
                  <a:pt x="13669" y="18389"/>
                </a:cubicBezTo>
                <a:cubicBezTo>
                  <a:pt x="13205" y="13308"/>
                  <a:pt x="12406" y="8228"/>
                  <a:pt x="11271" y="3250"/>
                </a:cubicBezTo>
                <a:lnTo>
                  <a:pt x="11271" y="3250"/>
                </a:lnTo>
                <a:cubicBezTo>
                  <a:pt x="9698" y="8486"/>
                  <a:pt x="10497" y="14185"/>
                  <a:pt x="13463" y="18776"/>
                </a:cubicBezTo>
                <a:cubicBezTo>
                  <a:pt x="12844" y="19988"/>
                  <a:pt x="12303" y="21200"/>
                  <a:pt x="11813" y="22490"/>
                </a:cubicBezTo>
                <a:cubicBezTo>
                  <a:pt x="10342" y="17693"/>
                  <a:pt x="8150" y="12354"/>
                  <a:pt x="4540" y="8743"/>
                </a:cubicBezTo>
                <a:lnTo>
                  <a:pt x="4540" y="8743"/>
                </a:lnTo>
                <a:cubicBezTo>
                  <a:pt x="6551" y="13412"/>
                  <a:pt x="7634" y="19086"/>
                  <a:pt x="11658" y="22928"/>
                </a:cubicBezTo>
                <a:cubicBezTo>
                  <a:pt x="11451" y="23444"/>
                  <a:pt x="11271" y="23960"/>
                  <a:pt x="11116" y="24502"/>
                </a:cubicBezTo>
                <a:cubicBezTo>
                  <a:pt x="7067" y="22206"/>
                  <a:pt x="4978" y="18183"/>
                  <a:pt x="2579" y="14495"/>
                </a:cubicBezTo>
                <a:lnTo>
                  <a:pt x="2579" y="14495"/>
                </a:lnTo>
                <a:cubicBezTo>
                  <a:pt x="3559" y="18802"/>
                  <a:pt x="5571" y="24579"/>
                  <a:pt x="10884" y="25250"/>
                </a:cubicBezTo>
                <a:cubicBezTo>
                  <a:pt x="10729" y="25765"/>
                  <a:pt x="10652" y="25997"/>
                  <a:pt x="10420" y="26926"/>
                </a:cubicBezTo>
                <a:cubicBezTo>
                  <a:pt x="6758" y="25688"/>
                  <a:pt x="2786" y="24553"/>
                  <a:pt x="0" y="21226"/>
                </a:cubicBezTo>
                <a:lnTo>
                  <a:pt x="0" y="21226"/>
                </a:lnTo>
                <a:cubicBezTo>
                  <a:pt x="136" y="25466"/>
                  <a:pt x="4517" y="27533"/>
                  <a:pt x="8624" y="27533"/>
                </a:cubicBezTo>
                <a:cubicBezTo>
                  <a:pt x="9188" y="27533"/>
                  <a:pt x="9748" y="27494"/>
                  <a:pt x="10291" y="27416"/>
                </a:cubicBezTo>
                <a:lnTo>
                  <a:pt x="10291" y="27416"/>
                </a:lnTo>
                <a:cubicBezTo>
                  <a:pt x="10162" y="27932"/>
                  <a:pt x="10033" y="28422"/>
                  <a:pt x="9930" y="28938"/>
                </a:cubicBezTo>
                <a:cubicBezTo>
                  <a:pt x="7962" y="29088"/>
                  <a:pt x="5995" y="29292"/>
                  <a:pt x="3944" y="29292"/>
                </a:cubicBezTo>
                <a:cubicBezTo>
                  <a:pt x="2822" y="29292"/>
                  <a:pt x="1676" y="29231"/>
                  <a:pt x="490" y="29067"/>
                </a:cubicBezTo>
                <a:lnTo>
                  <a:pt x="490" y="29067"/>
                </a:lnTo>
                <a:cubicBezTo>
                  <a:pt x="1849" y="30026"/>
                  <a:pt x="3422" y="30331"/>
                  <a:pt x="5062" y="30331"/>
                </a:cubicBezTo>
                <a:cubicBezTo>
                  <a:pt x="6596" y="30331"/>
                  <a:pt x="8190" y="30064"/>
                  <a:pt x="9723" y="29814"/>
                </a:cubicBezTo>
                <a:lnTo>
                  <a:pt x="9723" y="29814"/>
                </a:lnTo>
                <a:cubicBezTo>
                  <a:pt x="9620" y="30253"/>
                  <a:pt x="9543" y="30666"/>
                  <a:pt x="9466" y="31104"/>
                </a:cubicBezTo>
                <a:cubicBezTo>
                  <a:pt x="6912" y="31517"/>
                  <a:pt x="4617" y="33245"/>
                  <a:pt x="1960" y="34122"/>
                </a:cubicBezTo>
                <a:cubicBezTo>
                  <a:pt x="2357" y="34238"/>
                  <a:pt x="2774" y="34290"/>
                  <a:pt x="3202" y="34290"/>
                </a:cubicBezTo>
                <a:cubicBezTo>
                  <a:pt x="5248" y="34290"/>
                  <a:pt x="7562" y="33085"/>
                  <a:pt x="9311" y="31826"/>
                </a:cubicBezTo>
                <a:lnTo>
                  <a:pt x="9311" y="31826"/>
                </a:lnTo>
                <a:cubicBezTo>
                  <a:pt x="8167" y="38164"/>
                  <a:pt x="7894" y="40283"/>
                  <a:pt x="8013" y="40283"/>
                </a:cubicBezTo>
                <a:cubicBezTo>
                  <a:pt x="8206" y="40283"/>
                  <a:pt x="9423" y="34747"/>
                  <a:pt x="9646" y="32548"/>
                </a:cubicBezTo>
                <a:cubicBezTo>
                  <a:pt x="10136" y="34431"/>
                  <a:pt x="11967" y="36881"/>
                  <a:pt x="14159" y="36984"/>
                </a:cubicBezTo>
                <a:cubicBezTo>
                  <a:pt x="12483" y="35592"/>
                  <a:pt x="12122" y="32780"/>
                  <a:pt x="9852" y="31491"/>
                </a:cubicBezTo>
                <a:cubicBezTo>
                  <a:pt x="9956" y="30949"/>
                  <a:pt x="10059" y="30382"/>
                  <a:pt x="10188" y="29814"/>
                </a:cubicBezTo>
                <a:cubicBezTo>
                  <a:pt x="11451" y="32445"/>
                  <a:pt x="15681" y="33941"/>
                  <a:pt x="18415" y="34508"/>
                </a:cubicBezTo>
                <a:cubicBezTo>
                  <a:pt x="15733" y="33116"/>
                  <a:pt x="13747" y="29557"/>
                  <a:pt x="10368" y="29067"/>
                </a:cubicBezTo>
                <a:cubicBezTo>
                  <a:pt x="10471" y="28499"/>
                  <a:pt x="10626" y="27958"/>
                  <a:pt x="10755" y="27416"/>
                </a:cubicBezTo>
                <a:cubicBezTo>
                  <a:pt x="13341" y="28949"/>
                  <a:pt x="16615" y="30151"/>
                  <a:pt x="19857" y="30151"/>
                </a:cubicBezTo>
                <a:cubicBezTo>
                  <a:pt x="21141" y="30151"/>
                  <a:pt x="22421" y="29963"/>
                  <a:pt x="23650" y="29531"/>
                </a:cubicBezTo>
                <a:lnTo>
                  <a:pt x="23650" y="29531"/>
                </a:lnTo>
                <a:cubicBezTo>
                  <a:pt x="23516" y="29538"/>
                  <a:pt x="23382" y="29542"/>
                  <a:pt x="23248" y="29542"/>
                </a:cubicBezTo>
                <a:cubicBezTo>
                  <a:pt x="19522" y="29542"/>
                  <a:pt x="15846" y="26761"/>
                  <a:pt x="11908" y="26761"/>
                </a:cubicBezTo>
                <a:cubicBezTo>
                  <a:pt x="11577" y="26761"/>
                  <a:pt x="11245" y="26780"/>
                  <a:pt x="10910" y="26823"/>
                </a:cubicBezTo>
                <a:cubicBezTo>
                  <a:pt x="11013" y="26359"/>
                  <a:pt x="11142" y="25894"/>
                  <a:pt x="11400" y="25017"/>
                </a:cubicBezTo>
                <a:cubicBezTo>
                  <a:pt x="14088" y="25693"/>
                  <a:pt x="17223" y="26342"/>
                  <a:pt x="19887" y="26342"/>
                </a:cubicBezTo>
                <a:cubicBezTo>
                  <a:pt x="21696" y="26342"/>
                  <a:pt x="23288" y="26042"/>
                  <a:pt x="24373" y="25250"/>
                </a:cubicBezTo>
                <a:lnTo>
                  <a:pt x="24373" y="25250"/>
                </a:lnTo>
                <a:cubicBezTo>
                  <a:pt x="23649" y="25368"/>
                  <a:pt x="22922" y="25416"/>
                  <a:pt x="22193" y="25416"/>
                </a:cubicBezTo>
                <a:cubicBezTo>
                  <a:pt x="19226" y="25416"/>
                  <a:pt x="16227" y="24628"/>
                  <a:pt x="13264" y="24628"/>
                </a:cubicBezTo>
                <a:cubicBezTo>
                  <a:pt x="12675" y="24628"/>
                  <a:pt x="12088" y="24659"/>
                  <a:pt x="11503" y="24734"/>
                </a:cubicBezTo>
                <a:cubicBezTo>
                  <a:pt x="11684" y="24141"/>
                  <a:pt x="11890" y="23547"/>
                  <a:pt x="12096" y="22954"/>
                </a:cubicBezTo>
                <a:cubicBezTo>
                  <a:pt x="13934" y="23651"/>
                  <a:pt x="15855" y="23994"/>
                  <a:pt x="17767" y="23994"/>
                </a:cubicBezTo>
                <a:cubicBezTo>
                  <a:pt x="20523" y="23994"/>
                  <a:pt x="23262" y="23282"/>
                  <a:pt x="25714" y="21897"/>
                </a:cubicBezTo>
                <a:lnTo>
                  <a:pt x="25714" y="21897"/>
                </a:lnTo>
                <a:cubicBezTo>
                  <a:pt x="24100" y="22475"/>
                  <a:pt x="22386" y="22662"/>
                  <a:pt x="20631" y="22662"/>
                </a:cubicBezTo>
                <a:cubicBezTo>
                  <a:pt x="17926" y="22662"/>
                  <a:pt x="15122" y="22218"/>
                  <a:pt x="12431" y="22077"/>
                </a:cubicBezTo>
                <a:cubicBezTo>
                  <a:pt x="12793" y="21175"/>
                  <a:pt x="12844" y="21020"/>
                  <a:pt x="13566" y="19524"/>
                </a:cubicBezTo>
                <a:cubicBezTo>
                  <a:pt x="14461" y="19680"/>
                  <a:pt x="15415" y="19765"/>
                  <a:pt x="16388" y="19765"/>
                </a:cubicBezTo>
                <a:cubicBezTo>
                  <a:pt x="20240" y="19765"/>
                  <a:pt x="24403" y="18438"/>
                  <a:pt x="26462" y="14959"/>
                </a:cubicBezTo>
                <a:lnTo>
                  <a:pt x="26462" y="14959"/>
                </a:lnTo>
                <a:cubicBezTo>
                  <a:pt x="22722" y="17744"/>
                  <a:pt x="17925" y="17744"/>
                  <a:pt x="13747" y="19137"/>
                </a:cubicBezTo>
                <a:cubicBezTo>
                  <a:pt x="14211" y="18234"/>
                  <a:pt x="14701" y="17332"/>
                  <a:pt x="15268" y="16481"/>
                </a:cubicBezTo>
                <a:cubicBezTo>
                  <a:pt x="21071" y="15526"/>
                  <a:pt x="27983" y="10936"/>
                  <a:pt x="29221" y="7841"/>
                </a:cubicBezTo>
                <a:lnTo>
                  <a:pt x="29221" y="7841"/>
                </a:lnTo>
                <a:cubicBezTo>
                  <a:pt x="25121" y="10858"/>
                  <a:pt x="20194" y="13360"/>
                  <a:pt x="15630" y="16016"/>
                </a:cubicBezTo>
                <a:cubicBezTo>
                  <a:pt x="18931" y="11271"/>
                  <a:pt x="28731" y="5829"/>
                  <a:pt x="29737" y="1032"/>
                </a:cubicBezTo>
                <a:lnTo>
                  <a:pt x="29737" y="1032"/>
                </a:lnTo>
                <a:cubicBezTo>
                  <a:pt x="27803" y="3173"/>
                  <a:pt x="25249" y="4668"/>
                  <a:pt x="22954" y="6396"/>
                </a:cubicBezTo>
                <a:cubicBezTo>
                  <a:pt x="19369" y="8821"/>
                  <a:pt x="18080" y="12483"/>
                  <a:pt x="15243" y="15759"/>
                </a:cubicBezTo>
                <a:cubicBezTo>
                  <a:pt x="16223" y="10368"/>
                  <a:pt x="19627" y="5649"/>
                  <a:pt x="20659" y="0"/>
                </a:cubicBezTo>
                <a:close/>
              </a:path>
            </a:pathLst>
          </a:custGeom>
          <a:solidFill>
            <a:schemeClr val="accent3"/>
          </a:solidFill>
          <a:ln>
            <a:noFill/>
          </a:ln>
        </p:spPr>
        <p:txBody>
          <a:bodyPr spcFirstLastPara="1" lIns="121900" tIns="121900" rIns="121900" bIns="121900" anchor="ctr"/>
          <a:lstStyle/>
          <a:p>
            <a:pPr marL="0" marR="0" lvl="0" indent="0" algn="l" defTabSz="1219170" rtl="0" eaLnBrk="1" fontAlgn="base"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grpSp>
        <p:nvGrpSpPr>
          <p:cNvPr id="10" name="Google Shape;522;p20"/>
          <p:cNvGrpSpPr>
            <a:grpSpLocks/>
          </p:cNvGrpSpPr>
          <p:nvPr/>
        </p:nvGrpSpPr>
        <p:grpSpPr bwMode="auto">
          <a:xfrm rot="5400000" flipH="1">
            <a:off x="786342" y="6088592"/>
            <a:ext cx="1045633" cy="840317"/>
            <a:chOff x="4649450" y="3501095"/>
            <a:chExt cx="1224050" cy="983475"/>
          </a:xfrm>
        </p:grpSpPr>
        <p:sp>
          <p:nvSpPr>
            <p:cNvPr id="11" name="Google Shape;523;p20"/>
            <p:cNvSpPr>
              <a:spLocks/>
            </p:cNvSpPr>
            <p:nvPr/>
          </p:nvSpPr>
          <p:spPr bwMode="auto">
            <a:xfrm>
              <a:off x="4649450" y="4150450"/>
              <a:ext cx="456475" cy="168275"/>
            </a:xfrm>
            <a:custGeom>
              <a:avLst/>
              <a:gdLst>
                <a:gd name="T0" fmla="*/ 226656250 w 18259"/>
                <a:gd name="T1" fmla="*/ 15625 h 6731"/>
                <a:gd name="T2" fmla="*/ 225843750 w 18259"/>
                <a:gd name="T3" fmla="*/ 812500 h 6731"/>
                <a:gd name="T4" fmla="*/ 13875000 w 18259"/>
                <a:gd name="T5" fmla="*/ 91484375 h 6731"/>
                <a:gd name="T6" fmla="*/ 8343750 w 18259"/>
                <a:gd name="T7" fmla="*/ 105156250 h 6731"/>
                <a:gd name="T8" fmla="*/ 226656250 w 18259"/>
                <a:gd name="T9" fmla="*/ 15625 h 673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8259" h="6731" extrusionOk="0">
                  <a:moveTo>
                    <a:pt x="14506" y="1"/>
                  </a:moveTo>
                  <a:lnTo>
                    <a:pt x="14454" y="52"/>
                  </a:lnTo>
                  <a:cubicBezTo>
                    <a:pt x="10483" y="3121"/>
                    <a:pt x="5815" y="5107"/>
                    <a:pt x="888" y="5855"/>
                  </a:cubicBezTo>
                  <a:cubicBezTo>
                    <a:pt x="21" y="6472"/>
                    <a:pt x="0" y="6730"/>
                    <a:pt x="534" y="6730"/>
                  </a:cubicBezTo>
                  <a:cubicBezTo>
                    <a:pt x="3080" y="6730"/>
                    <a:pt x="18259" y="854"/>
                    <a:pt x="14506" y="1"/>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marL="0" marR="0" lvl="0" indent="0" algn="l" defTabSz="121917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sp>
          <p:nvSpPr>
            <p:cNvPr id="12" name="Google Shape;524;p20"/>
            <p:cNvSpPr>
              <a:spLocks/>
            </p:cNvSpPr>
            <p:nvPr/>
          </p:nvSpPr>
          <p:spPr bwMode="auto">
            <a:xfrm>
              <a:off x="4756075" y="3501095"/>
              <a:ext cx="1117425" cy="983475"/>
            </a:xfrm>
            <a:custGeom>
              <a:avLst/>
              <a:gdLst>
                <a:gd name="T0" fmla="*/ 568421875 w 44697"/>
                <a:gd name="T1" fmla="*/ 93421875 h 39339"/>
                <a:gd name="T2" fmla="*/ 558546875 w 44697"/>
                <a:gd name="T3" fmla="*/ 141171875 h 39339"/>
                <a:gd name="T4" fmla="*/ 538640625 w 44697"/>
                <a:gd name="T5" fmla="*/ 148218750 h 39339"/>
                <a:gd name="T6" fmla="*/ 540812500 w 44697"/>
                <a:gd name="T7" fmla="*/ 105296875 h 39339"/>
                <a:gd name="T8" fmla="*/ 568421875 w 44697"/>
                <a:gd name="T9" fmla="*/ 93421875 h 39339"/>
                <a:gd name="T10" fmla="*/ 330812500 w 44697"/>
                <a:gd name="T11" fmla="*/ 156265625 h 39339"/>
                <a:gd name="T12" fmla="*/ 333281250 w 44697"/>
                <a:gd name="T13" fmla="*/ 156484375 h 39339"/>
                <a:gd name="T14" fmla="*/ 318171875 w 44697"/>
                <a:gd name="T15" fmla="*/ 225640625 h 39339"/>
                <a:gd name="T16" fmla="*/ 315546875 w 44697"/>
                <a:gd name="T17" fmla="*/ 225390625 h 39339"/>
                <a:gd name="T18" fmla="*/ 330812500 w 44697"/>
                <a:gd name="T19" fmla="*/ 156265625 h 39339"/>
                <a:gd name="T20" fmla="*/ 308812500 w 44697"/>
                <a:gd name="T21" fmla="*/ 337437500 h 39339"/>
                <a:gd name="T22" fmla="*/ 331671875 w 44697"/>
                <a:gd name="T23" fmla="*/ 342250000 h 39339"/>
                <a:gd name="T24" fmla="*/ 334062500 w 44697"/>
                <a:gd name="T25" fmla="*/ 393734375 h 39339"/>
                <a:gd name="T26" fmla="*/ 310703125 w 44697"/>
                <a:gd name="T27" fmla="*/ 388593750 h 39339"/>
                <a:gd name="T28" fmla="*/ 308812500 w 44697"/>
                <a:gd name="T29" fmla="*/ 337437500 h 39339"/>
                <a:gd name="T30" fmla="*/ 377843750 w 44697"/>
                <a:gd name="T31" fmla="*/ 408781250 h 39339"/>
                <a:gd name="T32" fmla="*/ 404203125 w 44697"/>
                <a:gd name="T33" fmla="*/ 431718750 h 39339"/>
                <a:gd name="T34" fmla="*/ 392500000 w 44697"/>
                <a:gd name="T35" fmla="*/ 437390625 h 39339"/>
                <a:gd name="T36" fmla="*/ 366328125 w 44697"/>
                <a:gd name="T37" fmla="*/ 414390625 h 39339"/>
                <a:gd name="T38" fmla="*/ 377843750 w 44697"/>
                <a:gd name="T39" fmla="*/ 408781250 h 39339"/>
                <a:gd name="T40" fmla="*/ 400093750 w 44697"/>
                <a:gd name="T41" fmla="*/ 0 h 39339"/>
                <a:gd name="T42" fmla="*/ 279687500 w 44697"/>
                <a:gd name="T43" fmla="*/ 100875000 h 39339"/>
                <a:gd name="T44" fmla="*/ 274265625 w 44697"/>
                <a:gd name="T45" fmla="*/ 248312500 h 39339"/>
                <a:gd name="T46" fmla="*/ 247046875 w 44697"/>
                <a:gd name="T47" fmla="*/ 211687500 h 39339"/>
                <a:gd name="T48" fmla="*/ 263968750 w 44697"/>
                <a:gd name="T49" fmla="*/ 32765625 h 39339"/>
                <a:gd name="T50" fmla="*/ 263968750 w 44697"/>
                <a:gd name="T51" fmla="*/ 32765625 h 39339"/>
                <a:gd name="T52" fmla="*/ 179015625 w 44697"/>
                <a:gd name="T53" fmla="*/ 322359375 h 39339"/>
                <a:gd name="T54" fmla="*/ 176515625 w 44697"/>
                <a:gd name="T55" fmla="*/ 322109375 h 39339"/>
                <a:gd name="T56" fmla="*/ 97937500 w 44697"/>
                <a:gd name="T57" fmla="*/ 144390625 h 39339"/>
                <a:gd name="T58" fmla="*/ 97937500 w 44697"/>
                <a:gd name="T59" fmla="*/ 144390625 h 39339"/>
                <a:gd name="T60" fmla="*/ 21375000 w 44697"/>
                <a:gd name="T61" fmla="*/ 330171875 h 39339"/>
                <a:gd name="T62" fmla="*/ 133796875 w 44697"/>
                <a:gd name="T63" fmla="*/ 420828125 h 39339"/>
                <a:gd name="T64" fmla="*/ 205937500 w 44697"/>
                <a:gd name="T65" fmla="*/ 579609375 h 39339"/>
                <a:gd name="T66" fmla="*/ 321625000 w 44697"/>
                <a:gd name="T67" fmla="*/ 614656250 h 39339"/>
                <a:gd name="T68" fmla="*/ 401375000 w 44697"/>
                <a:gd name="T69" fmla="*/ 590093750 h 39339"/>
                <a:gd name="T70" fmla="*/ 343359375 w 44697"/>
                <a:gd name="T71" fmla="*/ 557843750 h 39339"/>
                <a:gd name="T72" fmla="*/ 249859375 w 44697"/>
                <a:gd name="T73" fmla="*/ 462750000 h 39339"/>
                <a:gd name="T74" fmla="*/ 259890625 w 44697"/>
                <a:gd name="T75" fmla="*/ 461968750 h 39339"/>
                <a:gd name="T76" fmla="*/ 447968750 w 44697"/>
                <a:gd name="T77" fmla="*/ 519750000 h 39339"/>
                <a:gd name="T78" fmla="*/ 507359375 w 44697"/>
                <a:gd name="T79" fmla="*/ 502234375 h 39339"/>
                <a:gd name="T80" fmla="*/ 577078125 w 44697"/>
                <a:gd name="T81" fmla="*/ 433734375 h 39339"/>
                <a:gd name="T82" fmla="*/ 577078125 w 44697"/>
                <a:gd name="T83" fmla="*/ 433734375 h 39339"/>
                <a:gd name="T84" fmla="*/ 531578125 w 44697"/>
                <a:gd name="T85" fmla="*/ 436671875 h 39339"/>
                <a:gd name="T86" fmla="*/ 401375000 w 44697"/>
                <a:gd name="T87" fmla="*/ 379328125 h 39339"/>
                <a:gd name="T88" fmla="*/ 419578125 w 44697"/>
                <a:gd name="T89" fmla="*/ 361828125 h 39339"/>
                <a:gd name="T90" fmla="*/ 546062500 w 44697"/>
                <a:gd name="T91" fmla="*/ 382265625 h 39339"/>
                <a:gd name="T92" fmla="*/ 567406250 w 44697"/>
                <a:gd name="T93" fmla="*/ 377312500 h 39339"/>
                <a:gd name="T94" fmla="*/ 642765625 w 44697"/>
                <a:gd name="T95" fmla="*/ 289062500 h 39339"/>
                <a:gd name="T96" fmla="*/ 642765625 w 44697"/>
                <a:gd name="T97" fmla="*/ 289062500 h 39339"/>
                <a:gd name="T98" fmla="*/ 569609375 w 44697"/>
                <a:gd name="T99" fmla="*/ 299906250 h 39339"/>
                <a:gd name="T100" fmla="*/ 519453125 w 44697"/>
                <a:gd name="T101" fmla="*/ 245937500 h 39339"/>
                <a:gd name="T102" fmla="*/ 662109375 w 44697"/>
                <a:gd name="T103" fmla="*/ 203218750 h 39339"/>
                <a:gd name="T104" fmla="*/ 683468750 w 44697"/>
                <a:gd name="T105" fmla="*/ 64203125 h 39339"/>
                <a:gd name="T106" fmla="*/ 564890625 w 44697"/>
                <a:gd name="T107" fmla="*/ 31984375 h 39339"/>
                <a:gd name="T108" fmla="*/ 453765625 w 44697"/>
                <a:gd name="T109" fmla="*/ 127062500 h 39339"/>
                <a:gd name="T110" fmla="*/ 425046875 w 44697"/>
                <a:gd name="T111" fmla="*/ 158625000 h 39339"/>
                <a:gd name="T112" fmla="*/ 406625000 w 44697"/>
                <a:gd name="T113" fmla="*/ 152046875 h 39339"/>
                <a:gd name="T114" fmla="*/ 429187500 w 44697"/>
                <a:gd name="T115" fmla="*/ 16640625 h 39339"/>
                <a:gd name="T116" fmla="*/ 400093750 w 44697"/>
                <a:gd name="T117" fmla="*/ 0 h 39339"/>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44697" h="39339" extrusionOk="0">
                  <a:moveTo>
                    <a:pt x="36379" y="5979"/>
                  </a:moveTo>
                  <a:cubicBezTo>
                    <a:pt x="37626" y="5979"/>
                    <a:pt x="37864" y="7555"/>
                    <a:pt x="35747" y="9035"/>
                  </a:cubicBezTo>
                  <a:cubicBezTo>
                    <a:pt x="35259" y="9350"/>
                    <a:pt x="34824" y="9486"/>
                    <a:pt x="34473" y="9486"/>
                  </a:cubicBezTo>
                  <a:cubicBezTo>
                    <a:pt x="33357" y="9486"/>
                    <a:pt x="33082" y="8112"/>
                    <a:pt x="34612" y="6739"/>
                  </a:cubicBezTo>
                  <a:cubicBezTo>
                    <a:pt x="35297" y="6203"/>
                    <a:pt x="35910" y="5979"/>
                    <a:pt x="36379" y="5979"/>
                  </a:cubicBezTo>
                  <a:close/>
                  <a:moveTo>
                    <a:pt x="21172" y="10001"/>
                  </a:moveTo>
                  <a:cubicBezTo>
                    <a:pt x="21224" y="10001"/>
                    <a:pt x="21276" y="10006"/>
                    <a:pt x="21330" y="10015"/>
                  </a:cubicBezTo>
                  <a:cubicBezTo>
                    <a:pt x="22725" y="10339"/>
                    <a:pt x="21930" y="14441"/>
                    <a:pt x="20363" y="14441"/>
                  </a:cubicBezTo>
                  <a:cubicBezTo>
                    <a:pt x="20308" y="14441"/>
                    <a:pt x="20252" y="14435"/>
                    <a:pt x="20195" y="14425"/>
                  </a:cubicBezTo>
                  <a:cubicBezTo>
                    <a:pt x="18771" y="14125"/>
                    <a:pt x="19573" y="10001"/>
                    <a:pt x="21172" y="10001"/>
                  </a:cubicBezTo>
                  <a:close/>
                  <a:moveTo>
                    <a:pt x="19764" y="21596"/>
                  </a:moveTo>
                  <a:cubicBezTo>
                    <a:pt x="20187" y="21596"/>
                    <a:pt x="20679" y="21690"/>
                    <a:pt x="21227" y="21904"/>
                  </a:cubicBezTo>
                  <a:cubicBezTo>
                    <a:pt x="23760" y="23171"/>
                    <a:pt x="23321" y="25199"/>
                    <a:pt x="21380" y="25199"/>
                  </a:cubicBezTo>
                  <a:cubicBezTo>
                    <a:pt x="20950" y="25199"/>
                    <a:pt x="20447" y="25099"/>
                    <a:pt x="19885" y="24870"/>
                  </a:cubicBezTo>
                  <a:cubicBezTo>
                    <a:pt x="17338" y="23618"/>
                    <a:pt x="17796" y="21596"/>
                    <a:pt x="19764" y="21596"/>
                  </a:cubicBezTo>
                  <a:close/>
                  <a:moveTo>
                    <a:pt x="24182" y="26162"/>
                  </a:moveTo>
                  <a:cubicBezTo>
                    <a:pt x="24978" y="26162"/>
                    <a:pt x="26067" y="26763"/>
                    <a:pt x="25869" y="27630"/>
                  </a:cubicBezTo>
                  <a:cubicBezTo>
                    <a:pt x="25759" y="27880"/>
                    <a:pt x="25466" y="27993"/>
                    <a:pt x="25120" y="27993"/>
                  </a:cubicBezTo>
                  <a:cubicBezTo>
                    <a:pt x="24325" y="27993"/>
                    <a:pt x="23247" y="27401"/>
                    <a:pt x="23445" y="26521"/>
                  </a:cubicBezTo>
                  <a:cubicBezTo>
                    <a:pt x="23553" y="26273"/>
                    <a:pt x="23840" y="26162"/>
                    <a:pt x="24182" y="26162"/>
                  </a:cubicBezTo>
                  <a:close/>
                  <a:moveTo>
                    <a:pt x="25606" y="0"/>
                  </a:moveTo>
                  <a:cubicBezTo>
                    <a:pt x="22588" y="0"/>
                    <a:pt x="17675" y="4496"/>
                    <a:pt x="17900" y="6456"/>
                  </a:cubicBezTo>
                  <a:cubicBezTo>
                    <a:pt x="16987" y="8479"/>
                    <a:pt x="18562" y="15892"/>
                    <a:pt x="17553" y="15892"/>
                  </a:cubicBezTo>
                  <a:cubicBezTo>
                    <a:pt x="17250" y="15892"/>
                    <a:pt x="16715" y="15226"/>
                    <a:pt x="15811" y="13548"/>
                  </a:cubicBezTo>
                  <a:cubicBezTo>
                    <a:pt x="13644" y="6765"/>
                    <a:pt x="18519" y="3541"/>
                    <a:pt x="16894" y="2097"/>
                  </a:cubicBezTo>
                  <a:cubicBezTo>
                    <a:pt x="4927" y="6524"/>
                    <a:pt x="13981" y="20631"/>
                    <a:pt x="11457" y="20631"/>
                  </a:cubicBezTo>
                  <a:cubicBezTo>
                    <a:pt x="11408" y="20631"/>
                    <a:pt x="11355" y="20625"/>
                    <a:pt x="11297" y="20615"/>
                  </a:cubicBezTo>
                  <a:cubicBezTo>
                    <a:pt x="3844" y="16823"/>
                    <a:pt x="7919" y="10273"/>
                    <a:pt x="6268" y="9241"/>
                  </a:cubicBezTo>
                  <a:cubicBezTo>
                    <a:pt x="1780" y="9447"/>
                    <a:pt x="1" y="18345"/>
                    <a:pt x="1368" y="21131"/>
                  </a:cubicBezTo>
                  <a:cubicBezTo>
                    <a:pt x="2425" y="24225"/>
                    <a:pt x="5314" y="26727"/>
                    <a:pt x="8563" y="26933"/>
                  </a:cubicBezTo>
                  <a:cubicBezTo>
                    <a:pt x="6681" y="33304"/>
                    <a:pt x="11968" y="36295"/>
                    <a:pt x="13180" y="37095"/>
                  </a:cubicBezTo>
                  <a:cubicBezTo>
                    <a:pt x="16091" y="38759"/>
                    <a:pt x="18570" y="39338"/>
                    <a:pt x="20584" y="39338"/>
                  </a:cubicBezTo>
                  <a:cubicBezTo>
                    <a:pt x="22940" y="39338"/>
                    <a:pt x="24659" y="38544"/>
                    <a:pt x="25688" y="37766"/>
                  </a:cubicBezTo>
                  <a:cubicBezTo>
                    <a:pt x="27932" y="35831"/>
                    <a:pt x="26101" y="36167"/>
                    <a:pt x="21975" y="35702"/>
                  </a:cubicBezTo>
                  <a:cubicBezTo>
                    <a:pt x="17100" y="35522"/>
                    <a:pt x="14469" y="31086"/>
                    <a:pt x="15991" y="29616"/>
                  </a:cubicBezTo>
                  <a:cubicBezTo>
                    <a:pt x="16201" y="29582"/>
                    <a:pt x="16415" y="29566"/>
                    <a:pt x="16633" y="29566"/>
                  </a:cubicBezTo>
                  <a:cubicBezTo>
                    <a:pt x="19978" y="29566"/>
                    <a:pt x="24301" y="33264"/>
                    <a:pt x="28670" y="33264"/>
                  </a:cubicBezTo>
                  <a:cubicBezTo>
                    <a:pt x="29941" y="33264"/>
                    <a:pt x="31216" y="32951"/>
                    <a:pt x="32471" y="32143"/>
                  </a:cubicBezTo>
                  <a:cubicBezTo>
                    <a:pt x="34277" y="31215"/>
                    <a:pt x="38068" y="28558"/>
                    <a:pt x="36933" y="27759"/>
                  </a:cubicBezTo>
                  <a:cubicBezTo>
                    <a:pt x="35945" y="27884"/>
                    <a:pt x="34966" y="27947"/>
                    <a:pt x="34021" y="27947"/>
                  </a:cubicBezTo>
                  <a:cubicBezTo>
                    <a:pt x="29910" y="27947"/>
                    <a:pt x="26443" y="26752"/>
                    <a:pt x="25688" y="24277"/>
                  </a:cubicBezTo>
                  <a:cubicBezTo>
                    <a:pt x="25424" y="23442"/>
                    <a:pt x="25932" y="23157"/>
                    <a:pt x="26853" y="23157"/>
                  </a:cubicBezTo>
                  <a:cubicBezTo>
                    <a:pt x="28828" y="23157"/>
                    <a:pt x="32703" y="24465"/>
                    <a:pt x="34948" y="24465"/>
                  </a:cubicBezTo>
                  <a:cubicBezTo>
                    <a:pt x="35537" y="24465"/>
                    <a:pt x="36013" y="24375"/>
                    <a:pt x="36314" y="24148"/>
                  </a:cubicBezTo>
                  <a:cubicBezTo>
                    <a:pt x="38816" y="23606"/>
                    <a:pt x="43303" y="19274"/>
                    <a:pt x="41137" y="18500"/>
                  </a:cubicBezTo>
                  <a:cubicBezTo>
                    <a:pt x="39565" y="18986"/>
                    <a:pt x="37927" y="19194"/>
                    <a:pt x="36455" y="19194"/>
                  </a:cubicBezTo>
                  <a:cubicBezTo>
                    <a:pt x="32299" y="19194"/>
                    <a:pt x="29474" y="17531"/>
                    <a:pt x="33245" y="15740"/>
                  </a:cubicBezTo>
                  <a:cubicBezTo>
                    <a:pt x="36340" y="14554"/>
                    <a:pt x="40131" y="15818"/>
                    <a:pt x="42375" y="13006"/>
                  </a:cubicBezTo>
                  <a:cubicBezTo>
                    <a:pt x="43355" y="10453"/>
                    <a:pt x="44696" y="5966"/>
                    <a:pt x="43742" y="4109"/>
                  </a:cubicBezTo>
                  <a:cubicBezTo>
                    <a:pt x="41314" y="2858"/>
                    <a:pt x="38595" y="2047"/>
                    <a:pt x="36153" y="2047"/>
                  </a:cubicBezTo>
                  <a:cubicBezTo>
                    <a:pt x="32654" y="2047"/>
                    <a:pt x="29725" y="3712"/>
                    <a:pt x="29041" y="8132"/>
                  </a:cubicBezTo>
                  <a:cubicBezTo>
                    <a:pt x="28743" y="9270"/>
                    <a:pt x="28120" y="10152"/>
                    <a:pt x="27203" y="10152"/>
                  </a:cubicBezTo>
                  <a:cubicBezTo>
                    <a:pt x="26852" y="10152"/>
                    <a:pt x="26459" y="10023"/>
                    <a:pt x="26024" y="9731"/>
                  </a:cubicBezTo>
                  <a:cubicBezTo>
                    <a:pt x="23651" y="7100"/>
                    <a:pt x="26901" y="3851"/>
                    <a:pt x="27468" y="1065"/>
                  </a:cubicBezTo>
                  <a:cubicBezTo>
                    <a:pt x="27065" y="312"/>
                    <a:pt x="26401" y="0"/>
                    <a:pt x="25606" y="0"/>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marL="0" marR="0" lvl="0" indent="0" algn="l" defTabSz="121917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sp>
          <p:nvSpPr>
            <p:cNvPr id="13" name="Google Shape;525;p20"/>
            <p:cNvSpPr>
              <a:spLocks/>
            </p:cNvSpPr>
            <p:nvPr/>
          </p:nvSpPr>
          <p:spPr bwMode="auto">
            <a:xfrm>
              <a:off x="4841875" y="3612075"/>
              <a:ext cx="811775" cy="761500"/>
            </a:xfrm>
            <a:custGeom>
              <a:avLst/>
              <a:gdLst>
                <a:gd name="T0" fmla="*/ 329640625 w 32471"/>
                <a:gd name="T1" fmla="*/ 0 h 30460"/>
                <a:gd name="T2" fmla="*/ 329640625 w 32471"/>
                <a:gd name="T3" fmla="*/ 0 h 30460"/>
                <a:gd name="T4" fmla="*/ 312718750 w 32471"/>
                <a:gd name="T5" fmla="*/ 229296875 h 30460"/>
                <a:gd name="T6" fmla="*/ 197859375 w 32471"/>
                <a:gd name="T7" fmla="*/ 289750000 h 30460"/>
                <a:gd name="T8" fmla="*/ 156359375 w 32471"/>
                <a:gd name="T9" fmla="*/ 76578125 h 30460"/>
                <a:gd name="T10" fmla="*/ 156359375 w 32471"/>
                <a:gd name="T11" fmla="*/ 76578125 h 30460"/>
                <a:gd name="T12" fmla="*/ 194640625 w 32471"/>
                <a:gd name="T13" fmla="*/ 291359375 h 30460"/>
                <a:gd name="T14" fmla="*/ 108000000 w 32471"/>
                <a:gd name="T15" fmla="*/ 342140625 h 30460"/>
                <a:gd name="T16" fmla="*/ 7250000 w 32471"/>
                <a:gd name="T17" fmla="*/ 163218750 h 30460"/>
                <a:gd name="T18" fmla="*/ 7250000 w 32471"/>
                <a:gd name="T19" fmla="*/ 163218750 h 30460"/>
                <a:gd name="T20" fmla="*/ 4031250 w 32471"/>
                <a:gd name="T21" fmla="*/ 206734375 h 30460"/>
                <a:gd name="T22" fmla="*/ 103562500 w 32471"/>
                <a:gd name="T23" fmla="*/ 344562500 h 30460"/>
                <a:gd name="T24" fmla="*/ 66093750 w 32471"/>
                <a:gd name="T25" fmla="*/ 371953125 h 30460"/>
                <a:gd name="T26" fmla="*/ 112031250 w 32471"/>
                <a:gd name="T27" fmla="*/ 343750000 h 30460"/>
                <a:gd name="T28" fmla="*/ 112031250 w 32471"/>
                <a:gd name="T29" fmla="*/ 343750000 h 30460"/>
                <a:gd name="T30" fmla="*/ 148296875 w 32471"/>
                <a:gd name="T31" fmla="*/ 475921875 h 30460"/>
                <a:gd name="T32" fmla="*/ 158781250 w 32471"/>
                <a:gd name="T33" fmla="*/ 315937500 h 30460"/>
                <a:gd name="T34" fmla="*/ 378296875 w 32471"/>
                <a:gd name="T35" fmla="*/ 435640625 h 30460"/>
                <a:gd name="T36" fmla="*/ 380015625 w 32471"/>
                <a:gd name="T37" fmla="*/ 435625000 h 30460"/>
                <a:gd name="T38" fmla="*/ 162406250 w 32471"/>
                <a:gd name="T39" fmla="*/ 313921875 h 30460"/>
                <a:gd name="T40" fmla="*/ 316343750 w 32471"/>
                <a:gd name="T41" fmla="*/ 231312500 h 30460"/>
                <a:gd name="T42" fmla="*/ 341734375 w 32471"/>
                <a:gd name="T43" fmla="*/ 218828125 h 30460"/>
                <a:gd name="T44" fmla="*/ 471234375 w 32471"/>
                <a:gd name="T45" fmla="*/ 281484375 h 30460"/>
                <a:gd name="T46" fmla="*/ 491640625 w 32471"/>
                <a:gd name="T47" fmla="*/ 277265625 h 30460"/>
                <a:gd name="T48" fmla="*/ 491640625 w 32471"/>
                <a:gd name="T49" fmla="*/ 277265625 h 30460"/>
                <a:gd name="T50" fmla="*/ 479328125 w 32471"/>
                <a:gd name="T51" fmla="*/ 278031250 h 30460"/>
                <a:gd name="T52" fmla="*/ 345359375 w 32471"/>
                <a:gd name="T53" fmla="*/ 216812500 h 30460"/>
                <a:gd name="T54" fmla="*/ 507359375 w 32471"/>
                <a:gd name="T55" fmla="*/ 94703125 h 30460"/>
                <a:gd name="T56" fmla="*/ 507359375 w 32471"/>
                <a:gd name="T57" fmla="*/ 94703125 h 30460"/>
                <a:gd name="T58" fmla="*/ 414671875 w 32471"/>
                <a:gd name="T59" fmla="*/ 176515625 h 30460"/>
                <a:gd name="T60" fmla="*/ 438828125 w 32471"/>
                <a:gd name="T61" fmla="*/ 73562500 h 30460"/>
                <a:gd name="T62" fmla="*/ 435625000 w 32471"/>
                <a:gd name="T63" fmla="*/ 78187500 h 30460"/>
                <a:gd name="T64" fmla="*/ 315531250 w 32471"/>
                <a:gd name="T65" fmla="*/ 227687500 h 30460"/>
                <a:gd name="T66" fmla="*/ 329640625 w 32471"/>
                <a:gd name="T67" fmla="*/ 0 h 30460"/>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32471" h="30460" extrusionOk="0">
                  <a:moveTo>
                    <a:pt x="21097" y="0"/>
                  </a:moveTo>
                  <a:lnTo>
                    <a:pt x="21097" y="0"/>
                  </a:lnTo>
                  <a:cubicBezTo>
                    <a:pt x="18312" y="4075"/>
                    <a:pt x="17873" y="9827"/>
                    <a:pt x="20014" y="14675"/>
                  </a:cubicBezTo>
                  <a:cubicBezTo>
                    <a:pt x="17796" y="15759"/>
                    <a:pt x="15114" y="17177"/>
                    <a:pt x="12663" y="18544"/>
                  </a:cubicBezTo>
                  <a:cubicBezTo>
                    <a:pt x="8614" y="14005"/>
                    <a:pt x="8589" y="9827"/>
                    <a:pt x="10007" y="4901"/>
                  </a:cubicBezTo>
                  <a:cubicBezTo>
                    <a:pt x="7841" y="9208"/>
                    <a:pt x="8924" y="14908"/>
                    <a:pt x="12457" y="18647"/>
                  </a:cubicBezTo>
                  <a:cubicBezTo>
                    <a:pt x="10884" y="19524"/>
                    <a:pt x="8769" y="20762"/>
                    <a:pt x="6912" y="21897"/>
                  </a:cubicBezTo>
                  <a:cubicBezTo>
                    <a:pt x="2192" y="20607"/>
                    <a:pt x="26" y="15217"/>
                    <a:pt x="464" y="10446"/>
                  </a:cubicBezTo>
                  <a:cubicBezTo>
                    <a:pt x="0" y="10884"/>
                    <a:pt x="284" y="12096"/>
                    <a:pt x="258" y="13231"/>
                  </a:cubicBezTo>
                  <a:cubicBezTo>
                    <a:pt x="568" y="16739"/>
                    <a:pt x="2734" y="20891"/>
                    <a:pt x="6628" y="22052"/>
                  </a:cubicBezTo>
                  <a:cubicBezTo>
                    <a:pt x="6345" y="22464"/>
                    <a:pt x="4153" y="23135"/>
                    <a:pt x="4230" y="23805"/>
                  </a:cubicBezTo>
                  <a:cubicBezTo>
                    <a:pt x="4926" y="23367"/>
                    <a:pt x="6061" y="22671"/>
                    <a:pt x="7170" y="22000"/>
                  </a:cubicBezTo>
                  <a:cubicBezTo>
                    <a:pt x="5519" y="24527"/>
                    <a:pt x="6783" y="29840"/>
                    <a:pt x="9491" y="30459"/>
                  </a:cubicBezTo>
                  <a:cubicBezTo>
                    <a:pt x="5881" y="28138"/>
                    <a:pt x="5287" y="21819"/>
                    <a:pt x="10162" y="20220"/>
                  </a:cubicBezTo>
                  <a:cubicBezTo>
                    <a:pt x="14902" y="21989"/>
                    <a:pt x="18574" y="27881"/>
                    <a:pt x="24211" y="27881"/>
                  </a:cubicBezTo>
                  <a:cubicBezTo>
                    <a:pt x="24248" y="27881"/>
                    <a:pt x="24284" y="27881"/>
                    <a:pt x="24321" y="27880"/>
                  </a:cubicBezTo>
                  <a:cubicBezTo>
                    <a:pt x="18956" y="27236"/>
                    <a:pt x="15397" y="22438"/>
                    <a:pt x="10394" y="20091"/>
                  </a:cubicBezTo>
                  <a:cubicBezTo>
                    <a:pt x="13515" y="18286"/>
                    <a:pt x="16816" y="16507"/>
                    <a:pt x="20246" y="14804"/>
                  </a:cubicBezTo>
                  <a:lnTo>
                    <a:pt x="21871" y="14005"/>
                  </a:lnTo>
                  <a:cubicBezTo>
                    <a:pt x="24118" y="15173"/>
                    <a:pt x="27476" y="18015"/>
                    <a:pt x="30159" y="18015"/>
                  </a:cubicBezTo>
                  <a:cubicBezTo>
                    <a:pt x="30617" y="18015"/>
                    <a:pt x="31055" y="17932"/>
                    <a:pt x="31465" y="17745"/>
                  </a:cubicBezTo>
                  <a:cubicBezTo>
                    <a:pt x="31199" y="17778"/>
                    <a:pt x="30936" y="17794"/>
                    <a:pt x="30677" y="17794"/>
                  </a:cubicBezTo>
                  <a:cubicBezTo>
                    <a:pt x="27570" y="17794"/>
                    <a:pt x="24936" y="15495"/>
                    <a:pt x="22103" y="13876"/>
                  </a:cubicBezTo>
                  <a:cubicBezTo>
                    <a:pt x="25224" y="12380"/>
                    <a:pt x="31671" y="9053"/>
                    <a:pt x="32471" y="6061"/>
                  </a:cubicBezTo>
                  <a:cubicBezTo>
                    <a:pt x="31052" y="8176"/>
                    <a:pt x="28912" y="9904"/>
                    <a:pt x="26539" y="11297"/>
                  </a:cubicBezTo>
                  <a:cubicBezTo>
                    <a:pt x="25966" y="10495"/>
                    <a:pt x="28283" y="4708"/>
                    <a:pt x="28085" y="4708"/>
                  </a:cubicBezTo>
                  <a:cubicBezTo>
                    <a:pt x="28060" y="4708"/>
                    <a:pt x="27995" y="4799"/>
                    <a:pt x="27880" y="5004"/>
                  </a:cubicBezTo>
                  <a:cubicBezTo>
                    <a:pt x="24037" y="12432"/>
                    <a:pt x="30201" y="9904"/>
                    <a:pt x="20194" y="14572"/>
                  </a:cubicBezTo>
                  <a:cubicBezTo>
                    <a:pt x="17770" y="9208"/>
                    <a:pt x="19034" y="4256"/>
                    <a:pt x="21097" y="0"/>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marL="0" marR="0" lvl="0" indent="0" algn="l" defTabSz="121917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grpSp>
      <p:sp>
        <p:nvSpPr>
          <p:cNvPr id="515" name="Google Shape;515;p20"/>
          <p:cNvSpPr txBox="1">
            <a:spLocks noGrp="1"/>
          </p:cNvSpPr>
          <p:nvPr>
            <p:ph type="subTitle" idx="1"/>
          </p:nvPr>
        </p:nvSpPr>
        <p:spPr>
          <a:xfrm>
            <a:off x="2328533" y="2159231"/>
            <a:ext cx="2958000" cy="761600"/>
          </a:xfrm>
          <a:prstGeom prst="rect">
            <a:avLst/>
          </a:prstGeom>
        </p:spPr>
        <p:txBody>
          <a:bodyPr spcFirstLastPara="1">
            <a:noAutofit/>
          </a:bodyPr>
          <a:lstStyle>
            <a:lvl1pPr lvl="0" rtl="0">
              <a:lnSpc>
                <a:spcPct val="100000"/>
              </a:lnSpc>
              <a:spcBef>
                <a:spcPts val="0"/>
              </a:spcBef>
              <a:spcAft>
                <a:spcPts val="0"/>
              </a:spcAft>
              <a:buSzPts val="1400"/>
              <a:buFont typeface="Roboto"/>
              <a:buNone/>
              <a:defRPr sz="1867" b="0"/>
            </a:lvl1pPr>
            <a:lvl2pPr lvl="1" algn="ctr" rtl="0">
              <a:lnSpc>
                <a:spcPct val="100000"/>
              </a:lnSpc>
              <a:spcBef>
                <a:spcPts val="0"/>
              </a:spcBef>
              <a:spcAft>
                <a:spcPts val="0"/>
              </a:spcAft>
              <a:buSzPts val="2200"/>
              <a:buFont typeface="Roboto"/>
              <a:buNone/>
              <a:defRPr>
                <a:latin typeface="Roboto"/>
                <a:ea typeface="Roboto"/>
                <a:cs typeface="Roboto"/>
                <a:sym typeface="Roboto"/>
              </a:defRPr>
            </a:lvl2pPr>
            <a:lvl3pPr lvl="2" algn="ctr" rtl="0">
              <a:lnSpc>
                <a:spcPct val="100000"/>
              </a:lnSpc>
              <a:spcBef>
                <a:spcPts val="0"/>
              </a:spcBef>
              <a:spcAft>
                <a:spcPts val="0"/>
              </a:spcAft>
              <a:buSzPts val="2200"/>
              <a:buFont typeface="Roboto"/>
              <a:buNone/>
              <a:defRPr>
                <a:latin typeface="Roboto"/>
                <a:ea typeface="Roboto"/>
                <a:cs typeface="Roboto"/>
                <a:sym typeface="Roboto"/>
              </a:defRPr>
            </a:lvl3pPr>
            <a:lvl4pPr lvl="3" algn="ctr" rtl="0">
              <a:lnSpc>
                <a:spcPct val="100000"/>
              </a:lnSpc>
              <a:spcBef>
                <a:spcPts val="0"/>
              </a:spcBef>
              <a:spcAft>
                <a:spcPts val="0"/>
              </a:spcAft>
              <a:buSzPts val="2200"/>
              <a:buFont typeface="Roboto"/>
              <a:buNone/>
              <a:defRPr>
                <a:latin typeface="Roboto"/>
                <a:ea typeface="Roboto"/>
                <a:cs typeface="Roboto"/>
                <a:sym typeface="Roboto"/>
              </a:defRPr>
            </a:lvl4pPr>
            <a:lvl5pPr lvl="4" algn="ctr" rtl="0">
              <a:lnSpc>
                <a:spcPct val="100000"/>
              </a:lnSpc>
              <a:spcBef>
                <a:spcPts val="0"/>
              </a:spcBef>
              <a:spcAft>
                <a:spcPts val="0"/>
              </a:spcAft>
              <a:buSzPts val="2200"/>
              <a:buFont typeface="Roboto"/>
              <a:buNone/>
              <a:defRPr>
                <a:latin typeface="Roboto"/>
                <a:ea typeface="Roboto"/>
                <a:cs typeface="Roboto"/>
                <a:sym typeface="Roboto"/>
              </a:defRPr>
            </a:lvl5pPr>
            <a:lvl6pPr lvl="5" algn="ctr" rtl="0">
              <a:lnSpc>
                <a:spcPct val="100000"/>
              </a:lnSpc>
              <a:spcBef>
                <a:spcPts val="0"/>
              </a:spcBef>
              <a:spcAft>
                <a:spcPts val="0"/>
              </a:spcAft>
              <a:buSzPts val="2200"/>
              <a:buFont typeface="Roboto"/>
              <a:buNone/>
              <a:defRPr>
                <a:latin typeface="Roboto"/>
                <a:ea typeface="Roboto"/>
                <a:cs typeface="Roboto"/>
                <a:sym typeface="Roboto"/>
              </a:defRPr>
            </a:lvl6pPr>
            <a:lvl7pPr lvl="6" algn="ctr" rtl="0">
              <a:lnSpc>
                <a:spcPct val="100000"/>
              </a:lnSpc>
              <a:spcBef>
                <a:spcPts val="0"/>
              </a:spcBef>
              <a:spcAft>
                <a:spcPts val="0"/>
              </a:spcAft>
              <a:buSzPts val="2200"/>
              <a:buFont typeface="Roboto"/>
              <a:buNone/>
              <a:defRPr>
                <a:latin typeface="Roboto"/>
                <a:ea typeface="Roboto"/>
                <a:cs typeface="Roboto"/>
                <a:sym typeface="Roboto"/>
              </a:defRPr>
            </a:lvl7pPr>
            <a:lvl8pPr lvl="7" algn="ctr" rtl="0">
              <a:lnSpc>
                <a:spcPct val="100000"/>
              </a:lnSpc>
              <a:spcBef>
                <a:spcPts val="0"/>
              </a:spcBef>
              <a:spcAft>
                <a:spcPts val="0"/>
              </a:spcAft>
              <a:buSzPts val="2200"/>
              <a:buFont typeface="Roboto"/>
              <a:buNone/>
              <a:defRPr>
                <a:latin typeface="Roboto"/>
                <a:ea typeface="Roboto"/>
                <a:cs typeface="Roboto"/>
                <a:sym typeface="Roboto"/>
              </a:defRPr>
            </a:lvl8pPr>
            <a:lvl9pPr lvl="8" algn="ctr" rtl="0">
              <a:lnSpc>
                <a:spcPct val="100000"/>
              </a:lnSpc>
              <a:spcBef>
                <a:spcPts val="0"/>
              </a:spcBef>
              <a:spcAft>
                <a:spcPts val="0"/>
              </a:spcAft>
              <a:buSzPts val="2200"/>
              <a:buFont typeface="Roboto"/>
              <a:buNone/>
              <a:defRPr>
                <a:latin typeface="Roboto"/>
                <a:ea typeface="Roboto"/>
                <a:cs typeface="Roboto"/>
                <a:sym typeface="Roboto"/>
              </a:defRPr>
            </a:lvl9pPr>
          </a:lstStyle>
          <a:p>
            <a:endParaRPr/>
          </a:p>
        </p:txBody>
      </p:sp>
      <p:sp>
        <p:nvSpPr>
          <p:cNvPr id="516" name="Google Shape;516;p20"/>
          <p:cNvSpPr txBox="1">
            <a:spLocks noGrp="1"/>
          </p:cNvSpPr>
          <p:nvPr>
            <p:ph type="subTitle" idx="2"/>
          </p:nvPr>
        </p:nvSpPr>
        <p:spPr>
          <a:xfrm>
            <a:off x="2328533" y="4678673"/>
            <a:ext cx="2958000" cy="761600"/>
          </a:xfrm>
          <a:prstGeom prst="rect">
            <a:avLst/>
          </a:prstGeom>
        </p:spPr>
        <p:txBody>
          <a:bodyPr spcFirstLastPara="1">
            <a:noAutofit/>
          </a:bodyPr>
          <a:lstStyle>
            <a:lvl1pPr lvl="0" rtl="0">
              <a:lnSpc>
                <a:spcPct val="100000"/>
              </a:lnSpc>
              <a:spcBef>
                <a:spcPts val="0"/>
              </a:spcBef>
              <a:spcAft>
                <a:spcPts val="0"/>
              </a:spcAft>
              <a:buSzPts val="1400"/>
              <a:buFont typeface="Roboto"/>
              <a:buNone/>
              <a:defRPr sz="1867" b="0"/>
            </a:lvl1pPr>
            <a:lvl2pPr lvl="1" algn="ctr" rtl="0">
              <a:lnSpc>
                <a:spcPct val="100000"/>
              </a:lnSpc>
              <a:spcBef>
                <a:spcPts val="0"/>
              </a:spcBef>
              <a:spcAft>
                <a:spcPts val="0"/>
              </a:spcAft>
              <a:buSzPts val="2200"/>
              <a:buFont typeface="Roboto"/>
              <a:buNone/>
              <a:defRPr>
                <a:latin typeface="Roboto"/>
                <a:ea typeface="Roboto"/>
                <a:cs typeface="Roboto"/>
                <a:sym typeface="Roboto"/>
              </a:defRPr>
            </a:lvl2pPr>
            <a:lvl3pPr lvl="2" algn="ctr" rtl="0">
              <a:lnSpc>
                <a:spcPct val="100000"/>
              </a:lnSpc>
              <a:spcBef>
                <a:spcPts val="0"/>
              </a:spcBef>
              <a:spcAft>
                <a:spcPts val="0"/>
              </a:spcAft>
              <a:buSzPts val="2200"/>
              <a:buFont typeface="Roboto"/>
              <a:buNone/>
              <a:defRPr>
                <a:latin typeface="Roboto"/>
                <a:ea typeface="Roboto"/>
                <a:cs typeface="Roboto"/>
                <a:sym typeface="Roboto"/>
              </a:defRPr>
            </a:lvl3pPr>
            <a:lvl4pPr lvl="3" algn="ctr" rtl="0">
              <a:lnSpc>
                <a:spcPct val="100000"/>
              </a:lnSpc>
              <a:spcBef>
                <a:spcPts val="0"/>
              </a:spcBef>
              <a:spcAft>
                <a:spcPts val="0"/>
              </a:spcAft>
              <a:buSzPts val="2200"/>
              <a:buFont typeface="Roboto"/>
              <a:buNone/>
              <a:defRPr>
                <a:latin typeface="Roboto"/>
                <a:ea typeface="Roboto"/>
                <a:cs typeface="Roboto"/>
                <a:sym typeface="Roboto"/>
              </a:defRPr>
            </a:lvl4pPr>
            <a:lvl5pPr lvl="4" algn="ctr" rtl="0">
              <a:lnSpc>
                <a:spcPct val="100000"/>
              </a:lnSpc>
              <a:spcBef>
                <a:spcPts val="0"/>
              </a:spcBef>
              <a:spcAft>
                <a:spcPts val="0"/>
              </a:spcAft>
              <a:buSzPts val="2200"/>
              <a:buFont typeface="Roboto"/>
              <a:buNone/>
              <a:defRPr>
                <a:latin typeface="Roboto"/>
                <a:ea typeface="Roboto"/>
                <a:cs typeface="Roboto"/>
                <a:sym typeface="Roboto"/>
              </a:defRPr>
            </a:lvl5pPr>
            <a:lvl6pPr lvl="5" algn="ctr" rtl="0">
              <a:lnSpc>
                <a:spcPct val="100000"/>
              </a:lnSpc>
              <a:spcBef>
                <a:spcPts val="0"/>
              </a:spcBef>
              <a:spcAft>
                <a:spcPts val="0"/>
              </a:spcAft>
              <a:buSzPts val="2200"/>
              <a:buFont typeface="Roboto"/>
              <a:buNone/>
              <a:defRPr>
                <a:latin typeface="Roboto"/>
                <a:ea typeface="Roboto"/>
                <a:cs typeface="Roboto"/>
                <a:sym typeface="Roboto"/>
              </a:defRPr>
            </a:lvl6pPr>
            <a:lvl7pPr lvl="6" algn="ctr" rtl="0">
              <a:lnSpc>
                <a:spcPct val="100000"/>
              </a:lnSpc>
              <a:spcBef>
                <a:spcPts val="0"/>
              </a:spcBef>
              <a:spcAft>
                <a:spcPts val="0"/>
              </a:spcAft>
              <a:buSzPts val="2200"/>
              <a:buFont typeface="Roboto"/>
              <a:buNone/>
              <a:defRPr>
                <a:latin typeface="Roboto"/>
                <a:ea typeface="Roboto"/>
                <a:cs typeface="Roboto"/>
                <a:sym typeface="Roboto"/>
              </a:defRPr>
            </a:lvl7pPr>
            <a:lvl8pPr lvl="7" algn="ctr" rtl="0">
              <a:lnSpc>
                <a:spcPct val="100000"/>
              </a:lnSpc>
              <a:spcBef>
                <a:spcPts val="0"/>
              </a:spcBef>
              <a:spcAft>
                <a:spcPts val="0"/>
              </a:spcAft>
              <a:buSzPts val="2200"/>
              <a:buFont typeface="Roboto"/>
              <a:buNone/>
              <a:defRPr>
                <a:latin typeface="Roboto"/>
                <a:ea typeface="Roboto"/>
                <a:cs typeface="Roboto"/>
                <a:sym typeface="Roboto"/>
              </a:defRPr>
            </a:lvl8pPr>
            <a:lvl9pPr lvl="8" algn="ctr" rtl="0">
              <a:lnSpc>
                <a:spcPct val="100000"/>
              </a:lnSpc>
              <a:spcBef>
                <a:spcPts val="0"/>
              </a:spcBef>
              <a:spcAft>
                <a:spcPts val="0"/>
              </a:spcAft>
              <a:buSzPts val="2200"/>
              <a:buFont typeface="Roboto"/>
              <a:buNone/>
              <a:defRPr>
                <a:latin typeface="Roboto"/>
                <a:ea typeface="Roboto"/>
                <a:cs typeface="Roboto"/>
                <a:sym typeface="Roboto"/>
              </a:defRPr>
            </a:lvl9pPr>
          </a:lstStyle>
          <a:p>
            <a:endParaRPr/>
          </a:p>
        </p:txBody>
      </p:sp>
      <p:sp>
        <p:nvSpPr>
          <p:cNvPr id="517" name="Google Shape;517;p20"/>
          <p:cNvSpPr txBox="1">
            <a:spLocks noGrp="1"/>
          </p:cNvSpPr>
          <p:nvPr>
            <p:ph type="title"/>
          </p:nvPr>
        </p:nvSpPr>
        <p:spPr>
          <a:xfrm>
            <a:off x="1038000" y="603767"/>
            <a:ext cx="7934000" cy="587200"/>
          </a:xfrm>
          <a:prstGeom prst="rect">
            <a:avLst/>
          </a:prstGeom>
        </p:spPr>
        <p:txBody>
          <a:bodyPr spcFirstLastPara="1">
            <a:noAutofit/>
          </a:bodyPr>
          <a:lstStyle>
            <a:lvl1pPr lvl="0" rtl="0">
              <a:spcBef>
                <a:spcPts val="0"/>
              </a:spcBef>
              <a:spcAft>
                <a:spcPts val="0"/>
              </a:spcAft>
              <a:buSzPts val="3000"/>
              <a:buNone/>
              <a:defRPr sz="5333"/>
            </a:lvl1pPr>
            <a:lvl2pPr lvl="1" algn="ctr" rtl="0">
              <a:spcBef>
                <a:spcPts val="0"/>
              </a:spcBef>
              <a:spcAft>
                <a:spcPts val="0"/>
              </a:spcAft>
              <a:buSzPts val="2800"/>
              <a:buNone/>
              <a:defRPr sz="3733"/>
            </a:lvl2pPr>
            <a:lvl3pPr lvl="2" algn="ctr" rtl="0">
              <a:spcBef>
                <a:spcPts val="0"/>
              </a:spcBef>
              <a:spcAft>
                <a:spcPts val="0"/>
              </a:spcAft>
              <a:buSzPts val="2800"/>
              <a:buNone/>
              <a:defRPr sz="3733"/>
            </a:lvl3pPr>
            <a:lvl4pPr lvl="3" algn="ctr" rtl="0">
              <a:spcBef>
                <a:spcPts val="0"/>
              </a:spcBef>
              <a:spcAft>
                <a:spcPts val="0"/>
              </a:spcAft>
              <a:buSzPts val="2800"/>
              <a:buNone/>
              <a:defRPr sz="3733"/>
            </a:lvl4pPr>
            <a:lvl5pPr lvl="4" algn="ctr" rtl="0">
              <a:spcBef>
                <a:spcPts val="0"/>
              </a:spcBef>
              <a:spcAft>
                <a:spcPts val="0"/>
              </a:spcAft>
              <a:buSzPts val="2800"/>
              <a:buNone/>
              <a:defRPr sz="3733"/>
            </a:lvl5pPr>
            <a:lvl6pPr lvl="5" algn="ctr" rtl="0">
              <a:spcBef>
                <a:spcPts val="0"/>
              </a:spcBef>
              <a:spcAft>
                <a:spcPts val="0"/>
              </a:spcAft>
              <a:buSzPts val="2800"/>
              <a:buNone/>
              <a:defRPr sz="3733"/>
            </a:lvl6pPr>
            <a:lvl7pPr lvl="6" algn="ctr" rtl="0">
              <a:spcBef>
                <a:spcPts val="0"/>
              </a:spcBef>
              <a:spcAft>
                <a:spcPts val="0"/>
              </a:spcAft>
              <a:buSzPts val="2800"/>
              <a:buNone/>
              <a:defRPr sz="3733"/>
            </a:lvl7pPr>
            <a:lvl8pPr lvl="7" algn="ctr" rtl="0">
              <a:spcBef>
                <a:spcPts val="0"/>
              </a:spcBef>
              <a:spcAft>
                <a:spcPts val="0"/>
              </a:spcAft>
              <a:buSzPts val="2800"/>
              <a:buNone/>
              <a:defRPr sz="3733"/>
            </a:lvl8pPr>
            <a:lvl9pPr lvl="8" algn="ctr" rtl="0">
              <a:spcBef>
                <a:spcPts val="0"/>
              </a:spcBef>
              <a:spcAft>
                <a:spcPts val="0"/>
              </a:spcAft>
              <a:buSzPts val="2800"/>
              <a:buNone/>
              <a:defRPr sz="3733"/>
            </a:lvl9pPr>
          </a:lstStyle>
          <a:p>
            <a:endParaRPr/>
          </a:p>
        </p:txBody>
      </p:sp>
      <p:sp>
        <p:nvSpPr>
          <p:cNvPr id="526" name="Google Shape;526;p20"/>
          <p:cNvSpPr txBox="1">
            <a:spLocks noGrp="1"/>
          </p:cNvSpPr>
          <p:nvPr>
            <p:ph type="subTitle" idx="3"/>
          </p:nvPr>
        </p:nvSpPr>
        <p:spPr>
          <a:xfrm>
            <a:off x="2328533" y="3418952"/>
            <a:ext cx="2958000" cy="761600"/>
          </a:xfrm>
          <a:prstGeom prst="rect">
            <a:avLst/>
          </a:prstGeom>
        </p:spPr>
        <p:txBody>
          <a:bodyPr spcFirstLastPara="1">
            <a:noAutofit/>
          </a:bodyPr>
          <a:lstStyle>
            <a:lvl1pPr lvl="0" rtl="0">
              <a:lnSpc>
                <a:spcPct val="100000"/>
              </a:lnSpc>
              <a:spcBef>
                <a:spcPts val="0"/>
              </a:spcBef>
              <a:spcAft>
                <a:spcPts val="0"/>
              </a:spcAft>
              <a:buSzPts val="1400"/>
              <a:buFont typeface="Roboto"/>
              <a:buNone/>
              <a:defRPr sz="1867" b="0"/>
            </a:lvl1pPr>
            <a:lvl2pPr lvl="1" algn="ctr" rtl="0">
              <a:lnSpc>
                <a:spcPct val="100000"/>
              </a:lnSpc>
              <a:spcBef>
                <a:spcPts val="0"/>
              </a:spcBef>
              <a:spcAft>
                <a:spcPts val="0"/>
              </a:spcAft>
              <a:buSzPts val="2200"/>
              <a:buFont typeface="Roboto"/>
              <a:buNone/>
              <a:defRPr>
                <a:latin typeface="Roboto"/>
                <a:ea typeface="Roboto"/>
                <a:cs typeface="Roboto"/>
                <a:sym typeface="Roboto"/>
              </a:defRPr>
            </a:lvl2pPr>
            <a:lvl3pPr lvl="2" algn="ctr" rtl="0">
              <a:lnSpc>
                <a:spcPct val="100000"/>
              </a:lnSpc>
              <a:spcBef>
                <a:spcPts val="0"/>
              </a:spcBef>
              <a:spcAft>
                <a:spcPts val="0"/>
              </a:spcAft>
              <a:buSzPts val="2200"/>
              <a:buFont typeface="Roboto"/>
              <a:buNone/>
              <a:defRPr>
                <a:latin typeface="Roboto"/>
                <a:ea typeface="Roboto"/>
                <a:cs typeface="Roboto"/>
                <a:sym typeface="Roboto"/>
              </a:defRPr>
            </a:lvl3pPr>
            <a:lvl4pPr lvl="3" algn="ctr" rtl="0">
              <a:lnSpc>
                <a:spcPct val="100000"/>
              </a:lnSpc>
              <a:spcBef>
                <a:spcPts val="0"/>
              </a:spcBef>
              <a:spcAft>
                <a:spcPts val="0"/>
              </a:spcAft>
              <a:buSzPts val="2200"/>
              <a:buFont typeface="Roboto"/>
              <a:buNone/>
              <a:defRPr>
                <a:latin typeface="Roboto"/>
                <a:ea typeface="Roboto"/>
                <a:cs typeface="Roboto"/>
                <a:sym typeface="Roboto"/>
              </a:defRPr>
            </a:lvl4pPr>
            <a:lvl5pPr lvl="4" algn="ctr" rtl="0">
              <a:lnSpc>
                <a:spcPct val="100000"/>
              </a:lnSpc>
              <a:spcBef>
                <a:spcPts val="0"/>
              </a:spcBef>
              <a:spcAft>
                <a:spcPts val="0"/>
              </a:spcAft>
              <a:buSzPts val="2200"/>
              <a:buFont typeface="Roboto"/>
              <a:buNone/>
              <a:defRPr>
                <a:latin typeface="Roboto"/>
                <a:ea typeface="Roboto"/>
                <a:cs typeface="Roboto"/>
                <a:sym typeface="Roboto"/>
              </a:defRPr>
            </a:lvl5pPr>
            <a:lvl6pPr lvl="5" algn="ctr" rtl="0">
              <a:lnSpc>
                <a:spcPct val="100000"/>
              </a:lnSpc>
              <a:spcBef>
                <a:spcPts val="0"/>
              </a:spcBef>
              <a:spcAft>
                <a:spcPts val="0"/>
              </a:spcAft>
              <a:buSzPts val="2200"/>
              <a:buFont typeface="Roboto"/>
              <a:buNone/>
              <a:defRPr>
                <a:latin typeface="Roboto"/>
                <a:ea typeface="Roboto"/>
                <a:cs typeface="Roboto"/>
                <a:sym typeface="Roboto"/>
              </a:defRPr>
            </a:lvl6pPr>
            <a:lvl7pPr lvl="6" algn="ctr" rtl="0">
              <a:lnSpc>
                <a:spcPct val="100000"/>
              </a:lnSpc>
              <a:spcBef>
                <a:spcPts val="0"/>
              </a:spcBef>
              <a:spcAft>
                <a:spcPts val="0"/>
              </a:spcAft>
              <a:buSzPts val="2200"/>
              <a:buFont typeface="Roboto"/>
              <a:buNone/>
              <a:defRPr>
                <a:latin typeface="Roboto"/>
                <a:ea typeface="Roboto"/>
                <a:cs typeface="Roboto"/>
                <a:sym typeface="Roboto"/>
              </a:defRPr>
            </a:lvl7pPr>
            <a:lvl8pPr lvl="7" algn="ctr" rtl="0">
              <a:lnSpc>
                <a:spcPct val="100000"/>
              </a:lnSpc>
              <a:spcBef>
                <a:spcPts val="0"/>
              </a:spcBef>
              <a:spcAft>
                <a:spcPts val="0"/>
              </a:spcAft>
              <a:buSzPts val="2200"/>
              <a:buFont typeface="Roboto"/>
              <a:buNone/>
              <a:defRPr>
                <a:latin typeface="Roboto"/>
                <a:ea typeface="Roboto"/>
                <a:cs typeface="Roboto"/>
                <a:sym typeface="Roboto"/>
              </a:defRPr>
            </a:lvl8pPr>
            <a:lvl9pPr lvl="8" algn="ctr" rtl="0">
              <a:lnSpc>
                <a:spcPct val="100000"/>
              </a:lnSpc>
              <a:spcBef>
                <a:spcPts val="0"/>
              </a:spcBef>
              <a:spcAft>
                <a:spcPts val="0"/>
              </a:spcAft>
              <a:buSzPts val="2200"/>
              <a:buFont typeface="Roboto"/>
              <a:buNone/>
              <a:defRPr>
                <a:latin typeface="Roboto"/>
                <a:ea typeface="Roboto"/>
                <a:cs typeface="Roboto"/>
                <a:sym typeface="Roboto"/>
              </a:defRPr>
            </a:lvl9pPr>
          </a:lstStyle>
          <a:p>
            <a:endParaRPr/>
          </a:p>
        </p:txBody>
      </p:sp>
    </p:spTree>
    <p:extLst>
      <p:ext uri="{BB962C8B-B14F-4D97-AF65-F5344CB8AC3E}">
        <p14:creationId xmlns:p14="http://schemas.microsoft.com/office/powerpoint/2010/main" val="89450821"/>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One-column text 2">
  <p:cSld name="One-column text 2">
    <p:spTree>
      <p:nvGrpSpPr>
        <p:cNvPr id="1" name="Shape 527"/>
        <p:cNvGrpSpPr/>
        <p:nvPr/>
      </p:nvGrpSpPr>
      <p:grpSpPr>
        <a:xfrm>
          <a:off x="0" y="0"/>
          <a:ext cx="0" cy="0"/>
          <a:chOff x="0" y="0"/>
          <a:chExt cx="0" cy="0"/>
        </a:xfrm>
      </p:grpSpPr>
      <p:sp>
        <p:nvSpPr>
          <p:cNvPr id="4" name="Google Shape;530;p21"/>
          <p:cNvSpPr>
            <a:spLocks/>
          </p:cNvSpPr>
          <p:nvPr/>
        </p:nvSpPr>
        <p:spPr bwMode="auto">
          <a:xfrm rot="10800000">
            <a:off x="10576985" y="2815167"/>
            <a:ext cx="2010833" cy="2724151"/>
          </a:xfrm>
          <a:custGeom>
            <a:avLst/>
            <a:gdLst>
              <a:gd name="T0" fmla="*/ 1941056477 w 29738"/>
              <a:gd name="T1" fmla="*/ 2129900823 h 40284"/>
              <a:gd name="T2" fmla="*/ 1782844539 w 29738"/>
              <a:gd name="T3" fmla="*/ 2147483646 h 40284"/>
              <a:gd name="T4" fmla="*/ 1470072762 w 29738"/>
              <a:gd name="T5" fmla="*/ 423997933 h 40284"/>
              <a:gd name="T6" fmla="*/ 1540766083 w 29738"/>
              <a:gd name="T7" fmla="*/ 2147483646 h 40284"/>
              <a:gd name="T8" fmla="*/ 592150285 w 29738"/>
              <a:gd name="T9" fmla="*/ 1140616826 h 40284"/>
              <a:gd name="T10" fmla="*/ 1449857760 w 29738"/>
              <a:gd name="T11" fmla="*/ 2147483646 h 40284"/>
              <a:gd name="T12" fmla="*/ 336379121 w 29738"/>
              <a:gd name="T13" fmla="*/ 1891025289 h 40284"/>
              <a:gd name="T14" fmla="*/ 1359077997 w 29738"/>
              <a:gd name="T15" fmla="*/ 2147483646 h 40284"/>
              <a:gd name="T16" fmla="*/ 0 w 29738"/>
              <a:gd name="T17" fmla="*/ 2147483646 h 40284"/>
              <a:gd name="T18" fmla="*/ 1342252753 w 29738"/>
              <a:gd name="T19" fmla="*/ 2147483646 h 40284"/>
              <a:gd name="T20" fmla="*/ 1295166725 w 29738"/>
              <a:gd name="T21" fmla="*/ 2147483646 h 40284"/>
              <a:gd name="T22" fmla="*/ 63911272 w 29738"/>
              <a:gd name="T23" fmla="*/ 2147483646 h 40284"/>
              <a:gd name="T24" fmla="*/ 660235754 w 29738"/>
              <a:gd name="T25" fmla="*/ 2147483646 h 40284"/>
              <a:gd name="T26" fmla="*/ 1268169675 w 29738"/>
              <a:gd name="T27" fmla="*/ 2147483646 h 40284"/>
              <a:gd name="T28" fmla="*/ 255642554 w 29738"/>
              <a:gd name="T29" fmla="*/ 2147483646 h 40284"/>
              <a:gd name="T30" fmla="*/ 1214432744 w 29738"/>
              <a:gd name="T31" fmla="*/ 2147483646 h 40284"/>
              <a:gd name="T32" fmla="*/ 1045133414 w 29738"/>
              <a:gd name="T33" fmla="*/ 2147483646 h 40284"/>
              <a:gd name="T34" fmla="*/ 1846755811 w 29738"/>
              <a:gd name="T35" fmla="*/ 2147483646 h 40284"/>
              <a:gd name="T36" fmla="*/ 1328819800 w 29738"/>
              <a:gd name="T37" fmla="*/ 2147483646 h 40284"/>
              <a:gd name="T38" fmla="*/ 1352295948 w 29738"/>
              <a:gd name="T39" fmla="*/ 2147483646 h 40284"/>
              <a:gd name="T40" fmla="*/ 2147483646 w 29738"/>
              <a:gd name="T41" fmla="*/ 2147483646 h 40284"/>
              <a:gd name="T42" fmla="*/ 2147483646 w 29738"/>
              <a:gd name="T43" fmla="*/ 2147483646 h 40284"/>
              <a:gd name="T44" fmla="*/ 1553157426 w 29738"/>
              <a:gd name="T45" fmla="*/ 2147483646 h 40284"/>
              <a:gd name="T46" fmla="*/ 1486900593 w 29738"/>
              <a:gd name="T47" fmla="*/ 2147483646 h 40284"/>
              <a:gd name="T48" fmla="*/ 2147483646 w 29738"/>
              <a:gd name="T49" fmla="*/ 2147483646 h 40284"/>
              <a:gd name="T50" fmla="*/ 2147483646 w 29738"/>
              <a:gd name="T51" fmla="*/ 2147483646 h 40284"/>
              <a:gd name="T52" fmla="*/ 1500333494 w 29738"/>
              <a:gd name="T53" fmla="*/ 2147483646 h 40284"/>
              <a:gd name="T54" fmla="*/ 2147483646 w 29738"/>
              <a:gd name="T55" fmla="*/ 2147483646 h 40284"/>
              <a:gd name="T56" fmla="*/ 2147483646 w 29738"/>
              <a:gd name="T57" fmla="*/ 2147483646 h 40284"/>
              <a:gd name="T58" fmla="*/ 1621371454 w 29738"/>
              <a:gd name="T59" fmla="*/ 2147483646 h 40284"/>
              <a:gd name="T60" fmla="*/ 2137484053 w 29738"/>
              <a:gd name="T61" fmla="*/ 2147483646 h 40284"/>
              <a:gd name="T62" fmla="*/ 2147483646 w 29738"/>
              <a:gd name="T63" fmla="*/ 1951561514 h 40284"/>
              <a:gd name="T64" fmla="*/ 1991401115 w 29738"/>
              <a:gd name="T65" fmla="*/ 2147483646 h 40284"/>
              <a:gd name="T66" fmla="*/ 2147483646 w 29738"/>
              <a:gd name="T67" fmla="*/ 1022942362 h 40284"/>
              <a:gd name="T68" fmla="*/ 2147483646 w 29738"/>
              <a:gd name="T69" fmla="*/ 134636146 h 40284"/>
              <a:gd name="T70" fmla="*/ 2147483646 w 29738"/>
              <a:gd name="T71" fmla="*/ 834427099 h 40284"/>
              <a:gd name="T72" fmla="*/ 2147483646 w 29738"/>
              <a:gd name="T73" fmla="*/ 0 h 4028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9738" h="40284" extrusionOk="0">
                <a:moveTo>
                  <a:pt x="20659" y="0"/>
                </a:moveTo>
                <a:cubicBezTo>
                  <a:pt x="17022" y="4411"/>
                  <a:pt x="13953" y="10291"/>
                  <a:pt x="14882" y="16326"/>
                </a:cubicBezTo>
                <a:lnTo>
                  <a:pt x="14701" y="16584"/>
                </a:lnTo>
                <a:cubicBezTo>
                  <a:pt x="14340" y="17177"/>
                  <a:pt x="13979" y="17770"/>
                  <a:pt x="13669" y="18389"/>
                </a:cubicBezTo>
                <a:cubicBezTo>
                  <a:pt x="13205" y="13308"/>
                  <a:pt x="12406" y="8228"/>
                  <a:pt x="11271" y="3250"/>
                </a:cubicBezTo>
                <a:cubicBezTo>
                  <a:pt x="9698" y="8486"/>
                  <a:pt x="10497" y="14185"/>
                  <a:pt x="13463" y="18776"/>
                </a:cubicBezTo>
                <a:cubicBezTo>
                  <a:pt x="12844" y="19988"/>
                  <a:pt x="12303" y="21200"/>
                  <a:pt x="11813" y="22490"/>
                </a:cubicBezTo>
                <a:cubicBezTo>
                  <a:pt x="10342" y="17693"/>
                  <a:pt x="8150" y="12354"/>
                  <a:pt x="4540" y="8743"/>
                </a:cubicBezTo>
                <a:cubicBezTo>
                  <a:pt x="6551" y="13412"/>
                  <a:pt x="7634" y="19086"/>
                  <a:pt x="11658" y="22928"/>
                </a:cubicBezTo>
                <a:cubicBezTo>
                  <a:pt x="11451" y="23444"/>
                  <a:pt x="11271" y="23960"/>
                  <a:pt x="11116" y="24502"/>
                </a:cubicBezTo>
                <a:cubicBezTo>
                  <a:pt x="7067" y="22206"/>
                  <a:pt x="4978" y="18183"/>
                  <a:pt x="2579" y="14495"/>
                </a:cubicBezTo>
                <a:cubicBezTo>
                  <a:pt x="3559" y="18802"/>
                  <a:pt x="5571" y="24579"/>
                  <a:pt x="10884" y="25250"/>
                </a:cubicBezTo>
                <a:cubicBezTo>
                  <a:pt x="10729" y="25765"/>
                  <a:pt x="10652" y="25997"/>
                  <a:pt x="10420" y="26926"/>
                </a:cubicBezTo>
                <a:cubicBezTo>
                  <a:pt x="6758" y="25688"/>
                  <a:pt x="2786" y="24553"/>
                  <a:pt x="0" y="21226"/>
                </a:cubicBezTo>
                <a:cubicBezTo>
                  <a:pt x="136" y="25466"/>
                  <a:pt x="4517" y="27533"/>
                  <a:pt x="8624" y="27533"/>
                </a:cubicBezTo>
                <a:cubicBezTo>
                  <a:pt x="9188" y="27533"/>
                  <a:pt x="9748" y="27494"/>
                  <a:pt x="10291" y="27416"/>
                </a:cubicBezTo>
                <a:cubicBezTo>
                  <a:pt x="10162" y="27932"/>
                  <a:pt x="10033" y="28422"/>
                  <a:pt x="9930" y="28938"/>
                </a:cubicBezTo>
                <a:cubicBezTo>
                  <a:pt x="7962" y="29088"/>
                  <a:pt x="5995" y="29292"/>
                  <a:pt x="3944" y="29292"/>
                </a:cubicBezTo>
                <a:cubicBezTo>
                  <a:pt x="2822" y="29292"/>
                  <a:pt x="1676" y="29231"/>
                  <a:pt x="490" y="29067"/>
                </a:cubicBezTo>
                <a:cubicBezTo>
                  <a:pt x="1849" y="30026"/>
                  <a:pt x="3422" y="30331"/>
                  <a:pt x="5062" y="30331"/>
                </a:cubicBezTo>
                <a:cubicBezTo>
                  <a:pt x="6596" y="30331"/>
                  <a:pt x="8190" y="30064"/>
                  <a:pt x="9723" y="29814"/>
                </a:cubicBezTo>
                <a:cubicBezTo>
                  <a:pt x="9620" y="30253"/>
                  <a:pt x="9543" y="30666"/>
                  <a:pt x="9466" y="31104"/>
                </a:cubicBezTo>
                <a:cubicBezTo>
                  <a:pt x="6912" y="31517"/>
                  <a:pt x="4617" y="33245"/>
                  <a:pt x="1960" y="34122"/>
                </a:cubicBezTo>
                <a:cubicBezTo>
                  <a:pt x="2357" y="34238"/>
                  <a:pt x="2774" y="34290"/>
                  <a:pt x="3202" y="34290"/>
                </a:cubicBezTo>
                <a:cubicBezTo>
                  <a:pt x="5248" y="34290"/>
                  <a:pt x="7562" y="33085"/>
                  <a:pt x="9311" y="31826"/>
                </a:cubicBezTo>
                <a:cubicBezTo>
                  <a:pt x="8167" y="38164"/>
                  <a:pt x="7894" y="40283"/>
                  <a:pt x="8013" y="40283"/>
                </a:cubicBezTo>
                <a:cubicBezTo>
                  <a:pt x="8206" y="40283"/>
                  <a:pt x="9423" y="34747"/>
                  <a:pt x="9646" y="32548"/>
                </a:cubicBezTo>
                <a:cubicBezTo>
                  <a:pt x="10136" y="34431"/>
                  <a:pt x="11967" y="36881"/>
                  <a:pt x="14159" y="36984"/>
                </a:cubicBezTo>
                <a:cubicBezTo>
                  <a:pt x="12483" y="35592"/>
                  <a:pt x="12122" y="32780"/>
                  <a:pt x="9852" y="31491"/>
                </a:cubicBezTo>
                <a:cubicBezTo>
                  <a:pt x="9956" y="30949"/>
                  <a:pt x="10059" y="30382"/>
                  <a:pt x="10188" y="29814"/>
                </a:cubicBezTo>
                <a:cubicBezTo>
                  <a:pt x="11451" y="32445"/>
                  <a:pt x="15681" y="33941"/>
                  <a:pt x="18415" y="34508"/>
                </a:cubicBezTo>
                <a:cubicBezTo>
                  <a:pt x="15733" y="33116"/>
                  <a:pt x="13747" y="29557"/>
                  <a:pt x="10368" y="29067"/>
                </a:cubicBezTo>
                <a:cubicBezTo>
                  <a:pt x="10471" y="28499"/>
                  <a:pt x="10626" y="27958"/>
                  <a:pt x="10755" y="27416"/>
                </a:cubicBezTo>
                <a:cubicBezTo>
                  <a:pt x="13341" y="28949"/>
                  <a:pt x="16615" y="30151"/>
                  <a:pt x="19857" y="30151"/>
                </a:cubicBezTo>
                <a:cubicBezTo>
                  <a:pt x="21141" y="30151"/>
                  <a:pt x="22421" y="29963"/>
                  <a:pt x="23650" y="29531"/>
                </a:cubicBezTo>
                <a:cubicBezTo>
                  <a:pt x="23516" y="29538"/>
                  <a:pt x="23382" y="29542"/>
                  <a:pt x="23248" y="29542"/>
                </a:cubicBezTo>
                <a:cubicBezTo>
                  <a:pt x="19522" y="29542"/>
                  <a:pt x="15846" y="26761"/>
                  <a:pt x="11908" y="26761"/>
                </a:cubicBezTo>
                <a:cubicBezTo>
                  <a:pt x="11577" y="26761"/>
                  <a:pt x="11245" y="26780"/>
                  <a:pt x="10910" y="26823"/>
                </a:cubicBezTo>
                <a:cubicBezTo>
                  <a:pt x="11013" y="26359"/>
                  <a:pt x="11142" y="25894"/>
                  <a:pt x="11400" y="25017"/>
                </a:cubicBezTo>
                <a:cubicBezTo>
                  <a:pt x="14088" y="25693"/>
                  <a:pt x="17223" y="26342"/>
                  <a:pt x="19887" y="26342"/>
                </a:cubicBezTo>
                <a:cubicBezTo>
                  <a:pt x="21696" y="26342"/>
                  <a:pt x="23288" y="26042"/>
                  <a:pt x="24373" y="25250"/>
                </a:cubicBezTo>
                <a:cubicBezTo>
                  <a:pt x="23649" y="25368"/>
                  <a:pt x="22922" y="25416"/>
                  <a:pt x="22193" y="25416"/>
                </a:cubicBezTo>
                <a:cubicBezTo>
                  <a:pt x="19226" y="25416"/>
                  <a:pt x="16227" y="24628"/>
                  <a:pt x="13264" y="24628"/>
                </a:cubicBezTo>
                <a:cubicBezTo>
                  <a:pt x="12675" y="24628"/>
                  <a:pt x="12088" y="24659"/>
                  <a:pt x="11503" y="24734"/>
                </a:cubicBezTo>
                <a:cubicBezTo>
                  <a:pt x="11684" y="24141"/>
                  <a:pt x="11890" y="23547"/>
                  <a:pt x="12096" y="22954"/>
                </a:cubicBezTo>
                <a:cubicBezTo>
                  <a:pt x="13934" y="23651"/>
                  <a:pt x="15855" y="23994"/>
                  <a:pt x="17767" y="23994"/>
                </a:cubicBezTo>
                <a:cubicBezTo>
                  <a:pt x="20523" y="23994"/>
                  <a:pt x="23262" y="23282"/>
                  <a:pt x="25714" y="21897"/>
                </a:cubicBezTo>
                <a:cubicBezTo>
                  <a:pt x="24100" y="22475"/>
                  <a:pt x="22386" y="22662"/>
                  <a:pt x="20631" y="22662"/>
                </a:cubicBezTo>
                <a:cubicBezTo>
                  <a:pt x="17926" y="22662"/>
                  <a:pt x="15122" y="22218"/>
                  <a:pt x="12431" y="22077"/>
                </a:cubicBezTo>
                <a:cubicBezTo>
                  <a:pt x="12793" y="21175"/>
                  <a:pt x="12844" y="21020"/>
                  <a:pt x="13566" y="19524"/>
                </a:cubicBezTo>
                <a:cubicBezTo>
                  <a:pt x="14461" y="19680"/>
                  <a:pt x="15415" y="19765"/>
                  <a:pt x="16388" y="19765"/>
                </a:cubicBezTo>
                <a:cubicBezTo>
                  <a:pt x="20240" y="19765"/>
                  <a:pt x="24403" y="18438"/>
                  <a:pt x="26462" y="14959"/>
                </a:cubicBezTo>
                <a:cubicBezTo>
                  <a:pt x="22722" y="17744"/>
                  <a:pt x="17925" y="17744"/>
                  <a:pt x="13747" y="19137"/>
                </a:cubicBezTo>
                <a:cubicBezTo>
                  <a:pt x="14211" y="18234"/>
                  <a:pt x="14701" y="17332"/>
                  <a:pt x="15268" y="16481"/>
                </a:cubicBezTo>
                <a:cubicBezTo>
                  <a:pt x="21071" y="15526"/>
                  <a:pt x="27983" y="10936"/>
                  <a:pt x="29221" y="7841"/>
                </a:cubicBezTo>
                <a:cubicBezTo>
                  <a:pt x="25121" y="10858"/>
                  <a:pt x="20194" y="13360"/>
                  <a:pt x="15630" y="16016"/>
                </a:cubicBezTo>
                <a:cubicBezTo>
                  <a:pt x="18931" y="11271"/>
                  <a:pt x="28731" y="5829"/>
                  <a:pt x="29737" y="1032"/>
                </a:cubicBezTo>
                <a:cubicBezTo>
                  <a:pt x="27803" y="3173"/>
                  <a:pt x="25249" y="4668"/>
                  <a:pt x="22954" y="6396"/>
                </a:cubicBezTo>
                <a:cubicBezTo>
                  <a:pt x="19369" y="8821"/>
                  <a:pt x="18080" y="12483"/>
                  <a:pt x="15243" y="15759"/>
                </a:cubicBezTo>
                <a:cubicBezTo>
                  <a:pt x="16223" y="10368"/>
                  <a:pt x="19627" y="5649"/>
                  <a:pt x="20659" y="0"/>
                </a:cubicBez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lIns="121900" tIns="121900" rIns="121900" bIns="121900" anchor="ctr"/>
          <a:lstStyle/>
          <a:p>
            <a:pPr marL="0" marR="0" lvl="0" indent="0" algn="l" defTabSz="121917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grpSp>
        <p:nvGrpSpPr>
          <p:cNvPr id="5" name="Google Shape;531;p21"/>
          <p:cNvGrpSpPr>
            <a:grpSpLocks/>
          </p:cNvGrpSpPr>
          <p:nvPr/>
        </p:nvGrpSpPr>
        <p:grpSpPr bwMode="auto">
          <a:xfrm rot="10800000">
            <a:off x="10576985" y="1604434"/>
            <a:ext cx="2330449" cy="1871133"/>
            <a:chOff x="4649450" y="3527425"/>
            <a:chExt cx="1224050" cy="983475"/>
          </a:xfrm>
        </p:grpSpPr>
        <p:sp>
          <p:nvSpPr>
            <p:cNvPr id="6" name="Google Shape;532;p21"/>
            <p:cNvSpPr/>
            <p:nvPr/>
          </p:nvSpPr>
          <p:spPr>
            <a:xfrm>
              <a:off x="4649450" y="4159341"/>
              <a:ext cx="456934" cy="167991"/>
            </a:xfrm>
            <a:custGeom>
              <a:avLst/>
              <a:gdLst/>
              <a:ahLst/>
              <a:cxnLst/>
              <a:rect l="l" t="t" r="r" b="b"/>
              <a:pathLst>
                <a:path w="18259" h="6731" extrusionOk="0">
                  <a:moveTo>
                    <a:pt x="14506" y="1"/>
                  </a:moveTo>
                  <a:lnTo>
                    <a:pt x="14454" y="52"/>
                  </a:lnTo>
                  <a:cubicBezTo>
                    <a:pt x="10483" y="3121"/>
                    <a:pt x="5815" y="5107"/>
                    <a:pt x="888" y="5855"/>
                  </a:cubicBezTo>
                  <a:cubicBezTo>
                    <a:pt x="21" y="6472"/>
                    <a:pt x="0" y="6730"/>
                    <a:pt x="534" y="6730"/>
                  </a:cubicBezTo>
                  <a:cubicBezTo>
                    <a:pt x="3080" y="6730"/>
                    <a:pt x="18259" y="854"/>
                    <a:pt x="14506" y="1"/>
                  </a:cubicBezTo>
                  <a:close/>
                </a:path>
              </a:pathLst>
            </a:custGeom>
            <a:solidFill>
              <a:schemeClr val="accent3"/>
            </a:solidFill>
            <a:ln>
              <a:noFill/>
            </a:ln>
          </p:spPr>
          <p:txBody>
            <a:bodyPr spcFirstLastPara="1" lIns="91425" tIns="91425" rIns="91425" bIns="91425" anchor="ctr"/>
            <a:lstStyle/>
            <a:p>
              <a:pPr marL="0" marR="0" lvl="0" indent="0" algn="l" defTabSz="1219170" rtl="0" eaLnBrk="1" fontAlgn="base"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sp>
          <p:nvSpPr>
            <p:cNvPr id="7" name="Google Shape;533;p21"/>
            <p:cNvSpPr/>
            <p:nvPr/>
          </p:nvSpPr>
          <p:spPr>
            <a:xfrm>
              <a:off x="4756179" y="3531875"/>
              <a:ext cx="1117321" cy="983475"/>
            </a:xfrm>
            <a:custGeom>
              <a:avLst/>
              <a:gdLst/>
              <a:ahLst/>
              <a:cxnLst/>
              <a:rect l="l" t="t" r="r" b="b"/>
              <a:pathLst>
                <a:path w="44697" h="39339" extrusionOk="0">
                  <a:moveTo>
                    <a:pt x="36379" y="5979"/>
                  </a:moveTo>
                  <a:cubicBezTo>
                    <a:pt x="37626" y="5979"/>
                    <a:pt x="37864" y="7555"/>
                    <a:pt x="35747" y="9035"/>
                  </a:cubicBezTo>
                  <a:cubicBezTo>
                    <a:pt x="35259" y="9350"/>
                    <a:pt x="34824" y="9486"/>
                    <a:pt x="34473" y="9486"/>
                  </a:cubicBezTo>
                  <a:cubicBezTo>
                    <a:pt x="33357" y="9486"/>
                    <a:pt x="33082" y="8112"/>
                    <a:pt x="34612" y="6739"/>
                  </a:cubicBezTo>
                  <a:cubicBezTo>
                    <a:pt x="35297" y="6203"/>
                    <a:pt x="35910" y="5979"/>
                    <a:pt x="36379" y="5979"/>
                  </a:cubicBezTo>
                  <a:close/>
                  <a:moveTo>
                    <a:pt x="21172" y="10001"/>
                  </a:moveTo>
                  <a:cubicBezTo>
                    <a:pt x="21224" y="10001"/>
                    <a:pt x="21276" y="10006"/>
                    <a:pt x="21330" y="10015"/>
                  </a:cubicBezTo>
                  <a:cubicBezTo>
                    <a:pt x="22725" y="10339"/>
                    <a:pt x="21930" y="14441"/>
                    <a:pt x="20363" y="14441"/>
                  </a:cubicBezTo>
                  <a:cubicBezTo>
                    <a:pt x="20308" y="14441"/>
                    <a:pt x="20252" y="14435"/>
                    <a:pt x="20195" y="14425"/>
                  </a:cubicBezTo>
                  <a:cubicBezTo>
                    <a:pt x="18771" y="14125"/>
                    <a:pt x="19573" y="10001"/>
                    <a:pt x="21172" y="10001"/>
                  </a:cubicBezTo>
                  <a:close/>
                  <a:moveTo>
                    <a:pt x="19764" y="21596"/>
                  </a:moveTo>
                  <a:cubicBezTo>
                    <a:pt x="20187" y="21596"/>
                    <a:pt x="20679" y="21690"/>
                    <a:pt x="21227" y="21904"/>
                  </a:cubicBezTo>
                  <a:cubicBezTo>
                    <a:pt x="23760" y="23171"/>
                    <a:pt x="23321" y="25199"/>
                    <a:pt x="21380" y="25199"/>
                  </a:cubicBezTo>
                  <a:cubicBezTo>
                    <a:pt x="20950" y="25199"/>
                    <a:pt x="20447" y="25099"/>
                    <a:pt x="19885" y="24870"/>
                  </a:cubicBezTo>
                  <a:cubicBezTo>
                    <a:pt x="17338" y="23618"/>
                    <a:pt x="17796" y="21596"/>
                    <a:pt x="19764" y="21596"/>
                  </a:cubicBezTo>
                  <a:close/>
                  <a:moveTo>
                    <a:pt x="24182" y="26162"/>
                  </a:moveTo>
                  <a:cubicBezTo>
                    <a:pt x="24978" y="26162"/>
                    <a:pt x="26067" y="26763"/>
                    <a:pt x="25869" y="27630"/>
                  </a:cubicBezTo>
                  <a:cubicBezTo>
                    <a:pt x="25759" y="27880"/>
                    <a:pt x="25466" y="27993"/>
                    <a:pt x="25120" y="27993"/>
                  </a:cubicBezTo>
                  <a:cubicBezTo>
                    <a:pt x="24325" y="27993"/>
                    <a:pt x="23247" y="27401"/>
                    <a:pt x="23445" y="26521"/>
                  </a:cubicBezTo>
                  <a:cubicBezTo>
                    <a:pt x="23553" y="26273"/>
                    <a:pt x="23840" y="26162"/>
                    <a:pt x="24182" y="26162"/>
                  </a:cubicBezTo>
                  <a:close/>
                  <a:moveTo>
                    <a:pt x="25606" y="0"/>
                  </a:moveTo>
                  <a:cubicBezTo>
                    <a:pt x="22588" y="0"/>
                    <a:pt x="17675" y="4496"/>
                    <a:pt x="17900" y="6456"/>
                  </a:cubicBezTo>
                  <a:cubicBezTo>
                    <a:pt x="16987" y="8479"/>
                    <a:pt x="18562" y="15892"/>
                    <a:pt x="17553" y="15892"/>
                  </a:cubicBezTo>
                  <a:cubicBezTo>
                    <a:pt x="17250" y="15892"/>
                    <a:pt x="16715" y="15226"/>
                    <a:pt x="15811" y="13548"/>
                  </a:cubicBezTo>
                  <a:cubicBezTo>
                    <a:pt x="13644" y="6765"/>
                    <a:pt x="18519" y="3541"/>
                    <a:pt x="16894" y="2097"/>
                  </a:cubicBezTo>
                  <a:lnTo>
                    <a:pt x="16894" y="2097"/>
                  </a:lnTo>
                  <a:cubicBezTo>
                    <a:pt x="4927" y="6524"/>
                    <a:pt x="13981" y="20631"/>
                    <a:pt x="11457" y="20631"/>
                  </a:cubicBezTo>
                  <a:cubicBezTo>
                    <a:pt x="11408" y="20631"/>
                    <a:pt x="11355" y="20625"/>
                    <a:pt x="11297" y="20615"/>
                  </a:cubicBezTo>
                  <a:cubicBezTo>
                    <a:pt x="3844" y="16823"/>
                    <a:pt x="7919" y="10273"/>
                    <a:pt x="6268" y="9241"/>
                  </a:cubicBezTo>
                  <a:lnTo>
                    <a:pt x="6268" y="9241"/>
                  </a:lnTo>
                  <a:cubicBezTo>
                    <a:pt x="1780" y="9447"/>
                    <a:pt x="1" y="18345"/>
                    <a:pt x="1368" y="21131"/>
                  </a:cubicBezTo>
                  <a:cubicBezTo>
                    <a:pt x="2425" y="24225"/>
                    <a:pt x="5314" y="26727"/>
                    <a:pt x="8563" y="26933"/>
                  </a:cubicBezTo>
                  <a:cubicBezTo>
                    <a:pt x="6681" y="33304"/>
                    <a:pt x="11968" y="36295"/>
                    <a:pt x="13180" y="37095"/>
                  </a:cubicBezTo>
                  <a:cubicBezTo>
                    <a:pt x="16091" y="38759"/>
                    <a:pt x="18570" y="39338"/>
                    <a:pt x="20584" y="39338"/>
                  </a:cubicBezTo>
                  <a:cubicBezTo>
                    <a:pt x="22940" y="39338"/>
                    <a:pt x="24659" y="38544"/>
                    <a:pt x="25688" y="37766"/>
                  </a:cubicBezTo>
                  <a:cubicBezTo>
                    <a:pt x="27932" y="35831"/>
                    <a:pt x="26101" y="36167"/>
                    <a:pt x="21975" y="35702"/>
                  </a:cubicBezTo>
                  <a:cubicBezTo>
                    <a:pt x="17100" y="35522"/>
                    <a:pt x="14469" y="31086"/>
                    <a:pt x="15991" y="29616"/>
                  </a:cubicBezTo>
                  <a:cubicBezTo>
                    <a:pt x="16201" y="29582"/>
                    <a:pt x="16415" y="29566"/>
                    <a:pt x="16633" y="29566"/>
                  </a:cubicBezTo>
                  <a:cubicBezTo>
                    <a:pt x="19978" y="29566"/>
                    <a:pt x="24301" y="33264"/>
                    <a:pt x="28670" y="33264"/>
                  </a:cubicBezTo>
                  <a:cubicBezTo>
                    <a:pt x="29941" y="33264"/>
                    <a:pt x="31216" y="32951"/>
                    <a:pt x="32471" y="32143"/>
                  </a:cubicBezTo>
                  <a:cubicBezTo>
                    <a:pt x="34277" y="31215"/>
                    <a:pt x="38068" y="28558"/>
                    <a:pt x="36933" y="27759"/>
                  </a:cubicBezTo>
                  <a:lnTo>
                    <a:pt x="36933" y="27759"/>
                  </a:lnTo>
                  <a:cubicBezTo>
                    <a:pt x="35945" y="27884"/>
                    <a:pt x="34966" y="27947"/>
                    <a:pt x="34021" y="27947"/>
                  </a:cubicBezTo>
                  <a:cubicBezTo>
                    <a:pt x="29910" y="27947"/>
                    <a:pt x="26443" y="26752"/>
                    <a:pt x="25688" y="24277"/>
                  </a:cubicBezTo>
                  <a:cubicBezTo>
                    <a:pt x="25424" y="23442"/>
                    <a:pt x="25932" y="23157"/>
                    <a:pt x="26853" y="23157"/>
                  </a:cubicBezTo>
                  <a:cubicBezTo>
                    <a:pt x="28828" y="23157"/>
                    <a:pt x="32703" y="24465"/>
                    <a:pt x="34948" y="24465"/>
                  </a:cubicBezTo>
                  <a:cubicBezTo>
                    <a:pt x="35537" y="24465"/>
                    <a:pt x="36013" y="24375"/>
                    <a:pt x="36314" y="24148"/>
                  </a:cubicBezTo>
                  <a:cubicBezTo>
                    <a:pt x="38816" y="23606"/>
                    <a:pt x="43303" y="19274"/>
                    <a:pt x="41137" y="18500"/>
                  </a:cubicBezTo>
                  <a:lnTo>
                    <a:pt x="41137" y="18500"/>
                  </a:lnTo>
                  <a:cubicBezTo>
                    <a:pt x="39565" y="18986"/>
                    <a:pt x="37927" y="19194"/>
                    <a:pt x="36455" y="19194"/>
                  </a:cubicBezTo>
                  <a:cubicBezTo>
                    <a:pt x="32299" y="19194"/>
                    <a:pt x="29474" y="17531"/>
                    <a:pt x="33245" y="15740"/>
                  </a:cubicBezTo>
                  <a:cubicBezTo>
                    <a:pt x="36340" y="14554"/>
                    <a:pt x="40131" y="15818"/>
                    <a:pt x="42375" y="13006"/>
                  </a:cubicBezTo>
                  <a:cubicBezTo>
                    <a:pt x="43355" y="10453"/>
                    <a:pt x="44696" y="5966"/>
                    <a:pt x="43742" y="4109"/>
                  </a:cubicBezTo>
                  <a:cubicBezTo>
                    <a:pt x="41314" y="2858"/>
                    <a:pt x="38595" y="2047"/>
                    <a:pt x="36153" y="2047"/>
                  </a:cubicBezTo>
                  <a:cubicBezTo>
                    <a:pt x="32654" y="2047"/>
                    <a:pt x="29725" y="3712"/>
                    <a:pt x="29041" y="8132"/>
                  </a:cubicBezTo>
                  <a:cubicBezTo>
                    <a:pt x="28743" y="9270"/>
                    <a:pt x="28120" y="10152"/>
                    <a:pt x="27203" y="10152"/>
                  </a:cubicBezTo>
                  <a:cubicBezTo>
                    <a:pt x="26852" y="10152"/>
                    <a:pt x="26459" y="10023"/>
                    <a:pt x="26024" y="9731"/>
                  </a:cubicBezTo>
                  <a:cubicBezTo>
                    <a:pt x="23651" y="7100"/>
                    <a:pt x="26901" y="3851"/>
                    <a:pt x="27468" y="1065"/>
                  </a:cubicBezTo>
                  <a:cubicBezTo>
                    <a:pt x="27065" y="312"/>
                    <a:pt x="26401" y="0"/>
                    <a:pt x="25606" y="0"/>
                  </a:cubicBezTo>
                  <a:close/>
                </a:path>
              </a:pathLst>
            </a:custGeom>
            <a:solidFill>
              <a:schemeClr val="accent4"/>
            </a:solidFill>
            <a:ln>
              <a:noFill/>
            </a:ln>
          </p:spPr>
          <p:txBody>
            <a:bodyPr spcFirstLastPara="1" lIns="91425" tIns="91425" rIns="91425" bIns="91425" anchor="ctr"/>
            <a:lstStyle/>
            <a:p>
              <a:pPr marL="0" marR="0" lvl="0" indent="0" algn="l" defTabSz="1219170" rtl="0" eaLnBrk="1" fontAlgn="base"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sp>
          <p:nvSpPr>
            <p:cNvPr id="8" name="Google Shape;534;p21"/>
            <p:cNvSpPr/>
            <p:nvPr/>
          </p:nvSpPr>
          <p:spPr>
            <a:xfrm>
              <a:off x="4837337" y="3620877"/>
              <a:ext cx="811587" cy="762082"/>
            </a:xfrm>
            <a:custGeom>
              <a:avLst/>
              <a:gdLst/>
              <a:ahLst/>
              <a:cxnLst/>
              <a:rect l="l" t="t" r="r" b="b"/>
              <a:pathLst>
                <a:path w="32471" h="30460" extrusionOk="0">
                  <a:moveTo>
                    <a:pt x="21097" y="0"/>
                  </a:moveTo>
                  <a:lnTo>
                    <a:pt x="21097" y="0"/>
                  </a:lnTo>
                  <a:cubicBezTo>
                    <a:pt x="18312" y="4075"/>
                    <a:pt x="17873" y="9827"/>
                    <a:pt x="20014" y="14675"/>
                  </a:cubicBezTo>
                  <a:cubicBezTo>
                    <a:pt x="17796" y="15759"/>
                    <a:pt x="15114" y="17177"/>
                    <a:pt x="12663" y="18544"/>
                  </a:cubicBezTo>
                  <a:cubicBezTo>
                    <a:pt x="8614" y="14005"/>
                    <a:pt x="8589" y="9827"/>
                    <a:pt x="10007" y="4901"/>
                  </a:cubicBezTo>
                  <a:lnTo>
                    <a:pt x="10007" y="4901"/>
                  </a:lnTo>
                  <a:cubicBezTo>
                    <a:pt x="7841" y="9208"/>
                    <a:pt x="8924" y="14908"/>
                    <a:pt x="12457" y="18647"/>
                  </a:cubicBezTo>
                  <a:cubicBezTo>
                    <a:pt x="10884" y="19524"/>
                    <a:pt x="8769" y="20762"/>
                    <a:pt x="6912" y="21897"/>
                  </a:cubicBezTo>
                  <a:cubicBezTo>
                    <a:pt x="2192" y="20607"/>
                    <a:pt x="26" y="15217"/>
                    <a:pt x="464" y="10446"/>
                  </a:cubicBezTo>
                  <a:lnTo>
                    <a:pt x="464" y="10446"/>
                  </a:lnTo>
                  <a:cubicBezTo>
                    <a:pt x="0" y="10884"/>
                    <a:pt x="284" y="12096"/>
                    <a:pt x="258" y="13231"/>
                  </a:cubicBezTo>
                  <a:cubicBezTo>
                    <a:pt x="568" y="16739"/>
                    <a:pt x="2734" y="20891"/>
                    <a:pt x="6628" y="22052"/>
                  </a:cubicBezTo>
                  <a:cubicBezTo>
                    <a:pt x="6345" y="22464"/>
                    <a:pt x="4153" y="23135"/>
                    <a:pt x="4230" y="23805"/>
                  </a:cubicBezTo>
                  <a:cubicBezTo>
                    <a:pt x="4926" y="23367"/>
                    <a:pt x="6061" y="22671"/>
                    <a:pt x="7170" y="22000"/>
                  </a:cubicBezTo>
                  <a:lnTo>
                    <a:pt x="7170" y="22000"/>
                  </a:lnTo>
                  <a:cubicBezTo>
                    <a:pt x="5519" y="24527"/>
                    <a:pt x="6783" y="29840"/>
                    <a:pt x="9491" y="30459"/>
                  </a:cubicBezTo>
                  <a:cubicBezTo>
                    <a:pt x="5881" y="28138"/>
                    <a:pt x="5287" y="21819"/>
                    <a:pt x="10162" y="20220"/>
                  </a:cubicBezTo>
                  <a:cubicBezTo>
                    <a:pt x="14902" y="21989"/>
                    <a:pt x="18574" y="27881"/>
                    <a:pt x="24211" y="27881"/>
                  </a:cubicBezTo>
                  <a:cubicBezTo>
                    <a:pt x="24248" y="27881"/>
                    <a:pt x="24284" y="27881"/>
                    <a:pt x="24321" y="27880"/>
                  </a:cubicBezTo>
                  <a:cubicBezTo>
                    <a:pt x="18956" y="27236"/>
                    <a:pt x="15397" y="22438"/>
                    <a:pt x="10394" y="20091"/>
                  </a:cubicBezTo>
                  <a:cubicBezTo>
                    <a:pt x="13515" y="18286"/>
                    <a:pt x="16816" y="16507"/>
                    <a:pt x="20246" y="14804"/>
                  </a:cubicBezTo>
                  <a:lnTo>
                    <a:pt x="21871" y="14005"/>
                  </a:lnTo>
                  <a:cubicBezTo>
                    <a:pt x="24118" y="15173"/>
                    <a:pt x="27476" y="18015"/>
                    <a:pt x="30159" y="18015"/>
                  </a:cubicBezTo>
                  <a:cubicBezTo>
                    <a:pt x="30617" y="18015"/>
                    <a:pt x="31055" y="17932"/>
                    <a:pt x="31465" y="17745"/>
                  </a:cubicBezTo>
                  <a:lnTo>
                    <a:pt x="31465" y="17745"/>
                  </a:lnTo>
                  <a:cubicBezTo>
                    <a:pt x="31199" y="17778"/>
                    <a:pt x="30936" y="17794"/>
                    <a:pt x="30677" y="17794"/>
                  </a:cubicBezTo>
                  <a:cubicBezTo>
                    <a:pt x="27570" y="17794"/>
                    <a:pt x="24936" y="15495"/>
                    <a:pt x="22103" y="13876"/>
                  </a:cubicBezTo>
                  <a:cubicBezTo>
                    <a:pt x="25224" y="12380"/>
                    <a:pt x="31671" y="9053"/>
                    <a:pt x="32471" y="6061"/>
                  </a:cubicBezTo>
                  <a:lnTo>
                    <a:pt x="32471" y="6061"/>
                  </a:lnTo>
                  <a:cubicBezTo>
                    <a:pt x="31052" y="8176"/>
                    <a:pt x="28912" y="9904"/>
                    <a:pt x="26539" y="11297"/>
                  </a:cubicBezTo>
                  <a:cubicBezTo>
                    <a:pt x="25966" y="10495"/>
                    <a:pt x="28283" y="4708"/>
                    <a:pt x="28085" y="4708"/>
                  </a:cubicBezTo>
                  <a:cubicBezTo>
                    <a:pt x="28060" y="4708"/>
                    <a:pt x="27995" y="4799"/>
                    <a:pt x="27880" y="5004"/>
                  </a:cubicBezTo>
                  <a:cubicBezTo>
                    <a:pt x="24037" y="12432"/>
                    <a:pt x="30201" y="9904"/>
                    <a:pt x="20194" y="14572"/>
                  </a:cubicBezTo>
                  <a:cubicBezTo>
                    <a:pt x="17770" y="9208"/>
                    <a:pt x="19034" y="4256"/>
                    <a:pt x="21097" y="0"/>
                  </a:cubicBezTo>
                  <a:close/>
                </a:path>
              </a:pathLst>
            </a:custGeom>
            <a:solidFill>
              <a:schemeClr val="accent3"/>
            </a:solidFill>
            <a:ln>
              <a:noFill/>
            </a:ln>
          </p:spPr>
          <p:txBody>
            <a:bodyPr spcFirstLastPara="1" lIns="91425" tIns="91425" rIns="91425" bIns="91425" anchor="ctr"/>
            <a:lstStyle/>
            <a:p>
              <a:pPr marL="0" marR="0" lvl="0" indent="0" algn="l" defTabSz="1219170" rtl="0" eaLnBrk="1" fontAlgn="base"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grpSp>
      <p:sp>
        <p:nvSpPr>
          <p:cNvPr id="9" name="Google Shape;535;p21"/>
          <p:cNvSpPr/>
          <p:nvPr/>
        </p:nvSpPr>
        <p:spPr>
          <a:xfrm rot="10800000">
            <a:off x="10456334" y="-167217"/>
            <a:ext cx="2010833" cy="2724151"/>
          </a:xfrm>
          <a:custGeom>
            <a:avLst/>
            <a:gdLst/>
            <a:ahLst/>
            <a:cxnLst/>
            <a:rect l="l" t="t" r="r" b="b"/>
            <a:pathLst>
              <a:path w="29738" h="40284" extrusionOk="0">
                <a:moveTo>
                  <a:pt x="20659" y="0"/>
                </a:moveTo>
                <a:cubicBezTo>
                  <a:pt x="17022" y="4411"/>
                  <a:pt x="13953" y="10291"/>
                  <a:pt x="14882" y="16326"/>
                </a:cubicBezTo>
                <a:lnTo>
                  <a:pt x="14701" y="16584"/>
                </a:lnTo>
                <a:cubicBezTo>
                  <a:pt x="14340" y="17177"/>
                  <a:pt x="13979" y="17770"/>
                  <a:pt x="13669" y="18389"/>
                </a:cubicBezTo>
                <a:cubicBezTo>
                  <a:pt x="13205" y="13308"/>
                  <a:pt x="12406" y="8228"/>
                  <a:pt x="11271" y="3250"/>
                </a:cubicBezTo>
                <a:lnTo>
                  <a:pt x="11271" y="3250"/>
                </a:lnTo>
                <a:cubicBezTo>
                  <a:pt x="9698" y="8486"/>
                  <a:pt x="10497" y="14185"/>
                  <a:pt x="13463" y="18776"/>
                </a:cubicBezTo>
                <a:cubicBezTo>
                  <a:pt x="12844" y="19988"/>
                  <a:pt x="12303" y="21200"/>
                  <a:pt x="11813" y="22490"/>
                </a:cubicBezTo>
                <a:cubicBezTo>
                  <a:pt x="10342" y="17693"/>
                  <a:pt x="8150" y="12354"/>
                  <a:pt x="4540" y="8743"/>
                </a:cubicBezTo>
                <a:lnTo>
                  <a:pt x="4540" y="8743"/>
                </a:lnTo>
                <a:cubicBezTo>
                  <a:pt x="6551" y="13412"/>
                  <a:pt x="7634" y="19086"/>
                  <a:pt x="11658" y="22928"/>
                </a:cubicBezTo>
                <a:cubicBezTo>
                  <a:pt x="11451" y="23444"/>
                  <a:pt x="11271" y="23960"/>
                  <a:pt x="11116" y="24502"/>
                </a:cubicBezTo>
                <a:cubicBezTo>
                  <a:pt x="7067" y="22206"/>
                  <a:pt x="4978" y="18183"/>
                  <a:pt x="2579" y="14495"/>
                </a:cubicBezTo>
                <a:lnTo>
                  <a:pt x="2579" y="14495"/>
                </a:lnTo>
                <a:cubicBezTo>
                  <a:pt x="3559" y="18802"/>
                  <a:pt x="5571" y="24579"/>
                  <a:pt x="10884" y="25250"/>
                </a:cubicBezTo>
                <a:cubicBezTo>
                  <a:pt x="10729" y="25765"/>
                  <a:pt x="10652" y="25997"/>
                  <a:pt x="10420" y="26926"/>
                </a:cubicBezTo>
                <a:cubicBezTo>
                  <a:pt x="6758" y="25688"/>
                  <a:pt x="2786" y="24553"/>
                  <a:pt x="0" y="21226"/>
                </a:cubicBezTo>
                <a:lnTo>
                  <a:pt x="0" y="21226"/>
                </a:lnTo>
                <a:cubicBezTo>
                  <a:pt x="136" y="25466"/>
                  <a:pt x="4517" y="27533"/>
                  <a:pt x="8624" y="27533"/>
                </a:cubicBezTo>
                <a:cubicBezTo>
                  <a:pt x="9188" y="27533"/>
                  <a:pt x="9748" y="27494"/>
                  <a:pt x="10291" y="27416"/>
                </a:cubicBezTo>
                <a:lnTo>
                  <a:pt x="10291" y="27416"/>
                </a:lnTo>
                <a:cubicBezTo>
                  <a:pt x="10162" y="27932"/>
                  <a:pt x="10033" y="28422"/>
                  <a:pt x="9930" y="28938"/>
                </a:cubicBezTo>
                <a:cubicBezTo>
                  <a:pt x="7962" y="29088"/>
                  <a:pt x="5995" y="29292"/>
                  <a:pt x="3944" y="29292"/>
                </a:cubicBezTo>
                <a:cubicBezTo>
                  <a:pt x="2822" y="29292"/>
                  <a:pt x="1676" y="29231"/>
                  <a:pt x="490" y="29067"/>
                </a:cubicBezTo>
                <a:lnTo>
                  <a:pt x="490" y="29067"/>
                </a:lnTo>
                <a:cubicBezTo>
                  <a:pt x="1849" y="30026"/>
                  <a:pt x="3422" y="30331"/>
                  <a:pt x="5062" y="30331"/>
                </a:cubicBezTo>
                <a:cubicBezTo>
                  <a:pt x="6596" y="30331"/>
                  <a:pt x="8190" y="30064"/>
                  <a:pt x="9723" y="29814"/>
                </a:cubicBezTo>
                <a:lnTo>
                  <a:pt x="9723" y="29814"/>
                </a:lnTo>
                <a:cubicBezTo>
                  <a:pt x="9620" y="30253"/>
                  <a:pt x="9543" y="30666"/>
                  <a:pt x="9466" y="31104"/>
                </a:cubicBezTo>
                <a:cubicBezTo>
                  <a:pt x="6912" y="31517"/>
                  <a:pt x="4617" y="33245"/>
                  <a:pt x="1960" y="34122"/>
                </a:cubicBezTo>
                <a:cubicBezTo>
                  <a:pt x="2357" y="34238"/>
                  <a:pt x="2774" y="34290"/>
                  <a:pt x="3202" y="34290"/>
                </a:cubicBezTo>
                <a:cubicBezTo>
                  <a:pt x="5248" y="34290"/>
                  <a:pt x="7562" y="33085"/>
                  <a:pt x="9311" y="31826"/>
                </a:cubicBezTo>
                <a:lnTo>
                  <a:pt x="9311" y="31826"/>
                </a:lnTo>
                <a:cubicBezTo>
                  <a:pt x="8167" y="38164"/>
                  <a:pt x="7894" y="40283"/>
                  <a:pt x="8013" y="40283"/>
                </a:cubicBezTo>
                <a:cubicBezTo>
                  <a:pt x="8206" y="40283"/>
                  <a:pt x="9423" y="34747"/>
                  <a:pt x="9646" y="32548"/>
                </a:cubicBezTo>
                <a:cubicBezTo>
                  <a:pt x="10136" y="34431"/>
                  <a:pt x="11967" y="36881"/>
                  <a:pt x="14159" y="36984"/>
                </a:cubicBezTo>
                <a:cubicBezTo>
                  <a:pt x="12483" y="35592"/>
                  <a:pt x="12122" y="32780"/>
                  <a:pt x="9852" y="31491"/>
                </a:cubicBezTo>
                <a:cubicBezTo>
                  <a:pt x="9956" y="30949"/>
                  <a:pt x="10059" y="30382"/>
                  <a:pt x="10188" y="29814"/>
                </a:cubicBezTo>
                <a:cubicBezTo>
                  <a:pt x="11451" y="32445"/>
                  <a:pt x="15681" y="33941"/>
                  <a:pt x="18415" y="34508"/>
                </a:cubicBezTo>
                <a:cubicBezTo>
                  <a:pt x="15733" y="33116"/>
                  <a:pt x="13747" y="29557"/>
                  <a:pt x="10368" y="29067"/>
                </a:cubicBezTo>
                <a:cubicBezTo>
                  <a:pt x="10471" y="28499"/>
                  <a:pt x="10626" y="27958"/>
                  <a:pt x="10755" y="27416"/>
                </a:cubicBezTo>
                <a:cubicBezTo>
                  <a:pt x="13341" y="28949"/>
                  <a:pt x="16615" y="30151"/>
                  <a:pt x="19857" y="30151"/>
                </a:cubicBezTo>
                <a:cubicBezTo>
                  <a:pt x="21141" y="30151"/>
                  <a:pt x="22421" y="29963"/>
                  <a:pt x="23650" y="29531"/>
                </a:cubicBezTo>
                <a:lnTo>
                  <a:pt x="23650" y="29531"/>
                </a:lnTo>
                <a:cubicBezTo>
                  <a:pt x="23516" y="29538"/>
                  <a:pt x="23382" y="29542"/>
                  <a:pt x="23248" y="29542"/>
                </a:cubicBezTo>
                <a:cubicBezTo>
                  <a:pt x="19522" y="29542"/>
                  <a:pt x="15846" y="26761"/>
                  <a:pt x="11908" y="26761"/>
                </a:cubicBezTo>
                <a:cubicBezTo>
                  <a:pt x="11577" y="26761"/>
                  <a:pt x="11245" y="26780"/>
                  <a:pt x="10910" y="26823"/>
                </a:cubicBezTo>
                <a:cubicBezTo>
                  <a:pt x="11013" y="26359"/>
                  <a:pt x="11142" y="25894"/>
                  <a:pt x="11400" y="25017"/>
                </a:cubicBezTo>
                <a:cubicBezTo>
                  <a:pt x="14088" y="25693"/>
                  <a:pt x="17223" y="26342"/>
                  <a:pt x="19887" y="26342"/>
                </a:cubicBezTo>
                <a:cubicBezTo>
                  <a:pt x="21696" y="26342"/>
                  <a:pt x="23288" y="26042"/>
                  <a:pt x="24373" y="25250"/>
                </a:cubicBezTo>
                <a:lnTo>
                  <a:pt x="24373" y="25250"/>
                </a:lnTo>
                <a:cubicBezTo>
                  <a:pt x="23649" y="25368"/>
                  <a:pt x="22922" y="25416"/>
                  <a:pt x="22193" y="25416"/>
                </a:cubicBezTo>
                <a:cubicBezTo>
                  <a:pt x="19226" y="25416"/>
                  <a:pt x="16227" y="24628"/>
                  <a:pt x="13264" y="24628"/>
                </a:cubicBezTo>
                <a:cubicBezTo>
                  <a:pt x="12675" y="24628"/>
                  <a:pt x="12088" y="24659"/>
                  <a:pt x="11503" y="24734"/>
                </a:cubicBezTo>
                <a:cubicBezTo>
                  <a:pt x="11684" y="24141"/>
                  <a:pt x="11890" y="23547"/>
                  <a:pt x="12096" y="22954"/>
                </a:cubicBezTo>
                <a:cubicBezTo>
                  <a:pt x="13934" y="23651"/>
                  <a:pt x="15855" y="23994"/>
                  <a:pt x="17767" y="23994"/>
                </a:cubicBezTo>
                <a:cubicBezTo>
                  <a:pt x="20523" y="23994"/>
                  <a:pt x="23262" y="23282"/>
                  <a:pt x="25714" y="21897"/>
                </a:cubicBezTo>
                <a:lnTo>
                  <a:pt x="25714" y="21897"/>
                </a:lnTo>
                <a:cubicBezTo>
                  <a:pt x="24100" y="22475"/>
                  <a:pt x="22386" y="22662"/>
                  <a:pt x="20631" y="22662"/>
                </a:cubicBezTo>
                <a:cubicBezTo>
                  <a:pt x="17926" y="22662"/>
                  <a:pt x="15122" y="22218"/>
                  <a:pt x="12431" y="22077"/>
                </a:cubicBezTo>
                <a:cubicBezTo>
                  <a:pt x="12793" y="21175"/>
                  <a:pt x="12844" y="21020"/>
                  <a:pt x="13566" y="19524"/>
                </a:cubicBezTo>
                <a:cubicBezTo>
                  <a:pt x="14461" y="19680"/>
                  <a:pt x="15415" y="19765"/>
                  <a:pt x="16388" y="19765"/>
                </a:cubicBezTo>
                <a:cubicBezTo>
                  <a:pt x="20240" y="19765"/>
                  <a:pt x="24403" y="18438"/>
                  <a:pt x="26462" y="14959"/>
                </a:cubicBezTo>
                <a:lnTo>
                  <a:pt x="26462" y="14959"/>
                </a:lnTo>
                <a:cubicBezTo>
                  <a:pt x="22722" y="17744"/>
                  <a:pt x="17925" y="17744"/>
                  <a:pt x="13747" y="19137"/>
                </a:cubicBezTo>
                <a:cubicBezTo>
                  <a:pt x="14211" y="18234"/>
                  <a:pt x="14701" y="17332"/>
                  <a:pt x="15268" y="16481"/>
                </a:cubicBezTo>
                <a:cubicBezTo>
                  <a:pt x="21071" y="15526"/>
                  <a:pt x="27983" y="10936"/>
                  <a:pt x="29221" y="7841"/>
                </a:cubicBezTo>
                <a:lnTo>
                  <a:pt x="29221" y="7841"/>
                </a:lnTo>
                <a:cubicBezTo>
                  <a:pt x="25121" y="10858"/>
                  <a:pt x="20194" y="13360"/>
                  <a:pt x="15630" y="16016"/>
                </a:cubicBezTo>
                <a:cubicBezTo>
                  <a:pt x="18931" y="11271"/>
                  <a:pt x="28731" y="5829"/>
                  <a:pt x="29737" y="1032"/>
                </a:cubicBezTo>
                <a:lnTo>
                  <a:pt x="29737" y="1032"/>
                </a:lnTo>
                <a:cubicBezTo>
                  <a:pt x="27803" y="3173"/>
                  <a:pt x="25249" y="4668"/>
                  <a:pt x="22954" y="6396"/>
                </a:cubicBezTo>
                <a:cubicBezTo>
                  <a:pt x="19369" y="8821"/>
                  <a:pt x="18080" y="12483"/>
                  <a:pt x="15243" y="15759"/>
                </a:cubicBezTo>
                <a:cubicBezTo>
                  <a:pt x="16223" y="10368"/>
                  <a:pt x="19627" y="5649"/>
                  <a:pt x="20659" y="0"/>
                </a:cubicBezTo>
                <a:close/>
              </a:path>
            </a:pathLst>
          </a:custGeom>
          <a:solidFill>
            <a:schemeClr val="accent3"/>
          </a:solidFill>
          <a:ln>
            <a:noFill/>
          </a:ln>
        </p:spPr>
        <p:txBody>
          <a:bodyPr spcFirstLastPara="1" lIns="121900" tIns="121900" rIns="121900" bIns="121900" anchor="ctr"/>
          <a:lstStyle/>
          <a:p>
            <a:pPr marL="0" marR="0" lvl="0" indent="0" algn="l" defTabSz="1219170" rtl="0" eaLnBrk="1" fontAlgn="base"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sp>
        <p:nvSpPr>
          <p:cNvPr id="10" name="Google Shape;536;p21"/>
          <p:cNvSpPr>
            <a:spLocks/>
          </p:cNvSpPr>
          <p:nvPr/>
        </p:nvSpPr>
        <p:spPr bwMode="auto">
          <a:xfrm rot="16200000" flipH="1">
            <a:off x="9801225" y="-964142"/>
            <a:ext cx="1854200" cy="2512483"/>
          </a:xfrm>
          <a:custGeom>
            <a:avLst/>
            <a:gdLst>
              <a:gd name="T0" fmla="*/ 1521877174 w 29738"/>
              <a:gd name="T1" fmla="*/ 1670994115 h 40284"/>
              <a:gd name="T2" fmla="*/ 1397832204 w 29738"/>
              <a:gd name="T3" fmla="*/ 1882146177 h 40284"/>
              <a:gd name="T4" fmla="*/ 1152604885 w 29738"/>
              <a:gd name="T5" fmla="*/ 332643078 h 40284"/>
              <a:gd name="T6" fmla="*/ 1208031954 w 29738"/>
              <a:gd name="T7" fmla="*/ 2147483646 h 40284"/>
              <a:gd name="T8" fmla="*/ 464274053 w 29738"/>
              <a:gd name="T9" fmla="*/ 894861875 h 40284"/>
              <a:gd name="T10" fmla="*/ 1136754852 w 29738"/>
              <a:gd name="T11" fmla="*/ 2147483646 h 40284"/>
              <a:gd name="T12" fmla="*/ 263736506 w 29738"/>
              <a:gd name="T13" fmla="*/ 1483589300 h 40284"/>
              <a:gd name="T14" fmla="*/ 1065580582 w 29738"/>
              <a:gd name="T15" fmla="*/ 2147483646 h 40284"/>
              <a:gd name="T16" fmla="*/ 0 w 29738"/>
              <a:gd name="T17" fmla="*/ 2147483646 h 40284"/>
              <a:gd name="T18" fmla="*/ 1052387505 w 29738"/>
              <a:gd name="T19" fmla="*/ 2147483646 h 40284"/>
              <a:gd name="T20" fmla="*/ 1015471868 w 29738"/>
              <a:gd name="T21" fmla="*/ 2147483646 h 40284"/>
              <a:gd name="T22" fmla="*/ 50108714 w 29738"/>
              <a:gd name="T23" fmla="*/ 2147483646 h 40284"/>
              <a:gd name="T24" fmla="*/ 517654241 w 29738"/>
              <a:gd name="T25" fmla="*/ 2147483646 h 40284"/>
              <a:gd name="T26" fmla="*/ 994303527 w 29738"/>
              <a:gd name="T27" fmla="*/ 2147483646 h 40284"/>
              <a:gd name="T28" fmla="*/ 200434761 w 29738"/>
              <a:gd name="T29" fmla="*/ 2147483646 h 40284"/>
              <a:gd name="T30" fmla="*/ 952170124 w 29738"/>
              <a:gd name="T31" fmla="*/ 2147483646 h 40284"/>
              <a:gd name="T32" fmla="*/ 819432633 w 29738"/>
              <a:gd name="T33" fmla="*/ 2147483646 h 40284"/>
              <a:gd name="T34" fmla="*/ 1447940917 w 29738"/>
              <a:gd name="T35" fmla="*/ 2147483646 h 40284"/>
              <a:gd name="T36" fmla="*/ 1041855826 w 29738"/>
              <a:gd name="T37" fmla="*/ 2147483646 h 40284"/>
              <a:gd name="T38" fmla="*/ 1060262227 w 29738"/>
              <a:gd name="T39" fmla="*/ 2147483646 h 40284"/>
              <a:gd name="T40" fmla="*/ 2030635426 w 29738"/>
              <a:gd name="T41" fmla="*/ 2147483646 h 40284"/>
              <a:gd name="T42" fmla="*/ 2147483646 w 29738"/>
              <a:gd name="T43" fmla="*/ 2147483646 h 40284"/>
              <a:gd name="T44" fmla="*/ 1217747939 w 29738"/>
              <a:gd name="T45" fmla="*/ 2147483646 h 40284"/>
              <a:gd name="T46" fmla="*/ 1165797963 w 29738"/>
              <a:gd name="T47" fmla="*/ 2147483646 h 40284"/>
              <a:gd name="T48" fmla="*/ 2147483646 w 29738"/>
              <a:gd name="T49" fmla="*/ 2147483646 h 40284"/>
              <a:gd name="T50" fmla="*/ 2147483646 w 29738"/>
              <a:gd name="T51" fmla="*/ 2147483646 h 40284"/>
              <a:gd name="T52" fmla="*/ 1176329689 w 29738"/>
              <a:gd name="T53" fmla="*/ 2147483646 h 40284"/>
              <a:gd name="T54" fmla="*/ 1816904801 w 29738"/>
              <a:gd name="T55" fmla="*/ 2147483646 h 40284"/>
              <a:gd name="T56" fmla="*/ 2147483646 w 29738"/>
              <a:gd name="T57" fmla="*/ 2147483646 h 40284"/>
              <a:gd name="T58" fmla="*/ 1271230912 w 29738"/>
              <a:gd name="T59" fmla="*/ 2147483646 h 40284"/>
              <a:gd name="T60" fmla="*/ 1675885839 w 29738"/>
              <a:gd name="T61" fmla="*/ 2022982029 h 40284"/>
              <a:gd name="T62" fmla="*/ 2147483646 w 29738"/>
              <a:gd name="T63" fmla="*/ 1531079442 h 40284"/>
              <a:gd name="T64" fmla="*/ 1561351376 w 29738"/>
              <a:gd name="T65" fmla="*/ 1686859869 h 40284"/>
              <a:gd name="T66" fmla="*/ 2147483646 w 29738"/>
              <a:gd name="T67" fmla="*/ 802540158 h 40284"/>
              <a:gd name="T68" fmla="*/ 2147483646 w 29738"/>
              <a:gd name="T69" fmla="*/ 105627462 h 40284"/>
              <a:gd name="T70" fmla="*/ 2147483646 w 29738"/>
              <a:gd name="T71" fmla="*/ 654641177 h 40284"/>
              <a:gd name="T72" fmla="*/ 2112649779 w 29738"/>
              <a:gd name="T73" fmla="*/ 0 h 4028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9738" h="40284" extrusionOk="0">
                <a:moveTo>
                  <a:pt x="20659" y="0"/>
                </a:moveTo>
                <a:cubicBezTo>
                  <a:pt x="17022" y="4411"/>
                  <a:pt x="13953" y="10291"/>
                  <a:pt x="14882" y="16326"/>
                </a:cubicBezTo>
                <a:lnTo>
                  <a:pt x="14701" y="16584"/>
                </a:lnTo>
                <a:cubicBezTo>
                  <a:pt x="14340" y="17177"/>
                  <a:pt x="13979" y="17770"/>
                  <a:pt x="13669" y="18389"/>
                </a:cubicBezTo>
                <a:cubicBezTo>
                  <a:pt x="13205" y="13308"/>
                  <a:pt x="12406" y="8228"/>
                  <a:pt x="11271" y="3250"/>
                </a:cubicBezTo>
                <a:cubicBezTo>
                  <a:pt x="9698" y="8486"/>
                  <a:pt x="10497" y="14185"/>
                  <a:pt x="13463" y="18776"/>
                </a:cubicBezTo>
                <a:cubicBezTo>
                  <a:pt x="12844" y="19988"/>
                  <a:pt x="12303" y="21200"/>
                  <a:pt x="11813" y="22490"/>
                </a:cubicBezTo>
                <a:cubicBezTo>
                  <a:pt x="10342" y="17693"/>
                  <a:pt x="8150" y="12354"/>
                  <a:pt x="4540" y="8743"/>
                </a:cubicBezTo>
                <a:cubicBezTo>
                  <a:pt x="6551" y="13412"/>
                  <a:pt x="7634" y="19086"/>
                  <a:pt x="11658" y="22928"/>
                </a:cubicBezTo>
                <a:cubicBezTo>
                  <a:pt x="11451" y="23444"/>
                  <a:pt x="11271" y="23960"/>
                  <a:pt x="11116" y="24502"/>
                </a:cubicBezTo>
                <a:cubicBezTo>
                  <a:pt x="7067" y="22206"/>
                  <a:pt x="4978" y="18183"/>
                  <a:pt x="2579" y="14495"/>
                </a:cubicBezTo>
                <a:cubicBezTo>
                  <a:pt x="3559" y="18802"/>
                  <a:pt x="5571" y="24579"/>
                  <a:pt x="10884" y="25250"/>
                </a:cubicBezTo>
                <a:cubicBezTo>
                  <a:pt x="10729" y="25765"/>
                  <a:pt x="10652" y="25997"/>
                  <a:pt x="10420" y="26926"/>
                </a:cubicBezTo>
                <a:cubicBezTo>
                  <a:pt x="6758" y="25688"/>
                  <a:pt x="2786" y="24553"/>
                  <a:pt x="0" y="21226"/>
                </a:cubicBezTo>
                <a:cubicBezTo>
                  <a:pt x="136" y="25466"/>
                  <a:pt x="4517" y="27533"/>
                  <a:pt x="8624" y="27533"/>
                </a:cubicBezTo>
                <a:cubicBezTo>
                  <a:pt x="9188" y="27533"/>
                  <a:pt x="9748" y="27494"/>
                  <a:pt x="10291" y="27416"/>
                </a:cubicBezTo>
                <a:cubicBezTo>
                  <a:pt x="10162" y="27932"/>
                  <a:pt x="10033" y="28422"/>
                  <a:pt x="9930" y="28938"/>
                </a:cubicBezTo>
                <a:cubicBezTo>
                  <a:pt x="7962" y="29088"/>
                  <a:pt x="5995" y="29292"/>
                  <a:pt x="3944" y="29292"/>
                </a:cubicBezTo>
                <a:cubicBezTo>
                  <a:pt x="2822" y="29292"/>
                  <a:pt x="1676" y="29231"/>
                  <a:pt x="490" y="29067"/>
                </a:cubicBezTo>
                <a:cubicBezTo>
                  <a:pt x="1849" y="30026"/>
                  <a:pt x="3422" y="30331"/>
                  <a:pt x="5062" y="30331"/>
                </a:cubicBezTo>
                <a:cubicBezTo>
                  <a:pt x="6596" y="30331"/>
                  <a:pt x="8190" y="30064"/>
                  <a:pt x="9723" y="29814"/>
                </a:cubicBezTo>
                <a:cubicBezTo>
                  <a:pt x="9620" y="30253"/>
                  <a:pt x="9543" y="30666"/>
                  <a:pt x="9466" y="31104"/>
                </a:cubicBezTo>
                <a:cubicBezTo>
                  <a:pt x="6912" y="31517"/>
                  <a:pt x="4617" y="33245"/>
                  <a:pt x="1960" y="34122"/>
                </a:cubicBezTo>
                <a:cubicBezTo>
                  <a:pt x="2357" y="34238"/>
                  <a:pt x="2774" y="34290"/>
                  <a:pt x="3202" y="34290"/>
                </a:cubicBezTo>
                <a:cubicBezTo>
                  <a:pt x="5248" y="34290"/>
                  <a:pt x="7562" y="33085"/>
                  <a:pt x="9311" y="31826"/>
                </a:cubicBezTo>
                <a:cubicBezTo>
                  <a:pt x="8167" y="38164"/>
                  <a:pt x="7894" y="40283"/>
                  <a:pt x="8013" y="40283"/>
                </a:cubicBezTo>
                <a:cubicBezTo>
                  <a:pt x="8206" y="40283"/>
                  <a:pt x="9423" y="34747"/>
                  <a:pt x="9646" y="32548"/>
                </a:cubicBezTo>
                <a:cubicBezTo>
                  <a:pt x="10136" y="34431"/>
                  <a:pt x="11967" y="36881"/>
                  <a:pt x="14159" y="36984"/>
                </a:cubicBezTo>
                <a:cubicBezTo>
                  <a:pt x="12483" y="35592"/>
                  <a:pt x="12122" y="32780"/>
                  <a:pt x="9852" y="31491"/>
                </a:cubicBezTo>
                <a:cubicBezTo>
                  <a:pt x="9956" y="30949"/>
                  <a:pt x="10059" y="30382"/>
                  <a:pt x="10188" y="29814"/>
                </a:cubicBezTo>
                <a:cubicBezTo>
                  <a:pt x="11451" y="32445"/>
                  <a:pt x="15681" y="33941"/>
                  <a:pt x="18415" y="34508"/>
                </a:cubicBezTo>
                <a:cubicBezTo>
                  <a:pt x="15733" y="33116"/>
                  <a:pt x="13747" y="29557"/>
                  <a:pt x="10368" y="29067"/>
                </a:cubicBezTo>
                <a:cubicBezTo>
                  <a:pt x="10471" y="28499"/>
                  <a:pt x="10626" y="27958"/>
                  <a:pt x="10755" y="27416"/>
                </a:cubicBezTo>
                <a:cubicBezTo>
                  <a:pt x="13341" y="28949"/>
                  <a:pt x="16615" y="30151"/>
                  <a:pt x="19857" y="30151"/>
                </a:cubicBezTo>
                <a:cubicBezTo>
                  <a:pt x="21141" y="30151"/>
                  <a:pt x="22421" y="29963"/>
                  <a:pt x="23650" y="29531"/>
                </a:cubicBezTo>
                <a:cubicBezTo>
                  <a:pt x="23516" y="29538"/>
                  <a:pt x="23382" y="29542"/>
                  <a:pt x="23248" y="29542"/>
                </a:cubicBezTo>
                <a:cubicBezTo>
                  <a:pt x="19522" y="29542"/>
                  <a:pt x="15846" y="26761"/>
                  <a:pt x="11908" y="26761"/>
                </a:cubicBezTo>
                <a:cubicBezTo>
                  <a:pt x="11577" y="26761"/>
                  <a:pt x="11245" y="26780"/>
                  <a:pt x="10910" y="26823"/>
                </a:cubicBezTo>
                <a:cubicBezTo>
                  <a:pt x="11013" y="26359"/>
                  <a:pt x="11142" y="25894"/>
                  <a:pt x="11400" y="25017"/>
                </a:cubicBezTo>
                <a:cubicBezTo>
                  <a:pt x="14088" y="25693"/>
                  <a:pt x="17223" y="26342"/>
                  <a:pt x="19887" y="26342"/>
                </a:cubicBezTo>
                <a:cubicBezTo>
                  <a:pt x="21696" y="26342"/>
                  <a:pt x="23288" y="26042"/>
                  <a:pt x="24373" y="25250"/>
                </a:cubicBezTo>
                <a:cubicBezTo>
                  <a:pt x="23649" y="25368"/>
                  <a:pt x="22922" y="25416"/>
                  <a:pt x="22193" y="25416"/>
                </a:cubicBezTo>
                <a:cubicBezTo>
                  <a:pt x="19226" y="25416"/>
                  <a:pt x="16227" y="24628"/>
                  <a:pt x="13264" y="24628"/>
                </a:cubicBezTo>
                <a:cubicBezTo>
                  <a:pt x="12675" y="24628"/>
                  <a:pt x="12088" y="24659"/>
                  <a:pt x="11503" y="24734"/>
                </a:cubicBezTo>
                <a:cubicBezTo>
                  <a:pt x="11684" y="24141"/>
                  <a:pt x="11890" y="23547"/>
                  <a:pt x="12096" y="22954"/>
                </a:cubicBezTo>
                <a:cubicBezTo>
                  <a:pt x="13934" y="23651"/>
                  <a:pt x="15855" y="23994"/>
                  <a:pt x="17767" y="23994"/>
                </a:cubicBezTo>
                <a:cubicBezTo>
                  <a:pt x="20523" y="23994"/>
                  <a:pt x="23262" y="23282"/>
                  <a:pt x="25714" y="21897"/>
                </a:cubicBezTo>
                <a:cubicBezTo>
                  <a:pt x="24100" y="22475"/>
                  <a:pt x="22386" y="22662"/>
                  <a:pt x="20631" y="22662"/>
                </a:cubicBezTo>
                <a:cubicBezTo>
                  <a:pt x="17926" y="22662"/>
                  <a:pt x="15122" y="22218"/>
                  <a:pt x="12431" y="22077"/>
                </a:cubicBezTo>
                <a:cubicBezTo>
                  <a:pt x="12793" y="21175"/>
                  <a:pt x="12844" y="21020"/>
                  <a:pt x="13566" y="19524"/>
                </a:cubicBezTo>
                <a:cubicBezTo>
                  <a:pt x="14461" y="19680"/>
                  <a:pt x="15415" y="19765"/>
                  <a:pt x="16388" y="19765"/>
                </a:cubicBezTo>
                <a:cubicBezTo>
                  <a:pt x="20240" y="19765"/>
                  <a:pt x="24403" y="18438"/>
                  <a:pt x="26462" y="14959"/>
                </a:cubicBezTo>
                <a:cubicBezTo>
                  <a:pt x="22722" y="17744"/>
                  <a:pt x="17925" y="17744"/>
                  <a:pt x="13747" y="19137"/>
                </a:cubicBezTo>
                <a:cubicBezTo>
                  <a:pt x="14211" y="18234"/>
                  <a:pt x="14701" y="17332"/>
                  <a:pt x="15268" y="16481"/>
                </a:cubicBezTo>
                <a:cubicBezTo>
                  <a:pt x="21071" y="15526"/>
                  <a:pt x="27983" y="10936"/>
                  <a:pt x="29221" y="7841"/>
                </a:cubicBezTo>
                <a:cubicBezTo>
                  <a:pt x="25121" y="10858"/>
                  <a:pt x="20194" y="13360"/>
                  <a:pt x="15630" y="16016"/>
                </a:cubicBezTo>
                <a:cubicBezTo>
                  <a:pt x="18931" y="11271"/>
                  <a:pt x="28731" y="5829"/>
                  <a:pt x="29737" y="1032"/>
                </a:cubicBezTo>
                <a:cubicBezTo>
                  <a:pt x="27803" y="3173"/>
                  <a:pt x="25249" y="4668"/>
                  <a:pt x="22954" y="6396"/>
                </a:cubicBezTo>
                <a:cubicBezTo>
                  <a:pt x="19369" y="8821"/>
                  <a:pt x="18080" y="12483"/>
                  <a:pt x="15243" y="15759"/>
                </a:cubicBezTo>
                <a:cubicBezTo>
                  <a:pt x="16223" y="10368"/>
                  <a:pt x="19627" y="5649"/>
                  <a:pt x="20659" y="0"/>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lIns="121900" tIns="121900" rIns="121900" bIns="121900" anchor="ctr"/>
          <a:lstStyle/>
          <a:p>
            <a:pPr marL="0" marR="0" lvl="0" indent="0" algn="l" defTabSz="121917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grpSp>
        <p:nvGrpSpPr>
          <p:cNvPr id="11" name="Google Shape;537;p21"/>
          <p:cNvGrpSpPr>
            <a:grpSpLocks/>
          </p:cNvGrpSpPr>
          <p:nvPr/>
        </p:nvGrpSpPr>
        <p:grpSpPr bwMode="auto">
          <a:xfrm rot="10800000">
            <a:off x="8972551" y="-361950"/>
            <a:ext cx="1322916" cy="1064684"/>
            <a:chOff x="4649450" y="3527425"/>
            <a:chExt cx="1224050" cy="983475"/>
          </a:xfrm>
        </p:grpSpPr>
        <p:sp>
          <p:nvSpPr>
            <p:cNvPr id="12" name="Google Shape;538;p21"/>
            <p:cNvSpPr/>
            <p:nvPr/>
          </p:nvSpPr>
          <p:spPr>
            <a:xfrm>
              <a:off x="4649450" y="4151139"/>
              <a:ext cx="456325" cy="168150"/>
            </a:xfrm>
            <a:custGeom>
              <a:avLst/>
              <a:gdLst/>
              <a:ahLst/>
              <a:cxnLst/>
              <a:rect l="l" t="t" r="r" b="b"/>
              <a:pathLst>
                <a:path w="18259" h="6731" extrusionOk="0">
                  <a:moveTo>
                    <a:pt x="14506" y="1"/>
                  </a:moveTo>
                  <a:lnTo>
                    <a:pt x="14454" y="52"/>
                  </a:lnTo>
                  <a:cubicBezTo>
                    <a:pt x="10483" y="3121"/>
                    <a:pt x="5815" y="5107"/>
                    <a:pt x="888" y="5855"/>
                  </a:cubicBezTo>
                  <a:cubicBezTo>
                    <a:pt x="21" y="6472"/>
                    <a:pt x="0" y="6730"/>
                    <a:pt x="534" y="6730"/>
                  </a:cubicBezTo>
                  <a:cubicBezTo>
                    <a:pt x="3080" y="6730"/>
                    <a:pt x="18259" y="854"/>
                    <a:pt x="14506" y="1"/>
                  </a:cubicBezTo>
                  <a:close/>
                </a:path>
              </a:pathLst>
            </a:custGeom>
            <a:solidFill>
              <a:schemeClr val="accent6"/>
            </a:solidFill>
            <a:ln>
              <a:noFill/>
            </a:ln>
          </p:spPr>
          <p:txBody>
            <a:bodyPr spcFirstLastPara="1" lIns="91425" tIns="91425" rIns="91425" bIns="91425" anchor="ctr"/>
            <a:lstStyle/>
            <a:p>
              <a:pPr marL="0" marR="0" lvl="0" indent="0" algn="l" defTabSz="1219170" rtl="0" eaLnBrk="1" fontAlgn="base"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sp>
          <p:nvSpPr>
            <p:cNvPr id="13" name="Google Shape;539;p21"/>
            <p:cNvSpPr>
              <a:spLocks/>
            </p:cNvSpPr>
            <p:nvPr/>
          </p:nvSpPr>
          <p:spPr bwMode="auto">
            <a:xfrm>
              <a:off x="4756075" y="3527425"/>
              <a:ext cx="1117425" cy="983475"/>
            </a:xfrm>
            <a:custGeom>
              <a:avLst/>
              <a:gdLst>
                <a:gd name="T0" fmla="*/ 568421875 w 44697"/>
                <a:gd name="T1" fmla="*/ 93421875 h 39339"/>
                <a:gd name="T2" fmla="*/ 558546875 w 44697"/>
                <a:gd name="T3" fmla="*/ 141171875 h 39339"/>
                <a:gd name="T4" fmla="*/ 538640625 w 44697"/>
                <a:gd name="T5" fmla="*/ 148218750 h 39339"/>
                <a:gd name="T6" fmla="*/ 540812500 w 44697"/>
                <a:gd name="T7" fmla="*/ 105296875 h 39339"/>
                <a:gd name="T8" fmla="*/ 568421875 w 44697"/>
                <a:gd name="T9" fmla="*/ 93421875 h 39339"/>
                <a:gd name="T10" fmla="*/ 330812500 w 44697"/>
                <a:gd name="T11" fmla="*/ 156265625 h 39339"/>
                <a:gd name="T12" fmla="*/ 333281250 w 44697"/>
                <a:gd name="T13" fmla="*/ 156484375 h 39339"/>
                <a:gd name="T14" fmla="*/ 318171875 w 44697"/>
                <a:gd name="T15" fmla="*/ 225640625 h 39339"/>
                <a:gd name="T16" fmla="*/ 315546875 w 44697"/>
                <a:gd name="T17" fmla="*/ 225390625 h 39339"/>
                <a:gd name="T18" fmla="*/ 330812500 w 44697"/>
                <a:gd name="T19" fmla="*/ 156265625 h 39339"/>
                <a:gd name="T20" fmla="*/ 308812500 w 44697"/>
                <a:gd name="T21" fmla="*/ 337437500 h 39339"/>
                <a:gd name="T22" fmla="*/ 331671875 w 44697"/>
                <a:gd name="T23" fmla="*/ 342250000 h 39339"/>
                <a:gd name="T24" fmla="*/ 334062500 w 44697"/>
                <a:gd name="T25" fmla="*/ 393734375 h 39339"/>
                <a:gd name="T26" fmla="*/ 310703125 w 44697"/>
                <a:gd name="T27" fmla="*/ 388593750 h 39339"/>
                <a:gd name="T28" fmla="*/ 308812500 w 44697"/>
                <a:gd name="T29" fmla="*/ 337437500 h 39339"/>
                <a:gd name="T30" fmla="*/ 377843750 w 44697"/>
                <a:gd name="T31" fmla="*/ 408781250 h 39339"/>
                <a:gd name="T32" fmla="*/ 404203125 w 44697"/>
                <a:gd name="T33" fmla="*/ 431718750 h 39339"/>
                <a:gd name="T34" fmla="*/ 392500000 w 44697"/>
                <a:gd name="T35" fmla="*/ 437390625 h 39339"/>
                <a:gd name="T36" fmla="*/ 366328125 w 44697"/>
                <a:gd name="T37" fmla="*/ 414390625 h 39339"/>
                <a:gd name="T38" fmla="*/ 377843750 w 44697"/>
                <a:gd name="T39" fmla="*/ 408781250 h 39339"/>
                <a:gd name="T40" fmla="*/ 400093750 w 44697"/>
                <a:gd name="T41" fmla="*/ 0 h 39339"/>
                <a:gd name="T42" fmla="*/ 279687500 w 44697"/>
                <a:gd name="T43" fmla="*/ 100875000 h 39339"/>
                <a:gd name="T44" fmla="*/ 274265625 w 44697"/>
                <a:gd name="T45" fmla="*/ 248312500 h 39339"/>
                <a:gd name="T46" fmla="*/ 247046875 w 44697"/>
                <a:gd name="T47" fmla="*/ 211687500 h 39339"/>
                <a:gd name="T48" fmla="*/ 263968750 w 44697"/>
                <a:gd name="T49" fmla="*/ 32765625 h 39339"/>
                <a:gd name="T50" fmla="*/ 263968750 w 44697"/>
                <a:gd name="T51" fmla="*/ 32765625 h 39339"/>
                <a:gd name="T52" fmla="*/ 179015625 w 44697"/>
                <a:gd name="T53" fmla="*/ 322359375 h 39339"/>
                <a:gd name="T54" fmla="*/ 176515625 w 44697"/>
                <a:gd name="T55" fmla="*/ 322109375 h 39339"/>
                <a:gd name="T56" fmla="*/ 97937500 w 44697"/>
                <a:gd name="T57" fmla="*/ 144390625 h 39339"/>
                <a:gd name="T58" fmla="*/ 97937500 w 44697"/>
                <a:gd name="T59" fmla="*/ 144390625 h 39339"/>
                <a:gd name="T60" fmla="*/ 21375000 w 44697"/>
                <a:gd name="T61" fmla="*/ 330171875 h 39339"/>
                <a:gd name="T62" fmla="*/ 133796875 w 44697"/>
                <a:gd name="T63" fmla="*/ 420828125 h 39339"/>
                <a:gd name="T64" fmla="*/ 205937500 w 44697"/>
                <a:gd name="T65" fmla="*/ 579609375 h 39339"/>
                <a:gd name="T66" fmla="*/ 321625000 w 44697"/>
                <a:gd name="T67" fmla="*/ 614656250 h 39339"/>
                <a:gd name="T68" fmla="*/ 401375000 w 44697"/>
                <a:gd name="T69" fmla="*/ 590093750 h 39339"/>
                <a:gd name="T70" fmla="*/ 343359375 w 44697"/>
                <a:gd name="T71" fmla="*/ 557843750 h 39339"/>
                <a:gd name="T72" fmla="*/ 249859375 w 44697"/>
                <a:gd name="T73" fmla="*/ 462750000 h 39339"/>
                <a:gd name="T74" fmla="*/ 259890625 w 44697"/>
                <a:gd name="T75" fmla="*/ 461968750 h 39339"/>
                <a:gd name="T76" fmla="*/ 447968750 w 44697"/>
                <a:gd name="T77" fmla="*/ 519750000 h 39339"/>
                <a:gd name="T78" fmla="*/ 507359375 w 44697"/>
                <a:gd name="T79" fmla="*/ 502234375 h 39339"/>
                <a:gd name="T80" fmla="*/ 577078125 w 44697"/>
                <a:gd name="T81" fmla="*/ 433734375 h 39339"/>
                <a:gd name="T82" fmla="*/ 577078125 w 44697"/>
                <a:gd name="T83" fmla="*/ 433734375 h 39339"/>
                <a:gd name="T84" fmla="*/ 531578125 w 44697"/>
                <a:gd name="T85" fmla="*/ 436671875 h 39339"/>
                <a:gd name="T86" fmla="*/ 401375000 w 44697"/>
                <a:gd name="T87" fmla="*/ 379328125 h 39339"/>
                <a:gd name="T88" fmla="*/ 419578125 w 44697"/>
                <a:gd name="T89" fmla="*/ 361828125 h 39339"/>
                <a:gd name="T90" fmla="*/ 546062500 w 44697"/>
                <a:gd name="T91" fmla="*/ 382265625 h 39339"/>
                <a:gd name="T92" fmla="*/ 567406250 w 44697"/>
                <a:gd name="T93" fmla="*/ 377312500 h 39339"/>
                <a:gd name="T94" fmla="*/ 642765625 w 44697"/>
                <a:gd name="T95" fmla="*/ 289062500 h 39339"/>
                <a:gd name="T96" fmla="*/ 642765625 w 44697"/>
                <a:gd name="T97" fmla="*/ 289062500 h 39339"/>
                <a:gd name="T98" fmla="*/ 569609375 w 44697"/>
                <a:gd name="T99" fmla="*/ 299906250 h 39339"/>
                <a:gd name="T100" fmla="*/ 519453125 w 44697"/>
                <a:gd name="T101" fmla="*/ 245937500 h 39339"/>
                <a:gd name="T102" fmla="*/ 662109375 w 44697"/>
                <a:gd name="T103" fmla="*/ 203218750 h 39339"/>
                <a:gd name="T104" fmla="*/ 683468750 w 44697"/>
                <a:gd name="T105" fmla="*/ 64203125 h 39339"/>
                <a:gd name="T106" fmla="*/ 564890625 w 44697"/>
                <a:gd name="T107" fmla="*/ 31984375 h 39339"/>
                <a:gd name="T108" fmla="*/ 453765625 w 44697"/>
                <a:gd name="T109" fmla="*/ 127062500 h 39339"/>
                <a:gd name="T110" fmla="*/ 425046875 w 44697"/>
                <a:gd name="T111" fmla="*/ 158625000 h 39339"/>
                <a:gd name="T112" fmla="*/ 406625000 w 44697"/>
                <a:gd name="T113" fmla="*/ 152046875 h 39339"/>
                <a:gd name="T114" fmla="*/ 429187500 w 44697"/>
                <a:gd name="T115" fmla="*/ 16640625 h 39339"/>
                <a:gd name="T116" fmla="*/ 400093750 w 44697"/>
                <a:gd name="T117" fmla="*/ 0 h 39339"/>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44697" h="39339" extrusionOk="0">
                  <a:moveTo>
                    <a:pt x="36379" y="5979"/>
                  </a:moveTo>
                  <a:cubicBezTo>
                    <a:pt x="37626" y="5979"/>
                    <a:pt x="37864" y="7555"/>
                    <a:pt x="35747" y="9035"/>
                  </a:cubicBezTo>
                  <a:cubicBezTo>
                    <a:pt x="35259" y="9350"/>
                    <a:pt x="34824" y="9486"/>
                    <a:pt x="34473" y="9486"/>
                  </a:cubicBezTo>
                  <a:cubicBezTo>
                    <a:pt x="33357" y="9486"/>
                    <a:pt x="33082" y="8112"/>
                    <a:pt x="34612" y="6739"/>
                  </a:cubicBezTo>
                  <a:cubicBezTo>
                    <a:pt x="35297" y="6203"/>
                    <a:pt x="35910" y="5979"/>
                    <a:pt x="36379" y="5979"/>
                  </a:cubicBezTo>
                  <a:close/>
                  <a:moveTo>
                    <a:pt x="21172" y="10001"/>
                  </a:moveTo>
                  <a:cubicBezTo>
                    <a:pt x="21224" y="10001"/>
                    <a:pt x="21276" y="10006"/>
                    <a:pt x="21330" y="10015"/>
                  </a:cubicBezTo>
                  <a:cubicBezTo>
                    <a:pt x="22725" y="10339"/>
                    <a:pt x="21930" y="14441"/>
                    <a:pt x="20363" y="14441"/>
                  </a:cubicBezTo>
                  <a:cubicBezTo>
                    <a:pt x="20308" y="14441"/>
                    <a:pt x="20252" y="14435"/>
                    <a:pt x="20195" y="14425"/>
                  </a:cubicBezTo>
                  <a:cubicBezTo>
                    <a:pt x="18771" y="14125"/>
                    <a:pt x="19573" y="10001"/>
                    <a:pt x="21172" y="10001"/>
                  </a:cubicBezTo>
                  <a:close/>
                  <a:moveTo>
                    <a:pt x="19764" y="21596"/>
                  </a:moveTo>
                  <a:cubicBezTo>
                    <a:pt x="20187" y="21596"/>
                    <a:pt x="20679" y="21690"/>
                    <a:pt x="21227" y="21904"/>
                  </a:cubicBezTo>
                  <a:cubicBezTo>
                    <a:pt x="23760" y="23171"/>
                    <a:pt x="23321" y="25199"/>
                    <a:pt x="21380" y="25199"/>
                  </a:cubicBezTo>
                  <a:cubicBezTo>
                    <a:pt x="20950" y="25199"/>
                    <a:pt x="20447" y="25099"/>
                    <a:pt x="19885" y="24870"/>
                  </a:cubicBezTo>
                  <a:cubicBezTo>
                    <a:pt x="17338" y="23618"/>
                    <a:pt x="17796" y="21596"/>
                    <a:pt x="19764" y="21596"/>
                  </a:cubicBezTo>
                  <a:close/>
                  <a:moveTo>
                    <a:pt x="24182" y="26162"/>
                  </a:moveTo>
                  <a:cubicBezTo>
                    <a:pt x="24978" y="26162"/>
                    <a:pt x="26067" y="26763"/>
                    <a:pt x="25869" y="27630"/>
                  </a:cubicBezTo>
                  <a:cubicBezTo>
                    <a:pt x="25759" y="27880"/>
                    <a:pt x="25466" y="27993"/>
                    <a:pt x="25120" y="27993"/>
                  </a:cubicBezTo>
                  <a:cubicBezTo>
                    <a:pt x="24325" y="27993"/>
                    <a:pt x="23247" y="27401"/>
                    <a:pt x="23445" y="26521"/>
                  </a:cubicBezTo>
                  <a:cubicBezTo>
                    <a:pt x="23553" y="26273"/>
                    <a:pt x="23840" y="26162"/>
                    <a:pt x="24182" y="26162"/>
                  </a:cubicBezTo>
                  <a:close/>
                  <a:moveTo>
                    <a:pt x="25606" y="0"/>
                  </a:moveTo>
                  <a:cubicBezTo>
                    <a:pt x="22588" y="0"/>
                    <a:pt x="17675" y="4496"/>
                    <a:pt x="17900" y="6456"/>
                  </a:cubicBezTo>
                  <a:cubicBezTo>
                    <a:pt x="16987" y="8479"/>
                    <a:pt x="18562" y="15892"/>
                    <a:pt x="17553" y="15892"/>
                  </a:cubicBezTo>
                  <a:cubicBezTo>
                    <a:pt x="17250" y="15892"/>
                    <a:pt x="16715" y="15226"/>
                    <a:pt x="15811" y="13548"/>
                  </a:cubicBezTo>
                  <a:cubicBezTo>
                    <a:pt x="13644" y="6765"/>
                    <a:pt x="18519" y="3541"/>
                    <a:pt x="16894" y="2097"/>
                  </a:cubicBezTo>
                  <a:cubicBezTo>
                    <a:pt x="4927" y="6524"/>
                    <a:pt x="13981" y="20631"/>
                    <a:pt x="11457" y="20631"/>
                  </a:cubicBezTo>
                  <a:cubicBezTo>
                    <a:pt x="11408" y="20631"/>
                    <a:pt x="11355" y="20625"/>
                    <a:pt x="11297" y="20615"/>
                  </a:cubicBezTo>
                  <a:cubicBezTo>
                    <a:pt x="3844" y="16823"/>
                    <a:pt x="7919" y="10273"/>
                    <a:pt x="6268" y="9241"/>
                  </a:cubicBezTo>
                  <a:cubicBezTo>
                    <a:pt x="1780" y="9447"/>
                    <a:pt x="1" y="18345"/>
                    <a:pt x="1368" y="21131"/>
                  </a:cubicBezTo>
                  <a:cubicBezTo>
                    <a:pt x="2425" y="24225"/>
                    <a:pt x="5314" y="26727"/>
                    <a:pt x="8563" y="26933"/>
                  </a:cubicBezTo>
                  <a:cubicBezTo>
                    <a:pt x="6681" y="33304"/>
                    <a:pt x="11968" y="36295"/>
                    <a:pt x="13180" y="37095"/>
                  </a:cubicBezTo>
                  <a:cubicBezTo>
                    <a:pt x="16091" y="38759"/>
                    <a:pt x="18570" y="39338"/>
                    <a:pt x="20584" y="39338"/>
                  </a:cubicBezTo>
                  <a:cubicBezTo>
                    <a:pt x="22940" y="39338"/>
                    <a:pt x="24659" y="38544"/>
                    <a:pt x="25688" y="37766"/>
                  </a:cubicBezTo>
                  <a:cubicBezTo>
                    <a:pt x="27932" y="35831"/>
                    <a:pt x="26101" y="36167"/>
                    <a:pt x="21975" y="35702"/>
                  </a:cubicBezTo>
                  <a:cubicBezTo>
                    <a:pt x="17100" y="35522"/>
                    <a:pt x="14469" y="31086"/>
                    <a:pt x="15991" y="29616"/>
                  </a:cubicBezTo>
                  <a:cubicBezTo>
                    <a:pt x="16201" y="29582"/>
                    <a:pt x="16415" y="29566"/>
                    <a:pt x="16633" y="29566"/>
                  </a:cubicBezTo>
                  <a:cubicBezTo>
                    <a:pt x="19978" y="29566"/>
                    <a:pt x="24301" y="33264"/>
                    <a:pt x="28670" y="33264"/>
                  </a:cubicBezTo>
                  <a:cubicBezTo>
                    <a:pt x="29941" y="33264"/>
                    <a:pt x="31216" y="32951"/>
                    <a:pt x="32471" y="32143"/>
                  </a:cubicBezTo>
                  <a:cubicBezTo>
                    <a:pt x="34277" y="31215"/>
                    <a:pt x="38068" y="28558"/>
                    <a:pt x="36933" y="27759"/>
                  </a:cubicBezTo>
                  <a:cubicBezTo>
                    <a:pt x="35945" y="27884"/>
                    <a:pt x="34966" y="27947"/>
                    <a:pt x="34021" y="27947"/>
                  </a:cubicBezTo>
                  <a:cubicBezTo>
                    <a:pt x="29910" y="27947"/>
                    <a:pt x="26443" y="26752"/>
                    <a:pt x="25688" y="24277"/>
                  </a:cubicBezTo>
                  <a:cubicBezTo>
                    <a:pt x="25424" y="23442"/>
                    <a:pt x="25932" y="23157"/>
                    <a:pt x="26853" y="23157"/>
                  </a:cubicBezTo>
                  <a:cubicBezTo>
                    <a:pt x="28828" y="23157"/>
                    <a:pt x="32703" y="24465"/>
                    <a:pt x="34948" y="24465"/>
                  </a:cubicBezTo>
                  <a:cubicBezTo>
                    <a:pt x="35537" y="24465"/>
                    <a:pt x="36013" y="24375"/>
                    <a:pt x="36314" y="24148"/>
                  </a:cubicBezTo>
                  <a:cubicBezTo>
                    <a:pt x="38816" y="23606"/>
                    <a:pt x="43303" y="19274"/>
                    <a:pt x="41137" y="18500"/>
                  </a:cubicBezTo>
                  <a:cubicBezTo>
                    <a:pt x="39565" y="18986"/>
                    <a:pt x="37927" y="19194"/>
                    <a:pt x="36455" y="19194"/>
                  </a:cubicBezTo>
                  <a:cubicBezTo>
                    <a:pt x="32299" y="19194"/>
                    <a:pt x="29474" y="17531"/>
                    <a:pt x="33245" y="15740"/>
                  </a:cubicBezTo>
                  <a:cubicBezTo>
                    <a:pt x="36340" y="14554"/>
                    <a:pt x="40131" y="15818"/>
                    <a:pt x="42375" y="13006"/>
                  </a:cubicBezTo>
                  <a:cubicBezTo>
                    <a:pt x="43355" y="10453"/>
                    <a:pt x="44696" y="5966"/>
                    <a:pt x="43742" y="4109"/>
                  </a:cubicBezTo>
                  <a:cubicBezTo>
                    <a:pt x="41314" y="2858"/>
                    <a:pt x="38595" y="2047"/>
                    <a:pt x="36153" y="2047"/>
                  </a:cubicBezTo>
                  <a:cubicBezTo>
                    <a:pt x="32654" y="2047"/>
                    <a:pt x="29725" y="3712"/>
                    <a:pt x="29041" y="8132"/>
                  </a:cubicBezTo>
                  <a:cubicBezTo>
                    <a:pt x="28743" y="9270"/>
                    <a:pt x="28120" y="10152"/>
                    <a:pt x="27203" y="10152"/>
                  </a:cubicBezTo>
                  <a:cubicBezTo>
                    <a:pt x="26852" y="10152"/>
                    <a:pt x="26459" y="10023"/>
                    <a:pt x="26024" y="9731"/>
                  </a:cubicBezTo>
                  <a:cubicBezTo>
                    <a:pt x="23651" y="7100"/>
                    <a:pt x="26901" y="3851"/>
                    <a:pt x="27468" y="1065"/>
                  </a:cubicBezTo>
                  <a:cubicBezTo>
                    <a:pt x="27065" y="312"/>
                    <a:pt x="26401" y="0"/>
                    <a:pt x="25606" y="0"/>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marL="0" marR="0" lvl="0" indent="0" algn="l" defTabSz="121917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sp>
          <p:nvSpPr>
            <p:cNvPr id="14" name="Google Shape;540;p21"/>
            <p:cNvSpPr/>
            <p:nvPr/>
          </p:nvSpPr>
          <p:spPr>
            <a:xfrm>
              <a:off x="4841381" y="3611499"/>
              <a:ext cx="812769" cy="762536"/>
            </a:xfrm>
            <a:custGeom>
              <a:avLst/>
              <a:gdLst/>
              <a:ahLst/>
              <a:cxnLst/>
              <a:rect l="l" t="t" r="r" b="b"/>
              <a:pathLst>
                <a:path w="32471" h="30460" extrusionOk="0">
                  <a:moveTo>
                    <a:pt x="21097" y="0"/>
                  </a:moveTo>
                  <a:lnTo>
                    <a:pt x="21097" y="0"/>
                  </a:lnTo>
                  <a:cubicBezTo>
                    <a:pt x="18312" y="4075"/>
                    <a:pt x="17873" y="9827"/>
                    <a:pt x="20014" y="14675"/>
                  </a:cubicBezTo>
                  <a:cubicBezTo>
                    <a:pt x="17796" y="15759"/>
                    <a:pt x="15114" y="17177"/>
                    <a:pt x="12663" y="18544"/>
                  </a:cubicBezTo>
                  <a:cubicBezTo>
                    <a:pt x="8614" y="14005"/>
                    <a:pt x="8589" y="9827"/>
                    <a:pt x="10007" y="4901"/>
                  </a:cubicBezTo>
                  <a:lnTo>
                    <a:pt x="10007" y="4901"/>
                  </a:lnTo>
                  <a:cubicBezTo>
                    <a:pt x="7841" y="9208"/>
                    <a:pt x="8924" y="14908"/>
                    <a:pt x="12457" y="18647"/>
                  </a:cubicBezTo>
                  <a:cubicBezTo>
                    <a:pt x="10884" y="19524"/>
                    <a:pt x="8769" y="20762"/>
                    <a:pt x="6912" y="21897"/>
                  </a:cubicBezTo>
                  <a:cubicBezTo>
                    <a:pt x="2192" y="20607"/>
                    <a:pt x="26" y="15217"/>
                    <a:pt x="464" y="10446"/>
                  </a:cubicBezTo>
                  <a:lnTo>
                    <a:pt x="464" y="10446"/>
                  </a:lnTo>
                  <a:cubicBezTo>
                    <a:pt x="0" y="10884"/>
                    <a:pt x="284" y="12096"/>
                    <a:pt x="258" y="13231"/>
                  </a:cubicBezTo>
                  <a:cubicBezTo>
                    <a:pt x="568" y="16739"/>
                    <a:pt x="2734" y="20891"/>
                    <a:pt x="6628" y="22052"/>
                  </a:cubicBezTo>
                  <a:cubicBezTo>
                    <a:pt x="6345" y="22464"/>
                    <a:pt x="4153" y="23135"/>
                    <a:pt x="4230" y="23805"/>
                  </a:cubicBezTo>
                  <a:cubicBezTo>
                    <a:pt x="4926" y="23367"/>
                    <a:pt x="6061" y="22671"/>
                    <a:pt x="7170" y="22000"/>
                  </a:cubicBezTo>
                  <a:lnTo>
                    <a:pt x="7170" y="22000"/>
                  </a:lnTo>
                  <a:cubicBezTo>
                    <a:pt x="5519" y="24527"/>
                    <a:pt x="6783" y="29840"/>
                    <a:pt x="9491" y="30459"/>
                  </a:cubicBezTo>
                  <a:cubicBezTo>
                    <a:pt x="5881" y="28138"/>
                    <a:pt x="5287" y="21819"/>
                    <a:pt x="10162" y="20220"/>
                  </a:cubicBezTo>
                  <a:cubicBezTo>
                    <a:pt x="14902" y="21989"/>
                    <a:pt x="18574" y="27881"/>
                    <a:pt x="24211" y="27881"/>
                  </a:cubicBezTo>
                  <a:cubicBezTo>
                    <a:pt x="24248" y="27881"/>
                    <a:pt x="24284" y="27881"/>
                    <a:pt x="24321" y="27880"/>
                  </a:cubicBezTo>
                  <a:cubicBezTo>
                    <a:pt x="18956" y="27236"/>
                    <a:pt x="15397" y="22438"/>
                    <a:pt x="10394" y="20091"/>
                  </a:cubicBezTo>
                  <a:cubicBezTo>
                    <a:pt x="13515" y="18286"/>
                    <a:pt x="16816" y="16507"/>
                    <a:pt x="20246" y="14804"/>
                  </a:cubicBezTo>
                  <a:lnTo>
                    <a:pt x="21871" y="14005"/>
                  </a:lnTo>
                  <a:cubicBezTo>
                    <a:pt x="24118" y="15173"/>
                    <a:pt x="27476" y="18015"/>
                    <a:pt x="30159" y="18015"/>
                  </a:cubicBezTo>
                  <a:cubicBezTo>
                    <a:pt x="30617" y="18015"/>
                    <a:pt x="31055" y="17932"/>
                    <a:pt x="31465" y="17745"/>
                  </a:cubicBezTo>
                  <a:lnTo>
                    <a:pt x="31465" y="17745"/>
                  </a:lnTo>
                  <a:cubicBezTo>
                    <a:pt x="31199" y="17778"/>
                    <a:pt x="30936" y="17794"/>
                    <a:pt x="30677" y="17794"/>
                  </a:cubicBezTo>
                  <a:cubicBezTo>
                    <a:pt x="27570" y="17794"/>
                    <a:pt x="24936" y="15495"/>
                    <a:pt x="22103" y="13876"/>
                  </a:cubicBezTo>
                  <a:cubicBezTo>
                    <a:pt x="25224" y="12380"/>
                    <a:pt x="31671" y="9053"/>
                    <a:pt x="32471" y="6061"/>
                  </a:cubicBezTo>
                  <a:lnTo>
                    <a:pt x="32471" y="6061"/>
                  </a:lnTo>
                  <a:cubicBezTo>
                    <a:pt x="31052" y="8176"/>
                    <a:pt x="28912" y="9904"/>
                    <a:pt x="26539" y="11297"/>
                  </a:cubicBezTo>
                  <a:cubicBezTo>
                    <a:pt x="25966" y="10495"/>
                    <a:pt x="28283" y="4708"/>
                    <a:pt x="28085" y="4708"/>
                  </a:cubicBezTo>
                  <a:cubicBezTo>
                    <a:pt x="28060" y="4708"/>
                    <a:pt x="27995" y="4799"/>
                    <a:pt x="27880" y="5004"/>
                  </a:cubicBezTo>
                  <a:cubicBezTo>
                    <a:pt x="24037" y="12432"/>
                    <a:pt x="30201" y="9904"/>
                    <a:pt x="20194" y="14572"/>
                  </a:cubicBezTo>
                  <a:cubicBezTo>
                    <a:pt x="17770" y="9208"/>
                    <a:pt x="19034" y="4256"/>
                    <a:pt x="21097" y="0"/>
                  </a:cubicBezTo>
                  <a:close/>
                </a:path>
              </a:pathLst>
            </a:custGeom>
            <a:solidFill>
              <a:schemeClr val="accent6"/>
            </a:solidFill>
            <a:ln>
              <a:noFill/>
            </a:ln>
          </p:spPr>
          <p:txBody>
            <a:bodyPr spcFirstLastPara="1" lIns="91425" tIns="91425" rIns="91425" bIns="91425" anchor="ctr"/>
            <a:lstStyle/>
            <a:p>
              <a:pPr marL="0" marR="0" lvl="0" indent="0" algn="l" defTabSz="1219170" rtl="0" eaLnBrk="1" fontAlgn="base"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grpSp>
      <p:sp>
        <p:nvSpPr>
          <p:cNvPr id="15" name="Google Shape;541;p21"/>
          <p:cNvSpPr/>
          <p:nvPr/>
        </p:nvSpPr>
        <p:spPr>
          <a:xfrm>
            <a:off x="-289983" y="5338234"/>
            <a:ext cx="1157817" cy="1566333"/>
          </a:xfrm>
          <a:custGeom>
            <a:avLst/>
            <a:gdLst/>
            <a:ahLst/>
            <a:cxnLst/>
            <a:rect l="l" t="t" r="r" b="b"/>
            <a:pathLst>
              <a:path w="29738" h="40284" extrusionOk="0">
                <a:moveTo>
                  <a:pt x="20659" y="0"/>
                </a:moveTo>
                <a:cubicBezTo>
                  <a:pt x="17022" y="4411"/>
                  <a:pt x="13953" y="10291"/>
                  <a:pt x="14882" y="16326"/>
                </a:cubicBezTo>
                <a:lnTo>
                  <a:pt x="14701" y="16584"/>
                </a:lnTo>
                <a:cubicBezTo>
                  <a:pt x="14340" y="17177"/>
                  <a:pt x="13979" y="17770"/>
                  <a:pt x="13669" y="18389"/>
                </a:cubicBezTo>
                <a:cubicBezTo>
                  <a:pt x="13205" y="13308"/>
                  <a:pt x="12406" y="8228"/>
                  <a:pt x="11271" y="3250"/>
                </a:cubicBezTo>
                <a:lnTo>
                  <a:pt x="11271" y="3250"/>
                </a:lnTo>
                <a:cubicBezTo>
                  <a:pt x="9698" y="8486"/>
                  <a:pt x="10497" y="14185"/>
                  <a:pt x="13463" y="18776"/>
                </a:cubicBezTo>
                <a:cubicBezTo>
                  <a:pt x="12844" y="19988"/>
                  <a:pt x="12303" y="21200"/>
                  <a:pt x="11813" y="22490"/>
                </a:cubicBezTo>
                <a:cubicBezTo>
                  <a:pt x="10342" y="17693"/>
                  <a:pt x="8150" y="12354"/>
                  <a:pt x="4540" y="8743"/>
                </a:cubicBezTo>
                <a:lnTo>
                  <a:pt x="4540" y="8743"/>
                </a:lnTo>
                <a:cubicBezTo>
                  <a:pt x="6551" y="13412"/>
                  <a:pt x="7634" y="19086"/>
                  <a:pt x="11658" y="22928"/>
                </a:cubicBezTo>
                <a:cubicBezTo>
                  <a:pt x="11451" y="23444"/>
                  <a:pt x="11271" y="23960"/>
                  <a:pt x="11116" y="24502"/>
                </a:cubicBezTo>
                <a:cubicBezTo>
                  <a:pt x="7067" y="22206"/>
                  <a:pt x="4978" y="18183"/>
                  <a:pt x="2579" y="14495"/>
                </a:cubicBezTo>
                <a:lnTo>
                  <a:pt x="2579" y="14495"/>
                </a:lnTo>
                <a:cubicBezTo>
                  <a:pt x="3559" y="18802"/>
                  <a:pt x="5571" y="24579"/>
                  <a:pt x="10884" y="25250"/>
                </a:cubicBezTo>
                <a:cubicBezTo>
                  <a:pt x="10729" y="25765"/>
                  <a:pt x="10652" y="25997"/>
                  <a:pt x="10420" y="26926"/>
                </a:cubicBezTo>
                <a:cubicBezTo>
                  <a:pt x="6758" y="25688"/>
                  <a:pt x="2786" y="24553"/>
                  <a:pt x="0" y="21226"/>
                </a:cubicBezTo>
                <a:lnTo>
                  <a:pt x="0" y="21226"/>
                </a:lnTo>
                <a:cubicBezTo>
                  <a:pt x="136" y="25466"/>
                  <a:pt x="4517" y="27533"/>
                  <a:pt x="8624" y="27533"/>
                </a:cubicBezTo>
                <a:cubicBezTo>
                  <a:pt x="9188" y="27533"/>
                  <a:pt x="9748" y="27494"/>
                  <a:pt x="10291" y="27416"/>
                </a:cubicBezTo>
                <a:lnTo>
                  <a:pt x="10291" y="27416"/>
                </a:lnTo>
                <a:cubicBezTo>
                  <a:pt x="10162" y="27932"/>
                  <a:pt x="10033" y="28422"/>
                  <a:pt x="9930" y="28938"/>
                </a:cubicBezTo>
                <a:cubicBezTo>
                  <a:pt x="7962" y="29088"/>
                  <a:pt x="5995" y="29292"/>
                  <a:pt x="3944" y="29292"/>
                </a:cubicBezTo>
                <a:cubicBezTo>
                  <a:pt x="2822" y="29292"/>
                  <a:pt x="1676" y="29231"/>
                  <a:pt x="490" y="29067"/>
                </a:cubicBezTo>
                <a:lnTo>
                  <a:pt x="490" y="29067"/>
                </a:lnTo>
                <a:cubicBezTo>
                  <a:pt x="1849" y="30026"/>
                  <a:pt x="3422" y="30331"/>
                  <a:pt x="5062" y="30331"/>
                </a:cubicBezTo>
                <a:cubicBezTo>
                  <a:pt x="6596" y="30331"/>
                  <a:pt x="8190" y="30064"/>
                  <a:pt x="9723" y="29814"/>
                </a:cubicBezTo>
                <a:lnTo>
                  <a:pt x="9723" y="29814"/>
                </a:lnTo>
                <a:cubicBezTo>
                  <a:pt x="9620" y="30253"/>
                  <a:pt x="9543" y="30666"/>
                  <a:pt x="9466" y="31104"/>
                </a:cubicBezTo>
                <a:cubicBezTo>
                  <a:pt x="6912" y="31517"/>
                  <a:pt x="4617" y="33245"/>
                  <a:pt x="1960" y="34122"/>
                </a:cubicBezTo>
                <a:cubicBezTo>
                  <a:pt x="2357" y="34238"/>
                  <a:pt x="2774" y="34290"/>
                  <a:pt x="3202" y="34290"/>
                </a:cubicBezTo>
                <a:cubicBezTo>
                  <a:pt x="5248" y="34290"/>
                  <a:pt x="7562" y="33085"/>
                  <a:pt x="9311" y="31826"/>
                </a:cubicBezTo>
                <a:lnTo>
                  <a:pt x="9311" y="31826"/>
                </a:lnTo>
                <a:cubicBezTo>
                  <a:pt x="8167" y="38164"/>
                  <a:pt x="7894" y="40283"/>
                  <a:pt x="8013" y="40283"/>
                </a:cubicBezTo>
                <a:cubicBezTo>
                  <a:pt x="8206" y="40283"/>
                  <a:pt x="9423" y="34747"/>
                  <a:pt x="9646" y="32548"/>
                </a:cubicBezTo>
                <a:cubicBezTo>
                  <a:pt x="10136" y="34431"/>
                  <a:pt x="11967" y="36881"/>
                  <a:pt x="14159" y="36984"/>
                </a:cubicBezTo>
                <a:cubicBezTo>
                  <a:pt x="12483" y="35592"/>
                  <a:pt x="12122" y="32780"/>
                  <a:pt x="9852" y="31491"/>
                </a:cubicBezTo>
                <a:cubicBezTo>
                  <a:pt x="9956" y="30949"/>
                  <a:pt x="10059" y="30382"/>
                  <a:pt x="10188" y="29814"/>
                </a:cubicBezTo>
                <a:cubicBezTo>
                  <a:pt x="11451" y="32445"/>
                  <a:pt x="15681" y="33941"/>
                  <a:pt x="18415" y="34508"/>
                </a:cubicBezTo>
                <a:cubicBezTo>
                  <a:pt x="15733" y="33116"/>
                  <a:pt x="13747" y="29557"/>
                  <a:pt x="10368" y="29067"/>
                </a:cubicBezTo>
                <a:cubicBezTo>
                  <a:pt x="10471" y="28499"/>
                  <a:pt x="10626" y="27958"/>
                  <a:pt x="10755" y="27416"/>
                </a:cubicBezTo>
                <a:cubicBezTo>
                  <a:pt x="13341" y="28949"/>
                  <a:pt x="16615" y="30151"/>
                  <a:pt x="19857" y="30151"/>
                </a:cubicBezTo>
                <a:cubicBezTo>
                  <a:pt x="21141" y="30151"/>
                  <a:pt x="22421" y="29963"/>
                  <a:pt x="23650" y="29531"/>
                </a:cubicBezTo>
                <a:lnTo>
                  <a:pt x="23650" y="29531"/>
                </a:lnTo>
                <a:cubicBezTo>
                  <a:pt x="23516" y="29538"/>
                  <a:pt x="23382" y="29542"/>
                  <a:pt x="23248" y="29542"/>
                </a:cubicBezTo>
                <a:cubicBezTo>
                  <a:pt x="19522" y="29542"/>
                  <a:pt x="15846" y="26761"/>
                  <a:pt x="11908" y="26761"/>
                </a:cubicBezTo>
                <a:cubicBezTo>
                  <a:pt x="11577" y="26761"/>
                  <a:pt x="11245" y="26780"/>
                  <a:pt x="10910" y="26823"/>
                </a:cubicBezTo>
                <a:cubicBezTo>
                  <a:pt x="11013" y="26359"/>
                  <a:pt x="11142" y="25894"/>
                  <a:pt x="11400" y="25017"/>
                </a:cubicBezTo>
                <a:cubicBezTo>
                  <a:pt x="14088" y="25693"/>
                  <a:pt x="17223" y="26342"/>
                  <a:pt x="19887" y="26342"/>
                </a:cubicBezTo>
                <a:cubicBezTo>
                  <a:pt x="21696" y="26342"/>
                  <a:pt x="23288" y="26042"/>
                  <a:pt x="24373" y="25250"/>
                </a:cubicBezTo>
                <a:lnTo>
                  <a:pt x="24373" y="25250"/>
                </a:lnTo>
                <a:cubicBezTo>
                  <a:pt x="23649" y="25368"/>
                  <a:pt x="22922" y="25416"/>
                  <a:pt x="22193" y="25416"/>
                </a:cubicBezTo>
                <a:cubicBezTo>
                  <a:pt x="19226" y="25416"/>
                  <a:pt x="16227" y="24628"/>
                  <a:pt x="13264" y="24628"/>
                </a:cubicBezTo>
                <a:cubicBezTo>
                  <a:pt x="12675" y="24628"/>
                  <a:pt x="12088" y="24659"/>
                  <a:pt x="11503" y="24734"/>
                </a:cubicBezTo>
                <a:cubicBezTo>
                  <a:pt x="11684" y="24141"/>
                  <a:pt x="11890" y="23547"/>
                  <a:pt x="12096" y="22954"/>
                </a:cubicBezTo>
                <a:cubicBezTo>
                  <a:pt x="13934" y="23651"/>
                  <a:pt x="15855" y="23994"/>
                  <a:pt x="17767" y="23994"/>
                </a:cubicBezTo>
                <a:cubicBezTo>
                  <a:pt x="20523" y="23994"/>
                  <a:pt x="23262" y="23282"/>
                  <a:pt x="25714" y="21897"/>
                </a:cubicBezTo>
                <a:lnTo>
                  <a:pt x="25714" y="21897"/>
                </a:lnTo>
                <a:cubicBezTo>
                  <a:pt x="24100" y="22475"/>
                  <a:pt x="22386" y="22662"/>
                  <a:pt x="20631" y="22662"/>
                </a:cubicBezTo>
                <a:cubicBezTo>
                  <a:pt x="17926" y="22662"/>
                  <a:pt x="15122" y="22218"/>
                  <a:pt x="12431" y="22077"/>
                </a:cubicBezTo>
                <a:cubicBezTo>
                  <a:pt x="12793" y="21175"/>
                  <a:pt x="12844" y="21020"/>
                  <a:pt x="13566" y="19524"/>
                </a:cubicBezTo>
                <a:cubicBezTo>
                  <a:pt x="14461" y="19680"/>
                  <a:pt x="15415" y="19765"/>
                  <a:pt x="16388" y="19765"/>
                </a:cubicBezTo>
                <a:cubicBezTo>
                  <a:pt x="20240" y="19765"/>
                  <a:pt x="24403" y="18438"/>
                  <a:pt x="26462" y="14959"/>
                </a:cubicBezTo>
                <a:lnTo>
                  <a:pt x="26462" y="14959"/>
                </a:lnTo>
                <a:cubicBezTo>
                  <a:pt x="22722" y="17744"/>
                  <a:pt x="17925" y="17744"/>
                  <a:pt x="13747" y="19137"/>
                </a:cubicBezTo>
                <a:cubicBezTo>
                  <a:pt x="14211" y="18234"/>
                  <a:pt x="14701" y="17332"/>
                  <a:pt x="15268" y="16481"/>
                </a:cubicBezTo>
                <a:cubicBezTo>
                  <a:pt x="21071" y="15526"/>
                  <a:pt x="27983" y="10936"/>
                  <a:pt x="29221" y="7841"/>
                </a:cubicBezTo>
                <a:lnTo>
                  <a:pt x="29221" y="7841"/>
                </a:lnTo>
                <a:cubicBezTo>
                  <a:pt x="25121" y="10858"/>
                  <a:pt x="20194" y="13360"/>
                  <a:pt x="15630" y="16016"/>
                </a:cubicBezTo>
                <a:cubicBezTo>
                  <a:pt x="18931" y="11271"/>
                  <a:pt x="28731" y="5829"/>
                  <a:pt x="29737" y="1032"/>
                </a:cubicBezTo>
                <a:lnTo>
                  <a:pt x="29737" y="1032"/>
                </a:lnTo>
                <a:cubicBezTo>
                  <a:pt x="27803" y="3173"/>
                  <a:pt x="25249" y="4668"/>
                  <a:pt x="22954" y="6396"/>
                </a:cubicBezTo>
                <a:cubicBezTo>
                  <a:pt x="19369" y="8821"/>
                  <a:pt x="18080" y="12483"/>
                  <a:pt x="15243" y="15759"/>
                </a:cubicBezTo>
                <a:cubicBezTo>
                  <a:pt x="16223" y="10368"/>
                  <a:pt x="19627" y="5649"/>
                  <a:pt x="20659" y="0"/>
                </a:cubicBezTo>
                <a:close/>
              </a:path>
            </a:pathLst>
          </a:custGeom>
          <a:solidFill>
            <a:schemeClr val="accent4"/>
          </a:solidFill>
          <a:ln>
            <a:noFill/>
          </a:ln>
        </p:spPr>
        <p:txBody>
          <a:bodyPr spcFirstLastPara="1" lIns="121900" tIns="121900" rIns="121900" bIns="121900" anchor="ctr"/>
          <a:lstStyle/>
          <a:p>
            <a:pPr marL="0" marR="0" lvl="0" indent="0" algn="l" defTabSz="1219170" rtl="0" eaLnBrk="1" fontAlgn="base"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grpSp>
        <p:nvGrpSpPr>
          <p:cNvPr id="16" name="Google Shape;542;p21"/>
          <p:cNvGrpSpPr>
            <a:grpSpLocks/>
          </p:cNvGrpSpPr>
          <p:nvPr/>
        </p:nvGrpSpPr>
        <p:grpSpPr bwMode="auto">
          <a:xfrm rot="5400000" flipH="1">
            <a:off x="785285" y="6273801"/>
            <a:ext cx="840316" cy="675217"/>
            <a:chOff x="4649450" y="3527425"/>
            <a:chExt cx="1224050" cy="983475"/>
          </a:xfrm>
        </p:grpSpPr>
        <p:sp>
          <p:nvSpPr>
            <p:cNvPr id="17" name="Google Shape;543;p21"/>
            <p:cNvSpPr>
              <a:spLocks/>
            </p:cNvSpPr>
            <p:nvPr/>
          </p:nvSpPr>
          <p:spPr bwMode="auto">
            <a:xfrm>
              <a:off x="4649450" y="4150450"/>
              <a:ext cx="456475" cy="168275"/>
            </a:xfrm>
            <a:custGeom>
              <a:avLst/>
              <a:gdLst>
                <a:gd name="T0" fmla="*/ 226656250 w 18259"/>
                <a:gd name="T1" fmla="*/ 15625 h 6731"/>
                <a:gd name="T2" fmla="*/ 225843750 w 18259"/>
                <a:gd name="T3" fmla="*/ 812500 h 6731"/>
                <a:gd name="T4" fmla="*/ 13875000 w 18259"/>
                <a:gd name="T5" fmla="*/ 91484375 h 6731"/>
                <a:gd name="T6" fmla="*/ 8343750 w 18259"/>
                <a:gd name="T7" fmla="*/ 105156250 h 6731"/>
                <a:gd name="T8" fmla="*/ 226656250 w 18259"/>
                <a:gd name="T9" fmla="*/ 15625 h 673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8259" h="6731" extrusionOk="0">
                  <a:moveTo>
                    <a:pt x="14506" y="1"/>
                  </a:moveTo>
                  <a:lnTo>
                    <a:pt x="14454" y="52"/>
                  </a:lnTo>
                  <a:cubicBezTo>
                    <a:pt x="10483" y="3121"/>
                    <a:pt x="5815" y="5107"/>
                    <a:pt x="888" y="5855"/>
                  </a:cubicBezTo>
                  <a:cubicBezTo>
                    <a:pt x="21" y="6472"/>
                    <a:pt x="0" y="6730"/>
                    <a:pt x="534" y="6730"/>
                  </a:cubicBezTo>
                  <a:cubicBezTo>
                    <a:pt x="3080" y="6730"/>
                    <a:pt x="18259" y="854"/>
                    <a:pt x="14506" y="1"/>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marL="0" marR="0" lvl="0" indent="0" algn="l" defTabSz="121917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sp>
          <p:nvSpPr>
            <p:cNvPr id="18" name="Google Shape;544;p21"/>
            <p:cNvSpPr>
              <a:spLocks/>
            </p:cNvSpPr>
            <p:nvPr/>
          </p:nvSpPr>
          <p:spPr bwMode="auto">
            <a:xfrm>
              <a:off x="4756075" y="3527425"/>
              <a:ext cx="1117425" cy="983475"/>
            </a:xfrm>
            <a:custGeom>
              <a:avLst/>
              <a:gdLst>
                <a:gd name="T0" fmla="*/ 568421875 w 44697"/>
                <a:gd name="T1" fmla="*/ 93421875 h 39339"/>
                <a:gd name="T2" fmla="*/ 558546875 w 44697"/>
                <a:gd name="T3" fmla="*/ 141171875 h 39339"/>
                <a:gd name="T4" fmla="*/ 538640625 w 44697"/>
                <a:gd name="T5" fmla="*/ 148218750 h 39339"/>
                <a:gd name="T6" fmla="*/ 540812500 w 44697"/>
                <a:gd name="T7" fmla="*/ 105296875 h 39339"/>
                <a:gd name="T8" fmla="*/ 568421875 w 44697"/>
                <a:gd name="T9" fmla="*/ 93421875 h 39339"/>
                <a:gd name="T10" fmla="*/ 330812500 w 44697"/>
                <a:gd name="T11" fmla="*/ 156265625 h 39339"/>
                <a:gd name="T12" fmla="*/ 333281250 w 44697"/>
                <a:gd name="T13" fmla="*/ 156484375 h 39339"/>
                <a:gd name="T14" fmla="*/ 318171875 w 44697"/>
                <a:gd name="T15" fmla="*/ 225640625 h 39339"/>
                <a:gd name="T16" fmla="*/ 315546875 w 44697"/>
                <a:gd name="T17" fmla="*/ 225390625 h 39339"/>
                <a:gd name="T18" fmla="*/ 330812500 w 44697"/>
                <a:gd name="T19" fmla="*/ 156265625 h 39339"/>
                <a:gd name="T20" fmla="*/ 308812500 w 44697"/>
                <a:gd name="T21" fmla="*/ 337437500 h 39339"/>
                <a:gd name="T22" fmla="*/ 331671875 w 44697"/>
                <a:gd name="T23" fmla="*/ 342250000 h 39339"/>
                <a:gd name="T24" fmla="*/ 334062500 w 44697"/>
                <a:gd name="T25" fmla="*/ 393734375 h 39339"/>
                <a:gd name="T26" fmla="*/ 310703125 w 44697"/>
                <a:gd name="T27" fmla="*/ 388593750 h 39339"/>
                <a:gd name="T28" fmla="*/ 308812500 w 44697"/>
                <a:gd name="T29" fmla="*/ 337437500 h 39339"/>
                <a:gd name="T30" fmla="*/ 377843750 w 44697"/>
                <a:gd name="T31" fmla="*/ 408781250 h 39339"/>
                <a:gd name="T32" fmla="*/ 404203125 w 44697"/>
                <a:gd name="T33" fmla="*/ 431718750 h 39339"/>
                <a:gd name="T34" fmla="*/ 392500000 w 44697"/>
                <a:gd name="T35" fmla="*/ 437390625 h 39339"/>
                <a:gd name="T36" fmla="*/ 366328125 w 44697"/>
                <a:gd name="T37" fmla="*/ 414390625 h 39339"/>
                <a:gd name="T38" fmla="*/ 377843750 w 44697"/>
                <a:gd name="T39" fmla="*/ 408781250 h 39339"/>
                <a:gd name="T40" fmla="*/ 400093750 w 44697"/>
                <a:gd name="T41" fmla="*/ 0 h 39339"/>
                <a:gd name="T42" fmla="*/ 279687500 w 44697"/>
                <a:gd name="T43" fmla="*/ 100875000 h 39339"/>
                <a:gd name="T44" fmla="*/ 274265625 w 44697"/>
                <a:gd name="T45" fmla="*/ 248312500 h 39339"/>
                <a:gd name="T46" fmla="*/ 247046875 w 44697"/>
                <a:gd name="T47" fmla="*/ 211687500 h 39339"/>
                <a:gd name="T48" fmla="*/ 263968750 w 44697"/>
                <a:gd name="T49" fmla="*/ 32765625 h 39339"/>
                <a:gd name="T50" fmla="*/ 263968750 w 44697"/>
                <a:gd name="T51" fmla="*/ 32765625 h 39339"/>
                <a:gd name="T52" fmla="*/ 179015625 w 44697"/>
                <a:gd name="T53" fmla="*/ 322359375 h 39339"/>
                <a:gd name="T54" fmla="*/ 176515625 w 44697"/>
                <a:gd name="T55" fmla="*/ 322109375 h 39339"/>
                <a:gd name="T56" fmla="*/ 97937500 w 44697"/>
                <a:gd name="T57" fmla="*/ 144390625 h 39339"/>
                <a:gd name="T58" fmla="*/ 97937500 w 44697"/>
                <a:gd name="T59" fmla="*/ 144390625 h 39339"/>
                <a:gd name="T60" fmla="*/ 21375000 w 44697"/>
                <a:gd name="T61" fmla="*/ 330171875 h 39339"/>
                <a:gd name="T62" fmla="*/ 133796875 w 44697"/>
                <a:gd name="T63" fmla="*/ 420828125 h 39339"/>
                <a:gd name="T64" fmla="*/ 205937500 w 44697"/>
                <a:gd name="T65" fmla="*/ 579609375 h 39339"/>
                <a:gd name="T66" fmla="*/ 321625000 w 44697"/>
                <a:gd name="T67" fmla="*/ 614656250 h 39339"/>
                <a:gd name="T68" fmla="*/ 401375000 w 44697"/>
                <a:gd name="T69" fmla="*/ 590093750 h 39339"/>
                <a:gd name="T70" fmla="*/ 343359375 w 44697"/>
                <a:gd name="T71" fmla="*/ 557843750 h 39339"/>
                <a:gd name="T72" fmla="*/ 249859375 w 44697"/>
                <a:gd name="T73" fmla="*/ 462750000 h 39339"/>
                <a:gd name="T74" fmla="*/ 259890625 w 44697"/>
                <a:gd name="T75" fmla="*/ 461968750 h 39339"/>
                <a:gd name="T76" fmla="*/ 447968750 w 44697"/>
                <a:gd name="T77" fmla="*/ 519750000 h 39339"/>
                <a:gd name="T78" fmla="*/ 507359375 w 44697"/>
                <a:gd name="T79" fmla="*/ 502234375 h 39339"/>
                <a:gd name="T80" fmla="*/ 577078125 w 44697"/>
                <a:gd name="T81" fmla="*/ 433734375 h 39339"/>
                <a:gd name="T82" fmla="*/ 577078125 w 44697"/>
                <a:gd name="T83" fmla="*/ 433734375 h 39339"/>
                <a:gd name="T84" fmla="*/ 531578125 w 44697"/>
                <a:gd name="T85" fmla="*/ 436671875 h 39339"/>
                <a:gd name="T86" fmla="*/ 401375000 w 44697"/>
                <a:gd name="T87" fmla="*/ 379328125 h 39339"/>
                <a:gd name="T88" fmla="*/ 419578125 w 44697"/>
                <a:gd name="T89" fmla="*/ 361828125 h 39339"/>
                <a:gd name="T90" fmla="*/ 546062500 w 44697"/>
                <a:gd name="T91" fmla="*/ 382265625 h 39339"/>
                <a:gd name="T92" fmla="*/ 567406250 w 44697"/>
                <a:gd name="T93" fmla="*/ 377312500 h 39339"/>
                <a:gd name="T94" fmla="*/ 642765625 w 44697"/>
                <a:gd name="T95" fmla="*/ 289062500 h 39339"/>
                <a:gd name="T96" fmla="*/ 642765625 w 44697"/>
                <a:gd name="T97" fmla="*/ 289062500 h 39339"/>
                <a:gd name="T98" fmla="*/ 569609375 w 44697"/>
                <a:gd name="T99" fmla="*/ 299906250 h 39339"/>
                <a:gd name="T100" fmla="*/ 519453125 w 44697"/>
                <a:gd name="T101" fmla="*/ 245937500 h 39339"/>
                <a:gd name="T102" fmla="*/ 662109375 w 44697"/>
                <a:gd name="T103" fmla="*/ 203218750 h 39339"/>
                <a:gd name="T104" fmla="*/ 683468750 w 44697"/>
                <a:gd name="T105" fmla="*/ 64203125 h 39339"/>
                <a:gd name="T106" fmla="*/ 564890625 w 44697"/>
                <a:gd name="T107" fmla="*/ 31984375 h 39339"/>
                <a:gd name="T108" fmla="*/ 453765625 w 44697"/>
                <a:gd name="T109" fmla="*/ 127062500 h 39339"/>
                <a:gd name="T110" fmla="*/ 425046875 w 44697"/>
                <a:gd name="T111" fmla="*/ 158625000 h 39339"/>
                <a:gd name="T112" fmla="*/ 406625000 w 44697"/>
                <a:gd name="T113" fmla="*/ 152046875 h 39339"/>
                <a:gd name="T114" fmla="*/ 429187500 w 44697"/>
                <a:gd name="T115" fmla="*/ 16640625 h 39339"/>
                <a:gd name="T116" fmla="*/ 400093750 w 44697"/>
                <a:gd name="T117" fmla="*/ 0 h 39339"/>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44697" h="39339" extrusionOk="0">
                  <a:moveTo>
                    <a:pt x="36379" y="5979"/>
                  </a:moveTo>
                  <a:cubicBezTo>
                    <a:pt x="37626" y="5979"/>
                    <a:pt x="37864" y="7555"/>
                    <a:pt x="35747" y="9035"/>
                  </a:cubicBezTo>
                  <a:cubicBezTo>
                    <a:pt x="35259" y="9350"/>
                    <a:pt x="34824" y="9486"/>
                    <a:pt x="34473" y="9486"/>
                  </a:cubicBezTo>
                  <a:cubicBezTo>
                    <a:pt x="33357" y="9486"/>
                    <a:pt x="33082" y="8112"/>
                    <a:pt x="34612" y="6739"/>
                  </a:cubicBezTo>
                  <a:cubicBezTo>
                    <a:pt x="35297" y="6203"/>
                    <a:pt x="35910" y="5979"/>
                    <a:pt x="36379" y="5979"/>
                  </a:cubicBezTo>
                  <a:close/>
                  <a:moveTo>
                    <a:pt x="21172" y="10001"/>
                  </a:moveTo>
                  <a:cubicBezTo>
                    <a:pt x="21224" y="10001"/>
                    <a:pt x="21276" y="10006"/>
                    <a:pt x="21330" y="10015"/>
                  </a:cubicBezTo>
                  <a:cubicBezTo>
                    <a:pt x="22725" y="10339"/>
                    <a:pt x="21930" y="14441"/>
                    <a:pt x="20363" y="14441"/>
                  </a:cubicBezTo>
                  <a:cubicBezTo>
                    <a:pt x="20308" y="14441"/>
                    <a:pt x="20252" y="14435"/>
                    <a:pt x="20195" y="14425"/>
                  </a:cubicBezTo>
                  <a:cubicBezTo>
                    <a:pt x="18771" y="14125"/>
                    <a:pt x="19573" y="10001"/>
                    <a:pt x="21172" y="10001"/>
                  </a:cubicBezTo>
                  <a:close/>
                  <a:moveTo>
                    <a:pt x="19764" y="21596"/>
                  </a:moveTo>
                  <a:cubicBezTo>
                    <a:pt x="20187" y="21596"/>
                    <a:pt x="20679" y="21690"/>
                    <a:pt x="21227" y="21904"/>
                  </a:cubicBezTo>
                  <a:cubicBezTo>
                    <a:pt x="23760" y="23171"/>
                    <a:pt x="23321" y="25199"/>
                    <a:pt x="21380" y="25199"/>
                  </a:cubicBezTo>
                  <a:cubicBezTo>
                    <a:pt x="20950" y="25199"/>
                    <a:pt x="20447" y="25099"/>
                    <a:pt x="19885" y="24870"/>
                  </a:cubicBezTo>
                  <a:cubicBezTo>
                    <a:pt x="17338" y="23618"/>
                    <a:pt x="17796" y="21596"/>
                    <a:pt x="19764" y="21596"/>
                  </a:cubicBezTo>
                  <a:close/>
                  <a:moveTo>
                    <a:pt x="24182" y="26162"/>
                  </a:moveTo>
                  <a:cubicBezTo>
                    <a:pt x="24978" y="26162"/>
                    <a:pt x="26067" y="26763"/>
                    <a:pt x="25869" y="27630"/>
                  </a:cubicBezTo>
                  <a:cubicBezTo>
                    <a:pt x="25759" y="27880"/>
                    <a:pt x="25466" y="27993"/>
                    <a:pt x="25120" y="27993"/>
                  </a:cubicBezTo>
                  <a:cubicBezTo>
                    <a:pt x="24325" y="27993"/>
                    <a:pt x="23247" y="27401"/>
                    <a:pt x="23445" y="26521"/>
                  </a:cubicBezTo>
                  <a:cubicBezTo>
                    <a:pt x="23553" y="26273"/>
                    <a:pt x="23840" y="26162"/>
                    <a:pt x="24182" y="26162"/>
                  </a:cubicBezTo>
                  <a:close/>
                  <a:moveTo>
                    <a:pt x="25606" y="0"/>
                  </a:moveTo>
                  <a:cubicBezTo>
                    <a:pt x="22588" y="0"/>
                    <a:pt x="17675" y="4496"/>
                    <a:pt x="17900" y="6456"/>
                  </a:cubicBezTo>
                  <a:cubicBezTo>
                    <a:pt x="16987" y="8479"/>
                    <a:pt x="18562" y="15892"/>
                    <a:pt x="17553" y="15892"/>
                  </a:cubicBezTo>
                  <a:cubicBezTo>
                    <a:pt x="17250" y="15892"/>
                    <a:pt x="16715" y="15226"/>
                    <a:pt x="15811" y="13548"/>
                  </a:cubicBezTo>
                  <a:cubicBezTo>
                    <a:pt x="13644" y="6765"/>
                    <a:pt x="18519" y="3541"/>
                    <a:pt x="16894" y="2097"/>
                  </a:cubicBezTo>
                  <a:cubicBezTo>
                    <a:pt x="4927" y="6524"/>
                    <a:pt x="13981" y="20631"/>
                    <a:pt x="11457" y="20631"/>
                  </a:cubicBezTo>
                  <a:cubicBezTo>
                    <a:pt x="11408" y="20631"/>
                    <a:pt x="11355" y="20625"/>
                    <a:pt x="11297" y="20615"/>
                  </a:cubicBezTo>
                  <a:cubicBezTo>
                    <a:pt x="3844" y="16823"/>
                    <a:pt x="7919" y="10273"/>
                    <a:pt x="6268" y="9241"/>
                  </a:cubicBezTo>
                  <a:cubicBezTo>
                    <a:pt x="1780" y="9447"/>
                    <a:pt x="1" y="18345"/>
                    <a:pt x="1368" y="21131"/>
                  </a:cubicBezTo>
                  <a:cubicBezTo>
                    <a:pt x="2425" y="24225"/>
                    <a:pt x="5314" y="26727"/>
                    <a:pt x="8563" y="26933"/>
                  </a:cubicBezTo>
                  <a:cubicBezTo>
                    <a:pt x="6681" y="33304"/>
                    <a:pt x="11968" y="36295"/>
                    <a:pt x="13180" y="37095"/>
                  </a:cubicBezTo>
                  <a:cubicBezTo>
                    <a:pt x="16091" y="38759"/>
                    <a:pt x="18570" y="39338"/>
                    <a:pt x="20584" y="39338"/>
                  </a:cubicBezTo>
                  <a:cubicBezTo>
                    <a:pt x="22940" y="39338"/>
                    <a:pt x="24659" y="38544"/>
                    <a:pt x="25688" y="37766"/>
                  </a:cubicBezTo>
                  <a:cubicBezTo>
                    <a:pt x="27932" y="35831"/>
                    <a:pt x="26101" y="36167"/>
                    <a:pt x="21975" y="35702"/>
                  </a:cubicBezTo>
                  <a:cubicBezTo>
                    <a:pt x="17100" y="35522"/>
                    <a:pt x="14469" y="31086"/>
                    <a:pt x="15991" y="29616"/>
                  </a:cubicBezTo>
                  <a:cubicBezTo>
                    <a:pt x="16201" y="29582"/>
                    <a:pt x="16415" y="29566"/>
                    <a:pt x="16633" y="29566"/>
                  </a:cubicBezTo>
                  <a:cubicBezTo>
                    <a:pt x="19978" y="29566"/>
                    <a:pt x="24301" y="33264"/>
                    <a:pt x="28670" y="33264"/>
                  </a:cubicBezTo>
                  <a:cubicBezTo>
                    <a:pt x="29941" y="33264"/>
                    <a:pt x="31216" y="32951"/>
                    <a:pt x="32471" y="32143"/>
                  </a:cubicBezTo>
                  <a:cubicBezTo>
                    <a:pt x="34277" y="31215"/>
                    <a:pt x="38068" y="28558"/>
                    <a:pt x="36933" y="27759"/>
                  </a:cubicBezTo>
                  <a:cubicBezTo>
                    <a:pt x="35945" y="27884"/>
                    <a:pt x="34966" y="27947"/>
                    <a:pt x="34021" y="27947"/>
                  </a:cubicBezTo>
                  <a:cubicBezTo>
                    <a:pt x="29910" y="27947"/>
                    <a:pt x="26443" y="26752"/>
                    <a:pt x="25688" y="24277"/>
                  </a:cubicBezTo>
                  <a:cubicBezTo>
                    <a:pt x="25424" y="23442"/>
                    <a:pt x="25932" y="23157"/>
                    <a:pt x="26853" y="23157"/>
                  </a:cubicBezTo>
                  <a:cubicBezTo>
                    <a:pt x="28828" y="23157"/>
                    <a:pt x="32703" y="24465"/>
                    <a:pt x="34948" y="24465"/>
                  </a:cubicBezTo>
                  <a:cubicBezTo>
                    <a:pt x="35537" y="24465"/>
                    <a:pt x="36013" y="24375"/>
                    <a:pt x="36314" y="24148"/>
                  </a:cubicBezTo>
                  <a:cubicBezTo>
                    <a:pt x="38816" y="23606"/>
                    <a:pt x="43303" y="19274"/>
                    <a:pt x="41137" y="18500"/>
                  </a:cubicBezTo>
                  <a:cubicBezTo>
                    <a:pt x="39565" y="18986"/>
                    <a:pt x="37927" y="19194"/>
                    <a:pt x="36455" y="19194"/>
                  </a:cubicBezTo>
                  <a:cubicBezTo>
                    <a:pt x="32299" y="19194"/>
                    <a:pt x="29474" y="17531"/>
                    <a:pt x="33245" y="15740"/>
                  </a:cubicBezTo>
                  <a:cubicBezTo>
                    <a:pt x="36340" y="14554"/>
                    <a:pt x="40131" y="15818"/>
                    <a:pt x="42375" y="13006"/>
                  </a:cubicBezTo>
                  <a:cubicBezTo>
                    <a:pt x="43355" y="10453"/>
                    <a:pt x="44696" y="5966"/>
                    <a:pt x="43742" y="4109"/>
                  </a:cubicBezTo>
                  <a:cubicBezTo>
                    <a:pt x="41314" y="2858"/>
                    <a:pt x="38595" y="2047"/>
                    <a:pt x="36153" y="2047"/>
                  </a:cubicBezTo>
                  <a:cubicBezTo>
                    <a:pt x="32654" y="2047"/>
                    <a:pt x="29725" y="3712"/>
                    <a:pt x="29041" y="8132"/>
                  </a:cubicBezTo>
                  <a:cubicBezTo>
                    <a:pt x="28743" y="9270"/>
                    <a:pt x="28120" y="10152"/>
                    <a:pt x="27203" y="10152"/>
                  </a:cubicBezTo>
                  <a:cubicBezTo>
                    <a:pt x="26852" y="10152"/>
                    <a:pt x="26459" y="10023"/>
                    <a:pt x="26024" y="9731"/>
                  </a:cubicBezTo>
                  <a:cubicBezTo>
                    <a:pt x="23651" y="7100"/>
                    <a:pt x="26901" y="3851"/>
                    <a:pt x="27468" y="1065"/>
                  </a:cubicBezTo>
                  <a:cubicBezTo>
                    <a:pt x="27065" y="312"/>
                    <a:pt x="26401" y="0"/>
                    <a:pt x="25606" y="0"/>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marL="0" marR="0" lvl="0" indent="0" algn="l" defTabSz="121917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sp>
          <p:nvSpPr>
            <p:cNvPr id="19" name="Google Shape;545;p21"/>
            <p:cNvSpPr>
              <a:spLocks/>
            </p:cNvSpPr>
            <p:nvPr/>
          </p:nvSpPr>
          <p:spPr bwMode="auto">
            <a:xfrm>
              <a:off x="4841875" y="3612075"/>
              <a:ext cx="811775" cy="761500"/>
            </a:xfrm>
            <a:custGeom>
              <a:avLst/>
              <a:gdLst>
                <a:gd name="T0" fmla="*/ 329640625 w 32471"/>
                <a:gd name="T1" fmla="*/ 0 h 30460"/>
                <a:gd name="T2" fmla="*/ 329640625 w 32471"/>
                <a:gd name="T3" fmla="*/ 0 h 30460"/>
                <a:gd name="T4" fmla="*/ 312718750 w 32471"/>
                <a:gd name="T5" fmla="*/ 229296875 h 30460"/>
                <a:gd name="T6" fmla="*/ 197859375 w 32471"/>
                <a:gd name="T7" fmla="*/ 289750000 h 30460"/>
                <a:gd name="T8" fmla="*/ 156359375 w 32471"/>
                <a:gd name="T9" fmla="*/ 76578125 h 30460"/>
                <a:gd name="T10" fmla="*/ 156359375 w 32471"/>
                <a:gd name="T11" fmla="*/ 76578125 h 30460"/>
                <a:gd name="T12" fmla="*/ 194640625 w 32471"/>
                <a:gd name="T13" fmla="*/ 291359375 h 30460"/>
                <a:gd name="T14" fmla="*/ 108000000 w 32471"/>
                <a:gd name="T15" fmla="*/ 342140625 h 30460"/>
                <a:gd name="T16" fmla="*/ 7250000 w 32471"/>
                <a:gd name="T17" fmla="*/ 163218750 h 30460"/>
                <a:gd name="T18" fmla="*/ 7250000 w 32471"/>
                <a:gd name="T19" fmla="*/ 163218750 h 30460"/>
                <a:gd name="T20" fmla="*/ 4031250 w 32471"/>
                <a:gd name="T21" fmla="*/ 206734375 h 30460"/>
                <a:gd name="T22" fmla="*/ 103562500 w 32471"/>
                <a:gd name="T23" fmla="*/ 344562500 h 30460"/>
                <a:gd name="T24" fmla="*/ 66093750 w 32471"/>
                <a:gd name="T25" fmla="*/ 371953125 h 30460"/>
                <a:gd name="T26" fmla="*/ 112031250 w 32471"/>
                <a:gd name="T27" fmla="*/ 343750000 h 30460"/>
                <a:gd name="T28" fmla="*/ 112031250 w 32471"/>
                <a:gd name="T29" fmla="*/ 343750000 h 30460"/>
                <a:gd name="T30" fmla="*/ 148296875 w 32471"/>
                <a:gd name="T31" fmla="*/ 475921875 h 30460"/>
                <a:gd name="T32" fmla="*/ 158781250 w 32471"/>
                <a:gd name="T33" fmla="*/ 315937500 h 30460"/>
                <a:gd name="T34" fmla="*/ 378296875 w 32471"/>
                <a:gd name="T35" fmla="*/ 435640625 h 30460"/>
                <a:gd name="T36" fmla="*/ 380015625 w 32471"/>
                <a:gd name="T37" fmla="*/ 435625000 h 30460"/>
                <a:gd name="T38" fmla="*/ 162406250 w 32471"/>
                <a:gd name="T39" fmla="*/ 313921875 h 30460"/>
                <a:gd name="T40" fmla="*/ 316343750 w 32471"/>
                <a:gd name="T41" fmla="*/ 231312500 h 30460"/>
                <a:gd name="T42" fmla="*/ 341734375 w 32471"/>
                <a:gd name="T43" fmla="*/ 218828125 h 30460"/>
                <a:gd name="T44" fmla="*/ 471234375 w 32471"/>
                <a:gd name="T45" fmla="*/ 281484375 h 30460"/>
                <a:gd name="T46" fmla="*/ 491640625 w 32471"/>
                <a:gd name="T47" fmla="*/ 277265625 h 30460"/>
                <a:gd name="T48" fmla="*/ 491640625 w 32471"/>
                <a:gd name="T49" fmla="*/ 277265625 h 30460"/>
                <a:gd name="T50" fmla="*/ 479328125 w 32471"/>
                <a:gd name="T51" fmla="*/ 278031250 h 30460"/>
                <a:gd name="T52" fmla="*/ 345359375 w 32471"/>
                <a:gd name="T53" fmla="*/ 216812500 h 30460"/>
                <a:gd name="T54" fmla="*/ 507359375 w 32471"/>
                <a:gd name="T55" fmla="*/ 94703125 h 30460"/>
                <a:gd name="T56" fmla="*/ 507359375 w 32471"/>
                <a:gd name="T57" fmla="*/ 94703125 h 30460"/>
                <a:gd name="T58" fmla="*/ 414671875 w 32471"/>
                <a:gd name="T59" fmla="*/ 176515625 h 30460"/>
                <a:gd name="T60" fmla="*/ 438828125 w 32471"/>
                <a:gd name="T61" fmla="*/ 73562500 h 30460"/>
                <a:gd name="T62" fmla="*/ 435625000 w 32471"/>
                <a:gd name="T63" fmla="*/ 78187500 h 30460"/>
                <a:gd name="T64" fmla="*/ 315531250 w 32471"/>
                <a:gd name="T65" fmla="*/ 227687500 h 30460"/>
                <a:gd name="T66" fmla="*/ 329640625 w 32471"/>
                <a:gd name="T67" fmla="*/ 0 h 30460"/>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32471" h="30460" extrusionOk="0">
                  <a:moveTo>
                    <a:pt x="21097" y="0"/>
                  </a:moveTo>
                  <a:lnTo>
                    <a:pt x="21097" y="0"/>
                  </a:lnTo>
                  <a:cubicBezTo>
                    <a:pt x="18312" y="4075"/>
                    <a:pt x="17873" y="9827"/>
                    <a:pt x="20014" y="14675"/>
                  </a:cubicBezTo>
                  <a:cubicBezTo>
                    <a:pt x="17796" y="15759"/>
                    <a:pt x="15114" y="17177"/>
                    <a:pt x="12663" y="18544"/>
                  </a:cubicBezTo>
                  <a:cubicBezTo>
                    <a:pt x="8614" y="14005"/>
                    <a:pt x="8589" y="9827"/>
                    <a:pt x="10007" y="4901"/>
                  </a:cubicBezTo>
                  <a:cubicBezTo>
                    <a:pt x="7841" y="9208"/>
                    <a:pt x="8924" y="14908"/>
                    <a:pt x="12457" y="18647"/>
                  </a:cubicBezTo>
                  <a:cubicBezTo>
                    <a:pt x="10884" y="19524"/>
                    <a:pt x="8769" y="20762"/>
                    <a:pt x="6912" y="21897"/>
                  </a:cubicBezTo>
                  <a:cubicBezTo>
                    <a:pt x="2192" y="20607"/>
                    <a:pt x="26" y="15217"/>
                    <a:pt x="464" y="10446"/>
                  </a:cubicBezTo>
                  <a:cubicBezTo>
                    <a:pt x="0" y="10884"/>
                    <a:pt x="284" y="12096"/>
                    <a:pt x="258" y="13231"/>
                  </a:cubicBezTo>
                  <a:cubicBezTo>
                    <a:pt x="568" y="16739"/>
                    <a:pt x="2734" y="20891"/>
                    <a:pt x="6628" y="22052"/>
                  </a:cubicBezTo>
                  <a:cubicBezTo>
                    <a:pt x="6345" y="22464"/>
                    <a:pt x="4153" y="23135"/>
                    <a:pt x="4230" y="23805"/>
                  </a:cubicBezTo>
                  <a:cubicBezTo>
                    <a:pt x="4926" y="23367"/>
                    <a:pt x="6061" y="22671"/>
                    <a:pt x="7170" y="22000"/>
                  </a:cubicBezTo>
                  <a:cubicBezTo>
                    <a:pt x="5519" y="24527"/>
                    <a:pt x="6783" y="29840"/>
                    <a:pt x="9491" y="30459"/>
                  </a:cubicBezTo>
                  <a:cubicBezTo>
                    <a:pt x="5881" y="28138"/>
                    <a:pt x="5287" y="21819"/>
                    <a:pt x="10162" y="20220"/>
                  </a:cubicBezTo>
                  <a:cubicBezTo>
                    <a:pt x="14902" y="21989"/>
                    <a:pt x="18574" y="27881"/>
                    <a:pt x="24211" y="27881"/>
                  </a:cubicBezTo>
                  <a:cubicBezTo>
                    <a:pt x="24248" y="27881"/>
                    <a:pt x="24284" y="27881"/>
                    <a:pt x="24321" y="27880"/>
                  </a:cubicBezTo>
                  <a:cubicBezTo>
                    <a:pt x="18956" y="27236"/>
                    <a:pt x="15397" y="22438"/>
                    <a:pt x="10394" y="20091"/>
                  </a:cubicBezTo>
                  <a:cubicBezTo>
                    <a:pt x="13515" y="18286"/>
                    <a:pt x="16816" y="16507"/>
                    <a:pt x="20246" y="14804"/>
                  </a:cubicBezTo>
                  <a:lnTo>
                    <a:pt x="21871" y="14005"/>
                  </a:lnTo>
                  <a:cubicBezTo>
                    <a:pt x="24118" y="15173"/>
                    <a:pt x="27476" y="18015"/>
                    <a:pt x="30159" y="18015"/>
                  </a:cubicBezTo>
                  <a:cubicBezTo>
                    <a:pt x="30617" y="18015"/>
                    <a:pt x="31055" y="17932"/>
                    <a:pt x="31465" y="17745"/>
                  </a:cubicBezTo>
                  <a:cubicBezTo>
                    <a:pt x="31199" y="17778"/>
                    <a:pt x="30936" y="17794"/>
                    <a:pt x="30677" y="17794"/>
                  </a:cubicBezTo>
                  <a:cubicBezTo>
                    <a:pt x="27570" y="17794"/>
                    <a:pt x="24936" y="15495"/>
                    <a:pt x="22103" y="13876"/>
                  </a:cubicBezTo>
                  <a:cubicBezTo>
                    <a:pt x="25224" y="12380"/>
                    <a:pt x="31671" y="9053"/>
                    <a:pt x="32471" y="6061"/>
                  </a:cubicBezTo>
                  <a:cubicBezTo>
                    <a:pt x="31052" y="8176"/>
                    <a:pt x="28912" y="9904"/>
                    <a:pt x="26539" y="11297"/>
                  </a:cubicBezTo>
                  <a:cubicBezTo>
                    <a:pt x="25966" y="10495"/>
                    <a:pt x="28283" y="4708"/>
                    <a:pt x="28085" y="4708"/>
                  </a:cubicBezTo>
                  <a:cubicBezTo>
                    <a:pt x="28060" y="4708"/>
                    <a:pt x="27995" y="4799"/>
                    <a:pt x="27880" y="5004"/>
                  </a:cubicBezTo>
                  <a:cubicBezTo>
                    <a:pt x="24037" y="12432"/>
                    <a:pt x="30201" y="9904"/>
                    <a:pt x="20194" y="14572"/>
                  </a:cubicBezTo>
                  <a:cubicBezTo>
                    <a:pt x="17770" y="9208"/>
                    <a:pt x="19034" y="4256"/>
                    <a:pt x="21097" y="0"/>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marL="0" marR="0" lvl="0" indent="0" algn="l" defTabSz="121917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grpSp>
      <p:sp>
        <p:nvSpPr>
          <p:cNvPr id="20" name="Google Shape;546;p21"/>
          <p:cNvSpPr>
            <a:spLocks/>
          </p:cNvSpPr>
          <p:nvPr/>
        </p:nvSpPr>
        <p:spPr bwMode="auto">
          <a:xfrm rot="5400000" flipH="1">
            <a:off x="210610" y="5934076"/>
            <a:ext cx="855133" cy="1157817"/>
          </a:xfrm>
          <a:custGeom>
            <a:avLst/>
            <a:gdLst>
              <a:gd name="T0" fmla="*/ 149283173 w 29738"/>
              <a:gd name="T1" fmla="*/ 163525812 h 40284"/>
              <a:gd name="T2" fmla="*/ 137115575 w 29738"/>
              <a:gd name="T3" fmla="*/ 184189355 h 40284"/>
              <a:gd name="T4" fmla="*/ 113060874 w 29738"/>
              <a:gd name="T5" fmla="*/ 32552856 h 40284"/>
              <a:gd name="T6" fmla="*/ 118497683 w 29738"/>
              <a:gd name="T7" fmla="*/ 225265960 h 40284"/>
              <a:gd name="T8" fmla="*/ 45541479 w 29738"/>
              <a:gd name="T9" fmla="*/ 87572115 h 40284"/>
              <a:gd name="T10" fmla="*/ 111505981 w 29738"/>
              <a:gd name="T11" fmla="*/ 245418840 h 40284"/>
              <a:gd name="T12" fmla="*/ 25870077 w 29738"/>
              <a:gd name="T13" fmla="*/ 145186051 h 40284"/>
              <a:gd name="T14" fmla="*/ 104524500 w 29738"/>
              <a:gd name="T15" fmla="*/ 269698364 h 40284"/>
              <a:gd name="T16" fmla="*/ 0 w 29738"/>
              <a:gd name="T17" fmla="*/ 212605307 h 40284"/>
              <a:gd name="T18" fmla="*/ 103230521 w 29738"/>
              <a:gd name="T19" fmla="*/ 274606132 h 40284"/>
              <a:gd name="T20" fmla="*/ 99609087 w 29738"/>
              <a:gd name="T21" fmla="*/ 289850770 h 40284"/>
              <a:gd name="T22" fmla="*/ 4915414 w 29738"/>
              <a:gd name="T23" fmla="*/ 291142989 h 40284"/>
              <a:gd name="T24" fmla="*/ 50777805 w 29738"/>
              <a:gd name="T25" fmla="*/ 303803642 h 40284"/>
              <a:gd name="T26" fmla="*/ 97532776 w 29738"/>
              <a:gd name="T27" fmla="*/ 298625000 h 40284"/>
              <a:gd name="T28" fmla="*/ 19661158 w 29738"/>
              <a:gd name="T29" fmla="*/ 341775381 h 40284"/>
              <a:gd name="T30" fmla="*/ 93399716 w 29738"/>
              <a:gd name="T31" fmla="*/ 318777859 h 40284"/>
              <a:gd name="T32" fmla="*/ 80379564 w 29738"/>
              <a:gd name="T33" fmla="*/ 403485329 h 40284"/>
              <a:gd name="T34" fmla="*/ 142030988 w 29738"/>
              <a:gd name="T35" fmla="*/ 370441793 h 40284"/>
              <a:gd name="T36" fmla="*/ 102197024 w 29738"/>
              <a:gd name="T37" fmla="*/ 298625000 h 40284"/>
              <a:gd name="T38" fmla="*/ 104002630 w 29738"/>
              <a:gd name="T39" fmla="*/ 291142989 h 40284"/>
              <a:gd name="T40" fmla="*/ 199188412 w 29738"/>
              <a:gd name="T41" fmla="*/ 302000760 h 40284"/>
              <a:gd name="T42" fmla="*/ 237236288 w 29738"/>
              <a:gd name="T43" fmla="*/ 295790555 h 40284"/>
              <a:gd name="T44" fmla="*/ 119450715 w 29738"/>
              <a:gd name="T45" fmla="*/ 268045555 h 40284"/>
              <a:gd name="T46" fmla="*/ 114354853 w 29738"/>
              <a:gd name="T47" fmla="*/ 250577047 h 40284"/>
              <a:gd name="T48" fmla="*/ 244488948 w 29738"/>
              <a:gd name="T49" fmla="*/ 252911047 h 40284"/>
              <a:gd name="T50" fmla="*/ 222620785 w 29738"/>
              <a:gd name="T51" fmla="*/ 254573620 h 40284"/>
              <a:gd name="T52" fmla="*/ 115388350 w 29738"/>
              <a:gd name="T53" fmla="*/ 247742602 h 40284"/>
              <a:gd name="T54" fmla="*/ 178223052 w 29738"/>
              <a:gd name="T55" fmla="*/ 240330324 h 40284"/>
              <a:gd name="T56" fmla="*/ 257940734 w 29738"/>
              <a:gd name="T57" fmla="*/ 219326196 h 40284"/>
              <a:gd name="T58" fmla="*/ 124696832 w 29738"/>
              <a:gd name="T59" fmla="*/ 221129078 h 40284"/>
              <a:gd name="T60" fmla="*/ 164390311 w 29738"/>
              <a:gd name="T61" fmla="*/ 197971696 h 40284"/>
              <a:gd name="T62" fmla="*/ 265444064 w 29738"/>
              <a:gd name="T63" fmla="*/ 149833617 h 40284"/>
              <a:gd name="T64" fmla="*/ 153155299 w 29738"/>
              <a:gd name="T65" fmla="*/ 165078255 h 40284"/>
              <a:gd name="T66" fmla="*/ 293119746 w 29738"/>
              <a:gd name="T67" fmla="*/ 78537682 h 40284"/>
              <a:gd name="T68" fmla="*/ 298295620 w 29738"/>
              <a:gd name="T69" fmla="*/ 10336870 h 40284"/>
              <a:gd name="T70" fmla="*/ 230254829 w 29738"/>
              <a:gd name="T71" fmla="*/ 64063931 h 40284"/>
              <a:gd name="T72" fmla="*/ 207233151 w 29738"/>
              <a:gd name="T73" fmla="*/ 0 h 4028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9738" h="40284" extrusionOk="0">
                <a:moveTo>
                  <a:pt x="20659" y="0"/>
                </a:moveTo>
                <a:cubicBezTo>
                  <a:pt x="17022" y="4411"/>
                  <a:pt x="13953" y="10291"/>
                  <a:pt x="14882" y="16326"/>
                </a:cubicBezTo>
                <a:lnTo>
                  <a:pt x="14701" y="16584"/>
                </a:lnTo>
                <a:cubicBezTo>
                  <a:pt x="14340" y="17177"/>
                  <a:pt x="13979" y="17770"/>
                  <a:pt x="13669" y="18389"/>
                </a:cubicBezTo>
                <a:cubicBezTo>
                  <a:pt x="13205" y="13308"/>
                  <a:pt x="12406" y="8228"/>
                  <a:pt x="11271" y="3250"/>
                </a:cubicBezTo>
                <a:cubicBezTo>
                  <a:pt x="9698" y="8486"/>
                  <a:pt x="10497" y="14185"/>
                  <a:pt x="13463" y="18776"/>
                </a:cubicBezTo>
                <a:cubicBezTo>
                  <a:pt x="12844" y="19988"/>
                  <a:pt x="12303" y="21200"/>
                  <a:pt x="11813" y="22490"/>
                </a:cubicBezTo>
                <a:cubicBezTo>
                  <a:pt x="10342" y="17693"/>
                  <a:pt x="8150" y="12354"/>
                  <a:pt x="4540" y="8743"/>
                </a:cubicBezTo>
                <a:cubicBezTo>
                  <a:pt x="6551" y="13412"/>
                  <a:pt x="7634" y="19086"/>
                  <a:pt x="11658" y="22928"/>
                </a:cubicBezTo>
                <a:cubicBezTo>
                  <a:pt x="11451" y="23444"/>
                  <a:pt x="11271" y="23960"/>
                  <a:pt x="11116" y="24502"/>
                </a:cubicBezTo>
                <a:cubicBezTo>
                  <a:pt x="7067" y="22206"/>
                  <a:pt x="4978" y="18183"/>
                  <a:pt x="2579" y="14495"/>
                </a:cubicBezTo>
                <a:cubicBezTo>
                  <a:pt x="3559" y="18802"/>
                  <a:pt x="5571" y="24579"/>
                  <a:pt x="10884" y="25250"/>
                </a:cubicBezTo>
                <a:cubicBezTo>
                  <a:pt x="10729" y="25765"/>
                  <a:pt x="10652" y="25997"/>
                  <a:pt x="10420" y="26926"/>
                </a:cubicBezTo>
                <a:cubicBezTo>
                  <a:pt x="6758" y="25688"/>
                  <a:pt x="2786" y="24553"/>
                  <a:pt x="0" y="21226"/>
                </a:cubicBezTo>
                <a:cubicBezTo>
                  <a:pt x="136" y="25466"/>
                  <a:pt x="4517" y="27533"/>
                  <a:pt x="8624" y="27533"/>
                </a:cubicBezTo>
                <a:cubicBezTo>
                  <a:pt x="9188" y="27533"/>
                  <a:pt x="9748" y="27494"/>
                  <a:pt x="10291" y="27416"/>
                </a:cubicBezTo>
                <a:cubicBezTo>
                  <a:pt x="10162" y="27932"/>
                  <a:pt x="10033" y="28422"/>
                  <a:pt x="9930" y="28938"/>
                </a:cubicBezTo>
                <a:cubicBezTo>
                  <a:pt x="7962" y="29088"/>
                  <a:pt x="5995" y="29292"/>
                  <a:pt x="3944" y="29292"/>
                </a:cubicBezTo>
                <a:cubicBezTo>
                  <a:pt x="2822" y="29292"/>
                  <a:pt x="1676" y="29231"/>
                  <a:pt x="490" y="29067"/>
                </a:cubicBezTo>
                <a:cubicBezTo>
                  <a:pt x="1849" y="30026"/>
                  <a:pt x="3422" y="30331"/>
                  <a:pt x="5062" y="30331"/>
                </a:cubicBezTo>
                <a:cubicBezTo>
                  <a:pt x="6596" y="30331"/>
                  <a:pt x="8190" y="30064"/>
                  <a:pt x="9723" y="29814"/>
                </a:cubicBezTo>
                <a:cubicBezTo>
                  <a:pt x="9620" y="30253"/>
                  <a:pt x="9543" y="30666"/>
                  <a:pt x="9466" y="31104"/>
                </a:cubicBezTo>
                <a:cubicBezTo>
                  <a:pt x="6912" y="31517"/>
                  <a:pt x="4617" y="33245"/>
                  <a:pt x="1960" y="34122"/>
                </a:cubicBezTo>
                <a:cubicBezTo>
                  <a:pt x="2357" y="34238"/>
                  <a:pt x="2774" y="34290"/>
                  <a:pt x="3202" y="34290"/>
                </a:cubicBezTo>
                <a:cubicBezTo>
                  <a:pt x="5248" y="34290"/>
                  <a:pt x="7562" y="33085"/>
                  <a:pt x="9311" y="31826"/>
                </a:cubicBezTo>
                <a:cubicBezTo>
                  <a:pt x="8167" y="38164"/>
                  <a:pt x="7894" y="40283"/>
                  <a:pt x="8013" y="40283"/>
                </a:cubicBezTo>
                <a:cubicBezTo>
                  <a:pt x="8206" y="40283"/>
                  <a:pt x="9423" y="34747"/>
                  <a:pt x="9646" y="32548"/>
                </a:cubicBezTo>
                <a:cubicBezTo>
                  <a:pt x="10136" y="34431"/>
                  <a:pt x="11967" y="36881"/>
                  <a:pt x="14159" y="36984"/>
                </a:cubicBezTo>
                <a:cubicBezTo>
                  <a:pt x="12483" y="35592"/>
                  <a:pt x="12122" y="32780"/>
                  <a:pt x="9852" y="31491"/>
                </a:cubicBezTo>
                <a:cubicBezTo>
                  <a:pt x="9956" y="30949"/>
                  <a:pt x="10059" y="30382"/>
                  <a:pt x="10188" y="29814"/>
                </a:cubicBezTo>
                <a:cubicBezTo>
                  <a:pt x="11451" y="32445"/>
                  <a:pt x="15681" y="33941"/>
                  <a:pt x="18415" y="34508"/>
                </a:cubicBezTo>
                <a:cubicBezTo>
                  <a:pt x="15733" y="33116"/>
                  <a:pt x="13747" y="29557"/>
                  <a:pt x="10368" y="29067"/>
                </a:cubicBezTo>
                <a:cubicBezTo>
                  <a:pt x="10471" y="28499"/>
                  <a:pt x="10626" y="27958"/>
                  <a:pt x="10755" y="27416"/>
                </a:cubicBezTo>
                <a:cubicBezTo>
                  <a:pt x="13341" y="28949"/>
                  <a:pt x="16615" y="30151"/>
                  <a:pt x="19857" y="30151"/>
                </a:cubicBezTo>
                <a:cubicBezTo>
                  <a:pt x="21141" y="30151"/>
                  <a:pt x="22421" y="29963"/>
                  <a:pt x="23650" y="29531"/>
                </a:cubicBezTo>
                <a:cubicBezTo>
                  <a:pt x="23516" y="29538"/>
                  <a:pt x="23382" y="29542"/>
                  <a:pt x="23248" y="29542"/>
                </a:cubicBezTo>
                <a:cubicBezTo>
                  <a:pt x="19522" y="29542"/>
                  <a:pt x="15846" y="26761"/>
                  <a:pt x="11908" y="26761"/>
                </a:cubicBezTo>
                <a:cubicBezTo>
                  <a:pt x="11577" y="26761"/>
                  <a:pt x="11245" y="26780"/>
                  <a:pt x="10910" y="26823"/>
                </a:cubicBezTo>
                <a:cubicBezTo>
                  <a:pt x="11013" y="26359"/>
                  <a:pt x="11142" y="25894"/>
                  <a:pt x="11400" y="25017"/>
                </a:cubicBezTo>
                <a:cubicBezTo>
                  <a:pt x="14088" y="25693"/>
                  <a:pt x="17223" y="26342"/>
                  <a:pt x="19887" y="26342"/>
                </a:cubicBezTo>
                <a:cubicBezTo>
                  <a:pt x="21696" y="26342"/>
                  <a:pt x="23288" y="26042"/>
                  <a:pt x="24373" y="25250"/>
                </a:cubicBezTo>
                <a:cubicBezTo>
                  <a:pt x="23649" y="25368"/>
                  <a:pt x="22922" y="25416"/>
                  <a:pt x="22193" y="25416"/>
                </a:cubicBezTo>
                <a:cubicBezTo>
                  <a:pt x="19226" y="25416"/>
                  <a:pt x="16227" y="24628"/>
                  <a:pt x="13264" y="24628"/>
                </a:cubicBezTo>
                <a:cubicBezTo>
                  <a:pt x="12675" y="24628"/>
                  <a:pt x="12088" y="24659"/>
                  <a:pt x="11503" y="24734"/>
                </a:cubicBezTo>
                <a:cubicBezTo>
                  <a:pt x="11684" y="24141"/>
                  <a:pt x="11890" y="23547"/>
                  <a:pt x="12096" y="22954"/>
                </a:cubicBezTo>
                <a:cubicBezTo>
                  <a:pt x="13934" y="23651"/>
                  <a:pt x="15855" y="23994"/>
                  <a:pt x="17767" y="23994"/>
                </a:cubicBezTo>
                <a:cubicBezTo>
                  <a:pt x="20523" y="23994"/>
                  <a:pt x="23262" y="23282"/>
                  <a:pt x="25714" y="21897"/>
                </a:cubicBezTo>
                <a:cubicBezTo>
                  <a:pt x="24100" y="22475"/>
                  <a:pt x="22386" y="22662"/>
                  <a:pt x="20631" y="22662"/>
                </a:cubicBezTo>
                <a:cubicBezTo>
                  <a:pt x="17926" y="22662"/>
                  <a:pt x="15122" y="22218"/>
                  <a:pt x="12431" y="22077"/>
                </a:cubicBezTo>
                <a:cubicBezTo>
                  <a:pt x="12793" y="21175"/>
                  <a:pt x="12844" y="21020"/>
                  <a:pt x="13566" y="19524"/>
                </a:cubicBezTo>
                <a:cubicBezTo>
                  <a:pt x="14461" y="19680"/>
                  <a:pt x="15415" y="19765"/>
                  <a:pt x="16388" y="19765"/>
                </a:cubicBezTo>
                <a:cubicBezTo>
                  <a:pt x="20240" y="19765"/>
                  <a:pt x="24403" y="18438"/>
                  <a:pt x="26462" y="14959"/>
                </a:cubicBezTo>
                <a:cubicBezTo>
                  <a:pt x="22722" y="17744"/>
                  <a:pt x="17925" y="17744"/>
                  <a:pt x="13747" y="19137"/>
                </a:cubicBezTo>
                <a:cubicBezTo>
                  <a:pt x="14211" y="18234"/>
                  <a:pt x="14701" y="17332"/>
                  <a:pt x="15268" y="16481"/>
                </a:cubicBezTo>
                <a:cubicBezTo>
                  <a:pt x="21071" y="15526"/>
                  <a:pt x="27983" y="10936"/>
                  <a:pt x="29221" y="7841"/>
                </a:cubicBezTo>
                <a:cubicBezTo>
                  <a:pt x="25121" y="10858"/>
                  <a:pt x="20194" y="13360"/>
                  <a:pt x="15630" y="16016"/>
                </a:cubicBezTo>
                <a:cubicBezTo>
                  <a:pt x="18931" y="11271"/>
                  <a:pt x="28731" y="5829"/>
                  <a:pt x="29737" y="1032"/>
                </a:cubicBezTo>
                <a:cubicBezTo>
                  <a:pt x="27803" y="3173"/>
                  <a:pt x="25249" y="4668"/>
                  <a:pt x="22954" y="6396"/>
                </a:cubicBezTo>
                <a:cubicBezTo>
                  <a:pt x="19369" y="8821"/>
                  <a:pt x="18080" y="12483"/>
                  <a:pt x="15243" y="15759"/>
                </a:cubicBezTo>
                <a:cubicBezTo>
                  <a:pt x="16223" y="10368"/>
                  <a:pt x="19627" y="5649"/>
                  <a:pt x="20659" y="0"/>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lIns="121900" tIns="121900" rIns="121900" bIns="121900" anchor="ctr"/>
          <a:lstStyle/>
          <a:p>
            <a:pPr marL="0" marR="0" lvl="0" indent="0" algn="l" defTabSz="121917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sp>
        <p:nvSpPr>
          <p:cNvPr id="21" name="Google Shape;547;p21"/>
          <p:cNvSpPr/>
          <p:nvPr/>
        </p:nvSpPr>
        <p:spPr>
          <a:xfrm rot="5400000" flipH="1">
            <a:off x="1559984" y="5670551"/>
            <a:ext cx="1244600" cy="1684867"/>
          </a:xfrm>
          <a:custGeom>
            <a:avLst/>
            <a:gdLst/>
            <a:ahLst/>
            <a:cxnLst/>
            <a:rect l="l" t="t" r="r" b="b"/>
            <a:pathLst>
              <a:path w="29738" h="40284" extrusionOk="0">
                <a:moveTo>
                  <a:pt x="20659" y="0"/>
                </a:moveTo>
                <a:cubicBezTo>
                  <a:pt x="17022" y="4411"/>
                  <a:pt x="13953" y="10291"/>
                  <a:pt x="14882" y="16326"/>
                </a:cubicBezTo>
                <a:lnTo>
                  <a:pt x="14701" y="16584"/>
                </a:lnTo>
                <a:cubicBezTo>
                  <a:pt x="14340" y="17177"/>
                  <a:pt x="13979" y="17770"/>
                  <a:pt x="13669" y="18389"/>
                </a:cubicBezTo>
                <a:cubicBezTo>
                  <a:pt x="13205" y="13308"/>
                  <a:pt x="12406" y="8228"/>
                  <a:pt x="11271" y="3250"/>
                </a:cubicBezTo>
                <a:lnTo>
                  <a:pt x="11271" y="3250"/>
                </a:lnTo>
                <a:cubicBezTo>
                  <a:pt x="9698" y="8486"/>
                  <a:pt x="10497" y="14185"/>
                  <a:pt x="13463" y="18776"/>
                </a:cubicBezTo>
                <a:cubicBezTo>
                  <a:pt x="12844" y="19988"/>
                  <a:pt x="12303" y="21200"/>
                  <a:pt x="11813" y="22490"/>
                </a:cubicBezTo>
                <a:cubicBezTo>
                  <a:pt x="10342" y="17693"/>
                  <a:pt x="8150" y="12354"/>
                  <a:pt x="4540" y="8743"/>
                </a:cubicBezTo>
                <a:lnTo>
                  <a:pt x="4540" y="8743"/>
                </a:lnTo>
                <a:cubicBezTo>
                  <a:pt x="6551" y="13412"/>
                  <a:pt x="7634" y="19086"/>
                  <a:pt x="11658" y="22928"/>
                </a:cubicBezTo>
                <a:cubicBezTo>
                  <a:pt x="11451" y="23444"/>
                  <a:pt x="11271" y="23960"/>
                  <a:pt x="11116" y="24502"/>
                </a:cubicBezTo>
                <a:cubicBezTo>
                  <a:pt x="7067" y="22206"/>
                  <a:pt x="4978" y="18183"/>
                  <a:pt x="2579" y="14495"/>
                </a:cubicBezTo>
                <a:lnTo>
                  <a:pt x="2579" y="14495"/>
                </a:lnTo>
                <a:cubicBezTo>
                  <a:pt x="3559" y="18802"/>
                  <a:pt x="5571" y="24579"/>
                  <a:pt x="10884" y="25250"/>
                </a:cubicBezTo>
                <a:cubicBezTo>
                  <a:pt x="10729" y="25765"/>
                  <a:pt x="10652" y="25997"/>
                  <a:pt x="10420" y="26926"/>
                </a:cubicBezTo>
                <a:cubicBezTo>
                  <a:pt x="6758" y="25688"/>
                  <a:pt x="2786" y="24553"/>
                  <a:pt x="0" y="21226"/>
                </a:cubicBezTo>
                <a:lnTo>
                  <a:pt x="0" y="21226"/>
                </a:lnTo>
                <a:cubicBezTo>
                  <a:pt x="136" y="25466"/>
                  <a:pt x="4517" y="27533"/>
                  <a:pt x="8624" y="27533"/>
                </a:cubicBezTo>
                <a:cubicBezTo>
                  <a:pt x="9188" y="27533"/>
                  <a:pt x="9748" y="27494"/>
                  <a:pt x="10291" y="27416"/>
                </a:cubicBezTo>
                <a:lnTo>
                  <a:pt x="10291" y="27416"/>
                </a:lnTo>
                <a:cubicBezTo>
                  <a:pt x="10162" y="27932"/>
                  <a:pt x="10033" y="28422"/>
                  <a:pt x="9930" y="28938"/>
                </a:cubicBezTo>
                <a:cubicBezTo>
                  <a:pt x="7962" y="29088"/>
                  <a:pt x="5995" y="29292"/>
                  <a:pt x="3944" y="29292"/>
                </a:cubicBezTo>
                <a:cubicBezTo>
                  <a:pt x="2822" y="29292"/>
                  <a:pt x="1676" y="29231"/>
                  <a:pt x="490" y="29067"/>
                </a:cubicBezTo>
                <a:lnTo>
                  <a:pt x="490" y="29067"/>
                </a:lnTo>
                <a:cubicBezTo>
                  <a:pt x="1849" y="30026"/>
                  <a:pt x="3422" y="30331"/>
                  <a:pt x="5062" y="30331"/>
                </a:cubicBezTo>
                <a:cubicBezTo>
                  <a:pt x="6596" y="30331"/>
                  <a:pt x="8190" y="30064"/>
                  <a:pt x="9723" y="29814"/>
                </a:cubicBezTo>
                <a:lnTo>
                  <a:pt x="9723" y="29814"/>
                </a:lnTo>
                <a:cubicBezTo>
                  <a:pt x="9620" y="30253"/>
                  <a:pt x="9543" y="30666"/>
                  <a:pt x="9466" y="31104"/>
                </a:cubicBezTo>
                <a:cubicBezTo>
                  <a:pt x="6912" y="31517"/>
                  <a:pt x="4617" y="33245"/>
                  <a:pt x="1960" y="34122"/>
                </a:cubicBezTo>
                <a:cubicBezTo>
                  <a:pt x="2357" y="34238"/>
                  <a:pt x="2774" y="34290"/>
                  <a:pt x="3202" y="34290"/>
                </a:cubicBezTo>
                <a:cubicBezTo>
                  <a:pt x="5248" y="34290"/>
                  <a:pt x="7562" y="33085"/>
                  <a:pt x="9311" y="31826"/>
                </a:cubicBezTo>
                <a:lnTo>
                  <a:pt x="9311" y="31826"/>
                </a:lnTo>
                <a:cubicBezTo>
                  <a:pt x="8167" y="38164"/>
                  <a:pt x="7894" y="40283"/>
                  <a:pt x="8013" y="40283"/>
                </a:cubicBezTo>
                <a:cubicBezTo>
                  <a:pt x="8206" y="40283"/>
                  <a:pt x="9423" y="34747"/>
                  <a:pt x="9646" y="32548"/>
                </a:cubicBezTo>
                <a:cubicBezTo>
                  <a:pt x="10136" y="34431"/>
                  <a:pt x="11967" y="36881"/>
                  <a:pt x="14159" y="36984"/>
                </a:cubicBezTo>
                <a:cubicBezTo>
                  <a:pt x="12483" y="35592"/>
                  <a:pt x="12122" y="32780"/>
                  <a:pt x="9852" y="31491"/>
                </a:cubicBezTo>
                <a:cubicBezTo>
                  <a:pt x="9956" y="30949"/>
                  <a:pt x="10059" y="30382"/>
                  <a:pt x="10188" y="29814"/>
                </a:cubicBezTo>
                <a:cubicBezTo>
                  <a:pt x="11451" y="32445"/>
                  <a:pt x="15681" y="33941"/>
                  <a:pt x="18415" y="34508"/>
                </a:cubicBezTo>
                <a:cubicBezTo>
                  <a:pt x="15733" y="33116"/>
                  <a:pt x="13747" y="29557"/>
                  <a:pt x="10368" y="29067"/>
                </a:cubicBezTo>
                <a:cubicBezTo>
                  <a:pt x="10471" y="28499"/>
                  <a:pt x="10626" y="27958"/>
                  <a:pt x="10755" y="27416"/>
                </a:cubicBezTo>
                <a:cubicBezTo>
                  <a:pt x="13341" y="28949"/>
                  <a:pt x="16615" y="30151"/>
                  <a:pt x="19857" y="30151"/>
                </a:cubicBezTo>
                <a:cubicBezTo>
                  <a:pt x="21141" y="30151"/>
                  <a:pt x="22421" y="29963"/>
                  <a:pt x="23650" y="29531"/>
                </a:cubicBezTo>
                <a:lnTo>
                  <a:pt x="23650" y="29531"/>
                </a:lnTo>
                <a:cubicBezTo>
                  <a:pt x="23516" y="29538"/>
                  <a:pt x="23382" y="29542"/>
                  <a:pt x="23248" y="29542"/>
                </a:cubicBezTo>
                <a:cubicBezTo>
                  <a:pt x="19522" y="29542"/>
                  <a:pt x="15846" y="26761"/>
                  <a:pt x="11908" y="26761"/>
                </a:cubicBezTo>
                <a:cubicBezTo>
                  <a:pt x="11577" y="26761"/>
                  <a:pt x="11245" y="26780"/>
                  <a:pt x="10910" y="26823"/>
                </a:cubicBezTo>
                <a:cubicBezTo>
                  <a:pt x="11013" y="26359"/>
                  <a:pt x="11142" y="25894"/>
                  <a:pt x="11400" y="25017"/>
                </a:cubicBezTo>
                <a:cubicBezTo>
                  <a:pt x="14088" y="25693"/>
                  <a:pt x="17223" y="26342"/>
                  <a:pt x="19887" y="26342"/>
                </a:cubicBezTo>
                <a:cubicBezTo>
                  <a:pt x="21696" y="26342"/>
                  <a:pt x="23288" y="26042"/>
                  <a:pt x="24373" y="25250"/>
                </a:cubicBezTo>
                <a:lnTo>
                  <a:pt x="24373" y="25250"/>
                </a:lnTo>
                <a:cubicBezTo>
                  <a:pt x="23649" y="25368"/>
                  <a:pt x="22922" y="25416"/>
                  <a:pt x="22193" y="25416"/>
                </a:cubicBezTo>
                <a:cubicBezTo>
                  <a:pt x="19226" y="25416"/>
                  <a:pt x="16227" y="24628"/>
                  <a:pt x="13264" y="24628"/>
                </a:cubicBezTo>
                <a:cubicBezTo>
                  <a:pt x="12675" y="24628"/>
                  <a:pt x="12088" y="24659"/>
                  <a:pt x="11503" y="24734"/>
                </a:cubicBezTo>
                <a:cubicBezTo>
                  <a:pt x="11684" y="24141"/>
                  <a:pt x="11890" y="23547"/>
                  <a:pt x="12096" y="22954"/>
                </a:cubicBezTo>
                <a:cubicBezTo>
                  <a:pt x="13934" y="23651"/>
                  <a:pt x="15855" y="23994"/>
                  <a:pt x="17767" y="23994"/>
                </a:cubicBezTo>
                <a:cubicBezTo>
                  <a:pt x="20523" y="23994"/>
                  <a:pt x="23262" y="23282"/>
                  <a:pt x="25714" y="21897"/>
                </a:cubicBezTo>
                <a:lnTo>
                  <a:pt x="25714" y="21897"/>
                </a:lnTo>
                <a:cubicBezTo>
                  <a:pt x="24100" y="22475"/>
                  <a:pt x="22386" y="22662"/>
                  <a:pt x="20631" y="22662"/>
                </a:cubicBezTo>
                <a:cubicBezTo>
                  <a:pt x="17926" y="22662"/>
                  <a:pt x="15122" y="22218"/>
                  <a:pt x="12431" y="22077"/>
                </a:cubicBezTo>
                <a:cubicBezTo>
                  <a:pt x="12793" y="21175"/>
                  <a:pt x="12844" y="21020"/>
                  <a:pt x="13566" y="19524"/>
                </a:cubicBezTo>
                <a:cubicBezTo>
                  <a:pt x="14461" y="19680"/>
                  <a:pt x="15415" y="19765"/>
                  <a:pt x="16388" y="19765"/>
                </a:cubicBezTo>
                <a:cubicBezTo>
                  <a:pt x="20240" y="19765"/>
                  <a:pt x="24403" y="18438"/>
                  <a:pt x="26462" y="14959"/>
                </a:cubicBezTo>
                <a:lnTo>
                  <a:pt x="26462" y="14959"/>
                </a:lnTo>
                <a:cubicBezTo>
                  <a:pt x="22722" y="17744"/>
                  <a:pt x="17925" y="17744"/>
                  <a:pt x="13747" y="19137"/>
                </a:cubicBezTo>
                <a:cubicBezTo>
                  <a:pt x="14211" y="18234"/>
                  <a:pt x="14701" y="17332"/>
                  <a:pt x="15268" y="16481"/>
                </a:cubicBezTo>
                <a:cubicBezTo>
                  <a:pt x="21071" y="15526"/>
                  <a:pt x="27983" y="10936"/>
                  <a:pt x="29221" y="7841"/>
                </a:cubicBezTo>
                <a:lnTo>
                  <a:pt x="29221" y="7841"/>
                </a:lnTo>
                <a:cubicBezTo>
                  <a:pt x="25121" y="10858"/>
                  <a:pt x="20194" y="13360"/>
                  <a:pt x="15630" y="16016"/>
                </a:cubicBezTo>
                <a:cubicBezTo>
                  <a:pt x="18931" y="11271"/>
                  <a:pt x="28731" y="5829"/>
                  <a:pt x="29737" y="1032"/>
                </a:cubicBezTo>
                <a:lnTo>
                  <a:pt x="29737" y="1032"/>
                </a:lnTo>
                <a:cubicBezTo>
                  <a:pt x="27803" y="3173"/>
                  <a:pt x="25249" y="4668"/>
                  <a:pt x="22954" y="6396"/>
                </a:cubicBezTo>
                <a:cubicBezTo>
                  <a:pt x="19369" y="8821"/>
                  <a:pt x="18080" y="12483"/>
                  <a:pt x="15243" y="15759"/>
                </a:cubicBezTo>
                <a:cubicBezTo>
                  <a:pt x="16223" y="10368"/>
                  <a:pt x="19627" y="5649"/>
                  <a:pt x="20659" y="0"/>
                </a:cubicBezTo>
                <a:close/>
              </a:path>
            </a:pathLst>
          </a:custGeom>
          <a:solidFill>
            <a:schemeClr val="accent3"/>
          </a:solidFill>
          <a:ln>
            <a:noFill/>
          </a:ln>
        </p:spPr>
        <p:txBody>
          <a:bodyPr spcFirstLastPara="1" lIns="121900" tIns="121900" rIns="121900" bIns="121900" anchor="ctr"/>
          <a:lstStyle/>
          <a:p>
            <a:pPr marL="0" marR="0" lvl="0" indent="0" algn="l" defTabSz="1219170" rtl="0" eaLnBrk="1" fontAlgn="base"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sp>
        <p:nvSpPr>
          <p:cNvPr id="528" name="Google Shape;528;p21"/>
          <p:cNvSpPr txBox="1">
            <a:spLocks noGrp="1"/>
          </p:cNvSpPr>
          <p:nvPr>
            <p:ph type="body" idx="1"/>
          </p:nvPr>
        </p:nvSpPr>
        <p:spPr>
          <a:xfrm>
            <a:off x="1038000" y="1865167"/>
            <a:ext cx="4674800" cy="3755600"/>
          </a:xfrm>
          <a:prstGeom prst="rect">
            <a:avLst/>
          </a:prstGeom>
        </p:spPr>
        <p:txBody>
          <a:bodyPr spcFirstLastPara="1">
            <a:noAutofit/>
          </a:bodyPr>
          <a:lstStyle>
            <a:lvl1pPr marL="609570" lvl="0" indent="-423312" rtl="0">
              <a:spcBef>
                <a:spcPts val="0"/>
              </a:spcBef>
              <a:spcAft>
                <a:spcPts val="0"/>
              </a:spcAft>
              <a:buClr>
                <a:srgbClr val="FFFFFF"/>
              </a:buClr>
              <a:buSzPts val="1400"/>
              <a:buFont typeface="Montserrat"/>
              <a:buChar char="●"/>
              <a:defRPr/>
            </a:lvl1pPr>
            <a:lvl2pPr marL="1219140" lvl="1" indent="-423312" rtl="0">
              <a:spcBef>
                <a:spcPts val="0"/>
              </a:spcBef>
              <a:spcAft>
                <a:spcPts val="0"/>
              </a:spcAft>
              <a:buClr>
                <a:srgbClr val="FFFFFF"/>
              </a:buClr>
              <a:buSzPts val="1400"/>
              <a:buFont typeface="Montserrat"/>
              <a:buChar char="○"/>
              <a:defRPr/>
            </a:lvl2pPr>
            <a:lvl3pPr marL="1828709" lvl="2" indent="-423312" rtl="0">
              <a:spcBef>
                <a:spcPts val="0"/>
              </a:spcBef>
              <a:spcAft>
                <a:spcPts val="0"/>
              </a:spcAft>
              <a:buClr>
                <a:srgbClr val="FFFFFF"/>
              </a:buClr>
              <a:buSzPts val="1400"/>
              <a:buFont typeface="Montserrat"/>
              <a:buChar char="■"/>
              <a:defRPr/>
            </a:lvl3pPr>
            <a:lvl4pPr marL="2438278" lvl="3" indent="-423312" rtl="0">
              <a:spcBef>
                <a:spcPts val="0"/>
              </a:spcBef>
              <a:spcAft>
                <a:spcPts val="0"/>
              </a:spcAft>
              <a:buClr>
                <a:srgbClr val="FFFFFF"/>
              </a:buClr>
              <a:buSzPts val="1400"/>
              <a:buFont typeface="Montserrat"/>
              <a:buChar char="●"/>
              <a:defRPr/>
            </a:lvl4pPr>
            <a:lvl5pPr marL="3047848" lvl="4" indent="-423312" rtl="0">
              <a:spcBef>
                <a:spcPts val="0"/>
              </a:spcBef>
              <a:spcAft>
                <a:spcPts val="0"/>
              </a:spcAft>
              <a:buClr>
                <a:srgbClr val="FFFFFF"/>
              </a:buClr>
              <a:buSzPts val="1400"/>
              <a:buFont typeface="Montserrat"/>
              <a:buChar char="○"/>
              <a:defRPr/>
            </a:lvl5pPr>
            <a:lvl6pPr marL="3657418" lvl="5" indent="-423312" rtl="0">
              <a:spcBef>
                <a:spcPts val="0"/>
              </a:spcBef>
              <a:spcAft>
                <a:spcPts val="0"/>
              </a:spcAft>
              <a:buClr>
                <a:srgbClr val="FFFFFF"/>
              </a:buClr>
              <a:buSzPts val="1400"/>
              <a:buFont typeface="Montserrat"/>
              <a:buChar char="■"/>
              <a:defRPr/>
            </a:lvl6pPr>
            <a:lvl7pPr marL="4266987" lvl="6" indent="-423312" rtl="0">
              <a:spcBef>
                <a:spcPts val="0"/>
              </a:spcBef>
              <a:spcAft>
                <a:spcPts val="0"/>
              </a:spcAft>
              <a:buClr>
                <a:srgbClr val="FFFFFF"/>
              </a:buClr>
              <a:buSzPts val="1400"/>
              <a:buFont typeface="Montserrat"/>
              <a:buChar char="●"/>
              <a:defRPr/>
            </a:lvl7pPr>
            <a:lvl8pPr marL="4876557" lvl="7" indent="-423312" rtl="0">
              <a:spcBef>
                <a:spcPts val="0"/>
              </a:spcBef>
              <a:spcAft>
                <a:spcPts val="0"/>
              </a:spcAft>
              <a:buClr>
                <a:srgbClr val="FFFFFF"/>
              </a:buClr>
              <a:buSzPts val="1400"/>
              <a:buFont typeface="Montserrat"/>
              <a:buChar char="○"/>
              <a:defRPr/>
            </a:lvl8pPr>
            <a:lvl9pPr marL="5486126" lvl="8" indent="-423312" rtl="0">
              <a:spcBef>
                <a:spcPts val="0"/>
              </a:spcBef>
              <a:spcAft>
                <a:spcPts val="0"/>
              </a:spcAft>
              <a:buClr>
                <a:srgbClr val="FFFFFF"/>
              </a:buClr>
              <a:buSzPts val="1400"/>
              <a:buFont typeface="Montserrat"/>
              <a:buChar char="■"/>
              <a:defRPr/>
            </a:lvl9pPr>
          </a:lstStyle>
          <a:p>
            <a:endParaRPr/>
          </a:p>
        </p:txBody>
      </p:sp>
      <p:sp>
        <p:nvSpPr>
          <p:cNvPr id="529" name="Google Shape;529;p21"/>
          <p:cNvSpPr txBox="1">
            <a:spLocks noGrp="1"/>
          </p:cNvSpPr>
          <p:nvPr>
            <p:ph type="title"/>
          </p:nvPr>
        </p:nvSpPr>
        <p:spPr>
          <a:xfrm>
            <a:off x="1038000" y="603767"/>
            <a:ext cx="7934000" cy="587200"/>
          </a:xfrm>
          <a:prstGeom prst="rect">
            <a:avLst/>
          </a:prstGeom>
        </p:spPr>
        <p:txBody>
          <a:bodyPr spcFirstLastPara="1">
            <a:noAutofit/>
          </a:bodyPr>
          <a:lstStyle>
            <a:lvl1pPr lvl="0" rtl="0">
              <a:spcBef>
                <a:spcPts val="0"/>
              </a:spcBef>
              <a:spcAft>
                <a:spcPts val="0"/>
              </a:spcAft>
              <a:buSzPts val="3000"/>
              <a:buNone/>
              <a:defRPr sz="5333"/>
            </a:lvl1pPr>
            <a:lvl2pPr lvl="1" algn="ctr" rtl="0">
              <a:spcBef>
                <a:spcPts val="0"/>
              </a:spcBef>
              <a:spcAft>
                <a:spcPts val="0"/>
              </a:spcAft>
              <a:buSzPts val="2800"/>
              <a:buNone/>
              <a:defRPr sz="3733"/>
            </a:lvl2pPr>
            <a:lvl3pPr lvl="2" algn="ctr" rtl="0">
              <a:spcBef>
                <a:spcPts val="0"/>
              </a:spcBef>
              <a:spcAft>
                <a:spcPts val="0"/>
              </a:spcAft>
              <a:buSzPts val="2800"/>
              <a:buNone/>
              <a:defRPr sz="3733"/>
            </a:lvl3pPr>
            <a:lvl4pPr lvl="3" algn="ctr" rtl="0">
              <a:spcBef>
                <a:spcPts val="0"/>
              </a:spcBef>
              <a:spcAft>
                <a:spcPts val="0"/>
              </a:spcAft>
              <a:buSzPts val="2800"/>
              <a:buNone/>
              <a:defRPr sz="3733"/>
            </a:lvl4pPr>
            <a:lvl5pPr lvl="4" algn="ctr" rtl="0">
              <a:spcBef>
                <a:spcPts val="0"/>
              </a:spcBef>
              <a:spcAft>
                <a:spcPts val="0"/>
              </a:spcAft>
              <a:buSzPts val="2800"/>
              <a:buNone/>
              <a:defRPr sz="3733"/>
            </a:lvl5pPr>
            <a:lvl6pPr lvl="5" algn="ctr" rtl="0">
              <a:spcBef>
                <a:spcPts val="0"/>
              </a:spcBef>
              <a:spcAft>
                <a:spcPts val="0"/>
              </a:spcAft>
              <a:buSzPts val="2800"/>
              <a:buNone/>
              <a:defRPr sz="3733"/>
            </a:lvl6pPr>
            <a:lvl7pPr lvl="6" algn="ctr" rtl="0">
              <a:spcBef>
                <a:spcPts val="0"/>
              </a:spcBef>
              <a:spcAft>
                <a:spcPts val="0"/>
              </a:spcAft>
              <a:buSzPts val="2800"/>
              <a:buNone/>
              <a:defRPr sz="3733"/>
            </a:lvl7pPr>
            <a:lvl8pPr lvl="7" algn="ctr" rtl="0">
              <a:spcBef>
                <a:spcPts val="0"/>
              </a:spcBef>
              <a:spcAft>
                <a:spcPts val="0"/>
              </a:spcAft>
              <a:buSzPts val="2800"/>
              <a:buNone/>
              <a:defRPr sz="3733"/>
            </a:lvl8pPr>
            <a:lvl9pPr lvl="8" algn="ctr" rtl="0">
              <a:spcBef>
                <a:spcPts val="0"/>
              </a:spcBef>
              <a:spcAft>
                <a:spcPts val="0"/>
              </a:spcAft>
              <a:buSzPts val="2800"/>
              <a:buNone/>
              <a:defRPr sz="3733"/>
            </a:lvl9pPr>
          </a:lstStyle>
          <a:p>
            <a:endParaRPr/>
          </a:p>
        </p:txBody>
      </p:sp>
    </p:spTree>
    <p:extLst>
      <p:ext uri="{BB962C8B-B14F-4D97-AF65-F5344CB8AC3E}">
        <p14:creationId xmlns:p14="http://schemas.microsoft.com/office/powerpoint/2010/main" val="425848298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Title and four columns">
  <p:cSld name="Title and four columns">
    <p:spTree>
      <p:nvGrpSpPr>
        <p:cNvPr id="1" name="Shape 548"/>
        <p:cNvGrpSpPr/>
        <p:nvPr/>
      </p:nvGrpSpPr>
      <p:grpSpPr>
        <a:xfrm>
          <a:off x="0" y="0"/>
          <a:ext cx="0" cy="0"/>
          <a:chOff x="0" y="0"/>
          <a:chExt cx="0" cy="0"/>
        </a:xfrm>
      </p:grpSpPr>
      <p:sp>
        <p:nvSpPr>
          <p:cNvPr id="11" name="Google Shape;549;p22"/>
          <p:cNvSpPr>
            <a:spLocks/>
          </p:cNvSpPr>
          <p:nvPr/>
        </p:nvSpPr>
        <p:spPr bwMode="auto">
          <a:xfrm rot="924200" flipH="1">
            <a:off x="11188700" y="3113618"/>
            <a:ext cx="1763184" cy="2389716"/>
          </a:xfrm>
          <a:custGeom>
            <a:avLst/>
            <a:gdLst>
              <a:gd name="T0" fmla="*/ 1308587193 w 29738"/>
              <a:gd name="T1" fmla="*/ 1437821091 h 40284"/>
              <a:gd name="T2" fmla="*/ 1201926315 w 29738"/>
              <a:gd name="T3" fmla="*/ 1619507134 h 40284"/>
              <a:gd name="T4" fmla="*/ 991068351 w 29738"/>
              <a:gd name="T5" fmla="*/ 286226107 h 40284"/>
              <a:gd name="T6" fmla="*/ 1038727636 w 29738"/>
              <a:gd name="T7" fmla="*/ 1980680104 h 40284"/>
              <a:gd name="T8" fmla="*/ 399207183 w 29738"/>
              <a:gd name="T9" fmla="*/ 769989880 h 40284"/>
              <a:gd name="T10" fmla="*/ 977440124 w 29738"/>
              <a:gd name="T11" fmla="*/ 2147483646 h 40284"/>
              <a:gd name="T12" fmla="*/ 226774023 w 29738"/>
              <a:gd name="T13" fmla="*/ 1276565136 h 40284"/>
              <a:gd name="T14" fmla="*/ 916239636 w 29738"/>
              <a:gd name="T15" fmla="*/ 2147483646 h 40284"/>
              <a:gd name="T16" fmla="*/ 0 w 29738"/>
              <a:gd name="T17" fmla="*/ 1869360413 h 40284"/>
              <a:gd name="T18" fmla="*/ 904897284 w 29738"/>
              <a:gd name="T19" fmla="*/ 2147483646 h 40284"/>
              <a:gd name="T20" fmla="*/ 873154102 w 29738"/>
              <a:gd name="T21" fmla="*/ 2147483646 h 40284"/>
              <a:gd name="T22" fmla="*/ 43085534 w 29738"/>
              <a:gd name="T23" fmla="*/ 2147483646 h 40284"/>
              <a:gd name="T24" fmla="*/ 445106560 w 29738"/>
              <a:gd name="T25" fmla="*/ 2147483646 h 40284"/>
              <a:gd name="T26" fmla="*/ 854952124 w 29738"/>
              <a:gd name="T27" fmla="*/ 2147483646 h 40284"/>
              <a:gd name="T28" fmla="*/ 172344136 w 29738"/>
              <a:gd name="T29" fmla="*/ 2147483646 h 40284"/>
              <a:gd name="T30" fmla="*/ 818724215 w 29738"/>
              <a:gd name="T31" fmla="*/ 2147483646 h 40284"/>
              <a:gd name="T32" fmla="*/ 704590720 w 29738"/>
              <a:gd name="T33" fmla="*/ 2147483646 h 40284"/>
              <a:gd name="T34" fmla="*/ 1245013850 w 29738"/>
              <a:gd name="T35" fmla="*/ 2147483646 h 40284"/>
              <a:gd name="T36" fmla="*/ 895840807 w 29738"/>
              <a:gd name="T37" fmla="*/ 2147483646 h 40284"/>
              <a:gd name="T38" fmla="*/ 911667886 w 29738"/>
              <a:gd name="T39" fmla="*/ 2147483646 h 40284"/>
              <a:gd name="T40" fmla="*/ 1746043220 w 29738"/>
              <a:gd name="T41" fmla="*/ 2147483646 h 40284"/>
              <a:gd name="T42" fmla="*/ 2079565144 w 29738"/>
              <a:gd name="T43" fmla="*/ 2147483646 h 40284"/>
              <a:gd name="T44" fmla="*/ 1047080185 w 29738"/>
              <a:gd name="T45" fmla="*/ 2147483646 h 40284"/>
              <a:gd name="T46" fmla="*/ 1002412704 w 29738"/>
              <a:gd name="T47" fmla="*/ 2147483646 h 40284"/>
              <a:gd name="T48" fmla="*/ 2143138531 w 29738"/>
              <a:gd name="T49" fmla="*/ 2147483646 h 40284"/>
              <a:gd name="T50" fmla="*/ 1951449501 w 29738"/>
              <a:gd name="T51" fmla="*/ 2147483646 h 40284"/>
              <a:gd name="T52" fmla="*/ 1011469181 w 29738"/>
              <a:gd name="T53" fmla="*/ 2147483646 h 40284"/>
              <a:gd name="T54" fmla="*/ 1562267707 w 29738"/>
              <a:gd name="T55" fmla="*/ 2113136672 h 40284"/>
              <a:gd name="T56" fmla="*/ 2147483646 w 29738"/>
              <a:gd name="T57" fmla="*/ 1928455609 h 40284"/>
              <a:gd name="T58" fmla="*/ 1093068543 w 29738"/>
              <a:gd name="T59" fmla="*/ 1944307276 h 40284"/>
              <a:gd name="T60" fmla="*/ 1441011646 w 29738"/>
              <a:gd name="T61" fmla="*/ 1740690588 h 40284"/>
              <a:gd name="T62" fmla="*/ 2147483646 w 29738"/>
              <a:gd name="T63" fmla="*/ 1317429449 h 40284"/>
              <a:gd name="T64" fmla="*/ 1342529270 w 29738"/>
              <a:gd name="T65" fmla="*/ 1451471508 h 40284"/>
              <a:gd name="T66" fmla="*/ 2147483646 w 29738"/>
              <a:gd name="T67" fmla="*/ 690551577 h 40284"/>
              <a:gd name="T68" fmla="*/ 2147483646 w 29738"/>
              <a:gd name="T69" fmla="*/ 90887557 h 40284"/>
              <a:gd name="T70" fmla="*/ 2018364655 w 29738"/>
              <a:gd name="T71" fmla="*/ 563291192 h 40284"/>
              <a:gd name="T72" fmla="*/ 1816563213 w 29738"/>
              <a:gd name="T73" fmla="*/ 0 h 4028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9738" h="40284" extrusionOk="0">
                <a:moveTo>
                  <a:pt x="20659" y="0"/>
                </a:moveTo>
                <a:cubicBezTo>
                  <a:pt x="17022" y="4411"/>
                  <a:pt x="13953" y="10291"/>
                  <a:pt x="14882" y="16326"/>
                </a:cubicBezTo>
                <a:lnTo>
                  <a:pt x="14701" y="16584"/>
                </a:lnTo>
                <a:cubicBezTo>
                  <a:pt x="14340" y="17177"/>
                  <a:pt x="13979" y="17770"/>
                  <a:pt x="13669" y="18389"/>
                </a:cubicBezTo>
                <a:cubicBezTo>
                  <a:pt x="13205" y="13308"/>
                  <a:pt x="12406" y="8228"/>
                  <a:pt x="11271" y="3250"/>
                </a:cubicBezTo>
                <a:cubicBezTo>
                  <a:pt x="9698" y="8486"/>
                  <a:pt x="10497" y="14185"/>
                  <a:pt x="13463" y="18776"/>
                </a:cubicBezTo>
                <a:cubicBezTo>
                  <a:pt x="12844" y="19988"/>
                  <a:pt x="12303" y="21200"/>
                  <a:pt x="11813" y="22490"/>
                </a:cubicBezTo>
                <a:cubicBezTo>
                  <a:pt x="10342" y="17693"/>
                  <a:pt x="8150" y="12354"/>
                  <a:pt x="4540" y="8743"/>
                </a:cubicBezTo>
                <a:cubicBezTo>
                  <a:pt x="6551" y="13412"/>
                  <a:pt x="7634" y="19086"/>
                  <a:pt x="11658" y="22928"/>
                </a:cubicBezTo>
                <a:cubicBezTo>
                  <a:pt x="11451" y="23444"/>
                  <a:pt x="11271" y="23960"/>
                  <a:pt x="11116" y="24502"/>
                </a:cubicBezTo>
                <a:cubicBezTo>
                  <a:pt x="7067" y="22206"/>
                  <a:pt x="4978" y="18183"/>
                  <a:pt x="2579" y="14495"/>
                </a:cubicBezTo>
                <a:cubicBezTo>
                  <a:pt x="3559" y="18802"/>
                  <a:pt x="5571" y="24579"/>
                  <a:pt x="10884" y="25250"/>
                </a:cubicBezTo>
                <a:cubicBezTo>
                  <a:pt x="10729" y="25765"/>
                  <a:pt x="10652" y="25997"/>
                  <a:pt x="10420" y="26926"/>
                </a:cubicBezTo>
                <a:cubicBezTo>
                  <a:pt x="6758" y="25688"/>
                  <a:pt x="2786" y="24553"/>
                  <a:pt x="0" y="21226"/>
                </a:cubicBezTo>
                <a:cubicBezTo>
                  <a:pt x="136" y="25466"/>
                  <a:pt x="4517" y="27533"/>
                  <a:pt x="8624" y="27533"/>
                </a:cubicBezTo>
                <a:cubicBezTo>
                  <a:pt x="9188" y="27533"/>
                  <a:pt x="9748" y="27494"/>
                  <a:pt x="10291" y="27416"/>
                </a:cubicBezTo>
                <a:cubicBezTo>
                  <a:pt x="10162" y="27932"/>
                  <a:pt x="10033" y="28422"/>
                  <a:pt x="9930" y="28938"/>
                </a:cubicBezTo>
                <a:cubicBezTo>
                  <a:pt x="7962" y="29088"/>
                  <a:pt x="5995" y="29292"/>
                  <a:pt x="3944" y="29292"/>
                </a:cubicBezTo>
                <a:cubicBezTo>
                  <a:pt x="2822" y="29292"/>
                  <a:pt x="1676" y="29231"/>
                  <a:pt x="490" y="29067"/>
                </a:cubicBezTo>
                <a:cubicBezTo>
                  <a:pt x="1849" y="30026"/>
                  <a:pt x="3422" y="30331"/>
                  <a:pt x="5062" y="30331"/>
                </a:cubicBezTo>
                <a:cubicBezTo>
                  <a:pt x="6596" y="30331"/>
                  <a:pt x="8190" y="30064"/>
                  <a:pt x="9723" y="29814"/>
                </a:cubicBezTo>
                <a:cubicBezTo>
                  <a:pt x="9620" y="30253"/>
                  <a:pt x="9543" y="30666"/>
                  <a:pt x="9466" y="31104"/>
                </a:cubicBezTo>
                <a:cubicBezTo>
                  <a:pt x="6912" y="31517"/>
                  <a:pt x="4617" y="33245"/>
                  <a:pt x="1960" y="34122"/>
                </a:cubicBezTo>
                <a:cubicBezTo>
                  <a:pt x="2357" y="34238"/>
                  <a:pt x="2774" y="34290"/>
                  <a:pt x="3202" y="34290"/>
                </a:cubicBezTo>
                <a:cubicBezTo>
                  <a:pt x="5248" y="34290"/>
                  <a:pt x="7562" y="33085"/>
                  <a:pt x="9311" y="31826"/>
                </a:cubicBezTo>
                <a:cubicBezTo>
                  <a:pt x="8167" y="38164"/>
                  <a:pt x="7894" y="40283"/>
                  <a:pt x="8013" y="40283"/>
                </a:cubicBezTo>
                <a:cubicBezTo>
                  <a:pt x="8206" y="40283"/>
                  <a:pt x="9423" y="34747"/>
                  <a:pt x="9646" y="32548"/>
                </a:cubicBezTo>
                <a:cubicBezTo>
                  <a:pt x="10136" y="34431"/>
                  <a:pt x="11967" y="36881"/>
                  <a:pt x="14159" y="36984"/>
                </a:cubicBezTo>
                <a:cubicBezTo>
                  <a:pt x="12483" y="35592"/>
                  <a:pt x="12122" y="32780"/>
                  <a:pt x="9852" y="31491"/>
                </a:cubicBezTo>
                <a:cubicBezTo>
                  <a:pt x="9956" y="30949"/>
                  <a:pt x="10059" y="30382"/>
                  <a:pt x="10188" y="29814"/>
                </a:cubicBezTo>
                <a:cubicBezTo>
                  <a:pt x="11451" y="32445"/>
                  <a:pt x="15681" y="33941"/>
                  <a:pt x="18415" y="34508"/>
                </a:cubicBezTo>
                <a:cubicBezTo>
                  <a:pt x="15733" y="33116"/>
                  <a:pt x="13747" y="29557"/>
                  <a:pt x="10368" y="29067"/>
                </a:cubicBezTo>
                <a:cubicBezTo>
                  <a:pt x="10471" y="28499"/>
                  <a:pt x="10626" y="27958"/>
                  <a:pt x="10755" y="27416"/>
                </a:cubicBezTo>
                <a:cubicBezTo>
                  <a:pt x="13341" y="28949"/>
                  <a:pt x="16615" y="30151"/>
                  <a:pt x="19857" y="30151"/>
                </a:cubicBezTo>
                <a:cubicBezTo>
                  <a:pt x="21141" y="30151"/>
                  <a:pt x="22421" y="29963"/>
                  <a:pt x="23650" y="29531"/>
                </a:cubicBezTo>
                <a:cubicBezTo>
                  <a:pt x="23516" y="29538"/>
                  <a:pt x="23382" y="29542"/>
                  <a:pt x="23248" y="29542"/>
                </a:cubicBezTo>
                <a:cubicBezTo>
                  <a:pt x="19522" y="29542"/>
                  <a:pt x="15846" y="26761"/>
                  <a:pt x="11908" y="26761"/>
                </a:cubicBezTo>
                <a:cubicBezTo>
                  <a:pt x="11577" y="26761"/>
                  <a:pt x="11245" y="26780"/>
                  <a:pt x="10910" y="26823"/>
                </a:cubicBezTo>
                <a:cubicBezTo>
                  <a:pt x="11013" y="26359"/>
                  <a:pt x="11142" y="25894"/>
                  <a:pt x="11400" y="25017"/>
                </a:cubicBezTo>
                <a:cubicBezTo>
                  <a:pt x="14088" y="25693"/>
                  <a:pt x="17223" y="26342"/>
                  <a:pt x="19887" y="26342"/>
                </a:cubicBezTo>
                <a:cubicBezTo>
                  <a:pt x="21696" y="26342"/>
                  <a:pt x="23288" y="26042"/>
                  <a:pt x="24373" y="25250"/>
                </a:cubicBezTo>
                <a:cubicBezTo>
                  <a:pt x="23649" y="25368"/>
                  <a:pt x="22922" y="25416"/>
                  <a:pt x="22193" y="25416"/>
                </a:cubicBezTo>
                <a:cubicBezTo>
                  <a:pt x="19226" y="25416"/>
                  <a:pt x="16227" y="24628"/>
                  <a:pt x="13264" y="24628"/>
                </a:cubicBezTo>
                <a:cubicBezTo>
                  <a:pt x="12675" y="24628"/>
                  <a:pt x="12088" y="24659"/>
                  <a:pt x="11503" y="24734"/>
                </a:cubicBezTo>
                <a:cubicBezTo>
                  <a:pt x="11684" y="24141"/>
                  <a:pt x="11890" y="23547"/>
                  <a:pt x="12096" y="22954"/>
                </a:cubicBezTo>
                <a:cubicBezTo>
                  <a:pt x="13934" y="23651"/>
                  <a:pt x="15855" y="23994"/>
                  <a:pt x="17767" y="23994"/>
                </a:cubicBezTo>
                <a:cubicBezTo>
                  <a:pt x="20523" y="23994"/>
                  <a:pt x="23262" y="23282"/>
                  <a:pt x="25714" y="21897"/>
                </a:cubicBezTo>
                <a:cubicBezTo>
                  <a:pt x="24100" y="22475"/>
                  <a:pt x="22386" y="22662"/>
                  <a:pt x="20631" y="22662"/>
                </a:cubicBezTo>
                <a:cubicBezTo>
                  <a:pt x="17926" y="22662"/>
                  <a:pt x="15122" y="22218"/>
                  <a:pt x="12431" y="22077"/>
                </a:cubicBezTo>
                <a:cubicBezTo>
                  <a:pt x="12793" y="21175"/>
                  <a:pt x="12844" y="21020"/>
                  <a:pt x="13566" y="19524"/>
                </a:cubicBezTo>
                <a:cubicBezTo>
                  <a:pt x="14461" y="19680"/>
                  <a:pt x="15415" y="19765"/>
                  <a:pt x="16388" y="19765"/>
                </a:cubicBezTo>
                <a:cubicBezTo>
                  <a:pt x="20240" y="19765"/>
                  <a:pt x="24403" y="18438"/>
                  <a:pt x="26462" y="14959"/>
                </a:cubicBezTo>
                <a:cubicBezTo>
                  <a:pt x="22722" y="17744"/>
                  <a:pt x="17925" y="17744"/>
                  <a:pt x="13747" y="19137"/>
                </a:cubicBezTo>
                <a:cubicBezTo>
                  <a:pt x="14211" y="18234"/>
                  <a:pt x="14701" y="17332"/>
                  <a:pt x="15268" y="16481"/>
                </a:cubicBezTo>
                <a:cubicBezTo>
                  <a:pt x="21071" y="15526"/>
                  <a:pt x="27983" y="10936"/>
                  <a:pt x="29221" y="7841"/>
                </a:cubicBezTo>
                <a:cubicBezTo>
                  <a:pt x="25121" y="10858"/>
                  <a:pt x="20194" y="13360"/>
                  <a:pt x="15630" y="16016"/>
                </a:cubicBezTo>
                <a:cubicBezTo>
                  <a:pt x="18931" y="11271"/>
                  <a:pt x="28731" y="5829"/>
                  <a:pt x="29737" y="1032"/>
                </a:cubicBezTo>
                <a:cubicBezTo>
                  <a:pt x="27803" y="3173"/>
                  <a:pt x="25249" y="4668"/>
                  <a:pt x="22954" y="6396"/>
                </a:cubicBezTo>
                <a:cubicBezTo>
                  <a:pt x="19369" y="8821"/>
                  <a:pt x="18080" y="12483"/>
                  <a:pt x="15243" y="15759"/>
                </a:cubicBezTo>
                <a:cubicBezTo>
                  <a:pt x="16223" y="10368"/>
                  <a:pt x="19627" y="5649"/>
                  <a:pt x="20659" y="0"/>
                </a:cubicBez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lIns="121900" tIns="121900" rIns="121900" bIns="121900" anchor="ctr"/>
          <a:lstStyle/>
          <a:p>
            <a:pPr marL="0" marR="0" lvl="0" indent="0" algn="l" defTabSz="121917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grpSp>
        <p:nvGrpSpPr>
          <p:cNvPr id="12" name="Google Shape;550;p22"/>
          <p:cNvGrpSpPr>
            <a:grpSpLocks/>
          </p:cNvGrpSpPr>
          <p:nvPr/>
        </p:nvGrpSpPr>
        <p:grpSpPr bwMode="auto">
          <a:xfrm rot="10800000" flipH="1">
            <a:off x="670984" y="-450851"/>
            <a:ext cx="980016" cy="823384"/>
            <a:chOff x="4649450" y="3501085"/>
            <a:chExt cx="1170736" cy="983475"/>
          </a:xfrm>
        </p:grpSpPr>
        <p:sp>
          <p:nvSpPr>
            <p:cNvPr id="13" name="Google Shape;551;p22"/>
            <p:cNvSpPr/>
            <p:nvPr/>
          </p:nvSpPr>
          <p:spPr>
            <a:xfrm>
              <a:off x="4649450" y="4150836"/>
              <a:ext cx="457674" cy="166862"/>
            </a:xfrm>
            <a:custGeom>
              <a:avLst/>
              <a:gdLst/>
              <a:ahLst/>
              <a:cxnLst/>
              <a:rect l="l" t="t" r="r" b="b"/>
              <a:pathLst>
                <a:path w="18259" h="6731" extrusionOk="0">
                  <a:moveTo>
                    <a:pt x="14506" y="1"/>
                  </a:moveTo>
                  <a:lnTo>
                    <a:pt x="14454" y="52"/>
                  </a:lnTo>
                  <a:cubicBezTo>
                    <a:pt x="10483" y="3121"/>
                    <a:pt x="5815" y="5107"/>
                    <a:pt x="888" y="5855"/>
                  </a:cubicBezTo>
                  <a:cubicBezTo>
                    <a:pt x="21" y="6472"/>
                    <a:pt x="0" y="6730"/>
                    <a:pt x="534" y="6730"/>
                  </a:cubicBezTo>
                  <a:cubicBezTo>
                    <a:pt x="3080" y="6730"/>
                    <a:pt x="18259" y="854"/>
                    <a:pt x="14506" y="1"/>
                  </a:cubicBezTo>
                  <a:close/>
                </a:path>
              </a:pathLst>
            </a:custGeom>
            <a:solidFill>
              <a:schemeClr val="accent6"/>
            </a:solidFill>
            <a:ln>
              <a:noFill/>
            </a:ln>
          </p:spPr>
          <p:txBody>
            <a:bodyPr spcFirstLastPara="1" lIns="91425" tIns="91425" rIns="91425" bIns="91425" anchor="ctr"/>
            <a:lstStyle/>
            <a:p>
              <a:pPr marL="0" marR="0" lvl="0" indent="0" algn="l" defTabSz="1219170" rtl="0" eaLnBrk="1" fontAlgn="base"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sp>
          <p:nvSpPr>
            <p:cNvPr id="14" name="Google Shape;552;p22"/>
            <p:cNvSpPr>
              <a:spLocks/>
            </p:cNvSpPr>
            <p:nvPr/>
          </p:nvSpPr>
          <p:spPr bwMode="auto">
            <a:xfrm>
              <a:off x="4702761" y="3501085"/>
              <a:ext cx="1117425" cy="983475"/>
            </a:xfrm>
            <a:custGeom>
              <a:avLst/>
              <a:gdLst>
                <a:gd name="T0" fmla="*/ 568421875 w 44697"/>
                <a:gd name="T1" fmla="*/ 93421875 h 39339"/>
                <a:gd name="T2" fmla="*/ 558546875 w 44697"/>
                <a:gd name="T3" fmla="*/ 141171875 h 39339"/>
                <a:gd name="T4" fmla="*/ 538640625 w 44697"/>
                <a:gd name="T5" fmla="*/ 148218750 h 39339"/>
                <a:gd name="T6" fmla="*/ 540812500 w 44697"/>
                <a:gd name="T7" fmla="*/ 105296875 h 39339"/>
                <a:gd name="T8" fmla="*/ 568421875 w 44697"/>
                <a:gd name="T9" fmla="*/ 93421875 h 39339"/>
                <a:gd name="T10" fmla="*/ 330812500 w 44697"/>
                <a:gd name="T11" fmla="*/ 156265625 h 39339"/>
                <a:gd name="T12" fmla="*/ 333281250 w 44697"/>
                <a:gd name="T13" fmla="*/ 156484375 h 39339"/>
                <a:gd name="T14" fmla="*/ 318171875 w 44697"/>
                <a:gd name="T15" fmla="*/ 225640625 h 39339"/>
                <a:gd name="T16" fmla="*/ 315546875 w 44697"/>
                <a:gd name="T17" fmla="*/ 225390625 h 39339"/>
                <a:gd name="T18" fmla="*/ 330812500 w 44697"/>
                <a:gd name="T19" fmla="*/ 156265625 h 39339"/>
                <a:gd name="T20" fmla="*/ 308812500 w 44697"/>
                <a:gd name="T21" fmla="*/ 337437500 h 39339"/>
                <a:gd name="T22" fmla="*/ 331671875 w 44697"/>
                <a:gd name="T23" fmla="*/ 342250000 h 39339"/>
                <a:gd name="T24" fmla="*/ 334062500 w 44697"/>
                <a:gd name="T25" fmla="*/ 393734375 h 39339"/>
                <a:gd name="T26" fmla="*/ 310703125 w 44697"/>
                <a:gd name="T27" fmla="*/ 388593750 h 39339"/>
                <a:gd name="T28" fmla="*/ 308812500 w 44697"/>
                <a:gd name="T29" fmla="*/ 337437500 h 39339"/>
                <a:gd name="T30" fmla="*/ 377843750 w 44697"/>
                <a:gd name="T31" fmla="*/ 408781250 h 39339"/>
                <a:gd name="T32" fmla="*/ 404203125 w 44697"/>
                <a:gd name="T33" fmla="*/ 431718750 h 39339"/>
                <a:gd name="T34" fmla="*/ 392500000 w 44697"/>
                <a:gd name="T35" fmla="*/ 437390625 h 39339"/>
                <a:gd name="T36" fmla="*/ 366328125 w 44697"/>
                <a:gd name="T37" fmla="*/ 414390625 h 39339"/>
                <a:gd name="T38" fmla="*/ 377843750 w 44697"/>
                <a:gd name="T39" fmla="*/ 408781250 h 39339"/>
                <a:gd name="T40" fmla="*/ 400093750 w 44697"/>
                <a:gd name="T41" fmla="*/ 0 h 39339"/>
                <a:gd name="T42" fmla="*/ 279687500 w 44697"/>
                <a:gd name="T43" fmla="*/ 100875000 h 39339"/>
                <a:gd name="T44" fmla="*/ 274265625 w 44697"/>
                <a:gd name="T45" fmla="*/ 248312500 h 39339"/>
                <a:gd name="T46" fmla="*/ 247046875 w 44697"/>
                <a:gd name="T47" fmla="*/ 211687500 h 39339"/>
                <a:gd name="T48" fmla="*/ 263968750 w 44697"/>
                <a:gd name="T49" fmla="*/ 32765625 h 39339"/>
                <a:gd name="T50" fmla="*/ 263968750 w 44697"/>
                <a:gd name="T51" fmla="*/ 32765625 h 39339"/>
                <a:gd name="T52" fmla="*/ 179015625 w 44697"/>
                <a:gd name="T53" fmla="*/ 322359375 h 39339"/>
                <a:gd name="T54" fmla="*/ 176515625 w 44697"/>
                <a:gd name="T55" fmla="*/ 322109375 h 39339"/>
                <a:gd name="T56" fmla="*/ 97937500 w 44697"/>
                <a:gd name="T57" fmla="*/ 144390625 h 39339"/>
                <a:gd name="T58" fmla="*/ 97937500 w 44697"/>
                <a:gd name="T59" fmla="*/ 144390625 h 39339"/>
                <a:gd name="T60" fmla="*/ 21375000 w 44697"/>
                <a:gd name="T61" fmla="*/ 330171875 h 39339"/>
                <a:gd name="T62" fmla="*/ 133796875 w 44697"/>
                <a:gd name="T63" fmla="*/ 420828125 h 39339"/>
                <a:gd name="T64" fmla="*/ 205937500 w 44697"/>
                <a:gd name="T65" fmla="*/ 579609375 h 39339"/>
                <a:gd name="T66" fmla="*/ 321625000 w 44697"/>
                <a:gd name="T67" fmla="*/ 614656250 h 39339"/>
                <a:gd name="T68" fmla="*/ 401375000 w 44697"/>
                <a:gd name="T69" fmla="*/ 590093750 h 39339"/>
                <a:gd name="T70" fmla="*/ 343359375 w 44697"/>
                <a:gd name="T71" fmla="*/ 557843750 h 39339"/>
                <a:gd name="T72" fmla="*/ 249859375 w 44697"/>
                <a:gd name="T73" fmla="*/ 462750000 h 39339"/>
                <a:gd name="T74" fmla="*/ 259890625 w 44697"/>
                <a:gd name="T75" fmla="*/ 461968750 h 39339"/>
                <a:gd name="T76" fmla="*/ 447968750 w 44697"/>
                <a:gd name="T77" fmla="*/ 519750000 h 39339"/>
                <a:gd name="T78" fmla="*/ 507359375 w 44697"/>
                <a:gd name="T79" fmla="*/ 502234375 h 39339"/>
                <a:gd name="T80" fmla="*/ 577078125 w 44697"/>
                <a:gd name="T81" fmla="*/ 433734375 h 39339"/>
                <a:gd name="T82" fmla="*/ 577078125 w 44697"/>
                <a:gd name="T83" fmla="*/ 433734375 h 39339"/>
                <a:gd name="T84" fmla="*/ 531578125 w 44697"/>
                <a:gd name="T85" fmla="*/ 436671875 h 39339"/>
                <a:gd name="T86" fmla="*/ 401375000 w 44697"/>
                <a:gd name="T87" fmla="*/ 379328125 h 39339"/>
                <a:gd name="T88" fmla="*/ 419578125 w 44697"/>
                <a:gd name="T89" fmla="*/ 361828125 h 39339"/>
                <a:gd name="T90" fmla="*/ 546062500 w 44697"/>
                <a:gd name="T91" fmla="*/ 382265625 h 39339"/>
                <a:gd name="T92" fmla="*/ 567406250 w 44697"/>
                <a:gd name="T93" fmla="*/ 377312500 h 39339"/>
                <a:gd name="T94" fmla="*/ 642765625 w 44697"/>
                <a:gd name="T95" fmla="*/ 289062500 h 39339"/>
                <a:gd name="T96" fmla="*/ 642765625 w 44697"/>
                <a:gd name="T97" fmla="*/ 289062500 h 39339"/>
                <a:gd name="T98" fmla="*/ 569609375 w 44697"/>
                <a:gd name="T99" fmla="*/ 299906250 h 39339"/>
                <a:gd name="T100" fmla="*/ 519453125 w 44697"/>
                <a:gd name="T101" fmla="*/ 245937500 h 39339"/>
                <a:gd name="T102" fmla="*/ 662109375 w 44697"/>
                <a:gd name="T103" fmla="*/ 203218750 h 39339"/>
                <a:gd name="T104" fmla="*/ 683468750 w 44697"/>
                <a:gd name="T105" fmla="*/ 64203125 h 39339"/>
                <a:gd name="T106" fmla="*/ 564890625 w 44697"/>
                <a:gd name="T107" fmla="*/ 31984375 h 39339"/>
                <a:gd name="T108" fmla="*/ 453765625 w 44697"/>
                <a:gd name="T109" fmla="*/ 127062500 h 39339"/>
                <a:gd name="T110" fmla="*/ 425046875 w 44697"/>
                <a:gd name="T111" fmla="*/ 158625000 h 39339"/>
                <a:gd name="T112" fmla="*/ 406625000 w 44697"/>
                <a:gd name="T113" fmla="*/ 152046875 h 39339"/>
                <a:gd name="T114" fmla="*/ 429187500 w 44697"/>
                <a:gd name="T115" fmla="*/ 16640625 h 39339"/>
                <a:gd name="T116" fmla="*/ 400093750 w 44697"/>
                <a:gd name="T117" fmla="*/ 0 h 39339"/>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44697" h="39339" extrusionOk="0">
                  <a:moveTo>
                    <a:pt x="36379" y="5979"/>
                  </a:moveTo>
                  <a:cubicBezTo>
                    <a:pt x="37626" y="5979"/>
                    <a:pt x="37864" y="7555"/>
                    <a:pt x="35747" y="9035"/>
                  </a:cubicBezTo>
                  <a:cubicBezTo>
                    <a:pt x="35259" y="9350"/>
                    <a:pt x="34824" y="9486"/>
                    <a:pt x="34473" y="9486"/>
                  </a:cubicBezTo>
                  <a:cubicBezTo>
                    <a:pt x="33357" y="9486"/>
                    <a:pt x="33082" y="8112"/>
                    <a:pt x="34612" y="6739"/>
                  </a:cubicBezTo>
                  <a:cubicBezTo>
                    <a:pt x="35297" y="6203"/>
                    <a:pt x="35910" y="5979"/>
                    <a:pt x="36379" y="5979"/>
                  </a:cubicBezTo>
                  <a:close/>
                  <a:moveTo>
                    <a:pt x="21172" y="10001"/>
                  </a:moveTo>
                  <a:cubicBezTo>
                    <a:pt x="21224" y="10001"/>
                    <a:pt x="21276" y="10006"/>
                    <a:pt x="21330" y="10015"/>
                  </a:cubicBezTo>
                  <a:cubicBezTo>
                    <a:pt x="22725" y="10339"/>
                    <a:pt x="21930" y="14441"/>
                    <a:pt x="20363" y="14441"/>
                  </a:cubicBezTo>
                  <a:cubicBezTo>
                    <a:pt x="20308" y="14441"/>
                    <a:pt x="20252" y="14435"/>
                    <a:pt x="20195" y="14425"/>
                  </a:cubicBezTo>
                  <a:cubicBezTo>
                    <a:pt x="18771" y="14125"/>
                    <a:pt x="19573" y="10001"/>
                    <a:pt x="21172" y="10001"/>
                  </a:cubicBezTo>
                  <a:close/>
                  <a:moveTo>
                    <a:pt x="19764" y="21596"/>
                  </a:moveTo>
                  <a:cubicBezTo>
                    <a:pt x="20187" y="21596"/>
                    <a:pt x="20679" y="21690"/>
                    <a:pt x="21227" y="21904"/>
                  </a:cubicBezTo>
                  <a:cubicBezTo>
                    <a:pt x="23760" y="23171"/>
                    <a:pt x="23321" y="25199"/>
                    <a:pt x="21380" y="25199"/>
                  </a:cubicBezTo>
                  <a:cubicBezTo>
                    <a:pt x="20950" y="25199"/>
                    <a:pt x="20447" y="25099"/>
                    <a:pt x="19885" y="24870"/>
                  </a:cubicBezTo>
                  <a:cubicBezTo>
                    <a:pt x="17338" y="23618"/>
                    <a:pt x="17796" y="21596"/>
                    <a:pt x="19764" y="21596"/>
                  </a:cubicBezTo>
                  <a:close/>
                  <a:moveTo>
                    <a:pt x="24182" y="26162"/>
                  </a:moveTo>
                  <a:cubicBezTo>
                    <a:pt x="24978" y="26162"/>
                    <a:pt x="26067" y="26763"/>
                    <a:pt x="25869" y="27630"/>
                  </a:cubicBezTo>
                  <a:cubicBezTo>
                    <a:pt x="25759" y="27880"/>
                    <a:pt x="25466" y="27993"/>
                    <a:pt x="25120" y="27993"/>
                  </a:cubicBezTo>
                  <a:cubicBezTo>
                    <a:pt x="24325" y="27993"/>
                    <a:pt x="23247" y="27401"/>
                    <a:pt x="23445" y="26521"/>
                  </a:cubicBezTo>
                  <a:cubicBezTo>
                    <a:pt x="23553" y="26273"/>
                    <a:pt x="23840" y="26162"/>
                    <a:pt x="24182" y="26162"/>
                  </a:cubicBezTo>
                  <a:close/>
                  <a:moveTo>
                    <a:pt x="25606" y="0"/>
                  </a:moveTo>
                  <a:cubicBezTo>
                    <a:pt x="22588" y="0"/>
                    <a:pt x="17675" y="4496"/>
                    <a:pt x="17900" y="6456"/>
                  </a:cubicBezTo>
                  <a:cubicBezTo>
                    <a:pt x="16987" y="8479"/>
                    <a:pt x="18562" y="15892"/>
                    <a:pt x="17553" y="15892"/>
                  </a:cubicBezTo>
                  <a:cubicBezTo>
                    <a:pt x="17250" y="15892"/>
                    <a:pt x="16715" y="15226"/>
                    <a:pt x="15811" y="13548"/>
                  </a:cubicBezTo>
                  <a:cubicBezTo>
                    <a:pt x="13644" y="6765"/>
                    <a:pt x="18519" y="3541"/>
                    <a:pt x="16894" y="2097"/>
                  </a:cubicBezTo>
                  <a:cubicBezTo>
                    <a:pt x="4927" y="6524"/>
                    <a:pt x="13981" y="20631"/>
                    <a:pt x="11457" y="20631"/>
                  </a:cubicBezTo>
                  <a:cubicBezTo>
                    <a:pt x="11408" y="20631"/>
                    <a:pt x="11355" y="20625"/>
                    <a:pt x="11297" y="20615"/>
                  </a:cubicBezTo>
                  <a:cubicBezTo>
                    <a:pt x="3844" y="16823"/>
                    <a:pt x="7919" y="10273"/>
                    <a:pt x="6268" y="9241"/>
                  </a:cubicBezTo>
                  <a:cubicBezTo>
                    <a:pt x="1780" y="9447"/>
                    <a:pt x="1" y="18345"/>
                    <a:pt x="1368" y="21131"/>
                  </a:cubicBezTo>
                  <a:cubicBezTo>
                    <a:pt x="2425" y="24225"/>
                    <a:pt x="5314" y="26727"/>
                    <a:pt x="8563" y="26933"/>
                  </a:cubicBezTo>
                  <a:cubicBezTo>
                    <a:pt x="6681" y="33304"/>
                    <a:pt x="11968" y="36295"/>
                    <a:pt x="13180" y="37095"/>
                  </a:cubicBezTo>
                  <a:cubicBezTo>
                    <a:pt x="16091" y="38759"/>
                    <a:pt x="18570" y="39338"/>
                    <a:pt x="20584" y="39338"/>
                  </a:cubicBezTo>
                  <a:cubicBezTo>
                    <a:pt x="22940" y="39338"/>
                    <a:pt x="24659" y="38544"/>
                    <a:pt x="25688" y="37766"/>
                  </a:cubicBezTo>
                  <a:cubicBezTo>
                    <a:pt x="27932" y="35831"/>
                    <a:pt x="26101" y="36167"/>
                    <a:pt x="21975" y="35702"/>
                  </a:cubicBezTo>
                  <a:cubicBezTo>
                    <a:pt x="17100" y="35522"/>
                    <a:pt x="14469" y="31086"/>
                    <a:pt x="15991" y="29616"/>
                  </a:cubicBezTo>
                  <a:cubicBezTo>
                    <a:pt x="16201" y="29582"/>
                    <a:pt x="16415" y="29566"/>
                    <a:pt x="16633" y="29566"/>
                  </a:cubicBezTo>
                  <a:cubicBezTo>
                    <a:pt x="19978" y="29566"/>
                    <a:pt x="24301" y="33264"/>
                    <a:pt x="28670" y="33264"/>
                  </a:cubicBezTo>
                  <a:cubicBezTo>
                    <a:pt x="29941" y="33264"/>
                    <a:pt x="31216" y="32951"/>
                    <a:pt x="32471" y="32143"/>
                  </a:cubicBezTo>
                  <a:cubicBezTo>
                    <a:pt x="34277" y="31215"/>
                    <a:pt x="38068" y="28558"/>
                    <a:pt x="36933" y="27759"/>
                  </a:cubicBezTo>
                  <a:cubicBezTo>
                    <a:pt x="35945" y="27884"/>
                    <a:pt x="34966" y="27947"/>
                    <a:pt x="34021" y="27947"/>
                  </a:cubicBezTo>
                  <a:cubicBezTo>
                    <a:pt x="29910" y="27947"/>
                    <a:pt x="26443" y="26752"/>
                    <a:pt x="25688" y="24277"/>
                  </a:cubicBezTo>
                  <a:cubicBezTo>
                    <a:pt x="25424" y="23442"/>
                    <a:pt x="25932" y="23157"/>
                    <a:pt x="26853" y="23157"/>
                  </a:cubicBezTo>
                  <a:cubicBezTo>
                    <a:pt x="28828" y="23157"/>
                    <a:pt x="32703" y="24465"/>
                    <a:pt x="34948" y="24465"/>
                  </a:cubicBezTo>
                  <a:cubicBezTo>
                    <a:pt x="35537" y="24465"/>
                    <a:pt x="36013" y="24375"/>
                    <a:pt x="36314" y="24148"/>
                  </a:cubicBezTo>
                  <a:cubicBezTo>
                    <a:pt x="38816" y="23606"/>
                    <a:pt x="43303" y="19274"/>
                    <a:pt x="41137" y="18500"/>
                  </a:cubicBezTo>
                  <a:cubicBezTo>
                    <a:pt x="39565" y="18986"/>
                    <a:pt x="37927" y="19194"/>
                    <a:pt x="36455" y="19194"/>
                  </a:cubicBezTo>
                  <a:cubicBezTo>
                    <a:pt x="32299" y="19194"/>
                    <a:pt x="29474" y="17531"/>
                    <a:pt x="33245" y="15740"/>
                  </a:cubicBezTo>
                  <a:cubicBezTo>
                    <a:pt x="36340" y="14554"/>
                    <a:pt x="40131" y="15818"/>
                    <a:pt x="42375" y="13006"/>
                  </a:cubicBezTo>
                  <a:cubicBezTo>
                    <a:pt x="43355" y="10453"/>
                    <a:pt x="44696" y="5966"/>
                    <a:pt x="43742" y="4109"/>
                  </a:cubicBezTo>
                  <a:cubicBezTo>
                    <a:pt x="41314" y="2858"/>
                    <a:pt x="38595" y="2047"/>
                    <a:pt x="36153" y="2047"/>
                  </a:cubicBezTo>
                  <a:cubicBezTo>
                    <a:pt x="32654" y="2047"/>
                    <a:pt x="29725" y="3712"/>
                    <a:pt x="29041" y="8132"/>
                  </a:cubicBezTo>
                  <a:cubicBezTo>
                    <a:pt x="28743" y="9270"/>
                    <a:pt x="28120" y="10152"/>
                    <a:pt x="27203" y="10152"/>
                  </a:cubicBezTo>
                  <a:cubicBezTo>
                    <a:pt x="26852" y="10152"/>
                    <a:pt x="26459" y="10023"/>
                    <a:pt x="26024" y="9731"/>
                  </a:cubicBezTo>
                  <a:cubicBezTo>
                    <a:pt x="23651" y="7100"/>
                    <a:pt x="26901" y="3851"/>
                    <a:pt x="27468" y="1065"/>
                  </a:cubicBezTo>
                  <a:cubicBezTo>
                    <a:pt x="27065" y="312"/>
                    <a:pt x="26401" y="0"/>
                    <a:pt x="25606" y="0"/>
                  </a:cubicBez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marL="0" marR="0" lvl="0" indent="0" algn="l" defTabSz="121917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sp>
          <p:nvSpPr>
            <p:cNvPr id="15" name="Google Shape;553;p22"/>
            <p:cNvSpPr/>
            <p:nvPr/>
          </p:nvSpPr>
          <p:spPr>
            <a:xfrm>
              <a:off x="4841623" y="3612326"/>
              <a:ext cx="811676" cy="760992"/>
            </a:xfrm>
            <a:custGeom>
              <a:avLst/>
              <a:gdLst/>
              <a:ahLst/>
              <a:cxnLst/>
              <a:rect l="l" t="t" r="r" b="b"/>
              <a:pathLst>
                <a:path w="32471" h="30460" extrusionOk="0">
                  <a:moveTo>
                    <a:pt x="21097" y="0"/>
                  </a:moveTo>
                  <a:lnTo>
                    <a:pt x="21097" y="0"/>
                  </a:lnTo>
                  <a:cubicBezTo>
                    <a:pt x="18312" y="4075"/>
                    <a:pt x="17873" y="9827"/>
                    <a:pt x="20014" y="14675"/>
                  </a:cubicBezTo>
                  <a:cubicBezTo>
                    <a:pt x="17796" y="15759"/>
                    <a:pt x="15114" y="17177"/>
                    <a:pt x="12663" y="18544"/>
                  </a:cubicBezTo>
                  <a:cubicBezTo>
                    <a:pt x="8614" y="14005"/>
                    <a:pt x="8589" y="9827"/>
                    <a:pt x="10007" y="4901"/>
                  </a:cubicBezTo>
                  <a:lnTo>
                    <a:pt x="10007" y="4901"/>
                  </a:lnTo>
                  <a:cubicBezTo>
                    <a:pt x="7841" y="9208"/>
                    <a:pt x="8924" y="14908"/>
                    <a:pt x="12457" y="18647"/>
                  </a:cubicBezTo>
                  <a:cubicBezTo>
                    <a:pt x="10884" y="19524"/>
                    <a:pt x="8769" y="20762"/>
                    <a:pt x="6912" y="21897"/>
                  </a:cubicBezTo>
                  <a:cubicBezTo>
                    <a:pt x="2192" y="20607"/>
                    <a:pt x="26" y="15217"/>
                    <a:pt x="464" y="10446"/>
                  </a:cubicBezTo>
                  <a:lnTo>
                    <a:pt x="464" y="10446"/>
                  </a:lnTo>
                  <a:cubicBezTo>
                    <a:pt x="0" y="10884"/>
                    <a:pt x="284" y="12096"/>
                    <a:pt x="258" y="13231"/>
                  </a:cubicBezTo>
                  <a:cubicBezTo>
                    <a:pt x="568" y="16739"/>
                    <a:pt x="2734" y="20891"/>
                    <a:pt x="6628" y="22052"/>
                  </a:cubicBezTo>
                  <a:cubicBezTo>
                    <a:pt x="6345" y="22464"/>
                    <a:pt x="4153" y="23135"/>
                    <a:pt x="4230" y="23805"/>
                  </a:cubicBezTo>
                  <a:cubicBezTo>
                    <a:pt x="4926" y="23367"/>
                    <a:pt x="6061" y="22671"/>
                    <a:pt x="7170" y="22000"/>
                  </a:cubicBezTo>
                  <a:lnTo>
                    <a:pt x="7170" y="22000"/>
                  </a:lnTo>
                  <a:cubicBezTo>
                    <a:pt x="5519" y="24527"/>
                    <a:pt x="6783" y="29840"/>
                    <a:pt x="9491" y="30459"/>
                  </a:cubicBezTo>
                  <a:cubicBezTo>
                    <a:pt x="5881" y="28138"/>
                    <a:pt x="5287" y="21819"/>
                    <a:pt x="10162" y="20220"/>
                  </a:cubicBezTo>
                  <a:cubicBezTo>
                    <a:pt x="14902" y="21989"/>
                    <a:pt x="18574" y="27881"/>
                    <a:pt x="24211" y="27881"/>
                  </a:cubicBezTo>
                  <a:cubicBezTo>
                    <a:pt x="24248" y="27881"/>
                    <a:pt x="24284" y="27881"/>
                    <a:pt x="24321" y="27880"/>
                  </a:cubicBezTo>
                  <a:cubicBezTo>
                    <a:pt x="18956" y="27236"/>
                    <a:pt x="15397" y="22438"/>
                    <a:pt x="10394" y="20091"/>
                  </a:cubicBezTo>
                  <a:cubicBezTo>
                    <a:pt x="13515" y="18286"/>
                    <a:pt x="16816" y="16507"/>
                    <a:pt x="20246" y="14804"/>
                  </a:cubicBezTo>
                  <a:lnTo>
                    <a:pt x="21871" y="14005"/>
                  </a:lnTo>
                  <a:cubicBezTo>
                    <a:pt x="24118" y="15173"/>
                    <a:pt x="27476" y="18015"/>
                    <a:pt x="30159" y="18015"/>
                  </a:cubicBezTo>
                  <a:cubicBezTo>
                    <a:pt x="30617" y="18015"/>
                    <a:pt x="31055" y="17932"/>
                    <a:pt x="31465" y="17745"/>
                  </a:cubicBezTo>
                  <a:lnTo>
                    <a:pt x="31465" y="17745"/>
                  </a:lnTo>
                  <a:cubicBezTo>
                    <a:pt x="31199" y="17778"/>
                    <a:pt x="30936" y="17794"/>
                    <a:pt x="30677" y="17794"/>
                  </a:cubicBezTo>
                  <a:cubicBezTo>
                    <a:pt x="27570" y="17794"/>
                    <a:pt x="24936" y="15495"/>
                    <a:pt x="22103" y="13876"/>
                  </a:cubicBezTo>
                  <a:cubicBezTo>
                    <a:pt x="25224" y="12380"/>
                    <a:pt x="31671" y="9053"/>
                    <a:pt x="32471" y="6061"/>
                  </a:cubicBezTo>
                  <a:lnTo>
                    <a:pt x="32471" y="6061"/>
                  </a:lnTo>
                  <a:cubicBezTo>
                    <a:pt x="31052" y="8176"/>
                    <a:pt x="28912" y="9904"/>
                    <a:pt x="26539" y="11297"/>
                  </a:cubicBezTo>
                  <a:cubicBezTo>
                    <a:pt x="25966" y="10495"/>
                    <a:pt x="28283" y="4708"/>
                    <a:pt x="28085" y="4708"/>
                  </a:cubicBezTo>
                  <a:cubicBezTo>
                    <a:pt x="28060" y="4708"/>
                    <a:pt x="27995" y="4799"/>
                    <a:pt x="27880" y="5004"/>
                  </a:cubicBezTo>
                  <a:cubicBezTo>
                    <a:pt x="24037" y="12432"/>
                    <a:pt x="30201" y="9904"/>
                    <a:pt x="20194" y="14572"/>
                  </a:cubicBezTo>
                  <a:cubicBezTo>
                    <a:pt x="17770" y="9208"/>
                    <a:pt x="19034" y="4256"/>
                    <a:pt x="21097" y="0"/>
                  </a:cubicBezTo>
                  <a:close/>
                </a:path>
              </a:pathLst>
            </a:custGeom>
            <a:solidFill>
              <a:schemeClr val="accent6"/>
            </a:solidFill>
            <a:ln>
              <a:noFill/>
            </a:ln>
          </p:spPr>
          <p:txBody>
            <a:bodyPr spcFirstLastPara="1" lIns="91425" tIns="91425" rIns="91425" bIns="91425" anchor="ctr"/>
            <a:lstStyle/>
            <a:p>
              <a:pPr marL="0" marR="0" lvl="0" indent="0" algn="l" defTabSz="1219170" rtl="0" eaLnBrk="1" fontAlgn="base"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grpSp>
      <p:grpSp>
        <p:nvGrpSpPr>
          <p:cNvPr id="16" name="Google Shape;554;p22"/>
          <p:cNvGrpSpPr>
            <a:grpSpLocks/>
          </p:cNvGrpSpPr>
          <p:nvPr/>
        </p:nvGrpSpPr>
        <p:grpSpPr bwMode="auto">
          <a:xfrm flipH="1">
            <a:off x="11400367" y="5166785"/>
            <a:ext cx="1246717" cy="1001183"/>
            <a:chOff x="4649450" y="3527425"/>
            <a:chExt cx="1224050" cy="983475"/>
          </a:xfrm>
        </p:grpSpPr>
        <p:sp>
          <p:nvSpPr>
            <p:cNvPr id="17" name="Google Shape;555;p22"/>
            <p:cNvSpPr/>
            <p:nvPr/>
          </p:nvSpPr>
          <p:spPr>
            <a:xfrm>
              <a:off x="4649450" y="4151194"/>
              <a:ext cx="457200" cy="168417"/>
            </a:xfrm>
            <a:custGeom>
              <a:avLst/>
              <a:gdLst/>
              <a:ahLst/>
              <a:cxnLst/>
              <a:rect l="l" t="t" r="r" b="b"/>
              <a:pathLst>
                <a:path w="18259" h="6731" extrusionOk="0">
                  <a:moveTo>
                    <a:pt x="14506" y="1"/>
                  </a:moveTo>
                  <a:lnTo>
                    <a:pt x="14454" y="52"/>
                  </a:lnTo>
                  <a:cubicBezTo>
                    <a:pt x="10483" y="3121"/>
                    <a:pt x="5815" y="5107"/>
                    <a:pt x="888" y="5855"/>
                  </a:cubicBezTo>
                  <a:cubicBezTo>
                    <a:pt x="21" y="6472"/>
                    <a:pt x="0" y="6730"/>
                    <a:pt x="534" y="6730"/>
                  </a:cubicBezTo>
                  <a:cubicBezTo>
                    <a:pt x="3080" y="6730"/>
                    <a:pt x="18259" y="854"/>
                    <a:pt x="14506" y="1"/>
                  </a:cubicBezTo>
                  <a:close/>
                </a:path>
              </a:pathLst>
            </a:custGeom>
            <a:solidFill>
              <a:schemeClr val="accent3"/>
            </a:solidFill>
            <a:ln>
              <a:noFill/>
            </a:ln>
          </p:spPr>
          <p:txBody>
            <a:bodyPr spcFirstLastPara="1" lIns="91425" tIns="91425" rIns="91425" bIns="91425" anchor="ctr"/>
            <a:lstStyle/>
            <a:p>
              <a:pPr marL="0" marR="0" lvl="0" indent="0" algn="l" defTabSz="1219170" rtl="0" eaLnBrk="1" fontAlgn="base"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sp>
          <p:nvSpPr>
            <p:cNvPr id="18" name="Google Shape;556;p22"/>
            <p:cNvSpPr/>
            <p:nvPr/>
          </p:nvSpPr>
          <p:spPr>
            <a:xfrm>
              <a:off x="4755438" y="3527425"/>
              <a:ext cx="1118062" cy="983475"/>
            </a:xfrm>
            <a:custGeom>
              <a:avLst/>
              <a:gdLst/>
              <a:ahLst/>
              <a:cxnLst/>
              <a:rect l="l" t="t" r="r" b="b"/>
              <a:pathLst>
                <a:path w="44697" h="39339" extrusionOk="0">
                  <a:moveTo>
                    <a:pt x="36379" y="5979"/>
                  </a:moveTo>
                  <a:cubicBezTo>
                    <a:pt x="37626" y="5979"/>
                    <a:pt x="37864" y="7555"/>
                    <a:pt x="35747" y="9035"/>
                  </a:cubicBezTo>
                  <a:cubicBezTo>
                    <a:pt x="35259" y="9350"/>
                    <a:pt x="34824" y="9486"/>
                    <a:pt x="34473" y="9486"/>
                  </a:cubicBezTo>
                  <a:cubicBezTo>
                    <a:pt x="33357" y="9486"/>
                    <a:pt x="33082" y="8112"/>
                    <a:pt x="34612" y="6739"/>
                  </a:cubicBezTo>
                  <a:cubicBezTo>
                    <a:pt x="35297" y="6203"/>
                    <a:pt x="35910" y="5979"/>
                    <a:pt x="36379" y="5979"/>
                  </a:cubicBezTo>
                  <a:close/>
                  <a:moveTo>
                    <a:pt x="21172" y="10001"/>
                  </a:moveTo>
                  <a:cubicBezTo>
                    <a:pt x="21224" y="10001"/>
                    <a:pt x="21276" y="10006"/>
                    <a:pt x="21330" y="10015"/>
                  </a:cubicBezTo>
                  <a:cubicBezTo>
                    <a:pt x="22725" y="10339"/>
                    <a:pt x="21930" y="14441"/>
                    <a:pt x="20363" y="14441"/>
                  </a:cubicBezTo>
                  <a:cubicBezTo>
                    <a:pt x="20308" y="14441"/>
                    <a:pt x="20252" y="14435"/>
                    <a:pt x="20195" y="14425"/>
                  </a:cubicBezTo>
                  <a:cubicBezTo>
                    <a:pt x="18771" y="14125"/>
                    <a:pt x="19573" y="10001"/>
                    <a:pt x="21172" y="10001"/>
                  </a:cubicBezTo>
                  <a:close/>
                  <a:moveTo>
                    <a:pt x="19764" y="21596"/>
                  </a:moveTo>
                  <a:cubicBezTo>
                    <a:pt x="20187" y="21596"/>
                    <a:pt x="20679" y="21690"/>
                    <a:pt x="21227" y="21904"/>
                  </a:cubicBezTo>
                  <a:cubicBezTo>
                    <a:pt x="23760" y="23171"/>
                    <a:pt x="23321" y="25199"/>
                    <a:pt x="21380" y="25199"/>
                  </a:cubicBezTo>
                  <a:cubicBezTo>
                    <a:pt x="20950" y="25199"/>
                    <a:pt x="20447" y="25099"/>
                    <a:pt x="19885" y="24870"/>
                  </a:cubicBezTo>
                  <a:cubicBezTo>
                    <a:pt x="17338" y="23618"/>
                    <a:pt x="17796" y="21596"/>
                    <a:pt x="19764" y="21596"/>
                  </a:cubicBezTo>
                  <a:close/>
                  <a:moveTo>
                    <a:pt x="24182" y="26162"/>
                  </a:moveTo>
                  <a:cubicBezTo>
                    <a:pt x="24978" y="26162"/>
                    <a:pt x="26067" y="26763"/>
                    <a:pt x="25869" y="27630"/>
                  </a:cubicBezTo>
                  <a:cubicBezTo>
                    <a:pt x="25759" y="27880"/>
                    <a:pt x="25466" y="27993"/>
                    <a:pt x="25120" y="27993"/>
                  </a:cubicBezTo>
                  <a:cubicBezTo>
                    <a:pt x="24325" y="27993"/>
                    <a:pt x="23247" y="27401"/>
                    <a:pt x="23445" y="26521"/>
                  </a:cubicBezTo>
                  <a:cubicBezTo>
                    <a:pt x="23553" y="26273"/>
                    <a:pt x="23840" y="26162"/>
                    <a:pt x="24182" y="26162"/>
                  </a:cubicBezTo>
                  <a:close/>
                  <a:moveTo>
                    <a:pt x="25606" y="0"/>
                  </a:moveTo>
                  <a:cubicBezTo>
                    <a:pt x="22588" y="0"/>
                    <a:pt x="17675" y="4496"/>
                    <a:pt x="17900" y="6456"/>
                  </a:cubicBezTo>
                  <a:cubicBezTo>
                    <a:pt x="16987" y="8479"/>
                    <a:pt x="18562" y="15892"/>
                    <a:pt x="17553" y="15892"/>
                  </a:cubicBezTo>
                  <a:cubicBezTo>
                    <a:pt x="17250" y="15892"/>
                    <a:pt x="16715" y="15226"/>
                    <a:pt x="15811" y="13548"/>
                  </a:cubicBezTo>
                  <a:cubicBezTo>
                    <a:pt x="13644" y="6765"/>
                    <a:pt x="18519" y="3541"/>
                    <a:pt x="16894" y="2097"/>
                  </a:cubicBezTo>
                  <a:lnTo>
                    <a:pt x="16894" y="2097"/>
                  </a:lnTo>
                  <a:cubicBezTo>
                    <a:pt x="4927" y="6524"/>
                    <a:pt x="13981" y="20631"/>
                    <a:pt x="11457" y="20631"/>
                  </a:cubicBezTo>
                  <a:cubicBezTo>
                    <a:pt x="11408" y="20631"/>
                    <a:pt x="11355" y="20625"/>
                    <a:pt x="11297" y="20615"/>
                  </a:cubicBezTo>
                  <a:cubicBezTo>
                    <a:pt x="3844" y="16823"/>
                    <a:pt x="7919" y="10273"/>
                    <a:pt x="6268" y="9241"/>
                  </a:cubicBezTo>
                  <a:lnTo>
                    <a:pt x="6268" y="9241"/>
                  </a:lnTo>
                  <a:cubicBezTo>
                    <a:pt x="1780" y="9447"/>
                    <a:pt x="1" y="18345"/>
                    <a:pt x="1368" y="21131"/>
                  </a:cubicBezTo>
                  <a:cubicBezTo>
                    <a:pt x="2425" y="24225"/>
                    <a:pt x="5314" y="26727"/>
                    <a:pt x="8563" y="26933"/>
                  </a:cubicBezTo>
                  <a:cubicBezTo>
                    <a:pt x="6681" y="33304"/>
                    <a:pt x="11968" y="36295"/>
                    <a:pt x="13180" y="37095"/>
                  </a:cubicBezTo>
                  <a:cubicBezTo>
                    <a:pt x="16091" y="38759"/>
                    <a:pt x="18570" y="39338"/>
                    <a:pt x="20584" y="39338"/>
                  </a:cubicBezTo>
                  <a:cubicBezTo>
                    <a:pt x="22940" y="39338"/>
                    <a:pt x="24659" y="38544"/>
                    <a:pt x="25688" y="37766"/>
                  </a:cubicBezTo>
                  <a:cubicBezTo>
                    <a:pt x="27932" y="35831"/>
                    <a:pt x="26101" y="36167"/>
                    <a:pt x="21975" y="35702"/>
                  </a:cubicBezTo>
                  <a:cubicBezTo>
                    <a:pt x="17100" y="35522"/>
                    <a:pt x="14469" y="31086"/>
                    <a:pt x="15991" y="29616"/>
                  </a:cubicBezTo>
                  <a:cubicBezTo>
                    <a:pt x="16201" y="29582"/>
                    <a:pt x="16415" y="29566"/>
                    <a:pt x="16633" y="29566"/>
                  </a:cubicBezTo>
                  <a:cubicBezTo>
                    <a:pt x="19978" y="29566"/>
                    <a:pt x="24301" y="33264"/>
                    <a:pt x="28670" y="33264"/>
                  </a:cubicBezTo>
                  <a:cubicBezTo>
                    <a:pt x="29941" y="33264"/>
                    <a:pt x="31216" y="32951"/>
                    <a:pt x="32471" y="32143"/>
                  </a:cubicBezTo>
                  <a:cubicBezTo>
                    <a:pt x="34277" y="31215"/>
                    <a:pt x="38068" y="28558"/>
                    <a:pt x="36933" y="27759"/>
                  </a:cubicBezTo>
                  <a:lnTo>
                    <a:pt x="36933" y="27759"/>
                  </a:lnTo>
                  <a:cubicBezTo>
                    <a:pt x="35945" y="27884"/>
                    <a:pt x="34966" y="27947"/>
                    <a:pt x="34021" y="27947"/>
                  </a:cubicBezTo>
                  <a:cubicBezTo>
                    <a:pt x="29910" y="27947"/>
                    <a:pt x="26443" y="26752"/>
                    <a:pt x="25688" y="24277"/>
                  </a:cubicBezTo>
                  <a:cubicBezTo>
                    <a:pt x="25424" y="23442"/>
                    <a:pt x="25932" y="23157"/>
                    <a:pt x="26853" y="23157"/>
                  </a:cubicBezTo>
                  <a:cubicBezTo>
                    <a:pt x="28828" y="23157"/>
                    <a:pt x="32703" y="24465"/>
                    <a:pt x="34948" y="24465"/>
                  </a:cubicBezTo>
                  <a:cubicBezTo>
                    <a:pt x="35537" y="24465"/>
                    <a:pt x="36013" y="24375"/>
                    <a:pt x="36314" y="24148"/>
                  </a:cubicBezTo>
                  <a:cubicBezTo>
                    <a:pt x="38816" y="23606"/>
                    <a:pt x="43303" y="19274"/>
                    <a:pt x="41137" y="18500"/>
                  </a:cubicBezTo>
                  <a:lnTo>
                    <a:pt x="41137" y="18500"/>
                  </a:lnTo>
                  <a:cubicBezTo>
                    <a:pt x="39565" y="18986"/>
                    <a:pt x="37927" y="19194"/>
                    <a:pt x="36455" y="19194"/>
                  </a:cubicBezTo>
                  <a:cubicBezTo>
                    <a:pt x="32299" y="19194"/>
                    <a:pt x="29474" y="17531"/>
                    <a:pt x="33245" y="15740"/>
                  </a:cubicBezTo>
                  <a:cubicBezTo>
                    <a:pt x="36340" y="14554"/>
                    <a:pt x="40131" y="15818"/>
                    <a:pt x="42375" y="13006"/>
                  </a:cubicBezTo>
                  <a:cubicBezTo>
                    <a:pt x="43355" y="10453"/>
                    <a:pt x="44696" y="5966"/>
                    <a:pt x="43742" y="4109"/>
                  </a:cubicBezTo>
                  <a:cubicBezTo>
                    <a:pt x="41314" y="2858"/>
                    <a:pt x="38595" y="2047"/>
                    <a:pt x="36153" y="2047"/>
                  </a:cubicBezTo>
                  <a:cubicBezTo>
                    <a:pt x="32654" y="2047"/>
                    <a:pt x="29725" y="3712"/>
                    <a:pt x="29041" y="8132"/>
                  </a:cubicBezTo>
                  <a:cubicBezTo>
                    <a:pt x="28743" y="9270"/>
                    <a:pt x="28120" y="10152"/>
                    <a:pt x="27203" y="10152"/>
                  </a:cubicBezTo>
                  <a:cubicBezTo>
                    <a:pt x="26852" y="10152"/>
                    <a:pt x="26459" y="10023"/>
                    <a:pt x="26024" y="9731"/>
                  </a:cubicBezTo>
                  <a:cubicBezTo>
                    <a:pt x="23651" y="7100"/>
                    <a:pt x="26901" y="3851"/>
                    <a:pt x="27468" y="1065"/>
                  </a:cubicBezTo>
                  <a:cubicBezTo>
                    <a:pt x="27065" y="312"/>
                    <a:pt x="26401" y="0"/>
                    <a:pt x="25606" y="0"/>
                  </a:cubicBezTo>
                  <a:close/>
                </a:path>
              </a:pathLst>
            </a:custGeom>
            <a:solidFill>
              <a:schemeClr val="accent4"/>
            </a:solidFill>
            <a:ln>
              <a:noFill/>
            </a:ln>
          </p:spPr>
          <p:txBody>
            <a:bodyPr spcFirstLastPara="1" lIns="91425" tIns="91425" rIns="91425" bIns="91425" anchor="ctr"/>
            <a:lstStyle/>
            <a:p>
              <a:pPr marL="0" marR="0" lvl="0" indent="0" algn="l" defTabSz="1219170" rtl="0" eaLnBrk="1" fontAlgn="base"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sp>
          <p:nvSpPr>
            <p:cNvPr id="19" name="Google Shape;557;p22"/>
            <p:cNvSpPr/>
            <p:nvPr/>
          </p:nvSpPr>
          <p:spPr>
            <a:xfrm>
              <a:off x="4842722" y="3612673"/>
              <a:ext cx="810491" cy="760998"/>
            </a:xfrm>
            <a:custGeom>
              <a:avLst/>
              <a:gdLst/>
              <a:ahLst/>
              <a:cxnLst/>
              <a:rect l="l" t="t" r="r" b="b"/>
              <a:pathLst>
                <a:path w="32471" h="30460" extrusionOk="0">
                  <a:moveTo>
                    <a:pt x="21097" y="0"/>
                  </a:moveTo>
                  <a:lnTo>
                    <a:pt x="21097" y="0"/>
                  </a:lnTo>
                  <a:cubicBezTo>
                    <a:pt x="18312" y="4075"/>
                    <a:pt x="17873" y="9827"/>
                    <a:pt x="20014" y="14675"/>
                  </a:cubicBezTo>
                  <a:cubicBezTo>
                    <a:pt x="17796" y="15759"/>
                    <a:pt x="15114" y="17177"/>
                    <a:pt x="12663" y="18544"/>
                  </a:cubicBezTo>
                  <a:cubicBezTo>
                    <a:pt x="8614" y="14005"/>
                    <a:pt x="8589" y="9827"/>
                    <a:pt x="10007" y="4901"/>
                  </a:cubicBezTo>
                  <a:lnTo>
                    <a:pt x="10007" y="4901"/>
                  </a:lnTo>
                  <a:cubicBezTo>
                    <a:pt x="7841" y="9208"/>
                    <a:pt x="8924" y="14908"/>
                    <a:pt x="12457" y="18647"/>
                  </a:cubicBezTo>
                  <a:cubicBezTo>
                    <a:pt x="10884" y="19524"/>
                    <a:pt x="8769" y="20762"/>
                    <a:pt x="6912" y="21897"/>
                  </a:cubicBezTo>
                  <a:cubicBezTo>
                    <a:pt x="2192" y="20607"/>
                    <a:pt x="26" y="15217"/>
                    <a:pt x="464" y="10446"/>
                  </a:cubicBezTo>
                  <a:lnTo>
                    <a:pt x="464" y="10446"/>
                  </a:lnTo>
                  <a:cubicBezTo>
                    <a:pt x="0" y="10884"/>
                    <a:pt x="284" y="12096"/>
                    <a:pt x="258" y="13231"/>
                  </a:cubicBezTo>
                  <a:cubicBezTo>
                    <a:pt x="568" y="16739"/>
                    <a:pt x="2734" y="20891"/>
                    <a:pt x="6628" y="22052"/>
                  </a:cubicBezTo>
                  <a:cubicBezTo>
                    <a:pt x="6345" y="22464"/>
                    <a:pt x="4153" y="23135"/>
                    <a:pt x="4230" y="23805"/>
                  </a:cubicBezTo>
                  <a:cubicBezTo>
                    <a:pt x="4926" y="23367"/>
                    <a:pt x="6061" y="22671"/>
                    <a:pt x="7170" y="22000"/>
                  </a:cubicBezTo>
                  <a:lnTo>
                    <a:pt x="7170" y="22000"/>
                  </a:lnTo>
                  <a:cubicBezTo>
                    <a:pt x="5519" y="24527"/>
                    <a:pt x="6783" y="29840"/>
                    <a:pt x="9491" y="30459"/>
                  </a:cubicBezTo>
                  <a:cubicBezTo>
                    <a:pt x="5881" y="28138"/>
                    <a:pt x="5287" y="21819"/>
                    <a:pt x="10162" y="20220"/>
                  </a:cubicBezTo>
                  <a:cubicBezTo>
                    <a:pt x="14902" y="21989"/>
                    <a:pt x="18574" y="27881"/>
                    <a:pt x="24211" y="27881"/>
                  </a:cubicBezTo>
                  <a:cubicBezTo>
                    <a:pt x="24248" y="27881"/>
                    <a:pt x="24284" y="27881"/>
                    <a:pt x="24321" y="27880"/>
                  </a:cubicBezTo>
                  <a:cubicBezTo>
                    <a:pt x="18956" y="27236"/>
                    <a:pt x="15397" y="22438"/>
                    <a:pt x="10394" y="20091"/>
                  </a:cubicBezTo>
                  <a:cubicBezTo>
                    <a:pt x="13515" y="18286"/>
                    <a:pt x="16816" y="16507"/>
                    <a:pt x="20246" y="14804"/>
                  </a:cubicBezTo>
                  <a:lnTo>
                    <a:pt x="21871" y="14005"/>
                  </a:lnTo>
                  <a:cubicBezTo>
                    <a:pt x="24118" y="15173"/>
                    <a:pt x="27476" y="18015"/>
                    <a:pt x="30159" y="18015"/>
                  </a:cubicBezTo>
                  <a:cubicBezTo>
                    <a:pt x="30617" y="18015"/>
                    <a:pt x="31055" y="17932"/>
                    <a:pt x="31465" y="17745"/>
                  </a:cubicBezTo>
                  <a:lnTo>
                    <a:pt x="31465" y="17745"/>
                  </a:lnTo>
                  <a:cubicBezTo>
                    <a:pt x="31199" y="17778"/>
                    <a:pt x="30936" y="17794"/>
                    <a:pt x="30677" y="17794"/>
                  </a:cubicBezTo>
                  <a:cubicBezTo>
                    <a:pt x="27570" y="17794"/>
                    <a:pt x="24936" y="15495"/>
                    <a:pt x="22103" y="13876"/>
                  </a:cubicBezTo>
                  <a:cubicBezTo>
                    <a:pt x="25224" y="12380"/>
                    <a:pt x="31671" y="9053"/>
                    <a:pt x="32471" y="6061"/>
                  </a:cubicBezTo>
                  <a:lnTo>
                    <a:pt x="32471" y="6061"/>
                  </a:lnTo>
                  <a:cubicBezTo>
                    <a:pt x="31052" y="8176"/>
                    <a:pt x="28912" y="9904"/>
                    <a:pt x="26539" y="11297"/>
                  </a:cubicBezTo>
                  <a:cubicBezTo>
                    <a:pt x="25966" y="10495"/>
                    <a:pt x="28283" y="4708"/>
                    <a:pt x="28085" y="4708"/>
                  </a:cubicBezTo>
                  <a:cubicBezTo>
                    <a:pt x="28060" y="4708"/>
                    <a:pt x="27995" y="4799"/>
                    <a:pt x="27880" y="5004"/>
                  </a:cubicBezTo>
                  <a:cubicBezTo>
                    <a:pt x="24037" y="12432"/>
                    <a:pt x="30201" y="9904"/>
                    <a:pt x="20194" y="14572"/>
                  </a:cubicBezTo>
                  <a:cubicBezTo>
                    <a:pt x="17770" y="9208"/>
                    <a:pt x="19034" y="4256"/>
                    <a:pt x="21097" y="0"/>
                  </a:cubicBezTo>
                  <a:close/>
                </a:path>
              </a:pathLst>
            </a:custGeom>
            <a:solidFill>
              <a:schemeClr val="accent3"/>
            </a:solidFill>
            <a:ln>
              <a:noFill/>
            </a:ln>
          </p:spPr>
          <p:txBody>
            <a:bodyPr spcFirstLastPara="1" lIns="91425" tIns="91425" rIns="91425" bIns="91425" anchor="ctr"/>
            <a:lstStyle/>
            <a:p>
              <a:pPr marL="0" marR="0" lvl="0" indent="0" algn="l" defTabSz="1219170" rtl="0" eaLnBrk="1" fontAlgn="base"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grpSp>
      <p:sp>
        <p:nvSpPr>
          <p:cNvPr id="20" name="Google Shape;558;p22"/>
          <p:cNvSpPr/>
          <p:nvPr/>
        </p:nvSpPr>
        <p:spPr>
          <a:xfrm flipH="1">
            <a:off x="11336867" y="5657851"/>
            <a:ext cx="1077384" cy="1458383"/>
          </a:xfrm>
          <a:custGeom>
            <a:avLst/>
            <a:gdLst/>
            <a:ahLst/>
            <a:cxnLst/>
            <a:rect l="l" t="t" r="r" b="b"/>
            <a:pathLst>
              <a:path w="29738" h="40284" extrusionOk="0">
                <a:moveTo>
                  <a:pt x="20659" y="0"/>
                </a:moveTo>
                <a:cubicBezTo>
                  <a:pt x="17022" y="4411"/>
                  <a:pt x="13953" y="10291"/>
                  <a:pt x="14882" y="16326"/>
                </a:cubicBezTo>
                <a:lnTo>
                  <a:pt x="14701" y="16584"/>
                </a:lnTo>
                <a:cubicBezTo>
                  <a:pt x="14340" y="17177"/>
                  <a:pt x="13979" y="17770"/>
                  <a:pt x="13669" y="18389"/>
                </a:cubicBezTo>
                <a:cubicBezTo>
                  <a:pt x="13205" y="13308"/>
                  <a:pt x="12406" y="8228"/>
                  <a:pt x="11271" y="3250"/>
                </a:cubicBezTo>
                <a:lnTo>
                  <a:pt x="11271" y="3250"/>
                </a:lnTo>
                <a:cubicBezTo>
                  <a:pt x="9698" y="8486"/>
                  <a:pt x="10497" y="14185"/>
                  <a:pt x="13463" y="18776"/>
                </a:cubicBezTo>
                <a:cubicBezTo>
                  <a:pt x="12844" y="19988"/>
                  <a:pt x="12303" y="21200"/>
                  <a:pt x="11813" y="22490"/>
                </a:cubicBezTo>
                <a:cubicBezTo>
                  <a:pt x="10342" y="17693"/>
                  <a:pt x="8150" y="12354"/>
                  <a:pt x="4540" y="8743"/>
                </a:cubicBezTo>
                <a:lnTo>
                  <a:pt x="4540" y="8743"/>
                </a:lnTo>
                <a:cubicBezTo>
                  <a:pt x="6551" y="13412"/>
                  <a:pt x="7634" y="19086"/>
                  <a:pt x="11658" y="22928"/>
                </a:cubicBezTo>
                <a:cubicBezTo>
                  <a:pt x="11451" y="23444"/>
                  <a:pt x="11271" y="23960"/>
                  <a:pt x="11116" y="24502"/>
                </a:cubicBezTo>
                <a:cubicBezTo>
                  <a:pt x="7067" y="22206"/>
                  <a:pt x="4978" y="18183"/>
                  <a:pt x="2579" y="14495"/>
                </a:cubicBezTo>
                <a:lnTo>
                  <a:pt x="2579" y="14495"/>
                </a:lnTo>
                <a:cubicBezTo>
                  <a:pt x="3559" y="18802"/>
                  <a:pt x="5571" y="24579"/>
                  <a:pt x="10884" y="25250"/>
                </a:cubicBezTo>
                <a:cubicBezTo>
                  <a:pt x="10729" y="25765"/>
                  <a:pt x="10652" y="25997"/>
                  <a:pt x="10420" y="26926"/>
                </a:cubicBezTo>
                <a:cubicBezTo>
                  <a:pt x="6758" y="25688"/>
                  <a:pt x="2786" y="24553"/>
                  <a:pt x="0" y="21226"/>
                </a:cubicBezTo>
                <a:lnTo>
                  <a:pt x="0" y="21226"/>
                </a:lnTo>
                <a:cubicBezTo>
                  <a:pt x="136" y="25466"/>
                  <a:pt x="4517" y="27533"/>
                  <a:pt x="8624" y="27533"/>
                </a:cubicBezTo>
                <a:cubicBezTo>
                  <a:pt x="9188" y="27533"/>
                  <a:pt x="9748" y="27494"/>
                  <a:pt x="10291" y="27416"/>
                </a:cubicBezTo>
                <a:lnTo>
                  <a:pt x="10291" y="27416"/>
                </a:lnTo>
                <a:cubicBezTo>
                  <a:pt x="10162" y="27932"/>
                  <a:pt x="10033" y="28422"/>
                  <a:pt x="9930" y="28938"/>
                </a:cubicBezTo>
                <a:cubicBezTo>
                  <a:pt x="7962" y="29088"/>
                  <a:pt x="5995" y="29292"/>
                  <a:pt x="3944" y="29292"/>
                </a:cubicBezTo>
                <a:cubicBezTo>
                  <a:pt x="2822" y="29292"/>
                  <a:pt x="1676" y="29231"/>
                  <a:pt x="490" y="29067"/>
                </a:cubicBezTo>
                <a:lnTo>
                  <a:pt x="490" y="29067"/>
                </a:lnTo>
                <a:cubicBezTo>
                  <a:pt x="1849" y="30026"/>
                  <a:pt x="3422" y="30331"/>
                  <a:pt x="5062" y="30331"/>
                </a:cubicBezTo>
                <a:cubicBezTo>
                  <a:pt x="6596" y="30331"/>
                  <a:pt x="8190" y="30064"/>
                  <a:pt x="9723" y="29814"/>
                </a:cubicBezTo>
                <a:lnTo>
                  <a:pt x="9723" y="29814"/>
                </a:lnTo>
                <a:cubicBezTo>
                  <a:pt x="9620" y="30253"/>
                  <a:pt x="9543" y="30666"/>
                  <a:pt x="9466" y="31104"/>
                </a:cubicBezTo>
                <a:cubicBezTo>
                  <a:pt x="6912" y="31517"/>
                  <a:pt x="4617" y="33245"/>
                  <a:pt x="1960" y="34122"/>
                </a:cubicBezTo>
                <a:cubicBezTo>
                  <a:pt x="2357" y="34238"/>
                  <a:pt x="2774" y="34290"/>
                  <a:pt x="3202" y="34290"/>
                </a:cubicBezTo>
                <a:cubicBezTo>
                  <a:pt x="5248" y="34290"/>
                  <a:pt x="7562" y="33085"/>
                  <a:pt x="9311" y="31826"/>
                </a:cubicBezTo>
                <a:lnTo>
                  <a:pt x="9311" y="31826"/>
                </a:lnTo>
                <a:cubicBezTo>
                  <a:pt x="8167" y="38164"/>
                  <a:pt x="7894" y="40283"/>
                  <a:pt x="8013" y="40283"/>
                </a:cubicBezTo>
                <a:cubicBezTo>
                  <a:pt x="8206" y="40283"/>
                  <a:pt x="9423" y="34747"/>
                  <a:pt x="9646" y="32548"/>
                </a:cubicBezTo>
                <a:cubicBezTo>
                  <a:pt x="10136" y="34431"/>
                  <a:pt x="11967" y="36881"/>
                  <a:pt x="14159" y="36984"/>
                </a:cubicBezTo>
                <a:cubicBezTo>
                  <a:pt x="12483" y="35592"/>
                  <a:pt x="12122" y="32780"/>
                  <a:pt x="9852" y="31491"/>
                </a:cubicBezTo>
                <a:cubicBezTo>
                  <a:pt x="9956" y="30949"/>
                  <a:pt x="10059" y="30382"/>
                  <a:pt x="10188" y="29814"/>
                </a:cubicBezTo>
                <a:cubicBezTo>
                  <a:pt x="11451" y="32445"/>
                  <a:pt x="15681" y="33941"/>
                  <a:pt x="18415" y="34508"/>
                </a:cubicBezTo>
                <a:cubicBezTo>
                  <a:pt x="15733" y="33116"/>
                  <a:pt x="13747" y="29557"/>
                  <a:pt x="10368" y="29067"/>
                </a:cubicBezTo>
                <a:cubicBezTo>
                  <a:pt x="10471" y="28499"/>
                  <a:pt x="10626" y="27958"/>
                  <a:pt x="10755" y="27416"/>
                </a:cubicBezTo>
                <a:cubicBezTo>
                  <a:pt x="13341" y="28949"/>
                  <a:pt x="16615" y="30151"/>
                  <a:pt x="19857" y="30151"/>
                </a:cubicBezTo>
                <a:cubicBezTo>
                  <a:pt x="21141" y="30151"/>
                  <a:pt x="22421" y="29963"/>
                  <a:pt x="23650" y="29531"/>
                </a:cubicBezTo>
                <a:lnTo>
                  <a:pt x="23650" y="29531"/>
                </a:lnTo>
                <a:cubicBezTo>
                  <a:pt x="23516" y="29538"/>
                  <a:pt x="23382" y="29542"/>
                  <a:pt x="23248" y="29542"/>
                </a:cubicBezTo>
                <a:cubicBezTo>
                  <a:pt x="19522" y="29542"/>
                  <a:pt x="15846" y="26761"/>
                  <a:pt x="11908" y="26761"/>
                </a:cubicBezTo>
                <a:cubicBezTo>
                  <a:pt x="11577" y="26761"/>
                  <a:pt x="11245" y="26780"/>
                  <a:pt x="10910" y="26823"/>
                </a:cubicBezTo>
                <a:cubicBezTo>
                  <a:pt x="11013" y="26359"/>
                  <a:pt x="11142" y="25894"/>
                  <a:pt x="11400" y="25017"/>
                </a:cubicBezTo>
                <a:cubicBezTo>
                  <a:pt x="14088" y="25693"/>
                  <a:pt x="17223" y="26342"/>
                  <a:pt x="19887" y="26342"/>
                </a:cubicBezTo>
                <a:cubicBezTo>
                  <a:pt x="21696" y="26342"/>
                  <a:pt x="23288" y="26042"/>
                  <a:pt x="24373" y="25250"/>
                </a:cubicBezTo>
                <a:lnTo>
                  <a:pt x="24373" y="25250"/>
                </a:lnTo>
                <a:cubicBezTo>
                  <a:pt x="23649" y="25368"/>
                  <a:pt x="22922" y="25416"/>
                  <a:pt x="22193" y="25416"/>
                </a:cubicBezTo>
                <a:cubicBezTo>
                  <a:pt x="19226" y="25416"/>
                  <a:pt x="16227" y="24628"/>
                  <a:pt x="13264" y="24628"/>
                </a:cubicBezTo>
                <a:cubicBezTo>
                  <a:pt x="12675" y="24628"/>
                  <a:pt x="12088" y="24659"/>
                  <a:pt x="11503" y="24734"/>
                </a:cubicBezTo>
                <a:cubicBezTo>
                  <a:pt x="11684" y="24141"/>
                  <a:pt x="11890" y="23547"/>
                  <a:pt x="12096" y="22954"/>
                </a:cubicBezTo>
                <a:cubicBezTo>
                  <a:pt x="13934" y="23651"/>
                  <a:pt x="15855" y="23994"/>
                  <a:pt x="17767" y="23994"/>
                </a:cubicBezTo>
                <a:cubicBezTo>
                  <a:pt x="20523" y="23994"/>
                  <a:pt x="23262" y="23282"/>
                  <a:pt x="25714" y="21897"/>
                </a:cubicBezTo>
                <a:lnTo>
                  <a:pt x="25714" y="21897"/>
                </a:lnTo>
                <a:cubicBezTo>
                  <a:pt x="24100" y="22475"/>
                  <a:pt x="22386" y="22662"/>
                  <a:pt x="20631" y="22662"/>
                </a:cubicBezTo>
                <a:cubicBezTo>
                  <a:pt x="17926" y="22662"/>
                  <a:pt x="15122" y="22218"/>
                  <a:pt x="12431" y="22077"/>
                </a:cubicBezTo>
                <a:cubicBezTo>
                  <a:pt x="12793" y="21175"/>
                  <a:pt x="12844" y="21020"/>
                  <a:pt x="13566" y="19524"/>
                </a:cubicBezTo>
                <a:cubicBezTo>
                  <a:pt x="14461" y="19680"/>
                  <a:pt x="15415" y="19765"/>
                  <a:pt x="16388" y="19765"/>
                </a:cubicBezTo>
                <a:cubicBezTo>
                  <a:pt x="20240" y="19765"/>
                  <a:pt x="24403" y="18438"/>
                  <a:pt x="26462" y="14959"/>
                </a:cubicBezTo>
                <a:lnTo>
                  <a:pt x="26462" y="14959"/>
                </a:lnTo>
                <a:cubicBezTo>
                  <a:pt x="22722" y="17744"/>
                  <a:pt x="17925" y="17744"/>
                  <a:pt x="13747" y="19137"/>
                </a:cubicBezTo>
                <a:cubicBezTo>
                  <a:pt x="14211" y="18234"/>
                  <a:pt x="14701" y="17332"/>
                  <a:pt x="15268" y="16481"/>
                </a:cubicBezTo>
                <a:cubicBezTo>
                  <a:pt x="21071" y="15526"/>
                  <a:pt x="27983" y="10936"/>
                  <a:pt x="29221" y="7841"/>
                </a:cubicBezTo>
                <a:lnTo>
                  <a:pt x="29221" y="7841"/>
                </a:lnTo>
                <a:cubicBezTo>
                  <a:pt x="25121" y="10858"/>
                  <a:pt x="20194" y="13360"/>
                  <a:pt x="15630" y="16016"/>
                </a:cubicBezTo>
                <a:cubicBezTo>
                  <a:pt x="18931" y="11271"/>
                  <a:pt x="28731" y="5829"/>
                  <a:pt x="29737" y="1032"/>
                </a:cubicBezTo>
                <a:lnTo>
                  <a:pt x="29737" y="1032"/>
                </a:lnTo>
                <a:cubicBezTo>
                  <a:pt x="27803" y="3173"/>
                  <a:pt x="25249" y="4668"/>
                  <a:pt x="22954" y="6396"/>
                </a:cubicBezTo>
                <a:cubicBezTo>
                  <a:pt x="19369" y="8821"/>
                  <a:pt x="18080" y="12483"/>
                  <a:pt x="15243" y="15759"/>
                </a:cubicBezTo>
                <a:cubicBezTo>
                  <a:pt x="16223" y="10368"/>
                  <a:pt x="19627" y="5649"/>
                  <a:pt x="20659" y="0"/>
                </a:cubicBezTo>
                <a:close/>
              </a:path>
            </a:pathLst>
          </a:custGeom>
          <a:solidFill>
            <a:schemeClr val="accent3"/>
          </a:solidFill>
          <a:ln>
            <a:noFill/>
          </a:ln>
        </p:spPr>
        <p:txBody>
          <a:bodyPr spcFirstLastPara="1" lIns="121900" tIns="121900" rIns="121900" bIns="121900" anchor="ctr"/>
          <a:lstStyle/>
          <a:p>
            <a:pPr marL="0" marR="0" lvl="0" indent="0" algn="l" defTabSz="1219170" rtl="0" eaLnBrk="1" fontAlgn="base"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sp>
        <p:nvSpPr>
          <p:cNvPr id="21" name="Google Shape;559;p22"/>
          <p:cNvSpPr>
            <a:spLocks/>
          </p:cNvSpPr>
          <p:nvPr/>
        </p:nvSpPr>
        <p:spPr bwMode="auto">
          <a:xfrm rot="14884924">
            <a:off x="10309226" y="5989109"/>
            <a:ext cx="1221317" cy="1655233"/>
          </a:xfrm>
          <a:custGeom>
            <a:avLst/>
            <a:gdLst>
              <a:gd name="T0" fmla="*/ 434905577 w 29738"/>
              <a:gd name="T1" fmla="*/ 477796606 h 40284"/>
              <a:gd name="T2" fmla="*/ 399458030 w 29738"/>
              <a:gd name="T3" fmla="*/ 538173269 h 40284"/>
              <a:gd name="T4" fmla="*/ 329379835 w 29738"/>
              <a:gd name="T5" fmla="*/ 95114869 h 40284"/>
              <a:gd name="T6" fmla="*/ 345218406 w 29738"/>
              <a:gd name="T7" fmla="*/ 658192447 h 40284"/>
              <a:gd name="T8" fmla="*/ 132675462 w 29738"/>
              <a:gd name="T9" fmla="*/ 255873304 h 40284"/>
              <a:gd name="T10" fmla="*/ 324849486 w 29738"/>
              <a:gd name="T11" fmla="*/ 717076220 h 40284"/>
              <a:gd name="T12" fmla="*/ 75367535 w 29738"/>
              <a:gd name="T13" fmla="*/ 424211107 h 40284"/>
              <a:gd name="T14" fmla="*/ 304509981 w 29738"/>
              <a:gd name="T15" fmla="*/ 788017077 h 40284"/>
              <a:gd name="T16" fmla="*/ 0 w 29738"/>
              <a:gd name="T17" fmla="*/ 621200639 h 40284"/>
              <a:gd name="T18" fmla="*/ 300740563 w 29738"/>
              <a:gd name="T19" fmla="*/ 802357193 h 40284"/>
              <a:gd name="T20" fmla="*/ 290190376 w 29738"/>
              <a:gd name="T21" fmla="*/ 846899864 h 40284"/>
              <a:gd name="T22" fmla="*/ 14319636 w 29738"/>
              <a:gd name="T23" fmla="*/ 850675788 h 40284"/>
              <a:gd name="T24" fmla="*/ 147929598 w 29738"/>
              <a:gd name="T25" fmla="*/ 887667596 h 40284"/>
              <a:gd name="T26" fmla="*/ 284141092 w 29738"/>
              <a:gd name="T27" fmla="*/ 872537336 h 40284"/>
              <a:gd name="T28" fmla="*/ 57278512 w 29738"/>
              <a:gd name="T29" fmla="*/ 998615472 h 40284"/>
              <a:gd name="T30" fmla="*/ 272101323 w 29738"/>
              <a:gd name="T31" fmla="*/ 931420154 h 40284"/>
              <a:gd name="T32" fmla="*/ 234168984 w 29738"/>
              <a:gd name="T33" fmla="*/ 1178922992 h 40284"/>
              <a:gd name="T34" fmla="*/ 413777666 w 29738"/>
              <a:gd name="T35" fmla="*/ 1082374125 h 40284"/>
              <a:gd name="T36" fmla="*/ 297730167 w 29738"/>
              <a:gd name="T37" fmla="*/ 872537336 h 40284"/>
              <a:gd name="T38" fmla="*/ 302990091 w 29738"/>
              <a:gd name="T39" fmla="*/ 850675788 h 40284"/>
              <a:gd name="T40" fmla="*/ 580293460 w 29738"/>
              <a:gd name="T41" fmla="*/ 882399737 h 40284"/>
              <a:gd name="T42" fmla="*/ 691138912 w 29738"/>
              <a:gd name="T43" fmla="*/ 864255222 h 40284"/>
              <a:gd name="T44" fmla="*/ 347994493 w 29738"/>
              <a:gd name="T45" fmla="*/ 783187957 h 40284"/>
              <a:gd name="T46" fmla="*/ 333149253 w 29738"/>
              <a:gd name="T47" fmla="*/ 732148545 h 40284"/>
              <a:gd name="T48" fmla="*/ 712267778 w 29738"/>
              <a:gd name="T49" fmla="*/ 738967199 h 40284"/>
              <a:gd name="T50" fmla="*/ 648559547 w 29738"/>
              <a:gd name="T51" fmla="*/ 743824794 h 40284"/>
              <a:gd name="T52" fmla="*/ 336159649 w 29738"/>
              <a:gd name="T53" fmla="*/ 723865444 h 40284"/>
              <a:gd name="T54" fmla="*/ 519216115 w 29738"/>
              <a:gd name="T55" fmla="*/ 702209013 h 40284"/>
              <a:gd name="T56" fmla="*/ 751456281 w 29738"/>
              <a:gd name="T57" fmla="*/ 640838075 h 40284"/>
              <a:gd name="T58" fmla="*/ 363278999 w 29738"/>
              <a:gd name="T59" fmla="*/ 646105934 h 40284"/>
              <a:gd name="T60" fmla="*/ 478916616 w 29738"/>
              <a:gd name="T61" fmla="*/ 578443341 h 40284"/>
              <a:gd name="T62" fmla="*/ 773315708 w 29738"/>
              <a:gd name="T63" fmla="*/ 437790542 h 40284"/>
              <a:gd name="T64" fmla="*/ 446186324 w 29738"/>
              <a:gd name="T65" fmla="*/ 482333212 h 40284"/>
              <a:gd name="T66" fmla="*/ 853943166 w 29738"/>
              <a:gd name="T67" fmla="*/ 229475149 h 40284"/>
              <a:gd name="T68" fmla="*/ 869022747 w 29738"/>
              <a:gd name="T69" fmla="*/ 30202585 h 40284"/>
              <a:gd name="T70" fmla="*/ 670799407 w 29738"/>
              <a:gd name="T71" fmla="*/ 187185096 h 40284"/>
              <a:gd name="T72" fmla="*/ 603730654 w 29738"/>
              <a:gd name="T73" fmla="*/ 0 h 4028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9738" h="40284" extrusionOk="0">
                <a:moveTo>
                  <a:pt x="20659" y="0"/>
                </a:moveTo>
                <a:cubicBezTo>
                  <a:pt x="17022" y="4411"/>
                  <a:pt x="13953" y="10291"/>
                  <a:pt x="14882" y="16326"/>
                </a:cubicBezTo>
                <a:lnTo>
                  <a:pt x="14701" y="16584"/>
                </a:lnTo>
                <a:cubicBezTo>
                  <a:pt x="14340" y="17177"/>
                  <a:pt x="13979" y="17770"/>
                  <a:pt x="13669" y="18389"/>
                </a:cubicBezTo>
                <a:cubicBezTo>
                  <a:pt x="13205" y="13308"/>
                  <a:pt x="12406" y="8228"/>
                  <a:pt x="11271" y="3250"/>
                </a:cubicBezTo>
                <a:cubicBezTo>
                  <a:pt x="9698" y="8486"/>
                  <a:pt x="10497" y="14185"/>
                  <a:pt x="13463" y="18776"/>
                </a:cubicBezTo>
                <a:cubicBezTo>
                  <a:pt x="12844" y="19988"/>
                  <a:pt x="12303" y="21200"/>
                  <a:pt x="11813" y="22490"/>
                </a:cubicBezTo>
                <a:cubicBezTo>
                  <a:pt x="10342" y="17693"/>
                  <a:pt x="8150" y="12354"/>
                  <a:pt x="4540" y="8743"/>
                </a:cubicBezTo>
                <a:cubicBezTo>
                  <a:pt x="6551" y="13412"/>
                  <a:pt x="7634" y="19086"/>
                  <a:pt x="11658" y="22928"/>
                </a:cubicBezTo>
                <a:cubicBezTo>
                  <a:pt x="11451" y="23444"/>
                  <a:pt x="11271" y="23960"/>
                  <a:pt x="11116" y="24502"/>
                </a:cubicBezTo>
                <a:cubicBezTo>
                  <a:pt x="7067" y="22206"/>
                  <a:pt x="4978" y="18183"/>
                  <a:pt x="2579" y="14495"/>
                </a:cubicBezTo>
                <a:cubicBezTo>
                  <a:pt x="3559" y="18802"/>
                  <a:pt x="5571" y="24579"/>
                  <a:pt x="10884" y="25250"/>
                </a:cubicBezTo>
                <a:cubicBezTo>
                  <a:pt x="10729" y="25765"/>
                  <a:pt x="10652" y="25997"/>
                  <a:pt x="10420" y="26926"/>
                </a:cubicBezTo>
                <a:cubicBezTo>
                  <a:pt x="6758" y="25688"/>
                  <a:pt x="2786" y="24553"/>
                  <a:pt x="0" y="21226"/>
                </a:cubicBezTo>
                <a:cubicBezTo>
                  <a:pt x="136" y="25466"/>
                  <a:pt x="4517" y="27533"/>
                  <a:pt x="8624" y="27533"/>
                </a:cubicBezTo>
                <a:cubicBezTo>
                  <a:pt x="9188" y="27533"/>
                  <a:pt x="9748" y="27494"/>
                  <a:pt x="10291" y="27416"/>
                </a:cubicBezTo>
                <a:cubicBezTo>
                  <a:pt x="10162" y="27932"/>
                  <a:pt x="10033" y="28422"/>
                  <a:pt x="9930" y="28938"/>
                </a:cubicBezTo>
                <a:cubicBezTo>
                  <a:pt x="7962" y="29088"/>
                  <a:pt x="5995" y="29292"/>
                  <a:pt x="3944" y="29292"/>
                </a:cubicBezTo>
                <a:cubicBezTo>
                  <a:pt x="2822" y="29292"/>
                  <a:pt x="1676" y="29231"/>
                  <a:pt x="490" y="29067"/>
                </a:cubicBezTo>
                <a:cubicBezTo>
                  <a:pt x="1849" y="30026"/>
                  <a:pt x="3422" y="30331"/>
                  <a:pt x="5062" y="30331"/>
                </a:cubicBezTo>
                <a:cubicBezTo>
                  <a:pt x="6596" y="30331"/>
                  <a:pt x="8190" y="30064"/>
                  <a:pt x="9723" y="29814"/>
                </a:cubicBezTo>
                <a:cubicBezTo>
                  <a:pt x="9620" y="30253"/>
                  <a:pt x="9543" y="30666"/>
                  <a:pt x="9466" y="31104"/>
                </a:cubicBezTo>
                <a:cubicBezTo>
                  <a:pt x="6912" y="31517"/>
                  <a:pt x="4617" y="33245"/>
                  <a:pt x="1960" y="34122"/>
                </a:cubicBezTo>
                <a:cubicBezTo>
                  <a:pt x="2357" y="34238"/>
                  <a:pt x="2774" y="34290"/>
                  <a:pt x="3202" y="34290"/>
                </a:cubicBezTo>
                <a:cubicBezTo>
                  <a:pt x="5248" y="34290"/>
                  <a:pt x="7562" y="33085"/>
                  <a:pt x="9311" y="31826"/>
                </a:cubicBezTo>
                <a:cubicBezTo>
                  <a:pt x="8167" y="38164"/>
                  <a:pt x="7894" y="40283"/>
                  <a:pt x="8013" y="40283"/>
                </a:cubicBezTo>
                <a:cubicBezTo>
                  <a:pt x="8206" y="40283"/>
                  <a:pt x="9423" y="34747"/>
                  <a:pt x="9646" y="32548"/>
                </a:cubicBezTo>
                <a:cubicBezTo>
                  <a:pt x="10136" y="34431"/>
                  <a:pt x="11967" y="36881"/>
                  <a:pt x="14159" y="36984"/>
                </a:cubicBezTo>
                <a:cubicBezTo>
                  <a:pt x="12483" y="35592"/>
                  <a:pt x="12122" y="32780"/>
                  <a:pt x="9852" y="31491"/>
                </a:cubicBezTo>
                <a:cubicBezTo>
                  <a:pt x="9956" y="30949"/>
                  <a:pt x="10059" y="30382"/>
                  <a:pt x="10188" y="29814"/>
                </a:cubicBezTo>
                <a:cubicBezTo>
                  <a:pt x="11451" y="32445"/>
                  <a:pt x="15681" y="33941"/>
                  <a:pt x="18415" y="34508"/>
                </a:cubicBezTo>
                <a:cubicBezTo>
                  <a:pt x="15733" y="33116"/>
                  <a:pt x="13747" y="29557"/>
                  <a:pt x="10368" y="29067"/>
                </a:cubicBezTo>
                <a:cubicBezTo>
                  <a:pt x="10471" y="28499"/>
                  <a:pt x="10626" y="27958"/>
                  <a:pt x="10755" y="27416"/>
                </a:cubicBezTo>
                <a:cubicBezTo>
                  <a:pt x="13341" y="28949"/>
                  <a:pt x="16615" y="30151"/>
                  <a:pt x="19857" y="30151"/>
                </a:cubicBezTo>
                <a:cubicBezTo>
                  <a:pt x="21141" y="30151"/>
                  <a:pt x="22421" y="29963"/>
                  <a:pt x="23650" y="29531"/>
                </a:cubicBezTo>
                <a:cubicBezTo>
                  <a:pt x="23516" y="29538"/>
                  <a:pt x="23382" y="29542"/>
                  <a:pt x="23248" y="29542"/>
                </a:cubicBezTo>
                <a:cubicBezTo>
                  <a:pt x="19522" y="29542"/>
                  <a:pt x="15846" y="26761"/>
                  <a:pt x="11908" y="26761"/>
                </a:cubicBezTo>
                <a:cubicBezTo>
                  <a:pt x="11577" y="26761"/>
                  <a:pt x="11245" y="26780"/>
                  <a:pt x="10910" y="26823"/>
                </a:cubicBezTo>
                <a:cubicBezTo>
                  <a:pt x="11013" y="26359"/>
                  <a:pt x="11142" y="25894"/>
                  <a:pt x="11400" y="25017"/>
                </a:cubicBezTo>
                <a:cubicBezTo>
                  <a:pt x="14088" y="25693"/>
                  <a:pt x="17223" y="26342"/>
                  <a:pt x="19887" y="26342"/>
                </a:cubicBezTo>
                <a:cubicBezTo>
                  <a:pt x="21696" y="26342"/>
                  <a:pt x="23288" y="26042"/>
                  <a:pt x="24373" y="25250"/>
                </a:cubicBezTo>
                <a:cubicBezTo>
                  <a:pt x="23649" y="25368"/>
                  <a:pt x="22922" y="25416"/>
                  <a:pt x="22193" y="25416"/>
                </a:cubicBezTo>
                <a:cubicBezTo>
                  <a:pt x="19226" y="25416"/>
                  <a:pt x="16227" y="24628"/>
                  <a:pt x="13264" y="24628"/>
                </a:cubicBezTo>
                <a:cubicBezTo>
                  <a:pt x="12675" y="24628"/>
                  <a:pt x="12088" y="24659"/>
                  <a:pt x="11503" y="24734"/>
                </a:cubicBezTo>
                <a:cubicBezTo>
                  <a:pt x="11684" y="24141"/>
                  <a:pt x="11890" y="23547"/>
                  <a:pt x="12096" y="22954"/>
                </a:cubicBezTo>
                <a:cubicBezTo>
                  <a:pt x="13934" y="23651"/>
                  <a:pt x="15855" y="23994"/>
                  <a:pt x="17767" y="23994"/>
                </a:cubicBezTo>
                <a:cubicBezTo>
                  <a:pt x="20523" y="23994"/>
                  <a:pt x="23262" y="23282"/>
                  <a:pt x="25714" y="21897"/>
                </a:cubicBezTo>
                <a:cubicBezTo>
                  <a:pt x="24100" y="22475"/>
                  <a:pt x="22386" y="22662"/>
                  <a:pt x="20631" y="22662"/>
                </a:cubicBezTo>
                <a:cubicBezTo>
                  <a:pt x="17926" y="22662"/>
                  <a:pt x="15122" y="22218"/>
                  <a:pt x="12431" y="22077"/>
                </a:cubicBezTo>
                <a:cubicBezTo>
                  <a:pt x="12793" y="21175"/>
                  <a:pt x="12844" y="21020"/>
                  <a:pt x="13566" y="19524"/>
                </a:cubicBezTo>
                <a:cubicBezTo>
                  <a:pt x="14461" y="19680"/>
                  <a:pt x="15415" y="19765"/>
                  <a:pt x="16388" y="19765"/>
                </a:cubicBezTo>
                <a:cubicBezTo>
                  <a:pt x="20240" y="19765"/>
                  <a:pt x="24403" y="18438"/>
                  <a:pt x="26462" y="14959"/>
                </a:cubicBezTo>
                <a:cubicBezTo>
                  <a:pt x="22722" y="17744"/>
                  <a:pt x="17925" y="17744"/>
                  <a:pt x="13747" y="19137"/>
                </a:cubicBezTo>
                <a:cubicBezTo>
                  <a:pt x="14211" y="18234"/>
                  <a:pt x="14701" y="17332"/>
                  <a:pt x="15268" y="16481"/>
                </a:cubicBezTo>
                <a:cubicBezTo>
                  <a:pt x="21071" y="15526"/>
                  <a:pt x="27983" y="10936"/>
                  <a:pt x="29221" y="7841"/>
                </a:cubicBezTo>
                <a:cubicBezTo>
                  <a:pt x="25121" y="10858"/>
                  <a:pt x="20194" y="13360"/>
                  <a:pt x="15630" y="16016"/>
                </a:cubicBezTo>
                <a:cubicBezTo>
                  <a:pt x="18931" y="11271"/>
                  <a:pt x="28731" y="5829"/>
                  <a:pt x="29737" y="1032"/>
                </a:cubicBezTo>
                <a:cubicBezTo>
                  <a:pt x="27803" y="3173"/>
                  <a:pt x="25249" y="4668"/>
                  <a:pt x="22954" y="6396"/>
                </a:cubicBezTo>
                <a:cubicBezTo>
                  <a:pt x="19369" y="8821"/>
                  <a:pt x="18080" y="12483"/>
                  <a:pt x="15243" y="15759"/>
                </a:cubicBezTo>
                <a:cubicBezTo>
                  <a:pt x="16223" y="10368"/>
                  <a:pt x="19627" y="5649"/>
                  <a:pt x="20659" y="0"/>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lIns="121900" tIns="121900" rIns="121900" bIns="121900" anchor="ctr"/>
          <a:lstStyle/>
          <a:p>
            <a:pPr marL="0" marR="0" lvl="0" indent="0" algn="l" defTabSz="121917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sp>
        <p:nvSpPr>
          <p:cNvPr id="22" name="Google Shape;560;p22"/>
          <p:cNvSpPr/>
          <p:nvPr/>
        </p:nvSpPr>
        <p:spPr>
          <a:xfrm rot="5400000">
            <a:off x="-124883" y="-537633"/>
            <a:ext cx="1013884" cy="1373717"/>
          </a:xfrm>
          <a:custGeom>
            <a:avLst/>
            <a:gdLst/>
            <a:ahLst/>
            <a:cxnLst/>
            <a:rect l="l" t="t" r="r" b="b"/>
            <a:pathLst>
              <a:path w="29738" h="40284" extrusionOk="0">
                <a:moveTo>
                  <a:pt x="20659" y="0"/>
                </a:moveTo>
                <a:cubicBezTo>
                  <a:pt x="17022" y="4411"/>
                  <a:pt x="13953" y="10291"/>
                  <a:pt x="14882" y="16326"/>
                </a:cubicBezTo>
                <a:lnTo>
                  <a:pt x="14701" y="16584"/>
                </a:lnTo>
                <a:cubicBezTo>
                  <a:pt x="14340" y="17177"/>
                  <a:pt x="13979" y="17770"/>
                  <a:pt x="13669" y="18389"/>
                </a:cubicBezTo>
                <a:cubicBezTo>
                  <a:pt x="13205" y="13308"/>
                  <a:pt x="12406" y="8228"/>
                  <a:pt x="11271" y="3250"/>
                </a:cubicBezTo>
                <a:lnTo>
                  <a:pt x="11271" y="3250"/>
                </a:lnTo>
                <a:cubicBezTo>
                  <a:pt x="9698" y="8486"/>
                  <a:pt x="10497" y="14185"/>
                  <a:pt x="13463" y="18776"/>
                </a:cubicBezTo>
                <a:cubicBezTo>
                  <a:pt x="12844" y="19988"/>
                  <a:pt x="12303" y="21200"/>
                  <a:pt x="11813" y="22490"/>
                </a:cubicBezTo>
                <a:cubicBezTo>
                  <a:pt x="10342" y="17693"/>
                  <a:pt x="8150" y="12354"/>
                  <a:pt x="4540" y="8743"/>
                </a:cubicBezTo>
                <a:lnTo>
                  <a:pt x="4540" y="8743"/>
                </a:lnTo>
                <a:cubicBezTo>
                  <a:pt x="6551" y="13412"/>
                  <a:pt x="7634" y="19086"/>
                  <a:pt x="11658" y="22928"/>
                </a:cubicBezTo>
                <a:cubicBezTo>
                  <a:pt x="11451" y="23444"/>
                  <a:pt x="11271" y="23960"/>
                  <a:pt x="11116" y="24502"/>
                </a:cubicBezTo>
                <a:cubicBezTo>
                  <a:pt x="7067" y="22206"/>
                  <a:pt x="4978" y="18183"/>
                  <a:pt x="2579" y="14495"/>
                </a:cubicBezTo>
                <a:lnTo>
                  <a:pt x="2579" y="14495"/>
                </a:lnTo>
                <a:cubicBezTo>
                  <a:pt x="3559" y="18802"/>
                  <a:pt x="5571" y="24579"/>
                  <a:pt x="10884" y="25250"/>
                </a:cubicBezTo>
                <a:cubicBezTo>
                  <a:pt x="10729" y="25765"/>
                  <a:pt x="10652" y="25997"/>
                  <a:pt x="10420" y="26926"/>
                </a:cubicBezTo>
                <a:cubicBezTo>
                  <a:pt x="6758" y="25688"/>
                  <a:pt x="2786" y="24553"/>
                  <a:pt x="0" y="21226"/>
                </a:cubicBezTo>
                <a:lnTo>
                  <a:pt x="0" y="21226"/>
                </a:lnTo>
                <a:cubicBezTo>
                  <a:pt x="136" y="25466"/>
                  <a:pt x="4517" y="27533"/>
                  <a:pt x="8624" y="27533"/>
                </a:cubicBezTo>
                <a:cubicBezTo>
                  <a:pt x="9188" y="27533"/>
                  <a:pt x="9748" y="27494"/>
                  <a:pt x="10291" y="27416"/>
                </a:cubicBezTo>
                <a:lnTo>
                  <a:pt x="10291" y="27416"/>
                </a:lnTo>
                <a:cubicBezTo>
                  <a:pt x="10162" y="27932"/>
                  <a:pt x="10033" y="28422"/>
                  <a:pt x="9930" y="28938"/>
                </a:cubicBezTo>
                <a:cubicBezTo>
                  <a:pt x="7962" y="29088"/>
                  <a:pt x="5995" y="29292"/>
                  <a:pt x="3944" y="29292"/>
                </a:cubicBezTo>
                <a:cubicBezTo>
                  <a:pt x="2822" y="29292"/>
                  <a:pt x="1676" y="29231"/>
                  <a:pt x="490" y="29067"/>
                </a:cubicBezTo>
                <a:lnTo>
                  <a:pt x="490" y="29067"/>
                </a:lnTo>
                <a:cubicBezTo>
                  <a:pt x="1849" y="30026"/>
                  <a:pt x="3422" y="30331"/>
                  <a:pt x="5062" y="30331"/>
                </a:cubicBezTo>
                <a:cubicBezTo>
                  <a:pt x="6596" y="30331"/>
                  <a:pt x="8190" y="30064"/>
                  <a:pt x="9723" y="29814"/>
                </a:cubicBezTo>
                <a:lnTo>
                  <a:pt x="9723" y="29814"/>
                </a:lnTo>
                <a:cubicBezTo>
                  <a:pt x="9620" y="30253"/>
                  <a:pt x="9543" y="30666"/>
                  <a:pt x="9466" y="31104"/>
                </a:cubicBezTo>
                <a:cubicBezTo>
                  <a:pt x="6912" y="31517"/>
                  <a:pt x="4617" y="33245"/>
                  <a:pt x="1960" y="34122"/>
                </a:cubicBezTo>
                <a:cubicBezTo>
                  <a:pt x="2357" y="34238"/>
                  <a:pt x="2774" y="34290"/>
                  <a:pt x="3202" y="34290"/>
                </a:cubicBezTo>
                <a:cubicBezTo>
                  <a:pt x="5248" y="34290"/>
                  <a:pt x="7562" y="33085"/>
                  <a:pt x="9311" y="31826"/>
                </a:cubicBezTo>
                <a:lnTo>
                  <a:pt x="9311" y="31826"/>
                </a:lnTo>
                <a:cubicBezTo>
                  <a:pt x="8167" y="38164"/>
                  <a:pt x="7894" y="40283"/>
                  <a:pt x="8013" y="40283"/>
                </a:cubicBezTo>
                <a:cubicBezTo>
                  <a:pt x="8206" y="40283"/>
                  <a:pt x="9423" y="34747"/>
                  <a:pt x="9646" y="32548"/>
                </a:cubicBezTo>
                <a:cubicBezTo>
                  <a:pt x="10136" y="34431"/>
                  <a:pt x="11967" y="36881"/>
                  <a:pt x="14159" y="36984"/>
                </a:cubicBezTo>
                <a:cubicBezTo>
                  <a:pt x="12483" y="35592"/>
                  <a:pt x="12122" y="32780"/>
                  <a:pt x="9852" y="31491"/>
                </a:cubicBezTo>
                <a:cubicBezTo>
                  <a:pt x="9956" y="30949"/>
                  <a:pt x="10059" y="30382"/>
                  <a:pt x="10188" y="29814"/>
                </a:cubicBezTo>
                <a:cubicBezTo>
                  <a:pt x="11451" y="32445"/>
                  <a:pt x="15681" y="33941"/>
                  <a:pt x="18415" y="34508"/>
                </a:cubicBezTo>
                <a:cubicBezTo>
                  <a:pt x="15733" y="33116"/>
                  <a:pt x="13747" y="29557"/>
                  <a:pt x="10368" y="29067"/>
                </a:cubicBezTo>
                <a:cubicBezTo>
                  <a:pt x="10471" y="28499"/>
                  <a:pt x="10626" y="27958"/>
                  <a:pt x="10755" y="27416"/>
                </a:cubicBezTo>
                <a:cubicBezTo>
                  <a:pt x="13341" y="28949"/>
                  <a:pt x="16615" y="30151"/>
                  <a:pt x="19857" y="30151"/>
                </a:cubicBezTo>
                <a:cubicBezTo>
                  <a:pt x="21141" y="30151"/>
                  <a:pt x="22421" y="29963"/>
                  <a:pt x="23650" y="29531"/>
                </a:cubicBezTo>
                <a:lnTo>
                  <a:pt x="23650" y="29531"/>
                </a:lnTo>
                <a:cubicBezTo>
                  <a:pt x="23516" y="29538"/>
                  <a:pt x="23382" y="29542"/>
                  <a:pt x="23248" y="29542"/>
                </a:cubicBezTo>
                <a:cubicBezTo>
                  <a:pt x="19522" y="29542"/>
                  <a:pt x="15846" y="26761"/>
                  <a:pt x="11908" y="26761"/>
                </a:cubicBezTo>
                <a:cubicBezTo>
                  <a:pt x="11577" y="26761"/>
                  <a:pt x="11245" y="26780"/>
                  <a:pt x="10910" y="26823"/>
                </a:cubicBezTo>
                <a:cubicBezTo>
                  <a:pt x="11013" y="26359"/>
                  <a:pt x="11142" y="25894"/>
                  <a:pt x="11400" y="25017"/>
                </a:cubicBezTo>
                <a:cubicBezTo>
                  <a:pt x="14088" y="25693"/>
                  <a:pt x="17223" y="26342"/>
                  <a:pt x="19887" y="26342"/>
                </a:cubicBezTo>
                <a:cubicBezTo>
                  <a:pt x="21696" y="26342"/>
                  <a:pt x="23288" y="26042"/>
                  <a:pt x="24373" y="25250"/>
                </a:cubicBezTo>
                <a:lnTo>
                  <a:pt x="24373" y="25250"/>
                </a:lnTo>
                <a:cubicBezTo>
                  <a:pt x="23649" y="25368"/>
                  <a:pt x="22922" y="25416"/>
                  <a:pt x="22193" y="25416"/>
                </a:cubicBezTo>
                <a:cubicBezTo>
                  <a:pt x="19226" y="25416"/>
                  <a:pt x="16227" y="24628"/>
                  <a:pt x="13264" y="24628"/>
                </a:cubicBezTo>
                <a:cubicBezTo>
                  <a:pt x="12675" y="24628"/>
                  <a:pt x="12088" y="24659"/>
                  <a:pt x="11503" y="24734"/>
                </a:cubicBezTo>
                <a:cubicBezTo>
                  <a:pt x="11684" y="24141"/>
                  <a:pt x="11890" y="23547"/>
                  <a:pt x="12096" y="22954"/>
                </a:cubicBezTo>
                <a:cubicBezTo>
                  <a:pt x="13934" y="23651"/>
                  <a:pt x="15855" y="23994"/>
                  <a:pt x="17767" y="23994"/>
                </a:cubicBezTo>
                <a:cubicBezTo>
                  <a:pt x="20523" y="23994"/>
                  <a:pt x="23262" y="23282"/>
                  <a:pt x="25714" y="21897"/>
                </a:cubicBezTo>
                <a:lnTo>
                  <a:pt x="25714" y="21897"/>
                </a:lnTo>
                <a:cubicBezTo>
                  <a:pt x="24100" y="22475"/>
                  <a:pt x="22386" y="22662"/>
                  <a:pt x="20631" y="22662"/>
                </a:cubicBezTo>
                <a:cubicBezTo>
                  <a:pt x="17926" y="22662"/>
                  <a:pt x="15122" y="22218"/>
                  <a:pt x="12431" y="22077"/>
                </a:cubicBezTo>
                <a:cubicBezTo>
                  <a:pt x="12793" y="21175"/>
                  <a:pt x="12844" y="21020"/>
                  <a:pt x="13566" y="19524"/>
                </a:cubicBezTo>
                <a:cubicBezTo>
                  <a:pt x="14461" y="19680"/>
                  <a:pt x="15415" y="19765"/>
                  <a:pt x="16388" y="19765"/>
                </a:cubicBezTo>
                <a:cubicBezTo>
                  <a:pt x="20240" y="19765"/>
                  <a:pt x="24403" y="18438"/>
                  <a:pt x="26462" y="14959"/>
                </a:cubicBezTo>
                <a:lnTo>
                  <a:pt x="26462" y="14959"/>
                </a:lnTo>
                <a:cubicBezTo>
                  <a:pt x="22722" y="17744"/>
                  <a:pt x="17925" y="17744"/>
                  <a:pt x="13747" y="19137"/>
                </a:cubicBezTo>
                <a:cubicBezTo>
                  <a:pt x="14211" y="18234"/>
                  <a:pt x="14701" y="17332"/>
                  <a:pt x="15268" y="16481"/>
                </a:cubicBezTo>
                <a:cubicBezTo>
                  <a:pt x="21071" y="15526"/>
                  <a:pt x="27983" y="10936"/>
                  <a:pt x="29221" y="7841"/>
                </a:cubicBezTo>
                <a:lnTo>
                  <a:pt x="29221" y="7841"/>
                </a:lnTo>
                <a:cubicBezTo>
                  <a:pt x="25121" y="10858"/>
                  <a:pt x="20194" y="13360"/>
                  <a:pt x="15630" y="16016"/>
                </a:cubicBezTo>
                <a:cubicBezTo>
                  <a:pt x="18931" y="11271"/>
                  <a:pt x="28731" y="5829"/>
                  <a:pt x="29737" y="1032"/>
                </a:cubicBezTo>
                <a:lnTo>
                  <a:pt x="29737" y="1032"/>
                </a:lnTo>
                <a:cubicBezTo>
                  <a:pt x="27803" y="3173"/>
                  <a:pt x="25249" y="4668"/>
                  <a:pt x="22954" y="6396"/>
                </a:cubicBezTo>
                <a:cubicBezTo>
                  <a:pt x="19369" y="8821"/>
                  <a:pt x="18080" y="12483"/>
                  <a:pt x="15243" y="15759"/>
                </a:cubicBezTo>
                <a:cubicBezTo>
                  <a:pt x="16223" y="10368"/>
                  <a:pt x="19627" y="5649"/>
                  <a:pt x="20659" y="0"/>
                </a:cubicBezTo>
                <a:close/>
              </a:path>
            </a:pathLst>
          </a:custGeom>
          <a:solidFill>
            <a:schemeClr val="accent4"/>
          </a:solidFill>
          <a:ln>
            <a:noFill/>
          </a:ln>
        </p:spPr>
        <p:txBody>
          <a:bodyPr spcFirstLastPara="1" lIns="121900" tIns="121900" rIns="121900" bIns="121900" anchor="ctr"/>
          <a:lstStyle/>
          <a:p>
            <a:pPr marL="0" marR="0" lvl="0" indent="0" algn="l" defTabSz="1219170" rtl="0" eaLnBrk="1" fontAlgn="base"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grpSp>
        <p:nvGrpSpPr>
          <p:cNvPr id="23" name="Google Shape;561;p22"/>
          <p:cNvGrpSpPr>
            <a:grpSpLocks/>
          </p:cNvGrpSpPr>
          <p:nvPr/>
        </p:nvGrpSpPr>
        <p:grpSpPr bwMode="auto">
          <a:xfrm rot="10800000" flipH="1">
            <a:off x="-162984" y="927100"/>
            <a:ext cx="831851" cy="668867"/>
            <a:chOff x="4649450" y="3527425"/>
            <a:chExt cx="1224050" cy="983475"/>
          </a:xfrm>
        </p:grpSpPr>
        <p:sp>
          <p:nvSpPr>
            <p:cNvPr id="24" name="Google Shape;562;p22"/>
            <p:cNvSpPr>
              <a:spLocks/>
            </p:cNvSpPr>
            <p:nvPr/>
          </p:nvSpPr>
          <p:spPr bwMode="auto">
            <a:xfrm>
              <a:off x="4649450" y="4150450"/>
              <a:ext cx="456475" cy="168275"/>
            </a:xfrm>
            <a:custGeom>
              <a:avLst/>
              <a:gdLst>
                <a:gd name="T0" fmla="*/ 226656250 w 18259"/>
                <a:gd name="T1" fmla="*/ 15625 h 6731"/>
                <a:gd name="T2" fmla="*/ 225843750 w 18259"/>
                <a:gd name="T3" fmla="*/ 812500 h 6731"/>
                <a:gd name="T4" fmla="*/ 13875000 w 18259"/>
                <a:gd name="T5" fmla="*/ 91484375 h 6731"/>
                <a:gd name="T6" fmla="*/ 8343750 w 18259"/>
                <a:gd name="T7" fmla="*/ 105156250 h 6731"/>
                <a:gd name="T8" fmla="*/ 226656250 w 18259"/>
                <a:gd name="T9" fmla="*/ 15625 h 673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8259" h="6731" extrusionOk="0">
                  <a:moveTo>
                    <a:pt x="14506" y="1"/>
                  </a:moveTo>
                  <a:lnTo>
                    <a:pt x="14454" y="52"/>
                  </a:lnTo>
                  <a:cubicBezTo>
                    <a:pt x="10483" y="3121"/>
                    <a:pt x="5815" y="5107"/>
                    <a:pt x="888" y="5855"/>
                  </a:cubicBezTo>
                  <a:cubicBezTo>
                    <a:pt x="21" y="6472"/>
                    <a:pt x="0" y="6730"/>
                    <a:pt x="534" y="6730"/>
                  </a:cubicBezTo>
                  <a:cubicBezTo>
                    <a:pt x="3080" y="6730"/>
                    <a:pt x="18259" y="854"/>
                    <a:pt x="14506" y="1"/>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marL="0" marR="0" lvl="0" indent="0" algn="l" defTabSz="121917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sp>
          <p:nvSpPr>
            <p:cNvPr id="25" name="Google Shape;563;p22"/>
            <p:cNvSpPr>
              <a:spLocks/>
            </p:cNvSpPr>
            <p:nvPr/>
          </p:nvSpPr>
          <p:spPr bwMode="auto">
            <a:xfrm>
              <a:off x="4756075" y="3527425"/>
              <a:ext cx="1117425" cy="983475"/>
            </a:xfrm>
            <a:custGeom>
              <a:avLst/>
              <a:gdLst>
                <a:gd name="T0" fmla="*/ 568421875 w 44697"/>
                <a:gd name="T1" fmla="*/ 93421875 h 39339"/>
                <a:gd name="T2" fmla="*/ 558546875 w 44697"/>
                <a:gd name="T3" fmla="*/ 141171875 h 39339"/>
                <a:gd name="T4" fmla="*/ 538640625 w 44697"/>
                <a:gd name="T5" fmla="*/ 148218750 h 39339"/>
                <a:gd name="T6" fmla="*/ 540812500 w 44697"/>
                <a:gd name="T7" fmla="*/ 105296875 h 39339"/>
                <a:gd name="T8" fmla="*/ 568421875 w 44697"/>
                <a:gd name="T9" fmla="*/ 93421875 h 39339"/>
                <a:gd name="T10" fmla="*/ 330812500 w 44697"/>
                <a:gd name="T11" fmla="*/ 156265625 h 39339"/>
                <a:gd name="T12" fmla="*/ 333281250 w 44697"/>
                <a:gd name="T13" fmla="*/ 156484375 h 39339"/>
                <a:gd name="T14" fmla="*/ 318171875 w 44697"/>
                <a:gd name="T15" fmla="*/ 225640625 h 39339"/>
                <a:gd name="T16" fmla="*/ 315546875 w 44697"/>
                <a:gd name="T17" fmla="*/ 225390625 h 39339"/>
                <a:gd name="T18" fmla="*/ 330812500 w 44697"/>
                <a:gd name="T19" fmla="*/ 156265625 h 39339"/>
                <a:gd name="T20" fmla="*/ 308812500 w 44697"/>
                <a:gd name="T21" fmla="*/ 337437500 h 39339"/>
                <a:gd name="T22" fmla="*/ 331671875 w 44697"/>
                <a:gd name="T23" fmla="*/ 342250000 h 39339"/>
                <a:gd name="T24" fmla="*/ 334062500 w 44697"/>
                <a:gd name="T25" fmla="*/ 393734375 h 39339"/>
                <a:gd name="T26" fmla="*/ 310703125 w 44697"/>
                <a:gd name="T27" fmla="*/ 388593750 h 39339"/>
                <a:gd name="T28" fmla="*/ 308812500 w 44697"/>
                <a:gd name="T29" fmla="*/ 337437500 h 39339"/>
                <a:gd name="T30" fmla="*/ 377843750 w 44697"/>
                <a:gd name="T31" fmla="*/ 408781250 h 39339"/>
                <a:gd name="T32" fmla="*/ 404203125 w 44697"/>
                <a:gd name="T33" fmla="*/ 431718750 h 39339"/>
                <a:gd name="T34" fmla="*/ 392500000 w 44697"/>
                <a:gd name="T35" fmla="*/ 437390625 h 39339"/>
                <a:gd name="T36" fmla="*/ 366328125 w 44697"/>
                <a:gd name="T37" fmla="*/ 414390625 h 39339"/>
                <a:gd name="T38" fmla="*/ 377843750 w 44697"/>
                <a:gd name="T39" fmla="*/ 408781250 h 39339"/>
                <a:gd name="T40" fmla="*/ 400093750 w 44697"/>
                <a:gd name="T41" fmla="*/ 0 h 39339"/>
                <a:gd name="T42" fmla="*/ 279687500 w 44697"/>
                <a:gd name="T43" fmla="*/ 100875000 h 39339"/>
                <a:gd name="T44" fmla="*/ 274265625 w 44697"/>
                <a:gd name="T45" fmla="*/ 248312500 h 39339"/>
                <a:gd name="T46" fmla="*/ 247046875 w 44697"/>
                <a:gd name="T47" fmla="*/ 211687500 h 39339"/>
                <a:gd name="T48" fmla="*/ 263968750 w 44697"/>
                <a:gd name="T49" fmla="*/ 32765625 h 39339"/>
                <a:gd name="T50" fmla="*/ 263968750 w 44697"/>
                <a:gd name="T51" fmla="*/ 32765625 h 39339"/>
                <a:gd name="T52" fmla="*/ 179015625 w 44697"/>
                <a:gd name="T53" fmla="*/ 322359375 h 39339"/>
                <a:gd name="T54" fmla="*/ 176515625 w 44697"/>
                <a:gd name="T55" fmla="*/ 322109375 h 39339"/>
                <a:gd name="T56" fmla="*/ 97937500 w 44697"/>
                <a:gd name="T57" fmla="*/ 144390625 h 39339"/>
                <a:gd name="T58" fmla="*/ 97937500 w 44697"/>
                <a:gd name="T59" fmla="*/ 144390625 h 39339"/>
                <a:gd name="T60" fmla="*/ 21375000 w 44697"/>
                <a:gd name="T61" fmla="*/ 330171875 h 39339"/>
                <a:gd name="T62" fmla="*/ 133796875 w 44697"/>
                <a:gd name="T63" fmla="*/ 420828125 h 39339"/>
                <a:gd name="T64" fmla="*/ 205937500 w 44697"/>
                <a:gd name="T65" fmla="*/ 579609375 h 39339"/>
                <a:gd name="T66" fmla="*/ 321625000 w 44697"/>
                <a:gd name="T67" fmla="*/ 614656250 h 39339"/>
                <a:gd name="T68" fmla="*/ 401375000 w 44697"/>
                <a:gd name="T69" fmla="*/ 590093750 h 39339"/>
                <a:gd name="T70" fmla="*/ 343359375 w 44697"/>
                <a:gd name="T71" fmla="*/ 557843750 h 39339"/>
                <a:gd name="T72" fmla="*/ 249859375 w 44697"/>
                <a:gd name="T73" fmla="*/ 462750000 h 39339"/>
                <a:gd name="T74" fmla="*/ 259890625 w 44697"/>
                <a:gd name="T75" fmla="*/ 461968750 h 39339"/>
                <a:gd name="T76" fmla="*/ 447968750 w 44697"/>
                <a:gd name="T77" fmla="*/ 519750000 h 39339"/>
                <a:gd name="T78" fmla="*/ 507359375 w 44697"/>
                <a:gd name="T79" fmla="*/ 502234375 h 39339"/>
                <a:gd name="T80" fmla="*/ 577078125 w 44697"/>
                <a:gd name="T81" fmla="*/ 433734375 h 39339"/>
                <a:gd name="T82" fmla="*/ 577078125 w 44697"/>
                <a:gd name="T83" fmla="*/ 433734375 h 39339"/>
                <a:gd name="T84" fmla="*/ 531578125 w 44697"/>
                <a:gd name="T85" fmla="*/ 436671875 h 39339"/>
                <a:gd name="T86" fmla="*/ 401375000 w 44697"/>
                <a:gd name="T87" fmla="*/ 379328125 h 39339"/>
                <a:gd name="T88" fmla="*/ 419578125 w 44697"/>
                <a:gd name="T89" fmla="*/ 361828125 h 39339"/>
                <a:gd name="T90" fmla="*/ 546062500 w 44697"/>
                <a:gd name="T91" fmla="*/ 382265625 h 39339"/>
                <a:gd name="T92" fmla="*/ 567406250 w 44697"/>
                <a:gd name="T93" fmla="*/ 377312500 h 39339"/>
                <a:gd name="T94" fmla="*/ 642765625 w 44697"/>
                <a:gd name="T95" fmla="*/ 289062500 h 39339"/>
                <a:gd name="T96" fmla="*/ 642765625 w 44697"/>
                <a:gd name="T97" fmla="*/ 289062500 h 39339"/>
                <a:gd name="T98" fmla="*/ 569609375 w 44697"/>
                <a:gd name="T99" fmla="*/ 299906250 h 39339"/>
                <a:gd name="T100" fmla="*/ 519453125 w 44697"/>
                <a:gd name="T101" fmla="*/ 245937500 h 39339"/>
                <a:gd name="T102" fmla="*/ 662109375 w 44697"/>
                <a:gd name="T103" fmla="*/ 203218750 h 39339"/>
                <a:gd name="T104" fmla="*/ 683468750 w 44697"/>
                <a:gd name="T105" fmla="*/ 64203125 h 39339"/>
                <a:gd name="T106" fmla="*/ 564890625 w 44697"/>
                <a:gd name="T107" fmla="*/ 31984375 h 39339"/>
                <a:gd name="T108" fmla="*/ 453765625 w 44697"/>
                <a:gd name="T109" fmla="*/ 127062500 h 39339"/>
                <a:gd name="T110" fmla="*/ 425046875 w 44697"/>
                <a:gd name="T111" fmla="*/ 158625000 h 39339"/>
                <a:gd name="T112" fmla="*/ 406625000 w 44697"/>
                <a:gd name="T113" fmla="*/ 152046875 h 39339"/>
                <a:gd name="T114" fmla="*/ 429187500 w 44697"/>
                <a:gd name="T115" fmla="*/ 16640625 h 39339"/>
                <a:gd name="T116" fmla="*/ 400093750 w 44697"/>
                <a:gd name="T117" fmla="*/ 0 h 39339"/>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44697" h="39339" extrusionOk="0">
                  <a:moveTo>
                    <a:pt x="36379" y="5979"/>
                  </a:moveTo>
                  <a:cubicBezTo>
                    <a:pt x="37626" y="5979"/>
                    <a:pt x="37864" y="7555"/>
                    <a:pt x="35747" y="9035"/>
                  </a:cubicBezTo>
                  <a:cubicBezTo>
                    <a:pt x="35259" y="9350"/>
                    <a:pt x="34824" y="9486"/>
                    <a:pt x="34473" y="9486"/>
                  </a:cubicBezTo>
                  <a:cubicBezTo>
                    <a:pt x="33357" y="9486"/>
                    <a:pt x="33082" y="8112"/>
                    <a:pt x="34612" y="6739"/>
                  </a:cubicBezTo>
                  <a:cubicBezTo>
                    <a:pt x="35297" y="6203"/>
                    <a:pt x="35910" y="5979"/>
                    <a:pt x="36379" y="5979"/>
                  </a:cubicBezTo>
                  <a:close/>
                  <a:moveTo>
                    <a:pt x="21172" y="10001"/>
                  </a:moveTo>
                  <a:cubicBezTo>
                    <a:pt x="21224" y="10001"/>
                    <a:pt x="21276" y="10006"/>
                    <a:pt x="21330" y="10015"/>
                  </a:cubicBezTo>
                  <a:cubicBezTo>
                    <a:pt x="22725" y="10339"/>
                    <a:pt x="21930" y="14441"/>
                    <a:pt x="20363" y="14441"/>
                  </a:cubicBezTo>
                  <a:cubicBezTo>
                    <a:pt x="20308" y="14441"/>
                    <a:pt x="20252" y="14435"/>
                    <a:pt x="20195" y="14425"/>
                  </a:cubicBezTo>
                  <a:cubicBezTo>
                    <a:pt x="18771" y="14125"/>
                    <a:pt x="19573" y="10001"/>
                    <a:pt x="21172" y="10001"/>
                  </a:cubicBezTo>
                  <a:close/>
                  <a:moveTo>
                    <a:pt x="19764" y="21596"/>
                  </a:moveTo>
                  <a:cubicBezTo>
                    <a:pt x="20187" y="21596"/>
                    <a:pt x="20679" y="21690"/>
                    <a:pt x="21227" y="21904"/>
                  </a:cubicBezTo>
                  <a:cubicBezTo>
                    <a:pt x="23760" y="23171"/>
                    <a:pt x="23321" y="25199"/>
                    <a:pt x="21380" y="25199"/>
                  </a:cubicBezTo>
                  <a:cubicBezTo>
                    <a:pt x="20950" y="25199"/>
                    <a:pt x="20447" y="25099"/>
                    <a:pt x="19885" y="24870"/>
                  </a:cubicBezTo>
                  <a:cubicBezTo>
                    <a:pt x="17338" y="23618"/>
                    <a:pt x="17796" y="21596"/>
                    <a:pt x="19764" y="21596"/>
                  </a:cubicBezTo>
                  <a:close/>
                  <a:moveTo>
                    <a:pt x="24182" y="26162"/>
                  </a:moveTo>
                  <a:cubicBezTo>
                    <a:pt x="24978" y="26162"/>
                    <a:pt x="26067" y="26763"/>
                    <a:pt x="25869" y="27630"/>
                  </a:cubicBezTo>
                  <a:cubicBezTo>
                    <a:pt x="25759" y="27880"/>
                    <a:pt x="25466" y="27993"/>
                    <a:pt x="25120" y="27993"/>
                  </a:cubicBezTo>
                  <a:cubicBezTo>
                    <a:pt x="24325" y="27993"/>
                    <a:pt x="23247" y="27401"/>
                    <a:pt x="23445" y="26521"/>
                  </a:cubicBezTo>
                  <a:cubicBezTo>
                    <a:pt x="23553" y="26273"/>
                    <a:pt x="23840" y="26162"/>
                    <a:pt x="24182" y="26162"/>
                  </a:cubicBezTo>
                  <a:close/>
                  <a:moveTo>
                    <a:pt x="25606" y="0"/>
                  </a:moveTo>
                  <a:cubicBezTo>
                    <a:pt x="22588" y="0"/>
                    <a:pt x="17675" y="4496"/>
                    <a:pt x="17900" y="6456"/>
                  </a:cubicBezTo>
                  <a:cubicBezTo>
                    <a:pt x="16987" y="8479"/>
                    <a:pt x="18562" y="15892"/>
                    <a:pt x="17553" y="15892"/>
                  </a:cubicBezTo>
                  <a:cubicBezTo>
                    <a:pt x="17250" y="15892"/>
                    <a:pt x="16715" y="15226"/>
                    <a:pt x="15811" y="13548"/>
                  </a:cubicBezTo>
                  <a:cubicBezTo>
                    <a:pt x="13644" y="6765"/>
                    <a:pt x="18519" y="3541"/>
                    <a:pt x="16894" y="2097"/>
                  </a:cubicBezTo>
                  <a:cubicBezTo>
                    <a:pt x="4927" y="6524"/>
                    <a:pt x="13981" y="20631"/>
                    <a:pt x="11457" y="20631"/>
                  </a:cubicBezTo>
                  <a:cubicBezTo>
                    <a:pt x="11408" y="20631"/>
                    <a:pt x="11355" y="20625"/>
                    <a:pt x="11297" y="20615"/>
                  </a:cubicBezTo>
                  <a:cubicBezTo>
                    <a:pt x="3844" y="16823"/>
                    <a:pt x="7919" y="10273"/>
                    <a:pt x="6268" y="9241"/>
                  </a:cubicBezTo>
                  <a:cubicBezTo>
                    <a:pt x="1780" y="9447"/>
                    <a:pt x="1" y="18345"/>
                    <a:pt x="1368" y="21131"/>
                  </a:cubicBezTo>
                  <a:cubicBezTo>
                    <a:pt x="2425" y="24225"/>
                    <a:pt x="5314" y="26727"/>
                    <a:pt x="8563" y="26933"/>
                  </a:cubicBezTo>
                  <a:cubicBezTo>
                    <a:pt x="6681" y="33304"/>
                    <a:pt x="11968" y="36295"/>
                    <a:pt x="13180" y="37095"/>
                  </a:cubicBezTo>
                  <a:cubicBezTo>
                    <a:pt x="16091" y="38759"/>
                    <a:pt x="18570" y="39338"/>
                    <a:pt x="20584" y="39338"/>
                  </a:cubicBezTo>
                  <a:cubicBezTo>
                    <a:pt x="22940" y="39338"/>
                    <a:pt x="24659" y="38544"/>
                    <a:pt x="25688" y="37766"/>
                  </a:cubicBezTo>
                  <a:cubicBezTo>
                    <a:pt x="27932" y="35831"/>
                    <a:pt x="26101" y="36167"/>
                    <a:pt x="21975" y="35702"/>
                  </a:cubicBezTo>
                  <a:cubicBezTo>
                    <a:pt x="17100" y="35522"/>
                    <a:pt x="14469" y="31086"/>
                    <a:pt x="15991" y="29616"/>
                  </a:cubicBezTo>
                  <a:cubicBezTo>
                    <a:pt x="16201" y="29582"/>
                    <a:pt x="16415" y="29566"/>
                    <a:pt x="16633" y="29566"/>
                  </a:cubicBezTo>
                  <a:cubicBezTo>
                    <a:pt x="19978" y="29566"/>
                    <a:pt x="24301" y="33264"/>
                    <a:pt x="28670" y="33264"/>
                  </a:cubicBezTo>
                  <a:cubicBezTo>
                    <a:pt x="29941" y="33264"/>
                    <a:pt x="31216" y="32951"/>
                    <a:pt x="32471" y="32143"/>
                  </a:cubicBezTo>
                  <a:cubicBezTo>
                    <a:pt x="34277" y="31215"/>
                    <a:pt x="38068" y="28558"/>
                    <a:pt x="36933" y="27759"/>
                  </a:cubicBezTo>
                  <a:cubicBezTo>
                    <a:pt x="35945" y="27884"/>
                    <a:pt x="34966" y="27947"/>
                    <a:pt x="34021" y="27947"/>
                  </a:cubicBezTo>
                  <a:cubicBezTo>
                    <a:pt x="29910" y="27947"/>
                    <a:pt x="26443" y="26752"/>
                    <a:pt x="25688" y="24277"/>
                  </a:cubicBezTo>
                  <a:cubicBezTo>
                    <a:pt x="25424" y="23442"/>
                    <a:pt x="25932" y="23157"/>
                    <a:pt x="26853" y="23157"/>
                  </a:cubicBezTo>
                  <a:cubicBezTo>
                    <a:pt x="28828" y="23157"/>
                    <a:pt x="32703" y="24465"/>
                    <a:pt x="34948" y="24465"/>
                  </a:cubicBezTo>
                  <a:cubicBezTo>
                    <a:pt x="35537" y="24465"/>
                    <a:pt x="36013" y="24375"/>
                    <a:pt x="36314" y="24148"/>
                  </a:cubicBezTo>
                  <a:cubicBezTo>
                    <a:pt x="38816" y="23606"/>
                    <a:pt x="43303" y="19274"/>
                    <a:pt x="41137" y="18500"/>
                  </a:cubicBezTo>
                  <a:cubicBezTo>
                    <a:pt x="39565" y="18986"/>
                    <a:pt x="37927" y="19194"/>
                    <a:pt x="36455" y="19194"/>
                  </a:cubicBezTo>
                  <a:cubicBezTo>
                    <a:pt x="32299" y="19194"/>
                    <a:pt x="29474" y="17531"/>
                    <a:pt x="33245" y="15740"/>
                  </a:cubicBezTo>
                  <a:cubicBezTo>
                    <a:pt x="36340" y="14554"/>
                    <a:pt x="40131" y="15818"/>
                    <a:pt x="42375" y="13006"/>
                  </a:cubicBezTo>
                  <a:cubicBezTo>
                    <a:pt x="43355" y="10453"/>
                    <a:pt x="44696" y="5966"/>
                    <a:pt x="43742" y="4109"/>
                  </a:cubicBezTo>
                  <a:cubicBezTo>
                    <a:pt x="41314" y="2858"/>
                    <a:pt x="38595" y="2047"/>
                    <a:pt x="36153" y="2047"/>
                  </a:cubicBezTo>
                  <a:cubicBezTo>
                    <a:pt x="32654" y="2047"/>
                    <a:pt x="29725" y="3712"/>
                    <a:pt x="29041" y="8132"/>
                  </a:cubicBezTo>
                  <a:cubicBezTo>
                    <a:pt x="28743" y="9270"/>
                    <a:pt x="28120" y="10152"/>
                    <a:pt x="27203" y="10152"/>
                  </a:cubicBezTo>
                  <a:cubicBezTo>
                    <a:pt x="26852" y="10152"/>
                    <a:pt x="26459" y="10023"/>
                    <a:pt x="26024" y="9731"/>
                  </a:cubicBezTo>
                  <a:cubicBezTo>
                    <a:pt x="23651" y="7100"/>
                    <a:pt x="26901" y="3851"/>
                    <a:pt x="27468" y="1065"/>
                  </a:cubicBezTo>
                  <a:cubicBezTo>
                    <a:pt x="27065" y="312"/>
                    <a:pt x="26401" y="0"/>
                    <a:pt x="25606" y="0"/>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marL="0" marR="0" lvl="0" indent="0" algn="l" defTabSz="121917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sp>
          <p:nvSpPr>
            <p:cNvPr id="26" name="Google Shape;564;p22"/>
            <p:cNvSpPr>
              <a:spLocks/>
            </p:cNvSpPr>
            <p:nvPr/>
          </p:nvSpPr>
          <p:spPr bwMode="auto">
            <a:xfrm>
              <a:off x="4841875" y="3612075"/>
              <a:ext cx="811775" cy="761500"/>
            </a:xfrm>
            <a:custGeom>
              <a:avLst/>
              <a:gdLst>
                <a:gd name="T0" fmla="*/ 329640625 w 32471"/>
                <a:gd name="T1" fmla="*/ 0 h 30460"/>
                <a:gd name="T2" fmla="*/ 329640625 w 32471"/>
                <a:gd name="T3" fmla="*/ 0 h 30460"/>
                <a:gd name="T4" fmla="*/ 312718750 w 32471"/>
                <a:gd name="T5" fmla="*/ 229296875 h 30460"/>
                <a:gd name="T6" fmla="*/ 197859375 w 32471"/>
                <a:gd name="T7" fmla="*/ 289750000 h 30460"/>
                <a:gd name="T8" fmla="*/ 156359375 w 32471"/>
                <a:gd name="T9" fmla="*/ 76578125 h 30460"/>
                <a:gd name="T10" fmla="*/ 156359375 w 32471"/>
                <a:gd name="T11" fmla="*/ 76578125 h 30460"/>
                <a:gd name="T12" fmla="*/ 194640625 w 32471"/>
                <a:gd name="T13" fmla="*/ 291359375 h 30460"/>
                <a:gd name="T14" fmla="*/ 108000000 w 32471"/>
                <a:gd name="T15" fmla="*/ 342140625 h 30460"/>
                <a:gd name="T16" fmla="*/ 7250000 w 32471"/>
                <a:gd name="T17" fmla="*/ 163218750 h 30460"/>
                <a:gd name="T18" fmla="*/ 7250000 w 32471"/>
                <a:gd name="T19" fmla="*/ 163218750 h 30460"/>
                <a:gd name="T20" fmla="*/ 4031250 w 32471"/>
                <a:gd name="T21" fmla="*/ 206734375 h 30460"/>
                <a:gd name="T22" fmla="*/ 103562500 w 32471"/>
                <a:gd name="T23" fmla="*/ 344562500 h 30460"/>
                <a:gd name="T24" fmla="*/ 66093750 w 32471"/>
                <a:gd name="T25" fmla="*/ 371953125 h 30460"/>
                <a:gd name="T26" fmla="*/ 112031250 w 32471"/>
                <a:gd name="T27" fmla="*/ 343750000 h 30460"/>
                <a:gd name="T28" fmla="*/ 112031250 w 32471"/>
                <a:gd name="T29" fmla="*/ 343750000 h 30460"/>
                <a:gd name="T30" fmla="*/ 148296875 w 32471"/>
                <a:gd name="T31" fmla="*/ 475921875 h 30460"/>
                <a:gd name="T32" fmla="*/ 158781250 w 32471"/>
                <a:gd name="T33" fmla="*/ 315937500 h 30460"/>
                <a:gd name="T34" fmla="*/ 378296875 w 32471"/>
                <a:gd name="T35" fmla="*/ 435640625 h 30460"/>
                <a:gd name="T36" fmla="*/ 380015625 w 32471"/>
                <a:gd name="T37" fmla="*/ 435625000 h 30460"/>
                <a:gd name="T38" fmla="*/ 162406250 w 32471"/>
                <a:gd name="T39" fmla="*/ 313921875 h 30460"/>
                <a:gd name="T40" fmla="*/ 316343750 w 32471"/>
                <a:gd name="T41" fmla="*/ 231312500 h 30460"/>
                <a:gd name="T42" fmla="*/ 341734375 w 32471"/>
                <a:gd name="T43" fmla="*/ 218828125 h 30460"/>
                <a:gd name="T44" fmla="*/ 471234375 w 32471"/>
                <a:gd name="T45" fmla="*/ 281484375 h 30460"/>
                <a:gd name="T46" fmla="*/ 491640625 w 32471"/>
                <a:gd name="T47" fmla="*/ 277265625 h 30460"/>
                <a:gd name="T48" fmla="*/ 491640625 w 32471"/>
                <a:gd name="T49" fmla="*/ 277265625 h 30460"/>
                <a:gd name="T50" fmla="*/ 479328125 w 32471"/>
                <a:gd name="T51" fmla="*/ 278031250 h 30460"/>
                <a:gd name="T52" fmla="*/ 345359375 w 32471"/>
                <a:gd name="T53" fmla="*/ 216812500 h 30460"/>
                <a:gd name="T54" fmla="*/ 507359375 w 32471"/>
                <a:gd name="T55" fmla="*/ 94703125 h 30460"/>
                <a:gd name="T56" fmla="*/ 507359375 w 32471"/>
                <a:gd name="T57" fmla="*/ 94703125 h 30460"/>
                <a:gd name="T58" fmla="*/ 414671875 w 32471"/>
                <a:gd name="T59" fmla="*/ 176515625 h 30460"/>
                <a:gd name="T60" fmla="*/ 438828125 w 32471"/>
                <a:gd name="T61" fmla="*/ 73562500 h 30460"/>
                <a:gd name="T62" fmla="*/ 435625000 w 32471"/>
                <a:gd name="T63" fmla="*/ 78187500 h 30460"/>
                <a:gd name="T64" fmla="*/ 315531250 w 32471"/>
                <a:gd name="T65" fmla="*/ 227687500 h 30460"/>
                <a:gd name="T66" fmla="*/ 329640625 w 32471"/>
                <a:gd name="T67" fmla="*/ 0 h 30460"/>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32471" h="30460" extrusionOk="0">
                  <a:moveTo>
                    <a:pt x="21097" y="0"/>
                  </a:moveTo>
                  <a:lnTo>
                    <a:pt x="21097" y="0"/>
                  </a:lnTo>
                  <a:cubicBezTo>
                    <a:pt x="18312" y="4075"/>
                    <a:pt x="17873" y="9827"/>
                    <a:pt x="20014" y="14675"/>
                  </a:cubicBezTo>
                  <a:cubicBezTo>
                    <a:pt x="17796" y="15759"/>
                    <a:pt x="15114" y="17177"/>
                    <a:pt x="12663" y="18544"/>
                  </a:cubicBezTo>
                  <a:cubicBezTo>
                    <a:pt x="8614" y="14005"/>
                    <a:pt x="8589" y="9827"/>
                    <a:pt x="10007" y="4901"/>
                  </a:cubicBezTo>
                  <a:cubicBezTo>
                    <a:pt x="7841" y="9208"/>
                    <a:pt x="8924" y="14908"/>
                    <a:pt x="12457" y="18647"/>
                  </a:cubicBezTo>
                  <a:cubicBezTo>
                    <a:pt x="10884" y="19524"/>
                    <a:pt x="8769" y="20762"/>
                    <a:pt x="6912" y="21897"/>
                  </a:cubicBezTo>
                  <a:cubicBezTo>
                    <a:pt x="2192" y="20607"/>
                    <a:pt x="26" y="15217"/>
                    <a:pt x="464" y="10446"/>
                  </a:cubicBezTo>
                  <a:cubicBezTo>
                    <a:pt x="0" y="10884"/>
                    <a:pt x="284" y="12096"/>
                    <a:pt x="258" y="13231"/>
                  </a:cubicBezTo>
                  <a:cubicBezTo>
                    <a:pt x="568" y="16739"/>
                    <a:pt x="2734" y="20891"/>
                    <a:pt x="6628" y="22052"/>
                  </a:cubicBezTo>
                  <a:cubicBezTo>
                    <a:pt x="6345" y="22464"/>
                    <a:pt x="4153" y="23135"/>
                    <a:pt x="4230" y="23805"/>
                  </a:cubicBezTo>
                  <a:cubicBezTo>
                    <a:pt x="4926" y="23367"/>
                    <a:pt x="6061" y="22671"/>
                    <a:pt x="7170" y="22000"/>
                  </a:cubicBezTo>
                  <a:cubicBezTo>
                    <a:pt x="5519" y="24527"/>
                    <a:pt x="6783" y="29840"/>
                    <a:pt x="9491" y="30459"/>
                  </a:cubicBezTo>
                  <a:cubicBezTo>
                    <a:pt x="5881" y="28138"/>
                    <a:pt x="5287" y="21819"/>
                    <a:pt x="10162" y="20220"/>
                  </a:cubicBezTo>
                  <a:cubicBezTo>
                    <a:pt x="14902" y="21989"/>
                    <a:pt x="18574" y="27881"/>
                    <a:pt x="24211" y="27881"/>
                  </a:cubicBezTo>
                  <a:cubicBezTo>
                    <a:pt x="24248" y="27881"/>
                    <a:pt x="24284" y="27881"/>
                    <a:pt x="24321" y="27880"/>
                  </a:cubicBezTo>
                  <a:cubicBezTo>
                    <a:pt x="18956" y="27236"/>
                    <a:pt x="15397" y="22438"/>
                    <a:pt x="10394" y="20091"/>
                  </a:cubicBezTo>
                  <a:cubicBezTo>
                    <a:pt x="13515" y="18286"/>
                    <a:pt x="16816" y="16507"/>
                    <a:pt x="20246" y="14804"/>
                  </a:cubicBezTo>
                  <a:lnTo>
                    <a:pt x="21871" y="14005"/>
                  </a:lnTo>
                  <a:cubicBezTo>
                    <a:pt x="24118" y="15173"/>
                    <a:pt x="27476" y="18015"/>
                    <a:pt x="30159" y="18015"/>
                  </a:cubicBezTo>
                  <a:cubicBezTo>
                    <a:pt x="30617" y="18015"/>
                    <a:pt x="31055" y="17932"/>
                    <a:pt x="31465" y="17745"/>
                  </a:cubicBezTo>
                  <a:cubicBezTo>
                    <a:pt x="31199" y="17778"/>
                    <a:pt x="30936" y="17794"/>
                    <a:pt x="30677" y="17794"/>
                  </a:cubicBezTo>
                  <a:cubicBezTo>
                    <a:pt x="27570" y="17794"/>
                    <a:pt x="24936" y="15495"/>
                    <a:pt x="22103" y="13876"/>
                  </a:cubicBezTo>
                  <a:cubicBezTo>
                    <a:pt x="25224" y="12380"/>
                    <a:pt x="31671" y="9053"/>
                    <a:pt x="32471" y="6061"/>
                  </a:cubicBezTo>
                  <a:cubicBezTo>
                    <a:pt x="31052" y="8176"/>
                    <a:pt x="28912" y="9904"/>
                    <a:pt x="26539" y="11297"/>
                  </a:cubicBezTo>
                  <a:cubicBezTo>
                    <a:pt x="25966" y="10495"/>
                    <a:pt x="28283" y="4708"/>
                    <a:pt x="28085" y="4708"/>
                  </a:cubicBezTo>
                  <a:cubicBezTo>
                    <a:pt x="28060" y="4708"/>
                    <a:pt x="27995" y="4799"/>
                    <a:pt x="27880" y="5004"/>
                  </a:cubicBezTo>
                  <a:cubicBezTo>
                    <a:pt x="24037" y="12432"/>
                    <a:pt x="30201" y="9904"/>
                    <a:pt x="20194" y="14572"/>
                  </a:cubicBezTo>
                  <a:cubicBezTo>
                    <a:pt x="17770" y="9208"/>
                    <a:pt x="19034" y="4256"/>
                    <a:pt x="21097" y="0"/>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marL="0" marR="0" lvl="0" indent="0" algn="l" defTabSz="121917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grpSp>
      <p:sp>
        <p:nvSpPr>
          <p:cNvPr id="27" name="Google Shape;565;p22"/>
          <p:cNvSpPr>
            <a:spLocks/>
          </p:cNvSpPr>
          <p:nvPr/>
        </p:nvSpPr>
        <p:spPr bwMode="auto">
          <a:xfrm rot="10800000" flipH="1">
            <a:off x="-338667" y="-12699"/>
            <a:ext cx="846667" cy="1147233"/>
          </a:xfrm>
          <a:custGeom>
            <a:avLst/>
            <a:gdLst>
              <a:gd name="T0" fmla="*/ 144893129 w 29738"/>
              <a:gd name="T1" fmla="*/ 159082189 h 40284"/>
              <a:gd name="T2" fmla="*/ 133082915 w 29738"/>
              <a:gd name="T3" fmla="*/ 179183976 h 40284"/>
              <a:gd name="T4" fmla="*/ 109735636 w 29738"/>
              <a:gd name="T5" fmla="*/ 31668441 h 40284"/>
              <a:gd name="T6" fmla="*/ 115012896 w 29738"/>
              <a:gd name="T7" fmla="*/ 219144421 h 40284"/>
              <a:gd name="T8" fmla="*/ 44201855 w 29738"/>
              <a:gd name="T9" fmla="*/ 85192797 h 40284"/>
              <a:gd name="T10" fmla="*/ 108226886 w 29738"/>
              <a:gd name="T11" fmla="*/ 238749868 h 40284"/>
              <a:gd name="T12" fmla="*/ 25109554 w 29738"/>
              <a:gd name="T13" fmla="*/ 141240417 h 40284"/>
              <a:gd name="T14" fmla="*/ 101450443 w 29738"/>
              <a:gd name="T15" fmla="*/ 262369478 h 40284"/>
              <a:gd name="T16" fmla="*/ 0 w 29738"/>
              <a:gd name="T17" fmla="*/ 206828237 h 40284"/>
              <a:gd name="T18" fmla="*/ 100194279 w 29738"/>
              <a:gd name="T19" fmla="*/ 267144128 h 40284"/>
              <a:gd name="T20" fmla="*/ 96679764 w 29738"/>
              <a:gd name="T21" fmla="*/ 281974455 h 40284"/>
              <a:gd name="T22" fmla="*/ 4770678 w 29738"/>
              <a:gd name="T23" fmla="*/ 283231303 h 40284"/>
              <a:gd name="T24" fmla="*/ 49284396 w 29738"/>
              <a:gd name="T25" fmla="*/ 295547957 h 40284"/>
              <a:gd name="T26" fmla="*/ 94664433 w 29738"/>
              <a:gd name="T27" fmla="*/ 290510527 h 40284"/>
              <a:gd name="T28" fmla="*/ 19082713 w 29738"/>
              <a:gd name="T29" fmla="*/ 332487857 h 40284"/>
              <a:gd name="T30" fmla="*/ 90652923 w 29738"/>
              <a:gd name="T31" fmla="*/ 310115526 h 40284"/>
              <a:gd name="T32" fmla="*/ 78015616 w 29738"/>
              <a:gd name="T33" fmla="*/ 392521361 h 40284"/>
              <a:gd name="T34" fmla="*/ 137853593 w 29738"/>
              <a:gd name="T35" fmla="*/ 360375269 h 40284"/>
              <a:gd name="T36" fmla="*/ 99191642 w 29738"/>
              <a:gd name="T37" fmla="*/ 290510527 h 40284"/>
              <a:gd name="T38" fmla="*/ 100943882 w 29738"/>
              <a:gd name="T39" fmla="*/ 283231303 h 40284"/>
              <a:gd name="T40" fmla="*/ 193330339 w 29738"/>
              <a:gd name="T41" fmla="*/ 293793851 h 40284"/>
              <a:gd name="T42" fmla="*/ 230259225 w 29738"/>
              <a:gd name="T43" fmla="*/ 287752763 h 40284"/>
              <a:gd name="T44" fmla="*/ 115937573 w 29738"/>
              <a:gd name="T45" fmla="*/ 260761809 h 40284"/>
              <a:gd name="T46" fmla="*/ 110991799 w 29738"/>
              <a:gd name="T47" fmla="*/ 243768138 h 40284"/>
              <a:gd name="T48" fmla="*/ 237298291 w 29738"/>
              <a:gd name="T49" fmla="*/ 246038213 h 40284"/>
              <a:gd name="T50" fmla="*/ 216073494 w 29738"/>
              <a:gd name="T51" fmla="*/ 247655920 h 40284"/>
              <a:gd name="T52" fmla="*/ 111994458 w 29738"/>
              <a:gd name="T53" fmla="*/ 241010374 h 40284"/>
              <a:gd name="T54" fmla="*/ 172981448 w 29738"/>
              <a:gd name="T55" fmla="*/ 233799583 h 40284"/>
              <a:gd name="T56" fmla="*/ 250354611 w 29738"/>
              <a:gd name="T57" fmla="*/ 213366561 h 40284"/>
              <a:gd name="T58" fmla="*/ 121029702 w 29738"/>
              <a:gd name="T59" fmla="*/ 215120219 h 40284"/>
              <a:gd name="T60" fmla="*/ 159555334 w 29738"/>
              <a:gd name="T61" fmla="*/ 192591860 h 40284"/>
              <a:gd name="T62" fmla="*/ 257637168 w 29738"/>
              <a:gd name="T63" fmla="*/ 145761877 h 40284"/>
              <a:gd name="T64" fmla="*/ 148651113 w 29738"/>
              <a:gd name="T65" fmla="*/ 160592226 h 40284"/>
              <a:gd name="T66" fmla="*/ 284498962 w 29738"/>
              <a:gd name="T67" fmla="*/ 76403536 h 40284"/>
              <a:gd name="T68" fmla="*/ 289523144 w 29738"/>
              <a:gd name="T69" fmla="*/ 10055699 h 40284"/>
              <a:gd name="T70" fmla="*/ 223482781 w 29738"/>
              <a:gd name="T71" fmla="*/ 62323186 h 40284"/>
              <a:gd name="T72" fmla="*/ 201138610 w 29738"/>
              <a:gd name="T73" fmla="*/ 0 h 4028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9738" h="40284" extrusionOk="0">
                <a:moveTo>
                  <a:pt x="20659" y="0"/>
                </a:moveTo>
                <a:cubicBezTo>
                  <a:pt x="17022" y="4411"/>
                  <a:pt x="13953" y="10291"/>
                  <a:pt x="14882" y="16326"/>
                </a:cubicBezTo>
                <a:lnTo>
                  <a:pt x="14701" y="16584"/>
                </a:lnTo>
                <a:cubicBezTo>
                  <a:pt x="14340" y="17177"/>
                  <a:pt x="13979" y="17770"/>
                  <a:pt x="13669" y="18389"/>
                </a:cubicBezTo>
                <a:cubicBezTo>
                  <a:pt x="13205" y="13308"/>
                  <a:pt x="12406" y="8228"/>
                  <a:pt x="11271" y="3250"/>
                </a:cubicBezTo>
                <a:cubicBezTo>
                  <a:pt x="9698" y="8486"/>
                  <a:pt x="10497" y="14185"/>
                  <a:pt x="13463" y="18776"/>
                </a:cubicBezTo>
                <a:cubicBezTo>
                  <a:pt x="12844" y="19988"/>
                  <a:pt x="12303" y="21200"/>
                  <a:pt x="11813" y="22490"/>
                </a:cubicBezTo>
                <a:cubicBezTo>
                  <a:pt x="10342" y="17693"/>
                  <a:pt x="8150" y="12354"/>
                  <a:pt x="4540" y="8743"/>
                </a:cubicBezTo>
                <a:cubicBezTo>
                  <a:pt x="6551" y="13412"/>
                  <a:pt x="7634" y="19086"/>
                  <a:pt x="11658" y="22928"/>
                </a:cubicBezTo>
                <a:cubicBezTo>
                  <a:pt x="11451" y="23444"/>
                  <a:pt x="11271" y="23960"/>
                  <a:pt x="11116" y="24502"/>
                </a:cubicBezTo>
                <a:cubicBezTo>
                  <a:pt x="7067" y="22206"/>
                  <a:pt x="4978" y="18183"/>
                  <a:pt x="2579" y="14495"/>
                </a:cubicBezTo>
                <a:cubicBezTo>
                  <a:pt x="3559" y="18802"/>
                  <a:pt x="5571" y="24579"/>
                  <a:pt x="10884" y="25250"/>
                </a:cubicBezTo>
                <a:cubicBezTo>
                  <a:pt x="10729" y="25765"/>
                  <a:pt x="10652" y="25997"/>
                  <a:pt x="10420" y="26926"/>
                </a:cubicBezTo>
                <a:cubicBezTo>
                  <a:pt x="6758" y="25688"/>
                  <a:pt x="2786" y="24553"/>
                  <a:pt x="0" y="21226"/>
                </a:cubicBezTo>
                <a:cubicBezTo>
                  <a:pt x="136" y="25466"/>
                  <a:pt x="4517" y="27533"/>
                  <a:pt x="8624" y="27533"/>
                </a:cubicBezTo>
                <a:cubicBezTo>
                  <a:pt x="9188" y="27533"/>
                  <a:pt x="9748" y="27494"/>
                  <a:pt x="10291" y="27416"/>
                </a:cubicBezTo>
                <a:cubicBezTo>
                  <a:pt x="10162" y="27932"/>
                  <a:pt x="10033" y="28422"/>
                  <a:pt x="9930" y="28938"/>
                </a:cubicBezTo>
                <a:cubicBezTo>
                  <a:pt x="7962" y="29088"/>
                  <a:pt x="5995" y="29292"/>
                  <a:pt x="3944" y="29292"/>
                </a:cubicBezTo>
                <a:cubicBezTo>
                  <a:pt x="2822" y="29292"/>
                  <a:pt x="1676" y="29231"/>
                  <a:pt x="490" y="29067"/>
                </a:cubicBezTo>
                <a:cubicBezTo>
                  <a:pt x="1849" y="30026"/>
                  <a:pt x="3422" y="30331"/>
                  <a:pt x="5062" y="30331"/>
                </a:cubicBezTo>
                <a:cubicBezTo>
                  <a:pt x="6596" y="30331"/>
                  <a:pt x="8190" y="30064"/>
                  <a:pt x="9723" y="29814"/>
                </a:cubicBezTo>
                <a:cubicBezTo>
                  <a:pt x="9620" y="30253"/>
                  <a:pt x="9543" y="30666"/>
                  <a:pt x="9466" y="31104"/>
                </a:cubicBezTo>
                <a:cubicBezTo>
                  <a:pt x="6912" y="31517"/>
                  <a:pt x="4617" y="33245"/>
                  <a:pt x="1960" y="34122"/>
                </a:cubicBezTo>
                <a:cubicBezTo>
                  <a:pt x="2357" y="34238"/>
                  <a:pt x="2774" y="34290"/>
                  <a:pt x="3202" y="34290"/>
                </a:cubicBezTo>
                <a:cubicBezTo>
                  <a:pt x="5248" y="34290"/>
                  <a:pt x="7562" y="33085"/>
                  <a:pt x="9311" y="31826"/>
                </a:cubicBezTo>
                <a:cubicBezTo>
                  <a:pt x="8167" y="38164"/>
                  <a:pt x="7894" y="40283"/>
                  <a:pt x="8013" y="40283"/>
                </a:cubicBezTo>
                <a:cubicBezTo>
                  <a:pt x="8206" y="40283"/>
                  <a:pt x="9423" y="34747"/>
                  <a:pt x="9646" y="32548"/>
                </a:cubicBezTo>
                <a:cubicBezTo>
                  <a:pt x="10136" y="34431"/>
                  <a:pt x="11967" y="36881"/>
                  <a:pt x="14159" y="36984"/>
                </a:cubicBezTo>
                <a:cubicBezTo>
                  <a:pt x="12483" y="35592"/>
                  <a:pt x="12122" y="32780"/>
                  <a:pt x="9852" y="31491"/>
                </a:cubicBezTo>
                <a:cubicBezTo>
                  <a:pt x="9956" y="30949"/>
                  <a:pt x="10059" y="30382"/>
                  <a:pt x="10188" y="29814"/>
                </a:cubicBezTo>
                <a:cubicBezTo>
                  <a:pt x="11451" y="32445"/>
                  <a:pt x="15681" y="33941"/>
                  <a:pt x="18415" y="34508"/>
                </a:cubicBezTo>
                <a:cubicBezTo>
                  <a:pt x="15733" y="33116"/>
                  <a:pt x="13747" y="29557"/>
                  <a:pt x="10368" y="29067"/>
                </a:cubicBezTo>
                <a:cubicBezTo>
                  <a:pt x="10471" y="28499"/>
                  <a:pt x="10626" y="27958"/>
                  <a:pt x="10755" y="27416"/>
                </a:cubicBezTo>
                <a:cubicBezTo>
                  <a:pt x="13341" y="28949"/>
                  <a:pt x="16615" y="30151"/>
                  <a:pt x="19857" y="30151"/>
                </a:cubicBezTo>
                <a:cubicBezTo>
                  <a:pt x="21141" y="30151"/>
                  <a:pt x="22421" y="29963"/>
                  <a:pt x="23650" y="29531"/>
                </a:cubicBezTo>
                <a:cubicBezTo>
                  <a:pt x="23516" y="29538"/>
                  <a:pt x="23382" y="29542"/>
                  <a:pt x="23248" y="29542"/>
                </a:cubicBezTo>
                <a:cubicBezTo>
                  <a:pt x="19522" y="29542"/>
                  <a:pt x="15846" y="26761"/>
                  <a:pt x="11908" y="26761"/>
                </a:cubicBezTo>
                <a:cubicBezTo>
                  <a:pt x="11577" y="26761"/>
                  <a:pt x="11245" y="26780"/>
                  <a:pt x="10910" y="26823"/>
                </a:cubicBezTo>
                <a:cubicBezTo>
                  <a:pt x="11013" y="26359"/>
                  <a:pt x="11142" y="25894"/>
                  <a:pt x="11400" y="25017"/>
                </a:cubicBezTo>
                <a:cubicBezTo>
                  <a:pt x="14088" y="25693"/>
                  <a:pt x="17223" y="26342"/>
                  <a:pt x="19887" y="26342"/>
                </a:cubicBezTo>
                <a:cubicBezTo>
                  <a:pt x="21696" y="26342"/>
                  <a:pt x="23288" y="26042"/>
                  <a:pt x="24373" y="25250"/>
                </a:cubicBezTo>
                <a:cubicBezTo>
                  <a:pt x="23649" y="25368"/>
                  <a:pt x="22922" y="25416"/>
                  <a:pt x="22193" y="25416"/>
                </a:cubicBezTo>
                <a:cubicBezTo>
                  <a:pt x="19226" y="25416"/>
                  <a:pt x="16227" y="24628"/>
                  <a:pt x="13264" y="24628"/>
                </a:cubicBezTo>
                <a:cubicBezTo>
                  <a:pt x="12675" y="24628"/>
                  <a:pt x="12088" y="24659"/>
                  <a:pt x="11503" y="24734"/>
                </a:cubicBezTo>
                <a:cubicBezTo>
                  <a:pt x="11684" y="24141"/>
                  <a:pt x="11890" y="23547"/>
                  <a:pt x="12096" y="22954"/>
                </a:cubicBezTo>
                <a:cubicBezTo>
                  <a:pt x="13934" y="23651"/>
                  <a:pt x="15855" y="23994"/>
                  <a:pt x="17767" y="23994"/>
                </a:cubicBezTo>
                <a:cubicBezTo>
                  <a:pt x="20523" y="23994"/>
                  <a:pt x="23262" y="23282"/>
                  <a:pt x="25714" y="21897"/>
                </a:cubicBezTo>
                <a:cubicBezTo>
                  <a:pt x="24100" y="22475"/>
                  <a:pt x="22386" y="22662"/>
                  <a:pt x="20631" y="22662"/>
                </a:cubicBezTo>
                <a:cubicBezTo>
                  <a:pt x="17926" y="22662"/>
                  <a:pt x="15122" y="22218"/>
                  <a:pt x="12431" y="22077"/>
                </a:cubicBezTo>
                <a:cubicBezTo>
                  <a:pt x="12793" y="21175"/>
                  <a:pt x="12844" y="21020"/>
                  <a:pt x="13566" y="19524"/>
                </a:cubicBezTo>
                <a:cubicBezTo>
                  <a:pt x="14461" y="19680"/>
                  <a:pt x="15415" y="19765"/>
                  <a:pt x="16388" y="19765"/>
                </a:cubicBezTo>
                <a:cubicBezTo>
                  <a:pt x="20240" y="19765"/>
                  <a:pt x="24403" y="18438"/>
                  <a:pt x="26462" y="14959"/>
                </a:cubicBezTo>
                <a:cubicBezTo>
                  <a:pt x="22722" y="17744"/>
                  <a:pt x="17925" y="17744"/>
                  <a:pt x="13747" y="19137"/>
                </a:cubicBezTo>
                <a:cubicBezTo>
                  <a:pt x="14211" y="18234"/>
                  <a:pt x="14701" y="17332"/>
                  <a:pt x="15268" y="16481"/>
                </a:cubicBezTo>
                <a:cubicBezTo>
                  <a:pt x="21071" y="15526"/>
                  <a:pt x="27983" y="10936"/>
                  <a:pt x="29221" y="7841"/>
                </a:cubicBezTo>
                <a:cubicBezTo>
                  <a:pt x="25121" y="10858"/>
                  <a:pt x="20194" y="13360"/>
                  <a:pt x="15630" y="16016"/>
                </a:cubicBezTo>
                <a:cubicBezTo>
                  <a:pt x="18931" y="11271"/>
                  <a:pt x="28731" y="5829"/>
                  <a:pt x="29737" y="1032"/>
                </a:cubicBezTo>
                <a:cubicBezTo>
                  <a:pt x="27803" y="3173"/>
                  <a:pt x="25249" y="4668"/>
                  <a:pt x="22954" y="6396"/>
                </a:cubicBezTo>
                <a:cubicBezTo>
                  <a:pt x="19369" y="8821"/>
                  <a:pt x="18080" y="12483"/>
                  <a:pt x="15243" y="15759"/>
                </a:cubicBezTo>
                <a:cubicBezTo>
                  <a:pt x="16223" y="10368"/>
                  <a:pt x="19627" y="5649"/>
                  <a:pt x="20659" y="0"/>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lIns="121900" tIns="121900" rIns="121900" bIns="121900" anchor="ctr"/>
          <a:lstStyle/>
          <a:p>
            <a:pPr marL="0" marR="0" lvl="0" indent="0" algn="l" defTabSz="121917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sp>
        <p:nvSpPr>
          <p:cNvPr id="28" name="Google Shape;566;p22"/>
          <p:cNvSpPr/>
          <p:nvPr/>
        </p:nvSpPr>
        <p:spPr>
          <a:xfrm rot="10800000" flipH="1">
            <a:off x="-531284" y="1255184"/>
            <a:ext cx="1231901" cy="1667933"/>
          </a:xfrm>
          <a:custGeom>
            <a:avLst/>
            <a:gdLst/>
            <a:ahLst/>
            <a:cxnLst/>
            <a:rect l="l" t="t" r="r" b="b"/>
            <a:pathLst>
              <a:path w="29738" h="40284" extrusionOk="0">
                <a:moveTo>
                  <a:pt x="20659" y="0"/>
                </a:moveTo>
                <a:cubicBezTo>
                  <a:pt x="17022" y="4411"/>
                  <a:pt x="13953" y="10291"/>
                  <a:pt x="14882" y="16326"/>
                </a:cubicBezTo>
                <a:lnTo>
                  <a:pt x="14701" y="16584"/>
                </a:lnTo>
                <a:cubicBezTo>
                  <a:pt x="14340" y="17177"/>
                  <a:pt x="13979" y="17770"/>
                  <a:pt x="13669" y="18389"/>
                </a:cubicBezTo>
                <a:cubicBezTo>
                  <a:pt x="13205" y="13308"/>
                  <a:pt x="12406" y="8228"/>
                  <a:pt x="11271" y="3250"/>
                </a:cubicBezTo>
                <a:lnTo>
                  <a:pt x="11271" y="3250"/>
                </a:lnTo>
                <a:cubicBezTo>
                  <a:pt x="9698" y="8486"/>
                  <a:pt x="10497" y="14185"/>
                  <a:pt x="13463" y="18776"/>
                </a:cubicBezTo>
                <a:cubicBezTo>
                  <a:pt x="12844" y="19988"/>
                  <a:pt x="12303" y="21200"/>
                  <a:pt x="11813" y="22490"/>
                </a:cubicBezTo>
                <a:cubicBezTo>
                  <a:pt x="10342" y="17693"/>
                  <a:pt x="8150" y="12354"/>
                  <a:pt x="4540" y="8743"/>
                </a:cubicBezTo>
                <a:lnTo>
                  <a:pt x="4540" y="8743"/>
                </a:lnTo>
                <a:cubicBezTo>
                  <a:pt x="6551" y="13412"/>
                  <a:pt x="7634" y="19086"/>
                  <a:pt x="11658" y="22928"/>
                </a:cubicBezTo>
                <a:cubicBezTo>
                  <a:pt x="11451" y="23444"/>
                  <a:pt x="11271" y="23960"/>
                  <a:pt x="11116" y="24502"/>
                </a:cubicBezTo>
                <a:cubicBezTo>
                  <a:pt x="7067" y="22206"/>
                  <a:pt x="4978" y="18183"/>
                  <a:pt x="2579" y="14495"/>
                </a:cubicBezTo>
                <a:lnTo>
                  <a:pt x="2579" y="14495"/>
                </a:lnTo>
                <a:cubicBezTo>
                  <a:pt x="3559" y="18802"/>
                  <a:pt x="5571" y="24579"/>
                  <a:pt x="10884" y="25250"/>
                </a:cubicBezTo>
                <a:cubicBezTo>
                  <a:pt x="10729" y="25765"/>
                  <a:pt x="10652" y="25997"/>
                  <a:pt x="10420" y="26926"/>
                </a:cubicBezTo>
                <a:cubicBezTo>
                  <a:pt x="6758" y="25688"/>
                  <a:pt x="2786" y="24553"/>
                  <a:pt x="0" y="21226"/>
                </a:cubicBezTo>
                <a:lnTo>
                  <a:pt x="0" y="21226"/>
                </a:lnTo>
                <a:cubicBezTo>
                  <a:pt x="136" y="25466"/>
                  <a:pt x="4517" y="27533"/>
                  <a:pt x="8624" y="27533"/>
                </a:cubicBezTo>
                <a:cubicBezTo>
                  <a:pt x="9188" y="27533"/>
                  <a:pt x="9748" y="27494"/>
                  <a:pt x="10291" y="27416"/>
                </a:cubicBezTo>
                <a:lnTo>
                  <a:pt x="10291" y="27416"/>
                </a:lnTo>
                <a:cubicBezTo>
                  <a:pt x="10162" y="27932"/>
                  <a:pt x="10033" y="28422"/>
                  <a:pt x="9930" y="28938"/>
                </a:cubicBezTo>
                <a:cubicBezTo>
                  <a:pt x="7962" y="29088"/>
                  <a:pt x="5995" y="29292"/>
                  <a:pt x="3944" y="29292"/>
                </a:cubicBezTo>
                <a:cubicBezTo>
                  <a:pt x="2822" y="29292"/>
                  <a:pt x="1676" y="29231"/>
                  <a:pt x="490" y="29067"/>
                </a:cubicBezTo>
                <a:lnTo>
                  <a:pt x="490" y="29067"/>
                </a:lnTo>
                <a:cubicBezTo>
                  <a:pt x="1849" y="30026"/>
                  <a:pt x="3422" y="30331"/>
                  <a:pt x="5062" y="30331"/>
                </a:cubicBezTo>
                <a:cubicBezTo>
                  <a:pt x="6596" y="30331"/>
                  <a:pt x="8190" y="30064"/>
                  <a:pt x="9723" y="29814"/>
                </a:cubicBezTo>
                <a:lnTo>
                  <a:pt x="9723" y="29814"/>
                </a:lnTo>
                <a:cubicBezTo>
                  <a:pt x="9620" y="30253"/>
                  <a:pt x="9543" y="30666"/>
                  <a:pt x="9466" y="31104"/>
                </a:cubicBezTo>
                <a:cubicBezTo>
                  <a:pt x="6912" y="31517"/>
                  <a:pt x="4617" y="33245"/>
                  <a:pt x="1960" y="34122"/>
                </a:cubicBezTo>
                <a:cubicBezTo>
                  <a:pt x="2357" y="34238"/>
                  <a:pt x="2774" y="34290"/>
                  <a:pt x="3202" y="34290"/>
                </a:cubicBezTo>
                <a:cubicBezTo>
                  <a:pt x="5248" y="34290"/>
                  <a:pt x="7562" y="33085"/>
                  <a:pt x="9311" y="31826"/>
                </a:cubicBezTo>
                <a:lnTo>
                  <a:pt x="9311" y="31826"/>
                </a:lnTo>
                <a:cubicBezTo>
                  <a:pt x="8167" y="38164"/>
                  <a:pt x="7894" y="40283"/>
                  <a:pt x="8013" y="40283"/>
                </a:cubicBezTo>
                <a:cubicBezTo>
                  <a:pt x="8206" y="40283"/>
                  <a:pt x="9423" y="34747"/>
                  <a:pt x="9646" y="32548"/>
                </a:cubicBezTo>
                <a:cubicBezTo>
                  <a:pt x="10136" y="34431"/>
                  <a:pt x="11967" y="36881"/>
                  <a:pt x="14159" y="36984"/>
                </a:cubicBezTo>
                <a:cubicBezTo>
                  <a:pt x="12483" y="35592"/>
                  <a:pt x="12122" y="32780"/>
                  <a:pt x="9852" y="31491"/>
                </a:cubicBezTo>
                <a:cubicBezTo>
                  <a:pt x="9956" y="30949"/>
                  <a:pt x="10059" y="30382"/>
                  <a:pt x="10188" y="29814"/>
                </a:cubicBezTo>
                <a:cubicBezTo>
                  <a:pt x="11451" y="32445"/>
                  <a:pt x="15681" y="33941"/>
                  <a:pt x="18415" y="34508"/>
                </a:cubicBezTo>
                <a:cubicBezTo>
                  <a:pt x="15733" y="33116"/>
                  <a:pt x="13747" y="29557"/>
                  <a:pt x="10368" y="29067"/>
                </a:cubicBezTo>
                <a:cubicBezTo>
                  <a:pt x="10471" y="28499"/>
                  <a:pt x="10626" y="27958"/>
                  <a:pt x="10755" y="27416"/>
                </a:cubicBezTo>
                <a:cubicBezTo>
                  <a:pt x="13341" y="28949"/>
                  <a:pt x="16615" y="30151"/>
                  <a:pt x="19857" y="30151"/>
                </a:cubicBezTo>
                <a:cubicBezTo>
                  <a:pt x="21141" y="30151"/>
                  <a:pt x="22421" y="29963"/>
                  <a:pt x="23650" y="29531"/>
                </a:cubicBezTo>
                <a:lnTo>
                  <a:pt x="23650" y="29531"/>
                </a:lnTo>
                <a:cubicBezTo>
                  <a:pt x="23516" y="29538"/>
                  <a:pt x="23382" y="29542"/>
                  <a:pt x="23248" y="29542"/>
                </a:cubicBezTo>
                <a:cubicBezTo>
                  <a:pt x="19522" y="29542"/>
                  <a:pt x="15846" y="26761"/>
                  <a:pt x="11908" y="26761"/>
                </a:cubicBezTo>
                <a:cubicBezTo>
                  <a:pt x="11577" y="26761"/>
                  <a:pt x="11245" y="26780"/>
                  <a:pt x="10910" y="26823"/>
                </a:cubicBezTo>
                <a:cubicBezTo>
                  <a:pt x="11013" y="26359"/>
                  <a:pt x="11142" y="25894"/>
                  <a:pt x="11400" y="25017"/>
                </a:cubicBezTo>
                <a:cubicBezTo>
                  <a:pt x="14088" y="25693"/>
                  <a:pt x="17223" y="26342"/>
                  <a:pt x="19887" y="26342"/>
                </a:cubicBezTo>
                <a:cubicBezTo>
                  <a:pt x="21696" y="26342"/>
                  <a:pt x="23288" y="26042"/>
                  <a:pt x="24373" y="25250"/>
                </a:cubicBezTo>
                <a:lnTo>
                  <a:pt x="24373" y="25250"/>
                </a:lnTo>
                <a:cubicBezTo>
                  <a:pt x="23649" y="25368"/>
                  <a:pt x="22922" y="25416"/>
                  <a:pt x="22193" y="25416"/>
                </a:cubicBezTo>
                <a:cubicBezTo>
                  <a:pt x="19226" y="25416"/>
                  <a:pt x="16227" y="24628"/>
                  <a:pt x="13264" y="24628"/>
                </a:cubicBezTo>
                <a:cubicBezTo>
                  <a:pt x="12675" y="24628"/>
                  <a:pt x="12088" y="24659"/>
                  <a:pt x="11503" y="24734"/>
                </a:cubicBezTo>
                <a:cubicBezTo>
                  <a:pt x="11684" y="24141"/>
                  <a:pt x="11890" y="23547"/>
                  <a:pt x="12096" y="22954"/>
                </a:cubicBezTo>
                <a:cubicBezTo>
                  <a:pt x="13934" y="23651"/>
                  <a:pt x="15855" y="23994"/>
                  <a:pt x="17767" y="23994"/>
                </a:cubicBezTo>
                <a:cubicBezTo>
                  <a:pt x="20523" y="23994"/>
                  <a:pt x="23262" y="23282"/>
                  <a:pt x="25714" y="21897"/>
                </a:cubicBezTo>
                <a:lnTo>
                  <a:pt x="25714" y="21897"/>
                </a:lnTo>
                <a:cubicBezTo>
                  <a:pt x="24100" y="22475"/>
                  <a:pt x="22386" y="22662"/>
                  <a:pt x="20631" y="22662"/>
                </a:cubicBezTo>
                <a:cubicBezTo>
                  <a:pt x="17926" y="22662"/>
                  <a:pt x="15122" y="22218"/>
                  <a:pt x="12431" y="22077"/>
                </a:cubicBezTo>
                <a:cubicBezTo>
                  <a:pt x="12793" y="21175"/>
                  <a:pt x="12844" y="21020"/>
                  <a:pt x="13566" y="19524"/>
                </a:cubicBezTo>
                <a:cubicBezTo>
                  <a:pt x="14461" y="19680"/>
                  <a:pt x="15415" y="19765"/>
                  <a:pt x="16388" y="19765"/>
                </a:cubicBezTo>
                <a:cubicBezTo>
                  <a:pt x="20240" y="19765"/>
                  <a:pt x="24403" y="18438"/>
                  <a:pt x="26462" y="14959"/>
                </a:cubicBezTo>
                <a:lnTo>
                  <a:pt x="26462" y="14959"/>
                </a:lnTo>
                <a:cubicBezTo>
                  <a:pt x="22722" y="17744"/>
                  <a:pt x="17925" y="17744"/>
                  <a:pt x="13747" y="19137"/>
                </a:cubicBezTo>
                <a:cubicBezTo>
                  <a:pt x="14211" y="18234"/>
                  <a:pt x="14701" y="17332"/>
                  <a:pt x="15268" y="16481"/>
                </a:cubicBezTo>
                <a:cubicBezTo>
                  <a:pt x="21071" y="15526"/>
                  <a:pt x="27983" y="10936"/>
                  <a:pt x="29221" y="7841"/>
                </a:cubicBezTo>
                <a:lnTo>
                  <a:pt x="29221" y="7841"/>
                </a:lnTo>
                <a:cubicBezTo>
                  <a:pt x="25121" y="10858"/>
                  <a:pt x="20194" y="13360"/>
                  <a:pt x="15630" y="16016"/>
                </a:cubicBezTo>
                <a:cubicBezTo>
                  <a:pt x="18931" y="11271"/>
                  <a:pt x="28731" y="5829"/>
                  <a:pt x="29737" y="1032"/>
                </a:cubicBezTo>
                <a:lnTo>
                  <a:pt x="29737" y="1032"/>
                </a:lnTo>
                <a:cubicBezTo>
                  <a:pt x="27803" y="3173"/>
                  <a:pt x="25249" y="4668"/>
                  <a:pt x="22954" y="6396"/>
                </a:cubicBezTo>
                <a:cubicBezTo>
                  <a:pt x="19369" y="8821"/>
                  <a:pt x="18080" y="12483"/>
                  <a:pt x="15243" y="15759"/>
                </a:cubicBezTo>
                <a:cubicBezTo>
                  <a:pt x="16223" y="10368"/>
                  <a:pt x="19627" y="5649"/>
                  <a:pt x="20659" y="0"/>
                </a:cubicBezTo>
                <a:close/>
              </a:path>
            </a:pathLst>
          </a:custGeom>
          <a:solidFill>
            <a:schemeClr val="accent3"/>
          </a:solidFill>
          <a:ln>
            <a:noFill/>
          </a:ln>
        </p:spPr>
        <p:txBody>
          <a:bodyPr spcFirstLastPara="1" lIns="121900" tIns="121900" rIns="121900" bIns="121900" anchor="ctr"/>
          <a:lstStyle/>
          <a:p>
            <a:pPr marL="0" marR="0" lvl="0" indent="0" algn="l" defTabSz="1219170" rtl="0" eaLnBrk="1" fontAlgn="base"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grpSp>
        <p:nvGrpSpPr>
          <p:cNvPr id="29" name="Google Shape;567;p22"/>
          <p:cNvGrpSpPr>
            <a:grpSpLocks/>
          </p:cNvGrpSpPr>
          <p:nvPr/>
        </p:nvGrpSpPr>
        <p:grpSpPr bwMode="auto">
          <a:xfrm flipH="1">
            <a:off x="11336867" y="6187018"/>
            <a:ext cx="709084" cy="569383"/>
            <a:chOff x="4649450" y="3527425"/>
            <a:chExt cx="1224050" cy="983475"/>
          </a:xfrm>
        </p:grpSpPr>
        <p:sp>
          <p:nvSpPr>
            <p:cNvPr id="30" name="Google Shape;568;p22"/>
            <p:cNvSpPr/>
            <p:nvPr/>
          </p:nvSpPr>
          <p:spPr>
            <a:xfrm>
              <a:off x="4649450" y="4148953"/>
              <a:ext cx="456736" cy="168178"/>
            </a:xfrm>
            <a:custGeom>
              <a:avLst/>
              <a:gdLst/>
              <a:ahLst/>
              <a:cxnLst/>
              <a:rect l="l" t="t" r="r" b="b"/>
              <a:pathLst>
                <a:path w="18259" h="6731" extrusionOk="0">
                  <a:moveTo>
                    <a:pt x="14506" y="1"/>
                  </a:moveTo>
                  <a:lnTo>
                    <a:pt x="14454" y="52"/>
                  </a:lnTo>
                  <a:cubicBezTo>
                    <a:pt x="10483" y="3121"/>
                    <a:pt x="5815" y="5107"/>
                    <a:pt x="888" y="5855"/>
                  </a:cubicBezTo>
                  <a:cubicBezTo>
                    <a:pt x="21" y="6472"/>
                    <a:pt x="0" y="6730"/>
                    <a:pt x="534" y="6730"/>
                  </a:cubicBezTo>
                  <a:cubicBezTo>
                    <a:pt x="3080" y="6730"/>
                    <a:pt x="18259" y="854"/>
                    <a:pt x="14506" y="1"/>
                  </a:cubicBezTo>
                  <a:close/>
                </a:path>
              </a:pathLst>
            </a:custGeom>
            <a:solidFill>
              <a:schemeClr val="accent6"/>
            </a:solidFill>
            <a:ln>
              <a:noFill/>
            </a:ln>
          </p:spPr>
          <p:txBody>
            <a:bodyPr spcFirstLastPara="1" lIns="91425" tIns="91425" rIns="91425" bIns="91425" anchor="ctr"/>
            <a:lstStyle/>
            <a:p>
              <a:pPr marL="0" marR="0" lvl="0" indent="0" algn="l" defTabSz="1219170" rtl="0" eaLnBrk="1" fontAlgn="base"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sp>
          <p:nvSpPr>
            <p:cNvPr id="31" name="Google Shape;569;p22"/>
            <p:cNvSpPr>
              <a:spLocks/>
            </p:cNvSpPr>
            <p:nvPr/>
          </p:nvSpPr>
          <p:spPr bwMode="auto">
            <a:xfrm>
              <a:off x="4756075" y="3527425"/>
              <a:ext cx="1117425" cy="983475"/>
            </a:xfrm>
            <a:custGeom>
              <a:avLst/>
              <a:gdLst>
                <a:gd name="T0" fmla="*/ 568421875 w 44697"/>
                <a:gd name="T1" fmla="*/ 93421875 h 39339"/>
                <a:gd name="T2" fmla="*/ 558546875 w 44697"/>
                <a:gd name="T3" fmla="*/ 141171875 h 39339"/>
                <a:gd name="T4" fmla="*/ 538640625 w 44697"/>
                <a:gd name="T5" fmla="*/ 148218750 h 39339"/>
                <a:gd name="T6" fmla="*/ 540812500 w 44697"/>
                <a:gd name="T7" fmla="*/ 105296875 h 39339"/>
                <a:gd name="T8" fmla="*/ 568421875 w 44697"/>
                <a:gd name="T9" fmla="*/ 93421875 h 39339"/>
                <a:gd name="T10" fmla="*/ 330812500 w 44697"/>
                <a:gd name="T11" fmla="*/ 156265625 h 39339"/>
                <a:gd name="T12" fmla="*/ 333281250 w 44697"/>
                <a:gd name="T13" fmla="*/ 156484375 h 39339"/>
                <a:gd name="T14" fmla="*/ 318171875 w 44697"/>
                <a:gd name="T15" fmla="*/ 225640625 h 39339"/>
                <a:gd name="T16" fmla="*/ 315546875 w 44697"/>
                <a:gd name="T17" fmla="*/ 225390625 h 39339"/>
                <a:gd name="T18" fmla="*/ 330812500 w 44697"/>
                <a:gd name="T19" fmla="*/ 156265625 h 39339"/>
                <a:gd name="T20" fmla="*/ 308812500 w 44697"/>
                <a:gd name="T21" fmla="*/ 337437500 h 39339"/>
                <a:gd name="T22" fmla="*/ 331671875 w 44697"/>
                <a:gd name="T23" fmla="*/ 342250000 h 39339"/>
                <a:gd name="T24" fmla="*/ 334062500 w 44697"/>
                <a:gd name="T25" fmla="*/ 393734375 h 39339"/>
                <a:gd name="T26" fmla="*/ 310703125 w 44697"/>
                <a:gd name="T27" fmla="*/ 388593750 h 39339"/>
                <a:gd name="T28" fmla="*/ 308812500 w 44697"/>
                <a:gd name="T29" fmla="*/ 337437500 h 39339"/>
                <a:gd name="T30" fmla="*/ 377843750 w 44697"/>
                <a:gd name="T31" fmla="*/ 408781250 h 39339"/>
                <a:gd name="T32" fmla="*/ 404203125 w 44697"/>
                <a:gd name="T33" fmla="*/ 431718750 h 39339"/>
                <a:gd name="T34" fmla="*/ 392500000 w 44697"/>
                <a:gd name="T35" fmla="*/ 437390625 h 39339"/>
                <a:gd name="T36" fmla="*/ 366328125 w 44697"/>
                <a:gd name="T37" fmla="*/ 414390625 h 39339"/>
                <a:gd name="T38" fmla="*/ 377843750 w 44697"/>
                <a:gd name="T39" fmla="*/ 408781250 h 39339"/>
                <a:gd name="T40" fmla="*/ 400093750 w 44697"/>
                <a:gd name="T41" fmla="*/ 0 h 39339"/>
                <a:gd name="T42" fmla="*/ 279687500 w 44697"/>
                <a:gd name="T43" fmla="*/ 100875000 h 39339"/>
                <a:gd name="T44" fmla="*/ 274265625 w 44697"/>
                <a:gd name="T45" fmla="*/ 248312500 h 39339"/>
                <a:gd name="T46" fmla="*/ 247046875 w 44697"/>
                <a:gd name="T47" fmla="*/ 211687500 h 39339"/>
                <a:gd name="T48" fmla="*/ 263968750 w 44697"/>
                <a:gd name="T49" fmla="*/ 32765625 h 39339"/>
                <a:gd name="T50" fmla="*/ 263968750 w 44697"/>
                <a:gd name="T51" fmla="*/ 32765625 h 39339"/>
                <a:gd name="T52" fmla="*/ 179015625 w 44697"/>
                <a:gd name="T53" fmla="*/ 322359375 h 39339"/>
                <a:gd name="T54" fmla="*/ 176515625 w 44697"/>
                <a:gd name="T55" fmla="*/ 322109375 h 39339"/>
                <a:gd name="T56" fmla="*/ 97937500 w 44697"/>
                <a:gd name="T57" fmla="*/ 144390625 h 39339"/>
                <a:gd name="T58" fmla="*/ 97937500 w 44697"/>
                <a:gd name="T59" fmla="*/ 144390625 h 39339"/>
                <a:gd name="T60" fmla="*/ 21375000 w 44697"/>
                <a:gd name="T61" fmla="*/ 330171875 h 39339"/>
                <a:gd name="T62" fmla="*/ 133796875 w 44697"/>
                <a:gd name="T63" fmla="*/ 420828125 h 39339"/>
                <a:gd name="T64" fmla="*/ 205937500 w 44697"/>
                <a:gd name="T65" fmla="*/ 579609375 h 39339"/>
                <a:gd name="T66" fmla="*/ 321625000 w 44697"/>
                <a:gd name="T67" fmla="*/ 614656250 h 39339"/>
                <a:gd name="T68" fmla="*/ 401375000 w 44697"/>
                <a:gd name="T69" fmla="*/ 590093750 h 39339"/>
                <a:gd name="T70" fmla="*/ 343359375 w 44697"/>
                <a:gd name="T71" fmla="*/ 557843750 h 39339"/>
                <a:gd name="T72" fmla="*/ 249859375 w 44697"/>
                <a:gd name="T73" fmla="*/ 462750000 h 39339"/>
                <a:gd name="T74" fmla="*/ 259890625 w 44697"/>
                <a:gd name="T75" fmla="*/ 461968750 h 39339"/>
                <a:gd name="T76" fmla="*/ 447968750 w 44697"/>
                <a:gd name="T77" fmla="*/ 519750000 h 39339"/>
                <a:gd name="T78" fmla="*/ 507359375 w 44697"/>
                <a:gd name="T79" fmla="*/ 502234375 h 39339"/>
                <a:gd name="T80" fmla="*/ 577078125 w 44697"/>
                <a:gd name="T81" fmla="*/ 433734375 h 39339"/>
                <a:gd name="T82" fmla="*/ 577078125 w 44697"/>
                <a:gd name="T83" fmla="*/ 433734375 h 39339"/>
                <a:gd name="T84" fmla="*/ 531578125 w 44697"/>
                <a:gd name="T85" fmla="*/ 436671875 h 39339"/>
                <a:gd name="T86" fmla="*/ 401375000 w 44697"/>
                <a:gd name="T87" fmla="*/ 379328125 h 39339"/>
                <a:gd name="T88" fmla="*/ 419578125 w 44697"/>
                <a:gd name="T89" fmla="*/ 361828125 h 39339"/>
                <a:gd name="T90" fmla="*/ 546062500 w 44697"/>
                <a:gd name="T91" fmla="*/ 382265625 h 39339"/>
                <a:gd name="T92" fmla="*/ 567406250 w 44697"/>
                <a:gd name="T93" fmla="*/ 377312500 h 39339"/>
                <a:gd name="T94" fmla="*/ 642765625 w 44697"/>
                <a:gd name="T95" fmla="*/ 289062500 h 39339"/>
                <a:gd name="T96" fmla="*/ 642765625 w 44697"/>
                <a:gd name="T97" fmla="*/ 289062500 h 39339"/>
                <a:gd name="T98" fmla="*/ 569609375 w 44697"/>
                <a:gd name="T99" fmla="*/ 299906250 h 39339"/>
                <a:gd name="T100" fmla="*/ 519453125 w 44697"/>
                <a:gd name="T101" fmla="*/ 245937500 h 39339"/>
                <a:gd name="T102" fmla="*/ 662109375 w 44697"/>
                <a:gd name="T103" fmla="*/ 203218750 h 39339"/>
                <a:gd name="T104" fmla="*/ 683468750 w 44697"/>
                <a:gd name="T105" fmla="*/ 64203125 h 39339"/>
                <a:gd name="T106" fmla="*/ 564890625 w 44697"/>
                <a:gd name="T107" fmla="*/ 31984375 h 39339"/>
                <a:gd name="T108" fmla="*/ 453765625 w 44697"/>
                <a:gd name="T109" fmla="*/ 127062500 h 39339"/>
                <a:gd name="T110" fmla="*/ 425046875 w 44697"/>
                <a:gd name="T111" fmla="*/ 158625000 h 39339"/>
                <a:gd name="T112" fmla="*/ 406625000 w 44697"/>
                <a:gd name="T113" fmla="*/ 152046875 h 39339"/>
                <a:gd name="T114" fmla="*/ 429187500 w 44697"/>
                <a:gd name="T115" fmla="*/ 16640625 h 39339"/>
                <a:gd name="T116" fmla="*/ 400093750 w 44697"/>
                <a:gd name="T117" fmla="*/ 0 h 39339"/>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44697" h="39339" extrusionOk="0">
                  <a:moveTo>
                    <a:pt x="36379" y="5979"/>
                  </a:moveTo>
                  <a:cubicBezTo>
                    <a:pt x="37626" y="5979"/>
                    <a:pt x="37864" y="7555"/>
                    <a:pt x="35747" y="9035"/>
                  </a:cubicBezTo>
                  <a:cubicBezTo>
                    <a:pt x="35259" y="9350"/>
                    <a:pt x="34824" y="9486"/>
                    <a:pt x="34473" y="9486"/>
                  </a:cubicBezTo>
                  <a:cubicBezTo>
                    <a:pt x="33357" y="9486"/>
                    <a:pt x="33082" y="8112"/>
                    <a:pt x="34612" y="6739"/>
                  </a:cubicBezTo>
                  <a:cubicBezTo>
                    <a:pt x="35297" y="6203"/>
                    <a:pt x="35910" y="5979"/>
                    <a:pt x="36379" y="5979"/>
                  </a:cubicBezTo>
                  <a:close/>
                  <a:moveTo>
                    <a:pt x="21172" y="10001"/>
                  </a:moveTo>
                  <a:cubicBezTo>
                    <a:pt x="21224" y="10001"/>
                    <a:pt x="21276" y="10006"/>
                    <a:pt x="21330" y="10015"/>
                  </a:cubicBezTo>
                  <a:cubicBezTo>
                    <a:pt x="22725" y="10339"/>
                    <a:pt x="21930" y="14441"/>
                    <a:pt x="20363" y="14441"/>
                  </a:cubicBezTo>
                  <a:cubicBezTo>
                    <a:pt x="20308" y="14441"/>
                    <a:pt x="20252" y="14435"/>
                    <a:pt x="20195" y="14425"/>
                  </a:cubicBezTo>
                  <a:cubicBezTo>
                    <a:pt x="18771" y="14125"/>
                    <a:pt x="19573" y="10001"/>
                    <a:pt x="21172" y="10001"/>
                  </a:cubicBezTo>
                  <a:close/>
                  <a:moveTo>
                    <a:pt x="19764" y="21596"/>
                  </a:moveTo>
                  <a:cubicBezTo>
                    <a:pt x="20187" y="21596"/>
                    <a:pt x="20679" y="21690"/>
                    <a:pt x="21227" y="21904"/>
                  </a:cubicBezTo>
                  <a:cubicBezTo>
                    <a:pt x="23760" y="23171"/>
                    <a:pt x="23321" y="25199"/>
                    <a:pt x="21380" y="25199"/>
                  </a:cubicBezTo>
                  <a:cubicBezTo>
                    <a:pt x="20950" y="25199"/>
                    <a:pt x="20447" y="25099"/>
                    <a:pt x="19885" y="24870"/>
                  </a:cubicBezTo>
                  <a:cubicBezTo>
                    <a:pt x="17338" y="23618"/>
                    <a:pt x="17796" y="21596"/>
                    <a:pt x="19764" y="21596"/>
                  </a:cubicBezTo>
                  <a:close/>
                  <a:moveTo>
                    <a:pt x="24182" y="26162"/>
                  </a:moveTo>
                  <a:cubicBezTo>
                    <a:pt x="24978" y="26162"/>
                    <a:pt x="26067" y="26763"/>
                    <a:pt x="25869" y="27630"/>
                  </a:cubicBezTo>
                  <a:cubicBezTo>
                    <a:pt x="25759" y="27880"/>
                    <a:pt x="25466" y="27993"/>
                    <a:pt x="25120" y="27993"/>
                  </a:cubicBezTo>
                  <a:cubicBezTo>
                    <a:pt x="24325" y="27993"/>
                    <a:pt x="23247" y="27401"/>
                    <a:pt x="23445" y="26521"/>
                  </a:cubicBezTo>
                  <a:cubicBezTo>
                    <a:pt x="23553" y="26273"/>
                    <a:pt x="23840" y="26162"/>
                    <a:pt x="24182" y="26162"/>
                  </a:cubicBezTo>
                  <a:close/>
                  <a:moveTo>
                    <a:pt x="25606" y="0"/>
                  </a:moveTo>
                  <a:cubicBezTo>
                    <a:pt x="22588" y="0"/>
                    <a:pt x="17675" y="4496"/>
                    <a:pt x="17900" y="6456"/>
                  </a:cubicBezTo>
                  <a:cubicBezTo>
                    <a:pt x="16987" y="8479"/>
                    <a:pt x="18562" y="15892"/>
                    <a:pt x="17553" y="15892"/>
                  </a:cubicBezTo>
                  <a:cubicBezTo>
                    <a:pt x="17250" y="15892"/>
                    <a:pt x="16715" y="15226"/>
                    <a:pt x="15811" y="13548"/>
                  </a:cubicBezTo>
                  <a:cubicBezTo>
                    <a:pt x="13644" y="6765"/>
                    <a:pt x="18519" y="3541"/>
                    <a:pt x="16894" y="2097"/>
                  </a:cubicBezTo>
                  <a:cubicBezTo>
                    <a:pt x="4927" y="6524"/>
                    <a:pt x="13981" y="20631"/>
                    <a:pt x="11457" y="20631"/>
                  </a:cubicBezTo>
                  <a:cubicBezTo>
                    <a:pt x="11408" y="20631"/>
                    <a:pt x="11355" y="20625"/>
                    <a:pt x="11297" y="20615"/>
                  </a:cubicBezTo>
                  <a:cubicBezTo>
                    <a:pt x="3844" y="16823"/>
                    <a:pt x="7919" y="10273"/>
                    <a:pt x="6268" y="9241"/>
                  </a:cubicBezTo>
                  <a:cubicBezTo>
                    <a:pt x="1780" y="9447"/>
                    <a:pt x="1" y="18345"/>
                    <a:pt x="1368" y="21131"/>
                  </a:cubicBezTo>
                  <a:cubicBezTo>
                    <a:pt x="2425" y="24225"/>
                    <a:pt x="5314" y="26727"/>
                    <a:pt x="8563" y="26933"/>
                  </a:cubicBezTo>
                  <a:cubicBezTo>
                    <a:pt x="6681" y="33304"/>
                    <a:pt x="11968" y="36295"/>
                    <a:pt x="13180" y="37095"/>
                  </a:cubicBezTo>
                  <a:cubicBezTo>
                    <a:pt x="16091" y="38759"/>
                    <a:pt x="18570" y="39338"/>
                    <a:pt x="20584" y="39338"/>
                  </a:cubicBezTo>
                  <a:cubicBezTo>
                    <a:pt x="22940" y="39338"/>
                    <a:pt x="24659" y="38544"/>
                    <a:pt x="25688" y="37766"/>
                  </a:cubicBezTo>
                  <a:cubicBezTo>
                    <a:pt x="27932" y="35831"/>
                    <a:pt x="26101" y="36167"/>
                    <a:pt x="21975" y="35702"/>
                  </a:cubicBezTo>
                  <a:cubicBezTo>
                    <a:pt x="17100" y="35522"/>
                    <a:pt x="14469" y="31086"/>
                    <a:pt x="15991" y="29616"/>
                  </a:cubicBezTo>
                  <a:cubicBezTo>
                    <a:pt x="16201" y="29582"/>
                    <a:pt x="16415" y="29566"/>
                    <a:pt x="16633" y="29566"/>
                  </a:cubicBezTo>
                  <a:cubicBezTo>
                    <a:pt x="19978" y="29566"/>
                    <a:pt x="24301" y="33264"/>
                    <a:pt x="28670" y="33264"/>
                  </a:cubicBezTo>
                  <a:cubicBezTo>
                    <a:pt x="29941" y="33264"/>
                    <a:pt x="31216" y="32951"/>
                    <a:pt x="32471" y="32143"/>
                  </a:cubicBezTo>
                  <a:cubicBezTo>
                    <a:pt x="34277" y="31215"/>
                    <a:pt x="38068" y="28558"/>
                    <a:pt x="36933" y="27759"/>
                  </a:cubicBezTo>
                  <a:cubicBezTo>
                    <a:pt x="35945" y="27884"/>
                    <a:pt x="34966" y="27947"/>
                    <a:pt x="34021" y="27947"/>
                  </a:cubicBezTo>
                  <a:cubicBezTo>
                    <a:pt x="29910" y="27947"/>
                    <a:pt x="26443" y="26752"/>
                    <a:pt x="25688" y="24277"/>
                  </a:cubicBezTo>
                  <a:cubicBezTo>
                    <a:pt x="25424" y="23442"/>
                    <a:pt x="25932" y="23157"/>
                    <a:pt x="26853" y="23157"/>
                  </a:cubicBezTo>
                  <a:cubicBezTo>
                    <a:pt x="28828" y="23157"/>
                    <a:pt x="32703" y="24465"/>
                    <a:pt x="34948" y="24465"/>
                  </a:cubicBezTo>
                  <a:cubicBezTo>
                    <a:pt x="35537" y="24465"/>
                    <a:pt x="36013" y="24375"/>
                    <a:pt x="36314" y="24148"/>
                  </a:cubicBezTo>
                  <a:cubicBezTo>
                    <a:pt x="38816" y="23606"/>
                    <a:pt x="43303" y="19274"/>
                    <a:pt x="41137" y="18500"/>
                  </a:cubicBezTo>
                  <a:cubicBezTo>
                    <a:pt x="39565" y="18986"/>
                    <a:pt x="37927" y="19194"/>
                    <a:pt x="36455" y="19194"/>
                  </a:cubicBezTo>
                  <a:cubicBezTo>
                    <a:pt x="32299" y="19194"/>
                    <a:pt x="29474" y="17531"/>
                    <a:pt x="33245" y="15740"/>
                  </a:cubicBezTo>
                  <a:cubicBezTo>
                    <a:pt x="36340" y="14554"/>
                    <a:pt x="40131" y="15818"/>
                    <a:pt x="42375" y="13006"/>
                  </a:cubicBezTo>
                  <a:cubicBezTo>
                    <a:pt x="43355" y="10453"/>
                    <a:pt x="44696" y="5966"/>
                    <a:pt x="43742" y="4109"/>
                  </a:cubicBezTo>
                  <a:cubicBezTo>
                    <a:pt x="41314" y="2858"/>
                    <a:pt x="38595" y="2047"/>
                    <a:pt x="36153" y="2047"/>
                  </a:cubicBezTo>
                  <a:cubicBezTo>
                    <a:pt x="32654" y="2047"/>
                    <a:pt x="29725" y="3712"/>
                    <a:pt x="29041" y="8132"/>
                  </a:cubicBezTo>
                  <a:cubicBezTo>
                    <a:pt x="28743" y="9270"/>
                    <a:pt x="28120" y="10152"/>
                    <a:pt x="27203" y="10152"/>
                  </a:cubicBezTo>
                  <a:cubicBezTo>
                    <a:pt x="26852" y="10152"/>
                    <a:pt x="26459" y="10023"/>
                    <a:pt x="26024" y="9731"/>
                  </a:cubicBezTo>
                  <a:cubicBezTo>
                    <a:pt x="23651" y="7100"/>
                    <a:pt x="26901" y="3851"/>
                    <a:pt x="27468" y="1065"/>
                  </a:cubicBezTo>
                  <a:cubicBezTo>
                    <a:pt x="27065" y="312"/>
                    <a:pt x="26401" y="0"/>
                    <a:pt x="25606" y="0"/>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marL="0" marR="0" lvl="0" indent="0" algn="l" defTabSz="121917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sp>
          <p:nvSpPr>
            <p:cNvPr id="32" name="Google Shape;570;p22"/>
            <p:cNvSpPr/>
            <p:nvPr/>
          </p:nvSpPr>
          <p:spPr>
            <a:xfrm>
              <a:off x="4656758" y="3735818"/>
              <a:ext cx="811161" cy="760457"/>
            </a:xfrm>
            <a:custGeom>
              <a:avLst/>
              <a:gdLst/>
              <a:ahLst/>
              <a:cxnLst/>
              <a:rect l="l" t="t" r="r" b="b"/>
              <a:pathLst>
                <a:path w="32471" h="30460" extrusionOk="0">
                  <a:moveTo>
                    <a:pt x="21097" y="0"/>
                  </a:moveTo>
                  <a:lnTo>
                    <a:pt x="21097" y="0"/>
                  </a:lnTo>
                  <a:cubicBezTo>
                    <a:pt x="18312" y="4075"/>
                    <a:pt x="17873" y="9827"/>
                    <a:pt x="20014" y="14675"/>
                  </a:cubicBezTo>
                  <a:cubicBezTo>
                    <a:pt x="17796" y="15759"/>
                    <a:pt x="15114" y="17177"/>
                    <a:pt x="12663" y="18544"/>
                  </a:cubicBezTo>
                  <a:cubicBezTo>
                    <a:pt x="8614" y="14005"/>
                    <a:pt x="8589" y="9827"/>
                    <a:pt x="10007" y="4901"/>
                  </a:cubicBezTo>
                  <a:lnTo>
                    <a:pt x="10007" y="4901"/>
                  </a:lnTo>
                  <a:cubicBezTo>
                    <a:pt x="7841" y="9208"/>
                    <a:pt x="8924" y="14908"/>
                    <a:pt x="12457" y="18647"/>
                  </a:cubicBezTo>
                  <a:cubicBezTo>
                    <a:pt x="10884" y="19524"/>
                    <a:pt x="8769" y="20762"/>
                    <a:pt x="6912" y="21897"/>
                  </a:cubicBezTo>
                  <a:cubicBezTo>
                    <a:pt x="2192" y="20607"/>
                    <a:pt x="26" y="15217"/>
                    <a:pt x="464" y="10446"/>
                  </a:cubicBezTo>
                  <a:lnTo>
                    <a:pt x="464" y="10446"/>
                  </a:lnTo>
                  <a:cubicBezTo>
                    <a:pt x="0" y="10884"/>
                    <a:pt x="284" y="12096"/>
                    <a:pt x="258" y="13231"/>
                  </a:cubicBezTo>
                  <a:cubicBezTo>
                    <a:pt x="568" y="16739"/>
                    <a:pt x="2734" y="20891"/>
                    <a:pt x="6628" y="22052"/>
                  </a:cubicBezTo>
                  <a:cubicBezTo>
                    <a:pt x="6345" y="22464"/>
                    <a:pt x="4153" y="23135"/>
                    <a:pt x="4230" y="23805"/>
                  </a:cubicBezTo>
                  <a:cubicBezTo>
                    <a:pt x="4926" y="23367"/>
                    <a:pt x="6061" y="22671"/>
                    <a:pt x="7170" y="22000"/>
                  </a:cubicBezTo>
                  <a:lnTo>
                    <a:pt x="7170" y="22000"/>
                  </a:lnTo>
                  <a:cubicBezTo>
                    <a:pt x="5519" y="24527"/>
                    <a:pt x="6783" y="29840"/>
                    <a:pt x="9491" y="30459"/>
                  </a:cubicBezTo>
                  <a:cubicBezTo>
                    <a:pt x="5881" y="28138"/>
                    <a:pt x="5287" y="21819"/>
                    <a:pt x="10162" y="20220"/>
                  </a:cubicBezTo>
                  <a:cubicBezTo>
                    <a:pt x="14902" y="21989"/>
                    <a:pt x="18574" y="27881"/>
                    <a:pt x="24211" y="27881"/>
                  </a:cubicBezTo>
                  <a:cubicBezTo>
                    <a:pt x="24248" y="27881"/>
                    <a:pt x="24284" y="27881"/>
                    <a:pt x="24321" y="27880"/>
                  </a:cubicBezTo>
                  <a:cubicBezTo>
                    <a:pt x="18956" y="27236"/>
                    <a:pt x="15397" y="22438"/>
                    <a:pt x="10394" y="20091"/>
                  </a:cubicBezTo>
                  <a:cubicBezTo>
                    <a:pt x="13515" y="18286"/>
                    <a:pt x="16816" y="16507"/>
                    <a:pt x="20246" y="14804"/>
                  </a:cubicBezTo>
                  <a:lnTo>
                    <a:pt x="21871" y="14005"/>
                  </a:lnTo>
                  <a:cubicBezTo>
                    <a:pt x="24118" y="15173"/>
                    <a:pt x="27476" y="18015"/>
                    <a:pt x="30159" y="18015"/>
                  </a:cubicBezTo>
                  <a:cubicBezTo>
                    <a:pt x="30617" y="18015"/>
                    <a:pt x="31055" y="17932"/>
                    <a:pt x="31465" y="17745"/>
                  </a:cubicBezTo>
                  <a:lnTo>
                    <a:pt x="31465" y="17745"/>
                  </a:lnTo>
                  <a:cubicBezTo>
                    <a:pt x="31199" y="17778"/>
                    <a:pt x="30936" y="17794"/>
                    <a:pt x="30677" y="17794"/>
                  </a:cubicBezTo>
                  <a:cubicBezTo>
                    <a:pt x="27570" y="17794"/>
                    <a:pt x="24936" y="15495"/>
                    <a:pt x="22103" y="13876"/>
                  </a:cubicBezTo>
                  <a:cubicBezTo>
                    <a:pt x="25224" y="12380"/>
                    <a:pt x="31671" y="9053"/>
                    <a:pt x="32471" y="6061"/>
                  </a:cubicBezTo>
                  <a:lnTo>
                    <a:pt x="32471" y="6061"/>
                  </a:lnTo>
                  <a:cubicBezTo>
                    <a:pt x="31052" y="8176"/>
                    <a:pt x="28912" y="9904"/>
                    <a:pt x="26539" y="11297"/>
                  </a:cubicBezTo>
                  <a:cubicBezTo>
                    <a:pt x="25966" y="10495"/>
                    <a:pt x="28283" y="4708"/>
                    <a:pt x="28085" y="4708"/>
                  </a:cubicBezTo>
                  <a:cubicBezTo>
                    <a:pt x="28060" y="4708"/>
                    <a:pt x="27995" y="4799"/>
                    <a:pt x="27880" y="5004"/>
                  </a:cubicBezTo>
                  <a:cubicBezTo>
                    <a:pt x="24037" y="12432"/>
                    <a:pt x="30201" y="9904"/>
                    <a:pt x="20194" y="14572"/>
                  </a:cubicBezTo>
                  <a:cubicBezTo>
                    <a:pt x="17770" y="9208"/>
                    <a:pt x="19034" y="4256"/>
                    <a:pt x="21097" y="0"/>
                  </a:cubicBezTo>
                  <a:close/>
                </a:path>
              </a:pathLst>
            </a:custGeom>
            <a:solidFill>
              <a:schemeClr val="accent6"/>
            </a:solidFill>
            <a:ln>
              <a:noFill/>
            </a:ln>
          </p:spPr>
          <p:txBody>
            <a:bodyPr spcFirstLastPara="1" lIns="91425" tIns="91425" rIns="91425" bIns="91425" anchor="ctr"/>
            <a:lstStyle/>
            <a:p>
              <a:pPr marL="0" marR="0" lvl="0" indent="0" algn="l" defTabSz="1219170" rtl="0" eaLnBrk="1" fontAlgn="base"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grpSp>
      <p:sp>
        <p:nvSpPr>
          <p:cNvPr id="571" name="Google Shape;571;p22"/>
          <p:cNvSpPr txBox="1">
            <a:spLocks noGrp="1"/>
          </p:cNvSpPr>
          <p:nvPr>
            <p:ph type="title"/>
          </p:nvPr>
        </p:nvSpPr>
        <p:spPr>
          <a:xfrm>
            <a:off x="1038000" y="603767"/>
            <a:ext cx="7934000" cy="587200"/>
          </a:xfrm>
          <a:prstGeom prst="rect">
            <a:avLst/>
          </a:prstGeom>
        </p:spPr>
        <p:txBody>
          <a:bodyPr spcFirstLastPara="1">
            <a:noAutofit/>
          </a:bodyPr>
          <a:lstStyle>
            <a:lvl1pPr lvl="0" rtl="0">
              <a:spcBef>
                <a:spcPts val="0"/>
              </a:spcBef>
              <a:spcAft>
                <a:spcPts val="0"/>
              </a:spcAft>
              <a:buSzPts val="3000"/>
              <a:buNone/>
              <a:defRPr sz="5333"/>
            </a:lvl1pPr>
            <a:lvl2pPr lvl="1" algn="ctr" rtl="0">
              <a:spcBef>
                <a:spcPts val="0"/>
              </a:spcBef>
              <a:spcAft>
                <a:spcPts val="0"/>
              </a:spcAft>
              <a:buSzPts val="2800"/>
              <a:buNone/>
              <a:defRPr sz="3733"/>
            </a:lvl2pPr>
            <a:lvl3pPr lvl="2" algn="ctr" rtl="0">
              <a:spcBef>
                <a:spcPts val="0"/>
              </a:spcBef>
              <a:spcAft>
                <a:spcPts val="0"/>
              </a:spcAft>
              <a:buSzPts val="2800"/>
              <a:buNone/>
              <a:defRPr sz="3733"/>
            </a:lvl3pPr>
            <a:lvl4pPr lvl="3" algn="ctr" rtl="0">
              <a:spcBef>
                <a:spcPts val="0"/>
              </a:spcBef>
              <a:spcAft>
                <a:spcPts val="0"/>
              </a:spcAft>
              <a:buSzPts val="2800"/>
              <a:buNone/>
              <a:defRPr sz="3733"/>
            </a:lvl4pPr>
            <a:lvl5pPr lvl="4" algn="ctr" rtl="0">
              <a:spcBef>
                <a:spcPts val="0"/>
              </a:spcBef>
              <a:spcAft>
                <a:spcPts val="0"/>
              </a:spcAft>
              <a:buSzPts val="2800"/>
              <a:buNone/>
              <a:defRPr sz="3733"/>
            </a:lvl5pPr>
            <a:lvl6pPr lvl="5" algn="ctr" rtl="0">
              <a:spcBef>
                <a:spcPts val="0"/>
              </a:spcBef>
              <a:spcAft>
                <a:spcPts val="0"/>
              </a:spcAft>
              <a:buSzPts val="2800"/>
              <a:buNone/>
              <a:defRPr sz="3733"/>
            </a:lvl6pPr>
            <a:lvl7pPr lvl="6" algn="ctr" rtl="0">
              <a:spcBef>
                <a:spcPts val="0"/>
              </a:spcBef>
              <a:spcAft>
                <a:spcPts val="0"/>
              </a:spcAft>
              <a:buSzPts val="2800"/>
              <a:buNone/>
              <a:defRPr sz="3733"/>
            </a:lvl7pPr>
            <a:lvl8pPr lvl="7" algn="ctr" rtl="0">
              <a:spcBef>
                <a:spcPts val="0"/>
              </a:spcBef>
              <a:spcAft>
                <a:spcPts val="0"/>
              </a:spcAft>
              <a:buSzPts val="2800"/>
              <a:buNone/>
              <a:defRPr sz="3733"/>
            </a:lvl8pPr>
            <a:lvl9pPr lvl="8" algn="ctr" rtl="0">
              <a:spcBef>
                <a:spcPts val="0"/>
              </a:spcBef>
              <a:spcAft>
                <a:spcPts val="0"/>
              </a:spcAft>
              <a:buSzPts val="2800"/>
              <a:buNone/>
              <a:defRPr sz="3733"/>
            </a:lvl9pPr>
          </a:lstStyle>
          <a:p>
            <a:endParaRPr/>
          </a:p>
        </p:txBody>
      </p:sp>
      <p:sp>
        <p:nvSpPr>
          <p:cNvPr id="572" name="Google Shape;572;p22"/>
          <p:cNvSpPr txBox="1">
            <a:spLocks noGrp="1"/>
          </p:cNvSpPr>
          <p:nvPr>
            <p:ph type="subTitle" idx="1"/>
          </p:nvPr>
        </p:nvSpPr>
        <p:spPr>
          <a:xfrm>
            <a:off x="1058456" y="4597675"/>
            <a:ext cx="2743200" cy="587200"/>
          </a:xfrm>
          <a:prstGeom prst="rect">
            <a:avLst/>
          </a:prstGeom>
        </p:spPr>
        <p:txBody>
          <a:bodyPr spcFirstLastPara="1">
            <a:noAutofit/>
          </a:bodyPr>
          <a:lstStyle>
            <a:lvl1pPr lvl="0" algn="ctr" rtl="0">
              <a:spcBef>
                <a:spcPts val="0"/>
              </a:spcBef>
              <a:spcAft>
                <a:spcPts val="0"/>
              </a:spcAft>
              <a:buNone/>
              <a:defRPr sz="2667"/>
            </a:lvl1pPr>
            <a:lvl2pPr lvl="1" algn="ctr" rtl="0">
              <a:spcBef>
                <a:spcPts val="0"/>
              </a:spcBef>
              <a:spcAft>
                <a:spcPts val="0"/>
              </a:spcAft>
              <a:buNone/>
              <a:defRPr sz="2667"/>
            </a:lvl2pPr>
            <a:lvl3pPr lvl="2" algn="ctr" rtl="0">
              <a:spcBef>
                <a:spcPts val="0"/>
              </a:spcBef>
              <a:spcAft>
                <a:spcPts val="0"/>
              </a:spcAft>
              <a:buNone/>
              <a:defRPr sz="2667"/>
            </a:lvl3pPr>
            <a:lvl4pPr lvl="3" algn="ctr" rtl="0">
              <a:spcBef>
                <a:spcPts val="0"/>
              </a:spcBef>
              <a:spcAft>
                <a:spcPts val="0"/>
              </a:spcAft>
              <a:buNone/>
              <a:defRPr sz="2667"/>
            </a:lvl4pPr>
            <a:lvl5pPr lvl="4" algn="ctr" rtl="0">
              <a:spcBef>
                <a:spcPts val="0"/>
              </a:spcBef>
              <a:spcAft>
                <a:spcPts val="0"/>
              </a:spcAft>
              <a:buNone/>
              <a:defRPr sz="2667"/>
            </a:lvl5pPr>
            <a:lvl6pPr lvl="5" algn="ctr" rtl="0">
              <a:spcBef>
                <a:spcPts val="0"/>
              </a:spcBef>
              <a:spcAft>
                <a:spcPts val="0"/>
              </a:spcAft>
              <a:buNone/>
              <a:defRPr sz="2667"/>
            </a:lvl6pPr>
            <a:lvl7pPr lvl="6" algn="ctr" rtl="0">
              <a:spcBef>
                <a:spcPts val="0"/>
              </a:spcBef>
              <a:spcAft>
                <a:spcPts val="0"/>
              </a:spcAft>
              <a:buNone/>
              <a:defRPr sz="2667"/>
            </a:lvl7pPr>
            <a:lvl8pPr lvl="7" algn="ctr" rtl="0">
              <a:spcBef>
                <a:spcPts val="0"/>
              </a:spcBef>
              <a:spcAft>
                <a:spcPts val="0"/>
              </a:spcAft>
              <a:buNone/>
              <a:defRPr sz="2667"/>
            </a:lvl8pPr>
            <a:lvl9pPr lvl="8" algn="ctr" rtl="0">
              <a:spcBef>
                <a:spcPts val="0"/>
              </a:spcBef>
              <a:spcAft>
                <a:spcPts val="0"/>
              </a:spcAft>
              <a:buNone/>
              <a:defRPr sz="2667"/>
            </a:lvl9pPr>
          </a:lstStyle>
          <a:p>
            <a:endParaRPr/>
          </a:p>
        </p:txBody>
      </p:sp>
      <p:sp>
        <p:nvSpPr>
          <p:cNvPr id="573" name="Google Shape;573;p22"/>
          <p:cNvSpPr txBox="1">
            <a:spLocks noGrp="1"/>
          </p:cNvSpPr>
          <p:nvPr>
            <p:ph type="subTitle" idx="2"/>
          </p:nvPr>
        </p:nvSpPr>
        <p:spPr>
          <a:xfrm>
            <a:off x="1305856" y="5070908"/>
            <a:ext cx="2248400" cy="1016000"/>
          </a:xfrm>
          <a:prstGeom prst="rect">
            <a:avLst/>
          </a:prstGeom>
        </p:spPr>
        <p:txBody>
          <a:bodyPr spcFirstLastPara="1">
            <a:noAutofit/>
          </a:bodyPr>
          <a:lstStyle>
            <a:lvl1pPr lvl="0" algn="ctr" rtl="0">
              <a:spcBef>
                <a:spcPts val="0"/>
              </a:spcBef>
              <a:spcAft>
                <a:spcPts val="0"/>
              </a:spcAft>
              <a:buNone/>
              <a:defRPr sz="1867" b="0"/>
            </a:lvl1pPr>
            <a:lvl2pPr lvl="1" algn="ctr" rtl="0">
              <a:spcBef>
                <a:spcPts val="0"/>
              </a:spcBef>
              <a:spcAft>
                <a:spcPts val="0"/>
              </a:spcAft>
              <a:buNone/>
              <a:defRPr sz="1867" b="0"/>
            </a:lvl2pPr>
            <a:lvl3pPr lvl="2" algn="ctr" rtl="0">
              <a:spcBef>
                <a:spcPts val="0"/>
              </a:spcBef>
              <a:spcAft>
                <a:spcPts val="0"/>
              </a:spcAft>
              <a:buNone/>
              <a:defRPr sz="1867" b="0"/>
            </a:lvl3pPr>
            <a:lvl4pPr lvl="3" algn="ctr" rtl="0">
              <a:spcBef>
                <a:spcPts val="0"/>
              </a:spcBef>
              <a:spcAft>
                <a:spcPts val="0"/>
              </a:spcAft>
              <a:buNone/>
              <a:defRPr sz="1867" b="0"/>
            </a:lvl4pPr>
            <a:lvl5pPr lvl="4" algn="ctr" rtl="0">
              <a:spcBef>
                <a:spcPts val="0"/>
              </a:spcBef>
              <a:spcAft>
                <a:spcPts val="0"/>
              </a:spcAft>
              <a:buNone/>
              <a:defRPr sz="1867" b="0"/>
            </a:lvl5pPr>
            <a:lvl6pPr lvl="5" algn="ctr" rtl="0">
              <a:spcBef>
                <a:spcPts val="0"/>
              </a:spcBef>
              <a:spcAft>
                <a:spcPts val="0"/>
              </a:spcAft>
              <a:buNone/>
              <a:defRPr sz="1867" b="0"/>
            </a:lvl6pPr>
            <a:lvl7pPr lvl="6" algn="ctr" rtl="0">
              <a:spcBef>
                <a:spcPts val="0"/>
              </a:spcBef>
              <a:spcAft>
                <a:spcPts val="0"/>
              </a:spcAft>
              <a:buNone/>
              <a:defRPr sz="1867" b="0"/>
            </a:lvl7pPr>
            <a:lvl8pPr lvl="7" algn="ctr" rtl="0">
              <a:spcBef>
                <a:spcPts val="0"/>
              </a:spcBef>
              <a:spcAft>
                <a:spcPts val="0"/>
              </a:spcAft>
              <a:buNone/>
              <a:defRPr sz="1867" b="0"/>
            </a:lvl8pPr>
            <a:lvl9pPr lvl="8" algn="ctr" rtl="0">
              <a:spcBef>
                <a:spcPts val="0"/>
              </a:spcBef>
              <a:spcAft>
                <a:spcPts val="0"/>
              </a:spcAft>
              <a:buNone/>
              <a:defRPr sz="1867" b="0"/>
            </a:lvl9pPr>
          </a:lstStyle>
          <a:p>
            <a:endParaRPr/>
          </a:p>
        </p:txBody>
      </p:sp>
      <p:sp>
        <p:nvSpPr>
          <p:cNvPr id="574" name="Google Shape;574;p22"/>
          <p:cNvSpPr txBox="1">
            <a:spLocks noGrp="1"/>
          </p:cNvSpPr>
          <p:nvPr>
            <p:ph type="subTitle" idx="3"/>
          </p:nvPr>
        </p:nvSpPr>
        <p:spPr>
          <a:xfrm>
            <a:off x="3450223" y="4597675"/>
            <a:ext cx="2743200" cy="587200"/>
          </a:xfrm>
          <a:prstGeom prst="rect">
            <a:avLst/>
          </a:prstGeom>
        </p:spPr>
        <p:txBody>
          <a:bodyPr spcFirstLastPara="1">
            <a:noAutofit/>
          </a:bodyPr>
          <a:lstStyle>
            <a:lvl1pPr lvl="0" algn="ctr" rtl="0">
              <a:spcBef>
                <a:spcPts val="0"/>
              </a:spcBef>
              <a:spcAft>
                <a:spcPts val="0"/>
              </a:spcAft>
              <a:buNone/>
              <a:defRPr sz="2667"/>
            </a:lvl1pPr>
            <a:lvl2pPr lvl="1" algn="ctr" rtl="0">
              <a:spcBef>
                <a:spcPts val="0"/>
              </a:spcBef>
              <a:spcAft>
                <a:spcPts val="0"/>
              </a:spcAft>
              <a:buNone/>
              <a:defRPr sz="2667"/>
            </a:lvl2pPr>
            <a:lvl3pPr lvl="2" algn="ctr" rtl="0">
              <a:spcBef>
                <a:spcPts val="0"/>
              </a:spcBef>
              <a:spcAft>
                <a:spcPts val="0"/>
              </a:spcAft>
              <a:buNone/>
              <a:defRPr sz="2667"/>
            </a:lvl3pPr>
            <a:lvl4pPr lvl="3" algn="ctr" rtl="0">
              <a:spcBef>
                <a:spcPts val="0"/>
              </a:spcBef>
              <a:spcAft>
                <a:spcPts val="0"/>
              </a:spcAft>
              <a:buNone/>
              <a:defRPr sz="2667"/>
            </a:lvl4pPr>
            <a:lvl5pPr lvl="4" algn="ctr" rtl="0">
              <a:spcBef>
                <a:spcPts val="0"/>
              </a:spcBef>
              <a:spcAft>
                <a:spcPts val="0"/>
              </a:spcAft>
              <a:buNone/>
              <a:defRPr sz="2667"/>
            </a:lvl5pPr>
            <a:lvl6pPr lvl="5" algn="ctr" rtl="0">
              <a:spcBef>
                <a:spcPts val="0"/>
              </a:spcBef>
              <a:spcAft>
                <a:spcPts val="0"/>
              </a:spcAft>
              <a:buNone/>
              <a:defRPr sz="2667"/>
            </a:lvl6pPr>
            <a:lvl7pPr lvl="6" algn="ctr" rtl="0">
              <a:spcBef>
                <a:spcPts val="0"/>
              </a:spcBef>
              <a:spcAft>
                <a:spcPts val="0"/>
              </a:spcAft>
              <a:buNone/>
              <a:defRPr sz="2667"/>
            </a:lvl7pPr>
            <a:lvl8pPr lvl="7" algn="ctr" rtl="0">
              <a:spcBef>
                <a:spcPts val="0"/>
              </a:spcBef>
              <a:spcAft>
                <a:spcPts val="0"/>
              </a:spcAft>
              <a:buNone/>
              <a:defRPr sz="2667"/>
            </a:lvl8pPr>
            <a:lvl9pPr lvl="8" algn="ctr" rtl="0">
              <a:spcBef>
                <a:spcPts val="0"/>
              </a:spcBef>
              <a:spcAft>
                <a:spcPts val="0"/>
              </a:spcAft>
              <a:buNone/>
              <a:defRPr sz="2667"/>
            </a:lvl9pPr>
          </a:lstStyle>
          <a:p>
            <a:endParaRPr/>
          </a:p>
        </p:txBody>
      </p:sp>
      <p:sp>
        <p:nvSpPr>
          <p:cNvPr id="575" name="Google Shape;575;p22"/>
          <p:cNvSpPr txBox="1">
            <a:spLocks noGrp="1"/>
          </p:cNvSpPr>
          <p:nvPr>
            <p:ph type="subTitle" idx="4"/>
          </p:nvPr>
        </p:nvSpPr>
        <p:spPr>
          <a:xfrm>
            <a:off x="3697623" y="5070908"/>
            <a:ext cx="2248400" cy="1016000"/>
          </a:xfrm>
          <a:prstGeom prst="rect">
            <a:avLst/>
          </a:prstGeom>
        </p:spPr>
        <p:txBody>
          <a:bodyPr spcFirstLastPara="1">
            <a:noAutofit/>
          </a:bodyPr>
          <a:lstStyle>
            <a:lvl1pPr lvl="0" algn="ctr" rtl="0">
              <a:spcBef>
                <a:spcPts val="0"/>
              </a:spcBef>
              <a:spcAft>
                <a:spcPts val="0"/>
              </a:spcAft>
              <a:buNone/>
              <a:defRPr sz="1867" b="0"/>
            </a:lvl1pPr>
            <a:lvl2pPr lvl="1" algn="ctr" rtl="0">
              <a:spcBef>
                <a:spcPts val="0"/>
              </a:spcBef>
              <a:spcAft>
                <a:spcPts val="0"/>
              </a:spcAft>
              <a:buNone/>
              <a:defRPr sz="1867" b="0"/>
            </a:lvl2pPr>
            <a:lvl3pPr lvl="2" algn="ctr" rtl="0">
              <a:spcBef>
                <a:spcPts val="0"/>
              </a:spcBef>
              <a:spcAft>
                <a:spcPts val="0"/>
              </a:spcAft>
              <a:buNone/>
              <a:defRPr sz="1867" b="0"/>
            </a:lvl3pPr>
            <a:lvl4pPr lvl="3" algn="ctr" rtl="0">
              <a:spcBef>
                <a:spcPts val="0"/>
              </a:spcBef>
              <a:spcAft>
                <a:spcPts val="0"/>
              </a:spcAft>
              <a:buNone/>
              <a:defRPr sz="1867" b="0"/>
            </a:lvl4pPr>
            <a:lvl5pPr lvl="4" algn="ctr" rtl="0">
              <a:spcBef>
                <a:spcPts val="0"/>
              </a:spcBef>
              <a:spcAft>
                <a:spcPts val="0"/>
              </a:spcAft>
              <a:buNone/>
              <a:defRPr sz="1867" b="0"/>
            </a:lvl5pPr>
            <a:lvl6pPr lvl="5" algn="ctr" rtl="0">
              <a:spcBef>
                <a:spcPts val="0"/>
              </a:spcBef>
              <a:spcAft>
                <a:spcPts val="0"/>
              </a:spcAft>
              <a:buNone/>
              <a:defRPr sz="1867" b="0"/>
            </a:lvl6pPr>
            <a:lvl7pPr lvl="6" algn="ctr" rtl="0">
              <a:spcBef>
                <a:spcPts val="0"/>
              </a:spcBef>
              <a:spcAft>
                <a:spcPts val="0"/>
              </a:spcAft>
              <a:buNone/>
              <a:defRPr sz="1867" b="0"/>
            </a:lvl7pPr>
            <a:lvl8pPr lvl="7" algn="ctr" rtl="0">
              <a:spcBef>
                <a:spcPts val="0"/>
              </a:spcBef>
              <a:spcAft>
                <a:spcPts val="0"/>
              </a:spcAft>
              <a:buNone/>
              <a:defRPr sz="1867" b="0"/>
            </a:lvl8pPr>
            <a:lvl9pPr lvl="8" algn="ctr" rtl="0">
              <a:spcBef>
                <a:spcPts val="0"/>
              </a:spcBef>
              <a:spcAft>
                <a:spcPts val="0"/>
              </a:spcAft>
              <a:buNone/>
              <a:defRPr sz="1867" b="0"/>
            </a:lvl9pPr>
          </a:lstStyle>
          <a:p>
            <a:endParaRPr/>
          </a:p>
        </p:txBody>
      </p:sp>
      <p:sp>
        <p:nvSpPr>
          <p:cNvPr id="576" name="Google Shape;576;p22"/>
          <p:cNvSpPr txBox="1">
            <a:spLocks noGrp="1"/>
          </p:cNvSpPr>
          <p:nvPr>
            <p:ph type="subTitle" idx="5"/>
          </p:nvPr>
        </p:nvSpPr>
        <p:spPr>
          <a:xfrm>
            <a:off x="5841989" y="4597675"/>
            <a:ext cx="2743200" cy="587200"/>
          </a:xfrm>
          <a:prstGeom prst="rect">
            <a:avLst/>
          </a:prstGeom>
        </p:spPr>
        <p:txBody>
          <a:bodyPr spcFirstLastPara="1">
            <a:noAutofit/>
          </a:bodyPr>
          <a:lstStyle>
            <a:lvl1pPr lvl="0" algn="ctr" rtl="0">
              <a:spcBef>
                <a:spcPts val="0"/>
              </a:spcBef>
              <a:spcAft>
                <a:spcPts val="0"/>
              </a:spcAft>
              <a:buNone/>
              <a:defRPr sz="2667"/>
            </a:lvl1pPr>
            <a:lvl2pPr lvl="1" algn="ctr" rtl="0">
              <a:spcBef>
                <a:spcPts val="0"/>
              </a:spcBef>
              <a:spcAft>
                <a:spcPts val="0"/>
              </a:spcAft>
              <a:buNone/>
              <a:defRPr sz="2667"/>
            </a:lvl2pPr>
            <a:lvl3pPr lvl="2" algn="ctr" rtl="0">
              <a:spcBef>
                <a:spcPts val="0"/>
              </a:spcBef>
              <a:spcAft>
                <a:spcPts val="0"/>
              </a:spcAft>
              <a:buNone/>
              <a:defRPr sz="2667"/>
            </a:lvl3pPr>
            <a:lvl4pPr lvl="3" algn="ctr" rtl="0">
              <a:spcBef>
                <a:spcPts val="0"/>
              </a:spcBef>
              <a:spcAft>
                <a:spcPts val="0"/>
              </a:spcAft>
              <a:buNone/>
              <a:defRPr sz="2667"/>
            </a:lvl4pPr>
            <a:lvl5pPr lvl="4" algn="ctr" rtl="0">
              <a:spcBef>
                <a:spcPts val="0"/>
              </a:spcBef>
              <a:spcAft>
                <a:spcPts val="0"/>
              </a:spcAft>
              <a:buNone/>
              <a:defRPr sz="2667"/>
            </a:lvl5pPr>
            <a:lvl6pPr lvl="5" algn="ctr" rtl="0">
              <a:spcBef>
                <a:spcPts val="0"/>
              </a:spcBef>
              <a:spcAft>
                <a:spcPts val="0"/>
              </a:spcAft>
              <a:buNone/>
              <a:defRPr sz="2667"/>
            </a:lvl6pPr>
            <a:lvl7pPr lvl="6" algn="ctr" rtl="0">
              <a:spcBef>
                <a:spcPts val="0"/>
              </a:spcBef>
              <a:spcAft>
                <a:spcPts val="0"/>
              </a:spcAft>
              <a:buNone/>
              <a:defRPr sz="2667"/>
            </a:lvl7pPr>
            <a:lvl8pPr lvl="7" algn="ctr" rtl="0">
              <a:spcBef>
                <a:spcPts val="0"/>
              </a:spcBef>
              <a:spcAft>
                <a:spcPts val="0"/>
              </a:spcAft>
              <a:buNone/>
              <a:defRPr sz="2667"/>
            </a:lvl8pPr>
            <a:lvl9pPr lvl="8" algn="ctr" rtl="0">
              <a:spcBef>
                <a:spcPts val="0"/>
              </a:spcBef>
              <a:spcAft>
                <a:spcPts val="0"/>
              </a:spcAft>
              <a:buNone/>
              <a:defRPr sz="2667"/>
            </a:lvl9pPr>
          </a:lstStyle>
          <a:p>
            <a:endParaRPr/>
          </a:p>
        </p:txBody>
      </p:sp>
      <p:sp>
        <p:nvSpPr>
          <p:cNvPr id="577" name="Google Shape;577;p22"/>
          <p:cNvSpPr txBox="1">
            <a:spLocks noGrp="1"/>
          </p:cNvSpPr>
          <p:nvPr>
            <p:ph type="subTitle" idx="6"/>
          </p:nvPr>
        </p:nvSpPr>
        <p:spPr>
          <a:xfrm>
            <a:off x="6090989" y="5070908"/>
            <a:ext cx="2245200" cy="1016000"/>
          </a:xfrm>
          <a:prstGeom prst="rect">
            <a:avLst/>
          </a:prstGeom>
        </p:spPr>
        <p:txBody>
          <a:bodyPr spcFirstLastPara="1">
            <a:noAutofit/>
          </a:bodyPr>
          <a:lstStyle>
            <a:lvl1pPr lvl="0" algn="ctr" rtl="0">
              <a:spcBef>
                <a:spcPts val="0"/>
              </a:spcBef>
              <a:spcAft>
                <a:spcPts val="0"/>
              </a:spcAft>
              <a:buNone/>
              <a:defRPr sz="1867" b="0"/>
            </a:lvl1pPr>
            <a:lvl2pPr lvl="1" algn="ctr" rtl="0">
              <a:spcBef>
                <a:spcPts val="0"/>
              </a:spcBef>
              <a:spcAft>
                <a:spcPts val="0"/>
              </a:spcAft>
              <a:buNone/>
              <a:defRPr sz="1867" b="0"/>
            </a:lvl2pPr>
            <a:lvl3pPr lvl="2" algn="ctr" rtl="0">
              <a:spcBef>
                <a:spcPts val="0"/>
              </a:spcBef>
              <a:spcAft>
                <a:spcPts val="0"/>
              </a:spcAft>
              <a:buNone/>
              <a:defRPr sz="1867" b="0"/>
            </a:lvl3pPr>
            <a:lvl4pPr lvl="3" algn="ctr" rtl="0">
              <a:spcBef>
                <a:spcPts val="0"/>
              </a:spcBef>
              <a:spcAft>
                <a:spcPts val="0"/>
              </a:spcAft>
              <a:buNone/>
              <a:defRPr sz="1867" b="0"/>
            </a:lvl4pPr>
            <a:lvl5pPr lvl="4" algn="ctr" rtl="0">
              <a:spcBef>
                <a:spcPts val="0"/>
              </a:spcBef>
              <a:spcAft>
                <a:spcPts val="0"/>
              </a:spcAft>
              <a:buNone/>
              <a:defRPr sz="1867" b="0"/>
            </a:lvl5pPr>
            <a:lvl6pPr lvl="5" algn="ctr" rtl="0">
              <a:spcBef>
                <a:spcPts val="0"/>
              </a:spcBef>
              <a:spcAft>
                <a:spcPts val="0"/>
              </a:spcAft>
              <a:buNone/>
              <a:defRPr sz="1867" b="0"/>
            </a:lvl6pPr>
            <a:lvl7pPr lvl="6" algn="ctr" rtl="0">
              <a:spcBef>
                <a:spcPts val="0"/>
              </a:spcBef>
              <a:spcAft>
                <a:spcPts val="0"/>
              </a:spcAft>
              <a:buNone/>
              <a:defRPr sz="1867" b="0"/>
            </a:lvl7pPr>
            <a:lvl8pPr lvl="7" algn="ctr" rtl="0">
              <a:spcBef>
                <a:spcPts val="0"/>
              </a:spcBef>
              <a:spcAft>
                <a:spcPts val="0"/>
              </a:spcAft>
              <a:buNone/>
              <a:defRPr sz="1867" b="0"/>
            </a:lvl8pPr>
            <a:lvl9pPr lvl="8" algn="ctr" rtl="0">
              <a:spcBef>
                <a:spcPts val="0"/>
              </a:spcBef>
              <a:spcAft>
                <a:spcPts val="0"/>
              </a:spcAft>
              <a:buNone/>
              <a:defRPr sz="1867" b="0"/>
            </a:lvl9pPr>
          </a:lstStyle>
          <a:p>
            <a:endParaRPr/>
          </a:p>
        </p:txBody>
      </p:sp>
      <p:sp>
        <p:nvSpPr>
          <p:cNvPr id="578" name="Google Shape;578;p22"/>
          <p:cNvSpPr txBox="1">
            <a:spLocks noGrp="1"/>
          </p:cNvSpPr>
          <p:nvPr>
            <p:ph type="subTitle" idx="7"/>
          </p:nvPr>
        </p:nvSpPr>
        <p:spPr>
          <a:xfrm>
            <a:off x="8238523" y="4597675"/>
            <a:ext cx="2743200" cy="587200"/>
          </a:xfrm>
          <a:prstGeom prst="rect">
            <a:avLst/>
          </a:prstGeom>
        </p:spPr>
        <p:txBody>
          <a:bodyPr spcFirstLastPara="1">
            <a:noAutofit/>
          </a:bodyPr>
          <a:lstStyle>
            <a:lvl1pPr lvl="0" algn="ctr" rtl="0">
              <a:spcBef>
                <a:spcPts val="0"/>
              </a:spcBef>
              <a:spcAft>
                <a:spcPts val="0"/>
              </a:spcAft>
              <a:buNone/>
              <a:defRPr sz="2667"/>
            </a:lvl1pPr>
            <a:lvl2pPr lvl="1" algn="ctr" rtl="0">
              <a:spcBef>
                <a:spcPts val="0"/>
              </a:spcBef>
              <a:spcAft>
                <a:spcPts val="0"/>
              </a:spcAft>
              <a:buNone/>
              <a:defRPr sz="2667"/>
            </a:lvl2pPr>
            <a:lvl3pPr lvl="2" algn="ctr" rtl="0">
              <a:spcBef>
                <a:spcPts val="0"/>
              </a:spcBef>
              <a:spcAft>
                <a:spcPts val="0"/>
              </a:spcAft>
              <a:buNone/>
              <a:defRPr sz="2667"/>
            </a:lvl3pPr>
            <a:lvl4pPr lvl="3" algn="ctr" rtl="0">
              <a:spcBef>
                <a:spcPts val="0"/>
              </a:spcBef>
              <a:spcAft>
                <a:spcPts val="0"/>
              </a:spcAft>
              <a:buNone/>
              <a:defRPr sz="2667"/>
            </a:lvl4pPr>
            <a:lvl5pPr lvl="4" algn="ctr" rtl="0">
              <a:spcBef>
                <a:spcPts val="0"/>
              </a:spcBef>
              <a:spcAft>
                <a:spcPts val="0"/>
              </a:spcAft>
              <a:buNone/>
              <a:defRPr sz="2667"/>
            </a:lvl5pPr>
            <a:lvl6pPr lvl="5" algn="ctr" rtl="0">
              <a:spcBef>
                <a:spcPts val="0"/>
              </a:spcBef>
              <a:spcAft>
                <a:spcPts val="0"/>
              </a:spcAft>
              <a:buNone/>
              <a:defRPr sz="2667"/>
            </a:lvl6pPr>
            <a:lvl7pPr lvl="6" algn="ctr" rtl="0">
              <a:spcBef>
                <a:spcPts val="0"/>
              </a:spcBef>
              <a:spcAft>
                <a:spcPts val="0"/>
              </a:spcAft>
              <a:buNone/>
              <a:defRPr sz="2667"/>
            </a:lvl7pPr>
            <a:lvl8pPr lvl="7" algn="ctr" rtl="0">
              <a:spcBef>
                <a:spcPts val="0"/>
              </a:spcBef>
              <a:spcAft>
                <a:spcPts val="0"/>
              </a:spcAft>
              <a:buNone/>
              <a:defRPr sz="2667"/>
            </a:lvl8pPr>
            <a:lvl9pPr lvl="8" algn="ctr" rtl="0">
              <a:spcBef>
                <a:spcPts val="0"/>
              </a:spcBef>
              <a:spcAft>
                <a:spcPts val="0"/>
              </a:spcAft>
              <a:buNone/>
              <a:defRPr sz="2667"/>
            </a:lvl9pPr>
          </a:lstStyle>
          <a:p>
            <a:endParaRPr/>
          </a:p>
        </p:txBody>
      </p:sp>
      <p:sp>
        <p:nvSpPr>
          <p:cNvPr id="579" name="Google Shape;579;p22"/>
          <p:cNvSpPr txBox="1">
            <a:spLocks noGrp="1"/>
          </p:cNvSpPr>
          <p:nvPr>
            <p:ph type="subTitle" idx="8"/>
          </p:nvPr>
        </p:nvSpPr>
        <p:spPr>
          <a:xfrm>
            <a:off x="8487523" y="5070908"/>
            <a:ext cx="2245200" cy="1016000"/>
          </a:xfrm>
          <a:prstGeom prst="rect">
            <a:avLst/>
          </a:prstGeom>
        </p:spPr>
        <p:txBody>
          <a:bodyPr spcFirstLastPara="1">
            <a:noAutofit/>
          </a:bodyPr>
          <a:lstStyle>
            <a:lvl1pPr lvl="0" algn="ctr" rtl="0">
              <a:spcBef>
                <a:spcPts val="0"/>
              </a:spcBef>
              <a:spcAft>
                <a:spcPts val="0"/>
              </a:spcAft>
              <a:buNone/>
              <a:defRPr sz="1867" b="0"/>
            </a:lvl1pPr>
            <a:lvl2pPr lvl="1" algn="ctr" rtl="0">
              <a:spcBef>
                <a:spcPts val="0"/>
              </a:spcBef>
              <a:spcAft>
                <a:spcPts val="0"/>
              </a:spcAft>
              <a:buNone/>
              <a:defRPr sz="1867" b="0"/>
            </a:lvl2pPr>
            <a:lvl3pPr lvl="2" algn="ctr" rtl="0">
              <a:spcBef>
                <a:spcPts val="0"/>
              </a:spcBef>
              <a:spcAft>
                <a:spcPts val="0"/>
              </a:spcAft>
              <a:buNone/>
              <a:defRPr sz="1867" b="0"/>
            </a:lvl3pPr>
            <a:lvl4pPr lvl="3" algn="ctr" rtl="0">
              <a:spcBef>
                <a:spcPts val="0"/>
              </a:spcBef>
              <a:spcAft>
                <a:spcPts val="0"/>
              </a:spcAft>
              <a:buNone/>
              <a:defRPr sz="1867" b="0"/>
            </a:lvl4pPr>
            <a:lvl5pPr lvl="4" algn="ctr" rtl="0">
              <a:spcBef>
                <a:spcPts val="0"/>
              </a:spcBef>
              <a:spcAft>
                <a:spcPts val="0"/>
              </a:spcAft>
              <a:buNone/>
              <a:defRPr sz="1867" b="0"/>
            </a:lvl5pPr>
            <a:lvl6pPr lvl="5" algn="ctr" rtl="0">
              <a:spcBef>
                <a:spcPts val="0"/>
              </a:spcBef>
              <a:spcAft>
                <a:spcPts val="0"/>
              </a:spcAft>
              <a:buNone/>
              <a:defRPr sz="1867" b="0"/>
            </a:lvl6pPr>
            <a:lvl7pPr lvl="6" algn="ctr" rtl="0">
              <a:spcBef>
                <a:spcPts val="0"/>
              </a:spcBef>
              <a:spcAft>
                <a:spcPts val="0"/>
              </a:spcAft>
              <a:buNone/>
              <a:defRPr sz="1867" b="0"/>
            </a:lvl7pPr>
            <a:lvl8pPr lvl="7" algn="ctr" rtl="0">
              <a:spcBef>
                <a:spcPts val="0"/>
              </a:spcBef>
              <a:spcAft>
                <a:spcPts val="0"/>
              </a:spcAft>
              <a:buNone/>
              <a:defRPr sz="1867" b="0"/>
            </a:lvl8pPr>
            <a:lvl9pPr lvl="8" algn="ctr" rtl="0">
              <a:spcBef>
                <a:spcPts val="0"/>
              </a:spcBef>
              <a:spcAft>
                <a:spcPts val="0"/>
              </a:spcAft>
              <a:buNone/>
              <a:defRPr sz="1867" b="0"/>
            </a:lvl9pPr>
          </a:lstStyle>
          <a:p>
            <a:endParaRPr/>
          </a:p>
        </p:txBody>
      </p:sp>
    </p:spTree>
    <p:extLst>
      <p:ext uri="{BB962C8B-B14F-4D97-AF65-F5344CB8AC3E}">
        <p14:creationId xmlns:p14="http://schemas.microsoft.com/office/powerpoint/2010/main" val="4124769904"/>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matchingName="Numbers and text">
  <p:cSld name="Numbers and text">
    <p:spTree>
      <p:nvGrpSpPr>
        <p:cNvPr id="1" name="Shape 580"/>
        <p:cNvGrpSpPr/>
        <p:nvPr/>
      </p:nvGrpSpPr>
      <p:grpSpPr>
        <a:xfrm>
          <a:off x="0" y="0"/>
          <a:ext cx="0" cy="0"/>
          <a:chOff x="0" y="0"/>
          <a:chExt cx="0" cy="0"/>
        </a:xfrm>
      </p:grpSpPr>
      <p:sp>
        <p:nvSpPr>
          <p:cNvPr id="9" name="Google Shape;588;p23"/>
          <p:cNvSpPr>
            <a:spLocks/>
          </p:cNvSpPr>
          <p:nvPr/>
        </p:nvSpPr>
        <p:spPr bwMode="auto">
          <a:xfrm rot="16200000" flipH="1">
            <a:off x="6941609" y="-769409"/>
            <a:ext cx="1693333" cy="2292351"/>
          </a:xfrm>
          <a:custGeom>
            <a:avLst/>
            <a:gdLst>
              <a:gd name="T0" fmla="*/ 1159143153 w 29738"/>
              <a:gd name="T1" fmla="*/ 1269138146 h 40284"/>
              <a:gd name="T2" fmla="*/ 1064663361 w 29738"/>
              <a:gd name="T3" fmla="*/ 1429510379 h 40284"/>
              <a:gd name="T4" fmla="*/ 877886923 w 29738"/>
              <a:gd name="T5" fmla="*/ 252645493 h 40284"/>
              <a:gd name="T6" fmla="*/ 920103085 w 29738"/>
              <a:gd name="T7" fmla="*/ 1748311264 h 40284"/>
              <a:gd name="T8" fmla="*/ 353616591 w 29738"/>
              <a:gd name="T9" fmla="*/ 679657475 h 40284"/>
              <a:gd name="T10" fmla="*/ 865813211 w 29738"/>
              <a:gd name="T11" fmla="*/ 1904718147 h 40284"/>
              <a:gd name="T12" fmla="*/ 200876436 w 29738"/>
              <a:gd name="T13" fmla="*/ 1126802042 h 40284"/>
              <a:gd name="T14" fmla="*/ 811603540 w 29738"/>
              <a:gd name="T15" fmla="*/ 2093153579 h 40284"/>
              <a:gd name="T16" fmla="*/ 0 w 29738"/>
              <a:gd name="T17" fmla="*/ 1650050842 h 40284"/>
              <a:gd name="T18" fmla="*/ 801556071 w 29738"/>
              <a:gd name="T19" fmla="*/ 2131243936 h 40284"/>
              <a:gd name="T20" fmla="*/ 773438114 w 29738"/>
              <a:gd name="T21" fmla="*/ 2147483646 h 40284"/>
              <a:gd name="T22" fmla="*/ 38165426 w 29738"/>
              <a:gd name="T23" fmla="*/ 2147483646 h 40284"/>
              <a:gd name="T24" fmla="*/ 394273375 w 29738"/>
              <a:gd name="T25" fmla="*/ 2147483646 h 40284"/>
              <a:gd name="T26" fmla="*/ 757313667 w 29738"/>
              <a:gd name="T27" fmla="*/ 2147483646 h 40284"/>
              <a:gd name="T28" fmla="*/ 152661704 w 29738"/>
              <a:gd name="T29" fmla="*/ 2147483646 h 40284"/>
              <a:gd name="T30" fmla="*/ 725223383 w 29738"/>
              <a:gd name="T31" fmla="*/ 2147483646 h 40284"/>
              <a:gd name="T32" fmla="*/ 624124968 w 29738"/>
              <a:gd name="T33" fmla="*/ 2147483646 h 40284"/>
              <a:gd name="T34" fmla="*/ 1102830623 w 29738"/>
              <a:gd name="T35" fmla="*/ 2147483646 h 40284"/>
              <a:gd name="T36" fmla="*/ 793533052 w 29738"/>
              <a:gd name="T37" fmla="*/ 2147483646 h 40284"/>
              <a:gd name="T38" fmla="*/ 807552848 w 29738"/>
              <a:gd name="T39" fmla="*/ 2147483646 h 40284"/>
              <a:gd name="T40" fmla="*/ 1546640959 w 29738"/>
              <a:gd name="T41" fmla="*/ 2147483646 h 40284"/>
              <a:gd name="T42" fmla="*/ 1842073802 w 29738"/>
              <a:gd name="T43" fmla="*/ 2147483646 h 40284"/>
              <a:gd name="T44" fmla="*/ 927502379 w 29738"/>
              <a:gd name="T45" fmla="*/ 2080326838 h 40284"/>
              <a:gd name="T46" fmla="*/ 887934392 w 29738"/>
              <a:gd name="T47" fmla="*/ 1944751999 h 40284"/>
              <a:gd name="T48" fmla="*/ 1898388125 w 29738"/>
              <a:gd name="T49" fmla="*/ 1962866400 h 40284"/>
              <a:gd name="T50" fmla="*/ 1728589706 w 29738"/>
              <a:gd name="T51" fmla="*/ 1975769622 h 40284"/>
              <a:gd name="T52" fmla="*/ 895957412 w 29738"/>
              <a:gd name="T53" fmla="*/ 1922752398 h 40284"/>
              <a:gd name="T54" fmla="*/ 1383853377 w 29738"/>
              <a:gd name="T55" fmla="*/ 1865227080 h 40284"/>
              <a:gd name="T56" fmla="*/ 2002836934 w 29738"/>
              <a:gd name="T57" fmla="*/ 1702211935 h 40284"/>
              <a:gd name="T58" fmla="*/ 968237571 w 29738"/>
              <a:gd name="T59" fmla="*/ 1716206234 h 40284"/>
              <a:gd name="T60" fmla="*/ 1276444466 w 29738"/>
              <a:gd name="T61" fmla="*/ 1536477397 h 40284"/>
              <a:gd name="T62" fmla="*/ 2061097298 w 29738"/>
              <a:gd name="T63" fmla="*/ 1162872423 h 40284"/>
              <a:gd name="T64" fmla="*/ 1189208944 w 29738"/>
              <a:gd name="T65" fmla="*/ 1281187114 h 40284"/>
              <a:gd name="T66" fmla="*/ 2147483646 w 29738"/>
              <a:gd name="T67" fmla="*/ 609538569 h 40284"/>
              <a:gd name="T68" fmla="*/ 2147483646 w 29738"/>
              <a:gd name="T69" fmla="*/ 80224335 h 40284"/>
              <a:gd name="T70" fmla="*/ 1787862294 w 29738"/>
              <a:gd name="T71" fmla="*/ 497207368 h 40284"/>
              <a:gd name="T72" fmla="*/ 1609107083 w 29738"/>
              <a:gd name="T73" fmla="*/ 0 h 4028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9738" h="40284" extrusionOk="0">
                <a:moveTo>
                  <a:pt x="20659" y="0"/>
                </a:moveTo>
                <a:cubicBezTo>
                  <a:pt x="17022" y="4411"/>
                  <a:pt x="13953" y="10291"/>
                  <a:pt x="14882" y="16326"/>
                </a:cubicBezTo>
                <a:lnTo>
                  <a:pt x="14701" y="16584"/>
                </a:lnTo>
                <a:cubicBezTo>
                  <a:pt x="14340" y="17177"/>
                  <a:pt x="13979" y="17770"/>
                  <a:pt x="13669" y="18389"/>
                </a:cubicBezTo>
                <a:cubicBezTo>
                  <a:pt x="13205" y="13308"/>
                  <a:pt x="12406" y="8228"/>
                  <a:pt x="11271" y="3250"/>
                </a:cubicBezTo>
                <a:cubicBezTo>
                  <a:pt x="9698" y="8486"/>
                  <a:pt x="10497" y="14185"/>
                  <a:pt x="13463" y="18776"/>
                </a:cubicBezTo>
                <a:cubicBezTo>
                  <a:pt x="12844" y="19988"/>
                  <a:pt x="12303" y="21200"/>
                  <a:pt x="11813" y="22490"/>
                </a:cubicBezTo>
                <a:cubicBezTo>
                  <a:pt x="10342" y="17693"/>
                  <a:pt x="8150" y="12354"/>
                  <a:pt x="4540" y="8743"/>
                </a:cubicBezTo>
                <a:cubicBezTo>
                  <a:pt x="6551" y="13412"/>
                  <a:pt x="7634" y="19086"/>
                  <a:pt x="11658" y="22928"/>
                </a:cubicBezTo>
                <a:cubicBezTo>
                  <a:pt x="11451" y="23444"/>
                  <a:pt x="11271" y="23960"/>
                  <a:pt x="11116" y="24502"/>
                </a:cubicBezTo>
                <a:cubicBezTo>
                  <a:pt x="7067" y="22206"/>
                  <a:pt x="4978" y="18183"/>
                  <a:pt x="2579" y="14495"/>
                </a:cubicBezTo>
                <a:cubicBezTo>
                  <a:pt x="3559" y="18802"/>
                  <a:pt x="5571" y="24579"/>
                  <a:pt x="10884" y="25250"/>
                </a:cubicBezTo>
                <a:cubicBezTo>
                  <a:pt x="10729" y="25765"/>
                  <a:pt x="10652" y="25997"/>
                  <a:pt x="10420" y="26926"/>
                </a:cubicBezTo>
                <a:cubicBezTo>
                  <a:pt x="6758" y="25688"/>
                  <a:pt x="2786" y="24553"/>
                  <a:pt x="0" y="21226"/>
                </a:cubicBezTo>
                <a:cubicBezTo>
                  <a:pt x="136" y="25466"/>
                  <a:pt x="4517" y="27533"/>
                  <a:pt x="8624" y="27533"/>
                </a:cubicBezTo>
                <a:cubicBezTo>
                  <a:pt x="9188" y="27533"/>
                  <a:pt x="9748" y="27494"/>
                  <a:pt x="10291" y="27416"/>
                </a:cubicBezTo>
                <a:cubicBezTo>
                  <a:pt x="10162" y="27932"/>
                  <a:pt x="10033" y="28422"/>
                  <a:pt x="9930" y="28938"/>
                </a:cubicBezTo>
                <a:cubicBezTo>
                  <a:pt x="7962" y="29088"/>
                  <a:pt x="5995" y="29292"/>
                  <a:pt x="3944" y="29292"/>
                </a:cubicBezTo>
                <a:cubicBezTo>
                  <a:pt x="2822" y="29292"/>
                  <a:pt x="1676" y="29231"/>
                  <a:pt x="490" y="29067"/>
                </a:cubicBezTo>
                <a:cubicBezTo>
                  <a:pt x="1849" y="30026"/>
                  <a:pt x="3422" y="30331"/>
                  <a:pt x="5062" y="30331"/>
                </a:cubicBezTo>
                <a:cubicBezTo>
                  <a:pt x="6596" y="30331"/>
                  <a:pt x="8190" y="30064"/>
                  <a:pt x="9723" y="29814"/>
                </a:cubicBezTo>
                <a:cubicBezTo>
                  <a:pt x="9620" y="30253"/>
                  <a:pt x="9543" y="30666"/>
                  <a:pt x="9466" y="31104"/>
                </a:cubicBezTo>
                <a:cubicBezTo>
                  <a:pt x="6912" y="31517"/>
                  <a:pt x="4617" y="33245"/>
                  <a:pt x="1960" y="34122"/>
                </a:cubicBezTo>
                <a:cubicBezTo>
                  <a:pt x="2357" y="34238"/>
                  <a:pt x="2774" y="34290"/>
                  <a:pt x="3202" y="34290"/>
                </a:cubicBezTo>
                <a:cubicBezTo>
                  <a:pt x="5248" y="34290"/>
                  <a:pt x="7562" y="33085"/>
                  <a:pt x="9311" y="31826"/>
                </a:cubicBezTo>
                <a:cubicBezTo>
                  <a:pt x="8167" y="38164"/>
                  <a:pt x="7894" y="40283"/>
                  <a:pt x="8013" y="40283"/>
                </a:cubicBezTo>
                <a:cubicBezTo>
                  <a:pt x="8206" y="40283"/>
                  <a:pt x="9423" y="34747"/>
                  <a:pt x="9646" y="32548"/>
                </a:cubicBezTo>
                <a:cubicBezTo>
                  <a:pt x="10136" y="34431"/>
                  <a:pt x="11967" y="36881"/>
                  <a:pt x="14159" y="36984"/>
                </a:cubicBezTo>
                <a:cubicBezTo>
                  <a:pt x="12483" y="35592"/>
                  <a:pt x="12122" y="32780"/>
                  <a:pt x="9852" y="31491"/>
                </a:cubicBezTo>
                <a:cubicBezTo>
                  <a:pt x="9956" y="30949"/>
                  <a:pt x="10059" y="30382"/>
                  <a:pt x="10188" y="29814"/>
                </a:cubicBezTo>
                <a:cubicBezTo>
                  <a:pt x="11451" y="32445"/>
                  <a:pt x="15681" y="33941"/>
                  <a:pt x="18415" y="34508"/>
                </a:cubicBezTo>
                <a:cubicBezTo>
                  <a:pt x="15733" y="33116"/>
                  <a:pt x="13747" y="29557"/>
                  <a:pt x="10368" y="29067"/>
                </a:cubicBezTo>
                <a:cubicBezTo>
                  <a:pt x="10471" y="28499"/>
                  <a:pt x="10626" y="27958"/>
                  <a:pt x="10755" y="27416"/>
                </a:cubicBezTo>
                <a:cubicBezTo>
                  <a:pt x="13341" y="28949"/>
                  <a:pt x="16615" y="30151"/>
                  <a:pt x="19857" y="30151"/>
                </a:cubicBezTo>
                <a:cubicBezTo>
                  <a:pt x="21141" y="30151"/>
                  <a:pt x="22421" y="29963"/>
                  <a:pt x="23650" y="29531"/>
                </a:cubicBezTo>
                <a:cubicBezTo>
                  <a:pt x="23516" y="29538"/>
                  <a:pt x="23382" y="29542"/>
                  <a:pt x="23248" y="29542"/>
                </a:cubicBezTo>
                <a:cubicBezTo>
                  <a:pt x="19522" y="29542"/>
                  <a:pt x="15846" y="26761"/>
                  <a:pt x="11908" y="26761"/>
                </a:cubicBezTo>
                <a:cubicBezTo>
                  <a:pt x="11577" y="26761"/>
                  <a:pt x="11245" y="26780"/>
                  <a:pt x="10910" y="26823"/>
                </a:cubicBezTo>
                <a:cubicBezTo>
                  <a:pt x="11013" y="26359"/>
                  <a:pt x="11142" y="25894"/>
                  <a:pt x="11400" y="25017"/>
                </a:cubicBezTo>
                <a:cubicBezTo>
                  <a:pt x="14088" y="25693"/>
                  <a:pt x="17223" y="26342"/>
                  <a:pt x="19887" y="26342"/>
                </a:cubicBezTo>
                <a:cubicBezTo>
                  <a:pt x="21696" y="26342"/>
                  <a:pt x="23288" y="26042"/>
                  <a:pt x="24373" y="25250"/>
                </a:cubicBezTo>
                <a:cubicBezTo>
                  <a:pt x="23649" y="25368"/>
                  <a:pt x="22922" y="25416"/>
                  <a:pt x="22193" y="25416"/>
                </a:cubicBezTo>
                <a:cubicBezTo>
                  <a:pt x="19226" y="25416"/>
                  <a:pt x="16227" y="24628"/>
                  <a:pt x="13264" y="24628"/>
                </a:cubicBezTo>
                <a:cubicBezTo>
                  <a:pt x="12675" y="24628"/>
                  <a:pt x="12088" y="24659"/>
                  <a:pt x="11503" y="24734"/>
                </a:cubicBezTo>
                <a:cubicBezTo>
                  <a:pt x="11684" y="24141"/>
                  <a:pt x="11890" y="23547"/>
                  <a:pt x="12096" y="22954"/>
                </a:cubicBezTo>
                <a:cubicBezTo>
                  <a:pt x="13934" y="23651"/>
                  <a:pt x="15855" y="23994"/>
                  <a:pt x="17767" y="23994"/>
                </a:cubicBezTo>
                <a:cubicBezTo>
                  <a:pt x="20523" y="23994"/>
                  <a:pt x="23262" y="23282"/>
                  <a:pt x="25714" y="21897"/>
                </a:cubicBezTo>
                <a:cubicBezTo>
                  <a:pt x="24100" y="22475"/>
                  <a:pt x="22386" y="22662"/>
                  <a:pt x="20631" y="22662"/>
                </a:cubicBezTo>
                <a:cubicBezTo>
                  <a:pt x="17926" y="22662"/>
                  <a:pt x="15122" y="22218"/>
                  <a:pt x="12431" y="22077"/>
                </a:cubicBezTo>
                <a:cubicBezTo>
                  <a:pt x="12793" y="21175"/>
                  <a:pt x="12844" y="21020"/>
                  <a:pt x="13566" y="19524"/>
                </a:cubicBezTo>
                <a:cubicBezTo>
                  <a:pt x="14461" y="19680"/>
                  <a:pt x="15415" y="19765"/>
                  <a:pt x="16388" y="19765"/>
                </a:cubicBezTo>
                <a:cubicBezTo>
                  <a:pt x="20240" y="19765"/>
                  <a:pt x="24403" y="18438"/>
                  <a:pt x="26462" y="14959"/>
                </a:cubicBezTo>
                <a:cubicBezTo>
                  <a:pt x="22722" y="17744"/>
                  <a:pt x="17925" y="17744"/>
                  <a:pt x="13747" y="19137"/>
                </a:cubicBezTo>
                <a:cubicBezTo>
                  <a:pt x="14211" y="18234"/>
                  <a:pt x="14701" y="17332"/>
                  <a:pt x="15268" y="16481"/>
                </a:cubicBezTo>
                <a:cubicBezTo>
                  <a:pt x="21071" y="15526"/>
                  <a:pt x="27983" y="10936"/>
                  <a:pt x="29221" y="7841"/>
                </a:cubicBezTo>
                <a:cubicBezTo>
                  <a:pt x="25121" y="10858"/>
                  <a:pt x="20194" y="13360"/>
                  <a:pt x="15630" y="16016"/>
                </a:cubicBezTo>
                <a:cubicBezTo>
                  <a:pt x="18931" y="11271"/>
                  <a:pt x="28731" y="5829"/>
                  <a:pt x="29737" y="1032"/>
                </a:cubicBezTo>
                <a:cubicBezTo>
                  <a:pt x="27803" y="3173"/>
                  <a:pt x="25249" y="4668"/>
                  <a:pt x="22954" y="6396"/>
                </a:cubicBezTo>
                <a:cubicBezTo>
                  <a:pt x="19369" y="8821"/>
                  <a:pt x="18080" y="12483"/>
                  <a:pt x="15243" y="15759"/>
                </a:cubicBezTo>
                <a:cubicBezTo>
                  <a:pt x="16223" y="10368"/>
                  <a:pt x="19627" y="5649"/>
                  <a:pt x="20659" y="0"/>
                </a:cubicBez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lIns="121900" tIns="121900" rIns="121900" bIns="121900" anchor="ctr"/>
          <a:lstStyle/>
          <a:p>
            <a:pPr marL="0" marR="0" lvl="0" indent="0" algn="l" defTabSz="121917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grpSp>
        <p:nvGrpSpPr>
          <p:cNvPr id="10" name="Google Shape;589;p23"/>
          <p:cNvGrpSpPr>
            <a:grpSpLocks/>
          </p:cNvGrpSpPr>
          <p:nvPr/>
        </p:nvGrpSpPr>
        <p:grpSpPr bwMode="auto">
          <a:xfrm rot="16200000" flipH="1">
            <a:off x="8316383" y="-601133"/>
            <a:ext cx="1962151" cy="1576917"/>
            <a:chOff x="4649450" y="3527425"/>
            <a:chExt cx="1224050" cy="983475"/>
          </a:xfrm>
        </p:grpSpPr>
        <p:sp>
          <p:nvSpPr>
            <p:cNvPr id="11" name="Google Shape;590;p23"/>
            <p:cNvSpPr/>
            <p:nvPr/>
          </p:nvSpPr>
          <p:spPr>
            <a:xfrm>
              <a:off x="4654731" y="4150513"/>
              <a:ext cx="456873" cy="167653"/>
            </a:xfrm>
            <a:custGeom>
              <a:avLst/>
              <a:gdLst/>
              <a:ahLst/>
              <a:cxnLst/>
              <a:rect l="l" t="t" r="r" b="b"/>
              <a:pathLst>
                <a:path w="18259" h="6731" extrusionOk="0">
                  <a:moveTo>
                    <a:pt x="14506" y="1"/>
                  </a:moveTo>
                  <a:lnTo>
                    <a:pt x="14454" y="52"/>
                  </a:lnTo>
                  <a:cubicBezTo>
                    <a:pt x="10483" y="3121"/>
                    <a:pt x="5815" y="5107"/>
                    <a:pt x="888" y="5855"/>
                  </a:cubicBezTo>
                  <a:cubicBezTo>
                    <a:pt x="21" y="6472"/>
                    <a:pt x="0" y="6730"/>
                    <a:pt x="534" y="6730"/>
                  </a:cubicBezTo>
                  <a:cubicBezTo>
                    <a:pt x="3080" y="6730"/>
                    <a:pt x="18259" y="854"/>
                    <a:pt x="14506" y="1"/>
                  </a:cubicBezTo>
                  <a:close/>
                </a:path>
              </a:pathLst>
            </a:custGeom>
            <a:solidFill>
              <a:schemeClr val="accent3"/>
            </a:solidFill>
            <a:ln>
              <a:noFill/>
            </a:ln>
          </p:spPr>
          <p:txBody>
            <a:bodyPr spcFirstLastPara="1" lIns="91425" tIns="91425" rIns="91425" bIns="91425" anchor="ctr"/>
            <a:lstStyle/>
            <a:p>
              <a:pPr marL="0" marR="0" lvl="0" indent="0" algn="l" defTabSz="1219170" rtl="0" eaLnBrk="1" fontAlgn="base"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sp>
          <p:nvSpPr>
            <p:cNvPr id="12" name="Google Shape;591;p23"/>
            <p:cNvSpPr/>
            <p:nvPr/>
          </p:nvSpPr>
          <p:spPr>
            <a:xfrm>
              <a:off x="4761688" y="3527425"/>
              <a:ext cx="1117094" cy="983475"/>
            </a:xfrm>
            <a:custGeom>
              <a:avLst/>
              <a:gdLst/>
              <a:ahLst/>
              <a:cxnLst/>
              <a:rect l="l" t="t" r="r" b="b"/>
              <a:pathLst>
                <a:path w="44697" h="39339" extrusionOk="0">
                  <a:moveTo>
                    <a:pt x="36379" y="5979"/>
                  </a:moveTo>
                  <a:cubicBezTo>
                    <a:pt x="37626" y="5979"/>
                    <a:pt x="37864" y="7555"/>
                    <a:pt x="35747" y="9035"/>
                  </a:cubicBezTo>
                  <a:cubicBezTo>
                    <a:pt x="35259" y="9350"/>
                    <a:pt x="34824" y="9486"/>
                    <a:pt x="34473" y="9486"/>
                  </a:cubicBezTo>
                  <a:cubicBezTo>
                    <a:pt x="33357" y="9486"/>
                    <a:pt x="33082" y="8112"/>
                    <a:pt x="34612" y="6739"/>
                  </a:cubicBezTo>
                  <a:cubicBezTo>
                    <a:pt x="35297" y="6203"/>
                    <a:pt x="35910" y="5979"/>
                    <a:pt x="36379" y="5979"/>
                  </a:cubicBezTo>
                  <a:close/>
                  <a:moveTo>
                    <a:pt x="21172" y="10001"/>
                  </a:moveTo>
                  <a:cubicBezTo>
                    <a:pt x="21224" y="10001"/>
                    <a:pt x="21276" y="10006"/>
                    <a:pt x="21330" y="10015"/>
                  </a:cubicBezTo>
                  <a:cubicBezTo>
                    <a:pt x="22725" y="10339"/>
                    <a:pt x="21930" y="14441"/>
                    <a:pt x="20363" y="14441"/>
                  </a:cubicBezTo>
                  <a:cubicBezTo>
                    <a:pt x="20308" y="14441"/>
                    <a:pt x="20252" y="14435"/>
                    <a:pt x="20195" y="14425"/>
                  </a:cubicBezTo>
                  <a:cubicBezTo>
                    <a:pt x="18771" y="14125"/>
                    <a:pt x="19573" y="10001"/>
                    <a:pt x="21172" y="10001"/>
                  </a:cubicBezTo>
                  <a:close/>
                  <a:moveTo>
                    <a:pt x="19764" y="21596"/>
                  </a:moveTo>
                  <a:cubicBezTo>
                    <a:pt x="20187" y="21596"/>
                    <a:pt x="20679" y="21690"/>
                    <a:pt x="21227" y="21904"/>
                  </a:cubicBezTo>
                  <a:cubicBezTo>
                    <a:pt x="23760" y="23171"/>
                    <a:pt x="23321" y="25199"/>
                    <a:pt x="21380" y="25199"/>
                  </a:cubicBezTo>
                  <a:cubicBezTo>
                    <a:pt x="20950" y="25199"/>
                    <a:pt x="20447" y="25099"/>
                    <a:pt x="19885" y="24870"/>
                  </a:cubicBezTo>
                  <a:cubicBezTo>
                    <a:pt x="17338" y="23618"/>
                    <a:pt x="17796" y="21596"/>
                    <a:pt x="19764" y="21596"/>
                  </a:cubicBezTo>
                  <a:close/>
                  <a:moveTo>
                    <a:pt x="24182" y="26162"/>
                  </a:moveTo>
                  <a:cubicBezTo>
                    <a:pt x="24978" y="26162"/>
                    <a:pt x="26067" y="26763"/>
                    <a:pt x="25869" y="27630"/>
                  </a:cubicBezTo>
                  <a:cubicBezTo>
                    <a:pt x="25759" y="27880"/>
                    <a:pt x="25466" y="27993"/>
                    <a:pt x="25120" y="27993"/>
                  </a:cubicBezTo>
                  <a:cubicBezTo>
                    <a:pt x="24325" y="27993"/>
                    <a:pt x="23247" y="27401"/>
                    <a:pt x="23445" y="26521"/>
                  </a:cubicBezTo>
                  <a:cubicBezTo>
                    <a:pt x="23553" y="26273"/>
                    <a:pt x="23840" y="26162"/>
                    <a:pt x="24182" y="26162"/>
                  </a:cubicBezTo>
                  <a:close/>
                  <a:moveTo>
                    <a:pt x="25606" y="0"/>
                  </a:moveTo>
                  <a:cubicBezTo>
                    <a:pt x="22588" y="0"/>
                    <a:pt x="17675" y="4496"/>
                    <a:pt x="17900" y="6456"/>
                  </a:cubicBezTo>
                  <a:cubicBezTo>
                    <a:pt x="16987" y="8479"/>
                    <a:pt x="18562" y="15892"/>
                    <a:pt x="17553" y="15892"/>
                  </a:cubicBezTo>
                  <a:cubicBezTo>
                    <a:pt x="17250" y="15892"/>
                    <a:pt x="16715" y="15226"/>
                    <a:pt x="15811" y="13548"/>
                  </a:cubicBezTo>
                  <a:cubicBezTo>
                    <a:pt x="13644" y="6765"/>
                    <a:pt x="18519" y="3541"/>
                    <a:pt x="16894" y="2097"/>
                  </a:cubicBezTo>
                  <a:lnTo>
                    <a:pt x="16894" y="2097"/>
                  </a:lnTo>
                  <a:cubicBezTo>
                    <a:pt x="4927" y="6524"/>
                    <a:pt x="13981" y="20631"/>
                    <a:pt x="11457" y="20631"/>
                  </a:cubicBezTo>
                  <a:cubicBezTo>
                    <a:pt x="11408" y="20631"/>
                    <a:pt x="11355" y="20625"/>
                    <a:pt x="11297" y="20615"/>
                  </a:cubicBezTo>
                  <a:cubicBezTo>
                    <a:pt x="3844" y="16823"/>
                    <a:pt x="7919" y="10273"/>
                    <a:pt x="6268" y="9241"/>
                  </a:cubicBezTo>
                  <a:lnTo>
                    <a:pt x="6268" y="9241"/>
                  </a:lnTo>
                  <a:cubicBezTo>
                    <a:pt x="1780" y="9447"/>
                    <a:pt x="1" y="18345"/>
                    <a:pt x="1368" y="21131"/>
                  </a:cubicBezTo>
                  <a:cubicBezTo>
                    <a:pt x="2425" y="24225"/>
                    <a:pt x="5314" y="26727"/>
                    <a:pt x="8563" y="26933"/>
                  </a:cubicBezTo>
                  <a:cubicBezTo>
                    <a:pt x="6681" y="33304"/>
                    <a:pt x="11968" y="36295"/>
                    <a:pt x="13180" y="37095"/>
                  </a:cubicBezTo>
                  <a:cubicBezTo>
                    <a:pt x="16091" y="38759"/>
                    <a:pt x="18570" y="39338"/>
                    <a:pt x="20584" y="39338"/>
                  </a:cubicBezTo>
                  <a:cubicBezTo>
                    <a:pt x="22940" y="39338"/>
                    <a:pt x="24659" y="38544"/>
                    <a:pt x="25688" y="37766"/>
                  </a:cubicBezTo>
                  <a:cubicBezTo>
                    <a:pt x="27932" y="35831"/>
                    <a:pt x="26101" y="36167"/>
                    <a:pt x="21975" y="35702"/>
                  </a:cubicBezTo>
                  <a:cubicBezTo>
                    <a:pt x="17100" y="35522"/>
                    <a:pt x="14469" y="31086"/>
                    <a:pt x="15991" y="29616"/>
                  </a:cubicBezTo>
                  <a:cubicBezTo>
                    <a:pt x="16201" y="29582"/>
                    <a:pt x="16415" y="29566"/>
                    <a:pt x="16633" y="29566"/>
                  </a:cubicBezTo>
                  <a:cubicBezTo>
                    <a:pt x="19978" y="29566"/>
                    <a:pt x="24301" y="33264"/>
                    <a:pt x="28670" y="33264"/>
                  </a:cubicBezTo>
                  <a:cubicBezTo>
                    <a:pt x="29941" y="33264"/>
                    <a:pt x="31216" y="32951"/>
                    <a:pt x="32471" y="32143"/>
                  </a:cubicBezTo>
                  <a:cubicBezTo>
                    <a:pt x="34277" y="31215"/>
                    <a:pt x="38068" y="28558"/>
                    <a:pt x="36933" y="27759"/>
                  </a:cubicBezTo>
                  <a:lnTo>
                    <a:pt x="36933" y="27759"/>
                  </a:lnTo>
                  <a:cubicBezTo>
                    <a:pt x="35945" y="27884"/>
                    <a:pt x="34966" y="27947"/>
                    <a:pt x="34021" y="27947"/>
                  </a:cubicBezTo>
                  <a:cubicBezTo>
                    <a:pt x="29910" y="27947"/>
                    <a:pt x="26443" y="26752"/>
                    <a:pt x="25688" y="24277"/>
                  </a:cubicBezTo>
                  <a:cubicBezTo>
                    <a:pt x="25424" y="23442"/>
                    <a:pt x="25932" y="23157"/>
                    <a:pt x="26853" y="23157"/>
                  </a:cubicBezTo>
                  <a:cubicBezTo>
                    <a:pt x="28828" y="23157"/>
                    <a:pt x="32703" y="24465"/>
                    <a:pt x="34948" y="24465"/>
                  </a:cubicBezTo>
                  <a:cubicBezTo>
                    <a:pt x="35537" y="24465"/>
                    <a:pt x="36013" y="24375"/>
                    <a:pt x="36314" y="24148"/>
                  </a:cubicBezTo>
                  <a:cubicBezTo>
                    <a:pt x="38816" y="23606"/>
                    <a:pt x="43303" y="19274"/>
                    <a:pt x="41137" y="18500"/>
                  </a:cubicBezTo>
                  <a:lnTo>
                    <a:pt x="41137" y="18500"/>
                  </a:lnTo>
                  <a:cubicBezTo>
                    <a:pt x="39565" y="18986"/>
                    <a:pt x="37927" y="19194"/>
                    <a:pt x="36455" y="19194"/>
                  </a:cubicBezTo>
                  <a:cubicBezTo>
                    <a:pt x="32299" y="19194"/>
                    <a:pt x="29474" y="17531"/>
                    <a:pt x="33245" y="15740"/>
                  </a:cubicBezTo>
                  <a:cubicBezTo>
                    <a:pt x="36340" y="14554"/>
                    <a:pt x="40131" y="15818"/>
                    <a:pt x="42375" y="13006"/>
                  </a:cubicBezTo>
                  <a:cubicBezTo>
                    <a:pt x="43355" y="10453"/>
                    <a:pt x="44696" y="5966"/>
                    <a:pt x="43742" y="4109"/>
                  </a:cubicBezTo>
                  <a:cubicBezTo>
                    <a:pt x="41314" y="2858"/>
                    <a:pt x="38595" y="2047"/>
                    <a:pt x="36153" y="2047"/>
                  </a:cubicBezTo>
                  <a:cubicBezTo>
                    <a:pt x="32654" y="2047"/>
                    <a:pt x="29725" y="3712"/>
                    <a:pt x="29041" y="8132"/>
                  </a:cubicBezTo>
                  <a:cubicBezTo>
                    <a:pt x="28743" y="9270"/>
                    <a:pt x="28120" y="10152"/>
                    <a:pt x="27203" y="10152"/>
                  </a:cubicBezTo>
                  <a:cubicBezTo>
                    <a:pt x="26852" y="10152"/>
                    <a:pt x="26459" y="10023"/>
                    <a:pt x="26024" y="9731"/>
                  </a:cubicBezTo>
                  <a:cubicBezTo>
                    <a:pt x="23651" y="7100"/>
                    <a:pt x="26901" y="3851"/>
                    <a:pt x="27468" y="1065"/>
                  </a:cubicBezTo>
                  <a:cubicBezTo>
                    <a:pt x="27065" y="312"/>
                    <a:pt x="26401" y="0"/>
                    <a:pt x="25606" y="0"/>
                  </a:cubicBezTo>
                  <a:close/>
                </a:path>
              </a:pathLst>
            </a:custGeom>
            <a:solidFill>
              <a:schemeClr val="accent4"/>
            </a:solidFill>
            <a:ln>
              <a:noFill/>
            </a:ln>
          </p:spPr>
          <p:txBody>
            <a:bodyPr spcFirstLastPara="1" lIns="91425" tIns="91425" rIns="91425" bIns="91425" anchor="ctr"/>
            <a:lstStyle/>
            <a:p>
              <a:pPr marL="0" marR="0" lvl="0" indent="0" algn="l" defTabSz="1219170" rtl="0" eaLnBrk="1" fontAlgn="base"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sp>
          <p:nvSpPr>
            <p:cNvPr id="13" name="Google Shape;592;p23"/>
            <p:cNvSpPr/>
            <p:nvPr/>
          </p:nvSpPr>
          <p:spPr>
            <a:xfrm>
              <a:off x="4842235" y="3611911"/>
              <a:ext cx="812072" cy="761698"/>
            </a:xfrm>
            <a:custGeom>
              <a:avLst/>
              <a:gdLst/>
              <a:ahLst/>
              <a:cxnLst/>
              <a:rect l="l" t="t" r="r" b="b"/>
              <a:pathLst>
                <a:path w="32471" h="30460" extrusionOk="0">
                  <a:moveTo>
                    <a:pt x="21097" y="0"/>
                  </a:moveTo>
                  <a:lnTo>
                    <a:pt x="21097" y="0"/>
                  </a:lnTo>
                  <a:cubicBezTo>
                    <a:pt x="18312" y="4075"/>
                    <a:pt x="17873" y="9827"/>
                    <a:pt x="20014" y="14675"/>
                  </a:cubicBezTo>
                  <a:cubicBezTo>
                    <a:pt x="17796" y="15759"/>
                    <a:pt x="15114" y="17177"/>
                    <a:pt x="12663" y="18544"/>
                  </a:cubicBezTo>
                  <a:cubicBezTo>
                    <a:pt x="8614" y="14005"/>
                    <a:pt x="8589" y="9827"/>
                    <a:pt x="10007" y="4901"/>
                  </a:cubicBezTo>
                  <a:lnTo>
                    <a:pt x="10007" y="4901"/>
                  </a:lnTo>
                  <a:cubicBezTo>
                    <a:pt x="7841" y="9208"/>
                    <a:pt x="8924" y="14908"/>
                    <a:pt x="12457" y="18647"/>
                  </a:cubicBezTo>
                  <a:cubicBezTo>
                    <a:pt x="10884" y="19524"/>
                    <a:pt x="8769" y="20762"/>
                    <a:pt x="6912" y="21897"/>
                  </a:cubicBezTo>
                  <a:cubicBezTo>
                    <a:pt x="2192" y="20607"/>
                    <a:pt x="26" y="15217"/>
                    <a:pt x="464" y="10446"/>
                  </a:cubicBezTo>
                  <a:lnTo>
                    <a:pt x="464" y="10446"/>
                  </a:lnTo>
                  <a:cubicBezTo>
                    <a:pt x="0" y="10884"/>
                    <a:pt x="284" y="12096"/>
                    <a:pt x="258" y="13231"/>
                  </a:cubicBezTo>
                  <a:cubicBezTo>
                    <a:pt x="568" y="16739"/>
                    <a:pt x="2734" y="20891"/>
                    <a:pt x="6628" y="22052"/>
                  </a:cubicBezTo>
                  <a:cubicBezTo>
                    <a:pt x="6345" y="22464"/>
                    <a:pt x="4153" y="23135"/>
                    <a:pt x="4230" y="23805"/>
                  </a:cubicBezTo>
                  <a:cubicBezTo>
                    <a:pt x="4926" y="23367"/>
                    <a:pt x="6061" y="22671"/>
                    <a:pt x="7170" y="22000"/>
                  </a:cubicBezTo>
                  <a:lnTo>
                    <a:pt x="7170" y="22000"/>
                  </a:lnTo>
                  <a:cubicBezTo>
                    <a:pt x="5519" y="24527"/>
                    <a:pt x="6783" y="29840"/>
                    <a:pt x="9491" y="30459"/>
                  </a:cubicBezTo>
                  <a:cubicBezTo>
                    <a:pt x="5881" y="28138"/>
                    <a:pt x="5287" y="21819"/>
                    <a:pt x="10162" y="20220"/>
                  </a:cubicBezTo>
                  <a:cubicBezTo>
                    <a:pt x="14902" y="21989"/>
                    <a:pt x="18574" y="27881"/>
                    <a:pt x="24211" y="27881"/>
                  </a:cubicBezTo>
                  <a:cubicBezTo>
                    <a:pt x="24248" y="27881"/>
                    <a:pt x="24284" y="27881"/>
                    <a:pt x="24321" y="27880"/>
                  </a:cubicBezTo>
                  <a:cubicBezTo>
                    <a:pt x="18956" y="27236"/>
                    <a:pt x="15397" y="22438"/>
                    <a:pt x="10394" y="20091"/>
                  </a:cubicBezTo>
                  <a:cubicBezTo>
                    <a:pt x="13515" y="18286"/>
                    <a:pt x="16816" y="16507"/>
                    <a:pt x="20246" y="14804"/>
                  </a:cubicBezTo>
                  <a:lnTo>
                    <a:pt x="21871" y="14005"/>
                  </a:lnTo>
                  <a:cubicBezTo>
                    <a:pt x="24118" y="15173"/>
                    <a:pt x="27476" y="18015"/>
                    <a:pt x="30159" y="18015"/>
                  </a:cubicBezTo>
                  <a:cubicBezTo>
                    <a:pt x="30617" y="18015"/>
                    <a:pt x="31055" y="17932"/>
                    <a:pt x="31465" y="17745"/>
                  </a:cubicBezTo>
                  <a:lnTo>
                    <a:pt x="31465" y="17745"/>
                  </a:lnTo>
                  <a:cubicBezTo>
                    <a:pt x="31199" y="17778"/>
                    <a:pt x="30936" y="17794"/>
                    <a:pt x="30677" y="17794"/>
                  </a:cubicBezTo>
                  <a:cubicBezTo>
                    <a:pt x="27570" y="17794"/>
                    <a:pt x="24936" y="15495"/>
                    <a:pt x="22103" y="13876"/>
                  </a:cubicBezTo>
                  <a:cubicBezTo>
                    <a:pt x="25224" y="12380"/>
                    <a:pt x="31671" y="9053"/>
                    <a:pt x="32471" y="6061"/>
                  </a:cubicBezTo>
                  <a:lnTo>
                    <a:pt x="32471" y="6061"/>
                  </a:lnTo>
                  <a:cubicBezTo>
                    <a:pt x="31052" y="8176"/>
                    <a:pt x="28912" y="9904"/>
                    <a:pt x="26539" y="11297"/>
                  </a:cubicBezTo>
                  <a:cubicBezTo>
                    <a:pt x="25966" y="10495"/>
                    <a:pt x="28283" y="4708"/>
                    <a:pt x="28085" y="4708"/>
                  </a:cubicBezTo>
                  <a:cubicBezTo>
                    <a:pt x="28060" y="4708"/>
                    <a:pt x="27995" y="4799"/>
                    <a:pt x="27880" y="5004"/>
                  </a:cubicBezTo>
                  <a:cubicBezTo>
                    <a:pt x="24037" y="12432"/>
                    <a:pt x="30201" y="9904"/>
                    <a:pt x="20194" y="14572"/>
                  </a:cubicBezTo>
                  <a:cubicBezTo>
                    <a:pt x="17770" y="9208"/>
                    <a:pt x="19034" y="4256"/>
                    <a:pt x="21097" y="0"/>
                  </a:cubicBezTo>
                  <a:close/>
                </a:path>
              </a:pathLst>
            </a:custGeom>
            <a:solidFill>
              <a:schemeClr val="accent3"/>
            </a:solidFill>
            <a:ln>
              <a:noFill/>
            </a:ln>
          </p:spPr>
          <p:txBody>
            <a:bodyPr spcFirstLastPara="1" lIns="91425" tIns="91425" rIns="91425" bIns="91425" anchor="ctr"/>
            <a:lstStyle/>
            <a:p>
              <a:pPr marL="0" marR="0" lvl="0" indent="0" algn="l" defTabSz="1219170" rtl="0" eaLnBrk="1" fontAlgn="base"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grpSp>
      <p:sp>
        <p:nvSpPr>
          <p:cNvPr id="14" name="Google Shape;593;p23"/>
          <p:cNvSpPr/>
          <p:nvPr/>
        </p:nvSpPr>
        <p:spPr>
          <a:xfrm rot="16200000" flipH="1">
            <a:off x="9328150" y="-546099"/>
            <a:ext cx="1962151" cy="2656416"/>
          </a:xfrm>
          <a:custGeom>
            <a:avLst/>
            <a:gdLst/>
            <a:ahLst/>
            <a:cxnLst/>
            <a:rect l="l" t="t" r="r" b="b"/>
            <a:pathLst>
              <a:path w="29738" h="40284" extrusionOk="0">
                <a:moveTo>
                  <a:pt x="20659" y="0"/>
                </a:moveTo>
                <a:cubicBezTo>
                  <a:pt x="17022" y="4411"/>
                  <a:pt x="13953" y="10291"/>
                  <a:pt x="14882" y="16326"/>
                </a:cubicBezTo>
                <a:lnTo>
                  <a:pt x="14701" y="16584"/>
                </a:lnTo>
                <a:cubicBezTo>
                  <a:pt x="14340" y="17177"/>
                  <a:pt x="13979" y="17770"/>
                  <a:pt x="13669" y="18389"/>
                </a:cubicBezTo>
                <a:cubicBezTo>
                  <a:pt x="13205" y="13308"/>
                  <a:pt x="12406" y="8228"/>
                  <a:pt x="11271" y="3250"/>
                </a:cubicBezTo>
                <a:lnTo>
                  <a:pt x="11271" y="3250"/>
                </a:lnTo>
                <a:cubicBezTo>
                  <a:pt x="9698" y="8486"/>
                  <a:pt x="10497" y="14185"/>
                  <a:pt x="13463" y="18776"/>
                </a:cubicBezTo>
                <a:cubicBezTo>
                  <a:pt x="12844" y="19988"/>
                  <a:pt x="12303" y="21200"/>
                  <a:pt x="11813" y="22490"/>
                </a:cubicBezTo>
                <a:cubicBezTo>
                  <a:pt x="10342" y="17693"/>
                  <a:pt x="8150" y="12354"/>
                  <a:pt x="4540" y="8743"/>
                </a:cubicBezTo>
                <a:lnTo>
                  <a:pt x="4540" y="8743"/>
                </a:lnTo>
                <a:cubicBezTo>
                  <a:pt x="6551" y="13412"/>
                  <a:pt x="7634" y="19086"/>
                  <a:pt x="11658" y="22928"/>
                </a:cubicBezTo>
                <a:cubicBezTo>
                  <a:pt x="11451" y="23444"/>
                  <a:pt x="11271" y="23960"/>
                  <a:pt x="11116" y="24502"/>
                </a:cubicBezTo>
                <a:cubicBezTo>
                  <a:pt x="7067" y="22206"/>
                  <a:pt x="4978" y="18183"/>
                  <a:pt x="2579" y="14495"/>
                </a:cubicBezTo>
                <a:lnTo>
                  <a:pt x="2579" y="14495"/>
                </a:lnTo>
                <a:cubicBezTo>
                  <a:pt x="3559" y="18802"/>
                  <a:pt x="5571" y="24579"/>
                  <a:pt x="10884" y="25250"/>
                </a:cubicBezTo>
                <a:cubicBezTo>
                  <a:pt x="10729" y="25765"/>
                  <a:pt x="10652" y="25997"/>
                  <a:pt x="10420" y="26926"/>
                </a:cubicBezTo>
                <a:cubicBezTo>
                  <a:pt x="6758" y="25688"/>
                  <a:pt x="2786" y="24553"/>
                  <a:pt x="0" y="21226"/>
                </a:cubicBezTo>
                <a:lnTo>
                  <a:pt x="0" y="21226"/>
                </a:lnTo>
                <a:cubicBezTo>
                  <a:pt x="136" y="25466"/>
                  <a:pt x="4517" y="27533"/>
                  <a:pt x="8624" y="27533"/>
                </a:cubicBezTo>
                <a:cubicBezTo>
                  <a:pt x="9188" y="27533"/>
                  <a:pt x="9748" y="27494"/>
                  <a:pt x="10291" y="27416"/>
                </a:cubicBezTo>
                <a:lnTo>
                  <a:pt x="10291" y="27416"/>
                </a:lnTo>
                <a:cubicBezTo>
                  <a:pt x="10162" y="27932"/>
                  <a:pt x="10033" y="28422"/>
                  <a:pt x="9930" y="28938"/>
                </a:cubicBezTo>
                <a:cubicBezTo>
                  <a:pt x="7962" y="29088"/>
                  <a:pt x="5995" y="29292"/>
                  <a:pt x="3944" y="29292"/>
                </a:cubicBezTo>
                <a:cubicBezTo>
                  <a:pt x="2822" y="29292"/>
                  <a:pt x="1676" y="29231"/>
                  <a:pt x="490" y="29067"/>
                </a:cubicBezTo>
                <a:lnTo>
                  <a:pt x="490" y="29067"/>
                </a:lnTo>
                <a:cubicBezTo>
                  <a:pt x="1849" y="30026"/>
                  <a:pt x="3422" y="30331"/>
                  <a:pt x="5062" y="30331"/>
                </a:cubicBezTo>
                <a:cubicBezTo>
                  <a:pt x="6596" y="30331"/>
                  <a:pt x="8190" y="30064"/>
                  <a:pt x="9723" y="29814"/>
                </a:cubicBezTo>
                <a:lnTo>
                  <a:pt x="9723" y="29814"/>
                </a:lnTo>
                <a:cubicBezTo>
                  <a:pt x="9620" y="30253"/>
                  <a:pt x="9543" y="30666"/>
                  <a:pt x="9466" y="31104"/>
                </a:cubicBezTo>
                <a:cubicBezTo>
                  <a:pt x="6912" y="31517"/>
                  <a:pt x="4617" y="33245"/>
                  <a:pt x="1960" y="34122"/>
                </a:cubicBezTo>
                <a:cubicBezTo>
                  <a:pt x="2357" y="34238"/>
                  <a:pt x="2774" y="34290"/>
                  <a:pt x="3202" y="34290"/>
                </a:cubicBezTo>
                <a:cubicBezTo>
                  <a:pt x="5248" y="34290"/>
                  <a:pt x="7562" y="33085"/>
                  <a:pt x="9311" y="31826"/>
                </a:cubicBezTo>
                <a:lnTo>
                  <a:pt x="9311" y="31826"/>
                </a:lnTo>
                <a:cubicBezTo>
                  <a:pt x="8167" y="38164"/>
                  <a:pt x="7894" y="40283"/>
                  <a:pt x="8013" y="40283"/>
                </a:cubicBezTo>
                <a:cubicBezTo>
                  <a:pt x="8206" y="40283"/>
                  <a:pt x="9423" y="34747"/>
                  <a:pt x="9646" y="32548"/>
                </a:cubicBezTo>
                <a:cubicBezTo>
                  <a:pt x="10136" y="34431"/>
                  <a:pt x="11967" y="36881"/>
                  <a:pt x="14159" y="36984"/>
                </a:cubicBezTo>
                <a:cubicBezTo>
                  <a:pt x="12483" y="35592"/>
                  <a:pt x="12122" y="32780"/>
                  <a:pt x="9852" y="31491"/>
                </a:cubicBezTo>
                <a:cubicBezTo>
                  <a:pt x="9956" y="30949"/>
                  <a:pt x="10059" y="30382"/>
                  <a:pt x="10188" y="29814"/>
                </a:cubicBezTo>
                <a:cubicBezTo>
                  <a:pt x="11451" y="32445"/>
                  <a:pt x="15681" y="33941"/>
                  <a:pt x="18415" y="34508"/>
                </a:cubicBezTo>
                <a:cubicBezTo>
                  <a:pt x="15733" y="33116"/>
                  <a:pt x="13747" y="29557"/>
                  <a:pt x="10368" y="29067"/>
                </a:cubicBezTo>
                <a:cubicBezTo>
                  <a:pt x="10471" y="28499"/>
                  <a:pt x="10626" y="27958"/>
                  <a:pt x="10755" y="27416"/>
                </a:cubicBezTo>
                <a:cubicBezTo>
                  <a:pt x="13341" y="28949"/>
                  <a:pt x="16615" y="30151"/>
                  <a:pt x="19857" y="30151"/>
                </a:cubicBezTo>
                <a:cubicBezTo>
                  <a:pt x="21141" y="30151"/>
                  <a:pt x="22421" y="29963"/>
                  <a:pt x="23650" y="29531"/>
                </a:cubicBezTo>
                <a:lnTo>
                  <a:pt x="23650" y="29531"/>
                </a:lnTo>
                <a:cubicBezTo>
                  <a:pt x="23516" y="29538"/>
                  <a:pt x="23382" y="29542"/>
                  <a:pt x="23248" y="29542"/>
                </a:cubicBezTo>
                <a:cubicBezTo>
                  <a:pt x="19522" y="29542"/>
                  <a:pt x="15846" y="26761"/>
                  <a:pt x="11908" y="26761"/>
                </a:cubicBezTo>
                <a:cubicBezTo>
                  <a:pt x="11577" y="26761"/>
                  <a:pt x="11245" y="26780"/>
                  <a:pt x="10910" y="26823"/>
                </a:cubicBezTo>
                <a:cubicBezTo>
                  <a:pt x="11013" y="26359"/>
                  <a:pt x="11142" y="25894"/>
                  <a:pt x="11400" y="25017"/>
                </a:cubicBezTo>
                <a:cubicBezTo>
                  <a:pt x="14088" y="25693"/>
                  <a:pt x="17223" y="26342"/>
                  <a:pt x="19887" y="26342"/>
                </a:cubicBezTo>
                <a:cubicBezTo>
                  <a:pt x="21696" y="26342"/>
                  <a:pt x="23288" y="26042"/>
                  <a:pt x="24373" y="25250"/>
                </a:cubicBezTo>
                <a:lnTo>
                  <a:pt x="24373" y="25250"/>
                </a:lnTo>
                <a:cubicBezTo>
                  <a:pt x="23649" y="25368"/>
                  <a:pt x="22922" y="25416"/>
                  <a:pt x="22193" y="25416"/>
                </a:cubicBezTo>
                <a:cubicBezTo>
                  <a:pt x="19226" y="25416"/>
                  <a:pt x="16227" y="24628"/>
                  <a:pt x="13264" y="24628"/>
                </a:cubicBezTo>
                <a:cubicBezTo>
                  <a:pt x="12675" y="24628"/>
                  <a:pt x="12088" y="24659"/>
                  <a:pt x="11503" y="24734"/>
                </a:cubicBezTo>
                <a:cubicBezTo>
                  <a:pt x="11684" y="24141"/>
                  <a:pt x="11890" y="23547"/>
                  <a:pt x="12096" y="22954"/>
                </a:cubicBezTo>
                <a:cubicBezTo>
                  <a:pt x="13934" y="23651"/>
                  <a:pt x="15855" y="23994"/>
                  <a:pt x="17767" y="23994"/>
                </a:cubicBezTo>
                <a:cubicBezTo>
                  <a:pt x="20523" y="23994"/>
                  <a:pt x="23262" y="23282"/>
                  <a:pt x="25714" y="21897"/>
                </a:cubicBezTo>
                <a:lnTo>
                  <a:pt x="25714" y="21897"/>
                </a:lnTo>
                <a:cubicBezTo>
                  <a:pt x="24100" y="22475"/>
                  <a:pt x="22386" y="22662"/>
                  <a:pt x="20631" y="22662"/>
                </a:cubicBezTo>
                <a:cubicBezTo>
                  <a:pt x="17926" y="22662"/>
                  <a:pt x="15122" y="22218"/>
                  <a:pt x="12431" y="22077"/>
                </a:cubicBezTo>
                <a:cubicBezTo>
                  <a:pt x="12793" y="21175"/>
                  <a:pt x="12844" y="21020"/>
                  <a:pt x="13566" y="19524"/>
                </a:cubicBezTo>
                <a:cubicBezTo>
                  <a:pt x="14461" y="19680"/>
                  <a:pt x="15415" y="19765"/>
                  <a:pt x="16388" y="19765"/>
                </a:cubicBezTo>
                <a:cubicBezTo>
                  <a:pt x="20240" y="19765"/>
                  <a:pt x="24403" y="18438"/>
                  <a:pt x="26462" y="14959"/>
                </a:cubicBezTo>
                <a:lnTo>
                  <a:pt x="26462" y="14959"/>
                </a:lnTo>
                <a:cubicBezTo>
                  <a:pt x="22722" y="17744"/>
                  <a:pt x="17925" y="17744"/>
                  <a:pt x="13747" y="19137"/>
                </a:cubicBezTo>
                <a:cubicBezTo>
                  <a:pt x="14211" y="18234"/>
                  <a:pt x="14701" y="17332"/>
                  <a:pt x="15268" y="16481"/>
                </a:cubicBezTo>
                <a:cubicBezTo>
                  <a:pt x="21071" y="15526"/>
                  <a:pt x="27983" y="10936"/>
                  <a:pt x="29221" y="7841"/>
                </a:cubicBezTo>
                <a:lnTo>
                  <a:pt x="29221" y="7841"/>
                </a:lnTo>
                <a:cubicBezTo>
                  <a:pt x="25121" y="10858"/>
                  <a:pt x="20194" y="13360"/>
                  <a:pt x="15630" y="16016"/>
                </a:cubicBezTo>
                <a:cubicBezTo>
                  <a:pt x="18931" y="11271"/>
                  <a:pt x="28731" y="5829"/>
                  <a:pt x="29737" y="1032"/>
                </a:cubicBezTo>
                <a:lnTo>
                  <a:pt x="29737" y="1032"/>
                </a:lnTo>
                <a:cubicBezTo>
                  <a:pt x="27803" y="3173"/>
                  <a:pt x="25249" y="4668"/>
                  <a:pt x="22954" y="6396"/>
                </a:cubicBezTo>
                <a:cubicBezTo>
                  <a:pt x="19369" y="8821"/>
                  <a:pt x="18080" y="12483"/>
                  <a:pt x="15243" y="15759"/>
                </a:cubicBezTo>
                <a:cubicBezTo>
                  <a:pt x="16223" y="10368"/>
                  <a:pt x="19627" y="5649"/>
                  <a:pt x="20659" y="0"/>
                </a:cubicBezTo>
                <a:close/>
              </a:path>
            </a:pathLst>
          </a:custGeom>
          <a:solidFill>
            <a:schemeClr val="accent3"/>
          </a:solidFill>
          <a:ln>
            <a:noFill/>
          </a:ln>
        </p:spPr>
        <p:txBody>
          <a:bodyPr spcFirstLastPara="1" lIns="121900" tIns="121900" rIns="121900" bIns="121900" anchor="ctr"/>
          <a:lstStyle/>
          <a:p>
            <a:pPr marL="0" marR="0" lvl="0" indent="0" algn="l" defTabSz="1219170" rtl="0" eaLnBrk="1" fontAlgn="base"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sp>
        <p:nvSpPr>
          <p:cNvPr id="15" name="Google Shape;594;p23"/>
          <p:cNvSpPr>
            <a:spLocks/>
          </p:cNvSpPr>
          <p:nvPr/>
        </p:nvSpPr>
        <p:spPr bwMode="auto">
          <a:xfrm rot="9707568">
            <a:off x="10655300" y="-97366"/>
            <a:ext cx="1981200" cy="3975100"/>
          </a:xfrm>
          <a:custGeom>
            <a:avLst/>
            <a:gdLst>
              <a:gd name="T0" fmla="*/ 1856500339 w 29738"/>
              <a:gd name="T1" fmla="*/ 2147483646 h 40284"/>
              <a:gd name="T2" fmla="*/ 1705179077 w 29738"/>
              <a:gd name="T3" fmla="*/ 2147483646 h 40284"/>
              <a:gd name="T4" fmla="*/ 1406034349 w 29738"/>
              <a:gd name="T5" fmla="*/ 1317387971 h 40284"/>
              <a:gd name="T6" fmla="*/ 1473648345 w 29738"/>
              <a:gd name="T7" fmla="*/ 2147483646 h 40284"/>
              <a:gd name="T8" fmla="*/ 566354947 w 29738"/>
              <a:gd name="T9" fmla="*/ 2147483646 h 40284"/>
              <a:gd name="T10" fmla="*/ 1386697912 w 29738"/>
              <a:gd name="T11" fmla="*/ 2147483646 h 40284"/>
              <a:gd name="T12" fmla="*/ 321724332 w 29738"/>
              <a:gd name="T13" fmla="*/ 2147483646 h 40284"/>
              <a:gd name="T14" fmla="*/ 1299874794 w 29738"/>
              <a:gd name="T15" fmla="*/ 2147483646 h 40284"/>
              <a:gd name="T16" fmla="*/ 0 w 29738"/>
              <a:gd name="T17" fmla="*/ 2147483646 h 40284"/>
              <a:gd name="T18" fmla="*/ 1283781474 w 29738"/>
              <a:gd name="T19" fmla="*/ 2147483646 h 40284"/>
              <a:gd name="T20" fmla="*/ 1238747082 w 29738"/>
              <a:gd name="T21" fmla="*/ 2147483646 h 40284"/>
              <a:gd name="T22" fmla="*/ 61127711 w 29738"/>
              <a:gd name="T23" fmla="*/ 2147483646 h 40284"/>
              <a:gd name="T24" fmla="*/ 631474772 w 29738"/>
              <a:gd name="T25" fmla="*/ 2147483646 h 40284"/>
              <a:gd name="T26" fmla="*/ 1212924361 w 29738"/>
              <a:gd name="T27" fmla="*/ 2147483646 h 40284"/>
              <a:gd name="T28" fmla="*/ 244505799 w 29738"/>
              <a:gd name="T29" fmla="*/ 2147483646 h 40284"/>
              <a:gd name="T30" fmla="*/ 1161528550 w 29738"/>
              <a:gd name="T31" fmla="*/ 2147483646 h 40284"/>
              <a:gd name="T32" fmla="*/ 999606572 w 29738"/>
              <a:gd name="T33" fmla="*/ 2147483646 h 40284"/>
              <a:gd name="T34" fmla="*/ 1766306788 w 29738"/>
              <a:gd name="T35" fmla="*/ 2147483646 h 40284"/>
              <a:gd name="T36" fmla="*/ 1270931272 w 29738"/>
              <a:gd name="T37" fmla="*/ 2147483646 h 40284"/>
              <a:gd name="T38" fmla="*/ 1293386011 w 29738"/>
              <a:gd name="T39" fmla="*/ 2147483646 h 40284"/>
              <a:gd name="T40" fmla="*/ 2147483646 w 29738"/>
              <a:gd name="T41" fmla="*/ 2147483646 h 40284"/>
              <a:gd name="T42" fmla="*/ 2147483646 w 29738"/>
              <a:gd name="T43" fmla="*/ 2147483646 h 40284"/>
              <a:gd name="T44" fmla="*/ 1485499869 w 29738"/>
              <a:gd name="T45" fmla="*/ 2147483646 h 40284"/>
              <a:gd name="T46" fmla="*/ 1422127668 w 29738"/>
              <a:gd name="T47" fmla="*/ 2147483646 h 40284"/>
              <a:gd name="T48" fmla="*/ 2147483646 w 29738"/>
              <a:gd name="T49" fmla="*/ 2147483646 h 40284"/>
              <a:gd name="T50" fmla="*/ 2147483646 w 29738"/>
              <a:gd name="T51" fmla="*/ 2147483646 h 40284"/>
              <a:gd name="T52" fmla="*/ 1434975372 w 29738"/>
              <a:gd name="T53" fmla="*/ 2147483646 h 40284"/>
              <a:gd name="T54" fmla="*/ 2147483646 w 29738"/>
              <a:gd name="T55" fmla="*/ 2147483646 h 40284"/>
              <a:gd name="T56" fmla="*/ 2147483646 w 29738"/>
              <a:gd name="T57" fmla="*/ 2147483646 h 40284"/>
              <a:gd name="T58" fmla="*/ 1550742012 w 29738"/>
              <a:gd name="T59" fmla="*/ 2147483646 h 40284"/>
              <a:gd name="T60" fmla="*/ 2044369904 w 29738"/>
              <a:gd name="T61" fmla="*/ 2147483646 h 40284"/>
              <a:gd name="T62" fmla="*/ 2147483646 w 29738"/>
              <a:gd name="T63" fmla="*/ 2147483646 h 40284"/>
              <a:gd name="T64" fmla="*/ 1904652982 w 29738"/>
              <a:gd name="T65" fmla="*/ 2147483646 h 40284"/>
              <a:gd name="T66" fmla="*/ 2147483646 w 29738"/>
              <a:gd name="T67" fmla="*/ 2147483646 h 40284"/>
              <a:gd name="T68" fmla="*/ 2147483646 w 29738"/>
              <a:gd name="T69" fmla="*/ 418321697 h 40284"/>
              <a:gd name="T70" fmla="*/ 2147483646 w 29738"/>
              <a:gd name="T71" fmla="*/ 2147483646 h 40284"/>
              <a:gd name="T72" fmla="*/ 2147483646 w 29738"/>
              <a:gd name="T73" fmla="*/ 0 h 4028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9738" h="40284" extrusionOk="0">
                <a:moveTo>
                  <a:pt x="20659" y="0"/>
                </a:moveTo>
                <a:cubicBezTo>
                  <a:pt x="17022" y="4411"/>
                  <a:pt x="13953" y="10291"/>
                  <a:pt x="14882" y="16326"/>
                </a:cubicBezTo>
                <a:lnTo>
                  <a:pt x="14701" y="16584"/>
                </a:lnTo>
                <a:cubicBezTo>
                  <a:pt x="14340" y="17177"/>
                  <a:pt x="13979" y="17770"/>
                  <a:pt x="13669" y="18389"/>
                </a:cubicBezTo>
                <a:cubicBezTo>
                  <a:pt x="13205" y="13308"/>
                  <a:pt x="12406" y="8228"/>
                  <a:pt x="11271" y="3250"/>
                </a:cubicBezTo>
                <a:cubicBezTo>
                  <a:pt x="9698" y="8486"/>
                  <a:pt x="10497" y="14185"/>
                  <a:pt x="13463" y="18776"/>
                </a:cubicBezTo>
                <a:cubicBezTo>
                  <a:pt x="12844" y="19988"/>
                  <a:pt x="12303" y="21200"/>
                  <a:pt x="11813" y="22490"/>
                </a:cubicBezTo>
                <a:cubicBezTo>
                  <a:pt x="10342" y="17693"/>
                  <a:pt x="8150" y="12354"/>
                  <a:pt x="4540" y="8743"/>
                </a:cubicBezTo>
                <a:cubicBezTo>
                  <a:pt x="6551" y="13412"/>
                  <a:pt x="7634" y="19086"/>
                  <a:pt x="11658" y="22928"/>
                </a:cubicBezTo>
                <a:cubicBezTo>
                  <a:pt x="11451" y="23444"/>
                  <a:pt x="11271" y="23960"/>
                  <a:pt x="11116" y="24502"/>
                </a:cubicBezTo>
                <a:cubicBezTo>
                  <a:pt x="7067" y="22206"/>
                  <a:pt x="4978" y="18183"/>
                  <a:pt x="2579" y="14495"/>
                </a:cubicBezTo>
                <a:cubicBezTo>
                  <a:pt x="3559" y="18802"/>
                  <a:pt x="5571" y="24579"/>
                  <a:pt x="10884" y="25250"/>
                </a:cubicBezTo>
                <a:cubicBezTo>
                  <a:pt x="10729" y="25765"/>
                  <a:pt x="10652" y="25997"/>
                  <a:pt x="10420" y="26926"/>
                </a:cubicBezTo>
                <a:cubicBezTo>
                  <a:pt x="6758" y="25688"/>
                  <a:pt x="2786" y="24553"/>
                  <a:pt x="0" y="21226"/>
                </a:cubicBezTo>
                <a:cubicBezTo>
                  <a:pt x="136" y="25466"/>
                  <a:pt x="4517" y="27533"/>
                  <a:pt x="8624" y="27533"/>
                </a:cubicBezTo>
                <a:cubicBezTo>
                  <a:pt x="9188" y="27533"/>
                  <a:pt x="9748" y="27494"/>
                  <a:pt x="10291" y="27416"/>
                </a:cubicBezTo>
                <a:cubicBezTo>
                  <a:pt x="10162" y="27932"/>
                  <a:pt x="10033" y="28422"/>
                  <a:pt x="9930" y="28938"/>
                </a:cubicBezTo>
                <a:cubicBezTo>
                  <a:pt x="7962" y="29088"/>
                  <a:pt x="5995" y="29292"/>
                  <a:pt x="3944" y="29292"/>
                </a:cubicBezTo>
                <a:cubicBezTo>
                  <a:pt x="2822" y="29292"/>
                  <a:pt x="1676" y="29231"/>
                  <a:pt x="490" y="29067"/>
                </a:cubicBezTo>
                <a:cubicBezTo>
                  <a:pt x="1849" y="30026"/>
                  <a:pt x="3422" y="30331"/>
                  <a:pt x="5062" y="30331"/>
                </a:cubicBezTo>
                <a:cubicBezTo>
                  <a:pt x="6596" y="30331"/>
                  <a:pt x="8190" y="30064"/>
                  <a:pt x="9723" y="29814"/>
                </a:cubicBezTo>
                <a:cubicBezTo>
                  <a:pt x="9620" y="30253"/>
                  <a:pt x="9543" y="30666"/>
                  <a:pt x="9466" y="31104"/>
                </a:cubicBezTo>
                <a:cubicBezTo>
                  <a:pt x="6912" y="31517"/>
                  <a:pt x="4617" y="33245"/>
                  <a:pt x="1960" y="34122"/>
                </a:cubicBezTo>
                <a:cubicBezTo>
                  <a:pt x="2357" y="34238"/>
                  <a:pt x="2774" y="34290"/>
                  <a:pt x="3202" y="34290"/>
                </a:cubicBezTo>
                <a:cubicBezTo>
                  <a:pt x="5248" y="34290"/>
                  <a:pt x="7562" y="33085"/>
                  <a:pt x="9311" y="31826"/>
                </a:cubicBezTo>
                <a:cubicBezTo>
                  <a:pt x="8167" y="38164"/>
                  <a:pt x="7894" y="40283"/>
                  <a:pt x="8013" y="40283"/>
                </a:cubicBezTo>
                <a:cubicBezTo>
                  <a:pt x="8206" y="40283"/>
                  <a:pt x="9423" y="34747"/>
                  <a:pt x="9646" y="32548"/>
                </a:cubicBezTo>
                <a:cubicBezTo>
                  <a:pt x="10136" y="34431"/>
                  <a:pt x="11967" y="36881"/>
                  <a:pt x="14159" y="36984"/>
                </a:cubicBezTo>
                <a:cubicBezTo>
                  <a:pt x="12483" y="35592"/>
                  <a:pt x="12122" y="32780"/>
                  <a:pt x="9852" y="31491"/>
                </a:cubicBezTo>
                <a:cubicBezTo>
                  <a:pt x="9956" y="30949"/>
                  <a:pt x="10059" y="30382"/>
                  <a:pt x="10188" y="29814"/>
                </a:cubicBezTo>
                <a:cubicBezTo>
                  <a:pt x="11451" y="32445"/>
                  <a:pt x="15681" y="33941"/>
                  <a:pt x="18415" y="34508"/>
                </a:cubicBezTo>
                <a:cubicBezTo>
                  <a:pt x="15733" y="33116"/>
                  <a:pt x="13747" y="29557"/>
                  <a:pt x="10368" y="29067"/>
                </a:cubicBezTo>
                <a:cubicBezTo>
                  <a:pt x="10471" y="28499"/>
                  <a:pt x="10626" y="27958"/>
                  <a:pt x="10755" y="27416"/>
                </a:cubicBezTo>
                <a:cubicBezTo>
                  <a:pt x="13341" y="28949"/>
                  <a:pt x="16615" y="30151"/>
                  <a:pt x="19857" y="30151"/>
                </a:cubicBezTo>
                <a:cubicBezTo>
                  <a:pt x="21141" y="30151"/>
                  <a:pt x="22421" y="29963"/>
                  <a:pt x="23650" y="29531"/>
                </a:cubicBezTo>
                <a:cubicBezTo>
                  <a:pt x="23516" y="29538"/>
                  <a:pt x="23382" y="29542"/>
                  <a:pt x="23248" y="29542"/>
                </a:cubicBezTo>
                <a:cubicBezTo>
                  <a:pt x="19522" y="29542"/>
                  <a:pt x="15846" y="26761"/>
                  <a:pt x="11908" y="26761"/>
                </a:cubicBezTo>
                <a:cubicBezTo>
                  <a:pt x="11577" y="26761"/>
                  <a:pt x="11245" y="26780"/>
                  <a:pt x="10910" y="26823"/>
                </a:cubicBezTo>
                <a:cubicBezTo>
                  <a:pt x="11013" y="26359"/>
                  <a:pt x="11142" y="25894"/>
                  <a:pt x="11400" y="25017"/>
                </a:cubicBezTo>
                <a:cubicBezTo>
                  <a:pt x="14088" y="25693"/>
                  <a:pt x="17223" y="26342"/>
                  <a:pt x="19887" y="26342"/>
                </a:cubicBezTo>
                <a:cubicBezTo>
                  <a:pt x="21696" y="26342"/>
                  <a:pt x="23288" y="26042"/>
                  <a:pt x="24373" y="25250"/>
                </a:cubicBezTo>
                <a:cubicBezTo>
                  <a:pt x="23649" y="25368"/>
                  <a:pt x="22922" y="25416"/>
                  <a:pt x="22193" y="25416"/>
                </a:cubicBezTo>
                <a:cubicBezTo>
                  <a:pt x="19226" y="25416"/>
                  <a:pt x="16227" y="24628"/>
                  <a:pt x="13264" y="24628"/>
                </a:cubicBezTo>
                <a:cubicBezTo>
                  <a:pt x="12675" y="24628"/>
                  <a:pt x="12088" y="24659"/>
                  <a:pt x="11503" y="24734"/>
                </a:cubicBezTo>
                <a:cubicBezTo>
                  <a:pt x="11684" y="24141"/>
                  <a:pt x="11890" y="23547"/>
                  <a:pt x="12096" y="22954"/>
                </a:cubicBezTo>
                <a:cubicBezTo>
                  <a:pt x="13934" y="23651"/>
                  <a:pt x="15855" y="23994"/>
                  <a:pt x="17767" y="23994"/>
                </a:cubicBezTo>
                <a:cubicBezTo>
                  <a:pt x="20523" y="23994"/>
                  <a:pt x="23262" y="23282"/>
                  <a:pt x="25714" y="21897"/>
                </a:cubicBezTo>
                <a:cubicBezTo>
                  <a:pt x="24100" y="22475"/>
                  <a:pt x="22386" y="22662"/>
                  <a:pt x="20631" y="22662"/>
                </a:cubicBezTo>
                <a:cubicBezTo>
                  <a:pt x="17926" y="22662"/>
                  <a:pt x="15122" y="22218"/>
                  <a:pt x="12431" y="22077"/>
                </a:cubicBezTo>
                <a:cubicBezTo>
                  <a:pt x="12793" y="21175"/>
                  <a:pt x="12844" y="21020"/>
                  <a:pt x="13566" y="19524"/>
                </a:cubicBezTo>
                <a:cubicBezTo>
                  <a:pt x="14461" y="19680"/>
                  <a:pt x="15415" y="19765"/>
                  <a:pt x="16388" y="19765"/>
                </a:cubicBezTo>
                <a:cubicBezTo>
                  <a:pt x="20240" y="19765"/>
                  <a:pt x="24403" y="18438"/>
                  <a:pt x="26462" y="14959"/>
                </a:cubicBezTo>
                <a:cubicBezTo>
                  <a:pt x="22722" y="17744"/>
                  <a:pt x="17925" y="17744"/>
                  <a:pt x="13747" y="19137"/>
                </a:cubicBezTo>
                <a:cubicBezTo>
                  <a:pt x="14211" y="18234"/>
                  <a:pt x="14701" y="17332"/>
                  <a:pt x="15268" y="16481"/>
                </a:cubicBezTo>
                <a:cubicBezTo>
                  <a:pt x="21071" y="15526"/>
                  <a:pt x="27983" y="10936"/>
                  <a:pt x="29221" y="7841"/>
                </a:cubicBezTo>
                <a:cubicBezTo>
                  <a:pt x="25121" y="10858"/>
                  <a:pt x="20194" y="13360"/>
                  <a:pt x="15630" y="16016"/>
                </a:cubicBezTo>
                <a:cubicBezTo>
                  <a:pt x="18931" y="11271"/>
                  <a:pt x="28731" y="5829"/>
                  <a:pt x="29737" y="1032"/>
                </a:cubicBezTo>
                <a:cubicBezTo>
                  <a:pt x="27803" y="3173"/>
                  <a:pt x="25249" y="4668"/>
                  <a:pt x="22954" y="6396"/>
                </a:cubicBezTo>
                <a:cubicBezTo>
                  <a:pt x="19369" y="8821"/>
                  <a:pt x="18080" y="12483"/>
                  <a:pt x="15243" y="15759"/>
                </a:cubicBezTo>
                <a:cubicBezTo>
                  <a:pt x="16223" y="10368"/>
                  <a:pt x="19627" y="5649"/>
                  <a:pt x="20659" y="0"/>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lIns="121900" tIns="121900" rIns="121900" bIns="121900" anchor="ctr"/>
          <a:lstStyle/>
          <a:p>
            <a:pPr marL="0" marR="0" lvl="0" indent="0" algn="l" defTabSz="121917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grpSp>
        <p:nvGrpSpPr>
          <p:cNvPr id="16" name="Google Shape;595;p23"/>
          <p:cNvGrpSpPr>
            <a:grpSpLocks/>
          </p:cNvGrpSpPr>
          <p:nvPr/>
        </p:nvGrpSpPr>
        <p:grpSpPr bwMode="auto">
          <a:xfrm rot="16200000" flipH="1">
            <a:off x="10916709" y="-164042"/>
            <a:ext cx="1458384" cy="1172633"/>
            <a:chOff x="4649450" y="3527425"/>
            <a:chExt cx="1224050" cy="983475"/>
          </a:xfrm>
        </p:grpSpPr>
        <p:sp>
          <p:nvSpPr>
            <p:cNvPr id="17" name="Google Shape;596;p23"/>
            <p:cNvSpPr/>
            <p:nvPr/>
          </p:nvSpPr>
          <p:spPr>
            <a:xfrm>
              <a:off x="4649450" y="4150529"/>
              <a:ext cx="456576" cy="168647"/>
            </a:xfrm>
            <a:custGeom>
              <a:avLst/>
              <a:gdLst/>
              <a:ahLst/>
              <a:cxnLst/>
              <a:rect l="l" t="t" r="r" b="b"/>
              <a:pathLst>
                <a:path w="18259" h="6731" extrusionOk="0">
                  <a:moveTo>
                    <a:pt x="14506" y="1"/>
                  </a:moveTo>
                  <a:lnTo>
                    <a:pt x="14454" y="52"/>
                  </a:lnTo>
                  <a:cubicBezTo>
                    <a:pt x="10483" y="3121"/>
                    <a:pt x="5815" y="5107"/>
                    <a:pt x="888" y="5855"/>
                  </a:cubicBezTo>
                  <a:cubicBezTo>
                    <a:pt x="21" y="6472"/>
                    <a:pt x="0" y="6730"/>
                    <a:pt x="534" y="6730"/>
                  </a:cubicBezTo>
                  <a:cubicBezTo>
                    <a:pt x="3080" y="6730"/>
                    <a:pt x="18259" y="854"/>
                    <a:pt x="14506" y="1"/>
                  </a:cubicBezTo>
                  <a:close/>
                </a:path>
              </a:pathLst>
            </a:custGeom>
            <a:solidFill>
              <a:schemeClr val="accent6"/>
            </a:solidFill>
            <a:ln>
              <a:noFill/>
            </a:ln>
          </p:spPr>
          <p:txBody>
            <a:bodyPr spcFirstLastPara="1" lIns="91425" tIns="91425" rIns="91425" bIns="91425" anchor="ctr"/>
            <a:lstStyle/>
            <a:p>
              <a:pPr marL="0" marR="0" lvl="0" indent="0" algn="l" defTabSz="1219170" rtl="0" eaLnBrk="1" fontAlgn="base"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sp>
          <p:nvSpPr>
            <p:cNvPr id="18" name="Google Shape;597;p23"/>
            <p:cNvSpPr>
              <a:spLocks/>
            </p:cNvSpPr>
            <p:nvPr/>
          </p:nvSpPr>
          <p:spPr bwMode="auto">
            <a:xfrm>
              <a:off x="4756075" y="3527425"/>
              <a:ext cx="1117425" cy="983475"/>
            </a:xfrm>
            <a:custGeom>
              <a:avLst/>
              <a:gdLst>
                <a:gd name="T0" fmla="*/ 568421875 w 44697"/>
                <a:gd name="T1" fmla="*/ 93421875 h 39339"/>
                <a:gd name="T2" fmla="*/ 558546875 w 44697"/>
                <a:gd name="T3" fmla="*/ 141171875 h 39339"/>
                <a:gd name="T4" fmla="*/ 538640625 w 44697"/>
                <a:gd name="T5" fmla="*/ 148218750 h 39339"/>
                <a:gd name="T6" fmla="*/ 540812500 w 44697"/>
                <a:gd name="T7" fmla="*/ 105296875 h 39339"/>
                <a:gd name="T8" fmla="*/ 568421875 w 44697"/>
                <a:gd name="T9" fmla="*/ 93421875 h 39339"/>
                <a:gd name="T10" fmla="*/ 330812500 w 44697"/>
                <a:gd name="T11" fmla="*/ 156265625 h 39339"/>
                <a:gd name="T12" fmla="*/ 333281250 w 44697"/>
                <a:gd name="T13" fmla="*/ 156484375 h 39339"/>
                <a:gd name="T14" fmla="*/ 318171875 w 44697"/>
                <a:gd name="T15" fmla="*/ 225640625 h 39339"/>
                <a:gd name="T16" fmla="*/ 315546875 w 44697"/>
                <a:gd name="T17" fmla="*/ 225390625 h 39339"/>
                <a:gd name="T18" fmla="*/ 330812500 w 44697"/>
                <a:gd name="T19" fmla="*/ 156265625 h 39339"/>
                <a:gd name="T20" fmla="*/ 308812500 w 44697"/>
                <a:gd name="T21" fmla="*/ 337437500 h 39339"/>
                <a:gd name="T22" fmla="*/ 331671875 w 44697"/>
                <a:gd name="T23" fmla="*/ 342250000 h 39339"/>
                <a:gd name="T24" fmla="*/ 334062500 w 44697"/>
                <a:gd name="T25" fmla="*/ 393734375 h 39339"/>
                <a:gd name="T26" fmla="*/ 310703125 w 44697"/>
                <a:gd name="T27" fmla="*/ 388593750 h 39339"/>
                <a:gd name="T28" fmla="*/ 308812500 w 44697"/>
                <a:gd name="T29" fmla="*/ 337437500 h 39339"/>
                <a:gd name="T30" fmla="*/ 377843750 w 44697"/>
                <a:gd name="T31" fmla="*/ 408781250 h 39339"/>
                <a:gd name="T32" fmla="*/ 404203125 w 44697"/>
                <a:gd name="T33" fmla="*/ 431718750 h 39339"/>
                <a:gd name="T34" fmla="*/ 392500000 w 44697"/>
                <a:gd name="T35" fmla="*/ 437390625 h 39339"/>
                <a:gd name="T36" fmla="*/ 366328125 w 44697"/>
                <a:gd name="T37" fmla="*/ 414390625 h 39339"/>
                <a:gd name="T38" fmla="*/ 377843750 w 44697"/>
                <a:gd name="T39" fmla="*/ 408781250 h 39339"/>
                <a:gd name="T40" fmla="*/ 400093750 w 44697"/>
                <a:gd name="T41" fmla="*/ 0 h 39339"/>
                <a:gd name="T42" fmla="*/ 279687500 w 44697"/>
                <a:gd name="T43" fmla="*/ 100875000 h 39339"/>
                <a:gd name="T44" fmla="*/ 274265625 w 44697"/>
                <a:gd name="T45" fmla="*/ 248312500 h 39339"/>
                <a:gd name="T46" fmla="*/ 247046875 w 44697"/>
                <a:gd name="T47" fmla="*/ 211687500 h 39339"/>
                <a:gd name="T48" fmla="*/ 263968750 w 44697"/>
                <a:gd name="T49" fmla="*/ 32765625 h 39339"/>
                <a:gd name="T50" fmla="*/ 263968750 w 44697"/>
                <a:gd name="T51" fmla="*/ 32765625 h 39339"/>
                <a:gd name="T52" fmla="*/ 179015625 w 44697"/>
                <a:gd name="T53" fmla="*/ 322359375 h 39339"/>
                <a:gd name="T54" fmla="*/ 176515625 w 44697"/>
                <a:gd name="T55" fmla="*/ 322109375 h 39339"/>
                <a:gd name="T56" fmla="*/ 97937500 w 44697"/>
                <a:gd name="T57" fmla="*/ 144390625 h 39339"/>
                <a:gd name="T58" fmla="*/ 97937500 w 44697"/>
                <a:gd name="T59" fmla="*/ 144390625 h 39339"/>
                <a:gd name="T60" fmla="*/ 21375000 w 44697"/>
                <a:gd name="T61" fmla="*/ 330171875 h 39339"/>
                <a:gd name="T62" fmla="*/ 133796875 w 44697"/>
                <a:gd name="T63" fmla="*/ 420828125 h 39339"/>
                <a:gd name="T64" fmla="*/ 205937500 w 44697"/>
                <a:gd name="T65" fmla="*/ 579609375 h 39339"/>
                <a:gd name="T66" fmla="*/ 321625000 w 44697"/>
                <a:gd name="T67" fmla="*/ 614656250 h 39339"/>
                <a:gd name="T68" fmla="*/ 401375000 w 44697"/>
                <a:gd name="T69" fmla="*/ 590093750 h 39339"/>
                <a:gd name="T70" fmla="*/ 343359375 w 44697"/>
                <a:gd name="T71" fmla="*/ 557843750 h 39339"/>
                <a:gd name="T72" fmla="*/ 249859375 w 44697"/>
                <a:gd name="T73" fmla="*/ 462750000 h 39339"/>
                <a:gd name="T74" fmla="*/ 259890625 w 44697"/>
                <a:gd name="T75" fmla="*/ 461968750 h 39339"/>
                <a:gd name="T76" fmla="*/ 447968750 w 44697"/>
                <a:gd name="T77" fmla="*/ 519750000 h 39339"/>
                <a:gd name="T78" fmla="*/ 507359375 w 44697"/>
                <a:gd name="T79" fmla="*/ 502234375 h 39339"/>
                <a:gd name="T80" fmla="*/ 577078125 w 44697"/>
                <a:gd name="T81" fmla="*/ 433734375 h 39339"/>
                <a:gd name="T82" fmla="*/ 577078125 w 44697"/>
                <a:gd name="T83" fmla="*/ 433734375 h 39339"/>
                <a:gd name="T84" fmla="*/ 531578125 w 44697"/>
                <a:gd name="T85" fmla="*/ 436671875 h 39339"/>
                <a:gd name="T86" fmla="*/ 401375000 w 44697"/>
                <a:gd name="T87" fmla="*/ 379328125 h 39339"/>
                <a:gd name="T88" fmla="*/ 419578125 w 44697"/>
                <a:gd name="T89" fmla="*/ 361828125 h 39339"/>
                <a:gd name="T90" fmla="*/ 546062500 w 44697"/>
                <a:gd name="T91" fmla="*/ 382265625 h 39339"/>
                <a:gd name="T92" fmla="*/ 567406250 w 44697"/>
                <a:gd name="T93" fmla="*/ 377312500 h 39339"/>
                <a:gd name="T94" fmla="*/ 642765625 w 44697"/>
                <a:gd name="T95" fmla="*/ 289062500 h 39339"/>
                <a:gd name="T96" fmla="*/ 642765625 w 44697"/>
                <a:gd name="T97" fmla="*/ 289062500 h 39339"/>
                <a:gd name="T98" fmla="*/ 569609375 w 44697"/>
                <a:gd name="T99" fmla="*/ 299906250 h 39339"/>
                <a:gd name="T100" fmla="*/ 519453125 w 44697"/>
                <a:gd name="T101" fmla="*/ 245937500 h 39339"/>
                <a:gd name="T102" fmla="*/ 662109375 w 44697"/>
                <a:gd name="T103" fmla="*/ 203218750 h 39339"/>
                <a:gd name="T104" fmla="*/ 683468750 w 44697"/>
                <a:gd name="T105" fmla="*/ 64203125 h 39339"/>
                <a:gd name="T106" fmla="*/ 564890625 w 44697"/>
                <a:gd name="T107" fmla="*/ 31984375 h 39339"/>
                <a:gd name="T108" fmla="*/ 453765625 w 44697"/>
                <a:gd name="T109" fmla="*/ 127062500 h 39339"/>
                <a:gd name="T110" fmla="*/ 425046875 w 44697"/>
                <a:gd name="T111" fmla="*/ 158625000 h 39339"/>
                <a:gd name="T112" fmla="*/ 406625000 w 44697"/>
                <a:gd name="T113" fmla="*/ 152046875 h 39339"/>
                <a:gd name="T114" fmla="*/ 429187500 w 44697"/>
                <a:gd name="T115" fmla="*/ 16640625 h 39339"/>
                <a:gd name="T116" fmla="*/ 400093750 w 44697"/>
                <a:gd name="T117" fmla="*/ 0 h 39339"/>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44697" h="39339" extrusionOk="0">
                  <a:moveTo>
                    <a:pt x="36379" y="5979"/>
                  </a:moveTo>
                  <a:cubicBezTo>
                    <a:pt x="37626" y="5979"/>
                    <a:pt x="37864" y="7555"/>
                    <a:pt x="35747" y="9035"/>
                  </a:cubicBezTo>
                  <a:cubicBezTo>
                    <a:pt x="35259" y="9350"/>
                    <a:pt x="34824" y="9486"/>
                    <a:pt x="34473" y="9486"/>
                  </a:cubicBezTo>
                  <a:cubicBezTo>
                    <a:pt x="33357" y="9486"/>
                    <a:pt x="33082" y="8112"/>
                    <a:pt x="34612" y="6739"/>
                  </a:cubicBezTo>
                  <a:cubicBezTo>
                    <a:pt x="35297" y="6203"/>
                    <a:pt x="35910" y="5979"/>
                    <a:pt x="36379" y="5979"/>
                  </a:cubicBezTo>
                  <a:close/>
                  <a:moveTo>
                    <a:pt x="21172" y="10001"/>
                  </a:moveTo>
                  <a:cubicBezTo>
                    <a:pt x="21224" y="10001"/>
                    <a:pt x="21276" y="10006"/>
                    <a:pt x="21330" y="10015"/>
                  </a:cubicBezTo>
                  <a:cubicBezTo>
                    <a:pt x="22725" y="10339"/>
                    <a:pt x="21930" y="14441"/>
                    <a:pt x="20363" y="14441"/>
                  </a:cubicBezTo>
                  <a:cubicBezTo>
                    <a:pt x="20308" y="14441"/>
                    <a:pt x="20252" y="14435"/>
                    <a:pt x="20195" y="14425"/>
                  </a:cubicBezTo>
                  <a:cubicBezTo>
                    <a:pt x="18771" y="14125"/>
                    <a:pt x="19573" y="10001"/>
                    <a:pt x="21172" y="10001"/>
                  </a:cubicBezTo>
                  <a:close/>
                  <a:moveTo>
                    <a:pt x="19764" y="21596"/>
                  </a:moveTo>
                  <a:cubicBezTo>
                    <a:pt x="20187" y="21596"/>
                    <a:pt x="20679" y="21690"/>
                    <a:pt x="21227" y="21904"/>
                  </a:cubicBezTo>
                  <a:cubicBezTo>
                    <a:pt x="23760" y="23171"/>
                    <a:pt x="23321" y="25199"/>
                    <a:pt x="21380" y="25199"/>
                  </a:cubicBezTo>
                  <a:cubicBezTo>
                    <a:pt x="20950" y="25199"/>
                    <a:pt x="20447" y="25099"/>
                    <a:pt x="19885" y="24870"/>
                  </a:cubicBezTo>
                  <a:cubicBezTo>
                    <a:pt x="17338" y="23618"/>
                    <a:pt x="17796" y="21596"/>
                    <a:pt x="19764" y="21596"/>
                  </a:cubicBezTo>
                  <a:close/>
                  <a:moveTo>
                    <a:pt x="24182" y="26162"/>
                  </a:moveTo>
                  <a:cubicBezTo>
                    <a:pt x="24978" y="26162"/>
                    <a:pt x="26067" y="26763"/>
                    <a:pt x="25869" y="27630"/>
                  </a:cubicBezTo>
                  <a:cubicBezTo>
                    <a:pt x="25759" y="27880"/>
                    <a:pt x="25466" y="27993"/>
                    <a:pt x="25120" y="27993"/>
                  </a:cubicBezTo>
                  <a:cubicBezTo>
                    <a:pt x="24325" y="27993"/>
                    <a:pt x="23247" y="27401"/>
                    <a:pt x="23445" y="26521"/>
                  </a:cubicBezTo>
                  <a:cubicBezTo>
                    <a:pt x="23553" y="26273"/>
                    <a:pt x="23840" y="26162"/>
                    <a:pt x="24182" y="26162"/>
                  </a:cubicBezTo>
                  <a:close/>
                  <a:moveTo>
                    <a:pt x="25606" y="0"/>
                  </a:moveTo>
                  <a:cubicBezTo>
                    <a:pt x="22588" y="0"/>
                    <a:pt x="17675" y="4496"/>
                    <a:pt x="17900" y="6456"/>
                  </a:cubicBezTo>
                  <a:cubicBezTo>
                    <a:pt x="16987" y="8479"/>
                    <a:pt x="18562" y="15892"/>
                    <a:pt x="17553" y="15892"/>
                  </a:cubicBezTo>
                  <a:cubicBezTo>
                    <a:pt x="17250" y="15892"/>
                    <a:pt x="16715" y="15226"/>
                    <a:pt x="15811" y="13548"/>
                  </a:cubicBezTo>
                  <a:cubicBezTo>
                    <a:pt x="13644" y="6765"/>
                    <a:pt x="18519" y="3541"/>
                    <a:pt x="16894" y="2097"/>
                  </a:cubicBezTo>
                  <a:cubicBezTo>
                    <a:pt x="4927" y="6524"/>
                    <a:pt x="13981" y="20631"/>
                    <a:pt x="11457" y="20631"/>
                  </a:cubicBezTo>
                  <a:cubicBezTo>
                    <a:pt x="11408" y="20631"/>
                    <a:pt x="11355" y="20625"/>
                    <a:pt x="11297" y="20615"/>
                  </a:cubicBezTo>
                  <a:cubicBezTo>
                    <a:pt x="3844" y="16823"/>
                    <a:pt x="7919" y="10273"/>
                    <a:pt x="6268" y="9241"/>
                  </a:cubicBezTo>
                  <a:cubicBezTo>
                    <a:pt x="1780" y="9447"/>
                    <a:pt x="1" y="18345"/>
                    <a:pt x="1368" y="21131"/>
                  </a:cubicBezTo>
                  <a:cubicBezTo>
                    <a:pt x="2425" y="24225"/>
                    <a:pt x="5314" y="26727"/>
                    <a:pt x="8563" y="26933"/>
                  </a:cubicBezTo>
                  <a:cubicBezTo>
                    <a:pt x="6681" y="33304"/>
                    <a:pt x="11968" y="36295"/>
                    <a:pt x="13180" y="37095"/>
                  </a:cubicBezTo>
                  <a:cubicBezTo>
                    <a:pt x="16091" y="38759"/>
                    <a:pt x="18570" y="39338"/>
                    <a:pt x="20584" y="39338"/>
                  </a:cubicBezTo>
                  <a:cubicBezTo>
                    <a:pt x="22940" y="39338"/>
                    <a:pt x="24659" y="38544"/>
                    <a:pt x="25688" y="37766"/>
                  </a:cubicBezTo>
                  <a:cubicBezTo>
                    <a:pt x="27932" y="35831"/>
                    <a:pt x="26101" y="36167"/>
                    <a:pt x="21975" y="35702"/>
                  </a:cubicBezTo>
                  <a:cubicBezTo>
                    <a:pt x="17100" y="35522"/>
                    <a:pt x="14469" y="31086"/>
                    <a:pt x="15991" y="29616"/>
                  </a:cubicBezTo>
                  <a:cubicBezTo>
                    <a:pt x="16201" y="29582"/>
                    <a:pt x="16415" y="29566"/>
                    <a:pt x="16633" y="29566"/>
                  </a:cubicBezTo>
                  <a:cubicBezTo>
                    <a:pt x="19978" y="29566"/>
                    <a:pt x="24301" y="33264"/>
                    <a:pt x="28670" y="33264"/>
                  </a:cubicBezTo>
                  <a:cubicBezTo>
                    <a:pt x="29941" y="33264"/>
                    <a:pt x="31216" y="32951"/>
                    <a:pt x="32471" y="32143"/>
                  </a:cubicBezTo>
                  <a:cubicBezTo>
                    <a:pt x="34277" y="31215"/>
                    <a:pt x="38068" y="28558"/>
                    <a:pt x="36933" y="27759"/>
                  </a:cubicBezTo>
                  <a:cubicBezTo>
                    <a:pt x="35945" y="27884"/>
                    <a:pt x="34966" y="27947"/>
                    <a:pt x="34021" y="27947"/>
                  </a:cubicBezTo>
                  <a:cubicBezTo>
                    <a:pt x="29910" y="27947"/>
                    <a:pt x="26443" y="26752"/>
                    <a:pt x="25688" y="24277"/>
                  </a:cubicBezTo>
                  <a:cubicBezTo>
                    <a:pt x="25424" y="23442"/>
                    <a:pt x="25932" y="23157"/>
                    <a:pt x="26853" y="23157"/>
                  </a:cubicBezTo>
                  <a:cubicBezTo>
                    <a:pt x="28828" y="23157"/>
                    <a:pt x="32703" y="24465"/>
                    <a:pt x="34948" y="24465"/>
                  </a:cubicBezTo>
                  <a:cubicBezTo>
                    <a:pt x="35537" y="24465"/>
                    <a:pt x="36013" y="24375"/>
                    <a:pt x="36314" y="24148"/>
                  </a:cubicBezTo>
                  <a:cubicBezTo>
                    <a:pt x="38816" y="23606"/>
                    <a:pt x="43303" y="19274"/>
                    <a:pt x="41137" y="18500"/>
                  </a:cubicBezTo>
                  <a:cubicBezTo>
                    <a:pt x="39565" y="18986"/>
                    <a:pt x="37927" y="19194"/>
                    <a:pt x="36455" y="19194"/>
                  </a:cubicBezTo>
                  <a:cubicBezTo>
                    <a:pt x="32299" y="19194"/>
                    <a:pt x="29474" y="17531"/>
                    <a:pt x="33245" y="15740"/>
                  </a:cubicBezTo>
                  <a:cubicBezTo>
                    <a:pt x="36340" y="14554"/>
                    <a:pt x="40131" y="15818"/>
                    <a:pt x="42375" y="13006"/>
                  </a:cubicBezTo>
                  <a:cubicBezTo>
                    <a:pt x="43355" y="10453"/>
                    <a:pt x="44696" y="5966"/>
                    <a:pt x="43742" y="4109"/>
                  </a:cubicBezTo>
                  <a:cubicBezTo>
                    <a:pt x="41314" y="2858"/>
                    <a:pt x="38595" y="2047"/>
                    <a:pt x="36153" y="2047"/>
                  </a:cubicBezTo>
                  <a:cubicBezTo>
                    <a:pt x="32654" y="2047"/>
                    <a:pt x="29725" y="3712"/>
                    <a:pt x="29041" y="8132"/>
                  </a:cubicBezTo>
                  <a:cubicBezTo>
                    <a:pt x="28743" y="9270"/>
                    <a:pt x="28120" y="10152"/>
                    <a:pt x="27203" y="10152"/>
                  </a:cubicBezTo>
                  <a:cubicBezTo>
                    <a:pt x="26852" y="10152"/>
                    <a:pt x="26459" y="10023"/>
                    <a:pt x="26024" y="9731"/>
                  </a:cubicBezTo>
                  <a:cubicBezTo>
                    <a:pt x="23651" y="7100"/>
                    <a:pt x="26901" y="3851"/>
                    <a:pt x="27468" y="1065"/>
                  </a:cubicBezTo>
                  <a:cubicBezTo>
                    <a:pt x="27065" y="312"/>
                    <a:pt x="26401" y="0"/>
                    <a:pt x="25606" y="0"/>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marL="0" marR="0" lvl="0" indent="0" algn="l" defTabSz="121917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sp>
          <p:nvSpPr>
            <p:cNvPr id="19" name="Google Shape;598;p23"/>
            <p:cNvSpPr/>
            <p:nvPr/>
          </p:nvSpPr>
          <p:spPr>
            <a:xfrm>
              <a:off x="4841318" y="3612636"/>
              <a:ext cx="811888" cy="761571"/>
            </a:xfrm>
            <a:custGeom>
              <a:avLst/>
              <a:gdLst/>
              <a:ahLst/>
              <a:cxnLst/>
              <a:rect l="l" t="t" r="r" b="b"/>
              <a:pathLst>
                <a:path w="32471" h="30460" extrusionOk="0">
                  <a:moveTo>
                    <a:pt x="21097" y="0"/>
                  </a:moveTo>
                  <a:lnTo>
                    <a:pt x="21097" y="0"/>
                  </a:lnTo>
                  <a:cubicBezTo>
                    <a:pt x="18312" y="4075"/>
                    <a:pt x="17873" y="9827"/>
                    <a:pt x="20014" y="14675"/>
                  </a:cubicBezTo>
                  <a:cubicBezTo>
                    <a:pt x="17796" y="15759"/>
                    <a:pt x="15114" y="17177"/>
                    <a:pt x="12663" y="18544"/>
                  </a:cubicBezTo>
                  <a:cubicBezTo>
                    <a:pt x="8614" y="14005"/>
                    <a:pt x="8589" y="9827"/>
                    <a:pt x="10007" y="4901"/>
                  </a:cubicBezTo>
                  <a:lnTo>
                    <a:pt x="10007" y="4901"/>
                  </a:lnTo>
                  <a:cubicBezTo>
                    <a:pt x="7841" y="9208"/>
                    <a:pt x="8924" y="14908"/>
                    <a:pt x="12457" y="18647"/>
                  </a:cubicBezTo>
                  <a:cubicBezTo>
                    <a:pt x="10884" y="19524"/>
                    <a:pt x="8769" y="20762"/>
                    <a:pt x="6912" y="21897"/>
                  </a:cubicBezTo>
                  <a:cubicBezTo>
                    <a:pt x="2192" y="20607"/>
                    <a:pt x="26" y="15217"/>
                    <a:pt x="464" y="10446"/>
                  </a:cubicBezTo>
                  <a:lnTo>
                    <a:pt x="464" y="10446"/>
                  </a:lnTo>
                  <a:cubicBezTo>
                    <a:pt x="0" y="10884"/>
                    <a:pt x="284" y="12096"/>
                    <a:pt x="258" y="13231"/>
                  </a:cubicBezTo>
                  <a:cubicBezTo>
                    <a:pt x="568" y="16739"/>
                    <a:pt x="2734" y="20891"/>
                    <a:pt x="6628" y="22052"/>
                  </a:cubicBezTo>
                  <a:cubicBezTo>
                    <a:pt x="6345" y="22464"/>
                    <a:pt x="4153" y="23135"/>
                    <a:pt x="4230" y="23805"/>
                  </a:cubicBezTo>
                  <a:cubicBezTo>
                    <a:pt x="4926" y="23367"/>
                    <a:pt x="6061" y="22671"/>
                    <a:pt x="7170" y="22000"/>
                  </a:cubicBezTo>
                  <a:lnTo>
                    <a:pt x="7170" y="22000"/>
                  </a:lnTo>
                  <a:cubicBezTo>
                    <a:pt x="5519" y="24527"/>
                    <a:pt x="6783" y="29840"/>
                    <a:pt x="9491" y="30459"/>
                  </a:cubicBezTo>
                  <a:cubicBezTo>
                    <a:pt x="5881" y="28138"/>
                    <a:pt x="5287" y="21819"/>
                    <a:pt x="10162" y="20220"/>
                  </a:cubicBezTo>
                  <a:cubicBezTo>
                    <a:pt x="14902" y="21989"/>
                    <a:pt x="18574" y="27881"/>
                    <a:pt x="24211" y="27881"/>
                  </a:cubicBezTo>
                  <a:cubicBezTo>
                    <a:pt x="24248" y="27881"/>
                    <a:pt x="24284" y="27881"/>
                    <a:pt x="24321" y="27880"/>
                  </a:cubicBezTo>
                  <a:cubicBezTo>
                    <a:pt x="18956" y="27236"/>
                    <a:pt x="15397" y="22438"/>
                    <a:pt x="10394" y="20091"/>
                  </a:cubicBezTo>
                  <a:cubicBezTo>
                    <a:pt x="13515" y="18286"/>
                    <a:pt x="16816" y="16507"/>
                    <a:pt x="20246" y="14804"/>
                  </a:cubicBezTo>
                  <a:lnTo>
                    <a:pt x="21871" y="14005"/>
                  </a:lnTo>
                  <a:cubicBezTo>
                    <a:pt x="24118" y="15173"/>
                    <a:pt x="27476" y="18015"/>
                    <a:pt x="30159" y="18015"/>
                  </a:cubicBezTo>
                  <a:cubicBezTo>
                    <a:pt x="30617" y="18015"/>
                    <a:pt x="31055" y="17932"/>
                    <a:pt x="31465" y="17745"/>
                  </a:cubicBezTo>
                  <a:lnTo>
                    <a:pt x="31465" y="17745"/>
                  </a:lnTo>
                  <a:cubicBezTo>
                    <a:pt x="31199" y="17778"/>
                    <a:pt x="30936" y="17794"/>
                    <a:pt x="30677" y="17794"/>
                  </a:cubicBezTo>
                  <a:cubicBezTo>
                    <a:pt x="27570" y="17794"/>
                    <a:pt x="24936" y="15495"/>
                    <a:pt x="22103" y="13876"/>
                  </a:cubicBezTo>
                  <a:cubicBezTo>
                    <a:pt x="25224" y="12380"/>
                    <a:pt x="31671" y="9053"/>
                    <a:pt x="32471" y="6061"/>
                  </a:cubicBezTo>
                  <a:lnTo>
                    <a:pt x="32471" y="6061"/>
                  </a:lnTo>
                  <a:cubicBezTo>
                    <a:pt x="31052" y="8176"/>
                    <a:pt x="28912" y="9904"/>
                    <a:pt x="26539" y="11297"/>
                  </a:cubicBezTo>
                  <a:cubicBezTo>
                    <a:pt x="25966" y="10495"/>
                    <a:pt x="28283" y="4708"/>
                    <a:pt x="28085" y="4708"/>
                  </a:cubicBezTo>
                  <a:cubicBezTo>
                    <a:pt x="28060" y="4708"/>
                    <a:pt x="27995" y="4799"/>
                    <a:pt x="27880" y="5004"/>
                  </a:cubicBezTo>
                  <a:cubicBezTo>
                    <a:pt x="24037" y="12432"/>
                    <a:pt x="30201" y="9904"/>
                    <a:pt x="20194" y="14572"/>
                  </a:cubicBezTo>
                  <a:cubicBezTo>
                    <a:pt x="17770" y="9208"/>
                    <a:pt x="19034" y="4256"/>
                    <a:pt x="21097" y="0"/>
                  </a:cubicBezTo>
                  <a:close/>
                </a:path>
              </a:pathLst>
            </a:custGeom>
            <a:solidFill>
              <a:schemeClr val="accent6"/>
            </a:solidFill>
            <a:ln>
              <a:noFill/>
            </a:ln>
          </p:spPr>
          <p:txBody>
            <a:bodyPr spcFirstLastPara="1" lIns="91425" tIns="91425" rIns="91425" bIns="91425" anchor="ctr"/>
            <a:lstStyle/>
            <a:p>
              <a:pPr marL="0" marR="0" lvl="0" indent="0" algn="l" defTabSz="1219170" rtl="0" eaLnBrk="1" fontAlgn="base"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grpSp>
      <p:grpSp>
        <p:nvGrpSpPr>
          <p:cNvPr id="20" name="Google Shape;599;p23"/>
          <p:cNvGrpSpPr>
            <a:grpSpLocks/>
          </p:cNvGrpSpPr>
          <p:nvPr/>
        </p:nvGrpSpPr>
        <p:grpSpPr bwMode="auto">
          <a:xfrm rot="5400000" flipH="1">
            <a:off x="-505883" y="2254250"/>
            <a:ext cx="1608667" cy="1159935"/>
            <a:chOff x="4608571" y="3501085"/>
            <a:chExt cx="1211615" cy="983475"/>
          </a:xfrm>
        </p:grpSpPr>
        <p:sp>
          <p:nvSpPr>
            <p:cNvPr id="21" name="Google Shape;600;p23"/>
            <p:cNvSpPr/>
            <p:nvPr/>
          </p:nvSpPr>
          <p:spPr>
            <a:xfrm>
              <a:off x="4608570" y="4125628"/>
              <a:ext cx="455950" cy="168699"/>
            </a:xfrm>
            <a:custGeom>
              <a:avLst/>
              <a:gdLst/>
              <a:ahLst/>
              <a:cxnLst/>
              <a:rect l="l" t="t" r="r" b="b"/>
              <a:pathLst>
                <a:path w="18259" h="6731" extrusionOk="0">
                  <a:moveTo>
                    <a:pt x="14506" y="1"/>
                  </a:moveTo>
                  <a:lnTo>
                    <a:pt x="14454" y="52"/>
                  </a:lnTo>
                  <a:cubicBezTo>
                    <a:pt x="10483" y="3121"/>
                    <a:pt x="5815" y="5107"/>
                    <a:pt x="888" y="5855"/>
                  </a:cubicBezTo>
                  <a:cubicBezTo>
                    <a:pt x="21" y="6472"/>
                    <a:pt x="0" y="6730"/>
                    <a:pt x="534" y="6730"/>
                  </a:cubicBezTo>
                  <a:cubicBezTo>
                    <a:pt x="3080" y="6730"/>
                    <a:pt x="18259" y="854"/>
                    <a:pt x="14506" y="1"/>
                  </a:cubicBezTo>
                  <a:close/>
                </a:path>
              </a:pathLst>
            </a:custGeom>
            <a:solidFill>
              <a:schemeClr val="accent6"/>
            </a:solidFill>
            <a:ln>
              <a:noFill/>
            </a:ln>
          </p:spPr>
          <p:txBody>
            <a:bodyPr spcFirstLastPara="1" lIns="91425" tIns="91425" rIns="91425" bIns="91425" anchor="ctr"/>
            <a:lstStyle/>
            <a:p>
              <a:pPr marL="0" marR="0" lvl="0" indent="0" algn="l" defTabSz="1219170" rtl="0" eaLnBrk="1" fontAlgn="base"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sp>
          <p:nvSpPr>
            <p:cNvPr id="22" name="Google Shape;601;p23"/>
            <p:cNvSpPr>
              <a:spLocks/>
            </p:cNvSpPr>
            <p:nvPr/>
          </p:nvSpPr>
          <p:spPr bwMode="auto">
            <a:xfrm>
              <a:off x="4702761" y="3501085"/>
              <a:ext cx="1117425" cy="983475"/>
            </a:xfrm>
            <a:custGeom>
              <a:avLst/>
              <a:gdLst>
                <a:gd name="T0" fmla="*/ 568421875 w 44697"/>
                <a:gd name="T1" fmla="*/ 93421875 h 39339"/>
                <a:gd name="T2" fmla="*/ 558546875 w 44697"/>
                <a:gd name="T3" fmla="*/ 141171875 h 39339"/>
                <a:gd name="T4" fmla="*/ 538640625 w 44697"/>
                <a:gd name="T5" fmla="*/ 148218750 h 39339"/>
                <a:gd name="T6" fmla="*/ 540812500 w 44697"/>
                <a:gd name="T7" fmla="*/ 105296875 h 39339"/>
                <a:gd name="T8" fmla="*/ 568421875 w 44697"/>
                <a:gd name="T9" fmla="*/ 93421875 h 39339"/>
                <a:gd name="T10" fmla="*/ 330812500 w 44697"/>
                <a:gd name="T11" fmla="*/ 156265625 h 39339"/>
                <a:gd name="T12" fmla="*/ 333281250 w 44697"/>
                <a:gd name="T13" fmla="*/ 156484375 h 39339"/>
                <a:gd name="T14" fmla="*/ 318171875 w 44697"/>
                <a:gd name="T15" fmla="*/ 225640625 h 39339"/>
                <a:gd name="T16" fmla="*/ 315546875 w 44697"/>
                <a:gd name="T17" fmla="*/ 225390625 h 39339"/>
                <a:gd name="T18" fmla="*/ 330812500 w 44697"/>
                <a:gd name="T19" fmla="*/ 156265625 h 39339"/>
                <a:gd name="T20" fmla="*/ 308812500 w 44697"/>
                <a:gd name="T21" fmla="*/ 337437500 h 39339"/>
                <a:gd name="T22" fmla="*/ 331671875 w 44697"/>
                <a:gd name="T23" fmla="*/ 342250000 h 39339"/>
                <a:gd name="T24" fmla="*/ 334062500 w 44697"/>
                <a:gd name="T25" fmla="*/ 393734375 h 39339"/>
                <a:gd name="T26" fmla="*/ 310703125 w 44697"/>
                <a:gd name="T27" fmla="*/ 388593750 h 39339"/>
                <a:gd name="T28" fmla="*/ 308812500 w 44697"/>
                <a:gd name="T29" fmla="*/ 337437500 h 39339"/>
                <a:gd name="T30" fmla="*/ 377843750 w 44697"/>
                <a:gd name="T31" fmla="*/ 408781250 h 39339"/>
                <a:gd name="T32" fmla="*/ 404203125 w 44697"/>
                <a:gd name="T33" fmla="*/ 431718750 h 39339"/>
                <a:gd name="T34" fmla="*/ 392500000 w 44697"/>
                <a:gd name="T35" fmla="*/ 437390625 h 39339"/>
                <a:gd name="T36" fmla="*/ 366328125 w 44697"/>
                <a:gd name="T37" fmla="*/ 414390625 h 39339"/>
                <a:gd name="T38" fmla="*/ 377843750 w 44697"/>
                <a:gd name="T39" fmla="*/ 408781250 h 39339"/>
                <a:gd name="T40" fmla="*/ 400093750 w 44697"/>
                <a:gd name="T41" fmla="*/ 0 h 39339"/>
                <a:gd name="T42" fmla="*/ 279687500 w 44697"/>
                <a:gd name="T43" fmla="*/ 100875000 h 39339"/>
                <a:gd name="T44" fmla="*/ 274265625 w 44697"/>
                <a:gd name="T45" fmla="*/ 248312500 h 39339"/>
                <a:gd name="T46" fmla="*/ 247046875 w 44697"/>
                <a:gd name="T47" fmla="*/ 211687500 h 39339"/>
                <a:gd name="T48" fmla="*/ 263968750 w 44697"/>
                <a:gd name="T49" fmla="*/ 32765625 h 39339"/>
                <a:gd name="T50" fmla="*/ 263968750 w 44697"/>
                <a:gd name="T51" fmla="*/ 32765625 h 39339"/>
                <a:gd name="T52" fmla="*/ 179015625 w 44697"/>
                <a:gd name="T53" fmla="*/ 322359375 h 39339"/>
                <a:gd name="T54" fmla="*/ 176515625 w 44697"/>
                <a:gd name="T55" fmla="*/ 322109375 h 39339"/>
                <a:gd name="T56" fmla="*/ 97937500 w 44697"/>
                <a:gd name="T57" fmla="*/ 144390625 h 39339"/>
                <a:gd name="T58" fmla="*/ 97937500 w 44697"/>
                <a:gd name="T59" fmla="*/ 144390625 h 39339"/>
                <a:gd name="T60" fmla="*/ 21375000 w 44697"/>
                <a:gd name="T61" fmla="*/ 330171875 h 39339"/>
                <a:gd name="T62" fmla="*/ 133796875 w 44697"/>
                <a:gd name="T63" fmla="*/ 420828125 h 39339"/>
                <a:gd name="T64" fmla="*/ 205937500 w 44697"/>
                <a:gd name="T65" fmla="*/ 579609375 h 39339"/>
                <a:gd name="T66" fmla="*/ 321625000 w 44697"/>
                <a:gd name="T67" fmla="*/ 614656250 h 39339"/>
                <a:gd name="T68" fmla="*/ 401375000 w 44697"/>
                <a:gd name="T69" fmla="*/ 590093750 h 39339"/>
                <a:gd name="T70" fmla="*/ 343359375 w 44697"/>
                <a:gd name="T71" fmla="*/ 557843750 h 39339"/>
                <a:gd name="T72" fmla="*/ 249859375 w 44697"/>
                <a:gd name="T73" fmla="*/ 462750000 h 39339"/>
                <a:gd name="T74" fmla="*/ 259890625 w 44697"/>
                <a:gd name="T75" fmla="*/ 461968750 h 39339"/>
                <a:gd name="T76" fmla="*/ 447968750 w 44697"/>
                <a:gd name="T77" fmla="*/ 519750000 h 39339"/>
                <a:gd name="T78" fmla="*/ 507359375 w 44697"/>
                <a:gd name="T79" fmla="*/ 502234375 h 39339"/>
                <a:gd name="T80" fmla="*/ 577078125 w 44697"/>
                <a:gd name="T81" fmla="*/ 433734375 h 39339"/>
                <a:gd name="T82" fmla="*/ 577078125 w 44697"/>
                <a:gd name="T83" fmla="*/ 433734375 h 39339"/>
                <a:gd name="T84" fmla="*/ 531578125 w 44697"/>
                <a:gd name="T85" fmla="*/ 436671875 h 39339"/>
                <a:gd name="T86" fmla="*/ 401375000 w 44697"/>
                <a:gd name="T87" fmla="*/ 379328125 h 39339"/>
                <a:gd name="T88" fmla="*/ 419578125 w 44697"/>
                <a:gd name="T89" fmla="*/ 361828125 h 39339"/>
                <a:gd name="T90" fmla="*/ 546062500 w 44697"/>
                <a:gd name="T91" fmla="*/ 382265625 h 39339"/>
                <a:gd name="T92" fmla="*/ 567406250 w 44697"/>
                <a:gd name="T93" fmla="*/ 377312500 h 39339"/>
                <a:gd name="T94" fmla="*/ 642765625 w 44697"/>
                <a:gd name="T95" fmla="*/ 289062500 h 39339"/>
                <a:gd name="T96" fmla="*/ 642765625 w 44697"/>
                <a:gd name="T97" fmla="*/ 289062500 h 39339"/>
                <a:gd name="T98" fmla="*/ 569609375 w 44697"/>
                <a:gd name="T99" fmla="*/ 299906250 h 39339"/>
                <a:gd name="T100" fmla="*/ 519453125 w 44697"/>
                <a:gd name="T101" fmla="*/ 245937500 h 39339"/>
                <a:gd name="T102" fmla="*/ 662109375 w 44697"/>
                <a:gd name="T103" fmla="*/ 203218750 h 39339"/>
                <a:gd name="T104" fmla="*/ 683468750 w 44697"/>
                <a:gd name="T105" fmla="*/ 64203125 h 39339"/>
                <a:gd name="T106" fmla="*/ 564890625 w 44697"/>
                <a:gd name="T107" fmla="*/ 31984375 h 39339"/>
                <a:gd name="T108" fmla="*/ 453765625 w 44697"/>
                <a:gd name="T109" fmla="*/ 127062500 h 39339"/>
                <a:gd name="T110" fmla="*/ 425046875 w 44697"/>
                <a:gd name="T111" fmla="*/ 158625000 h 39339"/>
                <a:gd name="T112" fmla="*/ 406625000 w 44697"/>
                <a:gd name="T113" fmla="*/ 152046875 h 39339"/>
                <a:gd name="T114" fmla="*/ 429187500 w 44697"/>
                <a:gd name="T115" fmla="*/ 16640625 h 39339"/>
                <a:gd name="T116" fmla="*/ 400093750 w 44697"/>
                <a:gd name="T117" fmla="*/ 0 h 39339"/>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44697" h="39339" extrusionOk="0">
                  <a:moveTo>
                    <a:pt x="36379" y="5979"/>
                  </a:moveTo>
                  <a:cubicBezTo>
                    <a:pt x="37626" y="5979"/>
                    <a:pt x="37864" y="7555"/>
                    <a:pt x="35747" y="9035"/>
                  </a:cubicBezTo>
                  <a:cubicBezTo>
                    <a:pt x="35259" y="9350"/>
                    <a:pt x="34824" y="9486"/>
                    <a:pt x="34473" y="9486"/>
                  </a:cubicBezTo>
                  <a:cubicBezTo>
                    <a:pt x="33357" y="9486"/>
                    <a:pt x="33082" y="8112"/>
                    <a:pt x="34612" y="6739"/>
                  </a:cubicBezTo>
                  <a:cubicBezTo>
                    <a:pt x="35297" y="6203"/>
                    <a:pt x="35910" y="5979"/>
                    <a:pt x="36379" y="5979"/>
                  </a:cubicBezTo>
                  <a:close/>
                  <a:moveTo>
                    <a:pt x="21172" y="10001"/>
                  </a:moveTo>
                  <a:cubicBezTo>
                    <a:pt x="21224" y="10001"/>
                    <a:pt x="21276" y="10006"/>
                    <a:pt x="21330" y="10015"/>
                  </a:cubicBezTo>
                  <a:cubicBezTo>
                    <a:pt x="22725" y="10339"/>
                    <a:pt x="21930" y="14441"/>
                    <a:pt x="20363" y="14441"/>
                  </a:cubicBezTo>
                  <a:cubicBezTo>
                    <a:pt x="20308" y="14441"/>
                    <a:pt x="20252" y="14435"/>
                    <a:pt x="20195" y="14425"/>
                  </a:cubicBezTo>
                  <a:cubicBezTo>
                    <a:pt x="18771" y="14125"/>
                    <a:pt x="19573" y="10001"/>
                    <a:pt x="21172" y="10001"/>
                  </a:cubicBezTo>
                  <a:close/>
                  <a:moveTo>
                    <a:pt x="19764" y="21596"/>
                  </a:moveTo>
                  <a:cubicBezTo>
                    <a:pt x="20187" y="21596"/>
                    <a:pt x="20679" y="21690"/>
                    <a:pt x="21227" y="21904"/>
                  </a:cubicBezTo>
                  <a:cubicBezTo>
                    <a:pt x="23760" y="23171"/>
                    <a:pt x="23321" y="25199"/>
                    <a:pt x="21380" y="25199"/>
                  </a:cubicBezTo>
                  <a:cubicBezTo>
                    <a:pt x="20950" y="25199"/>
                    <a:pt x="20447" y="25099"/>
                    <a:pt x="19885" y="24870"/>
                  </a:cubicBezTo>
                  <a:cubicBezTo>
                    <a:pt x="17338" y="23618"/>
                    <a:pt x="17796" y="21596"/>
                    <a:pt x="19764" y="21596"/>
                  </a:cubicBezTo>
                  <a:close/>
                  <a:moveTo>
                    <a:pt x="24182" y="26162"/>
                  </a:moveTo>
                  <a:cubicBezTo>
                    <a:pt x="24978" y="26162"/>
                    <a:pt x="26067" y="26763"/>
                    <a:pt x="25869" y="27630"/>
                  </a:cubicBezTo>
                  <a:cubicBezTo>
                    <a:pt x="25759" y="27880"/>
                    <a:pt x="25466" y="27993"/>
                    <a:pt x="25120" y="27993"/>
                  </a:cubicBezTo>
                  <a:cubicBezTo>
                    <a:pt x="24325" y="27993"/>
                    <a:pt x="23247" y="27401"/>
                    <a:pt x="23445" y="26521"/>
                  </a:cubicBezTo>
                  <a:cubicBezTo>
                    <a:pt x="23553" y="26273"/>
                    <a:pt x="23840" y="26162"/>
                    <a:pt x="24182" y="26162"/>
                  </a:cubicBezTo>
                  <a:close/>
                  <a:moveTo>
                    <a:pt x="25606" y="0"/>
                  </a:moveTo>
                  <a:cubicBezTo>
                    <a:pt x="22588" y="0"/>
                    <a:pt x="17675" y="4496"/>
                    <a:pt x="17900" y="6456"/>
                  </a:cubicBezTo>
                  <a:cubicBezTo>
                    <a:pt x="16987" y="8479"/>
                    <a:pt x="18562" y="15892"/>
                    <a:pt x="17553" y="15892"/>
                  </a:cubicBezTo>
                  <a:cubicBezTo>
                    <a:pt x="17250" y="15892"/>
                    <a:pt x="16715" y="15226"/>
                    <a:pt x="15811" y="13548"/>
                  </a:cubicBezTo>
                  <a:cubicBezTo>
                    <a:pt x="13644" y="6765"/>
                    <a:pt x="18519" y="3541"/>
                    <a:pt x="16894" y="2097"/>
                  </a:cubicBezTo>
                  <a:cubicBezTo>
                    <a:pt x="4927" y="6524"/>
                    <a:pt x="13981" y="20631"/>
                    <a:pt x="11457" y="20631"/>
                  </a:cubicBezTo>
                  <a:cubicBezTo>
                    <a:pt x="11408" y="20631"/>
                    <a:pt x="11355" y="20625"/>
                    <a:pt x="11297" y="20615"/>
                  </a:cubicBezTo>
                  <a:cubicBezTo>
                    <a:pt x="3844" y="16823"/>
                    <a:pt x="7919" y="10273"/>
                    <a:pt x="6268" y="9241"/>
                  </a:cubicBezTo>
                  <a:cubicBezTo>
                    <a:pt x="1780" y="9447"/>
                    <a:pt x="1" y="18345"/>
                    <a:pt x="1368" y="21131"/>
                  </a:cubicBezTo>
                  <a:cubicBezTo>
                    <a:pt x="2425" y="24225"/>
                    <a:pt x="5314" y="26727"/>
                    <a:pt x="8563" y="26933"/>
                  </a:cubicBezTo>
                  <a:cubicBezTo>
                    <a:pt x="6681" y="33304"/>
                    <a:pt x="11968" y="36295"/>
                    <a:pt x="13180" y="37095"/>
                  </a:cubicBezTo>
                  <a:cubicBezTo>
                    <a:pt x="16091" y="38759"/>
                    <a:pt x="18570" y="39338"/>
                    <a:pt x="20584" y="39338"/>
                  </a:cubicBezTo>
                  <a:cubicBezTo>
                    <a:pt x="22940" y="39338"/>
                    <a:pt x="24659" y="38544"/>
                    <a:pt x="25688" y="37766"/>
                  </a:cubicBezTo>
                  <a:cubicBezTo>
                    <a:pt x="27932" y="35831"/>
                    <a:pt x="26101" y="36167"/>
                    <a:pt x="21975" y="35702"/>
                  </a:cubicBezTo>
                  <a:cubicBezTo>
                    <a:pt x="17100" y="35522"/>
                    <a:pt x="14469" y="31086"/>
                    <a:pt x="15991" y="29616"/>
                  </a:cubicBezTo>
                  <a:cubicBezTo>
                    <a:pt x="16201" y="29582"/>
                    <a:pt x="16415" y="29566"/>
                    <a:pt x="16633" y="29566"/>
                  </a:cubicBezTo>
                  <a:cubicBezTo>
                    <a:pt x="19978" y="29566"/>
                    <a:pt x="24301" y="33264"/>
                    <a:pt x="28670" y="33264"/>
                  </a:cubicBezTo>
                  <a:cubicBezTo>
                    <a:pt x="29941" y="33264"/>
                    <a:pt x="31216" y="32951"/>
                    <a:pt x="32471" y="32143"/>
                  </a:cubicBezTo>
                  <a:cubicBezTo>
                    <a:pt x="34277" y="31215"/>
                    <a:pt x="38068" y="28558"/>
                    <a:pt x="36933" y="27759"/>
                  </a:cubicBezTo>
                  <a:cubicBezTo>
                    <a:pt x="35945" y="27884"/>
                    <a:pt x="34966" y="27947"/>
                    <a:pt x="34021" y="27947"/>
                  </a:cubicBezTo>
                  <a:cubicBezTo>
                    <a:pt x="29910" y="27947"/>
                    <a:pt x="26443" y="26752"/>
                    <a:pt x="25688" y="24277"/>
                  </a:cubicBezTo>
                  <a:cubicBezTo>
                    <a:pt x="25424" y="23442"/>
                    <a:pt x="25932" y="23157"/>
                    <a:pt x="26853" y="23157"/>
                  </a:cubicBezTo>
                  <a:cubicBezTo>
                    <a:pt x="28828" y="23157"/>
                    <a:pt x="32703" y="24465"/>
                    <a:pt x="34948" y="24465"/>
                  </a:cubicBezTo>
                  <a:cubicBezTo>
                    <a:pt x="35537" y="24465"/>
                    <a:pt x="36013" y="24375"/>
                    <a:pt x="36314" y="24148"/>
                  </a:cubicBezTo>
                  <a:cubicBezTo>
                    <a:pt x="38816" y="23606"/>
                    <a:pt x="43303" y="19274"/>
                    <a:pt x="41137" y="18500"/>
                  </a:cubicBezTo>
                  <a:cubicBezTo>
                    <a:pt x="39565" y="18986"/>
                    <a:pt x="37927" y="19194"/>
                    <a:pt x="36455" y="19194"/>
                  </a:cubicBezTo>
                  <a:cubicBezTo>
                    <a:pt x="32299" y="19194"/>
                    <a:pt x="29474" y="17531"/>
                    <a:pt x="33245" y="15740"/>
                  </a:cubicBezTo>
                  <a:cubicBezTo>
                    <a:pt x="36340" y="14554"/>
                    <a:pt x="40131" y="15818"/>
                    <a:pt x="42375" y="13006"/>
                  </a:cubicBezTo>
                  <a:cubicBezTo>
                    <a:pt x="43355" y="10453"/>
                    <a:pt x="44696" y="5966"/>
                    <a:pt x="43742" y="4109"/>
                  </a:cubicBezTo>
                  <a:cubicBezTo>
                    <a:pt x="41314" y="2858"/>
                    <a:pt x="38595" y="2047"/>
                    <a:pt x="36153" y="2047"/>
                  </a:cubicBezTo>
                  <a:cubicBezTo>
                    <a:pt x="32654" y="2047"/>
                    <a:pt x="29725" y="3712"/>
                    <a:pt x="29041" y="8132"/>
                  </a:cubicBezTo>
                  <a:cubicBezTo>
                    <a:pt x="28743" y="9270"/>
                    <a:pt x="28120" y="10152"/>
                    <a:pt x="27203" y="10152"/>
                  </a:cubicBezTo>
                  <a:cubicBezTo>
                    <a:pt x="26852" y="10152"/>
                    <a:pt x="26459" y="10023"/>
                    <a:pt x="26024" y="9731"/>
                  </a:cubicBezTo>
                  <a:cubicBezTo>
                    <a:pt x="23651" y="7100"/>
                    <a:pt x="26901" y="3851"/>
                    <a:pt x="27468" y="1065"/>
                  </a:cubicBezTo>
                  <a:cubicBezTo>
                    <a:pt x="27065" y="312"/>
                    <a:pt x="26401" y="0"/>
                    <a:pt x="25606" y="0"/>
                  </a:cubicBez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marL="0" marR="0" lvl="0" indent="0" algn="l" defTabSz="121917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sp>
          <p:nvSpPr>
            <p:cNvPr id="23" name="Google Shape;602;p23"/>
            <p:cNvSpPr/>
            <p:nvPr/>
          </p:nvSpPr>
          <p:spPr>
            <a:xfrm>
              <a:off x="4760023" y="3612355"/>
              <a:ext cx="811463" cy="760937"/>
            </a:xfrm>
            <a:custGeom>
              <a:avLst/>
              <a:gdLst/>
              <a:ahLst/>
              <a:cxnLst/>
              <a:rect l="l" t="t" r="r" b="b"/>
              <a:pathLst>
                <a:path w="32471" h="30460" extrusionOk="0">
                  <a:moveTo>
                    <a:pt x="21097" y="0"/>
                  </a:moveTo>
                  <a:lnTo>
                    <a:pt x="21097" y="0"/>
                  </a:lnTo>
                  <a:cubicBezTo>
                    <a:pt x="18312" y="4075"/>
                    <a:pt x="17873" y="9827"/>
                    <a:pt x="20014" y="14675"/>
                  </a:cubicBezTo>
                  <a:cubicBezTo>
                    <a:pt x="17796" y="15759"/>
                    <a:pt x="15114" y="17177"/>
                    <a:pt x="12663" y="18544"/>
                  </a:cubicBezTo>
                  <a:cubicBezTo>
                    <a:pt x="8614" y="14005"/>
                    <a:pt x="8589" y="9827"/>
                    <a:pt x="10007" y="4901"/>
                  </a:cubicBezTo>
                  <a:lnTo>
                    <a:pt x="10007" y="4901"/>
                  </a:lnTo>
                  <a:cubicBezTo>
                    <a:pt x="7841" y="9208"/>
                    <a:pt x="8924" y="14908"/>
                    <a:pt x="12457" y="18647"/>
                  </a:cubicBezTo>
                  <a:cubicBezTo>
                    <a:pt x="10884" y="19524"/>
                    <a:pt x="8769" y="20762"/>
                    <a:pt x="6912" y="21897"/>
                  </a:cubicBezTo>
                  <a:cubicBezTo>
                    <a:pt x="2192" y="20607"/>
                    <a:pt x="26" y="15217"/>
                    <a:pt x="464" y="10446"/>
                  </a:cubicBezTo>
                  <a:lnTo>
                    <a:pt x="464" y="10446"/>
                  </a:lnTo>
                  <a:cubicBezTo>
                    <a:pt x="0" y="10884"/>
                    <a:pt x="284" y="12096"/>
                    <a:pt x="258" y="13231"/>
                  </a:cubicBezTo>
                  <a:cubicBezTo>
                    <a:pt x="568" y="16739"/>
                    <a:pt x="2734" y="20891"/>
                    <a:pt x="6628" y="22052"/>
                  </a:cubicBezTo>
                  <a:cubicBezTo>
                    <a:pt x="6345" y="22464"/>
                    <a:pt x="4153" y="23135"/>
                    <a:pt x="4230" y="23805"/>
                  </a:cubicBezTo>
                  <a:cubicBezTo>
                    <a:pt x="4926" y="23367"/>
                    <a:pt x="6061" y="22671"/>
                    <a:pt x="7170" y="22000"/>
                  </a:cubicBezTo>
                  <a:lnTo>
                    <a:pt x="7170" y="22000"/>
                  </a:lnTo>
                  <a:cubicBezTo>
                    <a:pt x="5519" y="24527"/>
                    <a:pt x="6783" y="29840"/>
                    <a:pt x="9491" y="30459"/>
                  </a:cubicBezTo>
                  <a:cubicBezTo>
                    <a:pt x="5881" y="28138"/>
                    <a:pt x="5287" y="21819"/>
                    <a:pt x="10162" y="20220"/>
                  </a:cubicBezTo>
                  <a:cubicBezTo>
                    <a:pt x="14902" y="21989"/>
                    <a:pt x="18574" y="27881"/>
                    <a:pt x="24211" y="27881"/>
                  </a:cubicBezTo>
                  <a:cubicBezTo>
                    <a:pt x="24248" y="27881"/>
                    <a:pt x="24284" y="27881"/>
                    <a:pt x="24321" y="27880"/>
                  </a:cubicBezTo>
                  <a:cubicBezTo>
                    <a:pt x="18956" y="27236"/>
                    <a:pt x="15397" y="22438"/>
                    <a:pt x="10394" y="20091"/>
                  </a:cubicBezTo>
                  <a:cubicBezTo>
                    <a:pt x="13515" y="18286"/>
                    <a:pt x="16816" y="16507"/>
                    <a:pt x="20246" y="14804"/>
                  </a:cubicBezTo>
                  <a:lnTo>
                    <a:pt x="21871" y="14005"/>
                  </a:lnTo>
                  <a:cubicBezTo>
                    <a:pt x="24118" y="15173"/>
                    <a:pt x="27476" y="18015"/>
                    <a:pt x="30159" y="18015"/>
                  </a:cubicBezTo>
                  <a:cubicBezTo>
                    <a:pt x="30617" y="18015"/>
                    <a:pt x="31055" y="17932"/>
                    <a:pt x="31465" y="17745"/>
                  </a:cubicBezTo>
                  <a:lnTo>
                    <a:pt x="31465" y="17745"/>
                  </a:lnTo>
                  <a:cubicBezTo>
                    <a:pt x="31199" y="17778"/>
                    <a:pt x="30936" y="17794"/>
                    <a:pt x="30677" y="17794"/>
                  </a:cubicBezTo>
                  <a:cubicBezTo>
                    <a:pt x="27570" y="17794"/>
                    <a:pt x="24936" y="15495"/>
                    <a:pt x="22103" y="13876"/>
                  </a:cubicBezTo>
                  <a:cubicBezTo>
                    <a:pt x="25224" y="12380"/>
                    <a:pt x="31671" y="9053"/>
                    <a:pt x="32471" y="6061"/>
                  </a:cubicBezTo>
                  <a:lnTo>
                    <a:pt x="32471" y="6061"/>
                  </a:lnTo>
                  <a:cubicBezTo>
                    <a:pt x="31052" y="8176"/>
                    <a:pt x="28912" y="9904"/>
                    <a:pt x="26539" y="11297"/>
                  </a:cubicBezTo>
                  <a:cubicBezTo>
                    <a:pt x="25966" y="10495"/>
                    <a:pt x="28283" y="4708"/>
                    <a:pt x="28085" y="4708"/>
                  </a:cubicBezTo>
                  <a:cubicBezTo>
                    <a:pt x="28060" y="4708"/>
                    <a:pt x="27995" y="4799"/>
                    <a:pt x="27880" y="5004"/>
                  </a:cubicBezTo>
                  <a:cubicBezTo>
                    <a:pt x="24037" y="12432"/>
                    <a:pt x="30201" y="9904"/>
                    <a:pt x="20194" y="14572"/>
                  </a:cubicBezTo>
                  <a:cubicBezTo>
                    <a:pt x="17770" y="9208"/>
                    <a:pt x="19034" y="4256"/>
                    <a:pt x="21097" y="0"/>
                  </a:cubicBezTo>
                  <a:close/>
                </a:path>
              </a:pathLst>
            </a:custGeom>
            <a:solidFill>
              <a:schemeClr val="accent6"/>
            </a:solidFill>
            <a:ln>
              <a:noFill/>
            </a:ln>
          </p:spPr>
          <p:txBody>
            <a:bodyPr spcFirstLastPara="1" lIns="91425" tIns="91425" rIns="91425" bIns="91425" anchor="ctr"/>
            <a:lstStyle/>
            <a:p>
              <a:pPr marL="0" marR="0" lvl="0" indent="0" algn="l" defTabSz="1219170" rtl="0" eaLnBrk="1" fontAlgn="base"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grpSp>
      <p:sp>
        <p:nvSpPr>
          <p:cNvPr id="24" name="Google Shape;603;p23"/>
          <p:cNvSpPr/>
          <p:nvPr/>
        </p:nvSpPr>
        <p:spPr>
          <a:xfrm rot="20252248">
            <a:off x="-853017" y="3147485"/>
            <a:ext cx="2302935" cy="3117849"/>
          </a:xfrm>
          <a:custGeom>
            <a:avLst/>
            <a:gdLst/>
            <a:ahLst/>
            <a:cxnLst/>
            <a:rect l="l" t="t" r="r" b="b"/>
            <a:pathLst>
              <a:path w="29738" h="40284" extrusionOk="0">
                <a:moveTo>
                  <a:pt x="20659" y="0"/>
                </a:moveTo>
                <a:cubicBezTo>
                  <a:pt x="17022" y="4411"/>
                  <a:pt x="13953" y="10291"/>
                  <a:pt x="14882" y="16326"/>
                </a:cubicBezTo>
                <a:lnTo>
                  <a:pt x="14701" y="16584"/>
                </a:lnTo>
                <a:cubicBezTo>
                  <a:pt x="14340" y="17177"/>
                  <a:pt x="13979" y="17770"/>
                  <a:pt x="13669" y="18389"/>
                </a:cubicBezTo>
                <a:cubicBezTo>
                  <a:pt x="13205" y="13308"/>
                  <a:pt x="12406" y="8228"/>
                  <a:pt x="11271" y="3250"/>
                </a:cubicBezTo>
                <a:lnTo>
                  <a:pt x="11271" y="3250"/>
                </a:lnTo>
                <a:cubicBezTo>
                  <a:pt x="9698" y="8486"/>
                  <a:pt x="10497" y="14185"/>
                  <a:pt x="13463" y="18776"/>
                </a:cubicBezTo>
                <a:cubicBezTo>
                  <a:pt x="12844" y="19988"/>
                  <a:pt x="12303" y="21200"/>
                  <a:pt x="11813" y="22490"/>
                </a:cubicBezTo>
                <a:cubicBezTo>
                  <a:pt x="10342" y="17693"/>
                  <a:pt x="8150" y="12354"/>
                  <a:pt x="4540" y="8743"/>
                </a:cubicBezTo>
                <a:lnTo>
                  <a:pt x="4540" y="8743"/>
                </a:lnTo>
                <a:cubicBezTo>
                  <a:pt x="6551" y="13412"/>
                  <a:pt x="7634" y="19086"/>
                  <a:pt x="11658" y="22928"/>
                </a:cubicBezTo>
                <a:cubicBezTo>
                  <a:pt x="11451" y="23444"/>
                  <a:pt x="11271" y="23960"/>
                  <a:pt x="11116" y="24502"/>
                </a:cubicBezTo>
                <a:cubicBezTo>
                  <a:pt x="7067" y="22206"/>
                  <a:pt x="4978" y="18183"/>
                  <a:pt x="2579" y="14495"/>
                </a:cubicBezTo>
                <a:lnTo>
                  <a:pt x="2579" y="14495"/>
                </a:lnTo>
                <a:cubicBezTo>
                  <a:pt x="3559" y="18802"/>
                  <a:pt x="5571" y="24579"/>
                  <a:pt x="10884" y="25250"/>
                </a:cubicBezTo>
                <a:cubicBezTo>
                  <a:pt x="10729" y="25765"/>
                  <a:pt x="10652" y="25997"/>
                  <a:pt x="10420" y="26926"/>
                </a:cubicBezTo>
                <a:cubicBezTo>
                  <a:pt x="6758" y="25688"/>
                  <a:pt x="2786" y="24553"/>
                  <a:pt x="0" y="21226"/>
                </a:cubicBezTo>
                <a:lnTo>
                  <a:pt x="0" y="21226"/>
                </a:lnTo>
                <a:cubicBezTo>
                  <a:pt x="136" y="25466"/>
                  <a:pt x="4517" y="27533"/>
                  <a:pt x="8624" y="27533"/>
                </a:cubicBezTo>
                <a:cubicBezTo>
                  <a:pt x="9188" y="27533"/>
                  <a:pt x="9748" y="27494"/>
                  <a:pt x="10291" y="27416"/>
                </a:cubicBezTo>
                <a:lnTo>
                  <a:pt x="10291" y="27416"/>
                </a:lnTo>
                <a:cubicBezTo>
                  <a:pt x="10162" y="27932"/>
                  <a:pt x="10033" y="28422"/>
                  <a:pt x="9930" y="28938"/>
                </a:cubicBezTo>
                <a:cubicBezTo>
                  <a:pt x="7962" y="29088"/>
                  <a:pt x="5995" y="29292"/>
                  <a:pt x="3944" y="29292"/>
                </a:cubicBezTo>
                <a:cubicBezTo>
                  <a:pt x="2822" y="29292"/>
                  <a:pt x="1676" y="29231"/>
                  <a:pt x="490" y="29067"/>
                </a:cubicBezTo>
                <a:lnTo>
                  <a:pt x="490" y="29067"/>
                </a:lnTo>
                <a:cubicBezTo>
                  <a:pt x="1849" y="30026"/>
                  <a:pt x="3422" y="30331"/>
                  <a:pt x="5062" y="30331"/>
                </a:cubicBezTo>
                <a:cubicBezTo>
                  <a:pt x="6596" y="30331"/>
                  <a:pt x="8190" y="30064"/>
                  <a:pt x="9723" y="29814"/>
                </a:cubicBezTo>
                <a:lnTo>
                  <a:pt x="9723" y="29814"/>
                </a:lnTo>
                <a:cubicBezTo>
                  <a:pt x="9620" y="30253"/>
                  <a:pt x="9543" y="30666"/>
                  <a:pt x="9466" y="31104"/>
                </a:cubicBezTo>
                <a:cubicBezTo>
                  <a:pt x="6912" y="31517"/>
                  <a:pt x="4617" y="33245"/>
                  <a:pt x="1960" y="34122"/>
                </a:cubicBezTo>
                <a:cubicBezTo>
                  <a:pt x="2357" y="34238"/>
                  <a:pt x="2774" y="34290"/>
                  <a:pt x="3202" y="34290"/>
                </a:cubicBezTo>
                <a:cubicBezTo>
                  <a:pt x="5248" y="34290"/>
                  <a:pt x="7562" y="33085"/>
                  <a:pt x="9311" y="31826"/>
                </a:cubicBezTo>
                <a:lnTo>
                  <a:pt x="9311" y="31826"/>
                </a:lnTo>
                <a:cubicBezTo>
                  <a:pt x="8167" y="38164"/>
                  <a:pt x="7894" y="40283"/>
                  <a:pt x="8013" y="40283"/>
                </a:cubicBezTo>
                <a:cubicBezTo>
                  <a:pt x="8206" y="40283"/>
                  <a:pt x="9423" y="34747"/>
                  <a:pt x="9646" y="32548"/>
                </a:cubicBezTo>
                <a:cubicBezTo>
                  <a:pt x="10136" y="34431"/>
                  <a:pt x="11967" y="36881"/>
                  <a:pt x="14159" y="36984"/>
                </a:cubicBezTo>
                <a:cubicBezTo>
                  <a:pt x="12483" y="35592"/>
                  <a:pt x="12122" y="32780"/>
                  <a:pt x="9852" y="31491"/>
                </a:cubicBezTo>
                <a:cubicBezTo>
                  <a:pt x="9956" y="30949"/>
                  <a:pt x="10059" y="30382"/>
                  <a:pt x="10188" y="29814"/>
                </a:cubicBezTo>
                <a:cubicBezTo>
                  <a:pt x="11451" y="32445"/>
                  <a:pt x="15681" y="33941"/>
                  <a:pt x="18415" y="34508"/>
                </a:cubicBezTo>
                <a:cubicBezTo>
                  <a:pt x="15733" y="33116"/>
                  <a:pt x="13747" y="29557"/>
                  <a:pt x="10368" y="29067"/>
                </a:cubicBezTo>
                <a:cubicBezTo>
                  <a:pt x="10471" y="28499"/>
                  <a:pt x="10626" y="27958"/>
                  <a:pt x="10755" y="27416"/>
                </a:cubicBezTo>
                <a:cubicBezTo>
                  <a:pt x="13341" y="28949"/>
                  <a:pt x="16615" y="30151"/>
                  <a:pt x="19857" y="30151"/>
                </a:cubicBezTo>
                <a:cubicBezTo>
                  <a:pt x="21141" y="30151"/>
                  <a:pt x="22421" y="29963"/>
                  <a:pt x="23650" y="29531"/>
                </a:cubicBezTo>
                <a:lnTo>
                  <a:pt x="23650" y="29531"/>
                </a:lnTo>
                <a:cubicBezTo>
                  <a:pt x="23516" y="29538"/>
                  <a:pt x="23382" y="29542"/>
                  <a:pt x="23248" y="29542"/>
                </a:cubicBezTo>
                <a:cubicBezTo>
                  <a:pt x="19522" y="29542"/>
                  <a:pt x="15846" y="26761"/>
                  <a:pt x="11908" y="26761"/>
                </a:cubicBezTo>
                <a:cubicBezTo>
                  <a:pt x="11577" y="26761"/>
                  <a:pt x="11245" y="26780"/>
                  <a:pt x="10910" y="26823"/>
                </a:cubicBezTo>
                <a:cubicBezTo>
                  <a:pt x="11013" y="26359"/>
                  <a:pt x="11142" y="25894"/>
                  <a:pt x="11400" y="25017"/>
                </a:cubicBezTo>
                <a:cubicBezTo>
                  <a:pt x="14088" y="25693"/>
                  <a:pt x="17223" y="26342"/>
                  <a:pt x="19887" y="26342"/>
                </a:cubicBezTo>
                <a:cubicBezTo>
                  <a:pt x="21696" y="26342"/>
                  <a:pt x="23288" y="26042"/>
                  <a:pt x="24373" y="25250"/>
                </a:cubicBezTo>
                <a:lnTo>
                  <a:pt x="24373" y="25250"/>
                </a:lnTo>
                <a:cubicBezTo>
                  <a:pt x="23649" y="25368"/>
                  <a:pt x="22922" y="25416"/>
                  <a:pt x="22193" y="25416"/>
                </a:cubicBezTo>
                <a:cubicBezTo>
                  <a:pt x="19226" y="25416"/>
                  <a:pt x="16227" y="24628"/>
                  <a:pt x="13264" y="24628"/>
                </a:cubicBezTo>
                <a:cubicBezTo>
                  <a:pt x="12675" y="24628"/>
                  <a:pt x="12088" y="24659"/>
                  <a:pt x="11503" y="24734"/>
                </a:cubicBezTo>
                <a:cubicBezTo>
                  <a:pt x="11684" y="24141"/>
                  <a:pt x="11890" y="23547"/>
                  <a:pt x="12096" y="22954"/>
                </a:cubicBezTo>
                <a:cubicBezTo>
                  <a:pt x="13934" y="23651"/>
                  <a:pt x="15855" y="23994"/>
                  <a:pt x="17767" y="23994"/>
                </a:cubicBezTo>
                <a:cubicBezTo>
                  <a:pt x="20523" y="23994"/>
                  <a:pt x="23262" y="23282"/>
                  <a:pt x="25714" y="21897"/>
                </a:cubicBezTo>
                <a:lnTo>
                  <a:pt x="25714" y="21897"/>
                </a:lnTo>
                <a:cubicBezTo>
                  <a:pt x="24100" y="22475"/>
                  <a:pt x="22386" y="22662"/>
                  <a:pt x="20631" y="22662"/>
                </a:cubicBezTo>
                <a:cubicBezTo>
                  <a:pt x="17926" y="22662"/>
                  <a:pt x="15122" y="22218"/>
                  <a:pt x="12431" y="22077"/>
                </a:cubicBezTo>
                <a:cubicBezTo>
                  <a:pt x="12793" y="21175"/>
                  <a:pt x="12844" y="21020"/>
                  <a:pt x="13566" y="19524"/>
                </a:cubicBezTo>
                <a:cubicBezTo>
                  <a:pt x="14461" y="19680"/>
                  <a:pt x="15415" y="19765"/>
                  <a:pt x="16388" y="19765"/>
                </a:cubicBezTo>
                <a:cubicBezTo>
                  <a:pt x="20240" y="19765"/>
                  <a:pt x="24403" y="18438"/>
                  <a:pt x="26462" y="14959"/>
                </a:cubicBezTo>
                <a:lnTo>
                  <a:pt x="26462" y="14959"/>
                </a:lnTo>
                <a:cubicBezTo>
                  <a:pt x="22722" y="17744"/>
                  <a:pt x="17925" y="17744"/>
                  <a:pt x="13747" y="19137"/>
                </a:cubicBezTo>
                <a:cubicBezTo>
                  <a:pt x="14211" y="18234"/>
                  <a:pt x="14701" y="17332"/>
                  <a:pt x="15268" y="16481"/>
                </a:cubicBezTo>
                <a:cubicBezTo>
                  <a:pt x="21071" y="15526"/>
                  <a:pt x="27983" y="10936"/>
                  <a:pt x="29221" y="7841"/>
                </a:cubicBezTo>
                <a:lnTo>
                  <a:pt x="29221" y="7841"/>
                </a:lnTo>
                <a:cubicBezTo>
                  <a:pt x="25121" y="10858"/>
                  <a:pt x="20194" y="13360"/>
                  <a:pt x="15630" y="16016"/>
                </a:cubicBezTo>
                <a:cubicBezTo>
                  <a:pt x="18931" y="11271"/>
                  <a:pt x="28731" y="5829"/>
                  <a:pt x="29737" y="1032"/>
                </a:cubicBezTo>
                <a:lnTo>
                  <a:pt x="29737" y="1032"/>
                </a:lnTo>
                <a:cubicBezTo>
                  <a:pt x="27803" y="3173"/>
                  <a:pt x="25249" y="4668"/>
                  <a:pt x="22954" y="6396"/>
                </a:cubicBezTo>
                <a:cubicBezTo>
                  <a:pt x="19369" y="8821"/>
                  <a:pt x="18080" y="12483"/>
                  <a:pt x="15243" y="15759"/>
                </a:cubicBezTo>
                <a:cubicBezTo>
                  <a:pt x="16223" y="10368"/>
                  <a:pt x="19627" y="5649"/>
                  <a:pt x="20659" y="0"/>
                </a:cubicBezTo>
                <a:close/>
              </a:path>
            </a:pathLst>
          </a:custGeom>
          <a:solidFill>
            <a:schemeClr val="accent4"/>
          </a:solidFill>
          <a:ln>
            <a:noFill/>
          </a:ln>
        </p:spPr>
        <p:txBody>
          <a:bodyPr spcFirstLastPara="1" lIns="121900" tIns="121900" rIns="121900" bIns="121900" anchor="ctr"/>
          <a:lstStyle/>
          <a:p>
            <a:pPr marL="0" marR="0" lvl="0" indent="0" algn="l" defTabSz="1219170" rtl="0" eaLnBrk="1" fontAlgn="base"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grpSp>
        <p:nvGrpSpPr>
          <p:cNvPr id="25" name="Google Shape;604;p23"/>
          <p:cNvGrpSpPr>
            <a:grpSpLocks/>
          </p:cNvGrpSpPr>
          <p:nvPr/>
        </p:nvGrpSpPr>
        <p:grpSpPr bwMode="auto">
          <a:xfrm rot="5400000" flipH="1">
            <a:off x="1139826" y="5804960"/>
            <a:ext cx="1240367" cy="1162049"/>
            <a:chOff x="4649450" y="3527425"/>
            <a:chExt cx="1224050" cy="983475"/>
          </a:xfrm>
        </p:grpSpPr>
        <p:sp>
          <p:nvSpPr>
            <p:cNvPr id="26" name="Google Shape;605;p23"/>
            <p:cNvSpPr>
              <a:spLocks/>
            </p:cNvSpPr>
            <p:nvPr/>
          </p:nvSpPr>
          <p:spPr bwMode="auto">
            <a:xfrm>
              <a:off x="4649450" y="4150450"/>
              <a:ext cx="456475" cy="168275"/>
            </a:xfrm>
            <a:custGeom>
              <a:avLst/>
              <a:gdLst>
                <a:gd name="T0" fmla="*/ 226656250 w 18259"/>
                <a:gd name="T1" fmla="*/ 15625 h 6731"/>
                <a:gd name="T2" fmla="*/ 225843750 w 18259"/>
                <a:gd name="T3" fmla="*/ 812500 h 6731"/>
                <a:gd name="T4" fmla="*/ 13875000 w 18259"/>
                <a:gd name="T5" fmla="*/ 91484375 h 6731"/>
                <a:gd name="T6" fmla="*/ 8343750 w 18259"/>
                <a:gd name="T7" fmla="*/ 105156250 h 6731"/>
                <a:gd name="T8" fmla="*/ 226656250 w 18259"/>
                <a:gd name="T9" fmla="*/ 15625 h 673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8259" h="6731" extrusionOk="0">
                  <a:moveTo>
                    <a:pt x="14506" y="1"/>
                  </a:moveTo>
                  <a:lnTo>
                    <a:pt x="14454" y="52"/>
                  </a:lnTo>
                  <a:cubicBezTo>
                    <a:pt x="10483" y="3121"/>
                    <a:pt x="5815" y="5107"/>
                    <a:pt x="888" y="5855"/>
                  </a:cubicBezTo>
                  <a:cubicBezTo>
                    <a:pt x="21" y="6472"/>
                    <a:pt x="0" y="6730"/>
                    <a:pt x="534" y="6730"/>
                  </a:cubicBezTo>
                  <a:cubicBezTo>
                    <a:pt x="3080" y="6730"/>
                    <a:pt x="18259" y="854"/>
                    <a:pt x="14506" y="1"/>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marL="0" marR="0" lvl="0" indent="0" algn="l" defTabSz="121917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sp>
          <p:nvSpPr>
            <p:cNvPr id="27" name="Google Shape;606;p23"/>
            <p:cNvSpPr>
              <a:spLocks/>
            </p:cNvSpPr>
            <p:nvPr/>
          </p:nvSpPr>
          <p:spPr bwMode="auto">
            <a:xfrm>
              <a:off x="4756075" y="3527425"/>
              <a:ext cx="1117425" cy="983475"/>
            </a:xfrm>
            <a:custGeom>
              <a:avLst/>
              <a:gdLst>
                <a:gd name="T0" fmla="*/ 568421875 w 44697"/>
                <a:gd name="T1" fmla="*/ 93421875 h 39339"/>
                <a:gd name="T2" fmla="*/ 558546875 w 44697"/>
                <a:gd name="T3" fmla="*/ 141171875 h 39339"/>
                <a:gd name="T4" fmla="*/ 538640625 w 44697"/>
                <a:gd name="T5" fmla="*/ 148218750 h 39339"/>
                <a:gd name="T6" fmla="*/ 540812500 w 44697"/>
                <a:gd name="T7" fmla="*/ 105296875 h 39339"/>
                <a:gd name="T8" fmla="*/ 568421875 w 44697"/>
                <a:gd name="T9" fmla="*/ 93421875 h 39339"/>
                <a:gd name="T10" fmla="*/ 330812500 w 44697"/>
                <a:gd name="T11" fmla="*/ 156265625 h 39339"/>
                <a:gd name="T12" fmla="*/ 333281250 w 44697"/>
                <a:gd name="T13" fmla="*/ 156484375 h 39339"/>
                <a:gd name="T14" fmla="*/ 318171875 w 44697"/>
                <a:gd name="T15" fmla="*/ 225640625 h 39339"/>
                <a:gd name="T16" fmla="*/ 315546875 w 44697"/>
                <a:gd name="T17" fmla="*/ 225390625 h 39339"/>
                <a:gd name="T18" fmla="*/ 330812500 w 44697"/>
                <a:gd name="T19" fmla="*/ 156265625 h 39339"/>
                <a:gd name="T20" fmla="*/ 308812500 w 44697"/>
                <a:gd name="T21" fmla="*/ 337437500 h 39339"/>
                <a:gd name="T22" fmla="*/ 331671875 w 44697"/>
                <a:gd name="T23" fmla="*/ 342250000 h 39339"/>
                <a:gd name="T24" fmla="*/ 334062500 w 44697"/>
                <a:gd name="T25" fmla="*/ 393734375 h 39339"/>
                <a:gd name="T26" fmla="*/ 310703125 w 44697"/>
                <a:gd name="T27" fmla="*/ 388593750 h 39339"/>
                <a:gd name="T28" fmla="*/ 308812500 w 44697"/>
                <a:gd name="T29" fmla="*/ 337437500 h 39339"/>
                <a:gd name="T30" fmla="*/ 377843750 w 44697"/>
                <a:gd name="T31" fmla="*/ 408781250 h 39339"/>
                <a:gd name="T32" fmla="*/ 404203125 w 44697"/>
                <a:gd name="T33" fmla="*/ 431718750 h 39339"/>
                <a:gd name="T34" fmla="*/ 392500000 w 44697"/>
                <a:gd name="T35" fmla="*/ 437390625 h 39339"/>
                <a:gd name="T36" fmla="*/ 366328125 w 44697"/>
                <a:gd name="T37" fmla="*/ 414390625 h 39339"/>
                <a:gd name="T38" fmla="*/ 377843750 w 44697"/>
                <a:gd name="T39" fmla="*/ 408781250 h 39339"/>
                <a:gd name="T40" fmla="*/ 400093750 w 44697"/>
                <a:gd name="T41" fmla="*/ 0 h 39339"/>
                <a:gd name="T42" fmla="*/ 279687500 w 44697"/>
                <a:gd name="T43" fmla="*/ 100875000 h 39339"/>
                <a:gd name="T44" fmla="*/ 274265625 w 44697"/>
                <a:gd name="T45" fmla="*/ 248312500 h 39339"/>
                <a:gd name="T46" fmla="*/ 247046875 w 44697"/>
                <a:gd name="T47" fmla="*/ 211687500 h 39339"/>
                <a:gd name="T48" fmla="*/ 263968750 w 44697"/>
                <a:gd name="T49" fmla="*/ 32765625 h 39339"/>
                <a:gd name="T50" fmla="*/ 263968750 w 44697"/>
                <a:gd name="T51" fmla="*/ 32765625 h 39339"/>
                <a:gd name="T52" fmla="*/ 179015625 w 44697"/>
                <a:gd name="T53" fmla="*/ 322359375 h 39339"/>
                <a:gd name="T54" fmla="*/ 176515625 w 44697"/>
                <a:gd name="T55" fmla="*/ 322109375 h 39339"/>
                <a:gd name="T56" fmla="*/ 97937500 w 44697"/>
                <a:gd name="T57" fmla="*/ 144390625 h 39339"/>
                <a:gd name="T58" fmla="*/ 97937500 w 44697"/>
                <a:gd name="T59" fmla="*/ 144390625 h 39339"/>
                <a:gd name="T60" fmla="*/ 21375000 w 44697"/>
                <a:gd name="T61" fmla="*/ 330171875 h 39339"/>
                <a:gd name="T62" fmla="*/ 133796875 w 44697"/>
                <a:gd name="T63" fmla="*/ 420828125 h 39339"/>
                <a:gd name="T64" fmla="*/ 205937500 w 44697"/>
                <a:gd name="T65" fmla="*/ 579609375 h 39339"/>
                <a:gd name="T66" fmla="*/ 321625000 w 44697"/>
                <a:gd name="T67" fmla="*/ 614656250 h 39339"/>
                <a:gd name="T68" fmla="*/ 401375000 w 44697"/>
                <a:gd name="T69" fmla="*/ 590093750 h 39339"/>
                <a:gd name="T70" fmla="*/ 343359375 w 44697"/>
                <a:gd name="T71" fmla="*/ 557843750 h 39339"/>
                <a:gd name="T72" fmla="*/ 249859375 w 44697"/>
                <a:gd name="T73" fmla="*/ 462750000 h 39339"/>
                <a:gd name="T74" fmla="*/ 259890625 w 44697"/>
                <a:gd name="T75" fmla="*/ 461968750 h 39339"/>
                <a:gd name="T76" fmla="*/ 447968750 w 44697"/>
                <a:gd name="T77" fmla="*/ 519750000 h 39339"/>
                <a:gd name="T78" fmla="*/ 507359375 w 44697"/>
                <a:gd name="T79" fmla="*/ 502234375 h 39339"/>
                <a:gd name="T80" fmla="*/ 577078125 w 44697"/>
                <a:gd name="T81" fmla="*/ 433734375 h 39339"/>
                <a:gd name="T82" fmla="*/ 577078125 w 44697"/>
                <a:gd name="T83" fmla="*/ 433734375 h 39339"/>
                <a:gd name="T84" fmla="*/ 531578125 w 44697"/>
                <a:gd name="T85" fmla="*/ 436671875 h 39339"/>
                <a:gd name="T86" fmla="*/ 401375000 w 44697"/>
                <a:gd name="T87" fmla="*/ 379328125 h 39339"/>
                <a:gd name="T88" fmla="*/ 419578125 w 44697"/>
                <a:gd name="T89" fmla="*/ 361828125 h 39339"/>
                <a:gd name="T90" fmla="*/ 546062500 w 44697"/>
                <a:gd name="T91" fmla="*/ 382265625 h 39339"/>
                <a:gd name="T92" fmla="*/ 567406250 w 44697"/>
                <a:gd name="T93" fmla="*/ 377312500 h 39339"/>
                <a:gd name="T94" fmla="*/ 642765625 w 44697"/>
                <a:gd name="T95" fmla="*/ 289062500 h 39339"/>
                <a:gd name="T96" fmla="*/ 642765625 w 44697"/>
                <a:gd name="T97" fmla="*/ 289062500 h 39339"/>
                <a:gd name="T98" fmla="*/ 569609375 w 44697"/>
                <a:gd name="T99" fmla="*/ 299906250 h 39339"/>
                <a:gd name="T100" fmla="*/ 519453125 w 44697"/>
                <a:gd name="T101" fmla="*/ 245937500 h 39339"/>
                <a:gd name="T102" fmla="*/ 662109375 w 44697"/>
                <a:gd name="T103" fmla="*/ 203218750 h 39339"/>
                <a:gd name="T104" fmla="*/ 683468750 w 44697"/>
                <a:gd name="T105" fmla="*/ 64203125 h 39339"/>
                <a:gd name="T106" fmla="*/ 564890625 w 44697"/>
                <a:gd name="T107" fmla="*/ 31984375 h 39339"/>
                <a:gd name="T108" fmla="*/ 453765625 w 44697"/>
                <a:gd name="T109" fmla="*/ 127062500 h 39339"/>
                <a:gd name="T110" fmla="*/ 425046875 w 44697"/>
                <a:gd name="T111" fmla="*/ 158625000 h 39339"/>
                <a:gd name="T112" fmla="*/ 406625000 w 44697"/>
                <a:gd name="T113" fmla="*/ 152046875 h 39339"/>
                <a:gd name="T114" fmla="*/ 429187500 w 44697"/>
                <a:gd name="T115" fmla="*/ 16640625 h 39339"/>
                <a:gd name="T116" fmla="*/ 400093750 w 44697"/>
                <a:gd name="T117" fmla="*/ 0 h 39339"/>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44697" h="39339" extrusionOk="0">
                  <a:moveTo>
                    <a:pt x="36379" y="5979"/>
                  </a:moveTo>
                  <a:cubicBezTo>
                    <a:pt x="37626" y="5979"/>
                    <a:pt x="37864" y="7555"/>
                    <a:pt x="35747" y="9035"/>
                  </a:cubicBezTo>
                  <a:cubicBezTo>
                    <a:pt x="35259" y="9350"/>
                    <a:pt x="34824" y="9486"/>
                    <a:pt x="34473" y="9486"/>
                  </a:cubicBezTo>
                  <a:cubicBezTo>
                    <a:pt x="33357" y="9486"/>
                    <a:pt x="33082" y="8112"/>
                    <a:pt x="34612" y="6739"/>
                  </a:cubicBezTo>
                  <a:cubicBezTo>
                    <a:pt x="35297" y="6203"/>
                    <a:pt x="35910" y="5979"/>
                    <a:pt x="36379" y="5979"/>
                  </a:cubicBezTo>
                  <a:close/>
                  <a:moveTo>
                    <a:pt x="21172" y="10001"/>
                  </a:moveTo>
                  <a:cubicBezTo>
                    <a:pt x="21224" y="10001"/>
                    <a:pt x="21276" y="10006"/>
                    <a:pt x="21330" y="10015"/>
                  </a:cubicBezTo>
                  <a:cubicBezTo>
                    <a:pt x="22725" y="10339"/>
                    <a:pt x="21930" y="14441"/>
                    <a:pt x="20363" y="14441"/>
                  </a:cubicBezTo>
                  <a:cubicBezTo>
                    <a:pt x="20308" y="14441"/>
                    <a:pt x="20252" y="14435"/>
                    <a:pt x="20195" y="14425"/>
                  </a:cubicBezTo>
                  <a:cubicBezTo>
                    <a:pt x="18771" y="14125"/>
                    <a:pt x="19573" y="10001"/>
                    <a:pt x="21172" y="10001"/>
                  </a:cubicBezTo>
                  <a:close/>
                  <a:moveTo>
                    <a:pt x="19764" y="21596"/>
                  </a:moveTo>
                  <a:cubicBezTo>
                    <a:pt x="20187" y="21596"/>
                    <a:pt x="20679" y="21690"/>
                    <a:pt x="21227" y="21904"/>
                  </a:cubicBezTo>
                  <a:cubicBezTo>
                    <a:pt x="23760" y="23171"/>
                    <a:pt x="23321" y="25199"/>
                    <a:pt x="21380" y="25199"/>
                  </a:cubicBezTo>
                  <a:cubicBezTo>
                    <a:pt x="20950" y="25199"/>
                    <a:pt x="20447" y="25099"/>
                    <a:pt x="19885" y="24870"/>
                  </a:cubicBezTo>
                  <a:cubicBezTo>
                    <a:pt x="17338" y="23618"/>
                    <a:pt x="17796" y="21596"/>
                    <a:pt x="19764" y="21596"/>
                  </a:cubicBezTo>
                  <a:close/>
                  <a:moveTo>
                    <a:pt x="24182" y="26162"/>
                  </a:moveTo>
                  <a:cubicBezTo>
                    <a:pt x="24978" y="26162"/>
                    <a:pt x="26067" y="26763"/>
                    <a:pt x="25869" y="27630"/>
                  </a:cubicBezTo>
                  <a:cubicBezTo>
                    <a:pt x="25759" y="27880"/>
                    <a:pt x="25466" y="27993"/>
                    <a:pt x="25120" y="27993"/>
                  </a:cubicBezTo>
                  <a:cubicBezTo>
                    <a:pt x="24325" y="27993"/>
                    <a:pt x="23247" y="27401"/>
                    <a:pt x="23445" y="26521"/>
                  </a:cubicBezTo>
                  <a:cubicBezTo>
                    <a:pt x="23553" y="26273"/>
                    <a:pt x="23840" y="26162"/>
                    <a:pt x="24182" y="26162"/>
                  </a:cubicBezTo>
                  <a:close/>
                  <a:moveTo>
                    <a:pt x="25606" y="0"/>
                  </a:moveTo>
                  <a:cubicBezTo>
                    <a:pt x="22588" y="0"/>
                    <a:pt x="17675" y="4496"/>
                    <a:pt x="17900" y="6456"/>
                  </a:cubicBezTo>
                  <a:cubicBezTo>
                    <a:pt x="16987" y="8479"/>
                    <a:pt x="18562" y="15892"/>
                    <a:pt x="17553" y="15892"/>
                  </a:cubicBezTo>
                  <a:cubicBezTo>
                    <a:pt x="17250" y="15892"/>
                    <a:pt x="16715" y="15226"/>
                    <a:pt x="15811" y="13548"/>
                  </a:cubicBezTo>
                  <a:cubicBezTo>
                    <a:pt x="13644" y="6765"/>
                    <a:pt x="18519" y="3541"/>
                    <a:pt x="16894" y="2097"/>
                  </a:cubicBezTo>
                  <a:cubicBezTo>
                    <a:pt x="4927" y="6524"/>
                    <a:pt x="13981" y="20631"/>
                    <a:pt x="11457" y="20631"/>
                  </a:cubicBezTo>
                  <a:cubicBezTo>
                    <a:pt x="11408" y="20631"/>
                    <a:pt x="11355" y="20625"/>
                    <a:pt x="11297" y="20615"/>
                  </a:cubicBezTo>
                  <a:cubicBezTo>
                    <a:pt x="3844" y="16823"/>
                    <a:pt x="7919" y="10273"/>
                    <a:pt x="6268" y="9241"/>
                  </a:cubicBezTo>
                  <a:cubicBezTo>
                    <a:pt x="1780" y="9447"/>
                    <a:pt x="1" y="18345"/>
                    <a:pt x="1368" y="21131"/>
                  </a:cubicBezTo>
                  <a:cubicBezTo>
                    <a:pt x="2425" y="24225"/>
                    <a:pt x="5314" y="26727"/>
                    <a:pt x="8563" y="26933"/>
                  </a:cubicBezTo>
                  <a:cubicBezTo>
                    <a:pt x="6681" y="33304"/>
                    <a:pt x="11968" y="36295"/>
                    <a:pt x="13180" y="37095"/>
                  </a:cubicBezTo>
                  <a:cubicBezTo>
                    <a:pt x="16091" y="38759"/>
                    <a:pt x="18570" y="39338"/>
                    <a:pt x="20584" y="39338"/>
                  </a:cubicBezTo>
                  <a:cubicBezTo>
                    <a:pt x="22940" y="39338"/>
                    <a:pt x="24659" y="38544"/>
                    <a:pt x="25688" y="37766"/>
                  </a:cubicBezTo>
                  <a:cubicBezTo>
                    <a:pt x="27932" y="35831"/>
                    <a:pt x="26101" y="36167"/>
                    <a:pt x="21975" y="35702"/>
                  </a:cubicBezTo>
                  <a:cubicBezTo>
                    <a:pt x="17100" y="35522"/>
                    <a:pt x="14469" y="31086"/>
                    <a:pt x="15991" y="29616"/>
                  </a:cubicBezTo>
                  <a:cubicBezTo>
                    <a:pt x="16201" y="29582"/>
                    <a:pt x="16415" y="29566"/>
                    <a:pt x="16633" y="29566"/>
                  </a:cubicBezTo>
                  <a:cubicBezTo>
                    <a:pt x="19978" y="29566"/>
                    <a:pt x="24301" y="33264"/>
                    <a:pt x="28670" y="33264"/>
                  </a:cubicBezTo>
                  <a:cubicBezTo>
                    <a:pt x="29941" y="33264"/>
                    <a:pt x="31216" y="32951"/>
                    <a:pt x="32471" y="32143"/>
                  </a:cubicBezTo>
                  <a:cubicBezTo>
                    <a:pt x="34277" y="31215"/>
                    <a:pt x="38068" y="28558"/>
                    <a:pt x="36933" y="27759"/>
                  </a:cubicBezTo>
                  <a:cubicBezTo>
                    <a:pt x="35945" y="27884"/>
                    <a:pt x="34966" y="27947"/>
                    <a:pt x="34021" y="27947"/>
                  </a:cubicBezTo>
                  <a:cubicBezTo>
                    <a:pt x="29910" y="27947"/>
                    <a:pt x="26443" y="26752"/>
                    <a:pt x="25688" y="24277"/>
                  </a:cubicBezTo>
                  <a:cubicBezTo>
                    <a:pt x="25424" y="23442"/>
                    <a:pt x="25932" y="23157"/>
                    <a:pt x="26853" y="23157"/>
                  </a:cubicBezTo>
                  <a:cubicBezTo>
                    <a:pt x="28828" y="23157"/>
                    <a:pt x="32703" y="24465"/>
                    <a:pt x="34948" y="24465"/>
                  </a:cubicBezTo>
                  <a:cubicBezTo>
                    <a:pt x="35537" y="24465"/>
                    <a:pt x="36013" y="24375"/>
                    <a:pt x="36314" y="24148"/>
                  </a:cubicBezTo>
                  <a:cubicBezTo>
                    <a:pt x="38816" y="23606"/>
                    <a:pt x="43303" y="19274"/>
                    <a:pt x="41137" y="18500"/>
                  </a:cubicBezTo>
                  <a:cubicBezTo>
                    <a:pt x="39565" y="18986"/>
                    <a:pt x="37927" y="19194"/>
                    <a:pt x="36455" y="19194"/>
                  </a:cubicBezTo>
                  <a:cubicBezTo>
                    <a:pt x="32299" y="19194"/>
                    <a:pt x="29474" y="17531"/>
                    <a:pt x="33245" y="15740"/>
                  </a:cubicBezTo>
                  <a:cubicBezTo>
                    <a:pt x="36340" y="14554"/>
                    <a:pt x="40131" y="15818"/>
                    <a:pt x="42375" y="13006"/>
                  </a:cubicBezTo>
                  <a:cubicBezTo>
                    <a:pt x="43355" y="10453"/>
                    <a:pt x="44696" y="5966"/>
                    <a:pt x="43742" y="4109"/>
                  </a:cubicBezTo>
                  <a:cubicBezTo>
                    <a:pt x="41314" y="2858"/>
                    <a:pt x="38595" y="2047"/>
                    <a:pt x="36153" y="2047"/>
                  </a:cubicBezTo>
                  <a:cubicBezTo>
                    <a:pt x="32654" y="2047"/>
                    <a:pt x="29725" y="3712"/>
                    <a:pt x="29041" y="8132"/>
                  </a:cubicBezTo>
                  <a:cubicBezTo>
                    <a:pt x="28743" y="9270"/>
                    <a:pt x="28120" y="10152"/>
                    <a:pt x="27203" y="10152"/>
                  </a:cubicBezTo>
                  <a:cubicBezTo>
                    <a:pt x="26852" y="10152"/>
                    <a:pt x="26459" y="10023"/>
                    <a:pt x="26024" y="9731"/>
                  </a:cubicBezTo>
                  <a:cubicBezTo>
                    <a:pt x="23651" y="7100"/>
                    <a:pt x="26901" y="3851"/>
                    <a:pt x="27468" y="1065"/>
                  </a:cubicBezTo>
                  <a:cubicBezTo>
                    <a:pt x="27065" y="312"/>
                    <a:pt x="26401" y="0"/>
                    <a:pt x="25606" y="0"/>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marL="0" marR="0" lvl="0" indent="0" algn="l" defTabSz="121917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sp>
          <p:nvSpPr>
            <p:cNvPr id="28" name="Google Shape;607;p23"/>
            <p:cNvSpPr>
              <a:spLocks/>
            </p:cNvSpPr>
            <p:nvPr/>
          </p:nvSpPr>
          <p:spPr bwMode="auto">
            <a:xfrm>
              <a:off x="4841875" y="3612075"/>
              <a:ext cx="811775" cy="761500"/>
            </a:xfrm>
            <a:custGeom>
              <a:avLst/>
              <a:gdLst>
                <a:gd name="T0" fmla="*/ 329640625 w 32471"/>
                <a:gd name="T1" fmla="*/ 0 h 30460"/>
                <a:gd name="T2" fmla="*/ 329640625 w 32471"/>
                <a:gd name="T3" fmla="*/ 0 h 30460"/>
                <a:gd name="T4" fmla="*/ 312718750 w 32471"/>
                <a:gd name="T5" fmla="*/ 229296875 h 30460"/>
                <a:gd name="T6" fmla="*/ 197859375 w 32471"/>
                <a:gd name="T7" fmla="*/ 289750000 h 30460"/>
                <a:gd name="T8" fmla="*/ 156359375 w 32471"/>
                <a:gd name="T9" fmla="*/ 76578125 h 30460"/>
                <a:gd name="T10" fmla="*/ 156359375 w 32471"/>
                <a:gd name="T11" fmla="*/ 76578125 h 30460"/>
                <a:gd name="T12" fmla="*/ 194640625 w 32471"/>
                <a:gd name="T13" fmla="*/ 291359375 h 30460"/>
                <a:gd name="T14" fmla="*/ 108000000 w 32471"/>
                <a:gd name="T15" fmla="*/ 342140625 h 30460"/>
                <a:gd name="T16" fmla="*/ 7250000 w 32471"/>
                <a:gd name="T17" fmla="*/ 163218750 h 30460"/>
                <a:gd name="T18" fmla="*/ 7250000 w 32471"/>
                <a:gd name="T19" fmla="*/ 163218750 h 30460"/>
                <a:gd name="T20" fmla="*/ 4031250 w 32471"/>
                <a:gd name="T21" fmla="*/ 206734375 h 30460"/>
                <a:gd name="T22" fmla="*/ 103562500 w 32471"/>
                <a:gd name="T23" fmla="*/ 344562500 h 30460"/>
                <a:gd name="T24" fmla="*/ 66093750 w 32471"/>
                <a:gd name="T25" fmla="*/ 371953125 h 30460"/>
                <a:gd name="T26" fmla="*/ 112031250 w 32471"/>
                <a:gd name="T27" fmla="*/ 343750000 h 30460"/>
                <a:gd name="T28" fmla="*/ 112031250 w 32471"/>
                <a:gd name="T29" fmla="*/ 343750000 h 30460"/>
                <a:gd name="T30" fmla="*/ 148296875 w 32471"/>
                <a:gd name="T31" fmla="*/ 475921875 h 30460"/>
                <a:gd name="T32" fmla="*/ 158781250 w 32471"/>
                <a:gd name="T33" fmla="*/ 315937500 h 30460"/>
                <a:gd name="T34" fmla="*/ 378296875 w 32471"/>
                <a:gd name="T35" fmla="*/ 435640625 h 30460"/>
                <a:gd name="T36" fmla="*/ 380015625 w 32471"/>
                <a:gd name="T37" fmla="*/ 435625000 h 30460"/>
                <a:gd name="T38" fmla="*/ 162406250 w 32471"/>
                <a:gd name="T39" fmla="*/ 313921875 h 30460"/>
                <a:gd name="T40" fmla="*/ 316343750 w 32471"/>
                <a:gd name="T41" fmla="*/ 231312500 h 30460"/>
                <a:gd name="T42" fmla="*/ 341734375 w 32471"/>
                <a:gd name="T43" fmla="*/ 218828125 h 30460"/>
                <a:gd name="T44" fmla="*/ 471234375 w 32471"/>
                <a:gd name="T45" fmla="*/ 281484375 h 30460"/>
                <a:gd name="T46" fmla="*/ 491640625 w 32471"/>
                <a:gd name="T47" fmla="*/ 277265625 h 30460"/>
                <a:gd name="T48" fmla="*/ 491640625 w 32471"/>
                <a:gd name="T49" fmla="*/ 277265625 h 30460"/>
                <a:gd name="T50" fmla="*/ 479328125 w 32471"/>
                <a:gd name="T51" fmla="*/ 278031250 h 30460"/>
                <a:gd name="T52" fmla="*/ 345359375 w 32471"/>
                <a:gd name="T53" fmla="*/ 216812500 h 30460"/>
                <a:gd name="T54" fmla="*/ 507359375 w 32471"/>
                <a:gd name="T55" fmla="*/ 94703125 h 30460"/>
                <a:gd name="T56" fmla="*/ 507359375 w 32471"/>
                <a:gd name="T57" fmla="*/ 94703125 h 30460"/>
                <a:gd name="T58" fmla="*/ 414671875 w 32471"/>
                <a:gd name="T59" fmla="*/ 176515625 h 30460"/>
                <a:gd name="T60" fmla="*/ 438828125 w 32471"/>
                <a:gd name="T61" fmla="*/ 73562500 h 30460"/>
                <a:gd name="T62" fmla="*/ 435625000 w 32471"/>
                <a:gd name="T63" fmla="*/ 78187500 h 30460"/>
                <a:gd name="T64" fmla="*/ 315531250 w 32471"/>
                <a:gd name="T65" fmla="*/ 227687500 h 30460"/>
                <a:gd name="T66" fmla="*/ 329640625 w 32471"/>
                <a:gd name="T67" fmla="*/ 0 h 30460"/>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32471" h="30460" extrusionOk="0">
                  <a:moveTo>
                    <a:pt x="21097" y="0"/>
                  </a:moveTo>
                  <a:lnTo>
                    <a:pt x="21097" y="0"/>
                  </a:lnTo>
                  <a:cubicBezTo>
                    <a:pt x="18312" y="4075"/>
                    <a:pt x="17873" y="9827"/>
                    <a:pt x="20014" y="14675"/>
                  </a:cubicBezTo>
                  <a:cubicBezTo>
                    <a:pt x="17796" y="15759"/>
                    <a:pt x="15114" y="17177"/>
                    <a:pt x="12663" y="18544"/>
                  </a:cubicBezTo>
                  <a:cubicBezTo>
                    <a:pt x="8614" y="14005"/>
                    <a:pt x="8589" y="9827"/>
                    <a:pt x="10007" y="4901"/>
                  </a:cubicBezTo>
                  <a:cubicBezTo>
                    <a:pt x="7841" y="9208"/>
                    <a:pt x="8924" y="14908"/>
                    <a:pt x="12457" y="18647"/>
                  </a:cubicBezTo>
                  <a:cubicBezTo>
                    <a:pt x="10884" y="19524"/>
                    <a:pt x="8769" y="20762"/>
                    <a:pt x="6912" y="21897"/>
                  </a:cubicBezTo>
                  <a:cubicBezTo>
                    <a:pt x="2192" y="20607"/>
                    <a:pt x="26" y="15217"/>
                    <a:pt x="464" y="10446"/>
                  </a:cubicBezTo>
                  <a:cubicBezTo>
                    <a:pt x="0" y="10884"/>
                    <a:pt x="284" y="12096"/>
                    <a:pt x="258" y="13231"/>
                  </a:cubicBezTo>
                  <a:cubicBezTo>
                    <a:pt x="568" y="16739"/>
                    <a:pt x="2734" y="20891"/>
                    <a:pt x="6628" y="22052"/>
                  </a:cubicBezTo>
                  <a:cubicBezTo>
                    <a:pt x="6345" y="22464"/>
                    <a:pt x="4153" y="23135"/>
                    <a:pt x="4230" y="23805"/>
                  </a:cubicBezTo>
                  <a:cubicBezTo>
                    <a:pt x="4926" y="23367"/>
                    <a:pt x="6061" y="22671"/>
                    <a:pt x="7170" y="22000"/>
                  </a:cubicBezTo>
                  <a:cubicBezTo>
                    <a:pt x="5519" y="24527"/>
                    <a:pt x="6783" y="29840"/>
                    <a:pt x="9491" y="30459"/>
                  </a:cubicBezTo>
                  <a:cubicBezTo>
                    <a:pt x="5881" y="28138"/>
                    <a:pt x="5287" y="21819"/>
                    <a:pt x="10162" y="20220"/>
                  </a:cubicBezTo>
                  <a:cubicBezTo>
                    <a:pt x="14902" y="21989"/>
                    <a:pt x="18574" y="27881"/>
                    <a:pt x="24211" y="27881"/>
                  </a:cubicBezTo>
                  <a:cubicBezTo>
                    <a:pt x="24248" y="27881"/>
                    <a:pt x="24284" y="27881"/>
                    <a:pt x="24321" y="27880"/>
                  </a:cubicBezTo>
                  <a:cubicBezTo>
                    <a:pt x="18956" y="27236"/>
                    <a:pt x="15397" y="22438"/>
                    <a:pt x="10394" y="20091"/>
                  </a:cubicBezTo>
                  <a:cubicBezTo>
                    <a:pt x="13515" y="18286"/>
                    <a:pt x="16816" y="16507"/>
                    <a:pt x="20246" y="14804"/>
                  </a:cubicBezTo>
                  <a:lnTo>
                    <a:pt x="21871" y="14005"/>
                  </a:lnTo>
                  <a:cubicBezTo>
                    <a:pt x="24118" y="15173"/>
                    <a:pt x="27476" y="18015"/>
                    <a:pt x="30159" y="18015"/>
                  </a:cubicBezTo>
                  <a:cubicBezTo>
                    <a:pt x="30617" y="18015"/>
                    <a:pt x="31055" y="17932"/>
                    <a:pt x="31465" y="17745"/>
                  </a:cubicBezTo>
                  <a:cubicBezTo>
                    <a:pt x="31199" y="17778"/>
                    <a:pt x="30936" y="17794"/>
                    <a:pt x="30677" y="17794"/>
                  </a:cubicBezTo>
                  <a:cubicBezTo>
                    <a:pt x="27570" y="17794"/>
                    <a:pt x="24936" y="15495"/>
                    <a:pt x="22103" y="13876"/>
                  </a:cubicBezTo>
                  <a:cubicBezTo>
                    <a:pt x="25224" y="12380"/>
                    <a:pt x="31671" y="9053"/>
                    <a:pt x="32471" y="6061"/>
                  </a:cubicBezTo>
                  <a:cubicBezTo>
                    <a:pt x="31052" y="8176"/>
                    <a:pt x="28912" y="9904"/>
                    <a:pt x="26539" y="11297"/>
                  </a:cubicBezTo>
                  <a:cubicBezTo>
                    <a:pt x="25966" y="10495"/>
                    <a:pt x="28283" y="4708"/>
                    <a:pt x="28085" y="4708"/>
                  </a:cubicBezTo>
                  <a:cubicBezTo>
                    <a:pt x="28060" y="4708"/>
                    <a:pt x="27995" y="4799"/>
                    <a:pt x="27880" y="5004"/>
                  </a:cubicBezTo>
                  <a:cubicBezTo>
                    <a:pt x="24037" y="12432"/>
                    <a:pt x="30201" y="9904"/>
                    <a:pt x="20194" y="14572"/>
                  </a:cubicBezTo>
                  <a:cubicBezTo>
                    <a:pt x="17770" y="9208"/>
                    <a:pt x="19034" y="4256"/>
                    <a:pt x="21097" y="0"/>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marL="0" marR="0" lvl="0" indent="0" algn="l" defTabSz="121917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grpSp>
      <p:sp>
        <p:nvSpPr>
          <p:cNvPr id="29" name="Google Shape;608;p23"/>
          <p:cNvSpPr>
            <a:spLocks/>
          </p:cNvSpPr>
          <p:nvPr/>
        </p:nvSpPr>
        <p:spPr bwMode="auto">
          <a:xfrm rot="6294493" flipH="1">
            <a:off x="-146049" y="5232401"/>
            <a:ext cx="1701800" cy="2307167"/>
          </a:xfrm>
          <a:custGeom>
            <a:avLst/>
            <a:gdLst>
              <a:gd name="T0" fmla="*/ 1176617784 w 29738"/>
              <a:gd name="T1" fmla="*/ 1293906892 h 40284"/>
              <a:gd name="T2" fmla="*/ 1080713718 w 29738"/>
              <a:gd name="T3" fmla="*/ 1457406840 h 40284"/>
              <a:gd name="T4" fmla="*/ 891119861 w 29738"/>
              <a:gd name="T5" fmla="*/ 257576911 h 40284"/>
              <a:gd name="T6" fmla="*/ 933972911 w 29738"/>
              <a:gd name="T7" fmla="*/ 1782428816 h 40284"/>
              <a:gd name="T8" fmla="*/ 358946591 w 29738"/>
              <a:gd name="T9" fmla="*/ 692919915 h 40284"/>
              <a:gd name="T10" fmla="*/ 878866163 w 29738"/>
              <a:gd name="T11" fmla="*/ 1941889891 h 40284"/>
              <a:gd name="T12" fmla="*/ 203903372 w 29738"/>
              <a:gd name="T13" fmla="*/ 1148791341 h 40284"/>
              <a:gd name="T14" fmla="*/ 823838559 w 29738"/>
              <a:gd name="T15" fmla="*/ 2134001506 h 40284"/>
              <a:gd name="T16" fmla="*/ 0 w 29738"/>
              <a:gd name="T17" fmla="*/ 1682252027 h 40284"/>
              <a:gd name="T18" fmla="*/ 813638789 w 29738"/>
              <a:gd name="T19" fmla="*/ 2147483646 h 40284"/>
              <a:gd name="T20" fmla="*/ 785097100 w 29738"/>
              <a:gd name="T21" fmla="*/ 2147483646 h 40284"/>
              <a:gd name="T22" fmla="*/ 38741459 w 29738"/>
              <a:gd name="T23" fmla="*/ 2147483646 h 40284"/>
              <a:gd name="T24" fmla="*/ 400217273 w 29738"/>
              <a:gd name="T25" fmla="*/ 2147483646 h 40284"/>
              <a:gd name="T26" fmla="*/ 768731811 w 29738"/>
              <a:gd name="T27" fmla="*/ 2147483646 h 40284"/>
              <a:gd name="T28" fmla="*/ 154963989 w 29738"/>
              <a:gd name="T29" fmla="*/ 2147483646 h 40284"/>
              <a:gd name="T30" fmla="*/ 736157717 w 29738"/>
              <a:gd name="T31" fmla="*/ 2147483646 h 40284"/>
              <a:gd name="T32" fmla="*/ 633533649 w 29738"/>
              <a:gd name="T33" fmla="*/ 2147483646 h 40284"/>
              <a:gd name="T34" fmla="*/ 1119455176 w 29738"/>
              <a:gd name="T35" fmla="*/ 2147483646 h 40284"/>
              <a:gd name="T36" fmla="*/ 805494837 w 29738"/>
              <a:gd name="T37" fmla="*/ 2147483646 h 40284"/>
              <a:gd name="T38" fmla="*/ 819726967 w 29738"/>
              <a:gd name="T39" fmla="*/ 2147483646 h 40284"/>
              <a:gd name="T40" fmla="*/ 1569956596 w 29738"/>
              <a:gd name="T41" fmla="*/ 2147483646 h 40284"/>
              <a:gd name="T42" fmla="*/ 1869843222 w 29738"/>
              <a:gd name="T43" fmla="*/ 2147483646 h 40284"/>
              <a:gd name="T44" fmla="*/ 941483238 w 29738"/>
              <a:gd name="T45" fmla="*/ 2120925414 h 40284"/>
              <a:gd name="T46" fmla="*/ 901319673 w 29738"/>
              <a:gd name="T47" fmla="*/ 1982704903 h 40284"/>
              <a:gd name="T48" fmla="*/ 1927005830 w 29738"/>
              <a:gd name="T49" fmla="*/ 2001172330 h 40284"/>
              <a:gd name="T50" fmla="*/ 1754648621 w 29738"/>
              <a:gd name="T51" fmla="*/ 2014327759 h 40284"/>
              <a:gd name="T52" fmla="*/ 909463626 w 29738"/>
              <a:gd name="T53" fmla="*/ 1960276134 h 40284"/>
              <a:gd name="T54" fmla="*/ 1404715453 w 29738"/>
              <a:gd name="T55" fmla="*/ 1901628389 h 40284"/>
              <a:gd name="T56" fmla="*/ 2033030436 w 29738"/>
              <a:gd name="T57" fmla="*/ 1735430948 h 40284"/>
              <a:gd name="T58" fmla="*/ 982833107 w 29738"/>
              <a:gd name="T59" fmla="*/ 1749697091 h 40284"/>
              <a:gd name="T60" fmla="*/ 1295686372 w 29738"/>
              <a:gd name="T61" fmla="*/ 1566462174 h 40284"/>
              <a:gd name="T62" fmla="*/ 2092169589 w 29738"/>
              <a:gd name="T63" fmla="*/ 1185565632 h 40284"/>
              <a:gd name="T64" fmla="*/ 1207136061 w 29738"/>
              <a:gd name="T65" fmla="*/ 1306189574 h 40284"/>
              <a:gd name="T66" fmla="*/ 2147483646 w 29738"/>
              <a:gd name="T67" fmla="*/ 621432283 h 40284"/>
              <a:gd name="T68" fmla="*/ 2147483646 w 29738"/>
              <a:gd name="T69" fmla="*/ 81790588 h 40284"/>
              <a:gd name="T70" fmla="*/ 1814815661 w 29738"/>
              <a:gd name="T71" fmla="*/ 506910014 h 40284"/>
              <a:gd name="T72" fmla="*/ 1633365800 w 29738"/>
              <a:gd name="T73" fmla="*/ 0 h 4028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9738" h="40284" extrusionOk="0">
                <a:moveTo>
                  <a:pt x="20659" y="0"/>
                </a:moveTo>
                <a:cubicBezTo>
                  <a:pt x="17022" y="4411"/>
                  <a:pt x="13953" y="10291"/>
                  <a:pt x="14882" y="16326"/>
                </a:cubicBezTo>
                <a:lnTo>
                  <a:pt x="14701" y="16584"/>
                </a:lnTo>
                <a:cubicBezTo>
                  <a:pt x="14340" y="17177"/>
                  <a:pt x="13979" y="17770"/>
                  <a:pt x="13669" y="18389"/>
                </a:cubicBezTo>
                <a:cubicBezTo>
                  <a:pt x="13205" y="13308"/>
                  <a:pt x="12406" y="8228"/>
                  <a:pt x="11271" y="3250"/>
                </a:cubicBezTo>
                <a:cubicBezTo>
                  <a:pt x="9698" y="8486"/>
                  <a:pt x="10497" y="14185"/>
                  <a:pt x="13463" y="18776"/>
                </a:cubicBezTo>
                <a:cubicBezTo>
                  <a:pt x="12844" y="19988"/>
                  <a:pt x="12303" y="21200"/>
                  <a:pt x="11813" y="22490"/>
                </a:cubicBezTo>
                <a:cubicBezTo>
                  <a:pt x="10342" y="17693"/>
                  <a:pt x="8150" y="12354"/>
                  <a:pt x="4540" y="8743"/>
                </a:cubicBezTo>
                <a:cubicBezTo>
                  <a:pt x="6551" y="13412"/>
                  <a:pt x="7634" y="19086"/>
                  <a:pt x="11658" y="22928"/>
                </a:cubicBezTo>
                <a:cubicBezTo>
                  <a:pt x="11451" y="23444"/>
                  <a:pt x="11271" y="23960"/>
                  <a:pt x="11116" y="24502"/>
                </a:cubicBezTo>
                <a:cubicBezTo>
                  <a:pt x="7067" y="22206"/>
                  <a:pt x="4978" y="18183"/>
                  <a:pt x="2579" y="14495"/>
                </a:cubicBezTo>
                <a:cubicBezTo>
                  <a:pt x="3559" y="18802"/>
                  <a:pt x="5571" y="24579"/>
                  <a:pt x="10884" y="25250"/>
                </a:cubicBezTo>
                <a:cubicBezTo>
                  <a:pt x="10729" y="25765"/>
                  <a:pt x="10652" y="25997"/>
                  <a:pt x="10420" y="26926"/>
                </a:cubicBezTo>
                <a:cubicBezTo>
                  <a:pt x="6758" y="25688"/>
                  <a:pt x="2786" y="24553"/>
                  <a:pt x="0" y="21226"/>
                </a:cubicBezTo>
                <a:cubicBezTo>
                  <a:pt x="136" y="25466"/>
                  <a:pt x="4517" y="27533"/>
                  <a:pt x="8624" y="27533"/>
                </a:cubicBezTo>
                <a:cubicBezTo>
                  <a:pt x="9188" y="27533"/>
                  <a:pt x="9748" y="27494"/>
                  <a:pt x="10291" y="27416"/>
                </a:cubicBezTo>
                <a:cubicBezTo>
                  <a:pt x="10162" y="27932"/>
                  <a:pt x="10033" y="28422"/>
                  <a:pt x="9930" y="28938"/>
                </a:cubicBezTo>
                <a:cubicBezTo>
                  <a:pt x="7962" y="29088"/>
                  <a:pt x="5995" y="29292"/>
                  <a:pt x="3944" y="29292"/>
                </a:cubicBezTo>
                <a:cubicBezTo>
                  <a:pt x="2822" y="29292"/>
                  <a:pt x="1676" y="29231"/>
                  <a:pt x="490" y="29067"/>
                </a:cubicBezTo>
                <a:cubicBezTo>
                  <a:pt x="1849" y="30026"/>
                  <a:pt x="3422" y="30331"/>
                  <a:pt x="5062" y="30331"/>
                </a:cubicBezTo>
                <a:cubicBezTo>
                  <a:pt x="6596" y="30331"/>
                  <a:pt x="8190" y="30064"/>
                  <a:pt x="9723" y="29814"/>
                </a:cubicBezTo>
                <a:cubicBezTo>
                  <a:pt x="9620" y="30253"/>
                  <a:pt x="9543" y="30666"/>
                  <a:pt x="9466" y="31104"/>
                </a:cubicBezTo>
                <a:cubicBezTo>
                  <a:pt x="6912" y="31517"/>
                  <a:pt x="4617" y="33245"/>
                  <a:pt x="1960" y="34122"/>
                </a:cubicBezTo>
                <a:cubicBezTo>
                  <a:pt x="2357" y="34238"/>
                  <a:pt x="2774" y="34290"/>
                  <a:pt x="3202" y="34290"/>
                </a:cubicBezTo>
                <a:cubicBezTo>
                  <a:pt x="5248" y="34290"/>
                  <a:pt x="7562" y="33085"/>
                  <a:pt x="9311" y="31826"/>
                </a:cubicBezTo>
                <a:cubicBezTo>
                  <a:pt x="8167" y="38164"/>
                  <a:pt x="7894" y="40283"/>
                  <a:pt x="8013" y="40283"/>
                </a:cubicBezTo>
                <a:cubicBezTo>
                  <a:pt x="8206" y="40283"/>
                  <a:pt x="9423" y="34747"/>
                  <a:pt x="9646" y="32548"/>
                </a:cubicBezTo>
                <a:cubicBezTo>
                  <a:pt x="10136" y="34431"/>
                  <a:pt x="11967" y="36881"/>
                  <a:pt x="14159" y="36984"/>
                </a:cubicBezTo>
                <a:cubicBezTo>
                  <a:pt x="12483" y="35592"/>
                  <a:pt x="12122" y="32780"/>
                  <a:pt x="9852" y="31491"/>
                </a:cubicBezTo>
                <a:cubicBezTo>
                  <a:pt x="9956" y="30949"/>
                  <a:pt x="10059" y="30382"/>
                  <a:pt x="10188" y="29814"/>
                </a:cubicBezTo>
                <a:cubicBezTo>
                  <a:pt x="11451" y="32445"/>
                  <a:pt x="15681" y="33941"/>
                  <a:pt x="18415" y="34508"/>
                </a:cubicBezTo>
                <a:cubicBezTo>
                  <a:pt x="15733" y="33116"/>
                  <a:pt x="13747" y="29557"/>
                  <a:pt x="10368" y="29067"/>
                </a:cubicBezTo>
                <a:cubicBezTo>
                  <a:pt x="10471" y="28499"/>
                  <a:pt x="10626" y="27958"/>
                  <a:pt x="10755" y="27416"/>
                </a:cubicBezTo>
                <a:cubicBezTo>
                  <a:pt x="13341" y="28949"/>
                  <a:pt x="16615" y="30151"/>
                  <a:pt x="19857" y="30151"/>
                </a:cubicBezTo>
                <a:cubicBezTo>
                  <a:pt x="21141" y="30151"/>
                  <a:pt x="22421" y="29963"/>
                  <a:pt x="23650" y="29531"/>
                </a:cubicBezTo>
                <a:cubicBezTo>
                  <a:pt x="23516" y="29538"/>
                  <a:pt x="23382" y="29542"/>
                  <a:pt x="23248" y="29542"/>
                </a:cubicBezTo>
                <a:cubicBezTo>
                  <a:pt x="19522" y="29542"/>
                  <a:pt x="15846" y="26761"/>
                  <a:pt x="11908" y="26761"/>
                </a:cubicBezTo>
                <a:cubicBezTo>
                  <a:pt x="11577" y="26761"/>
                  <a:pt x="11245" y="26780"/>
                  <a:pt x="10910" y="26823"/>
                </a:cubicBezTo>
                <a:cubicBezTo>
                  <a:pt x="11013" y="26359"/>
                  <a:pt x="11142" y="25894"/>
                  <a:pt x="11400" y="25017"/>
                </a:cubicBezTo>
                <a:cubicBezTo>
                  <a:pt x="14088" y="25693"/>
                  <a:pt x="17223" y="26342"/>
                  <a:pt x="19887" y="26342"/>
                </a:cubicBezTo>
                <a:cubicBezTo>
                  <a:pt x="21696" y="26342"/>
                  <a:pt x="23288" y="26042"/>
                  <a:pt x="24373" y="25250"/>
                </a:cubicBezTo>
                <a:cubicBezTo>
                  <a:pt x="23649" y="25368"/>
                  <a:pt x="22922" y="25416"/>
                  <a:pt x="22193" y="25416"/>
                </a:cubicBezTo>
                <a:cubicBezTo>
                  <a:pt x="19226" y="25416"/>
                  <a:pt x="16227" y="24628"/>
                  <a:pt x="13264" y="24628"/>
                </a:cubicBezTo>
                <a:cubicBezTo>
                  <a:pt x="12675" y="24628"/>
                  <a:pt x="12088" y="24659"/>
                  <a:pt x="11503" y="24734"/>
                </a:cubicBezTo>
                <a:cubicBezTo>
                  <a:pt x="11684" y="24141"/>
                  <a:pt x="11890" y="23547"/>
                  <a:pt x="12096" y="22954"/>
                </a:cubicBezTo>
                <a:cubicBezTo>
                  <a:pt x="13934" y="23651"/>
                  <a:pt x="15855" y="23994"/>
                  <a:pt x="17767" y="23994"/>
                </a:cubicBezTo>
                <a:cubicBezTo>
                  <a:pt x="20523" y="23994"/>
                  <a:pt x="23262" y="23282"/>
                  <a:pt x="25714" y="21897"/>
                </a:cubicBezTo>
                <a:cubicBezTo>
                  <a:pt x="24100" y="22475"/>
                  <a:pt x="22386" y="22662"/>
                  <a:pt x="20631" y="22662"/>
                </a:cubicBezTo>
                <a:cubicBezTo>
                  <a:pt x="17926" y="22662"/>
                  <a:pt x="15122" y="22218"/>
                  <a:pt x="12431" y="22077"/>
                </a:cubicBezTo>
                <a:cubicBezTo>
                  <a:pt x="12793" y="21175"/>
                  <a:pt x="12844" y="21020"/>
                  <a:pt x="13566" y="19524"/>
                </a:cubicBezTo>
                <a:cubicBezTo>
                  <a:pt x="14461" y="19680"/>
                  <a:pt x="15415" y="19765"/>
                  <a:pt x="16388" y="19765"/>
                </a:cubicBezTo>
                <a:cubicBezTo>
                  <a:pt x="20240" y="19765"/>
                  <a:pt x="24403" y="18438"/>
                  <a:pt x="26462" y="14959"/>
                </a:cubicBezTo>
                <a:cubicBezTo>
                  <a:pt x="22722" y="17744"/>
                  <a:pt x="17925" y="17744"/>
                  <a:pt x="13747" y="19137"/>
                </a:cubicBezTo>
                <a:cubicBezTo>
                  <a:pt x="14211" y="18234"/>
                  <a:pt x="14701" y="17332"/>
                  <a:pt x="15268" y="16481"/>
                </a:cubicBezTo>
                <a:cubicBezTo>
                  <a:pt x="21071" y="15526"/>
                  <a:pt x="27983" y="10936"/>
                  <a:pt x="29221" y="7841"/>
                </a:cubicBezTo>
                <a:cubicBezTo>
                  <a:pt x="25121" y="10858"/>
                  <a:pt x="20194" y="13360"/>
                  <a:pt x="15630" y="16016"/>
                </a:cubicBezTo>
                <a:cubicBezTo>
                  <a:pt x="18931" y="11271"/>
                  <a:pt x="28731" y="5829"/>
                  <a:pt x="29737" y="1032"/>
                </a:cubicBezTo>
                <a:cubicBezTo>
                  <a:pt x="27803" y="3173"/>
                  <a:pt x="25249" y="4668"/>
                  <a:pt x="22954" y="6396"/>
                </a:cubicBezTo>
                <a:cubicBezTo>
                  <a:pt x="19369" y="8821"/>
                  <a:pt x="18080" y="12483"/>
                  <a:pt x="15243" y="15759"/>
                </a:cubicBezTo>
                <a:cubicBezTo>
                  <a:pt x="16223" y="10368"/>
                  <a:pt x="19627" y="5649"/>
                  <a:pt x="20659" y="0"/>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lIns="121900" tIns="121900" rIns="121900" bIns="121900" anchor="ctr"/>
          <a:lstStyle/>
          <a:p>
            <a:pPr marL="0" marR="0" lvl="0" indent="0" algn="l" defTabSz="121917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sp>
        <p:nvSpPr>
          <p:cNvPr id="30" name="Google Shape;609;p23"/>
          <p:cNvSpPr/>
          <p:nvPr/>
        </p:nvSpPr>
        <p:spPr>
          <a:xfrm rot="6152593" flipH="1">
            <a:off x="2272243" y="5309658"/>
            <a:ext cx="1921933" cy="2605617"/>
          </a:xfrm>
          <a:custGeom>
            <a:avLst/>
            <a:gdLst/>
            <a:ahLst/>
            <a:cxnLst/>
            <a:rect l="l" t="t" r="r" b="b"/>
            <a:pathLst>
              <a:path w="29738" h="40284" extrusionOk="0">
                <a:moveTo>
                  <a:pt x="20659" y="0"/>
                </a:moveTo>
                <a:cubicBezTo>
                  <a:pt x="17022" y="4411"/>
                  <a:pt x="13953" y="10291"/>
                  <a:pt x="14882" y="16326"/>
                </a:cubicBezTo>
                <a:lnTo>
                  <a:pt x="14701" y="16584"/>
                </a:lnTo>
                <a:cubicBezTo>
                  <a:pt x="14340" y="17177"/>
                  <a:pt x="13979" y="17770"/>
                  <a:pt x="13669" y="18389"/>
                </a:cubicBezTo>
                <a:cubicBezTo>
                  <a:pt x="13205" y="13308"/>
                  <a:pt x="12406" y="8228"/>
                  <a:pt x="11271" y="3250"/>
                </a:cubicBezTo>
                <a:lnTo>
                  <a:pt x="11271" y="3250"/>
                </a:lnTo>
                <a:cubicBezTo>
                  <a:pt x="9698" y="8486"/>
                  <a:pt x="10497" y="14185"/>
                  <a:pt x="13463" y="18776"/>
                </a:cubicBezTo>
                <a:cubicBezTo>
                  <a:pt x="12844" y="19988"/>
                  <a:pt x="12303" y="21200"/>
                  <a:pt x="11813" y="22490"/>
                </a:cubicBezTo>
                <a:cubicBezTo>
                  <a:pt x="10342" y="17693"/>
                  <a:pt x="8150" y="12354"/>
                  <a:pt x="4540" y="8743"/>
                </a:cubicBezTo>
                <a:lnTo>
                  <a:pt x="4540" y="8743"/>
                </a:lnTo>
                <a:cubicBezTo>
                  <a:pt x="6551" y="13412"/>
                  <a:pt x="7634" y="19086"/>
                  <a:pt x="11658" y="22928"/>
                </a:cubicBezTo>
                <a:cubicBezTo>
                  <a:pt x="11451" y="23444"/>
                  <a:pt x="11271" y="23960"/>
                  <a:pt x="11116" y="24502"/>
                </a:cubicBezTo>
                <a:cubicBezTo>
                  <a:pt x="7067" y="22206"/>
                  <a:pt x="4978" y="18183"/>
                  <a:pt x="2579" y="14495"/>
                </a:cubicBezTo>
                <a:lnTo>
                  <a:pt x="2579" y="14495"/>
                </a:lnTo>
                <a:cubicBezTo>
                  <a:pt x="3559" y="18802"/>
                  <a:pt x="5571" y="24579"/>
                  <a:pt x="10884" y="25250"/>
                </a:cubicBezTo>
                <a:cubicBezTo>
                  <a:pt x="10729" y="25765"/>
                  <a:pt x="10652" y="25997"/>
                  <a:pt x="10420" y="26926"/>
                </a:cubicBezTo>
                <a:cubicBezTo>
                  <a:pt x="6758" y="25688"/>
                  <a:pt x="2786" y="24553"/>
                  <a:pt x="0" y="21226"/>
                </a:cubicBezTo>
                <a:lnTo>
                  <a:pt x="0" y="21226"/>
                </a:lnTo>
                <a:cubicBezTo>
                  <a:pt x="136" y="25466"/>
                  <a:pt x="4517" y="27533"/>
                  <a:pt x="8624" y="27533"/>
                </a:cubicBezTo>
                <a:cubicBezTo>
                  <a:pt x="9188" y="27533"/>
                  <a:pt x="9748" y="27494"/>
                  <a:pt x="10291" y="27416"/>
                </a:cubicBezTo>
                <a:lnTo>
                  <a:pt x="10291" y="27416"/>
                </a:lnTo>
                <a:cubicBezTo>
                  <a:pt x="10162" y="27932"/>
                  <a:pt x="10033" y="28422"/>
                  <a:pt x="9930" y="28938"/>
                </a:cubicBezTo>
                <a:cubicBezTo>
                  <a:pt x="7962" y="29088"/>
                  <a:pt x="5995" y="29292"/>
                  <a:pt x="3944" y="29292"/>
                </a:cubicBezTo>
                <a:cubicBezTo>
                  <a:pt x="2822" y="29292"/>
                  <a:pt x="1676" y="29231"/>
                  <a:pt x="490" y="29067"/>
                </a:cubicBezTo>
                <a:lnTo>
                  <a:pt x="490" y="29067"/>
                </a:lnTo>
                <a:cubicBezTo>
                  <a:pt x="1849" y="30026"/>
                  <a:pt x="3422" y="30331"/>
                  <a:pt x="5062" y="30331"/>
                </a:cubicBezTo>
                <a:cubicBezTo>
                  <a:pt x="6596" y="30331"/>
                  <a:pt x="8190" y="30064"/>
                  <a:pt x="9723" y="29814"/>
                </a:cubicBezTo>
                <a:lnTo>
                  <a:pt x="9723" y="29814"/>
                </a:lnTo>
                <a:cubicBezTo>
                  <a:pt x="9620" y="30253"/>
                  <a:pt x="9543" y="30666"/>
                  <a:pt x="9466" y="31104"/>
                </a:cubicBezTo>
                <a:cubicBezTo>
                  <a:pt x="6912" y="31517"/>
                  <a:pt x="4617" y="33245"/>
                  <a:pt x="1960" y="34122"/>
                </a:cubicBezTo>
                <a:cubicBezTo>
                  <a:pt x="2357" y="34238"/>
                  <a:pt x="2774" y="34290"/>
                  <a:pt x="3202" y="34290"/>
                </a:cubicBezTo>
                <a:cubicBezTo>
                  <a:pt x="5248" y="34290"/>
                  <a:pt x="7562" y="33085"/>
                  <a:pt x="9311" y="31826"/>
                </a:cubicBezTo>
                <a:lnTo>
                  <a:pt x="9311" y="31826"/>
                </a:lnTo>
                <a:cubicBezTo>
                  <a:pt x="8167" y="38164"/>
                  <a:pt x="7894" y="40283"/>
                  <a:pt x="8013" y="40283"/>
                </a:cubicBezTo>
                <a:cubicBezTo>
                  <a:pt x="8206" y="40283"/>
                  <a:pt x="9423" y="34747"/>
                  <a:pt x="9646" y="32548"/>
                </a:cubicBezTo>
                <a:cubicBezTo>
                  <a:pt x="10136" y="34431"/>
                  <a:pt x="11967" y="36881"/>
                  <a:pt x="14159" y="36984"/>
                </a:cubicBezTo>
                <a:cubicBezTo>
                  <a:pt x="12483" y="35592"/>
                  <a:pt x="12122" y="32780"/>
                  <a:pt x="9852" y="31491"/>
                </a:cubicBezTo>
                <a:cubicBezTo>
                  <a:pt x="9956" y="30949"/>
                  <a:pt x="10059" y="30382"/>
                  <a:pt x="10188" y="29814"/>
                </a:cubicBezTo>
                <a:cubicBezTo>
                  <a:pt x="11451" y="32445"/>
                  <a:pt x="15681" y="33941"/>
                  <a:pt x="18415" y="34508"/>
                </a:cubicBezTo>
                <a:cubicBezTo>
                  <a:pt x="15733" y="33116"/>
                  <a:pt x="13747" y="29557"/>
                  <a:pt x="10368" y="29067"/>
                </a:cubicBezTo>
                <a:cubicBezTo>
                  <a:pt x="10471" y="28499"/>
                  <a:pt x="10626" y="27958"/>
                  <a:pt x="10755" y="27416"/>
                </a:cubicBezTo>
                <a:cubicBezTo>
                  <a:pt x="13341" y="28949"/>
                  <a:pt x="16615" y="30151"/>
                  <a:pt x="19857" y="30151"/>
                </a:cubicBezTo>
                <a:cubicBezTo>
                  <a:pt x="21141" y="30151"/>
                  <a:pt x="22421" y="29963"/>
                  <a:pt x="23650" y="29531"/>
                </a:cubicBezTo>
                <a:lnTo>
                  <a:pt x="23650" y="29531"/>
                </a:lnTo>
                <a:cubicBezTo>
                  <a:pt x="23516" y="29538"/>
                  <a:pt x="23382" y="29542"/>
                  <a:pt x="23248" y="29542"/>
                </a:cubicBezTo>
                <a:cubicBezTo>
                  <a:pt x="19522" y="29542"/>
                  <a:pt x="15846" y="26761"/>
                  <a:pt x="11908" y="26761"/>
                </a:cubicBezTo>
                <a:cubicBezTo>
                  <a:pt x="11577" y="26761"/>
                  <a:pt x="11245" y="26780"/>
                  <a:pt x="10910" y="26823"/>
                </a:cubicBezTo>
                <a:cubicBezTo>
                  <a:pt x="11013" y="26359"/>
                  <a:pt x="11142" y="25894"/>
                  <a:pt x="11400" y="25017"/>
                </a:cubicBezTo>
                <a:cubicBezTo>
                  <a:pt x="14088" y="25693"/>
                  <a:pt x="17223" y="26342"/>
                  <a:pt x="19887" y="26342"/>
                </a:cubicBezTo>
                <a:cubicBezTo>
                  <a:pt x="21696" y="26342"/>
                  <a:pt x="23288" y="26042"/>
                  <a:pt x="24373" y="25250"/>
                </a:cubicBezTo>
                <a:lnTo>
                  <a:pt x="24373" y="25250"/>
                </a:lnTo>
                <a:cubicBezTo>
                  <a:pt x="23649" y="25368"/>
                  <a:pt x="22922" y="25416"/>
                  <a:pt x="22193" y="25416"/>
                </a:cubicBezTo>
                <a:cubicBezTo>
                  <a:pt x="19226" y="25416"/>
                  <a:pt x="16227" y="24628"/>
                  <a:pt x="13264" y="24628"/>
                </a:cubicBezTo>
                <a:cubicBezTo>
                  <a:pt x="12675" y="24628"/>
                  <a:pt x="12088" y="24659"/>
                  <a:pt x="11503" y="24734"/>
                </a:cubicBezTo>
                <a:cubicBezTo>
                  <a:pt x="11684" y="24141"/>
                  <a:pt x="11890" y="23547"/>
                  <a:pt x="12096" y="22954"/>
                </a:cubicBezTo>
                <a:cubicBezTo>
                  <a:pt x="13934" y="23651"/>
                  <a:pt x="15855" y="23994"/>
                  <a:pt x="17767" y="23994"/>
                </a:cubicBezTo>
                <a:cubicBezTo>
                  <a:pt x="20523" y="23994"/>
                  <a:pt x="23262" y="23282"/>
                  <a:pt x="25714" y="21897"/>
                </a:cubicBezTo>
                <a:lnTo>
                  <a:pt x="25714" y="21897"/>
                </a:lnTo>
                <a:cubicBezTo>
                  <a:pt x="24100" y="22475"/>
                  <a:pt x="22386" y="22662"/>
                  <a:pt x="20631" y="22662"/>
                </a:cubicBezTo>
                <a:cubicBezTo>
                  <a:pt x="17926" y="22662"/>
                  <a:pt x="15122" y="22218"/>
                  <a:pt x="12431" y="22077"/>
                </a:cubicBezTo>
                <a:cubicBezTo>
                  <a:pt x="12793" y="21175"/>
                  <a:pt x="12844" y="21020"/>
                  <a:pt x="13566" y="19524"/>
                </a:cubicBezTo>
                <a:cubicBezTo>
                  <a:pt x="14461" y="19680"/>
                  <a:pt x="15415" y="19765"/>
                  <a:pt x="16388" y="19765"/>
                </a:cubicBezTo>
                <a:cubicBezTo>
                  <a:pt x="20240" y="19765"/>
                  <a:pt x="24403" y="18438"/>
                  <a:pt x="26462" y="14959"/>
                </a:cubicBezTo>
                <a:lnTo>
                  <a:pt x="26462" y="14959"/>
                </a:lnTo>
                <a:cubicBezTo>
                  <a:pt x="22722" y="17744"/>
                  <a:pt x="17925" y="17744"/>
                  <a:pt x="13747" y="19137"/>
                </a:cubicBezTo>
                <a:cubicBezTo>
                  <a:pt x="14211" y="18234"/>
                  <a:pt x="14701" y="17332"/>
                  <a:pt x="15268" y="16481"/>
                </a:cubicBezTo>
                <a:cubicBezTo>
                  <a:pt x="21071" y="15526"/>
                  <a:pt x="27983" y="10936"/>
                  <a:pt x="29221" y="7841"/>
                </a:cubicBezTo>
                <a:lnTo>
                  <a:pt x="29221" y="7841"/>
                </a:lnTo>
                <a:cubicBezTo>
                  <a:pt x="25121" y="10858"/>
                  <a:pt x="20194" y="13360"/>
                  <a:pt x="15630" y="16016"/>
                </a:cubicBezTo>
                <a:cubicBezTo>
                  <a:pt x="18931" y="11271"/>
                  <a:pt x="28731" y="5829"/>
                  <a:pt x="29737" y="1032"/>
                </a:cubicBezTo>
                <a:lnTo>
                  <a:pt x="29737" y="1032"/>
                </a:lnTo>
                <a:cubicBezTo>
                  <a:pt x="27803" y="3173"/>
                  <a:pt x="25249" y="4668"/>
                  <a:pt x="22954" y="6396"/>
                </a:cubicBezTo>
                <a:cubicBezTo>
                  <a:pt x="19369" y="8821"/>
                  <a:pt x="18080" y="12483"/>
                  <a:pt x="15243" y="15759"/>
                </a:cubicBezTo>
                <a:cubicBezTo>
                  <a:pt x="16223" y="10368"/>
                  <a:pt x="19627" y="5649"/>
                  <a:pt x="20659" y="0"/>
                </a:cubicBezTo>
                <a:close/>
              </a:path>
            </a:pathLst>
          </a:custGeom>
          <a:solidFill>
            <a:schemeClr val="accent3"/>
          </a:solidFill>
          <a:ln>
            <a:noFill/>
          </a:ln>
        </p:spPr>
        <p:txBody>
          <a:bodyPr spcFirstLastPara="1" lIns="121900" tIns="121900" rIns="121900" bIns="121900" anchor="ctr"/>
          <a:lstStyle/>
          <a:p>
            <a:pPr marL="0" marR="0" lvl="0" indent="0" algn="l" defTabSz="1219170" rtl="0" eaLnBrk="1" fontAlgn="base"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sp>
        <p:nvSpPr>
          <p:cNvPr id="581" name="Google Shape;581;p23"/>
          <p:cNvSpPr txBox="1">
            <a:spLocks noGrp="1"/>
          </p:cNvSpPr>
          <p:nvPr>
            <p:ph type="subTitle" idx="1"/>
          </p:nvPr>
        </p:nvSpPr>
        <p:spPr>
          <a:xfrm>
            <a:off x="1314033" y="4337500"/>
            <a:ext cx="3535600" cy="1055600"/>
          </a:xfrm>
          <a:prstGeom prst="rect">
            <a:avLst/>
          </a:prstGeom>
        </p:spPr>
        <p:txBody>
          <a:bodyPr spcFirstLastPara="1">
            <a:noAutofit/>
          </a:bodyPr>
          <a:lstStyle>
            <a:lvl1pPr lvl="0" algn="ctr" rtl="0">
              <a:lnSpc>
                <a:spcPct val="100000"/>
              </a:lnSpc>
              <a:spcBef>
                <a:spcPts val="0"/>
              </a:spcBef>
              <a:spcAft>
                <a:spcPts val="0"/>
              </a:spcAft>
              <a:buSzPts val="1400"/>
              <a:buNone/>
              <a:defRPr sz="1867" b="0"/>
            </a:lvl1pPr>
            <a:lvl2pPr lvl="1" algn="ctr" rtl="0">
              <a:lnSpc>
                <a:spcPct val="100000"/>
              </a:lnSpc>
              <a:spcBef>
                <a:spcPts val="0"/>
              </a:spcBef>
              <a:spcAft>
                <a:spcPts val="0"/>
              </a:spcAft>
              <a:buSzPts val="1400"/>
              <a:buNone/>
              <a:defRPr sz="1867" b="0"/>
            </a:lvl2pPr>
            <a:lvl3pPr lvl="2" algn="ctr" rtl="0">
              <a:lnSpc>
                <a:spcPct val="100000"/>
              </a:lnSpc>
              <a:spcBef>
                <a:spcPts val="0"/>
              </a:spcBef>
              <a:spcAft>
                <a:spcPts val="0"/>
              </a:spcAft>
              <a:buSzPts val="1400"/>
              <a:buNone/>
              <a:defRPr sz="1867" b="0"/>
            </a:lvl3pPr>
            <a:lvl4pPr lvl="3" algn="ctr" rtl="0">
              <a:lnSpc>
                <a:spcPct val="100000"/>
              </a:lnSpc>
              <a:spcBef>
                <a:spcPts val="0"/>
              </a:spcBef>
              <a:spcAft>
                <a:spcPts val="0"/>
              </a:spcAft>
              <a:buSzPts val="1400"/>
              <a:buNone/>
              <a:defRPr sz="1867" b="0"/>
            </a:lvl4pPr>
            <a:lvl5pPr lvl="4" algn="ctr" rtl="0">
              <a:lnSpc>
                <a:spcPct val="100000"/>
              </a:lnSpc>
              <a:spcBef>
                <a:spcPts val="0"/>
              </a:spcBef>
              <a:spcAft>
                <a:spcPts val="0"/>
              </a:spcAft>
              <a:buSzPts val="1400"/>
              <a:buNone/>
              <a:defRPr sz="1867" b="0"/>
            </a:lvl5pPr>
            <a:lvl6pPr lvl="5" algn="ctr" rtl="0">
              <a:lnSpc>
                <a:spcPct val="100000"/>
              </a:lnSpc>
              <a:spcBef>
                <a:spcPts val="0"/>
              </a:spcBef>
              <a:spcAft>
                <a:spcPts val="0"/>
              </a:spcAft>
              <a:buSzPts val="1400"/>
              <a:buNone/>
              <a:defRPr sz="1867" b="0"/>
            </a:lvl6pPr>
            <a:lvl7pPr lvl="6" algn="ctr" rtl="0">
              <a:lnSpc>
                <a:spcPct val="100000"/>
              </a:lnSpc>
              <a:spcBef>
                <a:spcPts val="0"/>
              </a:spcBef>
              <a:spcAft>
                <a:spcPts val="0"/>
              </a:spcAft>
              <a:buSzPts val="1400"/>
              <a:buNone/>
              <a:defRPr sz="1867" b="0"/>
            </a:lvl7pPr>
            <a:lvl8pPr lvl="7" algn="ctr" rtl="0">
              <a:lnSpc>
                <a:spcPct val="100000"/>
              </a:lnSpc>
              <a:spcBef>
                <a:spcPts val="0"/>
              </a:spcBef>
              <a:spcAft>
                <a:spcPts val="0"/>
              </a:spcAft>
              <a:buSzPts val="1400"/>
              <a:buNone/>
              <a:defRPr sz="1867" b="0"/>
            </a:lvl8pPr>
            <a:lvl9pPr lvl="8" algn="ctr" rtl="0">
              <a:lnSpc>
                <a:spcPct val="100000"/>
              </a:lnSpc>
              <a:spcBef>
                <a:spcPts val="0"/>
              </a:spcBef>
              <a:spcAft>
                <a:spcPts val="0"/>
              </a:spcAft>
              <a:buSzPts val="1400"/>
              <a:buNone/>
              <a:defRPr sz="1867" b="0"/>
            </a:lvl9pPr>
          </a:lstStyle>
          <a:p>
            <a:endParaRPr/>
          </a:p>
        </p:txBody>
      </p:sp>
      <p:sp>
        <p:nvSpPr>
          <p:cNvPr id="582" name="Google Shape;582;p23"/>
          <p:cNvSpPr txBox="1">
            <a:spLocks noGrp="1"/>
          </p:cNvSpPr>
          <p:nvPr>
            <p:ph type="title"/>
          </p:nvPr>
        </p:nvSpPr>
        <p:spPr>
          <a:xfrm>
            <a:off x="1441817" y="3751367"/>
            <a:ext cx="3280000" cy="586000"/>
          </a:xfrm>
          <a:prstGeom prst="rect">
            <a:avLst/>
          </a:prstGeom>
        </p:spPr>
        <p:txBody>
          <a:bodyPr spcFirstLastPara="1" anchor="b">
            <a:noAutofit/>
          </a:bodyPr>
          <a:lstStyle>
            <a:lvl1pPr lvl="0" algn="ctr" rtl="0">
              <a:spcBef>
                <a:spcPts val="0"/>
              </a:spcBef>
              <a:spcAft>
                <a:spcPts val="0"/>
              </a:spcAft>
              <a:buClr>
                <a:schemeClr val="dk1"/>
              </a:buClr>
              <a:buSzPts val="2000"/>
              <a:buFont typeface="Comfortaa"/>
              <a:buChar char="+"/>
              <a:defRPr sz="4800" b="1"/>
            </a:lvl1pPr>
            <a:lvl2pPr lvl="1" algn="ctr" rtl="0">
              <a:spcBef>
                <a:spcPts val="0"/>
              </a:spcBef>
              <a:spcAft>
                <a:spcPts val="0"/>
              </a:spcAft>
              <a:buClr>
                <a:schemeClr val="dk1"/>
              </a:buClr>
              <a:buSzPts val="2000"/>
              <a:buFont typeface="Comfortaa"/>
              <a:buChar char="+"/>
              <a:defRPr sz="2667" b="1">
                <a:solidFill>
                  <a:schemeClr val="dk1"/>
                </a:solidFill>
                <a:latin typeface="Comfortaa"/>
                <a:ea typeface="Comfortaa"/>
                <a:cs typeface="Comfortaa"/>
                <a:sym typeface="Comfortaa"/>
              </a:defRPr>
            </a:lvl2pPr>
            <a:lvl3pPr lvl="2" algn="ctr" rtl="0">
              <a:spcBef>
                <a:spcPts val="0"/>
              </a:spcBef>
              <a:spcAft>
                <a:spcPts val="0"/>
              </a:spcAft>
              <a:buClr>
                <a:schemeClr val="dk1"/>
              </a:buClr>
              <a:buSzPts val="2000"/>
              <a:buFont typeface="Comfortaa"/>
              <a:buChar char="+"/>
              <a:defRPr sz="2667" b="1">
                <a:solidFill>
                  <a:schemeClr val="dk1"/>
                </a:solidFill>
                <a:latin typeface="Comfortaa"/>
                <a:ea typeface="Comfortaa"/>
                <a:cs typeface="Comfortaa"/>
                <a:sym typeface="Comfortaa"/>
              </a:defRPr>
            </a:lvl3pPr>
            <a:lvl4pPr lvl="3" algn="ctr" rtl="0">
              <a:spcBef>
                <a:spcPts val="0"/>
              </a:spcBef>
              <a:spcAft>
                <a:spcPts val="0"/>
              </a:spcAft>
              <a:buClr>
                <a:schemeClr val="dk1"/>
              </a:buClr>
              <a:buSzPts val="2000"/>
              <a:buFont typeface="Comfortaa"/>
              <a:buChar char="+"/>
              <a:defRPr sz="2667" b="1">
                <a:solidFill>
                  <a:schemeClr val="dk1"/>
                </a:solidFill>
                <a:latin typeface="Comfortaa"/>
                <a:ea typeface="Comfortaa"/>
                <a:cs typeface="Comfortaa"/>
                <a:sym typeface="Comfortaa"/>
              </a:defRPr>
            </a:lvl4pPr>
            <a:lvl5pPr lvl="4" algn="ctr" rtl="0">
              <a:spcBef>
                <a:spcPts val="0"/>
              </a:spcBef>
              <a:spcAft>
                <a:spcPts val="0"/>
              </a:spcAft>
              <a:buClr>
                <a:schemeClr val="dk1"/>
              </a:buClr>
              <a:buSzPts val="2000"/>
              <a:buFont typeface="Comfortaa"/>
              <a:buChar char="+"/>
              <a:defRPr sz="2667" b="1">
                <a:solidFill>
                  <a:schemeClr val="dk1"/>
                </a:solidFill>
                <a:latin typeface="Comfortaa"/>
                <a:ea typeface="Comfortaa"/>
                <a:cs typeface="Comfortaa"/>
                <a:sym typeface="Comfortaa"/>
              </a:defRPr>
            </a:lvl5pPr>
            <a:lvl6pPr lvl="5" algn="ctr" rtl="0">
              <a:spcBef>
                <a:spcPts val="0"/>
              </a:spcBef>
              <a:spcAft>
                <a:spcPts val="0"/>
              </a:spcAft>
              <a:buClr>
                <a:schemeClr val="dk1"/>
              </a:buClr>
              <a:buSzPts val="2000"/>
              <a:buFont typeface="Comfortaa"/>
              <a:buChar char="+"/>
              <a:defRPr sz="2667" b="1">
                <a:solidFill>
                  <a:schemeClr val="dk1"/>
                </a:solidFill>
                <a:latin typeface="Comfortaa"/>
                <a:ea typeface="Comfortaa"/>
                <a:cs typeface="Comfortaa"/>
                <a:sym typeface="Comfortaa"/>
              </a:defRPr>
            </a:lvl6pPr>
            <a:lvl7pPr lvl="6" algn="ctr" rtl="0">
              <a:spcBef>
                <a:spcPts val="0"/>
              </a:spcBef>
              <a:spcAft>
                <a:spcPts val="0"/>
              </a:spcAft>
              <a:buClr>
                <a:schemeClr val="dk1"/>
              </a:buClr>
              <a:buSzPts val="2000"/>
              <a:buFont typeface="Comfortaa"/>
              <a:buChar char="+"/>
              <a:defRPr sz="2667" b="1">
                <a:solidFill>
                  <a:schemeClr val="dk1"/>
                </a:solidFill>
                <a:latin typeface="Comfortaa"/>
                <a:ea typeface="Comfortaa"/>
                <a:cs typeface="Comfortaa"/>
                <a:sym typeface="Comfortaa"/>
              </a:defRPr>
            </a:lvl7pPr>
            <a:lvl8pPr lvl="7" algn="ctr" rtl="0">
              <a:spcBef>
                <a:spcPts val="0"/>
              </a:spcBef>
              <a:spcAft>
                <a:spcPts val="0"/>
              </a:spcAft>
              <a:buClr>
                <a:schemeClr val="dk1"/>
              </a:buClr>
              <a:buSzPts val="2000"/>
              <a:buFont typeface="Comfortaa"/>
              <a:buChar char="+"/>
              <a:defRPr sz="2667" b="1">
                <a:solidFill>
                  <a:schemeClr val="dk1"/>
                </a:solidFill>
                <a:latin typeface="Comfortaa"/>
                <a:ea typeface="Comfortaa"/>
                <a:cs typeface="Comfortaa"/>
                <a:sym typeface="Comfortaa"/>
              </a:defRPr>
            </a:lvl8pPr>
            <a:lvl9pPr lvl="8" algn="ctr" rtl="0">
              <a:spcBef>
                <a:spcPts val="0"/>
              </a:spcBef>
              <a:spcAft>
                <a:spcPts val="0"/>
              </a:spcAft>
              <a:buClr>
                <a:schemeClr val="dk1"/>
              </a:buClr>
              <a:buSzPts val="2000"/>
              <a:buFont typeface="Comfortaa"/>
              <a:buChar char="+"/>
              <a:defRPr sz="2667" b="1">
                <a:solidFill>
                  <a:schemeClr val="dk1"/>
                </a:solidFill>
                <a:latin typeface="Comfortaa"/>
                <a:ea typeface="Comfortaa"/>
                <a:cs typeface="Comfortaa"/>
                <a:sym typeface="Comfortaa"/>
              </a:defRPr>
            </a:lvl9pPr>
          </a:lstStyle>
          <a:p>
            <a:r>
              <a:rPr lang="en-US"/>
              <a:t>Click to edit Master title style</a:t>
            </a:r>
            <a:endParaRPr/>
          </a:p>
        </p:txBody>
      </p:sp>
      <p:sp>
        <p:nvSpPr>
          <p:cNvPr id="583" name="Google Shape;583;p23"/>
          <p:cNvSpPr txBox="1">
            <a:spLocks noGrp="1"/>
          </p:cNvSpPr>
          <p:nvPr>
            <p:ph type="subTitle" idx="2"/>
          </p:nvPr>
        </p:nvSpPr>
        <p:spPr>
          <a:xfrm>
            <a:off x="4250600" y="2640300"/>
            <a:ext cx="3690800" cy="1055600"/>
          </a:xfrm>
          <a:prstGeom prst="rect">
            <a:avLst/>
          </a:prstGeom>
        </p:spPr>
        <p:txBody>
          <a:bodyPr spcFirstLastPara="1">
            <a:noAutofit/>
          </a:bodyPr>
          <a:lstStyle>
            <a:lvl1pPr lvl="0" algn="ctr" rtl="0">
              <a:lnSpc>
                <a:spcPct val="100000"/>
              </a:lnSpc>
              <a:spcBef>
                <a:spcPts val="0"/>
              </a:spcBef>
              <a:spcAft>
                <a:spcPts val="0"/>
              </a:spcAft>
              <a:buSzPts val="1400"/>
              <a:buNone/>
              <a:defRPr sz="1867" b="0"/>
            </a:lvl1pPr>
            <a:lvl2pPr lvl="1" algn="ctr" rtl="0">
              <a:lnSpc>
                <a:spcPct val="100000"/>
              </a:lnSpc>
              <a:spcBef>
                <a:spcPts val="0"/>
              </a:spcBef>
              <a:spcAft>
                <a:spcPts val="0"/>
              </a:spcAft>
              <a:buSzPts val="1400"/>
              <a:buNone/>
              <a:defRPr sz="1867" b="0"/>
            </a:lvl2pPr>
            <a:lvl3pPr lvl="2" algn="ctr" rtl="0">
              <a:lnSpc>
                <a:spcPct val="100000"/>
              </a:lnSpc>
              <a:spcBef>
                <a:spcPts val="0"/>
              </a:spcBef>
              <a:spcAft>
                <a:spcPts val="0"/>
              </a:spcAft>
              <a:buSzPts val="1400"/>
              <a:buNone/>
              <a:defRPr sz="1867" b="0"/>
            </a:lvl3pPr>
            <a:lvl4pPr lvl="3" algn="ctr" rtl="0">
              <a:lnSpc>
                <a:spcPct val="100000"/>
              </a:lnSpc>
              <a:spcBef>
                <a:spcPts val="0"/>
              </a:spcBef>
              <a:spcAft>
                <a:spcPts val="0"/>
              </a:spcAft>
              <a:buSzPts val="1400"/>
              <a:buNone/>
              <a:defRPr sz="1867" b="0"/>
            </a:lvl4pPr>
            <a:lvl5pPr lvl="4" algn="ctr" rtl="0">
              <a:lnSpc>
                <a:spcPct val="100000"/>
              </a:lnSpc>
              <a:spcBef>
                <a:spcPts val="0"/>
              </a:spcBef>
              <a:spcAft>
                <a:spcPts val="0"/>
              </a:spcAft>
              <a:buSzPts val="1400"/>
              <a:buNone/>
              <a:defRPr sz="1867" b="0"/>
            </a:lvl5pPr>
            <a:lvl6pPr lvl="5" algn="ctr" rtl="0">
              <a:lnSpc>
                <a:spcPct val="100000"/>
              </a:lnSpc>
              <a:spcBef>
                <a:spcPts val="0"/>
              </a:spcBef>
              <a:spcAft>
                <a:spcPts val="0"/>
              </a:spcAft>
              <a:buSzPts val="1400"/>
              <a:buNone/>
              <a:defRPr sz="1867" b="0"/>
            </a:lvl6pPr>
            <a:lvl7pPr lvl="6" algn="ctr" rtl="0">
              <a:lnSpc>
                <a:spcPct val="100000"/>
              </a:lnSpc>
              <a:spcBef>
                <a:spcPts val="0"/>
              </a:spcBef>
              <a:spcAft>
                <a:spcPts val="0"/>
              </a:spcAft>
              <a:buSzPts val="1400"/>
              <a:buNone/>
              <a:defRPr sz="1867" b="0"/>
            </a:lvl7pPr>
            <a:lvl8pPr lvl="7" algn="ctr" rtl="0">
              <a:lnSpc>
                <a:spcPct val="100000"/>
              </a:lnSpc>
              <a:spcBef>
                <a:spcPts val="0"/>
              </a:spcBef>
              <a:spcAft>
                <a:spcPts val="0"/>
              </a:spcAft>
              <a:buSzPts val="1400"/>
              <a:buNone/>
              <a:defRPr sz="1867" b="0"/>
            </a:lvl8pPr>
            <a:lvl9pPr lvl="8" algn="ctr" rtl="0">
              <a:lnSpc>
                <a:spcPct val="100000"/>
              </a:lnSpc>
              <a:spcBef>
                <a:spcPts val="0"/>
              </a:spcBef>
              <a:spcAft>
                <a:spcPts val="0"/>
              </a:spcAft>
              <a:buSzPts val="1400"/>
              <a:buNone/>
              <a:defRPr sz="1867" b="0"/>
            </a:lvl9pPr>
          </a:lstStyle>
          <a:p>
            <a:endParaRPr/>
          </a:p>
        </p:txBody>
      </p:sp>
      <p:sp>
        <p:nvSpPr>
          <p:cNvPr id="584" name="Google Shape;584;p23"/>
          <p:cNvSpPr txBox="1">
            <a:spLocks noGrp="1"/>
          </p:cNvSpPr>
          <p:nvPr>
            <p:ph type="title" idx="3"/>
          </p:nvPr>
        </p:nvSpPr>
        <p:spPr>
          <a:xfrm>
            <a:off x="4456000" y="2054300"/>
            <a:ext cx="3280000" cy="586000"/>
          </a:xfrm>
          <a:prstGeom prst="rect">
            <a:avLst/>
          </a:prstGeom>
        </p:spPr>
        <p:txBody>
          <a:bodyPr spcFirstLastPara="1" anchor="b">
            <a:noAutofit/>
          </a:bodyPr>
          <a:lstStyle>
            <a:lvl1pPr lvl="0" algn="ctr" rtl="0">
              <a:spcBef>
                <a:spcPts val="0"/>
              </a:spcBef>
              <a:spcAft>
                <a:spcPts val="0"/>
              </a:spcAft>
              <a:buClr>
                <a:schemeClr val="dk1"/>
              </a:buClr>
              <a:buSzPts val="2000"/>
              <a:buFont typeface="Comfortaa"/>
              <a:buChar char="+"/>
              <a:defRPr sz="4800" b="1"/>
            </a:lvl1pPr>
            <a:lvl2pPr lvl="1" algn="ctr" rtl="0">
              <a:spcBef>
                <a:spcPts val="0"/>
              </a:spcBef>
              <a:spcAft>
                <a:spcPts val="0"/>
              </a:spcAft>
              <a:buClr>
                <a:schemeClr val="dk1"/>
              </a:buClr>
              <a:buSzPts val="2000"/>
              <a:buFont typeface="Comfortaa"/>
              <a:buChar char="+"/>
              <a:defRPr sz="2667" b="1">
                <a:solidFill>
                  <a:schemeClr val="dk1"/>
                </a:solidFill>
                <a:latin typeface="Comfortaa"/>
                <a:ea typeface="Comfortaa"/>
                <a:cs typeface="Comfortaa"/>
                <a:sym typeface="Comfortaa"/>
              </a:defRPr>
            </a:lvl2pPr>
            <a:lvl3pPr lvl="2" algn="ctr" rtl="0">
              <a:spcBef>
                <a:spcPts val="0"/>
              </a:spcBef>
              <a:spcAft>
                <a:spcPts val="0"/>
              </a:spcAft>
              <a:buClr>
                <a:schemeClr val="dk1"/>
              </a:buClr>
              <a:buSzPts val="2000"/>
              <a:buFont typeface="Comfortaa"/>
              <a:buChar char="+"/>
              <a:defRPr sz="2667" b="1">
                <a:solidFill>
                  <a:schemeClr val="dk1"/>
                </a:solidFill>
                <a:latin typeface="Comfortaa"/>
                <a:ea typeface="Comfortaa"/>
                <a:cs typeface="Comfortaa"/>
                <a:sym typeface="Comfortaa"/>
              </a:defRPr>
            </a:lvl3pPr>
            <a:lvl4pPr lvl="3" algn="ctr" rtl="0">
              <a:spcBef>
                <a:spcPts val="0"/>
              </a:spcBef>
              <a:spcAft>
                <a:spcPts val="0"/>
              </a:spcAft>
              <a:buClr>
                <a:schemeClr val="dk1"/>
              </a:buClr>
              <a:buSzPts val="2000"/>
              <a:buFont typeface="Comfortaa"/>
              <a:buChar char="+"/>
              <a:defRPr sz="2667" b="1">
                <a:solidFill>
                  <a:schemeClr val="dk1"/>
                </a:solidFill>
                <a:latin typeface="Comfortaa"/>
                <a:ea typeface="Comfortaa"/>
                <a:cs typeface="Comfortaa"/>
                <a:sym typeface="Comfortaa"/>
              </a:defRPr>
            </a:lvl4pPr>
            <a:lvl5pPr lvl="4" algn="ctr" rtl="0">
              <a:spcBef>
                <a:spcPts val="0"/>
              </a:spcBef>
              <a:spcAft>
                <a:spcPts val="0"/>
              </a:spcAft>
              <a:buClr>
                <a:schemeClr val="dk1"/>
              </a:buClr>
              <a:buSzPts val="2000"/>
              <a:buFont typeface="Comfortaa"/>
              <a:buChar char="+"/>
              <a:defRPr sz="2667" b="1">
                <a:solidFill>
                  <a:schemeClr val="dk1"/>
                </a:solidFill>
                <a:latin typeface="Comfortaa"/>
                <a:ea typeface="Comfortaa"/>
                <a:cs typeface="Comfortaa"/>
                <a:sym typeface="Comfortaa"/>
              </a:defRPr>
            </a:lvl5pPr>
            <a:lvl6pPr lvl="5" algn="ctr" rtl="0">
              <a:spcBef>
                <a:spcPts val="0"/>
              </a:spcBef>
              <a:spcAft>
                <a:spcPts val="0"/>
              </a:spcAft>
              <a:buClr>
                <a:schemeClr val="dk1"/>
              </a:buClr>
              <a:buSzPts val="2000"/>
              <a:buFont typeface="Comfortaa"/>
              <a:buChar char="+"/>
              <a:defRPr sz="2667" b="1">
                <a:solidFill>
                  <a:schemeClr val="dk1"/>
                </a:solidFill>
                <a:latin typeface="Comfortaa"/>
                <a:ea typeface="Comfortaa"/>
                <a:cs typeface="Comfortaa"/>
                <a:sym typeface="Comfortaa"/>
              </a:defRPr>
            </a:lvl6pPr>
            <a:lvl7pPr lvl="6" algn="ctr" rtl="0">
              <a:spcBef>
                <a:spcPts val="0"/>
              </a:spcBef>
              <a:spcAft>
                <a:spcPts val="0"/>
              </a:spcAft>
              <a:buClr>
                <a:schemeClr val="dk1"/>
              </a:buClr>
              <a:buSzPts val="2000"/>
              <a:buFont typeface="Comfortaa"/>
              <a:buChar char="+"/>
              <a:defRPr sz="2667" b="1">
                <a:solidFill>
                  <a:schemeClr val="dk1"/>
                </a:solidFill>
                <a:latin typeface="Comfortaa"/>
                <a:ea typeface="Comfortaa"/>
                <a:cs typeface="Comfortaa"/>
                <a:sym typeface="Comfortaa"/>
              </a:defRPr>
            </a:lvl7pPr>
            <a:lvl8pPr lvl="7" algn="ctr" rtl="0">
              <a:spcBef>
                <a:spcPts val="0"/>
              </a:spcBef>
              <a:spcAft>
                <a:spcPts val="0"/>
              </a:spcAft>
              <a:buClr>
                <a:schemeClr val="dk1"/>
              </a:buClr>
              <a:buSzPts val="2000"/>
              <a:buFont typeface="Comfortaa"/>
              <a:buChar char="+"/>
              <a:defRPr sz="2667" b="1">
                <a:solidFill>
                  <a:schemeClr val="dk1"/>
                </a:solidFill>
                <a:latin typeface="Comfortaa"/>
                <a:ea typeface="Comfortaa"/>
                <a:cs typeface="Comfortaa"/>
                <a:sym typeface="Comfortaa"/>
              </a:defRPr>
            </a:lvl8pPr>
            <a:lvl9pPr lvl="8" algn="ctr" rtl="0">
              <a:spcBef>
                <a:spcPts val="0"/>
              </a:spcBef>
              <a:spcAft>
                <a:spcPts val="0"/>
              </a:spcAft>
              <a:buClr>
                <a:schemeClr val="dk1"/>
              </a:buClr>
              <a:buSzPts val="2000"/>
              <a:buFont typeface="Comfortaa"/>
              <a:buChar char="+"/>
              <a:defRPr sz="2667" b="1">
                <a:solidFill>
                  <a:schemeClr val="dk1"/>
                </a:solidFill>
                <a:latin typeface="Comfortaa"/>
                <a:ea typeface="Comfortaa"/>
                <a:cs typeface="Comfortaa"/>
                <a:sym typeface="Comfortaa"/>
              </a:defRPr>
            </a:lvl9pPr>
          </a:lstStyle>
          <a:p>
            <a:r>
              <a:rPr lang="en-US"/>
              <a:t>Click to edit Master title style</a:t>
            </a:r>
            <a:endParaRPr/>
          </a:p>
        </p:txBody>
      </p:sp>
      <p:sp>
        <p:nvSpPr>
          <p:cNvPr id="585" name="Google Shape;585;p23"/>
          <p:cNvSpPr txBox="1">
            <a:spLocks noGrp="1"/>
          </p:cNvSpPr>
          <p:nvPr>
            <p:ph type="subTitle" idx="4"/>
          </p:nvPr>
        </p:nvSpPr>
        <p:spPr>
          <a:xfrm>
            <a:off x="7468379" y="4337500"/>
            <a:ext cx="3409600" cy="1055600"/>
          </a:xfrm>
          <a:prstGeom prst="rect">
            <a:avLst/>
          </a:prstGeom>
        </p:spPr>
        <p:txBody>
          <a:bodyPr spcFirstLastPara="1">
            <a:noAutofit/>
          </a:bodyPr>
          <a:lstStyle>
            <a:lvl1pPr lvl="0" algn="ctr" rtl="0">
              <a:lnSpc>
                <a:spcPct val="100000"/>
              </a:lnSpc>
              <a:spcBef>
                <a:spcPts val="0"/>
              </a:spcBef>
              <a:spcAft>
                <a:spcPts val="0"/>
              </a:spcAft>
              <a:buSzPts val="1400"/>
              <a:buNone/>
              <a:defRPr sz="1867" b="0"/>
            </a:lvl1pPr>
            <a:lvl2pPr lvl="1" algn="ctr" rtl="0">
              <a:lnSpc>
                <a:spcPct val="100000"/>
              </a:lnSpc>
              <a:spcBef>
                <a:spcPts val="0"/>
              </a:spcBef>
              <a:spcAft>
                <a:spcPts val="0"/>
              </a:spcAft>
              <a:buSzPts val="1400"/>
              <a:buNone/>
              <a:defRPr sz="1867" b="0"/>
            </a:lvl2pPr>
            <a:lvl3pPr lvl="2" algn="ctr" rtl="0">
              <a:lnSpc>
                <a:spcPct val="100000"/>
              </a:lnSpc>
              <a:spcBef>
                <a:spcPts val="0"/>
              </a:spcBef>
              <a:spcAft>
                <a:spcPts val="0"/>
              </a:spcAft>
              <a:buSzPts val="1400"/>
              <a:buNone/>
              <a:defRPr sz="1867" b="0"/>
            </a:lvl3pPr>
            <a:lvl4pPr lvl="3" algn="ctr" rtl="0">
              <a:lnSpc>
                <a:spcPct val="100000"/>
              </a:lnSpc>
              <a:spcBef>
                <a:spcPts val="0"/>
              </a:spcBef>
              <a:spcAft>
                <a:spcPts val="0"/>
              </a:spcAft>
              <a:buSzPts val="1400"/>
              <a:buNone/>
              <a:defRPr sz="1867" b="0"/>
            </a:lvl4pPr>
            <a:lvl5pPr lvl="4" algn="ctr" rtl="0">
              <a:lnSpc>
                <a:spcPct val="100000"/>
              </a:lnSpc>
              <a:spcBef>
                <a:spcPts val="0"/>
              </a:spcBef>
              <a:spcAft>
                <a:spcPts val="0"/>
              </a:spcAft>
              <a:buSzPts val="1400"/>
              <a:buNone/>
              <a:defRPr sz="1867" b="0"/>
            </a:lvl5pPr>
            <a:lvl6pPr lvl="5" algn="ctr" rtl="0">
              <a:lnSpc>
                <a:spcPct val="100000"/>
              </a:lnSpc>
              <a:spcBef>
                <a:spcPts val="0"/>
              </a:spcBef>
              <a:spcAft>
                <a:spcPts val="0"/>
              </a:spcAft>
              <a:buSzPts val="1400"/>
              <a:buNone/>
              <a:defRPr sz="1867" b="0"/>
            </a:lvl6pPr>
            <a:lvl7pPr lvl="6" algn="ctr" rtl="0">
              <a:lnSpc>
                <a:spcPct val="100000"/>
              </a:lnSpc>
              <a:spcBef>
                <a:spcPts val="0"/>
              </a:spcBef>
              <a:spcAft>
                <a:spcPts val="0"/>
              </a:spcAft>
              <a:buSzPts val="1400"/>
              <a:buNone/>
              <a:defRPr sz="1867" b="0"/>
            </a:lvl7pPr>
            <a:lvl8pPr lvl="7" algn="ctr" rtl="0">
              <a:lnSpc>
                <a:spcPct val="100000"/>
              </a:lnSpc>
              <a:spcBef>
                <a:spcPts val="0"/>
              </a:spcBef>
              <a:spcAft>
                <a:spcPts val="0"/>
              </a:spcAft>
              <a:buSzPts val="1400"/>
              <a:buNone/>
              <a:defRPr sz="1867" b="0"/>
            </a:lvl8pPr>
            <a:lvl9pPr lvl="8" algn="ctr" rtl="0">
              <a:lnSpc>
                <a:spcPct val="100000"/>
              </a:lnSpc>
              <a:spcBef>
                <a:spcPts val="0"/>
              </a:spcBef>
              <a:spcAft>
                <a:spcPts val="0"/>
              </a:spcAft>
              <a:buSzPts val="1400"/>
              <a:buNone/>
              <a:defRPr sz="1867" b="0"/>
            </a:lvl9pPr>
          </a:lstStyle>
          <a:p>
            <a:endParaRPr/>
          </a:p>
        </p:txBody>
      </p:sp>
      <p:sp>
        <p:nvSpPr>
          <p:cNvPr id="586" name="Google Shape;586;p23"/>
          <p:cNvSpPr txBox="1">
            <a:spLocks noGrp="1"/>
          </p:cNvSpPr>
          <p:nvPr>
            <p:ph type="title" idx="5"/>
          </p:nvPr>
        </p:nvSpPr>
        <p:spPr>
          <a:xfrm>
            <a:off x="7533183" y="3751367"/>
            <a:ext cx="3280000" cy="586000"/>
          </a:xfrm>
          <a:prstGeom prst="rect">
            <a:avLst/>
          </a:prstGeom>
        </p:spPr>
        <p:txBody>
          <a:bodyPr spcFirstLastPara="1" anchor="b">
            <a:noAutofit/>
          </a:bodyPr>
          <a:lstStyle>
            <a:lvl1pPr lvl="0" algn="ctr" rtl="0">
              <a:spcBef>
                <a:spcPts val="0"/>
              </a:spcBef>
              <a:spcAft>
                <a:spcPts val="0"/>
              </a:spcAft>
              <a:buClr>
                <a:schemeClr val="dk1"/>
              </a:buClr>
              <a:buSzPts val="2000"/>
              <a:buFont typeface="Comfortaa"/>
              <a:buChar char="+"/>
              <a:defRPr sz="4800" b="1"/>
            </a:lvl1pPr>
            <a:lvl2pPr lvl="1" algn="ctr" rtl="0">
              <a:spcBef>
                <a:spcPts val="0"/>
              </a:spcBef>
              <a:spcAft>
                <a:spcPts val="0"/>
              </a:spcAft>
              <a:buClr>
                <a:schemeClr val="dk1"/>
              </a:buClr>
              <a:buSzPts val="2000"/>
              <a:buFont typeface="Comfortaa"/>
              <a:buChar char="+"/>
              <a:defRPr sz="2667" b="1">
                <a:solidFill>
                  <a:schemeClr val="dk1"/>
                </a:solidFill>
                <a:latin typeface="Comfortaa"/>
                <a:ea typeface="Comfortaa"/>
                <a:cs typeface="Comfortaa"/>
                <a:sym typeface="Comfortaa"/>
              </a:defRPr>
            </a:lvl2pPr>
            <a:lvl3pPr lvl="2" algn="ctr" rtl="0">
              <a:spcBef>
                <a:spcPts val="0"/>
              </a:spcBef>
              <a:spcAft>
                <a:spcPts val="0"/>
              </a:spcAft>
              <a:buClr>
                <a:schemeClr val="dk1"/>
              </a:buClr>
              <a:buSzPts val="2000"/>
              <a:buFont typeface="Comfortaa"/>
              <a:buChar char="+"/>
              <a:defRPr sz="2667" b="1">
                <a:solidFill>
                  <a:schemeClr val="dk1"/>
                </a:solidFill>
                <a:latin typeface="Comfortaa"/>
                <a:ea typeface="Comfortaa"/>
                <a:cs typeface="Comfortaa"/>
                <a:sym typeface="Comfortaa"/>
              </a:defRPr>
            </a:lvl3pPr>
            <a:lvl4pPr lvl="3" algn="ctr" rtl="0">
              <a:spcBef>
                <a:spcPts val="0"/>
              </a:spcBef>
              <a:spcAft>
                <a:spcPts val="0"/>
              </a:spcAft>
              <a:buClr>
                <a:schemeClr val="dk1"/>
              </a:buClr>
              <a:buSzPts val="2000"/>
              <a:buFont typeface="Comfortaa"/>
              <a:buChar char="+"/>
              <a:defRPr sz="2667" b="1">
                <a:solidFill>
                  <a:schemeClr val="dk1"/>
                </a:solidFill>
                <a:latin typeface="Comfortaa"/>
                <a:ea typeface="Comfortaa"/>
                <a:cs typeface="Comfortaa"/>
                <a:sym typeface="Comfortaa"/>
              </a:defRPr>
            </a:lvl4pPr>
            <a:lvl5pPr lvl="4" algn="ctr" rtl="0">
              <a:spcBef>
                <a:spcPts val="0"/>
              </a:spcBef>
              <a:spcAft>
                <a:spcPts val="0"/>
              </a:spcAft>
              <a:buClr>
                <a:schemeClr val="dk1"/>
              </a:buClr>
              <a:buSzPts val="2000"/>
              <a:buFont typeface="Comfortaa"/>
              <a:buChar char="+"/>
              <a:defRPr sz="2667" b="1">
                <a:solidFill>
                  <a:schemeClr val="dk1"/>
                </a:solidFill>
                <a:latin typeface="Comfortaa"/>
                <a:ea typeface="Comfortaa"/>
                <a:cs typeface="Comfortaa"/>
                <a:sym typeface="Comfortaa"/>
              </a:defRPr>
            </a:lvl5pPr>
            <a:lvl6pPr lvl="5" algn="ctr" rtl="0">
              <a:spcBef>
                <a:spcPts val="0"/>
              </a:spcBef>
              <a:spcAft>
                <a:spcPts val="0"/>
              </a:spcAft>
              <a:buClr>
                <a:schemeClr val="dk1"/>
              </a:buClr>
              <a:buSzPts val="2000"/>
              <a:buFont typeface="Comfortaa"/>
              <a:buChar char="+"/>
              <a:defRPr sz="2667" b="1">
                <a:solidFill>
                  <a:schemeClr val="dk1"/>
                </a:solidFill>
                <a:latin typeface="Comfortaa"/>
                <a:ea typeface="Comfortaa"/>
                <a:cs typeface="Comfortaa"/>
                <a:sym typeface="Comfortaa"/>
              </a:defRPr>
            </a:lvl6pPr>
            <a:lvl7pPr lvl="6" algn="ctr" rtl="0">
              <a:spcBef>
                <a:spcPts val="0"/>
              </a:spcBef>
              <a:spcAft>
                <a:spcPts val="0"/>
              </a:spcAft>
              <a:buClr>
                <a:schemeClr val="dk1"/>
              </a:buClr>
              <a:buSzPts val="2000"/>
              <a:buFont typeface="Comfortaa"/>
              <a:buChar char="+"/>
              <a:defRPr sz="2667" b="1">
                <a:solidFill>
                  <a:schemeClr val="dk1"/>
                </a:solidFill>
                <a:latin typeface="Comfortaa"/>
                <a:ea typeface="Comfortaa"/>
                <a:cs typeface="Comfortaa"/>
                <a:sym typeface="Comfortaa"/>
              </a:defRPr>
            </a:lvl7pPr>
            <a:lvl8pPr lvl="7" algn="ctr" rtl="0">
              <a:spcBef>
                <a:spcPts val="0"/>
              </a:spcBef>
              <a:spcAft>
                <a:spcPts val="0"/>
              </a:spcAft>
              <a:buClr>
                <a:schemeClr val="dk1"/>
              </a:buClr>
              <a:buSzPts val="2000"/>
              <a:buFont typeface="Comfortaa"/>
              <a:buChar char="+"/>
              <a:defRPr sz="2667" b="1">
                <a:solidFill>
                  <a:schemeClr val="dk1"/>
                </a:solidFill>
                <a:latin typeface="Comfortaa"/>
                <a:ea typeface="Comfortaa"/>
                <a:cs typeface="Comfortaa"/>
                <a:sym typeface="Comfortaa"/>
              </a:defRPr>
            </a:lvl8pPr>
            <a:lvl9pPr lvl="8" algn="ctr" rtl="0">
              <a:spcBef>
                <a:spcPts val="0"/>
              </a:spcBef>
              <a:spcAft>
                <a:spcPts val="0"/>
              </a:spcAft>
              <a:buClr>
                <a:schemeClr val="dk1"/>
              </a:buClr>
              <a:buSzPts val="2000"/>
              <a:buFont typeface="Comfortaa"/>
              <a:buChar char="+"/>
              <a:defRPr sz="2667" b="1">
                <a:solidFill>
                  <a:schemeClr val="dk1"/>
                </a:solidFill>
                <a:latin typeface="Comfortaa"/>
                <a:ea typeface="Comfortaa"/>
                <a:cs typeface="Comfortaa"/>
                <a:sym typeface="Comfortaa"/>
              </a:defRPr>
            </a:lvl9pPr>
          </a:lstStyle>
          <a:p>
            <a:r>
              <a:rPr lang="en-US"/>
              <a:t>Click to edit Master title style</a:t>
            </a:r>
            <a:endParaRPr/>
          </a:p>
        </p:txBody>
      </p:sp>
      <p:sp>
        <p:nvSpPr>
          <p:cNvPr id="587" name="Google Shape;587;p23"/>
          <p:cNvSpPr txBox="1">
            <a:spLocks noGrp="1"/>
          </p:cNvSpPr>
          <p:nvPr>
            <p:ph type="title" idx="6"/>
          </p:nvPr>
        </p:nvSpPr>
        <p:spPr>
          <a:xfrm>
            <a:off x="1038000" y="603767"/>
            <a:ext cx="7934000" cy="587200"/>
          </a:xfrm>
          <a:prstGeom prst="rect">
            <a:avLst/>
          </a:prstGeom>
        </p:spPr>
        <p:txBody>
          <a:bodyPr spcFirstLastPara="1">
            <a:noAutofit/>
          </a:bodyPr>
          <a:lstStyle>
            <a:lvl1pPr lvl="0" rtl="0">
              <a:spcBef>
                <a:spcPts val="0"/>
              </a:spcBef>
              <a:spcAft>
                <a:spcPts val="0"/>
              </a:spcAft>
              <a:buSzPts val="3000"/>
              <a:buNone/>
              <a:defRPr sz="5333"/>
            </a:lvl1pPr>
            <a:lvl2pPr lvl="1" algn="ctr" rtl="0">
              <a:spcBef>
                <a:spcPts val="0"/>
              </a:spcBef>
              <a:spcAft>
                <a:spcPts val="0"/>
              </a:spcAft>
              <a:buSzPts val="2800"/>
              <a:buNone/>
              <a:defRPr sz="3733"/>
            </a:lvl2pPr>
            <a:lvl3pPr lvl="2" algn="ctr" rtl="0">
              <a:spcBef>
                <a:spcPts val="0"/>
              </a:spcBef>
              <a:spcAft>
                <a:spcPts val="0"/>
              </a:spcAft>
              <a:buSzPts val="2800"/>
              <a:buNone/>
              <a:defRPr sz="3733"/>
            </a:lvl3pPr>
            <a:lvl4pPr lvl="3" algn="ctr" rtl="0">
              <a:spcBef>
                <a:spcPts val="0"/>
              </a:spcBef>
              <a:spcAft>
                <a:spcPts val="0"/>
              </a:spcAft>
              <a:buSzPts val="2800"/>
              <a:buNone/>
              <a:defRPr sz="3733"/>
            </a:lvl4pPr>
            <a:lvl5pPr lvl="4" algn="ctr" rtl="0">
              <a:spcBef>
                <a:spcPts val="0"/>
              </a:spcBef>
              <a:spcAft>
                <a:spcPts val="0"/>
              </a:spcAft>
              <a:buSzPts val="2800"/>
              <a:buNone/>
              <a:defRPr sz="3733"/>
            </a:lvl5pPr>
            <a:lvl6pPr lvl="5" algn="ctr" rtl="0">
              <a:spcBef>
                <a:spcPts val="0"/>
              </a:spcBef>
              <a:spcAft>
                <a:spcPts val="0"/>
              </a:spcAft>
              <a:buSzPts val="2800"/>
              <a:buNone/>
              <a:defRPr sz="3733"/>
            </a:lvl6pPr>
            <a:lvl7pPr lvl="6" algn="ctr" rtl="0">
              <a:spcBef>
                <a:spcPts val="0"/>
              </a:spcBef>
              <a:spcAft>
                <a:spcPts val="0"/>
              </a:spcAft>
              <a:buSzPts val="2800"/>
              <a:buNone/>
              <a:defRPr sz="3733"/>
            </a:lvl7pPr>
            <a:lvl8pPr lvl="7" algn="ctr" rtl="0">
              <a:spcBef>
                <a:spcPts val="0"/>
              </a:spcBef>
              <a:spcAft>
                <a:spcPts val="0"/>
              </a:spcAft>
              <a:buSzPts val="2800"/>
              <a:buNone/>
              <a:defRPr sz="3733"/>
            </a:lvl8pPr>
            <a:lvl9pPr lvl="8" algn="ctr" rtl="0">
              <a:spcBef>
                <a:spcPts val="0"/>
              </a:spcBef>
              <a:spcAft>
                <a:spcPts val="0"/>
              </a:spcAft>
              <a:buSzPts val="2800"/>
              <a:buNone/>
              <a:defRPr sz="3733"/>
            </a:lvl9pPr>
          </a:lstStyle>
          <a:p>
            <a:endParaRPr/>
          </a:p>
        </p:txBody>
      </p:sp>
    </p:spTree>
    <p:extLst>
      <p:ext uri="{BB962C8B-B14F-4D97-AF65-F5344CB8AC3E}">
        <p14:creationId xmlns:p14="http://schemas.microsoft.com/office/powerpoint/2010/main" val="1377859357"/>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matchingName="Title and six columns">
  <p:cSld name="Title and six columns">
    <p:spTree>
      <p:nvGrpSpPr>
        <p:cNvPr id="1" name="Shape 610"/>
        <p:cNvGrpSpPr/>
        <p:nvPr/>
      </p:nvGrpSpPr>
      <p:grpSpPr>
        <a:xfrm>
          <a:off x="0" y="0"/>
          <a:ext cx="0" cy="0"/>
          <a:chOff x="0" y="0"/>
          <a:chExt cx="0" cy="0"/>
        </a:xfrm>
      </p:grpSpPr>
      <p:sp>
        <p:nvSpPr>
          <p:cNvPr id="15" name="Google Shape;611;p24"/>
          <p:cNvSpPr/>
          <p:nvPr/>
        </p:nvSpPr>
        <p:spPr>
          <a:xfrm rot="11576653" flipH="1">
            <a:off x="-463551" y="1888067"/>
            <a:ext cx="1358901" cy="1841500"/>
          </a:xfrm>
          <a:custGeom>
            <a:avLst/>
            <a:gdLst/>
            <a:ahLst/>
            <a:cxnLst/>
            <a:rect l="l" t="t" r="r" b="b"/>
            <a:pathLst>
              <a:path w="29738" h="40284" extrusionOk="0">
                <a:moveTo>
                  <a:pt x="20659" y="0"/>
                </a:moveTo>
                <a:cubicBezTo>
                  <a:pt x="17022" y="4411"/>
                  <a:pt x="13953" y="10291"/>
                  <a:pt x="14882" y="16326"/>
                </a:cubicBezTo>
                <a:lnTo>
                  <a:pt x="14701" y="16584"/>
                </a:lnTo>
                <a:cubicBezTo>
                  <a:pt x="14340" y="17177"/>
                  <a:pt x="13979" y="17770"/>
                  <a:pt x="13669" y="18389"/>
                </a:cubicBezTo>
                <a:cubicBezTo>
                  <a:pt x="13205" y="13308"/>
                  <a:pt x="12406" y="8228"/>
                  <a:pt x="11271" y="3250"/>
                </a:cubicBezTo>
                <a:lnTo>
                  <a:pt x="11271" y="3250"/>
                </a:lnTo>
                <a:cubicBezTo>
                  <a:pt x="9698" y="8486"/>
                  <a:pt x="10497" y="14185"/>
                  <a:pt x="13463" y="18776"/>
                </a:cubicBezTo>
                <a:cubicBezTo>
                  <a:pt x="12844" y="19988"/>
                  <a:pt x="12303" y="21200"/>
                  <a:pt x="11813" y="22490"/>
                </a:cubicBezTo>
                <a:cubicBezTo>
                  <a:pt x="10342" y="17693"/>
                  <a:pt x="8150" y="12354"/>
                  <a:pt x="4540" y="8743"/>
                </a:cubicBezTo>
                <a:lnTo>
                  <a:pt x="4540" y="8743"/>
                </a:lnTo>
                <a:cubicBezTo>
                  <a:pt x="6551" y="13412"/>
                  <a:pt x="7634" y="19086"/>
                  <a:pt x="11658" y="22928"/>
                </a:cubicBezTo>
                <a:cubicBezTo>
                  <a:pt x="11451" y="23444"/>
                  <a:pt x="11271" y="23960"/>
                  <a:pt x="11116" y="24502"/>
                </a:cubicBezTo>
                <a:cubicBezTo>
                  <a:pt x="7067" y="22206"/>
                  <a:pt x="4978" y="18183"/>
                  <a:pt x="2579" y="14495"/>
                </a:cubicBezTo>
                <a:lnTo>
                  <a:pt x="2579" y="14495"/>
                </a:lnTo>
                <a:cubicBezTo>
                  <a:pt x="3559" y="18802"/>
                  <a:pt x="5571" y="24579"/>
                  <a:pt x="10884" y="25250"/>
                </a:cubicBezTo>
                <a:cubicBezTo>
                  <a:pt x="10729" y="25765"/>
                  <a:pt x="10652" y="25997"/>
                  <a:pt x="10420" y="26926"/>
                </a:cubicBezTo>
                <a:cubicBezTo>
                  <a:pt x="6758" y="25688"/>
                  <a:pt x="2786" y="24553"/>
                  <a:pt x="0" y="21226"/>
                </a:cubicBezTo>
                <a:lnTo>
                  <a:pt x="0" y="21226"/>
                </a:lnTo>
                <a:cubicBezTo>
                  <a:pt x="136" y="25466"/>
                  <a:pt x="4517" y="27533"/>
                  <a:pt x="8624" y="27533"/>
                </a:cubicBezTo>
                <a:cubicBezTo>
                  <a:pt x="9188" y="27533"/>
                  <a:pt x="9748" y="27494"/>
                  <a:pt x="10291" y="27416"/>
                </a:cubicBezTo>
                <a:lnTo>
                  <a:pt x="10291" y="27416"/>
                </a:lnTo>
                <a:cubicBezTo>
                  <a:pt x="10162" y="27932"/>
                  <a:pt x="10033" y="28422"/>
                  <a:pt x="9930" y="28938"/>
                </a:cubicBezTo>
                <a:cubicBezTo>
                  <a:pt x="7962" y="29088"/>
                  <a:pt x="5995" y="29292"/>
                  <a:pt x="3944" y="29292"/>
                </a:cubicBezTo>
                <a:cubicBezTo>
                  <a:pt x="2822" y="29292"/>
                  <a:pt x="1676" y="29231"/>
                  <a:pt x="490" y="29067"/>
                </a:cubicBezTo>
                <a:lnTo>
                  <a:pt x="490" y="29067"/>
                </a:lnTo>
                <a:cubicBezTo>
                  <a:pt x="1849" y="30026"/>
                  <a:pt x="3422" y="30331"/>
                  <a:pt x="5062" y="30331"/>
                </a:cubicBezTo>
                <a:cubicBezTo>
                  <a:pt x="6596" y="30331"/>
                  <a:pt x="8190" y="30064"/>
                  <a:pt x="9723" y="29814"/>
                </a:cubicBezTo>
                <a:lnTo>
                  <a:pt x="9723" y="29814"/>
                </a:lnTo>
                <a:cubicBezTo>
                  <a:pt x="9620" y="30253"/>
                  <a:pt x="9543" y="30666"/>
                  <a:pt x="9466" y="31104"/>
                </a:cubicBezTo>
                <a:cubicBezTo>
                  <a:pt x="6912" y="31517"/>
                  <a:pt x="4617" y="33245"/>
                  <a:pt x="1960" y="34122"/>
                </a:cubicBezTo>
                <a:cubicBezTo>
                  <a:pt x="2357" y="34238"/>
                  <a:pt x="2774" y="34290"/>
                  <a:pt x="3202" y="34290"/>
                </a:cubicBezTo>
                <a:cubicBezTo>
                  <a:pt x="5248" y="34290"/>
                  <a:pt x="7562" y="33085"/>
                  <a:pt x="9311" y="31826"/>
                </a:cubicBezTo>
                <a:lnTo>
                  <a:pt x="9311" y="31826"/>
                </a:lnTo>
                <a:cubicBezTo>
                  <a:pt x="8167" y="38164"/>
                  <a:pt x="7894" y="40283"/>
                  <a:pt x="8013" y="40283"/>
                </a:cubicBezTo>
                <a:cubicBezTo>
                  <a:pt x="8206" y="40283"/>
                  <a:pt x="9423" y="34747"/>
                  <a:pt x="9646" y="32548"/>
                </a:cubicBezTo>
                <a:cubicBezTo>
                  <a:pt x="10136" y="34431"/>
                  <a:pt x="11967" y="36881"/>
                  <a:pt x="14159" y="36984"/>
                </a:cubicBezTo>
                <a:cubicBezTo>
                  <a:pt x="12483" y="35592"/>
                  <a:pt x="12122" y="32780"/>
                  <a:pt x="9852" y="31491"/>
                </a:cubicBezTo>
                <a:cubicBezTo>
                  <a:pt x="9956" y="30949"/>
                  <a:pt x="10059" y="30382"/>
                  <a:pt x="10188" y="29814"/>
                </a:cubicBezTo>
                <a:cubicBezTo>
                  <a:pt x="11451" y="32445"/>
                  <a:pt x="15681" y="33941"/>
                  <a:pt x="18415" y="34508"/>
                </a:cubicBezTo>
                <a:cubicBezTo>
                  <a:pt x="15733" y="33116"/>
                  <a:pt x="13747" y="29557"/>
                  <a:pt x="10368" y="29067"/>
                </a:cubicBezTo>
                <a:cubicBezTo>
                  <a:pt x="10471" y="28499"/>
                  <a:pt x="10626" y="27958"/>
                  <a:pt x="10755" y="27416"/>
                </a:cubicBezTo>
                <a:cubicBezTo>
                  <a:pt x="13341" y="28949"/>
                  <a:pt x="16615" y="30151"/>
                  <a:pt x="19857" y="30151"/>
                </a:cubicBezTo>
                <a:cubicBezTo>
                  <a:pt x="21141" y="30151"/>
                  <a:pt x="22421" y="29963"/>
                  <a:pt x="23650" y="29531"/>
                </a:cubicBezTo>
                <a:lnTo>
                  <a:pt x="23650" y="29531"/>
                </a:lnTo>
                <a:cubicBezTo>
                  <a:pt x="23516" y="29538"/>
                  <a:pt x="23382" y="29542"/>
                  <a:pt x="23248" y="29542"/>
                </a:cubicBezTo>
                <a:cubicBezTo>
                  <a:pt x="19522" y="29542"/>
                  <a:pt x="15846" y="26761"/>
                  <a:pt x="11908" y="26761"/>
                </a:cubicBezTo>
                <a:cubicBezTo>
                  <a:pt x="11577" y="26761"/>
                  <a:pt x="11245" y="26780"/>
                  <a:pt x="10910" y="26823"/>
                </a:cubicBezTo>
                <a:cubicBezTo>
                  <a:pt x="11013" y="26359"/>
                  <a:pt x="11142" y="25894"/>
                  <a:pt x="11400" y="25017"/>
                </a:cubicBezTo>
                <a:cubicBezTo>
                  <a:pt x="14088" y="25693"/>
                  <a:pt x="17223" y="26342"/>
                  <a:pt x="19887" y="26342"/>
                </a:cubicBezTo>
                <a:cubicBezTo>
                  <a:pt x="21696" y="26342"/>
                  <a:pt x="23288" y="26042"/>
                  <a:pt x="24373" y="25250"/>
                </a:cubicBezTo>
                <a:lnTo>
                  <a:pt x="24373" y="25250"/>
                </a:lnTo>
                <a:cubicBezTo>
                  <a:pt x="23649" y="25368"/>
                  <a:pt x="22922" y="25416"/>
                  <a:pt x="22193" y="25416"/>
                </a:cubicBezTo>
                <a:cubicBezTo>
                  <a:pt x="19226" y="25416"/>
                  <a:pt x="16227" y="24628"/>
                  <a:pt x="13264" y="24628"/>
                </a:cubicBezTo>
                <a:cubicBezTo>
                  <a:pt x="12675" y="24628"/>
                  <a:pt x="12088" y="24659"/>
                  <a:pt x="11503" y="24734"/>
                </a:cubicBezTo>
                <a:cubicBezTo>
                  <a:pt x="11684" y="24141"/>
                  <a:pt x="11890" y="23547"/>
                  <a:pt x="12096" y="22954"/>
                </a:cubicBezTo>
                <a:cubicBezTo>
                  <a:pt x="13934" y="23651"/>
                  <a:pt x="15855" y="23994"/>
                  <a:pt x="17767" y="23994"/>
                </a:cubicBezTo>
                <a:cubicBezTo>
                  <a:pt x="20523" y="23994"/>
                  <a:pt x="23262" y="23282"/>
                  <a:pt x="25714" y="21897"/>
                </a:cubicBezTo>
                <a:lnTo>
                  <a:pt x="25714" y="21897"/>
                </a:lnTo>
                <a:cubicBezTo>
                  <a:pt x="24100" y="22475"/>
                  <a:pt x="22386" y="22662"/>
                  <a:pt x="20631" y="22662"/>
                </a:cubicBezTo>
                <a:cubicBezTo>
                  <a:pt x="17926" y="22662"/>
                  <a:pt x="15122" y="22218"/>
                  <a:pt x="12431" y="22077"/>
                </a:cubicBezTo>
                <a:cubicBezTo>
                  <a:pt x="12793" y="21175"/>
                  <a:pt x="12844" y="21020"/>
                  <a:pt x="13566" y="19524"/>
                </a:cubicBezTo>
                <a:cubicBezTo>
                  <a:pt x="14461" y="19680"/>
                  <a:pt x="15415" y="19765"/>
                  <a:pt x="16388" y="19765"/>
                </a:cubicBezTo>
                <a:cubicBezTo>
                  <a:pt x="20240" y="19765"/>
                  <a:pt x="24403" y="18438"/>
                  <a:pt x="26462" y="14959"/>
                </a:cubicBezTo>
                <a:lnTo>
                  <a:pt x="26462" y="14959"/>
                </a:lnTo>
                <a:cubicBezTo>
                  <a:pt x="22722" y="17744"/>
                  <a:pt x="17925" y="17744"/>
                  <a:pt x="13747" y="19137"/>
                </a:cubicBezTo>
                <a:cubicBezTo>
                  <a:pt x="14211" y="18234"/>
                  <a:pt x="14701" y="17332"/>
                  <a:pt x="15268" y="16481"/>
                </a:cubicBezTo>
                <a:cubicBezTo>
                  <a:pt x="21071" y="15526"/>
                  <a:pt x="27983" y="10936"/>
                  <a:pt x="29221" y="7841"/>
                </a:cubicBezTo>
                <a:lnTo>
                  <a:pt x="29221" y="7841"/>
                </a:lnTo>
                <a:cubicBezTo>
                  <a:pt x="25121" y="10858"/>
                  <a:pt x="20194" y="13360"/>
                  <a:pt x="15630" y="16016"/>
                </a:cubicBezTo>
                <a:cubicBezTo>
                  <a:pt x="18931" y="11271"/>
                  <a:pt x="28731" y="5829"/>
                  <a:pt x="29737" y="1032"/>
                </a:cubicBezTo>
                <a:lnTo>
                  <a:pt x="29737" y="1032"/>
                </a:lnTo>
                <a:cubicBezTo>
                  <a:pt x="27803" y="3173"/>
                  <a:pt x="25249" y="4668"/>
                  <a:pt x="22954" y="6396"/>
                </a:cubicBezTo>
                <a:cubicBezTo>
                  <a:pt x="19369" y="8821"/>
                  <a:pt x="18080" y="12483"/>
                  <a:pt x="15243" y="15759"/>
                </a:cubicBezTo>
                <a:cubicBezTo>
                  <a:pt x="16223" y="10368"/>
                  <a:pt x="19627" y="5649"/>
                  <a:pt x="20659" y="0"/>
                </a:cubicBezTo>
                <a:close/>
              </a:path>
            </a:pathLst>
          </a:custGeom>
          <a:solidFill>
            <a:schemeClr val="accent3"/>
          </a:solidFill>
          <a:ln>
            <a:noFill/>
          </a:ln>
        </p:spPr>
        <p:txBody>
          <a:bodyPr spcFirstLastPara="1" lIns="121900" tIns="121900" rIns="121900" bIns="121900" anchor="ctr"/>
          <a:lstStyle/>
          <a:p>
            <a:pPr marL="0" marR="0" lvl="0" indent="0" algn="l" defTabSz="1219170" rtl="0" eaLnBrk="1" fontAlgn="base"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grpSp>
        <p:nvGrpSpPr>
          <p:cNvPr id="16" name="Google Shape;624;p24"/>
          <p:cNvGrpSpPr>
            <a:grpSpLocks/>
          </p:cNvGrpSpPr>
          <p:nvPr/>
        </p:nvGrpSpPr>
        <p:grpSpPr bwMode="auto">
          <a:xfrm rot="10800000" flipH="1">
            <a:off x="8625417" y="21167"/>
            <a:ext cx="592667" cy="590551"/>
            <a:chOff x="4887569" y="4595026"/>
            <a:chExt cx="381145" cy="381032"/>
          </a:xfrm>
        </p:grpSpPr>
        <p:sp>
          <p:nvSpPr>
            <p:cNvPr id="17" name="Google Shape;625;p24"/>
            <p:cNvSpPr>
              <a:spLocks/>
            </p:cNvSpPr>
            <p:nvPr/>
          </p:nvSpPr>
          <p:spPr bwMode="auto">
            <a:xfrm>
              <a:off x="5162374" y="4614573"/>
              <a:ext cx="94000" cy="103505"/>
            </a:xfrm>
            <a:custGeom>
              <a:avLst/>
              <a:gdLst>
                <a:gd name="T0" fmla="*/ 1874 w 7526"/>
                <a:gd name="T1" fmla="*/ 0 h 8287"/>
                <a:gd name="T2" fmla="*/ 14664087 w 7526"/>
                <a:gd name="T3" fmla="*/ 16146905 h 8287"/>
                <a:gd name="T4" fmla="*/ 13479420 w 7526"/>
                <a:gd name="T5" fmla="*/ 13456037 h 8287"/>
                <a:gd name="T6" fmla="*/ 2575882 w 7526"/>
                <a:gd name="T7" fmla="*/ 1438016 h 8287"/>
                <a:gd name="T8" fmla="*/ 1874 w 7526"/>
                <a:gd name="T9" fmla="*/ 0 h 828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526" h="8287" extrusionOk="0">
                  <a:moveTo>
                    <a:pt x="1" y="0"/>
                  </a:moveTo>
                  <a:lnTo>
                    <a:pt x="7526" y="8287"/>
                  </a:lnTo>
                  <a:cubicBezTo>
                    <a:pt x="7347" y="7811"/>
                    <a:pt x="7145" y="7358"/>
                    <a:pt x="6918" y="6906"/>
                  </a:cubicBezTo>
                  <a:lnTo>
                    <a:pt x="1322" y="738"/>
                  </a:lnTo>
                  <a:cubicBezTo>
                    <a:pt x="894" y="464"/>
                    <a:pt x="453" y="226"/>
                    <a:pt x="1" y="0"/>
                  </a:cubicBezTo>
                  <a:close/>
                </a:path>
              </a:pathLst>
            </a:custGeom>
            <a:solidFill>
              <a:srgbClr val="FFFFFF">
                <a:alpha val="15294"/>
              </a:srgbClr>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marL="0" marR="0" lvl="0" indent="0" algn="l" defTabSz="121917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sp>
          <p:nvSpPr>
            <p:cNvPr id="18" name="Google Shape;626;p24"/>
            <p:cNvSpPr>
              <a:spLocks/>
            </p:cNvSpPr>
            <p:nvPr/>
          </p:nvSpPr>
          <p:spPr bwMode="auto">
            <a:xfrm>
              <a:off x="5125791" y="4601034"/>
              <a:ext cx="140550" cy="154814"/>
            </a:xfrm>
            <a:custGeom>
              <a:avLst/>
              <a:gdLst>
                <a:gd name="T0" fmla="*/ 1874 w 11253"/>
                <a:gd name="T1" fmla="*/ 1874 h 12395"/>
                <a:gd name="T2" fmla="*/ 21923951 w 11253"/>
                <a:gd name="T3" fmla="*/ 24151134 h 12395"/>
                <a:gd name="T4" fmla="*/ 21600410 w 11253"/>
                <a:gd name="T5" fmla="*/ 22411109 h 12395"/>
                <a:gd name="T6" fmla="*/ 1695093 w 11253"/>
                <a:gd name="T7" fmla="*/ 489060 h 12395"/>
                <a:gd name="T8" fmla="*/ 1874 w 11253"/>
                <a:gd name="T9" fmla="*/ 1874 h 1239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1253" h="12395" extrusionOk="0">
                  <a:moveTo>
                    <a:pt x="1" y="1"/>
                  </a:moveTo>
                  <a:lnTo>
                    <a:pt x="11252" y="12395"/>
                  </a:lnTo>
                  <a:cubicBezTo>
                    <a:pt x="11205" y="12097"/>
                    <a:pt x="11157" y="11800"/>
                    <a:pt x="11086" y="11502"/>
                  </a:cubicBezTo>
                  <a:lnTo>
                    <a:pt x="870" y="251"/>
                  </a:lnTo>
                  <a:cubicBezTo>
                    <a:pt x="596" y="155"/>
                    <a:pt x="299" y="72"/>
                    <a:pt x="1" y="1"/>
                  </a:cubicBezTo>
                  <a:close/>
                </a:path>
              </a:pathLst>
            </a:custGeom>
            <a:solidFill>
              <a:srgbClr val="FFFFFF">
                <a:alpha val="15294"/>
              </a:srgbClr>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marL="0" marR="0" lvl="0" indent="0" algn="l" defTabSz="121917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sp>
          <p:nvSpPr>
            <p:cNvPr id="19" name="Google Shape;627;p24"/>
            <p:cNvSpPr>
              <a:spLocks/>
            </p:cNvSpPr>
            <p:nvPr/>
          </p:nvSpPr>
          <p:spPr bwMode="auto">
            <a:xfrm>
              <a:off x="5096802" y="4595976"/>
              <a:ext cx="171912" cy="189323"/>
            </a:xfrm>
            <a:custGeom>
              <a:avLst/>
              <a:gdLst>
                <a:gd name="T0" fmla="*/ 0 w 13764"/>
                <a:gd name="T1" fmla="*/ 1873 h 15158"/>
                <a:gd name="T2" fmla="*/ 26818172 w 13764"/>
                <a:gd name="T3" fmla="*/ 29532402 h 15158"/>
                <a:gd name="T4" fmla="*/ 26771372 w 13764"/>
                <a:gd name="T5" fmla="*/ 28094407 h 15158"/>
                <a:gd name="T6" fmla="*/ 1414602 w 13764"/>
                <a:gd name="T7" fmla="*/ 163644 h 15158"/>
                <a:gd name="T8" fmla="*/ 0 w 13764"/>
                <a:gd name="T9" fmla="*/ 1873 h 1515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3764" h="15158" extrusionOk="0">
                  <a:moveTo>
                    <a:pt x="0" y="1"/>
                  </a:moveTo>
                  <a:lnTo>
                    <a:pt x="13764" y="15157"/>
                  </a:lnTo>
                  <a:cubicBezTo>
                    <a:pt x="13764" y="14907"/>
                    <a:pt x="13752" y="14669"/>
                    <a:pt x="13740" y="14419"/>
                  </a:cubicBezTo>
                  <a:lnTo>
                    <a:pt x="726" y="84"/>
                  </a:lnTo>
                  <a:cubicBezTo>
                    <a:pt x="488" y="48"/>
                    <a:pt x="238" y="25"/>
                    <a:pt x="0" y="1"/>
                  </a:cubicBezTo>
                  <a:close/>
                </a:path>
              </a:pathLst>
            </a:custGeom>
            <a:solidFill>
              <a:srgbClr val="FFFFFF">
                <a:alpha val="15294"/>
              </a:srgbClr>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marL="0" marR="0" lvl="0" indent="0" algn="l" defTabSz="121917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sp>
          <p:nvSpPr>
            <p:cNvPr id="20" name="Google Shape;628;p24"/>
            <p:cNvSpPr>
              <a:spLocks/>
            </p:cNvSpPr>
            <p:nvPr/>
          </p:nvSpPr>
          <p:spPr bwMode="auto">
            <a:xfrm>
              <a:off x="5071659" y="4595026"/>
              <a:ext cx="196318" cy="215253"/>
            </a:xfrm>
            <a:custGeom>
              <a:avLst/>
              <a:gdLst>
                <a:gd name="T0" fmla="*/ 837880 w 15718"/>
                <a:gd name="T1" fmla="*/ 0 h 17234"/>
                <a:gd name="T2" fmla="*/ 1874 w 15718"/>
                <a:gd name="T3" fmla="*/ 9667 h 17234"/>
                <a:gd name="T4" fmla="*/ 30485445 w 15718"/>
                <a:gd name="T5" fmla="*/ 33579593 h 17234"/>
                <a:gd name="T6" fmla="*/ 30623809 w 15718"/>
                <a:gd name="T7" fmla="*/ 32326756 h 17234"/>
                <a:gd name="T8" fmla="*/ 1254871 w 15718"/>
                <a:gd name="T9" fmla="*/ 9667 h 17234"/>
                <a:gd name="T10" fmla="*/ 837880 w 15718"/>
                <a:gd name="T11" fmla="*/ 0 h 1723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5718" h="17234" extrusionOk="0">
                  <a:moveTo>
                    <a:pt x="430" y="0"/>
                  </a:moveTo>
                  <a:cubicBezTo>
                    <a:pt x="287" y="0"/>
                    <a:pt x="144" y="5"/>
                    <a:pt x="1" y="5"/>
                  </a:cubicBezTo>
                  <a:lnTo>
                    <a:pt x="15646" y="17234"/>
                  </a:lnTo>
                  <a:cubicBezTo>
                    <a:pt x="15670" y="17019"/>
                    <a:pt x="15693" y="16805"/>
                    <a:pt x="15717" y="16591"/>
                  </a:cubicBezTo>
                  <a:lnTo>
                    <a:pt x="644" y="5"/>
                  </a:lnTo>
                  <a:cubicBezTo>
                    <a:pt x="572" y="1"/>
                    <a:pt x="501" y="0"/>
                    <a:pt x="430" y="0"/>
                  </a:cubicBezTo>
                  <a:close/>
                </a:path>
              </a:pathLst>
            </a:custGeom>
            <a:solidFill>
              <a:srgbClr val="FFFFFF">
                <a:alpha val="15294"/>
              </a:srgbClr>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marL="0" marR="0" lvl="0" indent="0" algn="l" defTabSz="121917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sp>
          <p:nvSpPr>
            <p:cNvPr id="21" name="Google Shape;629;p24"/>
            <p:cNvSpPr>
              <a:spLocks/>
            </p:cNvSpPr>
            <p:nvPr/>
          </p:nvSpPr>
          <p:spPr bwMode="auto">
            <a:xfrm>
              <a:off x="5049215" y="4596275"/>
              <a:ext cx="215190" cy="236161"/>
            </a:xfrm>
            <a:custGeom>
              <a:avLst/>
              <a:gdLst>
                <a:gd name="T0" fmla="*/ 1137863 w 17229"/>
                <a:gd name="T1" fmla="*/ 1874 h 18908"/>
                <a:gd name="T2" fmla="*/ 0 w 17229"/>
                <a:gd name="T3" fmla="*/ 140250 h 18908"/>
                <a:gd name="T4" fmla="*/ 33314382 w 17229"/>
                <a:gd name="T5" fmla="*/ 36841166 h 18908"/>
                <a:gd name="T6" fmla="*/ 33567729 w 17229"/>
                <a:gd name="T7" fmla="*/ 35726695 h 18908"/>
                <a:gd name="T8" fmla="*/ 1137863 w 17229"/>
                <a:gd name="T9" fmla="*/ 1874 h 1890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7229" h="18908" extrusionOk="0">
                  <a:moveTo>
                    <a:pt x="584" y="1"/>
                  </a:moveTo>
                  <a:cubicBezTo>
                    <a:pt x="393" y="24"/>
                    <a:pt x="191" y="48"/>
                    <a:pt x="0" y="72"/>
                  </a:cubicBezTo>
                  <a:lnTo>
                    <a:pt x="17098" y="18908"/>
                  </a:lnTo>
                  <a:cubicBezTo>
                    <a:pt x="17145" y="18717"/>
                    <a:pt x="17193" y="18527"/>
                    <a:pt x="17228" y="18336"/>
                  </a:cubicBezTo>
                  <a:lnTo>
                    <a:pt x="584" y="1"/>
                  </a:lnTo>
                  <a:close/>
                </a:path>
              </a:pathLst>
            </a:custGeom>
            <a:solidFill>
              <a:srgbClr val="FFFFFF">
                <a:alpha val="15294"/>
              </a:srgbClr>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marL="0" marR="0" lvl="0" indent="0" algn="l" defTabSz="121917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sp>
          <p:nvSpPr>
            <p:cNvPr id="22" name="Google Shape;630;p24"/>
            <p:cNvSpPr>
              <a:spLocks/>
            </p:cNvSpPr>
            <p:nvPr/>
          </p:nvSpPr>
          <p:spPr bwMode="auto">
            <a:xfrm>
              <a:off x="5028694" y="4599848"/>
              <a:ext cx="230203" cy="252523"/>
            </a:xfrm>
            <a:custGeom>
              <a:avLst/>
              <a:gdLst>
                <a:gd name="T0" fmla="*/ 1044413 w 18431"/>
                <a:gd name="T1" fmla="*/ 0 h 20218"/>
                <a:gd name="T2" fmla="*/ 0 w 18431"/>
                <a:gd name="T3" fmla="*/ 255221 h 20218"/>
                <a:gd name="T4" fmla="*/ 35539416 w 18431"/>
                <a:gd name="T5" fmla="*/ 39391802 h 20218"/>
                <a:gd name="T6" fmla="*/ 35911631 w 18431"/>
                <a:gd name="T7" fmla="*/ 38417581 h 20218"/>
                <a:gd name="T8" fmla="*/ 1044413 w 18431"/>
                <a:gd name="T9" fmla="*/ 0 h 2021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8431" h="20218" extrusionOk="0">
                  <a:moveTo>
                    <a:pt x="536" y="0"/>
                  </a:moveTo>
                  <a:cubicBezTo>
                    <a:pt x="357" y="36"/>
                    <a:pt x="179" y="84"/>
                    <a:pt x="0" y="131"/>
                  </a:cubicBezTo>
                  <a:lnTo>
                    <a:pt x="18240" y="20217"/>
                  </a:lnTo>
                  <a:cubicBezTo>
                    <a:pt x="18312" y="20050"/>
                    <a:pt x="18371" y="19884"/>
                    <a:pt x="18431" y="19717"/>
                  </a:cubicBezTo>
                  <a:lnTo>
                    <a:pt x="536" y="0"/>
                  </a:lnTo>
                  <a:close/>
                </a:path>
              </a:pathLst>
            </a:custGeom>
            <a:solidFill>
              <a:srgbClr val="FFFFFF">
                <a:alpha val="15294"/>
              </a:srgbClr>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marL="0" marR="0" lvl="0" indent="0" algn="l" defTabSz="121917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sp>
          <p:nvSpPr>
            <p:cNvPr id="23" name="Google Shape;631;p24"/>
            <p:cNvSpPr>
              <a:spLocks/>
            </p:cNvSpPr>
            <p:nvPr/>
          </p:nvSpPr>
          <p:spPr bwMode="auto">
            <a:xfrm>
              <a:off x="5009946" y="4605343"/>
              <a:ext cx="241519" cy="265163"/>
            </a:xfrm>
            <a:custGeom>
              <a:avLst/>
              <a:gdLst>
                <a:gd name="T0" fmla="*/ 952849 w 19337"/>
                <a:gd name="T1" fmla="*/ 1874 h 21230"/>
                <a:gd name="T2" fmla="*/ 1873 w 19337"/>
                <a:gd name="T3" fmla="*/ 348821 h 21230"/>
                <a:gd name="T4" fmla="*/ 37234693 w 19337"/>
                <a:gd name="T5" fmla="*/ 41365553 h 21230"/>
                <a:gd name="T6" fmla="*/ 37676952 w 19337"/>
                <a:gd name="T7" fmla="*/ 40459502 h 21230"/>
                <a:gd name="T8" fmla="*/ 952849 w 19337"/>
                <a:gd name="T9" fmla="*/ 1874 h 2123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9337" h="21230" extrusionOk="0">
                  <a:moveTo>
                    <a:pt x="489" y="1"/>
                  </a:moveTo>
                  <a:cubicBezTo>
                    <a:pt x="322" y="60"/>
                    <a:pt x="168" y="120"/>
                    <a:pt x="1" y="179"/>
                  </a:cubicBezTo>
                  <a:lnTo>
                    <a:pt x="19110" y="21230"/>
                  </a:lnTo>
                  <a:cubicBezTo>
                    <a:pt x="19194" y="21075"/>
                    <a:pt x="19265" y="20920"/>
                    <a:pt x="19337" y="20765"/>
                  </a:cubicBezTo>
                  <a:lnTo>
                    <a:pt x="489" y="1"/>
                  </a:lnTo>
                  <a:close/>
                </a:path>
              </a:pathLst>
            </a:custGeom>
            <a:solidFill>
              <a:srgbClr val="FFFFFF">
                <a:alpha val="15294"/>
              </a:srgbClr>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marL="0" marR="0" lvl="0" indent="0" algn="l" defTabSz="121917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sp>
          <p:nvSpPr>
            <p:cNvPr id="24" name="Google Shape;632;p24"/>
            <p:cNvSpPr>
              <a:spLocks/>
            </p:cNvSpPr>
            <p:nvPr/>
          </p:nvSpPr>
          <p:spPr bwMode="auto">
            <a:xfrm>
              <a:off x="4992548" y="4612487"/>
              <a:ext cx="250150" cy="274680"/>
            </a:xfrm>
            <a:custGeom>
              <a:avLst/>
              <a:gdLst>
                <a:gd name="T0" fmla="*/ 882644 w 20028"/>
                <a:gd name="T1" fmla="*/ 0 h 21992"/>
                <a:gd name="T2" fmla="*/ 1874 w 20028"/>
                <a:gd name="T3" fmla="*/ 442258 h 21992"/>
                <a:gd name="T4" fmla="*/ 38511047 w 20028"/>
                <a:gd name="T5" fmla="*/ 42848207 h 21992"/>
                <a:gd name="T6" fmla="*/ 39021639 w 20028"/>
                <a:gd name="T7" fmla="*/ 42014237 h 21992"/>
                <a:gd name="T8" fmla="*/ 882644 w 20028"/>
                <a:gd name="T9" fmla="*/ 0 h 2199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0028" h="21992" extrusionOk="0">
                  <a:moveTo>
                    <a:pt x="453" y="0"/>
                  </a:moveTo>
                  <a:cubicBezTo>
                    <a:pt x="299" y="72"/>
                    <a:pt x="156" y="143"/>
                    <a:pt x="1" y="227"/>
                  </a:cubicBezTo>
                  <a:lnTo>
                    <a:pt x="19765" y="21991"/>
                  </a:lnTo>
                  <a:cubicBezTo>
                    <a:pt x="19849" y="21848"/>
                    <a:pt x="19932" y="21705"/>
                    <a:pt x="20027" y="21563"/>
                  </a:cubicBezTo>
                  <a:lnTo>
                    <a:pt x="453" y="0"/>
                  </a:lnTo>
                  <a:close/>
                </a:path>
              </a:pathLst>
            </a:custGeom>
            <a:solidFill>
              <a:srgbClr val="FFFFFF">
                <a:alpha val="15294"/>
              </a:srgbClr>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marL="0" marR="0" lvl="0" indent="0" algn="l" defTabSz="121917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sp>
          <p:nvSpPr>
            <p:cNvPr id="25" name="Google Shape;633;p24"/>
            <p:cNvSpPr>
              <a:spLocks/>
            </p:cNvSpPr>
            <p:nvPr/>
          </p:nvSpPr>
          <p:spPr bwMode="auto">
            <a:xfrm>
              <a:off x="4976486" y="4621106"/>
              <a:ext cx="255945" cy="281075"/>
            </a:xfrm>
            <a:custGeom>
              <a:avLst/>
              <a:gdLst>
                <a:gd name="T0" fmla="*/ 814473 w 20492"/>
                <a:gd name="T1" fmla="*/ 1874 h 22504"/>
                <a:gd name="T2" fmla="*/ 1873 w 20492"/>
                <a:gd name="T3" fmla="*/ 512465 h 22504"/>
                <a:gd name="T4" fmla="*/ 39346785 w 20492"/>
                <a:gd name="T5" fmla="*/ 43847737 h 22504"/>
                <a:gd name="T6" fmla="*/ 39927420 w 20492"/>
                <a:gd name="T7" fmla="*/ 43081938 h 22504"/>
                <a:gd name="T8" fmla="*/ 814473 w 20492"/>
                <a:gd name="T9" fmla="*/ 1874 h 2250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0492" h="22504" extrusionOk="0">
                  <a:moveTo>
                    <a:pt x="418" y="1"/>
                  </a:moveTo>
                  <a:cubicBezTo>
                    <a:pt x="275" y="84"/>
                    <a:pt x="144" y="179"/>
                    <a:pt x="1" y="263"/>
                  </a:cubicBezTo>
                  <a:lnTo>
                    <a:pt x="20194" y="22504"/>
                  </a:lnTo>
                  <a:cubicBezTo>
                    <a:pt x="20301" y="22373"/>
                    <a:pt x="20396" y="22254"/>
                    <a:pt x="20492" y="22111"/>
                  </a:cubicBezTo>
                  <a:lnTo>
                    <a:pt x="418" y="1"/>
                  </a:lnTo>
                  <a:close/>
                </a:path>
              </a:pathLst>
            </a:custGeom>
            <a:solidFill>
              <a:srgbClr val="FFFFFF">
                <a:alpha val="15294"/>
              </a:srgbClr>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marL="0" marR="0" lvl="0" indent="0" algn="l" defTabSz="121917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sp>
          <p:nvSpPr>
            <p:cNvPr id="26" name="Google Shape;634;p24"/>
            <p:cNvSpPr>
              <a:spLocks/>
            </p:cNvSpPr>
            <p:nvPr/>
          </p:nvSpPr>
          <p:spPr bwMode="auto">
            <a:xfrm>
              <a:off x="4961623" y="4631222"/>
              <a:ext cx="259355" cy="284784"/>
            </a:xfrm>
            <a:custGeom>
              <a:avLst/>
              <a:gdLst>
                <a:gd name="T0" fmla="*/ 765800 w 20765"/>
                <a:gd name="T1" fmla="*/ 1873 h 22801"/>
                <a:gd name="T2" fmla="*/ 0 w 20765"/>
                <a:gd name="T3" fmla="*/ 557228 h 22801"/>
                <a:gd name="T4" fmla="*/ 39832019 w 20765"/>
                <a:gd name="T5" fmla="*/ 44426179 h 22801"/>
                <a:gd name="T6" fmla="*/ 40459455 w 20765"/>
                <a:gd name="T7" fmla="*/ 43730575 h 22801"/>
                <a:gd name="T8" fmla="*/ 765800 w 20765"/>
                <a:gd name="T9" fmla="*/ 1873 h 2280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0765" h="22801" extrusionOk="0">
                  <a:moveTo>
                    <a:pt x="393" y="1"/>
                  </a:moveTo>
                  <a:cubicBezTo>
                    <a:pt x="250" y="96"/>
                    <a:pt x="131" y="191"/>
                    <a:pt x="0" y="286"/>
                  </a:cubicBezTo>
                  <a:lnTo>
                    <a:pt x="20443" y="22801"/>
                  </a:lnTo>
                  <a:cubicBezTo>
                    <a:pt x="20551" y="22682"/>
                    <a:pt x="20658" y="22563"/>
                    <a:pt x="20765" y="22444"/>
                  </a:cubicBezTo>
                  <a:lnTo>
                    <a:pt x="393" y="1"/>
                  </a:lnTo>
                  <a:close/>
                </a:path>
              </a:pathLst>
            </a:custGeom>
            <a:solidFill>
              <a:srgbClr val="FFFFFF">
                <a:alpha val="15294"/>
              </a:srgbClr>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marL="0" marR="0" lvl="0" indent="0" algn="l" defTabSz="121917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sp>
          <p:nvSpPr>
            <p:cNvPr id="27" name="Google Shape;635;p24"/>
            <p:cNvSpPr>
              <a:spLocks/>
            </p:cNvSpPr>
            <p:nvPr/>
          </p:nvSpPr>
          <p:spPr bwMode="auto">
            <a:xfrm>
              <a:off x="4947934" y="4642526"/>
              <a:ext cx="260404" cy="285984"/>
            </a:xfrm>
            <a:custGeom>
              <a:avLst/>
              <a:gdLst>
                <a:gd name="T0" fmla="*/ 697479 w 20849"/>
                <a:gd name="T1" fmla="*/ 0 h 22897"/>
                <a:gd name="T2" fmla="*/ 327288 w 20849"/>
                <a:gd name="T3" fmla="*/ 302021 h 22897"/>
                <a:gd name="T4" fmla="*/ 1873 w 20849"/>
                <a:gd name="T5" fmla="*/ 627436 h 22897"/>
                <a:gd name="T6" fmla="*/ 39950837 w 20849"/>
                <a:gd name="T7" fmla="*/ 44611805 h 22897"/>
                <a:gd name="T8" fmla="*/ 40297635 w 20849"/>
                <a:gd name="T9" fmla="*/ 44309784 h 22897"/>
                <a:gd name="T10" fmla="*/ 40623049 w 20849"/>
                <a:gd name="T11" fmla="*/ 43986243 h 22897"/>
                <a:gd name="T12" fmla="*/ 697479 w 20849"/>
                <a:gd name="T13" fmla="*/ 0 h 2289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0849" h="22897" extrusionOk="0">
                  <a:moveTo>
                    <a:pt x="358" y="0"/>
                  </a:moveTo>
                  <a:cubicBezTo>
                    <a:pt x="287" y="48"/>
                    <a:pt x="227" y="96"/>
                    <a:pt x="168" y="155"/>
                  </a:cubicBezTo>
                  <a:cubicBezTo>
                    <a:pt x="108" y="215"/>
                    <a:pt x="61" y="262"/>
                    <a:pt x="1" y="322"/>
                  </a:cubicBezTo>
                  <a:lnTo>
                    <a:pt x="20504" y="22896"/>
                  </a:lnTo>
                  <a:cubicBezTo>
                    <a:pt x="20563" y="22848"/>
                    <a:pt x="20623" y="22801"/>
                    <a:pt x="20682" y="22741"/>
                  </a:cubicBezTo>
                  <a:cubicBezTo>
                    <a:pt x="20742" y="22682"/>
                    <a:pt x="20801" y="22634"/>
                    <a:pt x="20849" y="22575"/>
                  </a:cubicBezTo>
                  <a:lnTo>
                    <a:pt x="358" y="0"/>
                  </a:lnTo>
                  <a:close/>
                </a:path>
              </a:pathLst>
            </a:custGeom>
            <a:solidFill>
              <a:srgbClr val="FFFFFF">
                <a:alpha val="15294"/>
              </a:srgbClr>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marL="0" marR="0" lvl="0" indent="0" algn="l" defTabSz="121917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sp>
          <p:nvSpPr>
            <p:cNvPr id="28" name="Google Shape;636;p24"/>
            <p:cNvSpPr>
              <a:spLocks/>
            </p:cNvSpPr>
            <p:nvPr/>
          </p:nvSpPr>
          <p:spPr bwMode="auto">
            <a:xfrm>
              <a:off x="4935294" y="4655016"/>
              <a:ext cx="259367" cy="284784"/>
            </a:xfrm>
            <a:custGeom>
              <a:avLst/>
              <a:gdLst>
                <a:gd name="T0" fmla="*/ 627434 w 20766"/>
                <a:gd name="T1" fmla="*/ 1873 h 22801"/>
                <a:gd name="T2" fmla="*/ 1873 w 20766"/>
                <a:gd name="T3" fmla="*/ 697478 h 22801"/>
                <a:gd name="T4" fmla="*/ 39716899 w 20766"/>
                <a:gd name="T5" fmla="*/ 44426179 h 22801"/>
                <a:gd name="T6" fmla="*/ 40459304 w 20766"/>
                <a:gd name="T7" fmla="*/ 43868951 h 22801"/>
                <a:gd name="T8" fmla="*/ 627434 w 20766"/>
                <a:gd name="T9" fmla="*/ 1873 h 2280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0766" h="22801" extrusionOk="0">
                  <a:moveTo>
                    <a:pt x="322" y="1"/>
                  </a:moveTo>
                  <a:cubicBezTo>
                    <a:pt x="215" y="120"/>
                    <a:pt x="108" y="239"/>
                    <a:pt x="1" y="358"/>
                  </a:cubicBezTo>
                  <a:lnTo>
                    <a:pt x="20384" y="22801"/>
                  </a:lnTo>
                  <a:cubicBezTo>
                    <a:pt x="20515" y="22706"/>
                    <a:pt x="20634" y="22610"/>
                    <a:pt x="20765" y="22515"/>
                  </a:cubicBezTo>
                  <a:lnTo>
                    <a:pt x="322" y="1"/>
                  </a:lnTo>
                  <a:close/>
                </a:path>
              </a:pathLst>
            </a:custGeom>
            <a:solidFill>
              <a:srgbClr val="FFFFFF">
                <a:alpha val="15294"/>
              </a:srgbClr>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marL="0" marR="0" lvl="0" indent="0" algn="l" defTabSz="121917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sp>
          <p:nvSpPr>
            <p:cNvPr id="29" name="Google Shape;637;p24"/>
            <p:cNvSpPr>
              <a:spLocks/>
            </p:cNvSpPr>
            <p:nvPr/>
          </p:nvSpPr>
          <p:spPr bwMode="auto">
            <a:xfrm>
              <a:off x="4923853" y="4668842"/>
              <a:ext cx="255933" cy="281075"/>
            </a:xfrm>
            <a:custGeom>
              <a:avLst/>
              <a:gdLst>
                <a:gd name="T0" fmla="*/ 580636 w 20491"/>
                <a:gd name="T1" fmla="*/ 1874 h 22504"/>
                <a:gd name="T2" fmla="*/ 0 w 20491"/>
                <a:gd name="T3" fmla="*/ 767673 h 22504"/>
                <a:gd name="T4" fmla="*/ 39113247 w 20491"/>
                <a:gd name="T5" fmla="*/ 43847737 h 22504"/>
                <a:gd name="T6" fmla="*/ 39925698 w 20491"/>
                <a:gd name="T7" fmla="*/ 43337309 h 22504"/>
                <a:gd name="T8" fmla="*/ 580636 w 20491"/>
                <a:gd name="T9" fmla="*/ 1874 h 2250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0491" h="22504" extrusionOk="0">
                  <a:moveTo>
                    <a:pt x="298" y="1"/>
                  </a:moveTo>
                  <a:cubicBezTo>
                    <a:pt x="191" y="132"/>
                    <a:pt x="95" y="263"/>
                    <a:pt x="0" y="394"/>
                  </a:cubicBezTo>
                  <a:lnTo>
                    <a:pt x="20074" y="22504"/>
                  </a:lnTo>
                  <a:cubicBezTo>
                    <a:pt x="20217" y="22420"/>
                    <a:pt x="20360" y="22337"/>
                    <a:pt x="20491" y="22242"/>
                  </a:cubicBezTo>
                  <a:lnTo>
                    <a:pt x="298" y="1"/>
                  </a:lnTo>
                  <a:close/>
                </a:path>
              </a:pathLst>
            </a:custGeom>
            <a:solidFill>
              <a:srgbClr val="FFFFFF">
                <a:alpha val="15294"/>
              </a:srgbClr>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marL="0" marR="0" lvl="0" indent="0" algn="l" defTabSz="121917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sp>
          <p:nvSpPr>
            <p:cNvPr id="30" name="Google Shape;638;p24"/>
            <p:cNvSpPr>
              <a:spLocks/>
            </p:cNvSpPr>
            <p:nvPr/>
          </p:nvSpPr>
          <p:spPr bwMode="auto">
            <a:xfrm>
              <a:off x="4913586" y="4684018"/>
              <a:ext cx="250137" cy="274530"/>
            </a:xfrm>
            <a:custGeom>
              <a:avLst/>
              <a:gdLst>
                <a:gd name="T0" fmla="*/ 512464 w 20027"/>
                <a:gd name="T1" fmla="*/ 0 h 21980"/>
                <a:gd name="T2" fmla="*/ 1873 w 20027"/>
                <a:gd name="T3" fmla="*/ 812449 h 21980"/>
                <a:gd name="T4" fmla="*/ 38140703 w 20027"/>
                <a:gd name="T5" fmla="*/ 42824769 h 21980"/>
                <a:gd name="T6" fmla="*/ 39021322 w 20027"/>
                <a:gd name="T7" fmla="*/ 42384384 h 21980"/>
                <a:gd name="T8" fmla="*/ 512464 w 20027"/>
                <a:gd name="T9" fmla="*/ 0 h 2198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0027" h="21980" extrusionOk="0">
                  <a:moveTo>
                    <a:pt x="263" y="0"/>
                  </a:moveTo>
                  <a:cubicBezTo>
                    <a:pt x="179" y="131"/>
                    <a:pt x="96" y="274"/>
                    <a:pt x="1" y="417"/>
                  </a:cubicBezTo>
                  <a:lnTo>
                    <a:pt x="19575" y="21979"/>
                  </a:lnTo>
                  <a:cubicBezTo>
                    <a:pt x="19729" y="21908"/>
                    <a:pt x="19884" y="21836"/>
                    <a:pt x="20027" y="21753"/>
                  </a:cubicBezTo>
                  <a:lnTo>
                    <a:pt x="263" y="0"/>
                  </a:lnTo>
                  <a:close/>
                </a:path>
              </a:pathLst>
            </a:custGeom>
            <a:solidFill>
              <a:srgbClr val="FFFFFF">
                <a:alpha val="15294"/>
              </a:srgbClr>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marL="0" marR="0" lvl="0" indent="0" algn="l" defTabSz="121917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sp>
          <p:nvSpPr>
            <p:cNvPr id="31" name="Google Shape;639;p24"/>
            <p:cNvSpPr>
              <a:spLocks/>
            </p:cNvSpPr>
            <p:nvPr/>
          </p:nvSpPr>
          <p:spPr bwMode="auto">
            <a:xfrm>
              <a:off x="4904818" y="4700517"/>
              <a:ext cx="241507" cy="265163"/>
            </a:xfrm>
            <a:custGeom>
              <a:avLst/>
              <a:gdLst>
                <a:gd name="T0" fmla="*/ 440386 w 19336"/>
                <a:gd name="T1" fmla="*/ 1874 h 21230"/>
                <a:gd name="T2" fmla="*/ 0 w 19336"/>
                <a:gd name="T3" fmla="*/ 906051 h 21230"/>
                <a:gd name="T4" fmla="*/ 36724402 w 19336"/>
                <a:gd name="T5" fmla="*/ 41365553 h 21230"/>
                <a:gd name="T6" fmla="*/ 37675229 w 19336"/>
                <a:gd name="T7" fmla="*/ 41016732 h 21230"/>
                <a:gd name="T8" fmla="*/ 440386 w 19336"/>
                <a:gd name="T9" fmla="*/ 1874 h 2123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9336" h="21230" extrusionOk="0">
                  <a:moveTo>
                    <a:pt x="226" y="1"/>
                  </a:moveTo>
                  <a:cubicBezTo>
                    <a:pt x="143" y="156"/>
                    <a:pt x="72" y="310"/>
                    <a:pt x="0" y="465"/>
                  </a:cubicBezTo>
                  <a:lnTo>
                    <a:pt x="18848" y="21230"/>
                  </a:lnTo>
                  <a:cubicBezTo>
                    <a:pt x="19014" y="21182"/>
                    <a:pt x="19181" y="21111"/>
                    <a:pt x="19336" y="21051"/>
                  </a:cubicBezTo>
                  <a:lnTo>
                    <a:pt x="226" y="1"/>
                  </a:lnTo>
                  <a:close/>
                </a:path>
              </a:pathLst>
            </a:custGeom>
            <a:solidFill>
              <a:srgbClr val="FFFFFF">
                <a:alpha val="15294"/>
              </a:srgbClr>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marL="0" marR="0" lvl="0" indent="0" algn="l" defTabSz="121917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sp>
          <p:nvSpPr>
            <p:cNvPr id="32" name="Google Shape;640;p24"/>
            <p:cNvSpPr>
              <a:spLocks/>
            </p:cNvSpPr>
            <p:nvPr/>
          </p:nvSpPr>
          <p:spPr bwMode="auto">
            <a:xfrm>
              <a:off x="4897524" y="4718665"/>
              <a:ext cx="230066" cy="252523"/>
            </a:xfrm>
            <a:custGeom>
              <a:avLst/>
              <a:gdLst>
                <a:gd name="T0" fmla="*/ 348821 w 18420"/>
                <a:gd name="T1" fmla="*/ 0 h 20218"/>
                <a:gd name="T2" fmla="*/ 1874 w 18420"/>
                <a:gd name="T3" fmla="*/ 997627 h 20218"/>
                <a:gd name="T4" fmla="*/ 34845956 w 18420"/>
                <a:gd name="T5" fmla="*/ 39391802 h 20218"/>
                <a:gd name="T6" fmla="*/ 35890383 w 18420"/>
                <a:gd name="T7" fmla="*/ 39136419 h 20218"/>
                <a:gd name="T8" fmla="*/ 348821 w 18420"/>
                <a:gd name="T9" fmla="*/ 0 h 2021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8420" h="20218" extrusionOk="0">
                  <a:moveTo>
                    <a:pt x="179" y="0"/>
                  </a:moveTo>
                  <a:cubicBezTo>
                    <a:pt x="108" y="167"/>
                    <a:pt x="48" y="346"/>
                    <a:pt x="1" y="512"/>
                  </a:cubicBezTo>
                  <a:lnTo>
                    <a:pt x="17884" y="20217"/>
                  </a:lnTo>
                  <a:cubicBezTo>
                    <a:pt x="18063" y="20181"/>
                    <a:pt x="18241" y="20134"/>
                    <a:pt x="18420" y="20086"/>
                  </a:cubicBezTo>
                  <a:lnTo>
                    <a:pt x="179" y="0"/>
                  </a:lnTo>
                  <a:close/>
                </a:path>
              </a:pathLst>
            </a:custGeom>
            <a:solidFill>
              <a:srgbClr val="FFFFFF">
                <a:alpha val="15294"/>
              </a:srgbClr>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marL="0" marR="0" lvl="0" indent="0" algn="l" defTabSz="121917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sp>
          <p:nvSpPr>
            <p:cNvPr id="33" name="Google Shape;641;p24"/>
            <p:cNvSpPr>
              <a:spLocks/>
            </p:cNvSpPr>
            <p:nvPr/>
          </p:nvSpPr>
          <p:spPr bwMode="auto">
            <a:xfrm>
              <a:off x="4891878" y="4738587"/>
              <a:ext cx="215340" cy="236161"/>
            </a:xfrm>
            <a:custGeom>
              <a:avLst/>
              <a:gdLst>
                <a:gd name="T0" fmla="*/ 255221 w 17241"/>
                <a:gd name="T1" fmla="*/ 1874 h 18908"/>
                <a:gd name="T2" fmla="*/ 0 w 17241"/>
                <a:gd name="T3" fmla="*/ 1114471 h 18908"/>
                <a:gd name="T4" fmla="*/ 32431770 w 17241"/>
                <a:gd name="T5" fmla="*/ 36841166 h 18908"/>
                <a:gd name="T6" fmla="*/ 33593028 w 17241"/>
                <a:gd name="T7" fmla="*/ 36700916 h 18908"/>
                <a:gd name="T8" fmla="*/ 255221 w 17241"/>
                <a:gd name="T9" fmla="*/ 1874 h 1890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7241" h="18908" extrusionOk="0">
                  <a:moveTo>
                    <a:pt x="131" y="1"/>
                  </a:moveTo>
                  <a:cubicBezTo>
                    <a:pt x="84" y="191"/>
                    <a:pt x="36" y="382"/>
                    <a:pt x="0" y="572"/>
                  </a:cubicBezTo>
                  <a:lnTo>
                    <a:pt x="16645" y="18908"/>
                  </a:lnTo>
                  <a:cubicBezTo>
                    <a:pt x="16848" y="18896"/>
                    <a:pt x="17038" y="18872"/>
                    <a:pt x="17241" y="18836"/>
                  </a:cubicBezTo>
                  <a:lnTo>
                    <a:pt x="131" y="1"/>
                  </a:lnTo>
                  <a:close/>
                </a:path>
              </a:pathLst>
            </a:custGeom>
            <a:solidFill>
              <a:srgbClr val="FFFFFF">
                <a:alpha val="15294"/>
              </a:srgbClr>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marL="0" marR="0" lvl="0" indent="0" algn="l" defTabSz="121917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sp>
          <p:nvSpPr>
            <p:cNvPr id="34" name="Google Shape;642;p24"/>
            <p:cNvSpPr>
              <a:spLocks/>
            </p:cNvSpPr>
            <p:nvPr/>
          </p:nvSpPr>
          <p:spPr bwMode="auto">
            <a:xfrm>
              <a:off x="4888456" y="4760744"/>
              <a:ext cx="196155" cy="215315"/>
            </a:xfrm>
            <a:custGeom>
              <a:avLst/>
              <a:gdLst>
                <a:gd name="T0" fmla="*/ 116844 w 15705"/>
                <a:gd name="T1" fmla="*/ 1873 h 17239"/>
                <a:gd name="T2" fmla="*/ 0 w 15705"/>
                <a:gd name="T3" fmla="*/ 1254870 h 17239"/>
                <a:gd name="T4" fmla="*/ 29347224 w 15705"/>
                <a:gd name="T5" fmla="*/ 33569631 h 17239"/>
                <a:gd name="T6" fmla="*/ 29972634 w 15705"/>
                <a:gd name="T7" fmla="*/ 33587254 h 17239"/>
                <a:gd name="T8" fmla="*/ 30600055 w 15705"/>
                <a:gd name="T9" fmla="*/ 33569631 h 17239"/>
                <a:gd name="T10" fmla="*/ 116844 w 15705"/>
                <a:gd name="T11" fmla="*/ 1873 h 1723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5705" h="17239" extrusionOk="0">
                  <a:moveTo>
                    <a:pt x="60" y="1"/>
                  </a:moveTo>
                  <a:cubicBezTo>
                    <a:pt x="36" y="215"/>
                    <a:pt x="12" y="429"/>
                    <a:pt x="0" y="644"/>
                  </a:cubicBezTo>
                  <a:lnTo>
                    <a:pt x="15062" y="17229"/>
                  </a:lnTo>
                  <a:cubicBezTo>
                    <a:pt x="15169" y="17235"/>
                    <a:pt x="15276" y="17238"/>
                    <a:pt x="15383" y="17238"/>
                  </a:cubicBezTo>
                  <a:cubicBezTo>
                    <a:pt x="15491" y="17238"/>
                    <a:pt x="15598" y="17235"/>
                    <a:pt x="15705" y="17229"/>
                  </a:cubicBezTo>
                  <a:lnTo>
                    <a:pt x="60" y="1"/>
                  </a:lnTo>
                  <a:close/>
                </a:path>
              </a:pathLst>
            </a:custGeom>
            <a:solidFill>
              <a:srgbClr val="FFFFFF">
                <a:alpha val="15294"/>
              </a:srgbClr>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marL="0" marR="0" lvl="0" indent="0" algn="l" defTabSz="121917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sp>
          <p:nvSpPr>
            <p:cNvPr id="35" name="Google Shape;643;p24"/>
            <p:cNvSpPr>
              <a:spLocks/>
            </p:cNvSpPr>
            <p:nvPr/>
          </p:nvSpPr>
          <p:spPr bwMode="auto">
            <a:xfrm>
              <a:off x="4887569" y="4785736"/>
              <a:ext cx="171912" cy="189461"/>
            </a:xfrm>
            <a:custGeom>
              <a:avLst/>
              <a:gdLst>
                <a:gd name="T0" fmla="*/ 0 w 13764"/>
                <a:gd name="T1" fmla="*/ 0 h 15169"/>
                <a:gd name="T2" fmla="*/ 46800 w 13764"/>
                <a:gd name="T3" fmla="*/ 1438013 h 15169"/>
                <a:gd name="T4" fmla="*/ 25401697 w 13764"/>
                <a:gd name="T5" fmla="*/ 29368953 h 15169"/>
                <a:gd name="T6" fmla="*/ 26818172 w 13764"/>
                <a:gd name="T7" fmla="*/ 29555991 h 15169"/>
                <a:gd name="T8" fmla="*/ 0 w 13764"/>
                <a:gd name="T9" fmla="*/ 0 h 1516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3764" h="15169" extrusionOk="0">
                  <a:moveTo>
                    <a:pt x="0" y="0"/>
                  </a:moveTo>
                  <a:cubicBezTo>
                    <a:pt x="0" y="250"/>
                    <a:pt x="12" y="500"/>
                    <a:pt x="24" y="738"/>
                  </a:cubicBezTo>
                  <a:lnTo>
                    <a:pt x="13037" y="15073"/>
                  </a:lnTo>
                  <a:cubicBezTo>
                    <a:pt x="13276" y="15109"/>
                    <a:pt x="13526" y="15133"/>
                    <a:pt x="13764" y="15169"/>
                  </a:cubicBezTo>
                  <a:lnTo>
                    <a:pt x="0" y="0"/>
                  </a:lnTo>
                  <a:close/>
                </a:path>
              </a:pathLst>
            </a:custGeom>
            <a:solidFill>
              <a:srgbClr val="FFFFFF">
                <a:alpha val="15294"/>
              </a:srgbClr>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marL="0" marR="0" lvl="0" indent="0" algn="l" defTabSz="121917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sp>
          <p:nvSpPr>
            <p:cNvPr id="36" name="Google Shape;644;p24"/>
            <p:cNvSpPr>
              <a:spLocks/>
            </p:cNvSpPr>
            <p:nvPr/>
          </p:nvSpPr>
          <p:spPr bwMode="auto">
            <a:xfrm>
              <a:off x="4889942" y="4815175"/>
              <a:ext cx="140537" cy="154963"/>
            </a:xfrm>
            <a:custGeom>
              <a:avLst/>
              <a:gdLst>
                <a:gd name="T0" fmla="*/ 1873 w 11252"/>
                <a:gd name="T1" fmla="*/ 1873 h 12407"/>
                <a:gd name="T2" fmla="*/ 325413 w 11252"/>
                <a:gd name="T3" fmla="*/ 1763258 h 12407"/>
                <a:gd name="T4" fmla="*/ 20207027 w 11252"/>
                <a:gd name="T5" fmla="*/ 23663676 h 12407"/>
                <a:gd name="T6" fmla="*/ 21923635 w 11252"/>
                <a:gd name="T7" fmla="*/ 24174103 h 12407"/>
                <a:gd name="T8" fmla="*/ 1873 w 11252"/>
                <a:gd name="T9" fmla="*/ 1873 h 1240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1252" h="12407" extrusionOk="0">
                  <a:moveTo>
                    <a:pt x="1" y="1"/>
                  </a:moveTo>
                  <a:cubicBezTo>
                    <a:pt x="48" y="310"/>
                    <a:pt x="108" y="608"/>
                    <a:pt x="167" y="905"/>
                  </a:cubicBezTo>
                  <a:lnTo>
                    <a:pt x="10371" y="12145"/>
                  </a:lnTo>
                  <a:cubicBezTo>
                    <a:pt x="10669" y="12240"/>
                    <a:pt x="10954" y="12323"/>
                    <a:pt x="11252" y="12407"/>
                  </a:cubicBezTo>
                  <a:lnTo>
                    <a:pt x="1" y="1"/>
                  </a:lnTo>
                  <a:close/>
                </a:path>
              </a:pathLst>
            </a:custGeom>
            <a:solidFill>
              <a:srgbClr val="FFFFFF">
                <a:alpha val="15294"/>
              </a:srgbClr>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marL="0" marR="0" lvl="0" indent="0" algn="l" defTabSz="121917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sp>
          <p:nvSpPr>
            <p:cNvPr id="37" name="Google Shape;645;p24"/>
            <p:cNvSpPr>
              <a:spLocks/>
            </p:cNvSpPr>
            <p:nvPr/>
          </p:nvSpPr>
          <p:spPr bwMode="auto">
            <a:xfrm>
              <a:off x="4899909" y="4852945"/>
              <a:ext cx="93987" cy="103517"/>
            </a:xfrm>
            <a:custGeom>
              <a:avLst/>
              <a:gdLst>
                <a:gd name="T0" fmla="*/ 0 w 7525"/>
                <a:gd name="T1" fmla="*/ 1873 h 8288"/>
                <a:gd name="T2" fmla="*/ 0 w 7525"/>
                <a:gd name="T3" fmla="*/ 1873 h 8288"/>
                <a:gd name="T4" fmla="*/ 1182625 w 7525"/>
                <a:gd name="T5" fmla="*/ 2692716 h 8288"/>
                <a:gd name="T6" fmla="*/ 12086041 w 7525"/>
                <a:gd name="T7" fmla="*/ 14708744 h 8288"/>
                <a:gd name="T8" fmla="*/ 14661910 w 7525"/>
                <a:gd name="T9" fmla="*/ 16146754 h 8288"/>
                <a:gd name="T10" fmla="*/ 0 w 7525"/>
                <a:gd name="T11" fmla="*/ 1873 h 8288"/>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7525" h="8288" extrusionOk="0">
                  <a:moveTo>
                    <a:pt x="0" y="1"/>
                  </a:moveTo>
                  <a:lnTo>
                    <a:pt x="0" y="1"/>
                  </a:lnTo>
                  <a:cubicBezTo>
                    <a:pt x="179" y="477"/>
                    <a:pt x="381" y="929"/>
                    <a:pt x="607" y="1382"/>
                  </a:cubicBezTo>
                  <a:lnTo>
                    <a:pt x="6203" y="7549"/>
                  </a:lnTo>
                  <a:cubicBezTo>
                    <a:pt x="6632" y="7823"/>
                    <a:pt x="7073" y="8061"/>
                    <a:pt x="7525" y="8287"/>
                  </a:cubicBezTo>
                  <a:lnTo>
                    <a:pt x="0" y="1"/>
                  </a:lnTo>
                  <a:close/>
                </a:path>
              </a:pathLst>
            </a:custGeom>
            <a:solidFill>
              <a:srgbClr val="FFFFFF">
                <a:alpha val="15294"/>
              </a:srgbClr>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marL="0" marR="0" lvl="0" indent="0" algn="l" defTabSz="121917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grpSp>
      <p:sp>
        <p:nvSpPr>
          <p:cNvPr id="38" name="Google Shape;646;p24"/>
          <p:cNvSpPr>
            <a:spLocks/>
          </p:cNvSpPr>
          <p:nvPr/>
        </p:nvSpPr>
        <p:spPr bwMode="auto">
          <a:xfrm rot="9549727">
            <a:off x="10902951" y="2065867"/>
            <a:ext cx="1708149" cy="2313517"/>
          </a:xfrm>
          <a:custGeom>
            <a:avLst/>
            <a:gdLst>
              <a:gd name="T0" fmla="*/ 1189836539 w 29738"/>
              <a:gd name="T1" fmla="*/ 1304620516 h 40284"/>
              <a:gd name="T2" fmla="*/ 1092855482 w 29738"/>
              <a:gd name="T3" fmla="*/ 1469476329 h 40284"/>
              <a:gd name="T4" fmla="*/ 901131587 w 29738"/>
              <a:gd name="T5" fmla="*/ 259709291 h 40284"/>
              <a:gd name="T6" fmla="*/ 944466500 w 29738"/>
              <a:gd name="T7" fmla="*/ 1797189858 h 40284"/>
              <a:gd name="T8" fmla="*/ 362979249 w 29738"/>
              <a:gd name="T9" fmla="*/ 698658157 h 40284"/>
              <a:gd name="T10" fmla="*/ 888739851 w 29738"/>
              <a:gd name="T11" fmla="*/ 1957969708 h 40284"/>
              <a:gd name="T12" fmla="*/ 206194197 w 29738"/>
              <a:gd name="T13" fmla="*/ 1158304199 h 40284"/>
              <a:gd name="T14" fmla="*/ 833093072 w 29738"/>
              <a:gd name="T15" fmla="*/ 2147483646 h 40284"/>
              <a:gd name="T16" fmla="*/ 0 w 29738"/>
              <a:gd name="T17" fmla="*/ 1696182550 h 40284"/>
              <a:gd name="T18" fmla="*/ 822779901 w 29738"/>
              <a:gd name="T19" fmla="*/ 2147483646 h 40284"/>
              <a:gd name="T20" fmla="*/ 793917229 w 29738"/>
              <a:gd name="T21" fmla="*/ 2147483646 h 40284"/>
              <a:gd name="T22" fmla="*/ 39175843 w 29738"/>
              <a:gd name="T23" fmla="*/ 2147483646 h 40284"/>
              <a:gd name="T24" fmla="*/ 404714344 w 29738"/>
              <a:gd name="T25" fmla="*/ 2147483646 h 40284"/>
              <a:gd name="T26" fmla="*/ 777366467 w 29738"/>
              <a:gd name="T27" fmla="*/ 2147483646 h 40284"/>
              <a:gd name="T28" fmla="*/ 156705225 w 29738"/>
              <a:gd name="T29" fmla="*/ 2147483646 h 40284"/>
              <a:gd name="T30" fmla="*/ 744428215 w 29738"/>
              <a:gd name="T31" fmla="*/ 2147483646 h 40284"/>
              <a:gd name="T32" fmla="*/ 640650948 w 29738"/>
              <a:gd name="T33" fmla="*/ 2147483646 h 40284"/>
              <a:gd name="T34" fmla="*/ 1132031325 w 29738"/>
              <a:gd name="T35" fmla="*/ 2147483646 h 40284"/>
              <a:gd name="T36" fmla="*/ 814545381 w 29738"/>
              <a:gd name="T37" fmla="*/ 2147483646 h 40284"/>
              <a:gd name="T38" fmla="*/ 828935899 w 29738"/>
              <a:gd name="T39" fmla="*/ 2147483646 h 40284"/>
              <a:gd name="T40" fmla="*/ 1587595020 w 29738"/>
              <a:gd name="T41" fmla="*/ 2147483646 h 40284"/>
              <a:gd name="T42" fmla="*/ 1890850101 w 29738"/>
              <a:gd name="T43" fmla="*/ 2147483646 h 40284"/>
              <a:gd name="T44" fmla="*/ 952060765 w 29738"/>
              <a:gd name="T45" fmla="*/ 2138487549 h 40284"/>
              <a:gd name="T46" fmla="*/ 911446611 w 29738"/>
              <a:gd name="T47" fmla="*/ 1999122896 h 40284"/>
              <a:gd name="T48" fmla="*/ 1948655272 w 29738"/>
              <a:gd name="T49" fmla="*/ 2017742205 h 40284"/>
              <a:gd name="T50" fmla="*/ 1774361832 w 29738"/>
              <a:gd name="T51" fmla="*/ 2031007242 h 40284"/>
              <a:gd name="T52" fmla="*/ 919681174 w 29738"/>
              <a:gd name="T53" fmla="*/ 1976509246 h 40284"/>
              <a:gd name="T54" fmla="*/ 1420496839 w 29738"/>
              <a:gd name="T55" fmla="*/ 1917374913 h 40284"/>
              <a:gd name="T56" fmla="*/ 2055869673 w 29738"/>
              <a:gd name="T57" fmla="*/ 1749801174 h 40284"/>
              <a:gd name="T58" fmla="*/ 993875644 w 29738"/>
              <a:gd name="T59" fmla="*/ 1764186788 h 40284"/>
              <a:gd name="T60" fmla="*/ 1310242543 w 29738"/>
              <a:gd name="T61" fmla="*/ 1579433399 h 40284"/>
              <a:gd name="T62" fmla="*/ 2115673668 w 29738"/>
              <a:gd name="T63" fmla="*/ 1195383276 h 40284"/>
              <a:gd name="T64" fmla="*/ 1220698036 w 29738"/>
              <a:gd name="T65" fmla="*/ 1317006181 h 40284"/>
              <a:gd name="T66" fmla="*/ 2147483646 w 29738"/>
              <a:gd name="T67" fmla="*/ 626579765 h 40284"/>
              <a:gd name="T68" fmla="*/ 2147483646 w 29738"/>
              <a:gd name="T69" fmla="*/ 82467813 h 40284"/>
              <a:gd name="T70" fmla="*/ 1835205132 w 29738"/>
              <a:gd name="T71" fmla="*/ 511108881 h 40284"/>
              <a:gd name="T72" fmla="*/ 1651715800 w 29738"/>
              <a:gd name="T73" fmla="*/ 0 h 4028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9738" h="40284" extrusionOk="0">
                <a:moveTo>
                  <a:pt x="20659" y="0"/>
                </a:moveTo>
                <a:cubicBezTo>
                  <a:pt x="17022" y="4411"/>
                  <a:pt x="13953" y="10291"/>
                  <a:pt x="14882" y="16326"/>
                </a:cubicBezTo>
                <a:lnTo>
                  <a:pt x="14701" y="16584"/>
                </a:lnTo>
                <a:cubicBezTo>
                  <a:pt x="14340" y="17177"/>
                  <a:pt x="13979" y="17770"/>
                  <a:pt x="13669" y="18389"/>
                </a:cubicBezTo>
                <a:cubicBezTo>
                  <a:pt x="13205" y="13308"/>
                  <a:pt x="12406" y="8228"/>
                  <a:pt x="11271" y="3250"/>
                </a:cubicBezTo>
                <a:cubicBezTo>
                  <a:pt x="9698" y="8486"/>
                  <a:pt x="10497" y="14185"/>
                  <a:pt x="13463" y="18776"/>
                </a:cubicBezTo>
                <a:cubicBezTo>
                  <a:pt x="12844" y="19988"/>
                  <a:pt x="12303" y="21200"/>
                  <a:pt x="11813" y="22490"/>
                </a:cubicBezTo>
                <a:cubicBezTo>
                  <a:pt x="10342" y="17693"/>
                  <a:pt x="8150" y="12354"/>
                  <a:pt x="4540" y="8743"/>
                </a:cubicBezTo>
                <a:cubicBezTo>
                  <a:pt x="6551" y="13412"/>
                  <a:pt x="7634" y="19086"/>
                  <a:pt x="11658" y="22928"/>
                </a:cubicBezTo>
                <a:cubicBezTo>
                  <a:pt x="11451" y="23444"/>
                  <a:pt x="11271" y="23960"/>
                  <a:pt x="11116" y="24502"/>
                </a:cubicBezTo>
                <a:cubicBezTo>
                  <a:pt x="7067" y="22206"/>
                  <a:pt x="4978" y="18183"/>
                  <a:pt x="2579" y="14495"/>
                </a:cubicBezTo>
                <a:cubicBezTo>
                  <a:pt x="3559" y="18802"/>
                  <a:pt x="5571" y="24579"/>
                  <a:pt x="10884" y="25250"/>
                </a:cubicBezTo>
                <a:cubicBezTo>
                  <a:pt x="10729" y="25765"/>
                  <a:pt x="10652" y="25997"/>
                  <a:pt x="10420" y="26926"/>
                </a:cubicBezTo>
                <a:cubicBezTo>
                  <a:pt x="6758" y="25688"/>
                  <a:pt x="2786" y="24553"/>
                  <a:pt x="0" y="21226"/>
                </a:cubicBezTo>
                <a:cubicBezTo>
                  <a:pt x="136" y="25466"/>
                  <a:pt x="4517" y="27533"/>
                  <a:pt x="8624" y="27533"/>
                </a:cubicBezTo>
                <a:cubicBezTo>
                  <a:pt x="9188" y="27533"/>
                  <a:pt x="9748" y="27494"/>
                  <a:pt x="10291" y="27416"/>
                </a:cubicBezTo>
                <a:cubicBezTo>
                  <a:pt x="10162" y="27932"/>
                  <a:pt x="10033" y="28422"/>
                  <a:pt x="9930" y="28938"/>
                </a:cubicBezTo>
                <a:cubicBezTo>
                  <a:pt x="7962" y="29088"/>
                  <a:pt x="5995" y="29292"/>
                  <a:pt x="3944" y="29292"/>
                </a:cubicBezTo>
                <a:cubicBezTo>
                  <a:pt x="2822" y="29292"/>
                  <a:pt x="1676" y="29231"/>
                  <a:pt x="490" y="29067"/>
                </a:cubicBezTo>
                <a:cubicBezTo>
                  <a:pt x="1849" y="30026"/>
                  <a:pt x="3422" y="30331"/>
                  <a:pt x="5062" y="30331"/>
                </a:cubicBezTo>
                <a:cubicBezTo>
                  <a:pt x="6596" y="30331"/>
                  <a:pt x="8190" y="30064"/>
                  <a:pt x="9723" y="29814"/>
                </a:cubicBezTo>
                <a:cubicBezTo>
                  <a:pt x="9620" y="30253"/>
                  <a:pt x="9543" y="30666"/>
                  <a:pt x="9466" y="31104"/>
                </a:cubicBezTo>
                <a:cubicBezTo>
                  <a:pt x="6912" y="31517"/>
                  <a:pt x="4617" y="33245"/>
                  <a:pt x="1960" y="34122"/>
                </a:cubicBezTo>
                <a:cubicBezTo>
                  <a:pt x="2357" y="34238"/>
                  <a:pt x="2774" y="34290"/>
                  <a:pt x="3202" y="34290"/>
                </a:cubicBezTo>
                <a:cubicBezTo>
                  <a:pt x="5248" y="34290"/>
                  <a:pt x="7562" y="33085"/>
                  <a:pt x="9311" y="31826"/>
                </a:cubicBezTo>
                <a:cubicBezTo>
                  <a:pt x="8167" y="38164"/>
                  <a:pt x="7894" y="40283"/>
                  <a:pt x="8013" y="40283"/>
                </a:cubicBezTo>
                <a:cubicBezTo>
                  <a:pt x="8206" y="40283"/>
                  <a:pt x="9423" y="34747"/>
                  <a:pt x="9646" y="32548"/>
                </a:cubicBezTo>
                <a:cubicBezTo>
                  <a:pt x="10136" y="34431"/>
                  <a:pt x="11967" y="36881"/>
                  <a:pt x="14159" y="36984"/>
                </a:cubicBezTo>
                <a:cubicBezTo>
                  <a:pt x="12483" y="35592"/>
                  <a:pt x="12122" y="32780"/>
                  <a:pt x="9852" y="31491"/>
                </a:cubicBezTo>
                <a:cubicBezTo>
                  <a:pt x="9956" y="30949"/>
                  <a:pt x="10059" y="30382"/>
                  <a:pt x="10188" y="29814"/>
                </a:cubicBezTo>
                <a:cubicBezTo>
                  <a:pt x="11451" y="32445"/>
                  <a:pt x="15681" y="33941"/>
                  <a:pt x="18415" y="34508"/>
                </a:cubicBezTo>
                <a:cubicBezTo>
                  <a:pt x="15733" y="33116"/>
                  <a:pt x="13747" y="29557"/>
                  <a:pt x="10368" y="29067"/>
                </a:cubicBezTo>
                <a:cubicBezTo>
                  <a:pt x="10471" y="28499"/>
                  <a:pt x="10626" y="27958"/>
                  <a:pt x="10755" y="27416"/>
                </a:cubicBezTo>
                <a:cubicBezTo>
                  <a:pt x="13341" y="28949"/>
                  <a:pt x="16615" y="30151"/>
                  <a:pt x="19857" y="30151"/>
                </a:cubicBezTo>
                <a:cubicBezTo>
                  <a:pt x="21141" y="30151"/>
                  <a:pt x="22421" y="29963"/>
                  <a:pt x="23650" y="29531"/>
                </a:cubicBezTo>
                <a:cubicBezTo>
                  <a:pt x="23516" y="29538"/>
                  <a:pt x="23382" y="29542"/>
                  <a:pt x="23248" y="29542"/>
                </a:cubicBezTo>
                <a:cubicBezTo>
                  <a:pt x="19522" y="29542"/>
                  <a:pt x="15846" y="26761"/>
                  <a:pt x="11908" y="26761"/>
                </a:cubicBezTo>
                <a:cubicBezTo>
                  <a:pt x="11577" y="26761"/>
                  <a:pt x="11245" y="26780"/>
                  <a:pt x="10910" y="26823"/>
                </a:cubicBezTo>
                <a:cubicBezTo>
                  <a:pt x="11013" y="26359"/>
                  <a:pt x="11142" y="25894"/>
                  <a:pt x="11400" y="25017"/>
                </a:cubicBezTo>
                <a:cubicBezTo>
                  <a:pt x="14088" y="25693"/>
                  <a:pt x="17223" y="26342"/>
                  <a:pt x="19887" y="26342"/>
                </a:cubicBezTo>
                <a:cubicBezTo>
                  <a:pt x="21696" y="26342"/>
                  <a:pt x="23288" y="26042"/>
                  <a:pt x="24373" y="25250"/>
                </a:cubicBezTo>
                <a:cubicBezTo>
                  <a:pt x="23649" y="25368"/>
                  <a:pt x="22922" y="25416"/>
                  <a:pt x="22193" y="25416"/>
                </a:cubicBezTo>
                <a:cubicBezTo>
                  <a:pt x="19226" y="25416"/>
                  <a:pt x="16227" y="24628"/>
                  <a:pt x="13264" y="24628"/>
                </a:cubicBezTo>
                <a:cubicBezTo>
                  <a:pt x="12675" y="24628"/>
                  <a:pt x="12088" y="24659"/>
                  <a:pt x="11503" y="24734"/>
                </a:cubicBezTo>
                <a:cubicBezTo>
                  <a:pt x="11684" y="24141"/>
                  <a:pt x="11890" y="23547"/>
                  <a:pt x="12096" y="22954"/>
                </a:cubicBezTo>
                <a:cubicBezTo>
                  <a:pt x="13934" y="23651"/>
                  <a:pt x="15855" y="23994"/>
                  <a:pt x="17767" y="23994"/>
                </a:cubicBezTo>
                <a:cubicBezTo>
                  <a:pt x="20523" y="23994"/>
                  <a:pt x="23262" y="23282"/>
                  <a:pt x="25714" y="21897"/>
                </a:cubicBezTo>
                <a:cubicBezTo>
                  <a:pt x="24100" y="22475"/>
                  <a:pt x="22386" y="22662"/>
                  <a:pt x="20631" y="22662"/>
                </a:cubicBezTo>
                <a:cubicBezTo>
                  <a:pt x="17926" y="22662"/>
                  <a:pt x="15122" y="22218"/>
                  <a:pt x="12431" y="22077"/>
                </a:cubicBezTo>
                <a:cubicBezTo>
                  <a:pt x="12793" y="21175"/>
                  <a:pt x="12844" y="21020"/>
                  <a:pt x="13566" y="19524"/>
                </a:cubicBezTo>
                <a:cubicBezTo>
                  <a:pt x="14461" y="19680"/>
                  <a:pt x="15415" y="19765"/>
                  <a:pt x="16388" y="19765"/>
                </a:cubicBezTo>
                <a:cubicBezTo>
                  <a:pt x="20240" y="19765"/>
                  <a:pt x="24403" y="18438"/>
                  <a:pt x="26462" y="14959"/>
                </a:cubicBezTo>
                <a:cubicBezTo>
                  <a:pt x="22722" y="17744"/>
                  <a:pt x="17925" y="17744"/>
                  <a:pt x="13747" y="19137"/>
                </a:cubicBezTo>
                <a:cubicBezTo>
                  <a:pt x="14211" y="18234"/>
                  <a:pt x="14701" y="17332"/>
                  <a:pt x="15268" y="16481"/>
                </a:cubicBezTo>
                <a:cubicBezTo>
                  <a:pt x="21071" y="15526"/>
                  <a:pt x="27983" y="10936"/>
                  <a:pt x="29221" y="7841"/>
                </a:cubicBezTo>
                <a:cubicBezTo>
                  <a:pt x="25121" y="10858"/>
                  <a:pt x="20194" y="13360"/>
                  <a:pt x="15630" y="16016"/>
                </a:cubicBezTo>
                <a:cubicBezTo>
                  <a:pt x="18931" y="11271"/>
                  <a:pt x="28731" y="5829"/>
                  <a:pt x="29737" y="1032"/>
                </a:cubicBezTo>
                <a:cubicBezTo>
                  <a:pt x="27803" y="3173"/>
                  <a:pt x="25249" y="4668"/>
                  <a:pt x="22954" y="6396"/>
                </a:cubicBezTo>
                <a:cubicBezTo>
                  <a:pt x="19369" y="8821"/>
                  <a:pt x="18080" y="12483"/>
                  <a:pt x="15243" y="15759"/>
                </a:cubicBezTo>
                <a:cubicBezTo>
                  <a:pt x="16223" y="10368"/>
                  <a:pt x="19627" y="5649"/>
                  <a:pt x="20659" y="0"/>
                </a:cubicBez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lIns="121900" tIns="121900" rIns="121900" bIns="121900" anchor="ctr"/>
          <a:lstStyle/>
          <a:p>
            <a:pPr marL="0" marR="0" lvl="0" indent="0" algn="l" defTabSz="121917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grpSp>
        <p:nvGrpSpPr>
          <p:cNvPr id="39" name="Google Shape;647;p24"/>
          <p:cNvGrpSpPr>
            <a:grpSpLocks/>
          </p:cNvGrpSpPr>
          <p:nvPr/>
        </p:nvGrpSpPr>
        <p:grpSpPr bwMode="auto">
          <a:xfrm rot="8310808">
            <a:off x="10930468" y="1071034"/>
            <a:ext cx="1680633" cy="1350433"/>
            <a:chOff x="4649450" y="3527425"/>
            <a:chExt cx="1224050" cy="983475"/>
          </a:xfrm>
        </p:grpSpPr>
        <p:sp>
          <p:nvSpPr>
            <p:cNvPr id="40" name="Google Shape;648;p24"/>
            <p:cNvSpPr/>
            <p:nvPr/>
          </p:nvSpPr>
          <p:spPr>
            <a:xfrm>
              <a:off x="4649048" y="4160226"/>
              <a:ext cx="456321" cy="168024"/>
            </a:xfrm>
            <a:custGeom>
              <a:avLst/>
              <a:gdLst/>
              <a:ahLst/>
              <a:cxnLst/>
              <a:rect l="l" t="t" r="r" b="b"/>
              <a:pathLst>
                <a:path w="18259" h="6731" extrusionOk="0">
                  <a:moveTo>
                    <a:pt x="14506" y="1"/>
                  </a:moveTo>
                  <a:lnTo>
                    <a:pt x="14454" y="52"/>
                  </a:lnTo>
                  <a:cubicBezTo>
                    <a:pt x="10483" y="3121"/>
                    <a:pt x="5815" y="5107"/>
                    <a:pt x="888" y="5855"/>
                  </a:cubicBezTo>
                  <a:cubicBezTo>
                    <a:pt x="21" y="6472"/>
                    <a:pt x="0" y="6730"/>
                    <a:pt x="534" y="6730"/>
                  </a:cubicBezTo>
                  <a:cubicBezTo>
                    <a:pt x="3080" y="6730"/>
                    <a:pt x="18259" y="854"/>
                    <a:pt x="14506" y="1"/>
                  </a:cubicBezTo>
                  <a:close/>
                </a:path>
              </a:pathLst>
            </a:custGeom>
            <a:solidFill>
              <a:schemeClr val="accent3"/>
            </a:solidFill>
            <a:ln>
              <a:noFill/>
            </a:ln>
          </p:spPr>
          <p:txBody>
            <a:bodyPr spcFirstLastPara="1" lIns="91425" tIns="91425" rIns="91425" bIns="91425" anchor="ctr"/>
            <a:lstStyle/>
            <a:p>
              <a:pPr marL="0" marR="0" lvl="0" indent="0" algn="l" defTabSz="1219170" rtl="0" eaLnBrk="1" fontAlgn="base"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sp>
          <p:nvSpPr>
            <p:cNvPr id="41" name="Google Shape;649;p24"/>
            <p:cNvSpPr/>
            <p:nvPr/>
          </p:nvSpPr>
          <p:spPr>
            <a:xfrm>
              <a:off x="4763657" y="3534053"/>
              <a:ext cx="1117678" cy="983475"/>
            </a:xfrm>
            <a:custGeom>
              <a:avLst/>
              <a:gdLst/>
              <a:ahLst/>
              <a:cxnLst/>
              <a:rect l="l" t="t" r="r" b="b"/>
              <a:pathLst>
                <a:path w="44697" h="39339" extrusionOk="0">
                  <a:moveTo>
                    <a:pt x="36379" y="5979"/>
                  </a:moveTo>
                  <a:cubicBezTo>
                    <a:pt x="37626" y="5979"/>
                    <a:pt x="37864" y="7555"/>
                    <a:pt x="35747" y="9035"/>
                  </a:cubicBezTo>
                  <a:cubicBezTo>
                    <a:pt x="35259" y="9350"/>
                    <a:pt x="34824" y="9486"/>
                    <a:pt x="34473" y="9486"/>
                  </a:cubicBezTo>
                  <a:cubicBezTo>
                    <a:pt x="33357" y="9486"/>
                    <a:pt x="33082" y="8112"/>
                    <a:pt x="34612" y="6739"/>
                  </a:cubicBezTo>
                  <a:cubicBezTo>
                    <a:pt x="35297" y="6203"/>
                    <a:pt x="35910" y="5979"/>
                    <a:pt x="36379" y="5979"/>
                  </a:cubicBezTo>
                  <a:close/>
                  <a:moveTo>
                    <a:pt x="21172" y="10001"/>
                  </a:moveTo>
                  <a:cubicBezTo>
                    <a:pt x="21224" y="10001"/>
                    <a:pt x="21276" y="10006"/>
                    <a:pt x="21330" y="10015"/>
                  </a:cubicBezTo>
                  <a:cubicBezTo>
                    <a:pt x="22725" y="10339"/>
                    <a:pt x="21930" y="14441"/>
                    <a:pt x="20363" y="14441"/>
                  </a:cubicBezTo>
                  <a:cubicBezTo>
                    <a:pt x="20308" y="14441"/>
                    <a:pt x="20252" y="14435"/>
                    <a:pt x="20195" y="14425"/>
                  </a:cubicBezTo>
                  <a:cubicBezTo>
                    <a:pt x="18771" y="14125"/>
                    <a:pt x="19573" y="10001"/>
                    <a:pt x="21172" y="10001"/>
                  </a:cubicBezTo>
                  <a:close/>
                  <a:moveTo>
                    <a:pt x="19764" y="21596"/>
                  </a:moveTo>
                  <a:cubicBezTo>
                    <a:pt x="20187" y="21596"/>
                    <a:pt x="20679" y="21690"/>
                    <a:pt x="21227" y="21904"/>
                  </a:cubicBezTo>
                  <a:cubicBezTo>
                    <a:pt x="23760" y="23171"/>
                    <a:pt x="23321" y="25199"/>
                    <a:pt x="21380" y="25199"/>
                  </a:cubicBezTo>
                  <a:cubicBezTo>
                    <a:pt x="20950" y="25199"/>
                    <a:pt x="20447" y="25099"/>
                    <a:pt x="19885" y="24870"/>
                  </a:cubicBezTo>
                  <a:cubicBezTo>
                    <a:pt x="17338" y="23618"/>
                    <a:pt x="17796" y="21596"/>
                    <a:pt x="19764" y="21596"/>
                  </a:cubicBezTo>
                  <a:close/>
                  <a:moveTo>
                    <a:pt x="24182" y="26162"/>
                  </a:moveTo>
                  <a:cubicBezTo>
                    <a:pt x="24978" y="26162"/>
                    <a:pt x="26067" y="26763"/>
                    <a:pt x="25869" y="27630"/>
                  </a:cubicBezTo>
                  <a:cubicBezTo>
                    <a:pt x="25759" y="27880"/>
                    <a:pt x="25466" y="27993"/>
                    <a:pt x="25120" y="27993"/>
                  </a:cubicBezTo>
                  <a:cubicBezTo>
                    <a:pt x="24325" y="27993"/>
                    <a:pt x="23247" y="27401"/>
                    <a:pt x="23445" y="26521"/>
                  </a:cubicBezTo>
                  <a:cubicBezTo>
                    <a:pt x="23553" y="26273"/>
                    <a:pt x="23840" y="26162"/>
                    <a:pt x="24182" y="26162"/>
                  </a:cubicBezTo>
                  <a:close/>
                  <a:moveTo>
                    <a:pt x="25606" y="0"/>
                  </a:moveTo>
                  <a:cubicBezTo>
                    <a:pt x="22588" y="0"/>
                    <a:pt x="17675" y="4496"/>
                    <a:pt x="17900" y="6456"/>
                  </a:cubicBezTo>
                  <a:cubicBezTo>
                    <a:pt x="16987" y="8479"/>
                    <a:pt x="18562" y="15892"/>
                    <a:pt x="17553" y="15892"/>
                  </a:cubicBezTo>
                  <a:cubicBezTo>
                    <a:pt x="17250" y="15892"/>
                    <a:pt x="16715" y="15226"/>
                    <a:pt x="15811" y="13548"/>
                  </a:cubicBezTo>
                  <a:cubicBezTo>
                    <a:pt x="13644" y="6765"/>
                    <a:pt x="18519" y="3541"/>
                    <a:pt x="16894" y="2097"/>
                  </a:cubicBezTo>
                  <a:lnTo>
                    <a:pt x="16894" y="2097"/>
                  </a:lnTo>
                  <a:cubicBezTo>
                    <a:pt x="4927" y="6524"/>
                    <a:pt x="13981" y="20631"/>
                    <a:pt x="11457" y="20631"/>
                  </a:cubicBezTo>
                  <a:cubicBezTo>
                    <a:pt x="11408" y="20631"/>
                    <a:pt x="11355" y="20625"/>
                    <a:pt x="11297" y="20615"/>
                  </a:cubicBezTo>
                  <a:cubicBezTo>
                    <a:pt x="3844" y="16823"/>
                    <a:pt x="7919" y="10273"/>
                    <a:pt x="6268" y="9241"/>
                  </a:cubicBezTo>
                  <a:lnTo>
                    <a:pt x="6268" y="9241"/>
                  </a:lnTo>
                  <a:cubicBezTo>
                    <a:pt x="1780" y="9447"/>
                    <a:pt x="1" y="18345"/>
                    <a:pt x="1368" y="21131"/>
                  </a:cubicBezTo>
                  <a:cubicBezTo>
                    <a:pt x="2425" y="24225"/>
                    <a:pt x="5314" y="26727"/>
                    <a:pt x="8563" y="26933"/>
                  </a:cubicBezTo>
                  <a:cubicBezTo>
                    <a:pt x="6681" y="33304"/>
                    <a:pt x="11968" y="36295"/>
                    <a:pt x="13180" y="37095"/>
                  </a:cubicBezTo>
                  <a:cubicBezTo>
                    <a:pt x="16091" y="38759"/>
                    <a:pt x="18570" y="39338"/>
                    <a:pt x="20584" y="39338"/>
                  </a:cubicBezTo>
                  <a:cubicBezTo>
                    <a:pt x="22940" y="39338"/>
                    <a:pt x="24659" y="38544"/>
                    <a:pt x="25688" y="37766"/>
                  </a:cubicBezTo>
                  <a:cubicBezTo>
                    <a:pt x="27932" y="35831"/>
                    <a:pt x="26101" y="36167"/>
                    <a:pt x="21975" y="35702"/>
                  </a:cubicBezTo>
                  <a:cubicBezTo>
                    <a:pt x="17100" y="35522"/>
                    <a:pt x="14469" y="31086"/>
                    <a:pt x="15991" y="29616"/>
                  </a:cubicBezTo>
                  <a:cubicBezTo>
                    <a:pt x="16201" y="29582"/>
                    <a:pt x="16415" y="29566"/>
                    <a:pt x="16633" y="29566"/>
                  </a:cubicBezTo>
                  <a:cubicBezTo>
                    <a:pt x="19978" y="29566"/>
                    <a:pt x="24301" y="33264"/>
                    <a:pt x="28670" y="33264"/>
                  </a:cubicBezTo>
                  <a:cubicBezTo>
                    <a:pt x="29941" y="33264"/>
                    <a:pt x="31216" y="32951"/>
                    <a:pt x="32471" y="32143"/>
                  </a:cubicBezTo>
                  <a:cubicBezTo>
                    <a:pt x="34277" y="31215"/>
                    <a:pt x="38068" y="28558"/>
                    <a:pt x="36933" y="27759"/>
                  </a:cubicBezTo>
                  <a:lnTo>
                    <a:pt x="36933" y="27759"/>
                  </a:lnTo>
                  <a:cubicBezTo>
                    <a:pt x="35945" y="27884"/>
                    <a:pt x="34966" y="27947"/>
                    <a:pt x="34021" y="27947"/>
                  </a:cubicBezTo>
                  <a:cubicBezTo>
                    <a:pt x="29910" y="27947"/>
                    <a:pt x="26443" y="26752"/>
                    <a:pt x="25688" y="24277"/>
                  </a:cubicBezTo>
                  <a:cubicBezTo>
                    <a:pt x="25424" y="23442"/>
                    <a:pt x="25932" y="23157"/>
                    <a:pt x="26853" y="23157"/>
                  </a:cubicBezTo>
                  <a:cubicBezTo>
                    <a:pt x="28828" y="23157"/>
                    <a:pt x="32703" y="24465"/>
                    <a:pt x="34948" y="24465"/>
                  </a:cubicBezTo>
                  <a:cubicBezTo>
                    <a:pt x="35537" y="24465"/>
                    <a:pt x="36013" y="24375"/>
                    <a:pt x="36314" y="24148"/>
                  </a:cubicBezTo>
                  <a:cubicBezTo>
                    <a:pt x="38816" y="23606"/>
                    <a:pt x="43303" y="19274"/>
                    <a:pt x="41137" y="18500"/>
                  </a:cubicBezTo>
                  <a:lnTo>
                    <a:pt x="41137" y="18500"/>
                  </a:lnTo>
                  <a:cubicBezTo>
                    <a:pt x="39565" y="18986"/>
                    <a:pt x="37927" y="19194"/>
                    <a:pt x="36455" y="19194"/>
                  </a:cubicBezTo>
                  <a:cubicBezTo>
                    <a:pt x="32299" y="19194"/>
                    <a:pt x="29474" y="17531"/>
                    <a:pt x="33245" y="15740"/>
                  </a:cubicBezTo>
                  <a:cubicBezTo>
                    <a:pt x="36340" y="14554"/>
                    <a:pt x="40131" y="15818"/>
                    <a:pt x="42375" y="13006"/>
                  </a:cubicBezTo>
                  <a:cubicBezTo>
                    <a:pt x="43355" y="10453"/>
                    <a:pt x="44696" y="5966"/>
                    <a:pt x="43742" y="4109"/>
                  </a:cubicBezTo>
                  <a:cubicBezTo>
                    <a:pt x="41314" y="2858"/>
                    <a:pt x="38595" y="2047"/>
                    <a:pt x="36153" y="2047"/>
                  </a:cubicBezTo>
                  <a:cubicBezTo>
                    <a:pt x="32654" y="2047"/>
                    <a:pt x="29725" y="3712"/>
                    <a:pt x="29041" y="8132"/>
                  </a:cubicBezTo>
                  <a:cubicBezTo>
                    <a:pt x="28743" y="9270"/>
                    <a:pt x="28120" y="10152"/>
                    <a:pt x="27203" y="10152"/>
                  </a:cubicBezTo>
                  <a:cubicBezTo>
                    <a:pt x="26852" y="10152"/>
                    <a:pt x="26459" y="10023"/>
                    <a:pt x="26024" y="9731"/>
                  </a:cubicBezTo>
                  <a:cubicBezTo>
                    <a:pt x="23651" y="7100"/>
                    <a:pt x="26901" y="3851"/>
                    <a:pt x="27468" y="1065"/>
                  </a:cubicBezTo>
                  <a:cubicBezTo>
                    <a:pt x="27065" y="312"/>
                    <a:pt x="26401" y="0"/>
                    <a:pt x="25606" y="0"/>
                  </a:cubicBezTo>
                  <a:close/>
                </a:path>
              </a:pathLst>
            </a:custGeom>
            <a:solidFill>
              <a:schemeClr val="accent4"/>
            </a:solidFill>
            <a:ln>
              <a:noFill/>
            </a:ln>
          </p:spPr>
          <p:txBody>
            <a:bodyPr spcFirstLastPara="1" lIns="91425" tIns="91425" rIns="91425" bIns="91425" anchor="ctr"/>
            <a:lstStyle/>
            <a:p>
              <a:pPr marL="0" marR="0" lvl="0" indent="0" algn="l" defTabSz="1219170" rtl="0" eaLnBrk="1" fontAlgn="base"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sp>
          <p:nvSpPr>
            <p:cNvPr id="42" name="Google Shape;650;p24"/>
            <p:cNvSpPr/>
            <p:nvPr/>
          </p:nvSpPr>
          <p:spPr>
            <a:xfrm>
              <a:off x="4840347" y="3614258"/>
              <a:ext cx="810895" cy="761499"/>
            </a:xfrm>
            <a:custGeom>
              <a:avLst/>
              <a:gdLst/>
              <a:ahLst/>
              <a:cxnLst/>
              <a:rect l="l" t="t" r="r" b="b"/>
              <a:pathLst>
                <a:path w="32471" h="30460" extrusionOk="0">
                  <a:moveTo>
                    <a:pt x="21097" y="0"/>
                  </a:moveTo>
                  <a:lnTo>
                    <a:pt x="21097" y="0"/>
                  </a:lnTo>
                  <a:cubicBezTo>
                    <a:pt x="18312" y="4075"/>
                    <a:pt x="17873" y="9827"/>
                    <a:pt x="20014" y="14675"/>
                  </a:cubicBezTo>
                  <a:cubicBezTo>
                    <a:pt x="17796" y="15759"/>
                    <a:pt x="15114" y="17177"/>
                    <a:pt x="12663" y="18544"/>
                  </a:cubicBezTo>
                  <a:cubicBezTo>
                    <a:pt x="8614" y="14005"/>
                    <a:pt x="8589" y="9827"/>
                    <a:pt x="10007" y="4901"/>
                  </a:cubicBezTo>
                  <a:lnTo>
                    <a:pt x="10007" y="4901"/>
                  </a:lnTo>
                  <a:cubicBezTo>
                    <a:pt x="7841" y="9208"/>
                    <a:pt x="8924" y="14908"/>
                    <a:pt x="12457" y="18647"/>
                  </a:cubicBezTo>
                  <a:cubicBezTo>
                    <a:pt x="10884" y="19524"/>
                    <a:pt x="8769" y="20762"/>
                    <a:pt x="6912" y="21897"/>
                  </a:cubicBezTo>
                  <a:cubicBezTo>
                    <a:pt x="2192" y="20607"/>
                    <a:pt x="26" y="15217"/>
                    <a:pt x="464" y="10446"/>
                  </a:cubicBezTo>
                  <a:lnTo>
                    <a:pt x="464" y="10446"/>
                  </a:lnTo>
                  <a:cubicBezTo>
                    <a:pt x="0" y="10884"/>
                    <a:pt x="284" y="12096"/>
                    <a:pt x="258" y="13231"/>
                  </a:cubicBezTo>
                  <a:cubicBezTo>
                    <a:pt x="568" y="16739"/>
                    <a:pt x="2734" y="20891"/>
                    <a:pt x="6628" y="22052"/>
                  </a:cubicBezTo>
                  <a:cubicBezTo>
                    <a:pt x="6345" y="22464"/>
                    <a:pt x="4153" y="23135"/>
                    <a:pt x="4230" y="23805"/>
                  </a:cubicBezTo>
                  <a:cubicBezTo>
                    <a:pt x="4926" y="23367"/>
                    <a:pt x="6061" y="22671"/>
                    <a:pt x="7170" y="22000"/>
                  </a:cubicBezTo>
                  <a:lnTo>
                    <a:pt x="7170" y="22000"/>
                  </a:lnTo>
                  <a:cubicBezTo>
                    <a:pt x="5519" y="24527"/>
                    <a:pt x="6783" y="29840"/>
                    <a:pt x="9491" y="30459"/>
                  </a:cubicBezTo>
                  <a:cubicBezTo>
                    <a:pt x="5881" y="28138"/>
                    <a:pt x="5287" y="21819"/>
                    <a:pt x="10162" y="20220"/>
                  </a:cubicBezTo>
                  <a:cubicBezTo>
                    <a:pt x="14902" y="21989"/>
                    <a:pt x="18574" y="27881"/>
                    <a:pt x="24211" y="27881"/>
                  </a:cubicBezTo>
                  <a:cubicBezTo>
                    <a:pt x="24248" y="27881"/>
                    <a:pt x="24284" y="27881"/>
                    <a:pt x="24321" y="27880"/>
                  </a:cubicBezTo>
                  <a:cubicBezTo>
                    <a:pt x="18956" y="27236"/>
                    <a:pt x="15397" y="22438"/>
                    <a:pt x="10394" y="20091"/>
                  </a:cubicBezTo>
                  <a:cubicBezTo>
                    <a:pt x="13515" y="18286"/>
                    <a:pt x="16816" y="16507"/>
                    <a:pt x="20246" y="14804"/>
                  </a:cubicBezTo>
                  <a:lnTo>
                    <a:pt x="21871" y="14005"/>
                  </a:lnTo>
                  <a:cubicBezTo>
                    <a:pt x="24118" y="15173"/>
                    <a:pt x="27476" y="18015"/>
                    <a:pt x="30159" y="18015"/>
                  </a:cubicBezTo>
                  <a:cubicBezTo>
                    <a:pt x="30617" y="18015"/>
                    <a:pt x="31055" y="17932"/>
                    <a:pt x="31465" y="17745"/>
                  </a:cubicBezTo>
                  <a:lnTo>
                    <a:pt x="31465" y="17745"/>
                  </a:lnTo>
                  <a:cubicBezTo>
                    <a:pt x="31199" y="17778"/>
                    <a:pt x="30936" y="17794"/>
                    <a:pt x="30677" y="17794"/>
                  </a:cubicBezTo>
                  <a:cubicBezTo>
                    <a:pt x="27570" y="17794"/>
                    <a:pt x="24936" y="15495"/>
                    <a:pt x="22103" y="13876"/>
                  </a:cubicBezTo>
                  <a:cubicBezTo>
                    <a:pt x="25224" y="12380"/>
                    <a:pt x="31671" y="9053"/>
                    <a:pt x="32471" y="6061"/>
                  </a:cubicBezTo>
                  <a:lnTo>
                    <a:pt x="32471" y="6061"/>
                  </a:lnTo>
                  <a:cubicBezTo>
                    <a:pt x="31052" y="8176"/>
                    <a:pt x="28912" y="9904"/>
                    <a:pt x="26539" y="11297"/>
                  </a:cubicBezTo>
                  <a:cubicBezTo>
                    <a:pt x="25966" y="10495"/>
                    <a:pt x="28283" y="4708"/>
                    <a:pt x="28085" y="4708"/>
                  </a:cubicBezTo>
                  <a:cubicBezTo>
                    <a:pt x="28060" y="4708"/>
                    <a:pt x="27995" y="4799"/>
                    <a:pt x="27880" y="5004"/>
                  </a:cubicBezTo>
                  <a:cubicBezTo>
                    <a:pt x="24037" y="12432"/>
                    <a:pt x="30201" y="9904"/>
                    <a:pt x="20194" y="14572"/>
                  </a:cubicBezTo>
                  <a:cubicBezTo>
                    <a:pt x="17770" y="9208"/>
                    <a:pt x="19034" y="4256"/>
                    <a:pt x="21097" y="0"/>
                  </a:cubicBezTo>
                  <a:close/>
                </a:path>
              </a:pathLst>
            </a:custGeom>
            <a:solidFill>
              <a:schemeClr val="accent3"/>
            </a:solidFill>
            <a:ln>
              <a:noFill/>
            </a:ln>
          </p:spPr>
          <p:txBody>
            <a:bodyPr spcFirstLastPara="1" lIns="91425" tIns="91425" rIns="91425" bIns="91425" anchor="ctr"/>
            <a:lstStyle/>
            <a:p>
              <a:pPr marL="0" marR="0" lvl="0" indent="0" algn="l" defTabSz="1219170" rtl="0" eaLnBrk="1" fontAlgn="base"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grpSp>
      <p:sp>
        <p:nvSpPr>
          <p:cNvPr id="43" name="Google Shape;651;p24"/>
          <p:cNvSpPr/>
          <p:nvPr/>
        </p:nvSpPr>
        <p:spPr>
          <a:xfrm rot="10800000">
            <a:off x="10843685" y="-205317"/>
            <a:ext cx="1449916" cy="1964268"/>
          </a:xfrm>
          <a:custGeom>
            <a:avLst/>
            <a:gdLst/>
            <a:ahLst/>
            <a:cxnLst/>
            <a:rect l="l" t="t" r="r" b="b"/>
            <a:pathLst>
              <a:path w="29738" h="40284" extrusionOk="0">
                <a:moveTo>
                  <a:pt x="20659" y="0"/>
                </a:moveTo>
                <a:cubicBezTo>
                  <a:pt x="17022" y="4411"/>
                  <a:pt x="13953" y="10291"/>
                  <a:pt x="14882" y="16326"/>
                </a:cubicBezTo>
                <a:lnTo>
                  <a:pt x="14701" y="16584"/>
                </a:lnTo>
                <a:cubicBezTo>
                  <a:pt x="14340" y="17177"/>
                  <a:pt x="13979" y="17770"/>
                  <a:pt x="13669" y="18389"/>
                </a:cubicBezTo>
                <a:cubicBezTo>
                  <a:pt x="13205" y="13308"/>
                  <a:pt x="12406" y="8228"/>
                  <a:pt x="11271" y="3250"/>
                </a:cubicBezTo>
                <a:lnTo>
                  <a:pt x="11271" y="3250"/>
                </a:lnTo>
                <a:cubicBezTo>
                  <a:pt x="9698" y="8486"/>
                  <a:pt x="10497" y="14185"/>
                  <a:pt x="13463" y="18776"/>
                </a:cubicBezTo>
                <a:cubicBezTo>
                  <a:pt x="12844" y="19988"/>
                  <a:pt x="12303" y="21200"/>
                  <a:pt x="11813" y="22490"/>
                </a:cubicBezTo>
                <a:cubicBezTo>
                  <a:pt x="10342" y="17693"/>
                  <a:pt x="8150" y="12354"/>
                  <a:pt x="4540" y="8743"/>
                </a:cubicBezTo>
                <a:lnTo>
                  <a:pt x="4540" y="8743"/>
                </a:lnTo>
                <a:cubicBezTo>
                  <a:pt x="6551" y="13412"/>
                  <a:pt x="7634" y="19086"/>
                  <a:pt x="11658" y="22928"/>
                </a:cubicBezTo>
                <a:cubicBezTo>
                  <a:pt x="11451" y="23444"/>
                  <a:pt x="11271" y="23960"/>
                  <a:pt x="11116" y="24502"/>
                </a:cubicBezTo>
                <a:cubicBezTo>
                  <a:pt x="7067" y="22206"/>
                  <a:pt x="4978" y="18183"/>
                  <a:pt x="2579" y="14495"/>
                </a:cubicBezTo>
                <a:lnTo>
                  <a:pt x="2579" y="14495"/>
                </a:lnTo>
                <a:cubicBezTo>
                  <a:pt x="3559" y="18802"/>
                  <a:pt x="5571" y="24579"/>
                  <a:pt x="10884" y="25250"/>
                </a:cubicBezTo>
                <a:cubicBezTo>
                  <a:pt x="10729" y="25765"/>
                  <a:pt x="10652" y="25997"/>
                  <a:pt x="10420" y="26926"/>
                </a:cubicBezTo>
                <a:cubicBezTo>
                  <a:pt x="6758" y="25688"/>
                  <a:pt x="2786" y="24553"/>
                  <a:pt x="0" y="21226"/>
                </a:cubicBezTo>
                <a:lnTo>
                  <a:pt x="0" y="21226"/>
                </a:lnTo>
                <a:cubicBezTo>
                  <a:pt x="136" y="25466"/>
                  <a:pt x="4517" y="27533"/>
                  <a:pt x="8624" y="27533"/>
                </a:cubicBezTo>
                <a:cubicBezTo>
                  <a:pt x="9188" y="27533"/>
                  <a:pt x="9748" y="27494"/>
                  <a:pt x="10291" y="27416"/>
                </a:cubicBezTo>
                <a:lnTo>
                  <a:pt x="10291" y="27416"/>
                </a:lnTo>
                <a:cubicBezTo>
                  <a:pt x="10162" y="27932"/>
                  <a:pt x="10033" y="28422"/>
                  <a:pt x="9930" y="28938"/>
                </a:cubicBezTo>
                <a:cubicBezTo>
                  <a:pt x="7962" y="29088"/>
                  <a:pt x="5995" y="29292"/>
                  <a:pt x="3944" y="29292"/>
                </a:cubicBezTo>
                <a:cubicBezTo>
                  <a:pt x="2822" y="29292"/>
                  <a:pt x="1676" y="29231"/>
                  <a:pt x="490" y="29067"/>
                </a:cubicBezTo>
                <a:lnTo>
                  <a:pt x="490" y="29067"/>
                </a:lnTo>
                <a:cubicBezTo>
                  <a:pt x="1849" y="30026"/>
                  <a:pt x="3422" y="30331"/>
                  <a:pt x="5062" y="30331"/>
                </a:cubicBezTo>
                <a:cubicBezTo>
                  <a:pt x="6596" y="30331"/>
                  <a:pt x="8190" y="30064"/>
                  <a:pt x="9723" y="29814"/>
                </a:cubicBezTo>
                <a:lnTo>
                  <a:pt x="9723" y="29814"/>
                </a:lnTo>
                <a:cubicBezTo>
                  <a:pt x="9620" y="30253"/>
                  <a:pt x="9543" y="30666"/>
                  <a:pt x="9466" y="31104"/>
                </a:cubicBezTo>
                <a:cubicBezTo>
                  <a:pt x="6912" y="31517"/>
                  <a:pt x="4617" y="33245"/>
                  <a:pt x="1960" y="34122"/>
                </a:cubicBezTo>
                <a:cubicBezTo>
                  <a:pt x="2357" y="34238"/>
                  <a:pt x="2774" y="34290"/>
                  <a:pt x="3202" y="34290"/>
                </a:cubicBezTo>
                <a:cubicBezTo>
                  <a:pt x="5248" y="34290"/>
                  <a:pt x="7562" y="33085"/>
                  <a:pt x="9311" y="31826"/>
                </a:cubicBezTo>
                <a:lnTo>
                  <a:pt x="9311" y="31826"/>
                </a:lnTo>
                <a:cubicBezTo>
                  <a:pt x="8167" y="38164"/>
                  <a:pt x="7894" y="40283"/>
                  <a:pt x="8013" y="40283"/>
                </a:cubicBezTo>
                <a:cubicBezTo>
                  <a:pt x="8206" y="40283"/>
                  <a:pt x="9423" y="34747"/>
                  <a:pt x="9646" y="32548"/>
                </a:cubicBezTo>
                <a:cubicBezTo>
                  <a:pt x="10136" y="34431"/>
                  <a:pt x="11967" y="36881"/>
                  <a:pt x="14159" y="36984"/>
                </a:cubicBezTo>
                <a:cubicBezTo>
                  <a:pt x="12483" y="35592"/>
                  <a:pt x="12122" y="32780"/>
                  <a:pt x="9852" y="31491"/>
                </a:cubicBezTo>
                <a:cubicBezTo>
                  <a:pt x="9956" y="30949"/>
                  <a:pt x="10059" y="30382"/>
                  <a:pt x="10188" y="29814"/>
                </a:cubicBezTo>
                <a:cubicBezTo>
                  <a:pt x="11451" y="32445"/>
                  <a:pt x="15681" y="33941"/>
                  <a:pt x="18415" y="34508"/>
                </a:cubicBezTo>
                <a:cubicBezTo>
                  <a:pt x="15733" y="33116"/>
                  <a:pt x="13747" y="29557"/>
                  <a:pt x="10368" y="29067"/>
                </a:cubicBezTo>
                <a:cubicBezTo>
                  <a:pt x="10471" y="28499"/>
                  <a:pt x="10626" y="27958"/>
                  <a:pt x="10755" y="27416"/>
                </a:cubicBezTo>
                <a:cubicBezTo>
                  <a:pt x="13341" y="28949"/>
                  <a:pt x="16615" y="30151"/>
                  <a:pt x="19857" y="30151"/>
                </a:cubicBezTo>
                <a:cubicBezTo>
                  <a:pt x="21141" y="30151"/>
                  <a:pt x="22421" y="29963"/>
                  <a:pt x="23650" y="29531"/>
                </a:cubicBezTo>
                <a:lnTo>
                  <a:pt x="23650" y="29531"/>
                </a:lnTo>
                <a:cubicBezTo>
                  <a:pt x="23516" y="29538"/>
                  <a:pt x="23382" y="29542"/>
                  <a:pt x="23248" y="29542"/>
                </a:cubicBezTo>
                <a:cubicBezTo>
                  <a:pt x="19522" y="29542"/>
                  <a:pt x="15846" y="26761"/>
                  <a:pt x="11908" y="26761"/>
                </a:cubicBezTo>
                <a:cubicBezTo>
                  <a:pt x="11577" y="26761"/>
                  <a:pt x="11245" y="26780"/>
                  <a:pt x="10910" y="26823"/>
                </a:cubicBezTo>
                <a:cubicBezTo>
                  <a:pt x="11013" y="26359"/>
                  <a:pt x="11142" y="25894"/>
                  <a:pt x="11400" y="25017"/>
                </a:cubicBezTo>
                <a:cubicBezTo>
                  <a:pt x="14088" y="25693"/>
                  <a:pt x="17223" y="26342"/>
                  <a:pt x="19887" y="26342"/>
                </a:cubicBezTo>
                <a:cubicBezTo>
                  <a:pt x="21696" y="26342"/>
                  <a:pt x="23288" y="26042"/>
                  <a:pt x="24373" y="25250"/>
                </a:cubicBezTo>
                <a:lnTo>
                  <a:pt x="24373" y="25250"/>
                </a:lnTo>
                <a:cubicBezTo>
                  <a:pt x="23649" y="25368"/>
                  <a:pt x="22922" y="25416"/>
                  <a:pt x="22193" y="25416"/>
                </a:cubicBezTo>
                <a:cubicBezTo>
                  <a:pt x="19226" y="25416"/>
                  <a:pt x="16227" y="24628"/>
                  <a:pt x="13264" y="24628"/>
                </a:cubicBezTo>
                <a:cubicBezTo>
                  <a:pt x="12675" y="24628"/>
                  <a:pt x="12088" y="24659"/>
                  <a:pt x="11503" y="24734"/>
                </a:cubicBezTo>
                <a:cubicBezTo>
                  <a:pt x="11684" y="24141"/>
                  <a:pt x="11890" y="23547"/>
                  <a:pt x="12096" y="22954"/>
                </a:cubicBezTo>
                <a:cubicBezTo>
                  <a:pt x="13934" y="23651"/>
                  <a:pt x="15855" y="23994"/>
                  <a:pt x="17767" y="23994"/>
                </a:cubicBezTo>
                <a:cubicBezTo>
                  <a:pt x="20523" y="23994"/>
                  <a:pt x="23262" y="23282"/>
                  <a:pt x="25714" y="21897"/>
                </a:cubicBezTo>
                <a:lnTo>
                  <a:pt x="25714" y="21897"/>
                </a:lnTo>
                <a:cubicBezTo>
                  <a:pt x="24100" y="22475"/>
                  <a:pt x="22386" y="22662"/>
                  <a:pt x="20631" y="22662"/>
                </a:cubicBezTo>
                <a:cubicBezTo>
                  <a:pt x="17926" y="22662"/>
                  <a:pt x="15122" y="22218"/>
                  <a:pt x="12431" y="22077"/>
                </a:cubicBezTo>
                <a:cubicBezTo>
                  <a:pt x="12793" y="21175"/>
                  <a:pt x="12844" y="21020"/>
                  <a:pt x="13566" y="19524"/>
                </a:cubicBezTo>
                <a:cubicBezTo>
                  <a:pt x="14461" y="19680"/>
                  <a:pt x="15415" y="19765"/>
                  <a:pt x="16388" y="19765"/>
                </a:cubicBezTo>
                <a:cubicBezTo>
                  <a:pt x="20240" y="19765"/>
                  <a:pt x="24403" y="18438"/>
                  <a:pt x="26462" y="14959"/>
                </a:cubicBezTo>
                <a:lnTo>
                  <a:pt x="26462" y="14959"/>
                </a:lnTo>
                <a:cubicBezTo>
                  <a:pt x="22722" y="17744"/>
                  <a:pt x="17925" y="17744"/>
                  <a:pt x="13747" y="19137"/>
                </a:cubicBezTo>
                <a:cubicBezTo>
                  <a:pt x="14211" y="18234"/>
                  <a:pt x="14701" y="17332"/>
                  <a:pt x="15268" y="16481"/>
                </a:cubicBezTo>
                <a:cubicBezTo>
                  <a:pt x="21071" y="15526"/>
                  <a:pt x="27983" y="10936"/>
                  <a:pt x="29221" y="7841"/>
                </a:cubicBezTo>
                <a:lnTo>
                  <a:pt x="29221" y="7841"/>
                </a:lnTo>
                <a:cubicBezTo>
                  <a:pt x="25121" y="10858"/>
                  <a:pt x="20194" y="13360"/>
                  <a:pt x="15630" y="16016"/>
                </a:cubicBezTo>
                <a:cubicBezTo>
                  <a:pt x="18931" y="11271"/>
                  <a:pt x="28731" y="5829"/>
                  <a:pt x="29737" y="1032"/>
                </a:cubicBezTo>
                <a:lnTo>
                  <a:pt x="29737" y="1032"/>
                </a:lnTo>
                <a:cubicBezTo>
                  <a:pt x="27803" y="3173"/>
                  <a:pt x="25249" y="4668"/>
                  <a:pt x="22954" y="6396"/>
                </a:cubicBezTo>
                <a:cubicBezTo>
                  <a:pt x="19369" y="8821"/>
                  <a:pt x="18080" y="12483"/>
                  <a:pt x="15243" y="15759"/>
                </a:cubicBezTo>
                <a:cubicBezTo>
                  <a:pt x="16223" y="10368"/>
                  <a:pt x="19627" y="5649"/>
                  <a:pt x="20659" y="0"/>
                </a:cubicBezTo>
                <a:close/>
              </a:path>
            </a:pathLst>
          </a:custGeom>
          <a:solidFill>
            <a:schemeClr val="accent3"/>
          </a:solidFill>
          <a:ln>
            <a:noFill/>
          </a:ln>
        </p:spPr>
        <p:txBody>
          <a:bodyPr spcFirstLastPara="1" lIns="121900" tIns="121900" rIns="121900" bIns="121900" anchor="ctr"/>
          <a:lstStyle/>
          <a:p>
            <a:pPr marL="0" marR="0" lvl="0" indent="0" algn="l" defTabSz="1219170" rtl="0" eaLnBrk="1" fontAlgn="base"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sp>
        <p:nvSpPr>
          <p:cNvPr id="44" name="Google Shape;652;p24"/>
          <p:cNvSpPr/>
          <p:nvPr/>
        </p:nvSpPr>
        <p:spPr>
          <a:xfrm rot="4108836">
            <a:off x="173567" y="-706967"/>
            <a:ext cx="1113368" cy="1735668"/>
          </a:xfrm>
          <a:custGeom>
            <a:avLst/>
            <a:gdLst/>
            <a:ahLst/>
            <a:cxnLst/>
            <a:rect l="l" t="t" r="r" b="b"/>
            <a:pathLst>
              <a:path w="29738" h="40284" extrusionOk="0">
                <a:moveTo>
                  <a:pt x="20659" y="0"/>
                </a:moveTo>
                <a:cubicBezTo>
                  <a:pt x="17022" y="4411"/>
                  <a:pt x="13953" y="10291"/>
                  <a:pt x="14882" y="16326"/>
                </a:cubicBezTo>
                <a:lnTo>
                  <a:pt x="14701" y="16584"/>
                </a:lnTo>
                <a:cubicBezTo>
                  <a:pt x="14340" y="17177"/>
                  <a:pt x="13979" y="17770"/>
                  <a:pt x="13669" y="18389"/>
                </a:cubicBezTo>
                <a:cubicBezTo>
                  <a:pt x="13205" y="13308"/>
                  <a:pt x="12406" y="8228"/>
                  <a:pt x="11271" y="3250"/>
                </a:cubicBezTo>
                <a:lnTo>
                  <a:pt x="11271" y="3250"/>
                </a:lnTo>
                <a:cubicBezTo>
                  <a:pt x="9698" y="8486"/>
                  <a:pt x="10497" y="14185"/>
                  <a:pt x="13463" y="18776"/>
                </a:cubicBezTo>
                <a:cubicBezTo>
                  <a:pt x="12844" y="19988"/>
                  <a:pt x="12303" y="21200"/>
                  <a:pt x="11813" y="22490"/>
                </a:cubicBezTo>
                <a:cubicBezTo>
                  <a:pt x="10342" y="17693"/>
                  <a:pt x="8150" y="12354"/>
                  <a:pt x="4540" y="8743"/>
                </a:cubicBezTo>
                <a:lnTo>
                  <a:pt x="4540" y="8743"/>
                </a:lnTo>
                <a:cubicBezTo>
                  <a:pt x="6551" y="13412"/>
                  <a:pt x="7634" y="19086"/>
                  <a:pt x="11658" y="22928"/>
                </a:cubicBezTo>
                <a:cubicBezTo>
                  <a:pt x="11451" y="23444"/>
                  <a:pt x="11271" y="23960"/>
                  <a:pt x="11116" y="24502"/>
                </a:cubicBezTo>
                <a:cubicBezTo>
                  <a:pt x="7067" y="22206"/>
                  <a:pt x="4978" y="18183"/>
                  <a:pt x="2579" y="14495"/>
                </a:cubicBezTo>
                <a:lnTo>
                  <a:pt x="2579" y="14495"/>
                </a:lnTo>
                <a:cubicBezTo>
                  <a:pt x="3559" y="18802"/>
                  <a:pt x="5571" y="24579"/>
                  <a:pt x="10884" y="25250"/>
                </a:cubicBezTo>
                <a:cubicBezTo>
                  <a:pt x="10729" y="25765"/>
                  <a:pt x="10652" y="25997"/>
                  <a:pt x="10420" y="26926"/>
                </a:cubicBezTo>
                <a:cubicBezTo>
                  <a:pt x="6758" y="25688"/>
                  <a:pt x="2786" y="24553"/>
                  <a:pt x="0" y="21226"/>
                </a:cubicBezTo>
                <a:lnTo>
                  <a:pt x="0" y="21226"/>
                </a:lnTo>
                <a:cubicBezTo>
                  <a:pt x="136" y="25466"/>
                  <a:pt x="4517" y="27533"/>
                  <a:pt x="8624" y="27533"/>
                </a:cubicBezTo>
                <a:cubicBezTo>
                  <a:pt x="9188" y="27533"/>
                  <a:pt x="9748" y="27494"/>
                  <a:pt x="10291" y="27416"/>
                </a:cubicBezTo>
                <a:lnTo>
                  <a:pt x="10291" y="27416"/>
                </a:lnTo>
                <a:cubicBezTo>
                  <a:pt x="10162" y="27932"/>
                  <a:pt x="10033" y="28422"/>
                  <a:pt x="9930" y="28938"/>
                </a:cubicBezTo>
                <a:cubicBezTo>
                  <a:pt x="7962" y="29088"/>
                  <a:pt x="5995" y="29292"/>
                  <a:pt x="3944" y="29292"/>
                </a:cubicBezTo>
                <a:cubicBezTo>
                  <a:pt x="2822" y="29292"/>
                  <a:pt x="1676" y="29231"/>
                  <a:pt x="490" y="29067"/>
                </a:cubicBezTo>
                <a:lnTo>
                  <a:pt x="490" y="29067"/>
                </a:lnTo>
                <a:cubicBezTo>
                  <a:pt x="1849" y="30026"/>
                  <a:pt x="3422" y="30331"/>
                  <a:pt x="5062" y="30331"/>
                </a:cubicBezTo>
                <a:cubicBezTo>
                  <a:pt x="6596" y="30331"/>
                  <a:pt x="8190" y="30064"/>
                  <a:pt x="9723" y="29814"/>
                </a:cubicBezTo>
                <a:lnTo>
                  <a:pt x="9723" y="29814"/>
                </a:lnTo>
                <a:cubicBezTo>
                  <a:pt x="9620" y="30253"/>
                  <a:pt x="9543" y="30666"/>
                  <a:pt x="9466" y="31104"/>
                </a:cubicBezTo>
                <a:cubicBezTo>
                  <a:pt x="6912" y="31517"/>
                  <a:pt x="4617" y="33245"/>
                  <a:pt x="1960" y="34122"/>
                </a:cubicBezTo>
                <a:cubicBezTo>
                  <a:pt x="2357" y="34238"/>
                  <a:pt x="2774" y="34290"/>
                  <a:pt x="3202" y="34290"/>
                </a:cubicBezTo>
                <a:cubicBezTo>
                  <a:pt x="5248" y="34290"/>
                  <a:pt x="7562" y="33085"/>
                  <a:pt x="9311" y="31826"/>
                </a:cubicBezTo>
                <a:lnTo>
                  <a:pt x="9311" y="31826"/>
                </a:lnTo>
                <a:cubicBezTo>
                  <a:pt x="8167" y="38164"/>
                  <a:pt x="7894" y="40283"/>
                  <a:pt x="8013" y="40283"/>
                </a:cubicBezTo>
                <a:cubicBezTo>
                  <a:pt x="8206" y="40283"/>
                  <a:pt x="9423" y="34747"/>
                  <a:pt x="9646" y="32548"/>
                </a:cubicBezTo>
                <a:cubicBezTo>
                  <a:pt x="10136" y="34431"/>
                  <a:pt x="11967" y="36881"/>
                  <a:pt x="14159" y="36984"/>
                </a:cubicBezTo>
                <a:cubicBezTo>
                  <a:pt x="12483" y="35592"/>
                  <a:pt x="12122" y="32780"/>
                  <a:pt x="9852" y="31491"/>
                </a:cubicBezTo>
                <a:cubicBezTo>
                  <a:pt x="9956" y="30949"/>
                  <a:pt x="10059" y="30382"/>
                  <a:pt x="10188" y="29814"/>
                </a:cubicBezTo>
                <a:cubicBezTo>
                  <a:pt x="11451" y="32445"/>
                  <a:pt x="15681" y="33941"/>
                  <a:pt x="18415" y="34508"/>
                </a:cubicBezTo>
                <a:cubicBezTo>
                  <a:pt x="15733" y="33116"/>
                  <a:pt x="13747" y="29557"/>
                  <a:pt x="10368" y="29067"/>
                </a:cubicBezTo>
                <a:cubicBezTo>
                  <a:pt x="10471" y="28499"/>
                  <a:pt x="10626" y="27958"/>
                  <a:pt x="10755" y="27416"/>
                </a:cubicBezTo>
                <a:cubicBezTo>
                  <a:pt x="13341" y="28949"/>
                  <a:pt x="16615" y="30151"/>
                  <a:pt x="19857" y="30151"/>
                </a:cubicBezTo>
                <a:cubicBezTo>
                  <a:pt x="21141" y="30151"/>
                  <a:pt x="22421" y="29963"/>
                  <a:pt x="23650" y="29531"/>
                </a:cubicBezTo>
                <a:lnTo>
                  <a:pt x="23650" y="29531"/>
                </a:lnTo>
                <a:cubicBezTo>
                  <a:pt x="23516" y="29538"/>
                  <a:pt x="23382" y="29542"/>
                  <a:pt x="23248" y="29542"/>
                </a:cubicBezTo>
                <a:cubicBezTo>
                  <a:pt x="19522" y="29542"/>
                  <a:pt x="15846" y="26761"/>
                  <a:pt x="11908" y="26761"/>
                </a:cubicBezTo>
                <a:cubicBezTo>
                  <a:pt x="11577" y="26761"/>
                  <a:pt x="11245" y="26780"/>
                  <a:pt x="10910" y="26823"/>
                </a:cubicBezTo>
                <a:cubicBezTo>
                  <a:pt x="11013" y="26359"/>
                  <a:pt x="11142" y="25894"/>
                  <a:pt x="11400" y="25017"/>
                </a:cubicBezTo>
                <a:cubicBezTo>
                  <a:pt x="14088" y="25693"/>
                  <a:pt x="17223" y="26342"/>
                  <a:pt x="19887" y="26342"/>
                </a:cubicBezTo>
                <a:cubicBezTo>
                  <a:pt x="21696" y="26342"/>
                  <a:pt x="23288" y="26042"/>
                  <a:pt x="24373" y="25250"/>
                </a:cubicBezTo>
                <a:lnTo>
                  <a:pt x="24373" y="25250"/>
                </a:lnTo>
                <a:cubicBezTo>
                  <a:pt x="23649" y="25368"/>
                  <a:pt x="22922" y="25416"/>
                  <a:pt x="22193" y="25416"/>
                </a:cubicBezTo>
                <a:cubicBezTo>
                  <a:pt x="19226" y="25416"/>
                  <a:pt x="16227" y="24628"/>
                  <a:pt x="13264" y="24628"/>
                </a:cubicBezTo>
                <a:cubicBezTo>
                  <a:pt x="12675" y="24628"/>
                  <a:pt x="12088" y="24659"/>
                  <a:pt x="11503" y="24734"/>
                </a:cubicBezTo>
                <a:cubicBezTo>
                  <a:pt x="11684" y="24141"/>
                  <a:pt x="11890" y="23547"/>
                  <a:pt x="12096" y="22954"/>
                </a:cubicBezTo>
                <a:cubicBezTo>
                  <a:pt x="13934" y="23651"/>
                  <a:pt x="15855" y="23994"/>
                  <a:pt x="17767" y="23994"/>
                </a:cubicBezTo>
                <a:cubicBezTo>
                  <a:pt x="20523" y="23994"/>
                  <a:pt x="23262" y="23282"/>
                  <a:pt x="25714" y="21897"/>
                </a:cubicBezTo>
                <a:lnTo>
                  <a:pt x="25714" y="21897"/>
                </a:lnTo>
                <a:cubicBezTo>
                  <a:pt x="24100" y="22475"/>
                  <a:pt x="22386" y="22662"/>
                  <a:pt x="20631" y="22662"/>
                </a:cubicBezTo>
                <a:cubicBezTo>
                  <a:pt x="17926" y="22662"/>
                  <a:pt x="15122" y="22218"/>
                  <a:pt x="12431" y="22077"/>
                </a:cubicBezTo>
                <a:cubicBezTo>
                  <a:pt x="12793" y="21175"/>
                  <a:pt x="12844" y="21020"/>
                  <a:pt x="13566" y="19524"/>
                </a:cubicBezTo>
                <a:cubicBezTo>
                  <a:pt x="14461" y="19680"/>
                  <a:pt x="15415" y="19765"/>
                  <a:pt x="16388" y="19765"/>
                </a:cubicBezTo>
                <a:cubicBezTo>
                  <a:pt x="20240" y="19765"/>
                  <a:pt x="24403" y="18438"/>
                  <a:pt x="26462" y="14959"/>
                </a:cubicBezTo>
                <a:lnTo>
                  <a:pt x="26462" y="14959"/>
                </a:lnTo>
                <a:cubicBezTo>
                  <a:pt x="22722" y="17744"/>
                  <a:pt x="17925" y="17744"/>
                  <a:pt x="13747" y="19137"/>
                </a:cubicBezTo>
                <a:cubicBezTo>
                  <a:pt x="14211" y="18234"/>
                  <a:pt x="14701" y="17332"/>
                  <a:pt x="15268" y="16481"/>
                </a:cubicBezTo>
                <a:cubicBezTo>
                  <a:pt x="21071" y="15526"/>
                  <a:pt x="27983" y="10936"/>
                  <a:pt x="29221" y="7841"/>
                </a:cubicBezTo>
                <a:lnTo>
                  <a:pt x="29221" y="7841"/>
                </a:lnTo>
                <a:cubicBezTo>
                  <a:pt x="25121" y="10858"/>
                  <a:pt x="20194" y="13360"/>
                  <a:pt x="15630" y="16016"/>
                </a:cubicBezTo>
                <a:cubicBezTo>
                  <a:pt x="18931" y="11271"/>
                  <a:pt x="28731" y="5829"/>
                  <a:pt x="29737" y="1032"/>
                </a:cubicBezTo>
                <a:lnTo>
                  <a:pt x="29737" y="1032"/>
                </a:lnTo>
                <a:cubicBezTo>
                  <a:pt x="27803" y="3173"/>
                  <a:pt x="25249" y="4668"/>
                  <a:pt x="22954" y="6396"/>
                </a:cubicBezTo>
                <a:cubicBezTo>
                  <a:pt x="19369" y="8821"/>
                  <a:pt x="18080" y="12483"/>
                  <a:pt x="15243" y="15759"/>
                </a:cubicBezTo>
                <a:cubicBezTo>
                  <a:pt x="16223" y="10368"/>
                  <a:pt x="19627" y="5649"/>
                  <a:pt x="20659" y="0"/>
                </a:cubicBezTo>
                <a:close/>
              </a:path>
            </a:pathLst>
          </a:custGeom>
          <a:solidFill>
            <a:schemeClr val="accent4"/>
          </a:solidFill>
          <a:ln>
            <a:noFill/>
          </a:ln>
        </p:spPr>
        <p:txBody>
          <a:bodyPr spcFirstLastPara="1" lIns="121900" tIns="121900" rIns="121900" bIns="121900" anchor="ctr"/>
          <a:lstStyle/>
          <a:p>
            <a:pPr marL="0" marR="0" lvl="0" indent="0" algn="l" defTabSz="1219170" rtl="0" eaLnBrk="1" fontAlgn="base"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grpSp>
        <p:nvGrpSpPr>
          <p:cNvPr id="45" name="Google Shape;653;p24"/>
          <p:cNvGrpSpPr>
            <a:grpSpLocks/>
          </p:cNvGrpSpPr>
          <p:nvPr/>
        </p:nvGrpSpPr>
        <p:grpSpPr bwMode="auto">
          <a:xfrm rot="10800000" flipH="1">
            <a:off x="-406400" y="1191685"/>
            <a:ext cx="1246717" cy="1001183"/>
            <a:chOff x="4649450" y="3527425"/>
            <a:chExt cx="1224050" cy="983475"/>
          </a:xfrm>
        </p:grpSpPr>
        <p:sp>
          <p:nvSpPr>
            <p:cNvPr id="46" name="Google Shape;654;p24"/>
            <p:cNvSpPr>
              <a:spLocks/>
            </p:cNvSpPr>
            <p:nvPr/>
          </p:nvSpPr>
          <p:spPr bwMode="auto">
            <a:xfrm>
              <a:off x="4649450" y="4150450"/>
              <a:ext cx="456475" cy="168275"/>
            </a:xfrm>
            <a:custGeom>
              <a:avLst/>
              <a:gdLst>
                <a:gd name="T0" fmla="*/ 226656250 w 18259"/>
                <a:gd name="T1" fmla="*/ 15625 h 6731"/>
                <a:gd name="T2" fmla="*/ 225843750 w 18259"/>
                <a:gd name="T3" fmla="*/ 812500 h 6731"/>
                <a:gd name="T4" fmla="*/ 13875000 w 18259"/>
                <a:gd name="T5" fmla="*/ 91484375 h 6731"/>
                <a:gd name="T6" fmla="*/ 8343750 w 18259"/>
                <a:gd name="T7" fmla="*/ 105156250 h 6731"/>
                <a:gd name="T8" fmla="*/ 226656250 w 18259"/>
                <a:gd name="T9" fmla="*/ 15625 h 673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8259" h="6731" extrusionOk="0">
                  <a:moveTo>
                    <a:pt x="14506" y="1"/>
                  </a:moveTo>
                  <a:lnTo>
                    <a:pt x="14454" y="52"/>
                  </a:lnTo>
                  <a:cubicBezTo>
                    <a:pt x="10483" y="3121"/>
                    <a:pt x="5815" y="5107"/>
                    <a:pt x="888" y="5855"/>
                  </a:cubicBezTo>
                  <a:cubicBezTo>
                    <a:pt x="21" y="6472"/>
                    <a:pt x="0" y="6730"/>
                    <a:pt x="534" y="6730"/>
                  </a:cubicBezTo>
                  <a:cubicBezTo>
                    <a:pt x="3080" y="6730"/>
                    <a:pt x="18259" y="854"/>
                    <a:pt x="14506" y="1"/>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marL="0" marR="0" lvl="0" indent="0" algn="l" defTabSz="121917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sp>
          <p:nvSpPr>
            <p:cNvPr id="47" name="Google Shape;655;p24"/>
            <p:cNvSpPr>
              <a:spLocks/>
            </p:cNvSpPr>
            <p:nvPr/>
          </p:nvSpPr>
          <p:spPr bwMode="auto">
            <a:xfrm>
              <a:off x="4756075" y="3527425"/>
              <a:ext cx="1117425" cy="983475"/>
            </a:xfrm>
            <a:custGeom>
              <a:avLst/>
              <a:gdLst>
                <a:gd name="T0" fmla="*/ 568421875 w 44697"/>
                <a:gd name="T1" fmla="*/ 93421875 h 39339"/>
                <a:gd name="T2" fmla="*/ 558546875 w 44697"/>
                <a:gd name="T3" fmla="*/ 141171875 h 39339"/>
                <a:gd name="T4" fmla="*/ 538640625 w 44697"/>
                <a:gd name="T5" fmla="*/ 148218750 h 39339"/>
                <a:gd name="T6" fmla="*/ 540812500 w 44697"/>
                <a:gd name="T7" fmla="*/ 105296875 h 39339"/>
                <a:gd name="T8" fmla="*/ 568421875 w 44697"/>
                <a:gd name="T9" fmla="*/ 93421875 h 39339"/>
                <a:gd name="T10" fmla="*/ 330812500 w 44697"/>
                <a:gd name="T11" fmla="*/ 156265625 h 39339"/>
                <a:gd name="T12" fmla="*/ 333281250 w 44697"/>
                <a:gd name="T13" fmla="*/ 156484375 h 39339"/>
                <a:gd name="T14" fmla="*/ 318171875 w 44697"/>
                <a:gd name="T15" fmla="*/ 225640625 h 39339"/>
                <a:gd name="T16" fmla="*/ 315546875 w 44697"/>
                <a:gd name="T17" fmla="*/ 225390625 h 39339"/>
                <a:gd name="T18" fmla="*/ 330812500 w 44697"/>
                <a:gd name="T19" fmla="*/ 156265625 h 39339"/>
                <a:gd name="T20" fmla="*/ 308812500 w 44697"/>
                <a:gd name="T21" fmla="*/ 337437500 h 39339"/>
                <a:gd name="T22" fmla="*/ 331671875 w 44697"/>
                <a:gd name="T23" fmla="*/ 342250000 h 39339"/>
                <a:gd name="T24" fmla="*/ 334062500 w 44697"/>
                <a:gd name="T25" fmla="*/ 393734375 h 39339"/>
                <a:gd name="T26" fmla="*/ 310703125 w 44697"/>
                <a:gd name="T27" fmla="*/ 388593750 h 39339"/>
                <a:gd name="T28" fmla="*/ 308812500 w 44697"/>
                <a:gd name="T29" fmla="*/ 337437500 h 39339"/>
                <a:gd name="T30" fmla="*/ 377843750 w 44697"/>
                <a:gd name="T31" fmla="*/ 408781250 h 39339"/>
                <a:gd name="T32" fmla="*/ 404203125 w 44697"/>
                <a:gd name="T33" fmla="*/ 431718750 h 39339"/>
                <a:gd name="T34" fmla="*/ 392500000 w 44697"/>
                <a:gd name="T35" fmla="*/ 437390625 h 39339"/>
                <a:gd name="T36" fmla="*/ 366328125 w 44697"/>
                <a:gd name="T37" fmla="*/ 414390625 h 39339"/>
                <a:gd name="T38" fmla="*/ 377843750 w 44697"/>
                <a:gd name="T39" fmla="*/ 408781250 h 39339"/>
                <a:gd name="T40" fmla="*/ 400093750 w 44697"/>
                <a:gd name="T41" fmla="*/ 0 h 39339"/>
                <a:gd name="T42" fmla="*/ 279687500 w 44697"/>
                <a:gd name="T43" fmla="*/ 100875000 h 39339"/>
                <a:gd name="T44" fmla="*/ 274265625 w 44697"/>
                <a:gd name="T45" fmla="*/ 248312500 h 39339"/>
                <a:gd name="T46" fmla="*/ 247046875 w 44697"/>
                <a:gd name="T47" fmla="*/ 211687500 h 39339"/>
                <a:gd name="T48" fmla="*/ 263968750 w 44697"/>
                <a:gd name="T49" fmla="*/ 32765625 h 39339"/>
                <a:gd name="T50" fmla="*/ 263968750 w 44697"/>
                <a:gd name="T51" fmla="*/ 32765625 h 39339"/>
                <a:gd name="T52" fmla="*/ 179015625 w 44697"/>
                <a:gd name="T53" fmla="*/ 322359375 h 39339"/>
                <a:gd name="T54" fmla="*/ 176515625 w 44697"/>
                <a:gd name="T55" fmla="*/ 322109375 h 39339"/>
                <a:gd name="T56" fmla="*/ 97937500 w 44697"/>
                <a:gd name="T57" fmla="*/ 144390625 h 39339"/>
                <a:gd name="T58" fmla="*/ 97937500 w 44697"/>
                <a:gd name="T59" fmla="*/ 144390625 h 39339"/>
                <a:gd name="T60" fmla="*/ 21375000 w 44697"/>
                <a:gd name="T61" fmla="*/ 330171875 h 39339"/>
                <a:gd name="T62" fmla="*/ 133796875 w 44697"/>
                <a:gd name="T63" fmla="*/ 420828125 h 39339"/>
                <a:gd name="T64" fmla="*/ 205937500 w 44697"/>
                <a:gd name="T65" fmla="*/ 579609375 h 39339"/>
                <a:gd name="T66" fmla="*/ 321625000 w 44697"/>
                <a:gd name="T67" fmla="*/ 614656250 h 39339"/>
                <a:gd name="T68" fmla="*/ 401375000 w 44697"/>
                <a:gd name="T69" fmla="*/ 590093750 h 39339"/>
                <a:gd name="T70" fmla="*/ 343359375 w 44697"/>
                <a:gd name="T71" fmla="*/ 557843750 h 39339"/>
                <a:gd name="T72" fmla="*/ 249859375 w 44697"/>
                <a:gd name="T73" fmla="*/ 462750000 h 39339"/>
                <a:gd name="T74" fmla="*/ 259890625 w 44697"/>
                <a:gd name="T75" fmla="*/ 461968750 h 39339"/>
                <a:gd name="T76" fmla="*/ 447968750 w 44697"/>
                <a:gd name="T77" fmla="*/ 519750000 h 39339"/>
                <a:gd name="T78" fmla="*/ 507359375 w 44697"/>
                <a:gd name="T79" fmla="*/ 502234375 h 39339"/>
                <a:gd name="T80" fmla="*/ 577078125 w 44697"/>
                <a:gd name="T81" fmla="*/ 433734375 h 39339"/>
                <a:gd name="T82" fmla="*/ 577078125 w 44697"/>
                <a:gd name="T83" fmla="*/ 433734375 h 39339"/>
                <a:gd name="T84" fmla="*/ 531578125 w 44697"/>
                <a:gd name="T85" fmla="*/ 436671875 h 39339"/>
                <a:gd name="T86" fmla="*/ 401375000 w 44697"/>
                <a:gd name="T87" fmla="*/ 379328125 h 39339"/>
                <a:gd name="T88" fmla="*/ 419578125 w 44697"/>
                <a:gd name="T89" fmla="*/ 361828125 h 39339"/>
                <a:gd name="T90" fmla="*/ 546062500 w 44697"/>
                <a:gd name="T91" fmla="*/ 382265625 h 39339"/>
                <a:gd name="T92" fmla="*/ 567406250 w 44697"/>
                <a:gd name="T93" fmla="*/ 377312500 h 39339"/>
                <a:gd name="T94" fmla="*/ 642765625 w 44697"/>
                <a:gd name="T95" fmla="*/ 289062500 h 39339"/>
                <a:gd name="T96" fmla="*/ 642765625 w 44697"/>
                <a:gd name="T97" fmla="*/ 289062500 h 39339"/>
                <a:gd name="T98" fmla="*/ 569609375 w 44697"/>
                <a:gd name="T99" fmla="*/ 299906250 h 39339"/>
                <a:gd name="T100" fmla="*/ 519453125 w 44697"/>
                <a:gd name="T101" fmla="*/ 245937500 h 39339"/>
                <a:gd name="T102" fmla="*/ 662109375 w 44697"/>
                <a:gd name="T103" fmla="*/ 203218750 h 39339"/>
                <a:gd name="T104" fmla="*/ 683468750 w 44697"/>
                <a:gd name="T105" fmla="*/ 64203125 h 39339"/>
                <a:gd name="T106" fmla="*/ 564890625 w 44697"/>
                <a:gd name="T107" fmla="*/ 31984375 h 39339"/>
                <a:gd name="T108" fmla="*/ 453765625 w 44697"/>
                <a:gd name="T109" fmla="*/ 127062500 h 39339"/>
                <a:gd name="T110" fmla="*/ 425046875 w 44697"/>
                <a:gd name="T111" fmla="*/ 158625000 h 39339"/>
                <a:gd name="T112" fmla="*/ 406625000 w 44697"/>
                <a:gd name="T113" fmla="*/ 152046875 h 39339"/>
                <a:gd name="T114" fmla="*/ 429187500 w 44697"/>
                <a:gd name="T115" fmla="*/ 16640625 h 39339"/>
                <a:gd name="T116" fmla="*/ 400093750 w 44697"/>
                <a:gd name="T117" fmla="*/ 0 h 39339"/>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44697" h="39339" extrusionOk="0">
                  <a:moveTo>
                    <a:pt x="36379" y="5979"/>
                  </a:moveTo>
                  <a:cubicBezTo>
                    <a:pt x="37626" y="5979"/>
                    <a:pt x="37864" y="7555"/>
                    <a:pt x="35747" y="9035"/>
                  </a:cubicBezTo>
                  <a:cubicBezTo>
                    <a:pt x="35259" y="9350"/>
                    <a:pt x="34824" y="9486"/>
                    <a:pt x="34473" y="9486"/>
                  </a:cubicBezTo>
                  <a:cubicBezTo>
                    <a:pt x="33357" y="9486"/>
                    <a:pt x="33082" y="8112"/>
                    <a:pt x="34612" y="6739"/>
                  </a:cubicBezTo>
                  <a:cubicBezTo>
                    <a:pt x="35297" y="6203"/>
                    <a:pt x="35910" y="5979"/>
                    <a:pt x="36379" y="5979"/>
                  </a:cubicBezTo>
                  <a:close/>
                  <a:moveTo>
                    <a:pt x="21172" y="10001"/>
                  </a:moveTo>
                  <a:cubicBezTo>
                    <a:pt x="21224" y="10001"/>
                    <a:pt x="21276" y="10006"/>
                    <a:pt x="21330" y="10015"/>
                  </a:cubicBezTo>
                  <a:cubicBezTo>
                    <a:pt x="22725" y="10339"/>
                    <a:pt x="21930" y="14441"/>
                    <a:pt x="20363" y="14441"/>
                  </a:cubicBezTo>
                  <a:cubicBezTo>
                    <a:pt x="20308" y="14441"/>
                    <a:pt x="20252" y="14435"/>
                    <a:pt x="20195" y="14425"/>
                  </a:cubicBezTo>
                  <a:cubicBezTo>
                    <a:pt x="18771" y="14125"/>
                    <a:pt x="19573" y="10001"/>
                    <a:pt x="21172" y="10001"/>
                  </a:cubicBezTo>
                  <a:close/>
                  <a:moveTo>
                    <a:pt x="19764" y="21596"/>
                  </a:moveTo>
                  <a:cubicBezTo>
                    <a:pt x="20187" y="21596"/>
                    <a:pt x="20679" y="21690"/>
                    <a:pt x="21227" y="21904"/>
                  </a:cubicBezTo>
                  <a:cubicBezTo>
                    <a:pt x="23760" y="23171"/>
                    <a:pt x="23321" y="25199"/>
                    <a:pt x="21380" y="25199"/>
                  </a:cubicBezTo>
                  <a:cubicBezTo>
                    <a:pt x="20950" y="25199"/>
                    <a:pt x="20447" y="25099"/>
                    <a:pt x="19885" y="24870"/>
                  </a:cubicBezTo>
                  <a:cubicBezTo>
                    <a:pt x="17338" y="23618"/>
                    <a:pt x="17796" y="21596"/>
                    <a:pt x="19764" y="21596"/>
                  </a:cubicBezTo>
                  <a:close/>
                  <a:moveTo>
                    <a:pt x="24182" y="26162"/>
                  </a:moveTo>
                  <a:cubicBezTo>
                    <a:pt x="24978" y="26162"/>
                    <a:pt x="26067" y="26763"/>
                    <a:pt x="25869" y="27630"/>
                  </a:cubicBezTo>
                  <a:cubicBezTo>
                    <a:pt x="25759" y="27880"/>
                    <a:pt x="25466" y="27993"/>
                    <a:pt x="25120" y="27993"/>
                  </a:cubicBezTo>
                  <a:cubicBezTo>
                    <a:pt x="24325" y="27993"/>
                    <a:pt x="23247" y="27401"/>
                    <a:pt x="23445" y="26521"/>
                  </a:cubicBezTo>
                  <a:cubicBezTo>
                    <a:pt x="23553" y="26273"/>
                    <a:pt x="23840" y="26162"/>
                    <a:pt x="24182" y="26162"/>
                  </a:cubicBezTo>
                  <a:close/>
                  <a:moveTo>
                    <a:pt x="25606" y="0"/>
                  </a:moveTo>
                  <a:cubicBezTo>
                    <a:pt x="22588" y="0"/>
                    <a:pt x="17675" y="4496"/>
                    <a:pt x="17900" y="6456"/>
                  </a:cubicBezTo>
                  <a:cubicBezTo>
                    <a:pt x="16987" y="8479"/>
                    <a:pt x="18562" y="15892"/>
                    <a:pt x="17553" y="15892"/>
                  </a:cubicBezTo>
                  <a:cubicBezTo>
                    <a:pt x="17250" y="15892"/>
                    <a:pt x="16715" y="15226"/>
                    <a:pt x="15811" y="13548"/>
                  </a:cubicBezTo>
                  <a:cubicBezTo>
                    <a:pt x="13644" y="6765"/>
                    <a:pt x="18519" y="3541"/>
                    <a:pt x="16894" y="2097"/>
                  </a:cubicBezTo>
                  <a:cubicBezTo>
                    <a:pt x="4927" y="6524"/>
                    <a:pt x="13981" y="20631"/>
                    <a:pt x="11457" y="20631"/>
                  </a:cubicBezTo>
                  <a:cubicBezTo>
                    <a:pt x="11408" y="20631"/>
                    <a:pt x="11355" y="20625"/>
                    <a:pt x="11297" y="20615"/>
                  </a:cubicBezTo>
                  <a:cubicBezTo>
                    <a:pt x="3844" y="16823"/>
                    <a:pt x="7919" y="10273"/>
                    <a:pt x="6268" y="9241"/>
                  </a:cubicBezTo>
                  <a:cubicBezTo>
                    <a:pt x="1780" y="9447"/>
                    <a:pt x="1" y="18345"/>
                    <a:pt x="1368" y="21131"/>
                  </a:cubicBezTo>
                  <a:cubicBezTo>
                    <a:pt x="2425" y="24225"/>
                    <a:pt x="5314" y="26727"/>
                    <a:pt x="8563" y="26933"/>
                  </a:cubicBezTo>
                  <a:cubicBezTo>
                    <a:pt x="6681" y="33304"/>
                    <a:pt x="11968" y="36295"/>
                    <a:pt x="13180" y="37095"/>
                  </a:cubicBezTo>
                  <a:cubicBezTo>
                    <a:pt x="16091" y="38759"/>
                    <a:pt x="18570" y="39338"/>
                    <a:pt x="20584" y="39338"/>
                  </a:cubicBezTo>
                  <a:cubicBezTo>
                    <a:pt x="22940" y="39338"/>
                    <a:pt x="24659" y="38544"/>
                    <a:pt x="25688" y="37766"/>
                  </a:cubicBezTo>
                  <a:cubicBezTo>
                    <a:pt x="27932" y="35831"/>
                    <a:pt x="26101" y="36167"/>
                    <a:pt x="21975" y="35702"/>
                  </a:cubicBezTo>
                  <a:cubicBezTo>
                    <a:pt x="17100" y="35522"/>
                    <a:pt x="14469" y="31086"/>
                    <a:pt x="15991" y="29616"/>
                  </a:cubicBezTo>
                  <a:cubicBezTo>
                    <a:pt x="16201" y="29582"/>
                    <a:pt x="16415" y="29566"/>
                    <a:pt x="16633" y="29566"/>
                  </a:cubicBezTo>
                  <a:cubicBezTo>
                    <a:pt x="19978" y="29566"/>
                    <a:pt x="24301" y="33264"/>
                    <a:pt x="28670" y="33264"/>
                  </a:cubicBezTo>
                  <a:cubicBezTo>
                    <a:pt x="29941" y="33264"/>
                    <a:pt x="31216" y="32951"/>
                    <a:pt x="32471" y="32143"/>
                  </a:cubicBezTo>
                  <a:cubicBezTo>
                    <a:pt x="34277" y="31215"/>
                    <a:pt x="38068" y="28558"/>
                    <a:pt x="36933" y="27759"/>
                  </a:cubicBezTo>
                  <a:cubicBezTo>
                    <a:pt x="35945" y="27884"/>
                    <a:pt x="34966" y="27947"/>
                    <a:pt x="34021" y="27947"/>
                  </a:cubicBezTo>
                  <a:cubicBezTo>
                    <a:pt x="29910" y="27947"/>
                    <a:pt x="26443" y="26752"/>
                    <a:pt x="25688" y="24277"/>
                  </a:cubicBezTo>
                  <a:cubicBezTo>
                    <a:pt x="25424" y="23442"/>
                    <a:pt x="25932" y="23157"/>
                    <a:pt x="26853" y="23157"/>
                  </a:cubicBezTo>
                  <a:cubicBezTo>
                    <a:pt x="28828" y="23157"/>
                    <a:pt x="32703" y="24465"/>
                    <a:pt x="34948" y="24465"/>
                  </a:cubicBezTo>
                  <a:cubicBezTo>
                    <a:pt x="35537" y="24465"/>
                    <a:pt x="36013" y="24375"/>
                    <a:pt x="36314" y="24148"/>
                  </a:cubicBezTo>
                  <a:cubicBezTo>
                    <a:pt x="38816" y="23606"/>
                    <a:pt x="43303" y="19274"/>
                    <a:pt x="41137" y="18500"/>
                  </a:cubicBezTo>
                  <a:cubicBezTo>
                    <a:pt x="39565" y="18986"/>
                    <a:pt x="37927" y="19194"/>
                    <a:pt x="36455" y="19194"/>
                  </a:cubicBezTo>
                  <a:cubicBezTo>
                    <a:pt x="32299" y="19194"/>
                    <a:pt x="29474" y="17531"/>
                    <a:pt x="33245" y="15740"/>
                  </a:cubicBezTo>
                  <a:cubicBezTo>
                    <a:pt x="36340" y="14554"/>
                    <a:pt x="40131" y="15818"/>
                    <a:pt x="42375" y="13006"/>
                  </a:cubicBezTo>
                  <a:cubicBezTo>
                    <a:pt x="43355" y="10453"/>
                    <a:pt x="44696" y="5966"/>
                    <a:pt x="43742" y="4109"/>
                  </a:cubicBezTo>
                  <a:cubicBezTo>
                    <a:pt x="41314" y="2858"/>
                    <a:pt x="38595" y="2047"/>
                    <a:pt x="36153" y="2047"/>
                  </a:cubicBezTo>
                  <a:cubicBezTo>
                    <a:pt x="32654" y="2047"/>
                    <a:pt x="29725" y="3712"/>
                    <a:pt x="29041" y="8132"/>
                  </a:cubicBezTo>
                  <a:cubicBezTo>
                    <a:pt x="28743" y="9270"/>
                    <a:pt x="28120" y="10152"/>
                    <a:pt x="27203" y="10152"/>
                  </a:cubicBezTo>
                  <a:cubicBezTo>
                    <a:pt x="26852" y="10152"/>
                    <a:pt x="26459" y="10023"/>
                    <a:pt x="26024" y="9731"/>
                  </a:cubicBezTo>
                  <a:cubicBezTo>
                    <a:pt x="23651" y="7100"/>
                    <a:pt x="26901" y="3851"/>
                    <a:pt x="27468" y="1065"/>
                  </a:cubicBezTo>
                  <a:cubicBezTo>
                    <a:pt x="27065" y="312"/>
                    <a:pt x="26401" y="0"/>
                    <a:pt x="25606" y="0"/>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marL="0" marR="0" lvl="0" indent="0" algn="l" defTabSz="121917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sp>
          <p:nvSpPr>
            <p:cNvPr id="48" name="Google Shape;656;p24"/>
            <p:cNvSpPr>
              <a:spLocks/>
            </p:cNvSpPr>
            <p:nvPr/>
          </p:nvSpPr>
          <p:spPr bwMode="auto">
            <a:xfrm>
              <a:off x="4841875" y="3612075"/>
              <a:ext cx="811775" cy="761500"/>
            </a:xfrm>
            <a:custGeom>
              <a:avLst/>
              <a:gdLst>
                <a:gd name="T0" fmla="*/ 329640625 w 32471"/>
                <a:gd name="T1" fmla="*/ 0 h 30460"/>
                <a:gd name="T2" fmla="*/ 329640625 w 32471"/>
                <a:gd name="T3" fmla="*/ 0 h 30460"/>
                <a:gd name="T4" fmla="*/ 312718750 w 32471"/>
                <a:gd name="T5" fmla="*/ 229296875 h 30460"/>
                <a:gd name="T6" fmla="*/ 197859375 w 32471"/>
                <a:gd name="T7" fmla="*/ 289750000 h 30460"/>
                <a:gd name="T8" fmla="*/ 156359375 w 32471"/>
                <a:gd name="T9" fmla="*/ 76578125 h 30460"/>
                <a:gd name="T10" fmla="*/ 156359375 w 32471"/>
                <a:gd name="T11" fmla="*/ 76578125 h 30460"/>
                <a:gd name="T12" fmla="*/ 194640625 w 32471"/>
                <a:gd name="T13" fmla="*/ 291359375 h 30460"/>
                <a:gd name="T14" fmla="*/ 108000000 w 32471"/>
                <a:gd name="T15" fmla="*/ 342140625 h 30460"/>
                <a:gd name="T16" fmla="*/ 7250000 w 32471"/>
                <a:gd name="T17" fmla="*/ 163218750 h 30460"/>
                <a:gd name="T18" fmla="*/ 7250000 w 32471"/>
                <a:gd name="T19" fmla="*/ 163218750 h 30460"/>
                <a:gd name="T20" fmla="*/ 4031250 w 32471"/>
                <a:gd name="T21" fmla="*/ 206734375 h 30460"/>
                <a:gd name="T22" fmla="*/ 103562500 w 32471"/>
                <a:gd name="T23" fmla="*/ 344562500 h 30460"/>
                <a:gd name="T24" fmla="*/ 66093750 w 32471"/>
                <a:gd name="T25" fmla="*/ 371953125 h 30460"/>
                <a:gd name="T26" fmla="*/ 112031250 w 32471"/>
                <a:gd name="T27" fmla="*/ 343750000 h 30460"/>
                <a:gd name="T28" fmla="*/ 112031250 w 32471"/>
                <a:gd name="T29" fmla="*/ 343750000 h 30460"/>
                <a:gd name="T30" fmla="*/ 148296875 w 32471"/>
                <a:gd name="T31" fmla="*/ 475921875 h 30460"/>
                <a:gd name="T32" fmla="*/ 158781250 w 32471"/>
                <a:gd name="T33" fmla="*/ 315937500 h 30460"/>
                <a:gd name="T34" fmla="*/ 378296875 w 32471"/>
                <a:gd name="T35" fmla="*/ 435640625 h 30460"/>
                <a:gd name="T36" fmla="*/ 380015625 w 32471"/>
                <a:gd name="T37" fmla="*/ 435625000 h 30460"/>
                <a:gd name="T38" fmla="*/ 162406250 w 32471"/>
                <a:gd name="T39" fmla="*/ 313921875 h 30460"/>
                <a:gd name="T40" fmla="*/ 316343750 w 32471"/>
                <a:gd name="T41" fmla="*/ 231312500 h 30460"/>
                <a:gd name="T42" fmla="*/ 341734375 w 32471"/>
                <a:gd name="T43" fmla="*/ 218828125 h 30460"/>
                <a:gd name="T44" fmla="*/ 471234375 w 32471"/>
                <a:gd name="T45" fmla="*/ 281484375 h 30460"/>
                <a:gd name="T46" fmla="*/ 491640625 w 32471"/>
                <a:gd name="T47" fmla="*/ 277265625 h 30460"/>
                <a:gd name="T48" fmla="*/ 491640625 w 32471"/>
                <a:gd name="T49" fmla="*/ 277265625 h 30460"/>
                <a:gd name="T50" fmla="*/ 479328125 w 32471"/>
                <a:gd name="T51" fmla="*/ 278031250 h 30460"/>
                <a:gd name="T52" fmla="*/ 345359375 w 32471"/>
                <a:gd name="T53" fmla="*/ 216812500 h 30460"/>
                <a:gd name="T54" fmla="*/ 507359375 w 32471"/>
                <a:gd name="T55" fmla="*/ 94703125 h 30460"/>
                <a:gd name="T56" fmla="*/ 507359375 w 32471"/>
                <a:gd name="T57" fmla="*/ 94703125 h 30460"/>
                <a:gd name="T58" fmla="*/ 414671875 w 32471"/>
                <a:gd name="T59" fmla="*/ 176515625 h 30460"/>
                <a:gd name="T60" fmla="*/ 438828125 w 32471"/>
                <a:gd name="T61" fmla="*/ 73562500 h 30460"/>
                <a:gd name="T62" fmla="*/ 435625000 w 32471"/>
                <a:gd name="T63" fmla="*/ 78187500 h 30460"/>
                <a:gd name="T64" fmla="*/ 315531250 w 32471"/>
                <a:gd name="T65" fmla="*/ 227687500 h 30460"/>
                <a:gd name="T66" fmla="*/ 329640625 w 32471"/>
                <a:gd name="T67" fmla="*/ 0 h 30460"/>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32471" h="30460" extrusionOk="0">
                  <a:moveTo>
                    <a:pt x="21097" y="0"/>
                  </a:moveTo>
                  <a:lnTo>
                    <a:pt x="21097" y="0"/>
                  </a:lnTo>
                  <a:cubicBezTo>
                    <a:pt x="18312" y="4075"/>
                    <a:pt x="17873" y="9827"/>
                    <a:pt x="20014" y="14675"/>
                  </a:cubicBezTo>
                  <a:cubicBezTo>
                    <a:pt x="17796" y="15759"/>
                    <a:pt x="15114" y="17177"/>
                    <a:pt x="12663" y="18544"/>
                  </a:cubicBezTo>
                  <a:cubicBezTo>
                    <a:pt x="8614" y="14005"/>
                    <a:pt x="8589" y="9827"/>
                    <a:pt x="10007" y="4901"/>
                  </a:cubicBezTo>
                  <a:cubicBezTo>
                    <a:pt x="7841" y="9208"/>
                    <a:pt x="8924" y="14908"/>
                    <a:pt x="12457" y="18647"/>
                  </a:cubicBezTo>
                  <a:cubicBezTo>
                    <a:pt x="10884" y="19524"/>
                    <a:pt x="8769" y="20762"/>
                    <a:pt x="6912" y="21897"/>
                  </a:cubicBezTo>
                  <a:cubicBezTo>
                    <a:pt x="2192" y="20607"/>
                    <a:pt x="26" y="15217"/>
                    <a:pt x="464" y="10446"/>
                  </a:cubicBezTo>
                  <a:cubicBezTo>
                    <a:pt x="0" y="10884"/>
                    <a:pt x="284" y="12096"/>
                    <a:pt x="258" y="13231"/>
                  </a:cubicBezTo>
                  <a:cubicBezTo>
                    <a:pt x="568" y="16739"/>
                    <a:pt x="2734" y="20891"/>
                    <a:pt x="6628" y="22052"/>
                  </a:cubicBezTo>
                  <a:cubicBezTo>
                    <a:pt x="6345" y="22464"/>
                    <a:pt x="4153" y="23135"/>
                    <a:pt x="4230" y="23805"/>
                  </a:cubicBezTo>
                  <a:cubicBezTo>
                    <a:pt x="4926" y="23367"/>
                    <a:pt x="6061" y="22671"/>
                    <a:pt x="7170" y="22000"/>
                  </a:cubicBezTo>
                  <a:cubicBezTo>
                    <a:pt x="5519" y="24527"/>
                    <a:pt x="6783" y="29840"/>
                    <a:pt x="9491" y="30459"/>
                  </a:cubicBezTo>
                  <a:cubicBezTo>
                    <a:pt x="5881" y="28138"/>
                    <a:pt x="5287" y="21819"/>
                    <a:pt x="10162" y="20220"/>
                  </a:cubicBezTo>
                  <a:cubicBezTo>
                    <a:pt x="14902" y="21989"/>
                    <a:pt x="18574" y="27881"/>
                    <a:pt x="24211" y="27881"/>
                  </a:cubicBezTo>
                  <a:cubicBezTo>
                    <a:pt x="24248" y="27881"/>
                    <a:pt x="24284" y="27881"/>
                    <a:pt x="24321" y="27880"/>
                  </a:cubicBezTo>
                  <a:cubicBezTo>
                    <a:pt x="18956" y="27236"/>
                    <a:pt x="15397" y="22438"/>
                    <a:pt x="10394" y="20091"/>
                  </a:cubicBezTo>
                  <a:cubicBezTo>
                    <a:pt x="13515" y="18286"/>
                    <a:pt x="16816" y="16507"/>
                    <a:pt x="20246" y="14804"/>
                  </a:cubicBezTo>
                  <a:lnTo>
                    <a:pt x="21871" y="14005"/>
                  </a:lnTo>
                  <a:cubicBezTo>
                    <a:pt x="24118" y="15173"/>
                    <a:pt x="27476" y="18015"/>
                    <a:pt x="30159" y="18015"/>
                  </a:cubicBezTo>
                  <a:cubicBezTo>
                    <a:pt x="30617" y="18015"/>
                    <a:pt x="31055" y="17932"/>
                    <a:pt x="31465" y="17745"/>
                  </a:cubicBezTo>
                  <a:cubicBezTo>
                    <a:pt x="31199" y="17778"/>
                    <a:pt x="30936" y="17794"/>
                    <a:pt x="30677" y="17794"/>
                  </a:cubicBezTo>
                  <a:cubicBezTo>
                    <a:pt x="27570" y="17794"/>
                    <a:pt x="24936" y="15495"/>
                    <a:pt x="22103" y="13876"/>
                  </a:cubicBezTo>
                  <a:cubicBezTo>
                    <a:pt x="25224" y="12380"/>
                    <a:pt x="31671" y="9053"/>
                    <a:pt x="32471" y="6061"/>
                  </a:cubicBezTo>
                  <a:cubicBezTo>
                    <a:pt x="31052" y="8176"/>
                    <a:pt x="28912" y="9904"/>
                    <a:pt x="26539" y="11297"/>
                  </a:cubicBezTo>
                  <a:cubicBezTo>
                    <a:pt x="25966" y="10495"/>
                    <a:pt x="28283" y="4708"/>
                    <a:pt x="28085" y="4708"/>
                  </a:cubicBezTo>
                  <a:cubicBezTo>
                    <a:pt x="28060" y="4708"/>
                    <a:pt x="27995" y="4799"/>
                    <a:pt x="27880" y="5004"/>
                  </a:cubicBezTo>
                  <a:cubicBezTo>
                    <a:pt x="24037" y="12432"/>
                    <a:pt x="30201" y="9904"/>
                    <a:pt x="20194" y="14572"/>
                  </a:cubicBezTo>
                  <a:cubicBezTo>
                    <a:pt x="17770" y="9208"/>
                    <a:pt x="19034" y="4256"/>
                    <a:pt x="21097" y="0"/>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marL="0" marR="0" lvl="0" indent="0" algn="l" defTabSz="121917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grpSp>
      <p:sp>
        <p:nvSpPr>
          <p:cNvPr id="49" name="Google Shape;657;p24"/>
          <p:cNvSpPr>
            <a:spLocks/>
          </p:cNvSpPr>
          <p:nvPr/>
        </p:nvSpPr>
        <p:spPr bwMode="auto">
          <a:xfrm rot="10492658" flipH="1">
            <a:off x="-251884" y="40218"/>
            <a:ext cx="935568" cy="1265767"/>
          </a:xfrm>
          <a:custGeom>
            <a:avLst/>
            <a:gdLst>
              <a:gd name="T0" fmla="*/ 195495244 w 29738"/>
              <a:gd name="T1" fmla="*/ 213661541 h 40284"/>
              <a:gd name="T2" fmla="*/ 179560889 w 29738"/>
              <a:gd name="T3" fmla="*/ 240660863 h 40284"/>
              <a:gd name="T4" fmla="*/ 148059629 w 29738"/>
              <a:gd name="T5" fmla="*/ 42533502 h 40284"/>
              <a:gd name="T6" fmla="*/ 155179736 w 29738"/>
              <a:gd name="T7" fmla="*/ 294331283 h 40284"/>
              <a:gd name="T8" fmla="*/ 59639298 w 29738"/>
              <a:gd name="T9" fmla="*/ 114421541 h 40284"/>
              <a:gd name="T10" fmla="*/ 146023641 w 29738"/>
              <a:gd name="T11" fmla="*/ 320662515 h 40284"/>
              <a:gd name="T12" fmla="*/ 33878530 w 29738"/>
              <a:gd name="T13" fmla="*/ 189698861 h 40284"/>
              <a:gd name="T14" fmla="*/ 136880924 w 29738"/>
              <a:gd name="T15" fmla="*/ 352386193 h 40284"/>
              <a:gd name="T16" fmla="*/ 0 w 29738"/>
              <a:gd name="T17" fmla="*/ 277789170 h 40284"/>
              <a:gd name="T18" fmla="*/ 135186218 w 29738"/>
              <a:gd name="T19" fmla="*/ 358798779 h 40284"/>
              <a:gd name="T20" fmla="*/ 130443923 w 29738"/>
              <a:gd name="T21" fmla="*/ 378717424 h 40284"/>
              <a:gd name="T22" fmla="*/ 6436977 w 29738"/>
              <a:gd name="T23" fmla="*/ 380405679 h 40284"/>
              <a:gd name="T24" fmla="*/ 66496059 w 29738"/>
              <a:gd name="T25" fmla="*/ 396948357 h 40284"/>
              <a:gd name="T26" fmla="*/ 127724828 w 29738"/>
              <a:gd name="T27" fmla="*/ 390182001 h 40284"/>
              <a:gd name="T28" fmla="*/ 25747389 w 29738"/>
              <a:gd name="T29" fmla="*/ 446561429 h 40284"/>
              <a:gd name="T30" fmla="*/ 122312782 w 29738"/>
              <a:gd name="T31" fmla="*/ 416513257 h 40284"/>
              <a:gd name="T32" fmla="*/ 105261617 w 29738"/>
              <a:gd name="T33" fmla="*/ 527191746 h 40284"/>
              <a:gd name="T34" fmla="*/ 185997324 w 29738"/>
              <a:gd name="T35" fmla="*/ 484017372 h 40284"/>
              <a:gd name="T36" fmla="*/ 133833336 w 29738"/>
              <a:gd name="T37" fmla="*/ 390182001 h 40284"/>
              <a:gd name="T38" fmla="*/ 136197794 w 29738"/>
              <a:gd name="T39" fmla="*/ 380405679 h 40284"/>
              <a:gd name="T40" fmla="*/ 260848324 w 29738"/>
              <a:gd name="T41" fmla="*/ 394592578 h 40284"/>
              <a:gd name="T42" fmla="*/ 310674588 w 29738"/>
              <a:gd name="T43" fmla="*/ 386478399 h 40284"/>
              <a:gd name="T44" fmla="*/ 156427383 w 29738"/>
              <a:gd name="T45" fmla="*/ 350226999 h 40284"/>
              <a:gd name="T46" fmla="*/ 149754336 w 29738"/>
              <a:gd name="T47" fmla="*/ 327402784 h 40284"/>
              <a:gd name="T48" fmla="*/ 320171942 w 29738"/>
              <a:gd name="T49" fmla="*/ 330452199 h 40284"/>
              <a:gd name="T50" fmla="*/ 291535099 w 29738"/>
              <a:gd name="T51" fmla="*/ 332624707 h 40284"/>
              <a:gd name="T52" fmla="*/ 151107217 w 29738"/>
              <a:gd name="T53" fmla="*/ 323699158 h 40284"/>
              <a:gd name="T54" fmla="*/ 233393416 w 29738"/>
              <a:gd name="T55" fmla="*/ 314014459 h 40284"/>
              <a:gd name="T56" fmla="*/ 337788214 w 29738"/>
              <a:gd name="T57" fmla="*/ 286570309 h 40284"/>
              <a:gd name="T58" fmla="*/ 163298065 w 29738"/>
              <a:gd name="T59" fmla="*/ 288926088 h 40284"/>
              <a:gd name="T60" fmla="*/ 215278340 w 29738"/>
              <a:gd name="T61" fmla="*/ 258668557 h 40284"/>
              <a:gd name="T62" fmla="*/ 347614061 w 29738"/>
              <a:gd name="T63" fmla="*/ 195771581 h 40284"/>
              <a:gd name="T64" fmla="*/ 200566008 w 29738"/>
              <a:gd name="T65" fmla="*/ 215690227 h 40284"/>
              <a:gd name="T66" fmla="*/ 383857049 w 29738"/>
              <a:gd name="T67" fmla="*/ 102616509 h 40284"/>
              <a:gd name="T68" fmla="*/ 390635308 w 29738"/>
              <a:gd name="T69" fmla="*/ 13506036 h 40284"/>
              <a:gd name="T70" fmla="*/ 301531847 w 29738"/>
              <a:gd name="T71" fmla="*/ 83705843 h 40284"/>
              <a:gd name="T72" fmla="*/ 271384011 w 29738"/>
              <a:gd name="T73" fmla="*/ 0 h 4028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9738" h="40284" extrusionOk="0">
                <a:moveTo>
                  <a:pt x="20659" y="0"/>
                </a:moveTo>
                <a:cubicBezTo>
                  <a:pt x="17022" y="4411"/>
                  <a:pt x="13953" y="10291"/>
                  <a:pt x="14882" y="16326"/>
                </a:cubicBezTo>
                <a:lnTo>
                  <a:pt x="14701" y="16584"/>
                </a:lnTo>
                <a:cubicBezTo>
                  <a:pt x="14340" y="17177"/>
                  <a:pt x="13979" y="17770"/>
                  <a:pt x="13669" y="18389"/>
                </a:cubicBezTo>
                <a:cubicBezTo>
                  <a:pt x="13205" y="13308"/>
                  <a:pt x="12406" y="8228"/>
                  <a:pt x="11271" y="3250"/>
                </a:cubicBezTo>
                <a:cubicBezTo>
                  <a:pt x="9698" y="8486"/>
                  <a:pt x="10497" y="14185"/>
                  <a:pt x="13463" y="18776"/>
                </a:cubicBezTo>
                <a:cubicBezTo>
                  <a:pt x="12844" y="19988"/>
                  <a:pt x="12303" y="21200"/>
                  <a:pt x="11813" y="22490"/>
                </a:cubicBezTo>
                <a:cubicBezTo>
                  <a:pt x="10342" y="17693"/>
                  <a:pt x="8150" y="12354"/>
                  <a:pt x="4540" y="8743"/>
                </a:cubicBezTo>
                <a:cubicBezTo>
                  <a:pt x="6551" y="13412"/>
                  <a:pt x="7634" y="19086"/>
                  <a:pt x="11658" y="22928"/>
                </a:cubicBezTo>
                <a:cubicBezTo>
                  <a:pt x="11451" y="23444"/>
                  <a:pt x="11271" y="23960"/>
                  <a:pt x="11116" y="24502"/>
                </a:cubicBezTo>
                <a:cubicBezTo>
                  <a:pt x="7067" y="22206"/>
                  <a:pt x="4978" y="18183"/>
                  <a:pt x="2579" y="14495"/>
                </a:cubicBezTo>
                <a:cubicBezTo>
                  <a:pt x="3559" y="18802"/>
                  <a:pt x="5571" y="24579"/>
                  <a:pt x="10884" y="25250"/>
                </a:cubicBezTo>
                <a:cubicBezTo>
                  <a:pt x="10729" y="25765"/>
                  <a:pt x="10652" y="25997"/>
                  <a:pt x="10420" y="26926"/>
                </a:cubicBezTo>
                <a:cubicBezTo>
                  <a:pt x="6758" y="25688"/>
                  <a:pt x="2786" y="24553"/>
                  <a:pt x="0" y="21226"/>
                </a:cubicBezTo>
                <a:cubicBezTo>
                  <a:pt x="136" y="25466"/>
                  <a:pt x="4517" y="27533"/>
                  <a:pt x="8624" y="27533"/>
                </a:cubicBezTo>
                <a:cubicBezTo>
                  <a:pt x="9188" y="27533"/>
                  <a:pt x="9748" y="27494"/>
                  <a:pt x="10291" y="27416"/>
                </a:cubicBezTo>
                <a:cubicBezTo>
                  <a:pt x="10162" y="27932"/>
                  <a:pt x="10033" y="28422"/>
                  <a:pt x="9930" y="28938"/>
                </a:cubicBezTo>
                <a:cubicBezTo>
                  <a:pt x="7962" y="29088"/>
                  <a:pt x="5995" y="29292"/>
                  <a:pt x="3944" y="29292"/>
                </a:cubicBezTo>
                <a:cubicBezTo>
                  <a:pt x="2822" y="29292"/>
                  <a:pt x="1676" y="29231"/>
                  <a:pt x="490" y="29067"/>
                </a:cubicBezTo>
                <a:cubicBezTo>
                  <a:pt x="1849" y="30026"/>
                  <a:pt x="3422" y="30331"/>
                  <a:pt x="5062" y="30331"/>
                </a:cubicBezTo>
                <a:cubicBezTo>
                  <a:pt x="6596" y="30331"/>
                  <a:pt x="8190" y="30064"/>
                  <a:pt x="9723" y="29814"/>
                </a:cubicBezTo>
                <a:cubicBezTo>
                  <a:pt x="9620" y="30253"/>
                  <a:pt x="9543" y="30666"/>
                  <a:pt x="9466" y="31104"/>
                </a:cubicBezTo>
                <a:cubicBezTo>
                  <a:pt x="6912" y="31517"/>
                  <a:pt x="4617" y="33245"/>
                  <a:pt x="1960" y="34122"/>
                </a:cubicBezTo>
                <a:cubicBezTo>
                  <a:pt x="2357" y="34238"/>
                  <a:pt x="2774" y="34290"/>
                  <a:pt x="3202" y="34290"/>
                </a:cubicBezTo>
                <a:cubicBezTo>
                  <a:pt x="5248" y="34290"/>
                  <a:pt x="7562" y="33085"/>
                  <a:pt x="9311" y="31826"/>
                </a:cubicBezTo>
                <a:cubicBezTo>
                  <a:pt x="8167" y="38164"/>
                  <a:pt x="7894" y="40283"/>
                  <a:pt x="8013" y="40283"/>
                </a:cubicBezTo>
                <a:cubicBezTo>
                  <a:pt x="8206" y="40283"/>
                  <a:pt x="9423" y="34747"/>
                  <a:pt x="9646" y="32548"/>
                </a:cubicBezTo>
                <a:cubicBezTo>
                  <a:pt x="10136" y="34431"/>
                  <a:pt x="11967" y="36881"/>
                  <a:pt x="14159" y="36984"/>
                </a:cubicBezTo>
                <a:cubicBezTo>
                  <a:pt x="12483" y="35592"/>
                  <a:pt x="12122" y="32780"/>
                  <a:pt x="9852" y="31491"/>
                </a:cubicBezTo>
                <a:cubicBezTo>
                  <a:pt x="9956" y="30949"/>
                  <a:pt x="10059" y="30382"/>
                  <a:pt x="10188" y="29814"/>
                </a:cubicBezTo>
                <a:cubicBezTo>
                  <a:pt x="11451" y="32445"/>
                  <a:pt x="15681" y="33941"/>
                  <a:pt x="18415" y="34508"/>
                </a:cubicBezTo>
                <a:cubicBezTo>
                  <a:pt x="15733" y="33116"/>
                  <a:pt x="13747" y="29557"/>
                  <a:pt x="10368" y="29067"/>
                </a:cubicBezTo>
                <a:cubicBezTo>
                  <a:pt x="10471" y="28499"/>
                  <a:pt x="10626" y="27958"/>
                  <a:pt x="10755" y="27416"/>
                </a:cubicBezTo>
                <a:cubicBezTo>
                  <a:pt x="13341" y="28949"/>
                  <a:pt x="16615" y="30151"/>
                  <a:pt x="19857" y="30151"/>
                </a:cubicBezTo>
                <a:cubicBezTo>
                  <a:pt x="21141" y="30151"/>
                  <a:pt x="22421" y="29963"/>
                  <a:pt x="23650" y="29531"/>
                </a:cubicBezTo>
                <a:cubicBezTo>
                  <a:pt x="23516" y="29538"/>
                  <a:pt x="23382" y="29542"/>
                  <a:pt x="23248" y="29542"/>
                </a:cubicBezTo>
                <a:cubicBezTo>
                  <a:pt x="19522" y="29542"/>
                  <a:pt x="15846" y="26761"/>
                  <a:pt x="11908" y="26761"/>
                </a:cubicBezTo>
                <a:cubicBezTo>
                  <a:pt x="11577" y="26761"/>
                  <a:pt x="11245" y="26780"/>
                  <a:pt x="10910" y="26823"/>
                </a:cubicBezTo>
                <a:cubicBezTo>
                  <a:pt x="11013" y="26359"/>
                  <a:pt x="11142" y="25894"/>
                  <a:pt x="11400" y="25017"/>
                </a:cubicBezTo>
                <a:cubicBezTo>
                  <a:pt x="14088" y="25693"/>
                  <a:pt x="17223" y="26342"/>
                  <a:pt x="19887" y="26342"/>
                </a:cubicBezTo>
                <a:cubicBezTo>
                  <a:pt x="21696" y="26342"/>
                  <a:pt x="23288" y="26042"/>
                  <a:pt x="24373" y="25250"/>
                </a:cubicBezTo>
                <a:cubicBezTo>
                  <a:pt x="23649" y="25368"/>
                  <a:pt x="22922" y="25416"/>
                  <a:pt x="22193" y="25416"/>
                </a:cubicBezTo>
                <a:cubicBezTo>
                  <a:pt x="19226" y="25416"/>
                  <a:pt x="16227" y="24628"/>
                  <a:pt x="13264" y="24628"/>
                </a:cubicBezTo>
                <a:cubicBezTo>
                  <a:pt x="12675" y="24628"/>
                  <a:pt x="12088" y="24659"/>
                  <a:pt x="11503" y="24734"/>
                </a:cubicBezTo>
                <a:cubicBezTo>
                  <a:pt x="11684" y="24141"/>
                  <a:pt x="11890" y="23547"/>
                  <a:pt x="12096" y="22954"/>
                </a:cubicBezTo>
                <a:cubicBezTo>
                  <a:pt x="13934" y="23651"/>
                  <a:pt x="15855" y="23994"/>
                  <a:pt x="17767" y="23994"/>
                </a:cubicBezTo>
                <a:cubicBezTo>
                  <a:pt x="20523" y="23994"/>
                  <a:pt x="23262" y="23282"/>
                  <a:pt x="25714" y="21897"/>
                </a:cubicBezTo>
                <a:cubicBezTo>
                  <a:pt x="24100" y="22475"/>
                  <a:pt x="22386" y="22662"/>
                  <a:pt x="20631" y="22662"/>
                </a:cubicBezTo>
                <a:cubicBezTo>
                  <a:pt x="17926" y="22662"/>
                  <a:pt x="15122" y="22218"/>
                  <a:pt x="12431" y="22077"/>
                </a:cubicBezTo>
                <a:cubicBezTo>
                  <a:pt x="12793" y="21175"/>
                  <a:pt x="12844" y="21020"/>
                  <a:pt x="13566" y="19524"/>
                </a:cubicBezTo>
                <a:cubicBezTo>
                  <a:pt x="14461" y="19680"/>
                  <a:pt x="15415" y="19765"/>
                  <a:pt x="16388" y="19765"/>
                </a:cubicBezTo>
                <a:cubicBezTo>
                  <a:pt x="20240" y="19765"/>
                  <a:pt x="24403" y="18438"/>
                  <a:pt x="26462" y="14959"/>
                </a:cubicBezTo>
                <a:cubicBezTo>
                  <a:pt x="22722" y="17744"/>
                  <a:pt x="17925" y="17744"/>
                  <a:pt x="13747" y="19137"/>
                </a:cubicBezTo>
                <a:cubicBezTo>
                  <a:pt x="14211" y="18234"/>
                  <a:pt x="14701" y="17332"/>
                  <a:pt x="15268" y="16481"/>
                </a:cubicBezTo>
                <a:cubicBezTo>
                  <a:pt x="21071" y="15526"/>
                  <a:pt x="27983" y="10936"/>
                  <a:pt x="29221" y="7841"/>
                </a:cubicBezTo>
                <a:cubicBezTo>
                  <a:pt x="25121" y="10858"/>
                  <a:pt x="20194" y="13360"/>
                  <a:pt x="15630" y="16016"/>
                </a:cubicBezTo>
                <a:cubicBezTo>
                  <a:pt x="18931" y="11271"/>
                  <a:pt x="28731" y="5829"/>
                  <a:pt x="29737" y="1032"/>
                </a:cubicBezTo>
                <a:cubicBezTo>
                  <a:pt x="27803" y="3173"/>
                  <a:pt x="25249" y="4668"/>
                  <a:pt x="22954" y="6396"/>
                </a:cubicBezTo>
                <a:cubicBezTo>
                  <a:pt x="19369" y="8821"/>
                  <a:pt x="18080" y="12483"/>
                  <a:pt x="15243" y="15759"/>
                </a:cubicBezTo>
                <a:cubicBezTo>
                  <a:pt x="16223" y="10368"/>
                  <a:pt x="19627" y="5649"/>
                  <a:pt x="20659" y="0"/>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lIns="121900" tIns="121900" rIns="121900" bIns="121900" anchor="ctr"/>
          <a:lstStyle/>
          <a:p>
            <a:pPr marL="0" marR="0" lvl="0" indent="0" algn="l" defTabSz="121917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grpSp>
        <p:nvGrpSpPr>
          <p:cNvPr id="50" name="Google Shape;658;p24"/>
          <p:cNvGrpSpPr>
            <a:grpSpLocks/>
          </p:cNvGrpSpPr>
          <p:nvPr/>
        </p:nvGrpSpPr>
        <p:grpSpPr bwMode="auto">
          <a:xfrm rot="10800000">
            <a:off x="9516533" y="-143933"/>
            <a:ext cx="1162051" cy="789517"/>
            <a:chOff x="4649450" y="3527425"/>
            <a:chExt cx="1224050" cy="983475"/>
          </a:xfrm>
        </p:grpSpPr>
        <p:sp>
          <p:nvSpPr>
            <p:cNvPr id="51" name="Google Shape;659;p24"/>
            <p:cNvSpPr/>
            <p:nvPr/>
          </p:nvSpPr>
          <p:spPr>
            <a:xfrm>
              <a:off x="4649450" y="4139130"/>
              <a:ext cx="457068" cy="168746"/>
            </a:xfrm>
            <a:custGeom>
              <a:avLst/>
              <a:gdLst/>
              <a:ahLst/>
              <a:cxnLst/>
              <a:rect l="l" t="t" r="r" b="b"/>
              <a:pathLst>
                <a:path w="18259" h="6731" extrusionOk="0">
                  <a:moveTo>
                    <a:pt x="14506" y="1"/>
                  </a:moveTo>
                  <a:lnTo>
                    <a:pt x="14454" y="52"/>
                  </a:lnTo>
                  <a:cubicBezTo>
                    <a:pt x="10483" y="3121"/>
                    <a:pt x="5815" y="5107"/>
                    <a:pt x="888" y="5855"/>
                  </a:cubicBezTo>
                  <a:cubicBezTo>
                    <a:pt x="21" y="6472"/>
                    <a:pt x="0" y="6730"/>
                    <a:pt x="534" y="6730"/>
                  </a:cubicBezTo>
                  <a:cubicBezTo>
                    <a:pt x="3080" y="6730"/>
                    <a:pt x="18259" y="854"/>
                    <a:pt x="14506" y="1"/>
                  </a:cubicBezTo>
                  <a:close/>
                </a:path>
              </a:pathLst>
            </a:custGeom>
            <a:solidFill>
              <a:schemeClr val="accent4"/>
            </a:solidFill>
            <a:ln>
              <a:noFill/>
            </a:ln>
          </p:spPr>
          <p:txBody>
            <a:bodyPr spcFirstLastPara="1" lIns="91425" tIns="91425" rIns="91425" bIns="91425" anchor="ctr"/>
            <a:lstStyle/>
            <a:p>
              <a:pPr marL="0" marR="0" lvl="0" indent="0" algn="l" defTabSz="1219170" rtl="0" eaLnBrk="1" fontAlgn="base"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sp>
          <p:nvSpPr>
            <p:cNvPr id="52" name="Google Shape;660;p24"/>
            <p:cNvSpPr>
              <a:spLocks/>
            </p:cNvSpPr>
            <p:nvPr/>
          </p:nvSpPr>
          <p:spPr bwMode="auto">
            <a:xfrm>
              <a:off x="4756075" y="3527425"/>
              <a:ext cx="1117425" cy="983475"/>
            </a:xfrm>
            <a:custGeom>
              <a:avLst/>
              <a:gdLst>
                <a:gd name="T0" fmla="*/ 568421875 w 44697"/>
                <a:gd name="T1" fmla="*/ 93421875 h 39339"/>
                <a:gd name="T2" fmla="*/ 558546875 w 44697"/>
                <a:gd name="T3" fmla="*/ 141171875 h 39339"/>
                <a:gd name="T4" fmla="*/ 538640625 w 44697"/>
                <a:gd name="T5" fmla="*/ 148218750 h 39339"/>
                <a:gd name="T6" fmla="*/ 540812500 w 44697"/>
                <a:gd name="T7" fmla="*/ 105296875 h 39339"/>
                <a:gd name="T8" fmla="*/ 568421875 w 44697"/>
                <a:gd name="T9" fmla="*/ 93421875 h 39339"/>
                <a:gd name="T10" fmla="*/ 330812500 w 44697"/>
                <a:gd name="T11" fmla="*/ 156265625 h 39339"/>
                <a:gd name="T12" fmla="*/ 333281250 w 44697"/>
                <a:gd name="T13" fmla="*/ 156484375 h 39339"/>
                <a:gd name="T14" fmla="*/ 318171875 w 44697"/>
                <a:gd name="T15" fmla="*/ 225640625 h 39339"/>
                <a:gd name="T16" fmla="*/ 315546875 w 44697"/>
                <a:gd name="T17" fmla="*/ 225390625 h 39339"/>
                <a:gd name="T18" fmla="*/ 330812500 w 44697"/>
                <a:gd name="T19" fmla="*/ 156265625 h 39339"/>
                <a:gd name="T20" fmla="*/ 308812500 w 44697"/>
                <a:gd name="T21" fmla="*/ 337437500 h 39339"/>
                <a:gd name="T22" fmla="*/ 331671875 w 44697"/>
                <a:gd name="T23" fmla="*/ 342250000 h 39339"/>
                <a:gd name="T24" fmla="*/ 334062500 w 44697"/>
                <a:gd name="T25" fmla="*/ 393734375 h 39339"/>
                <a:gd name="T26" fmla="*/ 310703125 w 44697"/>
                <a:gd name="T27" fmla="*/ 388593750 h 39339"/>
                <a:gd name="T28" fmla="*/ 308812500 w 44697"/>
                <a:gd name="T29" fmla="*/ 337437500 h 39339"/>
                <a:gd name="T30" fmla="*/ 377843750 w 44697"/>
                <a:gd name="T31" fmla="*/ 408781250 h 39339"/>
                <a:gd name="T32" fmla="*/ 404203125 w 44697"/>
                <a:gd name="T33" fmla="*/ 431718750 h 39339"/>
                <a:gd name="T34" fmla="*/ 392500000 w 44697"/>
                <a:gd name="T35" fmla="*/ 437390625 h 39339"/>
                <a:gd name="T36" fmla="*/ 366328125 w 44697"/>
                <a:gd name="T37" fmla="*/ 414390625 h 39339"/>
                <a:gd name="T38" fmla="*/ 377843750 w 44697"/>
                <a:gd name="T39" fmla="*/ 408781250 h 39339"/>
                <a:gd name="T40" fmla="*/ 400093750 w 44697"/>
                <a:gd name="T41" fmla="*/ 0 h 39339"/>
                <a:gd name="T42" fmla="*/ 279687500 w 44697"/>
                <a:gd name="T43" fmla="*/ 100875000 h 39339"/>
                <a:gd name="T44" fmla="*/ 274265625 w 44697"/>
                <a:gd name="T45" fmla="*/ 248312500 h 39339"/>
                <a:gd name="T46" fmla="*/ 247046875 w 44697"/>
                <a:gd name="T47" fmla="*/ 211687500 h 39339"/>
                <a:gd name="T48" fmla="*/ 263968750 w 44697"/>
                <a:gd name="T49" fmla="*/ 32765625 h 39339"/>
                <a:gd name="T50" fmla="*/ 263968750 w 44697"/>
                <a:gd name="T51" fmla="*/ 32765625 h 39339"/>
                <a:gd name="T52" fmla="*/ 179015625 w 44697"/>
                <a:gd name="T53" fmla="*/ 322359375 h 39339"/>
                <a:gd name="T54" fmla="*/ 176515625 w 44697"/>
                <a:gd name="T55" fmla="*/ 322109375 h 39339"/>
                <a:gd name="T56" fmla="*/ 97937500 w 44697"/>
                <a:gd name="T57" fmla="*/ 144390625 h 39339"/>
                <a:gd name="T58" fmla="*/ 97937500 w 44697"/>
                <a:gd name="T59" fmla="*/ 144390625 h 39339"/>
                <a:gd name="T60" fmla="*/ 21375000 w 44697"/>
                <a:gd name="T61" fmla="*/ 330171875 h 39339"/>
                <a:gd name="T62" fmla="*/ 133796875 w 44697"/>
                <a:gd name="T63" fmla="*/ 420828125 h 39339"/>
                <a:gd name="T64" fmla="*/ 205937500 w 44697"/>
                <a:gd name="T65" fmla="*/ 579609375 h 39339"/>
                <a:gd name="T66" fmla="*/ 321625000 w 44697"/>
                <a:gd name="T67" fmla="*/ 614656250 h 39339"/>
                <a:gd name="T68" fmla="*/ 401375000 w 44697"/>
                <a:gd name="T69" fmla="*/ 590093750 h 39339"/>
                <a:gd name="T70" fmla="*/ 343359375 w 44697"/>
                <a:gd name="T71" fmla="*/ 557843750 h 39339"/>
                <a:gd name="T72" fmla="*/ 249859375 w 44697"/>
                <a:gd name="T73" fmla="*/ 462750000 h 39339"/>
                <a:gd name="T74" fmla="*/ 259890625 w 44697"/>
                <a:gd name="T75" fmla="*/ 461968750 h 39339"/>
                <a:gd name="T76" fmla="*/ 447968750 w 44697"/>
                <a:gd name="T77" fmla="*/ 519750000 h 39339"/>
                <a:gd name="T78" fmla="*/ 507359375 w 44697"/>
                <a:gd name="T79" fmla="*/ 502234375 h 39339"/>
                <a:gd name="T80" fmla="*/ 577078125 w 44697"/>
                <a:gd name="T81" fmla="*/ 433734375 h 39339"/>
                <a:gd name="T82" fmla="*/ 577078125 w 44697"/>
                <a:gd name="T83" fmla="*/ 433734375 h 39339"/>
                <a:gd name="T84" fmla="*/ 531578125 w 44697"/>
                <a:gd name="T85" fmla="*/ 436671875 h 39339"/>
                <a:gd name="T86" fmla="*/ 401375000 w 44697"/>
                <a:gd name="T87" fmla="*/ 379328125 h 39339"/>
                <a:gd name="T88" fmla="*/ 419578125 w 44697"/>
                <a:gd name="T89" fmla="*/ 361828125 h 39339"/>
                <a:gd name="T90" fmla="*/ 546062500 w 44697"/>
                <a:gd name="T91" fmla="*/ 382265625 h 39339"/>
                <a:gd name="T92" fmla="*/ 567406250 w 44697"/>
                <a:gd name="T93" fmla="*/ 377312500 h 39339"/>
                <a:gd name="T94" fmla="*/ 642765625 w 44697"/>
                <a:gd name="T95" fmla="*/ 289062500 h 39339"/>
                <a:gd name="T96" fmla="*/ 642765625 w 44697"/>
                <a:gd name="T97" fmla="*/ 289062500 h 39339"/>
                <a:gd name="T98" fmla="*/ 569609375 w 44697"/>
                <a:gd name="T99" fmla="*/ 299906250 h 39339"/>
                <a:gd name="T100" fmla="*/ 519453125 w 44697"/>
                <a:gd name="T101" fmla="*/ 245937500 h 39339"/>
                <a:gd name="T102" fmla="*/ 662109375 w 44697"/>
                <a:gd name="T103" fmla="*/ 203218750 h 39339"/>
                <a:gd name="T104" fmla="*/ 683468750 w 44697"/>
                <a:gd name="T105" fmla="*/ 64203125 h 39339"/>
                <a:gd name="T106" fmla="*/ 564890625 w 44697"/>
                <a:gd name="T107" fmla="*/ 31984375 h 39339"/>
                <a:gd name="T108" fmla="*/ 453765625 w 44697"/>
                <a:gd name="T109" fmla="*/ 127062500 h 39339"/>
                <a:gd name="T110" fmla="*/ 425046875 w 44697"/>
                <a:gd name="T111" fmla="*/ 158625000 h 39339"/>
                <a:gd name="T112" fmla="*/ 406625000 w 44697"/>
                <a:gd name="T113" fmla="*/ 152046875 h 39339"/>
                <a:gd name="T114" fmla="*/ 429187500 w 44697"/>
                <a:gd name="T115" fmla="*/ 16640625 h 39339"/>
                <a:gd name="T116" fmla="*/ 400093750 w 44697"/>
                <a:gd name="T117" fmla="*/ 0 h 39339"/>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44697" h="39339" extrusionOk="0">
                  <a:moveTo>
                    <a:pt x="36379" y="5979"/>
                  </a:moveTo>
                  <a:cubicBezTo>
                    <a:pt x="37626" y="5979"/>
                    <a:pt x="37864" y="7555"/>
                    <a:pt x="35747" y="9035"/>
                  </a:cubicBezTo>
                  <a:cubicBezTo>
                    <a:pt x="35259" y="9350"/>
                    <a:pt x="34824" y="9486"/>
                    <a:pt x="34473" y="9486"/>
                  </a:cubicBezTo>
                  <a:cubicBezTo>
                    <a:pt x="33357" y="9486"/>
                    <a:pt x="33082" y="8112"/>
                    <a:pt x="34612" y="6739"/>
                  </a:cubicBezTo>
                  <a:cubicBezTo>
                    <a:pt x="35297" y="6203"/>
                    <a:pt x="35910" y="5979"/>
                    <a:pt x="36379" y="5979"/>
                  </a:cubicBezTo>
                  <a:close/>
                  <a:moveTo>
                    <a:pt x="21172" y="10001"/>
                  </a:moveTo>
                  <a:cubicBezTo>
                    <a:pt x="21224" y="10001"/>
                    <a:pt x="21276" y="10006"/>
                    <a:pt x="21330" y="10015"/>
                  </a:cubicBezTo>
                  <a:cubicBezTo>
                    <a:pt x="22725" y="10339"/>
                    <a:pt x="21930" y="14441"/>
                    <a:pt x="20363" y="14441"/>
                  </a:cubicBezTo>
                  <a:cubicBezTo>
                    <a:pt x="20308" y="14441"/>
                    <a:pt x="20252" y="14435"/>
                    <a:pt x="20195" y="14425"/>
                  </a:cubicBezTo>
                  <a:cubicBezTo>
                    <a:pt x="18771" y="14125"/>
                    <a:pt x="19573" y="10001"/>
                    <a:pt x="21172" y="10001"/>
                  </a:cubicBezTo>
                  <a:close/>
                  <a:moveTo>
                    <a:pt x="19764" y="21596"/>
                  </a:moveTo>
                  <a:cubicBezTo>
                    <a:pt x="20187" y="21596"/>
                    <a:pt x="20679" y="21690"/>
                    <a:pt x="21227" y="21904"/>
                  </a:cubicBezTo>
                  <a:cubicBezTo>
                    <a:pt x="23760" y="23171"/>
                    <a:pt x="23321" y="25199"/>
                    <a:pt x="21380" y="25199"/>
                  </a:cubicBezTo>
                  <a:cubicBezTo>
                    <a:pt x="20950" y="25199"/>
                    <a:pt x="20447" y="25099"/>
                    <a:pt x="19885" y="24870"/>
                  </a:cubicBezTo>
                  <a:cubicBezTo>
                    <a:pt x="17338" y="23618"/>
                    <a:pt x="17796" y="21596"/>
                    <a:pt x="19764" y="21596"/>
                  </a:cubicBezTo>
                  <a:close/>
                  <a:moveTo>
                    <a:pt x="24182" y="26162"/>
                  </a:moveTo>
                  <a:cubicBezTo>
                    <a:pt x="24978" y="26162"/>
                    <a:pt x="26067" y="26763"/>
                    <a:pt x="25869" y="27630"/>
                  </a:cubicBezTo>
                  <a:cubicBezTo>
                    <a:pt x="25759" y="27880"/>
                    <a:pt x="25466" y="27993"/>
                    <a:pt x="25120" y="27993"/>
                  </a:cubicBezTo>
                  <a:cubicBezTo>
                    <a:pt x="24325" y="27993"/>
                    <a:pt x="23247" y="27401"/>
                    <a:pt x="23445" y="26521"/>
                  </a:cubicBezTo>
                  <a:cubicBezTo>
                    <a:pt x="23553" y="26273"/>
                    <a:pt x="23840" y="26162"/>
                    <a:pt x="24182" y="26162"/>
                  </a:cubicBezTo>
                  <a:close/>
                  <a:moveTo>
                    <a:pt x="25606" y="0"/>
                  </a:moveTo>
                  <a:cubicBezTo>
                    <a:pt x="22588" y="0"/>
                    <a:pt x="17675" y="4496"/>
                    <a:pt x="17900" y="6456"/>
                  </a:cubicBezTo>
                  <a:cubicBezTo>
                    <a:pt x="16987" y="8479"/>
                    <a:pt x="18562" y="15892"/>
                    <a:pt x="17553" y="15892"/>
                  </a:cubicBezTo>
                  <a:cubicBezTo>
                    <a:pt x="17250" y="15892"/>
                    <a:pt x="16715" y="15226"/>
                    <a:pt x="15811" y="13548"/>
                  </a:cubicBezTo>
                  <a:cubicBezTo>
                    <a:pt x="13644" y="6765"/>
                    <a:pt x="18519" y="3541"/>
                    <a:pt x="16894" y="2097"/>
                  </a:cubicBezTo>
                  <a:cubicBezTo>
                    <a:pt x="4927" y="6524"/>
                    <a:pt x="13981" y="20631"/>
                    <a:pt x="11457" y="20631"/>
                  </a:cubicBezTo>
                  <a:cubicBezTo>
                    <a:pt x="11408" y="20631"/>
                    <a:pt x="11355" y="20625"/>
                    <a:pt x="11297" y="20615"/>
                  </a:cubicBezTo>
                  <a:cubicBezTo>
                    <a:pt x="3844" y="16823"/>
                    <a:pt x="7919" y="10273"/>
                    <a:pt x="6268" y="9241"/>
                  </a:cubicBezTo>
                  <a:cubicBezTo>
                    <a:pt x="1780" y="9447"/>
                    <a:pt x="1" y="18345"/>
                    <a:pt x="1368" y="21131"/>
                  </a:cubicBezTo>
                  <a:cubicBezTo>
                    <a:pt x="2425" y="24225"/>
                    <a:pt x="5314" y="26727"/>
                    <a:pt x="8563" y="26933"/>
                  </a:cubicBezTo>
                  <a:cubicBezTo>
                    <a:pt x="6681" y="33304"/>
                    <a:pt x="11968" y="36295"/>
                    <a:pt x="13180" y="37095"/>
                  </a:cubicBezTo>
                  <a:cubicBezTo>
                    <a:pt x="16091" y="38759"/>
                    <a:pt x="18570" y="39338"/>
                    <a:pt x="20584" y="39338"/>
                  </a:cubicBezTo>
                  <a:cubicBezTo>
                    <a:pt x="22940" y="39338"/>
                    <a:pt x="24659" y="38544"/>
                    <a:pt x="25688" y="37766"/>
                  </a:cubicBezTo>
                  <a:cubicBezTo>
                    <a:pt x="27932" y="35831"/>
                    <a:pt x="26101" y="36167"/>
                    <a:pt x="21975" y="35702"/>
                  </a:cubicBezTo>
                  <a:cubicBezTo>
                    <a:pt x="17100" y="35522"/>
                    <a:pt x="14469" y="31086"/>
                    <a:pt x="15991" y="29616"/>
                  </a:cubicBezTo>
                  <a:cubicBezTo>
                    <a:pt x="16201" y="29582"/>
                    <a:pt x="16415" y="29566"/>
                    <a:pt x="16633" y="29566"/>
                  </a:cubicBezTo>
                  <a:cubicBezTo>
                    <a:pt x="19978" y="29566"/>
                    <a:pt x="24301" y="33264"/>
                    <a:pt x="28670" y="33264"/>
                  </a:cubicBezTo>
                  <a:cubicBezTo>
                    <a:pt x="29941" y="33264"/>
                    <a:pt x="31216" y="32951"/>
                    <a:pt x="32471" y="32143"/>
                  </a:cubicBezTo>
                  <a:cubicBezTo>
                    <a:pt x="34277" y="31215"/>
                    <a:pt x="38068" y="28558"/>
                    <a:pt x="36933" y="27759"/>
                  </a:cubicBezTo>
                  <a:cubicBezTo>
                    <a:pt x="35945" y="27884"/>
                    <a:pt x="34966" y="27947"/>
                    <a:pt x="34021" y="27947"/>
                  </a:cubicBezTo>
                  <a:cubicBezTo>
                    <a:pt x="29910" y="27947"/>
                    <a:pt x="26443" y="26752"/>
                    <a:pt x="25688" y="24277"/>
                  </a:cubicBezTo>
                  <a:cubicBezTo>
                    <a:pt x="25424" y="23442"/>
                    <a:pt x="25932" y="23157"/>
                    <a:pt x="26853" y="23157"/>
                  </a:cubicBezTo>
                  <a:cubicBezTo>
                    <a:pt x="28828" y="23157"/>
                    <a:pt x="32703" y="24465"/>
                    <a:pt x="34948" y="24465"/>
                  </a:cubicBezTo>
                  <a:cubicBezTo>
                    <a:pt x="35537" y="24465"/>
                    <a:pt x="36013" y="24375"/>
                    <a:pt x="36314" y="24148"/>
                  </a:cubicBezTo>
                  <a:cubicBezTo>
                    <a:pt x="38816" y="23606"/>
                    <a:pt x="43303" y="19274"/>
                    <a:pt x="41137" y="18500"/>
                  </a:cubicBezTo>
                  <a:cubicBezTo>
                    <a:pt x="39565" y="18986"/>
                    <a:pt x="37927" y="19194"/>
                    <a:pt x="36455" y="19194"/>
                  </a:cubicBezTo>
                  <a:cubicBezTo>
                    <a:pt x="32299" y="19194"/>
                    <a:pt x="29474" y="17531"/>
                    <a:pt x="33245" y="15740"/>
                  </a:cubicBezTo>
                  <a:cubicBezTo>
                    <a:pt x="36340" y="14554"/>
                    <a:pt x="40131" y="15818"/>
                    <a:pt x="42375" y="13006"/>
                  </a:cubicBezTo>
                  <a:cubicBezTo>
                    <a:pt x="43355" y="10453"/>
                    <a:pt x="44696" y="5966"/>
                    <a:pt x="43742" y="4109"/>
                  </a:cubicBezTo>
                  <a:cubicBezTo>
                    <a:pt x="41314" y="2858"/>
                    <a:pt x="38595" y="2047"/>
                    <a:pt x="36153" y="2047"/>
                  </a:cubicBezTo>
                  <a:cubicBezTo>
                    <a:pt x="32654" y="2047"/>
                    <a:pt x="29725" y="3712"/>
                    <a:pt x="29041" y="8132"/>
                  </a:cubicBezTo>
                  <a:cubicBezTo>
                    <a:pt x="28743" y="9270"/>
                    <a:pt x="28120" y="10152"/>
                    <a:pt x="27203" y="10152"/>
                  </a:cubicBezTo>
                  <a:cubicBezTo>
                    <a:pt x="26852" y="10152"/>
                    <a:pt x="26459" y="10023"/>
                    <a:pt x="26024" y="9731"/>
                  </a:cubicBezTo>
                  <a:cubicBezTo>
                    <a:pt x="23651" y="7100"/>
                    <a:pt x="26901" y="3851"/>
                    <a:pt x="27468" y="1065"/>
                  </a:cubicBezTo>
                  <a:cubicBezTo>
                    <a:pt x="27065" y="312"/>
                    <a:pt x="26401" y="0"/>
                    <a:pt x="25606" y="0"/>
                  </a:cubicBez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marL="0" marR="0" lvl="0" indent="0" algn="l" defTabSz="121917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sp>
          <p:nvSpPr>
            <p:cNvPr id="53" name="Google Shape;661;p24"/>
            <p:cNvSpPr/>
            <p:nvPr/>
          </p:nvSpPr>
          <p:spPr>
            <a:xfrm>
              <a:off x="4832277" y="3611798"/>
              <a:ext cx="811574" cy="761996"/>
            </a:xfrm>
            <a:custGeom>
              <a:avLst/>
              <a:gdLst/>
              <a:ahLst/>
              <a:cxnLst/>
              <a:rect l="l" t="t" r="r" b="b"/>
              <a:pathLst>
                <a:path w="32471" h="30460" extrusionOk="0">
                  <a:moveTo>
                    <a:pt x="21097" y="0"/>
                  </a:moveTo>
                  <a:lnTo>
                    <a:pt x="21097" y="0"/>
                  </a:lnTo>
                  <a:cubicBezTo>
                    <a:pt x="18312" y="4075"/>
                    <a:pt x="17873" y="9827"/>
                    <a:pt x="20014" y="14675"/>
                  </a:cubicBezTo>
                  <a:cubicBezTo>
                    <a:pt x="17796" y="15759"/>
                    <a:pt x="15114" y="17177"/>
                    <a:pt x="12663" y="18544"/>
                  </a:cubicBezTo>
                  <a:cubicBezTo>
                    <a:pt x="8614" y="14005"/>
                    <a:pt x="8589" y="9827"/>
                    <a:pt x="10007" y="4901"/>
                  </a:cubicBezTo>
                  <a:lnTo>
                    <a:pt x="10007" y="4901"/>
                  </a:lnTo>
                  <a:cubicBezTo>
                    <a:pt x="7841" y="9208"/>
                    <a:pt x="8924" y="14908"/>
                    <a:pt x="12457" y="18647"/>
                  </a:cubicBezTo>
                  <a:cubicBezTo>
                    <a:pt x="10884" y="19524"/>
                    <a:pt x="8769" y="20762"/>
                    <a:pt x="6912" y="21897"/>
                  </a:cubicBezTo>
                  <a:cubicBezTo>
                    <a:pt x="2192" y="20607"/>
                    <a:pt x="26" y="15217"/>
                    <a:pt x="464" y="10446"/>
                  </a:cubicBezTo>
                  <a:lnTo>
                    <a:pt x="464" y="10446"/>
                  </a:lnTo>
                  <a:cubicBezTo>
                    <a:pt x="0" y="10884"/>
                    <a:pt x="284" y="12096"/>
                    <a:pt x="258" y="13231"/>
                  </a:cubicBezTo>
                  <a:cubicBezTo>
                    <a:pt x="568" y="16739"/>
                    <a:pt x="2734" y="20891"/>
                    <a:pt x="6628" y="22052"/>
                  </a:cubicBezTo>
                  <a:cubicBezTo>
                    <a:pt x="6345" y="22464"/>
                    <a:pt x="4153" y="23135"/>
                    <a:pt x="4230" y="23805"/>
                  </a:cubicBezTo>
                  <a:cubicBezTo>
                    <a:pt x="4926" y="23367"/>
                    <a:pt x="6061" y="22671"/>
                    <a:pt x="7170" y="22000"/>
                  </a:cubicBezTo>
                  <a:lnTo>
                    <a:pt x="7170" y="22000"/>
                  </a:lnTo>
                  <a:cubicBezTo>
                    <a:pt x="5519" y="24527"/>
                    <a:pt x="6783" y="29840"/>
                    <a:pt x="9491" y="30459"/>
                  </a:cubicBezTo>
                  <a:cubicBezTo>
                    <a:pt x="5881" y="28138"/>
                    <a:pt x="5287" y="21819"/>
                    <a:pt x="10162" y="20220"/>
                  </a:cubicBezTo>
                  <a:cubicBezTo>
                    <a:pt x="14902" y="21989"/>
                    <a:pt x="18574" y="27881"/>
                    <a:pt x="24211" y="27881"/>
                  </a:cubicBezTo>
                  <a:cubicBezTo>
                    <a:pt x="24248" y="27881"/>
                    <a:pt x="24284" y="27881"/>
                    <a:pt x="24321" y="27880"/>
                  </a:cubicBezTo>
                  <a:cubicBezTo>
                    <a:pt x="18956" y="27236"/>
                    <a:pt x="15397" y="22438"/>
                    <a:pt x="10394" y="20091"/>
                  </a:cubicBezTo>
                  <a:cubicBezTo>
                    <a:pt x="13515" y="18286"/>
                    <a:pt x="16816" y="16507"/>
                    <a:pt x="20246" y="14804"/>
                  </a:cubicBezTo>
                  <a:lnTo>
                    <a:pt x="21871" y="14005"/>
                  </a:lnTo>
                  <a:cubicBezTo>
                    <a:pt x="24118" y="15173"/>
                    <a:pt x="27476" y="18015"/>
                    <a:pt x="30159" y="18015"/>
                  </a:cubicBezTo>
                  <a:cubicBezTo>
                    <a:pt x="30617" y="18015"/>
                    <a:pt x="31055" y="17932"/>
                    <a:pt x="31465" y="17745"/>
                  </a:cubicBezTo>
                  <a:lnTo>
                    <a:pt x="31465" y="17745"/>
                  </a:lnTo>
                  <a:cubicBezTo>
                    <a:pt x="31199" y="17778"/>
                    <a:pt x="30936" y="17794"/>
                    <a:pt x="30677" y="17794"/>
                  </a:cubicBezTo>
                  <a:cubicBezTo>
                    <a:pt x="27570" y="17794"/>
                    <a:pt x="24936" y="15495"/>
                    <a:pt x="22103" y="13876"/>
                  </a:cubicBezTo>
                  <a:cubicBezTo>
                    <a:pt x="25224" y="12380"/>
                    <a:pt x="31671" y="9053"/>
                    <a:pt x="32471" y="6061"/>
                  </a:cubicBezTo>
                  <a:lnTo>
                    <a:pt x="32471" y="6061"/>
                  </a:lnTo>
                  <a:cubicBezTo>
                    <a:pt x="31052" y="8176"/>
                    <a:pt x="28912" y="9904"/>
                    <a:pt x="26539" y="11297"/>
                  </a:cubicBezTo>
                  <a:cubicBezTo>
                    <a:pt x="25966" y="10495"/>
                    <a:pt x="28283" y="4708"/>
                    <a:pt x="28085" y="4708"/>
                  </a:cubicBezTo>
                  <a:cubicBezTo>
                    <a:pt x="28060" y="4708"/>
                    <a:pt x="27995" y="4799"/>
                    <a:pt x="27880" y="5004"/>
                  </a:cubicBezTo>
                  <a:cubicBezTo>
                    <a:pt x="24037" y="12432"/>
                    <a:pt x="30201" y="9904"/>
                    <a:pt x="20194" y="14572"/>
                  </a:cubicBezTo>
                  <a:cubicBezTo>
                    <a:pt x="17770" y="9208"/>
                    <a:pt x="19034" y="4256"/>
                    <a:pt x="21097" y="0"/>
                  </a:cubicBezTo>
                  <a:close/>
                </a:path>
              </a:pathLst>
            </a:custGeom>
            <a:solidFill>
              <a:schemeClr val="accent4"/>
            </a:solidFill>
            <a:ln>
              <a:noFill/>
            </a:ln>
          </p:spPr>
          <p:txBody>
            <a:bodyPr spcFirstLastPara="1" lIns="91425" tIns="91425" rIns="91425" bIns="91425" anchor="ctr"/>
            <a:lstStyle/>
            <a:p>
              <a:pPr marL="0" marR="0" lvl="0" indent="0" algn="l" defTabSz="1219170" rtl="0" eaLnBrk="1" fontAlgn="base"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grpSp>
      <p:sp>
        <p:nvSpPr>
          <p:cNvPr id="54" name="Google Shape;663;p24"/>
          <p:cNvSpPr>
            <a:spLocks/>
          </p:cNvSpPr>
          <p:nvPr/>
        </p:nvSpPr>
        <p:spPr bwMode="auto">
          <a:xfrm rot="16200000" flipH="1">
            <a:off x="10587567" y="-662517"/>
            <a:ext cx="1064684" cy="1767417"/>
          </a:xfrm>
          <a:custGeom>
            <a:avLst/>
            <a:gdLst>
              <a:gd name="T0" fmla="*/ 288119376 w 29738"/>
              <a:gd name="T1" fmla="*/ 581678328 h 40284"/>
              <a:gd name="T2" fmla="*/ 264635393 w 29738"/>
              <a:gd name="T3" fmla="*/ 655181000 h 40284"/>
              <a:gd name="T4" fmla="*/ 218208942 w 29738"/>
              <a:gd name="T5" fmla="*/ 115794496 h 40284"/>
              <a:gd name="T6" fmla="*/ 228702496 w 29738"/>
              <a:gd name="T7" fmla="*/ 801295167 h 40284"/>
              <a:gd name="T8" fmla="*/ 87895289 w 29738"/>
              <a:gd name="T9" fmla="*/ 311503817 h 40284"/>
              <a:gd name="T10" fmla="*/ 215208088 w 29738"/>
              <a:gd name="T11" fmla="*/ 872980932 h 40284"/>
              <a:gd name="T12" fmla="*/ 49929860 w 29738"/>
              <a:gd name="T13" fmla="*/ 516441536 h 40284"/>
              <a:gd name="T14" fmla="*/ 201733899 w 29738"/>
              <a:gd name="T15" fmla="*/ 959345784 h 40284"/>
              <a:gd name="T16" fmla="*/ 0 w 29738"/>
              <a:gd name="T17" fmla="*/ 756260674 h 40284"/>
              <a:gd name="T18" fmla="*/ 199236324 w 29738"/>
              <a:gd name="T19" fmla="*/ 976804361 h 40284"/>
              <a:gd name="T20" fmla="*/ 192246851 w 29738"/>
              <a:gd name="T21" fmla="*/ 1031031549 h 40284"/>
              <a:gd name="T22" fmla="*/ 9486323 w 29738"/>
              <a:gd name="T23" fmla="*/ 1035627913 h 40284"/>
              <a:gd name="T24" fmla="*/ 98001669 w 29738"/>
              <a:gd name="T25" fmla="*/ 1080662406 h 40284"/>
              <a:gd name="T26" fmla="*/ 188239491 w 29738"/>
              <a:gd name="T27" fmla="*/ 1062242365 h 40284"/>
              <a:gd name="T28" fmla="*/ 37945962 w 29738"/>
              <a:gd name="T29" fmla="*/ 1215732353 h 40284"/>
              <a:gd name="T30" fmla="*/ 180262981 w 29738"/>
              <a:gd name="T31" fmla="*/ 1133928130 h 40284"/>
              <a:gd name="T32" fmla="*/ 155133665 w 29738"/>
              <a:gd name="T33" fmla="*/ 1435241986 h 40284"/>
              <a:gd name="T34" fmla="*/ 274121715 w 29738"/>
              <a:gd name="T35" fmla="*/ 1317702086 h 40284"/>
              <a:gd name="T36" fmla="*/ 197242002 w 29738"/>
              <a:gd name="T37" fmla="*/ 1062242365 h 40284"/>
              <a:gd name="T38" fmla="*/ 200726642 w 29738"/>
              <a:gd name="T39" fmla="*/ 1035627913 h 40284"/>
              <a:gd name="T40" fmla="*/ 384436026 w 29738"/>
              <a:gd name="T41" fmla="*/ 1074249167 h 40284"/>
              <a:gd name="T42" fmla="*/ 457869336 w 29738"/>
              <a:gd name="T43" fmla="*/ 1052159610 h 40284"/>
              <a:gd name="T44" fmla="*/ 230541804 w 29738"/>
              <a:gd name="T45" fmla="*/ 953467456 h 40284"/>
              <a:gd name="T46" fmla="*/ 220706517 w 29738"/>
              <a:gd name="T47" fmla="*/ 891330621 h 40284"/>
              <a:gd name="T48" fmla="*/ 471866996 w 29738"/>
              <a:gd name="T49" fmla="*/ 899632204 h 40284"/>
              <a:gd name="T50" fmla="*/ 429662021 w 29738"/>
              <a:gd name="T51" fmla="*/ 905546267 h 40284"/>
              <a:gd name="T52" fmla="*/ 222700813 w 29738"/>
              <a:gd name="T53" fmla="*/ 881246780 h 40284"/>
              <a:gd name="T54" fmla="*/ 343973021 w 29738"/>
              <a:gd name="T55" fmla="*/ 854881390 h 40284"/>
              <a:gd name="T56" fmla="*/ 497829061 w 29738"/>
              <a:gd name="T57" fmla="*/ 780168192 h 40284"/>
              <a:gd name="T58" fmla="*/ 240666926 w 29738"/>
              <a:gd name="T59" fmla="*/ 786581430 h 40284"/>
              <a:gd name="T60" fmla="*/ 317275519 w 29738"/>
              <a:gd name="T61" fmla="*/ 704206594 h 40284"/>
              <a:gd name="T62" fmla="*/ 512310533 w 29738"/>
              <a:gd name="T63" fmla="*/ 532974351 h 40284"/>
              <a:gd name="T64" fmla="*/ 295591909 w 29738"/>
              <a:gd name="T65" fmla="*/ 587201540 h 40284"/>
              <a:gd name="T66" fmla="*/ 565725731 w 29738"/>
              <a:gd name="T67" fmla="*/ 279367239 h 40284"/>
              <a:gd name="T68" fmla="*/ 575715306 w 29738"/>
              <a:gd name="T69" fmla="*/ 36768644 h 40284"/>
              <a:gd name="T70" fmla="*/ 444395120 w 29738"/>
              <a:gd name="T71" fmla="*/ 227882687 h 40284"/>
              <a:gd name="T72" fmla="*/ 399962966 w 29738"/>
              <a:gd name="T73" fmla="*/ 0 h 4028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9738" h="40284" extrusionOk="0">
                <a:moveTo>
                  <a:pt x="20659" y="0"/>
                </a:moveTo>
                <a:cubicBezTo>
                  <a:pt x="17022" y="4411"/>
                  <a:pt x="13953" y="10291"/>
                  <a:pt x="14882" y="16326"/>
                </a:cubicBezTo>
                <a:lnTo>
                  <a:pt x="14701" y="16584"/>
                </a:lnTo>
                <a:cubicBezTo>
                  <a:pt x="14340" y="17177"/>
                  <a:pt x="13979" y="17770"/>
                  <a:pt x="13669" y="18389"/>
                </a:cubicBezTo>
                <a:cubicBezTo>
                  <a:pt x="13205" y="13308"/>
                  <a:pt x="12406" y="8228"/>
                  <a:pt x="11271" y="3250"/>
                </a:cubicBezTo>
                <a:cubicBezTo>
                  <a:pt x="9698" y="8486"/>
                  <a:pt x="10497" y="14185"/>
                  <a:pt x="13463" y="18776"/>
                </a:cubicBezTo>
                <a:cubicBezTo>
                  <a:pt x="12844" y="19988"/>
                  <a:pt x="12303" y="21200"/>
                  <a:pt x="11813" y="22490"/>
                </a:cubicBezTo>
                <a:cubicBezTo>
                  <a:pt x="10342" y="17693"/>
                  <a:pt x="8150" y="12354"/>
                  <a:pt x="4540" y="8743"/>
                </a:cubicBezTo>
                <a:cubicBezTo>
                  <a:pt x="6551" y="13412"/>
                  <a:pt x="7634" y="19086"/>
                  <a:pt x="11658" y="22928"/>
                </a:cubicBezTo>
                <a:cubicBezTo>
                  <a:pt x="11451" y="23444"/>
                  <a:pt x="11271" y="23960"/>
                  <a:pt x="11116" y="24502"/>
                </a:cubicBezTo>
                <a:cubicBezTo>
                  <a:pt x="7067" y="22206"/>
                  <a:pt x="4978" y="18183"/>
                  <a:pt x="2579" y="14495"/>
                </a:cubicBezTo>
                <a:cubicBezTo>
                  <a:pt x="3559" y="18802"/>
                  <a:pt x="5571" y="24579"/>
                  <a:pt x="10884" y="25250"/>
                </a:cubicBezTo>
                <a:cubicBezTo>
                  <a:pt x="10729" y="25765"/>
                  <a:pt x="10652" y="25997"/>
                  <a:pt x="10420" y="26926"/>
                </a:cubicBezTo>
                <a:cubicBezTo>
                  <a:pt x="6758" y="25688"/>
                  <a:pt x="2786" y="24553"/>
                  <a:pt x="0" y="21226"/>
                </a:cubicBezTo>
                <a:cubicBezTo>
                  <a:pt x="136" y="25466"/>
                  <a:pt x="4517" y="27533"/>
                  <a:pt x="8624" y="27533"/>
                </a:cubicBezTo>
                <a:cubicBezTo>
                  <a:pt x="9188" y="27533"/>
                  <a:pt x="9748" y="27494"/>
                  <a:pt x="10291" y="27416"/>
                </a:cubicBezTo>
                <a:cubicBezTo>
                  <a:pt x="10162" y="27932"/>
                  <a:pt x="10033" y="28422"/>
                  <a:pt x="9930" y="28938"/>
                </a:cubicBezTo>
                <a:cubicBezTo>
                  <a:pt x="7962" y="29088"/>
                  <a:pt x="5995" y="29292"/>
                  <a:pt x="3944" y="29292"/>
                </a:cubicBezTo>
                <a:cubicBezTo>
                  <a:pt x="2822" y="29292"/>
                  <a:pt x="1676" y="29231"/>
                  <a:pt x="490" y="29067"/>
                </a:cubicBezTo>
                <a:cubicBezTo>
                  <a:pt x="1849" y="30026"/>
                  <a:pt x="3422" y="30331"/>
                  <a:pt x="5062" y="30331"/>
                </a:cubicBezTo>
                <a:cubicBezTo>
                  <a:pt x="6596" y="30331"/>
                  <a:pt x="8190" y="30064"/>
                  <a:pt x="9723" y="29814"/>
                </a:cubicBezTo>
                <a:cubicBezTo>
                  <a:pt x="9620" y="30253"/>
                  <a:pt x="9543" y="30666"/>
                  <a:pt x="9466" y="31104"/>
                </a:cubicBezTo>
                <a:cubicBezTo>
                  <a:pt x="6912" y="31517"/>
                  <a:pt x="4617" y="33245"/>
                  <a:pt x="1960" y="34122"/>
                </a:cubicBezTo>
                <a:cubicBezTo>
                  <a:pt x="2357" y="34238"/>
                  <a:pt x="2774" y="34290"/>
                  <a:pt x="3202" y="34290"/>
                </a:cubicBezTo>
                <a:cubicBezTo>
                  <a:pt x="5248" y="34290"/>
                  <a:pt x="7562" y="33085"/>
                  <a:pt x="9311" y="31826"/>
                </a:cubicBezTo>
                <a:cubicBezTo>
                  <a:pt x="8167" y="38164"/>
                  <a:pt x="7894" y="40283"/>
                  <a:pt x="8013" y="40283"/>
                </a:cubicBezTo>
                <a:cubicBezTo>
                  <a:pt x="8206" y="40283"/>
                  <a:pt x="9423" y="34747"/>
                  <a:pt x="9646" y="32548"/>
                </a:cubicBezTo>
                <a:cubicBezTo>
                  <a:pt x="10136" y="34431"/>
                  <a:pt x="11967" y="36881"/>
                  <a:pt x="14159" y="36984"/>
                </a:cubicBezTo>
                <a:cubicBezTo>
                  <a:pt x="12483" y="35592"/>
                  <a:pt x="12122" y="32780"/>
                  <a:pt x="9852" y="31491"/>
                </a:cubicBezTo>
                <a:cubicBezTo>
                  <a:pt x="9956" y="30949"/>
                  <a:pt x="10059" y="30382"/>
                  <a:pt x="10188" y="29814"/>
                </a:cubicBezTo>
                <a:cubicBezTo>
                  <a:pt x="11451" y="32445"/>
                  <a:pt x="15681" y="33941"/>
                  <a:pt x="18415" y="34508"/>
                </a:cubicBezTo>
                <a:cubicBezTo>
                  <a:pt x="15733" y="33116"/>
                  <a:pt x="13747" y="29557"/>
                  <a:pt x="10368" y="29067"/>
                </a:cubicBezTo>
                <a:cubicBezTo>
                  <a:pt x="10471" y="28499"/>
                  <a:pt x="10626" y="27958"/>
                  <a:pt x="10755" y="27416"/>
                </a:cubicBezTo>
                <a:cubicBezTo>
                  <a:pt x="13341" y="28949"/>
                  <a:pt x="16615" y="30151"/>
                  <a:pt x="19857" y="30151"/>
                </a:cubicBezTo>
                <a:cubicBezTo>
                  <a:pt x="21141" y="30151"/>
                  <a:pt x="22421" y="29963"/>
                  <a:pt x="23650" y="29531"/>
                </a:cubicBezTo>
                <a:cubicBezTo>
                  <a:pt x="23516" y="29538"/>
                  <a:pt x="23382" y="29542"/>
                  <a:pt x="23248" y="29542"/>
                </a:cubicBezTo>
                <a:cubicBezTo>
                  <a:pt x="19522" y="29542"/>
                  <a:pt x="15846" y="26761"/>
                  <a:pt x="11908" y="26761"/>
                </a:cubicBezTo>
                <a:cubicBezTo>
                  <a:pt x="11577" y="26761"/>
                  <a:pt x="11245" y="26780"/>
                  <a:pt x="10910" y="26823"/>
                </a:cubicBezTo>
                <a:cubicBezTo>
                  <a:pt x="11013" y="26359"/>
                  <a:pt x="11142" y="25894"/>
                  <a:pt x="11400" y="25017"/>
                </a:cubicBezTo>
                <a:cubicBezTo>
                  <a:pt x="14088" y="25693"/>
                  <a:pt x="17223" y="26342"/>
                  <a:pt x="19887" y="26342"/>
                </a:cubicBezTo>
                <a:cubicBezTo>
                  <a:pt x="21696" y="26342"/>
                  <a:pt x="23288" y="26042"/>
                  <a:pt x="24373" y="25250"/>
                </a:cubicBezTo>
                <a:cubicBezTo>
                  <a:pt x="23649" y="25368"/>
                  <a:pt x="22922" y="25416"/>
                  <a:pt x="22193" y="25416"/>
                </a:cubicBezTo>
                <a:cubicBezTo>
                  <a:pt x="19226" y="25416"/>
                  <a:pt x="16227" y="24628"/>
                  <a:pt x="13264" y="24628"/>
                </a:cubicBezTo>
                <a:cubicBezTo>
                  <a:pt x="12675" y="24628"/>
                  <a:pt x="12088" y="24659"/>
                  <a:pt x="11503" y="24734"/>
                </a:cubicBezTo>
                <a:cubicBezTo>
                  <a:pt x="11684" y="24141"/>
                  <a:pt x="11890" y="23547"/>
                  <a:pt x="12096" y="22954"/>
                </a:cubicBezTo>
                <a:cubicBezTo>
                  <a:pt x="13934" y="23651"/>
                  <a:pt x="15855" y="23994"/>
                  <a:pt x="17767" y="23994"/>
                </a:cubicBezTo>
                <a:cubicBezTo>
                  <a:pt x="20523" y="23994"/>
                  <a:pt x="23262" y="23282"/>
                  <a:pt x="25714" y="21897"/>
                </a:cubicBezTo>
                <a:cubicBezTo>
                  <a:pt x="24100" y="22475"/>
                  <a:pt x="22386" y="22662"/>
                  <a:pt x="20631" y="22662"/>
                </a:cubicBezTo>
                <a:cubicBezTo>
                  <a:pt x="17926" y="22662"/>
                  <a:pt x="15122" y="22218"/>
                  <a:pt x="12431" y="22077"/>
                </a:cubicBezTo>
                <a:cubicBezTo>
                  <a:pt x="12793" y="21175"/>
                  <a:pt x="12844" y="21020"/>
                  <a:pt x="13566" y="19524"/>
                </a:cubicBezTo>
                <a:cubicBezTo>
                  <a:pt x="14461" y="19680"/>
                  <a:pt x="15415" y="19765"/>
                  <a:pt x="16388" y="19765"/>
                </a:cubicBezTo>
                <a:cubicBezTo>
                  <a:pt x="20240" y="19765"/>
                  <a:pt x="24403" y="18438"/>
                  <a:pt x="26462" y="14959"/>
                </a:cubicBezTo>
                <a:cubicBezTo>
                  <a:pt x="22722" y="17744"/>
                  <a:pt x="17925" y="17744"/>
                  <a:pt x="13747" y="19137"/>
                </a:cubicBezTo>
                <a:cubicBezTo>
                  <a:pt x="14211" y="18234"/>
                  <a:pt x="14701" y="17332"/>
                  <a:pt x="15268" y="16481"/>
                </a:cubicBezTo>
                <a:cubicBezTo>
                  <a:pt x="21071" y="15526"/>
                  <a:pt x="27983" y="10936"/>
                  <a:pt x="29221" y="7841"/>
                </a:cubicBezTo>
                <a:cubicBezTo>
                  <a:pt x="25121" y="10858"/>
                  <a:pt x="20194" y="13360"/>
                  <a:pt x="15630" y="16016"/>
                </a:cubicBezTo>
                <a:cubicBezTo>
                  <a:pt x="18931" y="11271"/>
                  <a:pt x="28731" y="5829"/>
                  <a:pt x="29737" y="1032"/>
                </a:cubicBezTo>
                <a:cubicBezTo>
                  <a:pt x="27803" y="3173"/>
                  <a:pt x="25249" y="4668"/>
                  <a:pt x="22954" y="6396"/>
                </a:cubicBezTo>
                <a:cubicBezTo>
                  <a:pt x="19369" y="8821"/>
                  <a:pt x="18080" y="12483"/>
                  <a:pt x="15243" y="15759"/>
                </a:cubicBezTo>
                <a:cubicBezTo>
                  <a:pt x="16223" y="10368"/>
                  <a:pt x="19627" y="5649"/>
                  <a:pt x="20659" y="0"/>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lIns="121900" tIns="121900" rIns="121900" bIns="121900" anchor="ctr"/>
          <a:lstStyle/>
          <a:p>
            <a:pPr marL="0" marR="0" lvl="0" indent="0" algn="l" defTabSz="121917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sp>
        <p:nvSpPr>
          <p:cNvPr id="612" name="Google Shape;612;p24"/>
          <p:cNvSpPr txBox="1">
            <a:spLocks noGrp="1"/>
          </p:cNvSpPr>
          <p:nvPr>
            <p:ph type="subTitle" idx="1"/>
          </p:nvPr>
        </p:nvSpPr>
        <p:spPr>
          <a:xfrm>
            <a:off x="1101900" y="2571533"/>
            <a:ext cx="3174800" cy="587200"/>
          </a:xfrm>
          <a:prstGeom prst="rect">
            <a:avLst/>
          </a:prstGeom>
        </p:spPr>
        <p:txBody>
          <a:bodyPr spcFirstLastPara="1">
            <a:noAutofit/>
          </a:bodyPr>
          <a:lstStyle>
            <a:lvl1pPr lvl="0" algn="ctr" rtl="0">
              <a:spcBef>
                <a:spcPts val="0"/>
              </a:spcBef>
              <a:spcAft>
                <a:spcPts val="0"/>
              </a:spcAft>
              <a:buNone/>
              <a:defRPr sz="2667"/>
            </a:lvl1pPr>
            <a:lvl2pPr lvl="1" algn="ctr" rtl="0">
              <a:spcBef>
                <a:spcPts val="0"/>
              </a:spcBef>
              <a:spcAft>
                <a:spcPts val="0"/>
              </a:spcAft>
              <a:buNone/>
              <a:defRPr sz="2667"/>
            </a:lvl2pPr>
            <a:lvl3pPr lvl="2" algn="ctr" rtl="0">
              <a:spcBef>
                <a:spcPts val="0"/>
              </a:spcBef>
              <a:spcAft>
                <a:spcPts val="0"/>
              </a:spcAft>
              <a:buNone/>
              <a:defRPr sz="2667"/>
            </a:lvl3pPr>
            <a:lvl4pPr lvl="3" algn="ctr" rtl="0">
              <a:spcBef>
                <a:spcPts val="0"/>
              </a:spcBef>
              <a:spcAft>
                <a:spcPts val="0"/>
              </a:spcAft>
              <a:buNone/>
              <a:defRPr sz="2667"/>
            </a:lvl4pPr>
            <a:lvl5pPr lvl="4" algn="ctr" rtl="0">
              <a:spcBef>
                <a:spcPts val="0"/>
              </a:spcBef>
              <a:spcAft>
                <a:spcPts val="0"/>
              </a:spcAft>
              <a:buNone/>
              <a:defRPr sz="2667"/>
            </a:lvl5pPr>
            <a:lvl6pPr lvl="5" algn="ctr" rtl="0">
              <a:spcBef>
                <a:spcPts val="0"/>
              </a:spcBef>
              <a:spcAft>
                <a:spcPts val="0"/>
              </a:spcAft>
              <a:buNone/>
              <a:defRPr sz="2667"/>
            </a:lvl6pPr>
            <a:lvl7pPr lvl="6" algn="ctr" rtl="0">
              <a:spcBef>
                <a:spcPts val="0"/>
              </a:spcBef>
              <a:spcAft>
                <a:spcPts val="0"/>
              </a:spcAft>
              <a:buNone/>
              <a:defRPr sz="2667"/>
            </a:lvl7pPr>
            <a:lvl8pPr lvl="7" algn="ctr" rtl="0">
              <a:spcBef>
                <a:spcPts val="0"/>
              </a:spcBef>
              <a:spcAft>
                <a:spcPts val="0"/>
              </a:spcAft>
              <a:buNone/>
              <a:defRPr sz="2667"/>
            </a:lvl8pPr>
            <a:lvl9pPr lvl="8" algn="ctr" rtl="0">
              <a:spcBef>
                <a:spcPts val="0"/>
              </a:spcBef>
              <a:spcAft>
                <a:spcPts val="0"/>
              </a:spcAft>
              <a:buNone/>
              <a:defRPr sz="2667"/>
            </a:lvl9pPr>
          </a:lstStyle>
          <a:p>
            <a:endParaRPr/>
          </a:p>
        </p:txBody>
      </p:sp>
      <p:sp>
        <p:nvSpPr>
          <p:cNvPr id="613" name="Google Shape;613;p24"/>
          <p:cNvSpPr txBox="1">
            <a:spLocks noGrp="1"/>
          </p:cNvSpPr>
          <p:nvPr>
            <p:ph type="subTitle" idx="2"/>
          </p:nvPr>
        </p:nvSpPr>
        <p:spPr>
          <a:xfrm>
            <a:off x="1270500" y="3106551"/>
            <a:ext cx="2837600" cy="1016000"/>
          </a:xfrm>
          <a:prstGeom prst="rect">
            <a:avLst/>
          </a:prstGeom>
        </p:spPr>
        <p:txBody>
          <a:bodyPr spcFirstLastPara="1">
            <a:noAutofit/>
          </a:bodyPr>
          <a:lstStyle>
            <a:lvl1pPr lvl="0" algn="ctr" rtl="0">
              <a:spcBef>
                <a:spcPts val="0"/>
              </a:spcBef>
              <a:spcAft>
                <a:spcPts val="0"/>
              </a:spcAft>
              <a:buNone/>
              <a:defRPr sz="1867" b="0"/>
            </a:lvl1pPr>
            <a:lvl2pPr lvl="1" algn="ctr" rtl="0">
              <a:spcBef>
                <a:spcPts val="0"/>
              </a:spcBef>
              <a:spcAft>
                <a:spcPts val="0"/>
              </a:spcAft>
              <a:buNone/>
              <a:defRPr sz="1867" b="0"/>
            </a:lvl2pPr>
            <a:lvl3pPr lvl="2" algn="ctr" rtl="0">
              <a:spcBef>
                <a:spcPts val="0"/>
              </a:spcBef>
              <a:spcAft>
                <a:spcPts val="0"/>
              </a:spcAft>
              <a:buNone/>
              <a:defRPr sz="1867" b="0"/>
            </a:lvl3pPr>
            <a:lvl4pPr lvl="3" algn="ctr" rtl="0">
              <a:spcBef>
                <a:spcPts val="0"/>
              </a:spcBef>
              <a:spcAft>
                <a:spcPts val="0"/>
              </a:spcAft>
              <a:buNone/>
              <a:defRPr sz="1867" b="0"/>
            </a:lvl4pPr>
            <a:lvl5pPr lvl="4" algn="ctr" rtl="0">
              <a:spcBef>
                <a:spcPts val="0"/>
              </a:spcBef>
              <a:spcAft>
                <a:spcPts val="0"/>
              </a:spcAft>
              <a:buNone/>
              <a:defRPr sz="1867" b="0"/>
            </a:lvl5pPr>
            <a:lvl6pPr lvl="5" algn="ctr" rtl="0">
              <a:spcBef>
                <a:spcPts val="0"/>
              </a:spcBef>
              <a:spcAft>
                <a:spcPts val="0"/>
              </a:spcAft>
              <a:buNone/>
              <a:defRPr sz="1867" b="0"/>
            </a:lvl6pPr>
            <a:lvl7pPr lvl="6" algn="ctr" rtl="0">
              <a:spcBef>
                <a:spcPts val="0"/>
              </a:spcBef>
              <a:spcAft>
                <a:spcPts val="0"/>
              </a:spcAft>
              <a:buNone/>
              <a:defRPr sz="1867" b="0"/>
            </a:lvl7pPr>
            <a:lvl8pPr lvl="7" algn="ctr" rtl="0">
              <a:spcBef>
                <a:spcPts val="0"/>
              </a:spcBef>
              <a:spcAft>
                <a:spcPts val="0"/>
              </a:spcAft>
              <a:buNone/>
              <a:defRPr sz="1867" b="0"/>
            </a:lvl8pPr>
            <a:lvl9pPr lvl="8" algn="ctr" rtl="0">
              <a:spcBef>
                <a:spcPts val="0"/>
              </a:spcBef>
              <a:spcAft>
                <a:spcPts val="0"/>
              </a:spcAft>
              <a:buNone/>
              <a:defRPr sz="1867" b="0"/>
            </a:lvl9pPr>
          </a:lstStyle>
          <a:p>
            <a:endParaRPr/>
          </a:p>
        </p:txBody>
      </p:sp>
      <p:sp>
        <p:nvSpPr>
          <p:cNvPr id="614" name="Google Shape;614;p24"/>
          <p:cNvSpPr txBox="1">
            <a:spLocks noGrp="1"/>
          </p:cNvSpPr>
          <p:nvPr>
            <p:ph type="subTitle" idx="3"/>
          </p:nvPr>
        </p:nvSpPr>
        <p:spPr>
          <a:xfrm>
            <a:off x="4508609" y="2571533"/>
            <a:ext cx="3174800" cy="587200"/>
          </a:xfrm>
          <a:prstGeom prst="rect">
            <a:avLst/>
          </a:prstGeom>
        </p:spPr>
        <p:txBody>
          <a:bodyPr spcFirstLastPara="1">
            <a:noAutofit/>
          </a:bodyPr>
          <a:lstStyle>
            <a:lvl1pPr lvl="0" algn="ctr" rtl="0">
              <a:spcBef>
                <a:spcPts val="0"/>
              </a:spcBef>
              <a:spcAft>
                <a:spcPts val="0"/>
              </a:spcAft>
              <a:buNone/>
              <a:defRPr sz="2667"/>
            </a:lvl1pPr>
            <a:lvl2pPr lvl="1" algn="ctr" rtl="0">
              <a:spcBef>
                <a:spcPts val="0"/>
              </a:spcBef>
              <a:spcAft>
                <a:spcPts val="0"/>
              </a:spcAft>
              <a:buNone/>
              <a:defRPr sz="2667"/>
            </a:lvl2pPr>
            <a:lvl3pPr lvl="2" algn="ctr" rtl="0">
              <a:spcBef>
                <a:spcPts val="0"/>
              </a:spcBef>
              <a:spcAft>
                <a:spcPts val="0"/>
              </a:spcAft>
              <a:buNone/>
              <a:defRPr sz="2667"/>
            </a:lvl3pPr>
            <a:lvl4pPr lvl="3" algn="ctr" rtl="0">
              <a:spcBef>
                <a:spcPts val="0"/>
              </a:spcBef>
              <a:spcAft>
                <a:spcPts val="0"/>
              </a:spcAft>
              <a:buNone/>
              <a:defRPr sz="2667"/>
            </a:lvl4pPr>
            <a:lvl5pPr lvl="4" algn="ctr" rtl="0">
              <a:spcBef>
                <a:spcPts val="0"/>
              </a:spcBef>
              <a:spcAft>
                <a:spcPts val="0"/>
              </a:spcAft>
              <a:buNone/>
              <a:defRPr sz="2667"/>
            </a:lvl5pPr>
            <a:lvl6pPr lvl="5" algn="ctr" rtl="0">
              <a:spcBef>
                <a:spcPts val="0"/>
              </a:spcBef>
              <a:spcAft>
                <a:spcPts val="0"/>
              </a:spcAft>
              <a:buNone/>
              <a:defRPr sz="2667"/>
            </a:lvl6pPr>
            <a:lvl7pPr lvl="6" algn="ctr" rtl="0">
              <a:spcBef>
                <a:spcPts val="0"/>
              </a:spcBef>
              <a:spcAft>
                <a:spcPts val="0"/>
              </a:spcAft>
              <a:buNone/>
              <a:defRPr sz="2667"/>
            </a:lvl7pPr>
            <a:lvl8pPr lvl="7" algn="ctr" rtl="0">
              <a:spcBef>
                <a:spcPts val="0"/>
              </a:spcBef>
              <a:spcAft>
                <a:spcPts val="0"/>
              </a:spcAft>
              <a:buNone/>
              <a:defRPr sz="2667"/>
            </a:lvl8pPr>
            <a:lvl9pPr lvl="8" algn="ctr" rtl="0">
              <a:spcBef>
                <a:spcPts val="0"/>
              </a:spcBef>
              <a:spcAft>
                <a:spcPts val="0"/>
              </a:spcAft>
              <a:buNone/>
              <a:defRPr sz="2667"/>
            </a:lvl9pPr>
          </a:lstStyle>
          <a:p>
            <a:endParaRPr/>
          </a:p>
        </p:txBody>
      </p:sp>
      <p:sp>
        <p:nvSpPr>
          <p:cNvPr id="615" name="Google Shape;615;p24"/>
          <p:cNvSpPr txBox="1">
            <a:spLocks noGrp="1"/>
          </p:cNvSpPr>
          <p:nvPr>
            <p:ph type="subTitle" idx="4"/>
          </p:nvPr>
        </p:nvSpPr>
        <p:spPr>
          <a:xfrm>
            <a:off x="4677209" y="3106551"/>
            <a:ext cx="2837600" cy="1016000"/>
          </a:xfrm>
          <a:prstGeom prst="rect">
            <a:avLst/>
          </a:prstGeom>
        </p:spPr>
        <p:txBody>
          <a:bodyPr spcFirstLastPara="1">
            <a:noAutofit/>
          </a:bodyPr>
          <a:lstStyle>
            <a:lvl1pPr lvl="0" algn="ctr" rtl="0">
              <a:spcBef>
                <a:spcPts val="0"/>
              </a:spcBef>
              <a:spcAft>
                <a:spcPts val="0"/>
              </a:spcAft>
              <a:buNone/>
              <a:defRPr sz="1867" b="0"/>
            </a:lvl1pPr>
            <a:lvl2pPr lvl="1" algn="ctr" rtl="0">
              <a:spcBef>
                <a:spcPts val="0"/>
              </a:spcBef>
              <a:spcAft>
                <a:spcPts val="0"/>
              </a:spcAft>
              <a:buNone/>
              <a:defRPr sz="1867" b="0"/>
            </a:lvl2pPr>
            <a:lvl3pPr lvl="2" algn="ctr" rtl="0">
              <a:spcBef>
                <a:spcPts val="0"/>
              </a:spcBef>
              <a:spcAft>
                <a:spcPts val="0"/>
              </a:spcAft>
              <a:buNone/>
              <a:defRPr sz="1867" b="0"/>
            </a:lvl3pPr>
            <a:lvl4pPr lvl="3" algn="ctr" rtl="0">
              <a:spcBef>
                <a:spcPts val="0"/>
              </a:spcBef>
              <a:spcAft>
                <a:spcPts val="0"/>
              </a:spcAft>
              <a:buNone/>
              <a:defRPr sz="1867" b="0"/>
            </a:lvl4pPr>
            <a:lvl5pPr lvl="4" algn="ctr" rtl="0">
              <a:spcBef>
                <a:spcPts val="0"/>
              </a:spcBef>
              <a:spcAft>
                <a:spcPts val="0"/>
              </a:spcAft>
              <a:buNone/>
              <a:defRPr sz="1867" b="0"/>
            </a:lvl5pPr>
            <a:lvl6pPr lvl="5" algn="ctr" rtl="0">
              <a:spcBef>
                <a:spcPts val="0"/>
              </a:spcBef>
              <a:spcAft>
                <a:spcPts val="0"/>
              </a:spcAft>
              <a:buNone/>
              <a:defRPr sz="1867" b="0"/>
            </a:lvl6pPr>
            <a:lvl7pPr lvl="6" algn="ctr" rtl="0">
              <a:spcBef>
                <a:spcPts val="0"/>
              </a:spcBef>
              <a:spcAft>
                <a:spcPts val="0"/>
              </a:spcAft>
              <a:buNone/>
              <a:defRPr sz="1867" b="0"/>
            </a:lvl7pPr>
            <a:lvl8pPr lvl="7" algn="ctr" rtl="0">
              <a:spcBef>
                <a:spcPts val="0"/>
              </a:spcBef>
              <a:spcAft>
                <a:spcPts val="0"/>
              </a:spcAft>
              <a:buNone/>
              <a:defRPr sz="1867" b="0"/>
            </a:lvl8pPr>
            <a:lvl9pPr lvl="8" algn="ctr" rtl="0">
              <a:spcBef>
                <a:spcPts val="0"/>
              </a:spcBef>
              <a:spcAft>
                <a:spcPts val="0"/>
              </a:spcAft>
              <a:buNone/>
              <a:defRPr sz="1867" b="0"/>
            </a:lvl9pPr>
          </a:lstStyle>
          <a:p>
            <a:endParaRPr/>
          </a:p>
        </p:txBody>
      </p:sp>
      <p:sp>
        <p:nvSpPr>
          <p:cNvPr id="616" name="Google Shape;616;p24"/>
          <p:cNvSpPr txBox="1">
            <a:spLocks noGrp="1"/>
          </p:cNvSpPr>
          <p:nvPr>
            <p:ph type="subTitle" idx="5"/>
          </p:nvPr>
        </p:nvSpPr>
        <p:spPr>
          <a:xfrm>
            <a:off x="7915303" y="2571533"/>
            <a:ext cx="3174800" cy="587200"/>
          </a:xfrm>
          <a:prstGeom prst="rect">
            <a:avLst/>
          </a:prstGeom>
        </p:spPr>
        <p:txBody>
          <a:bodyPr spcFirstLastPara="1">
            <a:noAutofit/>
          </a:bodyPr>
          <a:lstStyle>
            <a:lvl1pPr lvl="0" algn="ctr" rtl="0">
              <a:spcBef>
                <a:spcPts val="0"/>
              </a:spcBef>
              <a:spcAft>
                <a:spcPts val="0"/>
              </a:spcAft>
              <a:buNone/>
              <a:defRPr sz="2667"/>
            </a:lvl1pPr>
            <a:lvl2pPr lvl="1" algn="ctr" rtl="0">
              <a:spcBef>
                <a:spcPts val="0"/>
              </a:spcBef>
              <a:spcAft>
                <a:spcPts val="0"/>
              </a:spcAft>
              <a:buNone/>
              <a:defRPr sz="2667"/>
            </a:lvl2pPr>
            <a:lvl3pPr lvl="2" algn="ctr" rtl="0">
              <a:spcBef>
                <a:spcPts val="0"/>
              </a:spcBef>
              <a:spcAft>
                <a:spcPts val="0"/>
              </a:spcAft>
              <a:buNone/>
              <a:defRPr sz="2667"/>
            </a:lvl3pPr>
            <a:lvl4pPr lvl="3" algn="ctr" rtl="0">
              <a:spcBef>
                <a:spcPts val="0"/>
              </a:spcBef>
              <a:spcAft>
                <a:spcPts val="0"/>
              </a:spcAft>
              <a:buNone/>
              <a:defRPr sz="2667"/>
            </a:lvl4pPr>
            <a:lvl5pPr lvl="4" algn="ctr" rtl="0">
              <a:spcBef>
                <a:spcPts val="0"/>
              </a:spcBef>
              <a:spcAft>
                <a:spcPts val="0"/>
              </a:spcAft>
              <a:buNone/>
              <a:defRPr sz="2667"/>
            </a:lvl5pPr>
            <a:lvl6pPr lvl="5" algn="ctr" rtl="0">
              <a:spcBef>
                <a:spcPts val="0"/>
              </a:spcBef>
              <a:spcAft>
                <a:spcPts val="0"/>
              </a:spcAft>
              <a:buNone/>
              <a:defRPr sz="2667"/>
            </a:lvl6pPr>
            <a:lvl7pPr lvl="6" algn="ctr" rtl="0">
              <a:spcBef>
                <a:spcPts val="0"/>
              </a:spcBef>
              <a:spcAft>
                <a:spcPts val="0"/>
              </a:spcAft>
              <a:buNone/>
              <a:defRPr sz="2667"/>
            </a:lvl7pPr>
            <a:lvl8pPr lvl="7" algn="ctr" rtl="0">
              <a:spcBef>
                <a:spcPts val="0"/>
              </a:spcBef>
              <a:spcAft>
                <a:spcPts val="0"/>
              </a:spcAft>
              <a:buNone/>
              <a:defRPr sz="2667"/>
            </a:lvl8pPr>
            <a:lvl9pPr lvl="8" algn="ctr" rtl="0">
              <a:spcBef>
                <a:spcPts val="0"/>
              </a:spcBef>
              <a:spcAft>
                <a:spcPts val="0"/>
              </a:spcAft>
              <a:buNone/>
              <a:defRPr sz="2667"/>
            </a:lvl9pPr>
          </a:lstStyle>
          <a:p>
            <a:endParaRPr/>
          </a:p>
        </p:txBody>
      </p:sp>
      <p:sp>
        <p:nvSpPr>
          <p:cNvPr id="617" name="Google Shape;617;p24"/>
          <p:cNvSpPr txBox="1">
            <a:spLocks noGrp="1"/>
          </p:cNvSpPr>
          <p:nvPr>
            <p:ph type="subTitle" idx="6"/>
          </p:nvPr>
        </p:nvSpPr>
        <p:spPr>
          <a:xfrm>
            <a:off x="8083903" y="3106551"/>
            <a:ext cx="2837600" cy="1016000"/>
          </a:xfrm>
          <a:prstGeom prst="rect">
            <a:avLst/>
          </a:prstGeom>
        </p:spPr>
        <p:txBody>
          <a:bodyPr spcFirstLastPara="1">
            <a:noAutofit/>
          </a:bodyPr>
          <a:lstStyle>
            <a:lvl1pPr lvl="0" algn="ctr" rtl="0">
              <a:spcBef>
                <a:spcPts val="0"/>
              </a:spcBef>
              <a:spcAft>
                <a:spcPts val="0"/>
              </a:spcAft>
              <a:buNone/>
              <a:defRPr sz="1867" b="0"/>
            </a:lvl1pPr>
            <a:lvl2pPr lvl="1" algn="ctr" rtl="0">
              <a:spcBef>
                <a:spcPts val="0"/>
              </a:spcBef>
              <a:spcAft>
                <a:spcPts val="0"/>
              </a:spcAft>
              <a:buNone/>
              <a:defRPr sz="1867" b="0"/>
            </a:lvl2pPr>
            <a:lvl3pPr lvl="2" algn="ctr" rtl="0">
              <a:spcBef>
                <a:spcPts val="0"/>
              </a:spcBef>
              <a:spcAft>
                <a:spcPts val="0"/>
              </a:spcAft>
              <a:buNone/>
              <a:defRPr sz="1867" b="0"/>
            </a:lvl3pPr>
            <a:lvl4pPr lvl="3" algn="ctr" rtl="0">
              <a:spcBef>
                <a:spcPts val="0"/>
              </a:spcBef>
              <a:spcAft>
                <a:spcPts val="0"/>
              </a:spcAft>
              <a:buNone/>
              <a:defRPr sz="1867" b="0"/>
            </a:lvl4pPr>
            <a:lvl5pPr lvl="4" algn="ctr" rtl="0">
              <a:spcBef>
                <a:spcPts val="0"/>
              </a:spcBef>
              <a:spcAft>
                <a:spcPts val="0"/>
              </a:spcAft>
              <a:buNone/>
              <a:defRPr sz="1867" b="0"/>
            </a:lvl5pPr>
            <a:lvl6pPr lvl="5" algn="ctr" rtl="0">
              <a:spcBef>
                <a:spcPts val="0"/>
              </a:spcBef>
              <a:spcAft>
                <a:spcPts val="0"/>
              </a:spcAft>
              <a:buNone/>
              <a:defRPr sz="1867" b="0"/>
            </a:lvl6pPr>
            <a:lvl7pPr lvl="6" algn="ctr" rtl="0">
              <a:spcBef>
                <a:spcPts val="0"/>
              </a:spcBef>
              <a:spcAft>
                <a:spcPts val="0"/>
              </a:spcAft>
              <a:buNone/>
              <a:defRPr sz="1867" b="0"/>
            </a:lvl7pPr>
            <a:lvl8pPr lvl="7" algn="ctr" rtl="0">
              <a:spcBef>
                <a:spcPts val="0"/>
              </a:spcBef>
              <a:spcAft>
                <a:spcPts val="0"/>
              </a:spcAft>
              <a:buNone/>
              <a:defRPr sz="1867" b="0"/>
            </a:lvl8pPr>
            <a:lvl9pPr lvl="8" algn="ctr" rtl="0">
              <a:spcBef>
                <a:spcPts val="0"/>
              </a:spcBef>
              <a:spcAft>
                <a:spcPts val="0"/>
              </a:spcAft>
              <a:buNone/>
              <a:defRPr sz="1867" b="0"/>
            </a:lvl9pPr>
          </a:lstStyle>
          <a:p>
            <a:endParaRPr/>
          </a:p>
        </p:txBody>
      </p:sp>
      <p:sp>
        <p:nvSpPr>
          <p:cNvPr id="618" name="Google Shape;618;p24"/>
          <p:cNvSpPr txBox="1">
            <a:spLocks noGrp="1"/>
          </p:cNvSpPr>
          <p:nvPr>
            <p:ph type="subTitle" idx="7"/>
          </p:nvPr>
        </p:nvSpPr>
        <p:spPr>
          <a:xfrm>
            <a:off x="1101900" y="4702400"/>
            <a:ext cx="3174800" cy="587200"/>
          </a:xfrm>
          <a:prstGeom prst="rect">
            <a:avLst/>
          </a:prstGeom>
        </p:spPr>
        <p:txBody>
          <a:bodyPr spcFirstLastPara="1">
            <a:noAutofit/>
          </a:bodyPr>
          <a:lstStyle>
            <a:lvl1pPr lvl="0" algn="ctr" rtl="0">
              <a:spcBef>
                <a:spcPts val="0"/>
              </a:spcBef>
              <a:spcAft>
                <a:spcPts val="0"/>
              </a:spcAft>
              <a:buNone/>
              <a:defRPr sz="2667"/>
            </a:lvl1pPr>
            <a:lvl2pPr lvl="1" algn="ctr" rtl="0">
              <a:spcBef>
                <a:spcPts val="0"/>
              </a:spcBef>
              <a:spcAft>
                <a:spcPts val="0"/>
              </a:spcAft>
              <a:buNone/>
              <a:defRPr sz="2667"/>
            </a:lvl2pPr>
            <a:lvl3pPr lvl="2" algn="ctr" rtl="0">
              <a:spcBef>
                <a:spcPts val="0"/>
              </a:spcBef>
              <a:spcAft>
                <a:spcPts val="0"/>
              </a:spcAft>
              <a:buNone/>
              <a:defRPr sz="2667"/>
            </a:lvl3pPr>
            <a:lvl4pPr lvl="3" algn="ctr" rtl="0">
              <a:spcBef>
                <a:spcPts val="0"/>
              </a:spcBef>
              <a:spcAft>
                <a:spcPts val="0"/>
              </a:spcAft>
              <a:buNone/>
              <a:defRPr sz="2667"/>
            </a:lvl4pPr>
            <a:lvl5pPr lvl="4" algn="ctr" rtl="0">
              <a:spcBef>
                <a:spcPts val="0"/>
              </a:spcBef>
              <a:spcAft>
                <a:spcPts val="0"/>
              </a:spcAft>
              <a:buNone/>
              <a:defRPr sz="2667"/>
            </a:lvl5pPr>
            <a:lvl6pPr lvl="5" algn="ctr" rtl="0">
              <a:spcBef>
                <a:spcPts val="0"/>
              </a:spcBef>
              <a:spcAft>
                <a:spcPts val="0"/>
              </a:spcAft>
              <a:buNone/>
              <a:defRPr sz="2667"/>
            </a:lvl6pPr>
            <a:lvl7pPr lvl="6" algn="ctr" rtl="0">
              <a:spcBef>
                <a:spcPts val="0"/>
              </a:spcBef>
              <a:spcAft>
                <a:spcPts val="0"/>
              </a:spcAft>
              <a:buNone/>
              <a:defRPr sz="2667"/>
            </a:lvl7pPr>
            <a:lvl8pPr lvl="7" algn="ctr" rtl="0">
              <a:spcBef>
                <a:spcPts val="0"/>
              </a:spcBef>
              <a:spcAft>
                <a:spcPts val="0"/>
              </a:spcAft>
              <a:buNone/>
              <a:defRPr sz="2667"/>
            </a:lvl8pPr>
            <a:lvl9pPr lvl="8" algn="ctr" rtl="0">
              <a:spcBef>
                <a:spcPts val="0"/>
              </a:spcBef>
              <a:spcAft>
                <a:spcPts val="0"/>
              </a:spcAft>
              <a:buNone/>
              <a:defRPr sz="2667"/>
            </a:lvl9pPr>
          </a:lstStyle>
          <a:p>
            <a:endParaRPr/>
          </a:p>
        </p:txBody>
      </p:sp>
      <p:sp>
        <p:nvSpPr>
          <p:cNvPr id="619" name="Google Shape;619;p24"/>
          <p:cNvSpPr txBox="1">
            <a:spLocks noGrp="1"/>
          </p:cNvSpPr>
          <p:nvPr>
            <p:ph type="subTitle" idx="8"/>
          </p:nvPr>
        </p:nvSpPr>
        <p:spPr>
          <a:xfrm>
            <a:off x="1270500" y="5235367"/>
            <a:ext cx="2837600" cy="1016000"/>
          </a:xfrm>
          <a:prstGeom prst="rect">
            <a:avLst/>
          </a:prstGeom>
        </p:spPr>
        <p:txBody>
          <a:bodyPr spcFirstLastPara="1">
            <a:noAutofit/>
          </a:bodyPr>
          <a:lstStyle>
            <a:lvl1pPr lvl="0" algn="ctr" rtl="0">
              <a:spcBef>
                <a:spcPts val="0"/>
              </a:spcBef>
              <a:spcAft>
                <a:spcPts val="0"/>
              </a:spcAft>
              <a:buNone/>
              <a:defRPr sz="1867" b="0"/>
            </a:lvl1pPr>
            <a:lvl2pPr lvl="1" algn="ctr" rtl="0">
              <a:spcBef>
                <a:spcPts val="0"/>
              </a:spcBef>
              <a:spcAft>
                <a:spcPts val="0"/>
              </a:spcAft>
              <a:buNone/>
              <a:defRPr sz="1867" b="0"/>
            </a:lvl2pPr>
            <a:lvl3pPr lvl="2" algn="ctr" rtl="0">
              <a:spcBef>
                <a:spcPts val="0"/>
              </a:spcBef>
              <a:spcAft>
                <a:spcPts val="0"/>
              </a:spcAft>
              <a:buNone/>
              <a:defRPr sz="1867" b="0"/>
            </a:lvl3pPr>
            <a:lvl4pPr lvl="3" algn="ctr" rtl="0">
              <a:spcBef>
                <a:spcPts val="0"/>
              </a:spcBef>
              <a:spcAft>
                <a:spcPts val="0"/>
              </a:spcAft>
              <a:buNone/>
              <a:defRPr sz="1867" b="0"/>
            </a:lvl4pPr>
            <a:lvl5pPr lvl="4" algn="ctr" rtl="0">
              <a:spcBef>
                <a:spcPts val="0"/>
              </a:spcBef>
              <a:spcAft>
                <a:spcPts val="0"/>
              </a:spcAft>
              <a:buNone/>
              <a:defRPr sz="1867" b="0"/>
            </a:lvl5pPr>
            <a:lvl6pPr lvl="5" algn="ctr" rtl="0">
              <a:spcBef>
                <a:spcPts val="0"/>
              </a:spcBef>
              <a:spcAft>
                <a:spcPts val="0"/>
              </a:spcAft>
              <a:buNone/>
              <a:defRPr sz="1867" b="0"/>
            </a:lvl6pPr>
            <a:lvl7pPr lvl="6" algn="ctr" rtl="0">
              <a:spcBef>
                <a:spcPts val="0"/>
              </a:spcBef>
              <a:spcAft>
                <a:spcPts val="0"/>
              </a:spcAft>
              <a:buNone/>
              <a:defRPr sz="1867" b="0"/>
            </a:lvl7pPr>
            <a:lvl8pPr lvl="7" algn="ctr" rtl="0">
              <a:spcBef>
                <a:spcPts val="0"/>
              </a:spcBef>
              <a:spcAft>
                <a:spcPts val="0"/>
              </a:spcAft>
              <a:buNone/>
              <a:defRPr sz="1867" b="0"/>
            </a:lvl8pPr>
            <a:lvl9pPr lvl="8" algn="ctr" rtl="0">
              <a:spcBef>
                <a:spcPts val="0"/>
              </a:spcBef>
              <a:spcAft>
                <a:spcPts val="0"/>
              </a:spcAft>
              <a:buNone/>
              <a:defRPr sz="1867" b="0"/>
            </a:lvl9pPr>
          </a:lstStyle>
          <a:p>
            <a:endParaRPr/>
          </a:p>
        </p:txBody>
      </p:sp>
      <p:sp>
        <p:nvSpPr>
          <p:cNvPr id="620" name="Google Shape;620;p24"/>
          <p:cNvSpPr txBox="1">
            <a:spLocks noGrp="1"/>
          </p:cNvSpPr>
          <p:nvPr>
            <p:ph type="subTitle" idx="9"/>
          </p:nvPr>
        </p:nvSpPr>
        <p:spPr>
          <a:xfrm>
            <a:off x="4508609" y="4702400"/>
            <a:ext cx="3174800" cy="587200"/>
          </a:xfrm>
          <a:prstGeom prst="rect">
            <a:avLst/>
          </a:prstGeom>
        </p:spPr>
        <p:txBody>
          <a:bodyPr spcFirstLastPara="1">
            <a:noAutofit/>
          </a:bodyPr>
          <a:lstStyle>
            <a:lvl1pPr lvl="0" algn="ctr" rtl="0">
              <a:spcBef>
                <a:spcPts val="0"/>
              </a:spcBef>
              <a:spcAft>
                <a:spcPts val="0"/>
              </a:spcAft>
              <a:buNone/>
              <a:defRPr sz="2667"/>
            </a:lvl1pPr>
            <a:lvl2pPr lvl="1" algn="ctr" rtl="0">
              <a:spcBef>
                <a:spcPts val="0"/>
              </a:spcBef>
              <a:spcAft>
                <a:spcPts val="0"/>
              </a:spcAft>
              <a:buNone/>
              <a:defRPr sz="2667"/>
            </a:lvl2pPr>
            <a:lvl3pPr lvl="2" algn="ctr" rtl="0">
              <a:spcBef>
                <a:spcPts val="0"/>
              </a:spcBef>
              <a:spcAft>
                <a:spcPts val="0"/>
              </a:spcAft>
              <a:buNone/>
              <a:defRPr sz="2667"/>
            </a:lvl3pPr>
            <a:lvl4pPr lvl="3" algn="ctr" rtl="0">
              <a:spcBef>
                <a:spcPts val="0"/>
              </a:spcBef>
              <a:spcAft>
                <a:spcPts val="0"/>
              </a:spcAft>
              <a:buNone/>
              <a:defRPr sz="2667"/>
            </a:lvl4pPr>
            <a:lvl5pPr lvl="4" algn="ctr" rtl="0">
              <a:spcBef>
                <a:spcPts val="0"/>
              </a:spcBef>
              <a:spcAft>
                <a:spcPts val="0"/>
              </a:spcAft>
              <a:buNone/>
              <a:defRPr sz="2667"/>
            </a:lvl5pPr>
            <a:lvl6pPr lvl="5" algn="ctr" rtl="0">
              <a:spcBef>
                <a:spcPts val="0"/>
              </a:spcBef>
              <a:spcAft>
                <a:spcPts val="0"/>
              </a:spcAft>
              <a:buNone/>
              <a:defRPr sz="2667"/>
            </a:lvl6pPr>
            <a:lvl7pPr lvl="6" algn="ctr" rtl="0">
              <a:spcBef>
                <a:spcPts val="0"/>
              </a:spcBef>
              <a:spcAft>
                <a:spcPts val="0"/>
              </a:spcAft>
              <a:buNone/>
              <a:defRPr sz="2667"/>
            </a:lvl7pPr>
            <a:lvl8pPr lvl="7" algn="ctr" rtl="0">
              <a:spcBef>
                <a:spcPts val="0"/>
              </a:spcBef>
              <a:spcAft>
                <a:spcPts val="0"/>
              </a:spcAft>
              <a:buNone/>
              <a:defRPr sz="2667"/>
            </a:lvl8pPr>
            <a:lvl9pPr lvl="8" algn="ctr" rtl="0">
              <a:spcBef>
                <a:spcPts val="0"/>
              </a:spcBef>
              <a:spcAft>
                <a:spcPts val="0"/>
              </a:spcAft>
              <a:buNone/>
              <a:defRPr sz="2667"/>
            </a:lvl9pPr>
          </a:lstStyle>
          <a:p>
            <a:endParaRPr/>
          </a:p>
        </p:txBody>
      </p:sp>
      <p:sp>
        <p:nvSpPr>
          <p:cNvPr id="621" name="Google Shape;621;p24"/>
          <p:cNvSpPr txBox="1">
            <a:spLocks noGrp="1"/>
          </p:cNvSpPr>
          <p:nvPr>
            <p:ph type="subTitle" idx="13"/>
          </p:nvPr>
        </p:nvSpPr>
        <p:spPr>
          <a:xfrm>
            <a:off x="4677209" y="5235367"/>
            <a:ext cx="2837600" cy="1016000"/>
          </a:xfrm>
          <a:prstGeom prst="rect">
            <a:avLst/>
          </a:prstGeom>
        </p:spPr>
        <p:txBody>
          <a:bodyPr spcFirstLastPara="1">
            <a:noAutofit/>
          </a:bodyPr>
          <a:lstStyle>
            <a:lvl1pPr lvl="0" algn="ctr" rtl="0">
              <a:spcBef>
                <a:spcPts val="0"/>
              </a:spcBef>
              <a:spcAft>
                <a:spcPts val="0"/>
              </a:spcAft>
              <a:buNone/>
              <a:defRPr sz="1867" b="0"/>
            </a:lvl1pPr>
            <a:lvl2pPr lvl="1" algn="ctr" rtl="0">
              <a:spcBef>
                <a:spcPts val="0"/>
              </a:spcBef>
              <a:spcAft>
                <a:spcPts val="0"/>
              </a:spcAft>
              <a:buNone/>
              <a:defRPr sz="1867" b="0"/>
            </a:lvl2pPr>
            <a:lvl3pPr lvl="2" algn="ctr" rtl="0">
              <a:spcBef>
                <a:spcPts val="0"/>
              </a:spcBef>
              <a:spcAft>
                <a:spcPts val="0"/>
              </a:spcAft>
              <a:buNone/>
              <a:defRPr sz="1867" b="0"/>
            </a:lvl3pPr>
            <a:lvl4pPr lvl="3" algn="ctr" rtl="0">
              <a:spcBef>
                <a:spcPts val="0"/>
              </a:spcBef>
              <a:spcAft>
                <a:spcPts val="0"/>
              </a:spcAft>
              <a:buNone/>
              <a:defRPr sz="1867" b="0"/>
            </a:lvl4pPr>
            <a:lvl5pPr lvl="4" algn="ctr" rtl="0">
              <a:spcBef>
                <a:spcPts val="0"/>
              </a:spcBef>
              <a:spcAft>
                <a:spcPts val="0"/>
              </a:spcAft>
              <a:buNone/>
              <a:defRPr sz="1867" b="0"/>
            </a:lvl5pPr>
            <a:lvl6pPr lvl="5" algn="ctr" rtl="0">
              <a:spcBef>
                <a:spcPts val="0"/>
              </a:spcBef>
              <a:spcAft>
                <a:spcPts val="0"/>
              </a:spcAft>
              <a:buNone/>
              <a:defRPr sz="1867" b="0"/>
            </a:lvl6pPr>
            <a:lvl7pPr lvl="6" algn="ctr" rtl="0">
              <a:spcBef>
                <a:spcPts val="0"/>
              </a:spcBef>
              <a:spcAft>
                <a:spcPts val="0"/>
              </a:spcAft>
              <a:buNone/>
              <a:defRPr sz="1867" b="0"/>
            </a:lvl7pPr>
            <a:lvl8pPr lvl="7" algn="ctr" rtl="0">
              <a:spcBef>
                <a:spcPts val="0"/>
              </a:spcBef>
              <a:spcAft>
                <a:spcPts val="0"/>
              </a:spcAft>
              <a:buNone/>
              <a:defRPr sz="1867" b="0"/>
            </a:lvl8pPr>
            <a:lvl9pPr lvl="8" algn="ctr" rtl="0">
              <a:spcBef>
                <a:spcPts val="0"/>
              </a:spcBef>
              <a:spcAft>
                <a:spcPts val="0"/>
              </a:spcAft>
              <a:buNone/>
              <a:defRPr sz="1867" b="0"/>
            </a:lvl9pPr>
          </a:lstStyle>
          <a:p>
            <a:endParaRPr/>
          </a:p>
        </p:txBody>
      </p:sp>
      <p:sp>
        <p:nvSpPr>
          <p:cNvPr id="622" name="Google Shape;622;p24"/>
          <p:cNvSpPr txBox="1">
            <a:spLocks noGrp="1"/>
          </p:cNvSpPr>
          <p:nvPr>
            <p:ph type="subTitle" idx="14"/>
          </p:nvPr>
        </p:nvSpPr>
        <p:spPr>
          <a:xfrm>
            <a:off x="7915303" y="4702400"/>
            <a:ext cx="3174800" cy="587200"/>
          </a:xfrm>
          <a:prstGeom prst="rect">
            <a:avLst/>
          </a:prstGeom>
        </p:spPr>
        <p:txBody>
          <a:bodyPr spcFirstLastPara="1">
            <a:noAutofit/>
          </a:bodyPr>
          <a:lstStyle>
            <a:lvl1pPr lvl="0" algn="ctr" rtl="0">
              <a:spcBef>
                <a:spcPts val="0"/>
              </a:spcBef>
              <a:spcAft>
                <a:spcPts val="0"/>
              </a:spcAft>
              <a:buNone/>
              <a:defRPr sz="2667"/>
            </a:lvl1pPr>
            <a:lvl2pPr lvl="1" algn="ctr" rtl="0">
              <a:spcBef>
                <a:spcPts val="0"/>
              </a:spcBef>
              <a:spcAft>
                <a:spcPts val="0"/>
              </a:spcAft>
              <a:buNone/>
              <a:defRPr sz="2667"/>
            </a:lvl2pPr>
            <a:lvl3pPr lvl="2" algn="ctr" rtl="0">
              <a:spcBef>
                <a:spcPts val="0"/>
              </a:spcBef>
              <a:spcAft>
                <a:spcPts val="0"/>
              </a:spcAft>
              <a:buNone/>
              <a:defRPr sz="2667"/>
            </a:lvl3pPr>
            <a:lvl4pPr lvl="3" algn="ctr" rtl="0">
              <a:spcBef>
                <a:spcPts val="0"/>
              </a:spcBef>
              <a:spcAft>
                <a:spcPts val="0"/>
              </a:spcAft>
              <a:buNone/>
              <a:defRPr sz="2667"/>
            </a:lvl4pPr>
            <a:lvl5pPr lvl="4" algn="ctr" rtl="0">
              <a:spcBef>
                <a:spcPts val="0"/>
              </a:spcBef>
              <a:spcAft>
                <a:spcPts val="0"/>
              </a:spcAft>
              <a:buNone/>
              <a:defRPr sz="2667"/>
            </a:lvl5pPr>
            <a:lvl6pPr lvl="5" algn="ctr" rtl="0">
              <a:spcBef>
                <a:spcPts val="0"/>
              </a:spcBef>
              <a:spcAft>
                <a:spcPts val="0"/>
              </a:spcAft>
              <a:buNone/>
              <a:defRPr sz="2667"/>
            </a:lvl6pPr>
            <a:lvl7pPr lvl="6" algn="ctr" rtl="0">
              <a:spcBef>
                <a:spcPts val="0"/>
              </a:spcBef>
              <a:spcAft>
                <a:spcPts val="0"/>
              </a:spcAft>
              <a:buNone/>
              <a:defRPr sz="2667"/>
            </a:lvl7pPr>
            <a:lvl8pPr lvl="7" algn="ctr" rtl="0">
              <a:spcBef>
                <a:spcPts val="0"/>
              </a:spcBef>
              <a:spcAft>
                <a:spcPts val="0"/>
              </a:spcAft>
              <a:buNone/>
              <a:defRPr sz="2667"/>
            </a:lvl8pPr>
            <a:lvl9pPr lvl="8" algn="ctr" rtl="0">
              <a:spcBef>
                <a:spcPts val="0"/>
              </a:spcBef>
              <a:spcAft>
                <a:spcPts val="0"/>
              </a:spcAft>
              <a:buNone/>
              <a:defRPr sz="2667"/>
            </a:lvl9pPr>
          </a:lstStyle>
          <a:p>
            <a:endParaRPr/>
          </a:p>
        </p:txBody>
      </p:sp>
      <p:sp>
        <p:nvSpPr>
          <p:cNvPr id="623" name="Google Shape;623;p24"/>
          <p:cNvSpPr txBox="1">
            <a:spLocks noGrp="1"/>
          </p:cNvSpPr>
          <p:nvPr>
            <p:ph type="subTitle" idx="15"/>
          </p:nvPr>
        </p:nvSpPr>
        <p:spPr>
          <a:xfrm>
            <a:off x="8083903" y="5235367"/>
            <a:ext cx="2837600" cy="1016000"/>
          </a:xfrm>
          <a:prstGeom prst="rect">
            <a:avLst/>
          </a:prstGeom>
        </p:spPr>
        <p:txBody>
          <a:bodyPr spcFirstLastPara="1">
            <a:noAutofit/>
          </a:bodyPr>
          <a:lstStyle>
            <a:lvl1pPr lvl="0" algn="ctr" rtl="0">
              <a:spcBef>
                <a:spcPts val="0"/>
              </a:spcBef>
              <a:spcAft>
                <a:spcPts val="0"/>
              </a:spcAft>
              <a:buNone/>
              <a:defRPr sz="1867" b="0"/>
            </a:lvl1pPr>
            <a:lvl2pPr lvl="1" algn="ctr" rtl="0">
              <a:spcBef>
                <a:spcPts val="0"/>
              </a:spcBef>
              <a:spcAft>
                <a:spcPts val="0"/>
              </a:spcAft>
              <a:buNone/>
              <a:defRPr sz="1867" b="0"/>
            </a:lvl2pPr>
            <a:lvl3pPr lvl="2" algn="ctr" rtl="0">
              <a:spcBef>
                <a:spcPts val="0"/>
              </a:spcBef>
              <a:spcAft>
                <a:spcPts val="0"/>
              </a:spcAft>
              <a:buNone/>
              <a:defRPr sz="1867" b="0"/>
            </a:lvl3pPr>
            <a:lvl4pPr lvl="3" algn="ctr" rtl="0">
              <a:spcBef>
                <a:spcPts val="0"/>
              </a:spcBef>
              <a:spcAft>
                <a:spcPts val="0"/>
              </a:spcAft>
              <a:buNone/>
              <a:defRPr sz="1867" b="0"/>
            </a:lvl4pPr>
            <a:lvl5pPr lvl="4" algn="ctr" rtl="0">
              <a:spcBef>
                <a:spcPts val="0"/>
              </a:spcBef>
              <a:spcAft>
                <a:spcPts val="0"/>
              </a:spcAft>
              <a:buNone/>
              <a:defRPr sz="1867" b="0"/>
            </a:lvl5pPr>
            <a:lvl6pPr lvl="5" algn="ctr" rtl="0">
              <a:spcBef>
                <a:spcPts val="0"/>
              </a:spcBef>
              <a:spcAft>
                <a:spcPts val="0"/>
              </a:spcAft>
              <a:buNone/>
              <a:defRPr sz="1867" b="0"/>
            </a:lvl6pPr>
            <a:lvl7pPr lvl="6" algn="ctr" rtl="0">
              <a:spcBef>
                <a:spcPts val="0"/>
              </a:spcBef>
              <a:spcAft>
                <a:spcPts val="0"/>
              </a:spcAft>
              <a:buNone/>
              <a:defRPr sz="1867" b="0"/>
            </a:lvl7pPr>
            <a:lvl8pPr lvl="7" algn="ctr" rtl="0">
              <a:spcBef>
                <a:spcPts val="0"/>
              </a:spcBef>
              <a:spcAft>
                <a:spcPts val="0"/>
              </a:spcAft>
              <a:buNone/>
              <a:defRPr sz="1867" b="0"/>
            </a:lvl8pPr>
            <a:lvl9pPr lvl="8" algn="ctr" rtl="0">
              <a:spcBef>
                <a:spcPts val="0"/>
              </a:spcBef>
              <a:spcAft>
                <a:spcPts val="0"/>
              </a:spcAft>
              <a:buNone/>
              <a:defRPr sz="1867" b="0"/>
            </a:lvl9pPr>
          </a:lstStyle>
          <a:p>
            <a:endParaRPr/>
          </a:p>
        </p:txBody>
      </p:sp>
      <p:sp>
        <p:nvSpPr>
          <p:cNvPr id="662" name="Google Shape;662;p24"/>
          <p:cNvSpPr txBox="1">
            <a:spLocks noGrp="1"/>
          </p:cNvSpPr>
          <p:nvPr>
            <p:ph type="title"/>
          </p:nvPr>
        </p:nvSpPr>
        <p:spPr>
          <a:xfrm>
            <a:off x="1038000" y="603767"/>
            <a:ext cx="7672400" cy="587200"/>
          </a:xfrm>
          <a:prstGeom prst="rect">
            <a:avLst/>
          </a:prstGeom>
        </p:spPr>
        <p:txBody>
          <a:bodyPr spcFirstLastPara="1">
            <a:noAutofit/>
          </a:bodyPr>
          <a:lstStyle>
            <a:lvl1pPr lvl="0" rtl="0">
              <a:spcBef>
                <a:spcPts val="0"/>
              </a:spcBef>
              <a:spcAft>
                <a:spcPts val="0"/>
              </a:spcAft>
              <a:buSzPts val="3000"/>
              <a:buNone/>
              <a:defRPr sz="5333"/>
            </a:lvl1pPr>
            <a:lvl2pPr lvl="1" algn="ctr" rtl="0">
              <a:spcBef>
                <a:spcPts val="0"/>
              </a:spcBef>
              <a:spcAft>
                <a:spcPts val="0"/>
              </a:spcAft>
              <a:buSzPts val="2800"/>
              <a:buNone/>
              <a:defRPr sz="3733"/>
            </a:lvl2pPr>
            <a:lvl3pPr lvl="2" algn="ctr" rtl="0">
              <a:spcBef>
                <a:spcPts val="0"/>
              </a:spcBef>
              <a:spcAft>
                <a:spcPts val="0"/>
              </a:spcAft>
              <a:buSzPts val="2800"/>
              <a:buNone/>
              <a:defRPr sz="3733"/>
            </a:lvl3pPr>
            <a:lvl4pPr lvl="3" algn="ctr" rtl="0">
              <a:spcBef>
                <a:spcPts val="0"/>
              </a:spcBef>
              <a:spcAft>
                <a:spcPts val="0"/>
              </a:spcAft>
              <a:buSzPts val="2800"/>
              <a:buNone/>
              <a:defRPr sz="3733"/>
            </a:lvl4pPr>
            <a:lvl5pPr lvl="4" algn="ctr" rtl="0">
              <a:spcBef>
                <a:spcPts val="0"/>
              </a:spcBef>
              <a:spcAft>
                <a:spcPts val="0"/>
              </a:spcAft>
              <a:buSzPts val="2800"/>
              <a:buNone/>
              <a:defRPr sz="3733"/>
            </a:lvl5pPr>
            <a:lvl6pPr lvl="5" algn="ctr" rtl="0">
              <a:spcBef>
                <a:spcPts val="0"/>
              </a:spcBef>
              <a:spcAft>
                <a:spcPts val="0"/>
              </a:spcAft>
              <a:buSzPts val="2800"/>
              <a:buNone/>
              <a:defRPr sz="3733"/>
            </a:lvl6pPr>
            <a:lvl7pPr lvl="6" algn="ctr" rtl="0">
              <a:spcBef>
                <a:spcPts val="0"/>
              </a:spcBef>
              <a:spcAft>
                <a:spcPts val="0"/>
              </a:spcAft>
              <a:buSzPts val="2800"/>
              <a:buNone/>
              <a:defRPr sz="3733"/>
            </a:lvl7pPr>
            <a:lvl8pPr lvl="7" algn="ctr" rtl="0">
              <a:spcBef>
                <a:spcPts val="0"/>
              </a:spcBef>
              <a:spcAft>
                <a:spcPts val="0"/>
              </a:spcAft>
              <a:buSzPts val="2800"/>
              <a:buNone/>
              <a:defRPr sz="3733"/>
            </a:lvl8pPr>
            <a:lvl9pPr lvl="8" algn="ctr" rtl="0">
              <a:spcBef>
                <a:spcPts val="0"/>
              </a:spcBef>
              <a:spcAft>
                <a:spcPts val="0"/>
              </a:spcAft>
              <a:buSzPts val="2800"/>
              <a:buNone/>
              <a:defRPr sz="3733"/>
            </a:lvl9pPr>
          </a:lstStyle>
          <a:p>
            <a:endParaRPr/>
          </a:p>
        </p:txBody>
      </p:sp>
    </p:spTree>
    <p:extLst>
      <p:ext uri="{BB962C8B-B14F-4D97-AF65-F5344CB8AC3E}">
        <p14:creationId xmlns:p14="http://schemas.microsoft.com/office/powerpoint/2010/main" val="2725168852"/>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matchingName=" Title and two columns 3">
  <p:cSld name=" Title and two columns 3">
    <p:spTree>
      <p:nvGrpSpPr>
        <p:cNvPr id="1" name="Shape 664"/>
        <p:cNvGrpSpPr/>
        <p:nvPr/>
      </p:nvGrpSpPr>
      <p:grpSpPr>
        <a:xfrm>
          <a:off x="0" y="0"/>
          <a:ext cx="0" cy="0"/>
          <a:chOff x="0" y="0"/>
          <a:chExt cx="0" cy="0"/>
        </a:xfrm>
      </p:grpSpPr>
      <p:sp>
        <p:nvSpPr>
          <p:cNvPr id="7" name="Google Shape;670;p25"/>
          <p:cNvSpPr>
            <a:spLocks/>
          </p:cNvSpPr>
          <p:nvPr/>
        </p:nvSpPr>
        <p:spPr bwMode="auto">
          <a:xfrm rot="6409374" flipH="1">
            <a:off x="1784351" y="5492750"/>
            <a:ext cx="1100667" cy="2120900"/>
          </a:xfrm>
          <a:custGeom>
            <a:avLst/>
            <a:gdLst>
              <a:gd name="T0" fmla="*/ 318329877 w 29738"/>
              <a:gd name="T1" fmla="*/ 1005139730 h 40284"/>
              <a:gd name="T2" fmla="*/ 292383339 w 29738"/>
              <a:gd name="T3" fmla="*/ 1132152507 h 40284"/>
              <a:gd name="T4" fmla="*/ 241089748 w 29738"/>
              <a:gd name="T5" fmla="*/ 200091823 h 40284"/>
              <a:gd name="T6" fmla="*/ 252682918 w 29738"/>
              <a:gd name="T7" fmla="*/ 1384637652 h 40284"/>
              <a:gd name="T8" fmla="*/ 97111534 w 29738"/>
              <a:gd name="T9" fmla="*/ 538279105 h 40284"/>
              <a:gd name="T10" fmla="*/ 237773980 w 29738"/>
              <a:gd name="T11" fmla="*/ 1508510224 h 40284"/>
              <a:gd name="T12" fmla="*/ 55165679 w 29738"/>
              <a:gd name="T13" fmla="*/ 892410649 h 40284"/>
              <a:gd name="T14" fmla="*/ 222886638 w 29738"/>
              <a:gd name="T15" fmla="*/ 1657747673 h 40284"/>
              <a:gd name="T16" fmla="*/ 0 w 29738"/>
              <a:gd name="T17" fmla="*/ 1306817143 h 40284"/>
              <a:gd name="T18" fmla="*/ 220127217 w 29738"/>
              <a:gd name="T19" fmla="*/ 1687914782 h 40284"/>
              <a:gd name="T20" fmla="*/ 212405358 w 29738"/>
              <a:gd name="T21" fmla="*/ 1781620245 h 40284"/>
              <a:gd name="T22" fmla="*/ 10481252 w 29738"/>
              <a:gd name="T23" fmla="*/ 1789562761 h 40284"/>
              <a:gd name="T24" fmla="*/ 108277824 w 29738"/>
              <a:gd name="T25" fmla="*/ 1867383230 h 40284"/>
              <a:gd name="T26" fmla="*/ 207977699 w 29738"/>
              <a:gd name="T27" fmla="*/ 1835552475 h 40284"/>
              <a:gd name="T28" fmla="*/ 41925035 w 29738"/>
              <a:gd name="T29" fmla="*/ 2100782368 h 40284"/>
              <a:gd name="T30" fmla="*/ 199164714 w 29738"/>
              <a:gd name="T31" fmla="*/ 1959425086 h 40284"/>
              <a:gd name="T32" fmla="*/ 171400399 w 29738"/>
              <a:gd name="T33" fmla="*/ 2147483646 h 40284"/>
              <a:gd name="T34" fmla="*/ 302864591 w 29738"/>
              <a:gd name="T35" fmla="*/ 2147483646 h 40284"/>
              <a:gd name="T36" fmla="*/ 217924172 w 29738"/>
              <a:gd name="T37" fmla="*/ 1835552475 h 40284"/>
              <a:gd name="T38" fmla="*/ 221773914 w 29738"/>
              <a:gd name="T39" fmla="*/ 1789562761 h 40284"/>
              <a:gd name="T40" fmla="*/ 424746010 w 29738"/>
              <a:gd name="T41" fmla="*/ 1856300548 h 40284"/>
              <a:gd name="T42" fmla="*/ 505879824 w 29738"/>
              <a:gd name="T43" fmla="*/ 1818128573 h 40284"/>
              <a:gd name="T44" fmla="*/ 254714912 w 29738"/>
              <a:gd name="T45" fmla="*/ 1647589568 h 40284"/>
              <a:gd name="T46" fmla="*/ 243849141 w 29738"/>
              <a:gd name="T47" fmla="*/ 1540216281 h 40284"/>
              <a:gd name="T48" fmla="*/ 521344333 w 29738"/>
              <a:gd name="T49" fmla="*/ 1554562326 h 40284"/>
              <a:gd name="T50" fmla="*/ 474714215 w 29738"/>
              <a:gd name="T51" fmla="*/ 1564781240 h 40284"/>
              <a:gd name="T52" fmla="*/ 246052186 w 29738"/>
              <a:gd name="T53" fmla="*/ 1522793920 h 40284"/>
              <a:gd name="T54" fmla="*/ 380040763 w 29738"/>
              <a:gd name="T55" fmla="*/ 1477234530 h 40284"/>
              <a:gd name="T56" fmla="*/ 550028724 w 29738"/>
              <a:gd name="T57" fmla="*/ 1348127744 h 40284"/>
              <a:gd name="T58" fmla="*/ 265902022 w 29738"/>
              <a:gd name="T59" fmla="*/ 1359210465 h 40284"/>
              <a:gd name="T60" fmla="*/ 350543448 w 29738"/>
              <a:gd name="T61" fmla="*/ 1216867757 h 40284"/>
              <a:gd name="T62" fmla="*/ 566028761 w 29738"/>
              <a:gd name="T63" fmla="*/ 920978041 h 40284"/>
              <a:gd name="T64" fmla="*/ 326586515 w 29738"/>
              <a:gd name="T65" fmla="*/ 1014681924 h 40284"/>
              <a:gd name="T66" fmla="*/ 625044988 w 29738"/>
              <a:gd name="T67" fmla="*/ 482745618 h 40284"/>
              <a:gd name="T68" fmla="*/ 636081838 w 29738"/>
              <a:gd name="T69" fmla="*/ 63536813 h 40284"/>
              <a:gd name="T70" fmla="*/ 490991677 w 29738"/>
              <a:gd name="T71" fmla="*/ 393781618 h 40284"/>
              <a:gd name="T72" fmla="*/ 441901159 w 29738"/>
              <a:gd name="T73" fmla="*/ 0 h 4028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9738" h="40284" extrusionOk="0">
                <a:moveTo>
                  <a:pt x="20659" y="0"/>
                </a:moveTo>
                <a:cubicBezTo>
                  <a:pt x="17022" y="4411"/>
                  <a:pt x="13953" y="10291"/>
                  <a:pt x="14882" y="16326"/>
                </a:cubicBezTo>
                <a:lnTo>
                  <a:pt x="14701" y="16584"/>
                </a:lnTo>
                <a:cubicBezTo>
                  <a:pt x="14340" y="17177"/>
                  <a:pt x="13979" y="17770"/>
                  <a:pt x="13669" y="18389"/>
                </a:cubicBezTo>
                <a:cubicBezTo>
                  <a:pt x="13205" y="13308"/>
                  <a:pt x="12406" y="8228"/>
                  <a:pt x="11271" y="3250"/>
                </a:cubicBezTo>
                <a:cubicBezTo>
                  <a:pt x="9698" y="8486"/>
                  <a:pt x="10497" y="14185"/>
                  <a:pt x="13463" y="18776"/>
                </a:cubicBezTo>
                <a:cubicBezTo>
                  <a:pt x="12844" y="19988"/>
                  <a:pt x="12303" y="21200"/>
                  <a:pt x="11813" y="22490"/>
                </a:cubicBezTo>
                <a:cubicBezTo>
                  <a:pt x="10342" y="17693"/>
                  <a:pt x="8150" y="12354"/>
                  <a:pt x="4540" y="8743"/>
                </a:cubicBezTo>
                <a:cubicBezTo>
                  <a:pt x="6551" y="13412"/>
                  <a:pt x="7634" y="19086"/>
                  <a:pt x="11658" y="22928"/>
                </a:cubicBezTo>
                <a:cubicBezTo>
                  <a:pt x="11451" y="23444"/>
                  <a:pt x="11271" y="23960"/>
                  <a:pt x="11116" y="24502"/>
                </a:cubicBezTo>
                <a:cubicBezTo>
                  <a:pt x="7067" y="22206"/>
                  <a:pt x="4978" y="18183"/>
                  <a:pt x="2579" y="14495"/>
                </a:cubicBezTo>
                <a:cubicBezTo>
                  <a:pt x="3559" y="18802"/>
                  <a:pt x="5571" y="24579"/>
                  <a:pt x="10884" y="25250"/>
                </a:cubicBezTo>
                <a:cubicBezTo>
                  <a:pt x="10729" y="25765"/>
                  <a:pt x="10652" y="25997"/>
                  <a:pt x="10420" y="26926"/>
                </a:cubicBezTo>
                <a:cubicBezTo>
                  <a:pt x="6758" y="25688"/>
                  <a:pt x="2786" y="24553"/>
                  <a:pt x="0" y="21226"/>
                </a:cubicBezTo>
                <a:cubicBezTo>
                  <a:pt x="136" y="25466"/>
                  <a:pt x="4517" y="27533"/>
                  <a:pt x="8624" y="27533"/>
                </a:cubicBezTo>
                <a:cubicBezTo>
                  <a:pt x="9188" y="27533"/>
                  <a:pt x="9748" y="27494"/>
                  <a:pt x="10291" y="27416"/>
                </a:cubicBezTo>
                <a:cubicBezTo>
                  <a:pt x="10162" y="27932"/>
                  <a:pt x="10033" y="28422"/>
                  <a:pt x="9930" y="28938"/>
                </a:cubicBezTo>
                <a:cubicBezTo>
                  <a:pt x="7962" y="29088"/>
                  <a:pt x="5995" y="29292"/>
                  <a:pt x="3944" y="29292"/>
                </a:cubicBezTo>
                <a:cubicBezTo>
                  <a:pt x="2822" y="29292"/>
                  <a:pt x="1676" y="29231"/>
                  <a:pt x="490" y="29067"/>
                </a:cubicBezTo>
                <a:cubicBezTo>
                  <a:pt x="1849" y="30026"/>
                  <a:pt x="3422" y="30331"/>
                  <a:pt x="5062" y="30331"/>
                </a:cubicBezTo>
                <a:cubicBezTo>
                  <a:pt x="6596" y="30331"/>
                  <a:pt x="8190" y="30064"/>
                  <a:pt x="9723" y="29814"/>
                </a:cubicBezTo>
                <a:cubicBezTo>
                  <a:pt x="9620" y="30253"/>
                  <a:pt x="9543" y="30666"/>
                  <a:pt x="9466" y="31104"/>
                </a:cubicBezTo>
                <a:cubicBezTo>
                  <a:pt x="6912" y="31517"/>
                  <a:pt x="4617" y="33245"/>
                  <a:pt x="1960" y="34122"/>
                </a:cubicBezTo>
                <a:cubicBezTo>
                  <a:pt x="2357" y="34238"/>
                  <a:pt x="2774" y="34290"/>
                  <a:pt x="3202" y="34290"/>
                </a:cubicBezTo>
                <a:cubicBezTo>
                  <a:pt x="5248" y="34290"/>
                  <a:pt x="7562" y="33085"/>
                  <a:pt x="9311" y="31826"/>
                </a:cubicBezTo>
                <a:cubicBezTo>
                  <a:pt x="8167" y="38164"/>
                  <a:pt x="7894" y="40283"/>
                  <a:pt x="8013" y="40283"/>
                </a:cubicBezTo>
                <a:cubicBezTo>
                  <a:pt x="8206" y="40283"/>
                  <a:pt x="9423" y="34747"/>
                  <a:pt x="9646" y="32548"/>
                </a:cubicBezTo>
                <a:cubicBezTo>
                  <a:pt x="10136" y="34431"/>
                  <a:pt x="11967" y="36881"/>
                  <a:pt x="14159" y="36984"/>
                </a:cubicBezTo>
                <a:cubicBezTo>
                  <a:pt x="12483" y="35592"/>
                  <a:pt x="12122" y="32780"/>
                  <a:pt x="9852" y="31491"/>
                </a:cubicBezTo>
                <a:cubicBezTo>
                  <a:pt x="9956" y="30949"/>
                  <a:pt x="10059" y="30382"/>
                  <a:pt x="10188" y="29814"/>
                </a:cubicBezTo>
                <a:cubicBezTo>
                  <a:pt x="11451" y="32445"/>
                  <a:pt x="15681" y="33941"/>
                  <a:pt x="18415" y="34508"/>
                </a:cubicBezTo>
                <a:cubicBezTo>
                  <a:pt x="15733" y="33116"/>
                  <a:pt x="13747" y="29557"/>
                  <a:pt x="10368" y="29067"/>
                </a:cubicBezTo>
                <a:cubicBezTo>
                  <a:pt x="10471" y="28499"/>
                  <a:pt x="10626" y="27958"/>
                  <a:pt x="10755" y="27416"/>
                </a:cubicBezTo>
                <a:cubicBezTo>
                  <a:pt x="13341" y="28949"/>
                  <a:pt x="16615" y="30151"/>
                  <a:pt x="19857" y="30151"/>
                </a:cubicBezTo>
                <a:cubicBezTo>
                  <a:pt x="21141" y="30151"/>
                  <a:pt x="22421" y="29963"/>
                  <a:pt x="23650" y="29531"/>
                </a:cubicBezTo>
                <a:cubicBezTo>
                  <a:pt x="23516" y="29538"/>
                  <a:pt x="23382" y="29542"/>
                  <a:pt x="23248" y="29542"/>
                </a:cubicBezTo>
                <a:cubicBezTo>
                  <a:pt x="19522" y="29542"/>
                  <a:pt x="15846" y="26761"/>
                  <a:pt x="11908" y="26761"/>
                </a:cubicBezTo>
                <a:cubicBezTo>
                  <a:pt x="11577" y="26761"/>
                  <a:pt x="11245" y="26780"/>
                  <a:pt x="10910" y="26823"/>
                </a:cubicBezTo>
                <a:cubicBezTo>
                  <a:pt x="11013" y="26359"/>
                  <a:pt x="11142" y="25894"/>
                  <a:pt x="11400" y="25017"/>
                </a:cubicBezTo>
                <a:cubicBezTo>
                  <a:pt x="14088" y="25693"/>
                  <a:pt x="17223" y="26342"/>
                  <a:pt x="19887" y="26342"/>
                </a:cubicBezTo>
                <a:cubicBezTo>
                  <a:pt x="21696" y="26342"/>
                  <a:pt x="23288" y="26042"/>
                  <a:pt x="24373" y="25250"/>
                </a:cubicBezTo>
                <a:cubicBezTo>
                  <a:pt x="23649" y="25368"/>
                  <a:pt x="22922" y="25416"/>
                  <a:pt x="22193" y="25416"/>
                </a:cubicBezTo>
                <a:cubicBezTo>
                  <a:pt x="19226" y="25416"/>
                  <a:pt x="16227" y="24628"/>
                  <a:pt x="13264" y="24628"/>
                </a:cubicBezTo>
                <a:cubicBezTo>
                  <a:pt x="12675" y="24628"/>
                  <a:pt x="12088" y="24659"/>
                  <a:pt x="11503" y="24734"/>
                </a:cubicBezTo>
                <a:cubicBezTo>
                  <a:pt x="11684" y="24141"/>
                  <a:pt x="11890" y="23547"/>
                  <a:pt x="12096" y="22954"/>
                </a:cubicBezTo>
                <a:cubicBezTo>
                  <a:pt x="13934" y="23651"/>
                  <a:pt x="15855" y="23994"/>
                  <a:pt x="17767" y="23994"/>
                </a:cubicBezTo>
                <a:cubicBezTo>
                  <a:pt x="20523" y="23994"/>
                  <a:pt x="23262" y="23282"/>
                  <a:pt x="25714" y="21897"/>
                </a:cubicBezTo>
                <a:cubicBezTo>
                  <a:pt x="24100" y="22475"/>
                  <a:pt x="22386" y="22662"/>
                  <a:pt x="20631" y="22662"/>
                </a:cubicBezTo>
                <a:cubicBezTo>
                  <a:pt x="17926" y="22662"/>
                  <a:pt x="15122" y="22218"/>
                  <a:pt x="12431" y="22077"/>
                </a:cubicBezTo>
                <a:cubicBezTo>
                  <a:pt x="12793" y="21175"/>
                  <a:pt x="12844" y="21020"/>
                  <a:pt x="13566" y="19524"/>
                </a:cubicBezTo>
                <a:cubicBezTo>
                  <a:pt x="14461" y="19680"/>
                  <a:pt x="15415" y="19765"/>
                  <a:pt x="16388" y="19765"/>
                </a:cubicBezTo>
                <a:cubicBezTo>
                  <a:pt x="20240" y="19765"/>
                  <a:pt x="24403" y="18438"/>
                  <a:pt x="26462" y="14959"/>
                </a:cubicBezTo>
                <a:cubicBezTo>
                  <a:pt x="22722" y="17744"/>
                  <a:pt x="17925" y="17744"/>
                  <a:pt x="13747" y="19137"/>
                </a:cubicBezTo>
                <a:cubicBezTo>
                  <a:pt x="14211" y="18234"/>
                  <a:pt x="14701" y="17332"/>
                  <a:pt x="15268" y="16481"/>
                </a:cubicBezTo>
                <a:cubicBezTo>
                  <a:pt x="21071" y="15526"/>
                  <a:pt x="27983" y="10936"/>
                  <a:pt x="29221" y="7841"/>
                </a:cubicBezTo>
                <a:cubicBezTo>
                  <a:pt x="25121" y="10858"/>
                  <a:pt x="20194" y="13360"/>
                  <a:pt x="15630" y="16016"/>
                </a:cubicBezTo>
                <a:cubicBezTo>
                  <a:pt x="18931" y="11271"/>
                  <a:pt x="28731" y="5829"/>
                  <a:pt x="29737" y="1032"/>
                </a:cubicBezTo>
                <a:cubicBezTo>
                  <a:pt x="27803" y="3173"/>
                  <a:pt x="25249" y="4668"/>
                  <a:pt x="22954" y="6396"/>
                </a:cubicBezTo>
                <a:cubicBezTo>
                  <a:pt x="19369" y="8821"/>
                  <a:pt x="18080" y="12483"/>
                  <a:pt x="15243" y="15759"/>
                </a:cubicBezTo>
                <a:cubicBezTo>
                  <a:pt x="16223" y="10368"/>
                  <a:pt x="19627" y="5649"/>
                  <a:pt x="20659" y="0"/>
                </a:cubicBez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lIns="121900" tIns="121900" rIns="121900" bIns="121900" anchor="ctr"/>
          <a:lstStyle/>
          <a:p>
            <a:pPr marL="0" marR="0" lvl="0" indent="0" algn="l" defTabSz="121917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grpSp>
        <p:nvGrpSpPr>
          <p:cNvPr id="8" name="Google Shape;671;p25"/>
          <p:cNvGrpSpPr>
            <a:grpSpLocks/>
          </p:cNvGrpSpPr>
          <p:nvPr/>
        </p:nvGrpSpPr>
        <p:grpSpPr bwMode="auto">
          <a:xfrm rot="16200000" flipH="1">
            <a:off x="11510435" y="1151467"/>
            <a:ext cx="954616" cy="789516"/>
            <a:chOff x="4626556" y="3501085"/>
            <a:chExt cx="1193630" cy="983475"/>
          </a:xfrm>
        </p:grpSpPr>
        <p:sp>
          <p:nvSpPr>
            <p:cNvPr id="9" name="Google Shape;672;p25"/>
            <p:cNvSpPr/>
            <p:nvPr/>
          </p:nvSpPr>
          <p:spPr>
            <a:xfrm>
              <a:off x="4637143" y="4118064"/>
              <a:ext cx="455221" cy="168747"/>
            </a:xfrm>
            <a:custGeom>
              <a:avLst/>
              <a:gdLst/>
              <a:ahLst/>
              <a:cxnLst/>
              <a:rect l="l" t="t" r="r" b="b"/>
              <a:pathLst>
                <a:path w="18259" h="6731" extrusionOk="0">
                  <a:moveTo>
                    <a:pt x="14506" y="1"/>
                  </a:moveTo>
                  <a:lnTo>
                    <a:pt x="14454" y="52"/>
                  </a:lnTo>
                  <a:cubicBezTo>
                    <a:pt x="10483" y="3121"/>
                    <a:pt x="5815" y="5107"/>
                    <a:pt x="888" y="5855"/>
                  </a:cubicBezTo>
                  <a:cubicBezTo>
                    <a:pt x="21" y="6472"/>
                    <a:pt x="0" y="6730"/>
                    <a:pt x="534" y="6730"/>
                  </a:cubicBezTo>
                  <a:cubicBezTo>
                    <a:pt x="3080" y="6730"/>
                    <a:pt x="18259" y="854"/>
                    <a:pt x="14506" y="1"/>
                  </a:cubicBezTo>
                  <a:close/>
                </a:path>
              </a:pathLst>
            </a:custGeom>
            <a:solidFill>
              <a:schemeClr val="accent6"/>
            </a:solidFill>
            <a:ln>
              <a:noFill/>
            </a:ln>
          </p:spPr>
          <p:txBody>
            <a:bodyPr spcFirstLastPara="1" lIns="91425" tIns="91425" rIns="91425" bIns="91425" anchor="ctr"/>
            <a:lstStyle/>
            <a:p>
              <a:pPr marL="0" marR="0" lvl="0" indent="0" algn="l" defTabSz="1219170" rtl="0" eaLnBrk="1" fontAlgn="base"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sp>
          <p:nvSpPr>
            <p:cNvPr id="10" name="Google Shape;673;p25"/>
            <p:cNvSpPr>
              <a:spLocks/>
            </p:cNvSpPr>
            <p:nvPr/>
          </p:nvSpPr>
          <p:spPr bwMode="auto">
            <a:xfrm>
              <a:off x="4702761" y="3501085"/>
              <a:ext cx="1117425" cy="983475"/>
            </a:xfrm>
            <a:custGeom>
              <a:avLst/>
              <a:gdLst>
                <a:gd name="T0" fmla="*/ 568421875 w 44697"/>
                <a:gd name="T1" fmla="*/ 93421875 h 39339"/>
                <a:gd name="T2" fmla="*/ 558546875 w 44697"/>
                <a:gd name="T3" fmla="*/ 141171875 h 39339"/>
                <a:gd name="T4" fmla="*/ 538640625 w 44697"/>
                <a:gd name="T5" fmla="*/ 148218750 h 39339"/>
                <a:gd name="T6" fmla="*/ 540812500 w 44697"/>
                <a:gd name="T7" fmla="*/ 105296875 h 39339"/>
                <a:gd name="T8" fmla="*/ 568421875 w 44697"/>
                <a:gd name="T9" fmla="*/ 93421875 h 39339"/>
                <a:gd name="T10" fmla="*/ 330812500 w 44697"/>
                <a:gd name="T11" fmla="*/ 156265625 h 39339"/>
                <a:gd name="T12" fmla="*/ 333281250 w 44697"/>
                <a:gd name="T13" fmla="*/ 156484375 h 39339"/>
                <a:gd name="T14" fmla="*/ 318171875 w 44697"/>
                <a:gd name="T15" fmla="*/ 225640625 h 39339"/>
                <a:gd name="T16" fmla="*/ 315546875 w 44697"/>
                <a:gd name="T17" fmla="*/ 225390625 h 39339"/>
                <a:gd name="T18" fmla="*/ 330812500 w 44697"/>
                <a:gd name="T19" fmla="*/ 156265625 h 39339"/>
                <a:gd name="T20" fmla="*/ 308812500 w 44697"/>
                <a:gd name="T21" fmla="*/ 337437500 h 39339"/>
                <a:gd name="T22" fmla="*/ 331671875 w 44697"/>
                <a:gd name="T23" fmla="*/ 342250000 h 39339"/>
                <a:gd name="T24" fmla="*/ 334062500 w 44697"/>
                <a:gd name="T25" fmla="*/ 393734375 h 39339"/>
                <a:gd name="T26" fmla="*/ 310703125 w 44697"/>
                <a:gd name="T27" fmla="*/ 388593750 h 39339"/>
                <a:gd name="T28" fmla="*/ 308812500 w 44697"/>
                <a:gd name="T29" fmla="*/ 337437500 h 39339"/>
                <a:gd name="T30" fmla="*/ 377843750 w 44697"/>
                <a:gd name="T31" fmla="*/ 408781250 h 39339"/>
                <a:gd name="T32" fmla="*/ 404203125 w 44697"/>
                <a:gd name="T33" fmla="*/ 431718750 h 39339"/>
                <a:gd name="T34" fmla="*/ 392500000 w 44697"/>
                <a:gd name="T35" fmla="*/ 437390625 h 39339"/>
                <a:gd name="T36" fmla="*/ 366328125 w 44697"/>
                <a:gd name="T37" fmla="*/ 414390625 h 39339"/>
                <a:gd name="T38" fmla="*/ 377843750 w 44697"/>
                <a:gd name="T39" fmla="*/ 408781250 h 39339"/>
                <a:gd name="T40" fmla="*/ 400093750 w 44697"/>
                <a:gd name="T41" fmla="*/ 0 h 39339"/>
                <a:gd name="T42" fmla="*/ 279687500 w 44697"/>
                <a:gd name="T43" fmla="*/ 100875000 h 39339"/>
                <a:gd name="T44" fmla="*/ 274265625 w 44697"/>
                <a:gd name="T45" fmla="*/ 248312500 h 39339"/>
                <a:gd name="T46" fmla="*/ 247046875 w 44697"/>
                <a:gd name="T47" fmla="*/ 211687500 h 39339"/>
                <a:gd name="T48" fmla="*/ 263968750 w 44697"/>
                <a:gd name="T49" fmla="*/ 32765625 h 39339"/>
                <a:gd name="T50" fmla="*/ 263968750 w 44697"/>
                <a:gd name="T51" fmla="*/ 32765625 h 39339"/>
                <a:gd name="T52" fmla="*/ 179015625 w 44697"/>
                <a:gd name="T53" fmla="*/ 322359375 h 39339"/>
                <a:gd name="T54" fmla="*/ 176515625 w 44697"/>
                <a:gd name="T55" fmla="*/ 322109375 h 39339"/>
                <a:gd name="T56" fmla="*/ 97937500 w 44697"/>
                <a:gd name="T57" fmla="*/ 144390625 h 39339"/>
                <a:gd name="T58" fmla="*/ 97937500 w 44697"/>
                <a:gd name="T59" fmla="*/ 144390625 h 39339"/>
                <a:gd name="T60" fmla="*/ 21375000 w 44697"/>
                <a:gd name="T61" fmla="*/ 330171875 h 39339"/>
                <a:gd name="T62" fmla="*/ 133796875 w 44697"/>
                <a:gd name="T63" fmla="*/ 420828125 h 39339"/>
                <a:gd name="T64" fmla="*/ 205937500 w 44697"/>
                <a:gd name="T65" fmla="*/ 579609375 h 39339"/>
                <a:gd name="T66" fmla="*/ 321625000 w 44697"/>
                <a:gd name="T67" fmla="*/ 614656250 h 39339"/>
                <a:gd name="T68" fmla="*/ 401375000 w 44697"/>
                <a:gd name="T69" fmla="*/ 590093750 h 39339"/>
                <a:gd name="T70" fmla="*/ 343359375 w 44697"/>
                <a:gd name="T71" fmla="*/ 557843750 h 39339"/>
                <a:gd name="T72" fmla="*/ 249859375 w 44697"/>
                <a:gd name="T73" fmla="*/ 462750000 h 39339"/>
                <a:gd name="T74" fmla="*/ 259890625 w 44697"/>
                <a:gd name="T75" fmla="*/ 461968750 h 39339"/>
                <a:gd name="T76" fmla="*/ 447968750 w 44697"/>
                <a:gd name="T77" fmla="*/ 519750000 h 39339"/>
                <a:gd name="T78" fmla="*/ 507359375 w 44697"/>
                <a:gd name="T79" fmla="*/ 502234375 h 39339"/>
                <a:gd name="T80" fmla="*/ 577078125 w 44697"/>
                <a:gd name="T81" fmla="*/ 433734375 h 39339"/>
                <a:gd name="T82" fmla="*/ 577078125 w 44697"/>
                <a:gd name="T83" fmla="*/ 433734375 h 39339"/>
                <a:gd name="T84" fmla="*/ 531578125 w 44697"/>
                <a:gd name="T85" fmla="*/ 436671875 h 39339"/>
                <a:gd name="T86" fmla="*/ 401375000 w 44697"/>
                <a:gd name="T87" fmla="*/ 379328125 h 39339"/>
                <a:gd name="T88" fmla="*/ 419578125 w 44697"/>
                <a:gd name="T89" fmla="*/ 361828125 h 39339"/>
                <a:gd name="T90" fmla="*/ 546062500 w 44697"/>
                <a:gd name="T91" fmla="*/ 382265625 h 39339"/>
                <a:gd name="T92" fmla="*/ 567406250 w 44697"/>
                <a:gd name="T93" fmla="*/ 377312500 h 39339"/>
                <a:gd name="T94" fmla="*/ 642765625 w 44697"/>
                <a:gd name="T95" fmla="*/ 289062500 h 39339"/>
                <a:gd name="T96" fmla="*/ 642765625 w 44697"/>
                <a:gd name="T97" fmla="*/ 289062500 h 39339"/>
                <a:gd name="T98" fmla="*/ 569609375 w 44697"/>
                <a:gd name="T99" fmla="*/ 299906250 h 39339"/>
                <a:gd name="T100" fmla="*/ 519453125 w 44697"/>
                <a:gd name="T101" fmla="*/ 245937500 h 39339"/>
                <a:gd name="T102" fmla="*/ 662109375 w 44697"/>
                <a:gd name="T103" fmla="*/ 203218750 h 39339"/>
                <a:gd name="T104" fmla="*/ 683468750 w 44697"/>
                <a:gd name="T105" fmla="*/ 64203125 h 39339"/>
                <a:gd name="T106" fmla="*/ 564890625 w 44697"/>
                <a:gd name="T107" fmla="*/ 31984375 h 39339"/>
                <a:gd name="T108" fmla="*/ 453765625 w 44697"/>
                <a:gd name="T109" fmla="*/ 127062500 h 39339"/>
                <a:gd name="T110" fmla="*/ 425046875 w 44697"/>
                <a:gd name="T111" fmla="*/ 158625000 h 39339"/>
                <a:gd name="T112" fmla="*/ 406625000 w 44697"/>
                <a:gd name="T113" fmla="*/ 152046875 h 39339"/>
                <a:gd name="T114" fmla="*/ 429187500 w 44697"/>
                <a:gd name="T115" fmla="*/ 16640625 h 39339"/>
                <a:gd name="T116" fmla="*/ 400093750 w 44697"/>
                <a:gd name="T117" fmla="*/ 0 h 39339"/>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44697" h="39339" extrusionOk="0">
                  <a:moveTo>
                    <a:pt x="36379" y="5979"/>
                  </a:moveTo>
                  <a:cubicBezTo>
                    <a:pt x="37626" y="5979"/>
                    <a:pt x="37864" y="7555"/>
                    <a:pt x="35747" y="9035"/>
                  </a:cubicBezTo>
                  <a:cubicBezTo>
                    <a:pt x="35259" y="9350"/>
                    <a:pt x="34824" y="9486"/>
                    <a:pt x="34473" y="9486"/>
                  </a:cubicBezTo>
                  <a:cubicBezTo>
                    <a:pt x="33357" y="9486"/>
                    <a:pt x="33082" y="8112"/>
                    <a:pt x="34612" y="6739"/>
                  </a:cubicBezTo>
                  <a:cubicBezTo>
                    <a:pt x="35297" y="6203"/>
                    <a:pt x="35910" y="5979"/>
                    <a:pt x="36379" y="5979"/>
                  </a:cubicBezTo>
                  <a:close/>
                  <a:moveTo>
                    <a:pt x="21172" y="10001"/>
                  </a:moveTo>
                  <a:cubicBezTo>
                    <a:pt x="21224" y="10001"/>
                    <a:pt x="21276" y="10006"/>
                    <a:pt x="21330" y="10015"/>
                  </a:cubicBezTo>
                  <a:cubicBezTo>
                    <a:pt x="22725" y="10339"/>
                    <a:pt x="21930" y="14441"/>
                    <a:pt x="20363" y="14441"/>
                  </a:cubicBezTo>
                  <a:cubicBezTo>
                    <a:pt x="20308" y="14441"/>
                    <a:pt x="20252" y="14435"/>
                    <a:pt x="20195" y="14425"/>
                  </a:cubicBezTo>
                  <a:cubicBezTo>
                    <a:pt x="18771" y="14125"/>
                    <a:pt x="19573" y="10001"/>
                    <a:pt x="21172" y="10001"/>
                  </a:cubicBezTo>
                  <a:close/>
                  <a:moveTo>
                    <a:pt x="19764" y="21596"/>
                  </a:moveTo>
                  <a:cubicBezTo>
                    <a:pt x="20187" y="21596"/>
                    <a:pt x="20679" y="21690"/>
                    <a:pt x="21227" y="21904"/>
                  </a:cubicBezTo>
                  <a:cubicBezTo>
                    <a:pt x="23760" y="23171"/>
                    <a:pt x="23321" y="25199"/>
                    <a:pt x="21380" y="25199"/>
                  </a:cubicBezTo>
                  <a:cubicBezTo>
                    <a:pt x="20950" y="25199"/>
                    <a:pt x="20447" y="25099"/>
                    <a:pt x="19885" y="24870"/>
                  </a:cubicBezTo>
                  <a:cubicBezTo>
                    <a:pt x="17338" y="23618"/>
                    <a:pt x="17796" y="21596"/>
                    <a:pt x="19764" y="21596"/>
                  </a:cubicBezTo>
                  <a:close/>
                  <a:moveTo>
                    <a:pt x="24182" y="26162"/>
                  </a:moveTo>
                  <a:cubicBezTo>
                    <a:pt x="24978" y="26162"/>
                    <a:pt x="26067" y="26763"/>
                    <a:pt x="25869" y="27630"/>
                  </a:cubicBezTo>
                  <a:cubicBezTo>
                    <a:pt x="25759" y="27880"/>
                    <a:pt x="25466" y="27993"/>
                    <a:pt x="25120" y="27993"/>
                  </a:cubicBezTo>
                  <a:cubicBezTo>
                    <a:pt x="24325" y="27993"/>
                    <a:pt x="23247" y="27401"/>
                    <a:pt x="23445" y="26521"/>
                  </a:cubicBezTo>
                  <a:cubicBezTo>
                    <a:pt x="23553" y="26273"/>
                    <a:pt x="23840" y="26162"/>
                    <a:pt x="24182" y="26162"/>
                  </a:cubicBezTo>
                  <a:close/>
                  <a:moveTo>
                    <a:pt x="25606" y="0"/>
                  </a:moveTo>
                  <a:cubicBezTo>
                    <a:pt x="22588" y="0"/>
                    <a:pt x="17675" y="4496"/>
                    <a:pt x="17900" y="6456"/>
                  </a:cubicBezTo>
                  <a:cubicBezTo>
                    <a:pt x="16987" y="8479"/>
                    <a:pt x="18562" y="15892"/>
                    <a:pt x="17553" y="15892"/>
                  </a:cubicBezTo>
                  <a:cubicBezTo>
                    <a:pt x="17250" y="15892"/>
                    <a:pt x="16715" y="15226"/>
                    <a:pt x="15811" y="13548"/>
                  </a:cubicBezTo>
                  <a:cubicBezTo>
                    <a:pt x="13644" y="6765"/>
                    <a:pt x="18519" y="3541"/>
                    <a:pt x="16894" y="2097"/>
                  </a:cubicBezTo>
                  <a:cubicBezTo>
                    <a:pt x="4927" y="6524"/>
                    <a:pt x="13981" y="20631"/>
                    <a:pt x="11457" y="20631"/>
                  </a:cubicBezTo>
                  <a:cubicBezTo>
                    <a:pt x="11408" y="20631"/>
                    <a:pt x="11355" y="20625"/>
                    <a:pt x="11297" y="20615"/>
                  </a:cubicBezTo>
                  <a:cubicBezTo>
                    <a:pt x="3844" y="16823"/>
                    <a:pt x="7919" y="10273"/>
                    <a:pt x="6268" y="9241"/>
                  </a:cubicBezTo>
                  <a:cubicBezTo>
                    <a:pt x="1780" y="9447"/>
                    <a:pt x="1" y="18345"/>
                    <a:pt x="1368" y="21131"/>
                  </a:cubicBezTo>
                  <a:cubicBezTo>
                    <a:pt x="2425" y="24225"/>
                    <a:pt x="5314" y="26727"/>
                    <a:pt x="8563" y="26933"/>
                  </a:cubicBezTo>
                  <a:cubicBezTo>
                    <a:pt x="6681" y="33304"/>
                    <a:pt x="11968" y="36295"/>
                    <a:pt x="13180" y="37095"/>
                  </a:cubicBezTo>
                  <a:cubicBezTo>
                    <a:pt x="16091" y="38759"/>
                    <a:pt x="18570" y="39338"/>
                    <a:pt x="20584" y="39338"/>
                  </a:cubicBezTo>
                  <a:cubicBezTo>
                    <a:pt x="22940" y="39338"/>
                    <a:pt x="24659" y="38544"/>
                    <a:pt x="25688" y="37766"/>
                  </a:cubicBezTo>
                  <a:cubicBezTo>
                    <a:pt x="27932" y="35831"/>
                    <a:pt x="26101" y="36167"/>
                    <a:pt x="21975" y="35702"/>
                  </a:cubicBezTo>
                  <a:cubicBezTo>
                    <a:pt x="17100" y="35522"/>
                    <a:pt x="14469" y="31086"/>
                    <a:pt x="15991" y="29616"/>
                  </a:cubicBezTo>
                  <a:cubicBezTo>
                    <a:pt x="16201" y="29582"/>
                    <a:pt x="16415" y="29566"/>
                    <a:pt x="16633" y="29566"/>
                  </a:cubicBezTo>
                  <a:cubicBezTo>
                    <a:pt x="19978" y="29566"/>
                    <a:pt x="24301" y="33264"/>
                    <a:pt x="28670" y="33264"/>
                  </a:cubicBezTo>
                  <a:cubicBezTo>
                    <a:pt x="29941" y="33264"/>
                    <a:pt x="31216" y="32951"/>
                    <a:pt x="32471" y="32143"/>
                  </a:cubicBezTo>
                  <a:cubicBezTo>
                    <a:pt x="34277" y="31215"/>
                    <a:pt x="38068" y="28558"/>
                    <a:pt x="36933" y="27759"/>
                  </a:cubicBezTo>
                  <a:cubicBezTo>
                    <a:pt x="35945" y="27884"/>
                    <a:pt x="34966" y="27947"/>
                    <a:pt x="34021" y="27947"/>
                  </a:cubicBezTo>
                  <a:cubicBezTo>
                    <a:pt x="29910" y="27947"/>
                    <a:pt x="26443" y="26752"/>
                    <a:pt x="25688" y="24277"/>
                  </a:cubicBezTo>
                  <a:cubicBezTo>
                    <a:pt x="25424" y="23442"/>
                    <a:pt x="25932" y="23157"/>
                    <a:pt x="26853" y="23157"/>
                  </a:cubicBezTo>
                  <a:cubicBezTo>
                    <a:pt x="28828" y="23157"/>
                    <a:pt x="32703" y="24465"/>
                    <a:pt x="34948" y="24465"/>
                  </a:cubicBezTo>
                  <a:cubicBezTo>
                    <a:pt x="35537" y="24465"/>
                    <a:pt x="36013" y="24375"/>
                    <a:pt x="36314" y="24148"/>
                  </a:cubicBezTo>
                  <a:cubicBezTo>
                    <a:pt x="38816" y="23606"/>
                    <a:pt x="43303" y="19274"/>
                    <a:pt x="41137" y="18500"/>
                  </a:cubicBezTo>
                  <a:cubicBezTo>
                    <a:pt x="39565" y="18986"/>
                    <a:pt x="37927" y="19194"/>
                    <a:pt x="36455" y="19194"/>
                  </a:cubicBezTo>
                  <a:cubicBezTo>
                    <a:pt x="32299" y="19194"/>
                    <a:pt x="29474" y="17531"/>
                    <a:pt x="33245" y="15740"/>
                  </a:cubicBezTo>
                  <a:cubicBezTo>
                    <a:pt x="36340" y="14554"/>
                    <a:pt x="40131" y="15818"/>
                    <a:pt x="42375" y="13006"/>
                  </a:cubicBezTo>
                  <a:cubicBezTo>
                    <a:pt x="43355" y="10453"/>
                    <a:pt x="44696" y="5966"/>
                    <a:pt x="43742" y="4109"/>
                  </a:cubicBezTo>
                  <a:cubicBezTo>
                    <a:pt x="41314" y="2858"/>
                    <a:pt x="38595" y="2047"/>
                    <a:pt x="36153" y="2047"/>
                  </a:cubicBezTo>
                  <a:cubicBezTo>
                    <a:pt x="32654" y="2047"/>
                    <a:pt x="29725" y="3712"/>
                    <a:pt x="29041" y="8132"/>
                  </a:cubicBezTo>
                  <a:cubicBezTo>
                    <a:pt x="28743" y="9270"/>
                    <a:pt x="28120" y="10152"/>
                    <a:pt x="27203" y="10152"/>
                  </a:cubicBezTo>
                  <a:cubicBezTo>
                    <a:pt x="26852" y="10152"/>
                    <a:pt x="26459" y="10023"/>
                    <a:pt x="26024" y="9731"/>
                  </a:cubicBezTo>
                  <a:cubicBezTo>
                    <a:pt x="23651" y="7100"/>
                    <a:pt x="26901" y="3851"/>
                    <a:pt x="27468" y="1065"/>
                  </a:cubicBezTo>
                  <a:cubicBezTo>
                    <a:pt x="27065" y="312"/>
                    <a:pt x="26401" y="0"/>
                    <a:pt x="25606" y="0"/>
                  </a:cubicBez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marL="0" marR="0" lvl="0" indent="0" algn="l" defTabSz="121917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sp>
          <p:nvSpPr>
            <p:cNvPr id="11" name="Google Shape;674;p25"/>
            <p:cNvSpPr/>
            <p:nvPr/>
          </p:nvSpPr>
          <p:spPr>
            <a:xfrm>
              <a:off x="4809174" y="3588092"/>
              <a:ext cx="812517" cy="759359"/>
            </a:xfrm>
            <a:custGeom>
              <a:avLst/>
              <a:gdLst/>
              <a:ahLst/>
              <a:cxnLst/>
              <a:rect l="l" t="t" r="r" b="b"/>
              <a:pathLst>
                <a:path w="32471" h="30460" extrusionOk="0">
                  <a:moveTo>
                    <a:pt x="21097" y="0"/>
                  </a:moveTo>
                  <a:lnTo>
                    <a:pt x="21097" y="0"/>
                  </a:lnTo>
                  <a:cubicBezTo>
                    <a:pt x="18312" y="4075"/>
                    <a:pt x="17873" y="9827"/>
                    <a:pt x="20014" y="14675"/>
                  </a:cubicBezTo>
                  <a:cubicBezTo>
                    <a:pt x="17796" y="15759"/>
                    <a:pt x="15114" y="17177"/>
                    <a:pt x="12663" y="18544"/>
                  </a:cubicBezTo>
                  <a:cubicBezTo>
                    <a:pt x="8614" y="14005"/>
                    <a:pt x="8589" y="9827"/>
                    <a:pt x="10007" y="4901"/>
                  </a:cubicBezTo>
                  <a:lnTo>
                    <a:pt x="10007" y="4901"/>
                  </a:lnTo>
                  <a:cubicBezTo>
                    <a:pt x="7841" y="9208"/>
                    <a:pt x="8924" y="14908"/>
                    <a:pt x="12457" y="18647"/>
                  </a:cubicBezTo>
                  <a:cubicBezTo>
                    <a:pt x="10884" y="19524"/>
                    <a:pt x="8769" y="20762"/>
                    <a:pt x="6912" y="21897"/>
                  </a:cubicBezTo>
                  <a:cubicBezTo>
                    <a:pt x="2192" y="20607"/>
                    <a:pt x="26" y="15217"/>
                    <a:pt x="464" y="10446"/>
                  </a:cubicBezTo>
                  <a:lnTo>
                    <a:pt x="464" y="10446"/>
                  </a:lnTo>
                  <a:cubicBezTo>
                    <a:pt x="0" y="10884"/>
                    <a:pt x="284" y="12096"/>
                    <a:pt x="258" y="13231"/>
                  </a:cubicBezTo>
                  <a:cubicBezTo>
                    <a:pt x="568" y="16739"/>
                    <a:pt x="2734" y="20891"/>
                    <a:pt x="6628" y="22052"/>
                  </a:cubicBezTo>
                  <a:cubicBezTo>
                    <a:pt x="6345" y="22464"/>
                    <a:pt x="4153" y="23135"/>
                    <a:pt x="4230" y="23805"/>
                  </a:cubicBezTo>
                  <a:cubicBezTo>
                    <a:pt x="4926" y="23367"/>
                    <a:pt x="6061" y="22671"/>
                    <a:pt x="7170" y="22000"/>
                  </a:cubicBezTo>
                  <a:lnTo>
                    <a:pt x="7170" y="22000"/>
                  </a:lnTo>
                  <a:cubicBezTo>
                    <a:pt x="5519" y="24527"/>
                    <a:pt x="6783" y="29840"/>
                    <a:pt x="9491" y="30459"/>
                  </a:cubicBezTo>
                  <a:cubicBezTo>
                    <a:pt x="5881" y="28138"/>
                    <a:pt x="5287" y="21819"/>
                    <a:pt x="10162" y="20220"/>
                  </a:cubicBezTo>
                  <a:cubicBezTo>
                    <a:pt x="14902" y="21989"/>
                    <a:pt x="18574" y="27881"/>
                    <a:pt x="24211" y="27881"/>
                  </a:cubicBezTo>
                  <a:cubicBezTo>
                    <a:pt x="24248" y="27881"/>
                    <a:pt x="24284" y="27881"/>
                    <a:pt x="24321" y="27880"/>
                  </a:cubicBezTo>
                  <a:cubicBezTo>
                    <a:pt x="18956" y="27236"/>
                    <a:pt x="15397" y="22438"/>
                    <a:pt x="10394" y="20091"/>
                  </a:cubicBezTo>
                  <a:cubicBezTo>
                    <a:pt x="13515" y="18286"/>
                    <a:pt x="16816" y="16507"/>
                    <a:pt x="20246" y="14804"/>
                  </a:cubicBezTo>
                  <a:lnTo>
                    <a:pt x="21871" y="14005"/>
                  </a:lnTo>
                  <a:cubicBezTo>
                    <a:pt x="24118" y="15173"/>
                    <a:pt x="27476" y="18015"/>
                    <a:pt x="30159" y="18015"/>
                  </a:cubicBezTo>
                  <a:cubicBezTo>
                    <a:pt x="30617" y="18015"/>
                    <a:pt x="31055" y="17932"/>
                    <a:pt x="31465" y="17745"/>
                  </a:cubicBezTo>
                  <a:lnTo>
                    <a:pt x="31465" y="17745"/>
                  </a:lnTo>
                  <a:cubicBezTo>
                    <a:pt x="31199" y="17778"/>
                    <a:pt x="30936" y="17794"/>
                    <a:pt x="30677" y="17794"/>
                  </a:cubicBezTo>
                  <a:cubicBezTo>
                    <a:pt x="27570" y="17794"/>
                    <a:pt x="24936" y="15495"/>
                    <a:pt x="22103" y="13876"/>
                  </a:cubicBezTo>
                  <a:cubicBezTo>
                    <a:pt x="25224" y="12380"/>
                    <a:pt x="31671" y="9053"/>
                    <a:pt x="32471" y="6061"/>
                  </a:cubicBezTo>
                  <a:lnTo>
                    <a:pt x="32471" y="6061"/>
                  </a:lnTo>
                  <a:cubicBezTo>
                    <a:pt x="31052" y="8176"/>
                    <a:pt x="28912" y="9904"/>
                    <a:pt x="26539" y="11297"/>
                  </a:cubicBezTo>
                  <a:cubicBezTo>
                    <a:pt x="25966" y="10495"/>
                    <a:pt x="28283" y="4708"/>
                    <a:pt x="28085" y="4708"/>
                  </a:cubicBezTo>
                  <a:cubicBezTo>
                    <a:pt x="28060" y="4708"/>
                    <a:pt x="27995" y="4799"/>
                    <a:pt x="27880" y="5004"/>
                  </a:cubicBezTo>
                  <a:cubicBezTo>
                    <a:pt x="24037" y="12432"/>
                    <a:pt x="30201" y="9904"/>
                    <a:pt x="20194" y="14572"/>
                  </a:cubicBezTo>
                  <a:cubicBezTo>
                    <a:pt x="17770" y="9208"/>
                    <a:pt x="19034" y="4256"/>
                    <a:pt x="21097" y="0"/>
                  </a:cubicBezTo>
                  <a:close/>
                </a:path>
              </a:pathLst>
            </a:custGeom>
            <a:solidFill>
              <a:schemeClr val="accent6"/>
            </a:solidFill>
            <a:ln>
              <a:noFill/>
            </a:ln>
          </p:spPr>
          <p:txBody>
            <a:bodyPr spcFirstLastPara="1" lIns="91425" tIns="91425" rIns="91425" bIns="91425" anchor="ctr"/>
            <a:lstStyle/>
            <a:p>
              <a:pPr marL="0" marR="0" lvl="0" indent="0" algn="l" defTabSz="1219170" rtl="0" eaLnBrk="1" fontAlgn="base"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grpSp>
      <p:grpSp>
        <p:nvGrpSpPr>
          <p:cNvPr id="12" name="Google Shape;675;p25"/>
          <p:cNvGrpSpPr>
            <a:grpSpLocks/>
          </p:cNvGrpSpPr>
          <p:nvPr/>
        </p:nvGrpSpPr>
        <p:grpSpPr bwMode="auto">
          <a:xfrm rot="5400000" flipH="1">
            <a:off x="535517" y="6096001"/>
            <a:ext cx="1274233" cy="1024467"/>
            <a:chOff x="4649450" y="3527425"/>
            <a:chExt cx="1224050" cy="983475"/>
          </a:xfrm>
        </p:grpSpPr>
        <p:sp>
          <p:nvSpPr>
            <p:cNvPr id="13" name="Google Shape;676;p25"/>
            <p:cNvSpPr/>
            <p:nvPr/>
          </p:nvSpPr>
          <p:spPr>
            <a:xfrm>
              <a:off x="4649451" y="4151239"/>
              <a:ext cx="455460" cy="166622"/>
            </a:xfrm>
            <a:custGeom>
              <a:avLst/>
              <a:gdLst/>
              <a:ahLst/>
              <a:cxnLst/>
              <a:rect l="l" t="t" r="r" b="b"/>
              <a:pathLst>
                <a:path w="18259" h="6731" extrusionOk="0">
                  <a:moveTo>
                    <a:pt x="14506" y="1"/>
                  </a:moveTo>
                  <a:lnTo>
                    <a:pt x="14454" y="52"/>
                  </a:lnTo>
                  <a:cubicBezTo>
                    <a:pt x="10483" y="3121"/>
                    <a:pt x="5815" y="5107"/>
                    <a:pt x="888" y="5855"/>
                  </a:cubicBezTo>
                  <a:cubicBezTo>
                    <a:pt x="21" y="6472"/>
                    <a:pt x="0" y="6730"/>
                    <a:pt x="534" y="6730"/>
                  </a:cubicBezTo>
                  <a:cubicBezTo>
                    <a:pt x="3080" y="6730"/>
                    <a:pt x="18259" y="854"/>
                    <a:pt x="14506" y="1"/>
                  </a:cubicBezTo>
                  <a:close/>
                </a:path>
              </a:pathLst>
            </a:custGeom>
            <a:solidFill>
              <a:schemeClr val="accent3"/>
            </a:solidFill>
            <a:ln>
              <a:noFill/>
            </a:ln>
          </p:spPr>
          <p:txBody>
            <a:bodyPr spcFirstLastPara="1" lIns="91425" tIns="91425" rIns="91425" bIns="91425" anchor="ctr"/>
            <a:lstStyle/>
            <a:p>
              <a:pPr marL="0" marR="0" lvl="0" indent="0" algn="l" defTabSz="1219170" rtl="0" eaLnBrk="1" fontAlgn="base"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sp>
          <p:nvSpPr>
            <p:cNvPr id="14" name="Google Shape;677;p25"/>
            <p:cNvSpPr/>
            <p:nvPr/>
          </p:nvSpPr>
          <p:spPr>
            <a:xfrm>
              <a:off x="4755182" y="3527425"/>
              <a:ext cx="1118318" cy="983475"/>
            </a:xfrm>
            <a:custGeom>
              <a:avLst/>
              <a:gdLst/>
              <a:ahLst/>
              <a:cxnLst/>
              <a:rect l="l" t="t" r="r" b="b"/>
              <a:pathLst>
                <a:path w="44697" h="39339" extrusionOk="0">
                  <a:moveTo>
                    <a:pt x="36379" y="5979"/>
                  </a:moveTo>
                  <a:cubicBezTo>
                    <a:pt x="37626" y="5979"/>
                    <a:pt x="37864" y="7555"/>
                    <a:pt x="35747" y="9035"/>
                  </a:cubicBezTo>
                  <a:cubicBezTo>
                    <a:pt x="35259" y="9350"/>
                    <a:pt x="34824" y="9486"/>
                    <a:pt x="34473" y="9486"/>
                  </a:cubicBezTo>
                  <a:cubicBezTo>
                    <a:pt x="33357" y="9486"/>
                    <a:pt x="33082" y="8112"/>
                    <a:pt x="34612" y="6739"/>
                  </a:cubicBezTo>
                  <a:cubicBezTo>
                    <a:pt x="35297" y="6203"/>
                    <a:pt x="35910" y="5979"/>
                    <a:pt x="36379" y="5979"/>
                  </a:cubicBezTo>
                  <a:close/>
                  <a:moveTo>
                    <a:pt x="21172" y="10001"/>
                  </a:moveTo>
                  <a:cubicBezTo>
                    <a:pt x="21224" y="10001"/>
                    <a:pt x="21276" y="10006"/>
                    <a:pt x="21330" y="10015"/>
                  </a:cubicBezTo>
                  <a:cubicBezTo>
                    <a:pt x="22725" y="10339"/>
                    <a:pt x="21930" y="14441"/>
                    <a:pt x="20363" y="14441"/>
                  </a:cubicBezTo>
                  <a:cubicBezTo>
                    <a:pt x="20308" y="14441"/>
                    <a:pt x="20252" y="14435"/>
                    <a:pt x="20195" y="14425"/>
                  </a:cubicBezTo>
                  <a:cubicBezTo>
                    <a:pt x="18771" y="14125"/>
                    <a:pt x="19573" y="10001"/>
                    <a:pt x="21172" y="10001"/>
                  </a:cubicBezTo>
                  <a:close/>
                  <a:moveTo>
                    <a:pt x="19764" y="21596"/>
                  </a:moveTo>
                  <a:cubicBezTo>
                    <a:pt x="20187" y="21596"/>
                    <a:pt x="20679" y="21690"/>
                    <a:pt x="21227" y="21904"/>
                  </a:cubicBezTo>
                  <a:cubicBezTo>
                    <a:pt x="23760" y="23171"/>
                    <a:pt x="23321" y="25199"/>
                    <a:pt x="21380" y="25199"/>
                  </a:cubicBezTo>
                  <a:cubicBezTo>
                    <a:pt x="20950" y="25199"/>
                    <a:pt x="20447" y="25099"/>
                    <a:pt x="19885" y="24870"/>
                  </a:cubicBezTo>
                  <a:cubicBezTo>
                    <a:pt x="17338" y="23618"/>
                    <a:pt x="17796" y="21596"/>
                    <a:pt x="19764" y="21596"/>
                  </a:cubicBezTo>
                  <a:close/>
                  <a:moveTo>
                    <a:pt x="24182" y="26162"/>
                  </a:moveTo>
                  <a:cubicBezTo>
                    <a:pt x="24978" y="26162"/>
                    <a:pt x="26067" y="26763"/>
                    <a:pt x="25869" y="27630"/>
                  </a:cubicBezTo>
                  <a:cubicBezTo>
                    <a:pt x="25759" y="27880"/>
                    <a:pt x="25466" y="27993"/>
                    <a:pt x="25120" y="27993"/>
                  </a:cubicBezTo>
                  <a:cubicBezTo>
                    <a:pt x="24325" y="27993"/>
                    <a:pt x="23247" y="27401"/>
                    <a:pt x="23445" y="26521"/>
                  </a:cubicBezTo>
                  <a:cubicBezTo>
                    <a:pt x="23553" y="26273"/>
                    <a:pt x="23840" y="26162"/>
                    <a:pt x="24182" y="26162"/>
                  </a:cubicBezTo>
                  <a:close/>
                  <a:moveTo>
                    <a:pt x="25606" y="0"/>
                  </a:moveTo>
                  <a:cubicBezTo>
                    <a:pt x="22588" y="0"/>
                    <a:pt x="17675" y="4496"/>
                    <a:pt x="17900" y="6456"/>
                  </a:cubicBezTo>
                  <a:cubicBezTo>
                    <a:pt x="16987" y="8479"/>
                    <a:pt x="18562" y="15892"/>
                    <a:pt x="17553" y="15892"/>
                  </a:cubicBezTo>
                  <a:cubicBezTo>
                    <a:pt x="17250" y="15892"/>
                    <a:pt x="16715" y="15226"/>
                    <a:pt x="15811" y="13548"/>
                  </a:cubicBezTo>
                  <a:cubicBezTo>
                    <a:pt x="13644" y="6765"/>
                    <a:pt x="18519" y="3541"/>
                    <a:pt x="16894" y="2097"/>
                  </a:cubicBezTo>
                  <a:lnTo>
                    <a:pt x="16894" y="2097"/>
                  </a:lnTo>
                  <a:cubicBezTo>
                    <a:pt x="4927" y="6524"/>
                    <a:pt x="13981" y="20631"/>
                    <a:pt x="11457" y="20631"/>
                  </a:cubicBezTo>
                  <a:cubicBezTo>
                    <a:pt x="11408" y="20631"/>
                    <a:pt x="11355" y="20625"/>
                    <a:pt x="11297" y="20615"/>
                  </a:cubicBezTo>
                  <a:cubicBezTo>
                    <a:pt x="3844" y="16823"/>
                    <a:pt x="7919" y="10273"/>
                    <a:pt x="6268" y="9241"/>
                  </a:cubicBezTo>
                  <a:lnTo>
                    <a:pt x="6268" y="9241"/>
                  </a:lnTo>
                  <a:cubicBezTo>
                    <a:pt x="1780" y="9447"/>
                    <a:pt x="1" y="18345"/>
                    <a:pt x="1368" y="21131"/>
                  </a:cubicBezTo>
                  <a:cubicBezTo>
                    <a:pt x="2425" y="24225"/>
                    <a:pt x="5314" y="26727"/>
                    <a:pt x="8563" y="26933"/>
                  </a:cubicBezTo>
                  <a:cubicBezTo>
                    <a:pt x="6681" y="33304"/>
                    <a:pt x="11968" y="36295"/>
                    <a:pt x="13180" y="37095"/>
                  </a:cubicBezTo>
                  <a:cubicBezTo>
                    <a:pt x="16091" y="38759"/>
                    <a:pt x="18570" y="39338"/>
                    <a:pt x="20584" y="39338"/>
                  </a:cubicBezTo>
                  <a:cubicBezTo>
                    <a:pt x="22940" y="39338"/>
                    <a:pt x="24659" y="38544"/>
                    <a:pt x="25688" y="37766"/>
                  </a:cubicBezTo>
                  <a:cubicBezTo>
                    <a:pt x="27932" y="35831"/>
                    <a:pt x="26101" y="36167"/>
                    <a:pt x="21975" y="35702"/>
                  </a:cubicBezTo>
                  <a:cubicBezTo>
                    <a:pt x="17100" y="35522"/>
                    <a:pt x="14469" y="31086"/>
                    <a:pt x="15991" y="29616"/>
                  </a:cubicBezTo>
                  <a:cubicBezTo>
                    <a:pt x="16201" y="29582"/>
                    <a:pt x="16415" y="29566"/>
                    <a:pt x="16633" y="29566"/>
                  </a:cubicBezTo>
                  <a:cubicBezTo>
                    <a:pt x="19978" y="29566"/>
                    <a:pt x="24301" y="33264"/>
                    <a:pt x="28670" y="33264"/>
                  </a:cubicBezTo>
                  <a:cubicBezTo>
                    <a:pt x="29941" y="33264"/>
                    <a:pt x="31216" y="32951"/>
                    <a:pt x="32471" y="32143"/>
                  </a:cubicBezTo>
                  <a:cubicBezTo>
                    <a:pt x="34277" y="31215"/>
                    <a:pt x="38068" y="28558"/>
                    <a:pt x="36933" y="27759"/>
                  </a:cubicBezTo>
                  <a:lnTo>
                    <a:pt x="36933" y="27759"/>
                  </a:lnTo>
                  <a:cubicBezTo>
                    <a:pt x="35945" y="27884"/>
                    <a:pt x="34966" y="27947"/>
                    <a:pt x="34021" y="27947"/>
                  </a:cubicBezTo>
                  <a:cubicBezTo>
                    <a:pt x="29910" y="27947"/>
                    <a:pt x="26443" y="26752"/>
                    <a:pt x="25688" y="24277"/>
                  </a:cubicBezTo>
                  <a:cubicBezTo>
                    <a:pt x="25424" y="23442"/>
                    <a:pt x="25932" y="23157"/>
                    <a:pt x="26853" y="23157"/>
                  </a:cubicBezTo>
                  <a:cubicBezTo>
                    <a:pt x="28828" y="23157"/>
                    <a:pt x="32703" y="24465"/>
                    <a:pt x="34948" y="24465"/>
                  </a:cubicBezTo>
                  <a:cubicBezTo>
                    <a:pt x="35537" y="24465"/>
                    <a:pt x="36013" y="24375"/>
                    <a:pt x="36314" y="24148"/>
                  </a:cubicBezTo>
                  <a:cubicBezTo>
                    <a:pt x="38816" y="23606"/>
                    <a:pt x="43303" y="19274"/>
                    <a:pt x="41137" y="18500"/>
                  </a:cubicBezTo>
                  <a:lnTo>
                    <a:pt x="41137" y="18500"/>
                  </a:lnTo>
                  <a:cubicBezTo>
                    <a:pt x="39565" y="18986"/>
                    <a:pt x="37927" y="19194"/>
                    <a:pt x="36455" y="19194"/>
                  </a:cubicBezTo>
                  <a:cubicBezTo>
                    <a:pt x="32299" y="19194"/>
                    <a:pt x="29474" y="17531"/>
                    <a:pt x="33245" y="15740"/>
                  </a:cubicBezTo>
                  <a:cubicBezTo>
                    <a:pt x="36340" y="14554"/>
                    <a:pt x="40131" y="15818"/>
                    <a:pt x="42375" y="13006"/>
                  </a:cubicBezTo>
                  <a:cubicBezTo>
                    <a:pt x="43355" y="10453"/>
                    <a:pt x="44696" y="5966"/>
                    <a:pt x="43742" y="4109"/>
                  </a:cubicBezTo>
                  <a:cubicBezTo>
                    <a:pt x="41314" y="2858"/>
                    <a:pt x="38595" y="2047"/>
                    <a:pt x="36153" y="2047"/>
                  </a:cubicBezTo>
                  <a:cubicBezTo>
                    <a:pt x="32654" y="2047"/>
                    <a:pt x="29725" y="3712"/>
                    <a:pt x="29041" y="8132"/>
                  </a:cubicBezTo>
                  <a:cubicBezTo>
                    <a:pt x="28743" y="9270"/>
                    <a:pt x="28120" y="10152"/>
                    <a:pt x="27203" y="10152"/>
                  </a:cubicBezTo>
                  <a:cubicBezTo>
                    <a:pt x="26852" y="10152"/>
                    <a:pt x="26459" y="10023"/>
                    <a:pt x="26024" y="9731"/>
                  </a:cubicBezTo>
                  <a:cubicBezTo>
                    <a:pt x="23651" y="7100"/>
                    <a:pt x="26901" y="3851"/>
                    <a:pt x="27468" y="1065"/>
                  </a:cubicBezTo>
                  <a:cubicBezTo>
                    <a:pt x="27065" y="312"/>
                    <a:pt x="26401" y="0"/>
                    <a:pt x="25606" y="0"/>
                  </a:cubicBezTo>
                  <a:close/>
                </a:path>
              </a:pathLst>
            </a:custGeom>
            <a:solidFill>
              <a:schemeClr val="accent4"/>
            </a:solidFill>
            <a:ln>
              <a:noFill/>
            </a:ln>
          </p:spPr>
          <p:txBody>
            <a:bodyPr spcFirstLastPara="1" lIns="91425" tIns="91425" rIns="91425" bIns="91425" anchor="ctr"/>
            <a:lstStyle/>
            <a:p>
              <a:pPr marL="0" marR="0" lvl="0" indent="0" algn="l" defTabSz="1219170" rtl="0" eaLnBrk="1" fontAlgn="base"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sp>
          <p:nvSpPr>
            <p:cNvPr id="15" name="Google Shape;678;p25"/>
            <p:cNvSpPr/>
            <p:nvPr/>
          </p:nvSpPr>
          <p:spPr>
            <a:xfrm>
              <a:off x="4842616" y="3612767"/>
              <a:ext cx="811288" cy="759958"/>
            </a:xfrm>
            <a:custGeom>
              <a:avLst/>
              <a:gdLst/>
              <a:ahLst/>
              <a:cxnLst/>
              <a:rect l="l" t="t" r="r" b="b"/>
              <a:pathLst>
                <a:path w="32471" h="30460" extrusionOk="0">
                  <a:moveTo>
                    <a:pt x="21097" y="0"/>
                  </a:moveTo>
                  <a:lnTo>
                    <a:pt x="21097" y="0"/>
                  </a:lnTo>
                  <a:cubicBezTo>
                    <a:pt x="18312" y="4075"/>
                    <a:pt x="17873" y="9827"/>
                    <a:pt x="20014" y="14675"/>
                  </a:cubicBezTo>
                  <a:cubicBezTo>
                    <a:pt x="17796" y="15759"/>
                    <a:pt x="15114" y="17177"/>
                    <a:pt x="12663" y="18544"/>
                  </a:cubicBezTo>
                  <a:cubicBezTo>
                    <a:pt x="8614" y="14005"/>
                    <a:pt x="8589" y="9827"/>
                    <a:pt x="10007" y="4901"/>
                  </a:cubicBezTo>
                  <a:lnTo>
                    <a:pt x="10007" y="4901"/>
                  </a:lnTo>
                  <a:cubicBezTo>
                    <a:pt x="7841" y="9208"/>
                    <a:pt x="8924" y="14908"/>
                    <a:pt x="12457" y="18647"/>
                  </a:cubicBezTo>
                  <a:cubicBezTo>
                    <a:pt x="10884" y="19524"/>
                    <a:pt x="8769" y="20762"/>
                    <a:pt x="6912" y="21897"/>
                  </a:cubicBezTo>
                  <a:cubicBezTo>
                    <a:pt x="2192" y="20607"/>
                    <a:pt x="26" y="15217"/>
                    <a:pt x="464" y="10446"/>
                  </a:cubicBezTo>
                  <a:lnTo>
                    <a:pt x="464" y="10446"/>
                  </a:lnTo>
                  <a:cubicBezTo>
                    <a:pt x="0" y="10884"/>
                    <a:pt x="284" y="12096"/>
                    <a:pt x="258" y="13231"/>
                  </a:cubicBezTo>
                  <a:cubicBezTo>
                    <a:pt x="568" y="16739"/>
                    <a:pt x="2734" y="20891"/>
                    <a:pt x="6628" y="22052"/>
                  </a:cubicBezTo>
                  <a:cubicBezTo>
                    <a:pt x="6345" y="22464"/>
                    <a:pt x="4153" y="23135"/>
                    <a:pt x="4230" y="23805"/>
                  </a:cubicBezTo>
                  <a:cubicBezTo>
                    <a:pt x="4926" y="23367"/>
                    <a:pt x="6061" y="22671"/>
                    <a:pt x="7170" y="22000"/>
                  </a:cubicBezTo>
                  <a:lnTo>
                    <a:pt x="7170" y="22000"/>
                  </a:lnTo>
                  <a:cubicBezTo>
                    <a:pt x="5519" y="24527"/>
                    <a:pt x="6783" y="29840"/>
                    <a:pt x="9491" y="30459"/>
                  </a:cubicBezTo>
                  <a:cubicBezTo>
                    <a:pt x="5881" y="28138"/>
                    <a:pt x="5287" y="21819"/>
                    <a:pt x="10162" y="20220"/>
                  </a:cubicBezTo>
                  <a:cubicBezTo>
                    <a:pt x="14902" y="21989"/>
                    <a:pt x="18574" y="27881"/>
                    <a:pt x="24211" y="27881"/>
                  </a:cubicBezTo>
                  <a:cubicBezTo>
                    <a:pt x="24248" y="27881"/>
                    <a:pt x="24284" y="27881"/>
                    <a:pt x="24321" y="27880"/>
                  </a:cubicBezTo>
                  <a:cubicBezTo>
                    <a:pt x="18956" y="27236"/>
                    <a:pt x="15397" y="22438"/>
                    <a:pt x="10394" y="20091"/>
                  </a:cubicBezTo>
                  <a:cubicBezTo>
                    <a:pt x="13515" y="18286"/>
                    <a:pt x="16816" y="16507"/>
                    <a:pt x="20246" y="14804"/>
                  </a:cubicBezTo>
                  <a:lnTo>
                    <a:pt x="21871" y="14005"/>
                  </a:lnTo>
                  <a:cubicBezTo>
                    <a:pt x="24118" y="15173"/>
                    <a:pt x="27476" y="18015"/>
                    <a:pt x="30159" y="18015"/>
                  </a:cubicBezTo>
                  <a:cubicBezTo>
                    <a:pt x="30617" y="18015"/>
                    <a:pt x="31055" y="17932"/>
                    <a:pt x="31465" y="17745"/>
                  </a:cubicBezTo>
                  <a:lnTo>
                    <a:pt x="31465" y="17745"/>
                  </a:lnTo>
                  <a:cubicBezTo>
                    <a:pt x="31199" y="17778"/>
                    <a:pt x="30936" y="17794"/>
                    <a:pt x="30677" y="17794"/>
                  </a:cubicBezTo>
                  <a:cubicBezTo>
                    <a:pt x="27570" y="17794"/>
                    <a:pt x="24936" y="15495"/>
                    <a:pt x="22103" y="13876"/>
                  </a:cubicBezTo>
                  <a:cubicBezTo>
                    <a:pt x="25224" y="12380"/>
                    <a:pt x="31671" y="9053"/>
                    <a:pt x="32471" y="6061"/>
                  </a:cubicBezTo>
                  <a:lnTo>
                    <a:pt x="32471" y="6061"/>
                  </a:lnTo>
                  <a:cubicBezTo>
                    <a:pt x="31052" y="8176"/>
                    <a:pt x="28912" y="9904"/>
                    <a:pt x="26539" y="11297"/>
                  </a:cubicBezTo>
                  <a:cubicBezTo>
                    <a:pt x="25966" y="10495"/>
                    <a:pt x="28283" y="4708"/>
                    <a:pt x="28085" y="4708"/>
                  </a:cubicBezTo>
                  <a:cubicBezTo>
                    <a:pt x="28060" y="4708"/>
                    <a:pt x="27995" y="4799"/>
                    <a:pt x="27880" y="5004"/>
                  </a:cubicBezTo>
                  <a:cubicBezTo>
                    <a:pt x="24037" y="12432"/>
                    <a:pt x="30201" y="9904"/>
                    <a:pt x="20194" y="14572"/>
                  </a:cubicBezTo>
                  <a:cubicBezTo>
                    <a:pt x="17770" y="9208"/>
                    <a:pt x="19034" y="4256"/>
                    <a:pt x="21097" y="0"/>
                  </a:cubicBezTo>
                  <a:close/>
                </a:path>
              </a:pathLst>
            </a:custGeom>
            <a:solidFill>
              <a:schemeClr val="accent3"/>
            </a:solidFill>
            <a:ln>
              <a:noFill/>
            </a:ln>
          </p:spPr>
          <p:txBody>
            <a:bodyPr spcFirstLastPara="1" lIns="91425" tIns="91425" rIns="91425" bIns="91425" anchor="ctr"/>
            <a:lstStyle/>
            <a:p>
              <a:pPr marL="0" marR="0" lvl="0" indent="0" algn="l" defTabSz="1219170" rtl="0" eaLnBrk="1" fontAlgn="base"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grpSp>
      <p:sp>
        <p:nvSpPr>
          <p:cNvPr id="16" name="Google Shape;679;p25"/>
          <p:cNvSpPr>
            <a:spLocks/>
          </p:cNvSpPr>
          <p:nvPr/>
        </p:nvSpPr>
        <p:spPr bwMode="auto">
          <a:xfrm rot="20742266">
            <a:off x="-254000" y="4212167"/>
            <a:ext cx="1236133" cy="2374900"/>
          </a:xfrm>
          <a:custGeom>
            <a:avLst/>
            <a:gdLst>
              <a:gd name="T0" fmla="*/ 450926251 w 29738"/>
              <a:gd name="T1" fmla="*/ 1411242320 h 40284"/>
              <a:gd name="T2" fmla="*/ 414172183 w 29738"/>
              <a:gd name="T3" fmla="*/ 1589572054 h 40284"/>
              <a:gd name="T4" fmla="*/ 341512552 w 29738"/>
              <a:gd name="T5" fmla="*/ 280934284 h 40284"/>
              <a:gd name="T6" fmla="*/ 357935079 w 29738"/>
              <a:gd name="T7" fmla="*/ 1944067354 h 40284"/>
              <a:gd name="T8" fmla="*/ 137562367 w 29738"/>
              <a:gd name="T9" fmla="*/ 755758247 h 40284"/>
              <a:gd name="T10" fmla="*/ 336816259 w 29738"/>
              <a:gd name="T11" fmla="*/ 2117988542 h 40284"/>
              <a:gd name="T12" fmla="*/ 78144167 w 29738"/>
              <a:gd name="T13" fmla="*/ 1252968977 h 40284"/>
              <a:gd name="T14" fmla="*/ 315727587 w 29738"/>
              <a:gd name="T15" fmla="*/ 2147483646 h 40284"/>
              <a:gd name="T16" fmla="*/ 0 w 29738"/>
              <a:gd name="T17" fmla="*/ 1834805992 h 40284"/>
              <a:gd name="T18" fmla="*/ 311818509 w 29738"/>
              <a:gd name="T19" fmla="*/ 2147483646 h 40284"/>
              <a:gd name="T20" fmla="*/ 300880550 w 29738"/>
              <a:gd name="T21" fmla="*/ 2147483646 h 40284"/>
              <a:gd name="T22" fmla="*/ 14847006 w 29738"/>
              <a:gd name="T23" fmla="*/ 2147483646 h 40284"/>
              <a:gd name="T24" fmla="*/ 153379370 w 29738"/>
              <a:gd name="T25" fmla="*/ 2147483646 h 40284"/>
              <a:gd name="T26" fmla="*/ 294607801 w 29738"/>
              <a:gd name="T27" fmla="*/ 2147483646 h 40284"/>
              <a:gd name="T28" fmla="*/ 59388084 w 29738"/>
              <a:gd name="T29" fmla="*/ 2147483646 h 40284"/>
              <a:gd name="T30" fmla="*/ 282124498 w 29738"/>
              <a:gd name="T31" fmla="*/ 2147483646 h 40284"/>
              <a:gd name="T32" fmla="*/ 242794858 w 29738"/>
              <a:gd name="T33" fmla="*/ 2147483646 h 40284"/>
              <a:gd name="T34" fmla="*/ 429019219 w 29738"/>
              <a:gd name="T35" fmla="*/ 2147483646 h 40284"/>
              <a:gd name="T36" fmla="*/ 308697707 w 29738"/>
              <a:gd name="T37" fmla="*/ 2147483646 h 40284"/>
              <a:gd name="T38" fmla="*/ 314152097 w 29738"/>
              <a:gd name="T39" fmla="*/ 2147483646 h 40284"/>
              <a:gd name="T40" fmla="*/ 601669756 w 29738"/>
              <a:gd name="T41" fmla="*/ 2147483646 h 40284"/>
              <a:gd name="T42" fmla="*/ 716598107 w 29738"/>
              <a:gd name="T43" fmla="*/ 2147483646 h 40284"/>
              <a:gd name="T44" fmla="*/ 360813896 w 29738"/>
              <a:gd name="T45" fmla="*/ 2147483646 h 40284"/>
              <a:gd name="T46" fmla="*/ 345421629 w 29738"/>
              <a:gd name="T47" fmla="*/ 2147483646 h 40284"/>
              <a:gd name="T48" fmla="*/ 738505139 w 29738"/>
              <a:gd name="T49" fmla="*/ 2147483646 h 40284"/>
              <a:gd name="T50" fmla="*/ 672450652 w 29738"/>
              <a:gd name="T51" fmla="*/ 2147483646 h 40284"/>
              <a:gd name="T52" fmla="*/ 348542462 w 29738"/>
              <a:gd name="T53" fmla="*/ 2138042988 h 40284"/>
              <a:gd name="T54" fmla="*/ 538342478 w 29738"/>
              <a:gd name="T55" fmla="*/ 2074075221 h 40284"/>
              <a:gd name="T56" fmla="*/ 779137141 w 29738"/>
              <a:gd name="T57" fmla="*/ 1892809051 h 40284"/>
              <a:gd name="T58" fmla="*/ 376661015 w 29738"/>
              <a:gd name="T59" fmla="*/ 1908367007 h 40284"/>
              <a:gd name="T60" fmla="*/ 496558757 w 29738"/>
              <a:gd name="T61" fmla="*/ 1708514609 h 40284"/>
              <a:gd name="T62" fmla="*/ 801802270 w 29738"/>
              <a:gd name="T63" fmla="*/ 1293077869 h 40284"/>
              <a:gd name="T64" fmla="*/ 462622308 w 29738"/>
              <a:gd name="T65" fmla="*/ 1424641899 h 40284"/>
              <a:gd name="T66" fmla="*/ 885399860 w 29738"/>
              <a:gd name="T67" fmla="*/ 677786741 h 40284"/>
              <a:gd name="T68" fmla="*/ 901035109 w 29738"/>
              <a:gd name="T69" fmla="*/ 89206916 h 40284"/>
              <a:gd name="T70" fmla="*/ 695509404 w 29738"/>
              <a:gd name="T71" fmla="*/ 552879479 h 40284"/>
              <a:gd name="T72" fmla="*/ 625970637 w 29738"/>
              <a:gd name="T73" fmla="*/ 0 h 4028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9738" h="40284" extrusionOk="0">
                <a:moveTo>
                  <a:pt x="20659" y="0"/>
                </a:moveTo>
                <a:cubicBezTo>
                  <a:pt x="17022" y="4411"/>
                  <a:pt x="13953" y="10291"/>
                  <a:pt x="14882" y="16326"/>
                </a:cubicBezTo>
                <a:lnTo>
                  <a:pt x="14701" y="16584"/>
                </a:lnTo>
                <a:cubicBezTo>
                  <a:pt x="14340" y="17177"/>
                  <a:pt x="13979" y="17770"/>
                  <a:pt x="13669" y="18389"/>
                </a:cubicBezTo>
                <a:cubicBezTo>
                  <a:pt x="13205" y="13308"/>
                  <a:pt x="12406" y="8228"/>
                  <a:pt x="11271" y="3250"/>
                </a:cubicBezTo>
                <a:cubicBezTo>
                  <a:pt x="9698" y="8486"/>
                  <a:pt x="10497" y="14185"/>
                  <a:pt x="13463" y="18776"/>
                </a:cubicBezTo>
                <a:cubicBezTo>
                  <a:pt x="12844" y="19988"/>
                  <a:pt x="12303" y="21200"/>
                  <a:pt x="11813" y="22490"/>
                </a:cubicBezTo>
                <a:cubicBezTo>
                  <a:pt x="10342" y="17693"/>
                  <a:pt x="8150" y="12354"/>
                  <a:pt x="4540" y="8743"/>
                </a:cubicBezTo>
                <a:cubicBezTo>
                  <a:pt x="6551" y="13412"/>
                  <a:pt x="7634" y="19086"/>
                  <a:pt x="11658" y="22928"/>
                </a:cubicBezTo>
                <a:cubicBezTo>
                  <a:pt x="11451" y="23444"/>
                  <a:pt x="11271" y="23960"/>
                  <a:pt x="11116" y="24502"/>
                </a:cubicBezTo>
                <a:cubicBezTo>
                  <a:pt x="7067" y="22206"/>
                  <a:pt x="4978" y="18183"/>
                  <a:pt x="2579" y="14495"/>
                </a:cubicBezTo>
                <a:cubicBezTo>
                  <a:pt x="3559" y="18802"/>
                  <a:pt x="5571" y="24579"/>
                  <a:pt x="10884" y="25250"/>
                </a:cubicBezTo>
                <a:cubicBezTo>
                  <a:pt x="10729" y="25765"/>
                  <a:pt x="10652" y="25997"/>
                  <a:pt x="10420" y="26926"/>
                </a:cubicBezTo>
                <a:cubicBezTo>
                  <a:pt x="6758" y="25688"/>
                  <a:pt x="2786" y="24553"/>
                  <a:pt x="0" y="21226"/>
                </a:cubicBezTo>
                <a:cubicBezTo>
                  <a:pt x="136" y="25466"/>
                  <a:pt x="4517" y="27533"/>
                  <a:pt x="8624" y="27533"/>
                </a:cubicBezTo>
                <a:cubicBezTo>
                  <a:pt x="9188" y="27533"/>
                  <a:pt x="9748" y="27494"/>
                  <a:pt x="10291" y="27416"/>
                </a:cubicBezTo>
                <a:cubicBezTo>
                  <a:pt x="10162" y="27932"/>
                  <a:pt x="10033" y="28422"/>
                  <a:pt x="9930" y="28938"/>
                </a:cubicBezTo>
                <a:cubicBezTo>
                  <a:pt x="7962" y="29088"/>
                  <a:pt x="5995" y="29292"/>
                  <a:pt x="3944" y="29292"/>
                </a:cubicBezTo>
                <a:cubicBezTo>
                  <a:pt x="2822" y="29292"/>
                  <a:pt x="1676" y="29231"/>
                  <a:pt x="490" y="29067"/>
                </a:cubicBezTo>
                <a:cubicBezTo>
                  <a:pt x="1849" y="30026"/>
                  <a:pt x="3422" y="30331"/>
                  <a:pt x="5062" y="30331"/>
                </a:cubicBezTo>
                <a:cubicBezTo>
                  <a:pt x="6596" y="30331"/>
                  <a:pt x="8190" y="30064"/>
                  <a:pt x="9723" y="29814"/>
                </a:cubicBezTo>
                <a:cubicBezTo>
                  <a:pt x="9620" y="30253"/>
                  <a:pt x="9543" y="30666"/>
                  <a:pt x="9466" y="31104"/>
                </a:cubicBezTo>
                <a:cubicBezTo>
                  <a:pt x="6912" y="31517"/>
                  <a:pt x="4617" y="33245"/>
                  <a:pt x="1960" y="34122"/>
                </a:cubicBezTo>
                <a:cubicBezTo>
                  <a:pt x="2357" y="34238"/>
                  <a:pt x="2774" y="34290"/>
                  <a:pt x="3202" y="34290"/>
                </a:cubicBezTo>
                <a:cubicBezTo>
                  <a:pt x="5248" y="34290"/>
                  <a:pt x="7562" y="33085"/>
                  <a:pt x="9311" y="31826"/>
                </a:cubicBezTo>
                <a:cubicBezTo>
                  <a:pt x="8167" y="38164"/>
                  <a:pt x="7894" y="40283"/>
                  <a:pt x="8013" y="40283"/>
                </a:cubicBezTo>
                <a:cubicBezTo>
                  <a:pt x="8206" y="40283"/>
                  <a:pt x="9423" y="34747"/>
                  <a:pt x="9646" y="32548"/>
                </a:cubicBezTo>
                <a:cubicBezTo>
                  <a:pt x="10136" y="34431"/>
                  <a:pt x="11967" y="36881"/>
                  <a:pt x="14159" y="36984"/>
                </a:cubicBezTo>
                <a:cubicBezTo>
                  <a:pt x="12483" y="35592"/>
                  <a:pt x="12122" y="32780"/>
                  <a:pt x="9852" y="31491"/>
                </a:cubicBezTo>
                <a:cubicBezTo>
                  <a:pt x="9956" y="30949"/>
                  <a:pt x="10059" y="30382"/>
                  <a:pt x="10188" y="29814"/>
                </a:cubicBezTo>
                <a:cubicBezTo>
                  <a:pt x="11451" y="32445"/>
                  <a:pt x="15681" y="33941"/>
                  <a:pt x="18415" y="34508"/>
                </a:cubicBezTo>
                <a:cubicBezTo>
                  <a:pt x="15733" y="33116"/>
                  <a:pt x="13747" y="29557"/>
                  <a:pt x="10368" y="29067"/>
                </a:cubicBezTo>
                <a:cubicBezTo>
                  <a:pt x="10471" y="28499"/>
                  <a:pt x="10626" y="27958"/>
                  <a:pt x="10755" y="27416"/>
                </a:cubicBezTo>
                <a:cubicBezTo>
                  <a:pt x="13341" y="28949"/>
                  <a:pt x="16615" y="30151"/>
                  <a:pt x="19857" y="30151"/>
                </a:cubicBezTo>
                <a:cubicBezTo>
                  <a:pt x="21141" y="30151"/>
                  <a:pt x="22421" y="29963"/>
                  <a:pt x="23650" y="29531"/>
                </a:cubicBezTo>
                <a:cubicBezTo>
                  <a:pt x="23516" y="29538"/>
                  <a:pt x="23382" y="29542"/>
                  <a:pt x="23248" y="29542"/>
                </a:cubicBezTo>
                <a:cubicBezTo>
                  <a:pt x="19522" y="29542"/>
                  <a:pt x="15846" y="26761"/>
                  <a:pt x="11908" y="26761"/>
                </a:cubicBezTo>
                <a:cubicBezTo>
                  <a:pt x="11577" y="26761"/>
                  <a:pt x="11245" y="26780"/>
                  <a:pt x="10910" y="26823"/>
                </a:cubicBezTo>
                <a:cubicBezTo>
                  <a:pt x="11013" y="26359"/>
                  <a:pt x="11142" y="25894"/>
                  <a:pt x="11400" y="25017"/>
                </a:cubicBezTo>
                <a:cubicBezTo>
                  <a:pt x="14088" y="25693"/>
                  <a:pt x="17223" y="26342"/>
                  <a:pt x="19887" y="26342"/>
                </a:cubicBezTo>
                <a:cubicBezTo>
                  <a:pt x="21696" y="26342"/>
                  <a:pt x="23288" y="26042"/>
                  <a:pt x="24373" y="25250"/>
                </a:cubicBezTo>
                <a:cubicBezTo>
                  <a:pt x="23649" y="25368"/>
                  <a:pt x="22922" y="25416"/>
                  <a:pt x="22193" y="25416"/>
                </a:cubicBezTo>
                <a:cubicBezTo>
                  <a:pt x="19226" y="25416"/>
                  <a:pt x="16227" y="24628"/>
                  <a:pt x="13264" y="24628"/>
                </a:cubicBezTo>
                <a:cubicBezTo>
                  <a:pt x="12675" y="24628"/>
                  <a:pt x="12088" y="24659"/>
                  <a:pt x="11503" y="24734"/>
                </a:cubicBezTo>
                <a:cubicBezTo>
                  <a:pt x="11684" y="24141"/>
                  <a:pt x="11890" y="23547"/>
                  <a:pt x="12096" y="22954"/>
                </a:cubicBezTo>
                <a:cubicBezTo>
                  <a:pt x="13934" y="23651"/>
                  <a:pt x="15855" y="23994"/>
                  <a:pt x="17767" y="23994"/>
                </a:cubicBezTo>
                <a:cubicBezTo>
                  <a:pt x="20523" y="23994"/>
                  <a:pt x="23262" y="23282"/>
                  <a:pt x="25714" y="21897"/>
                </a:cubicBezTo>
                <a:cubicBezTo>
                  <a:pt x="24100" y="22475"/>
                  <a:pt x="22386" y="22662"/>
                  <a:pt x="20631" y="22662"/>
                </a:cubicBezTo>
                <a:cubicBezTo>
                  <a:pt x="17926" y="22662"/>
                  <a:pt x="15122" y="22218"/>
                  <a:pt x="12431" y="22077"/>
                </a:cubicBezTo>
                <a:cubicBezTo>
                  <a:pt x="12793" y="21175"/>
                  <a:pt x="12844" y="21020"/>
                  <a:pt x="13566" y="19524"/>
                </a:cubicBezTo>
                <a:cubicBezTo>
                  <a:pt x="14461" y="19680"/>
                  <a:pt x="15415" y="19765"/>
                  <a:pt x="16388" y="19765"/>
                </a:cubicBezTo>
                <a:cubicBezTo>
                  <a:pt x="20240" y="19765"/>
                  <a:pt x="24403" y="18438"/>
                  <a:pt x="26462" y="14959"/>
                </a:cubicBezTo>
                <a:cubicBezTo>
                  <a:pt x="22722" y="17744"/>
                  <a:pt x="17925" y="17744"/>
                  <a:pt x="13747" y="19137"/>
                </a:cubicBezTo>
                <a:cubicBezTo>
                  <a:pt x="14211" y="18234"/>
                  <a:pt x="14701" y="17332"/>
                  <a:pt x="15268" y="16481"/>
                </a:cubicBezTo>
                <a:cubicBezTo>
                  <a:pt x="21071" y="15526"/>
                  <a:pt x="27983" y="10936"/>
                  <a:pt x="29221" y="7841"/>
                </a:cubicBezTo>
                <a:cubicBezTo>
                  <a:pt x="25121" y="10858"/>
                  <a:pt x="20194" y="13360"/>
                  <a:pt x="15630" y="16016"/>
                </a:cubicBezTo>
                <a:cubicBezTo>
                  <a:pt x="18931" y="11271"/>
                  <a:pt x="28731" y="5829"/>
                  <a:pt x="29737" y="1032"/>
                </a:cubicBezTo>
                <a:cubicBezTo>
                  <a:pt x="27803" y="3173"/>
                  <a:pt x="25249" y="4668"/>
                  <a:pt x="22954" y="6396"/>
                </a:cubicBezTo>
                <a:cubicBezTo>
                  <a:pt x="19369" y="8821"/>
                  <a:pt x="18080" y="12483"/>
                  <a:pt x="15243" y="15759"/>
                </a:cubicBezTo>
                <a:cubicBezTo>
                  <a:pt x="16223" y="10368"/>
                  <a:pt x="19627" y="5649"/>
                  <a:pt x="20659" y="0"/>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lIns="121900" tIns="121900" rIns="121900" bIns="121900" anchor="ctr"/>
          <a:lstStyle/>
          <a:p>
            <a:pPr marL="0" marR="0" lvl="0" indent="0" algn="l" defTabSz="121917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sp>
        <p:nvSpPr>
          <p:cNvPr id="17" name="Google Shape;680;p25"/>
          <p:cNvSpPr/>
          <p:nvPr/>
        </p:nvSpPr>
        <p:spPr>
          <a:xfrm rot="10800000">
            <a:off x="11313585" y="-67733"/>
            <a:ext cx="1094316" cy="1483784"/>
          </a:xfrm>
          <a:custGeom>
            <a:avLst/>
            <a:gdLst/>
            <a:ahLst/>
            <a:cxnLst/>
            <a:rect l="l" t="t" r="r" b="b"/>
            <a:pathLst>
              <a:path w="29738" h="40284" extrusionOk="0">
                <a:moveTo>
                  <a:pt x="20659" y="0"/>
                </a:moveTo>
                <a:cubicBezTo>
                  <a:pt x="17022" y="4411"/>
                  <a:pt x="13953" y="10291"/>
                  <a:pt x="14882" y="16326"/>
                </a:cubicBezTo>
                <a:lnTo>
                  <a:pt x="14701" y="16584"/>
                </a:lnTo>
                <a:cubicBezTo>
                  <a:pt x="14340" y="17177"/>
                  <a:pt x="13979" y="17770"/>
                  <a:pt x="13669" y="18389"/>
                </a:cubicBezTo>
                <a:cubicBezTo>
                  <a:pt x="13205" y="13308"/>
                  <a:pt x="12406" y="8228"/>
                  <a:pt x="11271" y="3250"/>
                </a:cubicBezTo>
                <a:lnTo>
                  <a:pt x="11271" y="3250"/>
                </a:lnTo>
                <a:cubicBezTo>
                  <a:pt x="9698" y="8486"/>
                  <a:pt x="10497" y="14185"/>
                  <a:pt x="13463" y="18776"/>
                </a:cubicBezTo>
                <a:cubicBezTo>
                  <a:pt x="12844" y="19988"/>
                  <a:pt x="12303" y="21200"/>
                  <a:pt x="11813" y="22490"/>
                </a:cubicBezTo>
                <a:cubicBezTo>
                  <a:pt x="10342" y="17693"/>
                  <a:pt x="8150" y="12354"/>
                  <a:pt x="4540" y="8743"/>
                </a:cubicBezTo>
                <a:lnTo>
                  <a:pt x="4540" y="8743"/>
                </a:lnTo>
                <a:cubicBezTo>
                  <a:pt x="6551" y="13412"/>
                  <a:pt x="7634" y="19086"/>
                  <a:pt x="11658" y="22928"/>
                </a:cubicBezTo>
                <a:cubicBezTo>
                  <a:pt x="11451" y="23444"/>
                  <a:pt x="11271" y="23960"/>
                  <a:pt x="11116" y="24502"/>
                </a:cubicBezTo>
                <a:cubicBezTo>
                  <a:pt x="7067" y="22206"/>
                  <a:pt x="4978" y="18183"/>
                  <a:pt x="2579" y="14495"/>
                </a:cubicBezTo>
                <a:lnTo>
                  <a:pt x="2579" y="14495"/>
                </a:lnTo>
                <a:cubicBezTo>
                  <a:pt x="3559" y="18802"/>
                  <a:pt x="5571" y="24579"/>
                  <a:pt x="10884" y="25250"/>
                </a:cubicBezTo>
                <a:cubicBezTo>
                  <a:pt x="10729" y="25765"/>
                  <a:pt x="10652" y="25997"/>
                  <a:pt x="10420" y="26926"/>
                </a:cubicBezTo>
                <a:cubicBezTo>
                  <a:pt x="6758" y="25688"/>
                  <a:pt x="2786" y="24553"/>
                  <a:pt x="0" y="21226"/>
                </a:cubicBezTo>
                <a:lnTo>
                  <a:pt x="0" y="21226"/>
                </a:lnTo>
                <a:cubicBezTo>
                  <a:pt x="136" y="25466"/>
                  <a:pt x="4517" y="27533"/>
                  <a:pt x="8624" y="27533"/>
                </a:cubicBezTo>
                <a:cubicBezTo>
                  <a:pt x="9188" y="27533"/>
                  <a:pt x="9748" y="27494"/>
                  <a:pt x="10291" y="27416"/>
                </a:cubicBezTo>
                <a:lnTo>
                  <a:pt x="10291" y="27416"/>
                </a:lnTo>
                <a:cubicBezTo>
                  <a:pt x="10162" y="27932"/>
                  <a:pt x="10033" y="28422"/>
                  <a:pt x="9930" y="28938"/>
                </a:cubicBezTo>
                <a:cubicBezTo>
                  <a:pt x="7962" y="29088"/>
                  <a:pt x="5995" y="29292"/>
                  <a:pt x="3944" y="29292"/>
                </a:cubicBezTo>
                <a:cubicBezTo>
                  <a:pt x="2822" y="29292"/>
                  <a:pt x="1676" y="29231"/>
                  <a:pt x="490" y="29067"/>
                </a:cubicBezTo>
                <a:lnTo>
                  <a:pt x="490" y="29067"/>
                </a:lnTo>
                <a:cubicBezTo>
                  <a:pt x="1849" y="30026"/>
                  <a:pt x="3422" y="30331"/>
                  <a:pt x="5062" y="30331"/>
                </a:cubicBezTo>
                <a:cubicBezTo>
                  <a:pt x="6596" y="30331"/>
                  <a:pt x="8190" y="30064"/>
                  <a:pt x="9723" y="29814"/>
                </a:cubicBezTo>
                <a:lnTo>
                  <a:pt x="9723" y="29814"/>
                </a:lnTo>
                <a:cubicBezTo>
                  <a:pt x="9620" y="30253"/>
                  <a:pt x="9543" y="30666"/>
                  <a:pt x="9466" y="31104"/>
                </a:cubicBezTo>
                <a:cubicBezTo>
                  <a:pt x="6912" y="31517"/>
                  <a:pt x="4617" y="33245"/>
                  <a:pt x="1960" y="34122"/>
                </a:cubicBezTo>
                <a:cubicBezTo>
                  <a:pt x="2357" y="34238"/>
                  <a:pt x="2774" y="34290"/>
                  <a:pt x="3202" y="34290"/>
                </a:cubicBezTo>
                <a:cubicBezTo>
                  <a:pt x="5248" y="34290"/>
                  <a:pt x="7562" y="33085"/>
                  <a:pt x="9311" y="31826"/>
                </a:cubicBezTo>
                <a:lnTo>
                  <a:pt x="9311" y="31826"/>
                </a:lnTo>
                <a:cubicBezTo>
                  <a:pt x="8167" y="38164"/>
                  <a:pt x="7894" y="40283"/>
                  <a:pt x="8013" y="40283"/>
                </a:cubicBezTo>
                <a:cubicBezTo>
                  <a:pt x="8206" y="40283"/>
                  <a:pt x="9423" y="34747"/>
                  <a:pt x="9646" y="32548"/>
                </a:cubicBezTo>
                <a:cubicBezTo>
                  <a:pt x="10136" y="34431"/>
                  <a:pt x="11967" y="36881"/>
                  <a:pt x="14159" y="36984"/>
                </a:cubicBezTo>
                <a:cubicBezTo>
                  <a:pt x="12483" y="35592"/>
                  <a:pt x="12122" y="32780"/>
                  <a:pt x="9852" y="31491"/>
                </a:cubicBezTo>
                <a:cubicBezTo>
                  <a:pt x="9956" y="30949"/>
                  <a:pt x="10059" y="30382"/>
                  <a:pt x="10188" y="29814"/>
                </a:cubicBezTo>
                <a:cubicBezTo>
                  <a:pt x="11451" y="32445"/>
                  <a:pt x="15681" y="33941"/>
                  <a:pt x="18415" y="34508"/>
                </a:cubicBezTo>
                <a:cubicBezTo>
                  <a:pt x="15733" y="33116"/>
                  <a:pt x="13747" y="29557"/>
                  <a:pt x="10368" y="29067"/>
                </a:cubicBezTo>
                <a:cubicBezTo>
                  <a:pt x="10471" y="28499"/>
                  <a:pt x="10626" y="27958"/>
                  <a:pt x="10755" y="27416"/>
                </a:cubicBezTo>
                <a:cubicBezTo>
                  <a:pt x="13341" y="28949"/>
                  <a:pt x="16615" y="30151"/>
                  <a:pt x="19857" y="30151"/>
                </a:cubicBezTo>
                <a:cubicBezTo>
                  <a:pt x="21141" y="30151"/>
                  <a:pt x="22421" y="29963"/>
                  <a:pt x="23650" y="29531"/>
                </a:cubicBezTo>
                <a:lnTo>
                  <a:pt x="23650" y="29531"/>
                </a:lnTo>
                <a:cubicBezTo>
                  <a:pt x="23516" y="29538"/>
                  <a:pt x="23382" y="29542"/>
                  <a:pt x="23248" y="29542"/>
                </a:cubicBezTo>
                <a:cubicBezTo>
                  <a:pt x="19522" y="29542"/>
                  <a:pt x="15846" y="26761"/>
                  <a:pt x="11908" y="26761"/>
                </a:cubicBezTo>
                <a:cubicBezTo>
                  <a:pt x="11577" y="26761"/>
                  <a:pt x="11245" y="26780"/>
                  <a:pt x="10910" y="26823"/>
                </a:cubicBezTo>
                <a:cubicBezTo>
                  <a:pt x="11013" y="26359"/>
                  <a:pt x="11142" y="25894"/>
                  <a:pt x="11400" y="25017"/>
                </a:cubicBezTo>
                <a:cubicBezTo>
                  <a:pt x="14088" y="25693"/>
                  <a:pt x="17223" y="26342"/>
                  <a:pt x="19887" y="26342"/>
                </a:cubicBezTo>
                <a:cubicBezTo>
                  <a:pt x="21696" y="26342"/>
                  <a:pt x="23288" y="26042"/>
                  <a:pt x="24373" y="25250"/>
                </a:cubicBezTo>
                <a:lnTo>
                  <a:pt x="24373" y="25250"/>
                </a:lnTo>
                <a:cubicBezTo>
                  <a:pt x="23649" y="25368"/>
                  <a:pt x="22922" y="25416"/>
                  <a:pt x="22193" y="25416"/>
                </a:cubicBezTo>
                <a:cubicBezTo>
                  <a:pt x="19226" y="25416"/>
                  <a:pt x="16227" y="24628"/>
                  <a:pt x="13264" y="24628"/>
                </a:cubicBezTo>
                <a:cubicBezTo>
                  <a:pt x="12675" y="24628"/>
                  <a:pt x="12088" y="24659"/>
                  <a:pt x="11503" y="24734"/>
                </a:cubicBezTo>
                <a:cubicBezTo>
                  <a:pt x="11684" y="24141"/>
                  <a:pt x="11890" y="23547"/>
                  <a:pt x="12096" y="22954"/>
                </a:cubicBezTo>
                <a:cubicBezTo>
                  <a:pt x="13934" y="23651"/>
                  <a:pt x="15855" y="23994"/>
                  <a:pt x="17767" y="23994"/>
                </a:cubicBezTo>
                <a:cubicBezTo>
                  <a:pt x="20523" y="23994"/>
                  <a:pt x="23262" y="23282"/>
                  <a:pt x="25714" y="21897"/>
                </a:cubicBezTo>
                <a:lnTo>
                  <a:pt x="25714" y="21897"/>
                </a:lnTo>
                <a:cubicBezTo>
                  <a:pt x="24100" y="22475"/>
                  <a:pt x="22386" y="22662"/>
                  <a:pt x="20631" y="22662"/>
                </a:cubicBezTo>
                <a:cubicBezTo>
                  <a:pt x="17926" y="22662"/>
                  <a:pt x="15122" y="22218"/>
                  <a:pt x="12431" y="22077"/>
                </a:cubicBezTo>
                <a:cubicBezTo>
                  <a:pt x="12793" y="21175"/>
                  <a:pt x="12844" y="21020"/>
                  <a:pt x="13566" y="19524"/>
                </a:cubicBezTo>
                <a:cubicBezTo>
                  <a:pt x="14461" y="19680"/>
                  <a:pt x="15415" y="19765"/>
                  <a:pt x="16388" y="19765"/>
                </a:cubicBezTo>
                <a:cubicBezTo>
                  <a:pt x="20240" y="19765"/>
                  <a:pt x="24403" y="18438"/>
                  <a:pt x="26462" y="14959"/>
                </a:cubicBezTo>
                <a:lnTo>
                  <a:pt x="26462" y="14959"/>
                </a:lnTo>
                <a:cubicBezTo>
                  <a:pt x="22722" y="17744"/>
                  <a:pt x="17925" y="17744"/>
                  <a:pt x="13747" y="19137"/>
                </a:cubicBezTo>
                <a:cubicBezTo>
                  <a:pt x="14211" y="18234"/>
                  <a:pt x="14701" y="17332"/>
                  <a:pt x="15268" y="16481"/>
                </a:cubicBezTo>
                <a:cubicBezTo>
                  <a:pt x="21071" y="15526"/>
                  <a:pt x="27983" y="10936"/>
                  <a:pt x="29221" y="7841"/>
                </a:cubicBezTo>
                <a:lnTo>
                  <a:pt x="29221" y="7841"/>
                </a:lnTo>
                <a:cubicBezTo>
                  <a:pt x="25121" y="10858"/>
                  <a:pt x="20194" y="13360"/>
                  <a:pt x="15630" y="16016"/>
                </a:cubicBezTo>
                <a:cubicBezTo>
                  <a:pt x="18931" y="11271"/>
                  <a:pt x="28731" y="5829"/>
                  <a:pt x="29737" y="1032"/>
                </a:cubicBezTo>
                <a:lnTo>
                  <a:pt x="29737" y="1032"/>
                </a:lnTo>
                <a:cubicBezTo>
                  <a:pt x="27803" y="3173"/>
                  <a:pt x="25249" y="4668"/>
                  <a:pt x="22954" y="6396"/>
                </a:cubicBezTo>
                <a:cubicBezTo>
                  <a:pt x="19369" y="8821"/>
                  <a:pt x="18080" y="12483"/>
                  <a:pt x="15243" y="15759"/>
                </a:cubicBezTo>
                <a:cubicBezTo>
                  <a:pt x="16223" y="10368"/>
                  <a:pt x="19627" y="5649"/>
                  <a:pt x="20659" y="0"/>
                </a:cubicBezTo>
                <a:close/>
              </a:path>
            </a:pathLst>
          </a:custGeom>
          <a:solidFill>
            <a:schemeClr val="accent4"/>
          </a:solidFill>
          <a:ln>
            <a:noFill/>
          </a:ln>
        </p:spPr>
        <p:txBody>
          <a:bodyPr spcFirstLastPara="1" lIns="121900" tIns="121900" rIns="121900" bIns="121900" anchor="ctr"/>
          <a:lstStyle/>
          <a:p>
            <a:pPr marL="0" marR="0" lvl="0" indent="0" algn="l" defTabSz="1219170" rtl="0" eaLnBrk="1" fontAlgn="base"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grpSp>
        <p:nvGrpSpPr>
          <p:cNvPr id="18" name="Google Shape;681;p25"/>
          <p:cNvGrpSpPr>
            <a:grpSpLocks/>
          </p:cNvGrpSpPr>
          <p:nvPr/>
        </p:nvGrpSpPr>
        <p:grpSpPr bwMode="auto">
          <a:xfrm rot="16200000" flipH="1">
            <a:off x="10651067" y="-42333"/>
            <a:ext cx="795868" cy="639233"/>
            <a:chOff x="4649450" y="3527425"/>
            <a:chExt cx="1224050" cy="983475"/>
          </a:xfrm>
        </p:grpSpPr>
        <p:sp>
          <p:nvSpPr>
            <p:cNvPr id="19" name="Google Shape;682;p25"/>
            <p:cNvSpPr>
              <a:spLocks/>
            </p:cNvSpPr>
            <p:nvPr/>
          </p:nvSpPr>
          <p:spPr bwMode="auto">
            <a:xfrm>
              <a:off x="4649450" y="4150450"/>
              <a:ext cx="456475" cy="168275"/>
            </a:xfrm>
            <a:custGeom>
              <a:avLst/>
              <a:gdLst>
                <a:gd name="T0" fmla="*/ 226656250 w 18259"/>
                <a:gd name="T1" fmla="*/ 15625 h 6731"/>
                <a:gd name="T2" fmla="*/ 225843750 w 18259"/>
                <a:gd name="T3" fmla="*/ 812500 h 6731"/>
                <a:gd name="T4" fmla="*/ 13875000 w 18259"/>
                <a:gd name="T5" fmla="*/ 91484375 h 6731"/>
                <a:gd name="T6" fmla="*/ 8343750 w 18259"/>
                <a:gd name="T7" fmla="*/ 105156250 h 6731"/>
                <a:gd name="T8" fmla="*/ 226656250 w 18259"/>
                <a:gd name="T9" fmla="*/ 15625 h 673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8259" h="6731" extrusionOk="0">
                  <a:moveTo>
                    <a:pt x="14506" y="1"/>
                  </a:moveTo>
                  <a:lnTo>
                    <a:pt x="14454" y="52"/>
                  </a:lnTo>
                  <a:cubicBezTo>
                    <a:pt x="10483" y="3121"/>
                    <a:pt x="5815" y="5107"/>
                    <a:pt x="888" y="5855"/>
                  </a:cubicBezTo>
                  <a:cubicBezTo>
                    <a:pt x="21" y="6472"/>
                    <a:pt x="0" y="6730"/>
                    <a:pt x="534" y="6730"/>
                  </a:cubicBezTo>
                  <a:cubicBezTo>
                    <a:pt x="3080" y="6730"/>
                    <a:pt x="18259" y="854"/>
                    <a:pt x="14506" y="1"/>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marL="0" marR="0" lvl="0" indent="0" algn="l" defTabSz="121917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sp>
          <p:nvSpPr>
            <p:cNvPr id="20" name="Google Shape;683;p25"/>
            <p:cNvSpPr>
              <a:spLocks/>
            </p:cNvSpPr>
            <p:nvPr/>
          </p:nvSpPr>
          <p:spPr bwMode="auto">
            <a:xfrm>
              <a:off x="4756075" y="3527425"/>
              <a:ext cx="1117425" cy="983475"/>
            </a:xfrm>
            <a:custGeom>
              <a:avLst/>
              <a:gdLst>
                <a:gd name="T0" fmla="*/ 568421875 w 44697"/>
                <a:gd name="T1" fmla="*/ 93421875 h 39339"/>
                <a:gd name="T2" fmla="*/ 558546875 w 44697"/>
                <a:gd name="T3" fmla="*/ 141171875 h 39339"/>
                <a:gd name="T4" fmla="*/ 538640625 w 44697"/>
                <a:gd name="T5" fmla="*/ 148218750 h 39339"/>
                <a:gd name="T6" fmla="*/ 540812500 w 44697"/>
                <a:gd name="T7" fmla="*/ 105296875 h 39339"/>
                <a:gd name="T8" fmla="*/ 568421875 w 44697"/>
                <a:gd name="T9" fmla="*/ 93421875 h 39339"/>
                <a:gd name="T10" fmla="*/ 330812500 w 44697"/>
                <a:gd name="T11" fmla="*/ 156265625 h 39339"/>
                <a:gd name="T12" fmla="*/ 333281250 w 44697"/>
                <a:gd name="T13" fmla="*/ 156484375 h 39339"/>
                <a:gd name="T14" fmla="*/ 318171875 w 44697"/>
                <a:gd name="T15" fmla="*/ 225640625 h 39339"/>
                <a:gd name="T16" fmla="*/ 315546875 w 44697"/>
                <a:gd name="T17" fmla="*/ 225390625 h 39339"/>
                <a:gd name="T18" fmla="*/ 330812500 w 44697"/>
                <a:gd name="T19" fmla="*/ 156265625 h 39339"/>
                <a:gd name="T20" fmla="*/ 308812500 w 44697"/>
                <a:gd name="T21" fmla="*/ 337437500 h 39339"/>
                <a:gd name="T22" fmla="*/ 331671875 w 44697"/>
                <a:gd name="T23" fmla="*/ 342250000 h 39339"/>
                <a:gd name="T24" fmla="*/ 334062500 w 44697"/>
                <a:gd name="T25" fmla="*/ 393734375 h 39339"/>
                <a:gd name="T26" fmla="*/ 310703125 w 44697"/>
                <a:gd name="T27" fmla="*/ 388593750 h 39339"/>
                <a:gd name="T28" fmla="*/ 308812500 w 44697"/>
                <a:gd name="T29" fmla="*/ 337437500 h 39339"/>
                <a:gd name="T30" fmla="*/ 377843750 w 44697"/>
                <a:gd name="T31" fmla="*/ 408781250 h 39339"/>
                <a:gd name="T32" fmla="*/ 404203125 w 44697"/>
                <a:gd name="T33" fmla="*/ 431718750 h 39339"/>
                <a:gd name="T34" fmla="*/ 392500000 w 44697"/>
                <a:gd name="T35" fmla="*/ 437390625 h 39339"/>
                <a:gd name="T36" fmla="*/ 366328125 w 44697"/>
                <a:gd name="T37" fmla="*/ 414390625 h 39339"/>
                <a:gd name="T38" fmla="*/ 377843750 w 44697"/>
                <a:gd name="T39" fmla="*/ 408781250 h 39339"/>
                <a:gd name="T40" fmla="*/ 400093750 w 44697"/>
                <a:gd name="T41" fmla="*/ 0 h 39339"/>
                <a:gd name="T42" fmla="*/ 279687500 w 44697"/>
                <a:gd name="T43" fmla="*/ 100875000 h 39339"/>
                <a:gd name="T44" fmla="*/ 274265625 w 44697"/>
                <a:gd name="T45" fmla="*/ 248312500 h 39339"/>
                <a:gd name="T46" fmla="*/ 247046875 w 44697"/>
                <a:gd name="T47" fmla="*/ 211687500 h 39339"/>
                <a:gd name="T48" fmla="*/ 263968750 w 44697"/>
                <a:gd name="T49" fmla="*/ 32765625 h 39339"/>
                <a:gd name="T50" fmla="*/ 263968750 w 44697"/>
                <a:gd name="T51" fmla="*/ 32765625 h 39339"/>
                <a:gd name="T52" fmla="*/ 179015625 w 44697"/>
                <a:gd name="T53" fmla="*/ 322359375 h 39339"/>
                <a:gd name="T54" fmla="*/ 176515625 w 44697"/>
                <a:gd name="T55" fmla="*/ 322109375 h 39339"/>
                <a:gd name="T56" fmla="*/ 97937500 w 44697"/>
                <a:gd name="T57" fmla="*/ 144390625 h 39339"/>
                <a:gd name="T58" fmla="*/ 97937500 w 44697"/>
                <a:gd name="T59" fmla="*/ 144390625 h 39339"/>
                <a:gd name="T60" fmla="*/ 21375000 w 44697"/>
                <a:gd name="T61" fmla="*/ 330171875 h 39339"/>
                <a:gd name="T62" fmla="*/ 133796875 w 44697"/>
                <a:gd name="T63" fmla="*/ 420828125 h 39339"/>
                <a:gd name="T64" fmla="*/ 205937500 w 44697"/>
                <a:gd name="T65" fmla="*/ 579609375 h 39339"/>
                <a:gd name="T66" fmla="*/ 321625000 w 44697"/>
                <a:gd name="T67" fmla="*/ 614656250 h 39339"/>
                <a:gd name="T68" fmla="*/ 401375000 w 44697"/>
                <a:gd name="T69" fmla="*/ 590093750 h 39339"/>
                <a:gd name="T70" fmla="*/ 343359375 w 44697"/>
                <a:gd name="T71" fmla="*/ 557843750 h 39339"/>
                <a:gd name="T72" fmla="*/ 249859375 w 44697"/>
                <a:gd name="T73" fmla="*/ 462750000 h 39339"/>
                <a:gd name="T74" fmla="*/ 259890625 w 44697"/>
                <a:gd name="T75" fmla="*/ 461968750 h 39339"/>
                <a:gd name="T76" fmla="*/ 447968750 w 44697"/>
                <a:gd name="T77" fmla="*/ 519750000 h 39339"/>
                <a:gd name="T78" fmla="*/ 507359375 w 44697"/>
                <a:gd name="T79" fmla="*/ 502234375 h 39339"/>
                <a:gd name="T80" fmla="*/ 577078125 w 44697"/>
                <a:gd name="T81" fmla="*/ 433734375 h 39339"/>
                <a:gd name="T82" fmla="*/ 577078125 w 44697"/>
                <a:gd name="T83" fmla="*/ 433734375 h 39339"/>
                <a:gd name="T84" fmla="*/ 531578125 w 44697"/>
                <a:gd name="T85" fmla="*/ 436671875 h 39339"/>
                <a:gd name="T86" fmla="*/ 401375000 w 44697"/>
                <a:gd name="T87" fmla="*/ 379328125 h 39339"/>
                <a:gd name="T88" fmla="*/ 419578125 w 44697"/>
                <a:gd name="T89" fmla="*/ 361828125 h 39339"/>
                <a:gd name="T90" fmla="*/ 546062500 w 44697"/>
                <a:gd name="T91" fmla="*/ 382265625 h 39339"/>
                <a:gd name="T92" fmla="*/ 567406250 w 44697"/>
                <a:gd name="T93" fmla="*/ 377312500 h 39339"/>
                <a:gd name="T94" fmla="*/ 642765625 w 44697"/>
                <a:gd name="T95" fmla="*/ 289062500 h 39339"/>
                <a:gd name="T96" fmla="*/ 642765625 w 44697"/>
                <a:gd name="T97" fmla="*/ 289062500 h 39339"/>
                <a:gd name="T98" fmla="*/ 569609375 w 44697"/>
                <a:gd name="T99" fmla="*/ 299906250 h 39339"/>
                <a:gd name="T100" fmla="*/ 519453125 w 44697"/>
                <a:gd name="T101" fmla="*/ 245937500 h 39339"/>
                <a:gd name="T102" fmla="*/ 662109375 w 44697"/>
                <a:gd name="T103" fmla="*/ 203218750 h 39339"/>
                <a:gd name="T104" fmla="*/ 683468750 w 44697"/>
                <a:gd name="T105" fmla="*/ 64203125 h 39339"/>
                <a:gd name="T106" fmla="*/ 564890625 w 44697"/>
                <a:gd name="T107" fmla="*/ 31984375 h 39339"/>
                <a:gd name="T108" fmla="*/ 453765625 w 44697"/>
                <a:gd name="T109" fmla="*/ 127062500 h 39339"/>
                <a:gd name="T110" fmla="*/ 425046875 w 44697"/>
                <a:gd name="T111" fmla="*/ 158625000 h 39339"/>
                <a:gd name="T112" fmla="*/ 406625000 w 44697"/>
                <a:gd name="T113" fmla="*/ 152046875 h 39339"/>
                <a:gd name="T114" fmla="*/ 429187500 w 44697"/>
                <a:gd name="T115" fmla="*/ 16640625 h 39339"/>
                <a:gd name="T116" fmla="*/ 400093750 w 44697"/>
                <a:gd name="T117" fmla="*/ 0 h 39339"/>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44697" h="39339" extrusionOk="0">
                  <a:moveTo>
                    <a:pt x="36379" y="5979"/>
                  </a:moveTo>
                  <a:cubicBezTo>
                    <a:pt x="37626" y="5979"/>
                    <a:pt x="37864" y="7555"/>
                    <a:pt x="35747" y="9035"/>
                  </a:cubicBezTo>
                  <a:cubicBezTo>
                    <a:pt x="35259" y="9350"/>
                    <a:pt x="34824" y="9486"/>
                    <a:pt x="34473" y="9486"/>
                  </a:cubicBezTo>
                  <a:cubicBezTo>
                    <a:pt x="33357" y="9486"/>
                    <a:pt x="33082" y="8112"/>
                    <a:pt x="34612" y="6739"/>
                  </a:cubicBezTo>
                  <a:cubicBezTo>
                    <a:pt x="35297" y="6203"/>
                    <a:pt x="35910" y="5979"/>
                    <a:pt x="36379" y="5979"/>
                  </a:cubicBezTo>
                  <a:close/>
                  <a:moveTo>
                    <a:pt x="21172" y="10001"/>
                  </a:moveTo>
                  <a:cubicBezTo>
                    <a:pt x="21224" y="10001"/>
                    <a:pt x="21276" y="10006"/>
                    <a:pt x="21330" y="10015"/>
                  </a:cubicBezTo>
                  <a:cubicBezTo>
                    <a:pt x="22725" y="10339"/>
                    <a:pt x="21930" y="14441"/>
                    <a:pt x="20363" y="14441"/>
                  </a:cubicBezTo>
                  <a:cubicBezTo>
                    <a:pt x="20308" y="14441"/>
                    <a:pt x="20252" y="14435"/>
                    <a:pt x="20195" y="14425"/>
                  </a:cubicBezTo>
                  <a:cubicBezTo>
                    <a:pt x="18771" y="14125"/>
                    <a:pt x="19573" y="10001"/>
                    <a:pt x="21172" y="10001"/>
                  </a:cubicBezTo>
                  <a:close/>
                  <a:moveTo>
                    <a:pt x="19764" y="21596"/>
                  </a:moveTo>
                  <a:cubicBezTo>
                    <a:pt x="20187" y="21596"/>
                    <a:pt x="20679" y="21690"/>
                    <a:pt x="21227" y="21904"/>
                  </a:cubicBezTo>
                  <a:cubicBezTo>
                    <a:pt x="23760" y="23171"/>
                    <a:pt x="23321" y="25199"/>
                    <a:pt x="21380" y="25199"/>
                  </a:cubicBezTo>
                  <a:cubicBezTo>
                    <a:pt x="20950" y="25199"/>
                    <a:pt x="20447" y="25099"/>
                    <a:pt x="19885" y="24870"/>
                  </a:cubicBezTo>
                  <a:cubicBezTo>
                    <a:pt x="17338" y="23618"/>
                    <a:pt x="17796" y="21596"/>
                    <a:pt x="19764" y="21596"/>
                  </a:cubicBezTo>
                  <a:close/>
                  <a:moveTo>
                    <a:pt x="24182" y="26162"/>
                  </a:moveTo>
                  <a:cubicBezTo>
                    <a:pt x="24978" y="26162"/>
                    <a:pt x="26067" y="26763"/>
                    <a:pt x="25869" y="27630"/>
                  </a:cubicBezTo>
                  <a:cubicBezTo>
                    <a:pt x="25759" y="27880"/>
                    <a:pt x="25466" y="27993"/>
                    <a:pt x="25120" y="27993"/>
                  </a:cubicBezTo>
                  <a:cubicBezTo>
                    <a:pt x="24325" y="27993"/>
                    <a:pt x="23247" y="27401"/>
                    <a:pt x="23445" y="26521"/>
                  </a:cubicBezTo>
                  <a:cubicBezTo>
                    <a:pt x="23553" y="26273"/>
                    <a:pt x="23840" y="26162"/>
                    <a:pt x="24182" y="26162"/>
                  </a:cubicBezTo>
                  <a:close/>
                  <a:moveTo>
                    <a:pt x="25606" y="0"/>
                  </a:moveTo>
                  <a:cubicBezTo>
                    <a:pt x="22588" y="0"/>
                    <a:pt x="17675" y="4496"/>
                    <a:pt x="17900" y="6456"/>
                  </a:cubicBezTo>
                  <a:cubicBezTo>
                    <a:pt x="16987" y="8479"/>
                    <a:pt x="18562" y="15892"/>
                    <a:pt x="17553" y="15892"/>
                  </a:cubicBezTo>
                  <a:cubicBezTo>
                    <a:pt x="17250" y="15892"/>
                    <a:pt x="16715" y="15226"/>
                    <a:pt x="15811" y="13548"/>
                  </a:cubicBezTo>
                  <a:cubicBezTo>
                    <a:pt x="13644" y="6765"/>
                    <a:pt x="18519" y="3541"/>
                    <a:pt x="16894" y="2097"/>
                  </a:cubicBezTo>
                  <a:cubicBezTo>
                    <a:pt x="4927" y="6524"/>
                    <a:pt x="13981" y="20631"/>
                    <a:pt x="11457" y="20631"/>
                  </a:cubicBezTo>
                  <a:cubicBezTo>
                    <a:pt x="11408" y="20631"/>
                    <a:pt x="11355" y="20625"/>
                    <a:pt x="11297" y="20615"/>
                  </a:cubicBezTo>
                  <a:cubicBezTo>
                    <a:pt x="3844" y="16823"/>
                    <a:pt x="7919" y="10273"/>
                    <a:pt x="6268" y="9241"/>
                  </a:cubicBezTo>
                  <a:cubicBezTo>
                    <a:pt x="1780" y="9447"/>
                    <a:pt x="1" y="18345"/>
                    <a:pt x="1368" y="21131"/>
                  </a:cubicBezTo>
                  <a:cubicBezTo>
                    <a:pt x="2425" y="24225"/>
                    <a:pt x="5314" y="26727"/>
                    <a:pt x="8563" y="26933"/>
                  </a:cubicBezTo>
                  <a:cubicBezTo>
                    <a:pt x="6681" y="33304"/>
                    <a:pt x="11968" y="36295"/>
                    <a:pt x="13180" y="37095"/>
                  </a:cubicBezTo>
                  <a:cubicBezTo>
                    <a:pt x="16091" y="38759"/>
                    <a:pt x="18570" y="39338"/>
                    <a:pt x="20584" y="39338"/>
                  </a:cubicBezTo>
                  <a:cubicBezTo>
                    <a:pt x="22940" y="39338"/>
                    <a:pt x="24659" y="38544"/>
                    <a:pt x="25688" y="37766"/>
                  </a:cubicBezTo>
                  <a:cubicBezTo>
                    <a:pt x="27932" y="35831"/>
                    <a:pt x="26101" y="36167"/>
                    <a:pt x="21975" y="35702"/>
                  </a:cubicBezTo>
                  <a:cubicBezTo>
                    <a:pt x="17100" y="35522"/>
                    <a:pt x="14469" y="31086"/>
                    <a:pt x="15991" y="29616"/>
                  </a:cubicBezTo>
                  <a:cubicBezTo>
                    <a:pt x="16201" y="29582"/>
                    <a:pt x="16415" y="29566"/>
                    <a:pt x="16633" y="29566"/>
                  </a:cubicBezTo>
                  <a:cubicBezTo>
                    <a:pt x="19978" y="29566"/>
                    <a:pt x="24301" y="33264"/>
                    <a:pt x="28670" y="33264"/>
                  </a:cubicBezTo>
                  <a:cubicBezTo>
                    <a:pt x="29941" y="33264"/>
                    <a:pt x="31216" y="32951"/>
                    <a:pt x="32471" y="32143"/>
                  </a:cubicBezTo>
                  <a:cubicBezTo>
                    <a:pt x="34277" y="31215"/>
                    <a:pt x="38068" y="28558"/>
                    <a:pt x="36933" y="27759"/>
                  </a:cubicBezTo>
                  <a:cubicBezTo>
                    <a:pt x="35945" y="27884"/>
                    <a:pt x="34966" y="27947"/>
                    <a:pt x="34021" y="27947"/>
                  </a:cubicBezTo>
                  <a:cubicBezTo>
                    <a:pt x="29910" y="27947"/>
                    <a:pt x="26443" y="26752"/>
                    <a:pt x="25688" y="24277"/>
                  </a:cubicBezTo>
                  <a:cubicBezTo>
                    <a:pt x="25424" y="23442"/>
                    <a:pt x="25932" y="23157"/>
                    <a:pt x="26853" y="23157"/>
                  </a:cubicBezTo>
                  <a:cubicBezTo>
                    <a:pt x="28828" y="23157"/>
                    <a:pt x="32703" y="24465"/>
                    <a:pt x="34948" y="24465"/>
                  </a:cubicBezTo>
                  <a:cubicBezTo>
                    <a:pt x="35537" y="24465"/>
                    <a:pt x="36013" y="24375"/>
                    <a:pt x="36314" y="24148"/>
                  </a:cubicBezTo>
                  <a:cubicBezTo>
                    <a:pt x="38816" y="23606"/>
                    <a:pt x="43303" y="19274"/>
                    <a:pt x="41137" y="18500"/>
                  </a:cubicBezTo>
                  <a:cubicBezTo>
                    <a:pt x="39565" y="18986"/>
                    <a:pt x="37927" y="19194"/>
                    <a:pt x="36455" y="19194"/>
                  </a:cubicBezTo>
                  <a:cubicBezTo>
                    <a:pt x="32299" y="19194"/>
                    <a:pt x="29474" y="17531"/>
                    <a:pt x="33245" y="15740"/>
                  </a:cubicBezTo>
                  <a:cubicBezTo>
                    <a:pt x="36340" y="14554"/>
                    <a:pt x="40131" y="15818"/>
                    <a:pt x="42375" y="13006"/>
                  </a:cubicBezTo>
                  <a:cubicBezTo>
                    <a:pt x="43355" y="10453"/>
                    <a:pt x="44696" y="5966"/>
                    <a:pt x="43742" y="4109"/>
                  </a:cubicBezTo>
                  <a:cubicBezTo>
                    <a:pt x="41314" y="2858"/>
                    <a:pt x="38595" y="2047"/>
                    <a:pt x="36153" y="2047"/>
                  </a:cubicBezTo>
                  <a:cubicBezTo>
                    <a:pt x="32654" y="2047"/>
                    <a:pt x="29725" y="3712"/>
                    <a:pt x="29041" y="8132"/>
                  </a:cubicBezTo>
                  <a:cubicBezTo>
                    <a:pt x="28743" y="9270"/>
                    <a:pt x="28120" y="10152"/>
                    <a:pt x="27203" y="10152"/>
                  </a:cubicBezTo>
                  <a:cubicBezTo>
                    <a:pt x="26852" y="10152"/>
                    <a:pt x="26459" y="10023"/>
                    <a:pt x="26024" y="9731"/>
                  </a:cubicBezTo>
                  <a:cubicBezTo>
                    <a:pt x="23651" y="7100"/>
                    <a:pt x="26901" y="3851"/>
                    <a:pt x="27468" y="1065"/>
                  </a:cubicBezTo>
                  <a:cubicBezTo>
                    <a:pt x="27065" y="312"/>
                    <a:pt x="26401" y="0"/>
                    <a:pt x="25606" y="0"/>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marL="0" marR="0" lvl="0" indent="0" algn="l" defTabSz="121917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sp>
          <p:nvSpPr>
            <p:cNvPr id="21" name="Google Shape;684;p25"/>
            <p:cNvSpPr>
              <a:spLocks/>
            </p:cNvSpPr>
            <p:nvPr/>
          </p:nvSpPr>
          <p:spPr bwMode="auto">
            <a:xfrm>
              <a:off x="4841875" y="3612075"/>
              <a:ext cx="811775" cy="761500"/>
            </a:xfrm>
            <a:custGeom>
              <a:avLst/>
              <a:gdLst>
                <a:gd name="T0" fmla="*/ 329640625 w 32471"/>
                <a:gd name="T1" fmla="*/ 0 h 30460"/>
                <a:gd name="T2" fmla="*/ 329640625 w 32471"/>
                <a:gd name="T3" fmla="*/ 0 h 30460"/>
                <a:gd name="T4" fmla="*/ 312718750 w 32471"/>
                <a:gd name="T5" fmla="*/ 229296875 h 30460"/>
                <a:gd name="T6" fmla="*/ 197859375 w 32471"/>
                <a:gd name="T7" fmla="*/ 289750000 h 30460"/>
                <a:gd name="T8" fmla="*/ 156359375 w 32471"/>
                <a:gd name="T9" fmla="*/ 76578125 h 30460"/>
                <a:gd name="T10" fmla="*/ 156359375 w 32471"/>
                <a:gd name="T11" fmla="*/ 76578125 h 30460"/>
                <a:gd name="T12" fmla="*/ 194640625 w 32471"/>
                <a:gd name="T13" fmla="*/ 291359375 h 30460"/>
                <a:gd name="T14" fmla="*/ 108000000 w 32471"/>
                <a:gd name="T15" fmla="*/ 342140625 h 30460"/>
                <a:gd name="T16" fmla="*/ 7250000 w 32471"/>
                <a:gd name="T17" fmla="*/ 163218750 h 30460"/>
                <a:gd name="T18" fmla="*/ 7250000 w 32471"/>
                <a:gd name="T19" fmla="*/ 163218750 h 30460"/>
                <a:gd name="T20" fmla="*/ 4031250 w 32471"/>
                <a:gd name="T21" fmla="*/ 206734375 h 30460"/>
                <a:gd name="T22" fmla="*/ 103562500 w 32471"/>
                <a:gd name="T23" fmla="*/ 344562500 h 30460"/>
                <a:gd name="T24" fmla="*/ 66093750 w 32471"/>
                <a:gd name="T25" fmla="*/ 371953125 h 30460"/>
                <a:gd name="T26" fmla="*/ 112031250 w 32471"/>
                <a:gd name="T27" fmla="*/ 343750000 h 30460"/>
                <a:gd name="T28" fmla="*/ 112031250 w 32471"/>
                <a:gd name="T29" fmla="*/ 343750000 h 30460"/>
                <a:gd name="T30" fmla="*/ 148296875 w 32471"/>
                <a:gd name="T31" fmla="*/ 475921875 h 30460"/>
                <a:gd name="T32" fmla="*/ 158781250 w 32471"/>
                <a:gd name="T33" fmla="*/ 315937500 h 30460"/>
                <a:gd name="T34" fmla="*/ 378296875 w 32471"/>
                <a:gd name="T35" fmla="*/ 435640625 h 30460"/>
                <a:gd name="T36" fmla="*/ 380015625 w 32471"/>
                <a:gd name="T37" fmla="*/ 435625000 h 30460"/>
                <a:gd name="T38" fmla="*/ 162406250 w 32471"/>
                <a:gd name="T39" fmla="*/ 313921875 h 30460"/>
                <a:gd name="T40" fmla="*/ 316343750 w 32471"/>
                <a:gd name="T41" fmla="*/ 231312500 h 30460"/>
                <a:gd name="T42" fmla="*/ 341734375 w 32471"/>
                <a:gd name="T43" fmla="*/ 218828125 h 30460"/>
                <a:gd name="T44" fmla="*/ 471234375 w 32471"/>
                <a:gd name="T45" fmla="*/ 281484375 h 30460"/>
                <a:gd name="T46" fmla="*/ 491640625 w 32471"/>
                <a:gd name="T47" fmla="*/ 277265625 h 30460"/>
                <a:gd name="T48" fmla="*/ 491640625 w 32471"/>
                <a:gd name="T49" fmla="*/ 277265625 h 30460"/>
                <a:gd name="T50" fmla="*/ 479328125 w 32471"/>
                <a:gd name="T51" fmla="*/ 278031250 h 30460"/>
                <a:gd name="T52" fmla="*/ 345359375 w 32471"/>
                <a:gd name="T53" fmla="*/ 216812500 h 30460"/>
                <a:gd name="T54" fmla="*/ 507359375 w 32471"/>
                <a:gd name="T55" fmla="*/ 94703125 h 30460"/>
                <a:gd name="T56" fmla="*/ 507359375 w 32471"/>
                <a:gd name="T57" fmla="*/ 94703125 h 30460"/>
                <a:gd name="T58" fmla="*/ 414671875 w 32471"/>
                <a:gd name="T59" fmla="*/ 176515625 h 30460"/>
                <a:gd name="T60" fmla="*/ 438828125 w 32471"/>
                <a:gd name="T61" fmla="*/ 73562500 h 30460"/>
                <a:gd name="T62" fmla="*/ 435625000 w 32471"/>
                <a:gd name="T63" fmla="*/ 78187500 h 30460"/>
                <a:gd name="T64" fmla="*/ 315531250 w 32471"/>
                <a:gd name="T65" fmla="*/ 227687500 h 30460"/>
                <a:gd name="T66" fmla="*/ 329640625 w 32471"/>
                <a:gd name="T67" fmla="*/ 0 h 30460"/>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32471" h="30460" extrusionOk="0">
                  <a:moveTo>
                    <a:pt x="21097" y="0"/>
                  </a:moveTo>
                  <a:lnTo>
                    <a:pt x="21097" y="0"/>
                  </a:lnTo>
                  <a:cubicBezTo>
                    <a:pt x="18312" y="4075"/>
                    <a:pt x="17873" y="9827"/>
                    <a:pt x="20014" y="14675"/>
                  </a:cubicBezTo>
                  <a:cubicBezTo>
                    <a:pt x="17796" y="15759"/>
                    <a:pt x="15114" y="17177"/>
                    <a:pt x="12663" y="18544"/>
                  </a:cubicBezTo>
                  <a:cubicBezTo>
                    <a:pt x="8614" y="14005"/>
                    <a:pt x="8589" y="9827"/>
                    <a:pt x="10007" y="4901"/>
                  </a:cubicBezTo>
                  <a:cubicBezTo>
                    <a:pt x="7841" y="9208"/>
                    <a:pt x="8924" y="14908"/>
                    <a:pt x="12457" y="18647"/>
                  </a:cubicBezTo>
                  <a:cubicBezTo>
                    <a:pt x="10884" y="19524"/>
                    <a:pt x="8769" y="20762"/>
                    <a:pt x="6912" y="21897"/>
                  </a:cubicBezTo>
                  <a:cubicBezTo>
                    <a:pt x="2192" y="20607"/>
                    <a:pt x="26" y="15217"/>
                    <a:pt x="464" y="10446"/>
                  </a:cubicBezTo>
                  <a:cubicBezTo>
                    <a:pt x="0" y="10884"/>
                    <a:pt x="284" y="12096"/>
                    <a:pt x="258" y="13231"/>
                  </a:cubicBezTo>
                  <a:cubicBezTo>
                    <a:pt x="568" y="16739"/>
                    <a:pt x="2734" y="20891"/>
                    <a:pt x="6628" y="22052"/>
                  </a:cubicBezTo>
                  <a:cubicBezTo>
                    <a:pt x="6345" y="22464"/>
                    <a:pt x="4153" y="23135"/>
                    <a:pt x="4230" y="23805"/>
                  </a:cubicBezTo>
                  <a:cubicBezTo>
                    <a:pt x="4926" y="23367"/>
                    <a:pt x="6061" y="22671"/>
                    <a:pt x="7170" y="22000"/>
                  </a:cubicBezTo>
                  <a:cubicBezTo>
                    <a:pt x="5519" y="24527"/>
                    <a:pt x="6783" y="29840"/>
                    <a:pt x="9491" y="30459"/>
                  </a:cubicBezTo>
                  <a:cubicBezTo>
                    <a:pt x="5881" y="28138"/>
                    <a:pt x="5287" y="21819"/>
                    <a:pt x="10162" y="20220"/>
                  </a:cubicBezTo>
                  <a:cubicBezTo>
                    <a:pt x="14902" y="21989"/>
                    <a:pt x="18574" y="27881"/>
                    <a:pt x="24211" y="27881"/>
                  </a:cubicBezTo>
                  <a:cubicBezTo>
                    <a:pt x="24248" y="27881"/>
                    <a:pt x="24284" y="27881"/>
                    <a:pt x="24321" y="27880"/>
                  </a:cubicBezTo>
                  <a:cubicBezTo>
                    <a:pt x="18956" y="27236"/>
                    <a:pt x="15397" y="22438"/>
                    <a:pt x="10394" y="20091"/>
                  </a:cubicBezTo>
                  <a:cubicBezTo>
                    <a:pt x="13515" y="18286"/>
                    <a:pt x="16816" y="16507"/>
                    <a:pt x="20246" y="14804"/>
                  </a:cubicBezTo>
                  <a:lnTo>
                    <a:pt x="21871" y="14005"/>
                  </a:lnTo>
                  <a:cubicBezTo>
                    <a:pt x="24118" y="15173"/>
                    <a:pt x="27476" y="18015"/>
                    <a:pt x="30159" y="18015"/>
                  </a:cubicBezTo>
                  <a:cubicBezTo>
                    <a:pt x="30617" y="18015"/>
                    <a:pt x="31055" y="17932"/>
                    <a:pt x="31465" y="17745"/>
                  </a:cubicBezTo>
                  <a:cubicBezTo>
                    <a:pt x="31199" y="17778"/>
                    <a:pt x="30936" y="17794"/>
                    <a:pt x="30677" y="17794"/>
                  </a:cubicBezTo>
                  <a:cubicBezTo>
                    <a:pt x="27570" y="17794"/>
                    <a:pt x="24936" y="15495"/>
                    <a:pt x="22103" y="13876"/>
                  </a:cubicBezTo>
                  <a:cubicBezTo>
                    <a:pt x="25224" y="12380"/>
                    <a:pt x="31671" y="9053"/>
                    <a:pt x="32471" y="6061"/>
                  </a:cubicBezTo>
                  <a:cubicBezTo>
                    <a:pt x="31052" y="8176"/>
                    <a:pt x="28912" y="9904"/>
                    <a:pt x="26539" y="11297"/>
                  </a:cubicBezTo>
                  <a:cubicBezTo>
                    <a:pt x="25966" y="10495"/>
                    <a:pt x="28283" y="4708"/>
                    <a:pt x="28085" y="4708"/>
                  </a:cubicBezTo>
                  <a:cubicBezTo>
                    <a:pt x="28060" y="4708"/>
                    <a:pt x="27995" y="4799"/>
                    <a:pt x="27880" y="5004"/>
                  </a:cubicBezTo>
                  <a:cubicBezTo>
                    <a:pt x="24037" y="12432"/>
                    <a:pt x="30201" y="9904"/>
                    <a:pt x="20194" y="14572"/>
                  </a:cubicBezTo>
                  <a:cubicBezTo>
                    <a:pt x="17770" y="9208"/>
                    <a:pt x="19034" y="4256"/>
                    <a:pt x="21097" y="0"/>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marL="0" marR="0" lvl="0" indent="0" algn="l" defTabSz="121917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grpSp>
      <p:sp>
        <p:nvSpPr>
          <p:cNvPr id="22" name="Google Shape;685;p25"/>
          <p:cNvSpPr>
            <a:spLocks/>
          </p:cNvSpPr>
          <p:nvPr/>
        </p:nvSpPr>
        <p:spPr bwMode="auto">
          <a:xfrm rot="16200000" flipH="1">
            <a:off x="11124142" y="-244474"/>
            <a:ext cx="810684" cy="1096433"/>
          </a:xfrm>
          <a:custGeom>
            <a:avLst/>
            <a:gdLst>
              <a:gd name="T0" fmla="*/ 127193281 w 29738"/>
              <a:gd name="T1" fmla="*/ 138871410 h 40284"/>
              <a:gd name="T2" fmla="*/ 116826269 w 29738"/>
              <a:gd name="T3" fmla="*/ 156419406 h 40284"/>
              <a:gd name="T4" fmla="*/ 96330928 w 29738"/>
              <a:gd name="T5" fmla="*/ 27645013 h 40284"/>
              <a:gd name="T6" fmla="*/ 100963484 w 29738"/>
              <a:gd name="T7" fmla="*/ 191303305 h 40284"/>
              <a:gd name="T8" fmla="*/ 38802323 w 29738"/>
              <a:gd name="T9" fmla="*/ 74369400 h 40284"/>
              <a:gd name="T10" fmla="*/ 95006212 w 29738"/>
              <a:gd name="T11" fmla="*/ 208417520 h 40284"/>
              <a:gd name="T12" fmla="*/ 22042035 w 29738"/>
              <a:gd name="T13" fmla="*/ 123296472 h 40284"/>
              <a:gd name="T14" fmla="*/ 89057712 w 29738"/>
              <a:gd name="T15" fmla="*/ 229036599 h 40284"/>
              <a:gd name="T16" fmla="*/ 0 w 29738"/>
              <a:gd name="T17" fmla="*/ 180551248 h 40284"/>
              <a:gd name="T18" fmla="*/ 87954954 w 29738"/>
              <a:gd name="T19" fmla="*/ 233204421 h 40284"/>
              <a:gd name="T20" fmla="*/ 84869521 w 29738"/>
              <a:gd name="T21" fmla="*/ 246150814 h 40284"/>
              <a:gd name="T22" fmla="*/ 4187782 w 29738"/>
              <a:gd name="T23" fmla="*/ 247247983 h 40284"/>
              <a:gd name="T24" fmla="*/ 43263914 w 29738"/>
              <a:gd name="T25" fmla="*/ 258000060 h 40284"/>
              <a:gd name="T26" fmla="*/ 83100440 w 29738"/>
              <a:gd name="T27" fmla="*/ 253602221 h 40284"/>
              <a:gd name="T28" fmla="*/ 16751517 w 29738"/>
              <a:gd name="T29" fmla="*/ 290246676 h 40284"/>
              <a:gd name="T30" fmla="*/ 79579411 w 29738"/>
              <a:gd name="T31" fmla="*/ 270716437 h 40284"/>
              <a:gd name="T32" fmla="*/ 68485453 w 29738"/>
              <a:gd name="T33" fmla="*/ 342653156 h 40284"/>
              <a:gd name="T34" fmla="*/ 121014051 w 29738"/>
              <a:gd name="T35" fmla="*/ 314591019 h 40284"/>
              <a:gd name="T36" fmla="*/ 87074605 w 29738"/>
              <a:gd name="T37" fmla="*/ 253602221 h 40284"/>
              <a:gd name="T38" fmla="*/ 88613346 w 29738"/>
              <a:gd name="T39" fmla="*/ 247247983 h 40284"/>
              <a:gd name="T40" fmla="*/ 169713545 w 29738"/>
              <a:gd name="T41" fmla="*/ 256468682 h 40284"/>
              <a:gd name="T42" fmla="*/ 202131793 w 29738"/>
              <a:gd name="T43" fmla="*/ 251194955 h 40284"/>
              <a:gd name="T44" fmla="*/ 101775279 w 29738"/>
              <a:gd name="T45" fmla="*/ 227632743 h 40284"/>
              <a:gd name="T46" fmla="*/ 97433685 w 29738"/>
              <a:gd name="T47" fmla="*/ 212798273 h 40284"/>
              <a:gd name="T48" fmla="*/ 208311044 w 29738"/>
              <a:gd name="T49" fmla="*/ 214780087 h 40284"/>
              <a:gd name="T50" fmla="*/ 189679242 w 29738"/>
              <a:gd name="T51" fmla="*/ 216192292 h 40284"/>
              <a:gd name="T52" fmla="*/ 98313625 w 29738"/>
              <a:gd name="T53" fmla="*/ 210391006 h 40284"/>
              <a:gd name="T54" fmla="*/ 151850909 w 29738"/>
              <a:gd name="T55" fmla="*/ 204096374 h 40284"/>
              <a:gd name="T56" fmla="*/ 219772451 w 29738"/>
              <a:gd name="T57" fmla="*/ 186259185 h 40284"/>
              <a:gd name="T58" fmla="*/ 106245232 w 29738"/>
              <a:gd name="T59" fmla="*/ 187790133 h 40284"/>
              <a:gd name="T60" fmla="*/ 140064703 w 29738"/>
              <a:gd name="T61" fmla="*/ 168124044 h 40284"/>
              <a:gd name="T62" fmla="*/ 226165297 w 29738"/>
              <a:gd name="T63" fmla="*/ 127243444 h 40284"/>
              <a:gd name="T64" fmla="*/ 130492352 w 29738"/>
              <a:gd name="T65" fmla="*/ 140189837 h 40284"/>
              <a:gd name="T66" fmla="*/ 249746093 w 29738"/>
              <a:gd name="T67" fmla="*/ 66696735 h 40284"/>
              <a:gd name="T68" fmla="*/ 254156242 w 29738"/>
              <a:gd name="T69" fmla="*/ 8778162 h 40284"/>
              <a:gd name="T70" fmla="*/ 196183293 w 29738"/>
              <a:gd name="T71" fmla="*/ 54405401 h 40284"/>
              <a:gd name="T72" fmla="*/ 176568300 w 29738"/>
              <a:gd name="T73" fmla="*/ 0 h 4028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9738" h="40284" extrusionOk="0">
                <a:moveTo>
                  <a:pt x="20659" y="0"/>
                </a:moveTo>
                <a:cubicBezTo>
                  <a:pt x="17022" y="4411"/>
                  <a:pt x="13953" y="10291"/>
                  <a:pt x="14882" y="16326"/>
                </a:cubicBezTo>
                <a:lnTo>
                  <a:pt x="14701" y="16584"/>
                </a:lnTo>
                <a:cubicBezTo>
                  <a:pt x="14340" y="17177"/>
                  <a:pt x="13979" y="17770"/>
                  <a:pt x="13669" y="18389"/>
                </a:cubicBezTo>
                <a:cubicBezTo>
                  <a:pt x="13205" y="13308"/>
                  <a:pt x="12406" y="8228"/>
                  <a:pt x="11271" y="3250"/>
                </a:cubicBezTo>
                <a:cubicBezTo>
                  <a:pt x="9698" y="8486"/>
                  <a:pt x="10497" y="14185"/>
                  <a:pt x="13463" y="18776"/>
                </a:cubicBezTo>
                <a:cubicBezTo>
                  <a:pt x="12844" y="19988"/>
                  <a:pt x="12303" y="21200"/>
                  <a:pt x="11813" y="22490"/>
                </a:cubicBezTo>
                <a:cubicBezTo>
                  <a:pt x="10342" y="17693"/>
                  <a:pt x="8150" y="12354"/>
                  <a:pt x="4540" y="8743"/>
                </a:cubicBezTo>
                <a:cubicBezTo>
                  <a:pt x="6551" y="13412"/>
                  <a:pt x="7634" y="19086"/>
                  <a:pt x="11658" y="22928"/>
                </a:cubicBezTo>
                <a:cubicBezTo>
                  <a:pt x="11451" y="23444"/>
                  <a:pt x="11271" y="23960"/>
                  <a:pt x="11116" y="24502"/>
                </a:cubicBezTo>
                <a:cubicBezTo>
                  <a:pt x="7067" y="22206"/>
                  <a:pt x="4978" y="18183"/>
                  <a:pt x="2579" y="14495"/>
                </a:cubicBezTo>
                <a:cubicBezTo>
                  <a:pt x="3559" y="18802"/>
                  <a:pt x="5571" y="24579"/>
                  <a:pt x="10884" y="25250"/>
                </a:cubicBezTo>
                <a:cubicBezTo>
                  <a:pt x="10729" y="25765"/>
                  <a:pt x="10652" y="25997"/>
                  <a:pt x="10420" y="26926"/>
                </a:cubicBezTo>
                <a:cubicBezTo>
                  <a:pt x="6758" y="25688"/>
                  <a:pt x="2786" y="24553"/>
                  <a:pt x="0" y="21226"/>
                </a:cubicBezTo>
                <a:cubicBezTo>
                  <a:pt x="136" y="25466"/>
                  <a:pt x="4517" y="27533"/>
                  <a:pt x="8624" y="27533"/>
                </a:cubicBezTo>
                <a:cubicBezTo>
                  <a:pt x="9188" y="27533"/>
                  <a:pt x="9748" y="27494"/>
                  <a:pt x="10291" y="27416"/>
                </a:cubicBezTo>
                <a:cubicBezTo>
                  <a:pt x="10162" y="27932"/>
                  <a:pt x="10033" y="28422"/>
                  <a:pt x="9930" y="28938"/>
                </a:cubicBezTo>
                <a:cubicBezTo>
                  <a:pt x="7962" y="29088"/>
                  <a:pt x="5995" y="29292"/>
                  <a:pt x="3944" y="29292"/>
                </a:cubicBezTo>
                <a:cubicBezTo>
                  <a:pt x="2822" y="29292"/>
                  <a:pt x="1676" y="29231"/>
                  <a:pt x="490" y="29067"/>
                </a:cubicBezTo>
                <a:cubicBezTo>
                  <a:pt x="1849" y="30026"/>
                  <a:pt x="3422" y="30331"/>
                  <a:pt x="5062" y="30331"/>
                </a:cubicBezTo>
                <a:cubicBezTo>
                  <a:pt x="6596" y="30331"/>
                  <a:pt x="8190" y="30064"/>
                  <a:pt x="9723" y="29814"/>
                </a:cubicBezTo>
                <a:cubicBezTo>
                  <a:pt x="9620" y="30253"/>
                  <a:pt x="9543" y="30666"/>
                  <a:pt x="9466" y="31104"/>
                </a:cubicBezTo>
                <a:cubicBezTo>
                  <a:pt x="6912" y="31517"/>
                  <a:pt x="4617" y="33245"/>
                  <a:pt x="1960" y="34122"/>
                </a:cubicBezTo>
                <a:cubicBezTo>
                  <a:pt x="2357" y="34238"/>
                  <a:pt x="2774" y="34290"/>
                  <a:pt x="3202" y="34290"/>
                </a:cubicBezTo>
                <a:cubicBezTo>
                  <a:pt x="5248" y="34290"/>
                  <a:pt x="7562" y="33085"/>
                  <a:pt x="9311" y="31826"/>
                </a:cubicBezTo>
                <a:cubicBezTo>
                  <a:pt x="8167" y="38164"/>
                  <a:pt x="7894" y="40283"/>
                  <a:pt x="8013" y="40283"/>
                </a:cubicBezTo>
                <a:cubicBezTo>
                  <a:pt x="8206" y="40283"/>
                  <a:pt x="9423" y="34747"/>
                  <a:pt x="9646" y="32548"/>
                </a:cubicBezTo>
                <a:cubicBezTo>
                  <a:pt x="10136" y="34431"/>
                  <a:pt x="11967" y="36881"/>
                  <a:pt x="14159" y="36984"/>
                </a:cubicBezTo>
                <a:cubicBezTo>
                  <a:pt x="12483" y="35592"/>
                  <a:pt x="12122" y="32780"/>
                  <a:pt x="9852" y="31491"/>
                </a:cubicBezTo>
                <a:cubicBezTo>
                  <a:pt x="9956" y="30949"/>
                  <a:pt x="10059" y="30382"/>
                  <a:pt x="10188" y="29814"/>
                </a:cubicBezTo>
                <a:cubicBezTo>
                  <a:pt x="11451" y="32445"/>
                  <a:pt x="15681" y="33941"/>
                  <a:pt x="18415" y="34508"/>
                </a:cubicBezTo>
                <a:cubicBezTo>
                  <a:pt x="15733" y="33116"/>
                  <a:pt x="13747" y="29557"/>
                  <a:pt x="10368" y="29067"/>
                </a:cubicBezTo>
                <a:cubicBezTo>
                  <a:pt x="10471" y="28499"/>
                  <a:pt x="10626" y="27958"/>
                  <a:pt x="10755" y="27416"/>
                </a:cubicBezTo>
                <a:cubicBezTo>
                  <a:pt x="13341" y="28949"/>
                  <a:pt x="16615" y="30151"/>
                  <a:pt x="19857" y="30151"/>
                </a:cubicBezTo>
                <a:cubicBezTo>
                  <a:pt x="21141" y="30151"/>
                  <a:pt x="22421" y="29963"/>
                  <a:pt x="23650" y="29531"/>
                </a:cubicBezTo>
                <a:cubicBezTo>
                  <a:pt x="23516" y="29538"/>
                  <a:pt x="23382" y="29542"/>
                  <a:pt x="23248" y="29542"/>
                </a:cubicBezTo>
                <a:cubicBezTo>
                  <a:pt x="19522" y="29542"/>
                  <a:pt x="15846" y="26761"/>
                  <a:pt x="11908" y="26761"/>
                </a:cubicBezTo>
                <a:cubicBezTo>
                  <a:pt x="11577" y="26761"/>
                  <a:pt x="11245" y="26780"/>
                  <a:pt x="10910" y="26823"/>
                </a:cubicBezTo>
                <a:cubicBezTo>
                  <a:pt x="11013" y="26359"/>
                  <a:pt x="11142" y="25894"/>
                  <a:pt x="11400" y="25017"/>
                </a:cubicBezTo>
                <a:cubicBezTo>
                  <a:pt x="14088" y="25693"/>
                  <a:pt x="17223" y="26342"/>
                  <a:pt x="19887" y="26342"/>
                </a:cubicBezTo>
                <a:cubicBezTo>
                  <a:pt x="21696" y="26342"/>
                  <a:pt x="23288" y="26042"/>
                  <a:pt x="24373" y="25250"/>
                </a:cubicBezTo>
                <a:cubicBezTo>
                  <a:pt x="23649" y="25368"/>
                  <a:pt x="22922" y="25416"/>
                  <a:pt x="22193" y="25416"/>
                </a:cubicBezTo>
                <a:cubicBezTo>
                  <a:pt x="19226" y="25416"/>
                  <a:pt x="16227" y="24628"/>
                  <a:pt x="13264" y="24628"/>
                </a:cubicBezTo>
                <a:cubicBezTo>
                  <a:pt x="12675" y="24628"/>
                  <a:pt x="12088" y="24659"/>
                  <a:pt x="11503" y="24734"/>
                </a:cubicBezTo>
                <a:cubicBezTo>
                  <a:pt x="11684" y="24141"/>
                  <a:pt x="11890" y="23547"/>
                  <a:pt x="12096" y="22954"/>
                </a:cubicBezTo>
                <a:cubicBezTo>
                  <a:pt x="13934" y="23651"/>
                  <a:pt x="15855" y="23994"/>
                  <a:pt x="17767" y="23994"/>
                </a:cubicBezTo>
                <a:cubicBezTo>
                  <a:pt x="20523" y="23994"/>
                  <a:pt x="23262" y="23282"/>
                  <a:pt x="25714" y="21897"/>
                </a:cubicBezTo>
                <a:cubicBezTo>
                  <a:pt x="24100" y="22475"/>
                  <a:pt x="22386" y="22662"/>
                  <a:pt x="20631" y="22662"/>
                </a:cubicBezTo>
                <a:cubicBezTo>
                  <a:pt x="17926" y="22662"/>
                  <a:pt x="15122" y="22218"/>
                  <a:pt x="12431" y="22077"/>
                </a:cubicBezTo>
                <a:cubicBezTo>
                  <a:pt x="12793" y="21175"/>
                  <a:pt x="12844" y="21020"/>
                  <a:pt x="13566" y="19524"/>
                </a:cubicBezTo>
                <a:cubicBezTo>
                  <a:pt x="14461" y="19680"/>
                  <a:pt x="15415" y="19765"/>
                  <a:pt x="16388" y="19765"/>
                </a:cubicBezTo>
                <a:cubicBezTo>
                  <a:pt x="20240" y="19765"/>
                  <a:pt x="24403" y="18438"/>
                  <a:pt x="26462" y="14959"/>
                </a:cubicBezTo>
                <a:cubicBezTo>
                  <a:pt x="22722" y="17744"/>
                  <a:pt x="17925" y="17744"/>
                  <a:pt x="13747" y="19137"/>
                </a:cubicBezTo>
                <a:cubicBezTo>
                  <a:pt x="14211" y="18234"/>
                  <a:pt x="14701" y="17332"/>
                  <a:pt x="15268" y="16481"/>
                </a:cubicBezTo>
                <a:cubicBezTo>
                  <a:pt x="21071" y="15526"/>
                  <a:pt x="27983" y="10936"/>
                  <a:pt x="29221" y="7841"/>
                </a:cubicBezTo>
                <a:cubicBezTo>
                  <a:pt x="25121" y="10858"/>
                  <a:pt x="20194" y="13360"/>
                  <a:pt x="15630" y="16016"/>
                </a:cubicBezTo>
                <a:cubicBezTo>
                  <a:pt x="18931" y="11271"/>
                  <a:pt x="28731" y="5829"/>
                  <a:pt x="29737" y="1032"/>
                </a:cubicBezTo>
                <a:cubicBezTo>
                  <a:pt x="27803" y="3173"/>
                  <a:pt x="25249" y="4668"/>
                  <a:pt x="22954" y="6396"/>
                </a:cubicBezTo>
                <a:cubicBezTo>
                  <a:pt x="19369" y="8821"/>
                  <a:pt x="18080" y="12483"/>
                  <a:pt x="15243" y="15759"/>
                </a:cubicBezTo>
                <a:cubicBezTo>
                  <a:pt x="16223" y="10368"/>
                  <a:pt x="19627" y="5649"/>
                  <a:pt x="20659" y="0"/>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lIns="121900" tIns="121900" rIns="121900" bIns="121900" anchor="ctr"/>
          <a:lstStyle/>
          <a:p>
            <a:pPr marL="0" marR="0" lvl="0" indent="0" algn="l" defTabSz="121917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sp>
        <p:nvSpPr>
          <p:cNvPr id="23" name="Google Shape;686;p25"/>
          <p:cNvSpPr/>
          <p:nvPr/>
        </p:nvSpPr>
        <p:spPr>
          <a:xfrm rot="16200000" flipH="1">
            <a:off x="9643533" y="-603251"/>
            <a:ext cx="1178984" cy="1593851"/>
          </a:xfrm>
          <a:custGeom>
            <a:avLst/>
            <a:gdLst/>
            <a:ahLst/>
            <a:cxnLst/>
            <a:rect l="l" t="t" r="r" b="b"/>
            <a:pathLst>
              <a:path w="29738" h="40284" extrusionOk="0">
                <a:moveTo>
                  <a:pt x="20659" y="0"/>
                </a:moveTo>
                <a:cubicBezTo>
                  <a:pt x="17022" y="4411"/>
                  <a:pt x="13953" y="10291"/>
                  <a:pt x="14882" y="16326"/>
                </a:cubicBezTo>
                <a:lnTo>
                  <a:pt x="14701" y="16584"/>
                </a:lnTo>
                <a:cubicBezTo>
                  <a:pt x="14340" y="17177"/>
                  <a:pt x="13979" y="17770"/>
                  <a:pt x="13669" y="18389"/>
                </a:cubicBezTo>
                <a:cubicBezTo>
                  <a:pt x="13205" y="13308"/>
                  <a:pt x="12406" y="8228"/>
                  <a:pt x="11271" y="3250"/>
                </a:cubicBezTo>
                <a:lnTo>
                  <a:pt x="11271" y="3250"/>
                </a:lnTo>
                <a:cubicBezTo>
                  <a:pt x="9698" y="8486"/>
                  <a:pt x="10497" y="14185"/>
                  <a:pt x="13463" y="18776"/>
                </a:cubicBezTo>
                <a:cubicBezTo>
                  <a:pt x="12844" y="19988"/>
                  <a:pt x="12303" y="21200"/>
                  <a:pt x="11813" y="22490"/>
                </a:cubicBezTo>
                <a:cubicBezTo>
                  <a:pt x="10342" y="17693"/>
                  <a:pt x="8150" y="12354"/>
                  <a:pt x="4540" y="8743"/>
                </a:cubicBezTo>
                <a:lnTo>
                  <a:pt x="4540" y="8743"/>
                </a:lnTo>
                <a:cubicBezTo>
                  <a:pt x="6551" y="13412"/>
                  <a:pt x="7634" y="19086"/>
                  <a:pt x="11658" y="22928"/>
                </a:cubicBezTo>
                <a:cubicBezTo>
                  <a:pt x="11451" y="23444"/>
                  <a:pt x="11271" y="23960"/>
                  <a:pt x="11116" y="24502"/>
                </a:cubicBezTo>
                <a:cubicBezTo>
                  <a:pt x="7067" y="22206"/>
                  <a:pt x="4978" y="18183"/>
                  <a:pt x="2579" y="14495"/>
                </a:cubicBezTo>
                <a:lnTo>
                  <a:pt x="2579" y="14495"/>
                </a:lnTo>
                <a:cubicBezTo>
                  <a:pt x="3559" y="18802"/>
                  <a:pt x="5571" y="24579"/>
                  <a:pt x="10884" y="25250"/>
                </a:cubicBezTo>
                <a:cubicBezTo>
                  <a:pt x="10729" y="25765"/>
                  <a:pt x="10652" y="25997"/>
                  <a:pt x="10420" y="26926"/>
                </a:cubicBezTo>
                <a:cubicBezTo>
                  <a:pt x="6758" y="25688"/>
                  <a:pt x="2786" y="24553"/>
                  <a:pt x="0" y="21226"/>
                </a:cubicBezTo>
                <a:lnTo>
                  <a:pt x="0" y="21226"/>
                </a:lnTo>
                <a:cubicBezTo>
                  <a:pt x="136" y="25466"/>
                  <a:pt x="4517" y="27533"/>
                  <a:pt x="8624" y="27533"/>
                </a:cubicBezTo>
                <a:cubicBezTo>
                  <a:pt x="9188" y="27533"/>
                  <a:pt x="9748" y="27494"/>
                  <a:pt x="10291" y="27416"/>
                </a:cubicBezTo>
                <a:lnTo>
                  <a:pt x="10291" y="27416"/>
                </a:lnTo>
                <a:cubicBezTo>
                  <a:pt x="10162" y="27932"/>
                  <a:pt x="10033" y="28422"/>
                  <a:pt x="9930" y="28938"/>
                </a:cubicBezTo>
                <a:cubicBezTo>
                  <a:pt x="7962" y="29088"/>
                  <a:pt x="5995" y="29292"/>
                  <a:pt x="3944" y="29292"/>
                </a:cubicBezTo>
                <a:cubicBezTo>
                  <a:pt x="2822" y="29292"/>
                  <a:pt x="1676" y="29231"/>
                  <a:pt x="490" y="29067"/>
                </a:cubicBezTo>
                <a:lnTo>
                  <a:pt x="490" y="29067"/>
                </a:lnTo>
                <a:cubicBezTo>
                  <a:pt x="1849" y="30026"/>
                  <a:pt x="3422" y="30331"/>
                  <a:pt x="5062" y="30331"/>
                </a:cubicBezTo>
                <a:cubicBezTo>
                  <a:pt x="6596" y="30331"/>
                  <a:pt x="8190" y="30064"/>
                  <a:pt x="9723" y="29814"/>
                </a:cubicBezTo>
                <a:lnTo>
                  <a:pt x="9723" y="29814"/>
                </a:lnTo>
                <a:cubicBezTo>
                  <a:pt x="9620" y="30253"/>
                  <a:pt x="9543" y="30666"/>
                  <a:pt x="9466" y="31104"/>
                </a:cubicBezTo>
                <a:cubicBezTo>
                  <a:pt x="6912" y="31517"/>
                  <a:pt x="4617" y="33245"/>
                  <a:pt x="1960" y="34122"/>
                </a:cubicBezTo>
                <a:cubicBezTo>
                  <a:pt x="2357" y="34238"/>
                  <a:pt x="2774" y="34290"/>
                  <a:pt x="3202" y="34290"/>
                </a:cubicBezTo>
                <a:cubicBezTo>
                  <a:pt x="5248" y="34290"/>
                  <a:pt x="7562" y="33085"/>
                  <a:pt x="9311" y="31826"/>
                </a:cubicBezTo>
                <a:lnTo>
                  <a:pt x="9311" y="31826"/>
                </a:lnTo>
                <a:cubicBezTo>
                  <a:pt x="8167" y="38164"/>
                  <a:pt x="7894" y="40283"/>
                  <a:pt x="8013" y="40283"/>
                </a:cubicBezTo>
                <a:cubicBezTo>
                  <a:pt x="8206" y="40283"/>
                  <a:pt x="9423" y="34747"/>
                  <a:pt x="9646" y="32548"/>
                </a:cubicBezTo>
                <a:cubicBezTo>
                  <a:pt x="10136" y="34431"/>
                  <a:pt x="11967" y="36881"/>
                  <a:pt x="14159" y="36984"/>
                </a:cubicBezTo>
                <a:cubicBezTo>
                  <a:pt x="12483" y="35592"/>
                  <a:pt x="12122" y="32780"/>
                  <a:pt x="9852" y="31491"/>
                </a:cubicBezTo>
                <a:cubicBezTo>
                  <a:pt x="9956" y="30949"/>
                  <a:pt x="10059" y="30382"/>
                  <a:pt x="10188" y="29814"/>
                </a:cubicBezTo>
                <a:cubicBezTo>
                  <a:pt x="11451" y="32445"/>
                  <a:pt x="15681" y="33941"/>
                  <a:pt x="18415" y="34508"/>
                </a:cubicBezTo>
                <a:cubicBezTo>
                  <a:pt x="15733" y="33116"/>
                  <a:pt x="13747" y="29557"/>
                  <a:pt x="10368" y="29067"/>
                </a:cubicBezTo>
                <a:cubicBezTo>
                  <a:pt x="10471" y="28499"/>
                  <a:pt x="10626" y="27958"/>
                  <a:pt x="10755" y="27416"/>
                </a:cubicBezTo>
                <a:cubicBezTo>
                  <a:pt x="13341" y="28949"/>
                  <a:pt x="16615" y="30151"/>
                  <a:pt x="19857" y="30151"/>
                </a:cubicBezTo>
                <a:cubicBezTo>
                  <a:pt x="21141" y="30151"/>
                  <a:pt x="22421" y="29963"/>
                  <a:pt x="23650" y="29531"/>
                </a:cubicBezTo>
                <a:lnTo>
                  <a:pt x="23650" y="29531"/>
                </a:lnTo>
                <a:cubicBezTo>
                  <a:pt x="23516" y="29538"/>
                  <a:pt x="23382" y="29542"/>
                  <a:pt x="23248" y="29542"/>
                </a:cubicBezTo>
                <a:cubicBezTo>
                  <a:pt x="19522" y="29542"/>
                  <a:pt x="15846" y="26761"/>
                  <a:pt x="11908" y="26761"/>
                </a:cubicBezTo>
                <a:cubicBezTo>
                  <a:pt x="11577" y="26761"/>
                  <a:pt x="11245" y="26780"/>
                  <a:pt x="10910" y="26823"/>
                </a:cubicBezTo>
                <a:cubicBezTo>
                  <a:pt x="11013" y="26359"/>
                  <a:pt x="11142" y="25894"/>
                  <a:pt x="11400" y="25017"/>
                </a:cubicBezTo>
                <a:cubicBezTo>
                  <a:pt x="14088" y="25693"/>
                  <a:pt x="17223" y="26342"/>
                  <a:pt x="19887" y="26342"/>
                </a:cubicBezTo>
                <a:cubicBezTo>
                  <a:pt x="21696" y="26342"/>
                  <a:pt x="23288" y="26042"/>
                  <a:pt x="24373" y="25250"/>
                </a:cubicBezTo>
                <a:lnTo>
                  <a:pt x="24373" y="25250"/>
                </a:lnTo>
                <a:cubicBezTo>
                  <a:pt x="23649" y="25368"/>
                  <a:pt x="22922" y="25416"/>
                  <a:pt x="22193" y="25416"/>
                </a:cubicBezTo>
                <a:cubicBezTo>
                  <a:pt x="19226" y="25416"/>
                  <a:pt x="16227" y="24628"/>
                  <a:pt x="13264" y="24628"/>
                </a:cubicBezTo>
                <a:cubicBezTo>
                  <a:pt x="12675" y="24628"/>
                  <a:pt x="12088" y="24659"/>
                  <a:pt x="11503" y="24734"/>
                </a:cubicBezTo>
                <a:cubicBezTo>
                  <a:pt x="11684" y="24141"/>
                  <a:pt x="11890" y="23547"/>
                  <a:pt x="12096" y="22954"/>
                </a:cubicBezTo>
                <a:cubicBezTo>
                  <a:pt x="13934" y="23651"/>
                  <a:pt x="15855" y="23994"/>
                  <a:pt x="17767" y="23994"/>
                </a:cubicBezTo>
                <a:cubicBezTo>
                  <a:pt x="20523" y="23994"/>
                  <a:pt x="23262" y="23282"/>
                  <a:pt x="25714" y="21897"/>
                </a:cubicBezTo>
                <a:lnTo>
                  <a:pt x="25714" y="21897"/>
                </a:lnTo>
                <a:cubicBezTo>
                  <a:pt x="24100" y="22475"/>
                  <a:pt x="22386" y="22662"/>
                  <a:pt x="20631" y="22662"/>
                </a:cubicBezTo>
                <a:cubicBezTo>
                  <a:pt x="17926" y="22662"/>
                  <a:pt x="15122" y="22218"/>
                  <a:pt x="12431" y="22077"/>
                </a:cubicBezTo>
                <a:cubicBezTo>
                  <a:pt x="12793" y="21175"/>
                  <a:pt x="12844" y="21020"/>
                  <a:pt x="13566" y="19524"/>
                </a:cubicBezTo>
                <a:cubicBezTo>
                  <a:pt x="14461" y="19680"/>
                  <a:pt x="15415" y="19765"/>
                  <a:pt x="16388" y="19765"/>
                </a:cubicBezTo>
                <a:cubicBezTo>
                  <a:pt x="20240" y="19765"/>
                  <a:pt x="24403" y="18438"/>
                  <a:pt x="26462" y="14959"/>
                </a:cubicBezTo>
                <a:lnTo>
                  <a:pt x="26462" y="14959"/>
                </a:lnTo>
                <a:cubicBezTo>
                  <a:pt x="22722" y="17744"/>
                  <a:pt x="17925" y="17744"/>
                  <a:pt x="13747" y="19137"/>
                </a:cubicBezTo>
                <a:cubicBezTo>
                  <a:pt x="14211" y="18234"/>
                  <a:pt x="14701" y="17332"/>
                  <a:pt x="15268" y="16481"/>
                </a:cubicBezTo>
                <a:cubicBezTo>
                  <a:pt x="21071" y="15526"/>
                  <a:pt x="27983" y="10936"/>
                  <a:pt x="29221" y="7841"/>
                </a:cubicBezTo>
                <a:lnTo>
                  <a:pt x="29221" y="7841"/>
                </a:lnTo>
                <a:cubicBezTo>
                  <a:pt x="25121" y="10858"/>
                  <a:pt x="20194" y="13360"/>
                  <a:pt x="15630" y="16016"/>
                </a:cubicBezTo>
                <a:cubicBezTo>
                  <a:pt x="18931" y="11271"/>
                  <a:pt x="28731" y="5829"/>
                  <a:pt x="29737" y="1032"/>
                </a:cubicBezTo>
                <a:lnTo>
                  <a:pt x="29737" y="1032"/>
                </a:lnTo>
                <a:cubicBezTo>
                  <a:pt x="27803" y="3173"/>
                  <a:pt x="25249" y="4668"/>
                  <a:pt x="22954" y="6396"/>
                </a:cubicBezTo>
                <a:cubicBezTo>
                  <a:pt x="19369" y="8821"/>
                  <a:pt x="18080" y="12483"/>
                  <a:pt x="15243" y="15759"/>
                </a:cubicBezTo>
                <a:cubicBezTo>
                  <a:pt x="16223" y="10368"/>
                  <a:pt x="19627" y="5649"/>
                  <a:pt x="20659" y="0"/>
                </a:cubicBezTo>
                <a:close/>
              </a:path>
            </a:pathLst>
          </a:custGeom>
          <a:solidFill>
            <a:schemeClr val="accent3"/>
          </a:solidFill>
          <a:ln>
            <a:noFill/>
          </a:ln>
        </p:spPr>
        <p:txBody>
          <a:bodyPr spcFirstLastPara="1" lIns="121900" tIns="121900" rIns="121900" bIns="121900" anchor="ctr"/>
          <a:lstStyle/>
          <a:p>
            <a:pPr marL="0" marR="0" lvl="0" indent="0" algn="l" defTabSz="1219170" rtl="0" eaLnBrk="1" fontAlgn="base"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sp>
        <p:nvSpPr>
          <p:cNvPr id="24" name="Google Shape;687;p25"/>
          <p:cNvSpPr/>
          <p:nvPr/>
        </p:nvSpPr>
        <p:spPr>
          <a:xfrm rot="2163013" flipH="1">
            <a:off x="11311467" y="5113868"/>
            <a:ext cx="1352551" cy="1833033"/>
          </a:xfrm>
          <a:custGeom>
            <a:avLst/>
            <a:gdLst/>
            <a:ahLst/>
            <a:cxnLst/>
            <a:rect l="l" t="t" r="r" b="b"/>
            <a:pathLst>
              <a:path w="29738" h="40284" extrusionOk="0">
                <a:moveTo>
                  <a:pt x="20659" y="0"/>
                </a:moveTo>
                <a:cubicBezTo>
                  <a:pt x="17022" y="4411"/>
                  <a:pt x="13953" y="10291"/>
                  <a:pt x="14882" y="16326"/>
                </a:cubicBezTo>
                <a:lnTo>
                  <a:pt x="14701" y="16584"/>
                </a:lnTo>
                <a:cubicBezTo>
                  <a:pt x="14340" y="17177"/>
                  <a:pt x="13979" y="17770"/>
                  <a:pt x="13669" y="18389"/>
                </a:cubicBezTo>
                <a:cubicBezTo>
                  <a:pt x="13205" y="13308"/>
                  <a:pt x="12406" y="8228"/>
                  <a:pt x="11271" y="3250"/>
                </a:cubicBezTo>
                <a:lnTo>
                  <a:pt x="11271" y="3250"/>
                </a:lnTo>
                <a:cubicBezTo>
                  <a:pt x="9698" y="8486"/>
                  <a:pt x="10497" y="14185"/>
                  <a:pt x="13463" y="18776"/>
                </a:cubicBezTo>
                <a:cubicBezTo>
                  <a:pt x="12844" y="19988"/>
                  <a:pt x="12303" y="21200"/>
                  <a:pt x="11813" y="22490"/>
                </a:cubicBezTo>
                <a:cubicBezTo>
                  <a:pt x="10342" y="17693"/>
                  <a:pt x="8150" y="12354"/>
                  <a:pt x="4540" y="8743"/>
                </a:cubicBezTo>
                <a:lnTo>
                  <a:pt x="4540" y="8743"/>
                </a:lnTo>
                <a:cubicBezTo>
                  <a:pt x="6551" y="13412"/>
                  <a:pt x="7634" y="19086"/>
                  <a:pt x="11658" y="22928"/>
                </a:cubicBezTo>
                <a:cubicBezTo>
                  <a:pt x="11451" y="23444"/>
                  <a:pt x="11271" y="23960"/>
                  <a:pt x="11116" y="24502"/>
                </a:cubicBezTo>
                <a:cubicBezTo>
                  <a:pt x="7067" y="22206"/>
                  <a:pt x="4978" y="18183"/>
                  <a:pt x="2579" y="14495"/>
                </a:cubicBezTo>
                <a:lnTo>
                  <a:pt x="2579" y="14495"/>
                </a:lnTo>
                <a:cubicBezTo>
                  <a:pt x="3559" y="18802"/>
                  <a:pt x="5571" y="24579"/>
                  <a:pt x="10884" y="25250"/>
                </a:cubicBezTo>
                <a:cubicBezTo>
                  <a:pt x="10729" y="25765"/>
                  <a:pt x="10652" y="25997"/>
                  <a:pt x="10420" y="26926"/>
                </a:cubicBezTo>
                <a:cubicBezTo>
                  <a:pt x="6758" y="25688"/>
                  <a:pt x="2786" y="24553"/>
                  <a:pt x="0" y="21226"/>
                </a:cubicBezTo>
                <a:lnTo>
                  <a:pt x="0" y="21226"/>
                </a:lnTo>
                <a:cubicBezTo>
                  <a:pt x="136" y="25466"/>
                  <a:pt x="4517" y="27533"/>
                  <a:pt x="8624" y="27533"/>
                </a:cubicBezTo>
                <a:cubicBezTo>
                  <a:pt x="9188" y="27533"/>
                  <a:pt x="9748" y="27494"/>
                  <a:pt x="10291" y="27416"/>
                </a:cubicBezTo>
                <a:lnTo>
                  <a:pt x="10291" y="27416"/>
                </a:lnTo>
                <a:cubicBezTo>
                  <a:pt x="10162" y="27932"/>
                  <a:pt x="10033" y="28422"/>
                  <a:pt x="9930" y="28938"/>
                </a:cubicBezTo>
                <a:cubicBezTo>
                  <a:pt x="7962" y="29088"/>
                  <a:pt x="5995" y="29292"/>
                  <a:pt x="3944" y="29292"/>
                </a:cubicBezTo>
                <a:cubicBezTo>
                  <a:pt x="2822" y="29292"/>
                  <a:pt x="1676" y="29231"/>
                  <a:pt x="490" y="29067"/>
                </a:cubicBezTo>
                <a:lnTo>
                  <a:pt x="490" y="29067"/>
                </a:lnTo>
                <a:cubicBezTo>
                  <a:pt x="1849" y="30026"/>
                  <a:pt x="3422" y="30331"/>
                  <a:pt x="5062" y="30331"/>
                </a:cubicBezTo>
                <a:cubicBezTo>
                  <a:pt x="6596" y="30331"/>
                  <a:pt x="8190" y="30064"/>
                  <a:pt x="9723" y="29814"/>
                </a:cubicBezTo>
                <a:lnTo>
                  <a:pt x="9723" y="29814"/>
                </a:lnTo>
                <a:cubicBezTo>
                  <a:pt x="9620" y="30253"/>
                  <a:pt x="9543" y="30666"/>
                  <a:pt x="9466" y="31104"/>
                </a:cubicBezTo>
                <a:cubicBezTo>
                  <a:pt x="6912" y="31517"/>
                  <a:pt x="4617" y="33245"/>
                  <a:pt x="1960" y="34122"/>
                </a:cubicBezTo>
                <a:cubicBezTo>
                  <a:pt x="2357" y="34238"/>
                  <a:pt x="2774" y="34290"/>
                  <a:pt x="3202" y="34290"/>
                </a:cubicBezTo>
                <a:cubicBezTo>
                  <a:pt x="5248" y="34290"/>
                  <a:pt x="7562" y="33085"/>
                  <a:pt x="9311" y="31826"/>
                </a:cubicBezTo>
                <a:lnTo>
                  <a:pt x="9311" y="31826"/>
                </a:lnTo>
                <a:cubicBezTo>
                  <a:pt x="8167" y="38164"/>
                  <a:pt x="7894" y="40283"/>
                  <a:pt x="8013" y="40283"/>
                </a:cubicBezTo>
                <a:cubicBezTo>
                  <a:pt x="8206" y="40283"/>
                  <a:pt x="9423" y="34747"/>
                  <a:pt x="9646" y="32548"/>
                </a:cubicBezTo>
                <a:cubicBezTo>
                  <a:pt x="10136" y="34431"/>
                  <a:pt x="11967" y="36881"/>
                  <a:pt x="14159" y="36984"/>
                </a:cubicBezTo>
                <a:cubicBezTo>
                  <a:pt x="12483" y="35592"/>
                  <a:pt x="12122" y="32780"/>
                  <a:pt x="9852" y="31491"/>
                </a:cubicBezTo>
                <a:cubicBezTo>
                  <a:pt x="9956" y="30949"/>
                  <a:pt x="10059" y="30382"/>
                  <a:pt x="10188" y="29814"/>
                </a:cubicBezTo>
                <a:cubicBezTo>
                  <a:pt x="11451" y="32445"/>
                  <a:pt x="15681" y="33941"/>
                  <a:pt x="18415" y="34508"/>
                </a:cubicBezTo>
                <a:cubicBezTo>
                  <a:pt x="15733" y="33116"/>
                  <a:pt x="13747" y="29557"/>
                  <a:pt x="10368" y="29067"/>
                </a:cubicBezTo>
                <a:cubicBezTo>
                  <a:pt x="10471" y="28499"/>
                  <a:pt x="10626" y="27958"/>
                  <a:pt x="10755" y="27416"/>
                </a:cubicBezTo>
                <a:cubicBezTo>
                  <a:pt x="13341" y="28949"/>
                  <a:pt x="16615" y="30151"/>
                  <a:pt x="19857" y="30151"/>
                </a:cubicBezTo>
                <a:cubicBezTo>
                  <a:pt x="21141" y="30151"/>
                  <a:pt x="22421" y="29963"/>
                  <a:pt x="23650" y="29531"/>
                </a:cubicBezTo>
                <a:lnTo>
                  <a:pt x="23650" y="29531"/>
                </a:lnTo>
                <a:cubicBezTo>
                  <a:pt x="23516" y="29538"/>
                  <a:pt x="23382" y="29542"/>
                  <a:pt x="23248" y="29542"/>
                </a:cubicBezTo>
                <a:cubicBezTo>
                  <a:pt x="19522" y="29542"/>
                  <a:pt x="15846" y="26761"/>
                  <a:pt x="11908" y="26761"/>
                </a:cubicBezTo>
                <a:cubicBezTo>
                  <a:pt x="11577" y="26761"/>
                  <a:pt x="11245" y="26780"/>
                  <a:pt x="10910" y="26823"/>
                </a:cubicBezTo>
                <a:cubicBezTo>
                  <a:pt x="11013" y="26359"/>
                  <a:pt x="11142" y="25894"/>
                  <a:pt x="11400" y="25017"/>
                </a:cubicBezTo>
                <a:cubicBezTo>
                  <a:pt x="14088" y="25693"/>
                  <a:pt x="17223" y="26342"/>
                  <a:pt x="19887" y="26342"/>
                </a:cubicBezTo>
                <a:cubicBezTo>
                  <a:pt x="21696" y="26342"/>
                  <a:pt x="23288" y="26042"/>
                  <a:pt x="24373" y="25250"/>
                </a:cubicBezTo>
                <a:lnTo>
                  <a:pt x="24373" y="25250"/>
                </a:lnTo>
                <a:cubicBezTo>
                  <a:pt x="23649" y="25368"/>
                  <a:pt x="22922" y="25416"/>
                  <a:pt x="22193" y="25416"/>
                </a:cubicBezTo>
                <a:cubicBezTo>
                  <a:pt x="19226" y="25416"/>
                  <a:pt x="16227" y="24628"/>
                  <a:pt x="13264" y="24628"/>
                </a:cubicBezTo>
                <a:cubicBezTo>
                  <a:pt x="12675" y="24628"/>
                  <a:pt x="12088" y="24659"/>
                  <a:pt x="11503" y="24734"/>
                </a:cubicBezTo>
                <a:cubicBezTo>
                  <a:pt x="11684" y="24141"/>
                  <a:pt x="11890" y="23547"/>
                  <a:pt x="12096" y="22954"/>
                </a:cubicBezTo>
                <a:cubicBezTo>
                  <a:pt x="13934" y="23651"/>
                  <a:pt x="15855" y="23994"/>
                  <a:pt x="17767" y="23994"/>
                </a:cubicBezTo>
                <a:cubicBezTo>
                  <a:pt x="20523" y="23994"/>
                  <a:pt x="23262" y="23282"/>
                  <a:pt x="25714" y="21897"/>
                </a:cubicBezTo>
                <a:lnTo>
                  <a:pt x="25714" y="21897"/>
                </a:lnTo>
                <a:cubicBezTo>
                  <a:pt x="24100" y="22475"/>
                  <a:pt x="22386" y="22662"/>
                  <a:pt x="20631" y="22662"/>
                </a:cubicBezTo>
                <a:cubicBezTo>
                  <a:pt x="17926" y="22662"/>
                  <a:pt x="15122" y="22218"/>
                  <a:pt x="12431" y="22077"/>
                </a:cubicBezTo>
                <a:cubicBezTo>
                  <a:pt x="12793" y="21175"/>
                  <a:pt x="12844" y="21020"/>
                  <a:pt x="13566" y="19524"/>
                </a:cubicBezTo>
                <a:cubicBezTo>
                  <a:pt x="14461" y="19680"/>
                  <a:pt x="15415" y="19765"/>
                  <a:pt x="16388" y="19765"/>
                </a:cubicBezTo>
                <a:cubicBezTo>
                  <a:pt x="20240" y="19765"/>
                  <a:pt x="24403" y="18438"/>
                  <a:pt x="26462" y="14959"/>
                </a:cubicBezTo>
                <a:lnTo>
                  <a:pt x="26462" y="14959"/>
                </a:lnTo>
                <a:cubicBezTo>
                  <a:pt x="22722" y="17744"/>
                  <a:pt x="17925" y="17744"/>
                  <a:pt x="13747" y="19137"/>
                </a:cubicBezTo>
                <a:cubicBezTo>
                  <a:pt x="14211" y="18234"/>
                  <a:pt x="14701" y="17332"/>
                  <a:pt x="15268" y="16481"/>
                </a:cubicBezTo>
                <a:cubicBezTo>
                  <a:pt x="21071" y="15526"/>
                  <a:pt x="27983" y="10936"/>
                  <a:pt x="29221" y="7841"/>
                </a:cubicBezTo>
                <a:lnTo>
                  <a:pt x="29221" y="7841"/>
                </a:lnTo>
                <a:cubicBezTo>
                  <a:pt x="25121" y="10858"/>
                  <a:pt x="20194" y="13360"/>
                  <a:pt x="15630" y="16016"/>
                </a:cubicBezTo>
                <a:cubicBezTo>
                  <a:pt x="18931" y="11271"/>
                  <a:pt x="28731" y="5829"/>
                  <a:pt x="29737" y="1032"/>
                </a:cubicBezTo>
                <a:lnTo>
                  <a:pt x="29737" y="1032"/>
                </a:lnTo>
                <a:cubicBezTo>
                  <a:pt x="27803" y="3173"/>
                  <a:pt x="25249" y="4668"/>
                  <a:pt x="22954" y="6396"/>
                </a:cubicBezTo>
                <a:cubicBezTo>
                  <a:pt x="19369" y="8821"/>
                  <a:pt x="18080" y="12483"/>
                  <a:pt x="15243" y="15759"/>
                </a:cubicBezTo>
                <a:cubicBezTo>
                  <a:pt x="16223" y="10368"/>
                  <a:pt x="19627" y="5649"/>
                  <a:pt x="20659" y="0"/>
                </a:cubicBezTo>
                <a:close/>
              </a:path>
            </a:pathLst>
          </a:custGeom>
          <a:solidFill>
            <a:schemeClr val="accent3"/>
          </a:solidFill>
          <a:ln>
            <a:noFill/>
          </a:ln>
        </p:spPr>
        <p:txBody>
          <a:bodyPr spcFirstLastPara="1" lIns="121900" tIns="121900" rIns="121900" bIns="121900" anchor="ctr"/>
          <a:lstStyle/>
          <a:p>
            <a:pPr marL="0" marR="0" lvl="0" indent="0" algn="l" defTabSz="1219170" rtl="0" eaLnBrk="1" fontAlgn="base"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sp>
        <p:nvSpPr>
          <p:cNvPr id="25" name="Google Shape;688;p25"/>
          <p:cNvSpPr>
            <a:spLocks/>
          </p:cNvSpPr>
          <p:nvPr/>
        </p:nvSpPr>
        <p:spPr bwMode="auto">
          <a:xfrm rot="202934" flipH="1">
            <a:off x="10447867" y="4699000"/>
            <a:ext cx="1521884" cy="2508251"/>
          </a:xfrm>
          <a:custGeom>
            <a:avLst/>
            <a:gdLst>
              <a:gd name="T0" fmla="*/ 841499998 w 29738"/>
              <a:gd name="T1" fmla="*/ 1662565226 h 40284"/>
              <a:gd name="T2" fmla="*/ 772912162 w 29738"/>
              <a:gd name="T3" fmla="*/ 1872651112 h 40284"/>
              <a:gd name="T4" fmla="*/ 637317226 w 29738"/>
              <a:gd name="T5" fmla="*/ 330965151 h 40284"/>
              <a:gd name="T6" fmla="*/ 667964230 w 29738"/>
              <a:gd name="T7" fmla="*/ 2147483646 h 40284"/>
              <a:gd name="T8" fmla="*/ 256714178 w 29738"/>
              <a:gd name="T9" fmla="*/ 890347312 h 40284"/>
              <a:gd name="T10" fmla="*/ 628553163 w 29738"/>
              <a:gd name="T11" fmla="*/ 2147483646 h 40284"/>
              <a:gd name="T12" fmla="*/ 145829271 w 29738"/>
              <a:gd name="T13" fmla="*/ 1476105237 h 40284"/>
              <a:gd name="T14" fmla="*/ 589198058 w 29738"/>
              <a:gd name="T15" fmla="*/ 2147483646 h 40284"/>
              <a:gd name="T16" fmla="*/ 0 w 29738"/>
              <a:gd name="T17" fmla="*/ 2147483646 h 40284"/>
              <a:gd name="T18" fmla="*/ 581902772 w 29738"/>
              <a:gd name="T19" fmla="*/ 2147483646 h 40284"/>
              <a:gd name="T20" fmla="*/ 561490064 w 29738"/>
              <a:gd name="T21" fmla="*/ 2147483646 h 40284"/>
              <a:gd name="T22" fmla="*/ 27706497 w 29738"/>
              <a:gd name="T23" fmla="*/ 2147483646 h 40284"/>
              <a:gd name="T24" fmla="*/ 286229787 w 29738"/>
              <a:gd name="T25" fmla="*/ 2147483646 h 40284"/>
              <a:gd name="T26" fmla="*/ 549785495 w 29738"/>
              <a:gd name="T27" fmla="*/ 2147483646 h 40284"/>
              <a:gd name="T28" fmla="*/ 110827449 w 29738"/>
              <a:gd name="T29" fmla="*/ 2147483646 h 40284"/>
              <a:gd name="T30" fmla="*/ 526489777 w 29738"/>
              <a:gd name="T31" fmla="*/ 2147483646 h 40284"/>
              <a:gd name="T32" fmla="*/ 453093405 w 29738"/>
              <a:gd name="T33" fmla="*/ 2147483646 h 40284"/>
              <a:gd name="T34" fmla="*/ 800618659 w 29738"/>
              <a:gd name="T35" fmla="*/ 2147483646 h 40284"/>
              <a:gd name="T36" fmla="*/ 576079178 w 29738"/>
              <a:gd name="T37" fmla="*/ 2147483646 h 40284"/>
              <a:gd name="T38" fmla="*/ 586257552 w 29738"/>
              <a:gd name="T39" fmla="*/ 2147483646 h 40284"/>
              <a:gd name="T40" fmla="*/ 1122810747 w 29738"/>
              <a:gd name="T41" fmla="*/ 2147483646 h 40284"/>
              <a:gd name="T42" fmla="*/ 1337286771 w 29738"/>
              <a:gd name="T43" fmla="*/ 2147483646 h 40284"/>
              <a:gd name="T44" fmla="*/ 673335526 w 29738"/>
              <a:gd name="T45" fmla="*/ 2147483646 h 40284"/>
              <a:gd name="T46" fmla="*/ 644611053 w 29738"/>
              <a:gd name="T47" fmla="*/ 2147483646 h 40284"/>
              <a:gd name="T48" fmla="*/ 1378168110 w 29738"/>
              <a:gd name="T49" fmla="*/ 2147483646 h 40284"/>
              <a:gd name="T50" fmla="*/ 1254900918 w 29738"/>
              <a:gd name="T51" fmla="*/ 2147483646 h 40284"/>
              <a:gd name="T52" fmla="*/ 650436067 w 29738"/>
              <a:gd name="T53" fmla="*/ 2147483646 h 40284"/>
              <a:gd name="T54" fmla="*/ 1004632012 w 29738"/>
              <a:gd name="T55" fmla="*/ 2147483646 h 40284"/>
              <a:gd name="T56" fmla="*/ 1453995233 w 29738"/>
              <a:gd name="T57" fmla="*/ 2147483646 h 40284"/>
              <a:gd name="T58" fmla="*/ 702908555 w 29738"/>
              <a:gd name="T59" fmla="*/ 2147483646 h 40284"/>
              <a:gd name="T60" fmla="*/ 926656939 w 29738"/>
              <a:gd name="T61" fmla="*/ 2012777390 h 40284"/>
              <a:gd name="T62" fmla="*/ 1496290845 w 29738"/>
              <a:gd name="T63" fmla="*/ 1523357034 h 40284"/>
              <a:gd name="T64" fmla="*/ 863326941 w 29738"/>
              <a:gd name="T65" fmla="*/ 1678349245 h 40284"/>
              <a:gd name="T66" fmla="*/ 1652296992 w 29738"/>
              <a:gd name="T67" fmla="*/ 798491177 h 40284"/>
              <a:gd name="T68" fmla="*/ 1681475221 w 29738"/>
              <a:gd name="T69" fmla="*/ 105093097 h 40284"/>
              <a:gd name="T70" fmla="*/ 1297930169 w 29738"/>
              <a:gd name="T71" fmla="*/ 651338603 h 40284"/>
              <a:gd name="T72" fmla="*/ 1168160285 w 29738"/>
              <a:gd name="T73" fmla="*/ 0 h 4028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9738" h="40284" extrusionOk="0">
                <a:moveTo>
                  <a:pt x="20659" y="0"/>
                </a:moveTo>
                <a:cubicBezTo>
                  <a:pt x="17022" y="4411"/>
                  <a:pt x="13953" y="10291"/>
                  <a:pt x="14882" y="16326"/>
                </a:cubicBezTo>
                <a:lnTo>
                  <a:pt x="14701" y="16584"/>
                </a:lnTo>
                <a:cubicBezTo>
                  <a:pt x="14340" y="17177"/>
                  <a:pt x="13979" y="17770"/>
                  <a:pt x="13669" y="18389"/>
                </a:cubicBezTo>
                <a:cubicBezTo>
                  <a:pt x="13205" y="13308"/>
                  <a:pt x="12406" y="8228"/>
                  <a:pt x="11271" y="3250"/>
                </a:cubicBezTo>
                <a:cubicBezTo>
                  <a:pt x="9698" y="8486"/>
                  <a:pt x="10497" y="14185"/>
                  <a:pt x="13463" y="18776"/>
                </a:cubicBezTo>
                <a:cubicBezTo>
                  <a:pt x="12844" y="19988"/>
                  <a:pt x="12303" y="21200"/>
                  <a:pt x="11813" y="22490"/>
                </a:cubicBezTo>
                <a:cubicBezTo>
                  <a:pt x="10342" y="17693"/>
                  <a:pt x="8150" y="12354"/>
                  <a:pt x="4540" y="8743"/>
                </a:cubicBezTo>
                <a:cubicBezTo>
                  <a:pt x="6551" y="13412"/>
                  <a:pt x="7634" y="19086"/>
                  <a:pt x="11658" y="22928"/>
                </a:cubicBezTo>
                <a:cubicBezTo>
                  <a:pt x="11451" y="23444"/>
                  <a:pt x="11271" y="23960"/>
                  <a:pt x="11116" y="24502"/>
                </a:cubicBezTo>
                <a:cubicBezTo>
                  <a:pt x="7067" y="22206"/>
                  <a:pt x="4978" y="18183"/>
                  <a:pt x="2579" y="14495"/>
                </a:cubicBezTo>
                <a:cubicBezTo>
                  <a:pt x="3559" y="18802"/>
                  <a:pt x="5571" y="24579"/>
                  <a:pt x="10884" y="25250"/>
                </a:cubicBezTo>
                <a:cubicBezTo>
                  <a:pt x="10729" y="25765"/>
                  <a:pt x="10652" y="25997"/>
                  <a:pt x="10420" y="26926"/>
                </a:cubicBezTo>
                <a:cubicBezTo>
                  <a:pt x="6758" y="25688"/>
                  <a:pt x="2786" y="24553"/>
                  <a:pt x="0" y="21226"/>
                </a:cubicBezTo>
                <a:cubicBezTo>
                  <a:pt x="136" y="25466"/>
                  <a:pt x="4517" y="27533"/>
                  <a:pt x="8624" y="27533"/>
                </a:cubicBezTo>
                <a:cubicBezTo>
                  <a:pt x="9188" y="27533"/>
                  <a:pt x="9748" y="27494"/>
                  <a:pt x="10291" y="27416"/>
                </a:cubicBezTo>
                <a:cubicBezTo>
                  <a:pt x="10162" y="27932"/>
                  <a:pt x="10033" y="28422"/>
                  <a:pt x="9930" y="28938"/>
                </a:cubicBezTo>
                <a:cubicBezTo>
                  <a:pt x="7962" y="29088"/>
                  <a:pt x="5995" y="29292"/>
                  <a:pt x="3944" y="29292"/>
                </a:cubicBezTo>
                <a:cubicBezTo>
                  <a:pt x="2822" y="29292"/>
                  <a:pt x="1676" y="29231"/>
                  <a:pt x="490" y="29067"/>
                </a:cubicBezTo>
                <a:cubicBezTo>
                  <a:pt x="1849" y="30026"/>
                  <a:pt x="3422" y="30331"/>
                  <a:pt x="5062" y="30331"/>
                </a:cubicBezTo>
                <a:cubicBezTo>
                  <a:pt x="6596" y="30331"/>
                  <a:pt x="8190" y="30064"/>
                  <a:pt x="9723" y="29814"/>
                </a:cubicBezTo>
                <a:cubicBezTo>
                  <a:pt x="9620" y="30253"/>
                  <a:pt x="9543" y="30666"/>
                  <a:pt x="9466" y="31104"/>
                </a:cubicBezTo>
                <a:cubicBezTo>
                  <a:pt x="6912" y="31517"/>
                  <a:pt x="4617" y="33245"/>
                  <a:pt x="1960" y="34122"/>
                </a:cubicBezTo>
                <a:cubicBezTo>
                  <a:pt x="2357" y="34238"/>
                  <a:pt x="2774" y="34290"/>
                  <a:pt x="3202" y="34290"/>
                </a:cubicBezTo>
                <a:cubicBezTo>
                  <a:pt x="5248" y="34290"/>
                  <a:pt x="7562" y="33085"/>
                  <a:pt x="9311" y="31826"/>
                </a:cubicBezTo>
                <a:cubicBezTo>
                  <a:pt x="8167" y="38164"/>
                  <a:pt x="7894" y="40283"/>
                  <a:pt x="8013" y="40283"/>
                </a:cubicBezTo>
                <a:cubicBezTo>
                  <a:pt x="8206" y="40283"/>
                  <a:pt x="9423" y="34747"/>
                  <a:pt x="9646" y="32548"/>
                </a:cubicBezTo>
                <a:cubicBezTo>
                  <a:pt x="10136" y="34431"/>
                  <a:pt x="11967" y="36881"/>
                  <a:pt x="14159" y="36984"/>
                </a:cubicBezTo>
                <a:cubicBezTo>
                  <a:pt x="12483" y="35592"/>
                  <a:pt x="12122" y="32780"/>
                  <a:pt x="9852" y="31491"/>
                </a:cubicBezTo>
                <a:cubicBezTo>
                  <a:pt x="9956" y="30949"/>
                  <a:pt x="10059" y="30382"/>
                  <a:pt x="10188" y="29814"/>
                </a:cubicBezTo>
                <a:cubicBezTo>
                  <a:pt x="11451" y="32445"/>
                  <a:pt x="15681" y="33941"/>
                  <a:pt x="18415" y="34508"/>
                </a:cubicBezTo>
                <a:cubicBezTo>
                  <a:pt x="15733" y="33116"/>
                  <a:pt x="13747" y="29557"/>
                  <a:pt x="10368" y="29067"/>
                </a:cubicBezTo>
                <a:cubicBezTo>
                  <a:pt x="10471" y="28499"/>
                  <a:pt x="10626" y="27958"/>
                  <a:pt x="10755" y="27416"/>
                </a:cubicBezTo>
                <a:cubicBezTo>
                  <a:pt x="13341" y="28949"/>
                  <a:pt x="16615" y="30151"/>
                  <a:pt x="19857" y="30151"/>
                </a:cubicBezTo>
                <a:cubicBezTo>
                  <a:pt x="21141" y="30151"/>
                  <a:pt x="22421" y="29963"/>
                  <a:pt x="23650" y="29531"/>
                </a:cubicBezTo>
                <a:cubicBezTo>
                  <a:pt x="23516" y="29538"/>
                  <a:pt x="23382" y="29542"/>
                  <a:pt x="23248" y="29542"/>
                </a:cubicBezTo>
                <a:cubicBezTo>
                  <a:pt x="19522" y="29542"/>
                  <a:pt x="15846" y="26761"/>
                  <a:pt x="11908" y="26761"/>
                </a:cubicBezTo>
                <a:cubicBezTo>
                  <a:pt x="11577" y="26761"/>
                  <a:pt x="11245" y="26780"/>
                  <a:pt x="10910" y="26823"/>
                </a:cubicBezTo>
                <a:cubicBezTo>
                  <a:pt x="11013" y="26359"/>
                  <a:pt x="11142" y="25894"/>
                  <a:pt x="11400" y="25017"/>
                </a:cubicBezTo>
                <a:cubicBezTo>
                  <a:pt x="14088" y="25693"/>
                  <a:pt x="17223" y="26342"/>
                  <a:pt x="19887" y="26342"/>
                </a:cubicBezTo>
                <a:cubicBezTo>
                  <a:pt x="21696" y="26342"/>
                  <a:pt x="23288" y="26042"/>
                  <a:pt x="24373" y="25250"/>
                </a:cubicBezTo>
                <a:cubicBezTo>
                  <a:pt x="23649" y="25368"/>
                  <a:pt x="22922" y="25416"/>
                  <a:pt x="22193" y="25416"/>
                </a:cubicBezTo>
                <a:cubicBezTo>
                  <a:pt x="19226" y="25416"/>
                  <a:pt x="16227" y="24628"/>
                  <a:pt x="13264" y="24628"/>
                </a:cubicBezTo>
                <a:cubicBezTo>
                  <a:pt x="12675" y="24628"/>
                  <a:pt x="12088" y="24659"/>
                  <a:pt x="11503" y="24734"/>
                </a:cubicBezTo>
                <a:cubicBezTo>
                  <a:pt x="11684" y="24141"/>
                  <a:pt x="11890" y="23547"/>
                  <a:pt x="12096" y="22954"/>
                </a:cubicBezTo>
                <a:cubicBezTo>
                  <a:pt x="13934" y="23651"/>
                  <a:pt x="15855" y="23994"/>
                  <a:pt x="17767" y="23994"/>
                </a:cubicBezTo>
                <a:cubicBezTo>
                  <a:pt x="20523" y="23994"/>
                  <a:pt x="23262" y="23282"/>
                  <a:pt x="25714" y="21897"/>
                </a:cubicBezTo>
                <a:cubicBezTo>
                  <a:pt x="24100" y="22475"/>
                  <a:pt x="22386" y="22662"/>
                  <a:pt x="20631" y="22662"/>
                </a:cubicBezTo>
                <a:cubicBezTo>
                  <a:pt x="17926" y="22662"/>
                  <a:pt x="15122" y="22218"/>
                  <a:pt x="12431" y="22077"/>
                </a:cubicBezTo>
                <a:cubicBezTo>
                  <a:pt x="12793" y="21175"/>
                  <a:pt x="12844" y="21020"/>
                  <a:pt x="13566" y="19524"/>
                </a:cubicBezTo>
                <a:cubicBezTo>
                  <a:pt x="14461" y="19680"/>
                  <a:pt x="15415" y="19765"/>
                  <a:pt x="16388" y="19765"/>
                </a:cubicBezTo>
                <a:cubicBezTo>
                  <a:pt x="20240" y="19765"/>
                  <a:pt x="24403" y="18438"/>
                  <a:pt x="26462" y="14959"/>
                </a:cubicBezTo>
                <a:cubicBezTo>
                  <a:pt x="22722" y="17744"/>
                  <a:pt x="17925" y="17744"/>
                  <a:pt x="13747" y="19137"/>
                </a:cubicBezTo>
                <a:cubicBezTo>
                  <a:pt x="14211" y="18234"/>
                  <a:pt x="14701" y="17332"/>
                  <a:pt x="15268" y="16481"/>
                </a:cubicBezTo>
                <a:cubicBezTo>
                  <a:pt x="21071" y="15526"/>
                  <a:pt x="27983" y="10936"/>
                  <a:pt x="29221" y="7841"/>
                </a:cubicBezTo>
                <a:cubicBezTo>
                  <a:pt x="25121" y="10858"/>
                  <a:pt x="20194" y="13360"/>
                  <a:pt x="15630" y="16016"/>
                </a:cubicBezTo>
                <a:cubicBezTo>
                  <a:pt x="18931" y="11271"/>
                  <a:pt x="28731" y="5829"/>
                  <a:pt x="29737" y="1032"/>
                </a:cubicBezTo>
                <a:cubicBezTo>
                  <a:pt x="27803" y="3173"/>
                  <a:pt x="25249" y="4668"/>
                  <a:pt x="22954" y="6396"/>
                </a:cubicBezTo>
                <a:cubicBezTo>
                  <a:pt x="19369" y="8821"/>
                  <a:pt x="18080" y="12483"/>
                  <a:pt x="15243" y="15759"/>
                </a:cubicBezTo>
                <a:cubicBezTo>
                  <a:pt x="16223" y="10368"/>
                  <a:pt x="19627" y="5649"/>
                  <a:pt x="20659" y="0"/>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lIns="121900" tIns="121900" rIns="121900" bIns="121900" anchor="ctr"/>
          <a:lstStyle/>
          <a:p>
            <a:pPr marL="0" marR="0" lvl="0" indent="0" algn="l" defTabSz="121917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sp>
        <p:nvSpPr>
          <p:cNvPr id="26" name="Google Shape;689;p25"/>
          <p:cNvSpPr/>
          <p:nvPr/>
        </p:nvSpPr>
        <p:spPr>
          <a:xfrm rot="3489563" flipH="1">
            <a:off x="-81491" y="5572125"/>
            <a:ext cx="1098549" cy="1490135"/>
          </a:xfrm>
          <a:custGeom>
            <a:avLst/>
            <a:gdLst/>
            <a:ahLst/>
            <a:cxnLst/>
            <a:rect l="l" t="t" r="r" b="b"/>
            <a:pathLst>
              <a:path w="29738" h="40284" extrusionOk="0">
                <a:moveTo>
                  <a:pt x="20659" y="0"/>
                </a:moveTo>
                <a:cubicBezTo>
                  <a:pt x="17022" y="4411"/>
                  <a:pt x="13953" y="10291"/>
                  <a:pt x="14882" y="16326"/>
                </a:cubicBezTo>
                <a:lnTo>
                  <a:pt x="14701" y="16584"/>
                </a:lnTo>
                <a:cubicBezTo>
                  <a:pt x="14340" y="17177"/>
                  <a:pt x="13979" y="17770"/>
                  <a:pt x="13669" y="18389"/>
                </a:cubicBezTo>
                <a:cubicBezTo>
                  <a:pt x="13205" y="13308"/>
                  <a:pt x="12406" y="8228"/>
                  <a:pt x="11271" y="3250"/>
                </a:cubicBezTo>
                <a:lnTo>
                  <a:pt x="11271" y="3250"/>
                </a:lnTo>
                <a:cubicBezTo>
                  <a:pt x="9698" y="8486"/>
                  <a:pt x="10497" y="14185"/>
                  <a:pt x="13463" y="18776"/>
                </a:cubicBezTo>
                <a:cubicBezTo>
                  <a:pt x="12844" y="19988"/>
                  <a:pt x="12303" y="21200"/>
                  <a:pt x="11813" y="22490"/>
                </a:cubicBezTo>
                <a:cubicBezTo>
                  <a:pt x="10342" y="17693"/>
                  <a:pt x="8150" y="12354"/>
                  <a:pt x="4540" y="8743"/>
                </a:cubicBezTo>
                <a:lnTo>
                  <a:pt x="4540" y="8743"/>
                </a:lnTo>
                <a:cubicBezTo>
                  <a:pt x="6551" y="13412"/>
                  <a:pt x="7634" y="19086"/>
                  <a:pt x="11658" y="22928"/>
                </a:cubicBezTo>
                <a:cubicBezTo>
                  <a:pt x="11451" y="23444"/>
                  <a:pt x="11271" y="23960"/>
                  <a:pt x="11116" y="24502"/>
                </a:cubicBezTo>
                <a:cubicBezTo>
                  <a:pt x="7067" y="22206"/>
                  <a:pt x="4978" y="18183"/>
                  <a:pt x="2579" y="14495"/>
                </a:cubicBezTo>
                <a:lnTo>
                  <a:pt x="2579" y="14495"/>
                </a:lnTo>
                <a:cubicBezTo>
                  <a:pt x="3559" y="18802"/>
                  <a:pt x="5571" y="24579"/>
                  <a:pt x="10884" y="25250"/>
                </a:cubicBezTo>
                <a:cubicBezTo>
                  <a:pt x="10729" y="25765"/>
                  <a:pt x="10652" y="25997"/>
                  <a:pt x="10420" y="26926"/>
                </a:cubicBezTo>
                <a:cubicBezTo>
                  <a:pt x="6758" y="25688"/>
                  <a:pt x="2786" y="24553"/>
                  <a:pt x="0" y="21226"/>
                </a:cubicBezTo>
                <a:lnTo>
                  <a:pt x="0" y="21226"/>
                </a:lnTo>
                <a:cubicBezTo>
                  <a:pt x="136" y="25466"/>
                  <a:pt x="4517" y="27533"/>
                  <a:pt x="8624" y="27533"/>
                </a:cubicBezTo>
                <a:cubicBezTo>
                  <a:pt x="9188" y="27533"/>
                  <a:pt x="9748" y="27494"/>
                  <a:pt x="10291" y="27416"/>
                </a:cubicBezTo>
                <a:lnTo>
                  <a:pt x="10291" y="27416"/>
                </a:lnTo>
                <a:cubicBezTo>
                  <a:pt x="10162" y="27932"/>
                  <a:pt x="10033" y="28422"/>
                  <a:pt x="9930" y="28938"/>
                </a:cubicBezTo>
                <a:cubicBezTo>
                  <a:pt x="7962" y="29088"/>
                  <a:pt x="5995" y="29292"/>
                  <a:pt x="3944" y="29292"/>
                </a:cubicBezTo>
                <a:cubicBezTo>
                  <a:pt x="2822" y="29292"/>
                  <a:pt x="1676" y="29231"/>
                  <a:pt x="490" y="29067"/>
                </a:cubicBezTo>
                <a:lnTo>
                  <a:pt x="490" y="29067"/>
                </a:lnTo>
                <a:cubicBezTo>
                  <a:pt x="1849" y="30026"/>
                  <a:pt x="3422" y="30331"/>
                  <a:pt x="5062" y="30331"/>
                </a:cubicBezTo>
                <a:cubicBezTo>
                  <a:pt x="6596" y="30331"/>
                  <a:pt x="8190" y="30064"/>
                  <a:pt x="9723" y="29814"/>
                </a:cubicBezTo>
                <a:lnTo>
                  <a:pt x="9723" y="29814"/>
                </a:lnTo>
                <a:cubicBezTo>
                  <a:pt x="9620" y="30253"/>
                  <a:pt x="9543" y="30666"/>
                  <a:pt x="9466" y="31104"/>
                </a:cubicBezTo>
                <a:cubicBezTo>
                  <a:pt x="6912" y="31517"/>
                  <a:pt x="4617" y="33245"/>
                  <a:pt x="1960" y="34122"/>
                </a:cubicBezTo>
                <a:cubicBezTo>
                  <a:pt x="2357" y="34238"/>
                  <a:pt x="2774" y="34290"/>
                  <a:pt x="3202" y="34290"/>
                </a:cubicBezTo>
                <a:cubicBezTo>
                  <a:pt x="5248" y="34290"/>
                  <a:pt x="7562" y="33085"/>
                  <a:pt x="9311" y="31826"/>
                </a:cubicBezTo>
                <a:lnTo>
                  <a:pt x="9311" y="31826"/>
                </a:lnTo>
                <a:cubicBezTo>
                  <a:pt x="8167" y="38164"/>
                  <a:pt x="7894" y="40283"/>
                  <a:pt x="8013" y="40283"/>
                </a:cubicBezTo>
                <a:cubicBezTo>
                  <a:pt x="8206" y="40283"/>
                  <a:pt x="9423" y="34747"/>
                  <a:pt x="9646" y="32548"/>
                </a:cubicBezTo>
                <a:cubicBezTo>
                  <a:pt x="10136" y="34431"/>
                  <a:pt x="11967" y="36881"/>
                  <a:pt x="14159" y="36984"/>
                </a:cubicBezTo>
                <a:cubicBezTo>
                  <a:pt x="12483" y="35592"/>
                  <a:pt x="12122" y="32780"/>
                  <a:pt x="9852" y="31491"/>
                </a:cubicBezTo>
                <a:cubicBezTo>
                  <a:pt x="9956" y="30949"/>
                  <a:pt x="10059" y="30382"/>
                  <a:pt x="10188" y="29814"/>
                </a:cubicBezTo>
                <a:cubicBezTo>
                  <a:pt x="11451" y="32445"/>
                  <a:pt x="15681" y="33941"/>
                  <a:pt x="18415" y="34508"/>
                </a:cubicBezTo>
                <a:cubicBezTo>
                  <a:pt x="15733" y="33116"/>
                  <a:pt x="13747" y="29557"/>
                  <a:pt x="10368" y="29067"/>
                </a:cubicBezTo>
                <a:cubicBezTo>
                  <a:pt x="10471" y="28499"/>
                  <a:pt x="10626" y="27958"/>
                  <a:pt x="10755" y="27416"/>
                </a:cubicBezTo>
                <a:cubicBezTo>
                  <a:pt x="13341" y="28949"/>
                  <a:pt x="16615" y="30151"/>
                  <a:pt x="19857" y="30151"/>
                </a:cubicBezTo>
                <a:cubicBezTo>
                  <a:pt x="21141" y="30151"/>
                  <a:pt x="22421" y="29963"/>
                  <a:pt x="23650" y="29531"/>
                </a:cubicBezTo>
                <a:lnTo>
                  <a:pt x="23650" y="29531"/>
                </a:lnTo>
                <a:cubicBezTo>
                  <a:pt x="23516" y="29538"/>
                  <a:pt x="23382" y="29542"/>
                  <a:pt x="23248" y="29542"/>
                </a:cubicBezTo>
                <a:cubicBezTo>
                  <a:pt x="19522" y="29542"/>
                  <a:pt x="15846" y="26761"/>
                  <a:pt x="11908" y="26761"/>
                </a:cubicBezTo>
                <a:cubicBezTo>
                  <a:pt x="11577" y="26761"/>
                  <a:pt x="11245" y="26780"/>
                  <a:pt x="10910" y="26823"/>
                </a:cubicBezTo>
                <a:cubicBezTo>
                  <a:pt x="11013" y="26359"/>
                  <a:pt x="11142" y="25894"/>
                  <a:pt x="11400" y="25017"/>
                </a:cubicBezTo>
                <a:cubicBezTo>
                  <a:pt x="14088" y="25693"/>
                  <a:pt x="17223" y="26342"/>
                  <a:pt x="19887" y="26342"/>
                </a:cubicBezTo>
                <a:cubicBezTo>
                  <a:pt x="21696" y="26342"/>
                  <a:pt x="23288" y="26042"/>
                  <a:pt x="24373" y="25250"/>
                </a:cubicBezTo>
                <a:lnTo>
                  <a:pt x="24373" y="25250"/>
                </a:lnTo>
                <a:cubicBezTo>
                  <a:pt x="23649" y="25368"/>
                  <a:pt x="22922" y="25416"/>
                  <a:pt x="22193" y="25416"/>
                </a:cubicBezTo>
                <a:cubicBezTo>
                  <a:pt x="19226" y="25416"/>
                  <a:pt x="16227" y="24628"/>
                  <a:pt x="13264" y="24628"/>
                </a:cubicBezTo>
                <a:cubicBezTo>
                  <a:pt x="12675" y="24628"/>
                  <a:pt x="12088" y="24659"/>
                  <a:pt x="11503" y="24734"/>
                </a:cubicBezTo>
                <a:cubicBezTo>
                  <a:pt x="11684" y="24141"/>
                  <a:pt x="11890" y="23547"/>
                  <a:pt x="12096" y="22954"/>
                </a:cubicBezTo>
                <a:cubicBezTo>
                  <a:pt x="13934" y="23651"/>
                  <a:pt x="15855" y="23994"/>
                  <a:pt x="17767" y="23994"/>
                </a:cubicBezTo>
                <a:cubicBezTo>
                  <a:pt x="20523" y="23994"/>
                  <a:pt x="23262" y="23282"/>
                  <a:pt x="25714" y="21897"/>
                </a:cubicBezTo>
                <a:lnTo>
                  <a:pt x="25714" y="21897"/>
                </a:lnTo>
                <a:cubicBezTo>
                  <a:pt x="24100" y="22475"/>
                  <a:pt x="22386" y="22662"/>
                  <a:pt x="20631" y="22662"/>
                </a:cubicBezTo>
                <a:cubicBezTo>
                  <a:pt x="17926" y="22662"/>
                  <a:pt x="15122" y="22218"/>
                  <a:pt x="12431" y="22077"/>
                </a:cubicBezTo>
                <a:cubicBezTo>
                  <a:pt x="12793" y="21175"/>
                  <a:pt x="12844" y="21020"/>
                  <a:pt x="13566" y="19524"/>
                </a:cubicBezTo>
                <a:cubicBezTo>
                  <a:pt x="14461" y="19680"/>
                  <a:pt x="15415" y="19765"/>
                  <a:pt x="16388" y="19765"/>
                </a:cubicBezTo>
                <a:cubicBezTo>
                  <a:pt x="20240" y="19765"/>
                  <a:pt x="24403" y="18438"/>
                  <a:pt x="26462" y="14959"/>
                </a:cubicBezTo>
                <a:lnTo>
                  <a:pt x="26462" y="14959"/>
                </a:lnTo>
                <a:cubicBezTo>
                  <a:pt x="22722" y="17744"/>
                  <a:pt x="17925" y="17744"/>
                  <a:pt x="13747" y="19137"/>
                </a:cubicBezTo>
                <a:cubicBezTo>
                  <a:pt x="14211" y="18234"/>
                  <a:pt x="14701" y="17332"/>
                  <a:pt x="15268" y="16481"/>
                </a:cubicBezTo>
                <a:cubicBezTo>
                  <a:pt x="21071" y="15526"/>
                  <a:pt x="27983" y="10936"/>
                  <a:pt x="29221" y="7841"/>
                </a:cubicBezTo>
                <a:lnTo>
                  <a:pt x="29221" y="7841"/>
                </a:lnTo>
                <a:cubicBezTo>
                  <a:pt x="25121" y="10858"/>
                  <a:pt x="20194" y="13360"/>
                  <a:pt x="15630" y="16016"/>
                </a:cubicBezTo>
                <a:cubicBezTo>
                  <a:pt x="18931" y="11271"/>
                  <a:pt x="28731" y="5829"/>
                  <a:pt x="29737" y="1032"/>
                </a:cubicBezTo>
                <a:lnTo>
                  <a:pt x="29737" y="1032"/>
                </a:lnTo>
                <a:cubicBezTo>
                  <a:pt x="27803" y="3173"/>
                  <a:pt x="25249" y="4668"/>
                  <a:pt x="22954" y="6396"/>
                </a:cubicBezTo>
                <a:cubicBezTo>
                  <a:pt x="19369" y="8821"/>
                  <a:pt x="18080" y="12483"/>
                  <a:pt x="15243" y="15759"/>
                </a:cubicBezTo>
                <a:cubicBezTo>
                  <a:pt x="16223" y="10368"/>
                  <a:pt x="19627" y="5649"/>
                  <a:pt x="20659" y="0"/>
                </a:cubicBezTo>
                <a:close/>
              </a:path>
            </a:pathLst>
          </a:custGeom>
          <a:solidFill>
            <a:schemeClr val="accent3"/>
          </a:solidFill>
          <a:ln>
            <a:noFill/>
          </a:ln>
        </p:spPr>
        <p:txBody>
          <a:bodyPr spcFirstLastPara="1" lIns="121900" tIns="121900" rIns="121900" bIns="121900" anchor="ctr"/>
          <a:lstStyle/>
          <a:p>
            <a:pPr marL="0" marR="0" lvl="0" indent="0" algn="l" defTabSz="1219170" rtl="0" eaLnBrk="1" fontAlgn="base"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sp>
        <p:nvSpPr>
          <p:cNvPr id="665" name="Google Shape;665;p25"/>
          <p:cNvSpPr txBox="1">
            <a:spLocks noGrp="1"/>
          </p:cNvSpPr>
          <p:nvPr>
            <p:ph type="subTitle" idx="1"/>
          </p:nvPr>
        </p:nvSpPr>
        <p:spPr>
          <a:xfrm>
            <a:off x="2012100" y="4365380"/>
            <a:ext cx="4072000" cy="545600"/>
          </a:xfrm>
          <a:prstGeom prst="rect">
            <a:avLst/>
          </a:prstGeom>
        </p:spPr>
        <p:txBody>
          <a:bodyPr spcFirstLastPara="1">
            <a:noAutofit/>
          </a:bodyPr>
          <a:lstStyle>
            <a:lvl1pPr lvl="0" algn="ctr" rtl="0">
              <a:spcBef>
                <a:spcPts val="0"/>
              </a:spcBef>
              <a:spcAft>
                <a:spcPts val="0"/>
              </a:spcAft>
              <a:buNone/>
              <a:defRPr sz="2667"/>
            </a:lvl1pPr>
            <a:lvl2pPr lvl="1" algn="ctr" rtl="0">
              <a:spcBef>
                <a:spcPts val="0"/>
              </a:spcBef>
              <a:spcAft>
                <a:spcPts val="0"/>
              </a:spcAft>
              <a:buNone/>
              <a:defRPr sz="2667"/>
            </a:lvl2pPr>
            <a:lvl3pPr lvl="2" algn="ctr" rtl="0">
              <a:spcBef>
                <a:spcPts val="0"/>
              </a:spcBef>
              <a:spcAft>
                <a:spcPts val="0"/>
              </a:spcAft>
              <a:buNone/>
              <a:defRPr sz="2667"/>
            </a:lvl3pPr>
            <a:lvl4pPr lvl="3" algn="ctr" rtl="0">
              <a:spcBef>
                <a:spcPts val="0"/>
              </a:spcBef>
              <a:spcAft>
                <a:spcPts val="0"/>
              </a:spcAft>
              <a:buNone/>
              <a:defRPr sz="2667"/>
            </a:lvl4pPr>
            <a:lvl5pPr lvl="4" algn="ctr" rtl="0">
              <a:spcBef>
                <a:spcPts val="0"/>
              </a:spcBef>
              <a:spcAft>
                <a:spcPts val="0"/>
              </a:spcAft>
              <a:buNone/>
              <a:defRPr sz="2667"/>
            </a:lvl5pPr>
            <a:lvl6pPr lvl="5" algn="ctr" rtl="0">
              <a:spcBef>
                <a:spcPts val="0"/>
              </a:spcBef>
              <a:spcAft>
                <a:spcPts val="0"/>
              </a:spcAft>
              <a:buNone/>
              <a:defRPr sz="2667"/>
            </a:lvl6pPr>
            <a:lvl7pPr lvl="6" algn="ctr" rtl="0">
              <a:spcBef>
                <a:spcPts val="0"/>
              </a:spcBef>
              <a:spcAft>
                <a:spcPts val="0"/>
              </a:spcAft>
              <a:buNone/>
              <a:defRPr sz="2667"/>
            </a:lvl7pPr>
            <a:lvl8pPr lvl="7" algn="ctr" rtl="0">
              <a:spcBef>
                <a:spcPts val="0"/>
              </a:spcBef>
              <a:spcAft>
                <a:spcPts val="0"/>
              </a:spcAft>
              <a:buNone/>
              <a:defRPr sz="2667"/>
            </a:lvl8pPr>
            <a:lvl9pPr lvl="8" algn="ctr" rtl="0">
              <a:spcBef>
                <a:spcPts val="0"/>
              </a:spcBef>
              <a:spcAft>
                <a:spcPts val="0"/>
              </a:spcAft>
              <a:buNone/>
              <a:defRPr sz="2667"/>
            </a:lvl9pPr>
          </a:lstStyle>
          <a:p>
            <a:endParaRPr/>
          </a:p>
        </p:txBody>
      </p:sp>
      <p:sp>
        <p:nvSpPr>
          <p:cNvPr id="666" name="Google Shape;666;p25"/>
          <p:cNvSpPr txBox="1">
            <a:spLocks noGrp="1"/>
          </p:cNvSpPr>
          <p:nvPr>
            <p:ph type="subTitle" idx="2"/>
          </p:nvPr>
        </p:nvSpPr>
        <p:spPr>
          <a:xfrm>
            <a:off x="2460700" y="4891347"/>
            <a:ext cx="3174800" cy="1024800"/>
          </a:xfrm>
          <a:prstGeom prst="rect">
            <a:avLst/>
          </a:prstGeom>
        </p:spPr>
        <p:txBody>
          <a:bodyPr spcFirstLastPara="1">
            <a:noAutofit/>
          </a:bodyPr>
          <a:lstStyle>
            <a:lvl1pPr lvl="0" algn="ctr" rtl="0">
              <a:spcBef>
                <a:spcPts val="0"/>
              </a:spcBef>
              <a:spcAft>
                <a:spcPts val="0"/>
              </a:spcAft>
              <a:buNone/>
              <a:defRPr sz="1867" b="0"/>
            </a:lvl1pPr>
            <a:lvl2pPr lvl="1" algn="ctr" rtl="0">
              <a:spcBef>
                <a:spcPts val="0"/>
              </a:spcBef>
              <a:spcAft>
                <a:spcPts val="0"/>
              </a:spcAft>
              <a:buNone/>
              <a:defRPr sz="1867" b="0"/>
            </a:lvl2pPr>
            <a:lvl3pPr lvl="2" algn="ctr" rtl="0">
              <a:spcBef>
                <a:spcPts val="0"/>
              </a:spcBef>
              <a:spcAft>
                <a:spcPts val="0"/>
              </a:spcAft>
              <a:buNone/>
              <a:defRPr sz="1867" b="0"/>
            </a:lvl3pPr>
            <a:lvl4pPr lvl="3" algn="ctr" rtl="0">
              <a:spcBef>
                <a:spcPts val="0"/>
              </a:spcBef>
              <a:spcAft>
                <a:spcPts val="0"/>
              </a:spcAft>
              <a:buNone/>
              <a:defRPr sz="1867" b="0"/>
            </a:lvl4pPr>
            <a:lvl5pPr lvl="4" algn="ctr" rtl="0">
              <a:spcBef>
                <a:spcPts val="0"/>
              </a:spcBef>
              <a:spcAft>
                <a:spcPts val="0"/>
              </a:spcAft>
              <a:buNone/>
              <a:defRPr sz="1867" b="0"/>
            </a:lvl5pPr>
            <a:lvl6pPr lvl="5" algn="ctr" rtl="0">
              <a:spcBef>
                <a:spcPts val="0"/>
              </a:spcBef>
              <a:spcAft>
                <a:spcPts val="0"/>
              </a:spcAft>
              <a:buNone/>
              <a:defRPr sz="1867" b="0"/>
            </a:lvl6pPr>
            <a:lvl7pPr lvl="6" algn="ctr" rtl="0">
              <a:spcBef>
                <a:spcPts val="0"/>
              </a:spcBef>
              <a:spcAft>
                <a:spcPts val="0"/>
              </a:spcAft>
              <a:buNone/>
              <a:defRPr sz="1867" b="0"/>
            </a:lvl7pPr>
            <a:lvl8pPr lvl="7" algn="ctr" rtl="0">
              <a:spcBef>
                <a:spcPts val="0"/>
              </a:spcBef>
              <a:spcAft>
                <a:spcPts val="0"/>
              </a:spcAft>
              <a:buNone/>
              <a:defRPr sz="1867" b="0"/>
            </a:lvl8pPr>
            <a:lvl9pPr lvl="8" algn="ctr" rtl="0">
              <a:spcBef>
                <a:spcPts val="0"/>
              </a:spcBef>
              <a:spcAft>
                <a:spcPts val="0"/>
              </a:spcAft>
              <a:buNone/>
              <a:defRPr sz="1867" b="0"/>
            </a:lvl9pPr>
          </a:lstStyle>
          <a:p>
            <a:endParaRPr/>
          </a:p>
        </p:txBody>
      </p:sp>
      <p:sp>
        <p:nvSpPr>
          <p:cNvPr id="667" name="Google Shape;667;p25"/>
          <p:cNvSpPr txBox="1">
            <a:spLocks noGrp="1"/>
          </p:cNvSpPr>
          <p:nvPr>
            <p:ph type="subTitle" idx="3"/>
          </p:nvPr>
        </p:nvSpPr>
        <p:spPr>
          <a:xfrm>
            <a:off x="6084100" y="4365380"/>
            <a:ext cx="4072000" cy="545600"/>
          </a:xfrm>
          <a:prstGeom prst="rect">
            <a:avLst/>
          </a:prstGeom>
        </p:spPr>
        <p:txBody>
          <a:bodyPr spcFirstLastPara="1">
            <a:noAutofit/>
          </a:bodyPr>
          <a:lstStyle>
            <a:lvl1pPr lvl="0" algn="ctr" rtl="0">
              <a:spcBef>
                <a:spcPts val="0"/>
              </a:spcBef>
              <a:spcAft>
                <a:spcPts val="0"/>
              </a:spcAft>
              <a:buNone/>
              <a:defRPr sz="2667"/>
            </a:lvl1pPr>
            <a:lvl2pPr lvl="1" algn="ctr" rtl="0">
              <a:spcBef>
                <a:spcPts val="0"/>
              </a:spcBef>
              <a:spcAft>
                <a:spcPts val="0"/>
              </a:spcAft>
              <a:buNone/>
              <a:defRPr sz="2667"/>
            </a:lvl2pPr>
            <a:lvl3pPr lvl="2" algn="ctr" rtl="0">
              <a:spcBef>
                <a:spcPts val="0"/>
              </a:spcBef>
              <a:spcAft>
                <a:spcPts val="0"/>
              </a:spcAft>
              <a:buNone/>
              <a:defRPr sz="2667"/>
            </a:lvl3pPr>
            <a:lvl4pPr lvl="3" algn="ctr" rtl="0">
              <a:spcBef>
                <a:spcPts val="0"/>
              </a:spcBef>
              <a:spcAft>
                <a:spcPts val="0"/>
              </a:spcAft>
              <a:buNone/>
              <a:defRPr sz="2667"/>
            </a:lvl4pPr>
            <a:lvl5pPr lvl="4" algn="ctr" rtl="0">
              <a:spcBef>
                <a:spcPts val="0"/>
              </a:spcBef>
              <a:spcAft>
                <a:spcPts val="0"/>
              </a:spcAft>
              <a:buNone/>
              <a:defRPr sz="2667"/>
            </a:lvl5pPr>
            <a:lvl6pPr lvl="5" algn="ctr" rtl="0">
              <a:spcBef>
                <a:spcPts val="0"/>
              </a:spcBef>
              <a:spcAft>
                <a:spcPts val="0"/>
              </a:spcAft>
              <a:buNone/>
              <a:defRPr sz="2667"/>
            </a:lvl6pPr>
            <a:lvl7pPr lvl="6" algn="ctr" rtl="0">
              <a:spcBef>
                <a:spcPts val="0"/>
              </a:spcBef>
              <a:spcAft>
                <a:spcPts val="0"/>
              </a:spcAft>
              <a:buNone/>
              <a:defRPr sz="2667"/>
            </a:lvl7pPr>
            <a:lvl8pPr lvl="7" algn="ctr" rtl="0">
              <a:spcBef>
                <a:spcPts val="0"/>
              </a:spcBef>
              <a:spcAft>
                <a:spcPts val="0"/>
              </a:spcAft>
              <a:buNone/>
              <a:defRPr sz="2667"/>
            </a:lvl8pPr>
            <a:lvl9pPr lvl="8" algn="ctr" rtl="0">
              <a:spcBef>
                <a:spcPts val="0"/>
              </a:spcBef>
              <a:spcAft>
                <a:spcPts val="0"/>
              </a:spcAft>
              <a:buNone/>
              <a:defRPr sz="2667"/>
            </a:lvl9pPr>
          </a:lstStyle>
          <a:p>
            <a:endParaRPr/>
          </a:p>
        </p:txBody>
      </p:sp>
      <p:sp>
        <p:nvSpPr>
          <p:cNvPr id="668" name="Google Shape;668;p25"/>
          <p:cNvSpPr txBox="1">
            <a:spLocks noGrp="1"/>
          </p:cNvSpPr>
          <p:nvPr>
            <p:ph type="subTitle" idx="4"/>
          </p:nvPr>
        </p:nvSpPr>
        <p:spPr>
          <a:xfrm>
            <a:off x="6532700" y="4901213"/>
            <a:ext cx="3174800" cy="1024800"/>
          </a:xfrm>
          <a:prstGeom prst="rect">
            <a:avLst/>
          </a:prstGeom>
        </p:spPr>
        <p:txBody>
          <a:bodyPr spcFirstLastPara="1">
            <a:noAutofit/>
          </a:bodyPr>
          <a:lstStyle>
            <a:lvl1pPr lvl="0" algn="ctr" rtl="0">
              <a:spcBef>
                <a:spcPts val="0"/>
              </a:spcBef>
              <a:spcAft>
                <a:spcPts val="0"/>
              </a:spcAft>
              <a:buNone/>
              <a:defRPr sz="1867" b="0"/>
            </a:lvl1pPr>
            <a:lvl2pPr lvl="1" algn="ctr" rtl="0">
              <a:spcBef>
                <a:spcPts val="0"/>
              </a:spcBef>
              <a:spcAft>
                <a:spcPts val="0"/>
              </a:spcAft>
              <a:buNone/>
              <a:defRPr sz="1867" b="0"/>
            </a:lvl2pPr>
            <a:lvl3pPr lvl="2" algn="ctr" rtl="0">
              <a:spcBef>
                <a:spcPts val="0"/>
              </a:spcBef>
              <a:spcAft>
                <a:spcPts val="0"/>
              </a:spcAft>
              <a:buNone/>
              <a:defRPr sz="1867" b="0"/>
            </a:lvl3pPr>
            <a:lvl4pPr lvl="3" algn="ctr" rtl="0">
              <a:spcBef>
                <a:spcPts val="0"/>
              </a:spcBef>
              <a:spcAft>
                <a:spcPts val="0"/>
              </a:spcAft>
              <a:buNone/>
              <a:defRPr sz="1867" b="0"/>
            </a:lvl4pPr>
            <a:lvl5pPr lvl="4" algn="ctr" rtl="0">
              <a:spcBef>
                <a:spcPts val="0"/>
              </a:spcBef>
              <a:spcAft>
                <a:spcPts val="0"/>
              </a:spcAft>
              <a:buNone/>
              <a:defRPr sz="1867" b="0"/>
            </a:lvl5pPr>
            <a:lvl6pPr lvl="5" algn="ctr" rtl="0">
              <a:spcBef>
                <a:spcPts val="0"/>
              </a:spcBef>
              <a:spcAft>
                <a:spcPts val="0"/>
              </a:spcAft>
              <a:buNone/>
              <a:defRPr sz="1867" b="0"/>
            </a:lvl6pPr>
            <a:lvl7pPr lvl="6" algn="ctr" rtl="0">
              <a:spcBef>
                <a:spcPts val="0"/>
              </a:spcBef>
              <a:spcAft>
                <a:spcPts val="0"/>
              </a:spcAft>
              <a:buNone/>
              <a:defRPr sz="1867" b="0"/>
            </a:lvl7pPr>
            <a:lvl8pPr lvl="7" algn="ctr" rtl="0">
              <a:spcBef>
                <a:spcPts val="0"/>
              </a:spcBef>
              <a:spcAft>
                <a:spcPts val="0"/>
              </a:spcAft>
              <a:buNone/>
              <a:defRPr sz="1867" b="0"/>
            </a:lvl8pPr>
            <a:lvl9pPr lvl="8" algn="ctr" rtl="0">
              <a:spcBef>
                <a:spcPts val="0"/>
              </a:spcBef>
              <a:spcAft>
                <a:spcPts val="0"/>
              </a:spcAft>
              <a:buNone/>
              <a:defRPr sz="1867" b="0"/>
            </a:lvl9pPr>
          </a:lstStyle>
          <a:p>
            <a:endParaRPr/>
          </a:p>
        </p:txBody>
      </p:sp>
      <p:sp>
        <p:nvSpPr>
          <p:cNvPr id="669" name="Google Shape;669;p25"/>
          <p:cNvSpPr txBox="1">
            <a:spLocks noGrp="1"/>
          </p:cNvSpPr>
          <p:nvPr>
            <p:ph type="title"/>
          </p:nvPr>
        </p:nvSpPr>
        <p:spPr>
          <a:xfrm>
            <a:off x="1038000" y="603767"/>
            <a:ext cx="7934000" cy="587200"/>
          </a:xfrm>
          <a:prstGeom prst="rect">
            <a:avLst/>
          </a:prstGeom>
        </p:spPr>
        <p:txBody>
          <a:bodyPr spcFirstLastPara="1">
            <a:noAutofit/>
          </a:bodyPr>
          <a:lstStyle>
            <a:lvl1pPr lvl="0" rtl="0">
              <a:spcBef>
                <a:spcPts val="0"/>
              </a:spcBef>
              <a:spcAft>
                <a:spcPts val="0"/>
              </a:spcAft>
              <a:buSzPts val="3000"/>
              <a:buNone/>
              <a:defRPr sz="5333"/>
            </a:lvl1pPr>
            <a:lvl2pPr lvl="1" algn="ctr" rtl="0">
              <a:spcBef>
                <a:spcPts val="0"/>
              </a:spcBef>
              <a:spcAft>
                <a:spcPts val="0"/>
              </a:spcAft>
              <a:buSzPts val="2800"/>
              <a:buNone/>
              <a:defRPr sz="3733"/>
            </a:lvl2pPr>
            <a:lvl3pPr lvl="2" algn="ctr" rtl="0">
              <a:spcBef>
                <a:spcPts val="0"/>
              </a:spcBef>
              <a:spcAft>
                <a:spcPts val="0"/>
              </a:spcAft>
              <a:buSzPts val="2800"/>
              <a:buNone/>
              <a:defRPr sz="3733"/>
            </a:lvl3pPr>
            <a:lvl4pPr lvl="3" algn="ctr" rtl="0">
              <a:spcBef>
                <a:spcPts val="0"/>
              </a:spcBef>
              <a:spcAft>
                <a:spcPts val="0"/>
              </a:spcAft>
              <a:buSzPts val="2800"/>
              <a:buNone/>
              <a:defRPr sz="3733"/>
            </a:lvl4pPr>
            <a:lvl5pPr lvl="4" algn="ctr" rtl="0">
              <a:spcBef>
                <a:spcPts val="0"/>
              </a:spcBef>
              <a:spcAft>
                <a:spcPts val="0"/>
              </a:spcAft>
              <a:buSzPts val="2800"/>
              <a:buNone/>
              <a:defRPr sz="3733"/>
            </a:lvl5pPr>
            <a:lvl6pPr lvl="5" algn="ctr" rtl="0">
              <a:spcBef>
                <a:spcPts val="0"/>
              </a:spcBef>
              <a:spcAft>
                <a:spcPts val="0"/>
              </a:spcAft>
              <a:buSzPts val="2800"/>
              <a:buNone/>
              <a:defRPr sz="3733"/>
            </a:lvl6pPr>
            <a:lvl7pPr lvl="6" algn="ctr" rtl="0">
              <a:spcBef>
                <a:spcPts val="0"/>
              </a:spcBef>
              <a:spcAft>
                <a:spcPts val="0"/>
              </a:spcAft>
              <a:buSzPts val="2800"/>
              <a:buNone/>
              <a:defRPr sz="3733"/>
            </a:lvl7pPr>
            <a:lvl8pPr lvl="7" algn="ctr" rtl="0">
              <a:spcBef>
                <a:spcPts val="0"/>
              </a:spcBef>
              <a:spcAft>
                <a:spcPts val="0"/>
              </a:spcAft>
              <a:buSzPts val="2800"/>
              <a:buNone/>
              <a:defRPr sz="3733"/>
            </a:lvl8pPr>
            <a:lvl9pPr lvl="8" algn="ctr" rtl="0">
              <a:spcBef>
                <a:spcPts val="0"/>
              </a:spcBef>
              <a:spcAft>
                <a:spcPts val="0"/>
              </a:spcAft>
              <a:buSzPts val="2800"/>
              <a:buNone/>
              <a:defRPr sz="3733"/>
            </a:lvl9pPr>
          </a:lstStyle>
          <a:p>
            <a:endParaRPr/>
          </a:p>
        </p:txBody>
      </p:sp>
    </p:spTree>
    <p:extLst>
      <p:ext uri="{BB962C8B-B14F-4D97-AF65-F5344CB8AC3E}">
        <p14:creationId xmlns:p14="http://schemas.microsoft.com/office/powerpoint/2010/main" val="253668864"/>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matchingName="One-column text 3">
  <p:cSld name="One-column text 3">
    <p:spTree>
      <p:nvGrpSpPr>
        <p:cNvPr id="1" name="Shape 690"/>
        <p:cNvGrpSpPr/>
        <p:nvPr/>
      </p:nvGrpSpPr>
      <p:grpSpPr>
        <a:xfrm>
          <a:off x="0" y="0"/>
          <a:ext cx="0" cy="0"/>
          <a:chOff x="0" y="0"/>
          <a:chExt cx="0" cy="0"/>
        </a:xfrm>
      </p:grpSpPr>
      <p:sp>
        <p:nvSpPr>
          <p:cNvPr id="4" name="Google Shape;693;p26"/>
          <p:cNvSpPr>
            <a:spLocks/>
          </p:cNvSpPr>
          <p:nvPr/>
        </p:nvSpPr>
        <p:spPr bwMode="auto">
          <a:xfrm rot="924198" flipH="1">
            <a:off x="11250085" y="2269067"/>
            <a:ext cx="2313516" cy="3132667"/>
          </a:xfrm>
          <a:custGeom>
            <a:avLst/>
            <a:gdLst>
              <a:gd name="T0" fmla="*/ 2147483646 w 29738"/>
              <a:gd name="T1" fmla="*/ 2147483646 h 40284"/>
              <a:gd name="T2" fmla="*/ 2147483646 w 29738"/>
              <a:gd name="T3" fmla="*/ 2147483646 h 40284"/>
              <a:gd name="T4" fmla="*/ 2147483646 w 29738"/>
              <a:gd name="T5" fmla="*/ 644780393 h 40284"/>
              <a:gd name="T6" fmla="*/ 2147483646 w 29738"/>
              <a:gd name="T7" fmla="*/ 2147483646 h 40284"/>
              <a:gd name="T8" fmla="*/ 901825932 w 29738"/>
              <a:gd name="T9" fmla="*/ 1734560601 h 40284"/>
              <a:gd name="T10" fmla="*/ 2147483646 w 29738"/>
              <a:gd name="T11" fmla="*/ 2147483646 h 40284"/>
              <a:gd name="T12" fmla="*/ 512291352 w 29738"/>
              <a:gd name="T13" fmla="*/ 2147483646 h 40284"/>
              <a:gd name="T14" fmla="*/ 2069826945 w 29738"/>
              <a:gd name="T15" fmla="*/ 2147483646 h 40284"/>
              <a:gd name="T16" fmla="*/ 0 w 29738"/>
              <a:gd name="T17" fmla="*/ 2147483646 h 40284"/>
              <a:gd name="T18" fmla="*/ 2044201787 w 29738"/>
              <a:gd name="T19" fmla="*/ 2147483646 h 40284"/>
              <a:gd name="T20" fmla="*/ 1972490940 w 29738"/>
              <a:gd name="T21" fmla="*/ 2147483646 h 40284"/>
              <a:gd name="T22" fmla="*/ 97332562 w 29738"/>
              <a:gd name="T23" fmla="*/ 2147483646 h 40284"/>
              <a:gd name="T24" fmla="*/ 1005514517 w 29738"/>
              <a:gd name="T25" fmla="*/ 2147483646 h 40284"/>
              <a:gd name="T26" fmla="*/ 1931372313 w 29738"/>
              <a:gd name="T27" fmla="*/ 2147483646 h 40284"/>
              <a:gd name="T28" fmla="*/ 389333690 w 29738"/>
              <a:gd name="T29" fmla="*/ 2147483646 h 40284"/>
              <a:gd name="T30" fmla="*/ 1849533279 w 29738"/>
              <a:gd name="T31" fmla="*/ 2147483646 h 40284"/>
              <a:gd name="T32" fmla="*/ 1591698969 w 29738"/>
              <a:gd name="T33" fmla="*/ 2147483646 h 40284"/>
              <a:gd name="T34" fmla="*/ 2147483646 w 29738"/>
              <a:gd name="T35" fmla="*/ 2147483646 h 40284"/>
              <a:gd name="T36" fmla="*/ 2023741197 w 29738"/>
              <a:gd name="T37" fmla="*/ 2147483646 h 40284"/>
              <a:gd name="T38" fmla="*/ 2059497926 w 29738"/>
              <a:gd name="T39" fmla="*/ 2147483646 h 40284"/>
              <a:gd name="T40" fmla="*/ 2147483646 w 29738"/>
              <a:gd name="T41" fmla="*/ 2147483646 h 40284"/>
              <a:gd name="T42" fmla="*/ 2147483646 w 29738"/>
              <a:gd name="T43" fmla="*/ 2147483646 h 40284"/>
              <a:gd name="T44" fmla="*/ 2147483646 w 29738"/>
              <a:gd name="T45" fmla="*/ 2147483646 h 40284"/>
              <a:gd name="T46" fmla="*/ 2147483646 w 29738"/>
              <a:gd name="T47" fmla="*/ 2147483646 h 40284"/>
              <a:gd name="T48" fmla="*/ 2147483646 w 29738"/>
              <a:gd name="T49" fmla="*/ 2147483646 h 40284"/>
              <a:gd name="T50" fmla="*/ 2147483646 w 29738"/>
              <a:gd name="T51" fmla="*/ 2147483646 h 40284"/>
              <a:gd name="T52" fmla="*/ 2147483646 w 29738"/>
              <a:gd name="T53" fmla="*/ 2147483646 h 40284"/>
              <a:gd name="T54" fmla="*/ 2147483646 w 29738"/>
              <a:gd name="T55" fmla="*/ 2147483646 h 40284"/>
              <a:gd name="T56" fmla="*/ 2147483646 w 29738"/>
              <a:gd name="T57" fmla="*/ 2147483646 h 40284"/>
              <a:gd name="T58" fmla="*/ 2147483646 w 29738"/>
              <a:gd name="T59" fmla="*/ 2147483646 h 40284"/>
              <a:gd name="T60" fmla="*/ 2147483646 w 29738"/>
              <a:gd name="T61" fmla="*/ 2147483646 h 40284"/>
              <a:gd name="T62" fmla="*/ 2147483646 w 29738"/>
              <a:gd name="T63" fmla="*/ 2147483646 h 40284"/>
              <a:gd name="T64" fmla="*/ 2147483646 w 29738"/>
              <a:gd name="T65" fmla="*/ 2147483646 h 40284"/>
              <a:gd name="T66" fmla="*/ 2147483646 w 29738"/>
              <a:gd name="T67" fmla="*/ 1555608184 h 40284"/>
              <a:gd name="T68" fmla="*/ 2147483646 w 29738"/>
              <a:gd name="T69" fmla="*/ 204743493 h 40284"/>
              <a:gd name="T70" fmla="*/ 2147483646 w 29738"/>
              <a:gd name="T71" fmla="*/ 1268926492 h 40284"/>
              <a:gd name="T72" fmla="*/ 2147483646 w 29738"/>
              <a:gd name="T73" fmla="*/ 0 h 4028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9738" h="40284" extrusionOk="0">
                <a:moveTo>
                  <a:pt x="20659" y="0"/>
                </a:moveTo>
                <a:cubicBezTo>
                  <a:pt x="17022" y="4411"/>
                  <a:pt x="13953" y="10291"/>
                  <a:pt x="14882" y="16326"/>
                </a:cubicBezTo>
                <a:lnTo>
                  <a:pt x="14701" y="16584"/>
                </a:lnTo>
                <a:cubicBezTo>
                  <a:pt x="14340" y="17177"/>
                  <a:pt x="13979" y="17770"/>
                  <a:pt x="13669" y="18389"/>
                </a:cubicBezTo>
                <a:cubicBezTo>
                  <a:pt x="13205" y="13308"/>
                  <a:pt x="12406" y="8228"/>
                  <a:pt x="11271" y="3250"/>
                </a:cubicBezTo>
                <a:cubicBezTo>
                  <a:pt x="9698" y="8486"/>
                  <a:pt x="10497" y="14185"/>
                  <a:pt x="13463" y="18776"/>
                </a:cubicBezTo>
                <a:cubicBezTo>
                  <a:pt x="12844" y="19988"/>
                  <a:pt x="12303" y="21200"/>
                  <a:pt x="11813" y="22490"/>
                </a:cubicBezTo>
                <a:cubicBezTo>
                  <a:pt x="10342" y="17693"/>
                  <a:pt x="8150" y="12354"/>
                  <a:pt x="4540" y="8743"/>
                </a:cubicBezTo>
                <a:cubicBezTo>
                  <a:pt x="6551" y="13412"/>
                  <a:pt x="7634" y="19086"/>
                  <a:pt x="11658" y="22928"/>
                </a:cubicBezTo>
                <a:cubicBezTo>
                  <a:pt x="11451" y="23444"/>
                  <a:pt x="11271" y="23960"/>
                  <a:pt x="11116" y="24502"/>
                </a:cubicBezTo>
                <a:cubicBezTo>
                  <a:pt x="7067" y="22206"/>
                  <a:pt x="4978" y="18183"/>
                  <a:pt x="2579" y="14495"/>
                </a:cubicBezTo>
                <a:cubicBezTo>
                  <a:pt x="3559" y="18802"/>
                  <a:pt x="5571" y="24579"/>
                  <a:pt x="10884" y="25250"/>
                </a:cubicBezTo>
                <a:cubicBezTo>
                  <a:pt x="10729" y="25765"/>
                  <a:pt x="10652" y="25997"/>
                  <a:pt x="10420" y="26926"/>
                </a:cubicBezTo>
                <a:cubicBezTo>
                  <a:pt x="6758" y="25688"/>
                  <a:pt x="2786" y="24553"/>
                  <a:pt x="0" y="21226"/>
                </a:cubicBezTo>
                <a:cubicBezTo>
                  <a:pt x="136" y="25466"/>
                  <a:pt x="4517" y="27533"/>
                  <a:pt x="8624" y="27533"/>
                </a:cubicBezTo>
                <a:cubicBezTo>
                  <a:pt x="9188" y="27533"/>
                  <a:pt x="9748" y="27494"/>
                  <a:pt x="10291" y="27416"/>
                </a:cubicBezTo>
                <a:cubicBezTo>
                  <a:pt x="10162" y="27932"/>
                  <a:pt x="10033" y="28422"/>
                  <a:pt x="9930" y="28938"/>
                </a:cubicBezTo>
                <a:cubicBezTo>
                  <a:pt x="7962" y="29088"/>
                  <a:pt x="5995" y="29292"/>
                  <a:pt x="3944" y="29292"/>
                </a:cubicBezTo>
                <a:cubicBezTo>
                  <a:pt x="2822" y="29292"/>
                  <a:pt x="1676" y="29231"/>
                  <a:pt x="490" y="29067"/>
                </a:cubicBezTo>
                <a:cubicBezTo>
                  <a:pt x="1849" y="30026"/>
                  <a:pt x="3422" y="30331"/>
                  <a:pt x="5062" y="30331"/>
                </a:cubicBezTo>
                <a:cubicBezTo>
                  <a:pt x="6596" y="30331"/>
                  <a:pt x="8190" y="30064"/>
                  <a:pt x="9723" y="29814"/>
                </a:cubicBezTo>
                <a:cubicBezTo>
                  <a:pt x="9620" y="30253"/>
                  <a:pt x="9543" y="30666"/>
                  <a:pt x="9466" y="31104"/>
                </a:cubicBezTo>
                <a:cubicBezTo>
                  <a:pt x="6912" y="31517"/>
                  <a:pt x="4617" y="33245"/>
                  <a:pt x="1960" y="34122"/>
                </a:cubicBezTo>
                <a:cubicBezTo>
                  <a:pt x="2357" y="34238"/>
                  <a:pt x="2774" y="34290"/>
                  <a:pt x="3202" y="34290"/>
                </a:cubicBezTo>
                <a:cubicBezTo>
                  <a:pt x="5248" y="34290"/>
                  <a:pt x="7562" y="33085"/>
                  <a:pt x="9311" y="31826"/>
                </a:cubicBezTo>
                <a:cubicBezTo>
                  <a:pt x="8167" y="38164"/>
                  <a:pt x="7894" y="40283"/>
                  <a:pt x="8013" y="40283"/>
                </a:cubicBezTo>
                <a:cubicBezTo>
                  <a:pt x="8206" y="40283"/>
                  <a:pt x="9423" y="34747"/>
                  <a:pt x="9646" y="32548"/>
                </a:cubicBezTo>
                <a:cubicBezTo>
                  <a:pt x="10136" y="34431"/>
                  <a:pt x="11967" y="36881"/>
                  <a:pt x="14159" y="36984"/>
                </a:cubicBezTo>
                <a:cubicBezTo>
                  <a:pt x="12483" y="35592"/>
                  <a:pt x="12122" y="32780"/>
                  <a:pt x="9852" y="31491"/>
                </a:cubicBezTo>
                <a:cubicBezTo>
                  <a:pt x="9956" y="30949"/>
                  <a:pt x="10059" y="30382"/>
                  <a:pt x="10188" y="29814"/>
                </a:cubicBezTo>
                <a:cubicBezTo>
                  <a:pt x="11451" y="32445"/>
                  <a:pt x="15681" y="33941"/>
                  <a:pt x="18415" y="34508"/>
                </a:cubicBezTo>
                <a:cubicBezTo>
                  <a:pt x="15733" y="33116"/>
                  <a:pt x="13747" y="29557"/>
                  <a:pt x="10368" y="29067"/>
                </a:cubicBezTo>
                <a:cubicBezTo>
                  <a:pt x="10471" y="28499"/>
                  <a:pt x="10626" y="27958"/>
                  <a:pt x="10755" y="27416"/>
                </a:cubicBezTo>
                <a:cubicBezTo>
                  <a:pt x="13341" y="28949"/>
                  <a:pt x="16615" y="30151"/>
                  <a:pt x="19857" y="30151"/>
                </a:cubicBezTo>
                <a:cubicBezTo>
                  <a:pt x="21141" y="30151"/>
                  <a:pt x="22421" y="29963"/>
                  <a:pt x="23650" y="29531"/>
                </a:cubicBezTo>
                <a:cubicBezTo>
                  <a:pt x="23516" y="29538"/>
                  <a:pt x="23382" y="29542"/>
                  <a:pt x="23248" y="29542"/>
                </a:cubicBezTo>
                <a:cubicBezTo>
                  <a:pt x="19522" y="29542"/>
                  <a:pt x="15846" y="26761"/>
                  <a:pt x="11908" y="26761"/>
                </a:cubicBezTo>
                <a:cubicBezTo>
                  <a:pt x="11577" y="26761"/>
                  <a:pt x="11245" y="26780"/>
                  <a:pt x="10910" y="26823"/>
                </a:cubicBezTo>
                <a:cubicBezTo>
                  <a:pt x="11013" y="26359"/>
                  <a:pt x="11142" y="25894"/>
                  <a:pt x="11400" y="25017"/>
                </a:cubicBezTo>
                <a:cubicBezTo>
                  <a:pt x="14088" y="25693"/>
                  <a:pt x="17223" y="26342"/>
                  <a:pt x="19887" y="26342"/>
                </a:cubicBezTo>
                <a:cubicBezTo>
                  <a:pt x="21696" y="26342"/>
                  <a:pt x="23288" y="26042"/>
                  <a:pt x="24373" y="25250"/>
                </a:cubicBezTo>
                <a:cubicBezTo>
                  <a:pt x="23649" y="25368"/>
                  <a:pt x="22922" y="25416"/>
                  <a:pt x="22193" y="25416"/>
                </a:cubicBezTo>
                <a:cubicBezTo>
                  <a:pt x="19226" y="25416"/>
                  <a:pt x="16227" y="24628"/>
                  <a:pt x="13264" y="24628"/>
                </a:cubicBezTo>
                <a:cubicBezTo>
                  <a:pt x="12675" y="24628"/>
                  <a:pt x="12088" y="24659"/>
                  <a:pt x="11503" y="24734"/>
                </a:cubicBezTo>
                <a:cubicBezTo>
                  <a:pt x="11684" y="24141"/>
                  <a:pt x="11890" y="23547"/>
                  <a:pt x="12096" y="22954"/>
                </a:cubicBezTo>
                <a:cubicBezTo>
                  <a:pt x="13934" y="23651"/>
                  <a:pt x="15855" y="23994"/>
                  <a:pt x="17767" y="23994"/>
                </a:cubicBezTo>
                <a:cubicBezTo>
                  <a:pt x="20523" y="23994"/>
                  <a:pt x="23262" y="23282"/>
                  <a:pt x="25714" y="21897"/>
                </a:cubicBezTo>
                <a:cubicBezTo>
                  <a:pt x="24100" y="22475"/>
                  <a:pt x="22386" y="22662"/>
                  <a:pt x="20631" y="22662"/>
                </a:cubicBezTo>
                <a:cubicBezTo>
                  <a:pt x="17926" y="22662"/>
                  <a:pt x="15122" y="22218"/>
                  <a:pt x="12431" y="22077"/>
                </a:cubicBezTo>
                <a:cubicBezTo>
                  <a:pt x="12793" y="21175"/>
                  <a:pt x="12844" y="21020"/>
                  <a:pt x="13566" y="19524"/>
                </a:cubicBezTo>
                <a:cubicBezTo>
                  <a:pt x="14461" y="19680"/>
                  <a:pt x="15415" y="19765"/>
                  <a:pt x="16388" y="19765"/>
                </a:cubicBezTo>
                <a:cubicBezTo>
                  <a:pt x="20240" y="19765"/>
                  <a:pt x="24403" y="18438"/>
                  <a:pt x="26462" y="14959"/>
                </a:cubicBezTo>
                <a:cubicBezTo>
                  <a:pt x="22722" y="17744"/>
                  <a:pt x="17925" y="17744"/>
                  <a:pt x="13747" y="19137"/>
                </a:cubicBezTo>
                <a:cubicBezTo>
                  <a:pt x="14211" y="18234"/>
                  <a:pt x="14701" y="17332"/>
                  <a:pt x="15268" y="16481"/>
                </a:cubicBezTo>
                <a:cubicBezTo>
                  <a:pt x="21071" y="15526"/>
                  <a:pt x="27983" y="10936"/>
                  <a:pt x="29221" y="7841"/>
                </a:cubicBezTo>
                <a:cubicBezTo>
                  <a:pt x="25121" y="10858"/>
                  <a:pt x="20194" y="13360"/>
                  <a:pt x="15630" y="16016"/>
                </a:cubicBezTo>
                <a:cubicBezTo>
                  <a:pt x="18931" y="11271"/>
                  <a:pt x="28731" y="5829"/>
                  <a:pt x="29737" y="1032"/>
                </a:cubicBezTo>
                <a:cubicBezTo>
                  <a:pt x="27803" y="3173"/>
                  <a:pt x="25249" y="4668"/>
                  <a:pt x="22954" y="6396"/>
                </a:cubicBezTo>
                <a:cubicBezTo>
                  <a:pt x="19369" y="8821"/>
                  <a:pt x="18080" y="12483"/>
                  <a:pt x="15243" y="15759"/>
                </a:cubicBezTo>
                <a:cubicBezTo>
                  <a:pt x="16223" y="10368"/>
                  <a:pt x="19627" y="5649"/>
                  <a:pt x="20659" y="0"/>
                </a:cubicBez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lIns="121900" tIns="121900" rIns="121900" bIns="121900" anchor="ctr"/>
          <a:lstStyle/>
          <a:p>
            <a:pPr marL="0" marR="0" lvl="0" indent="0" algn="l" defTabSz="121917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grpSp>
        <p:nvGrpSpPr>
          <p:cNvPr id="5" name="Google Shape;694;p26"/>
          <p:cNvGrpSpPr>
            <a:grpSpLocks/>
          </p:cNvGrpSpPr>
          <p:nvPr/>
        </p:nvGrpSpPr>
        <p:grpSpPr bwMode="auto">
          <a:xfrm rot="10800000" flipH="1">
            <a:off x="1032934" y="-313267"/>
            <a:ext cx="1358900" cy="1143000"/>
            <a:chOff x="4649450" y="3501085"/>
            <a:chExt cx="1170736" cy="983475"/>
          </a:xfrm>
        </p:grpSpPr>
        <p:sp>
          <p:nvSpPr>
            <p:cNvPr id="6" name="Google Shape;695;p26"/>
            <p:cNvSpPr/>
            <p:nvPr/>
          </p:nvSpPr>
          <p:spPr>
            <a:xfrm>
              <a:off x="4649450" y="4151271"/>
              <a:ext cx="455894" cy="167556"/>
            </a:xfrm>
            <a:custGeom>
              <a:avLst/>
              <a:gdLst/>
              <a:ahLst/>
              <a:cxnLst/>
              <a:rect l="l" t="t" r="r" b="b"/>
              <a:pathLst>
                <a:path w="18259" h="6731" extrusionOk="0">
                  <a:moveTo>
                    <a:pt x="14506" y="1"/>
                  </a:moveTo>
                  <a:lnTo>
                    <a:pt x="14454" y="52"/>
                  </a:lnTo>
                  <a:cubicBezTo>
                    <a:pt x="10483" y="3121"/>
                    <a:pt x="5815" y="5107"/>
                    <a:pt x="888" y="5855"/>
                  </a:cubicBezTo>
                  <a:cubicBezTo>
                    <a:pt x="21" y="6472"/>
                    <a:pt x="0" y="6730"/>
                    <a:pt x="534" y="6730"/>
                  </a:cubicBezTo>
                  <a:cubicBezTo>
                    <a:pt x="3080" y="6730"/>
                    <a:pt x="18259" y="854"/>
                    <a:pt x="14506" y="1"/>
                  </a:cubicBezTo>
                  <a:close/>
                </a:path>
              </a:pathLst>
            </a:custGeom>
            <a:solidFill>
              <a:schemeClr val="accent6"/>
            </a:solidFill>
            <a:ln>
              <a:noFill/>
            </a:ln>
          </p:spPr>
          <p:txBody>
            <a:bodyPr spcFirstLastPara="1" lIns="91425" tIns="91425" rIns="91425" bIns="91425" anchor="ctr"/>
            <a:lstStyle/>
            <a:p>
              <a:pPr marL="0" marR="0" lvl="0" indent="0" algn="l" defTabSz="1219170" rtl="0" eaLnBrk="1" fontAlgn="base"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sp>
          <p:nvSpPr>
            <p:cNvPr id="7" name="Google Shape;696;p26"/>
            <p:cNvSpPr>
              <a:spLocks/>
            </p:cNvSpPr>
            <p:nvPr/>
          </p:nvSpPr>
          <p:spPr bwMode="auto">
            <a:xfrm>
              <a:off x="4702761" y="3501085"/>
              <a:ext cx="1117425" cy="983475"/>
            </a:xfrm>
            <a:custGeom>
              <a:avLst/>
              <a:gdLst>
                <a:gd name="T0" fmla="*/ 568421875 w 44697"/>
                <a:gd name="T1" fmla="*/ 93421875 h 39339"/>
                <a:gd name="T2" fmla="*/ 558546875 w 44697"/>
                <a:gd name="T3" fmla="*/ 141171875 h 39339"/>
                <a:gd name="T4" fmla="*/ 538640625 w 44697"/>
                <a:gd name="T5" fmla="*/ 148218750 h 39339"/>
                <a:gd name="T6" fmla="*/ 540812500 w 44697"/>
                <a:gd name="T7" fmla="*/ 105296875 h 39339"/>
                <a:gd name="T8" fmla="*/ 568421875 w 44697"/>
                <a:gd name="T9" fmla="*/ 93421875 h 39339"/>
                <a:gd name="T10" fmla="*/ 330812500 w 44697"/>
                <a:gd name="T11" fmla="*/ 156265625 h 39339"/>
                <a:gd name="T12" fmla="*/ 333281250 w 44697"/>
                <a:gd name="T13" fmla="*/ 156484375 h 39339"/>
                <a:gd name="T14" fmla="*/ 318171875 w 44697"/>
                <a:gd name="T15" fmla="*/ 225640625 h 39339"/>
                <a:gd name="T16" fmla="*/ 315546875 w 44697"/>
                <a:gd name="T17" fmla="*/ 225390625 h 39339"/>
                <a:gd name="T18" fmla="*/ 330812500 w 44697"/>
                <a:gd name="T19" fmla="*/ 156265625 h 39339"/>
                <a:gd name="T20" fmla="*/ 308812500 w 44697"/>
                <a:gd name="T21" fmla="*/ 337437500 h 39339"/>
                <a:gd name="T22" fmla="*/ 331671875 w 44697"/>
                <a:gd name="T23" fmla="*/ 342250000 h 39339"/>
                <a:gd name="T24" fmla="*/ 334062500 w 44697"/>
                <a:gd name="T25" fmla="*/ 393734375 h 39339"/>
                <a:gd name="T26" fmla="*/ 310703125 w 44697"/>
                <a:gd name="T27" fmla="*/ 388593750 h 39339"/>
                <a:gd name="T28" fmla="*/ 308812500 w 44697"/>
                <a:gd name="T29" fmla="*/ 337437500 h 39339"/>
                <a:gd name="T30" fmla="*/ 377843750 w 44697"/>
                <a:gd name="T31" fmla="*/ 408781250 h 39339"/>
                <a:gd name="T32" fmla="*/ 404203125 w 44697"/>
                <a:gd name="T33" fmla="*/ 431718750 h 39339"/>
                <a:gd name="T34" fmla="*/ 392500000 w 44697"/>
                <a:gd name="T35" fmla="*/ 437390625 h 39339"/>
                <a:gd name="T36" fmla="*/ 366328125 w 44697"/>
                <a:gd name="T37" fmla="*/ 414390625 h 39339"/>
                <a:gd name="T38" fmla="*/ 377843750 w 44697"/>
                <a:gd name="T39" fmla="*/ 408781250 h 39339"/>
                <a:gd name="T40" fmla="*/ 400093750 w 44697"/>
                <a:gd name="T41" fmla="*/ 0 h 39339"/>
                <a:gd name="T42" fmla="*/ 279687500 w 44697"/>
                <a:gd name="T43" fmla="*/ 100875000 h 39339"/>
                <a:gd name="T44" fmla="*/ 274265625 w 44697"/>
                <a:gd name="T45" fmla="*/ 248312500 h 39339"/>
                <a:gd name="T46" fmla="*/ 247046875 w 44697"/>
                <a:gd name="T47" fmla="*/ 211687500 h 39339"/>
                <a:gd name="T48" fmla="*/ 263968750 w 44697"/>
                <a:gd name="T49" fmla="*/ 32765625 h 39339"/>
                <a:gd name="T50" fmla="*/ 263968750 w 44697"/>
                <a:gd name="T51" fmla="*/ 32765625 h 39339"/>
                <a:gd name="T52" fmla="*/ 179015625 w 44697"/>
                <a:gd name="T53" fmla="*/ 322359375 h 39339"/>
                <a:gd name="T54" fmla="*/ 176515625 w 44697"/>
                <a:gd name="T55" fmla="*/ 322109375 h 39339"/>
                <a:gd name="T56" fmla="*/ 97937500 w 44697"/>
                <a:gd name="T57" fmla="*/ 144390625 h 39339"/>
                <a:gd name="T58" fmla="*/ 97937500 w 44697"/>
                <a:gd name="T59" fmla="*/ 144390625 h 39339"/>
                <a:gd name="T60" fmla="*/ 21375000 w 44697"/>
                <a:gd name="T61" fmla="*/ 330171875 h 39339"/>
                <a:gd name="T62" fmla="*/ 133796875 w 44697"/>
                <a:gd name="T63" fmla="*/ 420828125 h 39339"/>
                <a:gd name="T64" fmla="*/ 205937500 w 44697"/>
                <a:gd name="T65" fmla="*/ 579609375 h 39339"/>
                <a:gd name="T66" fmla="*/ 321625000 w 44697"/>
                <a:gd name="T67" fmla="*/ 614656250 h 39339"/>
                <a:gd name="T68" fmla="*/ 401375000 w 44697"/>
                <a:gd name="T69" fmla="*/ 590093750 h 39339"/>
                <a:gd name="T70" fmla="*/ 343359375 w 44697"/>
                <a:gd name="T71" fmla="*/ 557843750 h 39339"/>
                <a:gd name="T72" fmla="*/ 249859375 w 44697"/>
                <a:gd name="T73" fmla="*/ 462750000 h 39339"/>
                <a:gd name="T74" fmla="*/ 259890625 w 44697"/>
                <a:gd name="T75" fmla="*/ 461968750 h 39339"/>
                <a:gd name="T76" fmla="*/ 447968750 w 44697"/>
                <a:gd name="T77" fmla="*/ 519750000 h 39339"/>
                <a:gd name="T78" fmla="*/ 507359375 w 44697"/>
                <a:gd name="T79" fmla="*/ 502234375 h 39339"/>
                <a:gd name="T80" fmla="*/ 577078125 w 44697"/>
                <a:gd name="T81" fmla="*/ 433734375 h 39339"/>
                <a:gd name="T82" fmla="*/ 577078125 w 44697"/>
                <a:gd name="T83" fmla="*/ 433734375 h 39339"/>
                <a:gd name="T84" fmla="*/ 531578125 w 44697"/>
                <a:gd name="T85" fmla="*/ 436671875 h 39339"/>
                <a:gd name="T86" fmla="*/ 401375000 w 44697"/>
                <a:gd name="T87" fmla="*/ 379328125 h 39339"/>
                <a:gd name="T88" fmla="*/ 419578125 w 44697"/>
                <a:gd name="T89" fmla="*/ 361828125 h 39339"/>
                <a:gd name="T90" fmla="*/ 546062500 w 44697"/>
                <a:gd name="T91" fmla="*/ 382265625 h 39339"/>
                <a:gd name="T92" fmla="*/ 567406250 w 44697"/>
                <a:gd name="T93" fmla="*/ 377312500 h 39339"/>
                <a:gd name="T94" fmla="*/ 642765625 w 44697"/>
                <a:gd name="T95" fmla="*/ 289062500 h 39339"/>
                <a:gd name="T96" fmla="*/ 642765625 w 44697"/>
                <a:gd name="T97" fmla="*/ 289062500 h 39339"/>
                <a:gd name="T98" fmla="*/ 569609375 w 44697"/>
                <a:gd name="T99" fmla="*/ 299906250 h 39339"/>
                <a:gd name="T100" fmla="*/ 519453125 w 44697"/>
                <a:gd name="T101" fmla="*/ 245937500 h 39339"/>
                <a:gd name="T102" fmla="*/ 662109375 w 44697"/>
                <a:gd name="T103" fmla="*/ 203218750 h 39339"/>
                <a:gd name="T104" fmla="*/ 683468750 w 44697"/>
                <a:gd name="T105" fmla="*/ 64203125 h 39339"/>
                <a:gd name="T106" fmla="*/ 564890625 w 44697"/>
                <a:gd name="T107" fmla="*/ 31984375 h 39339"/>
                <a:gd name="T108" fmla="*/ 453765625 w 44697"/>
                <a:gd name="T109" fmla="*/ 127062500 h 39339"/>
                <a:gd name="T110" fmla="*/ 425046875 w 44697"/>
                <a:gd name="T111" fmla="*/ 158625000 h 39339"/>
                <a:gd name="T112" fmla="*/ 406625000 w 44697"/>
                <a:gd name="T113" fmla="*/ 152046875 h 39339"/>
                <a:gd name="T114" fmla="*/ 429187500 w 44697"/>
                <a:gd name="T115" fmla="*/ 16640625 h 39339"/>
                <a:gd name="T116" fmla="*/ 400093750 w 44697"/>
                <a:gd name="T117" fmla="*/ 0 h 39339"/>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44697" h="39339" extrusionOk="0">
                  <a:moveTo>
                    <a:pt x="36379" y="5979"/>
                  </a:moveTo>
                  <a:cubicBezTo>
                    <a:pt x="37626" y="5979"/>
                    <a:pt x="37864" y="7555"/>
                    <a:pt x="35747" y="9035"/>
                  </a:cubicBezTo>
                  <a:cubicBezTo>
                    <a:pt x="35259" y="9350"/>
                    <a:pt x="34824" y="9486"/>
                    <a:pt x="34473" y="9486"/>
                  </a:cubicBezTo>
                  <a:cubicBezTo>
                    <a:pt x="33357" y="9486"/>
                    <a:pt x="33082" y="8112"/>
                    <a:pt x="34612" y="6739"/>
                  </a:cubicBezTo>
                  <a:cubicBezTo>
                    <a:pt x="35297" y="6203"/>
                    <a:pt x="35910" y="5979"/>
                    <a:pt x="36379" y="5979"/>
                  </a:cubicBezTo>
                  <a:close/>
                  <a:moveTo>
                    <a:pt x="21172" y="10001"/>
                  </a:moveTo>
                  <a:cubicBezTo>
                    <a:pt x="21224" y="10001"/>
                    <a:pt x="21276" y="10006"/>
                    <a:pt x="21330" y="10015"/>
                  </a:cubicBezTo>
                  <a:cubicBezTo>
                    <a:pt x="22725" y="10339"/>
                    <a:pt x="21930" y="14441"/>
                    <a:pt x="20363" y="14441"/>
                  </a:cubicBezTo>
                  <a:cubicBezTo>
                    <a:pt x="20308" y="14441"/>
                    <a:pt x="20252" y="14435"/>
                    <a:pt x="20195" y="14425"/>
                  </a:cubicBezTo>
                  <a:cubicBezTo>
                    <a:pt x="18771" y="14125"/>
                    <a:pt x="19573" y="10001"/>
                    <a:pt x="21172" y="10001"/>
                  </a:cubicBezTo>
                  <a:close/>
                  <a:moveTo>
                    <a:pt x="19764" y="21596"/>
                  </a:moveTo>
                  <a:cubicBezTo>
                    <a:pt x="20187" y="21596"/>
                    <a:pt x="20679" y="21690"/>
                    <a:pt x="21227" y="21904"/>
                  </a:cubicBezTo>
                  <a:cubicBezTo>
                    <a:pt x="23760" y="23171"/>
                    <a:pt x="23321" y="25199"/>
                    <a:pt x="21380" y="25199"/>
                  </a:cubicBezTo>
                  <a:cubicBezTo>
                    <a:pt x="20950" y="25199"/>
                    <a:pt x="20447" y="25099"/>
                    <a:pt x="19885" y="24870"/>
                  </a:cubicBezTo>
                  <a:cubicBezTo>
                    <a:pt x="17338" y="23618"/>
                    <a:pt x="17796" y="21596"/>
                    <a:pt x="19764" y="21596"/>
                  </a:cubicBezTo>
                  <a:close/>
                  <a:moveTo>
                    <a:pt x="24182" y="26162"/>
                  </a:moveTo>
                  <a:cubicBezTo>
                    <a:pt x="24978" y="26162"/>
                    <a:pt x="26067" y="26763"/>
                    <a:pt x="25869" y="27630"/>
                  </a:cubicBezTo>
                  <a:cubicBezTo>
                    <a:pt x="25759" y="27880"/>
                    <a:pt x="25466" y="27993"/>
                    <a:pt x="25120" y="27993"/>
                  </a:cubicBezTo>
                  <a:cubicBezTo>
                    <a:pt x="24325" y="27993"/>
                    <a:pt x="23247" y="27401"/>
                    <a:pt x="23445" y="26521"/>
                  </a:cubicBezTo>
                  <a:cubicBezTo>
                    <a:pt x="23553" y="26273"/>
                    <a:pt x="23840" y="26162"/>
                    <a:pt x="24182" y="26162"/>
                  </a:cubicBezTo>
                  <a:close/>
                  <a:moveTo>
                    <a:pt x="25606" y="0"/>
                  </a:moveTo>
                  <a:cubicBezTo>
                    <a:pt x="22588" y="0"/>
                    <a:pt x="17675" y="4496"/>
                    <a:pt x="17900" y="6456"/>
                  </a:cubicBezTo>
                  <a:cubicBezTo>
                    <a:pt x="16987" y="8479"/>
                    <a:pt x="18562" y="15892"/>
                    <a:pt x="17553" y="15892"/>
                  </a:cubicBezTo>
                  <a:cubicBezTo>
                    <a:pt x="17250" y="15892"/>
                    <a:pt x="16715" y="15226"/>
                    <a:pt x="15811" y="13548"/>
                  </a:cubicBezTo>
                  <a:cubicBezTo>
                    <a:pt x="13644" y="6765"/>
                    <a:pt x="18519" y="3541"/>
                    <a:pt x="16894" y="2097"/>
                  </a:cubicBezTo>
                  <a:cubicBezTo>
                    <a:pt x="4927" y="6524"/>
                    <a:pt x="13981" y="20631"/>
                    <a:pt x="11457" y="20631"/>
                  </a:cubicBezTo>
                  <a:cubicBezTo>
                    <a:pt x="11408" y="20631"/>
                    <a:pt x="11355" y="20625"/>
                    <a:pt x="11297" y="20615"/>
                  </a:cubicBezTo>
                  <a:cubicBezTo>
                    <a:pt x="3844" y="16823"/>
                    <a:pt x="7919" y="10273"/>
                    <a:pt x="6268" y="9241"/>
                  </a:cubicBezTo>
                  <a:cubicBezTo>
                    <a:pt x="1780" y="9447"/>
                    <a:pt x="1" y="18345"/>
                    <a:pt x="1368" y="21131"/>
                  </a:cubicBezTo>
                  <a:cubicBezTo>
                    <a:pt x="2425" y="24225"/>
                    <a:pt x="5314" y="26727"/>
                    <a:pt x="8563" y="26933"/>
                  </a:cubicBezTo>
                  <a:cubicBezTo>
                    <a:pt x="6681" y="33304"/>
                    <a:pt x="11968" y="36295"/>
                    <a:pt x="13180" y="37095"/>
                  </a:cubicBezTo>
                  <a:cubicBezTo>
                    <a:pt x="16091" y="38759"/>
                    <a:pt x="18570" y="39338"/>
                    <a:pt x="20584" y="39338"/>
                  </a:cubicBezTo>
                  <a:cubicBezTo>
                    <a:pt x="22940" y="39338"/>
                    <a:pt x="24659" y="38544"/>
                    <a:pt x="25688" y="37766"/>
                  </a:cubicBezTo>
                  <a:cubicBezTo>
                    <a:pt x="27932" y="35831"/>
                    <a:pt x="26101" y="36167"/>
                    <a:pt x="21975" y="35702"/>
                  </a:cubicBezTo>
                  <a:cubicBezTo>
                    <a:pt x="17100" y="35522"/>
                    <a:pt x="14469" y="31086"/>
                    <a:pt x="15991" y="29616"/>
                  </a:cubicBezTo>
                  <a:cubicBezTo>
                    <a:pt x="16201" y="29582"/>
                    <a:pt x="16415" y="29566"/>
                    <a:pt x="16633" y="29566"/>
                  </a:cubicBezTo>
                  <a:cubicBezTo>
                    <a:pt x="19978" y="29566"/>
                    <a:pt x="24301" y="33264"/>
                    <a:pt x="28670" y="33264"/>
                  </a:cubicBezTo>
                  <a:cubicBezTo>
                    <a:pt x="29941" y="33264"/>
                    <a:pt x="31216" y="32951"/>
                    <a:pt x="32471" y="32143"/>
                  </a:cubicBezTo>
                  <a:cubicBezTo>
                    <a:pt x="34277" y="31215"/>
                    <a:pt x="38068" y="28558"/>
                    <a:pt x="36933" y="27759"/>
                  </a:cubicBezTo>
                  <a:cubicBezTo>
                    <a:pt x="35945" y="27884"/>
                    <a:pt x="34966" y="27947"/>
                    <a:pt x="34021" y="27947"/>
                  </a:cubicBezTo>
                  <a:cubicBezTo>
                    <a:pt x="29910" y="27947"/>
                    <a:pt x="26443" y="26752"/>
                    <a:pt x="25688" y="24277"/>
                  </a:cubicBezTo>
                  <a:cubicBezTo>
                    <a:pt x="25424" y="23442"/>
                    <a:pt x="25932" y="23157"/>
                    <a:pt x="26853" y="23157"/>
                  </a:cubicBezTo>
                  <a:cubicBezTo>
                    <a:pt x="28828" y="23157"/>
                    <a:pt x="32703" y="24465"/>
                    <a:pt x="34948" y="24465"/>
                  </a:cubicBezTo>
                  <a:cubicBezTo>
                    <a:pt x="35537" y="24465"/>
                    <a:pt x="36013" y="24375"/>
                    <a:pt x="36314" y="24148"/>
                  </a:cubicBezTo>
                  <a:cubicBezTo>
                    <a:pt x="38816" y="23606"/>
                    <a:pt x="43303" y="19274"/>
                    <a:pt x="41137" y="18500"/>
                  </a:cubicBezTo>
                  <a:cubicBezTo>
                    <a:pt x="39565" y="18986"/>
                    <a:pt x="37927" y="19194"/>
                    <a:pt x="36455" y="19194"/>
                  </a:cubicBezTo>
                  <a:cubicBezTo>
                    <a:pt x="32299" y="19194"/>
                    <a:pt x="29474" y="17531"/>
                    <a:pt x="33245" y="15740"/>
                  </a:cubicBezTo>
                  <a:cubicBezTo>
                    <a:pt x="36340" y="14554"/>
                    <a:pt x="40131" y="15818"/>
                    <a:pt x="42375" y="13006"/>
                  </a:cubicBezTo>
                  <a:cubicBezTo>
                    <a:pt x="43355" y="10453"/>
                    <a:pt x="44696" y="5966"/>
                    <a:pt x="43742" y="4109"/>
                  </a:cubicBezTo>
                  <a:cubicBezTo>
                    <a:pt x="41314" y="2858"/>
                    <a:pt x="38595" y="2047"/>
                    <a:pt x="36153" y="2047"/>
                  </a:cubicBezTo>
                  <a:cubicBezTo>
                    <a:pt x="32654" y="2047"/>
                    <a:pt x="29725" y="3712"/>
                    <a:pt x="29041" y="8132"/>
                  </a:cubicBezTo>
                  <a:cubicBezTo>
                    <a:pt x="28743" y="9270"/>
                    <a:pt x="28120" y="10152"/>
                    <a:pt x="27203" y="10152"/>
                  </a:cubicBezTo>
                  <a:cubicBezTo>
                    <a:pt x="26852" y="10152"/>
                    <a:pt x="26459" y="10023"/>
                    <a:pt x="26024" y="9731"/>
                  </a:cubicBezTo>
                  <a:cubicBezTo>
                    <a:pt x="23651" y="7100"/>
                    <a:pt x="26901" y="3851"/>
                    <a:pt x="27468" y="1065"/>
                  </a:cubicBezTo>
                  <a:cubicBezTo>
                    <a:pt x="27065" y="312"/>
                    <a:pt x="26401" y="0"/>
                    <a:pt x="25606" y="0"/>
                  </a:cubicBez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marL="0" marR="0" lvl="0" indent="0" algn="l" defTabSz="121917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sp>
          <p:nvSpPr>
            <p:cNvPr id="8" name="Google Shape;697;p26"/>
            <p:cNvSpPr/>
            <p:nvPr/>
          </p:nvSpPr>
          <p:spPr>
            <a:xfrm>
              <a:off x="4835455" y="3612181"/>
              <a:ext cx="811492" cy="761284"/>
            </a:xfrm>
            <a:custGeom>
              <a:avLst/>
              <a:gdLst/>
              <a:ahLst/>
              <a:cxnLst/>
              <a:rect l="l" t="t" r="r" b="b"/>
              <a:pathLst>
                <a:path w="32471" h="30460" extrusionOk="0">
                  <a:moveTo>
                    <a:pt x="21097" y="0"/>
                  </a:moveTo>
                  <a:lnTo>
                    <a:pt x="21097" y="0"/>
                  </a:lnTo>
                  <a:cubicBezTo>
                    <a:pt x="18312" y="4075"/>
                    <a:pt x="17873" y="9827"/>
                    <a:pt x="20014" y="14675"/>
                  </a:cubicBezTo>
                  <a:cubicBezTo>
                    <a:pt x="17796" y="15759"/>
                    <a:pt x="15114" y="17177"/>
                    <a:pt x="12663" y="18544"/>
                  </a:cubicBezTo>
                  <a:cubicBezTo>
                    <a:pt x="8614" y="14005"/>
                    <a:pt x="8589" y="9827"/>
                    <a:pt x="10007" y="4901"/>
                  </a:cubicBezTo>
                  <a:lnTo>
                    <a:pt x="10007" y="4901"/>
                  </a:lnTo>
                  <a:cubicBezTo>
                    <a:pt x="7841" y="9208"/>
                    <a:pt x="8924" y="14908"/>
                    <a:pt x="12457" y="18647"/>
                  </a:cubicBezTo>
                  <a:cubicBezTo>
                    <a:pt x="10884" y="19524"/>
                    <a:pt x="8769" y="20762"/>
                    <a:pt x="6912" y="21897"/>
                  </a:cubicBezTo>
                  <a:cubicBezTo>
                    <a:pt x="2192" y="20607"/>
                    <a:pt x="26" y="15217"/>
                    <a:pt x="464" y="10446"/>
                  </a:cubicBezTo>
                  <a:lnTo>
                    <a:pt x="464" y="10446"/>
                  </a:lnTo>
                  <a:cubicBezTo>
                    <a:pt x="0" y="10884"/>
                    <a:pt x="284" y="12096"/>
                    <a:pt x="258" y="13231"/>
                  </a:cubicBezTo>
                  <a:cubicBezTo>
                    <a:pt x="568" y="16739"/>
                    <a:pt x="2734" y="20891"/>
                    <a:pt x="6628" y="22052"/>
                  </a:cubicBezTo>
                  <a:cubicBezTo>
                    <a:pt x="6345" y="22464"/>
                    <a:pt x="4153" y="23135"/>
                    <a:pt x="4230" y="23805"/>
                  </a:cubicBezTo>
                  <a:cubicBezTo>
                    <a:pt x="4926" y="23367"/>
                    <a:pt x="6061" y="22671"/>
                    <a:pt x="7170" y="22000"/>
                  </a:cubicBezTo>
                  <a:lnTo>
                    <a:pt x="7170" y="22000"/>
                  </a:lnTo>
                  <a:cubicBezTo>
                    <a:pt x="5519" y="24527"/>
                    <a:pt x="6783" y="29840"/>
                    <a:pt x="9491" y="30459"/>
                  </a:cubicBezTo>
                  <a:cubicBezTo>
                    <a:pt x="5881" y="28138"/>
                    <a:pt x="5287" y="21819"/>
                    <a:pt x="10162" y="20220"/>
                  </a:cubicBezTo>
                  <a:cubicBezTo>
                    <a:pt x="14902" y="21989"/>
                    <a:pt x="18574" y="27881"/>
                    <a:pt x="24211" y="27881"/>
                  </a:cubicBezTo>
                  <a:cubicBezTo>
                    <a:pt x="24248" y="27881"/>
                    <a:pt x="24284" y="27881"/>
                    <a:pt x="24321" y="27880"/>
                  </a:cubicBezTo>
                  <a:cubicBezTo>
                    <a:pt x="18956" y="27236"/>
                    <a:pt x="15397" y="22438"/>
                    <a:pt x="10394" y="20091"/>
                  </a:cubicBezTo>
                  <a:cubicBezTo>
                    <a:pt x="13515" y="18286"/>
                    <a:pt x="16816" y="16507"/>
                    <a:pt x="20246" y="14804"/>
                  </a:cubicBezTo>
                  <a:lnTo>
                    <a:pt x="21871" y="14005"/>
                  </a:lnTo>
                  <a:cubicBezTo>
                    <a:pt x="24118" y="15173"/>
                    <a:pt x="27476" y="18015"/>
                    <a:pt x="30159" y="18015"/>
                  </a:cubicBezTo>
                  <a:cubicBezTo>
                    <a:pt x="30617" y="18015"/>
                    <a:pt x="31055" y="17932"/>
                    <a:pt x="31465" y="17745"/>
                  </a:cubicBezTo>
                  <a:lnTo>
                    <a:pt x="31465" y="17745"/>
                  </a:lnTo>
                  <a:cubicBezTo>
                    <a:pt x="31199" y="17778"/>
                    <a:pt x="30936" y="17794"/>
                    <a:pt x="30677" y="17794"/>
                  </a:cubicBezTo>
                  <a:cubicBezTo>
                    <a:pt x="27570" y="17794"/>
                    <a:pt x="24936" y="15495"/>
                    <a:pt x="22103" y="13876"/>
                  </a:cubicBezTo>
                  <a:cubicBezTo>
                    <a:pt x="25224" y="12380"/>
                    <a:pt x="31671" y="9053"/>
                    <a:pt x="32471" y="6061"/>
                  </a:cubicBezTo>
                  <a:lnTo>
                    <a:pt x="32471" y="6061"/>
                  </a:lnTo>
                  <a:cubicBezTo>
                    <a:pt x="31052" y="8176"/>
                    <a:pt x="28912" y="9904"/>
                    <a:pt x="26539" y="11297"/>
                  </a:cubicBezTo>
                  <a:cubicBezTo>
                    <a:pt x="25966" y="10495"/>
                    <a:pt x="28283" y="4708"/>
                    <a:pt x="28085" y="4708"/>
                  </a:cubicBezTo>
                  <a:cubicBezTo>
                    <a:pt x="28060" y="4708"/>
                    <a:pt x="27995" y="4799"/>
                    <a:pt x="27880" y="5004"/>
                  </a:cubicBezTo>
                  <a:cubicBezTo>
                    <a:pt x="24037" y="12432"/>
                    <a:pt x="30201" y="9904"/>
                    <a:pt x="20194" y="14572"/>
                  </a:cubicBezTo>
                  <a:cubicBezTo>
                    <a:pt x="17770" y="9208"/>
                    <a:pt x="19034" y="4256"/>
                    <a:pt x="21097" y="0"/>
                  </a:cubicBezTo>
                  <a:close/>
                </a:path>
              </a:pathLst>
            </a:custGeom>
            <a:solidFill>
              <a:schemeClr val="accent6"/>
            </a:solidFill>
            <a:ln>
              <a:noFill/>
            </a:ln>
          </p:spPr>
          <p:txBody>
            <a:bodyPr spcFirstLastPara="1" lIns="91425" tIns="91425" rIns="91425" bIns="91425" anchor="ctr"/>
            <a:lstStyle/>
            <a:p>
              <a:pPr marL="0" marR="0" lvl="0" indent="0" algn="l" defTabSz="1219170" rtl="0" eaLnBrk="1" fontAlgn="base"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grpSp>
      <p:grpSp>
        <p:nvGrpSpPr>
          <p:cNvPr id="9" name="Google Shape;698;p26"/>
          <p:cNvGrpSpPr>
            <a:grpSpLocks/>
          </p:cNvGrpSpPr>
          <p:nvPr/>
        </p:nvGrpSpPr>
        <p:grpSpPr bwMode="auto">
          <a:xfrm flipH="1">
            <a:off x="11529484" y="4959351"/>
            <a:ext cx="1634067" cy="1312333"/>
            <a:chOff x="4649450" y="3527425"/>
            <a:chExt cx="1224050" cy="983475"/>
          </a:xfrm>
        </p:grpSpPr>
        <p:sp>
          <p:nvSpPr>
            <p:cNvPr id="10" name="Google Shape;699;p26"/>
            <p:cNvSpPr/>
            <p:nvPr/>
          </p:nvSpPr>
          <p:spPr>
            <a:xfrm>
              <a:off x="4649450" y="4150821"/>
              <a:ext cx="456640" cy="168143"/>
            </a:xfrm>
            <a:custGeom>
              <a:avLst/>
              <a:gdLst/>
              <a:ahLst/>
              <a:cxnLst/>
              <a:rect l="l" t="t" r="r" b="b"/>
              <a:pathLst>
                <a:path w="18259" h="6731" extrusionOk="0">
                  <a:moveTo>
                    <a:pt x="14506" y="1"/>
                  </a:moveTo>
                  <a:lnTo>
                    <a:pt x="14454" y="52"/>
                  </a:lnTo>
                  <a:cubicBezTo>
                    <a:pt x="10483" y="3121"/>
                    <a:pt x="5815" y="5107"/>
                    <a:pt x="888" y="5855"/>
                  </a:cubicBezTo>
                  <a:cubicBezTo>
                    <a:pt x="21" y="6472"/>
                    <a:pt x="0" y="6730"/>
                    <a:pt x="534" y="6730"/>
                  </a:cubicBezTo>
                  <a:cubicBezTo>
                    <a:pt x="3080" y="6730"/>
                    <a:pt x="18259" y="854"/>
                    <a:pt x="14506" y="1"/>
                  </a:cubicBezTo>
                  <a:close/>
                </a:path>
              </a:pathLst>
            </a:custGeom>
            <a:solidFill>
              <a:schemeClr val="accent3"/>
            </a:solidFill>
            <a:ln>
              <a:noFill/>
            </a:ln>
          </p:spPr>
          <p:txBody>
            <a:bodyPr spcFirstLastPara="1" lIns="91425" tIns="91425" rIns="91425" bIns="91425" anchor="ctr"/>
            <a:lstStyle/>
            <a:p>
              <a:pPr marL="0" marR="0" lvl="0" indent="0" algn="l" defTabSz="1219170" rtl="0" eaLnBrk="1" fontAlgn="base"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sp>
          <p:nvSpPr>
            <p:cNvPr id="11" name="Google Shape;700;p26"/>
            <p:cNvSpPr/>
            <p:nvPr/>
          </p:nvSpPr>
          <p:spPr>
            <a:xfrm>
              <a:off x="4755683" y="3527425"/>
              <a:ext cx="1117817" cy="983475"/>
            </a:xfrm>
            <a:custGeom>
              <a:avLst/>
              <a:gdLst/>
              <a:ahLst/>
              <a:cxnLst/>
              <a:rect l="l" t="t" r="r" b="b"/>
              <a:pathLst>
                <a:path w="44697" h="39339" extrusionOk="0">
                  <a:moveTo>
                    <a:pt x="36379" y="5979"/>
                  </a:moveTo>
                  <a:cubicBezTo>
                    <a:pt x="37626" y="5979"/>
                    <a:pt x="37864" y="7555"/>
                    <a:pt x="35747" y="9035"/>
                  </a:cubicBezTo>
                  <a:cubicBezTo>
                    <a:pt x="35259" y="9350"/>
                    <a:pt x="34824" y="9486"/>
                    <a:pt x="34473" y="9486"/>
                  </a:cubicBezTo>
                  <a:cubicBezTo>
                    <a:pt x="33357" y="9486"/>
                    <a:pt x="33082" y="8112"/>
                    <a:pt x="34612" y="6739"/>
                  </a:cubicBezTo>
                  <a:cubicBezTo>
                    <a:pt x="35297" y="6203"/>
                    <a:pt x="35910" y="5979"/>
                    <a:pt x="36379" y="5979"/>
                  </a:cubicBezTo>
                  <a:close/>
                  <a:moveTo>
                    <a:pt x="21172" y="10001"/>
                  </a:moveTo>
                  <a:cubicBezTo>
                    <a:pt x="21224" y="10001"/>
                    <a:pt x="21276" y="10006"/>
                    <a:pt x="21330" y="10015"/>
                  </a:cubicBezTo>
                  <a:cubicBezTo>
                    <a:pt x="22725" y="10339"/>
                    <a:pt x="21930" y="14441"/>
                    <a:pt x="20363" y="14441"/>
                  </a:cubicBezTo>
                  <a:cubicBezTo>
                    <a:pt x="20308" y="14441"/>
                    <a:pt x="20252" y="14435"/>
                    <a:pt x="20195" y="14425"/>
                  </a:cubicBezTo>
                  <a:cubicBezTo>
                    <a:pt x="18771" y="14125"/>
                    <a:pt x="19573" y="10001"/>
                    <a:pt x="21172" y="10001"/>
                  </a:cubicBezTo>
                  <a:close/>
                  <a:moveTo>
                    <a:pt x="19764" y="21596"/>
                  </a:moveTo>
                  <a:cubicBezTo>
                    <a:pt x="20187" y="21596"/>
                    <a:pt x="20679" y="21690"/>
                    <a:pt x="21227" y="21904"/>
                  </a:cubicBezTo>
                  <a:cubicBezTo>
                    <a:pt x="23760" y="23171"/>
                    <a:pt x="23321" y="25199"/>
                    <a:pt x="21380" y="25199"/>
                  </a:cubicBezTo>
                  <a:cubicBezTo>
                    <a:pt x="20950" y="25199"/>
                    <a:pt x="20447" y="25099"/>
                    <a:pt x="19885" y="24870"/>
                  </a:cubicBezTo>
                  <a:cubicBezTo>
                    <a:pt x="17338" y="23618"/>
                    <a:pt x="17796" y="21596"/>
                    <a:pt x="19764" y="21596"/>
                  </a:cubicBezTo>
                  <a:close/>
                  <a:moveTo>
                    <a:pt x="24182" y="26162"/>
                  </a:moveTo>
                  <a:cubicBezTo>
                    <a:pt x="24978" y="26162"/>
                    <a:pt x="26067" y="26763"/>
                    <a:pt x="25869" y="27630"/>
                  </a:cubicBezTo>
                  <a:cubicBezTo>
                    <a:pt x="25759" y="27880"/>
                    <a:pt x="25466" y="27993"/>
                    <a:pt x="25120" y="27993"/>
                  </a:cubicBezTo>
                  <a:cubicBezTo>
                    <a:pt x="24325" y="27993"/>
                    <a:pt x="23247" y="27401"/>
                    <a:pt x="23445" y="26521"/>
                  </a:cubicBezTo>
                  <a:cubicBezTo>
                    <a:pt x="23553" y="26273"/>
                    <a:pt x="23840" y="26162"/>
                    <a:pt x="24182" y="26162"/>
                  </a:cubicBezTo>
                  <a:close/>
                  <a:moveTo>
                    <a:pt x="25606" y="0"/>
                  </a:moveTo>
                  <a:cubicBezTo>
                    <a:pt x="22588" y="0"/>
                    <a:pt x="17675" y="4496"/>
                    <a:pt x="17900" y="6456"/>
                  </a:cubicBezTo>
                  <a:cubicBezTo>
                    <a:pt x="16987" y="8479"/>
                    <a:pt x="18562" y="15892"/>
                    <a:pt x="17553" y="15892"/>
                  </a:cubicBezTo>
                  <a:cubicBezTo>
                    <a:pt x="17250" y="15892"/>
                    <a:pt x="16715" y="15226"/>
                    <a:pt x="15811" y="13548"/>
                  </a:cubicBezTo>
                  <a:cubicBezTo>
                    <a:pt x="13644" y="6765"/>
                    <a:pt x="18519" y="3541"/>
                    <a:pt x="16894" y="2097"/>
                  </a:cubicBezTo>
                  <a:lnTo>
                    <a:pt x="16894" y="2097"/>
                  </a:lnTo>
                  <a:cubicBezTo>
                    <a:pt x="4927" y="6524"/>
                    <a:pt x="13981" y="20631"/>
                    <a:pt x="11457" y="20631"/>
                  </a:cubicBezTo>
                  <a:cubicBezTo>
                    <a:pt x="11408" y="20631"/>
                    <a:pt x="11355" y="20625"/>
                    <a:pt x="11297" y="20615"/>
                  </a:cubicBezTo>
                  <a:cubicBezTo>
                    <a:pt x="3844" y="16823"/>
                    <a:pt x="7919" y="10273"/>
                    <a:pt x="6268" y="9241"/>
                  </a:cubicBezTo>
                  <a:lnTo>
                    <a:pt x="6268" y="9241"/>
                  </a:lnTo>
                  <a:cubicBezTo>
                    <a:pt x="1780" y="9447"/>
                    <a:pt x="1" y="18345"/>
                    <a:pt x="1368" y="21131"/>
                  </a:cubicBezTo>
                  <a:cubicBezTo>
                    <a:pt x="2425" y="24225"/>
                    <a:pt x="5314" y="26727"/>
                    <a:pt x="8563" y="26933"/>
                  </a:cubicBezTo>
                  <a:cubicBezTo>
                    <a:pt x="6681" y="33304"/>
                    <a:pt x="11968" y="36295"/>
                    <a:pt x="13180" y="37095"/>
                  </a:cubicBezTo>
                  <a:cubicBezTo>
                    <a:pt x="16091" y="38759"/>
                    <a:pt x="18570" y="39338"/>
                    <a:pt x="20584" y="39338"/>
                  </a:cubicBezTo>
                  <a:cubicBezTo>
                    <a:pt x="22940" y="39338"/>
                    <a:pt x="24659" y="38544"/>
                    <a:pt x="25688" y="37766"/>
                  </a:cubicBezTo>
                  <a:cubicBezTo>
                    <a:pt x="27932" y="35831"/>
                    <a:pt x="26101" y="36167"/>
                    <a:pt x="21975" y="35702"/>
                  </a:cubicBezTo>
                  <a:cubicBezTo>
                    <a:pt x="17100" y="35522"/>
                    <a:pt x="14469" y="31086"/>
                    <a:pt x="15991" y="29616"/>
                  </a:cubicBezTo>
                  <a:cubicBezTo>
                    <a:pt x="16201" y="29582"/>
                    <a:pt x="16415" y="29566"/>
                    <a:pt x="16633" y="29566"/>
                  </a:cubicBezTo>
                  <a:cubicBezTo>
                    <a:pt x="19978" y="29566"/>
                    <a:pt x="24301" y="33264"/>
                    <a:pt x="28670" y="33264"/>
                  </a:cubicBezTo>
                  <a:cubicBezTo>
                    <a:pt x="29941" y="33264"/>
                    <a:pt x="31216" y="32951"/>
                    <a:pt x="32471" y="32143"/>
                  </a:cubicBezTo>
                  <a:cubicBezTo>
                    <a:pt x="34277" y="31215"/>
                    <a:pt x="38068" y="28558"/>
                    <a:pt x="36933" y="27759"/>
                  </a:cubicBezTo>
                  <a:lnTo>
                    <a:pt x="36933" y="27759"/>
                  </a:lnTo>
                  <a:cubicBezTo>
                    <a:pt x="35945" y="27884"/>
                    <a:pt x="34966" y="27947"/>
                    <a:pt x="34021" y="27947"/>
                  </a:cubicBezTo>
                  <a:cubicBezTo>
                    <a:pt x="29910" y="27947"/>
                    <a:pt x="26443" y="26752"/>
                    <a:pt x="25688" y="24277"/>
                  </a:cubicBezTo>
                  <a:cubicBezTo>
                    <a:pt x="25424" y="23442"/>
                    <a:pt x="25932" y="23157"/>
                    <a:pt x="26853" y="23157"/>
                  </a:cubicBezTo>
                  <a:cubicBezTo>
                    <a:pt x="28828" y="23157"/>
                    <a:pt x="32703" y="24465"/>
                    <a:pt x="34948" y="24465"/>
                  </a:cubicBezTo>
                  <a:cubicBezTo>
                    <a:pt x="35537" y="24465"/>
                    <a:pt x="36013" y="24375"/>
                    <a:pt x="36314" y="24148"/>
                  </a:cubicBezTo>
                  <a:cubicBezTo>
                    <a:pt x="38816" y="23606"/>
                    <a:pt x="43303" y="19274"/>
                    <a:pt x="41137" y="18500"/>
                  </a:cubicBezTo>
                  <a:lnTo>
                    <a:pt x="41137" y="18500"/>
                  </a:lnTo>
                  <a:cubicBezTo>
                    <a:pt x="39565" y="18986"/>
                    <a:pt x="37927" y="19194"/>
                    <a:pt x="36455" y="19194"/>
                  </a:cubicBezTo>
                  <a:cubicBezTo>
                    <a:pt x="32299" y="19194"/>
                    <a:pt x="29474" y="17531"/>
                    <a:pt x="33245" y="15740"/>
                  </a:cubicBezTo>
                  <a:cubicBezTo>
                    <a:pt x="36340" y="14554"/>
                    <a:pt x="40131" y="15818"/>
                    <a:pt x="42375" y="13006"/>
                  </a:cubicBezTo>
                  <a:cubicBezTo>
                    <a:pt x="43355" y="10453"/>
                    <a:pt x="44696" y="5966"/>
                    <a:pt x="43742" y="4109"/>
                  </a:cubicBezTo>
                  <a:cubicBezTo>
                    <a:pt x="41314" y="2858"/>
                    <a:pt x="38595" y="2047"/>
                    <a:pt x="36153" y="2047"/>
                  </a:cubicBezTo>
                  <a:cubicBezTo>
                    <a:pt x="32654" y="2047"/>
                    <a:pt x="29725" y="3712"/>
                    <a:pt x="29041" y="8132"/>
                  </a:cubicBezTo>
                  <a:cubicBezTo>
                    <a:pt x="28743" y="9270"/>
                    <a:pt x="28120" y="10152"/>
                    <a:pt x="27203" y="10152"/>
                  </a:cubicBezTo>
                  <a:cubicBezTo>
                    <a:pt x="26852" y="10152"/>
                    <a:pt x="26459" y="10023"/>
                    <a:pt x="26024" y="9731"/>
                  </a:cubicBezTo>
                  <a:cubicBezTo>
                    <a:pt x="23651" y="7100"/>
                    <a:pt x="26901" y="3851"/>
                    <a:pt x="27468" y="1065"/>
                  </a:cubicBezTo>
                  <a:cubicBezTo>
                    <a:pt x="27065" y="312"/>
                    <a:pt x="26401" y="0"/>
                    <a:pt x="25606" y="0"/>
                  </a:cubicBezTo>
                  <a:close/>
                </a:path>
              </a:pathLst>
            </a:custGeom>
            <a:solidFill>
              <a:schemeClr val="accent4"/>
            </a:solidFill>
            <a:ln>
              <a:noFill/>
            </a:ln>
          </p:spPr>
          <p:txBody>
            <a:bodyPr spcFirstLastPara="1" lIns="91425" tIns="91425" rIns="91425" bIns="91425" anchor="ctr"/>
            <a:lstStyle/>
            <a:p>
              <a:pPr marL="0" marR="0" lvl="0" indent="0" algn="l" defTabSz="1219170" rtl="0" eaLnBrk="1" fontAlgn="base"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sp>
          <p:nvSpPr>
            <p:cNvPr id="12" name="Google Shape;701;p26"/>
            <p:cNvSpPr/>
            <p:nvPr/>
          </p:nvSpPr>
          <p:spPr>
            <a:xfrm>
              <a:off x="4841303" y="3611496"/>
              <a:ext cx="811805" cy="761400"/>
            </a:xfrm>
            <a:custGeom>
              <a:avLst/>
              <a:gdLst/>
              <a:ahLst/>
              <a:cxnLst/>
              <a:rect l="l" t="t" r="r" b="b"/>
              <a:pathLst>
                <a:path w="32471" h="30460" extrusionOk="0">
                  <a:moveTo>
                    <a:pt x="21097" y="0"/>
                  </a:moveTo>
                  <a:lnTo>
                    <a:pt x="21097" y="0"/>
                  </a:lnTo>
                  <a:cubicBezTo>
                    <a:pt x="18312" y="4075"/>
                    <a:pt x="17873" y="9827"/>
                    <a:pt x="20014" y="14675"/>
                  </a:cubicBezTo>
                  <a:cubicBezTo>
                    <a:pt x="17796" y="15759"/>
                    <a:pt x="15114" y="17177"/>
                    <a:pt x="12663" y="18544"/>
                  </a:cubicBezTo>
                  <a:cubicBezTo>
                    <a:pt x="8614" y="14005"/>
                    <a:pt x="8589" y="9827"/>
                    <a:pt x="10007" y="4901"/>
                  </a:cubicBezTo>
                  <a:lnTo>
                    <a:pt x="10007" y="4901"/>
                  </a:lnTo>
                  <a:cubicBezTo>
                    <a:pt x="7841" y="9208"/>
                    <a:pt x="8924" y="14908"/>
                    <a:pt x="12457" y="18647"/>
                  </a:cubicBezTo>
                  <a:cubicBezTo>
                    <a:pt x="10884" y="19524"/>
                    <a:pt x="8769" y="20762"/>
                    <a:pt x="6912" y="21897"/>
                  </a:cubicBezTo>
                  <a:cubicBezTo>
                    <a:pt x="2192" y="20607"/>
                    <a:pt x="26" y="15217"/>
                    <a:pt x="464" y="10446"/>
                  </a:cubicBezTo>
                  <a:lnTo>
                    <a:pt x="464" y="10446"/>
                  </a:lnTo>
                  <a:cubicBezTo>
                    <a:pt x="0" y="10884"/>
                    <a:pt x="284" y="12096"/>
                    <a:pt x="258" y="13231"/>
                  </a:cubicBezTo>
                  <a:cubicBezTo>
                    <a:pt x="568" y="16739"/>
                    <a:pt x="2734" y="20891"/>
                    <a:pt x="6628" y="22052"/>
                  </a:cubicBezTo>
                  <a:cubicBezTo>
                    <a:pt x="6345" y="22464"/>
                    <a:pt x="4153" y="23135"/>
                    <a:pt x="4230" y="23805"/>
                  </a:cubicBezTo>
                  <a:cubicBezTo>
                    <a:pt x="4926" y="23367"/>
                    <a:pt x="6061" y="22671"/>
                    <a:pt x="7170" y="22000"/>
                  </a:cubicBezTo>
                  <a:lnTo>
                    <a:pt x="7170" y="22000"/>
                  </a:lnTo>
                  <a:cubicBezTo>
                    <a:pt x="5519" y="24527"/>
                    <a:pt x="6783" y="29840"/>
                    <a:pt x="9491" y="30459"/>
                  </a:cubicBezTo>
                  <a:cubicBezTo>
                    <a:pt x="5881" y="28138"/>
                    <a:pt x="5287" y="21819"/>
                    <a:pt x="10162" y="20220"/>
                  </a:cubicBezTo>
                  <a:cubicBezTo>
                    <a:pt x="14902" y="21989"/>
                    <a:pt x="18574" y="27881"/>
                    <a:pt x="24211" y="27881"/>
                  </a:cubicBezTo>
                  <a:cubicBezTo>
                    <a:pt x="24248" y="27881"/>
                    <a:pt x="24284" y="27881"/>
                    <a:pt x="24321" y="27880"/>
                  </a:cubicBezTo>
                  <a:cubicBezTo>
                    <a:pt x="18956" y="27236"/>
                    <a:pt x="15397" y="22438"/>
                    <a:pt x="10394" y="20091"/>
                  </a:cubicBezTo>
                  <a:cubicBezTo>
                    <a:pt x="13515" y="18286"/>
                    <a:pt x="16816" y="16507"/>
                    <a:pt x="20246" y="14804"/>
                  </a:cubicBezTo>
                  <a:lnTo>
                    <a:pt x="21871" y="14005"/>
                  </a:lnTo>
                  <a:cubicBezTo>
                    <a:pt x="24118" y="15173"/>
                    <a:pt x="27476" y="18015"/>
                    <a:pt x="30159" y="18015"/>
                  </a:cubicBezTo>
                  <a:cubicBezTo>
                    <a:pt x="30617" y="18015"/>
                    <a:pt x="31055" y="17932"/>
                    <a:pt x="31465" y="17745"/>
                  </a:cubicBezTo>
                  <a:lnTo>
                    <a:pt x="31465" y="17745"/>
                  </a:lnTo>
                  <a:cubicBezTo>
                    <a:pt x="31199" y="17778"/>
                    <a:pt x="30936" y="17794"/>
                    <a:pt x="30677" y="17794"/>
                  </a:cubicBezTo>
                  <a:cubicBezTo>
                    <a:pt x="27570" y="17794"/>
                    <a:pt x="24936" y="15495"/>
                    <a:pt x="22103" y="13876"/>
                  </a:cubicBezTo>
                  <a:cubicBezTo>
                    <a:pt x="25224" y="12380"/>
                    <a:pt x="31671" y="9053"/>
                    <a:pt x="32471" y="6061"/>
                  </a:cubicBezTo>
                  <a:lnTo>
                    <a:pt x="32471" y="6061"/>
                  </a:lnTo>
                  <a:cubicBezTo>
                    <a:pt x="31052" y="8176"/>
                    <a:pt x="28912" y="9904"/>
                    <a:pt x="26539" y="11297"/>
                  </a:cubicBezTo>
                  <a:cubicBezTo>
                    <a:pt x="25966" y="10495"/>
                    <a:pt x="28283" y="4708"/>
                    <a:pt x="28085" y="4708"/>
                  </a:cubicBezTo>
                  <a:cubicBezTo>
                    <a:pt x="28060" y="4708"/>
                    <a:pt x="27995" y="4799"/>
                    <a:pt x="27880" y="5004"/>
                  </a:cubicBezTo>
                  <a:cubicBezTo>
                    <a:pt x="24037" y="12432"/>
                    <a:pt x="30201" y="9904"/>
                    <a:pt x="20194" y="14572"/>
                  </a:cubicBezTo>
                  <a:cubicBezTo>
                    <a:pt x="17770" y="9208"/>
                    <a:pt x="19034" y="4256"/>
                    <a:pt x="21097" y="0"/>
                  </a:cubicBezTo>
                  <a:close/>
                </a:path>
              </a:pathLst>
            </a:custGeom>
            <a:solidFill>
              <a:schemeClr val="accent3"/>
            </a:solidFill>
            <a:ln>
              <a:noFill/>
            </a:ln>
          </p:spPr>
          <p:txBody>
            <a:bodyPr spcFirstLastPara="1" lIns="91425" tIns="91425" rIns="91425" bIns="91425" anchor="ctr"/>
            <a:lstStyle/>
            <a:p>
              <a:pPr marL="0" marR="0" lvl="0" indent="0" algn="l" defTabSz="1219170" rtl="0" eaLnBrk="1" fontAlgn="base"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grpSp>
      <p:sp>
        <p:nvSpPr>
          <p:cNvPr id="13" name="Google Shape;702;p26"/>
          <p:cNvSpPr/>
          <p:nvPr/>
        </p:nvSpPr>
        <p:spPr>
          <a:xfrm flipH="1">
            <a:off x="10782301" y="5115984"/>
            <a:ext cx="1409700" cy="1911349"/>
          </a:xfrm>
          <a:custGeom>
            <a:avLst/>
            <a:gdLst/>
            <a:ahLst/>
            <a:cxnLst/>
            <a:rect l="l" t="t" r="r" b="b"/>
            <a:pathLst>
              <a:path w="29738" h="40284" extrusionOk="0">
                <a:moveTo>
                  <a:pt x="20659" y="0"/>
                </a:moveTo>
                <a:cubicBezTo>
                  <a:pt x="17022" y="4411"/>
                  <a:pt x="13953" y="10291"/>
                  <a:pt x="14882" y="16326"/>
                </a:cubicBezTo>
                <a:lnTo>
                  <a:pt x="14701" y="16584"/>
                </a:lnTo>
                <a:cubicBezTo>
                  <a:pt x="14340" y="17177"/>
                  <a:pt x="13979" y="17770"/>
                  <a:pt x="13669" y="18389"/>
                </a:cubicBezTo>
                <a:cubicBezTo>
                  <a:pt x="13205" y="13308"/>
                  <a:pt x="12406" y="8228"/>
                  <a:pt x="11271" y="3250"/>
                </a:cubicBezTo>
                <a:lnTo>
                  <a:pt x="11271" y="3250"/>
                </a:lnTo>
                <a:cubicBezTo>
                  <a:pt x="9698" y="8486"/>
                  <a:pt x="10497" y="14185"/>
                  <a:pt x="13463" y="18776"/>
                </a:cubicBezTo>
                <a:cubicBezTo>
                  <a:pt x="12844" y="19988"/>
                  <a:pt x="12303" y="21200"/>
                  <a:pt x="11813" y="22490"/>
                </a:cubicBezTo>
                <a:cubicBezTo>
                  <a:pt x="10342" y="17693"/>
                  <a:pt x="8150" y="12354"/>
                  <a:pt x="4540" y="8743"/>
                </a:cubicBezTo>
                <a:lnTo>
                  <a:pt x="4540" y="8743"/>
                </a:lnTo>
                <a:cubicBezTo>
                  <a:pt x="6551" y="13412"/>
                  <a:pt x="7634" y="19086"/>
                  <a:pt x="11658" y="22928"/>
                </a:cubicBezTo>
                <a:cubicBezTo>
                  <a:pt x="11451" y="23444"/>
                  <a:pt x="11271" y="23960"/>
                  <a:pt x="11116" y="24502"/>
                </a:cubicBezTo>
                <a:cubicBezTo>
                  <a:pt x="7067" y="22206"/>
                  <a:pt x="4978" y="18183"/>
                  <a:pt x="2579" y="14495"/>
                </a:cubicBezTo>
                <a:lnTo>
                  <a:pt x="2579" y="14495"/>
                </a:lnTo>
                <a:cubicBezTo>
                  <a:pt x="3559" y="18802"/>
                  <a:pt x="5571" y="24579"/>
                  <a:pt x="10884" y="25250"/>
                </a:cubicBezTo>
                <a:cubicBezTo>
                  <a:pt x="10729" y="25765"/>
                  <a:pt x="10652" y="25997"/>
                  <a:pt x="10420" y="26926"/>
                </a:cubicBezTo>
                <a:cubicBezTo>
                  <a:pt x="6758" y="25688"/>
                  <a:pt x="2786" y="24553"/>
                  <a:pt x="0" y="21226"/>
                </a:cubicBezTo>
                <a:lnTo>
                  <a:pt x="0" y="21226"/>
                </a:lnTo>
                <a:cubicBezTo>
                  <a:pt x="136" y="25466"/>
                  <a:pt x="4517" y="27533"/>
                  <a:pt x="8624" y="27533"/>
                </a:cubicBezTo>
                <a:cubicBezTo>
                  <a:pt x="9188" y="27533"/>
                  <a:pt x="9748" y="27494"/>
                  <a:pt x="10291" y="27416"/>
                </a:cubicBezTo>
                <a:lnTo>
                  <a:pt x="10291" y="27416"/>
                </a:lnTo>
                <a:cubicBezTo>
                  <a:pt x="10162" y="27932"/>
                  <a:pt x="10033" y="28422"/>
                  <a:pt x="9930" y="28938"/>
                </a:cubicBezTo>
                <a:cubicBezTo>
                  <a:pt x="7962" y="29088"/>
                  <a:pt x="5995" y="29292"/>
                  <a:pt x="3944" y="29292"/>
                </a:cubicBezTo>
                <a:cubicBezTo>
                  <a:pt x="2822" y="29292"/>
                  <a:pt x="1676" y="29231"/>
                  <a:pt x="490" y="29067"/>
                </a:cubicBezTo>
                <a:lnTo>
                  <a:pt x="490" y="29067"/>
                </a:lnTo>
                <a:cubicBezTo>
                  <a:pt x="1849" y="30026"/>
                  <a:pt x="3422" y="30331"/>
                  <a:pt x="5062" y="30331"/>
                </a:cubicBezTo>
                <a:cubicBezTo>
                  <a:pt x="6596" y="30331"/>
                  <a:pt x="8190" y="30064"/>
                  <a:pt x="9723" y="29814"/>
                </a:cubicBezTo>
                <a:lnTo>
                  <a:pt x="9723" y="29814"/>
                </a:lnTo>
                <a:cubicBezTo>
                  <a:pt x="9620" y="30253"/>
                  <a:pt x="9543" y="30666"/>
                  <a:pt x="9466" y="31104"/>
                </a:cubicBezTo>
                <a:cubicBezTo>
                  <a:pt x="6912" y="31517"/>
                  <a:pt x="4617" y="33245"/>
                  <a:pt x="1960" y="34122"/>
                </a:cubicBezTo>
                <a:cubicBezTo>
                  <a:pt x="2357" y="34238"/>
                  <a:pt x="2774" y="34290"/>
                  <a:pt x="3202" y="34290"/>
                </a:cubicBezTo>
                <a:cubicBezTo>
                  <a:pt x="5248" y="34290"/>
                  <a:pt x="7562" y="33085"/>
                  <a:pt x="9311" y="31826"/>
                </a:cubicBezTo>
                <a:lnTo>
                  <a:pt x="9311" y="31826"/>
                </a:lnTo>
                <a:cubicBezTo>
                  <a:pt x="8167" y="38164"/>
                  <a:pt x="7894" y="40283"/>
                  <a:pt x="8013" y="40283"/>
                </a:cubicBezTo>
                <a:cubicBezTo>
                  <a:pt x="8206" y="40283"/>
                  <a:pt x="9423" y="34747"/>
                  <a:pt x="9646" y="32548"/>
                </a:cubicBezTo>
                <a:cubicBezTo>
                  <a:pt x="10136" y="34431"/>
                  <a:pt x="11967" y="36881"/>
                  <a:pt x="14159" y="36984"/>
                </a:cubicBezTo>
                <a:cubicBezTo>
                  <a:pt x="12483" y="35592"/>
                  <a:pt x="12122" y="32780"/>
                  <a:pt x="9852" y="31491"/>
                </a:cubicBezTo>
                <a:cubicBezTo>
                  <a:pt x="9956" y="30949"/>
                  <a:pt x="10059" y="30382"/>
                  <a:pt x="10188" y="29814"/>
                </a:cubicBezTo>
                <a:cubicBezTo>
                  <a:pt x="11451" y="32445"/>
                  <a:pt x="15681" y="33941"/>
                  <a:pt x="18415" y="34508"/>
                </a:cubicBezTo>
                <a:cubicBezTo>
                  <a:pt x="15733" y="33116"/>
                  <a:pt x="13747" y="29557"/>
                  <a:pt x="10368" y="29067"/>
                </a:cubicBezTo>
                <a:cubicBezTo>
                  <a:pt x="10471" y="28499"/>
                  <a:pt x="10626" y="27958"/>
                  <a:pt x="10755" y="27416"/>
                </a:cubicBezTo>
                <a:cubicBezTo>
                  <a:pt x="13341" y="28949"/>
                  <a:pt x="16615" y="30151"/>
                  <a:pt x="19857" y="30151"/>
                </a:cubicBezTo>
                <a:cubicBezTo>
                  <a:pt x="21141" y="30151"/>
                  <a:pt x="22421" y="29963"/>
                  <a:pt x="23650" y="29531"/>
                </a:cubicBezTo>
                <a:lnTo>
                  <a:pt x="23650" y="29531"/>
                </a:lnTo>
                <a:cubicBezTo>
                  <a:pt x="23516" y="29538"/>
                  <a:pt x="23382" y="29542"/>
                  <a:pt x="23248" y="29542"/>
                </a:cubicBezTo>
                <a:cubicBezTo>
                  <a:pt x="19522" y="29542"/>
                  <a:pt x="15846" y="26761"/>
                  <a:pt x="11908" y="26761"/>
                </a:cubicBezTo>
                <a:cubicBezTo>
                  <a:pt x="11577" y="26761"/>
                  <a:pt x="11245" y="26780"/>
                  <a:pt x="10910" y="26823"/>
                </a:cubicBezTo>
                <a:cubicBezTo>
                  <a:pt x="11013" y="26359"/>
                  <a:pt x="11142" y="25894"/>
                  <a:pt x="11400" y="25017"/>
                </a:cubicBezTo>
                <a:cubicBezTo>
                  <a:pt x="14088" y="25693"/>
                  <a:pt x="17223" y="26342"/>
                  <a:pt x="19887" y="26342"/>
                </a:cubicBezTo>
                <a:cubicBezTo>
                  <a:pt x="21696" y="26342"/>
                  <a:pt x="23288" y="26042"/>
                  <a:pt x="24373" y="25250"/>
                </a:cubicBezTo>
                <a:lnTo>
                  <a:pt x="24373" y="25250"/>
                </a:lnTo>
                <a:cubicBezTo>
                  <a:pt x="23649" y="25368"/>
                  <a:pt x="22922" y="25416"/>
                  <a:pt x="22193" y="25416"/>
                </a:cubicBezTo>
                <a:cubicBezTo>
                  <a:pt x="19226" y="25416"/>
                  <a:pt x="16227" y="24628"/>
                  <a:pt x="13264" y="24628"/>
                </a:cubicBezTo>
                <a:cubicBezTo>
                  <a:pt x="12675" y="24628"/>
                  <a:pt x="12088" y="24659"/>
                  <a:pt x="11503" y="24734"/>
                </a:cubicBezTo>
                <a:cubicBezTo>
                  <a:pt x="11684" y="24141"/>
                  <a:pt x="11890" y="23547"/>
                  <a:pt x="12096" y="22954"/>
                </a:cubicBezTo>
                <a:cubicBezTo>
                  <a:pt x="13934" y="23651"/>
                  <a:pt x="15855" y="23994"/>
                  <a:pt x="17767" y="23994"/>
                </a:cubicBezTo>
                <a:cubicBezTo>
                  <a:pt x="20523" y="23994"/>
                  <a:pt x="23262" y="23282"/>
                  <a:pt x="25714" y="21897"/>
                </a:cubicBezTo>
                <a:lnTo>
                  <a:pt x="25714" y="21897"/>
                </a:lnTo>
                <a:cubicBezTo>
                  <a:pt x="24100" y="22475"/>
                  <a:pt x="22386" y="22662"/>
                  <a:pt x="20631" y="22662"/>
                </a:cubicBezTo>
                <a:cubicBezTo>
                  <a:pt x="17926" y="22662"/>
                  <a:pt x="15122" y="22218"/>
                  <a:pt x="12431" y="22077"/>
                </a:cubicBezTo>
                <a:cubicBezTo>
                  <a:pt x="12793" y="21175"/>
                  <a:pt x="12844" y="21020"/>
                  <a:pt x="13566" y="19524"/>
                </a:cubicBezTo>
                <a:cubicBezTo>
                  <a:pt x="14461" y="19680"/>
                  <a:pt x="15415" y="19765"/>
                  <a:pt x="16388" y="19765"/>
                </a:cubicBezTo>
                <a:cubicBezTo>
                  <a:pt x="20240" y="19765"/>
                  <a:pt x="24403" y="18438"/>
                  <a:pt x="26462" y="14959"/>
                </a:cubicBezTo>
                <a:lnTo>
                  <a:pt x="26462" y="14959"/>
                </a:lnTo>
                <a:cubicBezTo>
                  <a:pt x="22722" y="17744"/>
                  <a:pt x="17925" y="17744"/>
                  <a:pt x="13747" y="19137"/>
                </a:cubicBezTo>
                <a:cubicBezTo>
                  <a:pt x="14211" y="18234"/>
                  <a:pt x="14701" y="17332"/>
                  <a:pt x="15268" y="16481"/>
                </a:cubicBezTo>
                <a:cubicBezTo>
                  <a:pt x="21071" y="15526"/>
                  <a:pt x="27983" y="10936"/>
                  <a:pt x="29221" y="7841"/>
                </a:cubicBezTo>
                <a:lnTo>
                  <a:pt x="29221" y="7841"/>
                </a:lnTo>
                <a:cubicBezTo>
                  <a:pt x="25121" y="10858"/>
                  <a:pt x="20194" y="13360"/>
                  <a:pt x="15630" y="16016"/>
                </a:cubicBezTo>
                <a:cubicBezTo>
                  <a:pt x="18931" y="11271"/>
                  <a:pt x="28731" y="5829"/>
                  <a:pt x="29737" y="1032"/>
                </a:cubicBezTo>
                <a:lnTo>
                  <a:pt x="29737" y="1032"/>
                </a:lnTo>
                <a:cubicBezTo>
                  <a:pt x="27803" y="3173"/>
                  <a:pt x="25249" y="4668"/>
                  <a:pt x="22954" y="6396"/>
                </a:cubicBezTo>
                <a:cubicBezTo>
                  <a:pt x="19369" y="8821"/>
                  <a:pt x="18080" y="12483"/>
                  <a:pt x="15243" y="15759"/>
                </a:cubicBezTo>
                <a:cubicBezTo>
                  <a:pt x="16223" y="10368"/>
                  <a:pt x="19627" y="5649"/>
                  <a:pt x="20659" y="0"/>
                </a:cubicBezTo>
                <a:close/>
              </a:path>
            </a:pathLst>
          </a:custGeom>
          <a:solidFill>
            <a:schemeClr val="accent3"/>
          </a:solidFill>
          <a:ln>
            <a:noFill/>
          </a:ln>
        </p:spPr>
        <p:txBody>
          <a:bodyPr spcFirstLastPara="1" lIns="121900" tIns="121900" rIns="121900" bIns="121900" anchor="ctr"/>
          <a:lstStyle/>
          <a:p>
            <a:pPr marL="0" marR="0" lvl="0" indent="0" algn="l" defTabSz="1219170" rtl="0" eaLnBrk="1" fontAlgn="base"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sp>
        <p:nvSpPr>
          <p:cNvPr id="14" name="Google Shape;703;p26"/>
          <p:cNvSpPr>
            <a:spLocks/>
          </p:cNvSpPr>
          <p:nvPr/>
        </p:nvSpPr>
        <p:spPr bwMode="auto">
          <a:xfrm rot="14884961">
            <a:off x="9831918" y="5770034"/>
            <a:ext cx="1602317" cy="2169583"/>
          </a:xfrm>
          <a:custGeom>
            <a:avLst/>
            <a:gdLst>
              <a:gd name="T0" fmla="*/ 982098781 w 29738"/>
              <a:gd name="T1" fmla="*/ 1075955390 h 40284"/>
              <a:gd name="T2" fmla="*/ 902050535 w 29738"/>
              <a:gd name="T3" fmla="*/ 1211916994 h 40284"/>
              <a:gd name="T4" fmla="*/ 743801062 w 29738"/>
              <a:gd name="T5" fmla="*/ 214189617 h 40284"/>
              <a:gd name="T6" fmla="*/ 779567861 w 29738"/>
              <a:gd name="T7" fmla="*/ 1482190719 h 40284"/>
              <a:gd name="T8" fmla="*/ 299605148 w 29738"/>
              <a:gd name="T9" fmla="*/ 576202452 h 40284"/>
              <a:gd name="T10" fmla="*/ 733571741 w 29738"/>
              <a:gd name="T11" fmla="*/ 1614789656 h 40284"/>
              <a:gd name="T12" fmla="*/ 170195124 w 29738"/>
              <a:gd name="T13" fmla="*/ 955284997 h 40284"/>
              <a:gd name="T14" fmla="*/ 687640925 w 29738"/>
              <a:gd name="T15" fmla="*/ 1774543074 h 40284"/>
              <a:gd name="T16" fmla="*/ 0 w 29738"/>
              <a:gd name="T17" fmla="*/ 1398886896 h 40284"/>
              <a:gd name="T18" fmla="*/ 679127894 w 29738"/>
              <a:gd name="T19" fmla="*/ 1806835409 h 40284"/>
              <a:gd name="T20" fmla="*/ 655305169 w 29738"/>
              <a:gd name="T21" fmla="*/ 1907142011 h 40284"/>
              <a:gd name="T22" fmla="*/ 32335756 w 29738"/>
              <a:gd name="T23" fmla="*/ 1915644188 h 40284"/>
              <a:gd name="T24" fmla="*/ 334054068 w 29738"/>
              <a:gd name="T25" fmla="*/ 1998948011 h 40284"/>
              <a:gd name="T26" fmla="*/ 641644805 w 29738"/>
              <a:gd name="T27" fmla="*/ 1964873987 h 40284"/>
              <a:gd name="T28" fmla="*/ 129344720 w 29738"/>
              <a:gd name="T29" fmla="*/ 2147483646 h 40284"/>
              <a:gd name="T30" fmla="*/ 614454725 w 29738"/>
              <a:gd name="T31" fmla="*/ 2097474580 h 40284"/>
              <a:gd name="T32" fmla="*/ 528797049 w 29738"/>
              <a:gd name="T33" fmla="*/ 2147483646 h 40284"/>
              <a:gd name="T34" fmla="*/ 934386331 w 29738"/>
              <a:gd name="T35" fmla="*/ 2147483646 h 40284"/>
              <a:gd name="T36" fmla="*/ 672331192 w 29738"/>
              <a:gd name="T37" fmla="*/ 1964873987 h 40284"/>
              <a:gd name="T38" fmla="*/ 684209922 w 29738"/>
              <a:gd name="T39" fmla="*/ 1915644188 h 40284"/>
              <a:gd name="T40" fmla="*/ 1310411113 w 29738"/>
              <a:gd name="T41" fmla="*/ 1987084782 h 40284"/>
              <a:gd name="T42" fmla="*/ 1560721403 w 29738"/>
              <a:gd name="T43" fmla="*/ 1946223339 h 40284"/>
              <a:gd name="T44" fmla="*/ 785837080 w 29738"/>
              <a:gd name="T45" fmla="*/ 1763668542 h 40284"/>
              <a:gd name="T46" fmla="*/ 752314093 w 29738"/>
              <a:gd name="T47" fmla="*/ 1648731515 h 40284"/>
              <a:gd name="T48" fmla="*/ 1608433853 w 29738"/>
              <a:gd name="T49" fmla="*/ 1664086386 h 40284"/>
              <a:gd name="T50" fmla="*/ 1464569796 w 29738"/>
              <a:gd name="T51" fmla="*/ 1675027768 h 40284"/>
              <a:gd name="T52" fmla="*/ 759110795 w 29738"/>
              <a:gd name="T53" fmla="*/ 1630080867 h 40284"/>
              <a:gd name="T54" fmla="*/ 1172488058 w 29738"/>
              <a:gd name="T55" fmla="*/ 1581311184 h 40284"/>
              <a:gd name="T56" fmla="*/ 1696929746 w 29738"/>
              <a:gd name="T57" fmla="*/ 1443109390 h 40284"/>
              <a:gd name="T58" fmla="*/ 820351344 w 29738"/>
              <a:gd name="T59" fmla="*/ 1454972619 h 40284"/>
              <a:gd name="T60" fmla="*/ 1081483782 w 29738"/>
              <a:gd name="T61" fmla="*/ 1302600517 h 40284"/>
              <a:gd name="T62" fmla="*/ 1746291564 w 29738"/>
              <a:gd name="T63" fmla="*/ 985864148 h 40284"/>
              <a:gd name="T64" fmla="*/ 1007572531 w 29738"/>
              <a:gd name="T65" fmla="*/ 1086170750 h 40284"/>
              <a:gd name="T66" fmla="*/ 1928365418 w 29738"/>
              <a:gd name="T67" fmla="*/ 516757292 h 40284"/>
              <a:gd name="T68" fmla="*/ 1962417504 w 29738"/>
              <a:gd name="T69" fmla="*/ 68012612 h 40284"/>
              <a:gd name="T70" fmla="*/ 1514790587 w 29738"/>
              <a:gd name="T71" fmla="*/ 421524925 h 40284"/>
              <a:gd name="T72" fmla="*/ 1363337816 w 29738"/>
              <a:gd name="T73" fmla="*/ 0 h 4028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9738" h="40284" extrusionOk="0">
                <a:moveTo>
                  <a:pt x="20659" y="0"/>
                </a:moveTo>
                <a:cubicBezTo>
                  <a:pt x="17022" y="4411"/>
                  <a:pt x="13953" y="10291"/>
                  <a:pt x="14882" y="16326"/>
                </a:cubicBezTo>
                <a:lnTo>
                  <a:pt x="14701" y="16584"/>
                </a:lnTo>
                <a:cubicBezTo>
                  <a:pt x="14340" y="17177"/>
                  <a:pt x="13979" y="17770"/>
                  <a:pt x="13669" y="18389"/>
                </a:cubicBezTo>
                <a:cubicBezTo>
                  <a:pt x="13205" y="13308"/>
                  <a:pt x="12406" y="8228"/>
                  <a:pt x="11271" y="3250"/>
                </a:cubicBezTo>
                <a:cubicBezTo>
                  <a:pt x="9698" y="8486"/>
                  <a:pt x="10497" y="14185"/>
                  <a:pt x="13463" y="18776"/>
                </a:cubicBezTo>
                <a:cubicBezTo>
                  <a:pt x="12844" y="19988"/>
                  <a:pt x="12303" y="21200"/>
                  <a:pt x="11813" y="22490"/>
                </a:cubicBezTo>
                <a:cubicBezTo>
                  <a:pt x="10342" y="17693"/>
                  <a:pt x="8150" y="12354"/>
                  <a:pt x="4540" y="8743"/>
                </a:cubicBezTo>
                <a:cubicBezTo>
                  <a:pt x="6551" y="13412"/>
                  <a:pt x="7634" y="19086"/>
                  <a:pt x="11658" y="22928"/>
                </a:cubicBezTo>
                <a:cubicBezTo>
                  <a:pt x="11451" y="23444"/>
                  <a:pt x="11271" y="23960"/>
                  <a:pt x="11116" y="24502"/>
                </a:cubicBezTo>
                <a:cubicBezTo>
                  <a:pt x="7067" y="22206"/>
                  <a:pt x="4978" y="18183"/>
                  <a:pt x="2579" y="14495"/>
                </a:cubicBezTo>
                <a:cubicBezTo>
                  <a:pt x="3559" y="18802"/>
                  <a:pt x="5571" y="24579"/>
                  <a:pt x="10884" y="25250"/>
                </a:cubicBezTo>
                <a:cubicBezTo>
                  <a:pt x="10729" y="25765"/>
                  <a:pt x="10652" y="25997"/>
                  <a:pt x="10420" y="26926"/>
                </a:cubicBezTo>
                <a:cubicBezTo>
                  <a:pt x="6758" y="25688"/>
                  <a:pt x="2786" y="24553"/>
                  <a:pt x="0" y="21226"/>
                </a:cubicBezTo>
                <a:cubicBezTo>
                  <a:pt x="136" y="25466"/>
                  <a:pt x="4517" y="27533"/>
                  <a:pt x="8624" y="27533"/>
                </a:cubicBezTo>
                <a:cubicBezTo>
                  <a:pt x="9188" y="27533"/>
                  <a:pt x="9748" y="27494"/>
                  <a:pt x="10291" y="27416"/>
                </a:cubicBezTo>
                <a:cubicBezTo>
                  <a:pt x="10162" y="27932"/>
                  <a:pt x="10033" y="28422"/>
                  <a:pt x="9930" y="28938"/>
                </a:cubicBezTo>
                <a:cubicBezTo>
                  <a:pt x="7962" y="29088"/>
                  <a:pt x="5995" y="29292"/>
                  <a:pt x="3944" y="29292"/>
                </a:cubicBezTo>
                <a:cubicBezTo>
                  <a:pt x="2822" y="29292"/>
                  <a:pt x="1676" y="29231"/>
                  <a:pt x="490" y="29067"/>
                </a:cubicBezTo>
                <a:cubicBezTo>
                  <a:pt x="1849" y="30026"/>
                  <a:pt x="3422" y="30331"/>
                  <a:pt x="5062" y="30331"/>
                </a:cubicBezTo>
                <a:cubicBezTo>
                  <a:pt x="6596" y="30331"/>
                  <a:pt x="8190" y="30064"/>
                  <a:pt x="9723" y="29814"/>
                </a:cubicBezTo>
                <a:cubicBezTo>
                  <a:pt x="9620" y="30253"/>
                  <a:pt x="9543" y="30666"/>
                  <a:pt x="9466" y="31104"/>
                </a:cubicBezTo>
                <a:cubicBezTo>
                  <a:pt x="6912" y="31517"/>
                  <a:pt x="4617" y="33245"/>
                  <a:pt x="1960" y="34122"/>
                </a:cubicBezTo>
                <a:cubicBezTo>
                  <a:pt x="2357" y="34238"/>
                  <a:pt x="2774" y="34290"/>
                  <a:pt x="3202" y="34290"/>
                </a:cubicBezTo>
                <a:cubicBezTo>
                  <a:pt x="5248" y="34290"/>
                  <a:pt x="7562" y="33085"/>
                  <a:pt x="9311" y="31826"/>
                </a:cubicBezTo>
                <a:cubicBezTo>
                  <a:pt x="8167" y="38164"/>
                  <a:pt x="7894" y="40283"/>
                  <a:pt x="8013" y="40283"/>
                </a:cubicBezTo>
                <a:cubicBezTo>
                  <a:pt x="8206" y="40283"/>
                  <a:pt x="9423" y="34747"/>
                  <a:pt x="9646" y="32548"/>
                </a:cubicBezTo>
                <a:cubicBezTo>
                  <a:pt x="10136" y="34431"/>
                  <a:pt x="11967" y="36881"/>
                  <a:pt x="14159" y="36984"/>
                </a:cubicBezTo>
                <a:cubicBezTo>
                  <a:pt x="12483" y="35592"/>
                  <a:pt x="12122" y="32780"/>
                  <a:pt x="9852" y="31491"/>
                </a:cubicBezTo>
                <a:cubicBezTo>
                  <a:pt x="9956" y="30949"/>
                  <a:pt x="10059" y="30382"/>
                  <a:pt x="10188" y="29814"/>
                </a:cubicBezTo>
                <a:cubicBezTo>
                  <a:pt x="11451" y="32445"/>
                  <a:pt x="15681" y="33941"/>
                  <a:pt x="18415" y="34508"/>
                </a:cubicBezTo>
                <a:cubicBezTo>
                  <a:pt x="15733" y="33116"/>
                  <a:pt x="13747" y="29557"/>
                  <a:pt x="10368" y="29067"/>
                </a:cubicBezTo>
                <a:cubicBezTo>
                  <a:pt x="10471" y="28499"/>
                  <a:pt x="10626" y="27958"/>
                  <a:pt x="10755" y="27416"/>
                </a:cubicBezTo>
                <a:cubicBezTo>
                  <a:pt x="13341" y="28949"/>
                  <a:pt x="16615" y="30151"/>
                  <a:pt x="19857" y="30151"/>
                </a:cubicBezTo>
                <a:cubicBezTo>
                  <a:pt x="21141" y="30151"/>
                  <a:pt x="22421" y="29963"/>
                  <a:pt x="23650" y="29531"/>
                </a:cubicBezTo>
                <a:cubicBezTo>
                  <a:pt x="23516" y="29538"/>
                  <a:pt x="23382" y="29542"/>
                  <a:pt x="23248" y="29542"/>
                </a:cubicBezTo>
                <a:cubicBezTo>
                  <a:pt x="19522" y="29542"/>
                  <a:pt x="15846" y="26761"/>
                  <a:pt x="11908" y="26761"/>
                </a:cubicBezTo>
                <a:cubicBezTo>
                  <a:pt x="11577" y="26761"/>
                  <a:pt x="11245" y="26780"/>
                  <a:pt x="10910" y="26823"/>
                </a:cubicBezTo>
                <a:cubicBezTo>
                  <a:pt x="11013" y="26359"/>
                  <a:pt x="11142" y="25894"/>
                  <a:pt x="11400" y="25017"/>
                </a:cubicBezTo>
                <a:cubicBezTo>
                  <a:pt x="14088" y="25693"/>
                  <a:pt x="17223" y="26342"/>
                  <a:pt x="19887" y="26342"/>
                </a:cubicBezTo>
                <a:cubicBezTo>
                  <a:pt x="21696" y="26342"/>
                  <a:pt x="23288" y="26042"/>
                  <a:pt x="24373" y="25250"/>
                </a:cubicBezTo>
                <a:cubicBezTo>
                  <a:pt x="23649" y="25368"/>
                  <a:pt x="22922" y="25416"/>
                  <a:pt x="22193" y="25416"/>
                </a:cubicBezTo>
                <a:cubicBezTo>
                  <a:pt x="19226" y="25416"/>
                  <a:pt x="16227" y="24628"/>
                  <a:pt x="13264" y="24628"/>
                </a:cubicBezTo>
                <a:cubicBezTo>
                  <a:pt x="12675" y="24628"/>
                  <a:pt x="12088" y="24659"/>
                  <a:pt x="11503" y="24734"/>
                </a:cubicBezTo>
                <a:cubicBezTo>
                  <a:pt x="11684" y="24141"/>
                  <a:pt x="11890" y="23547"/>
                  <a:pt x="12096" y="22954"/>
                </a:cubicBezTo>
                <a:cubicBezTo>
                  <a:pt x="13934" y="23651"/>
                  <a:pt x="15855" y="23994"/>
                  <a:pt x="17767" y="23994"/>
                </a:cubicBezTo>
                <a:cubicBezTo>
                  <a:pt x="20523" y="23994"/>
                  <a:pt x="23262" y="23282"/>
                  <a:pt x="25714" y="21897"/>
                </a:cubicBezTo>
                <a:cubicBezTo>
                  <a:pt x="24100" y="22475"/>
                  <a:pt x="22386" y="22662"/>
                  <a:pt x="20631" y="22662"/>
                </a:cubicBezTo>
                <a:cubicBezTo>
                  <a:pt x="17926" y="22662"/>
                  <a:pt x="15122" y="22218"/>
                  <a:pt x="12431" y="22077"/>
                </a:cubicBezTo>
                <a:cubicBezTo>
                  <a:pt x="12793" y="21175"/>
                  <a:pt x="12844" y="21020"/>
                  <a:pt x="13566" y="19524"/>
                </a:cubicBezTo>
                <a:cubicBezTo>
                  <a:pt x="14461" y="19680"/>
                  <a:pt x="15415" y="19765"/>
                  <a:pt x="16388" y="19765"/>
                </a:cubicBezTo>
                <a:cubicBezTo>
                  <a:pt x="20240" y="19765"/>
                  <a:pt x="24403" y="18438"/>
                  <a:pt x="26462" y="14959"/>
                </a:cubicBezTo>
                <a:cubicBezTo>
                  <a:pt x="22722" y="17744"/>
                  <a:pt x="17925" y="17744"/>
                  <a:pt x="13747" y="19137"/>
                </a:cubicBezTo>
                <a:cubicBezTo>
                  <a:pt x="14211" y="18234"/>
                  <a:pt x="14701" y="17332"/>
                  <a:pt x="15268" y="16481"/>
                </a:cubicBezTo>
                <a:cubicBezTo>
                  <a:pt x="21071" y="15526"/>
                  <a:pt x="27983" y="10936"/>
                  <a:pt x="29221" y="7841"/>
                </a:cubicBezTo>
                <a:cubicBezTo>
                  <a:pt x="25121" y="10858"/>
                  <a:pt x="20194" y="13360"/>
                  <a:pt x="15630" y="16016"/>
                </a:cubicBezTo>
                <a:cubicBezTo>
                  <a:pt x="18931" y="11271"/>
                  <a:pt x="28731" y="5829"/>
                  <a:pt x="29737" y="1032"/>
                </a:cubicBezTo>
                <a:cubicBezTo>
                  <a:pt x="27803" y="3173"/>
                  <a:pt x="25249" y="4668"/>
                  <a:pt x="22954" y="6396"/>
                </a:cubicBezTo>
                <a:cubicBezTo>
                  <a:pt x="19369" y="8821"/>
                  <a:pt x="18080" y="12483"/>
                  <a:pt x="15243" y="15759"/>
                </a:cubicBezTo>
                <a:cubicBezTo>
                  <a:pt x="16223" y="10368"/>
                  <a:pt x="19627" y="5649"/>
                  <a:pt x="20659" y="0"/>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lIns="121900" tIns="121900" rIns="121900" bIns="121900" anchor="ctr"/>
          <a:lstStyle/>
          <a:p>
            <a:pPr marL="0" marR="0" lvl="0" indent="0" algn="l" defTabSz="121917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sp>
        <p:nvSpPr>
          <p:cNvPr id="15" name="Google Shape;704;p26"/>
          <p:cNvSpPr/>
          <p:nvPr/>
        </p:nvSpPr>
        <p:spPr>
          <a:xfrm rot="5400000">
            <a:off x="-37041" y="-462491"/>
            <a:ext cx="1587500" cy="2148417"/>
          </a:xfrm>
          <a:custGeom>
            <a:avLst/>
            <a:gdLst/>
            <a:ahLst/>
            <a:cxnLst/>
            <a:rect l="l" t="t" r="r" b="b"/>
            <a:pathLst>
              <a:path w="29738" h="40284" extrusionOk="0">
                <a:moveTo>
                  <a:pt x="20659" y="0"/>
                </a:moveTo>
                <a:cubicBezTo>
                  <a:pt x="17022" y="4411"/>
                  <a:pt x="13953" y="10291"/>
                  <a:pt x="14882" y="16326"/>
                </a:cubicBezTo>
                <a:lnTo>
                  <a:pt x="14701" y="16584"/>
                </a:lnTo>
                <a:cubicBezTo>
                  <a:pt x="14340" y="17177"/>
                  <a:pt x="13979" y="17770"/>
                  <a:pt x="13669" y="18389"/>
                </a:cubicBezTo>
                <a:cubicBezTo>
                  <a:pt x="13205" y="13308"/>
                  <a:pt x="12406" y="8228"/>
                  <a:pt x="11271" y="3250"/>
                </a:cubicBezTo>
                <a:lnTo>
                  <a:pt x="11271" y="3250"/>
                </a:lnTo>
                <a:cubicBezTo>
                  <a:pt x="9698" y="8486"/>
                  <a:pt x="10497" y="14185"/>
                  <a:pt x="13463" y="18776"/>
                </a:cubicBezTo>
                <a:cubicBezTo>
                  <a:pt x="12844" y="19988"/>
                  <a:pt x="12303" y="21200"/>
                  <a:pt x="11813" y="22490"/>
                </a:cubicBezTo>
                <a:cubicBezTo>
                  <a:pt x="10342" y="17693"/>
                  <a:pt x="8150" y="12354"/>
                  <a:pt x="4540" y="8743"/>
                </a:cubicBezTo>
                <a:lnTo>
                  <a:pt x="4540" y="8743"/>
                </a:lnTo>
                <a:cubicBezTo>
                  <a:pt x="6551" y="13412"/>
                  <a:pt x="7634" y="19086"/>
                  <a:pt x="11658" y="22928"/>
                </a:cubicBezTo>
                <a:cubicBezTo>
                  <a:pt x="11451" y="23444"/>
                  <a:pt x="11271" y="23960"/>
                  <a:pt x="11116" y="24502"/>
                </a:cubicBezTo>
                <a:cubicBezTo>
                  <a:pt x="7067" y="22206"/>
                  <a:pt x="4978" y="18183"/>
                  <a:pt x="2579" y="14495"/>
                </a:cubicBezTo>
                <a:lnTo>
                  <a:pt x="2579" y="14495"/>
                </a:lnTo>
                <a:cubicBezTo>
                  <a:pt x="3559" y="18802"/>
                  <a:pt x="5571" y="24579"/>
                  <a:pt x="10884" y="25250"/>
                </a:cubicBezTo>
                <a:cubicBezTo>
                  <a:pt x="10729" y="25765"/>
                  <a:pt x="10652" y="25997"/>
                  <a:pt x="10420" y="26926"/>
                </a:cubicBezTo>
                <a:cubicBezTo>
                  <a:pt x="6758" y="25688"/>
                  <a:pt x="2786" y="24553"/>
                  <a:pt x="0" y="21226"/>
                </a:cubicBezTo>
                <a:lnTo>
                  <a:pt x="0" y="21226"/>
                </a:lnTo>
                <a:cubicBezTo>
                  <a:pt x="136" y="25466"/>
                  <a:pt x="4517" y="27533"/>
                  <a:pt x="8624" y="27533"/>
                </a:cubicBezTo>
                <a:cubicBezTo>
                  <a:pt x="9188" y="27533"/>
                  <a:pt x="9748" y="27494"/>
                  <a:pt x="10291" y="27416"/>
                </a:cubicBezTo>
                <a:lnTo>
                  <a:pt x="10291" y="27416"/>
                </a:lnTo>
                <a:cubicBezTo>
                  <a:pt x="10162" y="27932"/>
                  <a:pt x="10033" y="28422"/>
                  <a:pt x="9930" y="28938"/>
                </a:cubicBezTo>
                <a:cubicBezTo>
                  <a:pt x="7962" y="29088"/>
                  <a:pt x="5995" y="29292"/>
                  <a:pt x="3944" y="29292"/>
                </a:cubicBezTo>
                <a:cubicBezTo>
                  <a:pt x="2822" y="29292"/>
                  <a:pt x="1676" y="29231"/>
                  <a:pt x="490" y="29067"/>
                </a:cubicBezTo>
                <a:lnTo>
                  <a:pt x="490" y="29067"/>
                </a:lnTo>
                <a:cubicBezTo>
                  <a:pt x="1849" y="30026"/>
                  <a:pt x="3422" y="30331"/>
                  <a:pt x="5062" y="30331"/>
                </a:cubicBezTo>
                <a:cubicBezTo>
                  <a:pt x="6596" y="30331"/>
                  <a:pt x="8190" y="30064"/>
                  <a:pt x="9723" y="29814"/>
                </a:cubicBezTo>
                <a:lnTo>
                  <a:pt x="9723" y="29814"/>
                </a:lnTo>
                <a:cubicBezTo>
                  <a:pt x="9620" y="30253"/>
                  <a:pt x="9543" y="30666"/>
                  <a:pt x="9466" y="31104"/>
                </a:cubicBezTo>
                <a:cubicBezTo>
                  <a:pt x="6912" y="31517"/>
                  <a:pt x="4617" y="33245"/>
                  <a:pt x="1960" y="34122"/>
                </a:cubicBezTo>
                <a:cubicBezTo>
                  <a:pt x="2357" y="34238"/>
                  <a:pt x="2774" y="34290"/>
                  <a:pt x="3202" y="34290"/>
                </a:cubicBezTo>
                <a:cubicBezTo>
                  <a:pt x="5248" y="34290"/>
                  <a:pt x="7562" y="33085"/>
                  <a:pt x="9311" y="31826"/>
                </a:cubicBezTo>
                <a:lnTo>
                  <a:pt x="9311" y="31826"/>
                </a:lnTo>
                <a:cubicBezTo>
                  <a:pt x="8167" y="38164"/>
                  <a:pt x="7894" y="40283"/>
                  <a:pt x="8013" y="40283"/>
                </a:cubicBezTo>
                <a:cubicBezTo>
                  <a:pt x="8206" y="40283"/>
                  <a:pt x="9423" y="34747"/>
                  <a:pt x="9646" y="32548"/>
                </a:cubicBezTo>
                <a:cubicBezTo>
                  <a:pt x="10136" y="34431"/>
                  <a:pt x="11967" y="36881"/>
                  <a:pt x="14159" y="36984"/>
                </a:cubicBezTo>
                <a:cubicBezTo>
                  <a:pt x="12483" y="35592"/>
                  <a:pt x="12122" y="32780"/>
                  <a:pt x="9852" y="31491"/>
                </a:cubicBezTo>
                <a:cubicBezTo>
                  <a:pt x="9956" y="30949"/>
                  <a:pt x="10059" y="30382"/>
                  <a:pt x="10188" y="29814"/>
                </a:cubicBezTo>
                <a:cubicBezTo>
                  <a:pt x="11451" y="32445"/>
                  <a:pt x="15681" y="33941"/>
                  <a:pt x="18415" y="34508"/>
                </a:cubicBezTo>
                <a:cubicBezTo>
                  <a:pt x="15733" y="33116"/>
                  <a:pt x="13747" y="29557"/>
                  <a:pt x="10368" y="29067"/>
                </a:cubicBezTo>
                <a:cubicBezTo>
                  <a:pt x="10471" y="28499"/>
                  <a:pt x="10626" y="27958"/>
                  <a:pt x="10755" y="27416"/>
                </a:cubicBezTo>
                <a:cubicBezTo>
                  <a:pt x="13341" y="28949"/>
                  <a:pt x="16615" y="30151"/>
                  <a:pt x="19857" y="30151"/>
                </a:cubicBezTo>
                <a:cubicBezTo>
                  <a:pt x="21141" y="30151"/>
                  <a:pt x="22421" y="29963"/>
                  <a:pt x="23650" y="29531"/>
                </a:cubicBezTo>
                <a:lnTo>
                  <a:pt x="23650" y="29531"/>
                </a:lnTo>
                <a:cubicBezTo>
                  <a:pt x="23516" y="29538"/>
                  <a:pt x="23382" y="29542"/>
                  <a:pt x="23248" y="29542"/>
                </a:cubicBezTo>
                <a:cubicBezTo>
                  <a:pt x="19522" y="29542"/>
                  <a:pt x="15846" y="26761"/>
                  <a:pt x="11908" y="26761"/>
                </a:cubicBezTo>
                <a:cubicBezTo>
                  <a:pt x="11577" y="26761"/>
                  <a:pt x="11245" y="26780"/>
                  <a:pt x="10910" y="26823"/>
                </a:cubicBezTo>
                <a:cubicBezTo>
                  <a:pt x="11013" y="26359"/>
                  <a:pt x="11142" y="25894"/>
                  <a:pt x="11400" y="25017"/>
                </a:cubicBezTo>
                <a:cubicBezTo>
                  <a:pt x="14088" y="25693"/>
                  <a:pt x="17223" y="26342"/>
                  <a:pt x="19887" y="26342"/>
                </a:cubicBezTo>
                <a:cubicBezTo>
                  <a:pt x="21696" y="26342"/>
                  <a:pt x="23288" y="26042"/>
                  <a:pt x="24373" y="25250"/>
                </a:cubicBezTo>
                <a:lnTo>
                  <a:pt x="24373" y="25250"/>
                </a:lnTo>
                <a:cubicBezTo>
                  <a:pt x="23649" y="25368"/>
                  <a:pt x="22922" y="25416"/>
                  <a:pt x="22193" y="25416"/>
                </a:cubicBezTo>
                <a:cubicBezTo>
                  <a:pt x="19226" y="25416"/>
                  <a:pt x="16227" y="24628"/>
                  <a:pt x="13264" y="24628"/>
                </a:cubicBezTo>
                <a:cubicBezTo>
                  <a:pt x="12675" y="24628"/>
                  <a:pt x="12088" y="24659"/>
                  <a:pt x="11503" y="24734"/>
                </a:cubicBezTo>
                <a:cubicBezTo>
                  <a:pt x="11684" y="24141"/>
                  <a:pt x="11890" y="23547"/>
                  <a:pt x="12096" y="22954"/>
                </a:cubicBezTo>
                <a:cubicBezTo>
                  <a:pt x="13934" y="23651"/>
                  <a:pt x="15855" y="23994"/>
                  <a:pt x="17767" y="23994"/>
                </a:cubicBezTo>
                <a:cubicBezTo>
                  <a:pt x="20523" y="23994"/>
                  <a:pt x="23262" y="23282"/>
                  <a:pt x="25714" y="21897"/>
                </a:cubicBezTo>
                <a:lnTo>
                  <a:pt x="25714" y="21897"/>
                </a:lnTo>
                <a:cubicBezTo>
                  <a:pt x="24100" y="22475"/>
                  <a:pt x="22386" y="22662"/>
                  <a:pt x="20631" y="22662"/>
                </a:cubicBezTo>
                <a:cubicBezTo>
                  <a:pt x="17926" y="22662"/>
                  <a:pt x="15122" y="22218"/>
                  <a:pt x="12431" y="22077"/>
                </a:cubicBezTo>
                <a:cubicBezTo>
                  <a:pt x="12793" y="21175"/>
                  <a:pt x="12844" y="21020"/>
                  <a:pt x="13566" y="19524"/>
                </a:cubicBezTo>
                <a:cubicBezTo>
                  <a:pt x="14461" y="19680"/>
                  <a:pt x="15415" y="19765"/>
                  <a:pt x="16388" y="19765"/>
                </a:cubicBezTo>
                <a:cubicBezTo>
                  <a:pt x="20240" y="19765"/>
                  <a:pt x="24403" y="18438"/>
                  <a:pt x="26462" y="14959"/>
                </a:cubicBezTo>
                <a:lnTo>
                  <a:pt x="26462" y="14959"/>
                </a:lnTo>
                <a:cubicBezTo>
                  <a:pt x="22722" y="17744"/>
                  <a:pt x="17925" y="17744"/>
                  <a:pt x="13747" y="19137"/>
                </a:cubicBezTo>
                <a:cubicBezTo>
                  <a:pt x="14211" y="18234"/>
                  <a:pt x="14701" y="17332"/>
                  <a:pt x="15268" y="16481"/>
                </a:cubicBezTo>
                <a:cubicBezTo>
                  <a:pt x="21071" y="15526"/>
                  <a:pt x="27983" y="10936"/>
                  <a:pt x="29221" y="7841"/>
                </a:cubicBezTo>
                <a:lnTo>
                  <a:pt x="29221" y="7841"/>
                </a:lnTo>
                <a:cubicBezTo>
                  <a:pt x="25121" y="10858"/>
                  <a:pt x="20194" y="13360"/>
                  <a:pt x="15630" y="16016"/>
                </a:cubicBezTo>
                <a:cubicBezTo>
                  <a:pt x="18931" y="11271"/>
                  <a:pt x="28731" y="5829"/>
                  <a:pt x="29737" y="1032"/>
                </a:cubicBezTo>
                <a:lnTo>
                  <a:pt x="29737" y="1032"/>
                </a:lnTo>
                <a:cubicBezTo>
                  <a:pt x="27803" y="3173"/>
                  <a:pt x="25249" y="4668"/>
                  <a:pt x="22954" y="6396"/>
                </a:cubicBezTo>
                <a:cubicBezTo>
                  <a:pt x="19369" y="8821"/>
                  <a:pt x="18080" y="12483"/>
                  <a:pt x="15243" y="15759"/>
                </a:cubicBezTo>
                <a:cubicBezTo>
                  <a:pt x="16223" y="10368"/>
                  <a:pt x="19627" y="5649"/>
                  <a:pt x="20659" y="0"/>
                </a:cubicBezTo>
                <a:close/>
              </a:path>
            </a:pathLst>
          </a:custGeom>
          <a:solidFill>
            <a:schemeClr val="accent4"/>
          </a:solidFill>
          <a:ln>
            <a:noFill/>
          </a:ln>
        </p:spPr>
        <p:txBody>
          <a:bodyPr spcFirstLastPara="1" lIns="121900" tIns="121900" rIns="121900" bIns="121900" anchor="ctr"/>
          <a:lstStyle/>
          <a:p>
            <a:pPr marL="0" marR="0" lvl="0" indent="0" algn="l" defTabSz="1219170" rtl="0" eaLnBrk="1" fontAlgn="base"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grpSp>
        <p:nvGrpSpPr>
          <p:cNvPr id="16" name="Google Shape;705;p26"/>
          <p:cNvGrpSpPr>
            <a:grpSpLocks/>
          </p:cNvGrpSpPr>
          <p:nvPr/>
        </p:nvGrpSpPr>
        <p:grpSpPr bwMode="auto">
          <a:xfrm rot="10800000" flipH="1">
            <a:off x="-120651" y="1598085"/>
            <a:ext cx="1153584" cy="927100"/>
            <a:chOff x="4649450" y="3527425"/>
            <a:chExt cx="1224050" cy="983475"/>
          </a:xfrm>
        </p:grpSpPr>
        <p:sp>
          <p:nvSpPr>
            <p:cNvPr id="17" name="Google Shape;706;p26"/>
            <p:cNvSpPr>
              <a:spLocks/>
            </p:cNvSpPr>
            <p:nvPr/>
          </p:nvSpPr>
          <p:spPr bwMode="auto">
            <a:xfrm>
              <a:off x="4649450" y="4150450"/>
              <a:ext cx="456475" cy="168275"/>
            </a:xfrm>
            <a:custGeom>
              <a:avLst/>
              <a:gdLst>
                <a:gd name="T0" fmla="*/ 226656250 w 18259"/>
                <a:gd name="T1" fmla="*/ 15625 h 6731"/>
                <a:gd name="T2" fmla="*/ 225843750 w 18259"/>
                <a:gd name="T3" fmla="*/ 812500 h 6731"/>
                <a:gd name="T4" fmla="*/ 13875000 w 18259"/>
                <a:gd name="T5" fmla="*/ 91484375 h 6731"/>
                <a:gd name="T6" fmla="*/ 8343750 w 18259"/>
                <a:gd name="T7" fmla="*/ 105156250 h 6731"/>
                <a:gd name="T8" fmla="*/ 226656250 w 18259"/>
                <a:gd name="T9" fmla="*/ 15625 h 673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8259" h="6731" extrusionOk="0">
                  <a:moveTo>
                    <a:pt x="14506" y="1"/>
                  </a:moveTo>
                  <a:lnTo>
                    <a:pt x="14454" y="52"/>
                  </a:lnTo>
                  <a:cubicBezTo>
                    <a:pt x="10483" y="3121"/>
                    <a:pt x="5815" y="5107"/>
                    <a:pt x="888" y="5855"/>
                  </a:cubicBezTo>
                  <a:cubicBezTo>
                    <a:pt x="21" y="6472"/>
                    <a:pt x="0" y="6730"/>
                    <a:pt x="534" y="6730"/>
                  </a:cubicBezTo>
                  <a:cubicBezTo>
                    <a:pt x="3080" y="6730"/>
                    <a:pt x="18259" y="854"/>
                    <a:pt x="14506" y="1"/>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marL="0" marR="0" lvl="0" indent="0" algn="l" defTabSz="121917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sp>
          <p:nvSpPr>
            <p:cNvPr id="18" name="Google Shape;707;p26"/>
            <p:cNvSpPr>
              <a:spLocks/>
            </p:cNvSpPr>
            <p:nvPr/>
          </p:nvSpPr>
          <p:spPr bwMode="auto">
            <a:xfrm>
              <a:off x="4756075" y="3527425"/>
              <a:ext cx="1117425" cy="983475"/>
            </a:xfrm>
            <a:custGeom>
              <a:avLst/>
              <a:gdLst>
                <a:gd name="T0" fmla="*/ 568421875 w 44697"/>
                <a:gd name="T1" fmla="*/ 93421875 h 39339"/>
                <a:gd name="T2" fmla="*/ 558546875 w 44697"/>
                <a:gd name="T3" fmla="*/ 141171875 h 39339"/>
                <a:gd name="T4" fmla="*/ 538640625 w 44697"/>
                <a:gd name="T5" fmla="*/ 148218750 h 39339"/>
                <a:gd name="T6" fmla="*/ 540812500 w 44697"/>
                <a:gd name="T7" fmla="*/ 105296875 h 39339"/>
                <a:gd name="T8" fmla="*/ 568421875 w 44697"/>
                <a:gd name="T9" fmla="*/ 93421875 h 39339"/>
                <a:gd name="T10" fmla="*/ 330812500 w 44697"/>
                <a:gd name="T11" fmla="*/ 156265625 h 39339"/>
                <a:gd name="T12" fmla="*/ 333281250 w 44697"/>
                <a:gd name="T13" fmla="*/ 156484375 h 39339"/>
                <a:gd name="T14" fmla="*/ 318171875 w 44697"/>
                <a:gd name="T15" fmla="*/ 225640625 h 39339"/>
                <a:gd name="T16" fmla="*/ 315546875 w 44697"/>
                <a:gd name="T17" fmla="*/ 225390625 h 39339"/>
                <a:gd name="T18" fmla="*/ 330812500 w 44697"/>
                <a:gd name="T19" fmla="*/ 156265625 h 39339"/>
                <a:gd name="T20" fmla="*/ 308812500 w 44697"/>
                <a:gd name="T21" fmla="*/ 337437500 h 39339"/>
                <a:gd name="T22" fmla="*/ 331671875 w 44697"/>
                <a:gd name="T23" fmla="*/ 342250000 h 39339"/>
                <a:gd name="T24" fmla="*/ 334062500 w 44697"/>
                <a:gd name="T25" fmla="*/ 393734375 h 39339"/>
                <a:gd name="T26" fmla="*/ 310703125 w 44697"/>
                <a:gd name="T27" fmla="*/ 388593750 h 39339"/>
                <a:gd name="T28" fmla="*/ 308812500 w 44697"/>
                <a:gd name="T29" fmla="*/ 337437500 h 39339"/>
                <a:gd name="T30" fmla="*/ 377843750 w 44697"/>
                <a:gd name="T31" fmla="*/ 408781250 h 39339"/>
                <a:gd name="T32" fmla="*/ 404203125 w 44697"/>
                <a:gd name="T33" fmla="*/ 431718750 h 39339"/>
                <a:gd name="T34" fmla="*/ 392500000 w 44697"/>
                <a:gd name="T35" fmla="*/ 437390625 h 39339"/>
                <a:gd name="T36" fmla="*/ 366328125 w 44697"/>
                <a:gd name="T37" fmla="*/ 414390625 h 39339"/>
                <a:gd name="T38" fmla="*/ 377843750 w 44697"/>
                <a:gd name="T39" fmla="*/ 408781250 h 39339"/>
                <a:gd name="T40" fmla="*/ 400093750 w 44697"/>
                <a:gd name="T41" fmla="*/ 0 h 39339"/>
                <a:gd name="T42" fmla="*/ 279687500 w 44697"/>
                <a:gd name="T43" fmla="*/ 100875000 h 39339"/>
                <a:gd name="T44" fmla="*/ 274265625 w 44697"/>
                <a:gd name="T45" fmla="*/ 248312500 h 39339"/>
                <a:gd name="T46" fmla="*/ 247046875 w 44697"/>
                <a:gd name="T47" fmla="*/ 211687500 h 39339"/>
                <a:gd name="T48" fmla="*/ 263968750 w 44697"/>
                <a:gd name="T49" fmla="*/ 32765625 h 39339"/>
                <a:gd name="T50" fmla="*/ 263968750 w 44697"/>
                <a:gd name="T51" fmla="*/ 32765625 h 39339"/>
                <a:gd name="T52" fmla="*/ 179015625 w 44697"/>
                <a:gd name="T53" fmla="*/ 322359375 h 39339"/>
                <a:gd name="T54" fmla="*/ 176515625 w 44697"/>
                <a:gd name="T55" fmla="*/ 322109375 h 39339"/>
                <a:gd name="T56" fmla="*/ 97937500 w 44697"/>
                <a:gd name="T57" fmla="*/ 144390625 h 39339"/>
                <a:gd name="T58" fmla="*/ 97937500 w 44697"/>
                <a:gd name="T59" fmla="*/ 144390625 h 39339"/>
                <a:gd name="T60" fmla="*/ 21375000 w 44697"/>
                <a:gd name="T61" fmla="*/ 330171875 h 39339"/>
                <a:gd name="T62" fmla="*/ 133796875 w 44697"/>
                <a:gd name="T63" fmla="*/ 420828125 h 39339"/>
                <a:gd name="T64" fmla="*/ 205937500 w 44697"/>
                <a:gd name="T65" fmla="*/ 579609375 h 39339"/>
                <a:gd name="T66" fmla="*/ 321625000 w 44697"/>
                <a:gd name="T67" fmla="*/ 614656250 h 39339"/>
                <a:gd name="T68" fmla="*/ 401375000 w 44697"/>
                <a:gd name="T69" fmla="*/ 590093750 h 39339"/>
                <a:gd name="T70" fmla="*/ 343359375 w 44697"/>
                <a:gd name="T71" fmla="*/ 557843750 h 39339"/>
                <a:gd name="T72" fmla="*/ 249859375 w 44697"/>
                <a:gd name="T73" fmla="*/ 462750000 h 39339"/>
                <a:gd name="T74" fmla="*/ 259890625 w 44697"/>
                <a:gd name="T75" fmla="*/ 461968750 h 39339"/>
                <a:gd name="T76" fmla="*/ 447968750 w 44697"/>
                <a:gd name="T77" fmla="*/ 519750000 h 39339"/>
                <a:gd name="T78" fmla="*/ 507359375 w 44697"/>
                <a:gd name="T79" fmla="*/ 502234375 h 39339"/>
                <a:gd name="T80" fmla="*/ 577078125 w 44697"/>
                <a:gd name="T81" fmla="*/ 433734375 h 39339"/>
                <a:gd name="T82" fmla="*/ 577078125 w 44697"/>
                <a:gd name="T83" fmla="*/ 433734375 h 39339"/>
                <a:gd name="T84" fmla="*/ 531578125 w 44697"/>
                <a:gd name="T85" fmla="*/ 436671875 h 39339"/>
                <a:gd name="T86" fmla="*/ 401375000 w 44697"/>
                <a:gd name="T87" fmla="*/ 379328125 h 39339"/>
                <a:gd name="T88" fmla="*/ 419578125 w 44697"/>
                <a:gd name="T89" fmla="*/ 361828125 h 39339"/>
                <a:gd name="T90" fmla="*/ 546062500 w 44697"/>
                <a:gd name="T91" fmla="*/ 382265625 h 39339"/>
                <a:gd name="T92" fmla="*/ 567406250 w 44697"/>
                <a:gd name="T93" fmla="*/ 377312500 h 39339"/>
                <a:gd name="T94" fmla="*/ 642765625 w 44697"/>
                <a:gd name="T95" fmla="*/ 289062500 h 39339"/>
                <a:gd name="T96" fmla="*/ 642765625 w 44697"/>
                <a:gd name="T97" fmla="*/ 289062500 h 39339"/>
                <a:gd name="T98" fmla="*/ 569609375 w 44697"/>
                <a:gd name="T99" fmla="*/ 299906250 h 39339"/>
                <a:gd name="T100" fmla="*/ 519453125 w 44697"/>
                <a:gd name="T101" fmla="*/ 245937500 h 39339"/>
                <a:gd name="T102" fmla="*/ 662109375 w 44697"/>
                <a:gd name="T103" fmla="*/ 203218750 h 39339"/>
                <a:gd name="T104" fmla="*/ 683468750 w 44697"/>
                <a:gd name="T105" fmla="*/ 64203125 h 39339"/>
                <a:gd name="T106" fmla="*/ 564890625 w 44697"/>
                <a:gd name="T107" fmla="*/ 31984375 h 39339"/>
                <a:gd name="T108" fmla="*/ 453765625 w 44697"/>
                <a:gd name="T109" fmla="*/ 127062500 h 39339"/>
                <a:gd name="T110" fmla="*/ 425046875 w 44697"/>
                <a:gd name="T111" fmla="*/ 158625000 h 39339"/>
                <a:gd name="T112" fmla="*/ 406625000 w 44697"/>
                <a:gd name="T113" fmla="*/ 152046875 h 39339"/>
                <a:gd name="T114" fmla="*/ 429187500 w 44697"/>
                <a:gd name="T115" fmla="*/ 16640625 h 39339"/>
                <a:gd name="T116" fmla="*/ 400093750 w 44697"/>
                <a:gd name="T117" fmla="*/ 0 h 39339"/>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44697" h="39339" extrusionOk="0">
                  <a:moveTo>
                    <a:pt x="36379" y="5979"/>
                  </a:moveTo>
                  <a:cubicBezTo>
                    <a:pt x="37626" y="5979"/>
                    <a:pt x="37864" y="7555"/>
                    <a:pt x="35747" y="9035"/>
                  </a:cubicBezTo>
                  <a:cubicBezTo>
                    <a:pt x="35259" y="9350"/>
                    <a:pt x="34824" y="9486"/>
                    <a:pt x="34473" y="9486"/>
                  </a:cubicBezTo>
                  <a:cubicBezTo>
                    <a:pt x="33357" y="9486"/>
                    <a:pt x="33082" y="8112"/>
                    <a:pt x="34612" y="6739"/>
                  </a:cubicBezTo>
                  <a:cubicBezTo>
                    <a:pt x="35297" y="6203"/>
                    <a:pt x="35910" y="5979"/>
                    <a:pt x="36379" y="5979"/>
                  </a:cubicBezTo>
                  <a:close/>
                  <a:moveTo>
                    <a:pt x="21172" y="10001"/>
                  </a:moveTo>
                  <a:cubicBezTo>
                    <a:pt x="21224" y="10001"/>
                    <a:pt x="21276" y="10006"/>
                    <a:pt x="21330" y="10015"/>
                  </a:cubicBezTo>
                  <a:cubicBezTo>
                    <a:pt x="22725" y="10339"/>
                    <a:pt x="21930" y="14441"/>
                    <a:pt x="20363" y="14441"/>
                  </a:cubicBezTo>
                  <a:cubicBezTo>
                    <a:pt x="20308" y="14441"/>
                    <a:pt x="20252" y="14435"/>
                    <a:pt x="20195" y="14425"/>
                  </a:cubicBezTo>
                  <a:cubicBezTo>
                    <a:pt x="18771" y="14125"/>
                    <a:pt x="19573" y="10001"/>
                    <a:pt x="21172" y="10001"/>
                  </a:cubicBezTo>
                  <a:close/>
                  <a:moveTo>
                    <a:pt x="19764" y="21596"/>
                  </a:moveTo>
                  <a:cubicBezTo>
                    <a:pt x="20187" y="21596"/>
                    <a:pt x="20679" y="21690"/>
                    <a:pt x="21227" y="21904"/>
                  </a:cubicBezTo>
                  <a:cubicBezTo>
                    <a:pt x="23760" y="23171"/>
                    <a:pt x="23321" y="25199"/>
                    <a:pt x="21380" y="25199"/>
                  </a:cubicBezTo>
                  <a:cubicBezTo>
                    <a:pt x="20950" y="25199"/>
                    <a:pt x="20447" y="25099"/>
                    <a:pt x="19885" y="24870"/>
                  </a:cubicBezTo>
                  <a:cubicBezTo>
                    <a:pt x="17338" y="23618"/>
                    <a:pt x="17796" y="21596"/>
                    <a:pt x="19764" y="21596"/>
                  </a:cubicBezTo>
                  <a:close/>
                  <a:moveTo>
                    <a:pt x="24182" y="26162"/>
                  </a:moveTo>
                  <a:cubicBezTo>
                    <a:pt x="24978" y="26162"/>
                    <a:pt x="26067" y="26763"/>
                    <a:pt x="25869" y="27630"/>
                  </a:cubicBezTo>
                  <a:cubicBezTo>
                    <a:pt x="25759" y="27880"/>
                    <a:pt x="25466" y="27993"/>
                    <a:pt x="25120" y="27993"/>
                  </a:cubicBezTo>
                  <a:cubicBezTo>
                    <a:pt x="24325" y="27993"/>
                    <a:pt x="23247" y="27401"/>
                    <a:pt x="23445" y="26521"/>
                  </a:cubicBezTo>
                  <a:cubicBezTo>
                    <a:pt x="23553" y="26273"/>
                    <a:pt x="23840" y="26162"/>
                    <a:pt x="24182" y="26162"/>
                  </a:cubicBezTo>
                  <a:close/>
                  <a:moveTo>
                    <a:pt x="25606" y="0"/>
                  </a:moveTo>
                  <a:cubicBezTo>
                    <a:pt x="22588" y="0"/>
                    <a:pt x="17675" y="4496"/>
                    <a:pt x="17900" y="6456"/>
                  </a:cubicBezTo>
                  <a:cubicBezTo>
                    <a:pt x="16987" y="8479"/>
                    <a:pt x="18562" y="15892"/>
                    <a:pt x="17553" y="15892"/>
                  </a:cubicBezTo>
                  <a:cubicBezTo>
                    <a:pt x="17250" y="15892"/>
                    <a:pt x="16715" y="15226"/>
                    <a:pt x="15811" y="13548"/>
                  </a:cubicBezTo>
                  <a:cubicBezTo>
                    <a:pt x="13644" y="6765"/>
                    <a:pt x="18519" y="3541"/>
                    <a:pt x="16894" y="2097"/>
                  </a:cubicBezTo>
                  <a:cubicBezTo>
                    <a:pt x="4927" y="6524"/>
                    <a:pt x="13981" y="20631"/>
                    <a:pt x="11457" y="20631"/>
                  </a:cubicBezTo>
                  <a:cubicBezTo>
                    <a:pt x="11408" y="20631"/>
                    <a:pt x="11355" y="20625"/>
                    <a:pt x="11297" y="20615"/>
                  </a:cubicBezTo>
                  <a:cubicBezTo>
                    <a:pt x="3844" y="16823"/>
                    <a:pt x="7919" y="10273"/>
                    <a:pt x="6268" y="9241"/>
                  </a:cubicBezTo>
                  <a:cubicBezTo>
                    <a:pt x="1780" y="9447"/>
                    <a:pt x="1" y="18345"/>
                    <a:pt x="1368" y="21131"/>
                  </a:cubicBezTo>
                  <a:cubicBezTo>
                    <a:pt x="2425" y="24225"/>
                    <a:pt x="5314" y="26727"/>
                    <a:pt x="8563" y="26933"/>
                  </a:cubicBezTo>
                  <a:cubicBezTo>
                    <a:pt x="6681" y="33304"/>
                    <a:pt x="11968" y="36295"/>
                    <a:pt x="13180" y="37095"/>
                  </a:cubicBezTo>
                  <a:cubicBezTo>
                    <a:pt x="16091" y="38759"/>
                    <a:pt x="18570" y="39338"/>
                    <a:pt x="20584" y="39338"/>
                  </a:cubicBezTo>
                  <a:cubicBezTo>
                    <a:pt x="22940" y="39338"/>
                    <a:pt x="24659" y="38544"/>
                    <a:pt x="25688" y="37766"/>
                  </a:cubicBezTo>
                  <a:cubicBezTo>
                    <a:pt x="27932" y="35831"/>
                    <a:pt x="26101" y="36167"/>
                    <a:pt x="21975" y="35702"/>
                  </a:cubicBezTo>
                  <a:cubicBezTo>
                    <a:pt x="17100" y="35522"/>
                    <a:pt x="14469" y="31086"/>
                    <a:pt x="15991" y="29616"/>
                  </a:cubicBezTo>
                  <a:cubicBezTo>
                    <a:pt x="16201" y="29582"/>
                    <a:pt x="16415" y="29566"/>
                    <a:pt x="16633" y="29566"/>
                  </a:cubicBezTo>
                  <a:cubicBezTo>
                    <a:pt x="19978" y="29566"/>
                    <a:pt x="24301" y="33264"/>
                    <a:pt x="28670" y="33264"/>
                  </a:cubicBezTo>
                  <a:cubicBezTo>
                    <a:pt x="29941" y="33264"/>
                    <a:pt x="31216" y="32951"/>
                    <a:pt x="32471" y="32143"/>
                  </a:cubicBezTo>
                  <a:cubicBezTo>
                    <a:pt x="34277" y="31215"/>
                    <a:pt x="38068" y="28558"/>
                    <a:pt x="36933" y="27759"/>
                  </a:cubicBezTo>
                  <a:cubicBezTo>
                    <a:pt x="35945" y="27884"/>
                    <a:pt x="34966" y="27947"/>
                    <a:pt x="34021" y="27947"/>
                  </a:cubicBezTo>
                  <a:cubicBezTo>
                    <a:pt x="29910" y="27947"/>
                    <a:pt x="26443" y="26752"/>
                    <a:pt x="25688" y="24277"/>
                  </a:cubicBezTo>
                  <a:cubicBezTo>
                    <a:pt x="25424" y="23442"/>
                    <a:pt x="25932" y="23157"/>
                    <a:pt x="26853" y="23157"/>
                  </a:cubicBezTo>
                  <a:cubicBezTo>
                    <a:pt x="28828" y="23157"/>
                    <a:pt x="32703" y="24465"/>
                    <a:pt x="34948" y="24465"/>
                  </a:cubicBezTo>
                  <a:cubicBezTo>
                    <a:pt x="35537" y="24465"/>
                    <a:pt x="36013" y="24375"/>
                    <a:pt x="36314" y="24148"/>
                  </a:cubicBezTo>
                  <a:cubicBezTo>
                    <a:pt x="38816" y="23606"/>
                    <a:pt x="43303" y="19274"/>
                    <a:pt x="41137" y="18500"/>
                  </a:cubicBezTo>
                  <a:cubicBezTo>
                    <a:pt x="39565" y="18986"/>
                    <a:pt x="37927" y="19194"/>
                    <a:pt x="36455" y="19194"/>
                  </a:cubicBezTo>
                  <a:cubicBezTo>
                    <a:pt x="32299" y="19194"/>
                    <a:pt x="29474" y="17531"/>
                    <a:pt x="33245" y="15740"/>
                  </a:cubicBezTo>
                  <a:cubicBezTo>
                    <a:pt x="36340" y="14554"/>
                    <a:pt x="40131" y="15818"/>
                    <a:pt x="42375" y="13006"/>
                  </a:cubicBezTo>
                  <a:cubicBezTo>
                    <a:pt x="43355" y="10453"/>
                    <a:pt x="44696" y="5966"/>
                    <a:pt x="43742" y="4109"/>
                  </a:cubicBezTo>
                  <a:cubicBezTo>
                    <a:pt x="41314" y="2858"/>
                    <a:pt x="38595" y="2047"/>
                    <a:pt x="36153" y="2047"/>
                  </a:cubicBezTo>
                  <a:cubicBezTo>
                    <a:pt x="32654" y="2047"/>
                    <a:pt x="29725" y="3712"/>
                    <a:pt x="29041" y="8132"/>
                  </a:cubicBezTo>
                  <a:cubicBezTo>
                    <a:pt x="28743" y="9270"/>
                    <a:pt x="28120" y="10152"/>
                    <a:pt x="27203" y="10152"/>
                  </a:cubicBezTo>
                  <a:cubicBezTo>
                    <a:pt x="26852" y="10152"/>
                    <a:pt x="26459" y="10023"/>
                    <a:pt x="26024" y="9731"/>
                  </a:cubicBezTo>
                  <a:cubicBezTo>
                    <a:pt x="23651" y="7100"/>
                    <a:pt x="26901" y="3851"/>
                    <a:pt x="27468" y="1065"/>
                  </a:cubicBezTo>
                  <a:cubicBezTo>
                    <a:pt x="27065" y="312"/>
                    <a:pt x="26401" y="0"/>
                    <a:pt x="25606" y="0"/>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marL="0" marR="0" lvl="0" indent="0" algn="l" defTabSz="121917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sp>
          <p:nvSpPr>
            <p:cNvPr id="19" name="Google Shape;708;p26"/>
            <p:cNvSpPr>
              <a:spLocks/>
            </p:cNvSpPr>
            <p:nvPr/>
          </p:nvSpPr>
          <p:spPr bwMode="auto">
            <a:xfrm>
              <a:off x="4841875" y="3612075"/>
              <a:ext cx="811775" cy="761500"/>
            </a:xfrm>
            <a:custGeom>
              <a:avLst/>
              <a:gdLst>
                <a:gd name="T0" fmla="*/ 329640625 w 32471"/>
                <a:gd name="T1" fmla="*/ 0 h 30460"/>
                <a:gd name="T2" fmla="*/ 329640625 w 32471"/>
                <a:gd name="T3" fmla="*/ 0 h 30460"/>
                <a:gd name="T4" fmla="*/ 312718750 w 32471"/>
                <a:gd name="T5" fmla="*/ 229296875 h 30460"/>
                <a:gd name="T6" fmla="*/ 197859375 w 32471"/>
                <a:gd name="T7" fmla="*/ 289750000 h 30460"/>
                <a:gd name="T8" fmla="*/ 156359375 w 32471"/>
                <a:gd name="T9" fmla="*/ 76578125 h 30460"/>
                <a:gd name="T10" fmla="*/ 156359375 w 32471"/>
                <a:gd name="T11" fmla="*/ 76578125 h 30460"/>
                <a:gd name="T12" fmla="*/ 194640625 w 32471"/>
                <a:gd name="T13" fmla="*/ 291359375 h 30460"/>
                <a:gd name="T14" fmla="*/ 108000000 w 32471"/>
                <a:gd name="T15" fmla="*/ 342140625 h 30460"/>
                <a:gd name="T16" fmla="*/ 7250000 w 32471"/>
                <a:gd name="T17" fmla="*/ 163218750 h 30460"/>
                <a:gd name="T18" fmla="*/ 7250000 w 32471"/>
                <a:gd name="T19" fmla="*/ 163218750 h 30460"/>
                <a:gd name="T20" fmla="*/ 4031250 w 32471"/>
                <a:gd name="T21" fmla="*/ 206734375 h 30460"/>
                <a:gd name="T22" fmla="*/ 103562500 w 32471"/>
                <a:gd name="T23" fmla="*/ 344562500 h 30460"/>
                <a:gd name="T24" fmla="*/ 66093750 w 32471"/>
                <a:gd name="T25" fmla="*/ 371953125 h 30460"/>
                <a:gd name="T26" fmla="*/ 112031250 w 32471"/>
                <a:gd name="T27" fmla="*/ 343750000 h 30460"/>
                <a:gd name="T28" fmla="*/ 112031250 w 32471"/>
                <a:gd name="T29" fmla="*/ 343750000 h 30460"/>
                <a:gd name="T30" fmla="*/ 148296875 w 32471"/>
                <a:gd name="T31" fmla="*/ 475921875 h 30460"/>
                <a:gd name="T32" fmla="*/ 158781250 w 32471"/>
                <a:gd name="T33" fmla="*/ 315937500 h 30460"/>
                <a:gd name="T34" fmla="*/ 378296875 w 32471"/>
                <a:gd name="T35" fmla="*/ 435640625 h 30460"/>
                <a:gd name="T36" fmla="*/ 380015625 w 32471"/>
                <a:gd name="T37" fmla="*/ 435625000 h 30460"/>
                <a:gd name="T38" fmla="*/ 162406250 w 32471"/>
                <a:gd name="T39" fmla="*/ 313921875 h 30460"/>
                <a:gd name="T40" fmla="*/ 316343750 w 32471"/>
                <a:gd name="T41" fmla="*/ 231312500 h 30460"/>
                <a:gd name="T42" fmla="*/ 341734375 w 32471"/>
                <a:gd name="T43" fmla="*/ 218828125 h 30460"/>
                <a:gd name="T44" fmla="*/ 471234375 w 32471"/>
                <a:gd name="T45" fmla="*/ 281484375 h 30460"/>
                <a:gd name="T46" fmla="*/ 491640625 w 32471"/>
                <a:gd name="T47" fmla="*/ 277265625 h 30460"/>
                <a:gd name="T48" fmla="*/ 491640625 w 32471"/>
                <a:gd name="T49" fmla="*/ 277265625 h 30460"/>
                <a:gd name="T50" fmla="*/ 479328125 w 32471"/>
                <a:gd name="T51" fmla="*/ 278031250 h 30460"/>
                <a:gd name="T52" fmla="*/ 345359375 w 32471"/>
                <a:gd name="T53" fmla="*/ 216812500 h 30460"/>
                <a:gd name="T54" fmla="*/ 507359375 w 32471"/>
                <a:gd name="T55" fmla="*/ 94703125 h 30460"/>
                <a:gd name="T56" fmla="*/ 507359375 w 32471"/>
                <a:gd name="T57" fmla="*/ 94703125 h 30460"/>
                <a:gd name="T58" fmla="*/ 414671875 w 32471"/>
                <a:gd name="T59" fmla="*/ 176515625 h 30460"/>
                <a:gd name="T60" fmla="*/ 438828125 w 32471"/>
                <a:gd name="T61" fmla="*/ 73562500 h 30460"/>
                <a:gd name="T62" fmla="*/ 435625000 w 32471"/>
                <a:gd name="T63" fmla="*/ 78187500 h 30460"/>
                <a:gd name="T64" fmla="*/ 315531250 w 32471"/>
                <a:gd name="T65" fmla="*/ 227687500 h 30460"/>
                <a:gd name="T66" fmla="*/ 329640625 w 32471"/>
                <a:gd name="T67" fmla="*/ 0 h 30460"/>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32471" h="30460" extrusionOk="0">
                  <a:moveTo>
                    <a:pt x="21097" y="0"/>
                  </a:moveTo>
                  <a:lnTo>
                    <a:pt x="21097" y="0"/>
                  </a:lnTo>
                  <a:cubicBezTo>
                    <a:pt x="18312" y="4075"/>
                    <a:pt x="17873" y="9827"/>
                    <a:pt x="20014" y="14675"/>
                  </a:cubicBezTo>
                  <a:cubicBezTo>
                    <a:pt x="17796" y="15759"/>
                    <a:pt x="15114" y="17177"/>
                    <a:pt x="12663" y="18544"/>
                  </a:cubicBezTo>
                  <a:cubicBezTo>
                    <a:pt x="8614" y="14005"/>
                    <a:pt x="8589" y="9827"/>
                    <a:pt x="10007" y="4901"/>
                  </a:cubicBezTo>
                  <a:cubicBezTo>
                    <a:pt x="7841" y="9208"/>
                    <a:pt x="8924" y="14908"/>
                    <a:pt x="12457" y="18647"/>
                  </a:cubicBezTo>
                  <a:cubicBezTo>
                    <a:pt x="10884" y="19524"/>
                    <a:pt x="8769" y="20762"/>
                    <a:pt x="6912" y="21897"/>
                  </a:cubicBezTo>
                  <a:cubicBezTo>
                    <a:pt x="2192" y="20607"/>
                    <a:pt x="26" y="15217"/>
                    <a:pt x="464" y="10446"/>
                  </a:cubicBezTo>
                  <a:cubicBezTo>
                    <a:pt x="0" y="10884"/>
                    <a:pt x="284" y="12096"/>
                    <a:pt x="258" y="13231"/>
                  </a:cubicBezTo>
                  <a:cubicBezTo>
                    <a:pt x="568" y="16739"/>
                    <a:pt x="2734" y="20891"/>
                    <a:pt x="6628" y="22052"/>
                  </a:cubicBezTo>
                  <a:cubicBezTo>
                    <a:pt x="6345" y="22464"/>
                    <a:pt x="4153" y="23135"/>
                    <a:pt x="4230" y="23805"/>
                  </a:cubicBezTo>
                  <a:cubicBezTo>
                    <a:pt x="4926" y="23367"/>
                    <a:pt x="6061" y="22671"/>
                    <a:pt x="7170" y="22000"/>
                  </a:cubicBezTo>
                  <a:cubicBezTo>
                    <a:pt x="5519" y="24527"/>
                    <a:pt x="6783" y="29840"/>
                    <a:pt x="9491" y="30459"/>
                  </a:cubicBezTo>
                  <a:cubicBezTo>
                    <a:pt x="5881" y="28138"/>
                    <a:pt x="5287" y="21819"/>
                    <a:pt x="10162" y="20220"/>
                  </a:cubicBezTo>
                  <a:cubicBezTo>
                    <a:pt x="14902" y="21989"/>
                    <a:pt x="18574" y="27881"/>
                    <a:pt x="24211" y="27881"/>
                  </a:cubicBezTo>
                  <a:cubicBezTo>
                    <a:pt x="24248" y="27881"/>
                    <a:pt x="24284" y="27881"/>
                    <a:pt x="24321" y="27880"/>
                  </a:cubicBezTo>
                  <a:cubicBezTo>
                    <a:pt x="18956" y="27236"/>
                    <a:pt x="15397" y="22438"/>
                    <a:pt x="10394" y="20091"/>
                  </a:cubicBezTo>
                  <a:cubicBezTo>
                    <a:pt x="13515" y="18286"/>
                    <a:pt x="16816" y="16507"/>
                    <a:pt x="20246" y="14804"/>
                  </a:cubicBezTo>
                  <a:lnTo>
                    <a:pt x="21871" y="14005"/>
                  </a:lnTo>
                  <a:cubicBezTo>
                    <a:pt x="24118" y="15173"/>
                    <a:pt x="27476" y="18015"/>
                    <a:pt x="30159" y="18015"/>
                  </a:cubicBezTo>
                  <a:cubicBezTo>
                    <a:pt x="30617" y="18015"/>
                    <a:pt x="31055" y="17932"/>
                    <a:pt x="31465" y="17745"/>
                  </a:cubicBezTo>
                  <a:cubicBezTo>
                    <a:pt x="31199" y="17778"/>
                    <a:pt x="30936" y="17794"/>
                    <a:pt x="30677" y="17794"/>
                  </a:cubicBezTo>
                  <a:cubicBezTo>
                    <a:pt x="27570" y="17794"/>
                    <a:pt x="24936" y="15495"/>
                    <a:pt x="22103" y="13876"/>
                  </a:cubicBezTo>
                  <a:cubicBezTo>
                    <a:pt x="25224" y="12380"/>
                    <a:pt x="31671" y="9053"/>
                    <a:pt x="32471" y="6061"/>
                  </a:cubicBezTo>
                  <a:cubicBezTo>
                    <a:pt x="31052" y="8176"/>
                    <a:pt x="28912" y="9904"/>
                    <a:pt x="26539" y="11297"/>
                  </a:cubicBezTo>
                  <a:cubicBezTo>
                    <a:pt x="25966" y="10495"/>
                    <a:pt x="28283" y="4708"/>
                    <a:pt x="28085" y="4708"/>
                  </a:cubicBezTo>
                  <a:cubicBezTo>
                    <a:pt x="28060" y="4708"/>
                    <a:pt x="27995" y="4799"/>
                    <a:pt x="27880" y="5004"/>
                  </a:cubicBezTo>
                  <a:cubicBezTo>
                    <a:pt x="24037" y="12432"/>
                    <a:pt x="30201" y="9904"/>
                    <a:pt x="20194" y="14572"/>
                  </a:cubicBezTo>
                  <a:cubicBezTo>
                    <a:pt x="17770" y="9208"/>
                    <a:pt x="19034" y="4256"/>
                    <a:pt x="21097" y="0"/>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marL="0" marR="0" lvl="0" indent="0" algn="l" defTabSz="121917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grpSp>
      <p:sp>
        <p:nvSpPr>
          <p:cNvPr id="20" name="Google Shape;709;p26"/>
          <p:cNvSpPr>
            <a:spLocks/>
          </p:cNvSpPr>
          <p:nvPr/>
        </p:nvSpPr>
        <p:spPr bwMode="auto">
          <a:xfrm rot="10800000" flipH="1">
            <a:off x="-366184" y="296334"/>
            <a:ext cx="1174751" cy="1589617"/>
          </a:xfrm>
          <a:custGeom>
            <a:avLst/>
            <a:gdLst>
              <a:gd name="T0" fmla="*/ 387032328 w 29738"/>
              <a:gd name="T1" fmla="*/ 423197792 h 40284"/>
              <a:gd name="T2" fmla="*/ 355485456 w 29738"/>
              <a:gd name="T3" fmla="*/ 476674393 h 40284"/>
              <a:gd name="T4" fmla="*/ 293122028 w 29738"/>
              <a:gd name="T5" fmla="*/ 84245250 h 40284"/>
              <a:gd name="T6" fmla="*/ 307217555 w 29738"/>
              <a:gd name="T7" fmla="*/ 582979431 h 40284"/>
              <a:gd name="T8" fmla="*/ 118070590 w 29738"/>
              <a:gd name="T9" fmla="*/ 226633731 h 40284"/>
              <a:gd name="T10" fmla="*/ 289090346 w 29738"/>
              <a:gd name="T11" fmla="*/ 635134340 h 40284"/>
              <a:gd name="T12" fmla="*/ 67071032 w 29738"/>
              <a:gd name="T13" fmla="*/ 375734965 h 40284"/>
              <a:gd name="T14" fmla="*/ 270990305 w 29738"/>
              <a:gd name="T15" fmla="*/ 697967907 h 40284"/>
              <a:gd name="T16" fmla="*/ 0 w 29738"/>
              <a:gd name="T17" fmla="*/ 550214675 h 40284"/>
              <a:gd name="T18" fmla="*/ 267635404 w 29738"/>
              <a:gd name="T19" fmla="*/ 710669871 h 40284"/>
              <a:gd name="T20" fmla="*/ 258246563 w 29738"/>
              <a:gd name="T21" fmla="*/ 750122816 h 40284"/>
              <a:gd name="T22" fmla="*/ 12742882 w 29738"/>
              <a:gd name="T23" fmla="*/ 753466896 h 40284"/>
              <a:gd name="T24" fmla="*/ 131645620 w 29738"/>
              <a:gd name="T25" fmla="*/ 786231682 h 40284"/>
              <a:gd name="T26" fmla="*/ 252863096 w 29738"/>
              <a:gd name="T27" fmla="*/ 772829910 h 40284"/>
              <a:gd name="T28" fmla="*/ 50973248 w 29738"/>
              <a:gd name="T29" fmla="*/ 884500558 h 40284"/>
              <a:gd name="T30" fmla="*/ 242148780 w 29738"/>
              <a:gd name="T31" fmla="*/ 824984790 h 40284"/>
              <a:gd name="T32" fmla="*/ 208391635 w 29738"/>
              <a:gd name="T33" fmla="*/ 1044204243 h 40284"/>
              <a:gd name="T34" fmla="*/ 368229197 w 29738"/>
              <a:gd name="T35" fmla="*/ 958689004 h 40284"/>
              <a:gd name="T36" fmla="*/ 264956395 w 29738"/>
              <a:gd name="T37" fmla="*/ 772829910 h 40284"/>
              <a:gd name="T38" fmla="*/ 269637631 w 29738"/>
              <a:gd name="T39" fmla="*/ 753466896 h 40284"/>
              <a:gd name="T40" fmla="*/ 516415888 w 29738"/>
              <a:gd name="T41" fmla="*/ 781565881 h 40284"/>
              <a:gd name="T42" fmla="*/ 615059243 w 29738"/>
              <a:gd name="T43" fmla="*/ 765494444 h 40284"/>
              <a:gd name="T44" fmla="*/ 309687660 w 29738"/>
              <a:gd name="T45" fmla="*/ 693691016 h 40284"/>
              <a:gd name="T46" fmla="*/ 296476929 w 29738"/>
              <a:gd name="T47" fmla="*/ 648483551 h 40284"/>
              <a:gd name="T48" fmla="*/ 633861485 w 29738"/>
              <a:gd name="T49" fmla="*/ 654523605 h 40284"/>
              <a:gd name="T50" fmla="*/ 577166838 w 29738"/>
              <a:gd name="T51" fmla="*/ 658826777 h 40284"/>
              <a:gd name="T52" fmla="*/ 299155079 w 29738"/>
              <a:gd name="T53" fmla="*/ 641148085 h 40284"/>
              <a:gd name="T54" fmla="*/ 462061399 w 29738"/>
              <a:gd name="T55" fmla="*/ 621965542 h 40284"/>
              <a:gd name="T56" fmla="*/ 668736950 w 29738"/>
              <a:gd name="T57" fmla="*/ 567607803 h 40284"/>
              <a:gd name="T58" fmla="*/ 323289888 w 29738"/>
              <a:gd name="T59" fmla="*/ 572273605 h 40284"/>
              <a:gd name="T60" fmla="*/ 426198420 w 29738"/>
              <a:gd name="T61" fmla="*/ 512342675 h 40284"/>
              <a:gd name="T62" fmla="*/ 688189664 w 29738"/>
              <a:gd name="T63" fmla="*/ 387763372 h 40284"/>
              <a:gd name="T64" fmla="*/ 397070752 w 29738"/>
              <a:gd name="T65" fmla="*/ 427215429 h 40284"/>
              <a:gd name="T66" fmla="*/ 759942791 w 29738"/>
              <a:gd name="T67" fmla="*/ 203252251 h 40284"/>
              <a:gd name="T68" fmla="*/ 773361566 w 29738"/>
              <a:gd name="T69" fmla="*/ 26751012 h 40284"/>
              <a:gd name="T70" fmla="*/ 596958343 w 29738"/>
              <a:gd name="T71" fmla="*/ 165795413 h 40284"/>
              <a:gd name="T72" fmla="*/ 537273035 w 29738"/>
              <a:gd name="T73" fmla="*/ 0 h 4028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9738" h="40284" extrusionOk="0">
                <a:moveTo>
                  <a:pt x="20659" y="0"/>
                </a:moveTo>
                <a:cubicBezTo>
                  <a:pt x="17022" y="4411"/>
                  <a:pt x="13953" y="10291"/>
                  <a:pt x="14882" y="16326"/>
                </a:cubicBezTo>
                <a:lnTo>
                  <a:pt x="14701" y="16584"/>
                </a:lnTo>
                <a:cubicBezTo>
                  <a:pt x="14340" y="17177"/>
                  <a:pt x="13979" y="17770"/>
                  <a:pt x="13669" y="18389"/>
                </a:cubicBezTo>
                <a:cubicBezTo>
                  <a:pt x="13205" y="13308"/>
                  <a:pt x="12406" y="8228"/>
                  <a:pt x="11271" y="3250"/>
                </a:cubicBezTo>
                <a:cubicBezTo>
                  <a:pt x="9698" y="8486"/>
                  <a:pt x="10497" y="14185"/>
                  <a:pt x="13463" y="18776"/>
                </a:cubicBezTo>
                <a:cubicBezTo>
                  <a:pt x="12844" y="19988"/>
                  <a:pt x="12303" y="21200"/>
                  <a:pt x="11813" y="22490"/>
                </a:cubicBezTo>
                <a:cubicBezTo>
                  <a:pt x="10342" y="17693"/>
                  <a:pt x="8150" y="12354"/>
                  <a:pt x="4540" y="8743"/>
                </a:cubicBezTo>
                <a:cubicBezTo>
                  <a:pt x="6551" y="13412"/>
                  <a:pt x="7634" y="19086"/>
                  <a:pt x="11658" y="22928"/>
                </a:cubicBezTo>
                <a:cubicBezTo>
                  <a:pt x="11451" y="23444"/>
                  <a:pt x="11271" y="23960"/>
                  <a:pt x="11116" y="24502"/>
                </a:cubicBezTo>
                <a:cubicBezTo>
                  <a:pt x="7067" y="22206"/>
                  <a:pt x="4978" y="18183"/>
                  <a:pt x="2579" y="14495"/>
                </a:cubicBezTo>
                <a:cubicBezTo>
                  <a:pt x="3559" y="18802"/>
                  <a:pt x="5571" y="24579"/>
                  <a:pt x="10884" y="25250"/>
                </a:cubicBezTo>
                <a:cubicBezTo>
                  <a:pt x="10729" y="25765"/>
                  <a:pt x="10652" y="25997"/>
                  <a:pt x="10420" y="26926"/>
                </a:cubicBezTo>
                <a:cubicBezTo>
                  <a:pt x="6758" y="25688"/>
                  <a:pt x="2786" y="24553"/>
                  <a:pt x="0" y="21226"/>
                </a:cubicBezTo>
                <a:cubicBezTo>
                  <a:pt x="136" y="25466"/>
                  <a:pt x="4517" y="27533"/>
                  <a:pt x="8624" y="27533"/>
                </a:cubicBezTo>
                <a:cubicBezTo>
                  <a:pt x="9188" y="27533"/>
                  <a:pt x="9748" y="27494"/>
                  <a:pt x="10291" y="27416"/>
                </a:cubicBezTo>
                <a:cubicBezTo>
                  <a:pt x="10162" y="27932"/>
                  <a:pt x="10033" y="28422"/>
                  <a:pt x="9930" y="28938"/>
                </a:cubicBezTo>
                <a:cubicBezTo>
                  <a:pt x="7962" y="29088"/>
                  <a:pt x="5995" y="29292"/>
                  <a:pt x="3944" y="29292"/>
                </a:cubicBezTo>
                <a:cubicBezTo>
                  <a:pt x="2822" y="29292"/>
                  <a:pt x="1676" y="29231"/>
                  <a:pt x="490" y="29067"/>
                </a:cubicBezTo>
                <a:cubicBezTo>
                  <a:pt x="1849" y="30026"/>
                  <a:pt x="3422" y="30331"/>
                  <a:pt x="5062" y="30331"/>
                </a:cubicBezTo>
                <a:cubicBezTo>
                  <a:pt x="6596" y="30331"/>
                  <a:pt x="8190" y="30064"/>
                  <a:pt x="9723" y="29814"/>
                </a:cubicBezTo>
                <a:cubicBezTo>
                  <a:pt x="9620" y="30253"/>
                  <a:pt x="9543" y="30666"/>
                  <a:pt x="9466" y="31104"/>
                </a:cubicBezTo>
                <a:cubicBezTo>
                  <a:pt x="6912" y="31517"/>
                  <a:pt x="4617" y="33245"/>
                  <a:pt x="1960" y="34122"/>
                </a:cubicBezTo>
                <a:cubicBezTo>
                  <a:pt x="2357" y="34238"/>
                  <a:pt x="2774" y="34290"/>
                  <a:pt x="3202" y="34290"/>
                </a:cubicBezTo>
                <a:cubicBezTo>
                  <a:pt x="5248" y="34290"/>
                  <a:pt x="7562" y="33085"/>
                  <a:pt x="9311" y="31826"/>
                </a:cubicBezTo>
                <a:cubicBezTo>
                  <a:pt x="8167" y="38164"/>
                  <a:pt x="7894" y="40283"/>
                  <a:pt x="8013" y="40283"/>
                </a:cubicBezTo>
                <a:cubicBezTo>
                  <a:pt x="8206" y="40283"/>
                  <a:pt x="9423" y="34747"/>
                  <a:pt x="9646" y="32548"/>
                </a:cubicBezTo>
                <a:cubicBezTo>
                  <a:pt x="10136" y="34431"/>
                  <a:pt x="11967" y="36881"/>
                  <a:pt x="14159" y="36984"/>
                </a:cubicBezTo>
                <a:cubicBezTo>
                  <a:pt x="12483" y="35592"/>
                  <a:pt x="12122" y="32780"/>
                  <a:pt x="9852" y="31491"/>
                </a:cubicBezTo>
                <a:cubicBezTo>
                  <a:pt x="9956" y="30949"/>
                  <a:pt x="10059" y="30382"/>
                  <a:pt x="10188" y="29814"/>
                </a:cubicBezTo>
                <a:cubicBezTo>
                  <a:pt x="11451" y="32445"/>
                  <a:pt x="15681" y="33941"/>
                  <a:pt x="18415" y="34508"/>
                </a:cubicBezTo>
                <a:cubicBezTo>
                  <a:pt x="15733" y="33116"/>
                  <a:pt x="13747" y="29557"/>
                  <a:pt x="10368" y="29067"/>
                </a:cubicBezTo>
                <a:cubicBezTo>
                  <a:pt x="10471" y="28499"/>
                  <a:pt x="10626" y="27958"/>
                  <a:pt x="10755" y="27416"/>
                </a:cubicBezTo>
                <a:cubicBezTo>
                  <a:pt x="13341" y="28949"/>
                  <a:pt x="16615" y="30151"/>
                  <a:pt x="19857" y="30151"/>
                </a:cubicBezTo>
                <a:cubicBezTo>
                  <a:pt x="21141" y="30151"/>
                  <a:pt x="22421" y="29963"/>
                  <a:pt x="23650" y="29531"/>
                </a:cubicBezTo>
                <a:cubicBezTo>
                  <a:pt x="23516" y="29538"/>
                  <a:pt x="23382" y="29542"/>
                  <a:pt x="23248" y="29542"/>
                </a:cubicBezTo>
                <a:cubicBezTo>
                  <a:pt x="19522" y="29542"/>
                  <a:pt x="15846" y="26761"/>
                  <a:pt x="11908" y="26761"/>
                </a:cubicBezTo>
                <a:cubicBezTo>
                  <a:pt x="11577" y="26761"/>
                  <a:pt x="11245" y="26780"/>
                  <a:pt x="10910" y="26823"/>
                </a:cubicBezTo>
                <a:cubicBezTo>
                  <a:pt x="11013" y="26359"/>
                  <a:pt x="11142" y="25894"/>
                  <a:pt x="11400" y="25017"/>
                </a:cubicBezTo>
                <a:cubicBezTo>
                  <a:pt x="14088" y="25693"/>
                  <a:pt x="17223" y="26342"/>
                  <a:pt x="19887" y="26342"/>
                </a:cubicBezTo>
                <a:cubicBezTo>
                  <a:pt x="21696" y="26342"/>
                  <a:pt x="23288" y="26042"/>
                  <a:pt x="24373" y="25250"/>
                </a:cubicBezTo>
                <a:cubicBezTo>
                  <a:pt x="23649" y="25368"/>
                  <a:pt x="22922" y="25416"/>
                  <a:pt x="22193" y="25416"/>
                </a:cubicBezTo>
                <a:cubicBezTo>
                  <a:pt x="19226" y="25416"/>
                  <a:pt x="16227" y="24628"/>
                  <a:pt x="13264" y="24628"/>
                </a:cubicBezTo>
                <a:cubicBezTo>
                  <a:pt x="12675" y="24628"/>
                  <a:pt x="12088" y="24659"/>
                  <a:pt x="11503" y="24734"/>
                </a:cubicBezTo>
                <a:cubicBezTo>
                  <a:pt x="11684" y="24141"/>
                  <a:pt x="11890" y="23547"/>
                  <a:pt x="12096" y="22954"/>
                </a:cubicBezTo>
                <a:cubicBezTo>
                  <a:pt x="13934" y="23651"/>
                  <a:pt x="15855" y="23994"/>
                  <a:pt x="17767" y="23994"/>
                </a:cubicBezTo>
                <a:cubicBezTo>
                  <a:pt x="20523" y="23994"/>
                  <a:pt x="23262" y="23282"/>
                  <a:pt x="25714" y="21897"/>
                </a:cubicBezTo>
                <a:cubicBezTo>
                  <a:pt x="24100" y="22475"/>
                  <a:pt x="22386" y="22662"/>
                  <a:pt x="20631" y="22662"/>
                </a:cubicBezTo>
                <a:cubicBezTo>
                  <a:pt x="17926" y="22662"/>
                  <a:pt x="15122" y="22218"/>
                  <a:pt x="12431" y="22077"/>
                </a:cubicBezTo>
                <a:cubicBezTo>
                  <a:pt x="12793" y="21175"/>
                  <a:pt x="12844" y="21020"/>
                  <a:pt x="13566" y="19524"/>
                </a:cubicBezTo>
                <a:cubicBezTo>
                  <a:pt x="14461" y="19680"/>
                  <a:pt x="15415" y="19765"/>
                  <a:pt x="16388" y="19765"/>
                </a:cubicBezTo>
                <a:cubicBezTo>
                  <a:pt x="20240" y="19765"/>
                  <a:pt x="24403" y="18438"/>
                  <a:pt x="26462" y="14959"/>
                </a:cubicBezTo>
                <a:cubicBezTo>
                  <a:pt x="22722" y="17744"/>
                  <a:pt x="17925" y="17744"/>
                  <a:pt x="13747" y="19137"/>
                </a:cubicBezTo>
                <a:cubicBezTo>
                  <a:pt x="14211" y="18234"/>
                  <a:pt x="14701" y="17332"/>
                  <a:pt x="15268" y="16481"/>
                </a:cubicBezTo>
                <a:cubicBezTo>
                  <a:pt x="21071" y="15526"/>
                  <a:pt x="27983" y="10936"/>
                  <a:pt x="29221" y="7841"/>
                </a:cubicBezTo>
                <a:cubicBezTo>
                  <a:pt x="25121" y="10858"/>
                  <a:pt x="20194" y="13360"/>
                  <a:pt x="15630" y="16016"/>
                </a:cubicBezTo>
                <a:cubicBezTo>
                  <a:pt x="18931" y="11271"/>
                  <a:pt x="28731" y="5829"/>
                  <a:pt x="29737" y="1032"/>
                </a:cubicBezTo>
                <a:cubicBezTo>
                  <a:pt x="27803" y="3173"/>
                  <a:pt x="25249" y="4668"/>
                  <a:pt x="22954" y="6396"/>
                </a:cubicBezTo>
                <a:cubicBezTo>
                  <a:pt x="19369" y="8821"/>
                  <a:pt x="18080" y="12483"/>
                  <a:pt x="15243" y="15759"/>
                </a:cubicBezTo>
                <a:cubicBezTo>
                  <a:pt x="16223" y="10368"/>
                  <a:pt x="19627" y="5649"/>
                  <a:pt x="20659" y="0"/>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lIns="121900" tIns="121900" rIns="121900" bIns="121900" anchor="ctr"/>
          <a:lstStyle/>
          <a:p>
            <a:pPr marL="0" marR="0" lvl="0" indent="0" algn="l" defTabSz="121917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sp>
        <p:nvSpPr>
          <p:cNvPr id="21" name="Google Shape;710;p26"/>
          <p:cNvSpPr/>
          <p:nvPr/>
        </p:nvSpPr>
        <p:spPr>
          <a:xfrm rot="10800000" flipH="1">
            <a:off x="-632884" y="2053167"/>
            <a:ext cx="1708151" cy="2311400"/>
          </a:xfrm>
          <a:custGeom>
            <a:avLst/>
            <a:gdLst/>
            <a:ahLst/>
            <a:cxnLst/>
            <a:rect l="l" t="t" r="r" b="b"/>
            <a:pathLst>
              <a:path w="29738" h="40284" extrusionOk="0">
                <a:moveTo>
                  <a:pt x="20659" y="0"/>
                </a:moveTo>
                <a:cubicBezTo>
                  <a:pt x="17022" y="4411"/>
                  <a:pt x="13953" y="10291"/>
                  <a:pt x="14882" y="16326"/>
                </a:cubicBezTo>
                <a:lnTo>
                  <a:pt x="14701" y="16584"/>
                </a:lnTo>
                <a:cubicBezTo>
                  <a:pt x="14340" y="17177"/>
                  <a:pt x="13979" y="17770"/>
                  <a:pt x="13669" y="18389"/>
                </a:cubicBezTo>
                <a:cubicBezTo>
                  <a:pt x="13205" y="13308"/>
                  <a:pt x="12406" y="8228"/>
                  <a:pt x="11271" y="3250"/>
                </a:cubicBezTo>
                <a:lnTo>
                  <a:pt x="11271" y="3250"/>
                </a:lnTo>
                <a:cubicBezTo>
                  <a:pt x="9698" y="8486"/>
                  <a:pt x="10497" y="14185"/>
                  <a:pt x="13463" y="18776"/>
                </a:cubicBezTo>
                <a:cubicBezTo>
                  <a:pt x="12844" y="19988"/>
                  <a:pt x="12303" y="21200"/>
                  <a:pt x="11813" y="22490"/>
                </a:cubicBezTo>
                <a:cubicBezTo>
                  <a:pt x="10342" y="17693"/>
                  <a:pt x="8150" y="12354"/>
                  <a:pt x="4540" y="8743"/>
                </a:cubicBezTo>
                <a:lnTo>
                  <a:pt x="4540" y="8743"/>
                </a:lnTo>
                <a:cubicBezTo>
                  <a:pt x="6551" y="13412"/>
                  <a:pt x="7634" y="19086"/>
                  <a:pt x="11658" y="22928"/>
                </a:cubicBezTo>
                <a:cubicBezTo>
                  <a:pt x="11451" y="23444"/>
                  <a:pt x="11271" y="23960"/>
                  <a:pt x="11116" y="24502"/>
                </a:cubicBezTo>
                <a:cubicBezTo>
                  <a:pt x="7067" y="22206"/>
                  <a:pt x="4978" y="18183"/>
                  <a:pt x="2579" y="14495"/>
                </a:cubicBezTo>
                <a:lnTo>
                  <a:pt x="2579" y="14495"/>
                </a:lnTo>
                <a:cubicBezTo>
                  <a:pt x="3559" y="18802"/>
                  <a:pt x="5571" y="24579"/>
                  <a:pt x="10884" y="25250"/>
                </a:cubicBezTo>
                <a:cubicBezTo>
                  <a:pt x="10729" y="25765"/>
                  <a:pt x="10652" y="25997"/>
                  <a:pt x="10420" y="26926"/>
                </a:cubicBezTo>
                <a:cubicBezTo>
                  <a:pt x="6758" y="25688"/>
                  <a:pt x="2786" y="24553"/>
                  <a:pt x="0" y="21226"/>
                </a:cubicBezTo>
                <a:lnTo>
                  <a:pt x="0" y="21226"/>
                </a:lnTo>
                <a:cubicBezTo>
                  <a:pt x="136" y="25466"/>
                  <a:pt x="4517" y="27533"/>
                  <a:pt x="8624" y="27533"/>
                </a:cubicBezTo>
                <a:cubicBezTo>
                  <a:pt x="9188" y="27533"/>
                  <a:pt x="9748" y="27494"/>
                  <a:pt x="10291" y="27416"/>
                </a:cubicBezTo>
                <a:lnTo>
                  <a:pt x="10291" y="27416"/>
                </a:lnTo>
                <a:cubicBezTo>
                  <a:pt x="10162" y="27932"/>
                  <a:pt x="10033" y="28422"/>
                  <a:pt x="9930" y="28938"/>
                </a:cubicBezTo>
                <a:cubicBezTo>
                  <a:pt x="7962" y="29088"/>
                  <a:pt x="5995" y="29292"/>
                  <a:pt x="3944" y="29292"/>
                </a:cubicBezTo>
                <a:cubicBezTo>
                  <a:pt x="2822" y="29292"/>
                  <a:pt x="1676" y="29231"/>
                  <a:pt x="490" y="29067"/>
                </a:cubicBezTo>
                <a:lnTo>
                  <a:pt x="490" y="29067"/>
                </a:lnTo>
                <a:cubicBezTo>
                  <a:pt x="1849" y="30026"/>
                  <a:pt x="3422" y="30331"/>
                  <a:pt x="5062" y="30331"/>
                </a:cubicBezTo>
                <a:cubicBezTo>
                  <a:pt x="6596" y="30331"/>
                  <a:pt x="8190" y="30064"/>
                  <a:pt x="9723" y="29814"/>
                </a:cubicBezTo>
                <a:lnTo>
                  <a:pt x="9723" y="29814"/>
                </a:lnTo>
                <a:cubicBezTo>
                  <a:pt x="9620" y="30253"/>
                  <a:pt x="9543" y="30666"/>
                  <a:pt x="9466" y="31104"/>
                </a:cubicBezTo>
                <a:cubicBezTo>
                  <a:pt x="6912" y="31517"/>
                  <a:pt x="4617" y="33245"/>
                  <a:pt x="1960" y="34122"/>
                </a:cubicBezTo>
                <a:cubicBezTo>
                  <a:pt x="2357" y="34238"/>
                  <a:pt x="2774" y="34290"/>
                  <a:pt x="3202" y="34290"/>
                </a:cubicBezTo>
                <a:cubicBezTo>
                  <a:pt x="5248" y="34290"/>
                  <a:pt x="7562" y="33085"/>
                  <a:pt x="9311" y="31826"/>
                </a:cubicBezTo>
                <a:lnTo>
                  <a:pt x="9311" y="31826"/>
                </a:lnTo>
                <a:cubicBezTo>
                  <a:pt x="8167" y="38164"/>
                  <a:pt x="7894" y="40283"/>
                  <a:pt x="8013" y="40283"/>
                </a:cubicBezTo>
                <a:cubicBezTo>
                  <a:pt x="8206" y="40283"/>
                  <a:pt x="9423" y="34747"/>
                  <a:pt x="9646" y="32548"/>
                </a:cubicBezTo>
                <a:cubicBezTo>
                  <a:pt x="10136" y="34431"/>
                  <a:pt x="11967" y="36881"/>
                  <a:pt x="14159" y="36984"/>
                </a:cubicBezTo>
                <a:cubicBezTo>
                  <a:pt x="12483" y="35592"/>
                  <a:pt x="12122" y="32780"/>
                  <a:pt x="9852" y="31491"/>
                </a:cubicBezTo>
                <a:cubicBezTo>
                  <a:pt x="9956" y="30949"/>
                  <a:pt x="10059" y="30382"/>
                  <a:pt x="10188" y="29814"/>
                </a:cubicBezTo>
                <a:cubicBezTo>
                  <a:pt x="11451" y="32445"/>
                  <a:pt x="15681" y="33941"/>
                  <a:pt x="18415" y="34508"/>
                </a:cubicBezTo>
                <a:cubicBezTo>
                  <a:pt x="15733" y="33116"/>
                  <a:pt x="13747" y="29557"/>
                  <a:pt x="10368" y="29067"/>
                </a:cubicBezTo>
                <a:cubicBezTo>
                  <a:pt x="10471" y="28499"/>
                  <a:pt x="10626" y="27958"/>
                  <a:pt x="10755" y="27416"/>
                </a:cubicBezTo>
                <a:cubicBezTo>
                  <a:pt x="13341" y="28949"/>
                  <a:pt x="16615" y="30151"/>
                  <a:pt x="19857" y="30151"/>
                </a:cubicBezTo>
                <a:cubicBezTo>
                  <a:pt x="21141" y="30151"/>
                  <a:pt x="22421" y="29963"/>
                  <a:pt x="23650" y="29531"/>
                </a:cubicBezTo>
                <a:lnTo>
                  <a:pt x="23650" y="29531"/>
                </a:lnTo>
                <a:cubicBezTo>
                  <a:pt x="23516" y="29538"/>
                  <a:pt x="23382" y="29542"/>
                  <a:pt x="23248" y="29542"/>
                </a:cubicBezTo>
                <a:cubicBezTo>
                  <a:pt x="19522" y="29542"/>
                  <a:pt x="15846" y="26761"/>
                  <a:pt x="11908" y="26761"/>
                </a:cubicBezTo>
                <a:cubicBezTo>
                  <a:pt x="11577" y="26761"/>
                  <a:pt x="11245" y="26780"/>
                  <a:pt x="10910" y="26823"/>
                </a:cubicBezTo>
                <a:cubicBezTo>
                  <a:pt x="11013" y="26359"/>
                  <a:pt x="11142" y="25894"/>
                  <a:pt x="11400" y="25017"/>
                </a:cubicBezTo>
                <a:cubicBezTo>
                  <a:pt x="14088" y="25693"/>
                  <a:pt x="17223" y="26342"/>
                  <a:pt x="19887" y="26342"/>
                </a:cubicBezTo>
                <a:cubicBezTo>
                  <a:pt x="21696" y="26342"/>
                  <a:pt x="23288" y="26042"/>
                  <a:pt x="24373" y="25250"/>
                </a:cubicBezTo>
                <a:lnTo>
                  <a:pt x="24373" y="25250"/>
                </a:lnTo>
                <a:cubicBezTo>
                  <a:pt x="23649" y="25368"/>
                  <a:pt x="22922" y="25416"/>
                  <a:pt x="22193" y="25416"/>
                </a:cubicBezTo>
                <a:cubicBezTo>
                  <a:pt x="19226" y="25416"/>
                  <a:pt x="16227" y="24628"/>
                  <a:pt x="13264" y="24628"/>
                </a:cubicBezTo>
                <a:cubicBezTo>
                  <a:pt x="12675" y="24628"/>
                  <a:pt x="12088" y="24659"/>
                  <a:pt x="11503" y="24734"/>
                </a:cubicBezTo>
                <a:cubicBezTo>
                  <a:pt x="11684" y="24141"/>
                  <a:pt x="11890" y="23547"/>
                  <a:pt x="12096" y="22954"/>
                </a:cubicBezTo>
                <a:cubicBezTo>
                  <a:pt x="13934" y="23651"/>
                  <a:pt x="15855" y="23994"/>
                  <a:pt x="17767" y="23994"/>
                </a:cubicBezTo>
                <a:cubicBezTo>
                  <a:pt x="20523" y="23994"/>
                  <a:pt x="23262" y="23282"/>
                  <a:pt x="25714" y="21897"/>
                </a:cubicBezTo>
                <a:lnTo>
                  <a:pt x="25714" y="21897"/>
                </a:lnTo>
                <a:cubicBezTo>
                  <a:pt x="24100" y="22475"/>
                  <a:pt x="22386" y="22662"/>
                  <a:pt x="20631" y="22662"/>
                </a:cubicBezTo>
                <a:cubicBezTo>
                  <a:pt x="17926" y="22662"/>
                  <a:pt x="15122" y="22218"/>
                  <a:pt x="12431" y="22077"/>
                </a:cubicBezTo>
                <a:cubicBezTo>
                  <a:pt x="12793" y="21175"/>
                  <a:pt x="12844" y="21020"/>
                  <a:pt x="13566" y="19524"/>
                </a:cubicBezTo>
                <a:cubicBezTo>
                  <a:pt x="14461" y="19680"/>
                  <a:pt x="15415" y="19765"/>
                  <a:pt x="16388" y="19765"/>
                </a:cubicBezTo>
                <a:cubicBezTo>
                  <a:pt x="20240" y="19765"/>
                  <a:pt x="24403" y="18438"/>
                  <a:pt x="26462" y="14959"/>
                </a:cubicBezTo>
                <a:lnTo>
                  <a:pt x="26462" y="14959"/>
                </a:lnTo>
                <a:cubicBezTo>
                  <a:pt x="22722" y="17744"/>
                  <a:pt x="17925" y="17744"/>
                  <a:pt x="13747" y="19137"/>
                </a:cubicBezTo>
                <a:cubicBezTo>
                  <a:pt x="14211" y="18234"/>
                  <a:pt x="14701" y="17332"/>
                  <a:pt x="15268" y="16481"/>
                </a:cubicBezTo>
                <a:cubicBezTo>
                  <a:pt x="21071" y="15526"/>
                  <a:pt x="27983" y="10936"/>
                  <a:pt x="29221" y="7841"/>
                </a:cubicBezTo>
                <a:lnTo>
                  <a:pt x="29221" y="7841"/>
                </a:lnTo>
                <a:cubicBezTo>
                  <a:pt x="25121" y="10858"/>
                  <a:pt x="20194" y="13360"/>
                  <a:pt x="15630" y="16016"/>
                </a:cubicBezTo>
                <a:cubicBezTo>
                  <a:pt x="18931" y="11271"/>
                  <a:pt x="28731" y="5829"/>
                  <a:pt x="29737" y="1032"/>
                </a:cubicBezTo>
                <a:lnTo>
                  <a:pt x="29737" y="1032"/>
                </a:lnTo>
                <a:cubicBezTo>
                  <a:pt x="27803" y="3173"/>
                  <a:pt x="25249" y="4668"/>
                  <a:pt x="22954" y="6396"/>
                </a:cubicBezTo>
                <a:cubicBezTo>
                  <a:pt x="19369" y="8821"/>
                  <a:pt x="18080" y="12483"/>
                  <a:pt x="15243" y="15759"/>
                </a:cubicBezTo>
                <a:cubicBezTo>
                  <a:pt x="16223" y="10368"/>
                  <a:pt x="19627" y="5649"/>
                  <a:pt x="20659" y="0"/>
                </a:cubicBezTo>
                <a:close/>
              </a:path>
            </a:pathLst>
          </a:custGeom>
          <a:solidFill>
            <a:schemeClr val="accent3"/>
          </a:solidFill>
          <a:ln>
            <a:noFill/>
          </a:ln>
        </p:spPr>
        <p:txBody>
          <a:bodyPr spcFirstLastPara="1" lIns="121900" tIns="121900" rIns="121900" bIns="121900" anchor="ctr"/>
          <a:lstStyle/>
          <a:p>
            <a:pPr marL="0" marR="0" lvl="0" indent="0" algn="l" defTabSz="1219170" rtl="0" eaLnBrk="1" fontAlgn="base"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grpSp>
        <p:nvGrpSpPr>
          <p:cNvPr id="22" name="Google Shape;711;p26"/>
          <p:cNvGrpSpPr>
            <a:grpSpLocks/>
          </p:cNvGrpSpPr>
          <p:nvPr/>
        </p:nvGrpSpPr>
        <p:grpSpPr bwMode="auto">
          <a:xfrm flipH="1">
            <a:off x="11444817" y="6294967"/>
            <a:ext cx="929216" cy="745067"/>
            <a:chOff x="4649450" y="3527425"/>
            <a:chExt cx="1224050" cy="983475"/>
          </a:xfrm>
        </p:grpSpPr>
        <p:sp>
          <p:nvSpPr>
            <p:cNvPr id="23" name="Google Shape;712;p26"/>
            <p:cNvSpPr/>
            <p:nvPr/>
          </p:nvSpPr>
          <p:spPr>
            <a:xfrm>
              <a:off x="4649450" y="4150480"/>
              <a:ext cx="457276" cy="167638"/>
            </a:xfrm>
            <a:custGeom>
              <a:avLst/>
              <a:gdLst/>
              <a:ahLst/>
              <a:cxnLst/>
              <a:rect l="l" t="t" r="r" b="b"/>
              <a:pathLst>
                <a:path w="18259" h="6731" extrusionOk="0">
                  <a:moveTo>
                    <a:pt x="14506" y="1"/>
                  </a:moveTo>
                  <a:lnTo>
                    <a:pt x="14454" y="52"/>
                  </a:lnTo>
                  <a:cubicBezTo>
                    <a:pt x="10483" y="3121"/>
                    <a:pt x="5815" y="5107"/>
                    <a:pt x="888" y="5855"/>
                  </a:cubicBezTo>
                  <a:cubicBezTo>
                    <a:pt x="21" y="6472"/>
                    <a:pt x="0" y="6730"/>
                    <a:pt x="534" y="6730"/>
                  </a:cubicBezTo>
                  <a:cubicBezTo>
                    <a:pt x="3080" y="6730"/>
                    <a:pt x="18259" y="854"/>
                    <a:pt x="14506" y="1"/>
                  </a:cubicBezTo>
                  <a:close/>
                </a:path>
              </a:pathLst>
            </a:custGeom>
            <a:solidFill>
              <a:schemeClr val="accent6"/>
            </a:solidFill>
            <a:ln>
              <a:noFill/>
            </a:ln>
          </p:spPr>
          <p:txBody>
            <a:bodyPr spcFirstLastPara="1" lIns="91425" tIns="91425" rIns="91425" bIns="91425" anchor="ctr"/>
            <a:lstStyle/>
            <a:p>
              <a:pPr marL="0" marR="0" lvl="0" indent="0" algn="l" defTabSz="1219170" rtl="0" eaLnBrk="1" fontAlgn="base"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sp>
          <p:nvSpPr>
            <p:cNvPr id="24" name="Google Shape;713;p26"/>
            <p:cNvSpPr>
              <a:spLocks/>
            </p:cNvSpPr>
            <p:nvPr/>
          </p:nvSpPr>
          <p:spPr bwMode="auto">
            <a:xfrm>
              <a:off x="4756075" y="3527425"/>
              <a:ext cx="1117425" cy="983475"/>
            </a:xfrm>
            <a:custGeom>
              <a:avLst/>
              <a:gdLst>
                <a:gd name="T0" fmla="*/ 568421875 w 44697"/>
                <a:gd name="T1" fmla="*/ 93421875 h 39339"/>
                <a:gd name="T2" fmla="*/ 558546875 w 44697"/>
                <a:gd name="T3" fmla="*/ 141171875 h 39339"/>
                <a:gd name="T4" fmla="*/ 538640625 w 44697"/>
                <a:gd name="T5" fmla="*/ 148218750 h 39339"/>
                <a:gd name="T6" fmla="*/ 540812500 w 44697"/>
                <a:gd name="T7" fmla="*/ 105296875 h 39339"/>
                <a:gd name="T8" fmla="*/ 568421875 w 44697"/>
                <a:gd name="T9" fmla="*/ 93421875 h 39339"/>
                <a:gd name="T10" fmla="*/ 330812500 w 44697"/>
                <a:gd name="T11" fmla="*/ 156265625 h 39339"/>
                <a:gd name="T12" fmla="*/ 333281250 w 44697"/>
                <a:gd name="T13" fmla="*/ 156484375 h 39339"/>
                <a:gd name="T14" fmla="*/ 318171875 w 44697"/>
                <a:gd name="T15" fmla="*/ 225640625 h 39339"/>
                <a:gd name="T16" fmla="*/ 315546875 w 44697"/>
                <a:gd name="T17" fmla="*/ 225390625 h 39339"/>
                <a:gd name="T18" fmla="*/ 330812500 w 44697"/>
                <a:gd name="T19" fmla="*/ 156265625 h 39339"/>
                <a:gd name="T20" fmla="*/ 308812500 w 44697"/>
                <a:gd name="T21" fmla="*/ 337437500 h 39339"/>
                <a:gd name="T22" fmla="*/ 331671875 w 44697"/>
                <a:gd name="T23" fmla="*/ 342250000 h 39339"/>
                <a:gd name="T24" fmla="*/ 334062500 w 44697"/>
                <a:gd name="T25" fmla="*/ 393734375 h 39339"/>
                <a:gd name="T26" fmla="*/ 310703125 w 44697"/>
                <a:gd name="T27" fmla="*/ 388593750 h 39339"/>
                <a:gd name="T28" fmla="*/ 308812500 w 44697"/>
                <a:gd name="T29" fmla="*/ 337437500 h 39339"/>
                <a:gd name="T30" fmla="*/ 377843750 w 44697"/>
                <a:gd name="T31" fmla="*/ 408781250 h 39339"/>
                <a:gd name="T32" fmla="*/ 404203125 w 44697"/>
                <a:gd name="T33" fmla="*/ 431718750 h 39339"/>
                <a:gd name="T34" fmla="*/ 392500000 w 44697"/>
                <a:gd name="T35" fmla="*/ 437390625 h 39339"/>
                <a:gd name="T36" fmla="*/ 366328125 w 44697"/>
                <a:gd name="T37" fmla="*/ 414390625 h 39339"/>
                <a:gd name="T38" fmla="*/ 377843750 w 44697"/>
                <a:gd name="T39" fmla="*/ 408781250 h 39339"/>
                <a:gd name="T40" fmla="*/ 400093750 w 44697"/>
                <a:gd name="T41" fmla="*/ 0 h 39339"/>
                <a:gd name="T42" fmla="*/ 279687500 w 44697"/>
                <a:gd name="T43" fmla="*/ 100875000 h 39339"/>
                <a:gd name="T44" fmla="*/ 274265625 w 44697"/>
                <a:gd name="T45" fmla="*/ 248312500 h 39339"/>
                <a:gd name="T46" fmla="*/ 247046875 w 44697"/>
                <a:gd name="T47" fmla="*/ 211687500 h 39339"/>
                <a:gd name="T48" fmla="*/ 263968750 w 44697"/>
                <a:gd name="T49" fmla="*/ 32765625 h 39339"/>
                <a:gd name="T50" fmla="*/ 263968750 w 44697"/>
                <a:gd name="T51" fmla="*/ 32765625 h 39339"/>
                <a:gd name="T52" fmla="*/ 179015625 w 44697"/>
                <a:gd name="T53" fmla="*/ 322359375 h 39339"/>
                <a:gd name="T54" fmla="*/ 176515625 w 44697"/>
                <a:gd name="T55" fmla="*/ 322109375 h 39339"/>
                <a:gd name="T56" fmla="*/ 97937500 w 44697"/>
                <a:gd name="T57" fmla="*/ 144390625 h 39339"/>
                <a:gd name="T58" fmla="*/ 97937500 w 44697"/>
                <a:gd name="T59" fmla="*/ 144390625 h 39339"/>
                <a:gd name="T60" fmla="*/ 21375000 w 44697"/>
                <a:gd name="T61" fmla="*/ 330171875 h 39339"/>
                <a:gd name="T62" fmla="*/ 133796875 w 44697"/>
                <a:gd name="T63" fmla="*/ 420828125 h 39339"/>
                <a:gd name="T64" fmla="*/ 205937500 w 44697"/>
                <a:gd name="T65" fmla="*/ 579609375 h 39339"/>
                <a:gd name="T66" fmla="*/ 321625000 w 44697"/>
                <a:gd name="T67" fmla="*/ 614656250 h 39339"/>
                <a:gd name="T68" fmla="*/ 401375000 w 44697"/>
                <a:gd name="T69" fmla="*/ 590093750 h 39339"/>
                <a:gd name="T70" fmla="*/ 343359375 w 44697"/>
                <a:gd name="T71" fmla="*/ 557843750 h 39339"/>
                <a:gd name="T72" fmla="*/ 249859375 w 44697"/>
                <a:gd name="T73" fmla="*/ 462750000 h 39339"/>
                <a:gd name="T74" fmla="*/ 259890625 w 44697"/>
                <a:gd name="T75" fmla="*/ 461968750 h 39339"/>
                <a:gd name="T76" fmla="*/ 447968750 w 44697"/>
                <a:gd name="T77" fmla="*/ 519750000 h 39339"/>
                <a:gd name="T78" fmla="*/ 507359375 w 44697"/>
                <a:gd name="T79" fmla="*/ 502234375 h 39339"/>
                <a:gd name="T80" fmla="*/ 577078125 w 44697"/>
                <a:gd name="T81" fmla="*/ 433734375 h 39339"/>
                <a:gd name="T82" fmla="*/ 577078125 w 44697"/>
                <a:gd name="T83" fmla="*/ 433734375 h 39339"/>
                <a:gd name="T84" fmla="*/ 531578125 w 44697"/>
                <a:gd name="T85" fmla="*/ 436671875 h 39339"/>
                <a:gd name="T86" fmla="*/ 401375000 w 44697"/>
                <a:gd name="T87" fmla="*/ 379328125 h 39339"/>
                <a:gd name="T88" fmla="*/ 419578125 w 44697"/>
                <a:gd name="T89" fmla="*/ 361828125 h 39339"/>
                <a:gd name="T90" fmla="*/ 546062500 w 44697"/>
                <a:gd name="T91" fmla="*/ 382265625 h 39339"/>
                <a:gd name="T92" fmla="*/ 567406250 w 44697"/>
                <a:gd name="T93" fmla="*/ 377312500 h 39339"/>
                <a:gd name="T94" fmla="*/ 642765625 w 44697"/>
                <a:gd name="T95" fmla="*/ 289062500 h 39339"/>
                <a:gd name="T96" fmla="*/ 642765625 w 44697"/>
                <a:gd name="T97" fmla="*/ 289062500 h 39339"/>
                <a:gd name="T98" fmla="*/ 569609375 w 44697"/>
                <a:gd name="T99" fmla="*/ 299906250 h 39339"/>
                <a:gd name="T100" fmla="*/ 519453125 w 44697"/>
                <a:gd name="T101" fmla="*/ 245937500 h 39339"/>
                <a:gd name="T102" fmla="*/ 662109375 w 44697"/>
                <a:gd name="T103" fmla="*/ 203218750 h 39339"/>
                <a:gd name="T104" fmla="*/ 683468750 w 44697"/>
                <a:gd name="T105" fmla="*/ 64203125 h 39339"/>
                <a:gd name="T106" fmla="*/ 564890625 w 44697"/>
                <a:gd name="T107" fmla="*/ 31984375 h 39339"/>
                <a:gd name="T108" fmla="*/ 453765625 w 44697"/>
                <a:gd name="T109" fmla="*/ 127062500 h 39339"/>
                <a:gd name="T110" fmla="*/ 425046875 w 44697"/>
                <a:gd name="T111" fmla="*/ 158625000 h 39339"/>
                <a:gd name="T112" fmla="*/ 406625000 w 44697"/>
                <a:gd name="T113" fmla="*/ 152046875 h 39339"/>
                <a:gd name="T114" fmla="*/ 429187500 w 44697"/>
                <a:gd name="T115" fmla="*/ 16640625 h 39339"/>
                <a:gd name="T116" fmla="*/ 400093750 w 44697"/>
                <a:gd name="T117" fmla="*/ 0 h 39339"/>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44697" h="39339" extrusionOk="0">
                  <a:moveTo>
                    <a:pt x="36379" y="5979"/>
                  </a:moveTo>
                  <a:cubicBezTo>
                    <a:pt x="37626" y="5979"/>
                    <a:pt x="37864" y="7555"/>
                    <a:pt x="35747" y="9035"/>
                  </a:cubicBezTo>
                  <a:cubicBezTo>
                    <a:pt x="35259" y="9350"/>
                    <a:pt x="34824" y="9486"/>
                    <a:pt x="34473" y="9486"/>
                  </a:cubicBezTo>
                  <a:cubicBezTo>
                    <a:pt x="33357" y="9486"/>
                    <a:pt x="33082" y="8112"/>
                    <a:pt x="34612" y="6739"/>
                  </a:cubicBezTo>
                  <a:cubicBezTo>
                    <a:pt x="35297" y="6203"/>
                    <a:pt x="35910" y="5979"/>
                    <a:pt x="36379" y="5979"/>
                  </a:cubicBezTo>
                  <a:close/>
                  <a:moveTo>
                    <a:pt x="21172" y="10001"/>
                  </a:moveTo>
                  <a:cubicBezTo>
                    <a:pt x="21224" y="10001"/>
                    <a:pt x="21276" y="10006"/>
                    <a:pt x="21330" y="10015"/>
                  </a:cubicBezTo>
                  <a:cubicBezTo>
                    <a:pt x="22725" y="10339"/>
                    <a:pt x="21930" y="14441"/>
                    <a:pt x="20363" y="14441"/>
                  </a:cubicBezTo>
                  <a:cubicBezTo>
                    <a:pt x="20308" y="14441"/>
                    <a:pt x="20252" y="14435"/>
                    <a:pt x="20195" y="14425"/>
                  </a:cubicBezTo>
                  <a:cubicBezTo>
                    <a:pt x="18771" y="14125"/>
                    <a:pt x="19573" y="10001"/>
                    <a:pt x="21172" y="10001"/>
                  </a:cubicBezTo>
                  <a:close/>
                  <a:moveTo>
                    <a:pt x="19764" y="21596"/>
                  </a:moveTo>
                  <a:cubicBezTo>
                    <a:pt x="20187" y="21596"/>
                    <a:pt x="20679" y="21690"/>
                    <a:pt x="21227" y="21904"/>
                  </a:cubicBezTo>
                  <a:cubicBezTo>
                    <a:pt x="23760" y="23171"/>
                    <a:pt x="23321" y="25199"/>
                    <a:pt x="21380" y="25199"/>
                  </a:cubicBezTo>
                  <a:cubicBezTo>
                    <a:pt x="20950" y="25199"/>
                    <a:pt x="20447" y="25099"/>
                    <a:pt x="19885" y="24870"/>
                  </a:cubicBezTo>
                  <a:cubicBezTo>
                    <a:pt x="17338" y="23618"/>
                    <a:pt x="17796" y="21596"/>
                    <a:pt x="19764" y="21596"/>
                  </a:cubicBezTo>
                  <a:close/>
                  <a:moveTo>
                    <a:pt x="24182" y="26162"/>
                  </a:moveTo>
                  <a:cubicBezTo>
                    <a:pt x="24978" y="26162"/>
                    <a:pt x="26067" y="26763"/>
                    <a:pt x="25869" y="27630"/>
                  </a:cubicBezTo>
                  <a:cubicBezTo>
                    <a:pt x="25759" y="27880"/>
                    <a:pt x="25466" y="27993"/>
                    <a:pt x="25120" y="27993"/>
                  </a:cubicBezTo>
                  <a:cubicBezTo>
                    <a:pt x="24325" y="27993"/>
                    <a:pt x="23247" y="27401"/>
                    <a:pt x="23445" y="26521"/>
                  </a:cubicBezTo>
                  <a:cubicBezTo>
                    <a:pt x="23553" y="26273"/>
                    <a:pt x="23840" y="26162"/>
                    <a:pt x="24182" y="26162"/>
                  </a:cubicBezTo>
                  <a:close/>
                  <a:moveTo>
                    <a:pt x="25606" y="0"/>
                  </a:moveTo>
                  <a:cubicBezTo>
                    <a:pt x="22588" y="0"/>
                    <a:pt x="17675" y="4496"/>
                    <a:pt x="17900" y="6456"/>
                  </a:cubicBezTo>
                  <a:cubicBezTo>
                    <a:pt x="16987" y="8479"/>
                    <a:pt x="18562" y="15892"/>
                    <a:pt x="17553" y="15892"/>
                  </a:cubicBezTo>
                  <a:cubicBezTo>
                    <a:pt x="17250" y="15892"/>
                    <a:pt x="16715" y="15226"/>
                    <a:pt x="15811" y="13548"/>
                  </a:cubicBezTo>
                  <a:cubicBezTo>
                    <a:pt x="13644" y="6765"/>
                    <a:pt x="18519" y="3541"/>
                    <a:pt x="16894" y="2097"/>
                  </a:cubicBezTo>
                  <a:cubicBezTo>
                    <a:pt x="4927" y="6524"/>
                    <a:pt x="13981" y="20631"/>
                    <a:pt x="11457" y="20631"/>
                  </a:cubicBezTo>
                  <a:cubicBezTo>
                    <a:pt x="11408" y="20631"/>
                    <a:pt x="11355" y="20625"/>
                    <a:pt x="11297" y="20615"/>
                  </a:cubicBezTo>
                  <a:cubicBezTo>
                    <a:pt x="3844" y="16823"/>
                    <a:pt x="7919" y="10273"/>
                    <a:pt x="6268" y="9241"/>
                  </a:cubicBezTo>
                  <a:cubicBezTo>
                    <a:pt x="1780" y="9447"/>
                    <a:pt x="1" y="18345"/>
                    <a:pt x="1368" y="21131"/>
                  </a:cubicBezTo>
                  <a:cubicBezTo>
                    <a:pt x="2425" y="24225"/>
                    <a:pt x="5314" y="26727"/>
                    <a:pt x="8563" y="26933"/>
                  </a:cubicBezTo>
                  <a:cubicBezTo>
                    <a:pt x="6681" y="33304"/>
                    <a:pt x="11968" y="36295"/>
                    <a:pt x="13180" y="37095"/>
                  </a:cubicBezTo>
                  <a:cubicBezTo>
                    <a:pt x="16091" y="38759"/>
                    <a:pt x="18570" y="39338"/>
                    <a:pt x="20584" y="39338"/>
                  </a:cubicBezTo>
                  <a:cubicBezTo>
                    <a:pt x="22940" y="39338"/>
                    <a:pt x="24659" y="38544"/>
                    <a:pt x="25688" y="37766"/>
                  </a:cubicBezTo>
                  <a:cubicBezTo>
                    <a:pt x="27932" y="35831"/>
                    <a:pt x="26101" y="36167"/>
                    <a:pt x="21975" y="35702"/>
                  </a:cubicBezTo>
                  <a:cubicBezTo>
                    <a:pt x="17100" y="35522"/>
                    <a:pt x="14469" y="31086"/>
                    <a:pt x="15991" y="29616"/>
                  </a:cubicBezTo>
                  <a:cubicBezTo>
                    <a:pt x="16201" y="29582"/>
                    <a:pt x="16415" y="29566"/>
                    <a:pt x="16633" y="29566"/>
                  </a:cubicBezTo>
                  <a:cubicBezTo>
                    <a:pt x="19978" y="29566"/>
                    <a:pt x="24301" y="33264"/>
                    <a:pt x="28670" y="33264"/>
                  </a:cubicBezTo>
                  <a:cubicBezTo>
                    <a:pt x="29941" y="33264"/>
                    <a:pt x="31216" y="32951"/>
                    <a:pt x="32471" y="32143"/>
                  </a:cubicBezTo>
                  <a:cubicBezTo>
                    <a:pt x="34277" y="31215"/>
                    <a:pt x="38068" y="28558"/>
                    <a:pt x="36933" y="27759"/>
                  </a:cubicBezTo>
                  <a:cubicBezTo>
                    <a:pt x="35945" y="27884"/>
                    <a:pt x="34966" y="27947"/>
                    <a:pt x="34021" y="27947"/>
                  </a:cubicBezTo>
                  <a:cubicBezTo>
                    <a:pt x="29910" y="27947"/>
                    <a:pt x="26443" y="26752"/>
                    <a:pt x="25688" y="24277"/>
                  </a:cubicBezTo>
                  <a:cubicBezTo>
                    <a:pt x="25424" y="23442"/>
                    <a:pt x="25932" y="23157"/>
                    <a:pt x="26853" y="23157"/>
                  </a:cubicBezTo>
                  <a:cubicBezTo>
                    <a:pt x="28828" y="23157"/>
                    <a:pt x="32703" y="24465"/>
                    <a:pt x="34948" y="24465"/>
                  </a:cubicBezTo>
                  <a:cubicBezTo>
                    <a:pt x="35537" y="24465"/>
                    <a:pt x="36013" y="24375"/>
                    <a:pt x="36314" y="24148"/>
                  </a:cubicBezTo>
                  <a:cubicBezTo>
                    <a:pt x="38816" y="23606"/>
                    <a:pt x="43303" y="19274"/>
                    <a:pt x="41137" y="18500"/>
                  </a:cubicBezTo>
                  <a:cubicBezTo>
                    <a:pt x="39565" y="18986"/>
                    <a:pt x="37927" y="19194"/>
                    <a:pt x="36455" y="19194"/>
                  </a:cubicBezTo>
                  <a:cubicBezTo>
                    <a:pt x="32299" y="19194"/>
                    <a:pt x="29474" y="17531"/>
                    <a:pt x="33245" y="15740"/>
                  </a:cubicBezTo>
                  <a:cubicBezTo>
                    <a:pt x="36340" y="14554"/>
                    <a:pt x="40131" y="15818"/>
                    <a:pt x="42375" y="13006"/>
                  </a:cubicBezTo>
                  <a:cubicBezTo>
                    <a:pt x="43355" y="10453"/>
                    <a:pt x="44696" y="5966"/>
                    <a:pt x="43742" y="4109"/>
                  </a:cubicBezTo>
                  <a:cubicBezTo>
                    <a:pt x="41314" y="2858"/>
                    <a:pt x="38595" y="2047"/>
                    <a:pt x="36153" y="2047"/>
                  </a:cubicBezTo>
                  <a:cubicBezTo>
                    <a:pt x="32654" y="2047"/>
                    <a:pt x="29725" y="3712"/>
                    <a:pt x="29041" y="8132"/>
                  </a:cubicBezTo>
                  <a:cubicBezTo>
                    <a:pt x="28743" y="9270"/>
                    <a:pt x="28120" y="10152"/>
                    <a:pt x="27203" y="10152"/>
                  </a:cubicBezTo>
                  <a:cubicBezTo>
                    <a:pt x="26852" y="10152"/>
                    <a:pt x="26459" y="10023"/>
                    <a:pt x="26024" y="9731"/>
                  </a:cubicBezTo>
                  <a:cubicBezTo>
                    <a:pt x="23651" y="7100"/>
                    <a:pt x="26901" y="3851"/>
                    <a:pt x="27468" y="1065"/>
                  </a:cubicBezTo>
                  <a:cubicBezTo>
                    <a:pt x="27065" y="312"/>
                    <a:pt x="26401" y="0"/>
                    <a:pt x="25606" y="0"/>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marL="0" marR="0" lvl="0" indent="0" algn="l" defTabSz="121917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sp>
          <p:nvSpPr>
            <p:cNvPr id="25" name="Google Shape;714;p26"/>
            <p:cNvSpPr/>
            <p:nvPr/>
          </p:nvSpPr>
          <p:spPr>
            <a:xfrm>
              <a:off x="4655027" y="3734178"/>
              <a:ext cx="814175" cy="762753"/>
            </a:xfrm>
            <a:custGeom>
              <a:avLst/>
              <a:gdLst/>
              <a:ahLst/>
              <a:cxnLst/>
              <a:rect l="l" t="t" r="r" b="b"/>
              <a:pathLst>
                <a:path w="32471" h="30460" extrusionOk="0">
                  <a:moveTo>
                    <a:pt x="21097" y="0"/>
                  </a:moveTo>
                  <a:lnTo>
                    <a:pt x="21097" y="0"/>
                  </a:lnTo>
                  <a:cubicBezTo>
                    <a:pt x="18312" y="4075"/>
                    <a:pt x="17873" y="9827"/>
                    <a:pt x="20014" y="14675"/>
                  </a:cubicBezTo>
                  <a:cubicBezTo>
                    <a:pt x="17796" y="15759"/>
                    <a:pt x="15114" y="17177"/>
                    <a:pt x="12663" y="18544"/>
                  </a:cubicBezTo>
                  <a:cubicBezTo>
                    <a:pt x="8614" y="14005"/>
                    <a:pt x="8589" y="9827"/>
                    <a:pt x="10007" y="4901"/>
                  </a:cubicBezTo>
                  <a:lnTo>
                    <a:pt x="10007" y="4901"/>
                  </a:lnTo>
                  <a:cubicBezTo>
                    <a:pt x="7841" y="9208"/>
                    <a:pt x="8924" y="14908"/>
                    <a:pt x="12457" y="18647"/>
                  </a:cubicBezTo>
                  <a:cubicBezTo>
                    <a:pt x="10884" y="19524"/>
                    <a:pt x="8769" y="20762"/>
                    <a:pt x="6912" y="21897"/>
                  </a:cubicBezTo>
                  <a:cubicBezTo>
                    <a:pt x="2192" y="20607"/>
                    <a:pt x="26" y="15217"/>
                    <a:pt x="464" y="10446"/>
                  </a:cubicBezTo>
                  <a:lnTo>
                    <a:pt x="464" y="10446"/>
                  </a:lnTo>
                  <a:cubicBezTo>
                    <a:pt x="0" y="10884"/>
                    <a:pt x="284" y="12096"/>
                    <a:pt x="258" y="13231"/>
                  </a:cubicBezTo>
                  <a:cubicBezTo>
                    <a:pt x="568" y="16739"/>
                    <a:pt x="2734" y="20891"/>
                    <a:pt x="6628" y="22052"/>
                  </a:cubicBezTo>
                  <a:cubicBezTo>
                    <a:pt x="6345" y="22464"/>
                    <a:pt x="4153" y="23135"/>
                    <a:pt x="4230" y="23805"/>
                  </a:cubicBezTo>
                  <a:cubicBezTo>
                    <a:pt x="4926" y="23367"/>
                    <a:pt x="6061" y="22671"/>
                    <a:pt x="7170" y="22000"/>
                  </a:cubicBezTo>
                  <a:lnTo>
                    <a:pt x="7170" y="22000"/>
                  </a:lnTo>
                  <a:cubicBezTo>
                    <a:pt x="5519" y="24527"/>
                    <a:pt x="6783" y="29840"/>
                    <a:pt x="9491" y="30459"/>
                  </a:cubicBezTo>
                  <a:cubicBezTo>
                    <a:pt x="5881" y="28138"/>
                    <a:pt x="5287" y="21819"/>
                    <a:pt x="10162" y="20220"/>
                  </a:cubicBezTo>
                  <a:cubicBezTo>
                    <a:pt x="14902" y="21989"/>
                    <a:pt x="18574" y="27881"/>
                    <a:pt x="24211" y="27881"/>
                  </a:cubicBezTo>
                  <a:cubicBezTo>
                    <a:pt x="24248" y="27881"/>
                    <a:pt x="24284" y="27881"/>
                    <a:pt x="24321" y="27880"/>
                  </a:cubicBezTo>
                  <a:cubicBezTo>
                    <a:pt x="18956" y="27236"/>
                    <a:pt x="15397" y="22438"/>
                    <a:pt x="10394" y="20091"/>
                  </a:cubicBezTo>
                  <a:cubicBezTo>
                    <a:pt x="13515" y="18286"/>
                    <a:pt x="16816" y="16507"/>
                    <a:pt x="20246" y="14804"/>
                  </a:cubicBezTo>
                  <a:lnTo>
                    <a:pt x="21871" y="14005"/>
                  </a:lnTo>
                  <a:cubicBezTo>
                    <a:pt x="24118" y="15173"/>
                    <a:pt x="27476" y="18015"/>
                    <a:pt x="30159" y="18015"/>
                  </a:cubicBezTo>
                  <a:cubicBezTo>
                    <a:pt x="30617" y="18015"/>
                    <a:pt x="31055" y="17932"/>
                    <a:pt x="31465" y="17745"/>
                  </a:cubicBezTo>
                  <a:lnTo>
                    <a:pt x="31465" y="17745"/>
                  </a:lnTo>
                  <a:cubicBezTo>
                    <a:pt x="31199" y="17778"/>
                    <a:pt x="30936" y="17794"/>
                    <a:pt x="30677" y="17794"/>
                  </a:cubicBezTo>
                  <a:cubicBezTo>
                    <a:pt x="27570" y="17794"/>
                    <a:pt x="24936" y="15495"/>
                    <a:pt x="22103" y="13876"/>
                  </a:cubicBezTo>
                  <a:cubicBezTo>
                    <a:pt x="25224" y="12380"/>
                    <a:pt x="31671" y="9053"/>
                    <a:pt x="32471" y="6061"/>
                  </a:cubicBezTo>
                  <a:lnTo>
                    <a:pt x="32471" y="6061"/>
                  </a:lnTo>
                  <a:cubicBezTo>
                    <a:pt x="31052" y="8176"/>
                    <a:pt x="28912" y="9904"/>
                    <a:pt x="26539" y="11297"/>
                  </a:cubicBezTo>
                  <a:cubicBezTo>
                    <a:pt x="25966" y="10495"/>
                    <a:pt x="28283" y="4708"/>
                    <a:pt x="28085" y="4708"/>
                  </a:cubicBezTo>
                  <a:cubicBezTo>
                    <a:pt x="28060" y="4708"/>
                    <a:pt x="27995" y="4799"/>
                    <a:pt x="27880" y="5004"/>
                  </a:cubicBezTo>
                  <a:cubicBezTo>
                    <a:pt x="24037" y="12432"/>
                    <a:pt x="30201" y="9904"/>
                    <a:pt x="20194" y="14572"/>
                  </a:cubicBezTo>
                  <a:cubicBezTo>
                    <a:pt x="17770" y="9208"/>
                    <a:pt x="19034" y="4256"/>
                    <a:pt x="21097" y="0"/>
                  </a:cubicBezTo>
                  <a:close/>
                </a:path>
              </a:pathLst>
            </a:custGeom>
            <a:solidFill>
              <a:schemeClr val="accent6"/>
            </a:solidFill>
            <a:ln>
              <a:noFill/>
            </a:ln>
          </p:spPr>
          <p:txBody>
            <a:bodyPr spcFirstLastPara="1" lIns="91425" tIns="91425" rIns="91425" bIns="91425" anchor="ctr"/>
            <a:lstStyle/>
            <a:p>
              <a:pPr marL="0" marR="0" lvl="0" indent="0" algn="l" defTabSz="1219170" rtl="0" eaLnBrk="1" fontAlgn="base"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grpSp>
      <p:sp>
        <p:nvSpPr>
          <p:cNvPr id="691" name="Google Shape;691;p26"/>
          <p:cNvSpPr txBox="1">
            <a:spLocks noGrp="1"/>
          </p:cNvSpPr>
          <p:nvPr>
            <p:ph type="body" idx="1"/>
          </p:nvPr>
        </p:nvSpPr>
        <p:spPr>
          <a:xfrm>
            <a:off x="1169167" y="3183500"/>
            <a:ext cx="3572400" cy="1932400"/>
          </a:xfrm>
          <a:prstGeom prst="rect">
            <a:avLst/>
          </a:prstGeom>
        </p:spPr>
        <p:txBody>
          <a:bodyPr spcFirstLastPara="1">
            <a:noAutofit/>
          </a:bodyPr>
          <a:lstStyle>
            <a:lvl1pPr marL="609570" lvl="0" indent="-423312" rtl="0">
              <a:spcBef>
                <a:spcPts val="0"/>
              </a:spcBef>
              <a:spcAft>
                <a:spcPts val="0"/>
              </a:spcAft>
              <a:buSzPts val="1400"/>
              <a:buFont typeface="Montserrat"/>
              <a:buChar char="●"/>
              <a:defRPr/>
            </a:lvl1pPr>
            <a:lvl2pPr marL="1219140" lvl="1" indent="-423312" rtl="0">
              <a:spcBef>
                <a:spcPts val="0"/>
              </a:spcBef>
              <a:spcAft>
                <a:spcPts val="0"/>
              </a:spcAft>
              <a:buSzPts val="1400"/>
              <a:buFont typeface="Montserrat"/>
              <a:buChar char="○"/>
              <a:defRPr/>
            </a:lvl2pPr>
            <a:lvl3pPr marL="1828709" lvl="2" indent="-423312" rtl="0">
              <a:spcBef>
                <a:spcPts val="0"/>
              </a:spcBef>
              <a:spcAft>
                <a:spcPts val="0"/>
              </a:spcAft>
              <a:buSzPts val="1400"/>
              <a:buFont typeface="Montserrat"/>
              <a:buChar char="■"/>
              <a:defRPr/>
            </a:lvl3pPr>
            <a:lvl4pPr marL="2438278" lvl="3" indent="-423312" rtl="0">
              <a:spcBef>
                <a:spcPts val="0"/>
              </a:spcBef>
              <a:spcAft>
                <a:spcPts val="0"/>
              </a:spcAft>
              <a:buSzPts val="1400"/>
              <a:buFont typeface="Montserrat"/>
              <a:buChar char="●"/>
              <a:defRPr/>
            </a:lvl4pPr>
            <a:lvl5pPr marL="3047848" lvl="4" indent="-423312" rtl="0">
              <a:spcBef>
                <a:spcPts val="0"/>
              </a:spcBef>
              <a:spcAft>
                <a:spcPts val="0"/>
              </a:spcAft>
              <a:buSzPts val="1400"/>
              <a:buFont typeface="Montserrat"/>
              <a:buChar char="○"/>
              <a:defRPr/>
            </a:lvl5pPr>
            <a:lvl6pPr marL="3657418" lvl="5" indent="-423312" rtl="0">
              <a:spcBef>
                <a:spcPts val="0"/>
              </a:spcBef>
              <a:spcAft>
                <a:spcPts val="0"/>
              </a:spcAft>
              <a:buSzPts val="1400"/>
              <a:buFont typeface="Montserrat"/>
              <a:buChar char="■"/>
              <a:defRPr/>
            </a:lvl6pPr>
            <a:lvl7pPr marL="4266987" lvl="6" indent="-423312" rtl="0">
              <a:spcBef>
                <a:spcPts val="0"/>
              </a:spcBef>
              <a:spcAft>
                <a:spcPts val="0"/>
              </a:spcAft>
              <a:buSzPts val="1400"/>
              <a:buFont typeface="Montserrat"/>
              <a:buChar char="●"/>
              <a:defRPr/>
            </a:lvl7pPr>
            <a:lvl8pPr marL="4876557" lvl="7" indent="-423312" rtl="0">
              <a:spcBef>
                <a:spcPts val="0"/>
              </a:spcBef>
              <a:spcAft>
                <a:spcPts val="0"/>
              </a:spcAft>
              <a:buSzPts val="1400"/>
              <a:buFont typeface="Montserrat"/>
              <a:buChar char="○"/>
              <a:defRPr/>
            </a:lvl8pPr>
            <a:lvl9pPr marL="5486126" lvl="8" indent="-423312" rtl="0">
              <a:spcBef>
                <a:spcPts val="0"/>
              </a:spcBef>
              <a:spcAft>
                <a:spcPts val="0"/>
              </a:spcAft>
              <a:buSzPts val="1400"/>
              <a:buFont typeface="Montserrat"/>
              <a:buChar char="■"/>
              <a:defRPr/>
            </a:lvl9pPr>
          </a:lstStyle>
          <a:p>
            <a:endParaRPr/>
          </a:p>
        </p:txBody>
      </p:sp>
      <p:sp>
        <p:nvSpPr>
          <p:cNvPr id="692" name="Google Shape;692;p26"/>
          <p:cNvSpPr txBox="1">
            <a:spLocks noGrp="1"/>
          </p:cNvSpPr>
          <p:nvPr>
            <p:ph type="title"/>
          </p:nvPr>
        </p:nvSpPr>
        <p:spPr>
          <a:xfrm>
            <a:off x="1169167" y="2376133"/>
            <a:ext cx="3710000" cy="658400"/>
          </a:xfrm>
          <a:prstGeom prst="rect">
            <a:avLst/>
          </a:prstGeom>
        </p:spPr>
        <p:txBody>
          <a:bodyPr spcFirstLastPara="1">
            <a:noAutofit/>
          </a:bodyPr>
          <a:lstStyle>
            <a:lvl1pPr lvl="0" rtl="0">
              <a:spcBef>
                <a:spcPts val="0"/>
              </a:spcBef>
              <a:spcAft>
                <a:spcPts val="0"/>
              </a:spcAft>
              <a:buSzPts val="3000"/>
              <a:buNone/>
              <a:defRPr sz="4000"/>
            </a:lvl1pPr>
            <a:lvl2pPr lvl="1" rtl="0">
              <a:spcBef>
                <a:spcPts val="0"/>
              </a:spcBef>
              <a:spcAft>
                <a:spcPts val="0"/>
              </a:spcAft>
              <a:buSzPts val="3000"/>
              <a:buNone/>
              <a:defRPr/>
            </a:lvl2pPr>
            <a:lvl3pPr lvl="2" rtl="0">
              <a:spcBef>
                <a:spcPts val="0"/>
              </a:spcBef>
              <a:spcAft>
                <a:spcPts val="0"/>
              </a:spcAft>
              <a:buSzPts val="3000"/>
              <a:buNone/>
              <a:defRPr/>
            </a:lvl3pPr>
            <a:lvl4pPr lvl="3" rtl="0">
              <a:spcBef>
                <a:spcPts val="0"/>
              </a:spcBef>
              <a:spcAft>
                <a:spcPts val="0"/>
              </a:spcAft>
              <a:buSzPts val="3000"/>
              <a:buNone/>
              <a:defRPr/>
            </a:lvl4pPr>
            <a:lvl5pPr lvl="4" rtl="0">
              <a:spcBef>
                <a:spcPts val="0"/>
              </a:spcBef>
              <a:spcAft>
                <a:spcPts val="0"/>
              </a:spcAft>
              <a:buSzPts val="3000"/>
              <a:buNone/>
              <a:defRPr/>
            </a:lvl5pPr>
            <a:lvl6pPr lvl="5" rtl="0">
              <a:spcBef>
                <a:spcPts val="0"/>
              </a:spcBef>
              <a:spcAft>
                <a:spcPts val="0"/>
              </a:spcAft>
              <a:buSzPts val="3000"/>
              <a:buNone/>
              <a:defRPr/>
            </a:lvl6pPr>
            <a:lvl7pPr lvl="6" rtl="0">
              <a:spcBef>
                <a:spcPts val="0"/>
              </a:spcBef>
              <a:spcAft>
                <a:spcPts val="0"/>
              </a:spcAft>
              <a:buSzPts val="3000"/>
              <a:buNone/>
              <a:defRPr/>
            </a:lvl7pPr>
            <a:lvl8pPr lvl="7" rtl="0">
              <a:spcBef>
                <a:spcPts val="0"/>
              </a:spcBef>
              <a:spcAft>
                <a:spcPts val="0"/>
              </a:spcAft>
              <a:buSzPts val="3000"/>
              <a:buNone/>
              <a:defRPr/>
            </a:lvl8pPr>
            <a:lvl9pPr lvl="8" rtl="0">
              <a:spcBef>
                <a:spcPts val="0"/>
              </a:spcBef>
              <a:spcAft>
                <a:spcPts val="0"/>
              </a:spcAft>
              <a:buSzPts val="3000"/>
              <a:buNone/>
              <a:defRPr/>
            </a:lvl9pPr>
          </a:lstStyle>
          <a:p>
            <a:endParaRPr/>
          </a:p>
        </p:txBody>
      </p:sp>
    </p:spTree>
    <p:extLst>
      <p:ext uri="{BB962C8B-B14F-4D97-AF65-F5344CB8AC3E}">
        <p14:creationId xmlns:p14="http://schemas.microsoft.com/office/powerpoint/2010/main" val="2778942286"/>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matchingName="One-column text 4">
  <p:cSld name="One-column text 4">
    <p:spTree>
      <p:nvGrpSpPr>
        <p:cNvPr id="1" name="Shape 715"/>
        <p:cNvGrpSpPr/>
        <p:nvPr/>
      </p:nvGrpSpPr>
      <p:grpSpPr>
        <a:xfrm>
          <a:off x="0" y="0"/>
          <a:ext cx="0" cy="0"/>
          <a:chOff x="0" y="0"/>
          <a:chExt cx="0" cy="0"/>
        </a:xfrm>
      </p:grpSpPr>
      <p:sp>
        <p:nvSpPr>
          <p:cNvPr id="4" name="Google Shape;718;p27"/>
          <p:cNvSpPr>
            <a:spLocks/>
          </p:cNvSpPr>
          <p:nvPr/>
        </p:nvSpPr>
        <p:spPr bwMode="auto">
          <a:xfrm rot="20675802">
            <a:off x="-806451" y="2065867"/>
            <a:ext cx="2313517" cy="3132667"/>
          </a:xfrm>
          <a:custGeom>
            <a:avLst/>
            <a:gdLst>
              <a:gd name="T0" fmla="*/ 2147483646 w 29738"/>
              <a:gd name="T1" fmla="*/ 2147483646 h 40284"/>
              <a:gd name="T2" fmla="*/ 2147483646 w 29738"/>
              <a:gd name="T3" fmla="*/ 2147483646 h 40284"/>
              <a:gd name="T4" fmla="*/ 2147483646 w 29738"/>
              <a:gd name="T5" fmla="*/ 644780393 h 40284"/>
              <a:gd name="T6" fmla="*/ 2147483646 w 29738"/>
              <a:gd name="T7" fmla="*/ 2147483646 h 40284"/>
              <a:gd name="T8" fmla="*/ 901826919 w 29738"/>
              <a:gd name="T9" fmla="*/ 1734560601 h 40284"/>
              <a:gd name="T10" fmla="*/ 2147483646 w 29738"/>
              <a:gd name="T11" fmla="*/ 2147483646 h 40284"/>
              <a:gd name="T12" fmla="*/ 512291938 w 29738"/>
              <a:gd name="T13" fmla="*/ 2147483646 h 40284"/>
              <a:gd name="T14" fmla="*/ 2069829304 w 29738"/>
              <a:gd name="T15" fmla="*/ 2147483646 h 40284"/>
              <a:gd name="T16" fmla="*/ 0 w 29738"/>
              <a:gd name="T17" fmla="*/ 2147483646 h 40284"/>
              <a:gd name="T18" fmla="*/ 2044204190 w 29738"/>
              <a:gd name="T19" fmla="*/ 2147483646 h 40284"/>
              <a:gd name="T20" fmla="*/ 1972496628 w 29738"/>
              <a:gd name="T21" fmla="*/ 2147483646 h 40284"/>
              <a:gd name="T22" fmla="*/ 97332676 w 29738"/>
              <a:gd name="T23" fmla="*/ 2147483646 h 40284"/>
              <a:gd name="T24" fmla="*/ 1005515680 w 29738"/>
              <a:gd name="T25" fmla="*/ 2147483646 h 40284"/>
              <a:gd name="T26" fmla="*/ 1931377918 w 29738"/>
              <a:gd name="T27" fmla="*/ 2147483646 h 40284"/>
              <a:gd name="T28" fmla="*/ 389334148 w 29738"/>
              <a:gd name="T29" fmla="*/ 2147483646 h 40284"/>
              <a:gd name="T30" fmla="*/ 1849538838 w 29738"/>
              <a:gd name="T31" fmla="*/ 2147483646 h 40284"/>
              <a:gd name="T32" fmla="*/ 1591704262 w 29738"/>
              <a:gd name="T33" fmla="*/ 2147483646 h 40284"/>
              <a:gd name="T34" fmla="*/ 2147483646 w 29738"/>
              <a:gd name="T35" fmla="*/ 2147483646 h 40284"/>
              <a:gd name="T36" fmla="*/ 2023743530 w 29738"/>
              <a:gd name="T37" fmla="*/ 2147483646 h 40284"/>
              <a:gd name="T38" fmla="*/ 2059500280 w 29738"/>
              <a:gd name="T39" fmla="*/ 2147483646 h 40284"/>
              <a:gd name="T40" fmla="*/ 2147483646 w 29738"/>
              <a:gd name="T41" fmla="*/ 2147483646 h 40284"/>
              <a:gd name="T42" fmla="*/ 2147483646 w 29738"/>
              <a:gd name="T43" fmla="*/ 2147483646 h 40284"/>
              <a:gd name="T44" fmla="*/ 2147483646 w 29738"/>
              <a:gd name="T45" fmla="*/ 2147483646 h 40284"/>
              <a:gd name="T46" fmla="*/ 2147483646 w 29738"/>
              <a:gd name="T47" fmla="*/ 2147483646 h 40284"/>
              <a:gd name="T48" fmla="*/ 2147483646 w 29738"/>
              <a:gd name="T49" fmla="*/ 2147483646 h 40284"/>
              <a:gd name="T50" fmla="*/ 2147483646 w 29738"/>
              <a:gd name="T51" fmla="*/ 2147483646 h 40284"/>
              <a:gd name="T52" fmla="*/ 2147483646 w 29738"/>
              <a:gd name="T53" fmla="*/ 2147483646 h 40284"/>
              <a:gd name="T54" fmla="*/ 2147483646 w 29738"/>
              <a:gd name="T55" fmla="*/ 2147483646 h 40284"/>
              <a:gd name="T56" fmla="*/ 2147483646 w 29738"/>
              <a:gd name="T57" fmla="*/ 2147483646 h 40284"/>
              <a:gd name="T58" fmla="*/ 2147483646 w 29738"/>
              <a:gd name="T59" fmla="*/ 2147483646 h 40284"/>
              <a:gd name="T60" fmla="*/ 2147483646 w 29738"/>
              <a:gd name="T61" fmla="*/ 2147483646 h 40284"/>
              <a:gd name="T62" fmla="*/ 2147483646 w 29738"/>
              <a:gd name="T63" fmla="*/ 2147483646 h 40284"/>
              <a:gd name="T64" fmla="*/ 2147483646 w 29738"/>
              <a:gd name="T65" fmla="*/ 2147483646 h 40284"/>
              <a:gd name="T66" fmla="*/ 2147483646 w 29738"/>
              <a:gd name="T67" fmla="*/ 1555608184 h 40284"/>
              <a:gd name="T68" fmla="*/ 2147483646 w 29738"/>
              <a:gd name="T69" fmla="*/ 204743493 h 40284"/>
              <a:gd name="T70" fmla="*/ 2147483646 w 29738"/>
              <a:gd name="T71" fmla="*/ 1268926492 h 40284"/>
              <a:gd name="T72" fmla="*/ 2147483646 w 29738"/>
              <a:gd name="T73" fmla="*/ 0 h 4028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9738" h="40284" extrusionOk="0">
                <a:moveTo>
                  <a:pt x="20659" y="0"/>
                </a:moveTo>
                <a:cubicBezTo>
                  <a:pt x="17022" y="4411"/>
                  <a:pt x="13953" y="10291"/>
                  <a:pt x="14882" y="16326"/>
                </a:cubicBezTo>
                <a:lnTo>
                  <a:pt x="14701" y="16584"/>
                </a:lnTo>
                <a:cubicBezTo>
                  <a:pt x="14340" y="17177"/>
                  <a:pt x="13979" y="17770"/>
                  <a:pt x="13669" y="18389"/>
                </a:cubicBezTo>
                <a:cubicBezTo>
                  <a:pt x="13205" y="13308"/>
                  <a:pt x="12406" y="8228"/>
                  <a:pt x="11271" y="3250"/>
                </a:cubicBezTo>
                <a:cubicBezTo>
                  <a:pt x="9698" y="8486"/>
                  <a:pt x="10497" y="14185"/>
                  <a:pt x="13463" y="18776"/>
                </a:cubicBezTo>
                <a:cubicBezTo>
                  <a:pt x="12844" y="19988"/>
                  <a:pt x="12303" y="21200"/>
                  <a:pt x="11813" y="22490"/>
                </a:cubicBezTo>
                <a:cubicBezTo>
                  <a:pt x="10342" y="17693"/>
                  <a:pt x="8150" y="12354"/>
                  <a:pt x="4540" y="8743"/>
                </a:cubicBezTo>
                <a:cubicBezTo>
                  <a:pt x="6551" y="13412"/>
                  <a:pt x="7634" y="19086"/>
                  <a:pt x="11658" y="22928"/>
                </a:cubicBezTo>
                <a:cubicBezTo>
                  <a:pt x="11451" y="23444"/>
                  <a:pt x="11271" y="23960"/>
                  <a:pt x="11116" y="24502"/>
                </a:cubicBezTo>
                <a:cubicBezTo>
                  <a:pt x="7067" y="22206"/>
                  <a:pt x="4978" y="18183"/>
                  <a:pt x="2579" y="14495"/>
                </a:cubicBezTo>
                <a:cubicBezTo>
                  <a:pt x="3559" y="18802"/>
                  <a:pt x="5571" y="24579"/>
                  <a:pt x="10884" y="25250"/>
                </a:cubicBezTo>
                <a:cubicBezTo>
                  <a:pt x="10729" y="25765"/>
                  <a:pt x="10652" y="25997"/>
                  <a:pt x="10420" y="26926"/>
                </a:cubicBezTo>
                <a:cubicBezTo>
                  <a:pt x="6758" y="25688"/>
                  <a:pt x="2786" y="24553"/>
                  <a:pt x="0" y="21226"/>
                </a:cubicBezTo>
                <a:cubicBezTo>
                  <a:pt x="136" y="25466"/>
                  <a:pt x="4517" y="27533"/>
                  <a:pt x="8624" y="27533"/>
                </a:cubicBezTo>
                <a:cubicBezTo>
                  <a:pt x="9188" y="27533"/>
                  <a:pt x="9748" y="27494"/>
                  <a:pt x="10291" y="27416"/>
                </a:cubicBezTo>
                <a:cubicBezTo>
                  <a:pt x="10162" y="27932"/>
                  <a:pt x="10033" y="28422"/>
                  <a:pt x="9930" y="28938"/>
                </a:cubicBezTo>
                <a:cubicBezTo>
                  <a:pt x="7962" y="29088"/>
                  <a:pt x="5995" y="29292"/>
                  <a:pt x="3944" y="29292"/>
                </a:cubicBezTo>
                <a:cubicBezTo>
                  <a:pt x="2822" y="29292"/>
                  <a:pt x="1676" y="29231"/>
                  <a:pt x="490" y="29067"/>
                </a:cubicBezTo>
                <a:cubicBezTo>
                  <a:pt x="1849" y="30026"/>
                  <a:pt x="3422" y="30331"/>
                  <a:pt x="5062" y="30331"/>
                </a:cubicBezTo>
                <a:cubicBezTo>
                  <a:pt x="6596" y="30331"/>
                  <a:pt x="8190" y="30064"/>
                  <a:pt x="9723" y="29814"/>
                </a:cubicBezTo>
                <a:cubicBezTo>
                  <a:pt x="9620" y="30253"/>
                  <a:pt x="9543" y="30666"/>
                  <a:pt x="9466" y="31104"/>
                </a:cubicBezTo>
                <a:cubicBezTo>
                  <a:pt x="6912" y="31517"/>
                  <a:pt x="4617" y="33245"/>
                  <a:pt x="1960" y="34122"/>
                </a:cubicBezTo>
                <a:cubicBezTo>
                  <a:pt x="2357" y="34238"/>
                  <a:pt x="2774" y="34290"/>
                  <a:pt x="3202" y="34290"/>
                </a:cubicBezTo>
                <a:cubicBezTo>
                  <a:pt x="5248" y="34290"/>
                  <a:pt x="7562" y="33085"/>
                  <a:pt x="9311" y="31826"/>
                </a:cubicBezTo>
                <a:cubicBezTo>
                  <a:pt x="8167" y="38164"/>
                  <a:pt x="7894" y="40283"/>
                  <a:pt x="8013" y="40283"/>
                </a:cubicBezTo>
                <a:cubicBezTo>
                  <a:pt x="8206" y="40283"/>
                  <a:pt x="9423" y="34747"/>
                  <a:pt x="9646" y="32548"/>
                </a:cubicBezTo>
                <a:cubicBezTo>
                  <a:pt x="10136" y="34431"/>
                  <a:pt x="11967" y="36881"/>
                  <a:pt x="14159" y="36984"/>
                </a:cubicBezTo>
                <a:cubicBezTo>
                  <a:pt x="12483" y="35592"/>
                  <a:pt x="12122" y="32780"/>
                  <a:pt x="9852" y="31491"/>
                </a:cubicBezTo>
                <a:cubicBezTo>
                  <a:pt x="9956" y="30949"/>
                  <a:pt x="10059" y="30382"/>
                  <a:pt x="10188" y="29814"/>
                </a:cubicBezTo>
                <a:cubicBezTo>
                  <a:pt x="11451" y="32445"/>
                  <a:pt x="15681" y="33941"/>
                  <a:pt x="18415" y="34508"/>
                </a:cubicBezTo>
                <a:cubicBezTo>
                  <a:pt x="15733" y="33116"/>
                  <a:pt x="13747" y="29557"/>
                  <a:pt x="10368" y="29067"/>
                </a:cubicBezTo>
                <a:cubicBezTo>
                  <a:pt x="10471" y="28499"/>
                  <a:pt x="10626" y="27958"/>
                  <a:pt x="10755" y="27416"/>
                </a:cubicBezTo>
                <a:cubicBezTo>
                  <a:pt x="13341" y="28949"/>
                  <a:pt x="16615" y="30151"/>
                  <a:pt x="19857" y="30151"/>
                </a:cubicBezTo>
                <a:cubicBezTo>
                  <a:pt x="21141" y="30151"/>
                  <a:pt x="22421" y="29963"/>
                  <a:pt x="23650" y="29531"/>
                </a:cubicBezTo>
                <a:cubicBezTo>
                  <a:pt x="23516" y="29538"/>
                  <a:pt x="23382" y="29542"/>
                  <a:pt x="23248" y="29542"/>
                </a:cubicBezTo>
                <a:cubicBezTo>
                  <a:pt x="19522" y="29542"/>
                  <a:pt x="15846" y="26761"/>
                  <a:pt x="11908" y="26761"/>
                </a:cubicBezTo>
                <a:cubicBezTo>
                  <a:pt x="11577" y="26761"/>
                  <a:pt x="11245" y="26780"/>
                  <a:pt x="10910" y="26823"/>
                </a:cubicBezTo>
                <a:cubicBezTo>
                  <a:pt x="11013" y="26359"/>
                  <a:pt x="11142" y="25894"/>
                  <a:pt x="11400" y="25017"/>
                </a:cubicBezTo>
                <a:cubicBezTo>
                  <a:pt x="14088" y="25693"/>
                  <a:pt x="17223" y="26342"/>
                  <a:pt x="19887" y="26342"/>
                </a:cubicBezTo>
                <a:cubicBezTo>
                  <a:pt x="21696" y="26342"/>
                  <a:pt x="23288" y="26042"/>
                  <a:pt x="24373" y="25250"/>
                </a:cubicBezTo>
                <a:cubicBezTo>
                  <a:pt x="23649" y="25368"/>
                  <a:pt x="22922" y="25416"/>
                  <a:pt x="22193" y="25416"/>
                </a:cubicBezTo>
                <a:cubicBezTo>
                  <a:pt x="19226" y="25416"/>
                  <a:pt x="16227" y="24628"/>
                  <a:pt x="13264" y="24628"/>
                </a:cubicBezTo>
                <a:cubicBezTo>
                  <a:pt x="12675" y="24628"/>
                  <a:pt x="12088" y="24659"/>
                  <a:pt x="11503" y="24734"/>
                </a:cubicBezTo>
                <a:cubicBezTo>
                  <a:pt x="11684" y="24141"/>
                  <a:pt x="11890" y="23547"/>
                  <a:pt x="12096" y="22954"/>
                </a:cubicBezTo>
                <a:cubicBezTo>
                  <a:pt x="13934" y="23651"/>
                  <a:pt x="15855" y="23994"/>
                  <a:pt x="17767" y="23994"/>
                </a:cubicBezTo>
                <a:cubicBezTo>
                  <a:pt x="20523" y="23994"/>
                  <a:pt x="23262" y="23282"/>
                  <a:pt x="25714" y="21897"/>
                </a:cubicBezTo>
                <a:cubicBezTo>
                  <a:pt x="24100" y="22475"/>
                  <a:pt x="22386" y="22662"/>
                  <a:pt x="20631" y="22662"/>
                </a:cubicBezTo>
                <a:cubicBezTo>
                  <a:pt x="17926" y="22662"/>
                  <a:pt x="15122" y="22218"/>
                  <a:pt x="12431" y="22077"/>
                </a:cubicBezTo>
                <a:cubicBezTo>
                  <a:pt x="12793" y="21175"/>
                  <a:pt x="12844" y="21020"/>
                  <a:pt x="13566" y="19524"/>
                </a:cubicBezTo>
                <a:cubicBezTo>
                  <a:pt x="14461" y="19680"/>
                  <a:pt x="15415" y="19765"/>
                  <a:pt x="16388" y="19765"/>
                </a:cubicBezTo>
                <a:cubicBezTo>
                  <a:pt x="20240" y="19765"/>
                  <a:pt x="24403" y="18438"/>
                  <a:pt x="26462" y="14959"/>
                </a:cubicBezTo>
                <a:cubicBezTo>
                  <a:pt x="22722" y="17744"/>
                  <a:pt x="17925" y="17744"/>
                  <a:pt x="13747" y="19137"/>
                </a:cubicBezTo>
                <a:cubicBezTo>
                  <a:pt x="14211" y="18234"/>
                  <a:pt x="14701" y="17332"/>
                  <a:pt x="15268" y="16481"/>
                </a:cubicBezTo>
                <a:cubicBezTo>
                  <a:pt x="21071" y="15526"/>
                  <a:pt x="27983" y="10936"/>
                  <a:pt x="29221" y="7841"/>
                </a:cubicBezTo>
                <a:cubicBezTo>
                  <a:pt x="25121" y="10858"/>
                  <a:pt x="20194" y="13360"/>
                  <a:pt x="15630" y="16016"/>
                </a:cubicBezTo>
                <a:cubicBezTo>
                  <a:pt x="18931" y="11271"/>
                  <a:pt x="28731" y="5829"/>
                  <a:pt x="29737" y="1032"/>
                </a:cubicBezTo>
                <a:cubicBezTo>
                  <a:pt x="27803" y="3173"/>
                  <a:pt x="25249" y="4668"/>
                  <a:pt x="22954" y="6396"/>
                </a:cubicBezTo>
                <a:cubicBezTo>
                  <a:pt x="19369" y="8821"/>
                  <a:pt x="18080" y="12483"/>
                  <a:pt x="15243" y="15759"/>
                </a:cubicBezTo>
                <a:cubicBezTo>
                  <a:pt x="16223" y="10368"/>
                  <a:pt x="19627" y="5649"/>
                  <a:pt x="20659" y="0"/>
                </a:cubicBez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lIns="121900" tIns="121900" rIns="121900" bIns="121900" anchor="ctr"/>
          <a:lstStyle/>
          <a:p>
            <a:pPr marL="0" marR="0" lvl="0" indent="0" algn="l" defTabSz="121917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grpSp>
        <p:nvGrpSpPr>
          <p:cNvPr id="5" name="Google Shape;719;p27"/>
          <p:cNvGrpSpPr>
            <a:grpSpLocks/>
          </p:cNvGrpSpPr>
          <p:nvPr/>
        </p:nvGrpSpPr>
        <p:grpSpPr bwMode="auto">
          <a:xfrm rot="10800000">
            <a:off x="9999134" y="-313267"/>
            <a:ext cx="1358900" cy="1143000"/>
            <a:chOff x="4649450" y="3501085"/>
            <a:chExt cx="1170736" cy="983475"/>
          </a:xfrm>
        </p:grpSpPr>
        <p:sp>
          <p:nvSpPr>
            <p:cNvPr id="6" name="Google Shape;720;p27"/>
            <p:cNvSpPr/>
            <p:nvPr/>
          </p:nvSpPr>
          <p:spPr>
            <a:xfrm>
              <a:off x="4649450" y="4158556"/>
              <a:ext cx="455894" cy="167556"/>
            </a:xfrm>
            <a:custGeom>
              <a:avLst/>
              <a:gdLst/>
              <a:ahLst/>
              <a:cxnLst/>
              <a:rect l="l" t="t" r="r" b="b"/>
              <a:pathLst>
                <a:path w="18259" h="6731" extrusionOk="0">
                  <a:moveTo>
                    <a:pt x="14506" y="1"/>
                  </a:moveTo>
                  <a:lnTo>
                    <a:pt x="14454" y="52"/>
                  </a:lnTo>
                  <a:cubicBezTo>
                    <a:pt x="10483" y="3121"/>
                    <a:pt x="5815" y="5107"/>
                    <a:pt x="888" y="5855"/>
                  </a:cubicBezTo>
                  <a:cubicBezTo>
                    <a:pt x="21" y="6472"/>
                    <a:pt x="0" y="6730"/>
                    <a:pt x="534" y="6730"/>
                  </a:cubicBezTo>
                  <a:cubicBezTo>
                    <a:pt x="3080" y="6730"/>
                    <a:pt x="18259" y="854"/>
                    <a:pt x="14506" y="1"/>
                  </a:cubicBezTo>
                  <a:close/>
                </a:path>
              </a:pathLst>
            </a:custGeom>
            <a:solidFill>
              <a:schemeClr val="accent6"/>
            </a:solidFill>
            <a:ln>
              <a:noFill/>
            </a:ln>
          </p:spPr>
          <p:txBody>
            <a:bodyPr spcFirstLastPara="1" lIns="91425" tIns="91425" rIns="91425" bIns="91425" anchor="ctr"/>
            <a:lstStyle/>
            <a:p>
              <a:pPr marL="0" marR="0" lvl="0" indent="0" algn="l" defTabSz="1219170" rtl="0" eaLnBrk="1" fontAlgn="base"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sp>
          <p:nvSpPr>
            <p:cNvPr id="7" name="Google Shape;721;p27"/>
            <p:cNvSpPr>
              <a:spLocks/>
            </p:cNvSpPr>
            <p:nvPr/>
          </p:nvSpPr>
          <p:spPr bwMode="auto">
            <a:xfrm>
              <a:off x="4702761" y="3501085"/>
              <a:ext cx="1117425" cy="983475"/>
            </a:xfrm>
            <a:custGeom>
              <a:avLst/>
              <a:gdLst>
                <a:gd name="T0" fmla="*/ 568421875 w 44697"/>
                <a:gd name="T1" fmla="*/ 93421875 h 39339"/>
                <a:gd name="T2" fmla="*/ 558546875 w 44697"/>
                <a:gd name="T3" fmla="*/ 141171875 h 39339"/>
                <a:gd name="T4" fmla="*/ 538640625 w 44697"/>
                <a:gd name="T5" fmla="*/ 148218750 h 39339"/>
                <a:gd name="T6" fmla="*/ 540812500 w 44697"/>
                <a:gd name="T7" fmla="*/ 105296875 h 39339"/>
                <a:gd name="T8" fmla="*/ 568421875 w 44697"/>
                <a:gd name="T9" fmla="*/ 93421875 h 39339"/>
                <a:gd name="T10" fmla="*/ 330812500 w 44697"/>
                <a:gd name="T11" fmla="*/ 156265625 h 39339"/>
                <a:gd name="T12" fmla="*/ 333281250 w 44697"/>
                <a:gd name="T13" fmla="*/ 156484375 h 39339"/>
                <a:gd name="T14" fmla="*/ 318171875 w 44697"/>
                <a:gd name="T15" fmla="*/ 225640625 h 39339"/>
                <a:gd name="T16" fmla="*/ 315546875 w 44697"/>
                <a:gd name="T17" fmla="*/ 225390625 h 39339"/>
                <a:gd name="T18" fmla="*/ 330812500 w 44697"/>
                <a:gd name="T19" fmla="*/ 156265625 h 39339"/>
                <a:gd name="T20" fmla="*/ 308812500 w 44697"/>
                <a:gd name="T21" fmla="*/ 337437500 h 39339"/>
                <a:gd name="T22" fmla="*/ 331671875 w 44697"/>
                <a:gd name="T23" fmla="*/ 342250000 h 39339"/>
                <a:gd name="T24" fmla="*/ 334062500 w 44697"/>
                <a:gd name="T25" fmla="*/ 393734375 h 39339"/>
                <a:gd name="T26" fmla="*/ 310703125 w 44697"/>
                <a:gd name="T27" fmla="*/ 388593750 h 39339"/>
                <a:gd name="T28" fmla="*/ 308812500 w 44697"/>
                <a:gd name="T29" fmla="*/ 337437500 h 39339"/>
                <a:gd name="T30" fmla="*/ 377843750 w 44697"/>
                <a:gd name="T31" fmla="*/ 408781250 h 39339"/>
                <a:gd name="T32" fmla="*/ 404203125 w 44697"/>
                <a:gd name="T33" fmla="*/ 431718750 h 39339"/>
                <a:gd name="T34" fmla="*/ 392500000 w 44697"/>
                <a:gd name="T35" fmla="*/ 437390625 h 39339"/>
                <a:gd name="T36" fmla="*/ 366328125 w 44697"/>
                <a:gd name="T37" fmla="*/ 414390625 h 39339"/>
                <a:gd name="T38" fmla="*/ 377843750 w 44697"/>
                <a:gd name="T39" fmla="*/ 408781250 h 39339"/>
                <a:gd name="T40" fmla="*/ 400093750 w 44697"/>
                <a:gd name="T41" fmla="*/ 0 h 39339"/>
                <a:gd name="T42" fmla="*/ 279687500 w 44697"/>
                <a:gd name="T43" fmla="*/ 100875000 h 39339"/>
                <a:gd name="T44" fmla="*/ 274265625 w 44697"/>
                <a:gd name="T45" fmla="*/ 248312500 h 39339"/>
                <a:gd name="T46" fmla="*/ 247046875 w 44697"/>
                <a:gd name="T47" fmla="*/ 211687500 h 39339"/>
                <a:gd name="T48" fmla="*/ 263968750 w 44697"/>
                <a:gd name="T49" fmla="*/ 32765625 h 39339"/>
                <a:gd name="T50" fmla="*/ 263968750 w 44697"/>
                <a:gd name="T51" fmla="*/ 32765625 h 39339"/>
                <a:gd name="T52" fmla="*/ 179015625 w 44697"/>
                <a:gd name="T53" fmla="*/ 322359375 h 39339"/>
                <a:gd name="T54" fmla="*/ 176515625 w 44697"/>
                <a:gd name="T55" fmla="*/ 322109375 h 39339"/>
                <a:gd name="T56" fmla="*/ 97937500 w 44697"/>
                <a:gd name="T57" fmla="*/ 144390625 h 39339"/>
                <a:gd name="T58" fmla="*/ 97937500 w 44697"/>
                <a:gd name="T59" fmla="*/ 144390625 h 39339"/>
                <a:gd name="T60" fmla="*/ 21375000 w 44697"/>
                <a:gd name="T61" fmla="*/ 330171875 h 39339"/>
                <a:gd name="T62" fmla="*/ 133796875 w 44697"/>
                <a:gd name="T63" fmla="*/ 420828125 h 39339"/>
                <a:gd name="T64" fmla="*/ 205937500 w 44697"/>
                <a:gd name="T65" fmla="*/ 579609375 h 39339"/>
                <a:gd name="T66" fmla="*/ 321625000 w 44697"/>
                <a:gd name="T67" fmla="*/ 614656250 h 39339"/>
                <a:gd name="T68" fmla="*/ 401375000 w 44697"/>
                <a:gd name="T69" fmla="*/ 590093750 h 39339"/>
                <a:gd name="T70" fmla="*/ 343359375 w 44697"/>
                <a:gd name="T71" fmla="*/ 557843750 h 39339"/>
                <a:gd name="T72" fmla="*/ 249859375 w 44697"/>
                <a:gd name="T73" fmla="*/ 462750000 h 39339"/>
                <a:gd name="T74" fmla="*/ 259890625 w 44697"/>
                <a:gd name="T75" fmla="*/ 461968750 h 39339"/>
                <a:gd name="T76" fmla="*/ 447968750 w 44697"/>
                <a:gd name="T77" fmla="*/ 519750000 h 39339"/>
                <a:gd name="T78" fmla="*/ 507359375 w 44697"/>
                <a:gd name="T79" fmla="*/ 502234375 h 39339"/>
                <a:gd name="T80" fmla="*/ 577078125 w 44697"/>
                <a:gd name="T81" fmla="*/ 433734375 h 39339"/>
                <a:gd name="T82" fmla="*/ 577078125 w 44697"/>
                <a:gd name="T83" fmla="*/ 433734375 h 39339"/>
                <a:gd name="T84" fmla="*/ 531578125 w 44697"/>
                <a:gd name="T85" fmla="*/ 436671875 h 39339"/>
                <a:gd name="T86" fmla="*/ 401375000 w 44697"/>
                <a:gd name="T87" fmla="*/ 379328125 h 39339"/>
                <a:gd name="T88" fmla="*/ 419578125 w 44697"/>
                <a:gd name="T89" fmla="*/ 361828125 h 39339"/>
                <a:gd name="T90" fmla="*/ 546062500 w 44697"/>
                <a:gd name="T91" fmla="*/ 382265625 h 39339"/>
                <a:gd name="T92" fmla="*/ 567406250 w 44697"/>
                <a:gd name="T93" fmla="*/ 377312500 h 39339"/>
                <a:gd name="T94" fmla="*/ 642765625 w 44697"/>
                <a:gd name="T95" fmla="*/ 289062500 h 39339"/>
                <a:gd name="T96" fmla="*/ 642765625 w 44697"/>
                <a:gd name="T97" fmla="*/ 289062500 h 39339"/>
                <a:gd name="T98" fmla="*/ 569609375 w 44697"/>
                <a:gd name="T99" fmla="*/ 299906250 h 39339"/>
                <a:gd name="T100" fmla="*/ 519453125 w 44697"/>
                <a:gd name="T101" fmla="*/ 245937500 h 39339"/>
                <a:gd name="T102" fmla="*/ 662109375 w 44697"/>
                <a:gd name="T103" fmla="*/ 203218750 h 39339"/>
                <a:gd name="T104" fmla="*/ 683468750 w 44697"/>
                <a:gd name="T105" fmla="*/ 64203125 h 39339"/>
                <a:gd name="T106" fmla="*/ 564890625 w 44697"/>
                <a:gd name="T107" fmla="*/ 31984375 h 39339"/>
                <a:gd name="T108" fmla="*/ 453765625 w 44697"/>
                <a:gd name="T109" fmla="*/ 127062500 h 39339"/>
                <a:gd name="T110" fmla="*/ 425046875 w 44697"/>
                <a:gd name="T111" fmla="*/ 158625000 h 39339"/>
                <a:gd name="T112" fmla="*/ 406625000 w 44697"/>
                <a:gd name="T113" fmla="*/ 152046875 h 39339"/>
                <a:gd name="T114" fmla="*/ 429187500 w 44697"/>
                <a:gd name="T115" fmla="*/ 16640625 h 39339"/>
                <a:gd name="T116" fmla="*/ 400093750 w 44697"/>
                <a:gd name="T117" fmla="*/ 0 h 39339"/>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44697" h="39339" extrusionOk="0">
                  <a:moveTo>
                    <a:pt x="36379" y="5979"/>
                  </a:moveTo>
                  <a:cubicBezTo>
                    <a:pt x="37626" y="5979"/>
                    <a:pt x="37864" y="7555"/>
                    <a:pt x="35747" y="9035"/>
                  </a:cubicBezTo>
                  <a:cubicBezTo>
                    <a:pt x="35259" y="9350"/>
                    <a:pt x="34824" y="9486"/>
                    <a:pt x="34473" y="9486"/>
                  </a:cubicBezTo>
                  <a:cubicBezTo>
                    <a:pt x="33357" y="9486"/>
                    <a:pt x="33082" y="8112"/>
                    <a:pt x="34612" y="6739"/>
                  </a:cubicBezTo>
                  <a:cubicBezTo>
                    <a:pt x="35297" y="6203"/>
                    <a:pt x="35910" y="5979"/>
                    <a:pt x="36379" y="5979"/>
                  </a:cubicBezTo>
                  <a:close/>
                  <a:moveTo>
                    <a:pt x="21172" y="10001"/>
                  </a:moveTo>
                  <a:cubicBezTo>
                    <a:pt x="21224" y="10001"/>
                    <a:pt x="21276" y="10006"/>
                    <a:pt x="21330" y="10015"/>
                  </a:cubicBezTo>
                  <a:cubicBezTo>
                    <a:pt x="22725" y="10339"/>
                    <a:pt x="21930" y="14441"/>
                    <a:pt x="20363" y="14441"/>
                  </a:cubicBezTo>
                  <a:cubicBezTo>
                    <a:pt x="20308" y="14441"/>
                    <a:pt x="20252" y="14435"/>
                    <a:pt x="20195" y="14425"/>
                  </a:cubicBezTo>
                  <a:cubicBezTo>
                    <a:pt x="18771" y="14125"/>
                    <a:pt x="19573" y="10001"/>
                    <a:pt x="21172" y="10001"/>
                  </a:cubicBezTo>
                  <a:close/>
                  <a:moveTo>
                    <a:pt x="19764" y="21596"/>
                  </a:moveTo>
                  <a:cubicBezTo>
                    <a:pt x="20187" y="21596"/>
                    <a:pt x="20679" y="21690"/>
                    <a:pt x="21227" y="21904"/>
                  </a:cubicBezTo>
                  <a:cubicBezTo>
                    <a:pt x="23760" y="23171"/>
                    <a:pt x="23321" y="25199"/>
                    <a:pt x="21380" y="25199"/>
                  </a:cubicBezTo>
                  <a:cubicBezTo>
                    <a:pt x="20950" y="25199"/>
                    <a:pt x="20447" y="25099"/>
                    <a:pt x="19885" y="24870"/>
                  </a:cubicBezTo>
                  <a:cubicBezTo>
                    <a:pt x="17338" y="23618"/>
                    <a:pt x="17796" y="21596"/>
                    <a:pt x="19764" y="21596"/>
                  </a:cubicBezTo>
                  <a:close/>
                  <a:moveTo>
                    <a:pt x="24182" y="26162"/>
                  </a:moveTo>
                  <a:cubicBezTo>
                    <a:pt x="24978" y="26162"/>
                    <a:pt x="26067" y="26763"/>
                    <a:pt x="25869" y="27630"/>
                  </a:cubicBezTo>
                  <a:cubicBezTo>
                    <a:pt x="25759" y="27880"/>
                    <a:pt x="25466" y="27993"/>
                    <a:pt x="25120" y="27993"/>
                  </a:cubicBezTo>
                  <a:cubicBezTo>
                    <a:pt x="24325" y="27993"/>
                    <a:pt x="23247" y="27401"/>
                    <a:pt x="23445" y="26521"/>
                  </a:cubicBezTo>
                  <a:cubicBezTo>
                    <a:pt x="23553" y="26273"/>
                    <a:pt x="23840" y="26162"/>
                    <a:pt x="24182" y="26162"/>
                  </a:cubicBezTo>
                  <a:close/>
                  <a:moveTo>
                    <a:pt x="25606" y="0"/>
                  </a:moveTo>
                  <a:cubicBezTo>
                    <a:pt x="22588" y="0"/>
                    <a:pt x="17675" y="4496"/>
                    <a:pt x="17900" y="6456"/>
                  </a:cubicBezTo>
                  <a:cubicBezTo>
                    <a:pt x="16987" y="8479"/>
                    <a:pt x="18562" y="15892"/>
                    <a:pt x="17553" y="15892"/>
                  </a:cubicBezTo>
                  <a:cubicBezTo>
                    <a:pt x="17250" y="15892"/>
                    <a:pt x="16715" y="15226"/>
                    <a:pt x="15811" y="13548"/>
                  </a:cubicBezTo>
                  <a:cubicBezTo>
                    <a:pt x="13644" y="6765"/>
                    <a:pt x="18519" y="3541"/>
                    <a:pt x="16894" y="2097"/>
                  </a:cubicBezTo>
                  <a:cubicBezTo>
                    <a:pt x="4927" y="6524"/>
                    <a:pt x="13981" y="20631"/>
                    <a:pt x="11457" y="20631"/>
                  </a:cubicBezTo>
                  <a:cubicBezTo>
                    <a:pt x="11408" y="20631"/>
                    <a:pt x="11355" y="20625"/>
                    <a:pt x="11297" y="20615"/>
                  </a:cubicBezTo>
                  <a:cubicBezTo>
                    <a:pt x="3844" y="16823"/>
                    <a:pt x="7919" y="10273"/>
                    <a:pt x="6268" y="9241"/>
                  </a:cubicBezTo>
                  <a:cubicBezTo>
                    <a:pt x="1780" y="9447"/>
                    <a:pt x="1" y="18345"/>
                    <a:pt x="1368" y="21131"/>
                  </a:cubicBezTo>
                  <a:cubicBezTo>
                    <a:pt x="2425" y="24225"/>
                    <a:pt x="5314" y="26727"/>
                    <a:pt x="8563" y="26933"/>
                  </a:cubicBezTo>
                  <a:cubicBezTo>
                    <a:pt x="6681" y="33304"/>
                    <a:pt x="11968" y="36295"/>
                    <a:pt x="13180" y="37095"/>
                  </a:cubicBezTo>
                  <a:cubicBezTo>
                    <a:pt x="16091" y="38759"/>
                    <a:pt x="18570" y="39338"/>
                    <a:pt x="20584" y="39338"/>
                  </a:cubicBezTo>
                  <a:cubicBezTo>
                    <a:pt x="22940" y="39338"/>
                    <a:pt x="24659" y="38544"/>
                    <a:pt x="25688" y="37766"/>
                  </a:cubicBezTo>
                  <a:cubicBezTo>
                    <a:pt x="27932" y="35831"/>
                    <a:pt x="26101" y="36167"/>
                    <a:pt x="21975" y="35702"/>
                  </a:cubicBezTo>
                  <a:cubicBezTo>
                    <a:pt x="17100" y="35522"/>
                    <a:pt x="14469" y="31086"/>
                    <a:pt x="15991" y="29616"/>
                  </a:cubicBezTo>
                  <a:cubicBezTo>
                    <a:pt x="16201" y="29582"/>
                    <a:pt x="16415" y="29566"/>
                    <a:pt x="16633" y="29566"/>
                  </a:cubicBezTo>
                  <a:cubicBezTo>
                    <a:pt x="19978" y="29566"/>
                    <a:pt x="24301" y="33264"/>
                    <a:pt x="28670" y="33264"/>
                  </a:cubicBezTo>
                  <a:cubicBezTo>
                    <a:pt x="29941" y="33264"/>
                    <a:pt x="31216" y="32951"/>
                    <a:pt x="32471" y="32143"/>
                  </a:cubicBezTo>
                  <a:cubicBezTo>
                    <a:pt x="34277" y="31215"/>
                    <a:pt x="38068" y="28558"/>
                    <a:pt x="36933" y="27759"/>
                  </a:cubicBezTo>
                  <a:cubicBezTo>
                    <a:pt x="35945" y="27884"/>
                    <a:pt x="34966" y="27947"/>
                    <a:pt x="34021" y="27947"/>
                  </a:cubicBezTo>
                  <a:cubicBezTo>
                    <a:pt x="29910" y="27947"/>
                    <a:pt x="26443" y="26752"/>
                    <a:pt x="25688" y="24277"/>
                  </a:cubicBezTo>
                  <a:cubicBezTo>
                    <a:pt x="25424" y="23442"/>
                    <a:pt x="25932" y="23157"/>
                    <a:pt x="26853" y="23157"/>
                  </a:cubicBezTo>
                  <a:cubicBezTo>
                    <a:pt x="28828" y="23157"/>
                    <a:pt x="32703" y="24465"/>
                    <a:pt x="34948" y="24465"/>
                  </a:cubicBezTo>
                  <a:cubicBezTo>
                    <a:pt x="35537" y="24465"/>
                    <a:pt x="36013" y="24375"/>
                    <a:pt x="36314" y="24148"/>
                  </a:cubicBezTo>
                  <a:cubicBezTo>
                    <a:pt x="38816" y="23606"/>
                    <a:pt x="43303" y="19274"/>
                    <a:pt x="41137" y="18500"/>
                  </a:cubicBezTo>
                  <a:cubicBezTo>
                    <a:pt x="39565" y="18986"/>
                    <a:pt x="37927" y="19194"/>
                    <a:pt x="36455" y="19194"/>
                  </a:cubicBezTo>
                  <a:cubicBezTo>
                    <a:pt x="32299" y="19194"/>
                    <a:pt x="29474" y="17531"/>
                    <a:pt x="33245" y="15740"/>
                  </a:cubicBezTo>
                  <a:cubicBezTo>
                    <a:pt x="36340" y="14554"/>
                    <a:pt x="40131" y="15818"/>
                    <a:pt x="42375" y="13006"/>
                  </a:cubicBezTo>
                  <a:cubicBezTo>
                    <a:pt x="43355" y="10453"/>
                    <a:pt x="44696" y="5966"/>
                    <a:pt x="43742" y="4109"/>
                  </a:cubicBezTo>
                  <a:cubicBezTo>
                    <a:pt x="41314" y="2858"/>
                    <a:pt x="38595" y="2047"/>
                    <a:pt x="36153" y="2047"/>
                  </a:cubicBezTo>
                  <a:cubicBezTo>
                    <a:pt x="32654" y="2047"/>
                    <a:pt x="29725" y="3712"/>
                    <a:pt x="29041" y="8132"/>
                  </a:cubicBezTo>
                  <a:cubicBezTo>
                    <a:pt x="28743" y="9270"/>
                    <a:pt x="28120" y="10152"/>
                    <a:pt x="27203" y="10152"/>
                  </a:cubicBezTo>
                  <a:cubicBezTo>
                    <a:pt x="26852" y="10152"/>
                    <a:pt x="26459" y="10023"/>
                    <a:pt x="26024" y="9731"/>
                  </a:cubicBezTo>
                  <a:cubicBezTo>
                    <a:pt x="23651" y="7100"/>
                    <a:pt x="26901" y="3851"/>
                    <a:pt x="27468" y="1065"/>
                  </a:cubicBezTo>
                  <a:cubicBezTo>
                    <a:pt x="27065" y="312"/>
                    <a:pt x="26401" y="0"/>
                    <a:pt x="25606" y="0"/>
                  </a:cubicBez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marL="0" marR="0" lvl="0" indent="0" algn="l" defTabSz="121917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sp>
          <p:nvSpPr>
            <p:cNvPr id="8" name="Google Shape;722;p27"/>
            <p:cNvSpPr/>
            <p:nvPr/>
          </p:nvSpPr>
          <p:spPr>
            <a:xfrm>
              <a:off x="4850043" y="3612181"/>
              <a:ext cx="811491" cy="761284"/>
            </a:xfrm>
            <a:custGeom>
              <a:avLst/>
              <a:gdLst/>
              <a:ahLst/>
              <a:cxnLst/>
              <a:rect l="l" t="t" r="r" b="b"/>
              <a:pathLst>
                <a:path w="32471" h="30460" extrusionOk="0">
                  <a:moveTo>
                    <a:pt x="21097" y="0"/>
                  </a:moveTo>
                  <a:lnTo>
                    <a:pt x="21097" y="0"/>
                  </a:lnTo>
                  <a:cubicBezTo>
                    <a:pt x="18312" y="4075"/>
                    <a:pt x="17873" y="9827"/>
                    <a:pt x="20014" y="14675"/>
                  </a:cubicBezTo>
                  <a:cubicBezTo>
                    <a:pt x="17796" y="15759"/>
                    <a:pt x="15114" y="17177"/>
                    <a:pt x="12663" y="18544"/>
                  </a:cubicBezTo>
                  <a:cubicBezTo>
                    <a:pt x="8614" y="14005"/>
                    <a:pt x="8589" y="9827"/>
                    <a:pt x="10007" y="4901"/>
                  </a:cubicBezTo>
                  <a:lnTo>
                    <a:pt x="10007" y="4901"/>
                  </a:lnTo>
                  <a:cubicBezTo>
                    <a:pt x="7841" y="9208"/>
                    <a:pt x="8924" y="14908"/>
                    <a:pt x="12457" y="18647"/>
                  </a:cubicBezTo>
                  <a:cubicBezTo>
                    <a:pt x="10884" y="19524"/>
                    <a:pt x="8769" y="20762"/>
                    <a:pt x="6912" y="21897"/>
                  </a:cubicBezTo>
                  <a:cubicBezTo>
                    <a:pt x="2192" y="20607"/>
                    <a:pt x="26" y="15217"/>
                    <a:pt x="464" y="10446"/>
                  </a:cubicBezTo>
                  <a:lnTo>
                    <a:pt x="464" y="10446"/>
                  </a:lnTo>
                  <a:cubicBezTo>
                    <a:pt x="0" y="10884"/>
                    <a:pt x="284" y="12096"/>
                    <a:pt x="258" y="13231"/>
                  </a:cubicBezTo>
                  <a:cubicBezTo>
                    <a:pt x="568" y="16739"/>
                    <a:pt x="2734" y="20891"/>
                    <a:pt x="6628" y="22052"/>
                  </a:cubicBezTo>
                  <a:cubicBezTo>
                    <a:pt x="6345" y="22464"/>
                    <a:pt x="4153" y="23135"/>
                    <a:pt x="4230" y="23805"/>
                  </a:cubicBezTo>
                  <a:cubicBezTo>
                    <a:pt x="4926" y="23367"/>
                    <a:pt x="6061" y="22671"/>
                    <a:pt x="7170" y="22000"/>
                  </a:cubicBezTo>
                  <a:lnTo>
                    <a:pt x="7170" y="22000"/>
                  </a:lnTo>
                  <a:cubicBezTo>
                    <a:pt x="5519" y="24527"/>
                    <a:pt x="6783" y="29840"/>
                    <a:pt x="9491" y="30459"/>
                  </a:cubicBezTo>
                  <a:cubicBezTo>
                    <a:pt x="5881" y="28138"/>
                    <a:pt x="5287" y="21819"/>
                    <a:pt x="10162" y="20220"/>
                  </a:cubicBezTo>
                  <a:cubicBezTo>
                    <a:pt x="14902" y="21989"/>
                    <a:pt x="18574" y="27881"/>
                    <a:pt x="24211" y="27881"/>
                  </a:cubicBezTo>
                  <a:cubicBezTo>
                    <a:pt x="24248" y="27881"/>
                    <a:pt x="24284" y="27881"/>
                    <a:pt x="24321" y="27880"/>
                  </a:cubicBezTo>
                  <a:cubicBezTo>
                    <a:pt x="18956" y="27236"/>
                    <a:pt x="15397" y="22438"/>
                    <a:pt x="10394" y="20091"/>
                  </a:cubicBezTo>
                  <a:cubicBezTo>
                    <a:pt x="13515" y="18286"/>
                    <a:pt x="16816" y="16507"/>
                    <a:pt x="20246" y="14804"/>
                  </a:cubicBezTo>
                  <a:lnTo>
                    <a:pt x="21871" y="14005"/>
                  </a:lnTo>
                  <a:cubicBezTo>
                    <a:pt x="24118" y="15173"/>
                    <a:pt x="27476" y="18015"/>
                    <a:pt x="30159" y="18015"/>
                  </a:cubicBezTo>
                  <a:cubicBezTo>
                    <a:pt x="30617" y="18015"/>
                    <a:pt x="31055" y="17932"/>
                    <a:pt x="31465" y="17745"/>
                  </a:cubicBezTo>
                  <a:lnTo>
                    <a:pt x="31465" y="17745"/>
                  </a:lnTo>
                  <a:cubicBezTo>
                    <a:pt x="31199" y="17778"/>
                    <a:pt x="30936" y="17794"/>
                    <a:pt x="30677" y="17794"/>
                  </a:cubicBezTo>
                  <a:cubicBezTo>
                    <a:pt x="27570" y="17794"/>
                    <a:pt x="24936" y="15495"/>
                    <a:pt x="22103" y="13876"/>
                  </a:cubicBezTo>
                  <a:cubicBezTo>
                    <a:pt x="25224" y="12380"/>
                    <a:pt x="31671" y="9053"/>
                    <a:pt x="32471" y="6061"/>
                  </a:cubicBezTo>
                  <a:lnTo>
                    <a:pt x="32471" y="6061"/>
                  </a:lnTo>
                  <a:cubicBezTo>
                    <a:pt x="31052" y="8176"/>
                    <a:pt x="28912" y="9904"/>
                    <a:pt x="26539" y="11297"/>
                  </a:cubicBezTo>
                  <a:cubicBezTo>
                    <a:pt x="25966" y="10495"/>
                    <a:pt x="28283" y="4708"/>
                    <a:pt x="28085" y="4708"/>
                  </a:cubicBezTo>
                  <a:cubicBezTo>
                    <a:pt x="28060" y="4708"/>
                    <a:pt x="27995" y="4799"/>
                    <a:pt x="27880" y="5004"/>
                  </a:cubicBezTo>
                  <a:cubicBezTo>
                    <a:pt x="24037" y="12432"/>
                    <a:pt x="30201" y="9904"/>
                    <a:pt x="20194" y="14572"/>
                  </a:cubicBezTo>
                  <a:cubicBezTo>
                    <a:pt x="17770" y="9208"/>
                    <a:pt x="19034" y="4256"/>
                    <a:pt x="21097" y="0"/>
                  </a:cubicBezTo>
                  <a:close/>
                </a:path>
              </a:pathLst>
            </a:custGeom>
            <a:solidFill>
              <a:schemeClr val="accent6"/>
            </a:solidFill>
            <a:ln>
              <a:noFill/>
            </a:ln>
          </p:spPr>
          <p:txBody>
            <a:bodyPr spcFirstLastPara="1" lIns="91425" tIns="91425" rIns="91425" bIns="91425" anchor="ctr"/>
            <a:lstStyle/>
            <a:p>
              <a:pPr marL="0" marR="0" lvl="0" indent="0" algn="l" defTabSz="1219170" rtl="0" eaLnBrk="1" fontAlgn="base"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grpSp>
      <p:grpSp>
        <p:nvGrpSpPr>
          <p:cNvPr id="9" name="Google Shape;723;p27"/>
          <p:cNvGrpSpPr>
            <a:grpSpLocks/>
          </p:cNvGrpSpPr>
          <p:nvPr/>
        </p:nvGrpSpPr>
        <p:grpSpPr bwMode="auto">
          <a:xfrm>
            <a:off x="-772583" y="4756151"/>
            <a:ext cx="1634068" cy="1312333"/>
            <a:chOff x="4649450" y="3527425"/>
            <a:chExt cx="1224050" cy="983475"/>
          </a:xfrm>
        </p:grpSpPr>
        <p:sp>
          <p:nvSpPr>
            <p:cNvPr id="10" name="Google Shape;724;p27"/>
            <p:cNvSpPr/>
            <p:nvPr/>
          </p:nvSpPr>
          <p:spPr>
            <a:xfrm>
              <a:off x="4649450" y="4150821"/>
              <a:ext cx="456640" cy="168143"/>
            </a:xfrm>
            <a:custGeom>
              <a:avLst/>
              <a:gdLst/>
              <a:ahLst/>
              <a:cxnLst/>
              <a:rect l="l" t="t" r="r" b="b"/>
              <a:pathLst>
                <a:path w="18259" h="6731" extrusionOk="0">
                  <a:moveTo>
                    <a:pt x="14506" y="1"/>
                  </a:moveTo>
                  <a:lnTo>
                    <a:pt x="14454" y="52"/>
                  </a:lnTo>
                  <a:cubicBezTo>
                    <a:pt x="10483" y="3121"/>
                    <a:pt x="5815" y="5107"/>
                    <a:pt x="888" y="5855"/>
                  </a:cubicBezTo>
                  <a:cubicBezTo>
                    <a:pt x="21" y="6472"/>
                    <a:pt x="0" y="6730"/>
                    <a:pt x="534" y="6730"/>
                  </a:cubicBezTo>
                  <a:cubicBezTo>
                    <a:pt x="3080" y="6730"/>
                    <a:pt x="18259" y="854"/>
                    <a:pt x="14506" y="1"/>
                  </a:cubicBezTo>
                  <a:close/>
                </a:path>
              </a:pathLst>
            </a:custGeom>
            <a:solidFill>
              <a:schemeClr val="accent3"/>
            </a:solidFill>
            <a:ln>
              <a:noFill/>
            </a:ln>
          </p:spPr>
          <p:txBody>
            <a:bodyPr spcFirstLastPara="1" lIns="91425" tIns="91425" rIns="91425" bIns="91425" anchor="ctr"/>
            <a:lstStyle/>
            <a:p>
              <a:pPr marL="0" marR="0" lvl="0" indent="0" algn="l" defTabSz="1219170" rtl="0" eaLnBrk="1" fontAlgn="base"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sp>
          <p:nvSpPr>
            <p:cNvPr id="11" name="Google Shape;725;p27"/>
            <p:cNvSpPr/>
            <p:nvPr/>
          </p:nvSpPr>
          <p:spPr>
            <a:xfrm>
              <a:off x="4755683" y="3527425"/>
              <a:ext cx="1117817" cy="983475"/>
            </a:xfrm>
            <a:custGeom>
              <a:avLst/>
              <a:gdLst/>
              <a:ahLst/>
              <a:cxnLst/>
              <a:rect l="l" t="t" r="r" b="b"/>
              <a:pathLst>
                <a:path w="44697" h="39339" extrusionOk="0">
                  <a:moveTo>
                    <a:pt x="36379" y="5979"/>
                  </a:moveTo>
                  <a:cubicBezTo>
                    <a:pt x="37626" y="5979"/>
                    <a:pt x="37864" y="7555"/>
                    <a:pt x="35747" y="9035"/>
                  </a:cubicBezTo>
                  <a:cubicBezTo>
                    <a:pt x="35259" y="9350"/>
                    <a:pt x="34824" y="9486"/>
                    <a:pt x="34473" y="9486"/>
                  </a:cubicBezTo>
                  <a:cubicBezTo>
                    <a:pt x="33357" y="9486"/>
                    <a:pt x="33082" y="8112"/>
                    <a:pt x="34612" y="6739"/>
                  </a:cubicBezTo>
                  <a:cubicBezTo>
                    <a:pt x="35297" y="6203"/>
                    <a:pt x="35910" y="5979"/>
                    <a:pt x="36379" y="5979"/>
                  </a:cubicBezTo>
                  <a:close/>
                  <a:moveTo>
                    <a:pt x="21172" y="10001"/>
                  </a:moveTo>
                  <a:cubicBezTo>
                    <a:pt x="21224" y="10001"/>
                    <a:pt x="21276" y="10006"/>
                    <a:pt x="21330" y="10015"/>
                  </a:cubicBezTo>
                  <a:cubicBezTo>
                    <a:pt x="22725" y="10339"/>
                    <a:pt x="21930" y="14441"/>
                    <a:pt x="20363" y="14441"/>
                  </a:cubicBezTo>
                  <a:cubicBezTo>
                    <a:pt x="20308" y="14441"/>
                    <a:pt x="20252" y="14435"/>
                    <a:pt x="20195" y="14425"/>
                  </a:cubicBezTo>
                  <a:cubicBezTo>
                    <a:pt x="18771" y="14125"/>
                    <a:pt x="19573" y="10001"/>
                    <a:pt x="21172" y="10001"/>
                  </a:cubicBezTo>
                  <a:close/>
                  <a:moveTo>
                    <a:pt x="19764" y="21596"/>
                  </a:moveTo>
                  <a:cubicBezTo>
                    <a:pt x="20187" y="21596"/>
                    <a:pt x="20679" y="21690"/>
                    <a:pt x="21227" y="21904"/>
                  </a:cubicBezTo>
                  <a:cubicBezTo>
                    <a:pt x="23760" y="23171"/>
                    <a:pt x="23321" y="25199"/>
                    <a:pt x="21380" y="25199"/>
                  </a:cubicBezTo>
                  <a:cubicBezTo>
                    <a:pt x="20950" y="25199"/>
                    <a:pt x="20447" y="25099"/>
                    <a:pt x="19885" y="24870"/>
                  </a:cubicBezTo>
                  <a:cubicBezTo>
                    <a:pt x="17338" y="23618"/>
                    <a:pt x="17796" y="21596"/>
                    <a:pt x="19764" y="21596"/>
                  </a:cubicBezTo>
                  <a:close/>
                  <a:moveTo>
                    <a:pt x="24182" y="26162"/>
                  </a:moveTo>
                  <a:cubicBezTo>
                    <a:pt x="24978" y="26162"/>
                    <a:pt x="26067" y="26763"/>
                    <a:pt x="25869" y="27630"/>
                  </a:cubicBezTo>
                  <a:cubicBezTo>
                    <a:pt x="25759" y="27880"/>
                    <a:pt x="25466" y="27993"/>
                    <a:pt x="25120" y="27993"/>
                  </a:cubicBezTo>
                  <a:cubicBezTo>
                    <a:pt x="24325" y="27993"/>
                    <a:pt x="23247" y="27401"/>
                    <a:pt x="23445" y="26521"/>
                  </a:cubicBezTo>
                  <a:cubicBezTo>
                    <a:pt x="23553" y="26273"/>
                    <a:pt x="23840" y="26162"/>
                    <a:pt x="24182" y="26162"/>
                  </a:cubicBezTo>
                  <a:close/>
                  <a:moveTo>
                    <a:pt x="25606" y="0"/>
                  </a:moveTo>
                  <a:cubicBezTo>
                    <a:pt x="22588" y="0"/>
                    <a:pt x="17675" y="4496"/>
                    <a:pt x="17900" y="6456"/>
                  </a:cubicBezTo>
                  <a:cubicBezTo>
                    <a:pt x="16987" y="8479"/>
                    <a:pt x="18562" y="15892"/>
                    <a:pt x="17553" y="15892"/>
                  </a:cubicBezTo>
                  <a:cubicBezTo>
                    <a:pt x="17250" y="15892"/>
                    <a:pt x="16715" y="15226"/>
                    <a:pt x="15811" y="13548"/>
                  </a:cubicBezTo>
                  <a:cubicBezTo>
                    <a:pt x="13644" y="6765"/>
                    <a:pt x="18519" y="3541"/>
                    <a:pt x="16894" y="2097"/>
                  </a:cubicBezTo>
                  <a:lnTo>
                    <a:pt x="16894" y="2097"/>
                  </a:lnTo>
                  <a:cubicBezTo>
                    <a:pt x="4927" y="6524"/>
                    <a:pt x="13981" y="20631"/>
                    <a:pt x="11457" y="20631"/>
                  </a:cubicBezTo>
                  <a:cubicBezTo>
                    <a:pt x="11408" y="20631"/>
                    <a:pt x="11355" y="20625"/>
                    <a:pt x="11297" y="20615"/>
                  </a:cubicBezTo>
                  <a:cubicBezTo>
                    <a:pt x="3844" y="16823"/>
                    <a:pt x="7919" y="10273"/>
                    <a:pt x="6268" y="9241"/>
                  </a:cubicBezTo>
                  <a:lnTo>
                    <a:pt x="6268" y="9241"/>
                  </a:lnTo>
                  <a:cubicBezTo>
                    <a:pt x="1780" y="9447"/>
                    <a:pt x="1" y="18345"/>
                    <a:pt x="1368" y="21131"/>
                  </a:cubicBezTo>
                  <a:cubicBezTo>
                    <a:pt x="2425" y="24225"/>
                    <a:pt x="5314" y="26727"/>
                    <a:pt x="8563" y="26933"/>
                  </a:cubicBezTo>
                  <a:cubicBezTo>
                    <a:pt x="6681" y="33304"/>
                    <a:pt x="11968" y="36295"/>
                    <a:pt x="13180" y="37095"/>
                  </a:cubicBezTo>
                  <a:cubicBezTo>
                    <a:pt x="16091" y="38759"/>
                    <a:pt x="18570" y="39338"/>
                    <a:pt x="20584" y="39338"/>
                  </a:cubicBezTo>
                  <a:cubicBezTo>
                    <a:pt x="22940" y="39338"/>
                    <a:pt x="24659" y="38544"/>
                    <a:pt x="25688" y="37766"/>
                  </a:cubicBezTo>
                  <a:cubicBezTo>
                    <a:pt x="27932" y="35831"/>
                    <a:pt x="26101" y="36167"/>
                    <a:pt x="21975" y="35702"/>
                  </a:cubicBezTo>
                  <a:cubicBezTo>
                    <a:pt x="17100" y="35522"/>
                    <a:pt x="14469" y="31086"/>
                    <a:pt x="15991" y="29616"/>
                  </a:cubicBezTo>
                  <a:cubicBezTo>
                    <a:pt x="16201" y="29582"/>
                    <a:pt x="16415" y="29566"/>
                    <a:pt x="16633" y="29566"/>
                  </a:cubicBezTo>
                  <a:cubicBezTo>
                    <a:pt x="19978" y="29566"/>
                    <a:pt x="24301" y="33264"/>
                    <a:pt x="28670" y="33264"/>
                  </a:cubicBezTo>
                  <a:cubicBezTo>
                    <a:pt x="29941" y="33264"/>
                    <a:pt x="31216" y="32951"/>
                    <a:pt x="32471" y="32143"/>
                  </a:cubicBezTo>
                  <a:cubicBezTo>
                    <a:pt x="34277" y="31215"/>
                    <a:pt x="38068" y="28558"/>
                    <a:pt x="36933" y="27759"/>
                  </a:cubicBezTo>
                  <a:lnTo>
                    <a:pt x="36933" y="27759"/>
                  </a:lnTo>
                  <a:cubicBezTo>
                    <a:pt x="35945" y="27884"/>
                    <a:pt x="34966" y="27947"/>
                    <a:pt x="34021" y="27947"/>
                  </a:cubicBezTo>
                  <a:cubicBezTo>
                    <a:pt x="29910" y="27947"/>
                    <a:pt x="26443" y="26752"/>
                    <a:pt x="25688" y="24277"/>
                  </a:cubicBezTo>
                  <a:cubicBezTo>
                    <a:pt x="25424" y="23442"/>
                    <a:pt x="25932" y="23157"/>
                    <a:pt x="26853" y="23157"/>
                  </a:cubicBezTo>
                  <a:cubicBezTo>
                    <a:pt x="28828" y="23157"/>
                    <a:pt x="32703" y="24465"/>
                    <a:pt x="34948" y="24465"/>
                  </a:cubicBezTo>
                  <a:cubicBezTo>
                    <a:pt x="35537" y="24465"/>
                    <a:pt x="36013" y="24375"/>
                    <a:pt x="36314" y="24148"/>
                  </a:cubicBezTo>
                  <a:cubicBezTo>
                    <a:pt x="38816" y="23606"/>
                    <a:pt x="43303" y="19274"/>
                    <a:pt x="41137" y="18500"/>
                  </a:cubicBezTo>
                  <a:lnTo>
                    <a:pt x="41137" y="18500"/>
                  </a:lnTo>
                  <a:cubicBezTo>
                    <a:pt x="39565" y="18986"/>
                    <a:pt x="37927" y="19194"/>
                    <a:pt x="36455" y="19194"/>
                  </a:cubicBezTo>
                  <a:cubicBezTo>
                    <a:pt x="32299" y="19194"/>
                    <a:pt x="29474" y="17531"/>
                    <a:pt x="33245" y="15740"/>
                  </a:cubicBezTo>
                  <a:cubicBezTo>
                    <a:pt x="36340" y="14554"/>
                    <a:pt x="40131" y="15818"/>
                    <a:pt x="42375" y="13006"/>
                  </a:cubicBezTo>
                  <a:cubicBezTo>
                    <a:pt x="43355" y="10453"/>
                    <a:pt x="44696" y="5966"/>
                    <a:pt x="43742" y="4109"/>
                  </a:cubicBezTo>
                  <a:cubicBezTo>
                    <a:pt x="41314" y="2858"/>
                    <a:pt x="38595" y="2047"/>
                    <a:pt x="36153" y="2047"/>
                  </a:cubicBezTo>
                  <a:cubicBezTo>
                    <a:pt x="32654" y="2047"/>
                    <a:pt x="29725" y="3712"/>
                    <a:pt x="29041" y="8132"/>
                  </a:cubicBezTo>
                  <a:cubicBezTo>
                    <a:pt x="28743" y="9270"/>
                    <a:pt x="28120" y="10152"/>
                    <a:pt x="27203" y="10152"/>
                  </a:cubicBezTo>
                  <a:cubicBezTo>
                    <a:pt x="26852" y="10152"/>
                    <a:pt x="26459" y="10023"/>
                    <a:pt x="26024" y="9731"/>
                  </a:cubicBezTo>
                  <a:cubicBezTo>
                    <a:pt x="23651" y="7100"/>
                    <a:pt x="26901" y="3851"/>
                    <a:pt x="27468" y="1065"/>
                  </a:cubicBezTo>
                  <a:cubicBezTo>
                    <a:pt x="27065" y="312"/>
                    <a:pt x="26401" y="0"/>
                    <a:pt x="25606" y="0"/>
                  </a:cubicBezTo>
                  <a:close/>
                </a:path>
              </a:pathLst>
            </a:custGeom>
            <a:solidFill>
              <a:schemeClr val="accent4"/>
            </a:solidFill>
            <a:ln>
              <a:noFill/>
            </a:ln>
          </p:spPr>
          <p:txBody>
            <a:bodyPr spcFirstLastPara="1" lIns="91425" tIns="91425" rIns="91425" bIns="91425" anchor="ctr"/>
            <a:lstStyle/>
            <a:p>
              <a:pPr marL="0" marR="0" lvl="0" indent="0" algn="l" defTabSz="1219170" rtl="0" eaLnBrk="1" fontAlgn="base"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sp>
          <p:nvSpPr>
            <p:cNvPr id="12" name="Google Shape;726;p27"/>
            <p:cNvSpPr/>
            <p:nvPr/>
          </p:nvSpPr>
          <p:spPr>
            <a:xfrm>
              <a:off x="4841303" y="3611496"/>
              <a:ext cx="811805" cy="761400"/>
            </a:xfrm>
            <a:custGeom>
              <a:avLst/>
              <a:gdLst/>
              <a:ahLst/>
              <a:cxnLst/>
              <a:rect l="l" t="t" r="r" b="b"/>
              <a:pathLst>
                <a:path w="32471" h="30460" extrusionOk="0">
                  <a:moveTo>
                    <a:pt x="21097" y="0"/>
                  </a:moveTo>
                  <a:lnTo>
                    <a:pt x="21097" y="0"/>
                  </a:lnTo>
                  <a:cubicBezTo>
                    <a:pt x="18312" y="4075"/>
                    <a:pt x="17873" y="9827"/>
                    <a:pt x="20014" y="14675"/>
                  </a:cubicBezTo>
                  <a:cubicBezTo>
                    <a:pt x="17796" y="15759"/>
                    <a:pt x="15114" y="17177"/>
                    <a:pt x="12663" y="18544"/>
                  </a:cubicBezTo>
                  <a:cubicBezTo>
                    <a:pt x="8614" y="14005"/>
                    <a:pt x="8589" y="9827"/>
                    <a:pt x="10007" y="4901"/>
                  </a:cubicBezTo>
                  <a:lnTo>
                    <a:pt x="10007" y="4901"/>
                  </a:lnTo>
                  <a:cubicBezTo>
                    <a:pt x="7841" y="9208"/>
                    <a:pt x="8924" y="14908"/>
                    <a:pt x="12457" y="18647"/>
                  </a:cubicBezTo>
                  <a:cubicBezTo>
                    <a:pt x="10884" y="19524"/>
                    <a:pt x="8769" y="20762"/>
                    <a:pt x="6912" y="21897"/>
                  </a:cubicBezTo>
                  <a:cubicBezTo>
                    <a:pt x="2192" y="20607"/>
                    <a:pt x="26" y="15217"/>
                    <a:pt x="464" y="10446"/>
                  </a:cubicBezTo>
                  <a:lnTo>
                    <a:pt x="464" y="10446"/>
                  </a:lnTo>
                  <a:cubicBezTo>
                    <a:pt x="0" y="10884"/>
                    <a:pt x="284" y="12096"/>
                    <a:pt x="258" y="13231"/>
                  </a:cubicBezTo>
                  <a:cubicBezTo>
                    <a:pt x="568" y="16739"/>
                    <a:pt x="2734" y="20891"/>
                    <a:pt x="6628" y="22052"/>
                  </a:cubicBezTo>
                  <a:cubicBezTo>
                    <a:pt x="6345" y="22464"/>
                    <a:pt x="4153" y="23135"/>
                    <a:pt x="4230" y="23805"/>
                  </a:cubicBezTo>
                  <a:cubicBezTo>
                    <a:pt x="4926" y="23367"/>
                    <a:pt x="6061" y="22671"/>
                    <a:pt x="7170" y="22000"/>
                  </a:cubicBezTo>
                  <a:lnTo>
                    <a:pt x="7170" y="22000"/>
                  </a:lnTo>
                  <a:cubicBezTo>
                    <a:pt x="5519" y="24527"/>
                    <a:pt x="6783" y="29840"/>
                    <a:pt x="9491" y="30459"/>
                  </a:cubicBezTo>
                  <a:cubicBezTo>
                    <a:pt x="5881" y="28138"/>
                    <a:pt x="5287" y="21819"/>
                    <a:pt x="10162" y="20220"/>
                  </a:cubicBezTo>
                  <a:cubicBezTo>
                    <a:pt x="14902" y="21989"/>
                    <a:pt x="18574" y="27881"/>
                    <a:pt x="24211" y="27881"/>
                  </a:cubicBezTo>
                  <a:cubicBezTo>
                    <a:pt x="24248" y="27881"/>
                    <a:pt x="24284" y="27881"/>
                    <a:pt x="24321" y="27880"/>
                  </a:cubicBezTo>
                  <a:cubicBezTo>
                    <a:pt x="18956" y="27236"/>
                    <a:pt x="15397" y="22438"/>
                    <a:pt x="10394" y="20091"/>
                  </a:cubicBezTo>
                  <a:cubicBezTo>
                    <a:pt x="13515" y="18286"/>
                    <a:pt x="16816" y="16507"/>
                    <a:pt x="20246" y="14804"/>
                  </a:cubicBezTo>
                  <a:lnTo>
                    <a:pt x="21871" y="14005"/>
                  </a:lnTo>
                  <a:cubicBezTo>
                    <a:pt x="24118" y="15173"/>
                    <a:pt x="27476" y="18015"/>
                    <a:pt x="30159" y="18015"/>
                  </a:cubicBezTo>
                  <a:cubicBezTo>
                    <a:pt x="30617" y="18015"/>
                    <a:pt x="31055" y="17932"/>
                    <a:pt x="31465" y="17745"/>
                  </a:cubicBezTo>
                  <a:lnTo>
                    <a:pt x="31465" y="17745"/>
                  </a:lnTo>
                  <a:cubicBezTo>
                    <a:pt x="31199" y="17778"/>
                    <a:pt x="30936" y="17794"/>
                    <a:pt x="30677" y="17794"/>
                  </a:cubicBezTo>
                  <a:cubicBezTo>
                    <a:pt x="27570" y="17794"/>
                    <a:pt x="24936" y="15495"/>
                    <a:pt x="22103" y="13876"/>
                  </a:cubicBezTo>
                  <a:cubicBezTo>
                    <a:pt x="25224" y="12380"/>
                    <a:pt x="31671" y="9053"/>
                    <a:pt x="32471" y="6061"/>
                  </a:cubicBezTo>
                  <a:lnTo>
                    <a:pt x="32471" y="6061"/>
                  </a:lnTo>
                  <a:cubicBezTo>
                    <a:pt x="31052" y="8176"/>
                    <a:pt x="28912" y="9904"/>
                    <a:pt x="26539" y="11297"/>
                  </a:cubicBezTo>
                  <a:cubicBezTo>
                    <a:pt x="25966" y="10495"/>
                    <a:pt x="28283" y="4708"/>
                    <a:pt x="28085" y="4708"/>
                  </a:cubicBezTo>
                  <a:cubicBezTo>
                    <a:pt x="28060" y="4708"/>
                    <a:pt x="27995" y="4799"/>
                    <a:pt x="27880" y="5004"/>
                  </a:cubicBezTo>
                  <a:cubicBezTo>
                    <a:pt x="24037" y="12432"/>
                    <a:pt x="30201" y="9904"/>
                    <a:pt x="20194" y="14572"/>
                  </a:cubicBezTo>
                  <a:cubicBezTo>
                    <a:pt x="17770" y="9208"/>
                    <a:pt x="19034" y="4256"/>
                    <a:pt x="21097" y="0"/>
                  </a:cubicBezTo>
                  <a:close/>
                </a:path>
              </a:pathLst>
            </a:custGeom>
            <a:solidFill>
              <a:schemeClr val="accent3"/>
            </a:solidFill>
            <a:ln>
              <a:noFill/>
            </a:ln>
          </p:spPr>
          <p:txBody>
            <a:bodyPr spcFirstLastPara="1" lIns="91425" tIns="91425" rIns="91425" bIns="91425" anchor="ctr"/>
            <a:lstStyle/>
            <a:p>
              <a:pPr marL="0" marR="0" lvl="0" indent="0" algn="l" defTabSz="1219170" rtl="0" eaLnBrk="1" fontAlgn="base"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grpSp>
      <p:sp>
        <p:nvSpPr>
          <p:cNvPr id="13" name="Google Shape;727;p27"/>
          <p:cNvSpPr/>
          <p:nvPr/>
        </p:nvSpPr>
        <p:spPr>
          <a:xfrm>
            <a:off x="-241299" y="5130801"/>
            <a:ext cx="1409700" cy="1909233"/>
          </a:xfrm>
          <a:custGeom>
            <a:avLst/>
            <a:gdLst/>
            <a:ahLst/>
            <a:cxnLst/>
            <a:rect l="l" t="t" r="r" b="b"/>
            <a:pathLst>
              <a:path w="29738" h="40284" extrusionOk="0">
                <a:moveTo>
                  <a:pt x="20659" y="0"/>
                </a:moveTo>
                <a:cubicBezTo>
                  <a:pt x="17022" y="4411"/>
                  <a:pt x="13953" y="10291"/>
                  <a:pt x="14882" y="16326"/>
                </a:cubicBezTo>
                <a:lnTo>
                  <a:pt x="14701" y="16584"/>
                </a:lnTo>
                <a:cubicBezTo>
                  <a:pt x="14340" y="17177"/>
                  <a:pt x="13979" y="17770"/>
                  <a:pt x="13669" y="18389"/>
                </a:cubicBezTo>
                <a:cubicBezTo>
                  <a:pt x="13205" y="13308"/>
                  <a:pt x="12406" y="8228"/>
                  <a:pt x="11271" y="3250"/>
                </a:cubicBezTo>
                <a:lnTo>
                  <a:pt x="11271" y="3250"/>
                </a:lnTo>
                <a:cubicBezTo>
                  <a:pt x="9698" y="8486"/>
                  <a:pt x="10497" y="14185"/>
                  <a:pt x="13463" y="18776"/>
                </a:cubicBezTo>
                <a:cubicBezTo>
                  <a:pt x="12844" y="19988"/>
                  <a:pt x="12303" y="21200"/>
                  <a:pt x="11813" y="22490"/>
                </a:cubicBezTo>
                <a:cubicBezTo>
                  <a:pt x="10342" y="17693"/>
                  <a:pt x="8150" y="12354"/>
                  <a:pt x="4540" y="8743"/>
                </a:cubicBezTo>
                <a:lnTo>
                  <a:pt x="4540" y="8743"/>
                </a:lnTo>
                <a:cubicBezTo>
                  <a:pt x="6551" y="13412"/>
                  <a:pt x="7634" y="19086"/>
                  <a:pt x="11658" y="22928"/>
                </a:cubicBezTo>
                <a:cubicBezTo>
                  <a:pt x="11451" y="23444"/>
                  <a:pt x="11271" y="23960"/>
                  <a:pt x="11116" y="24502"/>
                </a:cubicBezTo>
                <a:cubicBezTo>
                  <a:pt x="7067" y="22206"/>
                  <a:pt x="4978" y="18183"/>
                  <a:pt x="2579" y="14495"/>
                </a:cubicBezTo>
                <a:lnTo>
                  <a:pt x="2579" y="14495"/>
                </a:lnTo>
                <a:cubicBezTo>
                  <a:pt x="3559" y="18802"/>
                  <a:pt x="5571" y="24579"/>
                  <a:pt x="10884" y="25250"/>
                </a:cubicBezTo>
                <a:cubicBezTo>
                  <a:pt x="10729" y="25765"/>
                  <a:pt x="10652" y="25997"/>
                  <a:pt x="10420" y="26926"/>
                </a:cubicBezTo>
                <a:cubicBezTo>
                  <a:pt x="6758" y="25688"/>
                  <a:pt x="2786" y="24553"/>
                  <a:pt x="0" y="21226"/>
                </a:cubicBezTo>
                <a:lnTo>
                  <a:pt x="0" y="21226"/>
                </a:lnTo>
                <a:cubicBezTo>
                  <a:pt x="136" y="25466"/>
                  <a:pt x="4517" y="27533"/>
                  <a:pt x="8624" y="27533"/>
                </a:cubicBezTo>
                <a:cubicBezTo>
                  <a:pt x="9188" y="27533"/>
                  <a:pt x="9748" y="27494"/>
                  <a:pt x="10291" y="27416"/>
                </a:cubicBezTo>
                <a:lnTo>
                  <a:pt x="10291" y="27416"/>
                </a:lnTo>
                <a:cubicBezTo>
                  <a:pt x="10162" y="27932"/>
                  <a:pt x="10033" y="28422"/>
                  <a:pt x="9930" y="28938"/>
                </a:cubicBezTo>
                <a:cubicBezTo>
                  <a:pt x="7962" y="29088"/>
                  <a:pt x="5995" y="29292"/>
                  <a:pt x="3944" y="29292"/>
                </a:cubicBezTo>
                <a:cubicBezTo>
                  <a:pt x="2822" y="29292"/>
                  <a:pt x="1676" y="29231"/>
                  <a:pt x="490" y="29067"/>
                </a:cubicBezTo>
                <a:lnTo>
                  <a:pt x="490" y="29067"/>
                </a:lnTo>
                <a:cubicBezTo>
                  <a:pt x="1849" y="30026"/>
                  <a:pt x="3422" y="30331"/>
                  <a:pt x="5062" y="30331"/>
                </a:cubicBezTo>
                <a:cubicBezTo>
                  <a:pt x="6596" y="30331"/>
                  <a:pt x="8190" y="30064"/>
                  <a:pt x="9723" y="29814"/>
                </a:cubicBezTo>
                <a:lnTo>
                  <a:pt x="9723" y="29814"/>
                </a:lnTo>
                <a:cubicBezTo>
                  <a:pt x="9620" y="30253"/>
                  <a:pt x="9543" y="30666"/>
                  <a:pt x="9466" y="31104"/>
                </a:cubicBezTo>
                <a:cubicBezTo>
                  <a:pt x="6912" y="31517"/>
                  <a:pt x="4617" y="33245"/>
                  <a:pt x="1960" y="34122"/>
                </a:cubicBezTo>
                <a:cubicBezTo>
                  <a:pt x="2357" y="34238"/>
                  <a:pt x="2774" y="34290"/>
                  <a:pt x="3202" y="34290"/>
                </a:cubicBezTo>
                <a:cubicBezTo>
                  <a:pt x="5248" y="34290"/>
                  <a:pt x="7562" y="33085"/>
                  <a:pt x="9311" y="31826"/>
                </a:cubicBezTo>
                <a:lnTo>
                  <a:pt x="9311" y="31826"/>
                </a:lnTo>
                <a:cubicBezTo>
                  <a:pt x="8167" y="38164"/>
                  <a:pt x="7894" y="40283"/>
                  <a:pt x="8013" y="40283"/>
                </a:cubicBezTo>
                <a:cubicBezTo>
                  <a:pt x="8206" y="40283"/>
                  <a:pt x="9423" y="34747"/>
                  <a:pt x="9646" y="32548"/>
                </a:cubicBezTo>
                <a:cubicBezTo>
                  <a:pt x="10136" y="34431"/>
                  <a:pt x="11967" y="36881"/>
                  <a:pt x="14159" y="36984"/>
                </a:cubicBezTo>
                <a:cubicBezTo>
                  <a:pt x="12483" y="35592"/>
                  <a:pt x="12122" y="32780"/>
                  <a:pt x="9852" y="31491"/>
                </a:cubicBezTo>
                <a:cubicBezTo>
                  <a:pt x="9956" y="30949"/>
                  <a:pt x="10059" y="30382"/>
                  <a:pt x="10188" y="29814"/>
                </a:cubicBezTo>
                <a:cubicBezTo>
                  <a:pt x="11451" y="32445"/>
                  <a:pt x="15681" y="33941"/>
                  <a:pt x="18415" y="34508"/>
                </a:cubicBezTo>
                <a:cubicBezTo>
                  <a:pt x="15733" y="33116"/>
                  <a:pt x="13747" y="29557"/>
                  <a:pt x="10368" y="29067"/>
                </a:cubicBezTo>
                <a:cubicBezTo>
                  <a:pt x="10471" y="28499"/>
                  <a:pt x="10626" y="27958"/>
                  <a:pt x="10755" y="27416"/>
                </a:cubicBezTo>
                <a:cubicBezTo>
                  <a:pt x="13341" y="28949"/>
                  <a:pt x="16615" y="30151"/>
                  <a:pt x="19857" y="30151"/>
                </a:cubicBezTo>
                <a:cubicBezTo>
                  <a:pt x="21141" y="30151"/>
                  <a:pt x="22421" y="29963"/>
                  <a:pt x="23650" y="29531"/>
                </a:cubicBezTo>
                <a:lnTo>
                  <a:pt x="23650" y="29531"/>
                </a:lnTo>
                <a:cubicBezTo>
                  <a:pt x="23516" y="29538"/>
                  <a:pt x="23382" y="29542"/>
                  <a:pt x="23248" y="29542"/>
                </a:cubicBezTo>
                <a:cubicBezTo>
                  <a:pt x="19522" y="29542"/>
                  <a:pt x="15846" y="26761"/>
                  <a:pt x="11908" y="26761"/>
                </a:cubicBezTo>
                <a:cubicBezTo>
                  <a:pt x="11577" y="26761"/>
                  <a:pt x="11245" y="26780"/>
                  <a:pt x="10910" y="26823"/>
                </a:cubicBezTo>
                <a:cubicBezTo>
                  <a:pt x="11013" y="26359"/>
                  <a:pt x="11142" y="25894"/>
                  <a:pt x="11400" y="25017"/>
                </a:cubicBezTo>
                <a:cubicBezTo>
                  <a:pt x="14088" y="25693"/>
                  <a:pt x="17223" y="26342"/>
                  <a:pt x="19887" y="26342"/>
                </a:cubicBezTo>
                <a:cubicBezTo>
                  <a:pt x="21696" y="26342"/>
                  <a:pt x="23288" y="26042"/>
                  <a:pt x="24373" y="25250"/>
                </a:cubicBezTo>
                <a:lnTo>
                  <a:pt x="24373" y="25250"/>
                </a:lnTo>
                <a:cubicBezTo>
                  <a:pt x="23649" y="25368"/>
                  <a:pt x="22922" y="25416"/>
                  <a:pt x="22193" y="25416"/>
                </a:cubicBezTo>
                <a:cubicBezTo>
                  <a:pt x="19226" y="25416"/>
                  <a:pt x="16227" y="24628"/>
                  <a:pt x="13264" y="24628"/>
                </a:cubicBezTo>
                <a:cubicBezTo>
                  <a:pt x="12675" y="24628"/>
                  <a:pt x="12088" y="24659"/>
                  <a:pt x="11503" y="24734"/>
                </a:cubicBezTo>
                <a:cubicBezTo>
                  <a:pt x="11684" y="24141"/>
                  <a:pt x="11890" y="23547"/>
                  <a:pt x="12096" y="22954"/>
                </a:cubicBezTo>
                <a:cubicBezTo>
                  <a:pt x="13934" y="23651"/>
                  <a:pt x="15855" y="23994"/>
                  <a:pt x="17767" y="23994"/>
                </a:cubicBezTo>
                <a:cubicBezTo>
                  <a:pt x="20523" y="23994"/>
                  <a:pt x="23262" y="23282"/>
                  <a:pt x="25714" y="21897"/>
                </a:cubicBezTo>
                <a:lnTo>
                  <a:pt x="25714" y="21897"/>
                </a:lnTo>
                <a:cubicBezTo>
                  <a:pt x="24100" y="22475"/>
                  <a:pt x="22386" y="22662"/>
                  <a:pt x="20631" y="22662"/>
                </a:cubicBezTo>
                <a:cubicBezTo>
                  <a:pt x="17926" y="22662"/>
                  <a:pt x="15122" y="22218"/>
                  <a:pt x="12431" y="22077"/>
                </a:cubicBezTo>
                <a:cubicBezTo>
                  <a:pt x="12793" y="21175"/>
                  <a:pt x="12844" y="21020"/>
                  <a:pt x="13566" y="19524"/>
                </a:cubicBezTo>
                <a:cubicBezTo>
                  <a:pt x="14461" y="19680"/>
                  <a:pt x="15415" y="19765"/>
                  <a:pt x="16388" y="19765"/>
                </a:cubicBezTo>
                <a:cubicBezTo>
                  <a:pt x="20240" y="19765"/>
                  <a:pt x="24403" y="18438"/>
                  <a:pt x="26462" y="14959"/>
                </a:cubicBezTo>
                <a:lnTo>
                  <a:pt x="26462" y="14959"/>
                </a:lnTo>
                <a:cubicBezTo>
                  <a:pt x="22722" y="17744"/>
                  <a:pt x="17925" y="17744"/>
                  <a:pt x="13747" y="19137"/>
                </a:cubicBezTo>
                <a:cubicBezTo>
                  <a:pt x="14211" y="18234"/>
                  <a:pt x="14701" y="17332"/>
                  <a:pt x="15268" y="16481"/>
                </a:cubicBezTo>
                <a:cubicBezTo>
                  <a:pt x="21071" y="15526"/>
                  <a:pt x="27983" y="10936"/>
                  <a:pt x="29221" y="7841"/>
                </a:cubicBezTo>
                <a:lnTo>
                  <a:pt x="29221" y="7841"/>
                </a:lnTo>
                <a:cubicBezTo>
                  <a:pt x="25121" y="10858"/>
                  <a:pt x="20194" y="13360"/>
                  <a:pt x="15630" y="16016"/>
                </a:cubicBezTo>
                <a:cubicBezTo>
                  <a:pt x="18931" y="11271"/>
                  <a:pt x="28731" y="5829"/>
                  <a:pt x="29737" y="1032"/>
                </a:cubicBezTo>
                <a:lnTo>
                  <a:pt x="29737" y="1032"/>
                </a:lnTo>
                <a:cubicBezTo>
                  <a:pt x="27803" y="3173"/>
                  <a:pt x="25249" y="4668"/>
                  <a:pt x="22954" y="6396"/>
                </a:cubicBezTo>
                <a:cubicBezTo>
                  <a:pt x="19369" y="8821"/>
                  <a:pt x="18080" y="12483"/>
                  <a:pt x="15243" y="15759"/>
                </a:cubicBezTo>
                <a:cubicBezTo>
                  <a:pt x="16223" y="10368"/>
                  <a:pt x="19627" y="5649"/>
                  <a:pt x="20659" y="0"/>
                </a:cubicBezTo>
                <a:close/>
              </a:path>
            </a:pathLst>
          </a:custGeom>
          <a:solidFill>
            <a:schemeClr val="accent3"/>
          </a:solidFill>
          <a:ln>
            <a:noFill/>
          </a:ln>
        </p:spPr>
        <p:txBody>
          <a:bodyPr spcFirstLastPara="1" lIns="121900" tIns="121900" rIns="121900" bIns="121900" anchor="ctr"/>
          <a:lstStyle/>
          <a:p>
            <a:pPr marL="0" marR="0" lvl="0" indent="0" algn="l" defTabSz="1219170" rtl="0" eaLnBrk="1" fontAlgn="base"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sp>
        <p:nvSpPr>
          <p:cNvPr id="14" name="Google Shape;728;p27"/>
          <p:cNvSpPr>
            <a:spLocks/>
          </p:cNvSpPr>
          <p:nvPr/>
        </p:nvSpPr>
        <p:spPr bwMode="auto">
          <a:xfrm rot="6715039" flipH="1">
            <a:off x="504825" y="5582708"/>
            <a:ext cx="1600200" cy="2169584"/>
          </a:xfrm>
          <a:custGeom>
            <a:avLst/>
            <a:gdLst>
              <a:gd name="T0" fmla="*/ 978211763 w 29738"/>
              <a:gd name="T1" fmla="*/ 1075958353 h 40284"/>
              <a:gd name="T2" fmla="*/ 898479193 w 29738"/>
              <a:gd name="T3" fmla="*/ 1211918506 h 40284"/>
              <a:gd name="T4" fmla="*/ 740856130 w 29738"/>
              <a:gd name="T5" fmla="*/ 214189870 h 40284"/>
              <a:gd name="T6" fmla="*/ 776482844 w 29738"/>
              <a:gd name="T7" fmla="*/ 1482194175 h 40284"/>
              <a:gd name="T8" fmla="*/ 298419731 w 29738"/>
              <a:gd name="T9" fmla="*/ 576203169 h 40284"/>
              <a:gd name="T10" fmla="*/ 730666841 w 29738"/>
              <a:gd name="T11" fmla="*/ 1614793274 h 40284"/>
              <a:gd name="T12" fmla="*/ 169520885 w 29738"/>
              <a:gd name="T13" fmla="*/ 955286149 h 40284"/>
              <a:gd name="T14" fmla="*/ 684919245 w 29738"/>
              <a:gd name="T15" fmla="*/ 1774546871 h 40284"/>
              <a:gd name="T16" fmla="*/ 0 w 29738"/>
              <a:gd name="T17" fmla="*/ 1398890219 h 40284"/>
              <a:gd name="T18" fmla="*/ 676440103 w 29738"/>
              <a:gd name="T19" fmla="*/ 1806839266 h 40284"/>
              <a:gd name="T20" fmla="*/ 652711211 w 29738"/>
              <a:gd name="T21" fmla="*/ 1907145970 h 40284"/>
              <a:gd name="T22" fmla="*/ 32208034 w 29738"/>
              <a:gd name="T23" fmla="*/ 1915648153 h 40284"/>
              <a:gd name="T24" fmla="*/ 332730429 w 29738"/>
              <a:gd name="T25" fmla="*/ 1998950492 h 40284"/>
              <a:gd name="T26" fmla="*/ 639104856 w 29738"/>
              <a:gd name="T27" fmla="*/ 1964878062 h 40284"/>
              <a:gd name="T28" fmla="*/ 128833709 w 29738"/>
              <a:gd name="T29" fmla="*/ 2147483646 h 40284"/>
              <a:gd name="T30" fmla="*/ 612022421 w 29738"/>
              <a:gd name="T31" fmla="*/ 2097478777 h 40284"/>
              <a:gd name="T32" fmla="*/ 526703331 w 29738"/>
              <a:gd name="T33" fmla="*/ 2147483646 h 40284"/>
              <a:gd name="T34" fmla="*/ 930687187 w 29738"/>
              <a:gd name="T35" fmla="*/ 2147483646 h 40284"/>
              <a:gd name="T36" fmla="*/ 669669494 w 29738"/>
              <a:gd name="T37" fmla="*/ 1964878062 h 40284"/>
              <a:gd name="T38" fmla="*/ 681500565 w 29738"/>
              <a:gd name="T39" fmla="*/ 1915648153 h 40284"/>
              <a:gd name="T40" fmla="*/ 1305223742 w 29738"/>
              <a:gd name="T41" fmla="*/ 1987088831 h 40284"/>
              <a:gd name="T42" fmla="*/ 1554542293 w 29738"/>
              <a:gd name="T43" fmla="*/ 1946227363 h 40284"/>
              <a:gd name="T44" fmla="*/ 782727394 w 29738"/>
              <a:gd name="T45" fmla="*/ 1763672332 h 40284"/>
              <a:gd name="T46" fmla="*/ 749335272 w 29738"/>
              <a:gd name="T47" fmla="*/ 1648733538 h 40284"/>
              <a:gd name="T48" fmla="*/ 1602065214 w 29738"/>
              <a:gd name="T49" fmla="*/ 1664090074 h 40284"/>
              <a:gd name="T50" fmla="*/ 1458771711 w 29738"/>
              <a:gd name="T51" fmla="*/ 1675029848 h 40284"/>
              <a:gd name="T52" fmla="*/ 756105881 w 29738"/>
              <a:gd name="T53" fmla="*/ 1630082879 h 40284"/>
              <a:gd name="T54" fmla="*/ 1167845714 w 29738"/>
              <a:gd name="T55" fmla="*/ 1581313125 h 40284"/>
              <a:gd name="T56" fmla="*/ 1690211788 w 29738"/>
              <a:gd name="T57" fmla="*/ 1443112782 h 40284"/>
              <a:gd name="T58" fmla="*/ 817104883 w 29738"/>
              <a:gd name="T59" fmla="*/ 1454974402 h 40284"/>
              <a:gd name="T60" fmla="*/ 1077202345 w 29738"/>
              <a:gd name="T61" fmla="*/ 1302603741 h 40284"/>
              <a:gd name="T62" fmla="*/ 1739378065 w 29738"/>
              <a:gd name="T63" fmla="*/ 985866975 h 40284"/>
              <a:gd name="T64" fmla="*/ 1003584011 w 29738"/>
              <a:gd name="T65" fmla="*/ 1086173720 h 40284"/>
              <a:gd name="T66" fmla="*/ 1920729980 w 29738"/>
              <a:gd name="T67" fmla="*/ 516757933 h 40284"/>
              <a:gd name="T68" fmla="*/ 1954648161 w 29738"/>
              <a:gd name="T69" fmla="*/ 68012694 h 40284"/>
              <a:gd name="T70" fmla="*/ 1508793082 w 29738"/>
              <a:gd name="T71" fmla="*/ 421525467 h 40284"/>
              <a:gd name="T72" fmla="*/ 1357940627 w 29738"/>
              <a:gd name="T73" fmla="*/ 0 h 4028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9738" h="40284" extrusionOk="0">
                <a:moveTo>
                  <a:pt x="20659" y="0"/>
                </a:moveTo>
                <a:cubicBezTo>
                  <a:pt x="17022" y="4411"/>
                  <a:pt x="13953" y="10291"/>
                  <a:pt x="14882" y="16326"/>
                </a:cubicBezTo>
                <a:lnTo>
                  <a:pt x="14701" y="16584"/>
                </a:lnTo>
                <a:cubicBezTo>
                  <a:pt x="14340" y="17177"/>
                  <a:pt x="13979" y="17770"/>
                  <a:pt x="13669" y="18389"/>
                </a:cubicBezTo>
                <a:cubicBezTo>
                  <a:pt x="13205" y="13308"/>
                  <a:pt x="12406" y="8228"/>
                  <a:pt x="11271" y="3250"/>
                </a:cubicBezTo>
                <a:cubicBezTo>
                  <a:pt x="9698" y="8486"/>
                  <a:pt x="10497" y="14185"/>
                  <a:pt x="13463" y="18776"/>
                </a:cubicBezTo>
                <a:cubicBezTo>
                  <a:pt x="12844" y="19988"/>
                  <a:pt x="12303" y="21200"/>
                  <a:pt x="11813" y="22490"/>
                </a:cubicBezTo>
                <a:cubicBezTo>
                  <a:pt x="10342" y="17693"/>
                  <a:pt x="8150" y="12354"/>
                  <a:pt x="4540" y="8743"/>
                </a:cubicBezTo>
                <a:cubicBezTo>
                  <a:pt x="6551" y="13412"/>
                  <a:pt x="7634" y="19086"/>
                  <a:pt x="11658" y="22928"/>
                </a:cubicBezTo>
                <a:cubicBezTo>
                  <a:pt x="11451" y="23444"/>
                  <a:pt x="11271" y="23960"/>
                  <a:pt x="11116" y="24502"/>
                </a:cubicBezTo>
                <a:cubicBezTo>
                  <a:pt x="7067" y="22206"/>
                  <a:pt x="4978" y="18183"/>
                  <a:pt x="2579" y="14495"/>
                </a:cubicBezTo>
                <a:cubicBezTo>
                  <a:pt x="3559" y="18802"/>
                  <a:pt x="5571" y="24579"/>
                  <a:pt x="10884" y="25250"/>
                </a:cubicBezTo>
                <a:cubicBezTo>
                  <a:pt x="10729" y="25765"/>
                  <a:pt x="10652" y="25997"/>
                  <a:pt x="10420" y="26926"/>
                </a:cubicBezTo>
                <a:cubicBezTo>
                  <a:pt x="6758" y="25688"/>
                  <a:pt x="2786" y="24553"/>
                  <a:pt x="0" y="21226"/>
                </a:cubicBezTo>
                <a:cubicBezTo>
                  <a:pt x="136" y="25466"/>
                  <a:pt x="4517" y="27533"/>
                  <a:pt x="8624" y="27533"/>
                </a:cubicBezTo>
                <a:cubicBezTo>
                  <a:pt x="9188" y="27533"/>
                  <a:pt x="9748" y="27494"/>
                  <a:pt x="10291" y="27416"/>
                </a:cubicBezTo>
                <a:cubicBezTo>
                  <a:pt x="10162" y="27932"/>
                  <a:pt x="10033" y="28422"/>
                  <a:pt x="9930" y="28938"/>
                </a:cubicBezTo>
                <a:cubicBezTo>
                  <a:pt x="7962" y="29088"/>
                  <a:pt x="5995" y="29292"/>
                  <a:pt x="3944" y="29292"/>
                </a:cubicBezTo>
                <a:cubicBezTo>
                  <a:pt x="2822" y="29292"/>
                  <a:pt x="1676" y="29231"/>
                  <a:pt x="490" y="29067"/>
                </a:cubicBezTo>
                <a:cubicBezTo>
                  <a:pt x="1849" y="30026"/>
                  <a:pt x="3422" y="30331"/>
                  <a:pt x="5062" y="30331"/>
                </a:cubicBezTo>
                <a:cubicBezTo>
                  <a:pt x="6596" y="30331"/>
                  <a:pt x="8190" y="30064"/>
                  <a:pt x="9723" y="29814"/>
                </a:cubicBezTo>
                <a:cubicBezTo>
                  <a:pt x="9620" y="30253"/>
                  <a:pt x="9543" y="30666"/>
                  <a:pt x="9466" y="31104"/>
                </a:cubicBezTo>
                <a:cubicBezTo>
                  <a:pt x="6912" y="31517"/>
                  <a:pt x="4617" y="33245"/>
                  <a:pt x="1960" y="34122"/>
                </a:cubicBezTo>
                <a:cubicBezTo>
                  <a:pt x="2357" y="34238"/>
                  <a:pt x="2774" y="34290"/>
                  <a:pt x="3202" y="34290"/>
                </a:cubicBezTo>
                <a:cubicBezTo>
                  <a:pt x="5248" y="34290"/>
                  <a:pt x="7562" y="33085"/>
                  <a:pt x="9311" y="31826"/>
                </a:cubicBezTo>
                <a:cubicBezTo>
                  <a:pt x="8167" y="38164"/>
                  <a:pt x="7894" y="40283"/>
                  <a:pt x="8013" y="40283"/>
                </a:cubicBezTo>
                <a:cubicBezTo>
                  <a:pt x="8206" y="40283"/>
                  <a:pt x="9423" y="34747"/>
                  <a:pt x="9646" y="32548"/>
                </a:cubicBezTo>
                <a:cubicBezTo>
                  <a:pt x="10136" y="34431"/>
                  <a:pt x="11967" y="36881"/>
                  <a:pt x="14159" y="36984"/>
                </a:cubicBezTo>
                <a:cubicBezTo>
                  <a:pt x="12483" y="35592"/>
                  <a:pt x="12122" y="32780"/>
                  <a:pt x="9852" y="31491"/>
                </a:cubicBezTo>
                <a:cubicBezTo>
                  <a:pt x="9956" y="30949"/>
                  <a:pt x="10059" y="30382"/>
                  <a:pt x="10188" y="29814"/>
                </a:cubicBezTo>
                <a:cubicBezTo>
                  <a:pt x="11451" y="32445"/>
                  <a:pt x="15681" y="33941"/>
                  <a:pt x="18415" y="34508"/>
                </a:cubicBezTo>
                <a:cubicBezTo>
                  <a:pt x="15733" y="33116"/>
                  <a:pt x="13747" y="29557"/>
                  <a:pt x="10368" y="29067"/>
                </a:cubicBezTo>
                <a:cubicBezTo>
                  <a:pt x="10471" y="28499"/>
                  <a:pt x="10626" y="27958"/>
                  <a:pt x="10755" y="27416"/>
                </a:cubicBezTo>
                <a:cubicBezTo>
                  <a:pt x="13341" y="28949"/>
                  <a:pt x="16615" y="30151"/>
                  <a:pt x="19857" y="30151"/>
                </a:cubicBezTo>
                <a:cubicBezTo>
                  <a:pt x="21141" y="30151"/>
                  <a:pt x="22421" y="29963"/>
                  <a:pt x="23650" y="29531"/>
                </a:cubicBezTo>
                <a:cubicBezTo>
                  <a:pt x="23516" y="29538"/>
                  <a:pt x="23382" y="29542"/>
                  <a:pt x="23248" y="29542"/>
                </a:cubicBezTo>
                <a:cubicBezTo>
                  <a:pt x="19522" y="29542"/>
                  <a:pt x="15846" y="26761"/>
                  <a:pt x="11908" y="26761"/>
                </a:cubicBezTo>
                <a:cubicBezTo>
                  <a:pt x="11577" y="26761"/>
                  <a:pt x="11245" y="26780"/>
                  <a:pt x="10910" y="26823"/>
                </a:cubicBezTo>
                <a:cubicBezTo>
                  <a:pt x="11013" y="26359"/>
                  <a:pt x="11142" y="25894"/>
                  <a:pt x="11400" y="25017"/>
                </a:cubicBezTo>
                <a:cubicBezTo>
                  <a:pt x="14088" y="25693"/>
                  <a:pt x="17223" y="26342"/>
                  <a:pt x="19887" y="26342"/>
                </a:cubicBezTo>
                <a:cubicBezTo>
                  <a:pt x="21696" y="26342"/>
                  <a:pt x="23288" y="26042"/>
                  <a:pt x="24373" y="25250"/>
                </a:cubicBezTo>
                <a:cubicBezTo>
                  <a:pt x="23649" y="25368"/>
                  <a:pt x="22922" y="25416"/>
                  <a:pt x="22193" y="25416"/>
                </a:cubicBezTo>
                <a:cubicBezTo>
                  <a:pt x="19226" y="25416"/>
                  <a:pt x="16227" y="24628"/>
                  <a:pt x="13264" y="24628"/>
                </a:cubicBezTo>
                <a:cubicBezTo>
                  <a:pt x="12675" y="24628"/>
                  <a:pt x="12088" y="24659"/>
                  <a:pt x="11503" y="24734"/>
                </a:cubicBezTo>
                <a:cubicBezTo>
                  <a:pt x="11684" y="24141"/>
                  <a:pt x="11890" y="23547"/>
                  <a:pt x="12096" y="22954"/>
                </a:cubicBezTo>
                <a:cubicBezTo>
                  <a:pt x="13934" y="23651"/>
                  <a:pt x="15855" y="23994"/>
                  <a:pt x="17767" y="23994"/>
                </a:cubicBezTo>
                <a:cubicBezTo>
                  <a:pt x="20523" y="23994"/>
                  <a:pt x="23262" y="23282"/>
                  <a:pt x="25714" y="21897"/>
                </a:cubicBezTo>
                <a:cubicBezTo>
                  <a:pt x="24100" y="22475"/>
                  <a:pt x="22386" y="22662"/>
                  <a:pt x="20631" y="22662"/>
                </a:cubicBezTo>
                <a:cubicBezTo>
                  <a:pt x="17926" y="22662"/>
                  <a:pt x="15122" y="22218"/>
                  <a:pt x="12431" y="22077"/>
                </a:cubicBezTo>
                <a:cubicBezTo>
                  <a:pt x="12793" y="21175"/>
                  <a:pt x="12844" y="21020"/>
                  <a:pt x="13566" y="19524"/>
                </a:cubicBezTo>
                <a:cubicBezTo>
                  <a:pt x="14461" y="19680"/>
                  <a:pt x="15415" y="19765"/>
                  <a:pt x="16388" y="19765"/>
                </a:cubicBezTo>
                <a:cubicBezTo>
                  <a:pt x="20240" y="19765"/>
                  <a:pt x="24403" y="18438"/>
                  <a:pt x="26462" y="14959"/>
                </a:cubicBezTo>
                <a:cubicBezTo>
                  <a:pt x="22722" y="17744"/>
                  <a:pt x="17925" y="17744"/>
                  <a:pt x="13747" y="19137"/>
                </a:cubicBezTo>
                <a:cubicBezTo>
                  <a:pt x="14211" y="18234"/>
                  <a:pt x="14701" y="17332"/>
                  <a:pt x="15268" y="16481"/>
                </a:cubicBezTo>
                <a:cubicBezTo>
                  <a:pt x="21071" y="15526"/>
                  <a:pt x="27983" y="10936"/>
                  <a:pt x="29221" y="7841"/>
                </a:cubicBezTo>
                <a:cubicBezTo>
                  <a:pt x="25121" y="10858"/>
                  <a:pt x="20194" y="13360"/>
                  <a:pt x="15630" y="16016"/>
                </a:cubicBezTo>
                <a:cubicBezTo>
                  <a:pt x="18931" y="11271"/>
                  <a:pt x="28731" y="5829"/>
                  <a:pt x="29737" y="1032"/>
                </a:cubicBezTo>
                <a:cubicBezTo>
                  <a:pt x="27803" y="3173"/>
                  <a:pt x="25249" y="4668"/>
                  <a:pt x="22954" y="6396"/>
                </a:cubicBezTo>
                <a:cubicBezTo>
                  <a:pt x="19369" y="8821"/>
                  <a:pt x="18080" y="12483"/>
                  <a:pt x="15243" y="15759"/>
                </a:cubicBezTo>
                <a:cubicBezTo>
                  <a:pt x="16223" y="10368"/>
                  <a:pt x="19627" y="5649"/>
                  <a:pt x="20659" y="0"/>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lIns="121900" tIns="121900" rIns="121900" bIns="121900" anchor="ctr"/>
          <a:lstStyle/>
          <a:p>
            <a:pPr marL="0" marR="0" lvl="0" indent="0" algn="l" defTabSz="121917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sp>
        <p:nvSpPr>
          <p:cNvPr id="15" name="Google Shape;729;p27"/>
          <p:cNvSpPr/>
          <p:nvPr/>
        </p:nvSpPr>
        <p:spPr>
          <a:xfrm rot="16200000" flipH="1">
            <a:off x="10839450" y="-463549"/>
            <a:ext cx="1587500" cy="2150533"/>
          </a:xfrm>
          <a:custGeom>
            <a:avLst/>
            <a:gdLst/>
            <a:ahLst/>
            <a:cxnLst/>
            <a:rect l="l" t="t" r="r" b="b"/>
            <a:pathLst>
              <a:path w="29738" h="40284" extrusionOk="0">
                <a:moveTo>
                  <a:pt x="20659" y="0"/>
                </a:moveTo>
                <a:cubicBezTo>
                  <a:pt x="17022" y="4411"/>
                  <a:pt x="13953" y="10291"/>
                  <a:pt x="14882" y="16326"/>
                </a:cubicBezTo>
                <a:lnTo>
                  <a:pt x="14701" y="16584"/>
                </a:lnTo>
                <a:cubicBezTo>
                  <a:pt x="14340" y="17177"/>
                  <a:pt x="13979" y="17770"/>
                  <a:pt x="13669" y="18389"/>
                </a:cubicBezTo>
                <a:cubicBezTo>
                  <a:pt x="13205" y="13308"/>
                  <a:pt x="12406" y="8228"/>
                  <a:pt x="11271" y="3250"/>
                </a:cubicBezTo>
                <a:lnTo>
                  <a:pt x="11271" y="3250"/>
                </a:lnTo>
                <a:cubicBezTo>
                  <a:pt x="9698" y="8486"/>
                  <a:pt x="10497" y="14185"/>
                  <a:pt x="13463" y="18776"/>
                </a:cubicBezTo>
                <a:cubicBezTo>
                  <a:pt x="12844" y="19988"/>
                  <a:pt x="12303" y="21200"/>
                  <a:pt x="11813" y="22490"/>
                </a:cubicBezTo>
                <a:cubicBezTo>
                  <a:pt x="10342" y="17693"/>
                  <a:pt x="8150" y="12354"/>
                  <a:pt x="4540" y="8743"/>
                </a:cubicBezTo>
                <a:lnTo>
                  <a:pt x="4540" y="8743"/>
                </a:lnTo>
                <a:cubicBezTo>
                  <a:pt x="6551" y="13412"/>
                  <a:pt x="7634" y="19086"/>
                  <a:pt x="11658" y="22928"/>
                </a:cubicBezTo>
                <a:cubicBezTo>
                  <a:pt x="11451" y="23444"/>
                  <a:pt x="11271" y="23960"/>
                  <a:pt x="11116" y="24502"/>
                </a:cubicBezTo>
                <a:cubicBezTo>
                  <a:pt x="7067" y="22206"/>
                  <a:pt x="4978" y="18183"/>
                  <a:pt x="2579" y="14495"/>
                </a:cubicBezTo>
                <a:lnTo>
                  <a:pt x="2579" y="14495"/>
                </a:lnTo>
                <a:cubicBezTo>
                  <a:pt x="3559" y="18802"/>
                  <a:pt x="5571" y="24579"/>
                  <a:pt x="10884" y="25250"/>
                </a:cubicBezTo>
                <a:cubicBezTo>
                  <a:pt x="10729" y="25765"/>
                  <a:pt x="10652" y="25997"/>
                  <a:pt x="10420" y="26926"/>
                </a:cubicBezTo>
                <a:cubicBezTo>
                  <a:pt x="6758" y="25688"/>
                  <a:pt x="2786" y="24553"/>
                  <a:pt x="0" y="21226"/>
                </a:cubicBezTo>
                <a:lnTo>
                  <a:pt x="0" y="21226"/>
                </a:lnTo>
                <a:cubicBezTo>
                  <a:pt x="136" y="25466"/>
                  <a:pt x="4517" y="27533"/>
                  <a:pt x="8624" y="27533"/>
                </a:cubicBezTo>
                <a:cubicBezTo>
                  <a:pt x="9188" y="27533"/>
                  <a:pt x="9748" y="27494"/>
                  <a:pt x="10291" y="27416"/>
                </a:cubicBezTo>
                <a:lnTo>
                  <a:pt x="10291" y="27416"/>
                </a:lnTo>
                <a:cubicBezTo>
                  <a:pt x="10162" y="27932"/>
                  <a:pt x="10033" y="28422"/>
                  <a:pt x="9930" y="28938"/>
                </a:cubicBezTo>
                <a:cubicBezTo>
                  <a:pt x="7962" y="29088"/>
                  <a:pt x="5995" y="29292"/>
                  <a:pt x="3944" y="29292"/>
                </a:cubicBezTo>
                <a:cubicBezTo>
                  <a:pt x="2822" y="29292"/>
                  <a:pt x="1676" y="29231"/>
                  <a:pt x="490" y="29067"/>
                </a:cubicBezTo>
                <a:lnTo>
                  <a:pt x="490" y="29067"/>
                </a:lnTo>
                <a:cubicBezTo>
                  <a:pt x="1849" y="30026"/>
                  <a:pt x="3422" y="30331"/>
                  <a:pt x="5062" y="30331"/>
                </a:cubicBezTo>
                <a:cubicBezTo>
                  <a:pt x="6596" y="30331"/>
                  <a:pt x="8190" y="30064"/>
                  <a:pt x="9723" y="29814"/>
                </a:cubicBezTo>
                <a:lnTo>
                  <a:pt x="9723" y="29814"/>
                </a:lnTo>
                <a:cubicBezTo>
                  <a:pt x="9620" y="30253"/>
                  <a:pt x="9543" y="30666"/>
                  <a:pt x="9466" y="31104"/>
                </a:cubicBezTo>
                <a:cubicBezTo>
                  <a:pt x="6912" y="31517"/>
                  <a:pt x="4617" y="33245"/>
                  <a:pt x="1960" y="34122"/>
                </a:cubicBezTo>
                <a:cubicBezTo>
                  <a:pt x="2357" y="34238"/>
                  <a:pt x="2774" y="34290"/>
                  <a:pt x="3202" y="34290"/>
                </a:cubicBezTo>
                <a:cubicBezTo>
                  <a:pt x="5248" y="34290"/>
                  <a:pt x="7562" y="33085"/>
                  <a:pt x="9311" y="31826"/>
                </a:cubicBezTo>
                <a:lnTo>
                  <a:pt x="9311" y="31826"/>
                </a:lnTo>
                <a:cubicBezTo>
                  <a:pt x="8167" y="38164"/>
                  <a:pt x="7894" y="40283"/>
                  <a:pt x="8013" y="40283"/>
                </a:cubicBezTo>
                <a:cubicBezTo>
                  <a:pt x="8206" y="40283"/>
                  <a:pt x="9423" y="34747"/>
                  <a:pt x="9646" y="32548"/>
                </a:cubicBezTo>
                <a:cubicBezTo>
                  <a:pt x="10136" y="34431"/>
                  <a:pt x="11967" y="36881"/>
                  <a:pt x="14159" y="36984"/>
                </a:cubicBezTo>
                <a:cubicBezTo>
                  <a:pt x="12483" y="35592"/>
                  <a:pt x="12122" y="32780"/>
                  <a:pt x="9852" y="31491"/>
                </a:cubicBezTo>
                <a:cubicBezTo>
                  <a:pt x="9956" y="30949"/>
                  <a:pt x="10059" y="30382"/>
                  <a:pt x="10188" y="29814"/>
                </a:cubicBezTo>
                <a:cubicBezTo>
                  <a:pt x="11451" y="32445"/>
                  <a:pt x="15681" y="33941"/>
                  <a:pt x="18415" y="34508"/>
                </a:cubicBezTo>
                <a:cubicBezTo>
                  <a:pt x="15733" y="33116"/>
                  <a:pt x="13747" y="29557"/>
                  <a:pt x="10368" y="29067"/>
                </a:cubicBezTo>
                <a:cubicBezTo>
                  <a:pt x="10471" y="28499"/>
                  <a:pt x="10626" y="27958"/>
                  <a:pt x="10755" y="27416"/>
                </a:cubicBezTo>
                <a:cubicBezTo>
                  <a:pt x="13341" y="28949"/>
                  <a:pt x="16615" y="30151"/>
                  <a:pt x="19857" y="30151"/>
                </a:cubicBezTo>
                <a:cubicBezTo>
                  <a:pt x="21141" y="30151"/>
                  <a:pt x="22421" y="29963"/>
                  <a:pt x="23650" y="29531"/>
                </a:cubicBezTo>
                <a:lnTo>
                  <a:pt x="23650" y="29531"/>
                </a:lnTo>
                <a:cubicBezTo>
                  <a:pt x="23516" y="29538"/>
                  <a:pt x="23382" y="29542"/>
                  <a:pt x="23248" y="29542"/>
                </a:cubicBezTo>
                <a:cubicBezTo>
                  <a:pt x="19522" y="29542"/>
                  <a:pt x="15846" y="26761"/>
                  <a:pt x="11908" y="26761"/>
                </a:cubicBezTo>
                <a:cubicBezTo>
                  <a:pt x="11577" y="26761"/>
                  <a:pt x="11245" y="26780"/>
                  <a:pt x="10910" y="26823"/>
                </a:cubicBezTo>
                <a:cubicBezTo>
                  <a:pt x="11013" y="26359"/>
                  <a:pt x="11142" y="25894"/>
                  <a:pt x="11400" y="25017"/>
                </a:cubicBezTo>
                <a:cubicBezTo>
                  <a:pt x="14088" y="25693"/>
                  <a:pt x="17223" y="26342"/>
                  <a:pt x="19887" y="26342"/>
                </a:cubicBezTo>
                <a:cubicBezTo>
                  <a:pt x="21696" y="26342"/>
                  <a:pt x="23288" y="26042"/>
                  <a:pt x="24373" y="25250"/>
                </a:cubicBezTo>
                <a:lnTo>
                  <a:pt x="24373" y="25250"/>
                </a:lnTo>
                <a:cubicBezTo>
                  <a:pt x="23649" y="25368"/>
                  <a:pt x="22922" y="25416"/>
                  <a:pt x="22193" y="25416"/>
                </a:cubicBezTo>
                <a:cubicBezTo>
                  <a:pt x="19226" y="25416"/>
                  <a:pt x="16227" y="24628"/>
                  <a:pt x="13264" y="24628"/>
                </a:cubicBezTo>
                <a:cubicBezTo>
                  <a:pt x="12675" y="24628"/>
                  <a:pt x="12088" y="24659"/>
                  <a:pt x="11503" y="24734"/>
                </a:cubicBezTo>
                <a:cubicBezTo>
                  <a:pt x="11684" y="24141"/>
                  <a:pt x="11890" y="23547"/>
                  <a:pt x="12096" y="22954"/>
                </a:cubicBezTo>
                <a:cubicBezTo>
                  <a:pt x="13934" y="23651"/>
                  <a:pt x="15855" y="23994"/>
                  <a:pt x="17767" y="23994"/>
                </a:cubicBezTo>
                <a:cubicBezTo>
                  <a:pt x="20523" y="23994"/>
                  <a:pt x="23262" y="23282"/>
                  <a:pt x="25714" y="21897"/>
                </a:cubicBezTo>
                <a:lnTo>
                  <a:pt x="25714" y="21897"/>
                </a:lnTo>
                <a:cubicBezTo>
                  <a:pt x="24100" y="22475"/>
                  <a:pt x="22386" y="22662"/>
                  <a:pt x="20631" y="22662"/>
                </a:cubicBezTo>
                <a:cubicBezTo>
                  <a:pt x="17926" y="22662"/>
                  <a:pt x="15122" y="22218"/>
                  <a:pt x="12431" y="22077"/>
                </a:cubicBezTo>
                <a:cubicBezTo>
                  <a:pt x="12793" y="21175"/>
                  <a:pt x="12844" y="21020"/>
                  <a:pt x="13566" y="19524"/>
                </a:cubicBezTo>
                <a:cubicBezTo>
                  <a:pt x="14461" y="19680"/>
                  <a:pt x="15415" y="19765"/>
                  <a:pt x="16388" y="19765"/>
                </a:cubicBezTo>
                <a:cubicBezTo>
                  <a:pt x="20240" y="19765"/>
                  <a:pt x="24403" y="18438"/>
                  <a:pt x="26462" y="14959"/>
                </a:cubicBezTo>
                <a:lnTo>
                  <a:pt x="26462" y="14959"/>
                </a:lnTo>
                <a:cubicBezTo>
                  <a:pt x="22722" y="17744"/>
                  <a:pt x="17925" y="17744"/>
                  <a:pt x="13747" y="19137"/>
                </a:cubicBezTo>
                <a:cubicBezTo>
                  <a:pt x="14211" y="18234"/>
                  <a:pt x="14701" y="17332"/>
                  <a:pt x="15268" y="16481"/>
                </a:cubicBezTo>
                <a:cubicBezTo>
                  <a:pt x="21071" y="15526"/>
                  <a:pt x="27983" y="10936"/>
                  <a:pt x="29221" y="7841"/>
                </a:cubicBezTo>
                <a:lnTo>
                  <a:pt x="29221" y="7841"/>
                </a:lnTo>
                <a:cubicBezTo>
                  <a:pt x="25121" y="10858"/>
                  <a:pt x="20194" y="13360"/>
                  <a:pt x="15630" y="16016"/>
                </a:cubicBezTo>
                <a:cubicBezTo>
                  <a:pt x="18931" y="11271"/>
                  <a:pt x="28731" y="5829"/>
                  <a:pt x="29737" y="1032"/>
                </a:cubicBezTo>
                <a:lnTo>
                  <a:pt x="29737" y="1032"/>
                </a:lnTo>
                <a:cubicBezTo>
                  <a:pt x="27803" y="3173"/>
                  <a:pt x="25249" y="4668"/>
                  <a:pt x="22954" y="6396"/>
                </a:cubicBezTo>
                <a:cubicBezTo>
                  <a:pt x="19369" y="8821"/>
                  <a:pt x="18080" y="12483"/>
                  <a:pt x="15243" y="15759"/>
                </a:cubicBezTo>
                <a:cubicBezTo>
                  <a:pt x="16223" y="10368"/>
                  <a:pt x="19627" y="5649"/>
                  <a:pt x="20659" y="0"/>
                </a:cubicBezTo>
                <a:close/>
              </a:path>
            </a:pathLst>
          </a:custGeom>
          <a:solidFill>
            <a:schemeClr val="accent4"/>
          </a:solidFill>
          <a:ln>
            <a:noFill/>
          </a:ln>
        </p:spPr>
        <p:txBody>
          <a:bodyPr spcFirstLastPara="1" lIns="121900" tIns="121900" rIns="121900" bIns="121900" anchor="ctr"/>
          <a:lstStyle/>
          <a:p>
            <a:pPr marL="0" marR="0" lvl="0" indent="0" algn="l" defTabSz="1219170" rtl="0" eaLnBrk="1" fontAlgn="base"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sp>
        <p:nvSpPr>
          <p:cNvPr id="16" name="Google Shape;730;p27"/>
          <p:cNvSpPr>
            <a:spLocks/>
          </p:cNvSpPr>
          <p:nvPr/>
        </p:nvSpPr>
        <p:spPr bwMode="auto">
          <a:xfrm rot="10800000">
            <a:off x="11582401" y="296334"/>
            <a:ext cx="1174751" cy="1589617"/>
          </a:xfrm>
          <a:custGeom>
            <a:avLst/>
            <a:gdLst>
              <a:gd name="T0" fmla="*/ 387032328 w 29738"/>
              <a:gd name="T1" fmla="*/ 423197792 h 40284"/>
              <a:gd name="T2" fmla="*/ 355485456 w 29738"/>
              <a:gd name="T3" fmla="*/ 476674393 h 40284"/>
              <a:gd name="T4" fmla="*/ 293122028 w 29738"/>
              <a:gd name="T5" fmla="*/ 84245250 h 40284"/>
              <a:gd name="T6" fmla="*/ 307217555 w 29738"/>
              <a:gd name="T7" fmla="*/ 582979431 h 40284"/>
              <a:gd name="T8" fmla="*/ 118070590 w 29738"/>
              <a:gd name="T9" fmla="*/ 226633731 h 40284"/>
              <a:gd name="T10" fmla="*/ 289090346 w 29738"/>
              <a:gd name="T11" fmla="*/ 635134340 h 40284"/>
              <a:gd name="T12" fmla="*/ 67071032 w 29738"/>
              <a:gd name="T13" fmla="*/ 375734965 h 40284"/>
              <a:gd name="T14" fmla="*/ 270990305 w 29738"/>
              <a:gd name="T15" fmla="*/ 697967907 h 40284"/>
              <a:gd name="T16" fmla="*/ 0 w 29738"/>
              <a:gd name="T17" fmla="*/ 550214675 h 40284"/>
              <a:gd name="T18" fmla="*/ 267635404 w 29738"/>
              <a:gd name="T19" fmla="*/ 710669871 h 40284"/>
              <a:gd name="T20" fmla="*/ 258246563 w 29738"/>
              <a:gd name="T21" fmla="*/ 750122816 h 40284"/>
              <a:gd name="T22" fmla="*/ 12742882 w 29738"/>
              <a:gd name="T23" fmla="*/ 753466896 h 40284"/>
              <a:gd name="T24" fmla="*/ 131645620 w 29738"/>
              <a:gd name="T25" fmla="*/ 786231682 h 40284"/>
              <a:gd name="T26" fmla="*/ 252863096 w 29738"/>
              <a:gd name="T27" fmla="*/ 772829910 h 40284"/>
              <a:gd name="T28" fmla="*/ 50973248 w 29738"/>
              <a:gd name="T29" fmla="*/ 884500558 h 40284"/>
              <a:gd name="T30" fmla="*/ 242148780 w 29738"/>
              <a:gd name="T31" fmla="*/ 824984790 h 40284"/>
              <a:gd name="T32" fmla="*/ 208391635 w 29738"/>
              <a:gd name="T33" fmla="*/ 1044204243 h 40284"/>
              <a:gd name="T34" fmla="*/ 368229197 w 29738"/>
              <a:gd name="T35" fmla="*/ 958689004 h 40284"/>
              <a:gd name="T36" fmla="*/ 264956395 w 29738"/>
              <a:gd name="T37" fmla="*/ 772829910 h 40284"/>
              <a:gd name="T38" fmla="*/ 269637631 w 29738"/>
              <a:gd name="T39" fmla="*/ 753466896 h 40284"/>
              <a:gd name="T40" fmla="*/ 516415888 w 29738"/>
              <a:gd name="T41" fmla="*/ 781565881 h 40284"/>
              <a:gd name="T42" fmla="*/ 615059243 w 29738"/>
              <a:gd name="T43" fmla="*/ 765494444 h 40284"/>
              <a:gd name="T44" fmla="*/ 309687660 w 29738"/>
              <a:gd name="T45" fmla="*/ 693691016 h 40284"/>
              <a:gd name="T46" fmla="*/ 296476929 w 29738"/>
              <a:gd name="T47" fmla="*/ 648483551 h 40284"/>
              <a:gd name="T48" fmla="*/ 633861485 w 29738"/>
              <a:gd name="T49" fmla="*/ 654523605 h 40284"/>
              <a:gd name="T50" fmla="*/ 577166838 w 29738"/>
              <a:gd name="T51" fmla="*/ 658826777 h 40284"/>
              <a:gd name="T52" fmla="*/ 299155079 w 29738"/>
              <a:gd name="T53" fmla="*/ 641148085 h 40284"/>
              <a:gd name="T54" fmla="*/ 462061399 w 29738"/>
              <a:gd name="T55" fmla="*/ 621965542 h 40284"/>
              <a:gd name="T56" fmla="*/ 668736950 w 29738"/>
              <a:gd name="T57" fmla="*/ 567607803 h 40284"/>
              <a:gd name="T58" fmla="*/ 323289888 w 29738"/>
              <a:gd name="T59" fmla="*/ 572273605 h 40284"/>
              <a:gd name="T60" fmla="*/ 426198420 w 29738"/>
              <a:gd name="T61" fmla="*/ 512342675 h 40284"/>
              <a:gd name="T62" fmla="*/ 688189664 w 29738"/>
              <a:gd name="T63" fmla="*/ 387763372 h 40284"/>
              <a:gd name="T64" fmla="*/ 397070752 w 29738"/>
              <a:gd name="T65" fmla="*/ 427215429 h 40284"/>
              <a:gd name="T66" fmla="*/ 759942791 w 29738"/>
              <a:gd name="T67" fmla="*/ 203252251 h 40284"/>
              <a:gd name="T68" fmla="*/ 773361566 w 29738"/>
              <a:gd name="T69" fmla="*/ 26751012 h 40284"/>
              <a:gd name="T70" fmla="*/ 596958343 w 29738"/>
              <a:gd name="T71" fmla="*/ 165795413 h 40284"/>
              <a:gd name="T72" fmla="*/ 537273035 w 29738"/>
              <a:gd name="T73" fmla="*/ 0 h 4028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9738" h="40284" extrusionOk="0">
                <a:moveTo>
                  <a:pt x="20659" y="0"/>
                </a:moveTo>
                <a:cubicBezTo>
                  <a:pt x="17022" y="4411"/>
                  <a:pt x="13953" y="10291"/>
                  <a:pt x="14882" y="16326"/>
                </a:cubicBezTo>
                <a:lnTo>
                  <a:pt x="14701" y="16584"/>
                </a:lnTo>
                <a:cubicBezTo>
                  <a:pt x="14340" y="17177"/>
                  <a:pt x="13979" y="17770"/>
                  <a:pt x="13669" y="18389"/>
                </a:cubicBezTo>
                <a:cubicBezTo>
                  <a:pt x="13205" y="13308"/>
                  <a:pt x="12406" y="8228"/>
                  <a:pt x="11271" y="3250"/>
                </a:cubicBezTo>
                <a:cubicBezTo>
                  <a:pt x="9698" y="8486"/>
                  <a:pt x="10497" y="14185"/>
                  <a:pt x="13463" y="18776"/>
                </a:cubicBezTo>
                <a:cubicBezTo>
                  <a:pt x="12844" y="19988"/>
                  <a:pt x="12303" y="21200"/>
                  <a:pt x="11813" y="22490"/>
                </a:cubicBezTo>
                <a:cubicBezTo>
                  <a:pt x="10342" y="17693"/>
                  <a:pt x="8150" y="12354"/>
                  <a:pt x="4540" y="8743"/>
                </a:cubicBezTo>
                <a:cubicBezTo>
                  <a:pt x="6551" y="13412"/>
                  <a:pt x="7634" y="19086"/>
                  <a:pt x="11658" y="22928"/>
                </a:cubicBezTo>
                <a:cubicBezTo>
                  <a:pt x="11451" y="23444"/>
                  <a:pt x="11271" y="23960"/>
                  <a:pt x="11116" y="24502"/>
                </a:cubicBezTo>
                <a:cubicBezTo>
                  <a:pt x="7067" y="22206"/>
                  <a:pt x="4978" y="18183"/>
                  <a:pt x="2579" y="14495"/>
                </a:cubicBezTo>
                <a:cubicBezTo>
                  <a:pt x="3559" y="18802"/>
                  <a:pt x="5571" y="24579"/>
                  <a:pt x="10884" y="25250"/>
                </a:cubicBezTo>
                <a:cubicBezTo>
                  <a:pt x="10729" y="25765"/>
                  <a:pt x="10652" y="25997"/>
                  <a:pt x="10420" y="26926"/>
                </a:cubicBezTo>
                <a:cubicBezTo>
                  <a:pt x="6758" y="25688"/>
                  <a:pt x="2786" y="24553"/>
                  <a:pt x="0" y="21226"/>
                </a:cubicBezTo>
                <a:cubicBezTo>
                  <a:pt x="136" y="25466"/>
                  <a:pt x="4517" y="27533"/>
                  <a:pt x="8624" y="27533"/>
                </a:cubicBezTo>
                <a:cubicBezTo>
                  <a:pt x="9188" y="27533"/>
                  <a:pt x="9748" y="27494"/>
                  <a:pt x="10291" y="27416"/>
                </a:cubicBezTo>
                <a:cubicBezTo>
                  <a:pt x="10162" y="27932"/>
                  <a:pt x="10033" y="28422"/>
                  <a:pt x="9930" y="28938"/>
                </a:cubicBezTo>
                <a:cubicBezTo>
                  <a:pt x="7962" y="29088"/>
                  <a:pt x="5995" y="29292"/>
                  <a:pt x="3944" y="29292"/>
                </a:cubicBezTo>
                <a:cubicBezTo>
                  <a:pt x="2822" y="29292"/>
                  <a:pt x="1676" y="29231"/>
                  <a:pt x="490" y="29067"/>
                </a:cubicBezTo>
                <a:cubicBezTo>
                  <a:pt x="1849" y="30026"/>
                  <a:pt x="3422" y="30331"/>
                  <a:pt x="5062" y="30331"/>
                </a:cubicBezTo>
                <a:cubicBezTo>
                  <a:pt x="6596" y="30331"/>
                  <a:pt x="8190" y="30064"/>
                  <a:pt x="9723" y="29814"/>
                </a:cubicBezTo>
                <a:cubicBezTo>
                  <a:pt x="9620" y="30253"/>
                  <a:pt x="9543" y="30666"/>
                  <a:pt x="9466" y="31104"/>
                </a:cubicBezTo>
                <a:cubicBezTo>
                  <a:pt x="6912" y="31517"/>
                  <a:pt x="4617" y="33245"/>
                  <a:pt x="1960" y="34122"/>
                </a:cubicBezTo>
                <a:cubicBezTo>
                  <a:pt x="2357" y="34238"/>
                  <a:pt x="2774" y="34290"/>
                  <a:pt x="3202" y="34290"/>
                </a:cubicBezTo>
                <a:cubicBezTo>
                  <a:pt x="5248" y="34290"/>
                  <a:pt x="7562" y="33085"/>
                  <a:pt x="9311" y="31826"/>
                </a:cubicBezTo>
                <a:cubicBezTo>
                  <a:pt x="8167" y="38164"/>
                  <a:pt x="7894" y="40283"/>
                  <a:pt x="8013" y="40283"/>
                </a:cubicBezTo>
                <a:cubicBezTo>
                  <a:pt x="8206" y="40283"/>
                  <a:pt x="9423" y="34747"/>
                  <a:pt x="9646" y="32548"/>
                </a:cubicBezTo>
                <a:cubicBezTo>
                  <a:pt x="10136" y="34431"/>
                  <a:pt x="11967" y="36881"/>
                  <a:pt x="14159" y="36984"/>
                </a:cubicBezTo>
                <a:cubicBezTo>
                  <a:pt x="12483" y="35592"/>
                  <a:pt x="12122" y="32780"/>
                  <a:pt x="9852" y="31491"/>
                </a:cubicBezTo>
                <a:cubicBezTo>
                  <a:pt x="9956" y="30949"/>
                  <a:pt x="10059" y="30382"/>
                  <a:pt x="10188" y="29814"/>
                </a:cubicBezTo>
                <a:cubicBezTo>
                  <a:pt x="11451" y="32445"/>
                  <a:pt x="15681" y="33941"/>
                  <a:pt x="18415" y="34508"/>
                </a:cubicBezTo>
                <a:cubicBezTo>
                  <a:pt x="15733" y="33116"/>
                  <a:pt x="13747" y="29557"/>
                  <a:pt x="10368" y="29067"/>
                </a:cubicBezTo>
                <a:cubicBezTo>
                  <a:pt x="10471" y="28499"/>
                  <a:pt x="10626" y="27958"/>
                  <a:pt x="10755" y="27416"/>
                </a:cubicBezTo>
                <a:cubicBezTo>
                  <a:pt x="13341" y="28949"/>
                  <a:pt x="16615" y="30151"/>
                  <a:pt x="19857" y="30151"/>
                </a:cubicBezTo>
                <a:cubicBezTo>
                  <a:pt x="21141" y="30151"/>
                  <a:pt x="22421" y="29963"/>
                  <a:pt x="23650" y="29531"/>
                </a:cubicBezTo>
                <a:cubicBezTo>
                  <a:pt x="23516" y="29538"/>
                  <a:pt x="23382" y="29542"/>
                  <a:pt x="23248" y="29542"/>
                </a:cubicBezTo>
                <a:cubicBezTo>
                  <a:pt x="19522" y="29542"/>
                  <a:pt x="15846" y="26761"/>
                  <a:pt x="11908" y="26761"/>
                </a:cubicBezTo>
                <a:cubicBezTo>
                  <a:pt x="11577" y="26761"/>
                  <a:pt x="11245" y="26780"/>
                  <a:pt x="10910" y="26823"/>
                </a:cubicBezTo>
                <a:cubicBezTo>
                  <a:pt x="11013" y="26359"/>
                  <a:pt x="11142" y="25894"/>
                  <a:pt x="11400" y="25017"/>
                </a:cubicBezTo>
                <a:cubicBezTo>
                  <a:pt x="14088" y="25693"/>
                  <a:pt x="17223" y="26342"/>
                  <a:pt x="19887" y="26342"/>
                </a:cubicBezTo>
                <a:cubicBezTo>
                  <a:pt x="21696" y="26342"/>
                  <a:pt x="23288" y="26042"/>
                  <a:pt x="24373" y="25250"/>
                </a:cubicBezTo>
                <a:cubicBezTo>
                  <a:pt x="23649" y="25368"/>
                  <a:pt x="22922" y="25416"/>
                  <a:pt x="22193" y="25416"/>
                </a:cubicBezTo>
                <a:cubicBezTo>
                  <a:pt x="19226" y="25416"/>
                  <a:pt x="16227" y="24628"/>
                  <a:pt x="13264" y="24628"/>
                </a:cubicBezTo>
                <a:cubicBezTo>
                  <a:pt x="12675" y="24628"/>
                  <a:pt x="12088" y="24659"/>
                  <a:pt x="11503" y="24734"/>
                </a:cubicBezTo>
                <a:cubicBezTo>
                  <a:pt x="11684" y="24141"/>
                  <a:pt x="11890" y="23547"/>
                  <a:pt x="12096" y="22954"/>
                </a:cubicBezTo>
                <a:cubicBezTo>
                  <a:pt x="13934" y="23651"/>
                  <a:pt x="15855" y="23994"/>
                  <a:pt x="17767" y="23994"/>
                </a:cubicBezTo>
                <a:cubicBezTo>
                  <a:pt x="20523" y="23994"/>
                  <a:pt x="23262" y="23282"/>
                  <a:pt x="25714" y="21897"/>
                </a:cubicBezTo>
                <a:cubicBezTo>
                  <a:pt x="24100" y="22475"/>
                  <a:pt x="22386" y="22662"/>
                  <a:pt x="20631" y="22662"/>
                </a:cubicBezTo>
                <a:cubicBezTo>
                  <a:pt x="17926" y="22662"/>
                  <a:pt x="15122" y="22218"/>
                  <a:pt x="12431" y="22077"/>
                </a:cubicBezTo>
                <a:cubicBezTo>
                  <a:pt x="12793" y="21175"/>
                  <a:pt x="12844" y="21020"/>
                  <a:pt x="13566" y="19524"/>
                </a:cubicBezTo>
                <a:cubicBezTo>
                  <a:pt x="14461" y="19680"/>
                  <a:pt x="15415" y="19765"/>
                  <a:pt x="16388" y="19765"/>
                </a:cubicBezTo>
                <a:cubicBezTo>
                  <a:pt x="20240" y="19765"/>
                  <a:pt x="24403" y="18438"/>
                  <a:pt x="26462" y="14959"/>
                </a:cubicBezTo>
                <a:cubicBezTo>
                  <a:pt x="22722" y="17744"/>
                  <a:pt x="17925" y="17744"/>
                  <a:pt x="13747" y="19137"/>
                </a:cubicBezTo>
                <a:cubicBezTo>
                  <a:pt x="14211" y="18234"/>
                  <a:pt x="14701" y="17332"/>
                  <a:pt x="15268" y="16481"/>
                </a:cubicBezTo>
                <a:cubicBezTo>
                  <a:pt x="21071" y="15526"/>
                  <a:pt x="27983" y="10936"/>
                  <a:pt x="29221" y="7841"/>
                </a:cubicBezTo>
                <a:cubicBezTo>
                  <a:pt x="25121" y="10858"/>
                  <a:pt x="20194" y="13360"/>
                  <a:pt x="15630" y="16016"/>
                </a:cubicBezTo>
                <a:cubicBezTo>
                  <a:pt x="18931" y="11271"/>
                  <a:pt x="28731" y="5829"/>
                  <a:pt x="29737" y="1032"/>
                </a:cubicBezTo>
                <a:cubicBezTo>
                  <a:pt x="27803" y="3173"/>
                  <a:pt x="25249" y="4668"/>
                  <a:pt x="22954" y="6396"/>
                </a:cubicBezTo>
                <a:cubicBezTo>
                  <a:pt x="19369" y="8821"/>
                  <a:pt x="18080" y="12483"/>
                  <a:pt x="15243" y="15759"/>
                </a:cubicBezTo>
                <a:cubicBezTo>
                  <a:pt x="16223" y="10368"/>
                  <a:pt x="19627" y="5649"/>
                  <a:pt x="20659" y="0"/>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lIns="121900" tIns="121900" rIns="121900" bIns="121900" anchor="ctr"/>
          <a:lstStyle/>
          <a:p>
            <a:pPr marL="0" marR="0" lvl="0" indent="0" algn="l" defTabSz="121917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sp>
        <p:nvSpPr>
          <p:cNvPr id="17" name="Google Shape;731;p27"/>
          <p:cNvSpPr/>
          <p:nvPr/>
        </p:nvSpPr>
        <p:spPr>
          <a:xfrm rot="9703309">
            <a:off x="11192934" y="2235200"/>
            <a:ext cx="1708151" cy="2311400"/>
          </a:xfrm>
          <a:custGeom>
            <a:avLst/>
            <a:gdLst/>
            <a:ahLst/>
            <a:cxnLst/>
            <a:rect l="l" t="t" r="r" b="b"/>
            <a:pathLst>
              <a:path w="29738" h="40284" extrusionOk="0">
                <a:moveTo>
                  <a:pt x="20659" y="0"/>
                </a:moveTo>
                <a:cubicBezTo>
                  <a:pt x="17022" y="4411"/>
                  <a:pt x="13953" y="10291"/>
                  <a:pt x="14882" y="16326"/>
                </a:cubicBezTo>
                <a:lnTo>
                  <a:pt x="14701" y="16584"/>
                </a:lnTo>
                <a:cubicBezTo>
                  <a:pt x="14340" y="17177"/>
                  <a:pt x="13979" y="17770"/>
                  <a:pt x="13669" y="18389"/>
                </a:cubicBezTo>
                <a:cubicBezTo>
                  <a:pt x="13205" y="13308"/>
                  <a:pt x="12406" y="8228"/>
                  <a:pt x="11271" y="3250"/>
                </a:cubicBezTo>
                <a:lnTo>
                  <a:pt x="11271" y="3250"/>
                </a:lnTo>
                <a:cubicBezTo>
                  <a:pt x="9698" y="8486"/>
                  <a:pt x="10497" y="14185"/>
                  <a:pt x="13463" y="18776"/>
                </a:cubicBezTo>
                <a:cubicBezTo>
                  <a:pt x="12844" y="19988"/>
                  <a:pt x="12303" y="21200"/>
                  <a:pt x="11813" y="22490"/>
                </a:cubicBezTo>
                <a:cubicBezTo>
                  <a:pt x="10342" y="17693"/>
                  <a:pt x="8150" y="12354"/>
                  <a:pt x="4540" y="8743"/>
                </a:cubicBezTo>
                <a:lnTo>
                  <a:pt x="4540" y="8743"/>
                </a:lnTo>
                <a:cubicBezTo>
                  <a:pt x="6551" y="13412"/>
                  <a:pt x="7634" y="19086"/>
                  <a:pt x="11658" y="22928"/>
                </a:cubicBezTo>
                <a:cubicBezTo>
                  <a:pt x="11451" y="23444"/>
                  <a:pt x="11271" y="23960"/>
                  <a:pt x="11116" y="24502"/>
                </a:cubicBezTo>
                <a:cubicBezTo>
                  <a:pt x="7067" y="22206"/>
                  <a:pt x="4978" y="18183"/>
                  <a:pt x="2579" y="14495"/>
                </a:cubicBezTo>
                <a:lnTo>
                  <a:pt x="2579" y="14495"/>
                </a:lnTo>
                <a:cubicBezTo>
                  <a:pt x="3559" y="18802"/>
                  <a:pt x="5571" y="24579"/>
                  <a:pt x="10884" y="25250"/>
                </a:cubicBezTo>
                <a:cubicBezTo>
                  <a:pt x="10729" y="25765"/>
                  <a:pt x="10652" y="25997"/>
                  <a:pt x="10420" y="26926"/>
                </a:cubicBezTo>
                <a:cubicBezTo>
                  <a:pt x="6758" y="25688"/>
                  <a:pt x="2786" y="24553"/>
                  <a:pt x="0" y="21226"/>
                </a:cubicBezTo>
                <a:lnTo>
                  <a:pt x="0" y="21226"/>
                </a:lnTo>
                <a:cubicBezTo>
                  <a:pt x="136" y="25466"/>
                  <a:pt x="4517" y="27533"/>
                  <a:pt x="8624" y="27533"/>
                </a:cubicBezTo>
                <a:cubicBezTo>
                  <a:pt x="9188" y="27533"/>
                  <a:pt x="9748" y="27494"/>
                  <a:pt x="10291" y="27416"/>
                </a:cubicBezTo>
                <a:lnTo>
                  <a:pt x="10291" y="27416"/>
                </a:lnTo>
                <a:cubicBezTo>
                  <a:pt x="10162" y="27932"/>
                  <a:pt x="10033" y="28422"/>
                  <a:pt x="9930" y="28938"/>
                </a:cubicBezTo>
                <a:cubicBezTo>
                  <a:pt x="7962" y="29088"/>
                  <a:pt x="5995" y="29292"/>
                  <a:pt x="3944" y="29292"/>
                </a:cubicBezTo>
                <a:cubicBezTo>
                  <a:pt x="2822" y="29292"/>
                  <a:pt x="1676" y="29231"/>
                  <a:pt x="490" y="29067"/>
                </a:cubicBezTo>
                <a:lnTo>
                  <a:pt x="490" y="29067"/>
                </a:lnTo>
                <a:cubicBezTo>
                  <a:pt x="1849" y="30026"/>
                  <a:pt x="3422" y="30331"/>
                  <a:pt x="5062" y="30331"/>
                </a:cubicBezTo>
                <a:cubicBezTo>
                  <a:pt x="6596" y="30331"/>
                  <a:pt x="8190" y="30064"/>
                  <a:pt x="9723" y="29814"/>
                </a:cubicBezTo>
                <a:lnTo>
                  <a:pt x="9723" y="29814"/>
                </a:lnTo>
                <a:cubicBezTo>
                  <a:pt x="9620" y="30253"/>
                  <a:pt x="9543" y="30666"/>
                  <a:pt x="9466" y="31104"/>
                </a:cubicBezTo>
                <a:cubicBezTo>
                  <a:pt x="6912" y="31517"/>
                  <a:pt x="4617" y="33245"/>
                  <a:pt x="1960" y="34122"/>
                </a:cubicBezTo>
                <a:cubicBezTo>
                  <a:pt x="2357" y="34238"/>
                  <a:pt x="2774" y="34290"/>
                  <a:pt x="3202" y="34290"/>
                </a:cubicBezTo>
                <a:cubicBezTo>
                  <a:pt x="5248" y="34290"/>
                  <a:pt x="7562" y="33085"/>
                  <a:pt x="9311" y="31826"/>
                </a:cubicBezTo>
                <a:lnTo>
                  <a:pt x="9311" y="31826"/>
                </a:lnTo>
                <a:cubicBezTo>
                  <a:pt x="8167" y="38164"/>
                  <a:pt x="7894" y="40283"/>
                  <a:pt x="8013" y="40283"/>
                </a:cubicBezTo>
                <a:cubicBezTo>
                  <a:pt x="8206" y="40283"/>
                  <a:pt x="9423" y="34747"/>
                  <a:pt x="9646" y="32548"/>
                </a:cubicBezTo>
                <a:cubicBezTo>
                  <a:pt x="10136" y="34431"/>
                  <a:pt x="11967" y="36881"/>
                  <a:pt x="14159" y="36984"/>
                </a:cubicBezTo>
                <a:cubicBezTo>
                  <a:pt x="12483" y="35592"/>
                  <a:pt x="12122" y="32780"/>
                  <a:pt x="9852" y="31491"/>
                </a:cubicBezTo>
                <a:cubicBezTo>
                  <a:pt x="9956" y="30949"/>
                  <a:pt x="10059" y="30382"/>
                  <a:pt x="10188" y="29814"/>
                </a:cubicBezTo>
                <a:cubicBezTo>
                  <a:pt x="11451" y="32445"/>
                  <a:pt x="15681" y="33941"/>
                  <a:pt x="18415" y="34508"/>
                </a:cubicBezTo>
                <a:cubicBezTo>
                  <a:pt x="15733" y="33116"/>
                  <a:pt x="13747" y="29557"/>
                  <a:pt x="10368" y="29067"/>
                </a:cubicBezTo>
                <a:cubicBezTo>
                  <a:pt x="10471" y="28499"/>
                  <a:pt x="10626" y="27958"/>
                  <a:pt x="10755" y="27416"/>
                </a:cubicBezTo>
                <a:cubicBezTo>
                  <a:pt x="13341" y="28949"/>
                  <a:pt x="16615" y="30151"/>
                  <a:pt x="19857" y="30151"/>
                </a:cubicBezTo>
                <a:cubicBezTo>
                  <a:pt x="21141" y="30151"/>
                  <a:pt x="22421" y="29963"/>
                  <a:pt x="23650" y="29531"/>
                </a:cubicBezTo>
                <a:lnTo>
                  <a:pt x="23650" y="29531"/>
                </a:lnTo>
                <a:cubicBezTo>
                  <a:pt x="23516" y="29538"/>
                  <a:pt x="23382" y="29542"/>
                  <a:pt x="23248" y="29542"/>
                </a:cubicBezTo>
                <a:cubicBezTo>
                  <a:pt x="19522" y="29542"/>
                  <a:pt x="15846" y="26761"/>
                  <a:pt x="11908" y="26761"/>
                </a:cubicBezTo>
                <a:cubicBezTo>
                  <a:pt x="11577" y="26761"/>
                  <a:pt x="11245" y="26780"/>
                  <a:pt x="10910" y="26823"/>
                </a:cubicBezTo>
                <a:cubicBezTo>
                  <a:pt x="11013" y="26359"/>
                  <a:pt x="11142" y="25894"/>
                  <a:pt x="11400" y="25017"/>
                </a:cubicBezTo>
                <a:cubicBezTo>
                  <a:pt x="14088" y="25693"/>
                  <a:pt x="17223" y="26342"/>
                  <a:pt x="19887" y="26342"/>
                </a:cubicBezTo>
                <a:cubicBezTo>
                  <a:pt x="21696" y="26342"/>
                  <a:pt x="23288" y="26042"/>
                  <a:pt x="24373" y="25250"/>
                </a:cubicBezTo>
                <a:lnTo>
                  <a:pt x="24373" y="25250"/>
                </a:lnTo>
                <a:cubicBezTo>
                  <a:pt x="23649" y="25368"/>
                  <a:pt x="22922" y="25416"/>
                  <a:pt x="22193" y="25416"/>
                </a:cubicBezTo>
                <a:cubicBezTo>
                  <a:pt x="19226" y="25416"/>
                  <a:pt x="16227" y="24628"/>
                  <a:pt x="13264" y="24628"/>
                </a:cubicBezTo>
                <a:cubicBezTo>
                  <a:pt x="12675" y="24628"/>
                  <a:pt x="12088" y="24659"/>
                  <a:pt x="11503" y="24734"/>
                </a:cubicBezTo>
                <a:cubicBezTo>
                  <a:pt x="11684" y="24141"/>
                  <a:pt x="11890" y="23547"/>
                  <a:pt x="12096" y="22954"/>
                </a:cubicBezTo>
                <a:cubicBezTo>
                  <a:pt x="13934" y="23651"/>
                  <a:pt x="15855" y="23994"/>
                  <a:pt x="17767" y="23994"/>
                </a:cubicBezTo>
                <a:cubicBezTo>
                  <a:pt x="20523" y="23994"/>
                  <a:pt x="23262" y="23282"/>
                  <a:pt x="25714" y="21897"/>
                </a:cubicBezTo>
                <a:lnTo>
                  <a:pt x="25714" y="21897"/>
                </a:lnTo>
                <a:cubicBezTo>
                  <a:pt x="24100" y="22475"/>
                  <a:pt x="22386" y="22662"/>
                  <a:pt x="20631" y="22662"/>
                </a:cubicBezTo>
                <a:cubicBezTo>
                  <a:pt x="17926" y="22662"/>
                  <a:pt x="15122" y="22218"/>
                  <a:pt x="12431" y="22077"/>
                </a:cubicBezTo>
                <a:cubicBezTo>
                  <a:pt x="12793" y="21175"/>
                  <a:pt x="12844" y="21020"/>
                  <a:pt x="13566" y="19524"/>
                </a:cubicBezTo>
                <a:cubicBezTo>
                  <a:pt x="14461" y="19680"/>
                  <a:pt x="15415" y="19765"/>
                  <a:pt x="16388" y="19765"/>
                </a:cubicBezTo>
                <a:cubicBezTo>
                  <a:pt x="20240" y="19765"/>
                  <a:pt x="24403" y="18438"/>
                  <a:pt x="26462" y="14959"/>
                </a:cubicBezTo>
                <a:lnTo>
                  <a:pt x="26462" y="14959"/>
                </a:lnTo>
                <a:cubicBezTo>
                  <a:pt x="22722" y="17744"/>
                  <a:pt x="17925" y="17744"/>
                  <a:pt x="13747" y="19137"/>
                </a:cubicBezTo>
                <a:cubicBezTo>
                  <a:pt x="14211" y="18234"/>
                  <a:pt x="14701" y="17332"/>
                  <a:pt x="15268" y="16481"/>
                </a:cubicBezTo>
                <a:cubicBezTo>
                  <a:pt x="21071" y="15526"/>
                  <a:pt x="27983" y="10936"/>
                  <a:pt x="29221" y="7841"/>
                </a:cubicBezTo>
                <a:lnTo>
                  <a:pt x="29221" y="7841"/>
                </a:lnTo>
                <a:cubicBezTo>
                  <a:pt x="25121" y="10858"/>
                  <a:pt x="20194" y="13360"/>
                  <a:pt x="15630" y="16016"/>
                </a:cubicBezTo>
                <a:cubicBezTo>
                  <a:pt x="18931" y="11271"/>
                  <a:pt x="28731" y="5829"/>
                  <a:pt x="29737" y="1032"/>
                </a:cubicBezTo>
                <a:lnTo>
                  <a:pt x="29737" y="1032"/>
                </a:lnTo>
                <a:cubicBezTo>
                  <a:pt x="27803" y="3173"/>
                  <a:pt x="25249" y="4668"/>
                  <a:pt x="22954" y="6396"/>
                </a:cubicBezTo>
                <a:cubicBezTo>
                  <a:pt x="19369" y="8821"/>
                  <a:pt x="18080" y="12483"/>
                  <a:pt x="15243" y="15759"/>
                </a:cubicBezTo>
                <a:cubicBezTo>
                  <a:pt x="16223" y="10368"/>
                  <a:pt x="19627" y="5649"/>
                  <a:pt x="20659" y="0"/>
                </a:cubicBezTo>
                <a:close/>
              </a:path>
            </a:pathLst>
          </a:custGeom>
          <a:solidFill>
            <a:schemeClr val="accent3"/>
          </a:solidFill>
          <a:ln>
            <a:noFill/>
          </a:ln>
        </p:spPr>
        <p:txBody>
          <a:bodyPr spcFirstLastPara="1" lIns="121900" tIns="121900" rIns="121900" bIns="121900" anchor="ctr"/>
          <a:lstStyle/>
          <a:p>
            <a:pPr marL="0" marR="0" lvl="0" indent="0" algn="l" defTabSz="1219170" rtl="0" eaLnBrk="1" fontAlgn="base"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grpSp>
        <p:nvGrpSpPr>
          <p:cNvPr id="18" name="Google Shape;732;p27"/>
          <p:cNvGrpSpPr>
            <a:grpSpLocks/>
          </p:cNvGrpSpPr>
          <p:nvPr/>
        </p:nvGrpSpPr>
        <p:grpSpPr bwMode="auto">
          <a:xfrm rot="10800000">
            <a:off x="11358033" y="1598085"/>
            <a:ext cx="1153584" cy="927100"/>
            <a:chOff x="4649450" y="3527425"/>
            <a:chExt cx="1224050" cy="983475"/>
          </a:xfrm>
        </p:grpSpPr>
        <p:sp>
          <p:nvSpPr>
            <p:cNvPr id="19" name="Google Shape;733;p27"/>
            <p:cNvSpPr>
              <a:spLocks/>
            </p:cNvSpPr>
            <p:nvPr/>
          </p:nvSpPr>
          <p:spPr bwMode="auto">
            <a:xfrm>
              <a:off x="4649450" y="4150450"/>
              <a:ext cx="456475" cy="168275"/>
            </a:xfrm>
            <a:custGeom>
              <a:avLst/>
              <a:gdLst>
                <a:gd name="T0" fmla="*/ 226656250 w 18259"/>
                <a:gd name="T1" fmla="*/ 15625 h 6731"/>
                <a:gd name="T2" fmla="*/ 225843750 w 18259"/>
                <a:gd name="T3" fmla="*/ 812500 h 6731"/>
                <a:gd name="T4" fmla="*/ 13875000 w 18259"/>
                <a:gd name="T5" fmla="*/ 91484375 h 6731"/>
                <a:gd name="T6" fmla="*/ 8343750 w 18259"/>
                <a:gd name="T7" fmla="*/ 105156250 h 6731"/>
                <a:gd name="T8" fmla="*/ 226656250 w 18259"/>
                <a:gd name="T9" fmla="*/ 15625 h 673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8259" h="6731" extrusionOk="0">
                  <a:moveTo>
                    <a:pt x="14506" y="1"/>
                  </a:moveTo>
                  <a:lnTo>
                    <a:pt x="14454" y="52"/>
                  </a:lnTo>
                  <a:cubicBezTo>
                    <a:pt x="10483" y="3121"/>
                    <a:pt x="5815" y="5107"/>
                    <a:pt x="888" y="5855"/>
                  </a:cubicBezTo>
                  <a:cubicBezTo>
                    <a:pt x="21" y="6472"/>
                    <a:pt x="0" y="6730"/>
                    <a:pt x="534" y="6730"/>
                  </a:cubicBezTo>
                  <a:cubicBezTo>
                    <a:pt x="3080" y="6730"/>
                    <a:pt x="18259" y="854"/>
                    <a:pt x="14506" y="1"/>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marL="0" marR="0" lvl="0" indent="0" algn="l" defTabSz="121917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sp>
          <p:nvSpPr>
            <p:cNvPr id="20" name="Google Shape;734;p27"/>
            <p:cNvSpPr>
              <a:spLocks/>
            </p:cNvSpPr>
            <p:nvPr/>
          </p:nvSpPr>
          <p:spPr bwMode="auto">
            <a:xfrm>
              <a:off x="4756075" y="3527425"/>
              <a:ext cx="1117425" cy="983475"/>
            </a:xfrm>
            <a:custGeom>
              <a:avLst/>
              <a:gdLst>
                <a:gd name="T0" fmla="*/ 568421875 w 44697"/>
                <a:gd name="T1" fmla="*/ 93421875 h 39339"/>
                <a:gd name="T2" fmla="*/ 558546875 w 44697"/>
                <a:gd name="T3" fmla="*/ 141171875 h 39339"/>
                <a:gd name="T4" fmla="*/ 538640625 w 44697"/>
                <a:gd name="T5" fmla="*/ 148218750 h 39339"/>
                <a:gd name="T6" fmla="*/ 540812500 w 44697"/>
                <a:gd name="T7" fmla="*/ 105296875 h 39339"/>
                <a:gd name="T8" fmla="*/ 568421875 w 44697"/>
                <a:gd name="T9" fmla="*/ 93421875 h 39339"/>
                <a:gd name="T10" fmla="*/ 330812500 w 44697"/>
                <a:gd name="T11" fmla="*/ 156265625 h 39339"/>
                <a:gd name="T12" fmla="*/ 333281250 w 44697"/>
                <a:gd name="T13" fmla="*/ 156484375 h 39339"/>
                <a:gd name="T14" fmla="*/ 318171875 w 44697"/>
                <a:gd name="T15" fmla="*/ 225640625 h 39339"/>
                <a:gd name="T16" fmla="*/ 315546875 w 44697"/>
                <a:gd name="T17" fmla="*/ 225390625 h 39339"/>
                <a:gd name="T18" fmla="*/ 330812500 w 44697"/>
                <a:gd name="T19" fmla="*/ 156265625 h 39339"/>
                <a:gd name="T20" fmla="*/ 308812500 w 44697"/>
                <a:gd name="T21" fmla="*/ 337437500 h 39339"/>
                <a:gd name="T22" fmla="*/ 331671875 w 44697"/>
                <a:gd name="T23" fmla="*/ 342250000 h 39339"/>
                <a:gd name="T24" fmla="*/ 334062500 w 44697"/>
                <a:gd name="T25" fmla="*/ 393734375 h 39339"/>
                <a:gd name="T26" fmla="*/ 310703125 w 44697"/>
                <a:gd name="T27" fmla="*/ 388593750 h 39339"/>
                <a:gd name="T28" fmla="*/ 308812500 w 44697"/>
                <a:gd name="T29" fmla="*/ 337437500 h 39339"/>
                <a:gd name="T30" fmla="*/ 377843750 w 44697"/>
                <a:gd name="T31" fmla="*/ 408781250 h 39339"/>
                <a:gd name="T32" fmla="*/ 404203125 w 44697"/>
                <a:gd name="T33" fmla="*/ 431718750 h 39339"/>
                <a:gd name="T34" fmla="*/ 392500000 w 44697"/>
                <a:gd name="T35" fmla="*/ 437390625 h 39339"/>
                <a:gd name="T36" fmla="*/ 366328125 w 44697"/>
                <a:gd name="T37" fmla="*/ 414390625 h 39339"/>
                <a:gd name="T38" fmla="*/ 377843750 w 44697"/>
                <a:gd name="T39" fmla="*/ 408781250 h 39339"/>
                <a:gd name="T40" fmla="*/ 400093750 w 44697"/>
                <a:gd name="T41" fmla="*/ 0 h 39339"/>
                <a:gd name="T42" fmla="*/ 279687500 w 44697"/>
                <a:gd name="T43" fmla="*/ 100875000 h 39339"/>
                <a:gd name="T44" fmla="*/ 274265625 w 44697"/>
                <a:gd name="T45" fmla="*/ 248312500 h 39339"/>
                <a:gd name="T46" fmla="*/ 247046875 w 44697"/>
                <a:gd name="T47" fmla="*/ 211687500 h 39339"/>
                <a:gd name="T48" fmla="*/ 263968750 w 44697"/>
                <a:gd name="T49" fmla="*/ 32765625 h 39339"/>
                <a:gd name="T50" fmla="*/ 263968750 w 44697"/>
                <a:gd name="T51" fmla="*/ 32765625 h 39339"/>
                <a:gd name="T52" fmla="*/ 179015625 w 44697"/>
                <a:gd name="T53" fmla="*/ 322359375 h 39339"/>
                <a:gd name="T54" fmla="*/ 176515625 w 44697"/>
                <a:gd name="T55" fmla="*/ 322109375 h 39339"/>
                <a:gd name="T56" fmla="*/ 97937500 w 44697"/>
                <a:gd name="T57" fmla="*/ 144390625 h 39339"/>
                <a:gd name="T58" fmla="*/ 97937500 w 44697"/>
                <a:gd name="T59" fmla="*/ 144390625 h 39339"/>
                <a:gd name="T60" fmla="*/ 21375000 w 44697"/>
                <a:gd name="T61" fmla="*/ 330171875 h 39339"/>
                <a:gd name="T62" fmla="*/ 133796875 w 44697"/>
                <a:gd name="T63" fmla="*/ 420828125 h 39339"/>
                <a:gd name="T64" fmla="*/ 205937500 w 44697"/>
                <a:gd name="T65" fmla="*/ 579609375 h 39339"/>
                <a:gd name="T66" fmla="*/ 321625000 w 44697"/>
                <a:gd name="T67" fmla="*/ 614656250 h 39339"/>
                <a:gd name="T68" fmla="*/ 401375000 w 44697"/>
                <a:gd name="T69" fmla="*/ 590093750 h 39339"/>
                <a:gd name="T70" fmla="*/ 343359375 w 44697"/>
                <a:gd name="T71" fmla="*/ 557843750 h 39339"/>
                <a:gd name="T72" fmla="*/ 249859375 w 44697"/>
                <a:gd name="T73" fmla="*/ 462750000 h 39339"/>
                <a:gd name="T74" fmla="*/ 259890625 w 44697"/>
                <a:gd name="T75" fmla="*/ 461968750 h 39339"/>
                <a:gd name="T76" fmla="*/ 447968750 w 44697"/>
                <a:gd name="T77" fmla="*/ 519750000 h 39339"/>
                <a:gd name="T78" fmla="*/ 507359375 w 44697"/>
                <a:gd name="T79" fmla="*/ 502234375 h 39339"/>
                <a:gd name="T80" fmla="*/ 577078125 w 44697"/>
                <a:gd name="T81" fmla="*/ 433734375 h 39339"/>
                <a:gd name="T82" fmla="*/ 577078125 w 44697"/>
                <a:gd name="T83" fmla="*/ 433734375 h 39339"/>
                <a:gd name="T84" fmla="*/ 531578125 w 44697"/>
                <a:gd name="T85" fmla="*/ 436671875 h 39339"/>
                <a:gd name="T86" fmla="*/ 401375000 w 44697"/>
                <a:gd name="T87" fmla="*/ 379328125 h 39339"/>
                <a:gd name="T88" fmla="*/ 419578125 w 44697"/>
                <a:gd name="T89" fmla="*/ 361828125 h 39339"/>
                <a:gd name="T90" fmla="*/ 546062500 w 44697"/>
                <a:gd name="T91" fmla="*/ 382265625 h 39339"/>
                <a:gd name="T92" fmla="*/ 567406250 w 44697"/>
                <a:gd name="T93" fmla="*/ 377312500 h 39339"/>
                <a:gd name="T94" fmla="*/ 642765625 w 44697"/>
                <a:gd name="T95" fmla="*/ 289062500 h 39339"/>
                <a:gd name="T96" fmla="*/ 642765625 w 44697"/>
                <a:gd name="T97" fmla="*/ 289062500 h 39339"/>
                <a:gd name="T98" fmla="*/ 569609375 w 44697"/>
                <a:gd name="T99" fmla="*/ 299906250 h 39339"/>
                <a:gd name="T100" fmla="*/ 519453125 w 44697"/>
                <a:gd name="T101" fmla="*/ 245937500 h 39339"/>
                <a:gd name="T102" fmla="*/ 662109375 w 44697"/>
                <a:gd name="T103" fmla="*/ 203218750 h 39339"/>
                <a:gd name="T104" fmla="*/ 683468750 w 44697"/>
                <a:gd name="T105" fmla="*/ 64203125 h 39339"/>
                <a:gd name="T106" fmla="*/ 564890625 w 44697"/>
                <a:gd name="T107" fmla="*/ 31984375 h 39339"/>
                <a:gd name="T108" fmla="*/ 453765625 w 44697"/>
                <a:gd name="T109" fmla="*/ 127062500 h 39339"/>
                <a:gd name="T110" fmla="*/ 425046875 w 44697"/>
                <a:gd name="T111" fmla="*/ 158625000 h 39339"/>
                <a:gd name="T112" fmla="*/ 406625000 w 44697"/>
                <a:gd name="T113" fmla="*/ 152046875 h 39339"/>
                <a:gd name="T114" fmla="*/ 429187500 w 44697"/>
                <a:gd name="T115" fmla="*/ 16640625 h 39339"/>
                <a:gd name="T116" fmla="*/ 400093750 w 44697"/>
                <a:gd name="T117" fmla="*/ 0 h 39339"/>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44697" h="39339" extrusionOk="0">
                  <a:moveTo>
                    <a:pt x="36379" y="5979"/>
                  </a:moveTo>
                  <a:cubicBezTo>
                    <a:pt x="37626" y="5979"/>
                    <a:pt x="37864" y="7555"/>
                    <a:pt x="35747" y="9035"/>
                  </a:cubicBezTo>
                  <a:cubicBezTo>
                    <a:pt x="35259" y="9350"/>
                    <a:pt x="34824" y="9486"/>
                    <a:pt x="34473" y="9486"/>
                  </a:cubicBezTo>
                  <a:cubicBezTo>
                    <a:pt x="33357" y="9486"/>
                    <a:pt x="33082" y="8112"/>
                    <a:pt x="34612" y="6739"/>
                  </a:cubicBezTo>
                  <a:cubicBezTo>
                    <a:pt x="35297" y="6203"/>
                    <a:pt x="35910" y="5979"/>
                    <a:pt x="36379" y="5979"/>
                  </a:cubicBezTo>
                  <a:close/>
                  <a:moveTo>
                    <a:pt x="21172" y="10001"/>
                  </a:moveTo>
                  <a:cubicBezTo>
                    <a:pt x="21224" y="10001"/>
                    <a:pt x="21276" y="10006"/>
                    <a:pt x="21330" y="10015"/>
                  </a:cubicBezTo>
                  <a:cubicBezTo>
                    <a:pt x="22725" y="10339"/>
                    <a:pt x="21930" y="14441"/>
                    <a:pt x="20363" y="14441"/>
                  </a:cubicBezTo>
                  <a:cubicBezTo>
                    <a:pt x="20308" y="14441"/>
                    <a:pt x="20252" y="14435"/>
                    <a:pt x="20195" y="14425"/>
                  </a:cubicBezTo>
                  <a:cubicBezTo>
                    <a:pt x="18771" y="14125"/>
                    <a:pt x="19573" y="10001"/>
                    <a:pt x="21172" y="10001"/>
                  </a:cubicBezTo>
                  <a:close/>
                  <a:moveTo>
                    <a:pt x="19764" y="21596"/>
                  </a:moveTo>
                  <a:cubicBezTo>
                    <a:pt x="20187" y="21596"/>
                    <a:pt x="20679" y="21690"/>
                    <a:pt x="21227" y="21904"/>
                  </a:cubicBezTo>
                  <a:cubicBezTo>
                    <a:pt x="23760" y="23171"/>
                    <a:pt x="23321" y="25199"/>
                    <a:pt x="21380" y="25199"/>
                  </a:cubicBezTo>
                  <a:cubicBezTo>
                    <a:pt x="20950" y="25199"/>
                    <a:pt x="20447" y="25099"/>
                    <a:pt x="19885" y="24870"/>
                  </a:cubicBezTo>
                  <a:cubicBezTo>
                    <a:pt x="17338" y="23618"/>
                    <a:pt x="17796" y="21596"/>
                    <a:pt x="19764" y="21596"/>
                  </a:cubicBezTo>
                  <a:close/>
                  <a:moveTo>
                    <a:pt x="24182" y="26162"/>
                  </a:moveTo>
                  <a:cubicBezTo>
                    <a:pt x="24978" y="26162"/>
                    <a:pt x="26067" y="26763"/>
                    <a:pt x="25869" y="27630"/>
                  </a:cubicBezTo>
                  <a:cubicBezTo>
                    <a:pt x="25759" y="27880"/>
                    <a:pt x="25466" y="27993"/>
                    <a:pt x="25120" y="27993"/>
                  </a:cubicBezTo>
                  <a:cubicBezTo>
                    <a:pt x="24325" y="27993"/>
                    <a:pt x="23247" y="27401"/>
                    <a:pt x="23445" y="26521"/>
                  </a:cubicBezTo>
                  <a:cubicBezTo>
                    <a:pt x="23553" y="26273"/>
                    <a:pt x="23840" y="26162"/>
                    <a:pt x="24182" y="26162"/>
                  </a:cubicBezTo>
                  <a:close/>
                  <a:moveTo>
                    <a:pt x="25606" y="0"/>
                  </a:moveTo>
                  <a:cubicBezTo>
                    <a:pt x="22588" y="0"/>
                    <a:pt x="17675" y="4496"/>
                    <a:pt x="17900" y="6456"/>
                  </a:cubicBezTo>
                  <a:cubicBezTo>
                    <a:pt x="16987" y="8479"/>
                    <a:pt x="18562" y="15892"/>
                    <a:pt x="17553" y="15892"/>
                  </a:cubicBezTo>
                  <a:cubicBezTo>
                    <a:pt x="17250" y="15892"/>
                    <a:pt x="16715" y="15226"/>
                    <a:pt x="15811" y="13548"/>
                  </a:cubicBezTo>
                  <a:cubicBezTo>
                    <a:pt x="13644" y="6765"/>
                    <a:pt x="18519" y="3541"/>
                    <a:pt x="16894" y="2097"/>
                  </a:cubicBezTo>
                  <a:cubicBezTo>
                    <a:pt x="4927" y="6524"/>
                    <a:pt x="13981" y="20631"/>
                    <a:pt x="11457" y="20631"/>
                  </a:cubicBezTo>
                  <a:cubicBezTo>
                    <a:pt x="11408" y="20631"/>
                    <a:pt x="11355" y="20625"/>
                    <a:pt x="11297" y="20615"/>
                  </a:cubicBezTo>
                  <a:cubicBezTo>
                    <a:pt x="3844" y="16823"/>
                    <a:pt x="7919" y="10273"/>
                    <a:pt x="6268" y="9241"/>
                  </a:cubicBezTo>
                  <a:cubicBezTo>
                    <a:pt x="1780" y="9447"/>
                    <a:pt x="1" y="18345"/>
                    <a:pt x="1368" y="21131"/>
                  </a:cubicBezTo>
                  <a:cubicBezTo>
                    <a:pt x="2425" y="24225"/>
                    <a:pt x="5314" y="26727"/>
                    <a:pt x="8563" y="26933"/>
                  </a:cubicBezTo>
                  <a:cubicBezTo>
                    <a:pt x="6681" y="33304"/>
                    <a:pt x="11968" y="36295"/>
                    <a:pt x="13180" y="37095"/>
                  </a:cubicBezTo>
                  <a:cubicBezTo>
                    <a:pt x="16091" y="38759"/>
                    <a:pt x="18570" y="39338"/>
                    <a:pt x="20584" y="39338"/>
                  </a:cubicBezTo>
                  <a:cubicBezTo>
                    <a:pt x="22940" y="39338"/>
                    <a:pt x="24659" y="38544"/>
                    <a:pt x="25688" y="37766"/>
                  </a:cubicBezTo>
                  <a:cubicBezTo>
                    <a:pt x="27932" y="35831"/>
                    <a:pt x="26101" y="36167"/>
                    <a:pt x="21975" y="35702"/>
                  </a:cubicBezTo>
                  <a:cubicBezTo>
                    <a:pt x="17100" y="35522"/>
                    <a:pt x="14469" y="31086"/>
                    <a:pt x="15991" y="29616"/>
                  </a:cubicBezTo>
                  <a:cubicBezTo>
                    <a:pt x="16201" y="29582"/>
                    <a:pt x="16415" y="29566"/>
                    <a:pt x="16633" y="29566"/>
                  </a:cubicBezTo>
                  <a:cubicBezTo>
                    <a:pt x="19978" y="29566"/>
                    <a:pt x="24301" y="33264"/>
                    <a:pt x="28670" y="33264"/>
                  </a:cubicBezTo>
                  <a:cubicBezTo>
                    <a:pt x="29941" y="33264"/>
                    <a:pt x="31216" y="32951"/>
                    <a:pt x="32471" y="32143"/>
                  </a:cubicBezTo>
                  <a:cubicBezTo>
                    <a:pt x="34277" y="31215"/>
                    <a:pt x="38068" y="28558"/>
                    <a:pt x="36933" y="27759"/>
                  </a:cubicBezTo>
                  <a:cubicBezTo>
                    <a:pt x="35945" y="27884"/>
                    <a:pt x="34966" y="27947"/>
                    <a:pt x="34021" y="27947"/>
                  </a:cubicBezTo>
                  <a:cubicBezTo>
                    <a:pt x="29910" y="27947"/>
                    <a:pt x="26443" y="26752"/>
                    <a:pt x="25688" y="24277"/>
                  </a:cubicBezTo>
                  <a:cubicBezTo>
                    <a:pt x="25424" y="23442"/>
                    <a:pt x="25932" y="23157"/>
                    <a:pt x="26853" y="23157"/>
                  </a:cubicBezTo>
                  <a:cubicBezTo>
                    <a:pt x="28828" y="23157"/>
                    <a:pt x="32703" y="24465"/>
                    <a:pt x="34948" y="24465"/>
                  </a:cubicBezTo>
                  <a:cubicBezTo>
                    <a:pt x="35537" y="24465"/>
                    <a:pt x="36013" y="24375"/>
                    <a:pt x="36314" y="24148"/>
                  </a:cubicBezTo>
                  <a:cubicBezTo>
                    <a:pt x="38816" y="23606"/>
                    <a:pt x="43303" y="19274"/>
                    <a:pt x="41137" y="18500"/>
                  </a:cubicBezTo>
                  <a:cubicBezTo>
                    <a:pt x="39565" y="18986"/>
                    <a:pt x="37927" y="19194"/>
                    <a:pt x="36455" y="19194"/>
                  </a:cubicBezTo>
                  <a:cubicBezTo>
                    <a:pt x="32299" y="19194"/>
                    <a:pt x="29474" y="17531"/>
                    <a:pt x="33245" y="15740"/>
                  </a:cubicBezTo>
                  <a:cubicBezTo>
                    <a:pt x="36340" y="14554"/>
                    <a:pt x="40131" y="15818"/>
                    <a:pt x="42375" y="13006"/>
                  </a:cubicBezTo>
                  <a:cubicBezTo>
                    <a:pt x="43355" y="10453"/>
                    <a:pt x="44696" y="5966"/>
                    <a:pt x="43742" y="4109"/>
                  </a:cubicBezTo>
                  <a:cubicBezTo>
                    <a:pt x="41314" y="2858"/>
                    <a:pt x="38595" y="2047"/>
                    <a:pt x="36153" y="2047"/>
                  </a:cubicBezTo>
                  <a:cubicBezTo>
                    <a:pt x="32654" y="2047"/>
                    <a:pt x="29725" y="3712"/>
                    <a:pt x="29041" y="8132"/>
                  </a:cubicBezTo>
                  <a:cubicBezTo>
                    <a:pt x="28743" y="9270"/>
                    <a:pt x="28120" y="10152"/>
                    <a:pt x="27203" y="10152"/>
                  </a:cubicBezTo>
                  <a:cubicBezTo>
                    <a:pt x="26852" y="10152"/>
                    <a:pt x="26459" y="10023"/>
                    <a:pt x="26024" y="9731"/>
                  </a:cubicBezTo>
                  <a:cubicBezTo>
                    <a:pt x="23651" y="7100"/>
                    <a:pt x="26901" y="3851"/>
                    <a:pt x="27468" y="1065"/>
                  </a:cubicBezTo>
                  <a:cubicBezTo>
                    <a:pt x="27065" y="312"/>
                    <a:pt x="26401" y="0"/>
                    <a:pt x="25606" y="0"/>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marL="0" marR="0" lvl="0" indent="0" algn="l" defTabSz="121917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sp>
          <p:nvSpPr>
            <p:cNvPr id="21" name="Google Shape;735;p27"/>
            <p:cNvSpPr>
              <a:spLocks/>
            </p:cNvSpPr>
            <p:nvPr/>
          </p:nvSpPr>
          <p:spPr bwMode="auto">
            <a:xfrm>
              <a:off x="4841875" y="3612075"/>
              <a:ext cx="811775" cy="761500"/>
            </a:xfrm>
            <a:custGeom>
              <a:avLst/>
              <a:gdLst>
                <a:gd name="T0" fmla="*/ 329640625 w 32471"/>
                <a:gd name="T1" fmla="*/ 0 h 30460"/>
                <a:gd name="T2" fmla="*/ 329640625 w 32471"/>
                <a:gd name="T3" fmla="*/ 0 h 30460"/>
                <a:gd name="T4" fmla="*/ 312718750 w 32471"/>
                <a:gd name="T5" fmla="*/ 229296875 h 30460"/>
                <a:gd name="T6" fmla="*/ 197859375 w 32471"/>
                <a:gd name="T7" fmla="*/ 289750000 h 30460"/>
                <a:gd name="T8" fmla="*/ 156359375 w 32471"/>
                <a:gd name="T9" fmla="*/ 76578125 h 30460"/>
                <a:gd name="T10" fmla="*/ 156359375 w 32471"/>
                <a:gd name="T11" fmla="*/ 76578125 h 30460"/>
                <a:gd name="T12" fmla="*/ 194640625 w 32471"/>
                <a:gd name="T13" fmla="*/ 291359375 h 30460"/>
                <a:gd name="T14" fmla="*/ 108000000 w 32471"/>
                <a:gd name="T15" fmla="*/ 342140625 h 30460"/>
                <a:gd name="T16" fmla="*/ 7250000 w 32471"/>
                <a:gd name="T17" fmla="*/ 163218750 h 30460"/>
                <a:gd name="T18" fmla="*/ 7250000 w 32471"/>
                <a:gd name="T19" fmla="*/ 163218750 h 30460"/>
                <a:gd name="T20" fmla="*/ 4031250 w 32471"/>
                <a:gd name="T21" fmla="*/ 206734375 h 30460"/>
                <a:gd name="T22" fmla="*/ 103562500 w 32471"/>
                <a:gd name="T23" fmla="*/ 344562500 h 30460"/>
                <a:gd name="T24" fmla="*/ 66093750 w 32471"/>
                <a:gd name="T25" fmla="*/ 371953125 h 30460"/>
                <a:gd name="T26" fmla="*/ 112031250 w 32471"/>
                <a:gd name="T27" fmla="*/ 343750000 h 30460"/>
                <a:gd name="T28" fmla="*/ 112031250 w 32471"/>
                <a:gd name="T29" fmla="*/ 343750000 h 30460"/>
                <a:gd name="T30" fmla="*/ 148296875 w 32471"/>
                <a:gd name="T31" fmla="*/ 475921875 h 30460"/>
                <a:gd name="T32" fmla="*/ 158781250 w 32471"/>
                <a:gd name="T33" fmla="*/ 315937500 h 30460"/>
                <a:gd name="T34" fmla="*/ 378296875 w 32471"/>
                <a:gd name="T35" fmla="*/ 435640625 h 30460"/>
                <a:gd name="T36" fmla="*/ 380015625 w 32471"/>
                <a:gd name="T37" fmla="*/ 435625000 h 30460"/>
                <a:gd name="T38" fmla="*/ 162406250 w 32471"/>
                <a:gd name="T39" fmla="*/ 313921875 h 30460"/>
                <a:gd name="T40" fmla="*/ 316343750 w 32471"/>
                <a:gd name="T41" fmla="*/ 231312500 h 30460"/>
                <a:gd name="T42" fmla="*/ 341734375 w 32471"/>
                <a:gd name="T43" fmla="*/ 218828125 h 30460"/>
                <a:gd name="T44" fmla="*/ 471234375 w 32471"/>
                <a:gd name="T45" fmla="*/ 281484375 h 30460"/>
                <a:gd name="T46" fmla="*/ 491640625 w 32471"/>
                <a:gd name="T47" fmla="*/ 277265625 h 30460"/>
                <a:gd name="T48" fmla="*/ 491640625 w 32471"/>
                <a:gd name="T49" fmla="*/ 277265625 h 30460"/>
                <a:gd name="T50" fmla="*/ 479328125 w 32471"/>
                <a:gd name="T51" fmla="*/ 278031250 h 30460"/>
                <a:gd name="T52" fmla="*/ 345359375 w 32471"/>
                <a:gd name="T53" fmla="*/ 216812500 h 30460"/>
                <a:gd name="T54" fmla="*/ 507359375 w 32471"/>
                <a:gd name="T55" fmla="*/ 94703125 h 30460"/>
                <a:gd name="T56" fmla="*/ 507359375 w 32471"/>
                <a:gd name="T57" fmla="*/ 94703125 h 30460"/>
                <a:gd name="T58" fmla="*/ 414671875 w 32471"/>
                <a:gd name="T59" fmla="*/ 176515625 h 30460"/>
                <a:gd name="T60" fmla="*/ 438828125 w 32471"/>
                <a:gd name="T61" fmla="*/ 73562500 h 30460"/>
                <a:gd name="T62" fmla="*/ 435625000 w 32471"/>
                <a:gd name="T63" fmla="*/ 78187500 h 30460"/>
                <a:gd name="T64" fmla="*/ 315531250 w 32471"/>
                <a:gd name="T65" fmla="*/ 227687500 h 30460"/>
                <a:gd name="T66" fmla="*/ 329640625 w 32471"/>
                <a:gd name="T67" fmla="*/ 0 h 30460"/>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32471" h="30460" extrusionOk="0">
                  <a:moveTo>
                    <a:pt x="21097" y="0"/>
                  </a:moveTo>
                  <a:lnTo>
                    <a:pt x="21097" y="0"/>
                  </a:lnTo>
                  <a:cubicBezTo>
                    <a:pt x="18312" y="4075"/>
                    <a:pt x="17873" y="9827"/>
                    <a:pt x="20014" y="14675"/>
                  </a:cubicBezTo>
                  <a:cubicBezTo>
                    <a:pt x="17796" y="15759"/>
                    <a:pt x="15114" y="17177"/>
                    <a:pt x="12663" y="18544"/>
                  </a:cubicBezTo>
                  <a:cubicBezTo>
                    <a:pt x="8614" y="14005"/>
                    <a:pt x="8589" y="9827"/>
                    <a:pt x="10007" y="4901"/>
                  </a:cubicBezTo>
                  <a:cubicBezTo>
                    <a:pt x="7841" y="9208"/>
                    <a:pt x="8924" y="14908"/>
                    <a:pt x="12457" y="18647"/>
                  </a:cubicBezTo>
                  <a:cubicBezTo>
                    <a:pt x="10884" y="19524"/>
                    <a:pt x="8769" y="20762"/>
                    <a:pt x="6912" y="21897"/>
                  </a:cubicBezTo>
                  <a:cubicBezTo>
                    <a:pt x="2192" y="20607"/>
                    <a:pt x="26" y="15217"/>
                    <a:pt x="464" y="10446"/>
                  </a:cubicBezTo>
                  <a:cubicBezTo>
                    <a:pt x="0" y="10884"/>
                    <a:pt x="284" y="12096"/>
                    <a:pt x="258" y="13231"/>
                  </a:cubicBezTo>
                  <a:cubicBezTo>
                    <a:pt x="568" y="16739"/>
                    <a:pt x="2734" y="20891"/>
                    <a:pt x="6628" y="22052"/>
                  </a:cubicBezTo>
                  <a:cubicBezTo>
                    <a:pt x="6345" y="22464"/>
                    <a:pt x="4153" y="23135"/>
                    <a:pt x="4230" y="23805"/>
                  </a:cubicBezTo>
                  <a:cubicBezTo>
                    <a:pt x="4926" y="23367"/>
                    <a:pt x="6061" y="22671"/>
                    <a:pt x="7170" y="22000"/>
                  </a:cubicBezTo>
                  <a:cubicBezTo>
                    <a:pt x="5519" y="24527"/>
                    <a:pt x="6783" y="29840"/>
                    <a:pt x="9491" y="30459"/>
                  </a:cubicBezTo>
                  <a:cubicBezTo>
                    <a:pt x="5881" y="28138"/>
                    <a:pt x="5287" y="21819"/>
                    <a:pt x="10162" y="20220"/>
                  </a:cubicBezTo>
                  <a:cubicBezTo>
                    <a:pt x="14902" y="21989"/>
                    <a:pt x="18574" y="27881"/>
                    <a:pt x="24211" y="27881"/>
                  </a:cubicBezTo>
                  <a:cubicBezTo>
                    <a:pt x="24248" y="27881"/>
                    <a:pt x="24284" y="27881"/>
                    <a:pt x="24321" y="27880"/>
                  </a:cubicBezTo>
                  <a:cubicBezTo>
                    <a:pt x="18956" y="27236"/>
                    <a:pt x="15397" y="22438"/>
                    <a:pt x="10394" y="20091"/>
                  </a:cubicBezTo>
                  <a:cubicBezTo>
                    <a:pt x="13515" y="18286"/>
                    <a:pt x="16816" y="16507"/>
                    <a:pt x="20246" y="14804"/>
                  </a:cubicBezTo>
                  <a:lnTo>
                    <a:pt x="21871" y="14005"/>
                  </a:lnTo>
                  <a:cubicBezTo>
                    <a:pt x="24118" y="15173"/>
                    <a:pt x="27476" y="18015"/>
                    <a:pt x="30159" y="18015"/>
                  </a:cubicBezTo>
                  <a:cubicBezTo>
                    <a:pt x="30617" y="18015"/>
                    <a:pt x="31055" y="17932"/>
                    <a:pt x="31465" y="17745"/>
                  </a:cubicBezTo>
                  <a:cubicBezTo>
                    <a:pt x="31199" y="17778"/>
                    <a:pt x="30936" y="17794"/>
                    <a:pt x="30677" y="17794"/>
                  </a:cubicBezTo>
                  <a:cubicBezTo>
                    <a:pt x="27570" y="17794"/>
                    <a:pt x="24936" y="15495"/>
                    <a:pt x="22103" y="13876"/>
                  </a:cubicBezTo>
                  <a:cubicBezTo>
                    <a:pt x="25224" y="12380"/>
                    <a:pt x="31671" y="9053"/>
                    <a:pt x="32471" y="6061"/>
                  </a:cubicBezTo>
                  <a:cubicBezTo>
                    <a:pt x="31052" y="8176"/>
                    <a:pt x="28912" y="9904"/>
                    <a:pt x="26539" y="11297"/>
                  </a:cubicBezTo>
                  <a:cubicBezTo>
                    <a:pt x="25966" y="10495"/>
                    <a:pt x="28283" y="4708"/>
                    <a:pt x="28085" y="4708"/>
                  </a:cubicBezTo>
                  <a:cubicBezTo>
                    <a:pt x="28060" y="4708"/>
                    <a:pt x="27995" y="4799"/>
                    <a:pt x="27880" y="5004"/>
                  </a:cubicBezTo>
                  <a:cubicBezTo>
                    <a:pt x="24037" y="12432"/>
                    <a:pt x="30201" y="9904"/>
                    <a:pt x="20194" y="14572"/>
                  </a:cubicBezTo>
                  <a:cubicBezTo>
                    <a:pt x="17770" y="9208"/>
                    <a:pt x="19034" y="4256"/>
                    <a:pt x="21097" y="0"/>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marL="0" marR="0" lvl="0" indent="0" algn="l" defTabSz="121917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grpSp>
      <p:sp>
        <p:nvSpPr>
          <p:cNvPr id="716" name="Google Shape;716;p27"/>
          <p:cNvSpPr txBox="1">
            <a:spLocks noGrp="1"/>
          </p:cNvSpPr>
          <p:nvPr>
            <p:ph type="body" idx="1"/>
          </p:nvPr>
        </p:nvSpPr>
        <p:spPr>
          <a:xfrm>
            <a:off x="7300033" y="3183500"/>
            <a:ext cx="3573600" cy="1932400"/>
          </a:xfrm>
          <a:prstGeom prst="rect">
            <a:avLst/>
          </a:prstGeom>
        </p:spPr>
        <p:txBody>
          <a:bodyPr spcFirstLastPara="1">
            <a:noAutofit/>
          </a:bodyPr>
          <a:lstStyle>
            <a:lvl1pPr marL="609570" lvl="0" indent="-423312" algn="r" rtl="0">
              <a:spcBef>
                <a:spcPts val="0"/>
              </a:spcBef>
              <a:spcAft>
                <a:spcPts val="0"/>
              </a:spcAft>
              <a:buSzPts val="1400"/>
              <a:buFont typeface="Montserrat"/>
              <a:buChar char="●"/>
              <a:defRPr/>
            </a:lvl1pPr>
            <a:lvl2pPr marL="1219140" lvl="1" indent="-423312" algn="r" rtl="0">
              <a:spcBef>
                <a:spcPts val="0"/>
              </a:spcBef>
              <a:spcAft>
                <a:spcPts val="0"/>
              </a:spcAft>
              <a:buSzPts val="1400"/>
              <a:buFont typeface="Montserrat"/>
              <a:buChar char="○"/>
              <a:defRPr/>
            </a:lvl2pPr>
            <a:lvl3pPr marL="1828709" lvl="2" indent="-423312" algn="r" rtl="0">
              <a:spcBef>
                <a:spcPts val="0"/>
              </a:spcBef>
              <a:spcAft>
                <a:spcPts val="0"/>
              </a:spcAft>
              <a:buSzPts val="1400"/>
              <a:buFont typeface="Montserrat"/>
              <a:buChar char="■"/>
              <a:defRPr/>
            </a:lvl3pPr>
            <a:lvl4pPr marL="2438278" lvl="3" indent="-423312" algn="r" rtl="0">
              <a:spcBef>
                <a:spcPts val="0"/>
              </a:spcBef>
              <a:spcAft>
                <a:spcPts val="0"/>
              </a:spcAft>
              <a:buSzPts val="1400"/>
              <a:buFont typeface="Montserrat"/>
              <a:buChar char="●"/>
              <a:defRPr/>
            </a:lvl4pPr>
            <a:lvl5pPr marL="3047848" lvl="4" indent="-423312" algn="r" rtl="0">
              <a:spcBef>
                <a:spcPts val="0"/>
              </a:spcBef>
              <a:spcAft>
                <a:spcPts val="0"/>
              </a:spcAft>
              <a:buSzPts val="1400"/>
              <a:buFont typeface="Montserrat"/>
              <a:buChar char="○"/>
              <a:defRPr/>
            </a:lvl5pPr>
            <a:lvl6pPr marL="3657418" lvl="5" indent="-423312" algn="r" rtl="0">
              <a:spcBef>
                <a:spcPts val="0"/>
              </a:spcBef>
              <a:spcAft>
                <a:spcPts val="0"/>
              </a:spcAft>
              <a:buSzPts val="1400"/>
              <a:buFont typeface="Montserrat"/>
              <a:buChar char="■"/>
              <a:defRPr/>
            </a:lvl6pPr>
            <a:lvl7pPr marL="4266987" lvl="6" indent="-423312" algn="r" rtl="0">
              <a:spcBef>
                <a:spcPts val="0"/>
              </a:spcBef>
              <a:spcAft>
                <a:spcPts val="0"/>
              </a:spcAft>
              <a:buSzPts val="1400"/>
              <a:buFont typeface="Montserrat"/>
              <a:buChar char="●"/>
              <a:defRPr/>
            </a:lvl7pPr>
            <a:lvl8pPr marL="4876557" lvl="7" indent="-423312" algn="r" rtl="0">
              <a:spcBef>
                <a:spcPts val="0"/>
              </a:spcBef>
              <a:spcAft>
                <a:spcPts val="0"/>
              </a:spcAft>
              <a:buSzPts val="1400"/>
              <a:buFont typeface="Montserrat"/>
              <a:buChar char="○"/>
              <a:defRPr/>
            </a:lvl8pPr>
            <a:lvl9pPr marL="5486126" lvl="8" indent="-423312" algn="r" rtl="0">
              <a:spcBef>
                <a:spcPts val="0"/>
              </a:spcBef>
              <a:spcAft>
                <a:spcPts val="0"/>
              </a:spcAft>
              <a:buSzPts val="1400"/>
              <a:buFont typeface="Montserrat"/>
              <a:buChar char="■"/>
              <a:defRPr/>
            </a:lvl9pPr>
          </a:lstStyle>
          <a:p>
            <a:endParaRPr/>
          </a:p>
        </p:txBody>
      </p:sp>
      <p:sp>
        <p:nvSpPr>
          <p:cNvPr id="717" name="Google Shape;717;p27"/>
          <p:cNvSpPr txBox="1">
            <a:spLocks noGrp="1"/>
          </p:cNvSpPr>
          <p:nvPr>
            <p:ph type="title"/>
          </p:nvPr>
        </p:nvSpPr>
        <p:spPr>
          <a:xfrm>
            <a:off x="7163567" y="2382067"/>
            <a:ext cx="3710000" cy="658400"/>
          </a:xfrm>
          <a:prstGeom prst="rect">
            <a:avLst/>
          </a:prstGeom>
        </p:spPr>
        <p:txBody>
          <a:bodyPr spcFirstLastPara="1">
            <a:noAutofit/>
          </a:bodyPr>
          <a:lstStyle>
            <a:lvl1pPr lvl="0" algn="r" rtl="0">
              <a:spcBef>
                <a:spcPts val="0"/>
              </a:spcBef>
              <a:spcAft>
                <a:spcPts val="0"/>
              </a:spcAft>
              <a:buSzPts val="3000"/>
              <a:buNone/>
              <a:defRPr sz="4000"/>
            </a:lvl1pPr>
            <a:lvl2pPr lvl="1" algn="r" rtl="0">
              <a:spcBef>
                <a:spcPts val="0"/>
              </a:spcBef>
              <a:spcAft>
                <a:spcPts val="0"/>
              </a:spcAft>
              <a:buSzPts val="3000"/>
              <a:buNone/>
              <a:defRPr/>
            </a:lvl2pPr>
            <a:lvl3pPr lvl="2" algn="r" rtl="0">
              <a:spcBef>
                <a:spcPts val="0"/>
              </a:spcBef>
              <a:spcAft>
                <a:spcPts val="0"/>
              </a:spcAft>
              <a:buSzPts val="3000"/>
              <a:buNone/>
              <a:defRPr/>
            </a:lvl3pPr>
            <a:lvl4pPr lvl="3" algn="r" rtl="0">
              <a:spcBef>
                <a:spcPts val="0"/>
              </a:spcBef>
              <a:spcAft>
                <a:spcPts val="0"/>
              </a:spcAft>
              <a:buSzPts val="3000"/>
              <a:buNone/>
              <a:defRPr/>
            </a:lvl4pPr>
            <a:lvl5pPr lvl="4" algn="r" rtl="0">
              <a:spcBef>
                <a:spcPts val="0"/>
              </a:spcBef>
              <a:spcAft>
                <a:spcPts val="0"/>
              </a:spcAft>
              <a:buSzPts val="3000"/>
              <a:buNone/>
              <a:defRPr/>
            </a:lvl5pPr>
            <a:lvl6pPr lvl="5" algn="r" rtl="0">
              <a:spcBef>
                <a:spcPts val="0"/>
              </a:spcBef>
              <a:spcAft>
                <a:spcPts val="0"/>
              </a:spcAft>
              <a:buSzPts val="3000"/>
              <a:buNone/>
              <a:defRPr/>
            </a:lvl6pPr>
            <a:lvl7pPr lvl="6" algn="r" rtl="0">
              <a:spcBef>
                <a:spcPts val="0"/>
              </a:spcBef>
              <a:spcAft>
                <a:spcPts val="0"/>
              </a:spcAft>
              <a:buSzPts val="3000"/>
              <a:buNone/>
              <a:defRPr/>
            </a:lvl7pPr>
            <a:lvl8pPr lvl="7" algn="r" rtl="0">
              <a:spcBef>
                <a:spcPts val="0"/>
              </a:spcBef>
              <a:spcAft>
                <a:spcPts val="0"/>
              </a:spcAft>
              <a:buSzPts val="3000"/>
              <a:buNone/>
              <a:defRPr/>
            </a:lvl8pPr>
            <a:lvl9pPr lvl="8" algn="r" rtl="0">
              <a:spcBef>
                <a:spcPts val="0"/>
              </a:spcBef>
              <a:spcAft>
                <a:spcPts val="0"/>
              </a:spcAft>
              <a:buSzPts val="3000"/>
              <a:buNone/>
              <a:defRPr/>
            </a:lvl9pPr>
          </a:lstStyle>
          <a:p>
            <a:endParaRPr/>
          </a:p>
        </p:txBody>
      </p:sp>
    </p:spTree>
    <p:extLst>
      <p:ext uri="{BB962C8B-B14F-4D97-AF65-F5344CB8AC3E}">
        <p14:creationId xmlns:p14="http://schemas.microsoft.com/office/powerpoint/2010/main" val="130033418"/>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matchingName=" Thanks ">
  <p:cSld name=" Thanks ">
    <p:spTree>
      <p:nvGrpSpPr>
        <p:cNvPr id="1" name="Shape 736"/>
        <p:cNvGrpSpPr/>
        <p:nvPr/>
      </p:nvGrpSpPr>
      <p:grpSpPr>
        <a:xfrm>
          <a:off x="0" y="0"/>
          <a:ext cx="0" cy="0"/>
          <a:chOff x="0" y="0"/>
          <a:chExt cx="0" cy="0"/>
        </a:xfrm>
      </p:grpSpPr>
      <p:sp>
        <p:nvSpPr>
          <p:cNvPr id="5" name="Google Shape;739;p28"/>
          <p:cNvSpPr txBox="1"/>
          <p:nvPr/>
        </p:nvSpPr>
        <p:spPr>
          <a:xfrm>
            <a:off x="3778251" y="4953000"/>
            <a:ext cx="4635500" cy="645584"/>
          </a:xfrm>
          <a:prstGeom prst="rect">
            <a:avLst/>
          </a:prstGeom>
          <a:noFill/>
          <a:ln>
            <a:noFill/>
          </a:ln>
        </p:spPr>
        <p:txBody>
          <a:bodyPr spcFirstLastPara="1" lIns="121900" tIns="121900" rIns="121900" bIns="121900" anchor="ctr"/>
          <a:lstStyle/>
          <a:p>
            <a:pPr marL="0" marR="0" lvl="0" indent="0" algn="ctr" defTabSz="1219170" rtl="0" eaLnBrk="1" fontAlgn="base" latinLnBrk="0" hangingPunct="1">
              <a:lnSpc>
                <a:spcPct val="100000"/>
              </a:lnSpc>
              <a:spcBef>
                <a:spcPts val="0"/>
              </a:spcBef>
              <a:spcAft>
                <a:spcPts val="0"/>
              </a:spcAft>
              <a:buClr>
                <a:srgbClr val="000000"/>
              </a:buClr>
              <a:buSzPts val="1100"/>
              <a:buFont typeface="Arial"/>
              <a:buNone/>
              <a:tabLst/>
              <a:defRPr/>
            </a:pPr>
            <a:r>
              <a:rPr kumimoji="0" lang="en" sz="1467" b="0" i="0" u="none" strike="noStrike" kern="1200" cap="none" spc="0" normalizeH="0" baseline="0" noProof="0">
                <a:ln>
                  <a:noFill/>
                </a:ln>
                <a:solidFill>
                  <a:srgbClr val="000000"/>
                </a:solidFill>
                <a:effectLst/>
                <a:uLnTx/>
                <a:uFillTx/>
                <a:latin typeface="Comfortaa"/>
                <a:ea typeface="Comfortaa"/>
                <a:cs typeface="Comfortaa"/>
                <a:sym typeface="Comfortaa"/>
              </a:rPr>
              <a:t>CREDITS: This presentation template was created by </a:t>
            </a:r>
            <a:r>
              <a:rPr kumimoji="0" lang="en" sz="1467" b="1" i="0" u="none" strike="noStrike" kern="1200" cap="none" spc="0" normalizeH="0" baseline="0" noProof="0">
                <a:ln>
                  <a:noFill/>
                </a:ln>
                <a:solidFill>
                  <a:srgbClr val="000000"/>
                </a:solidFill>
                <a:effectLst/>
                <a:uLnTx/>
                <a:uFill>
                  <a:noFill/>
                </a:uFill>
                <a:latin typeface="Comfortaa"/>
                <a:ea typeface="Comfortaa"/>
                <a:cs typeface="Comfortaa"/>
                <a:sym typeface="Comfortaa"/>
                <a:hlinkClick r:id="rId2"/>
              </a:rPr>
              <a:t>Slidesgo</a:t>
            </a:r>
            <a:r>
              <a:rPr kumimoji="0" lang="en" sz="1467" b="0" i="0" u="none" strike="noStrike" kern="1200" cap="none" spc="0" normalizeH="0" baseline="0" noProof="0">
                <a:ln>
                  <a:noFill/>
                </a:ln>
                <a:solidFill>
                  <a:srgbClr val="000000"/>
                </a:solidFill>
                <a:effectLst/>
                <a:uLnTx/>
                <a:uFillTx/>
                <a:latin typeface="Comfortaa"/>
                <a:ea typeface="Comfortaa"/>
                <a:cs typeface="Comfortaa"/>
                <a:sym typeface="Comfortaa"/>
              </a:rPr>
              <a:t>, including icons by </a:t>
            </a:r>
            <a:r>
              <a:rPr kumimoji="0" lang="en" sz="1467" b="1" i="0" u="none" strike="noStrike" kern="1200" cap="none" spc="0" normalizeH="0" baseline="0" noProof="0">
                <a:ln>
                  <a:noFill/>
                </a:ln>
                <a:solidFill>
                  <a:srgbClr val="000000"/>
                </a:solidFill>
                <a:effectLst/>
                <a:uLnTx/>
                <a:uFill>
                  <a:noFill/>
                </a:uFill>
                <a:latin typeface="Comfortaa"/>
                <a:ea typeface="Comfortaa"/>
                <a:cs typeface="Comfortaa"/>
                <a:sym typeface="Comfortaa"/>
                <a:hlinkClick r:id="rId3"/>
              </a:rPr>
              <a:t>Flaticon</a:t>
            </a:r>
            <a:r>
              <a:rPr kumimoji="0" lang="en" sz="1467" b="0" i="0" u="none" strike="noStrike" kern="1200" cap="none" spc="0" normalizeH="0" baseline="0" noProof="0">
                <a:ln>
                  <a:noFill/>
                </a:ln>
                <a:solidFill>
                  <a:srgbClr val="000000"/>
                </a:solidFill>
                <a:effectLst/>
                <a:uLnTx/>
                <a:uFillTx/>
                <a:latin typeface="Comfortaa"/>
                <a:ea typeface="Comfortaa"/>
                <a:cs typeface="Comfortaa"/>
                <a:sym typeface="Comfortaa"/>
              </a:rPr>
              <a:t>, infographics &amp; images by</a:t>
            </a:r>
            <a:r>
              <a:rPr kumimoji="0" lang="en" sz="1467" b="1" i="0" u="none" strike="noStrike" kern="1200" cap="none" spc="0" normalizeH="0" baseline="0" noProof="0">
                <a:ln>
                  <a:noFill/>
                </a:ln>
                <a:solidFill>
                  <a:srgbClr val="000000"/>
                </a:solidFill>
                <a:effectLst/>
                <a:uLnTx/>
                <a:uFillTx/>
                <a:latin typeface="Comfortaa"/>
                <a:ea typeface="Comfortaa"/>
                <a:cs typeface="Comfortaa"/>
                <a:sym typeface="Comfortaa"/>
              </a:rPr>
              <a:t> </a:t>
            </a:r>
            <a:r>
              <a:rPr kumimoji="0" lang="en" sz="1467" b="1" i="0" u="none" strike="noStrike" kern="1200" cap="none" spc="0" normalizeH="0" baseline="0" noProof="0">
                <a:ln>
                  <a:noFill/>
                </a:ln>
                <a:solidFill>
                  <a:srgbClr val="000000"/>
                </a:solidFill>
                <a:effectLst/>
                <a:uLnTx/>
                <a:uFill>
                  <a:noFill/>
                </a:uFill>
                <a:latin typeface="Comfortaa"/>
                <a:ea typeface="Comfortaa"/>
                <a:cs typeface="Comfortaa"/>
                <a:sym typeface="Comfortaa"/>
                <a:hlinkClick r:id="rId4"/>
              </a:rPr>
              <a:t>Freepik</a:t>
            </a:r>
            <a:r>
              <a:rPr kumimoji="0" lang="en" sz="1467" b="0" i="0" u="none" strike="noStrike" kern="1200" cap="none" spc="0" normalizeH="0" baseline="0" noProof="0">
                <a:ln>
                  <a:noFill/>
                </a:ln>
                <a:solidFill>
                  <a:srgbClr val="000000"/>
                </a:solidFill>
                <a:effectLst/>
                <a:uLnTx/>
                <a:uFillTx/>
                <a:latin typeface="Comfortaa"/>
                <a:ea typeface="Comfortaa"/>
                <a:cs typeface="Comfortaa"/>
                <a:sym typeface="Comfortaa"/>
              </a:rPr>
              <a:t> </a:t>
            </a:r>
            <a:endParaRPr kumimoji="0" sz="1467" b="0" i="0" u="none" strike="noStrike" kern="1200" cap="none" spc="0" normalizeH="0" baseline="0" noProof="0">
              <a:ln>
                <a:noFill/>
              </a:ln>
              <a:solidFill>
                <a:srgbClr val="000000"/>
              </a:solidFill>
              <a:effectLst/>
              <a:uLnTx/>
              <a:uFillTx/>
              <a:latin typeface="Comfortaa"/>
              <a:ea typeface="Comfortaa"/>
              <a:cs typeface="Comfortaa"/>
              <a:sym typeface="Comfortaa"/>
            </a:endParaRPr>
          </a:p>
        </p:txBody>
      </p:sp>
      <p:grpSp>
        <p:nvGrpSpPr>
          <p:cNvPr id="6" name="Google Shape;741;p28"/>
          <p:cNvGrpSpPr>
            <a:grpSpLocks/>
          </p:cNvGrpSpPr>
          <p:nvPr/>
        </p:nvGrpSpPr>
        <p:grpSpPr bwMode="auto">
          <a:xfrm>
            <a:off x="8693151" y="6322484"/>
            <a:ext cx="601133" cy="601133"/>
            <a:chOff x="4887569" y="4595026"/>
            <a:chExt cx="381145" cy="381032"/>
          </a:xfrm>
        </p:grpSpPr>
        <p:sp>
          <p:nvSpPr>
            <p:cNvPr id="7" name="Google Shape;742;p28"/>
            <p:cNvSpPr>
              <a:spLocks/>
            </p:cNvSpPr>
            <p:nvPr/>
          </p:nvSpPr>
          <p:spPr bwMode="auto">
            <a:xfrm>
              <a:off x="5162374" y="4614573"/>
              <a:ext cx="94000" cy="103505"/>
            </a:xfrm>
            <a:custGeom>
              <a:avLst/>
              <a:gdLst>
                <a:gd name="T0" fmla="*/ 1874 w 7526"/>
                <a:gd name="T1" fmla="*/ 0 h 8287"/>
                <a:gd name="T2" fmla="*/ 14664087 w 7526"/>
                <a:gd name="T3" fmla="*/ 16146905 h 8287"/>
                <a:gd name="T4" fmla="*/ 13479420 w 7526"/>
                <a:gd name="T5" fmla="*/ 13456037 h 8287"/>
                <a:gd name="T6" fmla="*/ 2575882 w 7526"/>
                <a:gd name="T7" fmla="*/ 1438016 h 8287"/>
                <a:gd name="T8" fmla="*/ 1874 w 7526"/>
                <a:gd name="T9" fmla="*/ 0 h 828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526" h="8287" extrusionOk="0">
                  <a:moveTo>
                    <a:pt x="1" y="0"/>
                  </a:moveTo>
                  <a:lnTo>
                    <a:pt x="7526" y="8287"/>
                  </a:lnTo>
                  <a:cubicBezTo>
                    <a:pt x="7347" y="7811"/>
                    <a:pt x="7145" y="7358"/>
                    <a:pt x="6918" y="6906"/>
                  </a:cubicBezTo>
                  <a:lnTo>
                    <a:pt x="1322" y="738"/>
                  </a:lnTo>
                  <a:cubicBezTo>
                    <a:pt x="894" y="464"/>
                    <a:pt x="453" y="226"/>
                    <a:pt x="1" y="0"/>
                  </a:cubicBezTo>
                  <a:close/>
                </a:path>
              </a:pathLst>
            </a:custGeom>
            <a:solidFill>
              <a:srgbClr val="FFFFFF">
                <a:alpha val="15294"/>
              </a:srgbClr>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marL="0" marR="0" lvl="0" indent="0" algn="l" defTabSz="121917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sp>
          <p:nvSpPr>
            <p:cNvPr id="8" name="Google Shape;743;p28"/>
            <p:cNvSpPr>
              <a:spLocks/>
            </p:cNvSpPr>
            <p:nvPr/>
          </p:nvSpPr>
          <p:spPr bwMode="auto">
            <a:xfrm>
              <a:off x="5125791" y="4601034"/>
              <a:ext cx="140550" cy="154814"/>
            </a:xfrm>
            <a:custGeom>
              <a:avLst/>
              <a:gdLst>
                <a:gd name="T0" fmla="*/ 1874 w 11253"/>
                <a:gd name="T1" fmla="*/ 1874 h 12395"/>
                <a:gd name="T2" fmla="*/ 21923951 w 11253"/>
                <a:gd name="T3" fmla="*/ 24151134 h 12395"/>
                <a:gd name="T4" fmla="*/ 21600410 w 11253"/>
                <a:gd name="T5" fmla="*/ 22411109 h 12395"/>
                <a:gd name="T6" fmla="*/ 1695093 w 11253"/>
                <a:gd name="T7" fmla="*/ 489060 h 12395"/>
                <a:gd name="T8" fmla="*/ 1874 w 11253"/>
                <a:gd name="T9" fmla="*/ 1874 h 1239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1253" h="12395" extrusionOk="0">
                  <a:moveTo>
                    <a:pt x="1" y="1"/>
                  </a:moveTo>
                  <a:lnTo>
                    <a:pt x="11252" y="12395"/>
                  </a:lnTo>
                  <a:cubicBezTo>
                    <a:pt x="11205" y="12097"/>
                    <a:pt x="11157" y="11800"/>
                    <a:pt x="11086" y="11502"/>
                  </a:cubicBezTo>
                  <a:lnTo>
                    <a:pt x="870" y="251"/>
                  </a:lnTo>
                  <a:cubicBezTo>
                    <a:pt x="596" y="155"/>
                    <a:pt x="299" y="72"/>
                    <a:pt x="1" y="1"/>
                  </a:cubicBezTo>
                  <a:close/>
                </a:path>
              </a:pathLst>
            </a:custGeom>
            <a:solidFill>
              <a:srgbClr val="FFFFFF">
                <a:alpha val="15294"/>
              </a:srgbClr>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marL="0" marR="0" lvl="0" indent="0" algn="l" defTabSz="121917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sp>
          <p:nvSpPr>
            <p:cNvPr id="9" name="Google Shape;744;p28"/>
            <p:cNvSpPr>
              <a:spLocks/>
            </p:cNvSpPr>
            <p:nvPr/>
          </p:nvSpPr>
          <p:spPr bwMode="auto">
            <a:xfrm>
              <a:off x="5096802" y="4595976"/>
              <a:ext cx="171912" cy="189323"/>
            </a:xfrm>
            <a:custGeom>
              <a:avLst/>
              <a:gdLst>
                <a:gd name="T0" fmla="*/ 0 w 13764"/>
                <a:gd name="T1" fmla="*/ 1873 h 15158"/>
                <a:gd name="T2" fmla="*/ 26818172 w 13764"/>
                <a:gd name="T3" fmla="*/ 29532402 h 15158"/>
                <a:gd name="T4" fmla="*/ 26771372 w 13764"/>
                <a:gd name="T5" fmla="*/ 28094407 h 15158"/>
                <a:gd name="T6" fmla="*/ 1414602 w 13764"/>
                <a:gd name="T7" fmla="*/ 163644 h 15158"/>
                <a:gd name="T8" fmla="*/ 0 w 13764"/>
                <a:gd name="T9" fmla="*/ 1873 h 1515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3764" h="15158" extrusionOk="0">
                  <a:moveTo>
                    <a:pt x="0" y="1"/>
                  </a:moveTo>
                  <a:lnTo>
                    <a:pt x="13764" y="15157"/>
                  </a:lnTo>
                  <a:cubicBezTo>
                    <a:pt x="13764" y="14907"/>
                    <a:pt x="13752" y="14669"/>
                    <a:pt x="13740" y="14419"/>
                  </a:cubicBezTo>
                  <a:lnTo>
                    <a:pt x="726" y="84"/>
                  </a:lnTo>
                  <a:cubicBezTo>
                    <a:pt x="488" y="48"/>
                    <a:pt x="238" y="25"/>
                    <a:pt x="0" y="1"/>
                  </a:cubicBezTo>
                  <a:close/>
                </a:path>
              </a:pathLst>
            </a:custGeom>
            <a:solidFill>
              <a:srgbClr val="FFFFFF">
                <a:alpha val="15294"/>
              </a:srgbClr>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marL="0" marR="0" lvl="0" indent="0" algn="l" defTabSz="121917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sp>
          <p:nvSpPr>
            <p:cNvPr id="10" name="Google Shape;745;p28"/>
            <p:cNvSpPr>
              <a:spLocks/>
            </p:cNvSpPr>
            <p:nvPr/>
          </p:nvSpPr>
          <p:spPr bwMode="auto">
            <a:xfrm>
              <a:off x="5071659" y="4595026"/>
              <a:ext cx="196318" cy="215253"/>
            </a:xfrm>
            <a:custGeom>
              <a:avLst/>
              <a:gdLst>
                <a:gd name="T0" fmla="*/ 837880 w 15718"/>
                <a:gd name="T1" fmla="*/ 0 h 17234"/>
                <a:gd name="T2" fmla="*/ 1874 w 15718"/>
                <a:gd name="T3" fmla="*/ 9667 h 17234"/>
                <a:gd name="T4" fmla="*/ 30485445 w 15718"/>
                <a:gd name="T5" fmla="*/ 33579593 h 17234"/>
                <a:gd name="T6" fmla="*/ 30623809 w 15718"/>
                <a:gd name="T7" fmla="*/ 32326756 h 17234"/>
                <a:gd name="T8" fmla="*/ 1254871 w 15718"/>
                <a:gd name="T9" fmla="*/ 9667 h 17234"/>
                <a:gd name="T10" fmla="*/ 837880 w 15718"/>
                <a:gd name="T11" fmla="*/ 0 h 1723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5718" h="17234" extrusionOk="0">
                  <a:moveTo>
                    <a:pt x="430" y="0"/>
                  </a:moveTo>
                  <a:cubicBezTo>
                    <a:pt x="287" y="0"/>
                    <a:pt x="144" y="5"/>
                    <a:pt x="1" y="5"/>
                  </a:cubicBezTo>
                  <a:lnTo>
                    <a:pt x="15646" y="17234"/>
                  </a:lnTo>
                  <a:cubicBezTo>
                    <a:pt x="15670" y="17019"/>
                    <a:pt x="15693" y="16805"/>
                    <a:pt x="15717" y="16591"/>
                  </a:cubicBezTo>
                  <a:lnTo>
                    <a:pt x="644" y="5"/>
                  </a:lnTo>
                  <a:cubicBezTo>
                    <a:pt x="572" y="1"/>
                    <a:pt x="501" y="0"/>
                    <a:pt x="430" y="0"/>
                  </a:cubicBezTo>
                  <a:close/>
                </a:path>
              </a:pathLst>
            </a:custGeom>
            <a:solidFill>
              <a:srgbClr val="FFFFFF">
                <a:alpha val="15294"/>
              </a:srgbClr>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marL="0" marR="0" lvl="0" indent="0" algn="l" defTabSz="121917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sp>
          <p:nvSpPr>
            <p:cNvPr id="11" name="Google Shape;746;p28"/>
            <p:cNvSpPr>
              <a:spLocks/>
            </p:cNvSpPr>
            <p:nvPr/>
          </p:nvSpPr>
          <p:spPr bwMode="auto">
            <a:xfrm>
              <a:off x="5049215" y="4596275"/>
              <a:ext cx="215190" cy="236161"/>
            </a:xfrm>
            <a:custGeom>
              <a:avLst/>
              <a:gdLst>
                <a:gd name="T0" fmla="*/ 1137863 w 17229"/>
                <a:gd name="T1" fmla="*/ 1874 h 18908"/>
                <a:gd name="T2" fmla="*/ 0 w 17229"/>
                <a:gd name="T3" fmla="*/ 140250 h 18908"/>
                <a:gd name="T4" fmla="*/ 33314382 w 17229"/>
                <a:gd name="T5" fmla="*/ 36841166 h 18908"/>
                <a:gd name="T6" fmla="*/ 33567729 w 17229"/>
                <a:gd name="T7" fmla="*/ 35726695 h 18908"/>
                <a:gd name="T8" fmla="*/ 1137863 w 17229"/>
                <a:gd name="T9" fmla="*/ 1874 h 1890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7229" h="18908" extrusionOk="0">
                  <a:moveTo>
                    <a:pt x="584" y="1"/>
                  </a:moveTo>
                  <a:cubicBezTo>
                    <a:pt x="393" y="24"/>
                    <a:pt x="191" y="48"/>
                    <a:pt x="0" y="72"/>
                  </a:cubicBezTo>
                  <a:lnTo>
                    <a:pt x="17098" y="18908"/>
                  </a:lnTo>
                  <a:cubicBezTo>
                    <a:pt x="17145" y="18717"/>
                    <a:pt x="17193" y="18527"/>
                    <a:pt x="17228" y="18336"/>
                  </a:cubicBezTo>
                  <a:lnTo>
                    <a:pt x="584" y="1"/>
                  </a:lnTo>
                  <a:close/>
                </a:path>
              </a:pathLst>
            </a:custGeom>
            <a:solidFill>
              <a:srgbClr val="FFFFFF">
                <a:alpha val="15294"/>
              </a:srgbClr>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marL="0" marR="0" lvl="0" indent="0" algn="l" defTabSz="121917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sp>
          <p:nvSpPr>
            <p:cNvPr id="12" name="Google Shape;747;p28"/>
            <p:cNvSpPr>
              <a:spLocks/>
            </p:cNvSpPr>
            <p:nvPr/>
          </p:nvSpPr>
          <p:spPr bwMode="auto">
            <a:xfrm>
              <a:off x="5028694" y="4599848"/>
              <a:ext cx="230203" cy="252523"/>
            </a:xfrm>
            <a:custGeom>
              <a:avLst/>
              <a:gdLst>
                <a:gd name="T0" fmla="*/ 1044413 w 18431"/>
                <a:gd name="T1" fmla="*/ 0 h 20218"/>
                <a:gd name="T2" fmla="*/ 0 w 18431"/>
                <a:gd name="T3" fmla="*/ 255221 h 20218"/>
                <a:gd name="T4" fmla="*/ 35539416 w 18431"/>
                <a:gd name="T5" fmla="*/ 39391802 h 20218"/>
                <a:gd name="T6" fmla="*/ 35911631 w 18431"/>
                <a:gd name="T7" fmla="*/ 38417581 h 20218"/>
                <a:gd name="T8" fmla="*/ 1044413 w 18431"/>
                <a:gd name="T9" fmla="*/ 0 h 2021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8431" h="20218" extrusionOk="0">
                  <a:moveTo>
                    <a:pt x="536" y="0"/>
                  </a:moveTo>
                  <a:cubicBezTo>
                    <a:pt x="357" y="36"/>
                    <a:pt x="179" y="84"/>
                    <a:pt x="0" y="131"/>
                  </a:cubicBezTo>
                  <a:lnTo>
                    <a:pt x="18240" y="20217"/>
                  </a:lnTo>
                  <a:cubicBezTo>
                    <a:pt x="18312" y="20050"/>
                    <a:pt x="18371" y="19884"/>
                    <a:pt x="18431" y="19717"/>
                  </a:cubicBezTo>
                  <a:lnTo>
                    <a:pt x="536" y="0"/>
                  </a:lnTo>
                  <a:close/>
                </a:path>
              </a:pathLst>
            </a:custGeom>
            <a:solidFill>
              <a:srgbClr val="FFFFFF">
                <a:alpha val="15294"/>
              </a:srgbClr>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marL="0" marR="0" lvl="0" indent="0" algn="l" defTabSz="121917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sp>
          <p:nvSpPr>
            <p:cNvPr id="13" name="Google Shape;748;p28"/>
            <p:cNvSpPr>
              <a:spLocks/>
            </p:cNvSpPr>
            <p:nvPr/>
          </p:nvSpPr>
          <p:spPr bwMode="auto">
            <a:xfrm>
              <a:off x="5009946" y="4605343"/>
              <a:ext cx="241519" cy="265163"/>
            </a:xfrm>
            <a:custGeom>
              <a:avLst/>
              <a:gdLst>
                <a:gd name="T0" fmla="*/ 952849 w 19337"/>
                <a:gd name="T1" fmla="*/ 1874 h 21230"/>
                <a:gd name="T2" fmla="*/ 1873 w 19337"/>
                <a:gd name="T3" fmla="*/ 348821 h 21230"/>
                <a:gd name="T4" fmla="*/ 37234693 w 19337"/>
                <a:gd name="T5" fmla="*/ 41365553 h 21230"/>
                <a:gd name="T6" fmla="*/ 37676952 w 19337"/>
                <a:gd name="T7" fmla="*/ 40459502 h 21230"/>
                <a:gd name="T8" fmla="*/ 952849 w 19337"/>
                <a:gd name="T9" fmla="*/ 1874 h 2123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9337" h="21230" extrusionOk="0">
                  <a:moveTo>
                    <a:pt x="489" y="1"/>
                  </a:moveTo>
                  <a:cubicBezTo>
                    <a:pt x="322" y="60"/>
                    <a:pt x="168" y="120"/>
                    <a:pt x="1" y="179"/>
                  </a:cubicBezTo>
                  <a:lnTo>
                    <a:pt x="19110" y="21230"/>
                  </a:lnTo>
                  <a:cubicBezTo>
                    <a:pt x="19194" y="21075"/>
                    <a:pt x="19265" y="20920"/>
                    <a:pt x="19337" y="20765"/>
                  </a:cubicBezTo>
                  <a:lnTo>
                    <a:pt x="489" y="1"/>
                  </a:lnTo>
                  <a:close/>
                </a:path>
              </a:pathLst>
            </a:custGeom>
            <a:solidFill>
              <a:srgbClr val="FFFFFF">
                <a:alpha val="15294"/>
              </a:srgbClr>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marL="0" marR="0" lvl="0" indent="0" algn="l" defTabSz="121917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sp>
          <p:nvSpPr>
            <p:cNvPr id="14" name="Google Shape;749;p28"/>
            <p:cNvSpPr>
              <a:spLocks/>
            </p:cNvSpPr>
            <p:nvPr/>
          </p:nvSpPr>
          <p:spPr bwMode="auto">
            <a:xfrm>
              <a:off x="4992548" y="4612487"/>
              <a:ext cx="250150" cy="274680"/>
            </a:xfrm>
            <a:custGeom>
              <a:avLst/>
              <a:gdLst>
                <a:gd name="T0" fmla="*/ 882644 w 20028"/>
                <a:gd name="T1" fmla="*/ 0 h 21992"/>
                <a:gd name="T2" fmla="*/ 1874 w 20028"/>
                <a:gd name="T3" fmla="*/ 442258 h 21992"/>
                <a:gd name="T4" fmla="*/ 38511047 w 20028"/>
                <a:gd name="T5" fmla="*/ 42848207 h 21992"/>
                <a:gd name="T6" fmla="*/ 39021639 w 20028"/>
                <a:gd name="T7" fmla="*/ 42014237 h 21992"/>
                <a:gd name="T8" fmla="*/ 882644 w 20028"/>
                <a:gd name="T9" fmla="*/ 0 h 2199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0028" h="21992" extrusionOk="0">
                  <a:moveTo>
                    <a:pt x="453" y="0"/>
                  </a:moveTo>
                  <a:cubicBezTo>
                    <a:pt x="299" y="72"/>
                    <a:pt x="156" y="143"/>
                    <a:pt x="1" y="227"/>
                  </a:cubicBezTo>
                  <a:lnTo>
                    <a:pt x="19765" y="21991"/>
                  </a:lnTo>
                  <a:cubicBezTo>
                    <a:pt x="19849" y="21848"/>
                    <a:pt x="19932" y="21705"/>
                    <a:pt x="20027" y="21563"/>
                  </a:cubicBezTo>
                  <a:lnTo>
                    <a:pt x="453" y="0"/>
                  </a:lnTo>
                  <a:close/>
                </a:path>
              </a:pathLst>
            </a:custGeom>
            <a:solidFill>
              <a:srgbClr val="FFFFFF">
                <a:alpha val="15294"/>
              </a:srgbClr>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marL="0" marR="0" lvl="0" indent="0" algn="l" defTabSz="121917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sp>
          <p:nvSpPr>
            <p:cNvPr id="15" name="Google Shape;750;p28"/>
            <p:cNvSpPr>
              <a:spLocks/>
            </p:cNvSpPr>
            <p:nvPr/>
          </p:nvSpPr>
          <p:spPr bwMode="auto">
            <a:xfrm>
              <a:off x="4976486" y="4621106"/>
              <a:ext cx="255945" cy="281075"/>
            </a:xfrm>
            <a:custGeom>
              <a:avLst/>
              <a:gdLst>
                <a:gd name="T0" fmla="*/ 814473 w 20492"/>
                <a:gd name="T1" fmla="*/ 1874 h 22504"/>
                <a:gd name="T2" fmla="*/ 1873 w 20492"/>
                <a:gd name="T3" fmla="*/ 512465 h 22504"/>
                <a:gd name="T4" fmla="*/ 39346785 w 20492"/>
                <a:gd name="T5" fmla="*/ 43847737 h 22504"/>
                <a:gd name="T6" fmla="*/ 39927420 w 20492"/>
                <a:gd name="T7" fmla="*/ 43081938 h 22504"/>
                <a:gd name="T8" fmla="*/ 814473 w 20492"/>
                <a:gd name="T9" fmla="*/ 1874 h 2250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0492" h="22504" extrusionOk="0">
                  <a:moveTo>
                    <a:pt x="418" y="1"/>
                  </a:moveTo>
                  <a:cubicBezTo>
                    <a:pt x="275" y="84"/>
                    <a:pt x="144" y="179"/>
                    <a:pt x="1" y="263"/>
                  </a:cubicBezTo>
                  <a:lnTo>
                    <a:pt x="20194" y="22504"/>
                  </a:lnTo>
                  <a:cubicBezTo>
                    <a:pt x="20301" y="22373"/>
                    <a:pt x="20396" y="22254"/>
                    <a:pt x="20492" y="22111"/>
                  </a:cubicBezTo>
                  <a:lnTo>
                    <a:pt x="418" y="1"/>
                  </a:lnTo>
                  <a:close/>
                </a:path>
              </a:pathLst>
            </a:custGeom>
            <a:solidFill>
              <a:srgbClr val="FFFFFF">
                <a:alpha val="15294"/>
              </a:srgbClr>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marL="0" marR="0" lvl="0" indent="0" algn="l" defTabSz="121917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sp>
          <p:nvSpPr>
            <p:cNvPr id="16" name="Google Shape;751;p28"/>
            <p:cNvSpPr>
              <a:spLocks/>
            </p:cNvSpPr>
            <p:nvPr/>
          </p:nvSpPr>
          <p:spPr bwMode="auto">
            <a:xfrm>
              <a:off x="4961623" y="4631222"/>
              <a:ext cx="259355" cy="284784"/>
            </a:xfrm>
            <a:custGeom>
              <a:avLst/>
              <a:gdLst>
                <a:gd name="T0" fmla="*/ 765800 w 20765"/>
                <a:gd name="T1" fmla="*/ 1873 h 22801"/>
                <a:gd name="T2" fmla="*/ 0 w 20765"/>
                <a:gd name="T3" fmla="*/ 557228 h 22801"/>
                <a:gd name="T4" fmla="*/ 39832019 w 20765"/>
                <a:gd name="T5" fmla="*/ 44426179 h 22801"/>
                <a:gd name="T6" fmla="*/ 40459455 w 20765"/>
                <a:gd name="T7" fmla="*/ 43730575 h 22801"/>
                <a:gd name="T8" fmla="*/ 765800 w 20765"/>
                <a:gd name="T9" fmla="*/ 1873 h 2280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0765" h="22801" extrusionOk="0">
                  <a:moveTo>
                    <a:pt x="393" y="1"/>
                  </a:moveTo>
                  <a:cubicBezTo>
                    <a:pt x="250" y="96"/>
                    <a:pt x="131" y="191"/>
                    <a:pt x="0" y="286"/>
                  </a:cubicBezTo>
                  <a:lnTo>
                    <a:pt x="20443" y="22801"/>
                  </a:lnTo>
                  <a:cubicBezTo>
                    <a:pt x="20551" y="22682"/>
                    <a:pt x="20658" y="22563"/>
                    <a:pt x="20765" y="22444"/>
                  </a:cubicBezTo>
                  <a:lnTo>
                    <a:pt x="393" y="1"/>
                  </a:lnTo>
                  <a:close/>
                </a:path>
              </a:pathLst>
            </a:custGeom>
            <a:solidFill>
              <a:srgbClr val="FFFFFF">
                <a:alpha val="15294"/>
              </a:srgbClr>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marL="0" marR="0" lvl="0" indent="0" algn="l" defTabSz="121917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sp>
          <p:nvSpPr>
            <p:cNvPr id="17" name="Google Shape;752;p28"/>
            <p:cNvSpPr>
              <a:spLocks/>
            </p:cNvSpPr>
            <p:nvPr/>
          </p:nvSpPr>
          <p:spPr bwMode="auto">
            <a:xfrm>
              <a:off x="4947934" y="4642526"/>
              <a:ext cx="260404" cy="285984"/>
            </a:xfrm>
            <a:custGeom>
              <a:avLst/>
              <a:gdLst>
                <a:gd name="T0" fmla="*/ 697479 w 20849"/>
                <a:gd name="T1" fmla="*/ 0 h 22897"/>
                <a:gd name="T2" fmla="*/ 327288 w 20849"/>
                <a:gd name="T3" fmla="*/ 302021 h 22897"/>
                <a:gd name="T4" fmla="*/ 1873 w 20849"/>
                <a:gd name="T5" fmla="*/ 627436 h 22897"/>
                <a:gd name="T6" fmla="*/ 39950837 w 20849"/>
                <a:gd name="T7" fmla="*/ 44611805 h 22897"/>
                <a:gd name="T8" fmla="*/ 40297635 w 20849"/>
                <a:gd name="T9" fmla="*/ 44309784 h 22897"/>
                <a:gd name="T10" fmla="*/ 40623049 w 20849"/>
                <a:gd name="T11" fmla="*/ 43986243 h 22897"/>
                <a:gd name="T12" fmla="*/ 697479 w 20849"/>
                <a:gd name="T13" fmla="*/ 0 h 2289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0849" h="22897" extrusionOk="0">
                  <a:moveTo>
                    <a:pt x="358" y="0"/>
                  </a:moveTo>
                  <a:cubicBezTo>
                    <a:pt x="287" y="48"/>
                    <a:pt x="227" y="96"/>
                    <a:pt x="168" y="155"/>
                  </a:cubicBezTo>
                  <a:cubicBezTo>
                    <a:pt x="108" y="215"/>
                    <a:pt x="61" y="262"/>
                    <a:pt x="1" y="322"/>
                  </a:cubicBezTo>
                  <a:lnTo>
                    <a:pt x="20504" y="22896"/>
                  </a:lnTo>
                  <a:cubicBezTo>
                    <a:pt x="20563" y="22848"/>
                    <a:pt x="20623" y="22801"/>
                    <a:pt x="20682" y="22741"/>
                  </a:cubicBezTo>
                  <a:cubicBezTo>
                    <a:pt x="20742" y="22682"/>
                    <a:pt x="20801" y="22634"/>
                    <a:pt x="20849" y="22575"/>
                  </a:cubicBezTo>
                  <a:lnTo>
                    <a:pt x="358" y="0"/>
                  </a:lnTo>
                  <a:close/>
                </a:path>
              </a:pathLst>
            </a:custGeom>
            <a:solidFill>
              <a:srgbClr val="FFFFFF">
                <a:alpha val="15294"/>
              </a:srgbClr>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marL="0" marR="0" lvl="0" indent="0" algn="l" defTabSz="121917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sp>
          <p:nvSpPr>
            <p:cNvPr id="18" name="Google Shape;753;p28"/>
            <p:cNvSpPr>
              <a:spLocks/>
            </p:cNvSpPr>
            <p:nvPr/>
          </p:nvSpPr>
          <p:spPr bwMode="auto">
            <a:xfrm>
              <a:off x="4935294" y="4655016"/>
              <a:ext cx="259367" cy="284784"/>
            </a:xfrm>
            <a:custGeom>
              <a:avLst/>
              <a:gdLst>
                <a:gd name="T0" fmla="*/ 627434 w 20766"/>
                <a:gd name="T1" fmla="*/ 1873 h 22801"/>
                <a:gd name="T2" fmla="*/ 1873 w 20766"/>
                <a:gd name="T3" fmla="*/ 697478 h 22801"/>
                <a:gd name="T4" fmla="*/ 39716899 w 20766"/>
                <a:gd name="T5" fmla="*/ 44426179 h 22801"/>
                <a:gd name="T6" fmla="*/ 40459304 w 20766"/>
                <a:gd name="T7" fmla="*/ 43868951 h 22801"/>
                <a:gd name="T8" fmla="*/ 627434 w 20766"/>
                <a:gd name="T9" fmla="*/ 1873 h 2280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0766" h="22801" extrusionOk="0">
                  <a:moveTo>
                    <a:pt x="322" y="1"/>
                  </a:moveTo>
                  <a:cubicBezTo>
                    <a:pt x="215" y="120"/>
                    <a:pt x="108" y="239"/>
                    <a:pt x="1" y="358"/>
                  </a:cubicBezTo>
                  <a:lnTo>
                    <a:pt x="20384" y="22801"/>
                  </a:lnTo>
                  <a:cubicBezTo>
                    <a:pt x="20515" y="22706"/>
                    <a:pt x="20634" y="22610"/>
                    <a:pt x="20765" y="22515"/>
                  </a:cubicBezTo>
                  <a:lnTo>
                    <a:pt x="322" y="1"/>
                  </a:lnTo>
                  <a:close/>
                </a:path>
              </a:pathLst>
            </a:custGeom>
            <a:solidFill>
              <a:srgbClr val="FFFFFF">
                <a:alpha val="15294"/>
              </a:srgbClr>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marL="0" marR="0" lvl="0" indent="0" algn="l" defTabSz="121917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sp>
          <p:nvSpPr>
            <p:cNvPr id="19" name="Google Shape;754;p28"/>
            <p:cNvSpPr>
              <a:spLocks/>
            </p:cNvSpPr>
            <p:nvPr/>
          </p:nvSpPr>
          <p:spPr bwMode="auto">
            <a:xfrm>
              <a:off x="4923853" y="4668842"/>
              <a:ext cx="255933" cy="281075"/>
            </a:xfrm>
            <a:custGeom>
              <a:avLst/>
              <a:gdLst>
                <a:gd name="T0" fmla="*/ 580636 w 20491"/>
                <a:gd name="T1" fmla="*/ 1874 h 22504"/>
                <a:gd name="T2" fmla="*/ 0 w 20491"/>
                <a:gd name="T3" fmla="*/ 767673 h 22504"/>
                <a:gd name="T4" fmla="*/ 39113247 w 20491"/>
                <a:gd name="T5" fmla="*/ 43847737 h 22504"/>
                <a:gd name="T6" fmla="*/ 39925698 w 20491"/>
                <a:gd name="T7" fmla="*/ 43337309 h 22504"/>
                <a:gd name="T8" fmla="*/ 580636 w 20491"/>
                <a:gd name="T9" fmla="*/ 1874 h 2250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0491" h="22504" extrusionOk="0">
                  <a:moveTo>
                    <a:pt x="298" y="1"/>
                  </a:moveTo>
                  <a:cubicBezTo>
                    <a:pt x="191" y="132"/>
                    <a:pt x="95" y="263"/>
                    <a:pt x="0" y="394"/>
                  </a:cubicBezTo>
                  <a:lnTo>
                    <a:pt x="20074" y="22504"/>
                  </a:lnTo>
                  <a:cubicBezTo>
                    <a:pt x="20217" y="22420"/>
                    <a:pt x="20360" y="22337"/>
                    <a:pt x="20491" y="22242"/>
                  </a:cubicBezTo>
                  <a:lnTo>
                    <a:pt x="298" y="1"/>
                  </a:lnTo>
                  <a:close/>
                </a:path>
              </a:pathLst>
            </a:custGeom>
            <a:solidFill>
              <a:srgbClr val="FFFFFF">
                <a:alpha val="15294"/>
              </a:srgbClr>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marL="0" marR="0" lvl="0" indent="0" algn="l" defTabSz="121917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sp>
          <p:nvSpPr>
            <p:cNvPr id="20" name="Google Shape;755;p28"/>
            <p:cNvSpPr>
              <a:spLocks/>
            </p:cNvSpPr>
            <p:nvPr/>
          </p:nvSpPr>
          <p:spPr bwMode="auto">
            <a:xfrm>
              <a:off x="4913586" y="4684018"/>
              <a:ext cx="250137" cy="274530"/>
            </a:xfrm>
            <a:custGeom>
              <a:avLst/>
              <a:gdLst>
                <a:gd name="T0" fmla="*/ 512464 w 20027"/>
                <a:gd name="T1" fmla="*/ 0 h 21980"/>
                <a:gd name="T2" fmla="*/ 1873 w 20027"/>
                <a:gd name="T3" fmla="*/ 812449 h 21980"/>
                <a:gd name="T4" fmla="*/ 38140703 w 20027"/>
                <a:gd name="T5" fmla="*/ 42824769 h 21980"/>
                <a:gd name="T6" fmla="*/ 39021322 w 20027"/>
                <a:gd name="T7" fmla="*/ 42384384 h 21980"/>
                <a:gd name="T8" fmla="*/ 512464 w 20027"/>
                <a:gd name="T9" fmla="*/ 0 h 2198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0027" h="21980" extrusionOk="0">
                  <a:moveTo>
                    <a:pt x="263" y="0"/>
                  </a:moveTo>
                  <a:cubicBezTo>
                    <a:pt x="179" y="131"/>
                    <a:pt x="96" y="274"/>
                    <a:pt x="1" y="417"/>
                  </a:cubicBezTo>
                  <a:lnTo>
                    <a:pt x="19575" y="21979"/>
                  </a:lnTo>
                  <a:cubicBezTo>
                    <a:pt x="19729" y="21908"/>
                    <a:pt x="19884" y="21836"/>
                    <a:pt x="20027" y="21753"/>
                  </a:cubicBezTo>
                  <a:lnTo>
                    <a:pt x="263" y="0"/>
                  </a:lnTo>
                  <a:close/>
                </a:path>
              </a:pathLst>
            </a:custGeom>
            <a:solidFill>
              <a:srgbClr val="FFFFFF">
                <a:alpha val="15294"/>
              </a:srgbClr>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marL="0" marR="0" lvl="0" indent="0" algn="l" defTabSz="121917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sp>
          <p:nvSpPr>
            <p:cNvPr id="21" name="Google Shape;756;p28"/>
            <p:cNvSpPr>
              <a:spLocks/>
            </p:cNvSpPr>
            <p:nvPr/>
          </p:nvSpPr>
          <p:spPr bwMode="auto">
            <a:xfrm>
              <a:off x="4904818" y="4700517"/>
              <a:ext cx="241507" cy="265163"/>
            </a:xfrm>
            <a:custGeom>
              <a:avLst/>
              <a:gdLst>
                <a:gd name="T0" fmla="*/ 440386 w 19336"/>
                <a:gd name="T1" fmla="*/ 1874 h 21230"/>
                <a:gd name="T2" fmla="*/ 0 w 19336"/>
                <a:gd name="T3" fmla="*/ 906051 h 21230"/>
                <a:gd name="T4" fmla="*/ 36724402 w 19336"/>
                <a:gd name="T5" fmla="*/ 41365553 h 21230"/>
                <a:gd name="T6" fmla="*/ 37675229 w 19336"/>
                <a:gd name="T7" fmla="*/ 41016732 h 21230"/>
                <a:gd name="T8" fmla="*/ 440386 w 19336"/>
                <a:gd name="T9" fmla="*/ 1874 h 2123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9336" h="21230" extrusionOk="0">
                  <a:moveTo>
                    <a:pt x="226" y="1"/>
                  </a:moveTo>
                  <a:cubicBezTo>
                    <a:pt x="143" y="156"/>
                    <a:pt x="72" y="310"/>
                    <a:pt x="0" y="465"/>
                  </a:cubicBezTo>
                  <a:lnTo>
                    <a:pt x="18848" y="21230"/>
                  </a:lnTo>
                  <a:cubicBezTo>
                    <a:pt x="19014" y="21182"/>
                    <a:pt x="19181" y="21111"/>
                    <a:pt x="19336" y="21051"/>
                  </a:cubicBezTo>
                  <a:lnTo>
                    <a:pt x="226" y="1"/>
                  </a:lnTo>
                  <a:close/>
                </a:path>
              </a:pathLst>
            </a:custGeom>
            <a:solidFill>
              <a:srgbClr val="FFFFFF">
                <a:alpha val="15294"/>
              </a:srgbClr>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marL="0" marR="0" lvl="0" indent="0" algn="l" defTabSz="121917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sp>
          <p:nvSpPr>
            <p:cNvPr id="22" name="Google Shape;757;p28"/>
            <p:cNvSpPr>
              <a:spLocks/>
            </p:cNvSpPr>
            <p:nvPr/>
          </p:nvSpPr>
          <p:spPr bwMode="auto">
            <a:xfrm>
              <a:off x="4897524" y="4718665"/>
              <a:ext cx="230066" cy="252523"/>
            </a:xfrm>
            <a:custGeom>
              <a:avLst/>
              <a:gdLst>
                <a:gd name="T0" fmla="*/ 348821 w 18420"/>
                <a:gd name="T1" fmla="*/ 0 h 20218"/>
                <a:gd name="T2" fmla="*/ 1874 w 18420"/>
                <a:gd name="T3" fmla="*/ 997627 h 20218"/>
                <a:gd name="T4" fmla="*/ 34845956 w 18420"/>
                <a:gd name="T5" fmla="*/ 39391802 h 20218"/>
                <a:gd name="T6" fmla="*/ 35890383 w 18420"/>
                <a:gd name="T7" fmla="*/ 39136419 h 20218"/>
                <a:gd name="T8" fmla="*/ 348821 w 18420"/>
                <a:gd name="T9" fmla="*/ 0 h 2021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8420" h="20218" extrusionOk="0">
                  <a:moveTo>
                    <a:pt x="179" y="0"/>
                  </a:moveTo>
                  <a:cubicBezTo>
                    <a:pt x="108" y="167"/>
                    <a:pt x="48" y="346"/>
                    <a:pt x="1" y="512"/>
                  </a:cubicBezTo>
                  <a:lnTo>
                    <a:pt x="17884" y="20217"/>
                  </a:lnTo>
                  <a:cubicBezTo>
                    <a:pt x="18063" y="20181"/>
                    <a:pt x="18241" y="20134"/>
                    <a:pt x="18420" y="20086"/>
                  </a:cubicBezTo>
                  <a:lnTo>
                    <a:pt x="179" y="0"/>
                  </a:lnTo>
                  <a:close/>
                </a:path>
              </a:pathLst>
            </a:custGeom>
            <a:solidFill>
              <a:srgbClr val="FFFFFF">
                <a:alpha val="15294"/>
              </a:srgbClr>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marL="0" marR="0" lvl="0" indent="0" algn="l" defTabSz="121917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sp>
          <p:nvSpPr>
            <p:cNvPr id="23" name="Google Shape;758;p28"/>
            <p:cNvSpPr>
              <a:spLocks/>
            </p:cNvSpPr>
            <p:nvPr/>
          </p:nvSpPr>
          <p:spPr bwMode="auto">
            <a:xfrm>
              <a:off x="4891878" y="4738587"/>
              <a:ext cx="215340" cy="236161"/>
            </a:xfrm>
            <a:custGeom>
              <a:avLst/>
              <a:gdLst>
                <a:gd name="T0" fmla="*/ 255221 w 17241"/>
                <a:gd name="T1" fmla="*/ 1874 h 18908"/>
                <a:gd name="T2" fmla="*/ 0 w 17241"/>
                <a:gd name="T3" fmla="*/ 1114471 h 18908"/>
                <a:gd name="T4" fmla="*/ 32431770 w 17241"/>
                <a:gd name="T5" fmla="*/ 36841166 h 18908"/>
                <a:gd name="T6" fmla="*/ 33593028 w 17241"/>
                <a:gd name="T7" fmla="*/ 36700916 h 18908"/>
                <a:gd name="T8" fmla="*/ 255221 w 17241"/>
                <a:gd name="T9" fmla="*/ 1874 h 1890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7241" h="18908" extrusionOk="0">
                  <a:moveTo>
                    <a:pt x="131" y="1"/>
                  </a:moveTo>
                  <a:cubicBezTo>
                    <a:pt x="84" y="191"/>
                    <a:pt x="36" y="382"/>
                    <a:pt x="0" y="572"/>
                  </a:cubicBezTo>
                  <a:lnTo>
                    <a:pt x="16645" y="18908"/>
                  </a:lnTo>
                  <a:cubicBezTo>
                    <a:pt x="16848" y="18896"/>
                    <a:pt x="17038" y="18872"/>
                    <a:pt x="17241" y="18836"/>
                  </a:cubicBezTo>
                  <a:lnTo>
                    <a:pt x="131" y="1"/>
                  </a:lnTo>
                  <a:close/>
                </a:path>
              </a:pathLst>
            </a:custGeom>
            <a:solidFill>
              <a:srgbClr val="FFFFFF">
                <a:alpha val="15294"/>
              </a:srgbClr>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marL="0" marR="0" lvl="0" indent="0" algn="l" defTabSz="121917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sp>
          <p:nvSpPr>
            <p:cNvPr id="24" name="Google Shape;759;p28"/>
            <p:cNvSpPr>
              <a:spLocks/>
            </p:cNvSpPr>
            <p:nvPr/>
          </p:nvSpPr>
          <p:spPr bwMode="auto">
            <a:xfrm>
              <a:off x="4888456" y="4760744"/>
              <a:ext cx="196155" cy="215315"/>
            </a:xfrm>
            <a:custGeom>
              <a:avLst/>
              <a:gdLst>
                <a:gd name="T0" fmla="*/ 116844 w 15705"/>
                <a:gd name="T1" fmla="*/ 1873 h 17239"/>
                <a:gd name="T2" fmla="*/ 0 w 15705"/>
                <a:gd name="T3" fmla="*/ 1254870 h 17239"/>
                <a:gd name="T4" fmla="*/ 29347224 w 15705"/>
                <a:gd name="T5" fmla="*/ 33569631 h 17239"/>
                <a:gd name="T6" fmla="*/ 29972634 w 15705"/>
                <a:gd name="T7" fmla="*/ 33587254 h 17239"/>
                <a:gd name="T8" fmla="*/ 30600055 w 15705"/>
                <a:gd name="T9" fmla="*/ 33569631 h 17239"/>
                <a:gd name="T10" fmla="*/ 116844 w 15705"/>
                <a:gd name="T11" fmla="*/ 1873 h 1723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5705" h="17239" extrusionOk="0">
                  <a:moveTo>
                    <a:pt x="60" y="1"/>
                  </a:moveTo>
                  <a:cubicBezTo>
                    <a:pt x="36" y="215"/>
                    <a:pt x="12" y="429"/>
                    <a:pt x="0" y="644"/>
                  </a:cubicBezTo>
                  <a:lnTo>
                    <a:pt x="15062" y="17229"/>
                  </a:lnTo>
                  <a:cubicBezTo>
                    <a:pt x="15169" y="17235"/>
                    <a:pt x="15276" y="17238"/>
                    <a:pt x="15383" y="17238"/>
                  </a:cubicBezTo>
                  <a:cubicBezTo>
                    <a:pt x="15491" y="17238"/>
                    <a:pt x="15598" y="17235"/>
                    <a:pt x="15705" y="17229"/>
                  </a:cubicBezTo>
                  <a:lnTo>
                    <a:pt x="60" y="1"/>
                  </a:lnTo>
                  <a:close/>
                </a:path>
              </a:pathLst>
            </a:custGeom>
            <a:solidFill>
              <a:srgbClr val="FFFFFF">
                <a:alpha val="15294"/>
              </a:srgbClr>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marL="0" marR="0" lvl="0" indent="0" algn="l" defTabSz="121917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sp>
          <p:nvSpPr>
            <p:cNvPr id="25" name="Google Shape;760;p28"/>
            <p:cNvSpPr>
              <a:spLocks/>
            </p:cNvSpPr>
            <p:nvPr/>
          </p:nvSpPr>
          <p:spPr bwMode="auto">
            <a:xfrm>
              <a:off x="4887569" y="4785736"/>
              <a:ext cx="171912" cy="189461"/>
            </a:xfrm>
            <a:custGeom>
              <a:avLst/>
              <a:gdLst>
                <a:gd name="T0" fmla="*/ 0 w 13764"/>
                <a:gd name="T1" fmla="*/ 0 h 15169"/>
                <a:gd name="T2" fmla="*/ 46800 w 13764"/>
                <a:gd name="T3" fmla="*/ 1438013 h 15169"/>
                <a:gd name="T4" fmla="*/ 25401697 w 13764"/>
                <a:gd name="T5" fmla="*/ 29368953 h 15169"/>
                <a:gd name="T6" fmla="*/ 26818172 w 13764"/>
                <a:gd name="T7" fmla="*/ 29555991 h 15169"/>
                <a:gd name="T8" fmla="*/ 0 w 13764"/>
                <a:gd name="T9" fmla="*/ 0 h 1516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3764" h="15169" extrusionOk="0">
                  <a:moveTo>
                    <a:pt x="0" y="0"/>
                  </a:moveTo>
                  <a:cubicBezTo>
                    <a:pt x="0" y="250"/>
                    <a:pt x="12" y="500"/>
                    <a:pt x="24" y="738"/>
                  </a:cubicBezTo>
                  <a:lnTo>
                    <a:pt x="13037" y="15073"/>
                  </a:lnTo>
                  <a:cubicBezTo>
                    <a:pt x="13276" y="15109"/>
                    <a:pt x="13526" y="15133"/>
                    <a:pt x="13764" y="15169"/>
                  </a:cubicBezTo>
                  <a:lnTo>
                    <a:pt x="0" y="0"/>
                  </a:lnTo>
                  <a:close/>
                </a:path>
              </a:pathLst>
            </a:custGeom>
            <a:solidFill>
              <a:srgbClr val="FFFFFF">
                <a:alpha val="15294"/>
              </a:srgbClr>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marL="0" marR="0" lvl="0" indent="0" algn="l" defTabSz="121917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sp>
          <p:nvSpPr>
            <p:cNvPr id="26" name="Google Shape;761;p28"/>
            <p:cNvSpPr>
              <a:spLocks/>
            </p:cNvSpPr>
            <p:nvPr/>
          </p:nvSpPr>
          <p:spPr bwMode="auto">
            <a:xfrm>
              <a:off x="4889942" y="4815175"/>
              <a:ext cx="140537" cy="154963"/>
            </a:xfrm>
            <a:custGeom>
              <a:avLst/>
              <a:gdLst>
                <a:gd name="T0" fmla="*/ 1873 w 11252"/>
                <a:gd name="T1" fmla="*/ 1873 h 12407"/>
                <a:gd name="T2" fmla="*/ 325413 w 11252"/>
                <a:gd name="T3" fmla="*/ 1763258 h 12407"/>
                <a:gd name="T4" fmla="*/ 20207027 w 11252"/>
                <a:gd name="T5" fmla="*/ 23663676 h 12407"/>
                <a:gd name="T6" fmla="*/ 21923635 w 11252"/>
                <a:gd name="T7" fmla="*/ 24174103 h 12407"/>
                <a:gd name="T8" fmla="*/ 1873 w 11252"/>
                <a:gd name="T9" fmla="*/ 1873 h 1240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1252" h="12407" extrusionOk="0">
                  <a:moveTo>
                    <a:pt x="1" y="1"/>
                  </a:moveTo>
                  <a:cubicBezTo>
                    <a:pt x="48" y="310"/>
                    <a:pt x="108" y="608"/>
                    <a:pt x="167" y="905"/>
                  </a:cubicBezTo>
                  <a:lnTo>
                    <a:pt x="10371" y="12145"/>
                  </a:lnTo>
                  <a:cubicBezTo>
                    <a:pt x="10669" y="12240"/>
                    <a:pt x="10954" y="12323"/>
                    <a:pt x="11252" y="12407"/>
                  </a:cubicBezTo>
                  <a:lnTo>
                    <a:pt x="1" y="1"/>
                  </a:lnTo>
                  <a:close/>
                </a:path>
              </a:pathLst>
            </a:custGeom>
            <a:solidFill>
              <a:srgbClr val="FFFFFF">
                <a:alpha val="15294"/>
              </a:srgbClr>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marL="0" marR="0" lvl="0" indent="0" algn="l" defTabSz="121917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sp>
          <p:nvSpPr>
            <p:cNvPr id="27" name="Google Shape;762;p28"/>
            <p:cNvSpPr>
              <a:spLocks/>
            </p:cNvSpPr>
            <p:nvPr/>
          </p:nvSpPr>
          <p:spPr bwMode="auto">
            <a:xfrm>
              <a:off x="4899909" y="4852945"/>
              <a:ext cx="93987" cy="103517"/>
            </a:xfrm>
            <a:custGeom>
              <a:avLst/>
              <a:gdLst>
                <a:gd name="T0" fmla="*/ 0 w 7525"/>
                <a:gd name="T1" fmla="*/ 1873 h 8288"/>
                <a:gd name="T2" fmla="*/ 0 w 7525"/>
                <a:gd name="T3" fmla="*/ 1873 h 8288"/>
                <a:gd name="T4" fmla="*/ 1182625 w 7525"/>
                <a:gd name="T5" fmla="*/ 2692716 h 8288"/>
                <a:gd name="T6" fmla="*/ 12086041 w 7525"/>
                <a:gd name="T7" fmla="*/ 14708744 h 8288"/>
                <a:gd name="T8" fmla="*/ 14661910 w 7525"/>
                <a:gd name="T9" fmla="*/ 16146754 h 8288"/>
                <a:gd name="T10" fmla="*/ 0 w 7525"/>
                <a:gd name="T11" fmla="*/ 1873 h 8288"/>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7525" h="8288" extrusionOk="0">
                  <a:moveTo>
                    <a:pt x="0" y="1"/>
                  </a:moveTo>
                  <a:lnTo>
                    <a:pt x="0" y="1"/>
                  </a:lnTo>
                  <a:cubicBezTo>
                    <a:pt x="179" y="477"/>
                    <a:pt x="381" y="929"/>
                    <a:pt x="607" y="1382"/>
                  </a:cubicBezTo>
                  <a:lnTo>
                    <a:pt x="6203" y="7549"/>
                  </a:lnTo>
                  <a:cubicBezTo>
                    <a:pt x="6632" y="7823"/>
                    <a:pt x="7073" y="8061"/>
                    <a:pt x="7525" y="8287"/>
                  </a:cubicBezTo>
                  <a:lnTo>
                    <a:pt x="0" y="1"/>
                  </a:lnTo>
                  <a:close/>
                </a:path>
              </a:pathLst>
            </a:custGeom>
            <a:solidFill>
              <a:srgbClr val="FFFFFF">
                <a:alpha val="15294"/>
              </a:srgbClr>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marL="0" marR="0" lvl="0" indent="0" algn="l" defTabSz="121917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grpSp>
      <p:grpSp>
        <p:nvGrpSpPr>
          <p:cNvPr id="28" name="Google Shape;763;p28"/>
          <p:cNvGrpSpPr>
            <a:grpSpLocks/>
          </p:cNvGrpSpPr>
          <p:nvPr/>
        </p:nvGrpSpPr>
        <p:grpSpPr bwMode="auto">
          <a:xfrm rot="10800000" flipH="1">
            <a:off x="8625417" y="21167"/>
            <a:ext cx="592667" cy="590551"/>
            <a:chOff x="4887569" y="4595026"/>
            <a:chExt cx="381145" cy="381032"/>
          </a:xfrm>
        </p:grpSpPr>
        <p:sp>
          <p:nvSpPr>
            <p:cNvPr id="29" name="Google Shape;764;p28"/>
            <p:cNvSpPr>
              <a:spLocks/>
            </p:cNvSpPr>
            <p:nvPr/>
          </p:nvSpPr>
          <p:spPr bwMode="auto">
            <a:xfrm>
              <a:off x="5162374" y="4614573"/>
              <a:ext cx="94000" cy="103505"/>
            </a:xfrm>
            <a:custGeom>
              <a:avLst/>
              <a:gdLst>
                <a:gd name="T0" fmla="*/ 1874 w 7526"/>
                <a:gd name="T1" fmla="*/ 0 h 8287"/>
                <a:gd name="T2" fmla="*/ 14664087 w 7526"/>
                <a:gd name="T3" fmla="*/ 16146905 h 8287"/>
                <a:gd name="T4" fmla="*/ 13479420 w 7526"/>
                <a:gd name="T5" fmla="*/ 13456037 h 8287"/>
                <a:gd name="T6" fmla="*/ 2575882 w 7526"/>
                <a:gd name="T7" fmla="*/ 1438016 h 8287"/>
                <a:gd name="T8" fmla="*/ 1874 w 7526"/>
                <a:gd name="T9" fmla="*/ 0 h 828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526" h="8287" extrusionOk="0">
                  <a:moveTo>
                    <a:pt x="1" y="0"/>
                  </a:moveTo>
                  <a:lnTo>
                    <a:pt x="7526" y="8287"/>
                  </a:lnTo>
                  <a:cubicBezTo>
                    <a:pt x="7347" y="7811"/>
                    <a:pt x="7145" y="7358"/>
                    <a:pt x="6918" y="6906"/>
                  </a:cubicBezTo>
                  <a:lnTo>
                    <a:pt x="1322" y="738"/>
                  </a:lnTo>
                  <a:cubicBezTo>
                    <a:pt x="894" y="464"/>
                    <a:pt x="453" y="226"/>
                    <a:pt x="1" y="0"/>
                  </a:cubicBezTo>
                  <a:close/>
                </a:path>
              </a:pathLst>
            </a:custGeom>
            <a:solidFill>
              <a:srgbClr val="FFFFFF">
                <a:alpha val="15294"/>
              </a:srgbClr>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marL="0" marR="0" lvl="0" indent="0" algn="l" defTabSz="121917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sp>
          <p:nvSpPr>
            <p:cNvPr id="30" name="Google Shape;765;p28"/>
            <p:cNvSpPr>
              <a:spLocks/>
            </p:cNvSpPr>
            <p:nvPr/>
          </p:nvSpPr>
          <p:spPr bwMode="auto">
            <a:xfrm>
              <a:off x="5125791" y="4601034"/>
              <a:ext cx="140550" cy="154814"/>
            </a:xfrm>
            <a:custGeom>
              <a:avLst/>
              <a:gdLst>
                <a:gd name="T0" fmla="*/ 1874 w 11253"/>
                <a:gd name="T1" fmla="*/ 1874 h 12395"/>
                <a:gd name="T2" fmla="*/ 21923951 w 11253"/>
                <a:gd name="T3" fmla="*/ 24151134 h 12395"/>
                <a:gd name="T4" fmla="*/ 21600410 w 11253"/>
                <a:gd name="T5" fmla="*/ 22411109 h 12395"/>
                <a:gd name="T6" fmla="*/ 1695093 w 11253"/>
                <a:gd name="T7" fmla="*/ 489060 h 12395"/>
                <a:gd name="T8" fmla="*/ 1874 w 11253"/>
                <a:gd name="T9" fmla="*/ 1874 h 1239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1253" h="12395" extrusionOk="0">
                  <a:moveTo>
                    <a:pt x="1" y="1"/>
                  </a:moveTo>
                  <a:lnTo>
                    <a:pt x="11252" y="12395"/>
                  </a:lnTo>
                  <a:cubicBezTo>
                    <a:pt x="11205" y="12097"/>
                    <a:pt x="11157" y="11800"/>
                    <a:pt x="11086" y="11502"/>
                  </a:cubicBezTo>
                  <a:lnTo>
                    <a:pt x="870" y="251"/>
                  </a:lnTo>
                  <a:cubicBezTo>
                    <a:pt x="596" y="155"/>
                    <a:pt x="299" y="72"/>
                    <a:pt x="1" y="1"/>
                  </a:cubicBezTo>
                  <a:close/>
                </a:path>
              </a:pathLst>
            </a:custGeom>
            <a:solidFill>
              <a:srgbClr val="FFFFFF">
                <a:alpha val="15294"/>
              </a:srgbClr>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marL="0" marR="0" lvl="0" indent="0" algn="l" defTabSz="121917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sp>
          <p:nvSpPr>
            <p:cNvPr id="31" name="Google Shape;766;p28"/>
            <p:cNvSpPr>
              <a:spLocks/>
            </p:cNvSpPr>
            <p:nvPr/>
          </p:nvSpPr>
          <p:spPr bwMode="auto">
            <a:xfrm>
              <a:off x="5096802" y="4595976"/>
              <a:ext cx="171912" cy="189323"/>
            </a:xfrm>
            <a:custGeom>
              <a:avLst/>
              <a:gdLst>
                <a:gd name="T0" fmla="*/ 0 w 13764"/>
                <a:gd name="T1" fmla="*/ 1873 h 15158"/>
                <a:gd name="T2" fmla="*/ 26818172 w 13764"/>
                <a:gd name="T3" fmla="*/ 29532402 h 15158"/>
                <a:gd name="T4" fmla="*/ 26771372 w 13764"/>
                <a:gd name="T5" fmla="*/ 28094407 h 15158"/>
                <a:gd name="T6" fmla="*/ 1414602 w 13764"/>
                <a:gd name="T7" fmla="*/ 163644 h 15158"/>
                <a:gd name="T8" fmla="*/ 0 w 13764"/>
                <a:gd name="T9" fmla="*/ 1873 h 1515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3764" h="15158" extrusionOk="0">
                  <a:moveTo>
                    <a:pt x="0" y="1"/>
                  </a:moveTo>
                  <a:lnTo>
                    <a:pt x="13764" y="15157"/>
                  </a:lnTo>
                  <a:cubicBezTo>
                    <a:pt x="13764" y="14907"/>
                    <a:pt x="13752" y="14669"/>
                    <a:pt x="13740" y="14419"/>
                  </a:cubicBezTo>
                  <a:lnTo>
                    <a:pt x="726" y="84"/>
                  </a:lnTo>
                  <a:cubicBezTo>
                    <a:pt x="488" y="48"/>
                    <a:pt x="238" y="25"/>
                    <a:pt x="0" y="1"/>
                  </a:cubicBezTo>
                  <a:close/>
                </a:path>
              </a:pathLst>
            </a:custGeom>
            <a:solidFill>
              <a:srgbClr val="FFFFFF">
                <a:alpha val="15294"/>
              </a:srgbClr>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marL="0" marR="0" lvl="0" indent="0" algn="l" defTabSz="121917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sp>
          <p:nvSpPr>
            <p:cNvPr id="32" name="Google Shape;767;p28"/>
            <p:cNvSpPr>
              <a:spLocks/>
            </p:cNvSpPr>
            <p:nvPr/>
          </p:nvSpPr>
          <p:spPr bwMode="auto">
            <a:xfrm>
              <a:off x="5071659" y="4595026"/>
              <a:ext cx="196318" cy="215253"/>
            </a:xfrm>
            <a:custGeom>
              <a:avLst/>
              <a:gdLst>
                <a:gd name="T0" fmla="*/ 837880 w 15718"/>
                <a:gd name="T1" fmla="*/ 0 h 17234"/>
                <a:gd name="T2" fmla="*/ 1874 w 15718"/>
                <a:gd name="T3" fmla="*/ 9667 h 17234"/>
                <a:gd name="T4" fmla="*/ 30485445 w 15718"/>
                <a:gd name="T5" fmla="*/ 33579593 h 17234"/>
                <a:gd name="T6" fmla="*/ 30623809 w 15718"/>
                <a:gd name="T7" fmla="*/ 32326756 h 17234"/>
                <a:gd name="T8" fmla="*/ 1254871 w 15718"/>
                <a:gd name="T9" fmla="*/ 9667 h 17234"/>
                <a:gd name="T10" fmla="*/ 837880 w 15718"/>
                <a:gd name="T11" fmla="*/ 0 h 1723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5718" h="17234" extrusionOk="0">
                  <a:moveTo>
                    <a:pt x="430" y="0"/>
                  </a:moveTo>
                  <a:cubicBezTo>
                    <a:pt x="287" y="0"/>
                    <a:pt x="144" y="5"/>
                    <a:pt x="1" y="5"/>
                  </a:cubicBezTo>
                  <a:lnTo>
                    <a:pt x="15646" y="17234"/>
                  </a:lnTo>
                  <a:cubicBezTo>
                    <a:pt x="15670" y="17019"/>
                    <a:pt x="15693" y="16805"/>
                    <a:pt x="15717" y="16591"/>
                  </a:cubicBezTo>
                  <a:lnTo>
                    <a:pt x="644" y="5"/>
                  </a:lnTo>
                  <a:cubicBezTo>
                    <a:pt x="572" y="1"/>
                    <a:pt x="501" y="0"/>
                    <a:pt x="430" y="0"/>
                  </a:cubicBezTo>
                  <a:close/>
                </a:path>
              </a:pathLst>
            </a:custGeom>
            <a:solidFill>
              <a:srgbClr val="FFFFFF">
                <a:alpha val="15294"/>
              </a:srgbClr>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marL="0" marR="0" lvl="0" indent="0" algn="l" defTabSz="121917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sp>
          <p:nvSpPr>
            <p:cNvPr id="33" name="Google Shape;768;p28"/>
            <p:cNvSpPr>
              <a:spLocks/>
            </p:cNvSpPr>
            <p:nvPr/>
          </p:nvSpPr>
          <p:spPr bwMode="auto">
            <a:xfrm>
              <a:off x="5049215" y="4596275"/>
              <a:ext cx="215190" cy="236161"/>
            </a:xfrm>
            <a:custGeom>
              <a:avLst/>
              <a:gdLst>
                <a:gd name="T0" fmla="*/ 1137863 w 17229"/>
                <a:gd name="T1" fmla="*/ 1874 h 18908"/>
                <a:gd name="T2" fmla="*/ 0 w 17229"/>
                <a:gd name="T3" fmla="*/ 140250 h 18908"/>
                <a:gd name="T4" fmla="*/ 33314382 w 17229"/>
                <a:gd name="T5" fmla="*/ 36841166 h 18908"/>
                <a:gd name="T6" fmla="*/ 33567729 w 17229"/>
                <a:gd name="T7" fmla="*/ 35726695 h 18908"/>
                <a:gd name="T8" fmla="*/ 1137863 w 17229"/>
                <a:gd name="T9" fmla="*/ 1874 h 1890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7229" h="18908" extrusionOk="0">
                  <a:moveTo>
                    <a:pt x="584" y="1"/>
                  </a:moveTo>
                  <a:cubicBezTo>
                    <a:pt x="393" y="24"/>
                    <a:pt x="191" y="48"/>
                    <a:pt x="0" y="72"/>
                  </a:cubicBezTo>
                  <a:lnTo>
                    <a:pt x="17098" y="18908"/>
                  </a:lnTo>
                  <a:cubicBezTo>
                    <a:pt x="17145" y="18717"/>
                    <a:pt x="17193" y="18527"/>
                    <a:pt x="17228" y="18336"/>
                  </a:cubicBezTo>
                  <a:lnTo>
                    <a:pt x="584" y="1"/>
                  </a:lnTo>
                  <a:close/>
                </a:path>
              </a:pathLst>
            </a:custGeom>
            <a:solidFill>
              <a:srgbClr val="FFFFFF">
                <a:alpha val="15294"/>
              </a:srgbClr>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marL="0" marR="0" lvl="0" indent="0" algn="l" defTabSz="121917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sp>
          <p:nvSpPr>
            <p:cNvPr id="34" name="Google Shape;769;p28"/>
            <p:cNvSpPr>
              <a:spLocks/>
            </p:cNvSpPr>
            <p:nvPr/>
          </p:nvSpPr>
          <p:spPr bwMode="auto">
            <a:xfrm>
              <a:off x="5028694" y="4599848"/>
              <a:ext cx="230203" cy="252523"/>
            </a:xfrm>
            <a:custGeom>
              <a:avLst/>
              <a:gdLst>
                <a:gd name="T0" fmla="*/ 1044413 w 18431"/>
                <a:gd name="T1" fmla="*/ 0 h 20218"/>
                <a:gd name="T2" fmla="*/ 0 w 18431"/>
                <a:gd name="T3" fmla="*/ 255221 h 20218"/>
                <a:gd name="T4" fmla="*/ 35539416 w 18431"/>
                <a:gd name="T5" fmla="*/ 39391802 h 20218"/>
                <a:gd name="T6" fmla="*/ 35911631 w 18431"/>
                <a:gd name="T7" fmla="*/ 38417581 h 20218"/>
                <a:gd name="T8" fmla="*/ 1044413 w 18431"/>
                <a:gd name="T9" fmla="*/ 0 h 2021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8431" h="20218" extrusionOk="0">
                  <a:moveTo>
                    <a:pt x="536" y="0"/>
                  </a:moveTo>
                  <a:cubicBezTo>
                    <a:pt x="357" y="36"/>
                    <a:pt x="179" y="84"/>
                    <a:pt x="0" y="131"/>
                  </a:cubicBezTo>
                  <a:lnTo>
                    <a:pt x="18240" y="20217"/>
                  </a:lnTo>
                  <a:cubicBezTo>
                    <a:pt x="18312" y="20050"/>
                    <a:pt x="18371" y="19884"/>
                    <a:pt x="18431" y="19717"/>
                  </a:cubicBezTo>
                  <a:lnTo>
                    <a:pt x="536" y="0"/>
                  </a:lnTo>
                  <a:close/>
                </a:path>
              </a:pathLst>
            </a:custGeom>
            <a:solidFill>
              <a:srgbClr val="FFFFFF">
                <a:alpha val="15294"/>
              </a:srgbClr>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marL="0" marR="0" lvl="0" indent="0" algn="l" defTabSz="121917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sp>
          <p:nvSpPr>
            <p:cNvPr id="35" name="Google Shape;770;p28"/>
            <p:cNvSpPr>
              <a:spLocks/>
            </p:cNvSpPr>
            <p:nvPr/>
          </p:nvSpPr>
          <p:spPr bwMode="auto">
            <a:xfrm>
              <a:off x="5009946" y="4605343"/>
              <a:ext cx="241519" cy="265163"/>
            </a:xfrm>
            <a:custGeom>
              <a:avLst/>
              <a:gdLst>
                <a:gd name="T0" fmla="*/ 952849 w 19337"/>
                <a:gd name="T1" fmla="*/ 1874 h 21230"/>
                <a:gd name="T2" fmla="*/ 1873 w 19337"/>
                <a:gd name="T3" fmla="*/ 348821 h 21230"/>
                <a:gd name="T4" fmla="*/ 37234693 w 19337"/>
                <a:gd name="T5" fmla="*/ 41365553 h 21230"/>
                <a:gd name="T6" fmla="*/ 37676952 w 19337"/>
                <a:gd name="T7" fmla="*/ 40459502 h 21230"/>
                <a:gd name="T8" fmla="*/ 952849 w 19337"/>
                <a:gd name="T9" fmla="*/ 1874 h 2123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9337" h="21230" extrusionOk="0">
                  <a:moveTo>
                    <a:pt x="489" y="1"/>
                  </a:moveTo>
                  <a:cubicBezTo>
                    <a:pt x="322" y="60"/>
                    <a:pt x="168" y="120"/>
                    <a:pt x="1" y="179"/>
                  </a:cubicBezTo>
                  <a:lnTo>
                    <a:pt x="19110" y="21230"/>
                  </a:lnTo>
                  <a:cubicBezTo>
                    <a:pt x="19194" y="21075"/>
                    <a:pt x="19265" y="20920"/>
                    <a:pt x="19337" y="20765"/>
                  </a:cubicBezTo>
                  <a:lnTo>
                    <a:pt x="489" y="1"/>
                  </a:lnTo>
                  <a:close/>
                </a:path>
              </a:pathLst>
            </a:custGeom>
            <a:solidFill>
              <a:srgbClr val="FFFFFF">
                <a:alpha val="15294"/>
              </a:srgbClr>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marL="0" marR="0" lvl="0" indent="0" algn="l" defTabSz="121917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sp>
          <p:nvSpPr>
            <p:cNvPr id="36" name="Google Shape;771;p28"/>
            <p:cNvSpPr>
              <a:spLocks/>
            </p:cNvSpPr>
            <p:nvPr/>
          </p:nvSpPr>
          <p:spPr bwMode="auto">
            <a:xfrm>
              <a:off x="4992548" y="4612487"/>
              <a:ext cx="250150" cy="274680"/>
            </a:xfrm>
            <a:custGeom>
              <a:avLst/>
              <a:gdLst>
                <a:gd name="T0" fmla="*/ 882644 w 20028"/>
                <a:gd name="T1" fmla="*/ 0 h 21992"/>
                <a:gd name="T2" fmla="*/ 1874 w 20028"/>
                <a:gd name="T3" fmla="*/ 442258 h 21992"/>
                <a:gd name="T4" fmla="*/ 38511047 w 20028"/>
                <a:gd name="T5" fmla="*/ 42848207 h 21992"/>
                <a:gd name="T6" fmla="*/ 39021639 w 20028"/>
                <a:gd name="T7" fmla="*/ 42014237 h 21992"/>
                <a:gd name="T8" fmla="*/ 882644 w 20028"/>
                <a:gd name="T9" fmla="*/ 0 h 2199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0028" h="21992" extrusionOk="0">
                  <a:moveTo>
                    <a:pt x="453" y="0"/>
                  </a:moveTo>
                  <a:cubicBezTo>
                    <a:pt x="299" y="72"/>
                    <a:pt x="156" y="143"/>
                    <a:pt x="1" y="227"/>
                  </a:cubicBezTo>
                  <a:lnTo>
                    <a:pt x="19765" y="21991"/>
                  </a:lnTo>
                  <a:cubicBezTo>
                    <a:pt x="19849" y="21848"/>
                    <a:pt x="19932" y="21705"/>
                    <a:pt x="20027" y="21563"/>
                  </a:cubicBezTo>
                  <a:lnTo>
                    <a:pt x="453" y="0"/>
                  </a:lnTo>
                  <a:close/>
                </a:path>
              </a:pathLst>
            </a:custGeom>
            <a:solidFill>
              <a:srgbClr val="FFFFFF">
                <a:alpha val="15294"/>
              </a:srgbClr>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marL="0" marR="0" lvl="0" indent="0" algn="l" defTabSz="121917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sp>
          <p:nvSpPr>
            <p:cNvPr id="37" name="Google Shape;772;p28"/>
            <p:cNvSpPr>
              <a:spLocks/>
            </p:cNvSpPr>
            <p:nvPr/>
          </p:nvSpPr>
          <p:spPr bwMode="auto">
            <a:xfrm>
              <a:off x="4976486" y="4621106"/>
              <a:ext cx="255945" cy="281075"/>
            </a:xfrm>
            <a:custGeom>
              <a:avLst/>
              <a:gdLst>
                <a:gd name="T0" fmla="*/ 814473 w 20492"/>
                <a:gd name="T1" fmla="*/ 1874 h 22504"/>
                <a:gd name="T2" fmla="*/ 1873 w 20492"/>
                <a:gd name="T3" fmla="*/ 512465 h 22504"/>
                <a:gd name="T4" fmla="*/ 39346785 w 20492"/>
                <a:gd name="T5" fmla="*/ 43847737 h 22504"/>
                <a:gd name="T6" fmla="*/ 39927420 w 20492"/>
                <a:gd name="T7" fmla="*/ 43081938 h 22504"/>
                <a:gd name="T8" fmla="*/ 814473 w 20492"/>
                <a:gd name="T9" fmla="*/ 1874 h 2250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0492" h="22504" extrusionOk="0">
                  <a:moveTo>
                    <a:pt x="418" y="1"/>
                  </a:moveTo>
                  <a:cubicBezTo>
                    <a:pt x="275" y="84"/>
                    <a:pt x="144" y="179"/>
                    <a:pt x="1" y="263"/>
                  </a:cubicBezTo>
                  <a:lnTo>
                    <a:pt x="20194" y="22504"/>
                  </a:lnTo>
                  <a:cubicBezTo>
                    <a:pt x="20301" y="22373"/>
                    <a:pt x="20396" y="22254"/>
                    <a:pt x="20492" y="22111"/>
                  </a:cubicBezTo>
                  <a:lnTo>
                    <a:pt x="418" y="1"/>
                  </a:lnTo>
                  <a:close/>
                </a:path>
              </a:pathLst>
            </a:custGeom>
            <a:solidFill>
              <a:srgbClr val="FFFFFF">
                <a:alpha val="15294"/>
              </a:srgbClr>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marL="0" marR="0" lvl="0" indent="0" algn="l" defTabSz="121917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sp>
          <p:nvSpPr>
            <p:cNvPr id="38" name="Google Shape;773;p28"/>
            <p:cNvSpPr>
              <a:spLocks/>
            </p:cNvSpPr>
            <p:nvPr/>
          </p:nvSpPr>
          <p:spPr bwMode="auto">
            <a:xfrm>
              <a:off x="4961623" y="4631222"/>
              <a:ext cx="259355" cy="284784"/>
            </a:xfrm>
            <a:custGeom>
              <a:avLst/>
              <a:gdLst>
                <a:gd name="T0" fmla="*/ 765800 w 20765"/>
                <a:gd name="T1" fmla="*/ 1873 h 22801"/>
                <a:gd name="T2" fmla="*/ 0 w 20765"/>
                <a:gd name="T3" fmla="*/ 557228 h 22801"/>
                <a:gd name="T4" fmla="*/ 39832019 w 20765"/>
                <a:gd name="T5" fmla="*/ 44426179 h 22801"/>
                <a:gd name="T6" fmla="*/ 40459455 w 20765"/>
                <a:gd name="T7" fmla="*/ 43730575 h 22801"/>
                <a:gd name="T8" fmla="*/ 765800 w 20765"/>
                <a:gd name="T9" fmla="*/ 1873 h 2280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0765" h="22801" extrusionOk="0">
                  <a:moveTo>
                    <a:pt x="393" y="1"/>
                  </a:moveTo>
                  <a:cubicBezTo>
                    <a:pt x="250" y="96"/>
                    <a:pt x="131" y="191"/>
                    <a:pt x="0" y="286"/>
                  </a:cubicBezTo>
                  <a:lnTo>
                    <a:pt x="20443" y="22801"/>
                  </a:lnTo>
                  <a:cubicBezTo>
                    <a:pt x="20551" y="22682"/>
                    <a:pt x="20658" y="22563"/>
                    <a:pt x="20765" y="22444"/>
                  </a:cubicBezTo>
                  <a:lnTo>
                    <a:pt x="393" y="1"/>
                  </a:lnTo>
                  <a:close/>
                </a:path>
              </a:pathLst>
            </a:custGeom>
            <a:solidFill>
              <a:srgbClr val="FFFFFF">
                <a:alpha val="15294"/>
              </a:srgbClr>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marL="0" marR="0" lvl="0" indent="0" algn="l" defTabSz="121917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sp>
          <p:nvSpPr>
            <p:cNvPr id="39" name="Google Shape;774;p28"/>
            <p:cNvSpPr>
              <a:spLocks/>
            </p:cNvSpPr>
            <p:nvPr/>
          </p:nvSpPr>
          <p:spPr bwMode="auto">
            <a:xfrm>
              <a:off x="4947934" y="4642526"/>
              <a:ext cx="260404" cy="285984"/>
            </a:xfrm>
            <a:custGeom>
              <a:avLst/>
              <a:gdLst>
                <a:gd name="T0" fmla="*/ 697479 w 20849"/>
                <a:gd name="T1" fmla="*/ 0 h 22897"/>
                <a:gd name="T2" fmla="*/ 327288 w 20849"/>
                <a:gd name="T3" fmla="*/ 302021 h 22897"/>
                <a:gd name="T4" fmla="*/ 1873 w 20849"/>
                <a:gd name="T5" fmla="*/ 627436 h 22897"/>
                <a:gd name="T6" fmla="*/ 39950837 w 20849"/>
                <a:gd name="T7" fmla="*/ 44611805 h 22897"/>
                <a:gd name="T8" fmla="*/ 40297635 w 20849"/>
                <a:gd name="T9" fmla="*/ 44309784 h 22897"/>
                <a:gd name="T10" fmla="*/ 40623049 w 20849"/>
                <a:gd name="T11" fmla="*/ 43986243 h 22897"/>
                <a:gd name="T12" fmla="*/ 697479 w 20849"/>
                <a:gd name="T13" fmla="*/ 0 h 2289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0849" h="22897" extrusionOk="0">
                  <a:moveTo>
                    <a:pt x="358" y="0"/>
                  </a:moveTo>
                  <a:cubicBezTo>
                    <a:pt x="287" y="48"/>
                    <a:pt x="227" y="96"/>
                    <a:pt x="168" y="155"/>
                  </a:cubicBezTo>
                  <a:cubicBezTo>
                    <a:pt x="108" y="215"/>
                    <a:pt x="61" y="262"/>
                    <a:pt x="1" y="322"/>
                  </a:cubicBezTo>
                  <a:lnTo>
                    <a:pt x="20504" y="22896"/>
                  </a:lnTo>
                  <a:cubicBezTo>
                    <a:pt x="20563" y="22848"/>
                    <a:pt x="20623" y="22801"/>
                    <a:pt x="20682" y="22741"/>
                  </a:cubicBezTo>
                  <a:cubicBezTo>
                    <a:pt x="20742" y="22682"/>
                    <a:pt x="20801" y="22634"/>
                    <a:pt x="20849" y="22575"/>
                  </a:cubicBezTo>
                  <a:lnTo>
                    <a:pt x="358" y="0"/>
                  </a:lnTo>
                  <a:close/>
                </a:path>
              </a:pathLst>
            </a:custGeom>
            <a:solidFill>
              <a:srgbClr val="FFFFFF">
                <a:alpha val="15294"/>
              </a:srgbClr>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marL="0" marR="0" lvl="0" indent="0" algn="l" defTabSz="121917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sp>
          <p:nvSpPr>
            <p:cNvPr id="40" name="Google Shape;775;p28"/>
            <p:cNvSpPr>
              <a:spLocks/>
            </p:cNvSpPr>
            <p:nvPr/>
          </p:nvSpPr>
          <p:spPr bwMode="auto">
            <a:xfrm>
              <a:off x="4935294" y="4655016"/>
              <a:ext cx="259367" cy="284784"/>
            </a:xfrm>
            <a:custGeom>
              <a:avLst/>
              <a:gdLst>
                <a:gd name="T0" fmla="*/ 627434 w 20766"/>
                <a:gd name="T1" fmla="*/ 1873 h 22801"/>
                <a:gd name="T2" fmla="*/ 1873 w 20766"/>
                <a:gd name="T3" fmla="*/ 697478 h 22801"/>
                <a:gd name="T4" fmla="*/ 39716899 w 20766"/>
                <a:gd name="T5" fmla="*/ 44426179 h 22801"/>
                <a:gd name="T6" fmla="*/ 40459304 w 20766"/>
                <a:gd name="T7" fmla="*/ 43868951 h 22801"/>
                <a:gd name="T8" fmla="*/ 627434 w 20766"/>
                <a:gd name="T9" fmla="*/ 1873 h 2280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0766" h="22801" extrusionOk="0">
                  <a:moveTo>
                    <a:pt x="322" y="1"/>
                  </a:moveTo>
                  <a:cubicBezTo>
                    <a:pt x="215" y="120"/>
                    <a:pt x="108" y="239"/>
                    <a:pt x="1" y="358"/>
                  </a:cubicBezTo>
                  <a:lnTo>
                    <a:pt x="20384" y="22801"/>
                  </a:lnTo>
                  <a:cubicBezTo>
                    <a:pt x="20515" y="22706"/>
                    <a:pt x="20634" y="22610"/>
                    <a:pt x="20765" y="22515"/>
                  </a:cubicBezTo>
                  <a:lnTo>
                    <a:pt x="322" y="1"/>
                  </a:lnTo>
                  <a:close/>
                </a:path>
              </a:pathLst>
            </a:custGeom>
            <a:solidFill>
              <a:srgbClr val="FFFFFF">
                <a:alpha val="15294"/>
              </a:srgbClr>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marL="0" marR="0" lvl="0" indent="0" algn="l" defTabSz="121917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sp>
          <p:nvSpPr>
            <p:cNvPr id="41" name="Google Shape;776;p28"/>
            <p:cNvSpPr>
              <a:spLocks/>
            </p:cNvSpPr>
            <p:nvPr/>
          </p:nvSpPr>
          <p:spPr bwMode="auto">
            <a:xfrm>
              <a:off x="4923853" y="4668842"/>
              <a:ext cx="255933" cy="281075"/>
            </a:xfrm>
            <a:custGeom>
              <a:avLst/>
              <a:gdLst>
                <a:gd name="T0" fmla="*/ 580636 w 20491"/>
                <a:gd name="T1" fmla="*/ 1874 h 22504"/>
                <a:gd name="T2" fmla="*/ 0 w 20491"/>
                <a:gd name="T3" fmla="*/ 767673 h 22504"/>
                <a:gd name="T4" fmla="*/ 39113247 w 20491"/>
                <a:gd name="T5" fmla="*/ 43847737 h 22504"/>
                <a:gd name="T6" fmla="*/ 39925698 w 20491"/>
                <a:gd name="T7" fmla="*/ 43337309 h 22504"/>
                <a:gd name="T8" fmla="*/ 580636 w 20491"/>
                <a:gd name="T9" fmla="*/ 1874 h 2250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0491" h="22504" extrusionOk="0">
                  <a:moveTo>
                    <a:pt x="298" y="1"/>
                  </a:moveTo>
                  <a:cubicBezTo>
                    <a:pt x="191" y="132"/>
                    <a:pt x="95" y="263"/>
                    <a:pt x="0" y="394"/>
                  </a:cubicBezTo>
                  <a:lnTo>
                    <a:pt x="20074" y="22504"/>
                  </a:lnTo>
                  <a:cubicBezTo>
                    <a:pt x="20217" y="22420"/>
                    <a:pt x="20360" y="22337"/>
                    <a:pt x="20491" y="22242"/>
                  </a:cubicBezTo>
                  <a:lnTo>
                    <a:pt x="298" y="1"/>
                  </a:lnTo>
                  <a:close/>
                </a:path>
              </a:pathLst>
            </a:custGeom>
            <a:solidFill>
              <a:srgbClr val="FFFFFF">
                <a:alpha val="15294"/>
              </a:srgbClr>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marL="0" marR="0" lvl="0" indent="0" algn="l" defTabSz="121917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sp>
          <p:nvSpPr>
            <p:cNvPr id="42" name="Google Shape;777;p28"/>
            <p:cNvSpPr>
              <a:spLocks/>
            </p:cNvSpPr>
            <p:nvPr/>
          </p:nvSpPr>
          <p:spPr bwMode="auto">
            <a:xfrm>
              <a:off x="4913586" y="4684018"/>
              <a:ext cx="250137" cy="274530"/>
            </a:xfrm>
            <a:custGeom>
              <a:avLst/>
              <a:gdLst>
                <a:gd name="T0" fmla="*/ 512464 w 20027"/>
                <a:gd name="T1" fmla="*/ 0 h 21980"/>
                <a:gd name="T2" fmla="*/ 1873 w 20027"/>
                <a:gd name="T3" fmla="*/ 812449 h 21980"/>
                <a:gd name="T4" fmla="*/ 38140703 w 20027"/>
                <a:gd name="T5" fmla="*/ 42824769 h 21980"/>
                <a:gd name="T6" fmla="*/ 39021322 w 20027"/>
                <a:gd name="T7" fmla="*/ 42384384 h 21980"/>
                <a:gd name="T8" fmla="*/ 512464 w 20027"/>
                <a:gd name="T9" fmla="*/ 0 h 2198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0027" h="21980" extrusionOk="0">
                  <a:moveTo>
                    <a:pt x="263" y="0"/>
                  </a:moveTo>
                  <a:cubicBezTo>
                    <a:pt x="179" y="131"/>
                    <a:pt x="96" y="274"/>
                    <a:pt x="1" y="417"/>
                  </a:cubicBezTo>
                  <a:lnTo>
                    <a:pt x="19575" y="21979"/>
                  </a:lnTo>
                  <a:cubicBezTo>
                    <a:pt x="19729" y="21908"/>
                    <a:pt x="19884" y="21836"/>
                    <a:pt x="20027" y="21753"/>
                  </a:cubicBezTo>
                  <a:lnTo>
                    <a:pt x="263" y="0"/>
                  </a:lnTo>
                  <a:close/>
                </a:path>
              </a:pathLst>
            </a:custGeom>
            <a:solidFill>
              <a:srgbClr val="FFFFFF">
                <a:alpha val="15294"/>
              </a:srgbClr>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marL="0" marR="0" lvl="0" indent="0" algn="l" defTabSz="121917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sp>
          <p:nvSpPr>
            <p:cNvPr id="43" name="Google Shape;778;p28"/>
            <p:cNvSpPr>
              <a:spLocks/>
            </p:cNvSpPr>
            <p:nvPr/>
          </p:nvSpPr>
          <p:spPr bwMode="auto">
            <a:xfrm>
              <a:off x="4904818" y="4700517"/>
              <a:ext cx="241507" cy="265163"/>
            </a:xfrm>
            <a:custGeom>
              <a:avLst/>
              <a:gdLst>
                <a:gd name="T0" fmla="*/ 440386 w 19336"/>
                <a:gd name="T1" fmla="*/ 1874 h 21230"/>
                <a:gd name="T2" fmla="*/ 0 w 19336"/>
                <a:gd name="T3" fmla="*/ 906051 h 21230"/>
                <a:gd name="T4" fmla="*/ 36724402 w 19336"/>
                <a:gd name="T5" fmla="*/ 41365553 h 21230"/>
                <a:gd name="T6" fmla="*/ 37675229 w 19336"/>
                <a:gd name="T7" fmla="*/ 41016732 h 21230"/>
                <a:gd name="T8" fmla="*/ 440386 w 19336"/>
                <a:gd name="T9" fmla="*/ 1874 h 2123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9336" h="21230" extrusionOk="0">
                  <a:moveTo>
                    <a:pt x="226" y="1"/>
                  </a:moveTo>
                  <a:cubicBezTo>
                    <a:pt x="143" y="156"/>
                    <a:pt x="72" y="310"/>
                    <a:pt x="0" y="465"/>
                  </a:cubicBezTo>
                  <a:lnTo>
                    <a:pt x="18848" y="21230"/>
                  </a:lnTo>
                  <a:cubicBezTo>
                    <a:pt x="19014" y="21182"/>
                    <a:pt x="19181" y="21111"/>
                    <a:pt x="19336" y="21051"/>
                  </a:cubicBezTo>
                  <a:lnTo>
                    <a:pt x="226" y="1"/>
                  </a:lnTo>
                  <a:close/>
                </a:path>
              </a:pathLst>
            </a:custGeom>
            <a:solidFill>
              <a:srgbClr val="FFFFFF">
                <a:alpha val="15294"/>
              </a:srgbClr>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marL="0" marR="0" lvl="0" indent="0" algn="l" defTabSz="121917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sp>
          <p:nvSpPr>
            <p:cNvPr id="44" name="Google Shape;779;p28"/>
            <p:cNvSpPr>
              <a:spLocks/>
            </p:cNvSpPr>
            <p:nvPr/>
          </p:nvSpPr>
          <p:spPr bwMode="auto">
            <a:xfrm>
              <a:off x="4897524" y="4718665"/>
              <a:ext cx="230066" cy="252523"/>
            </a:xfrm>
            <a:custGeom>
              <a:avLst/>
              <a:gdLst>
                <a:gd name="T0" fmla="*/ 348821 w 18420"/>
                <a:gd name="T1" fmla="*/ 0 h 20218"/>
                <a:gd name="T2" fmla="*/ 1874 w 18420"/>
                <a:gd name="T3" fmla="*/ 997627 h 20218"/>
                <a:gd name="T4" fmla="*/ 34845956 w 18420"/>
                <a:gd name="T5" fmla="*/ 39391802 h 20218"/>
                <a:gd name="T6" fmla="*/ 35890383 w 18420"/>
                <a:gd name="T7" fmla="*/ 39136419 h 20218"/>
                <a:gd name="T8" fmla="*/ 348821 w 18420"/>
                <a:gd name="T9" fmla="*/ 0 h 2021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8420" h="20218" extrusionOk="0">
                  <a:moveTo>
                    <a:pt x="179" y="0"/>
                  </a:moveTo>
                  <a:cubicBezTo>
                    <a:pt x="108" y="167"/>
                    <a:pt x="48" y="346"/>
                    <a:pt x="1" y="512"/>
                  </a:cubicBezTo>
                  <a:lnTo>
                    <a:pt x="17884" y="20217"/>
                  </a:lnTo>
                  <a:cubicBezTo>
                    <a:pt x="18063" y="20181"/>
                    <a:pt x="18241" y="20134"/>
                    <a:pt x="18420" y="20086"/>
                  </a:cubicBezTo>
                  <a:lnTo>
                    <a:pt x="179" y="0"/>
                  </a:lnTo>
                  <a:close/>
                </a:path>
              </a:pathLst>
            </a:custGeom>
            <a:solidFill>
              <a:srgbClr val="FFFFFF">
                <a:alpha val="15294"/>
              </a:srgbClr>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marL="0" marR="0" lvl="0" indent="0" algn="l" defTabSz="121917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sp>
          <p:nvSpPr>
            <p:cNvPr id="45" name="Google Shape;780;p28"/>
            <p:cNvSpPr>
              <a:spLocks/>
            </p:cNvSpPr>
            <p:nvPr/>
          </p:nvSpPr>
          <p:spPr bwMode="auto">
            <a:xfrm>
              <a:off x="4891878" y="4738587"/>
              <a:ext cx="215340" cy="236161"/>
            </a:xfrm>
            <a:custGeom>
              <a:avLst/>
              <a:gdLst>
                <a:gd name="T0" fmla="*/ 255221 w 17241"/>
                <a:gd name="T1" fmla="*/ 1874 h 18908"/>
                <a:gd name="T2" fmla="*/ 0 w 17241"/>
                <a:gd name="T3" fmla="*/ 1114471 h 18908"/>
                <a:gd name="T4" fmla="*/ 32431770 w 17241"/>
                <a:gd name="T5" fmla="*/ 36841166 h 18908"/>
                <a:gd name="T6" fmla="*/ 33593028 w 17241"/>
                <a:gd name="T7" fmla="*/ 36700916 h 18908"/>
                <a:gd name="T8" fmla="*/ 255221 w 17241"/>
                <a:gd name="T9" fmla="*/ 1874 h 1890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7241" h="18908" extrusionOk="0">
                  <a:moveTo>
                    <a:pt x="131" y="1"/>
                  </a:moveTo>
                  <a:cubicBezTo>
                    <a:pt x="84" y="191"/>
                    <a:pt x="36" y="382"/>
                    <a:pt x="0" y="572"/>
                  </a:cubicBezTo>
                  <a:lnTo>
                    <a:pt x="16645" y="18908"/>
                  </a:lnTo>
                  <a:cubicBezTo>
                    <a:pt x="16848" y="18896"/>
                    <a:pt x="17038" y="18872"/>
                    <a:pt x="17241" y="18836"/>
                  </a:cubicBezTo>
                  <a:lnTo>
                    <a:pt x="131" y="1"/>
                  </a:lnTo>
                  <a:close/>
                </a:path>
              </a:pathLst>
            </a:custGeom>
            <a:solidFill>
              <a:srgbClr val="FFFFFF">
                <a:alpha val="15294"/>
              </a:srgbClr>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marL="0" marR="0" lvl="0" indent="0" algn="l" defTabSz="121917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sp>
          <p:nvSpPr>
            <p:cNvPr id="46" name="Google Shape;781;p28"/>
            <p:cNvSpPr>
              <a:spLocks/>
            </p:cNvSpPr>
            <p:nvPr/>
          </p:nvSpPr>
          <p:spPr bwMode="auto">
            <a:xfrm>
              <a:off x="4888456" y="4760744"/>
              <a:ext cx="196155" cy="215315"/>
            </a:xfrm>
            <a:custGeom>
              <a:avLst/>
              <a:gdLst>
                <a:gd name="T0" fmla="*/ 116844 w 15705"/>
                <a:gd name="T1" fmla="*/ 1873 h 17239"/>
                <a:gd name="T2" fmla="*/ 0 w 15705"/>
                <a:gd name="T3" fmla="*/ 1254870 h 17239"/>
                <a:gd name="T4" fmla="*/ 29347224 w 15705"/>
                <a:gd name="T5" fmla="*/ 33569631 h 17239"/>
                <a:gd name="T6" fmla="*/ 29972634 w 15705"/>
                <a:gd name="T7" fmla="*/ 33587254 h 17239"/>
                <a:gd name="T8" fmla="*/ 30600055 w 15705"/>
                <a:gd name="T9" fmla="*/ 33569631 h 17239"/>
                <a:gd name="T10" fmla="*/ 116844 w 15705"/>
                <a:gd name="T11" fmla="*/ 1873 h 1723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5705" h="17239" extrusionOk="0">
                  <a:moveTo>
                    <a:pt x="60" y="1"/>
                  </a:moveTo>
                  <a:cubicBezTo>
                    <a:pt x="36" y="215"/>
                    <a:pt x="12" y="429"/>
                    <a:pt x="0" y="644"/>
                  </a:cubicBezTo>
                  <a:lnTo>
                    <a:pt x="15062" y="17229"/>
                  </a:lnTo>
                  <a:cubicBezTo>
                    <a:pt x="15169" y="17235"/>
                    <a:pt x="15276" y="17238"/>
                    <a:pt x="15383" y="17238"/>
                  </a:cubicBezTo>
                  <a:cubicBezTo>
                    <a:pt x="15491" y="17238"/>
                    <a:pt x="15598" y="17235"/>
                    <a:pt x="15705" y="17229"/>
                  </a:cubicBezTo>
                  <a:lnTo>
                    <a:pt x="60" y="1"/>
                  </a:lnTo>
                  <a:close/>
                </a:path>
              </a:pathLst>
            </a:custGeom>
            <a:solidFill>
              <a:srgbClr val="FFFFFF">
                <a:alpha val="15294"/>
              </a:srgbClr>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marL="0" marR="0" lvl="0" indent="0" algn="l" defTabSz="121917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sp>
          <p:nvSpPr>
            <p:cNvPr id="47" name="Google Shape;782;p28"/>
            <p:cNvSpPr>
              <a:spLocks/>
            </p:cNvSpPr>
            <p:nvPr/>
          </p:nvSpPr>
          <p:spPr bwMode="auto">
            <a:xfrm>
              <a:off x="4887569" y="4785736"/>
              <a:ext cx="171912" cy="189461"/>
            </a:xfrm>
            <a:custGeom>
              <a:avLst/>
              <a:gdLst>
                <a:gd name="T0" fmla="*/ 0 w 13764"/>
                <a:gd name="T1" fmla="*/ 0 h 15169"/>
                <a:gd name="T2" fmla="*/ 46800 w 13764"/>
                <a:gd name="T3" fmla="*/ 1438013 h 15169"/>
                <a:gd name="T4" fmla="*/ 25401697 w 13764"/>
                <a:gd name="T5" fmla="*/ 29368953 h 15169"/>
                <a:gd name="T6" fmla="*/ 26818172 w 13764"/>
                <a:gd name="T7" fmla="*/ 29555991 h 15169"/>
                <a:gd name="T8" fmla="*/ 0 w 13764"/>
                <a:gd name="T9" fmla="*/ 0 h 1516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3764" h="15169" extrusionOk="0">
                  <a:moveTo>
                    <a:pt x="0" y="0"/>
                  </a:moveTo>
                  <a:cubicBezTo>
                    <a:pt x="0" y="250"/>
                    <a:pt x="12" y="500"/>
                    <a:pt x="24" y="738"/>
                  </a:cubicBezTo>
                  <a:lnTo>
                    <a:pt x="13037" y="15073"/>
                  </a:lnTo>
                  <a:cubicBezTo>
                    <a:pt x="13276" y="15109"/>
                    <a:pt x="13526" y="15133"/>
                    <a:pt x="13764" y="15169"/>
                  </a:cubicBezTo>
                  <a:lnTo>
                    <a:pt x="0" y="0"/>
                  </a:lnTo>
                  <a:close/>
                </a:path>
              </a:pathLst>
            </a:custGeom>
            <a:solidFill>
              <a:srgbClr val="FFFFFF">
                <a:alpha val="15294"/>
              </a:srgbClr>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marL="0" marR="0" lvl="0" indent="0" algn="l" defTabSz="121917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sp>
          <p:nvSpPr>
            <p:cNvPr id="48" name="Google Shape;783;p28"/>
            <p:cNvSpPr>
              <a:spLocks/>
            </p:cNvSpPr>
            <p:nvPr/>
          </p:nvSpPr>
          <p:spPr bwMode="auto">
            <a:xfrm>
              <a:off x="4889942" y="4815175"/>
              <a:ext cx="140537" cy="154963"/>
            </a:xfrm>
            <a:custGeom>
              <a:avLst/>
              <a:gdLst>
                <a:gd name="T0" fmla="*/ 1873 w 11252"/>
                <a:gd name="T1" fmla="*/ 1873 h 12407"/>
                <a:gd name="T2" fmla="*/ 325413 w 11252"/>
                <a:gd name="T3" fmla="*/ 1763258 h 12407"/>
                <a:gd name="T4" fmla="*/ 20207027 w 11252"/>
                <a:gd name="T5" fmla="*/ 23663676 h 12407"/>
                <a:gd name="T6" fmla="*/ 21923635 w 11252"/>
                <a:gd name="T7" fmla="*/ 24174103 h 12407"/>
                <a:gd name="T8" fmla="*/ 1873 w 11252"/>
                <a:gd name="T9" fmla="*/ 1873 h 1240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1252" h="12407" extrusionOk="0">
                  <a:moveTo>
                    <a:pt x="1" y="1"/>
                  </a:moveTo>
                  <a:cubicBezTo>
                    <a:pt x="48" y="310"/>
                    <a:pt x="108" y="608"/>
                    <a:pt x="167" y="905"/>
                  </a:cubicBezTo>
                  <a:lnTo>
                    <a:pt x="10371" y="12145"/>
                  </a:lnTo>
                  <a:cubicBezTo>
                    <a:pt x="10669" y="12240"/>
                    <a:pt x="10954" y="12323"/>
                    <a:pt x="11252" y="12407"/>
                  </a:cubicBezTo>
                  <a:lnTo>
                    <a:pt x="1" y="1"/>
                  </a:lnTo>
                  <a:close/>
                </a:path>
              </a:pathLst>
            </a:custGeom>
            <a:solidFill>
              <a:srgbClr val="FFFFFF">
                <a:alpha val="15294"/>
              </a:srgbClr>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marL="0" marR="0" lvl="0" indent="0" algn="l" defTabSz="121917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sp>
          <p:nvSpPr>
            <p:cNvPr id="49" name="Google Shape;784;p28"/>
            <p:cNvSpPr>
              <a:spLocks/>
            </p:cNvSpPr>
            <p:nvPr/>
          </p:nvSpPr>
          <p:spPr bwMode="auto">
            <a:xfrm>
              <a:off x="4899909" y="4852945"/>
              <a:ext cx="93987" cy="103517"/>
            </a:xfrm>
            <a:custGeom>
              <a:avLst/>
              <a:gdLst>
                <a:gd name="T0" fmla="*/ 0 w 7525"/>
                <a:gd name="T1" fmla="*/ 1873 h 8288"/>
                <a:gd name="T2" fmla="*/ 0 w 7525"/>
                <a:gd name="T3" fmla="*/ 1873 h 8288"/>
                <a:gd name="T4" fmla="*/ 1182625 w 7525"/>
                <a:gd name="T5" fmla="*/ 2692716 h 8288"/>
                <a:gd name="T6" fmla="*/ 12086041 w 7525"/>
                <a:gd name="T7" fmla="*/ 14708744 h 8288"/>
                <a:gd name="T8" fmla="*/ 14661910 w 7525"/>
                <a:gd name="T9" fmla="*/ 16146754 h 8288"/>
                <a:gd name="T10" fmla="*/ 0 w 7525"/>
                <a:gd name="T11" fmla="*/ 1873 h 8288"/>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7525" h="8288" extrusionOk="0">
                  <a:moveTo>
                    <a:pt x="0" y="1"/>
                  </a:moveTo>
                  <a:lnTo>
                    <a:pt x="0" y="1"/>
                  </a:lnTo>
                  <a:cubicBezTo>
                    <a:pt x="179" y="477"/>
                    <a:pt x="381" y="929"/>
                    <a:pt x="607" y="1382"/>
                  </a:cubicBezTo>
                  <a:lnTo>
                    <a:pt x="6203" y="7549"/>
                  </a:lnTo>
                  <a:cubicBezTo>
                    <a:pt x="6632" y="7823"/>
                    <a:pt x="7073" y="8061"/>
                    <a:pt x="7525" y="8287"/>
                  </a:cubicBezTo>
                  <a:lnTo>
                    <a:pt x="0" y="1"/>
                  </a:lnTo>
                  <a:close/>
                </a:path>
              </a:pathLst>
            </a:custGeom>
            <a:solidFill>
              <a:srgbClr val="FFFFFF">
                <a:alpha val="15294"/>
              </a:srgbClr>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marL="0" marR="0" lvl="0" indent="0" algn="l" defTabSz="121917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grpSp>
      <p:sp>
        <p:nvSpPr>
          <p:cNvPr id="50" name="Google Shape;785;p28"/>
          <p:cNvSpPr>
            <a:spLocks/>
          </p:cNvSpPr>
          <p:nvPr/>
        </p:nvSpPr>
        <p:spPr bwMode="auto">
          <a:xfrm rot="10800000">
            <a:off x="10316634" y="3308351"/>
            <a:ext cx="2266951" cy="3073400"/>
          </a:xfrm>
          <a:custGeom>
            <a:avLst/>
            <a:gdLst>
              <a:gd name="T0" fmla="*/ 2147483646 w 29738"/>
              <a:gd name="T1" fmla="*/ 2147483646 h 40284"/>
              <a:gd name="T2" fmla="*/ 2147483646 w 29738"/>
              <a:gd name="T3" fmla="*/ 2147483646 h 40284"/>
              <a:gd name="T4" fmla="*/ 2106382954 w 29738"/>
              <a:gd name="T5" fmla="*/ 608873030 h 40284"/>
              <a:gd name="T6" fmla="*/ 2147483646 w 29738"/>
              <a:gd name="T7" fmla="*/ 2147483646 h 40284"/>
              <a:gd name="T8" fmla="*/ 848459172 w 29738"/>
              <a:gd name="T9" fmla="*/ 1637960611 h 40284"/>
              <a:gd name="T10" fmla="*/ 2077415185 w 29738"/>
              <a:gd name="T11" fmla="*/ 2147483646 h 40284"/>
              <a:gd name="T12" fmla="*/ 481975510 w 29738"/>
              <a:gd name="T13" fmla="*/ 2147483646 h 40284"/>
              <a:gd name="T14" fmla="*/ 1947341401 w 29738"/>
              <a:gd name="T15" fmla="*/ 2147483646 h 40284"/>
              <a:gd name="T16" fmla="*/ 0 w 29738"/>
              <a:gd name="T17" fmla="*/ 2147483646 h 40284"/>
              <a:gd name="T18" fmla="*/ 1923234315 w 29738"/>
              <a:gd name="T19" fmla="*/ 2147483646 h 40284"/>
              <a:gd name="T20" fmla="*/ 1855770369 w 29738"/>
              <a:gd name="T21" fmla="*/ 2147483646 h 40284"/>
              <a:gd name="T22" fmla="*/ 91574348 w 29738"/>
              <a:gd name="T23" fmla="*/ 2147483646 h 40284"/>
              <a:gd name="T24" fmla="*/ 946012109 w 29738"/>
              <a:gd name="T25" fmla="*/ 2147483646 h 40284"/>
              <a:gd name="T26" fmla="*/ 1817084548 w 29738"/>
              <a:gd name="T27" fmla="*/ 2147483646 h 40284"/>
              <a:gd name="T28" fmla="*/ 366294076 w 29738"/>
              <a:gd name="T29" fmla="*/ 2147483646 h 40284"/>
              <a:gd name="T30" fmla="*/ 1740088878 w 29738"/>
              <a:gd name="T31" fmla="*/ 2147483646 h 40284"/>
              <a:gd name="T32" fmla="*/ 1497510882 w 29738"/>
              <a:gd name="T33" fmla="*/ 2147483646 h 40284"/>
              <a:gd name="T34" fmla="*/ 2147483646 w 29738"/>
              <a:gd name="T35" fmla="*/ 2147483646 h 40284"/>
              <a:gd name="T36" fmla="*/ 1903984540 w 29738"/>
              <a:gd name="T37" fmla="*/ 2147483646 h 40284"/>
              <a:gd name="T38" fmla="*/ 1937623407 w 29738"/>
              <a:gd name="T39" fmla="*/ 2147483646 h 40284"/>
              <a:gd name="T40" fmla="*/ 2147483646 w 29738"/>
              <a:gd name="T41" fmla="*/ 2147483646 h 40284"/>
              <a:gd name="T42" fmla="*/ 2147483646 w 29738"/>
              <a:gd name="T43" fmla="*/ 2147483646 h 40284"/>
              <a:gd name="T44" fmla="*/ 2147483646 w 29738"/>
              <a:gd name="T45" fmla="*/ 2147483646 h 40284"/>
              <a:gd name="T46" fmla="*/ 2130490097 w 29738"/>
              <a:gd name="T47" fmla="*/ 2147483646 h 40284"/>
              <a:gd name="T48" fmla="*/ 2147483646 w 29738"/>
              <a:gd name="T49" fmla="*/ 2147483646 h 40284"/>
              <a:gd name="T50" fmla="*/ 2147483646 w 29738"/>
              <a:gd name="T51" fmla="*/ 2147483646 h 40284"/>
              <a:gd name="T52" fmla="*/ 2147483646 w 29738"/>
              <a:gd name="T53" fmla="*/ 2147483646 h 40284"/>
              <a:gd name="T54" fmla="*/ 2147483646 w 29738"/>
              <a:gd name="T55" fmla="*/ 2147483646 h 40284"/>
              <a:gd name="T56" fmla="*/ 2147483646 w 29738"/>
              <a:gd name="T57" fmla="*/ 2147483646 h 40284"/>
              <a:gd name="T58" fmla="*/ 2147483646 w 29738"/>
              <a:gd name="T59" fmla="*/ 2147483646 h 40284"/>
              <a:gd name="T60" fmla="*/ 2147483646 w 29738"/>
              <a:gd name="T61" fmla="*/ 2147483646 h 40284"/>
              <a:gd name="T62" fmla="*/ 2147483646 w 29738"/>
              <a:gd name="T63" fmla="*/ 2147483646 h 40284"/>
              <a:gd name="T64" fmla="*/ 2147483646 w 29738"/>
              <a:gd name="T65" fmla="*/ 2147483646 h 40284"/>
              <a:gd name="T66" fmla="*/ 2147483646 w 29738"/>
              <a:gd name="T67" fmla="*/ 1468976368 h 40284"/>
              <a:gd name="T68" fmla="*/ 2147483646 w 29738"/>
              <a:gd name="T69" fmla="*/ 193340503 h 40284"/>
              <a:gd name="T70" fmla="*/ 2147483646 w 29738"/>
              <a:gd name="T71" fmla="*/ 1198261738 h 40284"/>
              <a:gd name="T72" fmla="*/ 2147483646 w 29738"/>
              <a:gd name="T73" fmla="*/ 0 h 4028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9738" h="40284" extrusionOk="0">
                <a:moveTo>
                  <a:pt x="20659" y="0"/>
                </a:moveTo>
                <a:cubicBezTo>
                  <a:pt x="17022" y="4411"/>
                  <a:pt x="13953" y="10291"/>
                  <a:pt x="14882" y="16326"/>
                </a:cubicBezTo>
                <a:lnTo>
                  <a:pt x="14701" y="16584"/>
                </a:lnTo>
                <a:cubicBezTo>
                  <a:pt x="14340" y="17177"/>
                  <a:pt x="13979" y="17770"/>
                  <a:pt x="13669" y="18389"/>
                </a:cubicBezTo>
                <a:cubicBezTo>
                  <a:pt x="13205" y="13308"/>
                  <a:pt x="12406" y="8228"/>
                  <a:pt x="11271" y="3250"/>
                </a:cubicBezTo>
                <a:cubicBezTo>
                  <a:pt x="9698" y="8486"/>
                  <a:pt x="10497" y="14185"/>
                  <a:pt x="13463" y="18776"/>
                </a:cubicBezTo>
                <a:cubicBezTo>
                  <a:pt x="12844" y="19988"/>
                  <a:pt x="12303" y="21200"/>
                  <a:pt x="11813" y="22490"/>
                </a:cubicBezTo>
                <a:cubicBezTo>
                  <a:pt x="10342" y="17693"/>
                  <a:pt x="8150" y="12354"/>
                  <a:pt x="4540" y="8743"/>
                </a:cubicBezTo>
                <a:cubicBezTo>
                  <a:pt x="6551" y="13412"/>
                  <a:pt x="7634" y="19086"/>
                  <a:pt x="11658" y="22928"/>
                </a:cubicBezTo>
                <a:cubicBezTo>
                  <a:pt x="11451" y="23444"/>
                  <a:pt x="11271" y="23960"/>
                  <a:pt x="11116" y="24502"/>
                </a:cubicBezTo>
                <a:cubicBezTo>
                  <a:pt x="7067" y="22206"/>
                  <a:pt x="4978" y="18183"/>
                  <a:pt x="2579" y="14495"/>
                </a:cubicBezTo>
                <a:cubicBezTo>
                  <a:pt x="3559" y="18802"/>
                  <a:pt x="5571" y="24579"/>
                  <a:pt x="10884" y="25250"/>
                </a:cubicBezTo>
                <a:cubicBezTo>
                  <a:pt x="10729" y="25765"/>
                  <a:pt x="10652" y="25997"/>
                  <a:pt x="10420" y="26926"/>
                </a:cubicBezTo>
                <a:cubicBezTo>
                  <a:pt x="6758" y="25688"/>
                  <a:pt x="2786" y="24553"/>
                  <a:pt x="0" y="21226"/>
                </a:cubicBezTo>
                <a:cubicBezTo>
                  <a:pt x="136" y="25466"/>
                  <a:pt x="4517" y="27533"/>
                  <a:pt x="8624" y="27533"/>
                </a:cubicBezTo>
                <a:cubicBezTo>
                  <a:pt x="9188" y="27533"/>
                  <a:pt x="9748" y="27494"/>
                  <a:pt x="10291" y="27416"/>
                </a:cubicBezTo>
                <a:cubicBezTo>
                  <a:pt x="10162" y="27932"/>
                  <a:pt x="10033" y="28422"/>
                  <a:pt x="9930" y="28938"/>
                </a:cubicBezTo>
                <a:cubicBezTo>
                  <a:pt x="7962" y="29088"/>
                  <a:pt x="5995" y="29292"/>
                  <a:pt x="3944" y="29292"/>
                </a:cubicBezTo>
                <a:cubicBezTo>
                  <a:pt x="2822" y="29292"/>
                  <a:pt x="1676" y="29231"/>
                  <a:pt x="490" y="29067"/>
                </a:cubicBezTo>
                <a:cubicBezTo>
                  <a:pt x="1849" y="30026"/>
                  <a:pt x="3422" y="30331"/>
                  <a:pt x="5062" y="30331"/>
                </a:cubicBezTo>
                <a:cubicBezTo>
                  <a:pt x="6596" y="30331"/>
                  <a:pt x="8190" y="30064"/>
                  <a:pt x="9723" y="29814"/>
                </a:cubicBezTo>
                <a:cubicBezTo>
                  <a:pt x="9620" y="30253"/>
                  <a:pt x="9543" y="30666"/>
                  <a:pt x="9466" y="31104"/>
                </a:cubicBezTo>
                <a:cubicBezTo>
                  <a:pt x="6912" y="31517"/>
                  <a:pt x="4617" y="33245"/>
                  <a:pt x="1960" y="34122"/>
                </a:cubicBezTo>
                <a:cubicBezTo>
                  <a:pt x="2357" y="34238"/>
                  <a:pt x="2774" y="34290"/>
                  <a:pt x="3202" y="34290"/>
                </a:cubicBezTo>
                <a:cubicBezTo>
                  <a:pt x="5248" y="34290"/>
                  <a:pt x="7562" y="33085"/>
                  <a:pt x="9311" y="31826"/>
                </a:cubicBezTo>
                <a:cubicBezTo>
                  <a:pt x="8167" y="38164"/>
                  <a:pt x="7894" y="40283"/>
                  <a:pt x="8013" y="40283"/>
                </a:cubicBezTo>
                <a:cubicBezTo>
                  <a:pt x="8206" y="40283"/>
                  <a:pt x="9423" y="34747"/>
                  <a:pt x="9646" y="32548"/>
                </a:cubicBezTo>
                <a:cubicBezTo>
                  <a:pt x="10136" y="34431"/>
                  <a:pt x="11967" y="36881"/>
                  <a:pt x="14159" y="36984"/>
                </a:cubicBezTo>
                <a:cubicBezTo>
                  <a:pt x="12483" y="35592"/>
                  <a:pt x="12122" y="32780"/>
                  <a:pt x="9852" y="31491"/>
                </a:cubicBezTo>
                <a:cubicBezTo>
                  <a:pt x="9956" y="30949"/>
                  <a:pt x="10059" y="30382"/>
                  <a:pt x="10188" y="29814"/>
                </a:cubicBezTo>
                <a:cubicBezTo>
                  <a:pt x="11451" y="32445"/>
                  <a:pt x="15681" y="33941"/>
                  <a:pt x="18415" y="34508"/>
                </a:cubicBezTo>
                <a:cubicBezTo>
                  <a:pt x="15733" y="33116"/>
                  <a:pt x="13747" y="29557"/>
                  <a:pt x="10368" y="29067"/>
                </a:cubicBezTo>
                <a:cubicBezTo>
                  <a:pt x="10471" y="28499"/>
                  <a:pt x="10626" y="27958"/>
                  <a:pt x="10755" y="27416"/>
                </a:cubicBezTo>
                <a:cubicBezTo>
                  <a:pt x="13341" y="28949"/>
                  <a:pt x="16615" y="30151"/>
                  <a:pt x="19857" y="30151"/>
                </a:cubicBezTo>
                <a:cubicBezTo>
                  <a:pt x="21141" y="30151"/>
                  <a:pt x="22421" y="29963"/>
                  <a:pt x="23650" y="29531"/>
                </a:cubicBezTo>
                <a:cubicBezTo>
                  <a:pt x="23516" y="29538"/>
                  <a:pt x="23382" y="29542"/>
                  <a:pt x="23248" y="29542"/>
                </a:cubicBezTo>
                <a:cubicBezTo>
                  <a:pt x="19522" y="29542"/>
                  <a:pt x="15846" y="26761"/>
                  <a:pt x="11908" y="26761"/>
                </a:cubicBezTo>
                <a:cubicBezTo>
                  <a:pt x="11577" y="26761"/>
                  <a:pt x="11245" y="26780"/>
                  <a:pt x="10910" y="26823"/>
                </a:cubicBezTo>
                <a:cubicBezTo>
                  <a:pt x="11013" y="26359"/>
                  <a:pt x="11142" y="25894"/>
                  <a:pt x="11400" y="25017"/>
                </a:cubicBezTo>
                <a:cubicBezTo>
                  <a:pt x="14088" y="25693"/>
                  <a:pt x="17223" y="26342"/>
                  <a:pt x="19887" y="26342"/>
                </a:cubicBezTo>
                <a:cubicBezTo>
                  <a:pt x="21696" y="26342"/>
                  <a:pt x="23288" y="26042"/>
                  <a:pt x="24373" y="25250"/>
                </a:cubicBezTo>
                <a:cubicBezTo>
                  <a:pt x="23649" y="25368"/>
                  <a:pt x="22922" y="25416"/>
                  <a:pt x="22193" y="25416"/>
                </a:cubicBezTo>
                <a:cubicBezTo>
                  <a:pt x="19226" y="25416"/>
                  <a:pt x="16227" y="24628"/>
                  <a:pt x="13264" y="24628"/>
                </a:cubicBezTo>
                <a:cubicBezTo>
                  <a:pt x="12675" y="24628"/>
                  <a:pt x="12088" y="24659"/>
                  <a:pt x="11503" y="24734"/>
                </a:cubicBezTo>
                <a:cubicBezTo>
                  <a:pt x="11684" y="24141"/>
                  <a:pt x="11890" y="23547"/>
                  <a:pt x="12096" y="22954"/>
                </a:cubicBezTo>
                <a:cubicBezTo>
                  <a:pt x="13934" y="23651"/>
                  <a:pt x="15855" y="23994"/>
                  <a:pt x="17767" y="23994"/>
                </a:cubicBezTo>
                <a:cubicBezTo>
                  <a:pt x="20523" y="23994"/>
                  <a:pt x="23262" y="23282"/>
                  <a:pt x="25714" y="21897"/>
                </a:cubicBezTo>
                <a:cubicBezTo>
                  <a:pt x="24100" y="22475"/>
                  <a:pt x="22386" y="22662"/>
                  <a:pt x="20631" y="22662"/>
                </a:cubicBezTo>
                <a:cubicBezTo>
                  <a:pt x="17926" y="22662"/>
                  <a:pt x="15122" y="22218"/>
                  <a:pt x="12431" y="22077"/>
                </a:cubicBezTo>
                <a:cubicBezTo>
                  <a:pt x="12793" y="21175"/>
                  <a:pt x="12844" y="21020"/>
                  <a:pt x="13566" y="19524"/>
                </a:cubicBezTo>
                <a:cubicBezTo>
                  <a:pt x="14461" y="19680"/>
                  <a:pt x="15415" y="19765"/>
                  <a:pt x="16388" y="19765"/>
                </a:cubicBezTo>
                <a:cubicBezTo>
                  <a:pt x="20240" y="19765"/>
                  <a:pt x="24403" y="18438"/>
                  <a:pt x="26462" y="14959"/>
                </a:cubicBezTo>
                <a:cubicBezTo>
                  <a:pt x="22722" y="17744"/>
                  <a:pt x="17925" y="17744"/>
                  <a:pt x="13747" y="19137"/>
                </a:cubicBezTo>
                <a:cubicBezTo>
                  <a:pt x="14211" y="18234"/>
                  <a:pt x="14701" y="17332"/>
                  <a:pt x="15268" y="16481"/>
                </a:cubicBezTo>
                <a:cubicBezTo>
                  <a:pt x="21071" y="15526"/>
                  <a:pt x="27983" y="10936"/>
                  <a:pt x="29221" y="7841"/>
                </a:cubicBezTo>
                <a:cubicBezTo>
                  <a:pt x="25121" y="10858"/>
                  <a:pt x="20194" y="13360"/>
                  <a:pt x="15630" y="16016"/>
                </a:cubicBezTo>
                <a:cubicBezTo>
                  <a:pt x="18931" y="11271"/>
                  <a:pt x="28731" y="5829"/>
                  <a:pt x="29737" y="1032"/>
                </a:cubicBezTo>
                <a:cubicBezTo>
                  <a:pt x="27803" y="3173"/>
                  <a:pt x="25249" y="4668"/>
                  <a:pt x="22954" y="6396"/>
                </a:cubicBezTo>
                <a:cubicBezTo>
                  <a:pt x="19369" y="8821"/>
                  <a:pt x="18080" y="12483"/>
                  <a:pt x="15243" y="15759"/>
                </a:cubicBezTo>
                <a:cubicBezTo>
                  <a:pt x="16223" y="10368"/>
                  <a:pt x="19627" y="5649"/>
                  <a:pt x="20659" y="0"/>
                </a:cubicBez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lIns="121900" tIns="121900" rIns="121900" bIns="121900" anchor="ctr"/>
          <a:lstStyle/>
          <a:p>
            <a:pPr marL="0" marR="0" lvl="0" indent="0" algn="l" defTabSz="121917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grpSp>
        <p:nvGrpSpPr>
          <p:cNvPr id="51" name="Google Shape;786;p28"/>
          <p:cNvGrpSpPr>
            <a:grpSpLocks/>
          </p:cNvGrpSpPr>
          <p:nvPr/>
        </p:nvGrpSpPr>
        <p:grpSpPr bwMode="auto">
          <a:xfrm rot="10800000" flipH="1">
            <a:off x="1322918" y="-535517"/>
            <a:ext cx="2017183" cy="1657351"/>
            <a:chOff x="4623213" y="3501085"/>
            <a:chExt cx="1196973" cy="983475"/>
          </a:xfrm>
        </p:grpSpPr>
        <p:sp>
          <p:nvSpPr>
            <p:cNvPr id="52" name="Google Shape;787;p28"/>
            <p:cNvSpPr/>
            <p:nvPr/>
          </p:nvSpPr>
          <p:spPr>
            <a:xfrm>
              <a:off x="4623213" y="4116542"/>
              <a:ext cx="455930" cy="168309"/>
            </a:xfrm>
            <a:custGeom>
              <a:avLst/>
              <a:gdLst/>
              <a:ahLst/>
              <a:cxnLst/>
              <a:rect l="l" t="t" r="r" b="b"/>
              <a:pathLst>
                <a:path w="18259" h="6731" extrusionOk="0">
                  <a:moveTo>
                    <a:pt x="14506" y="1"/>
                  </a:moveTo>
                  <a:lnTo>
                    <a:pt x="14454" y="52"/>
                  </a:lnTo>
                  <a:cubicBezTo>
                    <a:pt x="10483" y="3121"/>
                    <a:pt x="5815" y="5107"/>
                    <a:pt x="888" y="5855"/>
                  </a:cubicBezTo>
                  <a:cubicBezTo>
                    <a:pt x="21" y="6472"/>
                    <a:pt x="0" y="6730"/>
                    <a:pt x="534" y="6730"/>
                  </a:cubicBezTo>
                  <a:cubicBezTo>
                    <a:pt x="3080" y="6730"/>
                    <a:pt x="18259" y="854"/>
                    <a:pt x="14506" y="1"/>
                  </a:cubicBezTo>
                  <a:close/>
                </a:path>
              </a:pathLst>
            </a:custGeom>
            <a:solidFill>
              <a:schemeClr val="accent6"/>
            </a:solidFill>
            <a:ln>
              <a:noFill/>
            </a:ln>
          </p:spPr>
          <p:txBody>
            <a:bodyPr spcFirstLastPara="1" lIns="91425" tIns="91425" rIns="91425" bIns="91425" anchor="ctr"/>
            <a:lstStyle/>
            <a:p>
              <a:pPr marL="0" marR="0" lvl="0" indent="0" algn="l" defTabSz="1219170" rtl="0" eaLnBrk="1" fontAlgn="base"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sp>
          <p:nvSpPr>
            <p:cNvPr id="53" name="Google Shape;788;p28"/>
            <p:cNvSpPr>
              <a:spLocks/>
            </p:cNvSpPr>
            <p:nvPr/>
          </p:nvSpPr>
          <p:spPr bwMode="auto">
            <a:xfrm>
              <a:off x="4702761" y="3501085"/>
              <a:ext cx="1117425" cy="983475"/>
            </a:xfrm>
            <a:custGeom>
              <a:avLst/>
              <a:gdLst>
                <a:gd name="T0" fmla="*/ 568421875 w 44697"/>
                <a:gd name="T1" fmla="*/ 93421875 h 39339"/>
                <a:gd name="T2" fmla="*/ 558546875 w 44697"/>
                <a:gd name="T3" fmla="*/ 141171875 h 39339"/>
                <a:gd name="T4" fmla="*/ 538640625 w 44697"/>
                <a:gd name="T5" fmla="*/ 148218750 h 39339"/>
                <a:gd name="T6" fmla="*/ 540812500 w 44697"/>
                <a:gd name="T7" fmla="*/ 105296875 h 39339"/>
                <a:gd name="T8" fmla="*/ 568421875 w 44697"/>
                <a:gd name="T9" fmla="*/ 93421875 h 39339"/>
                <a:gd name="T10" fmla="*/ 330812500 w 44697"/>
                <a:gd name="T11" fmla="*/ 156265625 h 39339"/>
                <a:gd name="T12" fmla="*/ 333281250 w 44697"/>
                <a:gd name="T13" fmla="*/ 156484375 h 39339"/>
                <a:gd name="T14" fmla="*/ 318171875 w 44697"/>
                <a:gd name="T15" fmla="*/ 225640625 h 39339"/>
                <a:gd name="T16" fmla="*/ 315546875 w 44697"/>
                <a:gd name="T17" fmla="*/ 225390625 h 39339"/>
                <a:gd name="T18" fmla="*/ 330812500 w 44697"/>
                <a:gd name="T19" fmla="*/ 156265625 h 39339"/>
                <a:gd name="T20" fmla="*/ 308812500 w 44697"/>
                <a:gd name="T21" fmla="*/ 337437500 h 39339"/>
                <a:gd name="T22" fmla="*/ 331671875 w 44697"/>
                <a:gd name="T23" fmla="*/ 342250000 h 39339"/>
                <a:gd name="T24" fmla="*/ 334062500 w 44697"/>
                <a:gd name="T25" fmla="*/ 393734375 h 39339"/>
                <a:gd name="T26" fmla="*/ 310703125 w 44697"/>
                <a:gd name="T27" fmla="*/ 388593750 h 39339"/>
                <a:gd name="T28" fmla="*/ 308812500 w 44697"/>
                <a:gd name="T29" fmla="*/ 337437500 h 39339"/>
                <a:gd name="T30" fmla="*/ 377843750 w 44697"/>
                <a:gd name="T31" fmla="*/ 408781250 h 39339"/>
                <a:gd name="T32" fmla="*/ 404203125 w 44697"/>
                <a:gd name="T33" fmla="*/ 431718750 h 39339"/>
                <a:gd name="T34" fmla="*/ 392500000 w 44697"/>
                <a:gd name="T35" fmla="*/ 437390625 h 39339"/>
                <a:gd name="T36" fmla="*/ 366328125 w 44697"/>
                <a:gd name="T37" fmla="*/ 414390625 h 39339"/>
                <a:gd name="T38" fmla="*/ 377843750 w 44697"/>
                <a:gd name="T39" fmla="*/ 408781250 h 39339"/>
                <a:gd name="T40" fmla="*/ 400093750 w 44697"/>
                <a:gd name="T41" fmla="*/ 0 h 39339"/>
                <a:gd name="T42" fmla="*/ 279687500 w 44697"/>
                <a:gd name="T43" fmla="*/ 100875000 h 39339"/>
                <a:gd name="T44" fmla="*/ 274265625 w 44697"/>
                <a:gd name="T45" fmla="*/ 248312500 h 39339"/>
                <a:gd name="T46" fmla="*/ 247046875 w 44697"/>
                <a:gd name="T47" fmla="*/ 211687500 h 39339"/>
                <a:gd name="T48" fmla="*/ 263968750 w 44697"/>
                <a:gd name="T49" fmla="*/ 32765625 h 39339"/>
                <a:gd name="T50" fmla="*/ 263968750 w 44697"/>
                <a:gd name="T51" fmla="*/ 32765625 h 39339"/>
                <a:gd name="T52" fmla="*/ 179015625 w 44697"/>
                <a:gd name="T53" fmla="*/ 322359375 h 39339"/>
                <a:gd name="T54" fmla="*/ 176515625 w 44697"/>
                <a:gd name="T55" fmla="*/ 322109375 h 39339"/>
                <a:gd name="T56" fmla="*/ 97937500 w 44697"/>
                <a:gd name="T57" fmla="*/ 144390625 h 39339"/>
                <a:gd name="T58" fmla="*/ 97937500 w 44697"/>
                <a:gd name="T59" fmla="*/ 144390625 h 39339"/>
                <a:gd name="T60" fmla="*/ 21375000 w 44697"/>
                <a:gd name="T61" fmla="*/ 330171875 h 39339"/>
                <a:gd name="T62" fmla="*/ 133796875 w 44697"/>
                <a:gd name="T63" fmla="*/ 420828125 h 39339"/>
                <a:gd name="T64" fmla="*/ 205937500 w 44697"/>
                <a:gd name="T65" fmla="*/ 579609375 h 39339"/>
                <a:gd name="T66" fmla="*/ 321625000 w 44697"/>
                <a:gd name="T67" fmla="*/ 614656250 h 39339"/>
                <a:gd name="T68" fmla="*/ 401375000 w 44697"/>
                <a:gd name="T69" fmla="*/ 590093750 h 39339"/>
                <a:gd name="T70" fmla="*/ 343359375 w 44697"/>
                <a:gd name="T71" fmla="*/ 557843750 h 39339"/>
                <a:gd name="T72" fmla="*/ 249859375 w 44697"/>
                <a:gd name="T73" fmla="*/ 462750000 h 39339"/>
                <a:gd name="T74" fmla="*/ 259890625 w 44697"/>
                <a:gd name="T75" fmla="*/ 461968750 h 39339"/>
                <a:gd name="T76" fmla="*/ 447968750 w 44697"/>
                <a:gd name="T77" fmla="*/ 519750000 h 39339"/>
                <a:gd name="T78" fmla="*/ 507359375 w 44697"/>
                <a:gd name="T79" fmla="*/ 502234375 h 39339"/>
                <a:gd name="T80" fmla="*/ 577078125 w 44697"/>
                <a:gd name="T81" fmla="*/ 433734375 h 39339"/>
                <a:gd name="T82" fmla="*/ 577078125 w 44697"/>
                <a:gd name="T83" fmla="*/ 433734375 h 39339"/>
                <a:gd name="T84" fmla="*/ 531578125 w 44697"/>
                <a:gd name="T85" fmla="*/ 436671875 h 39339"/>
                <a:gd name="T86" fmla="*/ 401375000 w 44697"/>
                <a:gd name="T87" fmla="*/ 379328125 h 39339"/>
                <a:gd name="T88" fmla="*/ 419578125 w 44697"/>
                <a:gd name="T89" fmla="*/ 361828125 h 39339"/>
                <a:gd name="T90" fmla="*/ 546062500 w 44697"/>
                <a:gd name="T91" fmla="*/ 382265625 h 39339"/>
                <a:gd name="T92" fmla="*/ 567406250 w 44697"/>
                <a:gd name="T93" fmla="*/ 377312500 h 39339"/>
                <a:gd name="T94" fmla="*/ 642765625 w 44697"/>
                <a:gd name="T95" fmla="*/ 289062500 h 39339"/>
                <a:gd name="T96" fmla="*/ 642765625 w 44697"/>
                <a:gd name="T97" fmla="*/ 289062500 h 39339"/>
                <a:gd name="T98" fmla="*/ 569609375 w 44697"/>
                <a:gd name="T99" fmla="*/ 299906250 h 39339"/>
                <a:gd name="T100" fmla="*/ 519453125 w 44697"/>
                <a:gd name="T101" fmla="*/ 245937500 h 39339"/>
                <a:gd name="T102" fmla="*/ 662109375 w 44697"/>
                <a:gd name="T103" fmla="*/ 203218750 h 39339"/>
                <a:gd name="T104" fmla="*/ 683468750 w 44697"/>
                <a:gd name="T105" fmla="*/ 64203125 h 39339"/>
                <a:gd name="T106" fmla="*/ 564890625 w 44697"/>
                <a:gd name="T107" fmla="*/ 31984375 h 39339"/>
                <a:gd name="T108" fmla="*/ 453765625 w 44697"/>
                <a:gd name="T109" fmla="*/ 127062500 h 39339"/>
                <a:gd name="T110" fmla="*/ 425046875 w 44697"/>
                <a:gd name="T111" fmla="*/ 158625000 h 39339"/>
                <a:gd name="T112" fmla="*/ 406625000 w 44697"/>
                <a:gd name="T113" fmla="*/ 152046875 h 39339"/>
                <a:gd name="T114" fmla="*/ 429187500 w 44697"/>
                <a:gd name="T115" fmla="*/ 16640625 h 39339"/>
                <a:gd name="T116" fmla="*/ 400093750 w 44697"/>
                <a:gd name="T117" fmla="*/ 0 h 39339"/>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44697" h="39339" extrusionOk="0">
                  <a:moveTo>
                    <a:pt x="36379" y="5979"/>
                  </a:moveTo>
                  <a:cubicBezTo>
                    <a:pt x="37626" y="5979"/>
                    <a:pt x="37864" y="7555"/>
                    <a:pt x="35747" y="9035"/>
                  </a:cubicBezTo>
                  <a:cubicBezTo>
                    <a:pt x="35259" y="9350"/>
                    <a:pt x="34824" y="9486"/>
                    <a:pt x="34473" y="9486"/>
                  </a:cubicBezTo>
                  <a:cubicBezTo>
                    <a:pt x="33357" y="9486"/>
                    <a:pt x="33082" y="8112"/>
                    <a:pt x="34612" y="6739"/>
                  </a:cubicBezTo>
                  <a:cubicBezTo>
                    <a:pt x="35297" y="6203"/>
                    <a:pt x="35910" y="5979"/>
                    <a:pt x="36379" y="5979"/>
                  </a:cubicBezTo>
                  <a:close/>
                  <a:moveTo>
                    <a:pt x="21172" y="10001"/>
                  </a:moveTo>
                  <a:cubicBezTo>
                    <a:pt x="21224" y="10001"/>
                    <a:pt x="21276" y="10006"/>
                    <a:pt x="21330" y="10015"/>
                  </a:cubicBezTo>
                  <a:cubicBezTo>
                    <a:pt x="22725" y="10339"/>
                    <a:pt x="21930" y="14441"/>
                    <a:pt x="20363" y="14441"/>
                  </a:cubicBezTo>
                  <a:cubicBezTo>
                    <a:pt x="20308" y="14441"/>
                    <a:pt x="20252" y="14435"/>
                    <a:pt x="20195" y="14425"/>
                  </a:cubicBezTo>
                  <a:cubicBezTo>
                    <a:pt x="18771" y="14125"/>
                    <a:pt x="19573" y="10001"/>
                    <a:pt x="21172" y="10001"/>
                  </a:cubicBezTo>
                  <a:close/>
                  <a:moveTo>
                    <a:pt x="19764" y="21596"/>
                  </a:moveTo>
                  <a:cubicBezTo>
                    <a:pt x="20187" y="21596"/>
                    <a:pt x="20679" y="21690"/>
                    <a:pt x="21227" y="21904"/>
                  </a:cubicBezTo>
                  <a:cubicBezTo>
                    <a:pt x="23760" y="23171"/>
                    <a:pt x="23321" y="25199"/>
                    <a:pt x="21380" y="25199"/>
                  </a:cubicBezTo>
                  <a:cubicBezTo>
                    <a:pt x="20950" y="25199"/>
                    <a:pt x="20447" y="25099"/>
                    <a:pt x="19885" y="24870"/>
                  </a:cubicBezTo>
                  <a:cubicBezTo>
                    <a:pt x="17338" y="23618"/>
                    <a:pt x="17796" y="21596"/>
                    <a:pt x="19764" y="21596"/>
                  </a:cubicBezTo>
                  <a:close/>
                  <a:moveTo>
                    <a:pt x="24182" y="26162"/>
                  </a:moveTo>
                  <a:cubicBezTo>
                    <a:pt x="24978" y="26162"/>
                    <a:pt x="26067" y="26763"/>
                    <a:pt x="25869" y="27630"/>
                  </a:cubicBezTo>
                  <a:cubicBezTo>
                    <a:pt x="25759" y="27880"/>
                    <a:pt x="25466" y="27993"/>
                    <a:pt x="25120" y="27993"/>
                  </a:cubicBezTo>
                  <a:cubicBezTo>
                    <a:pt x="24325" y="27993"/>
                    <a:pt x="23247" y="27401"/>
                    <a:pt x="23445" y="26521"/>
                  </a:cubicBezTo>
                  <a:cubicBezTo>
                    <a:pt x="23553" y="26273"/>
                    <a:pt x="23840" y="26162"/>
                    <a:pt x="24182" y="26162"/>
                  </a:cubicBezTo>
                  <a:close/>
                  <a:moveTo>
                    <a:pt x="25606" y="0"/>
                  </a:moveTo>
                  <a:cubicBezTo>
                    <a:pt x="22588" y="0"/>
                    <a:pt x="17675" y="4496"/>
                    <a:pt x="17900" y="6456"/>
                  </a:cubicBezTo>
                  <a:cubicBezTo>
                    <a:pt x="16987" y="8479"/>
                    <a:pt x="18562" y="15892"/>
                    <a:pt x="17553" y="15892"/>
                  </a:cubicBezTo>
                  <a:cubicBezTo>
                    <a:pt x="17250" y="15892"/>
                    <a:pt x="16715" y="15226"/>
                    <a:pt x="15811" y="13548"/>
                  </a:cubicBezTo>
                  <a:cubicBezTo>
                    <a:pt x="13644" y="6765"/>
                    <a:pt x="18519" y="3541"/>
                    <a:pt x="16894" y="2097"/>
                  </a:cubicBezTo>
                  <a:cubicBezTo>
                    <a:pt x="4927" y="6524"/>
                    <a:pt x="13981" y="20631"/>
                    <a:pt x="11457" y="20631"/>
                  </a:cubicBezTo>
                  <a:cubicBezTo>
                    <a:pt x="11408" y="20631"/>
                    <a:pt x="11355" y="20625"/>
                    <a:pt x="11297" y="20615"/>
                  </a:cubicBezTo>
                  <a:cubicBezTo>
                    <a:pt x="3844" y="16823"/>
                    <a:pt x="7919" y="10273"/>
                    <a:pt x="6268" y="9241"/>
                  </a:cubicBezTo>
                  <a:cubicBezTo>
                    <a:pt x="1780" y="9447"/>
                    <a:pt x="1" y="18345"/>
                    <a:pt x="1368" y="21131"/>
                  </a:cubicBezTo>
                  <a:cubicBezTo>
                    <a:pt x="2425" y="24225"/>
                    <a:pt x="5314" y="26727"/>
                    <a:pt x="8563" y="26933"/>
                  </a:cubicBezTo>
                  <a:cubicBezTo>
                    <a:pt x="6681" y="33304"/>
                    <a:pt x="11968" y="36295"/>
                    <a:pt x="13180" y="37095"/>
                  </a:cubicBezTo>
                  <a:cubicBezTo>
                    <a:pt x="16091" y="38759"/>
                    <a:pt x="18570" y="39338"/>
                    <a:pt x="20584" y="39338"/>
                  </a:cubicBezTo>
                  <a:cubicBezTo>
                    <a:pt x="22940" y="39338"/>
                    <a:pt x="24659" y="38544"/>
                    <a:pt x="25688" y="37766"/>
                  </a:cubicBezTo>
                  <a:cubicBezTo>
                    <a:pt x="27932" y="35831"/>
                    <a:pt x="26101" y="36167"/>
                    <a:pt x="21975" y="35702"/>
                  </a:cubicBezTo>
                  <a:cubicBezTo>
                    <a:pt x="17100" y="35522"/>
                    <a:pt x="14469" y="31086"/>
                    <a:pt x="15991" y="29616"/>
                  </a:cubicBezTo>
                  <a:cubicBezTo>
                    <a:pt x="16201" y="29582"/>
                    <a:pt x="16415" y="29566"/>
                    <a:pt x="16633" y="29566"/>
                  </a:cubicBezTo>
                  <a:cubicBezTo>
                    <a:pt x="19978" y="29566"/>
                    <a:pt x="24301" y="33264"/>
                    <a:pt x="28670" y="33264"/>
                  </a:cubicBezTo>
                  <a:cubicBezTo>
                    <a:pt x="29941" y="33264"/>
                    <a:pt x="31216" y="32951"/>
                    <a:pt x="32471" y="32143"/>
                  </a:cubicBezTo>
                  <a:cubicBezTo>
                    <a:pt x="34277" y="31215"/>
                    <a:pt x="38068" y="28558"/>
                    <a:pt x="36933" y="27759"/>
                  </a:cubicBezTo>
                  <a:cubicBezTo>
                    <a:pt x="35945" y="27884"/>
                    <a:pt x="34966" y="27947"/>
                    <a:pt x="34021" y="27947"/>
                  </a:cubicBezTo>
                  <a:cubicBezTo>
                    <a:pt x="29910" y="27947"/>
                    <a:pt x="26443" y="26752"/>
                    <a:pt x="25688" y="24277"/>
                  </a:cubicBezTo>
                  <a:cubicBezTo>
                    <a:pt x="25424" y="23442"/>
                    <a:pt x="25932" y="23157"/>
                    <a:pt x="26853" y="23157"/>
                  </a:cubicBezTo>
                  <a:cubicBezTo>
                    <a:pt x="28828" y="23157"/>
                    <a:pt x="32703" y="24465"/>
                    <a:pt x="34948" y="24465"/>
                  </a:cubicBezTo>
                  <a:cubicBezTo>
                    <a:pt x="35537" y="24465"/>
                    <a:pt x="36013" y="24375"/>
                    <a:pt x="36314" y="24148"/>
                  </a:cubicBezTo>
                  <a:cubicBezTo>
                    <a:pt x="38816" y="23606"/>
                    <a:pt x="43303" y="19274"/>
                    <a:pt x="41137" y="18500"/>
                  </a:cubicBezTo>
                  <a:cubicBezTo>
                    <a:pt x="39565" y="18986"/>
                    <a:pt x="37927" y="19194"/>
                    <a:pt x="36455" y="19194"/>
                  </a:cubicBezTo>
                  <a:cubicBezTo>
                    <a:pt x="32299" y="19194"/>
                    <a:pt x="29474" y="17531"/>
                    <a:pt x="33245" y="15740"/>
                  </a:cubicBezTo>
                  <a:cubicBezTo>
                    <a:pt x="36340" y="14554"/>
                    <a:pt x="40131" y="15818"/>
                    <a:pt x="42375" y="13006"/>
                  </a:cubicBezTo>
                  <a:cubicBezTo>
                    <a:pt x="43355" y="10453"/>
                    <a:pt x="44696" y="5966"/>
                    <a:pt x="43742" y="4109"/>
                  </a:cubicBezTo>
                  <a:cubicBezTo>
                    <a:pt x="41314" y="2858"/>
                    <a:pt x="38595" y="2047"/>
                    <a:pt x="36153" y="2047"/>
                  </a:cubicBezTo>
                  <a:cubicBezTo>
                    <a:pt x="32654" y="2047"/>
                    <a:pt x="29725" y="3712"/>
                    <a:pt x="29041" y="8132"/>
                  </a:cubicBezTo>
                  <a:cubicBezTo>
                    <a:pt x="28743" y="9270"/>
                    <a:pt x="28120" y="10152"/>
                    <a:pt x="27203" y="10152"/>
                  </a:cubicBezTo>
                  <a:cubicBezTo>
                    <a:pt x="26852" y="10152"/>
                    <a:pt x="26459" y="10023"/>
                    <a:pt x="26024" y="9731"/>
                  </a:cubicBezTo>
                  <a:cubicBezTo>
                    <a:pt x="23651" y="7100"/>
                    <a:pt x="26901" y="3851"/>
                    <a:pt x="27468" y="1065"/>
                  </a:cubicBezTo>
                  <a:cubicBezTo>
                    <a:pt x="27065" y="312"/>
                    <a:pt x="26401" y="0"/>
                    <a:pt x="25606" y="0"/>
                  </a:cubicBez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marL="0" marR="0" lvl="0" indent="0" algn="l" defTabSz="121917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sp>
          <p:nvSpPr>
            <p:cNvPr id="54" name="Google Shape;789;p28"/>
            <p:cNvSpPr/>
            <p:nvPr/>
          </p:nvSpPr>
          <p:spPr>
            <a:xfrm>
              <a:off x="4804078" y="3597799"/>
              <a:ext cx="812635" cy="761157"/>
            </a:xfrm>
            <a:custGeom>
              <a:avLst/>
              <a:gdLst/>
              <a:ahLst/>
              <a:cxnLst/>
              <a:rect l="l" t="t" r="r" b="b"/>
              <a:pathLst>
                <a:path w="32471" h="30460" extrusionOk="0">
                  <a:moveTo>
                    <a:pt x="21097" y="0"/>
                  </a:moveTo>
                  <a:lnTo>
                    <a:pt x="21097" y="0"/>
                  </a:lnTo>
                  <a:cubicBezTo>
                    <a:pt x="18312" y="4075"/>
                    <a:pt x="17873" y="9827"/>
                    <a:pt x="20014" y="14675"/>
                  </a:cubicBezTo>
                  <a:cubicBezTo>
                    <a:pt x="17796" y="15759"/>
                    <a:pt x="15114" y="17177"/>
                    <a:pt x="12663" y="18544"/>
                  </a:cubicBezTo>
                  <a:cubicBezTo>
                    <a:pt x="8614" y="14005"/>
                    <a:pt x="8589" y="9827"/>
                    <a:pt x="10007" y="4901"/>
                  </a:cubicBezTo>
                  <a:lnTo>
                    <a:pt x="10007" y="4901"/>
                  </a:lnTo>
                  <a:cubicBezTo>
                    <a:pt x="7841" y="9208"/>
                    <a:pt x="8924" y="14908"/>
                    <a:pt x="12457" y="18647"/>
                  </a:cubicBezTo>
                  <a:cubicBezTo>
                    <a:pt x="10884" y="19524"/>
                    <a:pt x="8769" y="20762"/>
                    <a:pt x="6912" y="21897"/>
                  </a:cubicBezTo>
                  <a:cubicBezTo>
                    <a:pt x="2192" y="20607"/>
                    <a:pt x="26" y="15217"/>
                    <a:pt x="464" y="10446"/>
                  </a:cubicBezTo>
                  <a:lnTo>
                    <a:pt x="464" y="10446"/>
                  </a:lnTo>
                  <a:cubicBezTo>
                    <a:pt x="0" y="10884"/>
                    <a:pt x="284" y="12096"/>
                    <a:pt x="258" y="13231"/>
                  </a:cubicBezTo>
                  <a:cubicBezTo>
                    <a:pt x="568" y="16739"/>
                    <a:pt x="2734" y="20891"/>
                    <a:pt x="6628" y="22052"/>
                  </a:cubicBezTo>
                  <a:cubicBezTo>
                    <a:pt x="6345" y="22464"/>
                    <a:pt x="4153" y="23135"/>
                    <a:pt x="4230" y="23805"/>
                  </a:cubicBezTo>
                  <a:cubicBezTo>
                    <a:pt x="4926" y="23367"/>
                    <a:pt x="6061" y="22671"/>
                    <a:pt x="7170" y="22000"/>
                  </a:cubicBezTo>
                  <a:lnTo>
                    <a:pt x="7170" y="22000"/>
                  </a:lnTo>
                  <a:cubicBezTo>
                    <a:pt x="5519" y="24527"/>
                    <a:pt x="6783" y="29840"/>
                    <a:pt x="9491" y="30459"/>
                  </a:cubicBezTo>
                  <a:cubicBezTo>
                    <a:pt x="5881" y="28138"/>
                    <a:pt x="5287" y="21819"/>
                    <a:pt x="10162" y="20220"/>
                  </a:cubicBezTo>
                  <a:cubicBezTo>
                    <a:pt x="14902" y="21989"/>
                    <a:pt x="18574" y="27881"/>
                    <a:pt x="24211" y="27881"/>
                  </a:cubicBezTo>
                  <a:cubicBezTo>
                    <a:pt x="24248" y="27881"/>
                    <a:pt x="24284" y="27881"/>
                    <a:pt x="24321" y="27880"/>
                  </a:cubicBezTo>
                  <a:cubicBezTo>
                    <a:pt x="18956" y="27236"/>
                    <a:pt x="15397" y="22438"/>
                    <a:pt x="10394" y="20091"/>
                  </a:cubicBezTo>
                  <a:cubicBezTo>
                    <a:pt x="13515" y="18286"/>
                    <a:pt x="16816" y="16507"/>
                    <a:pt x="20246" y="14804"/>
                  </a:cubicBezTo>
                  <a:lnTo>
                    <a:pt x="21871" y="14005"/>
                  </a:lnTo>
                  <a:cubicBezTo>
                    <a:pt x="24118" y="15173"/>
                    <a:pt x="27476" y="18015"/>
                    <a:pt x="30159" y="18015"/>
                  </a:cubicBezTo>
                  <a:cubicBezTo>
                    <a:pt x="30617" y="18015"/>
                    <a:pt x="31055" y="17932"/>
                    <a:pt x="31465" y="17745"/>
                  </a:cubicBezTo>
                  <a:lnTo>
                    <a:pt x="31465" y="17745"/>
                  </a:lnTo>
                  <a:cubicBezTo>
                    <a:pt x="31199" y="17778"/>
                    <a:pt x="30936" y="17794"/>
                    <a:pt x="30677" y="17794"/>
                  </a:cubicBezTo>
                  <a:cubicBezTo>
                    <a:pt x="27570" y="17794"/>
                    <a:pt x="24936" y="15495"/>
                    <a:pt x="22103" y="13876"/>
                  </a:cubicBezTo>
                  <a:cubicBezTo>
                    <a:pt x="25224" y="12380"/>
                    <a:pt x="31671" y="9053"/>
                    <a:pt x="32471" y="6061"/>
                  </a:cubicBezTo>
                  <a:lnTo>
                    <a:pt x="32471" y="6061"/>
                  </a:lnTo>
                  <a:cubicBezTo>
                    <a:pt x="31052" y="8176"/>
                    <a:pt x="28912" y="9904"/>
                    <a:pt x="26539" y="11297"/>
                  </a:cubicBezTo>
                  <a:cubicBezTo>
                    <a:pt x="25966" y="10495"/>
                    <a:pt x="28283" y="4708"/>
                    <a:pt x="28085" y="4708"/>
                  </a:cubicBezTo>
                  <a:cubicBezTo>
                    <a:pt x="28060" y="4708"/>
                    <a:pt x="27995" y="4799"/>
                    <a:pt x="27880" y="5004"/>
                  </a:cubicBezTo>
                  <a:cubicBezTo>
                    <a:pt x="24037" y="12432"/>
                    <a:pt x="30201" y="9904"/>
                    <a:pt x="20194" y="14572"/>
                  </a:cubicBezTo>
                  <a:cubicBezTo>
                    <a:pt x="17770" y="9208"/>
                    <a:pt x="19034" y="4256"/>
                    <a:pt x="21097" y="0"/>
                  </a:cubicBezTo>
                  <a:close/>
                </a:path>
              </a:pathLst>
            </a:custGeom>
            <a:solidFill>
              <a:schemeClr val="accent6"/>
            </a:solidFill>
            <a:ln>
              <a:noFill/>
            </a:ln>
          </p:spPr>
          <p:txBody>
            <a:bodyPr spcFirstLastPara="1" lIns="91425" tIns="91425" rIns="91425" bIns="91425" anchor="ctr"/>
            <a:lstStyle/>
            <a:p>
              <a:pPr marL="0" marR="0" lvl="0" indent="0" algn="l" defTabSz="1219170" rtl="0" eaLnBrk="1" fontAlgn="base"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grpSp>
      <p:grpSp>
        <p:nvGrpSpPr>
          <p:cNvPr id="55" name="Google Shape;790;p28"/>
          <p:cNvGrpSpPr>
            <a:grpSpLocks/>
          </p:cNvGrpSpPr>
          <p:nvPr/>
        </p:nvGrpSpPr>
        <p:grpSpPr bwMode="auto">
          <a:xfrm rot="9503256">
            <a:off x="10033000" y="1970618"/>
            <a:ext cx="2626784" cy="2112433"/>
            <a:chOff x="4649450" y="3527425"/>
            <a:chExt cx="1224050" cy="983475"/>
          </a:xfrm>
        </p:grpSpPr>
        <p:sp>
          <p:nvSpPr>
            <p:cNvPr id="56" name="Google Shape;791;p28"/>
            <p:cNvSpPr/>
            <p:nvPr/>
          </p:nvSpPr>
          <p:spPr>
            <a:xfrm>
              <a:off x="4650150" y="4156951"/>
              <a:ext cx="456676" cy="168512"/>
            </a:xfrm>
            <a:custGeom>
              <a:avLst/>
              <a:gdLst/>
              <a:ahLst/>
              <a:cxnLst/>
              <a:rect l="l" t="t" r="r" b="b"/>
              <a:pathLst>
                <a:path w="18259" h="6731" extrusionOk="0">
                  <a:moveTo>
                    <a:pt x="14506" y="1"/>
                  </a:moveTo>
                  <a:lnTo>
                    <a:pt x="14454" y="52"/>
                  </a:lnTo>
                  <a:cubicBezTo>
                    <a:pt x="10483" y="3121"/>
                    <a:pt x="5815" y="5107"/>
                    <a:pt x="888" y="5855"/>
                  </a:cubicBezTo>
                  <a:cubicBezTo>
                    <a:pt x="21" y="6472"/>
                    <a:pt x="0" y="6730"/>
                    <a:pt x="534" y="6730"/>
                  </a:cubicBezTo>
                  <a:cubicBezTo>
                    <a:pt x="3080" y="6730"/>
                    <a:pt x="18259" y="854"/>
                    <a:pt x="14506" y="1"/>
                  </a:cubicBezTo>
                  <a:close/>
                </a:path>
              </a:pathLst>
            </a:custGeom>
            <a:solidFill>
              <a:schemeClr val="accent3"/>
            </a:solidFill>
            <a:ln>
              <a:noFill/>
            </a:ln>
          </p:spPr>
          <p:txBody>
            <a:bodyPr spcFirstLastPara="1" lIns="91425" tIns="91425" rIns="91425" bIns="91425" anchor="ctr"/>
            <a:lstStyle/>
            <a:p>
              <a:pPr marL="0" marR="0" lvl="0" indent="0" algn="l" defTabSz="1219170" rtl="0" eaLnBrk="1" fontAlgn="base"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sp>
          <p:nvSpPr>
            <p:cNvPr id="57" name="Google Shape;792;p28"/>
            <p:cNvSpPr/>
            <p:nvPr/>
          </p:nvSpPr>
          <p:spPr>
            <a:xfrm>
              <a:off x="4756019" y="3529445"/>
              <a:ext cx="1117525" cy="983475"/>
            </a:xfrm>
            <a:custGeom>
              <a:avLst/>
              <a:gdLst/>
              <a:ahLst/>
              <a:cxnLst/>
              <a:rect l="l" t="t" r="r" b="b"/>
              <a:pathLst>
                <a:path w="44697" h="39339" extrusionOk="0">
                  <a:moveTo>
                    <a:pt x="36379" y="5979"/>
                  </a:moveTo>
                  <a:cubicBezTo>
                    <a:pt x="37626" y="5979"/>
                    <a:pt x="37864" y="7555"/>
                    <a:pt x="35747" y="9035"/>
                  </a:cubicBezTo>
                  <a:cubicBezTo>
                    <a:pt x="35259" y="9350"/>
                    <a:pt x="34824" y="9486"/>
                    <a:pt x="34473" y="9486"/>
                  </a:cubicBezTo>
                  <a:cubicBezTo>
                    <a:pt x="33357" y="9486"/>
                    <a:pt x="33082" y="8112"/>
                    <a:pt x="34612" y="6739"/>
                  </a:cubicBezTo>
                  <a:cubicBezTo>
                    <a:pt x="35297" y="6203"/>
                    <a:pt x="35910" y="5979"/>
                    <a:pt x="36379" y="5979"/>
                  </a:cubicBezTo>
                  <a:close/>
                  <a:moveTo>
                    <a:pt x="21172" y="10001"/>
                  </a:moveTo>
                  <a:cubicBezTo>
                    <a:pt x="21224" y="10001"/>
                    <a:pt x="21276" y="10006"/>
                    <a:pt x="21330" y="10015"/>
                  </a:cubicBezTo>
                  <a:cubicBezTo>
                    <a:pt x="22725" y="10339"/>
                    <a:pt x="21930" y="14441"/>
                    <a:pt x="20363" y="14441"/>
                  </a:cubicBezTo>
                  <a:cubicBezTo>
                    <a:pt x="20308" y="14441"/>
                    <a:pt x="20252" y="14435"/>
                    <a:pt x="20195" y="14425"/>
                  </a:cubicBezTo>
                  <a:cubicBezTo>
                    <a:pt x="18771" y="14125"/>
                    <a:pt x="19573" y="10001"/>
                    <a:pt x="21172" y="10001"/>
                  </a:cubicBezTo>
                  <a:close/>
                  <a:moveTo>
                    <a:pt x="19764" y="21596"/>
                  </a:moveTo>
                  <a:cubicBezTo>
                    <a:pt x="20187" y="21596"/>
                    <a:pt x="20679" y="21690"/>
                    <a:pt x="21227" y="21904"/>
                  </a:cubicBezTo>
                  <a:cubicBezTo>
                    <a:pt x="23760" y="23171"/>
                    <a:pt x="23321" y="25199"/>
                    <a:pt x="21380" y="25199"/>
                  </a:cubicBezTo>
                  <a:cubicBezTo>
                    <a:pt x="20950" y="25199"/>
                    <a:pt x="20447" y="25099"/>
                    <a:pt x="19885" y="24870"/>
                  </a:cubicBezTo>
                  <a:cubicBezTo>
                    <a:pt x="17338" y="23618"/>
                    <a:pt x="17796" y="21596"/>
                    <a:pt x="19764" y="21596"/>
                  </a:cubicBezTo>
                  <a:close/>
                  <a:moveTo>
                    <a:pt x="24182" y="26162"/>
                  </a:moveTo>
                  <a:cubicBezTo>
                    <a:pt x="24978" y="26162"/>
                    <a:pt x="26067" y="26763"/>
                    <a:pt x="25869" y="27630"/>
                  </a:cubicBezTo>
                  <a:cubicBezTo>
                    <a:pt x="25759" y="27880"/>
                    <a:pt x="25466" y="27993"/>
                    <a:pt x="25120" y="27993"/>
                  </a:cubicBezTo>
                  <a:cubicBezTo>
                    <a:pt x="24325" y="27993"/>
                    <a:pt x="23247" y="27401"/>
                    <a:pt x="23445" y="26521"/>
                  </a:cubicBezTo>
                  <a:cubicBezTo>
                    <a:pt x="23553" y="26273"/>
                    <a:pt x="23840" y="26162"/>
                    <a:pt x="24182" y="26162"/>
                  </a:cubicBezTo>
                  <a:close/>
                  <a:moveTo>
                    <a:pt x="25606" y="0"/>
                  </a:moveTo>
                  <a:cubicBezTo>
                    <a:pt x="22588" y="0"/>
                    <a:pt x="17675" y="4496"/>
                    <a:pt x="17900" y="6456"/>
                  </a:cubicBezTo>
                  <a:cubicBezTo>
                    <a:pt x="16987" y="8479"/>
                    <a:pt x="18562" y="15892"/>
                    <a:pt x="17553" y="15892"/>
                  </a:cubicBezTo>
                  <a:cubicBezTo>
                    <a:pt x="17250" y="15892"/>
                    <a:pt x="16715" y="15226"/>
                    <a:pt x="15811" y="13548"/>
                  </a:cubicBezTo>
                  <a:cubicBezTo>
                    <a:pt x="13644" y="6765"/>
                    <a:pt x="18519" y="3541"/>
                    <a:pt x="16894" y="2097"/>
                  </a:cubicBezTo>
                  <a:lnTo>
                    <a:pt x="16894" y="2097"/>
                  </a:lnTo>
                  <a:cubicBezTo>
                    <a:pt x="4927" y="6524"/>
                    <a:pt x="13981" y="20631"/>
                    <a:pt x="11457" y="20631"/>
                  </a:cubicBezTo>
                  <a:cubicBezTo>
                    <a:pt x="11408" y="20631"/>
                    <a:pt x="11355" y="20625"/>
                    <a:pt x="11297" y="20615"/>
                  </a:cubicBezTo>
                  <a:cubicBezTo>
                    <a:pt x="3844" y="16823"/>
                    <a:pt x="7919" y="10273"/>
                    <a:pt x="6268" y="9241"/>
                  </a:cubicBezTo>
                  <a:lnTo>
                    <a:pt x="6268" y="9241"/>
                  </a:lnTo>
                  <a:cubicBezTo>
                    <a:pt x="1780" y="9447"/>
                    <a:pt x="1" y="18345"/>
                    <a:pt x="1368" y="21131"/>
                  </a:cubicBezTo>
                  <a:cubicBezTo>
                    <a:pt x="2425" y="24225"/>
                    <a:pt x="5314" y="26727"/>
                    <a:pt x="8563" y="26933"/>
                  </a:cubicBezTo>
                  <a:cubicBezTo>
                    <a:pt x="6681" y="33304"/>
                    <a:pt x="11968" y="36295"/>
                    <a:pt x="13180" y="37095"/>
                  </a:cubicBezTo>
                  <a:cubicBezTo>
                    <a:pt x="16091" y="38759"/>
                    <a:pt x="18570" y="39338"/>
                    <a:pt x="20584" y="39338"/>
                  </a:cubicBezTo>
                  <a:cubicBezTo>
                    <a:pt x="22940" y="39338"/>
                    <a:pt x="24659" y="38544"/>
                    <a:pt x="25688" y="37766"/>
                  </a:cubicBezTo>
                  <a:cubicBezTo>
                    <a:pt x="27932" y="35831"/>
                    <a:pt x="26101" y="36167"/>
                    <a:pt x="21975" y="35702"/>
                  </a:cubicBezTo>
                  <a:cubicBezTo>
                    <a:pt x="17100" y="35522"/>
                    <a:pt x="14469" y="31086"/>
                    <a:pt x="15991" y="29616"/>
                  </a:cubicBezTo>
                  <a:cubicBezTo>
                    <a:pt x="16201" y="29582"/>
                    <a:pt x="16415" y="29566"/>
                    <a:pt x="16633" y="29566"/>
                  </a:cubicBezTo>
                  <a:cubicBezTo>
                    <a:pt x="19978" y="29566"/>
                    <a:pt x="24301" y="33264"/>
                    <a:pt x="28670" y="33264"/>
                  </a:cubicBezTo>
                  <a:cubicBezTo>
                    <a:pt x="29941" y="33264"/>
                    <a:pt x="31216" y="32951"/>
                    <a:pt x="32471" y="32143"/>
                  </a:cubicBezTo>
                  <a:cubicBezTo>
                    <a:pt x="34277" y="31215"/>
                    <a:pt x="38068" y="28558"/>
                    <a:pt x="36933" y="27759"/>
                  </a:cubicBezTo>
                  <a:lnTo>
                    <a:pt x="36933" y="27759"/>
                  </a:lnTo>
                  <a:cubicBezTo>
                    <a:pt x="35945" y="27884"/>
                    <a:pt x="34966" y="27947"/>
                    <a:pt x="34021" y="27947"/>
                  </a:cubicBezTo>
                  <a:cubicBezTo>
                    <a:pt x="29910" y="27947"/>
                    <a:pt x="26443" y="26752"/>
                    <a:pt x="25688" y="24277"/>
                  </a:cubicBezTo>
                  <a:cubicBezTo>
                    <a:pt x="25424" y="23442"/>
                    <a:pt x="25932" y="23157"/>
                    <a:pt x="26853" y="23157"/>
                  </a:cubicBezTo>
                  <a:cubicBezTo>
                    <a:pt x="28828" y="23157"/>
                    <a:pt x="32703" y="24465"/>
                    <a:pt x="34948" y="24465"/>
                  </a:cubicBezTo>
                  <a:cubicBezTo>
                    <a:pt x="35537" y="24465"/>
                    <a:pt x="36013" y="24375"/>
                    <a:pt x="36314" y="24148"/>
                  </a:cubicBezTo>
                  <a:cubicBezTo>
                    <a:pt x="38816" y="23606"/>
                    <a:pt x="43303" y="19274"/>
                    <a:pt x="41137" y="18500"/>
                  </a:cubicBezTo>
                  <a:lnTo>
                    <a:pt x="41137" y="18500"/>
                  </a:lnTo>
                  <a:cubicBezTo>
                    <a:pt x="39565" y="18986"/>
                    <a:pt x="37927" y="19194"/>
                    <a:pt x="36455" y="19194"/>
                  </a:cubicBezTo>
                  <a:cubicBezTo>
                    <a:pt x="32299" y="19194"/>
                    <a:pt x="29474" y="17531"/>
                    <a:pt x="33245" y="15740"/>
                  </a:cubicBezTo>
                  <a:cubicBezTo>
                    <a:pt x="36340" y="14554"/>
                    <a:pt x="40131" y="15818"/>
                    <a:pt x="42375" y="13006"/>
                  </a:cubicBezTo>
                  <a:cubicBezTo>
                    <a:pt x="43355" y="10453"/>
                    <a:pt x="44696" y="5966"/>
                    <a:pt x="43742" y="4109"/>
                  </a:cubicBezTo>
                  <a:cubicBezTo>
                    <a:pt x="41314" y="2858"/>
                    <a:pt x="38595" y="2047"/>
                    <a:pt x="36153" y="2047"/>
                  </a:cubicBezTo>
                  <a:cubicBezTo>
                    <a:pt x="32654" y="2047"/>
                    <a:pt x="29725" y="3712"/>
                    <a:pt x="29041" y="8132"/>
                  </a:cubicBezTo>
                  <a:cubicBezTo>
                    <a:pt x="28743" y="9270"/>
                    <a:pt x="28120" y="10152"/>
                    <a:pt x="27203" y="10152"/>
                  </a:cubicBezTo>
                  <a:cubicBezTo>
                    <a:pt x="26852" y="10152"/>
                    <a:pt x="26459" y="10023"/>
                    <a:pt x="26024" y="9731"/>
                  </a:cubicBezTo>
                  <a:cubicBezTo>
                    <a:pt x="23651" y="7100"/>
                    <a:pt x="26901" y="3851"/>
                    <a:pt x="27468" y="1065"/>
                  </a:cubicBezTo>
                  <a:cubicBezTo>
                    <a:pt x="27065" y="312"/>
                    <a:pt x="26401" y="0"/>
                    <a:pt x="25606" y="0"/>
                  </a:cubicBezTo>
                  <a:close/>
                </a:path>
              </a:pathLst>
            </a:custGeom>
            <a:solidFill>
              <a:schemeClr val="accent4"/>
            </a:solidFill>
            <a:ln>
              <a:noFill/>
            </a:ln>
          </p:spPr>
          <p:txBody>
            <a:bodyPr spcFirstLastPara="1" lIns="91425" tIns="91425" rIns="91425" bIns="91425" anchor="ctr"/>
            <a:lstStyle/>
            <a:p>
              <a:pPr marL="0" marR="0" lvl="0" indent="0" algn="l" defTabSz="1219170" rtl="0" eaLnBrk="1" fontAlgn="base"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sp>
          <p:nvSpPr>
            <p:cNvPr id="58" name="Google Shape;793;p28"/>
            <p:cNvSpPr/>
            <p:nvPr/>
          </p:nvSpPr>
          <p:spPr>
            <a:xfrm>
              <a:off x="4842887" y="3616828"/>
              <a:ext cx="811759" cy="761749"/>
            </a:xfrm>
            <a:custGeom>
              <a:avLst/>
              <a:gdLst/>
              <a:ahLst/>
              <a:cxnLst/>
              <a:rect l="l" t="t" r="r" b="b"/>
              <a:pathLst>
                <a:path w="32471" h="30460" extrusionOk="0">
                  <a:moveTo>
                    <a:pt x="21097" y="0"/>
                  </a:moveTo>
                  <a:lnTo>
                    <a:pt x="21097" y="0"/>
                  </a:lnTo>
                  <a:cubicBezTo>
                    <a:pt x="18312" y="4075"/>
                    <a:pt x="17873" y="9827"/>
                    <a:pt x="20014" y="14675"/>
                  </a:cubicBezTo>
                  <a:cubicBezTo>
                    <a:pt x="17796" y="15759"/>
                    <a:pt x="15114" y="17177"/>
                    <a:pt x="12663" y="18544"/>
                  </a:cubicBezTo>
                  <a:cubicBezTo>
                    <a:pt x="8614" y="14005"/>
                    <a:pt x="8589" y="9827"/>
                    <a:pt x="10007" y="4901"/>
                  </a:cubicBezTo>
                  <a:lnTo>
                    <a:pt x="10007" y="4901"/>
                  </a:lnTo>
                  <a:cubicBezTo>
                    <a:pt x="7841" y="9208"/>
                    <a:pt x="8924" y="14908"/>
                    <a:pt x="12457" y="18647"/>
                  </a:cubicBezTo>
                  <a:cubicBezTo>
                    <a:pt x="10884" y="19524"/>
                    <a:pt x="8769" y="20762"/>
                    <a:pt x="6912" y="21897"/>
                  </a:cubicBezTo>
                  <a:cubicBezTo>
                    <a:pt x="2192" y="20607"/>
                    <a:pt x="26" y="15217"/>
                    <a:pt x="464" y="10446"/>
                  </a:cubicBezTo>
                  <a:lnTo>
                    <a:pt x="464" y="10446"/>
                  </a:lnTo>
                  <a:cubicBezTo>
                    <a:pt x="0" y="10884"/>
                    <a:pt x="284" y="12096"/>
                    <a:pt x="258" y="13231"/>
                  </a:cubicBezTo>
                  <a:cubicBezTo>
                    <a:pt x="568" y="16739"/>
                    <a:pt x="2734" y="20891"/>
                    <a:pt x="6628" y="22052"/>
                  </a:cubicBezTo>
                  <a:cubicBezTo>
                    <a:pt x="6345" y="22464"/>
                    <a:pt x="4153" y="23135"/>
                    <a:pt x="4230" y="23805"/>
                  </a:cubicBezTo>
                  <a:cubicBezTo>
                    <a:pt x="4926" y="23367"/>
                    <a:pt x="6061" y="22671"/>
                    <a:pt x="7170" y="22000"/>
                  </a:cubicBezTo>
                  <a:lnTo>
                    <a:pt x="7170" y="22000"/>
                  </a:lnTo>
                  <a:cubicBezTo>
                    <a:pt x="5519" y="24527"/>
                    <a:pt x="6783" y="29840"/>
                    <a:pt x="9491" y="30459"/>
                  </a:cubicBezTo>
                  <a:cubicBezTo>
                    <a:pt x="5881" y="28138"/>
                    <a:pt x="5287" y="21819"/>
                    <a:pt x="10162" y="20220"/>
                  </a:cubicBezTo>
                  <a:cubicBezTo>
                    <a:pt x="14902" y="21989"/>
                    <a:pt x="18574" y="27881"/>
                    <a:pt x="24211" y="27881"/>
                  </a:cubicBezTo>
                  <a:cubicBezTo>
                    <a:pt x="24248" y="27881"/>
                    <a:pt x="24284" y="27881"/>
                    <a:pt x="24321" y="27880"/>
                  </a:cubicBezTo>
                  <a:cubicBezTo>
                    <a:pt x="18956" y="27236"/>
                    <a:pt x="15397" y="22438"/>
                    <a:pt x="10394" y="20091"/>
                  </a:cubicBezTo>
                  <a:cubicBezTo>
                    <a:pt x="13515" y="18286"/>
                    <a:pt x="16816" y="16507"/>
                    <a:pt x="20246" y="14804"/>
                  </a:cubicBezTo>
                  <a:lnTo>
                    <a:pt x="21871" y="14005"/>
                  </a:lnTo>
                  <a:cubicBezTo>
                    <a:pt x="24118" y="15173"/>
                    <a:pt x="27476" y="18015"/>
                    <a:pt x="30159" y="18015"/>
                  </a:cubicBezTo>
                  <a:cubicBezTo>
                    <a:pt x="30617" y="18015"/>
                    <a:pt x="31055" y="17932"/>
                    <a:pt x="31465" y="17745"/>
                  </a:cubicBezTo>
                  <a:lnTo>
                    <a:pt x="31465" y="17745"/>
                  </a:lnTo>
                  <a:cubicBezTo>
                    <a:pt x="31199" y="17778"/>
                    <a:pt x="30936" y="17794"/>
                    <a:pt x="30677" y="17794"/>
                  </a:cubicBezTo>
                  <a:cubicBezTo>
                    <a:pt x="27570" y="17794"/>
                    <a:pt x="24936" y="15495"/>
                    <a:pt x="22103" y="13876"/>
                  </a:cubicBezTo>
                  <a:cubicBezTo>
                    <a:pt x="25224" y="12380"/>
                    <a:pt x="31671" y="9053"/>
                    <a:pt x="32471" y="6061"/>
                  </a:cubicBezTo>
                  <a:lnTo>
                    <a:pt x="32471" y="6061"/>
                  </a:lnTo>
                  <a:cubicBezTo>
                    <a:pt x="31052" y="8176"/>
                    <a:pt x="28912" y="9904"/>
                    <a:pt x="26539" y="11297"/>
                  </a:cubicBezTo>
                  <a:cubicBezTo>
                    <a:pt x="25966" y="10495"/>
                    <a:pt x="28283" y="4708"/>
                    <a:pt x="28085" y="4708"/>
                  </a:cubicBezTo>
                  <a:cubicBezTo>
                    <a:pt x="28060" y="4708"/>
                    <a:pt x="27995" y="4799"/>
                    <a:pt x="27880" y="5004"/>
                  </a:cubicBezTo>
                  <a:cubicBezTo>
                    <a:pt x="24037" y="12432"/>
                    <a:pt x="30201" y="9904"/>
                    <a:pt x="20194" y="14572"/>
                  </a:cubicBezTo>
                  <a:cubicBezTo>
                    <a:pt x="17770" y="9208"/>
                    <a:pt x="19034" y="4256"/>
                    <a:pt x="21097" y="0"/>
                  </a:cubicBezTo>
                  <a:close/>
                </a:path>
              </a:pathLst>
            </a:custGeom>
            <a:solidFill>
              <a:schemeClr val="accent3"/>
            </a:solidFill>
            <a:ln>
              <a:noFill/>
            </a:ln>
          </p:spPr>
          <p:txBody>
            <a:bodyPr spcFirstLastPara="1" lIns="91425" tIns="91425" rIns="91425" bIns="91425" anchor="ctr"/>
            <a:lstStyle/>
            <a:p>
              <a:pPr marL="0" marR="0" lvl="0" indent="0" algn="l" defTabSz="1219170" rtl="0" eaLnBrk="1" fontAlgn="base"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grpSp>
      <p:sp>
        <p:nvSpPr>
          <p:cNvPr id="59" name="Google Shape;794;p28"/>
          <p:cNvSpPr/>
          <p:nvPr/>
        </p:nvSpPr>
        <p:spPr>
          <a:xfrm rot="11297389">
            <a:off x="10316634" y="-254000"/>
            <a:ext cx="2266951" cy="3073400"/>
          </a:xfrm>
          <a:custGeom>
            <a:avLst/>
            <a:gdLst/>
            <a:ahLst/>
            <a:cxnLst/>
            <a:rect l="l" t="t" r="r" b="b"/>
            <a:pathLst>
              <a:path w="29738" h="40284" extrusionOk="0">
                <a:moveTo>
                  <a:pt x="20659" y="0"/>
                </a:moveTo>
                <a:cubicBezTo>
                  <a:pt x="17022" y="4411"/>
                  <a:pt x="13953" y="10291"/>
                  <a:pt x="14882" y="16326"/>
                </a:cubicBezTo>
                <a:lnTo>
                  <a:pt x="14701" y="16584"/>
                </a:lnTo>
                <a:cubicBezTo>
                  <a:pt x="14340" y="17177"/>
                  <a:pt x="13979" y="17770"/>
                  <a:pt x="13669" y="18389"/>
                </a:cubicBezTo>
                <a:cubicBezTo>
                  <a:pt x="13205" y="13308"/>
                  <a:pt x="12406" y="8228"/>
                  <a:pt x="11271" y="3250"/>
                </a:cubicBezTo>
                <a:lnTo>
                  <a:pt x="11271" y="3250"/>
                </a:lnTo>
                <a:cubicBezTo>
                  <a:pt x="9698" y="8486"/>
                  <a:pt x="10497" y="14185"/>
                  <a:pt x="13463" y="18776"/>
                </a:cubicBezTo>
                <a:cubicBezTo>
                  <a:pt x="12844" y="19988"/>
                  <a:pt x="12303" y="21200"/>
                  <a:pt x="11813" y="22490"/>
                </a:cubicBezTo>
                <a:cubicBezTo>
                  <a:pt x="10342" y="17693"/>
                  <a:pt x="8150" y="12354"/>
                  <a:pt x="4540" y="8743"/>
                </a:cubicBezTo>
                <a:lnTo>
                  <a:pt x="4540" y="8743"/>
                </a:lnTo>
                <a:cubicBezTo>
                  <a:pt x="6551" y="13412"/>
                  <a:pt x="7634" y="19086"/>
                  <a:pt x="11658" y="22928"/>
                </a:cubicBezTo>
                <a:cubicBezTo>
                  <a:pt x="11451" y="23444"/>
                  <a:pt x="11271" y="23960"/>
                  <a:pt x="11116" y="24502"/>
                </a:cubicBezTo>
                <a:cubicBezTo>
                  <a:pt x="7067" y="22206"/>
                  <a:pt x="4978" y="18183"/>
                  <a:pt x="2579" y="14495"/>
                </a:cubicBezTo>
                <a:lnTo>
                  <a:pt x="2579" y="14495"/>
                </a:lnTo>
                <a:cubicBezTo>
                  <a:pt x="3559" y="18802"/>
                  <a:pt x="5571" y="24579"/>
                  <a:pt x="10884" y="25250"/>
                </a:cubicBezTo>
                <a:cubicBezTo>
                  <a:pt x="10729" y="25765"/>
                  <a:pt x="10652" y="25997"/>
                  <a:pt x="10420" y="26926"/>
                </a:cubicBezTo>
                <a:cubicBezTo>
                  <a:pt x="6758" y="25688"/>
                  <a:pt x="2786" y="24553"/>
                  <a:pt x="0" y="21226"/>
                </a:cubicBezTo>
                <a:lnTo>
                  <a:pt x="0" y="21226"/>
                </a:lnTo>
                <a:cubicBezTo>
                  <a:pt x="136" y="25466"/>
                  <a:pt x="4517" y="27533"/>
                  <a:pt x="8624" y="27533"/>
                </a:cubicBezTo>
                <a:cubicBezTo>
                  <a:pt x="9188" y="27533"/>
                  <a:pt x="9748" y="27494"/>
                  <a:pt x="10291" y="27416"/>
                </a:cubicBezTo>
                <a:lnTo>
                  <a:pt x="10291" y="27416"/>
                </a:lnTo>
                <a:cubicBezTo>
                  <a:pt x="10162" y="27932"/>
                  <a:pt x="10033" y="28422"/>
                  <a:pt x="9930" y="28938"/>
                </a:cubicBezTo>
                <a:cubicBezTo>
                  <a:pt x="7962" y="29088"/>
                  <a:pt x="5995" y="29292"/>
                  <a:pt x="3944" y="29292"/>
                </a:cubicBezTo>
                <a:cubicBezTo>
                  <a:pt x="2822" y="29292"/>
                  <a:pt x="1676" y="29231"/>
                  <a:pt x="490" y="29067"/>
                </a:cubicBezTo>
                <a:lnTo>
                  <a:pt x="490" y="29067"/>
                </a:lnTo>
                <a:cubicBezTo>
                  <a:pt x="1849" y="30026"/>
                  <a:pt x="3422" y="30331"/>
                  <a:pt x="5062" y="30331"/>
                </a:cubicBezTo>
                <a:cubicBezTo>
                  <a:pt x="6596" y="30331"/>
                  <a:pt x="8190" y="30064"/>
                  <a:pt x="9723" y="29814"/>
                </a:cubicBezTo>
                <a:lnTo>
                  <a:pt x="9723" y="29814"/>
                </a:lnTo>
                <a:cubicBezTo>
                  <a:pt x="9620" y="30253"/>
                  <a:pt x="9543" y="30666"/>
                  <a:pt x="9466" y="31104"/>
                </a:cubicBezTo>
                <a:cubicBezTo>
                  <a:pt x="6912" y="31517"/>
                  <a:pt x="4617" y="33245"/>
                  <a:pt x="1960" y="34122"/>
                </a:cubicBezTo>
                <a:cubicBezTo>
                  <a:pt x="2357" y="34238"/>
                  <a:pt x="2774" y="34290"/>
                  <a:pt x="3202" y="34290"/>
                </a:cubicBezTo>
                <a:cubicBezTo>
                  <a:pt x="5248" y="34290"/>
                  <a:pt x="7562" y="33085"/>
                  <a:pt x="9311" y="31826"/>
                </a:cubicBezTo>
                <a:lnTo>
                  <a:pt x="9311" y="31826"/>
                </a:lnTo>
                <a:cubicBezTo>
                  <a:pt x="8167" y="38164"/>
                  <a:pt x="7894" y="40283"/>
                  <a:pt x="8013" y="40283"/>
                </a:cubicBezTo>
                <a:cubicBezTo>
                  <a:pt x="8206" y="40283"/>
                  <a:pt x="9423" y="34747"/>
                  <a:pt x="9646" y="32548"/>
                </a:cubicBezTo>
                <a:cubicBezTo>
                  <a:pt x="10136" y="34431"/>
                  <a:pt x="11967" y="36881"/>
                  <a:pt x="14159" y="36984"/>
                </a:cubicBezTo>
                <a:cubicBezTo>
                  <a:pt x="12483" y="35592"/>
                  <a:pt x="12122" y="32780"/>
                  <a:pt x="9852" y="31491"/>
                </a:cubicBezTo>
                <a:cubicBezTo>
                  <a:pt x="9956" y="30949"/>
                  <a:pt x="10059" y="30382"/>
                  <a:pt x="10188" y="29814"/>
                </a:cubicBezTo>
                <a:cubicBezTo>
                  <a:pt x="11451" y="32445"/>
                  <a:pt x="15681" y="33941"/>
                  <a:pt x="18415" y="34508"/>
                </a:cubicBezTo>
                <a:cubicBezTo>
                  <a:pt x="15733" y="33116"/>
                  <a:pt x="13747" y="29557"/>
                  <a:pt x="10368" y="29067"/>
                </a:cubicBezTo>
                <a:cubicBezTo>
                  <a:pt x="10471" y="28499"/>
                  <a:pt x="10626" y="27958"/>
                  <a:pt x="10755" y="27416"/>
                </a:cubicBezTo>
                <a:cubicBezTo>
                  <a:pt x="13341" y="28949"/>
                  <a:pt x="16615" y="30151"/>
                  <a:pt x="19857" y="30151"/>
                </a:cubicBezTo>
                <a:cubicBezTo>
                  <a:pt x="21141" y="30151"/>
                  <a:pt x="22421" y="29963"/>
                  <a:pt x="23650" y="29531"/>
                </a:cubicBezTo>
                <a:lnTo>
                  <a:pt x="23650" y="29531"/>
                </a:lnTo>
                <a:cubicBezTo>
                  <a:pt x="23516" y="29538"/>
                  <a:pt x="23382" y="29542"/>
                  <a:pt x="23248" y="29542"/>
                </a:cubicBezTo>
                <a:cubicBezTo>
                  <a:pt x="19522" y="29542"/>
                  <a:pt x="15846" y="26761"/>
                  <a:pt x="11908" y="26761"/>
                </a:cubicBezTo>
                <a:cubicBezTo>
                  <a:pt x="11577" y="26761"/>
                  <a:pt x="11245" y="26780"/>
                  <a:pt x="10910" y="26823"/>
                </a:cubicBezTo>
                <a:cubicBezTo>
                  <a:pt x="11013" y="26359"/>
                  <a:pt x="11142" y="25894"/>
                  <a:pt x="11400" y="25017"/>
                </a:cubicBezTo>
                <a:cubicBezTo>
                  <a:pt x="14088" y="25693"/>
                  <a:pt x="17223" y="26342"/>
                  <a:pt x="19887" y="26342"/>
                </a:cubicBezTo>
                <a:cubicBezTo>
                  <a:pt x="21696" y="26342"/>
                  <a:pt x="23288" y="26042"/>
                  <a:pt x="24373" y="25250"/>
                </a:cubicBezTo>
                <a:lnTo>
                  <a:pt x="24373" y="25250"/>
                </a:lnTo>
                <a:cubicBezTo>
                  <a:pt x="23649" y="25368"/>
                  <a:pt x="22922" y="25416"/>
                  <a:pt x="22193" y="25416"/>
                </a:cubicBezTo>
                <a:cubicBezTo>
                  <a:pt x="19226" y="25416"/>
                  <a:pt x="16227" y="24628"/>
                  <a:pt x="13264" y="24628"/>
                </a:cubicBezTo>
                <a:cubicBezTo>
                  <a:pt x="12675" y="24628"/>
                  <a:pt x="12088" y="24659"/>
                  <a:pt x="11503" y="24734"/>
                </a:cubicBezTo>
                <a:cubicBezTo>
                  <a:pt x="11684" y="24141"/>
                  <a:pt x="11890" y="23547"/>
                  <a:pt x="12096" y="22954"/>
                </a:cubicBezTo>
                <a:cubicBezTo>
                  <a:pt x="13934" y="23651"/>
                  <a:pt x="15855" y="23994"/>
                  <a:pt x="17767" y="23994"/>
                </a:cubicBezTo>
                <a:cubicBezTo>
                  <a:pt x="20523" y="23994"/>
                  <a:pt x="23262" y="23282"/>
                  <a:pt x="25714" y="21897"/>
                </a:cubicBezTo>
                <a:lnTo>
                  <a:pt x="25714" y="21897"/>
                </a:lnTo>
                <a:cubicBezTo>
                  <a:pt x="24100" y="22475"/>
                  <a:pt x="22386" y="22662"/>
                  <a:pt x="20631" y="22662"/>
                </a:cubicBezTo>
                <a:cubicBezTo>
                  <a:pt x="17926" y="22662"/>
                  <a:pt x="15122" y="22218"/>
                  <a:pt x="12431" y="22077"/>
                </a:cubicBezTo>
                <a:cubicBezTo>
                  <a:pt x="12793" y="21175"/>
                  <a:pt x="12844" y="21020"/>
                  <a:pt x="13566" y="19524"/>
                </a:cubicBezTo>
                <a:cubicBezTo>
                  <a:pt x="14461" y="19680"/>
                  <a:pt x="15415" y="19765"/>
                  <a:pt x="16388" y="19765"/>
                </a:cubicBezTo>
                <a:cubicBezTo>
                  <a:pt x="20240" y="19765"/>
                  <a:pt x="24403" y="18438"/>
                  <a:pt x="26462" y="14959"/>
                </a:cubicBezTo>
                <a:lnTo>
                  <a:pt x="26462" y="14959"/>
                </a:lnTo>
                <a:cubicBezTo>
                  <a:pt x="22722" y="17744"/>
                  <a:pt x="17925" y="17744"/>
                  <a:pt x="13747" y="19137"/>
                </a:cubicBezTo>
                <a:cubicBezTo>
                  <a:pt x="14211" y="18234"/>
                  <a:pt x="14701" y="17332"/>
                  <a:pt x="15268" y="16481"/>
                </a:cubicBezTo>
                <a:cubicBezTo>
                  <a:pt x="21071" y="15526"/>
                  <a:pt x="27983" y="10936"/>
                  <a:pt x="29221" y="7841"/>
                </a:cubicBezTo>
                <a:lnTo>
                  <a:pt x="29221" y="7841"/>
                </a:lnTo>
                <a:cubicBezTo>
                  <a:pt x="25121" y="10858"/>
                  <a:pt x="20194" y="13360"/>
                  <a:pt x="15630" y="16016"/>
                </a:cubicBezTo>
                <a:cubicBezTo>
                  <a:pt x="18931" y="11271"/>
                  <a:pt x="28731" y="5829"/>
                  <a:pt x="29737" y="1032"/>
                </a:cubicBezTo>
                <a:lnTo>
                  <a:pt x="29737" y="1032"/>
                </a:lnTo>
                <a:cubicBezTo>
                  <a:pt x="27803" y="3173"/>
                  <a:pt x="25249" y="4668"/>
                  <a:pt x="22954" y="6396"/>
                </a:cubicBezTo>
                <a:cubicBezTo>
                  <a:pt x="19369" y="8821"/>
                  <a:pt x="18080" y="12483"/>
                  <a:pt x="15243" y="15759"/>
                </a:cubicBezTo>
                <a:cubicBezTo>
                  <a:pt x="16223" y="10368"/>
                  <a:pt x="19627" y="5649"/>
                  <a:pt x="20659" y="0"/>
                </a:cubicBezTo>
                <a:close/>
              </a:path>
            </a:pathLst>
          </a:custGeom>
          <a:solidFill>
            <a:schemeClr val="accent3"/>
          </a:solidFill>
          <a:ln>
            <a:noFill/>
          </a:ln>
        </p:spPr>
        <p:txBody>
          <a:bodyPr spcFirstLastPara="1" lIns="121900" tIns="121900" rIns="121900" bIns="121900" anchor="ctr"/>
          <a:lstStyle/>
          <a:p>
            <a:pPr marL="0" marR="0" lvl="0" indent="0" algn="l" defTabSz="1219170" rtl="0" eaLnBrk="1" fontAlgn="base"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sp>
        <p:nvSpPr>
          <p:cNvPr id="60" name="Google Shape;795;p28"/>
          <p:cNvSpPr/>
          <p:nvPr/>
        </p:nvSpPr>
        <p:spPr>
          <a:xfrm rot="16200000" flipH="1">
            <a:off x="10338859" y="-718608"/>
            <a:ext cx="1492251" cy="2023533"/>
          </a:xfrm>
          <a:custGeom>
            <a:avLst/>
            <a:gdLst/>
            <a:ahLst/>
            <a:cxnLst/>
            <a:rect l="l" t="t" r="r" b="b"/>
            <a:pathLst>
              <a:path w="29738" h="40284" extrusionOk="0">
                <a:moveTo>
                  <a:pt x="20659" y="0"/>
                </a:moveTo>
                <a:cubicBezTo>
                  <a:pt x="17022" y="4411"/>
                  <a:pt x="13953" y="10291"/>
                  <a:pt x="14882" y="16326"/>
                </a:cubicBezTo>
                <a:lnTo>
                  <a:pt x="14701" y="16584"/>
                </a:lnTo>
                <a:cubicBezTo>
                  <a:pt x="14340" y="17177"/>
                  <a:pt x="13979" y="17770"/>
                  <a:pt x="13669" y="18389"/>
                </a:cubicBezTo>
                <a:cubicBezTo>
                  <a:pt x="13205" y="13308"/>
                  <a:pt x="12406" y="8228"/>
                  <a:pt x="11271" y="3250"/>
                </a:cubicBezTo>
                <a:lnTo>
                  <a:pt x="11271" y="3250"/>
                </a:lnTo>
                <a:cubicBezTo>
                  <a:pt x="9698" y="8486"/>
                  <a:pt x="10497" y="14185"/>
                  <a:pt x="13463" y="18776"/>
                </a:cubicBezTo>
                <a:cubicBezTo>
                  <a:pt x="12844" y="19988"/>
                  <a:pt x="12303" y="21200"/>
                  <a:pt x="11813" y="22490"/>
                </a:cubicBezTo>
                <a:cubicBezTo>
                  <a:pt x="10342" y="17693"/>
                  <a:pt x="8150" y="12354"/>
                  <a:pt x="4540" y="8743"/>
                </a:cubicBezTo>
                <a:lnTo>
                  <a:pt x="4540" y="8743"/>
                </a:lnTo>
                <a:cubicBezTo>
                  <a:pt x="6551" y="13412"/>
                  <a:pt x="7634" y="19086"/>
                  <a:pt x="11658" y="22928"/>
                </a:cubicBezTo>
                <a:cubicBezTo>
                  <a:pt x="11451" y="23444"/>
                  <a:pt x="11271" y="23960"/>
                  <a:pt x="11116" y="24502"/>
                </a:cubicBezTo>
                <a:cubicBezTo>
                  <a:pt x="7067" y="22206"/>
                  <a:pt x="4978" y="18183"/>
                  <a:pt x="2579" y="14495"/>
                </a:cubicBezTo>
                <a:lnTo>
                  <a:pt x="2579" y="14495"/>
                </a:lnTo>
                <a:cubicBezTo>
                  <a:pt x="3559" y="18802"/>
                  <a:pt x="5571" y="24579"/>
                  <a:pt x="10884" y="25250"/>
                </a:cubicBezTo>
                <a:cubicBezTo>
                  <a:pt x="10729" y="25765"/>
                  <a:pt x="10652" y="25997"/>
                  <a:pt x="10420" y="26926"/>
                </a:cubicBezTo>
                <a:cubicBezTo>
                  <a:pt x="6758" y="25688"/>
                  <a:pt x="2786" y="24553"/>
                  <a:pt x="0" y="21226"/>
                </a:cubicBezTo>
                <a:lnTo>
                  <a:pt x="0" y="21226"/>
                </a:lnTo>
                <a:cubicBezTo>
                  <a:pt x="136" y="25466"/>
                  <a:pt x="4517" y="27533"/>
                  <a:pt x="8624" y="27533"/>
                </a:cubicBezTo>
                <a:cubicBezTo>
                  <a:pt x="9188" y="27533"/>
                  <a:pt x="9748" y="27494"/>
                  <a:pt x="10291" y="27416"/>
                </a:cubicBezTo>
                <a:lnTo>
                  <a:pt x="10291" y="27416"/>
                </a:lnTo>
                <a:cubicBezTo>
                  <a:pt x="10162" y="27932"/>
                  <a:pt x="10033" y="28422"/>
                  <a:pt x="9930" y="28938"/>
                </a:cubicBezTo>
                <a:cubicBezTo>
                  <a:pt x="7962" y="29088"/>
                  <a:pt x="5995" y="29292"/>
                  <a:pt x="3944" y="29292"/>
                </a:cubicBezTo>
                <a:cubicBezTo>
                  <a:pt x="2822" y="29292"/>
                  <a:pt x="1676" y="29231"/>
                  <a:pt x="490" y="29067"/>
                </a:cubicBezTo>
                <a:lnTo>
                  <a:pt x="490" y="29067"/>
                </a:lnTo>
                <a:cubicBezTo>
                  <a:pt x="1849" y="30026"/>
                  <a:pt x="3422" y="30331"/>
                  <a:pt x="5062" y="30331"/>
                </a:cubicBezTo>
                <a:cubicBezTo>
                  <a:pt x="6596" y="30331"/>
                  <a:pt x="8190" y="30064"/>
                  <a:pt x="9723" y="29814"/>
                </a:cubicBezTo>
                <a:lnTo>
                  <a:pt x="9723" y="29814"/>
                </a:lnTo>
                <a:cubicBezTo>
                  <a:pt x="9620" y="30253"/>
                  <a:pt x="9543" y="30666"/>
                  <a:pt x="9466" y="31104"/>
                </a:cubicBezTo>
                <a:cubicBezTo>
                  <a:pt x="6912" y="31517"/>
                  <a:pt x="4617" y="33245"/>
                  <a:pt x="1960" y="34122"/>
                </a:cubicBezTo>
                <a:cubicBezTo>
                  <a:pt x="2357" y="34238"/>
                  <a:pt x="2774" y="34290"/>
                  <a:pt x="3202" y="34290"/>
                </a:cubicBezTo>
                <a:cubicBezTo>
                  <a:pt x="5248" y="34290"/>
                  <a:pt x="7562" y="33085"/>
                  <a:pt x="9311" y="31826"/>
                </a:cubicBezTo>
                <a:lnTo>
                  <a:pt x="9311" y="31826"/>
                </a:lnTo>
                <a:cubicBezTo>
                  <a:pt x="8167" y="38164"/>
                  <a:pt x="7894" y="40283"/>
                  <a:pt x="8013" y="40283"/>
                </a:cubicBezTo>
                <a:cubicBezTo>
                  <a:pt x="8206" y="40283"/>
                  <a:pt x="9423" y="34747"/>
                  <a:pt x="9646" y="32548"/>
                </a:cubicBezTo>
                <a:cubicBezTo>
                  <a:pt x="10136" y="34431"/>
                  <a:pt x="11967" y="36881"/>
                  <a:pt x="14159" y="36984"/>
                </a:cubicBezTo>
                <a:cubicBezTo>
                  <a:pt x="12483" y="35592"/>
                  <a:pt x="12122" y="32780"/>
                  <a:pt x="9852" y="31491"/>
                </a:cubicBezTo>
                <a:cubicBezTo>
                  <a:pt x="9956" y="30949"/>
                  <a:pt x="10059" y="30382"/>
                  <a:pt x="10188" y="29814"/>
                </a:cubicBezTo>
                <a:cubicBezTo>
                  <a:pt x="11451" y="32445"/>
                  <a:pt x="15681" y="33941"/>
                  <a:pt x="18415" y="34508"/>
                </a:cubicBezTo>
                <a:cubicBezTo>
                  <a:pt x="15733" y="33116"/>
                  <a:pt x="13747" y="29557"/>
                  <a:pt x="10368" y="29067"/>
                </a:cubicBezTo>
                <a:cubicBezTo>
                  <a:pt x="10471" y="28499"/>
                  <a:pt x="10626" y="27958"/>
                  <a:pt x="10755" y="27416"/>
                </a:cubicBezTo>
                <a:cubicBezTo>
                  <a:pt x="13341" y="28949"/>
                  <a:pt x="16615" y="30151"/>
                  <a:pt x="19857" y="30151"/>
                </a:cubicBezTo>
                <a:cubicBezTo>
                  <a:pt x="21141" y="30151"/>
                  <a:pt x="22421" y="29963"/>
                  <a:pt x="23650" y="29531"/>
                </a:cubicBezTo>
                <a:lnTo>
                  <a:pt x="23650" y="29531"/>
                </a:lnTo>
                <a:cubicBezTo>
                  <a:pt x="23516" y="29538"/>
                  <a:pt x="23382" y="29542"/>
                  <a:pt x="23248" y="29542"/>
                </a:cubicBezTo>
                <a:cubicBezTo>
                  <a:pt x="19522" y="29542"/>
                  <a:pt x="15846" y="26761"/>
                  <a:pt x="11908" y="26761"/>
                </a:cubicBezTo>
                <a:cubicBezTo>
                  <a:pt x="11577" y="26761"/>
                  <a:pt x="11245" y="26780"/>
                  <a:pt x="10910" y="26823"/>
                </a:cubicBezTo>
                <a:cubicBezTo>
                  <a:pt x="11013" y="26359"/>
                  <a:pt x="11142" y="25894"/>
                  <a:pt x="11400" y="25017"/>
                </a:cubicBezTo>
                <a:cubicBezTo>
                  <a:pt x="14088" y="25693"/>
                  <a:pt x="17223" y="26342"/>
                  <a:pt x="19887" y="26342"/>
                </a:cubicBezTo>
                <a:cubicBezTo>
                  <a:pt x="21696" y="26342"/>
                  <a:pt x="23288" y="26042"/>
                  <a:pt x="24373" y="25250"/>
                </a:cubicBezTo>
                <a:lnTo>
                  <a:pt x="24373" y="25250"/>
                </a:lnTo>
                <a:cubicBezTo>
                  <a:pt x="23649" y="25368"/>
                  <a:pt x="22922" y="25416"/>
                  <a:pt x="22193" y="25416"/>
                </a:cubicBezTo>
                <a:cubicBezTo>
                  <a:pt x="19226" y="25416"/>
                  <a:pt x="16227" y="24628"/>
                  <a:pt x="13264" y="24628"/>
                </a:cubicBezTo>
                <a:cubicBezTo>
                  <a:pt x="12675" y="24628"/>
                  <a:pt x="12088" y="24659"/>
                  <a:pt x="11503" y="24734"/>
                </a:cubicBezTo>
                <a:cubicBezTo>
                  <a:pt x="11684" y="24141"/>
                  <a:pt x="11890" y="23547"/>
                  <a:pt x="12096" y="22954"/>
                </a:cubicBezTo>
                <a:cubicBezTo>
                  <a:pt x="13934" y="23651"/>
                  <a:pt x="15855" y="23994"/>
                  <a:pt x="17767" y="23994"/>
                </a:cubicBezTo>
                <a:cubicBezTo>
                  <a:pt x="20523" y="23994"/>
                  <a:pt x="23262" y="23282"/>
                  <a:pt x="25714" y="21897"/>
                </a:cubicBezTo>
                <a:lnTo>
                  <a:pt x="25714" y="21897"/>
                </a:lnTo>
                <a:cubicBezTo>
                  <a:pt x="24100" y="22475"/>
                  <a:pt x="22386" y="22662"/>
                  <a:pt x="20631" y="22662"/>
                </a:cubicBezTo>
                <a:cubicBezTo>
                  <a:pt x="17926" y="22662"/>
                  <a:pt x="15122" y="22218"/>
                  <a:pt x="12431" y="22077"/>
                </a:cubicBezTo>
                <a:cubicBezTo>
                  <a:pt x="12793" y="21175"/>
                  <a:pt x="12844" y="21020"/>
                  <a:pt x="13566" y="19524"/>
                </a:cubicBezTo>
                <a:cubicBezTo>
                  <a:pt x="14461" y="19680"/>
                  <a:pt x="15415" y="19765"/>
                  <a:pt x="16388" y="19765"/>
                </a:cubicBezTo>
                <a:cubicBezTo>
                  <a:pt x="20240" y="19765"/>
                  <a:pt x="24403" y="18438"/>
                  <a:pt x="26462" y="14959"/>
                </a:cubicBezTo>
                <a:lnTo>
                  <a:pt x="26462" y="14959"/>
                </a:lnTo>
                <a:cubicBezTo>
                  <a:pt x="22722" y="17744"/>
                  <a:pt x="17925" y="17744"/>
                  <a:pt x="13747" y="19137"/>
                </a:cubicBezTo>
                <a:cubicBezTo>
                  <a:pt x="14211" y="18234"/>
                  <a:pt x="14701" y="17332"/>
                  <a:pt x="15268" y="16481"/>
                </a:cubicBezTo>
                <a:cubicBezTo>
                  <a:pt x="21071" y="15526"/>
                  <a:pt x="27983" y="10936"/>
                  <a:pt x="29221" y="7841"/>
                </a:cubicBezTo>
                <a:lnTo>
                  <a:pt x="29221" y="7841"/>
                </a:lnTo>
                <a:cubicBezTo>
                  <a:pt x="25121" y="10858"/>
                  <a:pt x="20194" y="13360"/>
                  <a:pt x="15630" y="16016"/>
                </a:cubicBezTo>
                <a:cubicBezTo>
                  <a:pt x="18931" y="11271"/>
                  <a:pt x="28731" y="5829"/>
                  <a:pt x="29737" y="1032"/>
                </a:cubicBezTo>
                <a:lnTo>
                  <a:pt x="29737" y="1032"/>
                </a:lnTo>
                <a:cubicBezTo>
                  <a:pt x="27803" y="3173"/>
                  <a:pt x="25249" y="4668"/>
                  <a:pt x="22954" y="6396"/>
                </a:cubicBezTo>
                <a:cubicBezTo>
                  <a:pt x="19369" y="8821"/>
                  <a:pt x="18080" y="12483"/>
                  <a:pt x="15243" y="15759"/>
                </a:cubicBezTo>
                <a:cubicBezTo>
                  <a:pt x="16223" y="10368"/>
                  <a:pt x="19627" y="5649"/>
                  <a:pt x="20659" y="0"/>
                </a:cubicBezTo>
                <a:close/>
              </a:path>
            </a:pathLst>
          </a:custGeom>
          <a:solidFill>
            <a:schemeClr val="accent4"/>
          </a:solidFill>
          <a:ln>
            <a:noFill/>
          </a:ln>
        </p:spPr>
        <p:txBody>
          <a:bodyPr spcFirstLastPara="1" lIns="121900" tIns="121900" rIns="121900" bIns="121900" anchor="ctr"/>
          <a:lstStyle/>
          <a:p>
            <a:pPr marL="0" marR="0" lvl="0" indent="0" algn="l" defTabSz="1219170" rtl="0" eaLnBrk="1" fontAlgn="base"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sp>
        <p:nvSpPr>
          <p:cNvPr id="61" name="Google Shape;796;p28"/>
          <p:cNvSpPr/>
          <p:nvPr/>
        </p:nvSpPr>
        <p:spPr>
          <a:xfrm rot="6366138">
            <a:off x="17992" y="-555626"/>
            <a:ext cx="2302933" cy="3117851"/>
          </a:xfrm>
          <a:custGeom>
            <a:avLst/>
            <a:gdLst/>
            <a:ahLst/>
            <a:cxnLst/>
            <a:rect l="l" t="t" r="r" b="b"/>
            <a:pathLst>
              <a:path w="29738" h="40284" extrusionOk="0">
                <a:moveTo>
                  <a:pt x="20659" y="0"/>
                </a:moveTo>
                <a:cubicBezTo>
                  <a:pt x="17022" y="4411"/>
                  <a:pt x="13953" y="10291"/>
                  <a:pt x="14882" y="16326"/>
                </a:cubicBezTo>
                <a:lnTo>
                  <a:pt x="14701" y="16584"/>
                </a:lnTo>
                <a:cubicBezTo>
                  <a:pt x="14340" y="17177"/>
                  <a:pt x="13979" y="17770"/>
                  <a:pt x="13669" y="18389"/>
                </a:cubicBezTo>
                <a:cubicBezTo>
                  <a:pt x="13205" y="13308"/>
                  <a:pt x="12406" y="8228"/>
                  <a:pt x="11271" y="3250"/>
                </a:cubicBezTo>
                <a:lnTo>
                  <a:pt x="11271" y="3250"/>
                </a:lnTo>
                <a:cubicBezTo>
                  <a:pt x="9698" y="8486"/>
                  <a:pt x="10497" y="14185"/>
                  <a:pt x="13463" y="18776"/>
                </a:cubicBezTo>
                <a:cubicBezTo>
                  <a:pt x="12844" y="19988"/>
                  <a:pt x="12303" y="21200"/>
                  <a:pt x="11813" y="22490"/>
                </a:cubicBezTo>
                <a:cubicBezTo>
                  <a:pt x="10342" y="17693"/>
                  <a:pt x="8150" y="12354"/>
                  <a:pt x="4540" y="8743"/>
                </a:cubicBezTo>
                <a:lnTo>
                  <a:pt x="4540" y="8743"/>
                </a:lnTo>
                <a:cubicBezTo>
                  <a:pt x="6551" y="13412"/>
                  <a:pt x="7634" y="19086"/>
                  <a:pt x="11658" y="22928"/>
                </a:cubicBezTo>
                <a:cubicBezTo>
                  <a:pt x="11451" y="23444"/>
                  <a:pt x="11271" y="23960"/>
                  <a:pt x="11116" y="24502"/>
                </a:cubicBezTo>
                <a:cubicBezTo>
                  <a:pt x="7067" y="22206"/>
                  <a:pt x="4978" y="18183"/>
                  <a:pt x="2579" y="14495"/>
                </a:cubicBezTo>
                <a:lnTo>
                  <a:pt x="2579" y="14495"/>
                </a:lnTo>
                <a:cubicBezTo>
                  <a:pt x="3559" y="18802"/>
                  <a:pt x="5571" y="24579"/>
                  <a:pt x="10884" y="25250"/>
                </a:cubicBezTo>
                <a:cubicBezTo>
                  <a:pt x="10729" y="25765"/>
                  <a:pt x="10652" y="25997"/>
                  <a:pt x="10420" y="26926"/>
                </a:cubicBezTo>
                <a:cubicBezTo>
                  <a:pt x="6758" y="25688"/>
                  <a:pt x="2786" y="24553"/>
                  <a:pt x="0" y="21226"/>
                </a:cubicBezTo>
                <a:lnTo>
                  <a:pt x="0" y="21226"/>
                </a:lnTo>
                <a:cubicBezTo>
                  <a:pt x="136" y="25466"/>
                  <a:pt x="4517" y="27533"/>
                  <a:pt x="8624" y="27533"/>
                </a:cubicBezTo>
                <a:cubicBezTo>
                  <a:pt x="9188" y="27533"/>
                  <a:pt x="9748" y="27494"/>
                  <a:pt x="10291" y="27416"/>
                </a:cubicBezTo>
                <a:lnTo>
                  <a:pt x="10291" y="27416"/>
                </a:lnTo>
                <a:cubicBezTo>
                  <a:pt x="10162" y="27932"/>
                  <a:pt x="10033" y="28422"/>
                  <a:pt x="9930" y="28938"/>
                </a:cubicBezTo>
                <a:cubicBezTo>
                  <a:pt x="7962" y="29088"/>
                  <a:pt x="5995" y="29292"/>
                  <a:pt x="3944" y="29292"/>
                </a:cubicBezTo>
                <a:cubicBezTo>
                  <a:pt x="2822" y="29292"/>
                  <a:pt x="1676" y="29231"/>
                  <a:pt x="490" y="29067"/>
                </a:cubicBezTo>
                <a:lnTo>
                  <a:pt x="490" y="29067"/>
                </a:lnTo>
                <a:cubicBezTo>
                  <a:pt x="1849" y="30026"/>
                  <a:pt x="3422" y="30331"/>
                  <a:pt x="5062" y="30331"/>
                </a:cubicBezTo>
                <a:cubicBezTo>
                  <a:pt x="6596" y="30331"/>
                  <a:pt x="8190" y="30064"/>
                  <a:pt x="9723" y="29814"/>
                </a:cubicBezTo>
                <a:lnTo>
                  <a:pt x="9723" y="29814"/>
                </a:lnTo>
                <a:cubicBezTo>
                  <a:pt x="9620" y="30253"/>
                  <a:pt x="9543" y="30666"/>
                  <a:pt x="9466" y="31104"/>
                </a:cubicBezTo>
                <a:cubicBezTo>
                  <a:pt x="6912" y="31517"/>
                  <a:pt x="4617" y="33245"/>
                  <a:pt x="1960" y="34122"/>
                </a:cubicBezTo>
                <a:cubicBezTo>
                  <a:pt x="2357" y="34238"/>
                  <a:pt x="2774" y="34290"/>
                  <a:pt x="3202" y="34290"/>
                </a:cubicBezTo>
                <a:cubicBezTo>
                  <a:pt x="5248" y="34290"/>
                  <a:pt x="7562" y="33085"/>
                  <a:pt x="9311" y="31826"/>
                </a:cubicBezTo>
                <a:lnTo>
                  <a:pt x="9311" y="31826"/>
                </a:lnTo>
                <a:cubicBezTo>
                  <a:pt x="8167" y="38164"/>
                  <a:pt x="7894" y="40283"/>
                  <a:pt x="8013" y="40283"/>
                </a:cubicBezTo>
                <a:cubicBezTo>
                  <a:pt x="8206" y="40283"/>
                  <a:pt x="9423" y="34747"/>
                  <a:pt x="9646" y="32548"/>
                </a:cubicBezTo>
                <a:cubicBezTo>
                  <a:pt x="10136" y="34431"/>
                  <a:pt x="11967" y="36881"/>
                  <a:pt x="14159" y="36984"/>
                </a:cubicBezTo>
                <a:cubicBezTo>
                  <a:pt x="12483" y="35592"/>
                  <a:pt x="12122" y="32780"/>
                  <a:pt x="9852" y="31491"/>
                </a:cubicBezTo>
                <a:cubicBezTo>
                  <a:pt x="9956" y="30949"/>
                  <a:pt x="10059" y="30382"/>
                  <a:pt x="10188" y="29814"/>
                </a:cubicBezTo>
                <a:cubicBezTo>
                  <a:pt x="11451" y="32445"/>
                  <a:pt x="15681" y="33941"/>
                  <a:pt x="18415" y="34508"/>
                </a:cubicBezTo>
                <a:cubicBezTo>
                  <a:pt x="15733" y="33116"/>
                  <a:pt x="13747" y="29557"/>
                  <a:pt x="10368" y="29067"/>
                </a:cubicBezTo>
                <a:cubicBezTo>
                  <a:pt x="10471" y="28499"/>
                  <a:pt x="10626" y="27958"/>
                  <a:pt x="10755" y="27416"/>
                </a:cubicBezTo>
                <a:cubicBezTo>
                  <a:pt x="13341" y="28949"/>
                  <a:pt x="16615" y="30151"/>
                  <a:pt x="19857" y="30151"/>
                </a:cubicBezTo>
                <a:cubicBezTo>
                  <a:pt x="21141" y="30151"/>
                  <a:pt x="22421" y="29963"/>
                  <a:pt x="23650" y="29531"/>
                </a:cubicBezTo>
                <a:lnTo>
                  <a:pt x="23650" y="29531"/>
                </a:lnTo>
                <a:cubicBezTo>
                  <a:pt x="23516" y="29538"/>
                  <a:pt x="23382" y="29542"/>
                  <a:pt x="23248" y="29542"/>
                </a:cubicBezTo>
                <a:cubicBezTo>
                  <a:pt x="19522" y="29542"/>
                  <a:pt x="15846" y="26761"/>
                  <a:pt x="11908" y="26761"/>
                </a:cubicBezTo>
                <a:cubicBezTo>
                  <a:pt x="11577" y="26761"/>
                  <a:pt x="11245" y="26780"/>
                  <a:pt x="10910" y="26823"/>
                </a:cubicBezTo>
                <a:cubicBezTo>
                  <a:pt x="11013" y="26359"/>
                  <a:pt x="11142" y="25894"/>
                  <a:pt x="11400" y="25017"/>
                </a:cubicBezTo>
                <a:cubicBezTo>
                  <a:pt x="14088" y="25693"/>
                  <a:pt x="17223" y="26342"/>
                  <a:pt x="19887" y="26342"/>
                </a:cubicBezTo>
                <a:cubicBezTo>
                  <a:pt x="21696" y="26342"/>
                  <a:pt x="23288" y="26042"/>
                  <a:pt x="24373" y="25250"/>
                </a:cubicBezTo>
                <a:lnTo>
                  <a:pt x="24373" y="25250"/>
                </a:lnTo>
                <a:cubicBezTo>
                  <a:pt x="23649" y="25368"/>
                  <a:pt x="22922" y="25416"/>
                  <a:pt x="22193" y="25416"/>
                </a:cubicBezTo>
                <a:cubicBezTo>
                  <a:pt x="19226" y="25416"/>
                  <a:pt x="16227" y="24628"/>
                  <a:pt x="13264" y="24628"/>
                </a:cubicBezTo>
                <a:cubicBezTo>
                  <a:pt x="12675" y="24628"/>
                  <a:pt x="12088" y="24659"/>
                  <a:pt x="11503" y="24734"/>
                </a:cubicBezTo>
                <a:cubicBezTo>
                  <a:pt x="11684" y="24141"/>
                  <a:pt x="11890" y="23547"/>
                  <a:pt x="12096" y="22954"/>
                </a:cubicBezTo>
                <a:cubicBezTo>
                  <a:pt x="13934" y="23651"/>
                  <a:pt x="15855" y="23994"/>
                  <a:pt x="17767" y="23994"/>
                </a:cubicBezTo>
                <a:cubicBezTo>
                  <a:pt x="20523" y="23994"/>
                  <a:pt x="23262" y="23282"/>
                  <a:pt x="25714" y="21897"/>
                </a:cubicBezTo>
                <a:lnTo>
                  <a:pt x="25714" y="21897"/>
                </a:lnTo>
                <a:cubicBezTo>
                  <a:pt x="24100" y="22475"/>
                  <a:pt x="22386" y="22662"/>
                  <a:pt x="20631" y="22662"/>
                </a:cubicBezTo>
                <a:cubicBezTo>
                  <a:pt x="17926" y="22662"/>
                  <a:pt x="15122" y="22218"/>
                  <a:pt x="12431" y="22077"/>
                </a:cubicBezTo>
                <a:cubicBezTo>
                  <a:pt x="12793" y="21175"/>
                  <a:pt x="12844" y="21020"/>
                  <a:pt x="13566" y="19524"/>
                </a:cubicBezTo>
                <a:cubicBezTo>
                  <a:pt x="14461" y="19680"/>
                  <a:pt x="15415" y="19765"/>
                  <a:pt x="16388" y="19765"/>
                </a:cubicBezTo>
                <a:cubicBezTo>
                  <a:pt x="20240" y="19765"/>
                  <a:pt x="24403" y="18438"/>
                  <a:pt x="26462" y="14959"/>
                </a:cubicBezTo>
                <a:lnTo>
                  <a:pt x="26462" y="14959"/>
                </a:lnTo>
                <a:cubicBezTo>
                  <a:pt x="22722" y="17744"/>
                  <a:pt x="17925" y="17744"/>
                  <a:pt x="13747" y="19137"/>
                </a:cubicBezTo>
                <a:cubicBezTo>
                  <a:pt x="14211" y="18234"/>
                  <a:pt x="14701" y="17332"/>
                  <a:pt x="15268" y="16481"/>
                </a:cubicBezTo>
                <a:cubicBezTo>
                  <a:pt x="21071" y="15526"/>
                  <a:pt x="27983" y="10936"/>
                  <a:pt x="29221" y="7841"/>
                </a:cubicBezTo>
                <a:lnTo>
                  <a:pt x="29221" y="7841"/>
                </a:lnTo>
                <a:cubicBezTo>
                  <a:pt x="25121" y="10858"/>
                  <a:pt x="20194" y="13360"/>
                  <a:pt x="15630" y="16016"/>
                </a:cubicBezTo>
                <a:cubicBezTo>
                  <a:pt x="18931" y="11271"/>
                  <a:pt x="28731" y="5829"/>
                  <a:pt x="29737" y="1032"/>
                </a:cubicBezTo>
                <a:lnTo>
                  <a:pt x="29737" y="1032"/>
                </a:lnTo>
                <a:cubicBezTo>
                  <a:pt x="27803" y="3173"/>
                  <a:pt x="25249" y="4668"/>
                  <a:pt x="22954" y="6396"/>
                </a:cubicBezTo>
                <a:cubicBezTo>
                  <a:pt x="19369" y="8821"/>
                  <a:pt x="18080" y="12483"/>
                  <a:pt x="15243" y="15759"/>
                </a:cubicBezTo>
                <a:cubicBezTo>
                  <a:pt x="16223" y="10368"/>
                  <a:pt x="19627" y="5649"/>
                  <a:pt x="20659" y="0"/>
                </a:cubicBezTo>
                <a:close/>
              </a:path>
            </a:pathLst>
          </a:custGeom>
          <a:solidFill>
            <a:schemeClr val="accent4"/>
          </a:solidFill>
          <a:ln>
            <a:noFill/>
          </a:ln>
        </p:spPr>
        <p:txBody>
          <a:bodyPr spcFirstLastPara="1" lIns="121900" tIns="121900" rIns="121900" bIns="121900" anchor="ctr"/>
          <a:lstStyle/>
          <a:p>
            <a:pPr marL="0" marR="0" lvl="0" indent="0" algn="l" defTabSz="1219170" rtl="0" eaLnBrk="1" fontAlgn="base"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sp>
        <p:nvSpPr>
          <p:cNvPr id="62" name="Google Shape;797;p28"/>
          <p:cNvSpPr>
            <a:spLocks/>
          </p:cNvSpPr>
          <p:nvPr/>
        </p:nvSpPr>
        <p:spPr bwMode="auto">
          <a:xfrm rot="9622076" flipH="1">
            <a:off x="-239184" y="726018"/>
            <a:ext cx="1703917" cy="2307167"/>
          </a:xfrm>
          <a:custGeom>
            <a:avLst/>
            <a:gdLst>
              <a:gd name="T0" fmla="*/ 1181015569 w 29738"/>
              <a:gd name="T1" fmla="*/ 1293906892 h 40284"/>
              <a:gd name="T2" fmla="*/ 1084752691 w 29738"/>
              <a:gd name="T3" fmla="*/ 1457406840 h 40284"/>
              <a:gd name="T4" fmla="*/ 894450370 w 29738"/>
              <a:gd name="T5" fmla="*/ 257576911 h 40284"/>
              <a:gd name="T6" fmla="*/ 937463697 w 29738"/>
              <a:gd name="T7" fmla="*/ 1782428816 h 40284"/>
              <a:gd name="T8" fmla="*/ 360287241 w 29738"/>
              <a:gd name="T9" fmla="*/ 692919915 h 40284"/>
              <a:gd name="T10" fmla="*/ 882149540 w 29738"/>
              <a:gd name="T11" fmla="*/ 1941889891 h 40284"/>
              <a:gd name="T12" fmla="*/ 204665909 w 29738"/>
              <a:gd name="T13" fmla="*/ 1148791341 h 40284"/>
              <a:gd name="T14" fmla="*/ 826916602 w 29738"/>
              <a:gd name="T15" fmla="*/ 2134001506 h 40284"/>
              <a:gd name="T16" fmla="*/ 0 w 29738"/>
              <a:gd name="T17" fmla="*/ 1682252027 h 40284"/>
              <a:gd name="T18" fmla="*/ 816680378 w 29738"/>
              <a:gd name="T19" fmla="*/ 2147483646 h 40284"/>
              <a:gd name="T20" fmla="*/ 788030683 w 29738"/>
              <a:gd name="T21" fmla="*/ 2147483646 h 40284"/>
              <a:gd name="T22" fmla="*/ 38885920 w 29738"/>
              <a:gd name="T23" fmla="*/ 2147483646 h 40284"/>
              <a:gd name="T24" fmla="*/ 401714211 w 29738"/>
              <a:gd name="T25" fmla="*/ 2147483646 h 40284"/>
              <a:gd name="T26" fmla="*/ 771604293 w 29738"/>
              <a:gd name="T27" fmla="*/ 2147483646 h 40284"/>
              <a:gd name="T28" fmla="*/ 155543722 w 29738"/>
              <a:gd name="T29" fmla="*/ 2147483646 h 40284"/>
              <a:gd name="T30" fmla="*/ 738908496 w 29738"/>
              <a:gd name="T31" fmla="*/ 2147483646 h 40284"/>
              <a:gd name="T32" fmla="*/ 635901485 w 29738"/>
              <a:gd name="T33" fmla="*/ 2147483646 h 40284"/>
              <a:gd name="T34" fmla="*/ 1123638611 w 29738"/>
              <a:gd name="T35" fmla="*/ 2147483646 h 40284"/>
              <a:gd name="T36" fmla="*/ 808505022 w 29738"/>
              <a:gd name="T37" fmla="*/ 2147483646 h 40284"/>
              <a:gd name="T38" fmla="*/ 822789238 w 29738"/>
              <a:gd name="T39" fmla="*/ 2147483646 h 40284"/>
              <a:gd name="T40" fmla="*/ 1575823122 w 29738"/>
              <a:gd name="T41" fmla="*/ 2147483646 h 40284"/>
              <a:gd name="T42" fmla="*/ 1876831323 w 29738"/>
              <a:gd name="T43" fmla="*/ 2147483646 h 40284"/>
              <a:gd name="T44" fmla="*/ 945001933 w 29738"/>
              <a:gd name="T45" fmla="*/ 2120925414 h 40284"/>
              <a:gd name="T46" fmla="*/ 904688485 w 29738"/>
              <a:gd name="T47" fmla="*/ 1982704903 h 40284"/>
              <a:gd name="T48" fmla="*/ 1934208238 w 29738"/>
              <a:gd name="T49" fmla="*/ 2001172330 h 40284"/>
              <a:gd name="T50" fmla="*/ 1761205824 w 29738"/>
              <a:gd name="T51" fmla="*/ 2014327759 h 40284"/>
              <a:gd name="T52" fmla="*/ 912861951 w 29738"/>
              <a:gd name="T53" fmla="*/ 1960276134 h 40284"/>
              <a:gd name="T54" fmla="*/ 1409963718 w 29738"/>
              <a:gd name="T55" fmla="*/ 1901628389 h 40284"/>
              <a:gd name="T56" fmla="*/ 2040627969 w 29738"/>
              <a:gd name="T57" fmla="*/ 1735430948 h 40284"/>
              <a:gd name="T58" fmla="*/ 986506469 w 29738"/>
              <a:gd name="T59" fmla="*/ 1749697091 h 40284"/>
              <a:gd name="T60" fmla="*/ 1300528341 w 29738"/>
              <a:gd name="T61" fmla="*/ 1566462174 h 40284"/>
              <a:gd name="T62" fmla="*/ 2099988271 w 29738"/>
              <a:gd name="T63" fmla="*/ 1185565632 h 40284"/>
              <a:gd name="T64" fmla="*/ 1211646760 w 29738"/>
              <a:gd name="T65" fmla="*/ 1306189574 h 40284"/>
              <a:gd name="T66" fmla="*/ 2147483646 w 29738"/>
              <a:gd name="T67" fmla="*/ 621432283 h 40284"/>
              <a:gd name="T68" fmla="*/ 2147483646 w 29738"/>
              <a:gd name="T69" fmla="*/ 81790588 h 40284"/>
              <a:gd name="T70" fmla="*/ 1821598429 w 29738"/>
              <a:gd name="T71" fmla="*/ 506910014 h 40284"/>
              <a:gd name="T72" fmla="*/ 1639469617 w 29738"/>
              <a:gd name="T73" fmla="*/ 0 h 4028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9738" h="40284" extrusionOk="0">
                <a:moveTo>
                  <a:pt x="20659" y="0"/>
                </a:moveTo>
                <a:cubicBezTo>
                  <a:pt x="17022" y="4411"/>
                  <a:pt x="13953" y="10291"/>
                  <a:pt x="14882" y="16326"/>
                </a:cubicBezTo>
                <a:lnTo>
                  <a:pt x="14701" y="16584"/>
                </a:lnTo>
                <a:cubicBezTo>
                  <a:pt x="14340" y="17177"/>
                  <a:pt x="13979" y="17770"/>
                  <a:pt x="13669" y="18389"/>
                </a:cubicBezTo>
                <a:cubicBezTo>
                  <a:pt x="13205" y="13308"/>
                  <a:pt x="12406" y="8228"/>
                  <a:pt x="11271" y="3250"/>
                </a:cubicBezTo>
                <a:cubicBezTo>
                  <a:pt x="9698" y="8486"/>
                  <a:pt x="10497" y="14185"/>
                  <a:pt x="13463" y="18776"/>
                </a:cubicBezTo>
                <a:cubicBezTo>
                  <a:pt x="12844" y="19988"/>
                  <a:pt x="12303" y="21200"/>
                  <a:pt x="11813" y="22490"/>
                </a:cubicBezTo>
                <a:cubicBezTo>
                  <a:pt x="10342" y="17693"/>
                  <a:pt x="8150" y="12354"/>
                  <a:pt x="4540" y="8743"/>
                </a:cubicBezTo>
                <a:cubicBezTo>
                  <a:pt x="6551" y="13412"/>
                  <a:pt x="7634" y="19086"/>
                  <a:pt x="11658" y="22928"/>
                </a:cubicBezTo>
                <a:cubicBezTo>
                  <a:pt x="11451" y="23444"/>
                  <a:pt x="11271" y="23960"/>
                  <a:pt x="11116" y="24502"/>
                </a:cubicBezTo>
                <a:cubicBezTo>
                  <a:pt x="7067" y="22206"/>
                  <a:pt x="4978" y="18183"/>
                  <a:pt x="2579" y="14495"/>
                </a:cubicBezTo>
                <a:cubicBezTo>
                  <a:pt x="3559" y="18802"/>
                  <a:pt x="5571" y="24579"/>
                  <a:pt x="10884" y="25250"/>
                </a:cubicBezTo>
                <a:cubicBezTo>
                  <a:pt x="10729" y="25765"/>
                  <a:pt x="10652" y="25997"/>
                  <a:pt x="10420" y="26926"/>
                </a:cubicBezTo>
                <a:cubicBezTo>
                  <a:pt x="6758" y="25688"/>
                  <a:pt x="2786" y="24553"/>
                  <a:pt x="0" y="21226"/>
                </a:cubicBezTo>
                <a:cubicBezTo>
                  <a:pt x="136" y="25466"/>
                  <a:pt x="4517" y="27533"/>
                  <a:pt x="8624" y="27533"/>
                </a:cubicBezTo>
                <a:cubicBezTo>
                  <a:pt x="9188" y="27533"/>
                  <a:pt x="9748" y="27494"/>
                  <a:pt x="10291" y="27416"/>
                </a:cubicBezTo>
                <a:cubicBezTo>
                  <a:pt x="10162" y="27932"/>
                  <a:pt x="10033" y="28422"/>
                  <a:pt x="9930" y="28938"/>
                </a:cubicBezTo>
                <a:cubicBezTo>
                  <a:pt x="7962" y="29088"/>
                  <a:pt x="5995" y="29292"/>
                  <a:pt x="3944" y="29292"/>
                </a:cubicBezTo>
                <a:cubicBezTo>
                  <a:pt x="2822" y="29292"/>
                  <a:pt x="1676" y="29231"/>
                  <a:pt x="490" y="29067"/>
                </a:cubicBezTo>
                <a:cubicBezTo>
                  <a:pt x="1849" y="30026"/>
                  <a:pt x="3422" y="30331"/>
                  <a:pt x="5062" y="30331"/>
                </a:cubicBezTo>
                <a:cubicBezTo>
                  <a:pt x="6596" y="30331"/>
                  <a:pt x="8190" y="30064"/>
                  <a:pt x="9723" y="29814"/>
                </a:cubicBezTo>
                <a:cubicBezTo>
                  <a:pt x="9620" y="30253"/>
                  <a:pt x="9543" y="30666"/>
                  <a:pt x="9466" y="31104"/>
                </a:cubicBezTo>
                <a:cubicBezTo>
                  <a:pt x="6912" y="31517"/>
                  <a:pt x="4617" y="33245"/>
                  <a:pt x="1960" y="34122"/>
                </a:cubicBezTo>
                <a:cubicBezTo>
                  <a:pt x="2357" y="34238"/>
                  <a:pt x="2774" y="34290"/>
                  <a:pt x="3202" y="34290"/>
                </a:cubicBezTo>
                <a:cubicBezTo>
                  <a:pt x="5248" y="34290"/>
                  <a:pt x="7562" y="33085"/>
                  <a:pt x="9311" y="31826"/>
                </a:cubicBezTo>
                <a:cubicBezTo>
                  <a:pt x="8167" y="38164"/>
                  <a:pt x="7894" y="40283"/>
                  <a:pt x="8013" y="40283"/>
                </a:cubicBezTo>
                <a:cubicBezTo>
                  <a:pt x="8206" y="40283"/>
                  <a:pt x="9423" y="34747"/>
                  <a:pt x="9646" y="32548"/>
                </a:cubicBezTo>
                <a:cubicBezTo>
                  <a:pt x="10136" y="34431"/>
                  <a:pt x="11967" y="36881"/>
                  <a:pt x="14159" y="36984"/>
                </a:cubicBezTo>
                <a:cubicBezTo>
                  <a:pt x="12483" y="35592"/>
                  <a:pt x="12122" y="32780"/>
                  <a:pt x="9852" y="31491"/>
                </a:cubicBezTo>
                <a:cubicBezTo>
                  <a:pt x="9956" y="30949"/>
                  <a:pt x="10059" y="30382"/>
                  <a:pt x="10188" y="29814"/>
                </a:cubicBezTo>
                <a:cubicBezTo>
                  <a:pt x="11451" y="32445"/>
                  <a:pt x="15681" y="33941"/>
                  <a:pt x="18415" y="34508"/>
                </a:cubicBezTo>
                <a:cubicBezTo>
                  <a:pt x="15733" y="33116"/>
                  <a:pt x="13747" y="29557"/>
                  <a:pt x="10368" y="29067"/>
                </a:cubicBezTo>
                <a:cubicBezTo>
                  <a:pt x="10471" y="28499"/>
                  <a:pt x="10626" y="27958"/>
                  <a:pt x="10755" y="27416"/>
                </a:cubicBezTo>
                <a:cubicBezTo>
                  <a:pt x="13341" y="28949"/>
                  <a:pt x="16615" y="30151"/>
                  <a:pt x="19857" y="30151"/>
                </a:cubicBezTo>
                <a:cubicBezTo>
                  <a:pt x="21141" y="30151"/>
                  <a:pt x="22421" y="29963"/>
                  <a:pt x="23650" y="29531"/>
                </a:cubicBezTo>
                <a:cubicBezTo>
                  <a:pt x="23516" y="29538"/>
                  <a:pt x="23382" y="29542"/>
                  <a:pt x="23248" y="29542"/>
                </a:cubicBezTo>
                <a:cubicBezTo>
                  <a:pt x="19522" y="29542"/>
                  <a:pt x="15846" y="26761"/>
                  <a:pt x="11908" y="26761"/>
                </a:cubicBezTo>
                <a:cubicBezTo>
                  <a:pt x="11577" y="26761"/>
                  <a:pt x="11245" y="26780"/>
                  <a:pt x="10910" y="26823"/>
                </a:cubicBezTo>
                <a:cubicBezTo>
                  <a:pt x="11013" y="26359"/>
                  <a:pt x="11142" y="25894"/>
                  <a:pt x="11400" y="25017"/>
                </a:cubicBezTo>
                <a:cubicBezTo>
                  <a:pt x="14088" y="25693"/>
                  <a:pt x="17223" y="26342"/>
                  <a:pt x="19887" y="26342"/>
                </a:cubicBezTo>
                <a:cubicBezTo>
                  <a:pt x="21696" y="26342"/>
                  <a:pt x="23288" y="26042"/>
                  <a:pt x="24373" y="25250"/>
                </a:cubicBezTo>
                <a:cubicBezTo>
                  <a:pt x="23649" y="25368"/>
                  <a:pt x="22922" y="25416"/>
                  <a:pt x="22193" y="25416"/>
                </a:cubicBezTo>
                <a:cubicBezTo>
                  <a:pt x="19226" y="25416"/>
                  <a:pt x="16227" y="24628"/>
                  <a:pt x="13264" y="24628"/>
                </a:cubicBezTo>
                <a:cubicBezTo>
                  <a:pt x="12675" y="24628"/>
                  <a:pt x="12088" y="24659"/>
                  <a:pt x="11503" y="24734"/>
                </a:cubicBezTo>
                <a:cubicBezTo>
                  <a:pt x="11684" y="24141"/>
                  <a:pt x="11890" y="23547"/>
                  <a:pt x="12096" y="22954"/>
                </a:cubicBezTo>
                <a:cubicBezTo>
                  <a:pt x="13934" y="23651"/>
                  <a:pt x="15855" y="23994"/>
                  <a:pt x="17767" y="23994"/>
                </a:cubicBezTo>
                <a:cubicBezTo>
                  <a:pt x="20523" y="23994"/>
                  <a:pt x="23262" y="23282"/>
                  <a:pt x="25714" y="21897"/>
                </a:cubicBezTo>
                <a:cubicBezTo>
                  <a:pt x="24100" y="22475"/>
                  <a:pt x="22386" y="22662"/>
                  <a:pt x="20631" y="22662"/>
                </a:cubicBezTo>
                <a:cubicBezTo>
                  <a:pt x="17926" y="22662"/>
                  <a:pt x="15122" y="22218"/>
                  <a:pt x="12431" y="22077"/>
                </a:cubicBezTo>
                <a:cubicBezTo>
                  <a:pt x="12793" y="21175"/>
                  <a:pt x="12844" y="21020"/>
                  <a:pt x="13566" y="19524"/>
                </a:cubicBezTo>
                <a:cubicBezTo>
                  <a:pt x="14461" y="19680"/>
                  <a:pt x="15415" y="19765"/>
                  <a:pt x="16388" y="19765"/>
                </a:cubicBezTo>
                <a:cubicBezTo>
                  <a:pt x="20240" y="19765"/>
                  <a:pt x="24403" y="18438"/>
                  <a:pt x="26462" y="14959"/>
                </a:cubicBezTo>
                <a:cubicBezTo>
                  <a:pt x="22722" y="17744"/>
                  <a:pt x="17925" y="17744"/>
                  <a:pt x="13747" y="19137"/>
                </a:cubicBezTo>
                <a:cubicBezTo>
                  <a:pt x="14211" y="18234"/>
                  <a:pt x="14701" y="17332"/>
                  <a:pt x="15268" y="16481"/>
                </a:cubicBezTo>
                <a:cubicBezTo>
                  <a:pt x="21071" y="15526"/>
                  <a:pt x="27983" y="10936"/>
                  <a:pt x="29221" y="7841"/>
                </a:cubicBezTo>
                <a:cubicBezTo>
                  <a:pt x="25121" y="10858"/>
                  <a:pt x="20194" y="13360"/>
                  <a:pt x="15630" y="16016"/>
                </a:cubicBezTo>
                <a:cubicBezTo>
                  <a:pt x="18931" y="11271"/>
                  <a:pt x="28731" y="5829"/>
                  <a:pt x="29737" y="1032"/>
                </a:cubicBezTo>
                <a:cubicBezTo>
                  <a:pt x="27803" y="3173"/>
                  <a:pt x="25249" y="4668"/>
                  <a:pt x="22954" y="6396"/>
                </a:cubicBezTo>
                <a:cubicBezTo>
                  <a:pt x="19369" y="8821"/>
                  <a:pt x="18080" y="12483"/>
                  <a:pt x="15243" y="15759"/>
                </a:cubicBezTo>
                <a:cubicBezTo>
                  <a:pt x="16223" y="10368"/>
                  <a:pt x="19627" y="5649"/>
                  <a:pt x="20659" y="0"/>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lIns="121900" tIns="121900" rIns="121900" bIns="121900" anchor="ctr"/>
          <a:lstStyle/>
          <a:p>
            <a:pPr marL="0" marR="0" lvl="0" indent="0" algn="l" defTabSz="121917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sp>
        <p:nvSpPr>
          <p:cNvPr id="63" name="Google Shape;798;p28"/>
          <p:cNvSpPr/>
          <p:nvPr/>
        </p:nvSpPr>
        <p:spPr>
          <a:xfrm rot="10800000" flipH="1">
            <a:off x="-709083" y="2967567"/>
            <a:ext cx="2478617" cy="3354917"/>
          </a:xfrm>
          <a:custGeom>
            <a:avLst/>
            <a:gdLst/>
            <a:ahLst/>
            <a:cxnLst/>
            <a:rect l="l" t="t" r="r" b="b"/>
            <a:pathLst>
              <a:path w="29738" h="40284" extrusionOk="0">
                <a:moveTo>
                  <a:pt x="20659" y="0"/>
                </a:moveTo>
                <a:cubicBezTo>
                  <a:pt x="17022" y="4411"/>
                  <a:pt x="13953" y="10291"/>
                  <a:pt x="14882" y="16326"/>
                </a:cubicBezTo>
                <a:lnTo>
                  <a:pt x="14701" y="16584"/>
                </a:lnTo>
                <a:cubicBezTo>
                  <a:pt x="14340" y="17177"/>
                  <a:pt x="13979" y="17770"/>
                  <a:pt x="13669" y="18389"/>
                </a:cubicBezTo>
                <a:cubicBezTo>
                  <a:pt x="13205" y="13308"/>
                  <a:pt x="12406" y="8228"/>
                  <a:pt x="11271" y="3250"/>
                </a:cubicBezTo>
                <a:lnTo>
                  <a:pt x="11271" y="3250"/>
                </a:lnTo>
                <a:cubicBezTo>
                  <a:pt x="9698" y="8486"/>
                  <a:pt x="10497" y="14185"/>
                  <a:pt x="13463" y="18776"/>
                </a:cubicBezTo>
                <a:cubicBezTo>
                  <a:pt x="12844" y="19988"/>
                  <a:pt x="12303" y="21200"/>
                  <a:pt x="11813" y="22490"/>
                </a:cubicBezTo>
                <a:cubicBezTo>
                  <a:pt x="10342" y="17693"/>
                  <a:pt x="8150" y="12354"/>
                  <a:pt x="4540" y="8743"/>
                </a:cubicBezTo>
                <a:lnTo>
                  <a:pt x="4540" y="8743"/>
                </a:lnTo>
                <a:cubicBezTo>
                  <a:pt x="6551" y="13412"/>
                  <a:pt x="7634" y="19086"/>
                  <a:pt x="11658" y="22928"/>
                </a:cubicBezTo>
                <a:cubicBezTo>
                  <a:pt x="11451" y="23444"/>
                  <a:pt x="11271" y="23960"/>
                  <a:pt x="11116" y="24502"/>
                </a:cubicBezTo>
                <a:cubicBezTo>
                  <a:pt x="7067" y="22206"/>
                  <a:pt x="4978" y="18183"/>
                  <a:pt x="2579" y="14495"/>
                </a:cubicBezTo>
                <a:lnTo>
                  <a:pt x="2579" y="14495"/>
                </a:lnTo>
                <a:cubicBezTo>
                  <a:pt x="3559" y="18802"/>
                  <a:pt x="5571" y="24579"/>
                  <a:pt x="10884" y="25250"/>
                </a:cubicBezTo>
                <a:cubicBezTo>
                  <a:pt x="10729" y="25765"/>
                  <a:pt x="10652" y="25997"/>
                  <a:pt x="10420" y="26926"/>
                </a:cubicBezTo>
                <a:cubicBezTo>
                  <a:pt x="6758" y="25688"/>
                  <a:pt x="2786" y="24553"/>
                  <a:pt x="0" y="21226"/>
                </a:cubicBezTo>
                <a:lnTo>
                  <a:pt x="0" y="21226"/>
                </a:lnTo>
                <a:cubicBezTo>
                  <a:pt x="136" y="25466"/>
                  <a:pt x="4517" y="27533"/>
                  <a:pt x="8624" y="27533"/>
                </a:cubicBezTo>
                <a:cubicBezTo>
                  <a:pt x="9188" y="27533"/>
                  <a:pt x="9748" y="27494"/>
                  <a:pt x="10291" y="27416"/>
                </a:cubicBezTo>
                <a:lnTo>
                  <a:pt x="10291" y="27416"/>
                </a:lnTo>
                <a:cubicBezTo>
                  <a:pt x="10162" y="27932"/>
                  <a:pt x="10033" y="28422"/>
                  <a:pt x="9930" y="28938"/>
                </a:cubicBezTo>
                <a:cubicBezTo>
                  <a:pt x="7962" y="29088"/>
                  <a:pt x="5995" y="29292"/>
                  <a:pt x="3944" y="29292"/>
                </a:cubicBezTo>
                <a:cubicBezTo>
                  <a:pt x="2822" y="29292"/>
                  <a:pt x="1676" y="29231"/>
                  <a:pt x="490" y="29067"/>
                </a:cubicBezTo>
                <a:lnTo>
                  <a:pt x="490" y="29067"/>
                </a:lnTo>
                <a:cubicBezTo>
                  <a:pt x="1849" y="30026"/>
                  <a:pt x="3422" y="30331"/>
                  <a:pt x="5062" y="30331"/>
                </a:cubicBezTo>
                <a:cubicBezTo>
                  <a:pt x="6596" y="30331"/>
                  <a:pt x="8190" y="30064"/>
                  <a:pt x="9723" y="29814"/>
                </a:cubicBezTo>
                <a:lnTo>
                  <a:pt x="9723" y="29814"/>
                </a:lnTo>
                <a:cubicBezTo>
                  <a:pt x="9620" y="30253"/>
                  <a:pt x="9543" y="30666"/>
                  <a:pt x="9466" y="31104"/>
                </a:cubicBezTo>
                <a:cubicBezTo>
                  <a:pt x="6912" y="31517"/>
                  <a:pt x="4617" y="33245"/>
                  <a:pt x="1960" y="34122"/>
                </a:cubicBezTo>
                <a:cubicBezTo>
                  <a:pt x="2357" y="34238"/>
                  <a:pt x="2774" y="34290"/>
                  <a:pt x="3202" y="34290"/>
                </a:cubicBezTo>
                <a:cubicBezTo>
                  <a:pt x="5248" y="34290"/>
                  <a:pt x="7562" y="33085"/>
                  <a:pt x="9311" y="31826"/>
                </a:cubicBezTo>
                <a:lnTo>
                  <a:pt x="9311" y="31826"/>
                </a:lnTo>
                <a:cubicBezTo>
                  <a:pt x="8167" y="38164"/>
                  <a:pt x="7894" y="40283"/>
                  <a:pt x="8013" y="40283"/>
                </a:cubicBezTo>
                <a:cubicBezTo>
                  <a:pt x="8206" y="40283"/>
                  <a:pt x="9423" y="34747"/>
                  <a:pt x="9646" y="32548"/>
                </a:cubicBezTo>
                <a:cubicBezTo>
                  <a:pt x="10136" y="34431"/>
                  <a:pt x="11967" y="36881"/>
                  <a:pt x="14159" y="36984"/>
                </a:cubicBezTo>
                <a:cubicBezTo>
                  <a:pt x="12483" y="35592"/>
                  <a:pt x="12122" y="32780"/>
                  <a:pt x="9852" y="31491"/>
                </a:cubicBezTo>
                <a:cubicBezTo>
                  <a:pt x="9956" y="30949"/>
                  <a:pt x="10059" y="30382"/>
                  <a:pt x="10188" y="29814"/>
                </a:cubicBezTo>
                <a:cubicBezTo>
                  <a:pt x="11451" y="32445"/>
                  <a:pt x="15681" y="33941"/>
                  <a:pt x="18415" y="34508"/>
                </a:cubicBezTo>
                <a:cubicBezTo>
                  <a:pt x="15733" y="33116"/>
                  <a:pt x="13747" y="29557"/>
                  <a:pt x="10368" y="29067"/>
                </a:cubicBezTo>
                <a:cubicBezTo>
                  <a:pt x="10471" y="28499"/>
                  <a:pt x="10626" y="27958"/>
                  <a:pt x="10755" y="27416"/>
                </a:cubicBezTo>
                <a:cubicBezTo>
                  <a:pt x="13341" y="28949"/>
                  <a:pt x="16615" y="30151"/>
                  <a:pt x="19857" y="30151"/>
                </a:cubicBezTo>
                <a:cubicBezTo>
                  <a:pt x="21141" y="30151"/>
                  <a:pt x="22421" y="29963"/>
                  <a:pt x="23650" y="29531"/>
                </a:cubicBezTo>
                <a:lnTo>
                  <a:pt x="23650" y="29531"/>
                </a:lnTo>
                <a:cubicBezTo>
                  <a:pt x="23516" y="29538"/>
                  <a:pt x="23382" y="29542"/>
                  <a:pt x="23248" y="29542"/>
                </a:cubicBezTo>
                <a:cubicBezTo>
                  <a:pt x="19522" y="29542"/>
                  <a:pt x="15846" y="26761"/>
                  <a:pt x="11908" y="26761"/>
                </a:cubicBezTo>
                <a:cubicBezTo>
                  <a:pt x="11577" y="26761"/>
                  <a:pt x="11245" y="26780"/>
                  <a:pt x="10910" y="26823"/>
                </a:cubicBezTo>
                <a:cubicBezTo>
                  <a:pt x="11013" y="26359"/>
                  <a:pt x="11142" y="25894"/>
                  <a:pt x="11400" y="25017"/>
                </a:cubicBezTo>
                <a:cubicBezTo>
                  <a:pt x="14088" y="25693"/>
                  <a:pt x="17223" y="26342"/>
                  <a:pt x="19887" y="26342"/>
                </a:cubicBezTo>
                <a:cubicBezTo>
                  <a:pt x="21696" y="26342"/>
                  <a:pt x="23288" y="26042"/>
                  <a:pt x="24373" y="25250"/>
                </a:cubicBezTo>
                <a:lnTo>
                  <a:pt x="24373" y="25250"/>
                </a:lnTo>
                <a:cubicBezTo>
                  <a:pt x="23649" y="25368"/>
                  <a:pt x="22922" y="25416"/>
                  <a:pt x="22193" y="25416"/>
                </a:cubicBezTo>
                <a:cubicBezTo>
                  <a:pt x="19226" y="25416"/>
                  <a:pt x="16227" y="24628"/>
                  <a:pt x="13264" y="24628"/>
                </a:cubicBezTo>
                <a:cubicBezTo>
                  <a:pt x="12675" y="24628"/>
                  <a:pt x="12088" y="24659"/>
                  <a:pt x="11503" y="24734"/>
                </a:cubicBezTo>
                <a:cubicBezTo>
                  <a:pt x="11684" y="24141"/>
                  <a:pt x="11890" y="23547"/>
                  <a:pt x="12096" y="22954"/>
                </a:cubicBezTo>
                <a:cubicBezTo>
                  <a:pt x="13934" y="23651"/>
                  <a:pt x="15855" y="23994"/>
                  <a:pt x="17767" y="23994"/>
                </a:cubicBezTo>
                <a:cubicBezTo>
                  <a:pt x="20523" y="23994"/>
                  <a:pt x="23262" y="23282"/>
                  <a:pt x="25714" y="21897"/>
                </a:cubicBezTo>
                <a:lnTo>
                  <a:pt x="25714" y="21897"/>
                </a:lnTo>
                <a:cubicBezTo>
                  <a:pt x="24100" y="22475"/>
                  <a:pt x="22386" y="22662"/>
                  <a:pt x="20631" y="22662"/>
                </a:cubicBezTo>
                <a:cubicBezTo>
                  <a:pt x="17926" y="22662"/>
                  <a:pt x="15122" y="22218"/>
                  <a:pt x="12431" y="22077"/>
                </a:cubicBezTo>
                <a:cubicBezTo>
                  <a:pt x="12793" y="21175"/>
                  <a:pt x="12844" y="21020"/>
                  <a:pt x="13566" y="19524"/>
                </a:cubicBezTo>
                <a:cubicBezTo>
                  <a:pt x="14461" y="19680"/>
                  <a:pt x="15415" y="19765"/>
                  <a:pt x="16388" y="19765"/>
                </a:cubicBezTo>
                <a:cubicBezTo>
                  <a:pt x="20240" y="19765"/>
                  <a:pt x="24403" y="18438"/>
                  <a:pt x="26462" y="14959"/>
                </a:cubicBezTo>
                <a:lnTo>
                  <a:pt x="26462" y="14959"/>
                </a:lnTo>
                <a:cubicBezTo>
                  <a:pt x="22722" y="17744"/>
                  <a:pt x="17925" y="17744"/>
                  <a:pt x="13747" y="19137"/>
                </a:cubicBezTo>
                <a:cubicBezTo>
                  <a:pt x="14211" y="18234"/>
                  <a:pt x="14701" y="17332"/>
                  <a:pt x="15268" y="16481"/>
                </a:cubicBezTo>
                <a:cubicBezTo>
                  <a:pt x="21071" y="15526"/>
                  <a:pt x="27983" y="10936"/>
                  <a:pt x="29221" y="7841"/>
                </a:cubicBezTo>
                <a:lnTo>
                  <a:pt x="29221" y="7841"/>
                </a:lnTo>
                <a:cubicBezTo>
                  <a:pt x="25121" y="10858"/>
                  <a:pt x="20194" y="13360"/>
                  <a:pt x="15630" y="16016"/>
                </a:cubicBezTo>
                <a:cubicBezTo>
                  <a:pt x="18931" y="11271"/>
                  <a:pt x="28731" y="5829"/>
                  <a:pt x="29737" y="1032"/>
                </a:cubicBezTo>
                <a:lnTo>
                  <a:pt x="29737" y="1032"/>
                </a:lnTo>
                <a:cubicBezTo>
                  <a:pt x="27803" y="3173"/>
                  <a:pt x="25249" y="4668"/>
                  <a:pt x="22954" y="6396"/>
                </a:cubicBezTo>
                <a:cubicBezTo>
                  <a:pt x="19369" y="8821"/>
                  <a:pt x="18080" y="12483"/>
                  <a:pt x="15243" y="15759"/>
                </a:cubicBezTo>
                <a:cubicBezTo>
                  <a:pt x="16223" y="10368"/>
                  <a:pt x="19627" y="5649"/>
                  <a:pt x="20659" y="0"/>
                </a:cubicBezTo>
                <a:close/>
              </a:path>
            </a:pathLst>
          </a:custGeom>
          <a:solidFill>
            <a:schemeClr val="accent3"/>
          </a:solidFill>
          <a:ln>
            <a:noFill/>
          </a:ln>
        </p:spPr>
        <p:txBody>
          <a:bodyPr spcFirstLastPara="1" lIns="121900" tIns="121900" rIns="121900" bIns="121900" anchor="ctr"/>
          <a:lstStyle/>
          <a:p>
            <a:pPr marL="0" marR="0" lvl="0" indent="0" algn="l" defTabSz="1219170" rtl="0" eaLnBrk="1" fontAlgn="base"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grpSp>
        <p:nvGrpSpPr>
          <p:cNvPr id="64" name="Google Shape;799;p28"/>
          <p:cNvGrpSpPr>
            <a:grpSpLocks/>
          </p:cNvGrpSpPr>
          <p:nvPr/>
        </p:nvGrpSpPr>
        <p:grpSpPr bwMode="auto">
          <a:xfrm rot="10800000">
            <a:off x="9135533" y="-306917"/>
            <a:ext cx="1492251" cy="1200151"/>
            <a:chOff x="4649450" y="3527425"/>
            <a:chExt cx="1224050" cy="983475"/>
          </a:xfrm>
        </p:grpSpPr>
        <p:sp>
          <p:nvSpPr>
            <p:cNvPr id="65" name="Google Shape;800;p28"/>
            <p:cNvSpPr/>
            <p:nvPr/>
          </p:nvSpPr>
          <p:spPr>
            <a:xfrm>
              <a:off x="4649450" y="4150118"/>
              <a:ext cx="456632" cy="168249"/>
            </a:xfrm>
            <a:custGeom>
              <a:avLst/>
              <a:gdLst/>
              <a:ahLst/>
              <a:cxnLst/>
              <a:rect l="l" t="t" r="r" b="b"/>
              <a:pathLst>
                <a:path w="18259" h="6731" extrusionOk="0">
                  <a:moveTo>
                    <a:pt x="14506" y="1"/>
                  </a:moveTo>
                  <a:lnTo>
                    <a:pt x="14454" y="52"/>
                  </a:lnTo>
                  <a:cubicBezTo>
                    <a:pt x="10483" y="3121"/>
                    <a:pt x="5815" y="5107"/>
                    <a:pt x="888" y="5855"/>
                  </a:cubicBezTo>
                  <a:cubicBezTo>
                    <a:pt x="21" y="6472"/>
                    <a:pt x="0" y="6730"/>
                    <a:pt x="534" y="6730"/>
                  </a:cubicBezTo>
                  <a:cubicBezTo>
                    <a:pt x="3080" y="6730"/>
                    <a:pt x="18259" y="854"/>
                    <a:pt x="14506" y="1"/>
                  </a:cubicBezTo>
                  <a:close/>
                </a:path>
              </a:pathLst>
            </a:custGeom>
            <a:solidFill>
              <a:schemeClr val="accent6"/>
            </a:solidFill>
            <a:ln>
              <a:noFill/>
            </a:ln>
          </p:spPr>
          <p:txBody>
            <a:bodyPr spcFirstLastPara="1" lIns="91425" tIns="91425" rIns="91425" bIns="91425" anchor="ctr"/>
            <a:lstStyle/>
            <a:p>
              <a:pPr marL="0" marR="0" lvl="0" indent="0" algn="l" defTabSz="1219170" rtl="0" eaLnBrk="1" fontAlgn="base"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sp>
          <p:nvSpPr>
            <p:cNvPr id="66" name="Google Shape;801;p28"/>
            <p:cNvSpPr>
              <a:spLocks/>
            </p:cNvSpPr>
            <p:nvPr/>
          </p:nvSpPr>
          <p:spPr bwMode="auto">
            <a:xfrm>
              <a:off x="4756075" y="3527425"/>
              <a:ext cx="1117425" cy="983475"/>
            </a:xfrm>
            <a:custGeom>
              <a:avLst/>
              <a:gdLst>
                <a:gd name="T0" fmla="*/ 568421875 w 44697"/>
                <a:gd name="T1" fmla="*/ 93421875 h 39339"/>
                <a:gd name="T2" fmla="*/ 558546875 w 44697"/>
                <a:gd name="T3" fmla="*/ 141171875 h 39339"/>
                <a:gd name="T4" fmla="*/ 538640625 w 44697"/>
                <a:gd name="T5" fmla="*/ 148218750 h 39339"/>
                <a:gd name="T6" fmla="*/ 540812500 w 44697"/>
                <a:gd name="T7" fmla="*/ 105296875 h 39339"/>
                <a:gd name="T8" fmla="*/ 568421875 w 44697"/>
                <a:gd name="T9" fmla="*/ 93421875 h 39339"/>
                <a:gd name="T10" fmla="*/ 330812500 w 44697"/>
                <a:gd name="T11" fmla="*/ 156265625 h 39339"/>
                <a:gd name="T12" fmla="*/ 333281250 w 44697"/>
                <a:gd name="T13" fmla="*/ 156484375 h 39339"/>
                <a:gd name="T14" fmla="*/ 318171875 w 44697"/>
                <a:gd name="T15" fmla="*/ 225640625 h 39339"/>
                <a:gd name="T16" fmla="*/ 315546875 w 44697"/>
                <a:gd name="T17" fmla="*/ 225390625 h 39339"/>
                <a:gd name="T18" fmla="*/ 330812500 w 44697"/>
                <a:gd name="T19" fmla="*/ 156265625 h 39339"/>
                <a:gd name="T20" fmla="*/ 308812500 w 44697"/>
                <a:gd name="T21" fmla="*/ 337437500 h 39339"/>
                <a:gd name="T22" fmla="*/ 331671875 w 44697"/>
                <a:gd name="T23" fmla="*/ 342250000 h 39339"/>
                <a:gd name="T24" fmla="*/ 334062500 w 44697"/>
                <a:gd name="T25" fmla="*/ 393734375 h 39339"/>
                <a:gd name="T26" fmla="*/ 310703125 w 44697"/>
                <a:gd name="T27" fmla="*/ 388593750 h 39339"/>
                <a:gd name="T28" fmla="*/ 308812500 w 44697"/>
                <a:gd name="T29" fmla="*/ 337437500 h 39339"/>
                <a:gd name="T30" fmla="*/ 377843750 w 44697"/>
                <a:gd name="T31" fmla="*/ 408781250 h 39339"/>
                <a:gd name="T32" fmla="*/ 404203125 w 44697"/>
                <a:gd name="T33" fmla="*/ 431718750 h 39339"/>
                <a:gd name="T34" fmla="*/ 392500000 w 44697"/>
                <a:gd name="T35" fmla="*/ 437390625 h 39339"/>
                <a:gd name="T36" fmla="*/ 366328125 w 44697"/>
                <a:gd name="T37" fmla="*/ 414390625 h 39339"/>
                <a:gd name="T38" fmla="*/ 377843750 w 44697"/>
                <a:gd name="T39" fmla="*/ 408781250 h 39339"/>
                <a:gd name="T40" fmla="*/ 400093750 w 44697"/>
                <a:gd name="T41" fmla="*/ 0 h 39339"/>
                <a:gd name="T42" fmla="*/ 279687500 w 44697"/>
                <a:gd name="T43" fmla="*/ 100875000 h 39339"/>
                <a:gd name="T44" fmla="*/ 274265625 w 44697"/>
                <a:gd name="T45" fmla="*/ 248312500 h 39339"/>
                <a:gd name="T46" fmla="*/ 247046875 w 44697"/>
                <a:gd name="T47" fmla="*/ 211687500 h 39339"/>
                <a:gd name="T48" fmla="*/ 263968750 w 44697"/>
                <a:gd name="T49" fmla="*/ 32765625 h 39339"/>
                <a:gd name="T50" fmla="*/ 263968750 w 44697"/>
                <a:gd name="T51" fmla="*/ 32765625 h 39339"/>
                <a:gd name="T52" fmla="*/ 179015625 w 44697"/>
                <a:gd name="T53" fmla="*/ 322359375 h 39339"/>
                <a:gd name="T54" fmla="*/ 176515625 w 44697"/>
                <a:gd name="T55" fmla="*/ 322109375 h 39339"/>
                <a:gd name="T56" fmla="*/ 97937500 w 44697"/>
                <a:gd name="T57" fmla="*/ 144390625 h 39339"/>
                <a:gd name="T58" fmla="*/ 97937500 w 44697"/>
                <a:gd name="T59" fmla="*/ 144390625 h 39339"/>
                <a:gd name="T60" fmla="*/ 21375000 w 44697"/>
                <a:gd name="T61" fmla="*/ 330171875 h 39339"/>
                <a:gd name="T62" fmla="*/ 133796875 w 44697"/>
                <a:gd name="T63" fmla="*/ 420828125 h 39339"/>
                <a:gd name="T64" fmla="*/ 205937500 w 44697"/>
                <a:gd name="T65" fmla="*/ 579609375 h 39339"/>
                <a:gd name="T66" fmla="*/ 321625000 w 44697"/>
                <a:gd name="T67" fmla="*/ 614656250 h 39339"/>
                <a:gd name="T68" fmla="*/ 401375000 w 44697"/>
                <a:gd name="T69" fmla="*/ 590093750 h 39339"/>
                <a:gd name="T70" fmla="*/ 343359375 w 44697"/>
                <a:gd name="T71" fmla="*/ 557843750 h 39339"/>
                <a:gd name="T72" fmla="*/ 249859375 w 44697"/>
                <a:gd name="T73" fmla="*/ 462750000 h 39339"/>
                <a:gd name="T74" fmla="*/ 259890625 w 44697"/>
                <a:gd name="T75" fmla="*/ 461968750 h 39339"/>
                <a:gd name="T76" fmla="*/ 447968750 w 44697"/>
                <a:gd name="T77" fmla="*/ 519750000 h 39339"/>
                <a:gd name="T78" fmla="*/ 507359375 w 44697"/>
                <a:gd name="T79" fmla="*/ 502234375 h 39339"/>
                <a:gd name="T80" fmla="*/ 577078125 w 44697"/>
                <a:gd name="T81" fmla="*/ 433734375 h 39339"/>
                <a:gd name="T82" fmla="*/ 577078125 w 44697"/>
                <a:gd name="T83" fmla="*/ 433734375 h 39339"/>
                <a:gd name="T84" fmla="*/ 531578125 w 44697"/>
                <a:gd name="T85" fmla="*/ 436671875 h 39339"/>
                <a:gd name="T86" fmla="*/ 401375000 w 44697"/>
                <a:gd name="T87" fmla="*/ 379328125 h 39339"/>
                <a:gd name="T88" fmla="*/ 419578125 w 44697"/>
                <a:gd name="T89" fmla="*/ 361828125 h 39339"/>
                <a:gd name="T90" fmla="*/ 546062500 w 44697"/>
                <a:gd name="T91" fmla="*/ 382265625 h 39339"/>
                <a:gd name="T92" fmla="*/ 567406250 w 44697"/>
                <a:gd name="T93" fmla="*/ 377312500 h 39339"/>
                <a:gd name="T94" fmla="*/ 642765625 w 44697"/>
                <a:gd name="T95" fmla="*/ 289062500 h 39339"/>
                <a:gd name="T96" fmla="*/ 642765625 w 44697"/>
                <a:gd name="T97" fmla="*/ 289062500 h 39339"/>
                <a:gd name="T98" fmla="*/ 569609375 w 44697"/>
                <a:gd name="T99" fmla="*/ 299906250 h 39339"/>
                <a:gd name="T100" fmla="*/ 519453125 w 44697"/>
                <a:gd name="T101" fmla="*/ 245937500 h 39339"/>
                <a:gd name="T102" fmla="*/ 662109375 w 44697"/>
                <a:gd name="T103" fmla="*/ 203218750 h 39339"/>
                <a:gd name="T104" fmla="*/ 683468750 w 44697"/>
                <a:gd name="T105" fmla="*/ 64203125 h 39339"/>
                <a:gd name="T106" fmla="*/ 564890625 w 44697"/>
                <a:gd name="T107" fmla="*/ 31984375 h 39339"/>
                <a:gd name="T108" fmla="*/ 453765625 w 44697"/>
                <a:gd name="T109" fmla="*/ 127062500 h 39339"/>
                <a:gd name="T110" fmla="*/ 425046875 w 44697"/>
                <a:gd name="T111" fmla="*/ 158625000 h 39339"/>
                <a:gd name="T112" fmla="*/ 406625000 w 44697"/>
                <a:gd name="T113" fmla="*/ 152046875 h 39339"/>
                <a:gd name="T114" fmla="*/ 429187500 w 44697"/>
                <a:gd name="T115" fmla="*/ 16640625 h 39339"/>
                <a:gd name="T116" fmla="*/ 400093750 w 44697"/>
                <a:gd name="T117" fmla="*/ 0 h 39339"/>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44697" h="39339" extrusionOk="0">
                  <a:moveTo>
                    <a:pt x="36379" y="5979"/>
                  </a:moveTo>
                  <a:cubicBezTo>
                    <a:pt x="37626" y="5979"/>
                    <a:pt x="37864" y="7555"/>
                    <a:pt x="35747" y="9035"/>
                  </a:cubicBezTo>
                  <a:cubicBezTo>
                    <a:pt x="35259" y="9350"/>
                    <a:pt x="34824" y="9486"/>
                    <a:pt x="34473" y="9486"/>
                  </a:cubicBezTo>
                  <a:cubicBezTo>
                    <a:pt x="33357" y="9486"/>
                    <a:pt x="33082" y="8112"/>
                    <a:pt x="34612" y="6739"/>
                  </a:cubicBezTo>
                  <a:cubicBezTo>
                    <a:pt x="35297" y="6203"/>
                    <a:pt x="35910" y="5979"/>
                    <a:pt x="36379" y="5979"/>
                  </a:cubicBezTo>
                  <a:close/>
                  <a:moveTo>
                    <a:pt x="21172" y="10001"/>
                  </a:moveTo>
                  <a:cubicBezTo>
                    <a:pt x="21224" y="10001"/>
                    <a:pt x="21276" y="10006"/>
                    <a:pt x="21330" y="10015"/>
                  </a:cubicBezTo>
                  <a:cubicBezTo>
                    <a:pt x="22725" y="10339"/>
                    <a:pt x="21930" y="14441"/>
                    <a:pt x="20363" y="14441"/>
                  </a:cubicBezTo>
                  <a:cubicBezTo>
                    <a:pt x="20308" y="14441"/>
                    <a:pt x="20252" y="14435"/>
                    <a:pt x="20195" y="14425"/>
                  </a:cubicBezTo>
                  <a:cubicBezTo>
                    <a:pt x="18771" y="14125"/>
                    <a:pt x="19573" y="10001"/>
                    <a:pt x="21172" y="10001"/>
                  </a:cubicBezTo>
                  <a:close/>
                  <a:moveTo>
                    <a:pt x="19764" y="21596"/>
                  </a:moveTo>
                  <a:cubicBezTo>
                    <a:pt x="20187" y="21596"/>
                    <a:pt x="20679" y="21690"/>
                    <a:pt x="21227" y="21904"/>
                  </a:cubicBezTo>
                  <a:cubicBezTo>
                    <a:pt x="23760" y="23171"/>
                    <a:pt x="23321" y="25199"/>
                    <a:pt x="21380" y="25199"/>
                  </a:cubicBezTo>
                  <a:cubicBezTo>
                    <a:pt x="20950" y="25199"/>
                    <a:pt x="20447" y="25099"/>
                    <a:pt x="19885" y="24870"/>
                  </a:cubicBezTo>
                  <a:cubicBezTo>
                    <a:pt x="17338" y="23618"/>
                    <a:pt x="17796" y="21596"/>
                    <a:pt x="19764" y="21596"/>
                  </a:cubicBezTo>
                  <a:close/>
                  <a:moveTo>
                    <a:pt x="24182" y="26162"/>
                  </a:moveTo>
                  <a:cubicBezTo>
                    <a:pt x="24978" y="26162"/>
                    <a:pt x="26067" y="26763"/>
                    <a:pt x="25869" y="27630"/>
                  </a:cubicBezTo>
                  <a:cubicBezTo>
                    <a:pt x="25759" y="27880"/>
                    <a:pt x="25466" y="27993"/>
                    <a:pt x="25120" y="27993"/>
                  </a:cubicBezTo>
                  <a:cubicBezTo>
                    <a:pt x="24325" y="27993"/>
                    <a:pt x="23247" y="27401"/>
                    <a:pt x="23445" y="26521"/>
                  </a:cubicBezTo>
                  <a:cubicBezTo>
                    <a:pt x="23553" y="26273"/>
                    <a:pt x="23840" y="26162"/>
                    <a:pt x="24182" y="26162"/>
                  </a:cubicBezTo>
                  <a:close/>
                  <a:moveTo>
                    <a:pt x="25606" y="0"/>
                  </a:moveTo>
                  <a:cubicBezTo>
                    <a:pt x="22588" y="0"/>
                    <a:pt x="17675" y="4496"/>
                    <a:pt x="17900" y="6456"/>
                  </a:cubicBezTo>
                  <a:cubicBezTo>
                    <a:pt x="16987" y="8479"/>
                    <a:pt x="18562" y="15892"/>
                    <a:pt x="17553" y="15892"/>
                  </a:cubicBezTo>
                  <a:cubicBezTo>
                    <a:pt x="17250" y="15892"/>
                    <a:pt x="16715" y="15226"/>
                    <a:pt x="15811" y="13548"/>
                  </a:cubicBezTo>
                  <a:cubicBezTo>
                    <a:pt x="13644" y="6765"/>
                    <a:pt x="18519" y="3541"/>
                    <a:pt x="16894" y="2097"/>
                  </a:cubicBezTo>
                  <a:cubicBezTo>
                    <a:pt x="4927" y="6524"/>
                    <a:pt x="13981" y="20631"/>
                    <a:pt x="11457" y="20631"/>
                  </a:cubicBezTo>
                  <a:cubicBezTo>
                    <a:pt x="11408" y="20631"/>
                    <a:pt x="11355" y="20625"/>
                    <a:pt x="11297" y="20615"/>
                  </a:cubicBezTo>
                  <a:cubicBezTo>
                    <a:pt x="3844" y="16823"/>
                    <a:pt x="7919" y="10273"/>
                    <a:pt x="6268" y="9241"/>
                  </a:cubicBezTo>
                  <a:cubicBezTo>
                    <a:pt x="1780" y="9447"/>
                    <a:pt x="1" y="18345"/>
                    <a:pt x="1368" y="21131"/>
                  </a:cubicBezTo>
                  <a:cubicBezTo>
                    <a:pt x="2425" y="24225"/>
                    <a:pt x="5314" y="26727"/>
                    <a:pt x="8563" y="26933"/>
                  </a:cubicBezTo>
                  <a:cubicBezTo>
                    <a:pt x="6681" y="33304"/>
                    <a:pt x="11968" y="36295"/>
                    <a:pt x="13180" y="37095"/>
                  </a:cubicBezTo>
                  <a:cubicBezTo>
                    <a:pt x="16091" y="38759"/>
                    <a:pt x="18570" y="39338"/>
                    <a:pt x="20584" y="39338"/>
                  </a:cubicBezTo>
                  <a:cubicBezTo>
                    <a:pt x="22940" y="39338"/>
                    <a:pt x="24659" y="38544"/>
                    <a:pt x="25688" y="37766"/>
                  </a:cubicBezTo>
                  <a:cubicBezTo>
                    <a:pt x="27932" y="35831"/>
                    <a:pt x="26101" y="36167"/>
                    <a:pt x="21975" y="35702"/>
                  </a:cubicBezTo>
                  <a:cubicBezTo>
                    <a:pt x="17100" y="35522"/>
                    <a:pt x="14469" y="31086"/>
                    <a:pt x="15991" y="29616"/>
                  </a:cubicBezTo>
                  <a:cubicBezTo>
                    <a:pt x="16201" y="29582"/>
                    <a:pt x="16415" y="29566"/>
                    <a:pt x="16633" y="29566"/>
                  </a:cubicBezTo>
                  <a:cubicBezTo>
                    <a:pt x="19978" y="29566"/>
                    <a:pt x="24301" y="33264"/>
                    <a:pt x="28670" y="33264"/>
                  </a:cubicBezTo>
                  <a:cubicBezTo>
                    <a:pt x="29941" y="33264"/>
                    <a:pt x="31216" y="32951"/>
                    <a:pt x="32471" y="32143"/>
                  </a:cubicBezTo>
                  <a:cubicBezTo>
                    <a:pt x="34277" y="31215"/>
                    <a:pt x="38068" y="28558"/>
                    <a:pt x="36933" y="27759"/>
                  </a:cubicBezTo>
                  <a:cubicBezTo>
                    <a:pt x="35945" y="27884"/>
                    <a:pt x="34966" y="27947"/>
                    <a:pt x="34021" y="27947"/>
                  </a:cubicBezTo>
                  <a:cubicBezTo>
                    <a:pt x="29910" y="27947"/>
                    <a:pt x="26443" y="26752"/>
                    <a:pt x="25688" y="24277"/>
                  </a:cubicBezTo>
                  <a:cubicBezTo>
                    <a:pt x="25424" y="23442"/>
                    <a:pt x="25932" y="23157"/>
                    <a:pt x="26853" y="23157"/>
                  </a:cubicBezTo>
                  <a:cubicBezTo>
                    <a:pt x="28828" y="23157"/>
                    <a:pt x="32703" y="24465"/>
                    <a:pt x="34948" y="24465"/>
                  </a:cubicBezTo>
                  <a:cubicBezTo>
                    <a:pt x="35537" y="24465"/>
                    <a:pt x="36013" y="24375"/>
                    <a:pt x="36314" y="24148"/>
                  </a:cubicBezTo>
                  <a:cubicBezTo>
                    <a:pt x="38816" y="23606"/>
                    <a:pt x="43303" y="19274"/>
                    <a:pt x="41137" y="18500"/>
                  </a:cubicBezTo>
                  <a:cubicBezTo>
                    <a:pt x="39565" y="18986"/>
                    <a:pt x="37927" y="19194"/>
                    <a:pt x="36455" y="19194"/>
                  </a:cubicBezTo>
                  <a:cubicBezTo>
                    <a:pt x="32299" y="19194"/>
                    <a:pt x="29474" y="17531"/>
                    <a:pt x="33245" y="15740"/>
                  </a:cubicBezTo>
                  <a:cubicBezTo>
                    <a:pt x="36340" y="14554"/>
                    <a:pt x="40131" y="15818"/>
                    <a:pt x="42375" y="13006"/>
                  </a:cubicBezTo>
                  <a:cubicBezTo>
                    <a:pt x="43355" y="10453"/>
                    <a:pt x="44696" y="5966"/>
                    <a:pt x="43742" y="4109"/>
                  </a:cubicBezTo>
                  <a:cubicBezTo>
                    <a:pt x="41314" y="2858"/>
                    <a:pt x="38595" y="2047"/>
                    <a:pt x="36153" y="2047"/>
                  </a:cubicBezTo>
                  <a:cubicBezTo>
                    <a:pt x="32654" y="2047"/>
                    <a:pt x="29725" y="3712"/>
                    <a:pt x="29041" y="8132"/>
                  </a:cubicBezTo>
                  <a:cubicBezTo>
                    <a:pt x="28743" y="9270"/>
                    <a:pt x="28120" y="10152"/>
                    <a:pt x="27203" y="10152"/>
                  </a:cubicBezTo>
                  <a:cubicBezTo>
                    <a:pt x="26852" y="10152"/>
                    <a:pt x="26459" y="10023"/>
                    <a:pt x="26024" y="9731"/>
                  </a:cubicBezTo>
                  <a:cubicBezTo>
                    <a:pt x="23651" y="7100"/>
                    <a:pt x="26901" y="3851"/>
                    <a:pt x="27468" y="1065"/>
                  </a:cubicBezTo>
                  <a:cubicBezTo>
                    <a:pt x="27065" y="312"/>
                    <a:pt x="26401" y="0"/>
                    <a:pt x="25606" y="0"/>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marL="0" marR="0" lvl="0" indent="0" algn="l" defTabSz="121917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sp>
          <p:nvSpPr>
            <p:cNvPr id="67" name="Google Shape;802;p28"/>
            <p:cNvSpPr/>
            <p:nvPr/>
          </p:nvSpPr>
          <p:spPr>
            <a:xfrm>
              <a:off x="4842173" y="3612416"/>
              <a:ext cx="810824" cy="761456"/>
            </a:xfrm>
            <a:custGeom>
              <a:avLst/>
              <a:gdLst/>
              <a:ahLst/>
              <a:cxnLst/>
              <a:rect l="l" t="t" r="r" b="b"/>
              <a:pathLst>
                <a:path w="32471" h="30460" extrusionOk="0">
                  <a:moveTo>
                    <a:pt x="21097" y="0"/>
                  </a:moveTo>
                  <a:lnTo>
                    <a:pt x="21097" y="0"/>
                  </a:lnTo>
                  <a:cubicBezTo>
                    <a:pt x="18312" y="4075"/>
                    <a:pt x="17873" y="9827"/>
                    <a:pt x="20014" y="14675"/>
                  </a:cubicBezTo>
                  <a:cubicBezTo>
                    <a:pt x="17796" y="15759"/>
                    <a:pt x="15114" y="17177"/>
                    <a:pt x="12663" y="18544"/>
                  </a:cubicBezTo>
                  <a:cubicBezTo>
                    <a:pt x="8614" y="14005"/>
                    <a:pt x="8589" y="9827"/>
                    <a:pt x="10007" y="4901"/>
                  </a:cubicBezTo>
                  <a:lnTo>
                    <a:pt x="10007" y="4901"/>
                  </a:lnTo>
                  <a:cubicBezTo>
                    <a:pt x="7841" y="9208"/>
                    <a:pt x="8924" y="14908"/>
                    <a:pt x="12457" y="18647"/>
                  </a:cubicBezTo>
                  <a:cubicBezTo>
                    <a:pt x="10884" y="19524"/>
                    <a:pt x="8769" y="20762"/>
                    <a:pt x="6912" y="21897"/>
                  </a:cubicBezTo>
                  <a:cubicBezTo>
                    <a:pt x="2192" y="20607"/>
                    <a:pt x="26" y="15217"/>
                    <a:pt x="464" y="10446"/>
                  </a:cubicBezTo>
                  <a:lnTo>
                    <a:pt x="464" y="10446"/>
                  </a:lnTo>
                  <a:cubicBezTo>
                    <a:pt x="0" y="10884"/>
                    <a:pt x="284" y="12096"/>
                    <a:pt x="258" y="13231"/>
                  </a:cubicBezTo>
                  <a:cubicBezTo>
                    <a:pt x="568" y="16739"/>
                    <a:pt x="2734" y="20891"/>
                    <a:pt x="6628" y="22052"/>
                  </a:cubicBezTo>
                  <a:cubicBezTo>
                    <a:pt x="6345" y="22464"/>
                    <a:pt x="4153" y="23135"/>
                    <a:pt x="4230" y="23805"/>
                  </a:cubicBezTo>
                  <a:cubicBezTo>
                    <a:pt x="4926" y="23367"/>
                    <a:pt x="6061" y="22671"/>
                    <a:pt x="7170" y="22000"/>
                  </a:cubicBezTo>
                  <a:lnTo>
                    <a:pt x="7170" y="22000"/>
                  </a:lnTo>
                  <a:cubicBezTo>
                    <a:pt x="5519" y="24527"/>
                    <a:pt x="6783" y="29840"/>
                    <a:pt x="9491" y="30459"/>
                  </a:cubicBezTo>
                  <a:cubicBezTo>
                    <a:pt x="5881" y="28138"/>
                    <a:pt x="5287" y="21819"/>
                    <a:pt x="10162" y="20220"/>
                  </a:cubicBezTo>
                  <a:cubicBezTo>
                    <a:pt x="14902" y="21989"/>
                    <a:pt x="18574" y="27881"/>
                    <a:pt x="24211" y="27881"/>
                  </a:cubicBezTo>
                  <a:cubicBezTo>
                    <a:pt x="24248" y="27881"/>
                    <a:pt x="24284" y="27881"/>
                    <a:pt x="24321" y="27880"/>
                  </a:cubicBezTo>
                  <a:cubicBezTo>
                    <a:pt x="18956" y="27236"/>
                    <a:pt x="15397" y="22438"/>
                    <a:pt x="10394" y="20091"/>
                  </a:cubicBezTo>
                  <a:cubicBezTo>
                    <a:pt x="13515" y="18286"/>
                    <a:pt x="16816" y="16507"/>
                    <a:pt x="20246" y="14804"/>
                  </a:cubicBezTo>
                  <a:lnTo>
                    <a:pt x="21871" y="14005"/>
                  </a:lnTo>
                  <a:cubicBezTo>
                    <a:pt x="24118" y="15173"/>
                    <a:pt x="27476" y="18015"/>
                    <a:pt x="30159" y="18015"/>
                  </a:cubicBezTo>
                  <a:cubicBezTo>
                    <a:pt x="30617" y="18015"/>
                    <a:pt x="31055" y="17932"/>
                    <a:pt x="31465" y="17745"/>
                  </a:cubicBezTo>
                  <a:lnTo>
                    <a:pt x="31465" y="17745"/>
                  </a:lnTo>
                  <a:cubicBezTo>
                    <a:pt x="31199" y="17778"/>
                    <a:pt x="30936" y="17794"/>
                    <a:pt x="30677" y="17794"/>
                  </a:cubicBezTo>
                  <a:cubicBezTo>
                    <a:pt x="27570" y="17794"/>
                    <a:pt x="24936" y="15495"/>
                    <a:pt x="22103" y="13876"/>
                  </a:cubicBezTo>
                  <a:cubicBezTo>
                    <a:pt x="25224" y="12380"/>
                    <a:pt x="31671" y="9053"/>
                    <a:pt x="32471" y="6061"/>
                  </a:cubicBezTo>
                  <a:lnTo>
                    <a:pt x="32471" y="6061"/>
                  </a:lnTo>
                  <a:cubicBezTo>
                    <a:pt x="31052" y="8176"/>
                    <a:pt x="28912" y="9904"/>
                    <a:pt x="26539" y="11297"/>
                  </a:cubicBezTo>
                  <a:cubicBezTo>
                    <a:pt x="25966" y="10495"/>
                    <a:pt x="28283" y="4708"/>
                    <a:pt x="28085" y="4708"/>
                  </a:cubicBezTo>
                  <a:cubicBezTo>
                    <a:pt x="28060" y="4708"/>
                    <a:pt x="27995" y="4799"/>
                    <a:pt x="27880" y="5004"/>
                  </a:cubicBezTo>
                  <a:cubicBezTo>
                    <a:pt x="24037" y="12432"/>
                    <a:pt x="30201" y="9904"/>
                    <a:pt x="20194" y="14572"/>
                  </a:cubicBezTo>
                  <a:cubicBezTo>
                    <a:pt x="17770" y="9208"/>
                    <a:pt x="19034" y="4256"/>
                    <a:pt x="21097" y="0"/>
                  </a:cubicBezTo>
                  <a:close/>
                </a:path>
              </a:pathLst>
            </a:custGeom>
            <a:solidFill>
              <a:schemeClr val="accent6"/>
            </a:solidFill>
            <a:ln>
              <a:noFill/>
            </a:ln>
          </p:spPr>
          <p:txBody>
            <a:bodyPr spcFirstLastPara="1" lIns="91425" tIns="91425" rIns="91425" bIns="91425" anchor="ctr"/>
            <a:lstStyle/>
            <a:p>
              <a:pPr marL="0" marR="0" lvl="0" indent="0" algn="l" defTabSz="1219170" rtl="0" eaLnBrk="1" fontAlgn="base"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grpSp>
      <p:grpSp>
        <p:nvGrpSpPr>
          <p:cNvPr id="68" name="Google Shape;803;p28"/>
          <p:cNvGrpSpPr>
            <a:grpSpLocks/>
          </p:cNvGrpSpPr>
          <p:nvPr/>
        </p:nvGrpSpPr>
        <p:grpSpPr bwMode="auto">
          <a:xfrm rot="10800000" flipH="1">
            <a:off x="-306917" y="2237317"/>
            <a:ext cx="1674284" cy="1346200"/>
            <a:chOff x="4649450" y="3527425"/>
            <a:chExt cx="1224050" cy="983475"/>
          </a:xfrm>
        </p:grpSpPr>
        <p:sp>
          <p:nvSpPr>
            <p:cNvPr id="69" name="Google Shape;804;p28"/>
            <p:cNvSpPr>
              <a:spLocks/>
            </p:cNvSpPr>
            <p:nvPr/>
          </p:nvSpPr>
          <p:spPr bwMode="auto">
            <a:xfrm>
              <a:off x="4649450" y="4150450"/>
              <a:ext cx="456475" cy="168275"/>
            </a:xfrm>
            <a:custGeom>
              <a:avLst/>
              <a:gdLst>
                <a:gd name="T0" fmla="*/ 226656250 w 18259"/>
                <a:gd name="T1" fmla="*/ 15625 h 6731"/>
                <a:gd name="T2" fmla="*/ 225843750 w 18259"/>
                <a:gd name="T3" fmla="*/ 812500 h 6731"/>
                <a:gd name="T4" fmla="*/ 13875000 w 18259"/>
                <a:gd name="T5" fmla="*/ 91484375 h 6731"/>
                <a:gd name="T6" fmla="*/ 8343750 w 18259"/>
                <a:gd name="T7" fmla="*/ 105156250 h 6731"/>
                <a:gd name="T8" fmla="*/ 226656250 w 18259"/>
                <a:gd name="T9" fmla="*/ 15625 h 673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8259" h="6731" extrusionOk="0">
                  <a:moveTo>
                    <a:pt x="14506" y="1"/>
                  </a:moveTo>
                  <a:lnTo>
                    <a:pt x="14454" y="52"/>
                  </a:lnTo>
                  <a:cubicBezTo>
                    <a:pt x="10483" y="3121"/>
                    <a:pt x="5815" y="5107"/>
                    <a:pt x="888" y="5855"/>
                  </a:cubicBezTo>
                  <a:cubicBezTo>
                    <a:pt x="21" y="6472"/>
                    <a:pt x="0" y="6730"/>
                    <a:pt x="534" y="6730"/>
                  </a:cubicBezTo>
                  <a:cubicBezTo>
                    <a:pt x="3080" y="6730"/>
                    <a:pt x="18259" y="854"/>
                    <a:pt x="14506" y="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marL="0" marR="0" lvl="0" indent="0" algn="l" defTabSz="121917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sp>
          <p:nvSpPr>
            <p:cNvPr id="70" name="Google Shape;805;p28"/>
            <p:cNvSpPr>
              <a:spLocks/>
            </p:cNvSpPr>
            <p:nvPr/>
          </p:nvSpPr>
          <p:spPr bwMode="auto">
            <a:xfrm>
              <a:off x="4756075" y="3527425"/>
              <a:ext cx="1117425" cy="983475"/>
            </a:xfrm>
            <a:custGeom>
              <a:avLst/>
              <a:gdLst>
                <a:gd name="T0" fmla="*/ 568421875 w 44697"/>
                <a:gd name="T1" fmla="*/ 93421875 h 39339"/>
                <a:gd name="T2" fmla="*/ 558546875 w 44697"/>
                <a:gd name="T3" fmla="*/ 141171875 h 39339"/>
                <a:gd name="T4" fmla="*/ 538640625 w 44697"/>
                <a:gd name="T5" fmla="*/ 148218750 h 39339"/>
                <a:gd name="T6" fmla="*/ 540812500 w 44697"/>
                <a:gd name="T7" fmla="*/ 105296875 h 39339"/>
                <a:gd name="T8" fmla="*/ 568421875 w 44697"/>
                <a:gd name="T9" fmla="*/ 93421875 h 39339"/>
                <a:gd name="T10" fmla="*/ 330812500 w 44697"/>
                <a:gd name="T11" fmla="*/ 156265625 h 39339"/>
                <a:gd name="T12" fmla="*/ 333281250 w 44697"/>
                <a:gd name="T13" fmla="*/ 156484375 h 39339"/>
                <a:gd name="T14" fmla="*/ 318171875 w 44697"/>
                <a:gd name="T15" fmla="*/ 225640625 h 39339"/>
                <a:gd name="T16" fmla="*/ 315546875 w 44697"/>
                <a:gd name="T17" fmla="*/ 225390625 h 39339"/>
                <a:gd name="T18" fmla="*/ 330812500 w 44697"/>
                <a:gd name="T19" fmla="*/ 156265625 h 39339"/>
                <a:gd name="T20" fmla="*/ 308812500 w 44697"/>
                <a:gd name="T21" fmla="*/ 337437500 h 39339"/>
                <a:gd name="T22" fmla="*/ 331671875 w 44697"/>
                <a:gd name="T23" fmla="*/ 342250000 h 39339"/>
                <a:gd name="T24" fmla="*/ 334062500 w 44697"/>
                <a:gd name="T25" fmla="*/ 393734375 h 39339"/>
                <a:gd name="T26" fmla="*/ 310703125 w 44697"/>
                <a:gd name="T27" fmla="*/ 388593750 h 39339"/>
                <a:gd name="T28" fmla="*/ 308812500 w 44697"/>
                <a:gd name="T29" fmla="*/ 337437500 h 39339"/>
                <a:gd name="T30" fmla="*/ 377843750 w 44697"/>
                <a:gd name="T31" fmla="*/ 408781250 h 39339"/>
                <a:gd name="T32" fmla="*/ 404203125 w 44697"/>
                <a:gd name="T33" fmla="*/ 431718750 h 39339"/>
                <a:gd name="T34" fmla="*/ 392500000 w 44697"/>
                <a:gd name="T35" fmla="*/ 437390625 h 39339"/>
                <a:gd name="T36" fmla="*/ 366328125 w 44697"/>
                <a:gd name="T37" fmla="*/ 414390625 h 39339"/>
                <a:gd name="T38" fmla="*/ 377843750 w 44697"/>
                <a:gd name="T39" fmla="*/ 408781250 h 39339"/>
                <a:gd name="T40" fmla="*/ 400093750 w 44697"/>
                <a:gd name="T41" fmla="*/ 0 h 39339"/>
                <a:gd name="T42" fmla="*/ 279687500 w 44697"/>
                <a:gd name="T43" fmla="*/ 100875000 h 39339"/>
                <a:gd name="T44" fmla="*/ 274265625 w 44697"/>
                <a:gd name="T45" fmla="*/ 248312500 h 39339"/>
                <a:gd name="T46" fmla="*/ 247046875 w 44697"/>
                <a:gd name="T47" fmla="*/ 211687500 h 39339"/>
                <a:gd name="T48" fmla="*/ 263968750 w 44697"/>
                <a:gd name="T49" fmla="*/ 32765625 h 39339"/>
                <a:gd name="T50" fmla="*/ 263968750 w 44697"/>
                <a:gd name="T51" fmla="*/ 32765625 h 39339"/>
                <a:gd name="T52" fmla="*/ 179015625 w 44697"/>
                <a:gd name="T53" fmla="*/ 322359375 h 39339"/>
                <a:gd name="T54" fmla="*/ 176515625 w 44697"/>
                <a:gd name="T55" fmla="*/ 322109375 h 39339"/>
                <a:gd name="T56" fmla="*/ 97937500 w 44697"/>
                <a:gd name="T57" fmla="*/ 144390625 h 39339"/>
                <a:gd name="T58" fmla="*/ 97937500 w 44697"/>
                <a:gd name="T59" fmla="*/ 144390625 h 39339"/>
                <a:gd name="T60" fmla="*/ 21375000 w 44697"/>
                <a:gd name="T61" fmla="*/ 330171875 h 39339"/>
                <a:gd name="T62" fmla="*/ 133796875 w 44697"/>
                <a:gd name="T63" fmla="*/ 420828125 h 39339"/>
                <a:gd name="T64" fmla="*/ 205937500 w 44697"/>
                <a:gd name="T65" fmla="*/ 579609375 h 39339"/>
                <a:gd name="T66" fmla="*/ 321625000 w 44697"/>
                <a:gd name="T67" fmla="*/ 614656250 h 39339"/>
                <a:gd name="T68" fmla="*/ 401375000 w 44697"/>
                <a:gd name="T69" fmla="*/ 590093750 h 39339"/>
                <a:gd name="T70" fmla="*/ 343359375 w 44697"/>
                <a:gd name="T71" fmla="*/ 557843750 h 39339"/>
                <a:gd name="T72" fmla="*/ 249859375 w 44697"/>
                <a:gd name="T73" fmla="*/ 462750000 h 39339"/>
                <a:gd name="T74" fmla="*/ 259890625 w 44697"/>
                <a:gd name="T75" fmla="*/ 461968750 h 39339"/>
                <a:gd name="T76" fmla="*/ 447968750 w 44697"/>
                <a:gd name="T77" fmla="*/ 519750000 h 39339"/>
                <a:gd name="T78" fmla="*/ 507359375 w 44697"/>
                <a:gd name="T79" fmla="*/ 502234375 h 39339"/>
                <a:gd name="T80" fmla="*/ 577078125 w 44697"/>
                <a:gd name="T81" fmla="*/ 433734375 h 39339"/>
                <a:gd name="T82" fmla="*/ 577078125 w 44697"/>
                <a:gd name="T83" fmla="*/ 433734375 h 39339"/>
                <a:gd name="T84" fmla="*/ 531578125 w 44697"/>
                <a:gd name="T85" fmla="*/ 436671875 h 39339"/>
                <a:gd name="T86" fmla="*/ 401375000 w 44697"/>
                <a:gd name="T87" fmla="*/ 379328125 h 39339"/>
                <a:gd name="T88" fmla="*/ 419578125 w 44697"/>
                <a:gd name="T89" fmla="*/ 361828125 h 39339"/>
                <a:gd name="T90" fmla="*/ 546062500 w 44697"/>
                <a:gd name="T91" fmla="*/ 382265625 h 39339"/>
                <a:gd name="T92" fmla="*/ 567406250 w 44697"/>
                <a:gd name="T93" fmla="*/ 377312500 h 39339"/>
                <a:gd name="T94" fmla="*/ 642765625 w 44697"/>
                <a:gd name="T95" fmla="*/ 289062500 h 39339"/>
                <a:gd name="T96" fmla="*/ 642765625 w 44697"/>
                <a:gd name="T97" fmla="*/ 289062500 h 39339"/>
                <a:gd name="T98" fmla="*/ 569609375 w 44697"/>
                <a:gd name="T99" fmla="*/ 299906250 h 39339"/>
                <a:gd name="T100" fmla="*/ 519453125 w 44697"/>
                <a:gd name="T101" fmla="*/ 245937500 h 39339"/>
                <a:gd name="T102" fmla="*/ 662109375 w 44697"/>
                <a:gd name="T103" fmla="*/ 203218750 h 39339"/>
                <a:gd name="T104" fmla="*/ 683468750 w 44697"/>
                <a:gd name="T105" fmla="*/ 64203125 h 39339"/>
                <a:gd name="T106" fmla="*/ 564890625 w 44697"/>
                <a:gd name="T107" fmla="*/ 31984375 h 39339"/>
                <a:gd name="T108" fmla="*/ 453765625 w 44697"/>
                <a:gd name="T109" fmla="*/ 127062500 h 39339"/>
                <a:gd name="T110" fmla="*/ 425046875 w 44697"/>
                <a:gd name="T111" fmla="*/ 158625000 h 39339"/>
                <a:gd name="T112" fmla="*/ 406625000 w 44697"/>
                <a:gd name="T113" fmla="*/ 152046875 h 39339"/>
                <a:gd name="T114" fmla="*/ 429187500 w 44697"/>
                <a:gd name="T115" fmla="*/ 16640625 h 39339"/>
                <a:gd name="T116" fmla="*/ 400093750 w 44697"/>
                <a:gd name="T117" fmla="*/ 0 h 39339"/>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44697" h="39339" extrusionOk="0">
                  <a:moveTo>
                    <a:pt x="36379" y="5979"/>
                  </a:moveTo>
                  <a:cubicBezTo>
                    <a:pt x="37626" y="5979"/>
                    <a:pt x="37864" y="7555"/>
                    <a:pt x="35747" y="9035"/>
                  </a:cubicBezTo>
                  <a:cubicBezTo>
                    <a:pt x="35259" y="9350"/>
                    <a:pt x="34824" y="9486"/>
                    <a:pt x="34473" y="9486"/>
                  </a:cubicBezTo>
                  <a:cubicBezTo>
                    <a:pt x="33357" y="9486"/>
                    <a:pt x="33082" y="8112"/>
                    <a:pt x="34612" y="6739"/>
                  </a:cubicBezTo>
                  <a:cubicBezTo>
                    <a:pt x="35297" y="6203"/>
                    <a:pt x="35910" y="5979"/>
                    <a:pt x="36379" y="5979"/>
                  </a:cubicBezTo>
                  <a:close/>
                  <a:moveTo>
                    <a:pt x="21172" y="10001"/>
                  </a:moveTo>
                  <a:cubicBezTo>
                    <a:pt x="21224" y="10001"/>
                    <a:pt x="21276" y="10006"/>
                    <a:pt x="21330" y="10015"/>
                  </a:cubicBezTo>
                  <a:cubicBezTo>
                    <a:pt x="22725" y="10339"/>
                    <a:pt x="21930" y="14441"/>
                    <a:pt x="20363" y="14441"/>
                  </a:cubicBezTo>
                  <a:cubicBezTo>
                    <a:pt x="20308" y="14441"/>
                    <a:pt x="20252" y="14435"/>
                    <a:pt x="20195" y="14425"/>
                  </a:cubicBezTo>
                  <a:cubicBezTo>
                    <a:pt x="18771" y="14125"/>
                    <a:pt x="19573" y="10001"/>
                    <a:pt x="21172" y="10001"/>
                  </a:cubicBezTo>
                  <a:close/>
                  <a:moveTo>
                    <a:pt x="19764" y="21596"/>
                  </a:moveTo>
                  <a:cubicBezTo>
                    <a:pt x="20187" y="21596"/>
                    <a:pt x="20679" y="21690"/>
                    <a:pt x="21227" y="21904"/>
                  </a:cubicBezTo>
                  <a:cubicBezTo>
                    <a:pt x="23760" y="23171"/>
                    <a:pt x="23321" y="25199"/>
                    <a:pt x="21380" y="25199"/>
                  </a:cubicBezTo>
                  <a:cubicBezTo>
                    <a:pt x="20950" y="25199"/>
                    <a:pt x="20447" y="25099"/>
                    <a:pt x="19885" y="24870"/>
                  </a:cubicBezTo>
                  <a:cubicBezTo>
                    <a:pt x="17338" y="23618"/>
                    <a:pt x="17796" y="21596"/>
                    <a:pt x="19764" y="21596"/>
                  </a:cubicBezTo>
                  <a:close/>
                  <a:moveTo>
                    <a:pt x="24182" y="26162"/>
                  </a:moveTo>
                  <a:cubicBezTo>
                    <a:pt x="24978" y="26162"/>
                    <a:pt x="26067" y="26763"/>
                    <a:pt x="25869" y="27630"/>
                  </a:cubicBezTo>
                  <a:cubicBezTo>
                    <a:pt x="25759" y="27880"/>
                    <a:pt x="25466" y="27993"/>
                    <a:pt x="25120" y="27993"/>
                  </a:cubicBezTo>
                  <a:cubicBezTo>
                    <a:pt x="24325" y="27993"/>
                    <a:pt x="23247" y="27401"/>
                    <a:pt x="23445" y="26521"/>
                  </a:cubicBezTo>
                  <a:cubicBezTo>
                    <a:pt x="23553" y="26273"/>
                    <a:pt x="23840" y="26162"/>
                    <a:pt x="24182" y="26162"/>
                  </a:cubicBezTo>
                  <a:close/>
                  <a:moveTo>
                    <a:pt x="25606" y="0"/>
                  </a:moveTo>
                  <a:cubicBezTo>
                    <a:pt x="22588" y="0"/>
                    <a:pt x="17675" y="4496"/>
                    <a:pt x="17900" y="6456"/>
                  </a:cubicBezTo>
                  <a:cubicBezTo>
                    <a:pt x="16987" y="8479"/>
                    <a:pt x="18562" y="15892"/>
                    <a:pt x="17553" y="15892"/>
                  </a:cubicBezTo>
                  <a:cubicBezTo>
                    <a:pt x="17250" y="15892"/>
                    <a:pt x="16715" y="15226"/>
                    <a:pt x="15811" y="13548"/>
                  </a:cubicBezTo>
                  <a:cubicBezTo>
                    <a:pt x="13644" y="6765"/>
                    <a:pt x="18519" y="3541"/>
                    <a:pt x="16894" y="2097"/>
                  </a:cubicBezTo>
                  <a:cubicBezTo>
                    <a:pt x="4927" y="6524"/>
                    <a:pt x="13981" y="20631"/>
                    <a:pt x="11457" y="20631"/>
                  </a:cubicBezTo>
                  <a:cubicBezTo>
                    <a:pt x="11408" y="20631"/>
                    <a:pt x="11355" y="20625"/>
                    <a:pt x="11297" y="20615"/>
                  </a:cubicBezTo>
                  <a:cubicBezTo>
                    <a:pt x="3844" y="16823"/>
                    <a:pt x="7919" y="10273"/>
                    <a:pt x="6268" y="9241"/>
                  </a:cubicBezTo>
                  <a:cubicBezTo>
                    <a:pt x="1780" y="9447"/>
                    <a:pt x="1" y="18345"/>
                    <a:pt x="1368" y="21131"/>
                  </a:cubicBezTo>
                  <a:cubicBezTo>
                    <a:pt x="2425" y="24225"/>
                    <a:pt x="5314" y="26727"/>
                    <a:pt x="8563" y="26933"/>
                  </a:cubicBezTo>
                  <a:cubicBezTo>
                    <a:pt x="6681" y="33304"/>
                    <a:pt x="11968" y="36295"/>
                    <a:pt x="13180" y="37095"/>
                  </a:cubicBezTo>
                  <a:cubicBezTo>
                    <a:pt x="16091" y="38759"/>
                    <a:pt x="18570" y="39338"/>
                    <a:pt x="20584" y="39338"/>
                  </a:cubicBezTo>
                  <a:cubicBezTo>
                    <a:pt x="22940" y="39338"/>
                    <a:pt x="24659" y="38544"/>
                    <a:pt x="25688" y="37766"/>
                  </a:cubicBezTo>
                  <a:cubicBezTo>
                    <a:pt x="27932" y="35831"/>
                    <a:pt x="26101" y="36167"/>
                    <a:pt x="21975" y="35702"/>
                  </a:cubicBezTo>
                  <a:cubicBezTo>
                    <a:pt x="17100" y="35522"/>
                    <a:pt x="14469" y="31086"/>
                    <a:pt x="15991" y="29616"/>
                  </a:cubicBezTo>
                  <a:cubicBezTo>
                    <a:pt x="16201" y="29582"/>
                    <a:pt x="16415" y="29566"/>
                    <a:pt x="16633" y="29566"/>
                  </a:cubicBezTo>
                  <a:cubicBezTo>
                    <a:pt x="19978" y="29566"/>
                    <a:pt x="24301" y="33264"/>
                    <a:pt x="28670" y="33264"/>
                  </a:cubicBezTo>
                  <a:cubicBezTo>
                    <a:pt x="29941" y="33264"/>
                    <a:pt x="31216" y="32951"/>
                    <a:pt x="32471" y="32143"/>
                  </a:cubicBezTo>
                  <a:cubicBezTo>
                    <a:pt x="34277" y="31215"/>
                    <a:pt x="38068" y="28558"/>
                    <a:pt x="36933" y="27759"/>
                  </a:cubicBezTo>
                  <a:cubicBezTo>
                    <a:pt x="35945" y="27884"/>
                    <a:pt x="34966" y="27947"/>
                    <a:pt x="34021" y="27947"/>
                  </a:cubicBezTo>
                  <a:cubicBezTo>
                    <a:pt x="29910" y="27947"/>
                    <a:pt x="26443" y="26752"/>
                    <a:pt x="25688" y="24277"/>
                  </a:cubicBezTo>
                  <a:cubicBezTo>
                    <a:pt x="25424" y="23442"/>
                    <a:pt x="25932" y="23157"/>
                    <a:pt x="26853" y="23157"/>
                  </a:cubicBezTo>
                  <a:cubicBezTo>
                    <a:pt x="28828" y="23157"/>
                    <a:pt x="32703" y="24465"/>
                    <a:pt x="34948" y="24465"/>
                  </a:cubicBezTo>
                  <a:cubicBezTo>
                    <a:pt x="35537" y="24465"/>
                    <a:pt x="36013" y="24375"/>
                    <a:pt x="36314" y="24148"/>
                  </a:cubicBezTo>
                  <a:cubicBezTo>
                    <a:pt x="38816" y="23606"/>
                    <a:pt x="43303" y="19274"/>
                    <a:pt x="41137" y="18500"/>
                  </a:cubicBezTo>
                  <a:cubicBezTo>
                    <a:pt x="39565" y="18986"/>
                    <a:pt x="37927" y="19194"/>
                    <a:pt x="36455" y="19194"/>
                  </a:cubicBezTo>
                  <a:cubicBezTo>
                    <a:pt x="32299" y="19194"/>
                    <a:pt x="29474" y="17531"/>
                    <a:pt x="33245" y="15740"/>
                  </a:cubicBezTo>
                  <a:cubicBezTo>
                    <a:pt x="36340" y="14554"/>
                    <a:pt x="40131" y="15818"/>
                    <a:pt x="42375" y="13006"/>
                  </a:cubicBezTo>
                  <a:cubicBezTo>
                    <a:pt x="43355" y="10453"/>
                    <a:pt x="44696" y="5966"/>
                    <a:pt x="43742" y="4109"/>
                  </a:cubicBezTo>
                  <a:cubicBezTo>
                    <a:pt x="41314" y="2858"/>
                    <a:pt x="38595" y="2047"/>
                    <a:pt x="36153" y="2047"/>
                  </a:cubicBezTo>
                  <a:cubicBezTo>
                    <a:pt x="32654" y="2047"/>
                    <a:pt x="29725" y="3712"/>
                    <a:pt x="29041" y="8132"/>
                  </a:cubicBezTo>
                  <a:cubicBezTo>
                    <a:pt x="28743" y="9270"/>
                    <a:pt x="28120" y="10152"/>
                    <a:pt x="27203" y="10152"/>
                  </a:cubicBezTo>
                  <a:cubicBezTo>
                    <a:pt x="26852" y="10152"/>
                    <a:pt x="26459" y="10023"/>
                    <a:pt x="26024" y="9731"/>
                  </a:cubicBezTo>
                  <a:cubicBezTo>
                    <a:pt x="23651" y="7100"/>
                    <a:pt x="26901" y="3851"/>
                    <a:pt x="27468" y="1065"/>
                  </a:cubicBezTo>
                  <a:cubicBezTo>
                    <a:pt x="27065" y="312"/>
                    <a:pt x="26401" y="0"/>
                    <a:pt x="25606" y="0"/>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marL="0" marR="0" lvl="0" indent="0" algn="l" defTabSz="121917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sp>
          <p:nvSpPr>
            <p:cNvPr id="71" name="Google Shape;806;p28"/>
            <p:cNvSpPr>
              <a:spLocks/>
            </p:cNvSpPr>
            <p:nvPr/>
          </p:nvSpPr>
          <p:spPr bwMode="auto">
            <a:xfrm>
              <a:off x="4841875" y="3612075"/>
              <a:ext cx="811775" cy="761500"/>
            </a:xfrm>
            <a:custGeom>
              <a:avLst/>
              <a:gdLst>
                <a:gd name="T0" fmla="*/ 329640625 w 32471"/>
                <a:gd name="T1" fmla="*/ 0 h 30460"/>
                <a:gd name="T2" fmla="*/ 329640625 w 32471"/>
                <a:gd name="T3" fmla="*/ 0 h 30460"/>
                <a:gd name="T4" fmla="*/ 312718750 w 32471"/>
                <a:gd name="T5" fmla="*/ 229296875 h 30460"/>
                <a:gd name="T6" fmla="*/ 197859375 w 32471"/>
                <a:gd name="T7" fmla="*/ 289750000 h 30460"/>
                <a:gd name="T8" fmla="*/ 156359375 w 32471"/>
                <a:gd name="T9" fmla="*/ 76578125 h 30460"/>
                <a:gd name="T10" fmla="*/ 156359375 w 32471"/>
                <a:gd name="T11" fmla="*/ 76578125 h 30460"/>
                <a:gd name="T12" fmla="*/ 194640625 w 32471"/>
                <a:gd name="T13" fmla="*/ 291359375 h 30460"/>
                <a:gd name="T14" fmla="*/ 108000000 w 32471"/>
                <a:gd name="T15" fmla="*/ 342140625 h 30460"/>
                <a:gd name="T16" fmla="*/ 7250000 w 32471"/>
                <a:gd name="T17" fmla="*/ 163218750 h 30460"/>
                <a:gd name="T18" fmla="*/ 7250000 w 32471"/>
                <a:gd name="T19" fmla="*/ 163218750 h 30460"/>
                <a:gd name="T20" fmla="*/ 4031250 w 32471"/>
                <a:gd name="T21" fmla="*/ 206734375 h 30460"/>
                <a:gd name="T22" fmla="*/ 103562500 w 32471"/>
                <a:gd name="T23" fmla="*/ 344562500 h 30460"/>
                <a:gd name="T24" fmla="*/ 66093750 w 32471"/>
                <a:gd name="T25" fmla="*/ 371953125 h 30460"/>
                <a:gd name="T26" fmla="*/ 112031250 w 32471"/>
                <a:gd name="T27" fmla="*/ 343750000 h 30460"/>
                <a:gd name="T28" fmla="*/ 112031250 w 32471"/>
                <a:gd name="T29" fmla="*/ 343750000 h 30460"/>
                <a:gd name="T30" fmla="*/ 148296875 w 32471"/>
                <a:gd name="T31" fmla="*/ 475921875 h 30460"/>
                <a:gd name="T32" fmla="*/ 158781250 w 32471"/>
                <a:gd name="T33" fmla="*/ 315937500 h 30460"/>
                <a:gd name="T34" fmla="*/ 378296875 w 32471"/>
                <a:gd name="T35" fmla="*/ 435640625 h 30460"/>
                <a:gd name="T36" fmla="*/ 380015625 w 32471"/>
                <a:gd name="T37" fmla="*/ 435625000 h 30460"/>
                <a:gd name="T38" fmla="*/ 162406250 w 32471"/>
                <a:gd name="T39" fmla="*/ 313921875 h 30460"/>
                <a:gd name="T40" fmla="*/ 316343750 w 32471"/>
                <a:gd name="T41" fmla="*/ 231312500 h 30460"/>
                <a:gd name="T42" fmla="*/ 341734375 w 32471"/>
                <a:gd name="T43" fmla="*/ 218828125 h 30460"/>
                <a:gd name="T44" fmla="*/ 471234375 w 32471"/>
                <a:gd name="T45" fmla="*/ 281484375 h 30460"/>
                <a:gd name="T46" fmla="*/ 491640625 w 32471"/>
                <a:gd name="T47" fmla="*/ 277265625 h 30460"/>
                <a:gd name="T48" fmla="*/ 491640625 w 32471"/>
                <a:gd name="T49" fmla="*/ 277265625 h 30460"/>
                <a:gd name="T50" fmla="*/ 479328125 w 32471"/>
                <a:gd name="T51" fmla="*/ 278031250 h 30460"/>
                <a:gd name="T52" fmla="*/ 345359375 w 32471"/>
                <a:gd name="T53" fmla="*/ 216812500 h 30460"/>
                <a:gd name="T54" fmla="*/ 507359375 w 32471"/>
                <a:gd name="T55" fmla="*/ 94703125 h 30460"/>
                <a:gd name="T56" fmla="*/ 507359375 w 32471"/>
                <a:gd name="T57" fmla="*/ 94703125 h 30460"/>
                <a:gd name="T58" fmla="*/ 414671875 w 32471"/>
                <a:gd name="T59" fmla="*/ 176515625 h 30460"/>
                <a:gd name="T60" fmla="*/ 438828125 w 32471"/>
                <a:gd name="T61" fmla="*/ 73562500 h 30460"/>
                <a:gd name="T62" fmla="*/ 435625000 w 32471"/>
                <a:gd name="T63" fmla="*/ 78187500 h 30460"/>
                <a:gd name="T64" fmla="*/ 315531250 w 32471"/>
                <a:gd name="T65" fmla="*/ 227687500 h 30460"/>
                <a:gd name="T66" fmla="*/ 329640625 w 32471"/>
                <a:gd name="T67" fmla="*/ 0 h 30460"/>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32471" h="30460" extrusionOk="0">
                  <a:moveTo>
                    <a:pt x="21097" y="0"/>
                  </a:moveTo>
                  <a:lnTo>
                    <a:pt x="21097" y="0"/>
                  </a:lnTo>
                  <a:cubicBezTo>
                    <a:pt x="18312" y="4075"/>
                    <a:pt x="17873" y="9827"/>
                    <a:pt x="20014" y="14675"/>
                  </a:cubicBezTo>
                  <a:cubicBezTo>
                    <a:pt x="17796" y="15759"/>
                    <a:pt x="15114" y="17177"/>
                    <a:pt x="12663" y="18544"/>
                  </a:cubicBezTo>
                  <a:cubicBezTo>
                    <a:pt x="8614" y="14005"/>
                    <a:pt x="8589" y="9827"/>
                    <a:pt x="10007" y="4901"/>
                  </a:cubicBezTo>
                  <a:cubicBezTo>
                    <a:pt x="7841" y="9208"/>
                    <a:pt x="8924" y="14908"/>
                    <a:pt x="12457" y="18647"/>
                  </a:cubicBezTo>
                  <a:cubicBezTo>
                    <a:pt x="10884" y="19524"/>
                    <a:pt x="8769" y="20762"/>
                    <a:pt x="6912" y="21897"/>
                  </a:cubicBezTo>
                  <a:cubicBezTo>
                    <a:pt x="2192" y="20607"/>
                    <a:pt x="26" y="15217"/>
                    <a:pt x="464" y="10446"/>
                  </a:cubicBezTo>
                  <a:cubicBezTo>
                    <a:pt x="0" y="10884"/>
                    <a:pt x="284" y="12096"/>
                    <a:pt x="258" y="13231"/>
                  </a:cubicBezTo>
                  <a:cubicBezTo>
                    <a:pt x="568" y="16739"/>
                    <a:pt x="2734" y="20891"/>
                    <a:pt x="6628" y="22052"/>
                  </a:cubicBezTo>
                  <a:cubicBezTo>
                    <a:pt x="6345" y="22464"/>
                    <a:pt x="4153" y="23135"/>
                    <a:pt x="4230" y="23805"/>
                  </a:cubicBezTo>
                  <a:cubicBezTo>
                    <a:pt x="4926" y="23367"/>
                    <a:pt x="6061" y="22671"/>
                    <a:pt x="7170" y="22000"/>
                  </a:cubicBezTo>
                  <a:cubicBezTo>
                    <a:pt x="5519" y="24527"/>
                    <a:pt x="6783" y="29840"/>
                    <a:pt x="9491" y="30459"/>
                  </a:cubicBezTo>
                  <a:cubicBezTo>
                    <a:pt x="5881" y="28138"/>
                    <a:pt x="5287" y="21819"/>
                    <a:pt x="10162" y="20220"/>
                  </a:cubicBezTo>
                  <a:cubicBezTo>
                    <a:pt x="14902" y="21989"/>
                    <a:pt x="18574" y="27881"/>
                    <a:pt x="24211" y="27881"/>
                  </a:cubicBezTo>
                  <a:cubicBezTo>
                    <a:pt x="24248" y="27881"/>
                    <a:pt x="24284" y="27881"/>
                    <a:pt x="24321" y="27880"/>
                  </a:cubicBezTo>
                  <a:cubicBezTo>
                    <a:pt x="18956" y="27236"/>
                    <a:pt x="15397" y="22438"/>
                    <a:pt x="10394" y="20091"/>
                  </a:cubicBezTo>
                  <a:cubicBezTo>
                    <a:pt x="13515" y="18286"/>
                    <a:pt x="16816" y="16507"/>
                    <a:pt x="20246" y="14804"/>
                  </a:cubicBezTo>
                  <a:lnTo>
                    <a:pt x="21871" y="14005"/>
                  </a:lnTo>
                  <a:cubicBezTo>
                    <a:pt x="24118" y="15173"/>
                    <a:pt x="27476" y="18015"/>
                    <a:pt x="30159" y="18015"/>
                  </a:cubicBezTo>
                  <a:cubicBezTo>
                    <a:pt x="30617" y="18015"/>
                    <a:pt x="31055" y="17932"/>
                    <a:pt x="31465" y="17745"/>
                  </a:cubicBezTo>
                  <a:cubicBezTo>
                    <a:pt x="31199" y="17778"/>
                    <a:pt x="30936" y="17794"/>
                    <a:pt x="30677" y="17794"/>
                  </a:cubicBezTo>
                  <a:cubicBezTo>
                    <a:pt x="27570" y="17794"/>
                    <a:pt x="24936" y="15495"/>
                    <a:pt x="22103" y="13876"/>
                  </a:cubicBezTo>
                  <a:cubicBezTo>
                    <a:pt x="25224" y="12380"/>
                    <a:pt x="31671" y="9053"/>
                    <a:pt x="32471" y="6061"/>
                  </a:cubicBezTo>
                  <a:cubicBezTo>
                    <a:pt x="31052" y="8176"/>
                    <a:pt x="28912" y="9904"/>
                    <a:pt x="26539" y="11297"/>
                  </a:cubicBezTo>
                  <a:cubicBezTo>
                    <a:pt x="25966" y="10495"/>
                    <a:pt x="28283" y="4708"/>
                    <a:pt x="28085" y="4708"/>
                  </a:cubicBezTo>
                  <a:cubicBezTo>
                    <a:pt x="28060" y="4708"/>
                    <a:pt x="27995" y="4799"/>
                    <a:pt x="27880" y="5004"/>
                  </a:cubicBezTo>
                  <a:cubicBezTo>
                    <a:pt x="24037" y="12432"/>
                    <a:pt x="30201" y="9904"/>
                    <a:pt x="20194" y="14572"/>
                  </a:cubicBezTo>
                  <a:cubicBezTo>
                    <a:pt x="17770" y="9208"/>
                    <a:pt x="19034" y="4256"/>
                    <a:pt x="21097"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marL="0" marR="0" lvl="0" indent="0" algn="l" defTabSz="121917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grpSp>
      <p:sp>
        <p:nvSpPr>
          <p:cNvPr id="737" name="Google Shape;737;p28"/>
          <p:cNvSpPr txBox="1">
            <a:spLocks noGrp="1"/>
          </p:cNvSpPr>
          <p:nvPr>
            <p:ph type="ctrTitle"/>
          </p:nvPr>
        </p:nvSpPr>
        <p:spPr>
          <a:xfrm>
            <a:off x="2456000" y="1196133"/>
            <a:ext cx="7280000" cy="1275600"/>
          </a:xfrm>
          <a:prstGeom prst="rect">
            <a:avLst/>
          </a:prstGeom>
        </p:spPr>
        <p:txBody>
          <a:bodyPr spcFirstLastPara="1">
            <a:noAutofit/>
          </a:bodyPr>
          <a:lstStyle>
            <a:lvl1pPr lvl="0" algn="ctr" rtl="0">
              <a:spcBef>
                <a:spcPts val="0"/>
              </a:spcBef>
              <a:spcAft>
                <a:spcPts val="0"/>
              </a:spcAft>
              <a:buSzPts val="6000"/>
              <a:buNone/>
              <a:defRPr sz="12800"/>
            </a:lvl1pPr>
            <a:lvl2pPr lvl="1" rtl="0">
              <a:spcBef>
                <a:spcPts val="0"/>
              </a:spcBef>
              <a:spcAft>
                <a:spcPts val="0"/>
              </a:spcAft>
              <a:buSzPts val="5200"/>
              <a:buNone/>
              <a:defRPr sz="6933"/>
            </a:lvl2pPr>
            <a:lvl3pPr lvl="2" rtl="0">
              <a:spcBef>
                <a:spcPts val="0"/>
              </a:spcBef>
              <a:spcAft>
                <a:spcPts val="0"/>
              </a:spcAft>
              <a:buSzPts val="5200"/>
              <a:buNone/>
              <a:defRPr sz="6933"/>
            </a:lvl3pPr>
            <a:lvl4pPr lvl="3" rtl="0">
              <a:spcBef>
                <a:spcPts val="0"/>
              </a:spcBef>
              <a:spcAft>
                <a:spcPts val="0"/>
              </a:spcAft>
              <a:buSzPts val="5200"/>
              <a:buNone/>
              <a:defRPr sz="6933"/>
            </a:lvl4pPr>
            <a:lvl5pPr lvl="4" rtl="0">
              <a:spcBef>
                <a:spcPts val="0"/>
              </a:spcBef>
              <a:spcAft>
                <a:spcPts val="0"/>
              </a:spcAft>
              <a:buSzPts val="5200"/>
              <a:buNone/>
              <a:defRPr sz="6933"/>
            </a:lvl5pPr>
            <a:lvl6pPr lvl="5" rtl="0">
              <a:spcBef>
                <a:spcPts val="0"/>
              </a:spcBef>
              <a:spcAft>
                <a:spcPts val="0"/>
              </a:spcAft>
              <a:buSzPts val="5200"/>
              <a:buNone/>
              <a:defRPr sz="6933"/>
            </a:lvl6pPr>
            <a:lvl7pPr lvl="6" rtl="0">
              <a:spcBef>
                <a:spcPts val="0"/>
              </a:spcBef>
              <a:spcAft>
                <a:spcPts val="0"/>
              </a:spcAft>
              <a:buSzPts val="5200"/>
              <a:buNone/>
              <a:defRPr sz="6933"/>
            </a:lvl7pPr>
            <a:lvl8pPr lvl="7" rtl="0">
              <a:spcBef>
                <a:spcPts val="0"/>
              </a:spcBef>
              <a:spcAft>
                <a:spcPts val="0"/>
              </a:spcAft>
              <a:buSzPts val="5200"/>
              <a:buNone/>
              <a:defRPr sz="6933"/>
            </a:lvl8pPr>
            <a:lvl9pPr lvl="8" rtl="0">
              <a:spcBef>
                <a:spcPts val="0"/>
              </a:spcBef>
              <a:spcAft>
                <a:spcPts val="0"/>
              </a:spcAft>
              <a:buSzPts val="5200"/>
              <a:buNone/>
              <a:defRPr sz="6933"/>
            </a:lvl9pPr>
          </a:lstStyle>
          <a:p>
            <a:endParaRPr/>
          </a:p>
        </p:txBody>
      </p:sp>
      <p:sp>
        <p:nvSpPr>
          <p:cNvPr id="738" name="Google Shape;738;p28"/>
          <p:cNvSpPr txBox="1">
            <a:spLocks noGrp="1"/>
          </p:cNvSpPr>
          <p:nvPr>
            <p:ph type="body" idx="1"/>
          </p:nvPr>
        </p:nvSpPr>
        <p:spPr>
          <a:xfrm>
            <a:off x="3812600" y="3488600"/>
            <a:ext cx="4566800" cy="1297200"/>
          </a:xfrm>
          <a:prstGeom prst="rect">
            <a:avLst/>
          </a:prstGeom>
        </p:spPr>
        <p:txBody>
          <a:bodyPr spcFirstLastPara="1">
            <a:noAutofit/>
          </a:bodyPr>
          <a:lstStyle>
            <a:lvl1pPr marL="609570" lvl="0" indent="-423312" algn="ctr" rtl="0">
              <a:spcBef>
                <a:spcPts val="0"/>
              </a:spcBef>
              <a:spcAft>
                <a:spcPts val="0"/>
              </a:spcAft>
              <a:buSzPts val="1400"/>
              <a:buChar char="●"/>
              <a:defRPr/>
            </a:lvl1pPr>
            <a:lvl2pPr marL="1219140" lvl="1" indent="-423312" rtl="0">
              <a:spcBef>
                <a:spcPts val="0"/>
              </a:spcBef>
              <a:spcAft>
                <a:spcPts val="0"/>
              </a:spcAft>
              <a:buSzPts val="1400"/>
              <a:buChar char="○"/>
              <a:defRPr/>
            </a:lvl2pPr>
            <a:lvl3pPr marL="1828709" lvl="2" indent="-423312" rtl="0">
              <a:spcBef>
                <a:spcPts val="0"/>
              </a:spcBef>
              <a:spcAft>
                <a:spcPts val="0"/>
              </a:spcAft>
              <a:buSzPts val="1400"/>
              <a:buChar char="■"/>
              <a:defRPr/>
            </a:lvl3pPr>
            <a:lvl4pPr marL="2438278" lvl="3" indent="-423312" rtl="0">
              <a:spcBef>
                <a:spcPts val="0"/>
              </a:spcBef>
              <a:spcAft>
                <a:spcPts val="0"/>
              </a:spcAft>
              <a:buSzPts val="1400"/>
              <a:buChar char="●"/>
              <a:defRPr/>
            </a:lvl4pPr>
            <a:lvl5pPr marL="3047848" lvl="4" indent="-423312" rtl="0">
              <a:spcBef>
                <a:spcPts val="0"/>
              </a:spcBef>
              <a:spcAft>
                <a:spcPts val="0"/>
              </a:spcAft>
              <a:buSzPts val="1400"/>
              <a:buChar char="○"/>
              <a:defRPr/>
            </a:lvl5pPr>
            <a:lvl6pPr marL="3657418" lvl="5" indent="-423312" rtl="0">
              <a:spcBef>
                <a:spcPts val="0"/>
              </a:spcBef>
              <a:spcAft>
                <a:spcPts val="0"/>
              </a:spcAft>
              <a:buSzPts val="1400"/>
              <a:buChar char="■"/>
              <a:defRPr/>
            </a:lvl6pPr>
            <a:lvl7pPr marL="4266987" lvl="6" indent="-423312" rtl="0">
              <a:spcBef>
                <a:spcPts val="0"/>
              </a:spcBef>
              <a:spcAft>
                <a:spcPts val="0"/>
              </a:spcAft>
              <a:buSzPts val="1400"/>
              <a:buChar char="●"/>
              <a:defRPr/>
            </a:lvl7pPr>
            <a:lvl8pPr marL="4876557" lvl="7" indent="-423312" rtl="0">
              <a:spcBef>
                <a:spcPts val="0"/>
              </a:spcBef>
              <a:spcAft>
                <a:spcPts val="0"/>
              </a:spcAft>
              <a:buSzPts val="1400"/>
              <a:buChar char="○"/>
              <a:defRPr/>
            </a:lvl8pPr>
            <a:lvl9pPr marL="5486126" lvl="8" indent="-423312" rtl="0">
              <a:spcBef>
                <a:spcPts val="0"/>
              </a:spcBef>
              <a:spcAft>
                <a:spcPts val="0"/>
              </a:spcAft>
              <a:buSzPts val="1400"/>
              <a:buChar char="■"/>
              <a:defRPr/>
            </a:lvl9pPr>
          </a:lstStyle>
          <a:p>
            <a:endParaRPr/>
          </a:p>
        </p:txBody>
      </p:sp>
      <p:sp>
        <p:nvSpPr>
          <p:cNvPr id="740" name="Google Shape;740;p28"/>
          <p:cNvSpPr txBox="1">
            <a:spLocks noGrp="1"/>
          </p:cNvSpPr>
          <p:nvPr>
            <p:ph type="subTitle" idx="2"/>
          </p:nvPr>
        </p:nvSpPr>
        <p:spPr>
          <a:xfrm>
            <a:off x="4132800" y="5687800"/>
            <a:ext cx="3926400" cy="559200"/>
          </a:xfrm>
          <a:prstGeom prst="rect">
            <a:avLst/>
          </a:prstGeom>
        </p:spPr>
        <p:txBody>
          <a:bodyPr spcFirstLastPara="1">
            <a:noAutofit/>
          </a:bodyPr>
          <a:lstStyle>
            <a:lvl1pPr lvl="0" algn="ctr" rtl="0">
              <a:spcBef>
                <a:spcPts val="0"/>
              </a:spcBef>
              <a:spcAft>
                <a:spcPts val="0"/>
              </a:spcAft>
              <a:buSzPts val="1100"/>
              <a:buNone/>
              <a:defRPr sz="1467"/>
            </a:lvl1pPr>
            <a:lvl2pPr lvl="1" rtl="0">
              <a:spcBef>
                <a:spcPts val="0"/>
              </a:spcBef>
              <a:spcAft>
                <a:spcPts val="0"/>
              </a:spcAft>
              <a:buSzPts val="2200"/>
              <a:buNone/>
              <a:defRPr/>
            </a:lvl2pPr>
            <a:lvl3pPr lvl="2" rtl="0">
              <a:spcBef>
                <a:spcPts val="0"/>
              </a:spcBef>
              <a:spcAft>
                <a:spcPts val="0"/>
              </a:spcAft>
              <a:buSzPts val="2200"/>
              <a:buNone/>
              <a:defRPr/>
            </a:lvl3pPr>
            <a:lvl4pPr lvl="3" rtl="0">
              <a:spcBef>
                <a:spcPts val="0"/>
              </a:spcBef>
              <a:spcAft>
                <a:spcPts val="0"/>
              </a:spcAft>
              <a:buSzPts val="2200"/>
              <a:buNone/>
              <a:defRPr/>
            </a:lvl4pPr>
            <a:lvl5pPr lvl="4" rtl="0">
              <a:spcBef>
                <a:spcPts val="0"/>
              </a:spcBef>
              <a:spcAft>
                <a:spcPts val="0"/>
              </a:spcAft>
              <a:buSzPts val="2200"/>
              <a:buNone/>
              <a:defRPr/>
            </a:lvl5pPr>
            <a:lvl6pPr lvl="5" rtl="0">
              <a:spcBef>
                <a:spcPts val="0"/>
              </a:spcBef>
              <a:spcAft>
                <a:spcPts val="0"/>
              </a:spcAft>
              <a:buSzPts val="2200"/>
              <a:buNone/>
              <a:defRPr/>
            </a:lvl6pPr>
            <a:lvl7pPr lvl="6" rtl="0">
              <a:spcBef>
                <a:spcPts val="0"/>
              </a:spcBef>
              <a:spcAft>
                <a:spcPts val="0"/>
              </a:spcAft>
              <a:buSzPts val="2200"/>
              <a:buNone/>
              <a:defRPr/>
            </a:lvl7pPr>
            <a:lvl8pPr lvl="7" rtl="0">
              <a:spcBef>
                <a:spcPts val="0"/>
              </a:spcBef>
              <a:spcAft>
                <a:spcPts val="0"/>
              </a:spcAft>
              <a:buSzPts val="2200"/>
              <a:buNone/>
              <a:defRPr/>
            </a:lvl8pPr>
            <a:lvl9pPr lvl="8" rtl="0">
              <a:spcBef>
                <a:spcPts val="0"/>
              </a:spcBef>
              <a:spcAft>
                <a:spcPts val="0"/>
              </a:spcAft>
              <a:buSzPts val="2200"/>
              <a:buNone/>
              <a:defRPr/>
            </a:lvl9pPr>
          </a:lstStyle>
          <a:p>
            <a:endParaRPr/>
          </a:p>
        </p:txBody>
      </p:sp>
    </p:spTree>
    <p:extLst>
      <p:ext uri="{BB962C8B-B14F-4D97-AF65-F5344CB8AC3E}">
        <p14:creationId xmlns:p14="http://schemas.microsoft.com/office/powerpoint/2010/main" val="406378345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8ECA2CF3-161D-4290-9691-8A065EC2791C}"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4/5/2026</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Footer Placeholder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7" name="Slide Number Placeholder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90DA1D9-76DF-4E13-9ADB-F9C797BBD937}"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607230996"/>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matchingName="Background 1">
  <p:cSld name="Background 1">
    <p:spTree>
      <p:nvGrpSpPr>
        <p:cNvPr id="1" name="Shape 807"/>
        <p:cNvGrpSpPr/>
        <p:nvPr/>
      </p:nvGrpSpPr>
      <p:grpSpPr>
        <a:xfrm>
          <a:off x="0" y="0"/>
          <a:ext cx="0" cy="0"/>
          <a:chOff x="0" y="0"/>
          <a:chExt cx="0" cy="0"/>
        </a:xfrm>
      </p:grpSpPr>
      <p:sp>
        <p:nvSpPr>
          <p:cNvPr id="2" name="Google Shape;808;p29"/>
          <p:cNvSpPr>
            <a:spLocks/>
          </p:cNvSpPr>
          <p:nvPr/>
        </p:nvSpPr>
        <p:spPr bwMode="auto">
          <a:xfrm>
            <a:off x="-609600" y="463551"/>
            <a:ext cx="2305051" cy="3119967"/>
          </a:xfrm>
          <a:custGeom>
            <a:avLst/>
            <a:gdLst>
              <a:gd name="T0" fmla="*/ 2147483646 w 29738"/>
              <a:gd name="T1" fmla="*/ 2147483646 h 40284"/>
              <a:gd name="T2" fmla="*/ 2147483646 w 29738"/>
              <a:gd name="T3" fmla="*/ 2147483646 h 40284"/>
              <a:gd name="T4" fmla="*/ 2147483646 w 29738"/>
              <a:gd name="T5" fmla="*/ 636971702 h 40284"/>
              <a:gd name="T6" fmla="*/ 2147483646 w 29738"/>
              <a:gd name="T7" fmla="*/ 2147483646 h 40284"/>
              <a:gd name="T8" fmla="*/ 891960082 w 29738"/>
              <a:gd name="T9" fmla="*/ 1713547475 h 40284"/>
              <a:gd name="T10" fmla="*/ 2147483646 w 29738"/>
              <a:gd name="T11" fmla="*/ 2147483646 h 40284"/>
              <a:gd name="T12" fmla="*/ 506690451 w 29738"/>
              <a:gd name="T13" fmla="*/ 2147483646 h 40284"/>
              <a:gd name="T14" fmla="*/ 2047187812 w 29738"/>
              <a:gd name="T15" fmla="*/ 2147483646 h 40284"/>
              <a:gd name="T16" fmla="*/ 0 w 29738"/>
              <a:gd name="T17" fmla="*/ 2147483646 h 40284"/>
              <a:gd name="T18" fmla="*/ 2021844482 w 29738"/>
              <a:gd name="T19" fmla="*/ 2147483646 h 40284"/>
              <a:gd name="T20" fmla="*/ 1950917725 w 29738"/>
              <a:gd name="T21" fmla="*/ 2147483646 h 40284"/>
              <a:gd name="T22" fmla="*/ 96270087 w 29738"/>
              <a:gd name="T23" fmla="*/ 2147483646 h 40284"/>
              <a:gd name="T24" fmla="*/ 994516195 w 29738"/>
              <a:gd name="T25" fmla="*/ 2147483646 h 40284"/>
              <a:gd name="T26" fmla="*/ 1910251501 w 29738"/>
              <a:gd name="T27" fmla="*/ 2147483646 h 40284"/>
              <a:gd name="T28" fmla="*/ 385077034 w 29738"/>
              <a:gd name="T29" fmla="*/ 2147483646 h 40284"/>
              <a:gd name="T30" fmla="*/ 1829304308 w 29738"/>
              <a:gd name="T31" fmla="*/ 2147483646 h 40284"/>
              <a:gd name="T32" fmla="*/ 1574292963 w 29738"/>
              <a:gd name="T33" fmla="*/ 2147483646 h 40284"/>
              <a:gd name="T34" fmla="*/ 2147483646 w 29738"/>
              <a:gd name="T35" fmla="*/ 2147483646 h 40284"/>
              <a:gd name="T36" fmla="*/ 2001607698 w 29738"/>
              <a:gd name="T37" fmla="*/ 2147483646 h 40284"/>
              <a:gd name="T38" fmla="*/ 2036971406 w 29738"/>
              <a:gd name="T39" fmla="*/ 2147483646 h 40284"/>
              <a:gd name="T40" fmla="*/ 2147483646 w 29738"/>
              <a:gd name="T41" fmla="*/ 2147483646 h 40284"/>
              <a:gd name="T42" fmla="*/ 2147483646 w 29738"/>
              <a:gd name="T43" fmla="*/ 2147483646 h 40284"/>
              <a:gd name="T44" fmla="*/ 2147483646 w 29738"/>
              <a:gd name="T45" fmla="*/ 2147483646 h 40284"/>
              <a:gd name="T46" fmla="*/ 2147483646 w 29738"/>
              <a:gd name="T47" fmla="*/ 2147483646 h 40284"/>
              <a:gd name="T48" fmla="*/ 2147483646 w 29738"/>
              <a:gd name="T49" fmla="*/ 2147483646 h 40284"/>
              <a:gd name="T50" fmla="*/ 2147483646 w 29738"/>
              <a:gd name="T51" fmla="*/ 2147483646 h 40284"/>
              <a:gd name="T52" fmla="*/ 2147483646 w 29738"/>
              <a:gd name="T53" fmla="*/ 2147483646 h 40284"/>
              <a:gd name="T54" fmla="*/ 2147483646 w 29738"/>
              <a:gd name="T55" fmla="*/ 2147483646 h 40284"/>
              <a:gd name="T56" fmla="*/ 2147483646 w 29738"/>
              <a:gd name="T57" fmla="*/ 2147483646 h 40284"/>
              <a:gd name="T58" fmla="*/ 2147483646 w 29738"/>
              <a:gd name="T59" fmla="*/ 2147483646 h 40284"/>
              <a:gd name="T60" fmla="*/ 2147483646 w 29738"/>
              <a:gd name="T61" fmla="*/ 2147483646 h 40284"/>
              <a:gd name="T62" fmla="*/ 2147483646 w 29738"/>
              <a:gd name="T63" fmla="*/ 2147483646 h 40284"/>
              <a:gd name="T64" fmla="*/ 2147483646 w 29738"/>
              <a:gd name="T65" fmla="*/ 2147483646 h 40284"/>
              <a:gd name="T66" fmla="*/ 2147483646 w 29738"/>
              <a:gd name="T67" fmla="*/ 1536765163 h 40284"/>
              <a:gd name="T68" fmla="*/ 2147483646 w 29738"/>
              <a:gd name="T69" fmla="*/ 202263491 h 40284"/>
              <a:gd name="T70" fmla="*/ 2147483646 w 29738"/>
              <a:gd name="T71" fmla="*/ 1253557148 h 40284"/>
              <a:gd name="T72" fmla="*/ 2147483646 w 29738"/>
              <a:gd name="T73" fmla="*/ 0 h 4028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9738" h="40284" extrusionOk="0">
                <a:moveTo>
                  <a:pt x="20659" y="0"/>
                </a:moveTo>
                <a:cubicBezTo>
                  <a:pt x="17022" y="4411"/>
                  <a:pt x="13953" y="10291"/>
                  <a:pt x="14882" y="16326"/>
                </a:cubicBezTo>
                <a:lnTo>
                  <a:pt x="14701" y="16584"/>
                </a:lnTo>
                <a:cubicBezTo>
                  <a:pt x="14340" y="17177"/>
                  <a:pt x="13979" y="17770"/>
                  <a:pt x="13669" y="18389"/>
                </a:cubicBezTo>
                <a:cubicBezTo>
                  <a:pt x="13205" y="13308"/>
                  <a:pt x="12406" y="8228"/>
                  <a:pt x="11271" y="3250"/>
                </a:cubicBezTo>
                <a:cubicBezTo>
                  <a:pt x="9698" y="8486"/>
                  <a:pt x="10497" y="14185"/>
                  <a:pt x="13463" y="18776"/>
                </a:cubicBezTo>
                <a:cubicBezTo>
                  <a:pt x="12844" y="19988"/>
                  <a:pt x="12303" y="21200"/>
                  <a:pt x="11813" y="22490"/>
                </a:cubicBezTo>
                <a:cubicBezTo>
                  <a:pt x="10342" y="17693"/>
                  <a:pt x="8150" y="12354"/>
                  <a:pt x="4540" y="8743"/>
                </a:cubicBezTo>
                <a:cubicBezTo>
                  <a:pt x="6551" y="13412"/>
                  <a:pt x="7634" y="19086"/>
                  <a:pt x="11658" y="22928"/>
                </a:cubicBezTo>
                <a:cubicBezTo>
                  <a:pt x="11451" y="23444"/>
                  <a:pt x="11271" y="23960"/>
                  <a:pt x="11116" y="24502"/>
                </a:cubicBezTo>
                <a:cubicBezTo>
                  <a:pt x="7067" y="22206"/>
                  <a:pt x="4978" y="18183"/>
                  <a:pt x="2579" y="14495"/>
                </a:cubicBezTo>
                <a:cubicBezTo>
                  <a:pt x="3559" y="18802"/>
                  <a:pt x="5571" y="24579"/>
                  <a:pt x="10884" y="25250"/>
                </a:cubicBezTo>
                <a:cubicBezTo>
                  <a:pt x="10729" y="25765"/>
                  <a:pt x="10652" y="25997"/>
                  <a:pt x="10420" y="26926"/>
                </a:cubicBezTo>
                <a:cubicBezTo>
                  <a:pt x="6758" y="25688"/>
                  <a:pt x="2786" y="24553"/>
                  <a:pt x="0" y="21226"/>
                </a:cubicBezTo>
                <a:cubicBezTo>
                  <a:pt x="136" y="25466"/>
                  <a:pt x="4517" y="27533"/>
                  <a:pt x="8624" y="27533"/>
                </a:cubicBezTo>
                <a:cubicBezTo>
                  <a:pt x="9188" y="27533"/>
                  <a:pt x="9748" y="27494"/>
                  <a:pt x="10291" y="27416"/>
                </a:cubicBezTo>
                <a:cubicBezTo>
                  <a:pt x="10162" y="27932"/>
                  <a:pt x="10033" y="28422"/>
                  <a:pt x="9930" y="28938"/>
                </a:cubicBezTo>
                <a:cubicBezTo>
                  <a:pt x="7962" y="29088"/>
                  <a:pt x="5995" y="29292"/>
                  <a:pt x="3944" y="29292"/>
                </a:cubicBezTo>
                <a:cubicBezTo>
                  <a:pt x="2822" y="29292"/>
                  <a:pt x="1676" y="29231"/>
                  <a:pt x="490" y="29067"/>
                </a:cubicBezTo>
                <a:cubicBezTo>
                  <a:pt x="1849" y="30026"/>
                  <a:pt x="3422" y="30331"/>
                  <a:pt x="5062" y="30331"/>
                </a:cubicBezTo>
                <a:cubicBezTo>
                  <a:pt x="6596" y="30331"/>
                  <a:pt x="8190" y="30064"/>
                  <a:pt x="9723" y="29814"/>
                </a:cubicBezTo>
                <a:cubicBezTo>
                  <a:pt x="9620" y="30253"/>
                  <a:pt x="9543" y="30666"/>
                  <a:pt x="9466" y="31104"/>
                </a:cubicBezTo>
                <a:cubicBezTo>
                  <a:pt x="6912" y="31517"/>
                  <a:pt x="4617" y="33245"/>
                  <a:pt x="1960" y="34122"/>
                </a:cubicBezTo>
                <a:cubicBezTo>
                  <a:pt x="2357" y="34238"/>
                  <a:pt x="2774" y="34290"/>
                  <a:pt x="3202" y="34290"/>
                </a:cubicBezTo>
                <a:cubicBezTo>
                  <a:pt x="5248" y="34290"/>
                  <a:pt x="7562" y="33085"/>
                  <a:pt x="9311" y="31826"/>
                </a:cubicBezTo>
                <a:cubicBezTo>
                  <a:pt x="8167" y="38164"/>
                  <a:pt x="7894" y="40283"/>
                  <a:pt x="8013" y="40283"/>
                </a:cubicBezTo>
                <a:cubicBezTo>
                  <a:pt x="8206" y="40283"/>
                  <a:pt x="9423" y="34747"/>
                  <a:pt x="9646" y="32548"/>
                </a:cubicBezTo>
                <a:cubicBezTo>
                  <a:pt x="10136" y="34431"/>
                  <a:pt x="11967" y="36881"/>
                  <a:pt x="14159" y="36984"/>
                </a:cubicBezTo>
                <a:cubicBezTo>
                  <a:pt x="12483" y="35592"/>
                  <a:pt x="12122" y="32780"/>
                  <a:pt x="9852" y="31491"/>
                </a:cubicBezTo>
                <a:cubicBezTo>
                  <a:pt x="9956" y="30949"/>
                  <a:pt x="10059" y="30382"/>
                  <a:pt x="10188" y="29814"/>
                </a:cubicBezTo>
                <a:cubicBezTo>
                  <a:pt x="11451" y="32445"/>
                  <a:pt x="15681" y="33941"/>
                  <a:pt x="18415" y="34508"/>
                </a:cubicBezTo>
                <a:cubicBezTo>
                  <a:pt x="15733" y="33116"/>
                  <a:pt x="13747" y="29557"/>
                  <a:pt x="10368" y="29067"/>
                </a:cubicBezTo>
                <a:cubicBezTo>
                  <a:pt x="10471" y="28499"/>
                  <a:pt x="10626" y="27958"/>
                  <a:pt x="10755" y="27416"/>
                </a:cubicBezTo>
                <a:cubicBezTo>
                  <a:pt x="13341" y="28949"/>
                  <a:pt x="16615" y="30151"/>
                  <a:pt x="19857" y="30151"/>
                </a:cubicBezTo>
                <a:cubicBezTo>
                  <a:pt x="21141" y="30151"/>
                  <a:pt x="22421" y="29963"/>
                  <a:pt x="23650" y="29531"/>
                </a:cubicBezTo>
                <a:cubicBezTo>
                  <a:pt x="23516" y="29538"/>
                  <a:pt x="23382" y="29542"/>
                  <a:pt x="23248" y="29542"/>
                </a:cubicBezTo>
                <a:cubicBezTo>
                  <a:pt x="19522" y="29542"/>
                  <a:pt x="15846" y="26761"/>
                  <a:pt x="11908" y="26761"/>
                </a:cubicBezTo>
                <a:cubicBezTo>
                  <a:pt x="11577" y="26761"/>
                  <a:pt x="11245" y="26780"/>
                  <a:pt x="10910" y="26823"/>
                </a:cubicBezTo>
                <a:cubicBezTo>
                  <a:pt x="11013" y="26359"/>
                  <a:pt x="11142" y="25894"/>
                  <a:pt x="11400" y="25017"/>
                </a:cubicBezTo>
                <a:cubicBezTo>
                  <a:pt x="14088" y="25693"/>
                  <a:pt x="17223" y="26342"/>
                  <a:pt x="19887" y="26342"/>
                </a:cubicBezTo>
                <a:cubicBezTo>
                  <a:pt x="21696" y="26342"/>
                  <a:pt x="23288" y="26042"/>
                  <a:pt x="24373" y="25250"/>
                </a:cubicBezTo>
                <a:cubicBezTo>
                  <a:pt x="23649" y="25368"/>
                  <a:pt x="22922" y="25416"/>
                  <a:pt x="22193" y="25416"/>
                </a:cubicBezTo>
                <a:cubicBezTo>
                  <a:pt x="19226" y="25416"/>
                  <a:pt x="16227" y="24628"/>
                  <a:pt x="13264" y="24628"/>
                </a:cubicBezTo>
                <a:cubicBezTo>
                  <a:pt x="12675" y="24628"/>
                  <a:pt x="12088" y="24659"/>
                  <a:pt x="11503" y="24734"/>
                </a:cubicBezTo>
                <a:cubicBezTo>
                  <a:pt x="11684" y="24141"/>
                  <a:pt x="11890" y="23547"/>
                  <a:pt x="12096" y="22954"/>
                </a:cubicBezTo>
                <a:cubicBezTo>
                  <a:pt x="13934" y="23651"/>
                  <a:pt x="15855" y="23994"/>
                  <a:pt x="17767" y="23994"/>
                </a:cubicBezTo>
                <a:cubicBezTo>
                  <a:pt x="20523" y="23994"/>
                  <a:pt x="23262" y="23282"/>
                  <a:pt x="25714" y="21897"/>
                </a:cubicBezTo>
                <a:cubicBezTo>
                  <a:pt x="24100" y="22475"/>
                  <a:pt x="22386" y="22662"/>
                  <a:pt x="20631" y="22662"/>
                </a:cubicBezTo>
                <a:cubicBezTo>
                  <a:pt x="17926" y="22662"/>
                  <a:pt x="15122" y="22218"/>
                  <a:pt x="12431" y="22077"/>
                </a:cubicBezTo>
                <a:cubicBezTo>
                  <a:pt x="12793" y="21175"/>
                  <a:pt x="12844" y="21020"/>
                  <a:pt x="13566" y="19524"/>
                </a:cubicBezTo>
                <a:cubicBezTo>
                  <a:pt x="14461" y="19680"/>
                  <a:pt x="15415" y="19765"/>
                  <a:pt x="16388" y="19765"/>
                </a:cubicBezTo>
                <a:cubicBezTo>
                  <a:pt x="20240" y="19765"/>
                  <a:pt x="24403" y="18438"/>
                  <a:pt x="26462" y="14959"/>
                </a:cubicBezTo>
                <a:cubicBezTo>
                  <a:pt x="22722" y="17744"/>
                  <a:pt x="17925" y="17744"/>
                  <a:pt x="13747" y="19137"/>
                </a:cubicBezTo>
                <a:cubicBezTo>
                  <a:pt x="14211" y="18234"/>
                  <a:pt x="14701" y="17332"/>
                  <a:pt x="15268" y="16481"/>
                </a:cubicBezTo>
                <a:cubicBezTo>
                  <a:pt x="21071" y="15526"/>
                  <a:pt x="27983" y="10936"/>
                  <a:pt x="29221" y="7841"/>
                </a:cubicBezTo>
                <a:cubicBezTo>
                  <a:pt x="25121" y="10858"/>
                  <a:pt x="20194" y="13360"/>
                  <a:pt x="15630" y="16016"/>
                </a:cubicBezTo>
                <a:cubicBezTo>
                  <a:pt x="18931" y="11271"/>
                  <a:pt x="28731" y="5829"/>
                  <a:pt x="29737" y="1032"/>
                </a:cubicBezTo>
                <a:cubicBezTo>
                  <a:pt x="27803" y="3173"/>
                  <a:pt x="25249" y="4668"/>
                  <a:pt x="22954" y="6396"/>
                </a:cubicBezTo>
                <a:cubicBezTo>
                  <a:pt x="19369" y="8821"/>
                  <a:pt x="18080" y="12483"/>
                  <a:pt x="15243" y="15759"/>
                </a:cubicBezTo>
                <a:cubicBezTo>
                  <a:pt x="16223" y="10368"/>
                  <a:pt x="19627" y="5649"/>
                  <a:pt x="20659" y="0"/>
                </a:cubicBez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lIns="121900" tIns="121900" rIns="121900" bIns="121900" anchor="ctr"/>
          <a:lstStyle/>
          <a:p>
            <a:pPr marL="0" marR="0" lvl="0" indent="0" algn="l" defTabSz="121917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grpSp>
        <p:nvGrpSpPr>
          <p:cNvPr id="3" name="Google Shape;809;p29"/>
          <p:cNvGrpSpPr>
            <a:grpSpLocks/>
          </p:cNvGrpSpPr>
          <p:nvPr/>
        </p:nvGrpSpPr>
        <p:grpSpPr bwMode="auto">
          <a:xfrm rot="10800000">
            <a:off x="8765118" y="-535517"/>
            <a:ext cx="1972733" cy="1657351"/>
            <a:chOff x="4649450" y="3501085"/>
            <a:chExt cx="1170736" cy="983475"/>
          </a:xfrm>
        </p:grpSpPr>
        <p:sp>
          <p:nvSpPr>
            <p:cNvPr id="4" name="Google Shape;810;p29"/>
            <p:cNvSpPr/>
            <p:nvPr/>
          </p:nvSpPr>
          <p:spPr>
            <a:xfrm>
              <a:off x="4654475" y="4150454"/>
              <a:ext cx="455984" cy="168309"/>
            </a:xfrm>
            <a:custGeom>
              <a:avLst/>
              <a:gdLst/>
              <a:ahLst/>
              <a:cxnLst/>
              <a:rect l="l" t="t" r="r" b="b"/>
              <a:pathLst>
                <a:path w="18259" h="6731" extrusionOk="0">
                  <a:moveTo>
                    <a:pt x="14506" y="1"/>
                  </a:moveTo>
                  <a:lnTo>
                    <a:pt x="14454" y="52"/>
                  </a:lnTo>
                  <a:cubicBezTo>
                    <a:pt x="10483" y="3121"/>
                    <a:pt x="5815" y="5107"/>
                    <a:pt x="888" y="5855"/>
                  </a:cubicBezTo>
                  <a:cubicBezTo>
                    <a:pt x="21" y="6472"/>
                    <a:pt x="0" y="6730"/>
                    <a:pt x="534" y="6730"/>
                  </a:cubicBezTo>
                  <a:cubicBezTo>
                    <a:pt x="3080" y="6730"/>
                    <a:pt x="18259" y="854"/>
                    <a:pt x="14506" y="1"/>
                  </a:cubicBezTo>
                  <a:close/>
                </a:path>
              </a:pathLst>
            </a:custGeom>
            <a:solidFill>
              <a:schemeClr val="accent6"/>
            </a:solidFill>
            <a:ln>
              <a:noFill/>
            </a:ln>
          </p:spPr>
          <p:txBody>
            <a:bodyPr spcFirstLastPara="1" lIns="91425" tIns="91425" rIns="91425" bIns="91425" anchor="ctr"/>
            <a:lstStyle/>
            <a:p>
              <a:pPr marL="0" marR="0" lvl="0" indent="0" algn="l" defTabSz="1219170" rtl="0" eaLnBrk="1" fontAlgn="base"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sp>
          <p:nvSpPr>
            <p:cNvPr id="5" name="Google Shape;811;p29"/>
            <p:cNvSpPr>
              <a:spLocks/>
            </p:cNvSpPr>
            <p:nvPr/>
          </p:nvSpPr>
          <p:spPr bwMode="auto">
            <a:xfrm>
              <a:off x="4702761" y="3501085"/>
              <a:ext cx="1117425" cy="983475"/>
            </a:xfrm>
            <a:custGeom>
              <a:avLst/>
              <a:gdLst>
                <a:gd name="T0" fmla="*/ 568421875 w 44697"/>
                <a:gd name="T1" fmla="*/ 93421875 h 39339"/>
                <a:gd name="T2" fmla="*/ 558546875 w 44697"/>
                <a:gd name="T3" fmla="*/ 141171875 h 39339"/>
                <a:gd name="T4" fmla="*/ 538640625 w 44697"/>
                <a:gd name="T5" fmla="*/ 148218750 h 39339"/>
                <a:gd name="T6" fmla="*/ 540812500 w 44697"/>
                <a:gd name="T7" fmla="*/ 105296875 h 39339"/>
                <a:gd name="T8" fmla="*/ 568421875 w 44697"/>
                <a:gd name="T9" fmla="*/ 93421875 h 39339"/>
                <a:gd name="T10" fmla="*/ 330812500 w 44697"/>
                <a:gd name="T11" fmla="*/ 156265625 h 39339"/>
                <a:gd name="T12" fmla="*/ 333281250 w 44697"/>
                <a:gd name="T13" fmla="*/ 156484375 h 39339"/>
                <a:gd name="T14" fmla="*/ 318171875 w 44697"/>
                <a:gd name="T15" fmla="*/ 225640625 h 39339"/>
                <a:gd name="T16" fmla="*/ 315546875 w 44697"/>
                <a:gd name="T17" fmla="*/ 225390625 h 39339"/>
                <a:gd name="T18" fmla="*/ 330812500 w 44697"/>
                <a:gd name="T19" fmla="*/ 156265625 h 39339"/>
                <a:gd name="T20" fmla="*/ 308812500 w 44697"/>
                <a:gd name="T21" fmla="*/ 337437500 h 39339"/>
                <a:gd name="T22" fmla="*/ 331671875 w 44697"/>
                <a:gd name="T23" fmla="*/ 342250000 h 39339"/>
                <a:gd name="T24" fmla="*/ 334062500 w 44697"/>
                <a:gd name="T25" fmla="*/ 393734375 h 39339"/>
                <a:gd name="T26" fmla="*/ 310703125 w 44697"/>
                <a:gd name="T27" fmla="*/ 388593750 h 39339"/>
                <a:gd name="T28" fmla="*/ 308812500 w 44697"/>
                <a:gd name="T29" fmla="*/ 337437500 h 39339"/>
                <a:gd name="T30" fmla="*/ 377843750 w 44697"/>
                <a:gd name="T31" fmla="*/ 408781250 h 39339"/>
                <a:gd name="T32" fmla="*/ 404203125 w 44697"/>
                <a:gd name="T33" fmla="*/ 431718750 h 39339"/>
                <a:gd name="T34" fmla="*/ 392500000 w 44697"/>
                <a:gd name="T35" fmla="*/ 437390625 h 39339"/>
                <a:gd name="T36" fmla="*/ 366328125 w 44697"/>
                <a:gd name="T37" fmla="*/ 414390625 h 39339"/>
                <a:gd name="T38" fmla="*/ 377843750 w 44697"/>
                <a:gd name="T39" fmla="*/ 408781250 h 39339"/>
                <a:gd name="T40" fmla="*/ 400093750 w 44697"/>
                <a:gd name="T41" fmla="*/ 0 h 39339"/>
                <a:gd name="T42" fmla="*/ 279687500 w 44697"/>
                <a:gd name="T43" fmla="*/ 100875000 h 39339"/>
                <a:gd name="T44" fmla="*/ 274265625 w 44697"/>
                <a:gd name="T45" fmla="*/ 248312500 h 39339"/>
                <a:gd name="T46" fmla="*/ 247046875 w 44697"/>
                <a:gd name="T47" fmla="*/ 211687500 h 39339"/>
                <a:gd name="T48" fmla="*/ 263968750 w 44697"/>
                <a:gd name="T49" fmla="*/ 32765625 h 39339"/>
                <a:gd name="T50" fmla="*/ 263968750 w 44697"/>
                <a:gd name="T51" fmla="*/ 32765625 h 39339"/>
                <a:gd name="T52" fmla="*/ 179015625 w 44697"/>
                <a:gd name="T53" fmla="*/ 322359375 h 39339"/>
                <a:gd name="T54" fmla="*/ 176515625 w 44697"/>
                <a:gd name="T55" fmla="*/ 322109375 h 39339"/>
                <a:gd name="T56" fmla="*/ 97937500 w 44697"/>
                <a:gd name="T57" fmla="*/ 144390625 h 39339"/>
                <a:gd name="T58" fmla="*/ 97937500 w 44697"/>
                <a:gd name="T59" fmla="*/ 144390625 h 39339"/>
                <a:gd name="T60" fmla="*/ 21375000 w 44697"/>
                <a:gd name="T61" fmla="*/ 330171875 h 39339"/>
                <a:gd name="T62" fmla="*/ 133796875 w 44697"/>
                <a:gd name="T63" fmla="*/ 420828125 h 39339"/>
                <a:gd name="T64" fmla="*/ 205937500 w 44697"/>
                <a:gd name="T65" fmla="*/ 579609375 h 39339"/>
                <a:gd name="T66" fmla="*/ 321625000 w 44697"/>
                <a:gd name="T67" fmla="*/ 614656250 h 39339"/>
                <a:gd name="T68" fmla="*/ 401375000 w 44697"/>
                <a:gd name="T69" fmla="*/ 590093750 h 39339"/>
                <a:gd name="T70" fmla="*/ 343359375 w 44697"/>
                <a:gd name="T71" fmla="*/ 557843750 h 39339"/>
                <a:gd name="T72" fmla="*/ 249859375 w 44697"/>
                <a:gd name="T73" fmla="*/ 462750000 h 39339"/>
                <a:gd name="T74" fmla="*/ 259890625 w 44697"/>
                <a:gd name="T75" fmla="*/ 461968750 h 39339"/>
                <a:gd name="T76" fmla="*/ 447968750 w 44697"/>
                <a:gd name="T77" fmla="*/ 519750000 h 39339"/>
                <a:gd name="T78" fmla="*/ 507359375 w 44697"/>
                <a:gd name="T79" fmla="*/ 502234375 h 39339"/>
                <a:gd name="T80" fmla="*/ 577078125 w 44697"/>
                <a:gd name="T81" fmla="*/ 433734375 h 39339"/>
                <a:gd name="T82" fmla="*/ 577078125 w 44697"/>
                <a:gd name="T83" fmla="*/ 433734375 h 39339"/>
                <a:gd name="T84" fmla="*/ 531578125 w 44697"/>
                <a:gd name="T85" fmla="*/ 436671875 h 39339"/>
                <a:gd name="T86" fmla="*/ 401375000 w 44697"/>
                <a:gd name="T87" fmla="*/ 379328125 h 39339"/>
                <a:gd name="T88" fmla="*/ 419578125 w 44697"/>
                <a:gd name="T89" fmla="*/ 361828125 h 39339"/>
                <a:gd name="T90" fmla="*/ 546062500 w 44697"/>
                <a:gd name="T91" fmla="*/ 382265625 h 39339"/>
                <a:gd name="T92" fmla="*/ 567406250 w 44697"/>
                <a:gd name="T93" fmla="*/ 377312500 h 39339"/>
                <a:gd name="T94" fmla="*/ 642765625 w 44697"/>
                <a:gd name="T95" fmla="*/ 289062500 h 39339"/>
                <a:gd name="T96" fmla="*/ 642765625 w 44697"/>
                <a:gd name="T97" fmla="*/ 289062500 h 39339"/>
                <a:gd name="T98" fmla="*/ 569609375 w 44697"/>
                <a:gd name="T99" fmla="*/ 299906250 h 39339"/>
                <a:gd name="T100" fmla="*/ 519453125 w 44697"/>
                <a:gd name="T101" fmla="*/ 245937500 h 39339"/>
                <a:gd name="T102" fmla="*/ 662109375 w 44697"/>
                <a:gd name="T103" fmla="*/ 203218750 h 39339"/>
                <a:gd name="T104" fmla="*/ 683468750 w 44697"/>
                <a:gd name="T105" fmla="*/ 64203125 h 39339"/>
                <a:gd name="T106" fmla="*/ 564890625 w 44697"/>
                <a:gd name="T107" fmla="*/ 31984375 h 39339"/>
                <a:gd name="T108" fmla="*/ 453765625 w 44697"/>
                <a:gd name="T109" fmla="*/ 127062500 h 39339"/>
                <a:gd name="T110" fmla="*/ 425046875 w 44697"/>
                <a:gd name="T111" fmla="*/ 158625000 h 39339"/>
                <a:gd name="T112" fmla="*/ 406625000 w 44697"/>
                <a:gd name="T113" fmla="*/ 152046875 h 39339"/>
                <a:gd name="T114" fmla="*/ 429187500 w 44697"/>
                <a:gd name="T115" fmla="*/ 16640625 h 39339"/>
                <a:gd name="T116" fmla="*/ 400093750 w 44697"/>
                <a:gd name="T117" fmla="*/ 0 h 39339"/>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44697" h="39339" extrusionOk="0">
                  <a:moveTo>
                    <a:pt x="36379" y="5979"/>
                  </a:moveTo>
                  <a:cubicBezTo>
                    <a:pt x="37626" y="5979"/>
                    <a:pt x="37864" y="7555"/>
                    <a:pt x="35747" y="9035"/>
                  </a:cubicBezTo>
                  <a:cubicBezTo>
                    <a:pt x="35259" y="9350"/>
                    <a:pt x="34824" y="9486"/>
                    <a:pt x="34473" y="9486"/>
                  </a:cubicBezTo>
                  <a:cubicBezTo>
                    <a:pt x="33357" y="9486"/>
                    <a:pt x="33082" y="8112"/>
                    <a:pt x="34612" y="6739"/>
                  </a:cubicBezTo>
                  <a:cubicBezTo>
                    <a:pt x="35297" y="6203"/>
                    <a:pt x="35910" y="5979"/>
                    <a:pt x="36379" y="5979"/>
                  </a:cubicBezTo>
                  <a:close/>
                  <a:moveTo>
                    <a:pt x="21172" y="10001"/>
                  </a:moveTo>
                  <a:cubicBezTo>
                    <a:pt x="21224" y="10001"/>
                    <a:pt x="21276" y="10006"/>
                    <a:pt x="21330" y="10015"/>
                  </a:cubicBezTo>
                  <a:cubicBezTo>
                    <a:pt x="22725" y="10339"/>
                    <a:pt x="21930" y="14441"/>
                    <a:pt x="20363" y="14441"/>
                  </a:cubicBezTo>
                  <a:cubicBezTo>
                    <a:pt x="20308" y="14441"/>
                    <a:pt x="20252" y="14435"/>
                    <a:pt x="20195" y="14425"/>
                  </a:cubicBezTo>
                  <a:cubicBezTo>
                    <a:pt x="18771" y="14125"/>
                    <a:pt x="19573" y="10001"/>
                    <a:pt x="21172" y="10001"/>
                  </a:cubicBezTo>
                  <a:close/>
                  <a:moveTo>
                    <a:pt x="19764" y="21596"/>
                  </a:moveTo>
                  <a:cubicBezTo>
                    <a:pt x="20187" y="21596"/>
                    <a:pt x="20679" y="21690"/>
                    <a:pt x="21227" y="21904"/>
                  </a:cubicBezTo>
                  <a:cubicBezTo>
                    <a:pt x="23760" y="23171"/>
                    <a:pt x="23321" y="25199"/>
                    <a:pt x="21380" y="25199"/>
                  </a:cubicBezTo>
                  <a:cubicBezTo>
                    <a:pt x="20950" y="25199"/>
                    <a:pt x="20447" y="25099"/>
                    <a:pt x="19885" y="24870"/>
                  </a:cubicBezTo>
                  <a:cubicBezTo>
                    <a:pt x="17338" y="23618"/>
                    <a:pt x="17796" y="21596"/>
                    <a:pt x="19764" y="21596"/>
                  </a:cubicBezTo>
                  <a:close/>
                  <a:moveTo>
                    <a:pt x="24182" y="26162"/>
                  </a:moveTo>
                  <a:cubicBezTo>
                    <a:pt x="24978" y="26162"/>
                    <a:pt x="26067" y="26763"/>
                    <a:pt x="25869" y="27630"/>
                  </a:cubicBezTo>
                  <a:cubicBezTo>
                    <a:pt x="25759" y="27880"/>
                    <a:pt x="25466" y="27993"/>
                    <a:pt x="25120" y="27993"/>
                  </a:cubicBezTo>
                  <a:cubicBezTo>
                    <a:pt x="24325" y="27993"/>
                    <a:pt x="23247" y="27401"/>
                    <a:pt x="23445" y="26521"/>
                  </a:cubicBezTo>
                  <a:cubicBezTo>
                    <a:pt x="23553" y="26273"/>
                    <a:pt x="23840" y="26162"/>
                    <a:pt x="24182" y="26162"/>
                  </a:cubicBezTo>
                  <a:close/>
                  <a:moveTo>
                    <a:pt x="25606" y="0"/>
                  </a:moveTo>
                  <a:cubicBezTo>
                    <a:pt x="22588" y="0"/>
                    <a:pt x="17675" y="4496"/>
                    <a:pt x="17900" y="6456"/>
                  </a:cubicBezTo>
                  <a:cubicBezTo>
                    <a:pt x="16987" y="8479"/>
                    <a:pt x="18562" y="15892"/>
                    <a:pt x="17553" y="15892"/>
                  </a:cubicBezTo>
                  <a:cubicBezTo>
                    <a:pt x="17250" y="15892"/>
                    <a:pt x="16715" y="15226"/>
                    <a:pt x="15811" y="13548"/>
                  </a:cubicBezTo>
                  <a:cubicBezTo>
                    <a:pt x="13644" y="6765"/>
                    <a:pt x="18519" y="3541"/>
                    <a:pt x="16894" y="2097"/>
                  </a:cubicBezTo>
                  <a:cubicBezTo>
                    <a:pt x="4927" y="6524"/>
                    <a:pt x="13981" y="20631"/>
                    <a:pt x="11457" y="20631"/>
                  </a:cubicBezTo>
                  <a:cubicBezTo>
                    <a:pt x="11408" y="20631"/>
                    <a:pt x="11355" y="20625"/>
                    <a:pt x="11297" y="20615"/>
                  </a:cubicBezTo>
                  <a:cubicBezTo>
                    <a:pt x="3844" y="16823"/>
                    <a:pt x="7919" y="10273"/>
                    <a:pt x="6268" y="9241"/>
                  </a:cubicBezTo>
                  <a:cubicBezTo>
                    <a:pt x="1780" y="9447"/>
                    <a:pt x="1" y="18345"/>
                    <a:pt x="1368" y="21131"/>
                  </a:cubicBezTo>
                  <a:cubicBezTo>
                    <a:pt x="2425" y="24225"/>
                    <a:pt x="5314" y="26727"/>
                    <a:pt x="8563" y="26933"/>
                  </a:cubicBezTo>
                  <a:cubicBezTo>
                    <a:pt x="6681" y="33304"/>
                    <a:pt x="11968" y="36295"/>
                    <a:pt x="13180" y="37095"/>
                  </a:cubicBezTo>
                  <a:cubicBezTo>
                    <a:pt x="16091" y="38759"/>
                    <a:pt x="18570" y="39338"/>
                    <a:pt x="20584" y="39338"/>
                  </a:cubicBezTo>
                  <a:cubicBezTo>
                    <a:pt x="22940" y="39338"/>
                    <a:pt x="24659" y="38544"/>
                    <a:pt x="25688" y="37766"/>
                  </a:cubicBezTo>
                  <a:cubicBezTo>
                    <a:pt x="27932" y="35831"/>
                    <a:pt x="26101" y="36167"/>
                    <a:pt x="21975" y="35702"/>
                  </a:cubicBezTo>
                  <a:cubicBezTo>
                    <a:pt x="17100" y="35522"/>
                    <a:pt x="14469" y="31086"/>
                    <a:pt x="15991" y="29616"/>
                  </a:cubicBezTo>
                  <a:cubicBezTo>
                    <a:pt x="16201" y="29582"/>
                    <a:pt x="16415" y="29566"/>
                    <a:pt x="16633" y="29566"/>
                  </a:cubicBezTo>
                  <a:cubicBezTo>
                    <a:pt x="19978" y="29566"/>
                    <a:pt x="24301" y="33264"/>
                    <a:pt x="28670" y="33264"/>
                  </a:cubicBezTo>
                  <a:cubicBezTo>
                    <a:pt x="29941" y="33264"/>
                    <a:pt x="31216" y="32951"/>
                    <a:pt x="32471" y="32143"/>
                  </a:cubicBezTo>
                  <a:cubicBezTo>
                    <a:pt x="34277" y="31215"/>
                    <a:pt x="38068" y="28558"/>
                    <a:pt x="36933" y="27759"/>
                  </a:cubicBezTo>
                  <a:cubicBezTo>
                    <a:pt x="35945" y="27884"/>
                    <a:pt x="34966" y="27947"/>
                    <a:pt x="34021" y="27947"/>
                  </a:cubicBezTo>
                  <a:cubicBezTo>
                    <a:pt x="29910" y="27947"/>
                    <a:pt x="26443" y="26752"/>
                    <a:pt x="25688" y="24277"/>
                  </a:cubicBezTo>
                  <a:cubicBezTo>
                    <a:pt x="25424" y="23442"/>
                    <a:pt x="25932" y="23157"/>
                    <a:pt x="26853" y="23157"/>
                  </a:cubicBezTo>
                  <a:cubicBezTo>
                    <a:pt x="28828" y="23157"/>
                    <a:pt x="32703" y="24465"/>
                    <a:pt x="34948" y="24465"/>
                  </a:cubicBezTo>
                  <a:cubicBezTo>
                    <a:pt x="35537" y="24465"/>
                    <a:pt x="36013" y="24375"/>
                    <a:pt x="36314" y="24148"/>
                  </a:cubicBezTo>
                  <a:cubicBezTo>
                    <a:pt x="38816" y="23606"/>
                    <a:pt x="43303" y="19274"/>
                    <a:pt x="41137" y="18500"/>
                  </a:cubicBezTo>
                  <a:cubicBezTo>
                    <a:pt x="39565" y="18986"/>
                    <a:pt x="37927" y="19194"/>
                    <a:pt x="36455" y="19194"/>
                  </a:cubicBezTo>
                  <a:cubicBezTo>
                    <a:pt x="32299" y="19194"/>
                    <a:pt x="29474" y="17531"/>
                    <a:pt x="33245" y="15740"/>
                  </a:cubicBezTo>
                  <a:cubicBezTo>
                    <a:pt x="36340" y="14554"/>
                    <a:pt x="40131" y="15818"/>
                    <a:pt x="42375" y="13006"/>
                  </a:cubicBezTo>
                  <a:cubicBezTo>
                    <a:pt x="43355" y="10453"/>
                    <a:pt x="44696" y="5966"/>
                    <a:pt x="43742" y="4109"/>
                  </a:cubicBezTo>
                  <a:cubicBezTo>
                    <a:pt x="41314" y="2858"/>
                    <a:pt x="38595" y="2047"/>
                    <a:pt x="36153" y="2047"/>
                  </a:cubicBezTo>
                  <a:cubicBezTo>
                    <a:pt x="32654" y="2047"/>
                    <a:pt x="29725" y="3712"/>
                    <a:pt x="29041" y="8132"/>
                  </a:cubicBezTo>
                  <a:cubicBezTo>
                    <a:pt x="28743" y="9270"/>
                    <a:pt x="28120" y="10152"/>
                    <a:pt x="27203" y="10152"/>
                  </a:cubicBezTo>
                  <a:cubicBezTo>
                    <a:pt x="26852" y="10152"/>
                    <a:pt x="26459" y="10023"/>
                    <a:pt x="26024" y="9731"/>
                  </a:cubicBezTo>
                  <a:cubicBezTo>
                    <a:pt x="23651" y="7100"/>
                    <a:pt x="26901" y="3851"/>
                    <a:pt x="27468" y="1065"/>
                  </a:cubicBezTo>
                  <a:cubicBezTo>
                    <a:pt x="27065" y="312"/>
                    <a:pt x="26401" y="0"/>
                    <a:pt x="25606" y="0"/>
                  </a:cubicBez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marL="0" marR="0" lvl="0" indent="0" algn="l" defTabSz="121917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sp>
          <p:nvSpPr>
            <p:cNvPr id="6" name="Google Shape;812;p29"/>
            <p:cNvSpPr/>
            <p:nvPr/>
          </p:nvSpPr>
          <p:spPr>
            <a:xfrm>
              <a:off x="4841642" y="3611616"/>
              <a:ext cx="811476" cy="762413"/>
            </a:xfrm>
            <a:custGeom>
              <a:avLst/>
              <a:gdLst/>
              <a:ahLst/>
              <a:cxnLst/>
              <a:rect l="l" t="t" r="r" b="b"/>
              <a:pathLst>
                <a:path w="32471" h="30460" extrusionOk="0">
                  <a:moveTo>
                    <a:pt x="21097" y="0"/>
                  </a:moveTo>
                  <a:lnTo>
                    <a:pt x="21097" y="0"/>
                  </a:lnTo>
                  <a:cubicBezTo>
                    <a:pt x="18312" y="4075"/>
                    <a:pt x="17873" y="9827"/>
                    <a:pt x="20014" y="14675"/>
                  </a:cubicBezTo>
                  <a:cubicBezTo>
                    <a:pt x="17796" y="15759"/>
                    <a:pt x="15114" y="17177"/>
                    <a:pt x="12663" y="18544"/>
                  </a:cubicBezTo>
                  <a:cubicBezTo>
                    <a:pt x="8614" y="14005"/>
                    <a:pt x="8589" y="9827"/>
                    <a:pt x="10007" y="4901"/>
                  </a:cubicBezTo>
                  <a:lnTo>
                    <a:pt x="10007" y="4901"/>
                  </a:lnTo>
                  <a:cubicBezTo>
                    <a:pt x="7841" y="9208"/>
                    <a:pt x="8924" y="14908"/>
                    <a:pt x="12457" y="18647"/>
                  </a:cubicBezTo>
                  <a:cubicBezTo>
                    <a:pt x="10884" y="19524"/>
                    <a:pt x="8769" y="20762"/>
                    <a:pt x="6912" y="21897"/>
                  </a:cubicBezTo>
                  <a:cubicBezTo>
                    <a:pt x="2192" y="20607"/>
                    <a:pt x="26" y="15217"/>
                    <a:pt x="464" y="10446"/>
                  </a:cubicBezTo>
                  <a:lnTo>
                    <a:pt x="464" y="10446"/>
                  </a:lnTo>
                  <a:cubicBezTo>
                    <a:pt x="0" y="10884"/>
                    <a:pt x="284" y="12096"/>
                    <a:pt x="258" y="13231"/>
                  </a:cubicBezTo>
                  <a:cubicBezTo>
                    <a:pt x="568" y="16739"/>
                    <a:pt x="2734" y="20891"/>
                    <a:pt x="6628" y="22052"/>
                  </a:cubicBezTo>
                  <a:cubicBezTo>
                    <a:pt x="6345" y="22464"/>
                    <a:pt x="4153" y="23135"/>
                    <a:pt x="4230" y="23805"/>
                  </a:cubicBezTo>
                  <a:cubicBezTo>
                    <a:pt x="4926" y="23367"/>
                    <a:pt x="6061" y="22671"/>
                    <a:pt x="7170" y="22000"/>
                  </a:cubicBezTo>
                  <a:lnTo>
                    <a:pt x="7170" y="22000"/>
                  </a:lnTo>
                  <a:cubicBezTo>
                    <a:pt x="5519" y="24527"/>
                    <a:pt x="6783" y="29840"/>
                    <a:pt x="9491" y="30459"/>
                  </a:cubicBezTo>
                  <a:cubicBezTo>
                    <a:pt x="5881" y="28138"/>
                    <a:pt x="5287" y="21819"/>
                    <a:pt x="10162" y="20220"/>
                  </a:cubicBezTo>
                  <a:cubicBezTo>
                    <a:pt x="14902" y="21989"/>
                    <a:pt x="18574" y="27881"/>
                    <a:pt x="24211" y="27881"/>
                  </a:cubicBezTo>
                  <a:cubicBezTo>
                    <a:pt x="24248" y="27881"/>
                    <a:pt x="24284" y="27881"/>
                    <a:pt x="24321" y="27880"/>
                  </a:cubicBezTo>
                  <a:cubicBezTo>
                    <a:pt x="18956" y="27236"/>
                    <a:pt x="15397" y="22438"/>
                    <a:pt x="10394" y="20091"/>
                  </a:cubicBezTo>
                  <a:cubicBezTo>
                    <a:pt x="13515" y="18286"/>
                    <a:pt x="16816" y="16507"/>
                    <a:pt x="20246" y="14804"/>
                  </a:cubicBezTo>
                  <a:lnTo>
                    <a:pt x="21871" y="14005"/>
                  </a:lnTo>
                  <a:cubicBezTo>
                    <a:pt x="24118" y="15173"/>
                    <a:pt x="27476" y="18015"/>
                    <a:pt x="30159" y="18015"/>
                  </a:cubicBezTo>
                  <a:cubicBezTo>
                    <a:pt x="30617" y="18015"/>
                    <a:pt x="31055" y="17932"/>
                    <a:pt x="31465" y="17745"/>
                  </a:cubicBezTo>
                  <a:lnTo>
                    <a:pt x="31465" y="17745"/>
                  </a:lnTo>
                  <a:cubicBezTo>
                    <a:pt x="31199" y="17778"/>
                    <a:pt x="30936" y="17794"/>
                    <a:pt x="30677" y="17794"/>
                  </a:cubicBezTo>
                  <a:cubicBezTo>
                    <a:pt x="27570" y="17794"/>
                    <a:pt x="24936" y="15495"/>
                    <a:pt x="22103" y="13876"/>
                  </a:cubicBezTo>
                  <a:cubicBezTo>
                    <a:pt x="25224" y="12380"/>
                    <a:pt x="31671" y="9053"/>
                    <a:pt x="32471" y="6061"/>
                  </a:cubicBezTo>
                  <a:lnTo>
                    <a:pt x="32471" y="6061"/>
                  </a:lnTo>
                  <a:cubicBezTo>
                    <a:pt x="31052" y="8176"/>
                    <a:pt x="28912" y="9904"/>
                    <a:pt x="26539" y="11297"/>
                  </a:cubicBezTo>
                  <a:cubicBezTo>
                    <a:pt x="25966" y="10495"/>
                    <a:pt x="28283" y="4708"/>
                    <a:pt x="28085" y="4708"/>
                  </a:cubicBezTo>
                  <a:cubicBezTo>
                    <a:pt x="28060" y="4708"/>
                    <a:pt x="27995" y="4799"/>
                    <a:pt x="27880" y="5004"/>
                  </a:cubicBezTo>
                  <a:cubicBezTo>
                    <a:pt x="24037" y="12432"/>
                    <a:pt x="30201" y="9904"/>
                    <a:pt x="20194" y="14572"/>
                  </a:cubicBezTo>
                  <a:cubicBezTo>
                    <a:pt x="17770" y="9208"/>
                    <a:pt x="19034" y="4256"/>
                    <a:pt x="21097" y="0"/>
                  </a:cubicBezTo>
                  <a:close/>
                </a:path>
              </a:pathLst>
            </a:custGeom>
            <a:solidFill>
              <a:schemeClr val="accent6"/>
            </a:solidFill>
            <a:ln>
              <a:noFill/>
            </a:ln>
          </p:spPr>
          <p:txBody>
            <a:bodyPr spcFirstLastPara="1" lIns="91425" tIns="91425" rIns="91425" bIns="91425" anchor="ctr"/>
            <a:lstStyle/>
            <a:p>
              <a:pPr marL="0" marR="0" lvl="0" indent="0" algn="l" defTabSz="1219170" rtl="0" eaLnBrk="1" fontAlgn="base"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grpSp>
      <p:grpSp>
        <p:nvGrpSpPr>
          <p:cNvPr id="7" name="Google Shape;813;p29"/>
          <p:cNvGrpSpPr>
            <a:grpSpLocks/>
          </p:cNvGrpSpPr>
          <p:nvPr/>
        </p:nvGrpSpPr>
        <p:grpSpPr bwMode="auto">
          <a:xfrm>
            <a:off x="-1049867" y="3003551"/>
            <a:ext cx="2669117" cy="2144183"/>
            <a:chOff x="4649450" y="3527425"/>
            <a:chExt cx="1224050" cy="983475"/>
          </a:xfrm>
        </p:grpSpPr>
        <p:sp>
          <p:nvSpPr>
            <p:cNvPr id="8" name="Google Shape;814;p29"/>
            <p:cNvSpPr/>
            <p:nvPr/>
          </p:nvSpPr>
          <p:spPr>
            <a:xfrm>
              <a:off x="4649450" y="4150713"/>
              <a:ext cx="456228" cy="167957"/>
            </a:xfrm>
            <a:custGeom>
              <a:avLst/>
              <a:gdLst/>
              <a:ahLst/>
              <a:cxnLst/>
              <a:rect l="l" t="t" r="r" b="b"/>
              <a:pathLst>
                <a:path w="18259" h="6731" extrusionOk="0">
                  <a:moveTo>
                    <a:pt x="14506" y="1"/>
                  </a:moveTo>
                  <a:lnTo>
                    <a:pt x="14454" y="52"/>
                  </a:lnTo>
                  <a:cubicBezTo>
                    <a:pt x="10483" y="3121"/>
                    <a:pt x="5815" y="5107"/>
                    <a:pt x="888" y="5855"/>
                  </a:cubicBezTo>
                  <a:cubicBezTo>
                    <a:pt x="21" y="6472"/>
                    <a:pt x="0" y="6730"/>
                    <a:pt x="534" y="6730"/>
                  </a:cubicBezTo>
                  <a:cubicBezTo>
                    <a:pt x="3080" y="6730"/>
                    <a:pt x="18259" y="854"/>
                    <a:pt x="14506" y="1"/>
                  </a:cubicBezTo>
                  <a:close/>
                </a:path>
              </a:pathLst>
            </a:custGeom>
            <a:solidFill>
              <a:schemeClr val="accent3"/>
            </a:solidFill>
            <a:ln>
              <a:noFill/>
            </a:ln>
          </p:spPr>
          <p:txBody>
            <a:bodyPr spcFirstLastPara="1" lIns="91425" tIns="91425" rIns="91425" bIns="91425" anchor="ctr"/>
            <a:lstStyle/>
            <a:p>
              <a:pPr marL="0" marR="0" lvl="0" indent="0" algn="l" defTabSz="1219170" rtl="0" eaLnBrk="1" fontAlgn="base"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sp>
          <p:nvSpPr>
            <p:cNvPr id="9" name="Google Shape;815;p29"/>
            <p:cNvSpPr/>
            <p:nvPr/>
          </p:nvSpPr>
          <p:spPr>
            <a:xfrm>
              <a:off x="4756227" y="3527425"/>
              <a:ext cx="1117273" cy="983475"/>
            </a:xfrm>
            <a:custGeom>
              <a:avLst/>
              <a:gdLst/>
              <a:ahLst/>
              <a:cxnLst/>
              <a:rect l="l" t="t" r="r" b="b"/>
              <a:pathLst>
                <a:path w="44697" h="39339" extrusionOk="0">
                  <a:moveTo>
                    <a:pt x="36379" y="5979"/>
                  </a:moveTo>
                  <a:cubicBezTo>
                    <a:pt x="37626" y="5979"/>
                    <a:pt x="37864" y="7555"/>
                    <a:pt x="35747" y="9035"/>
                  </a:cubicBezTo>
                  <a:cubicBezTo>
                    <a:pt x="35259" y="9350"/>
                    <a:pt x="34824" y="9486"/>
                    <a:pt x="34473" y="9486"/>
                  </a:cubicBezTo>
                  <a:cubicBezTo>
                    <a:pt x="33357" y="9486"/>
                    <a:pt x="33082" y="8112"/>
                    <a:pt x="34612" y="6739"/>
                  </a:cubicBezTo>
                  <a:cubicBezTo>
                    <a:pt x="35297" y="6203"/>
                    <a:pt x="35910" y="5979"/>
                    <a:pt x="36379" y="5979"/>
                  </a:cubicBezTo>
                  <a:close/>
                  <a:moveTo>
                    <a:pt x="21172" y="10001"/>
                  </a:moveTo>
                  <a:cubicBezTo>
                    <a:pt x="21224" y="10001"/>
                    <a:pt x="21276" y="10006"/>
                    <a:pt x="21330" y="10015"/>
                  </a:cubicBezTo>
                  <a:cubicBezTo>
                    <a:pt x="22725" y="10339"/>
                    <a:pt x="21930" y="14441"/>
                    <a:pt x="20363" y="14441"/>
                  </a:cubicBezTo>
                  <a:cubicBezTo>
                    <a:pt x="20308" y="14441"/>
                    <a:pt x="20252" y="14435"/>
                    <a:pt x="20195" y="14425"/>
                  </a:cubicBezTo>
                  <a:cubicBezTo>
                    <a:pt x="18771" y="14125"/>
                    <a:pt x="19573" y="10001"/>
                    <a:pt x="21172" y="10001"/>
                  </a:cubicBezTo>
                  <a:close/>
                  <a:moveTo>
                    <a:pt x="19764" y="21596"/>
                  </a:moveTo>
                  <a:cubicBezTo>
                    <a:pt x="20187" y="21596"/>
                    <a:pt x="20679" y="21690"/>
                    <a:pt x="21227" y="21904"/>
                  </a:cubicBezTo>
                  <a:cubicBezTo>
                    <a:pt x="23760" y="23171"/>
                    <a:pt x="23321" y="25199"/>
                    <a:pt x="21380" y="25199"/>
                  </a:cubicBezTo>
                  <a:cubicBezTo>
                    <a:pt x="20950" y="25199"/>
                    <a:pt x="20447" y="25099"/>
                    <a:pt x="19885" y="24870"/>
                  </a:cubicBezTo>
                  <a:cubicBezTo>
                    <a:pt x="17338" y="23618"/>
                    <a:pt x="17796" y="21596"/>
                    <a:pt x="19764" y="21596"/>
                  </a:cubicBezTo>
                  <a:close/>
                  <a:moveTo>
                    <a:pt x="24182" y="26162"/>
                  </a:moveTo>
                  <a:cubicBezTo>
                    <a:pt x="24978" y="26162"/>
                    <a:pt x="26067" y="26763"/>
                    <a:pt x="25869" y="27630"/>
                  </a:cubicBezTo>
                  <a:cubicBezTo>
                    <a:pt x="25759" y="27880"/>
                    <a:pt x="25466" y="27993"/>
                    <a:pt x="25120" y="27993"/>
                  </a:cubicBezTo>
                  <a:cubicBezTo>
                    <a:pt x="24325" y="27993"/>
                    <a:pt x="23247" y="27401"/>
                    <a:pt x="23445" y="26521"/>
                  </a:cubicBezTo>
                  <a:cubicBezTo>
                    <a:pt x="23553" y="26273"/>
                    <a:pt x="23840" y="26162"/>
                    <a:pt x="24182" y="26162"/>
                  </a:cubicBezTo>
                  <a:close/>
                  <a:moveTo>
                    <a:pt x="25606" y="0"/>
                  </a:moveTo>
                  <a:cubicBezTo>
                    <a:pt x="22588" y="0"/>
                    <a:pt x="17675" y="4496"/>
                    <a:pt x="17900" y="6456"/>
                  </a:cubicBezTo>
                  <a:cubicBezTo>
                    <a:pt x="16987" y="8479"/>
                    <a:pt x="18562" y="15892"/>
                    <a:pt x="17553" y="15892"/>
                  </a:cubicBezTo>
                  <a:cubicBezTo>
                    <a:pt x="17250" y="15892"/>
                    <a:pt x="16715" y="15226"/>
                    <a:pt x="15811" y="13548"/>
                  </a:cubicBezTo>
                  <a:cubicBezTo>
                    <a:pt x="13644" y="6765"/>
                    <a:pt x="18519" y="3541"/>
                    <a:pt x="16894" y="2097"/>
                  </a:cubicBezTo>
                  <a:lnTo>
                    <a:pt x="16894" y="2097"/>
                  </a:lnTo>
                  <a:cubicBezTo>
                    <a:pt x="4927" y="6524"/>
                    <a:pt x="13981" y="20631"/>
                    <a:pt x="11457" y="20631"/>
                  </a:cubicBezTo>
                  <a:cubicBezTo>
                    <a:pt x="11408" y="20631"/>
                    <a:pt x="11355" y="20625"/>
                    <a:pt x="11297" y="20615"/>
                  </a:cubicBezTo>
                  <a:cubicBezTo>
                    <a:pt x="3844" y="16823"/>
                    <a:pt x="7919" y="10273"/>
                    <a:pt x="6268" y="9241"/>
                  </a:cubicBezTo>
                  <a:lnTo>
                    <a:pt x="6268" y="9241"/>
                  </a:lnTo>
                  <a:cubicBezTo>
                    <a:pt x="1780" y="9447"/>
                    <a:pt x="1" y="18345"/>
                    <a:pt x="1368" y="21131"/>
                  </a:cubicBezTo>
                  <a:cubicBezTo>
                    <a:pt x="2425" y="24225"/>
                    <a:pt x="5314" y="26727"/>
                    <a:pt x="8563" y="26933"/>
                  </a:cubicBezTo>
                  <a:cubicBezTo>
                    <a:pt x="6681" y="33304"/>
                    <a:pt x="11968" y="36295"/>
                    <a:pt x="13180" y="37095"/>
                  </a:cubicBezTo>
                  <a:cubicBezTo>
                    <a:pt x="16091" y="38759"/>
                    <a:pt x="18570" y="39338"/>
                    <a:pt x="20584" y="39338"/>
                  </a:cubicBezTo>
                  <a:cubicBezTo>
                    <a:pt x="22940" y="39338"/>
                    <a:pt x="24659" y="38544"/>
                    <a:pt x="25688" y="37766"/>
                  </a:cubicBezTo>
                  <a:cubicBezTo>
                    <a:pt x="27932" y="35831"/>
                    <a:pt x="26101" y="36167"/>
                    <a:pt x="21975" y="35702"/>
                  </a:cubicBezTo>
                  <a:cubicBezTo>
                    <a:pt x="17100" y="35522"/>
                    <a:pt x="14469" y="31086"/>
                    <a:pt x="15991" y="29616"/>
                  </a:cubicBezTo>
                  <a:cubicBezTo>
                    <a:pt x="16201" y="29582"/>
                    <a:pt x="16415" y="29566"/>
                    <a:pt x="16633" y="29566"/>
                  </a:cubicBezTo>
                  <a:cubicBezTo>
                    <a:pt x="19978" y="29566"/>
                    <a:pt x="24301" y="33264"/>
                    <a:pt x="28670" y="33264"/>
                  </a:cubicBezTo>
                  <a:cubicBezTo>
                    <a:pt x="29941" y="33264"/>
                    <a:pt x="31216" y="32951"/>
                    <a:pt x="32471" y="32143"/>
                  </a:cubicBezTo>
                  <a:cubicBezTo>
                    <a:pt x="34277" y="31215"/>
                    <a:pt x="38068" y="28558"/>
                    <a:pt x="36933" y="27759"/>
                  </a:cubicBezTo>
                  <a:lnTo>
                    <a:pt x="36933" y="27759"/>
                  </a:lnTo>
                  <a:cubicBezTo>
                    <a:pt x="35945" y="27884"/>
                    <a:pt x="34966" y="27947"/>
                    <a:pt x="34021" y="27947"/>
                  </a:cubicBezTo>
                  <a:cubicBezTo>
                    <a:pt x="29910" y="27947"/>
                    <a:pt x="26443" y="26752"/>
                    <a:pt x="25688" y="24277"/>
                  </a:cubicBezTo>
                  <a:cubicBezTo>
                    <a:pt x="25424" y="23442"/>
                    <a:pt x="25932" y="23157"/>
                    <a:pt x="26853" y="23157"/>
                  </a:cubicBezTo>
                  <a:cubicBezTo>
                    <a:pt x="28828" y="23157"/>
                    <a:pt x="32703" y="24465"/>
                    <a:pt x="34948" y="24465"/>
                  </a:cubicBezTo>
                  <a:cubicBezTo>
                    <a:pt x="35537" y="24465"/>
                    <a:pt x="36013" y="24375"/>
                    <a:pt x="36314" y="24148"/>
                  </a:cubicBezTo>
                  <a:cubicBezTo>
                    <a:pt x="38816" y="23606"/>
                    <a:pt x="43303" y="19274"/>
                    <a:pt x="41137" y="18500"/>
                  </a:cubicBezTo>
                  <a:lnTo>
                    <a:pt x="41137" y="18500"/>
                  </a:lnTo>
                  <a:cubicBezTo>
                    <a:pt x="39565" y="18986"/>
                    <a:pt x="37927" y="19194"/>
                    <a:pt x="36455" y="19194"/>
                  </a:cubicBezTo>
                  <a:cubicBezTo>
                    <a:pt x="32299" y="19194"/>
                    <a:pt x="29474" y="17531"/>
                    <a:pt x="33245" y="15740"/>
                  </a:cubicBezTo>
                  <a:cubicBezTo>
                    <a:pt x="36340" y="14554"/>
                    <a:pt x="40131" y="15818"/>
                    <a:pt x="42375" y="13006"/>
                  </a:cubicBezTo>
                  <a:cubicBezTo>
                    <a:pt x="43355" y="10453"/>
                    <a:pt x="44696" y="5966"/>
                    <a:pt x="43742" y="4109"/>
                  </a:cubicBezTo>
                  <a:cubicBezTo>
                    <a:pt x="41314" y="2858"/>
                    <a:pt x="38595" y="2047"/>
                    <a:pt x="36153" y="2047"/>
                  </a:cubicBezTo>
                  <a:cubicBezTo>
                    <a:pt x="32654" y="2047"/>
                    <a:pt x="29725" y="3712"/>
                    <a:pt x="29041" y="8132"/>
                  </a:cubicBezTo>
                  <a:cubicBezTo>
                    <a:pt x="28743" y="9270"/>
                    <a:pt x="28120" y="10152"/>
                    <a:pt x="27203" y="10152"/>
                  </a:cubicBezTo>
                  <a:cubicBezTo>
                    <a:pt x="26852" y="10152"/>
                    <a:pt x="26459" y="10023"/>
                    <a:pt x="26024" y="9731"/>
                  </a:cubicBezTo>
                  <a:cubicBezTo>
                    <a:pt x="23651" y="7100"/>
                    <a:pt x="26901" y="3851"/>
                    <a:pt x="27468" y="1065"/>
                  </a:cubicBezTo>
                  <a:cubicBezTo>
                    <a:pt x="27065" y="312"/>
                    <a:pt x="26401" y="0"/>
                    <a:pt x="25606" y="0"/>
                  </a:cubicBezTo>
                  <a:close/>
                </a:path>
              </a:pathLst>
            </a:custGeom>
            <a:solidFill>
              <a:schemeClr val="accent4"/>
            </a:solidFill>
            <a:ln>
              <a:noFill/>
            </a:ln>
          </p:spPr>
          <p:txBody>
            <a:bodyPr spcFirstLastPara="1" lIns="91425" tIns="91425" rIns="91425" bIns="91425" anchor="ctr"/>
            <a:lstStyle/>
            <a:p>
              <a:pPr marL="0" marR="0" lvl="0" indent="0" algn="l" defTabSz="1219170" rtl="0" eaLnBrk="1" fontAlgn="base"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sp>
          <p:nvSpPr>
            <p:cNvPr id="10" name="Google Shape;816;p29"/>
            <p:cNvSpPr/>
            <p:nvPr/>
          </p:nvSpPr>
          <p:spPr>
            <a:xfrm>
              <a:off x="4841648" y="3611889"/>
              <a:ext cx="812474" cy="762121"/>
            </a:xfrm>
            <a:custGeom>
              <a:avLst/>
              <a:gdLst/>
              <a:ahLst/>
              <a:cxnLst/>
              <a:rect l="l" t="t" r="r" b="b"/>
              <a:pathLst>
                <a:path w="32471" h="30460" extrusionOk="0">
                  <a:moveTo>
                    <a:pt x="21097" y="0"/>
                  </a:moveTo>
                  <a:lnTo>
                    <a:pt x="21097" y="0"/>
                  </a:lnTo>
                  <a:cubicBezTo>
                    <a:pt x="18312" y="4075"/>
                    <a:pt x="17873" y="9827"/>
                    <a:pt x="20014" y="14675"/>
                  </a:cubicBezTo>
                  <a:cubicBezTo>
                    <a:pt x="17796" y="15759"/>
                    <a:pt x="15114" y="17177"/>
                    <a:pt x="12663" y="18544"/>
                  </a:cubicBezTo>
                  <a:cubicBezTo>
                    <a:pt x="8614" y="14005"/>
                    <a:pt x="8589" y="9827"/>
                    <a:pt x="10007" y="4901"/>
                  </a:cubicBezTo>
                  <a:lnTo>
                    <a:pt x="10007" y="4901"/>
                  </a:lnTo>
                  <a:cubicBezTo>
                    <a:pt x="7841" y="9208"/>
                    <a:pt x="8924" y="14908"/>
                    <a:pt x="12457" y="18647"/>
                  </a:cubicBezTo>
                  <a:cubicBezTo>
                    <a:pt x="10884" y="19524"/>
                    <a:pt x="8769" y="20762"/>
                    <a:pt x="6912" y="21897"/>
                  </a:cubicBezTo>
                  <a:cubicBezTo>
                    <a:pt x="2192" y="20607"/>
                    <a:pt x="26" y="15217"/>
                    <a:pt x="464" y="10446"/>
                  </a:cubicBezTo>
                  <a:lnTo>
                    <a:pt x="464" y="10446"/>
                  </a:lnTo>
                  <a:cubicBezTo>
                    <a:pt x="0" y="10884"/>
                    <a:pt x="284" y="12096"/>
                    <a:pt x="258" y="13231"/>
                  </a:cubicBezTo>
                  <a:cubicBezTo>
                    <a:pt x="568" y="16739"/>
                    <a:pt x="2734" y="20891"/>
                    <a:pt x="6628" y="22052"/>
                  </a:cubicBezTo>
                  <a:cubicBezTo>
                    <a:pt x="6345" y="22464"/>
                    <a:pt x="4153" y="23135"/>
                    <a:pt x="4230" y="23805"/>
                  </a:cubicBezTo>
                  <a:cubicBezTo>
                    <a:pt x="4926" y="23367"/>
                    <a:pt x="6061" y="22671"/>
                    <a:pt x="7170" y="22000"/>
                  </a:cubicBezTo>
                  <a:lnTo>
                    <a:pt x="7170" y="22000"/>
                  </a:lnTo>
                  <a:cubicBezTo>
                    <a:pt x="5519" y="24527"/>
                    <a:pt x="6783" y="29840"/>
                    <a:pt x="9491" y="30459"/>
                  </a:cubicBezTo>
                  <a:cubicBezTo>
                    <a:pt x="5881" y="28138"/>
                    <a:pt x="5287" y="21819"/>
                    <a:pt x="10162" y="20220"/>
                  </a:cubicBezTo>
                  <a:cubicBezTo>
                    <a:pt x="14902" y="21989"/>
                    <a:pt x="18574" y="27881"/>
                    <a:pt x="24211" y="27881"/>
                  </a:cubicBezTo>
                  <a:cubicBezTo>
                    <a:pt x="24248" y="27881"/>
                    <a:pt x="24284" y="27881"/>
                    <a:pt x="24321" y="27880"/>
                  </a:cubicBezTo>
                  <a:cubicBezTo>
                    <a:pt x="18956" y="27236"/>
                    <a:pt x="15397" y="22438"/>
                    <a:pt x="10394" y="20091"/>
                  </a:cubicBezTo>
                  <a:cubicBezTo>
                    <a:pt x="13515" y="18286"/>
                    <a:pt x="16816" y="16507"/>
                    <a:pt x="20246" y="14804"/>
                  </a:cubicBezTo>
                  <a:lnTo>
                    <a:pt x="21871" y="14005"/>
                  </a:lnTo>
                  <a:cubicBezTo>
                    <a:pt x="24118" y="15173"/>
                    <a:pt x="27476" y="18015"/>
                    <a:pt x="30159" y="18015"/>
                  </a:cubicBezTo>
                  <a:cubicBezTo>
                    <a:pt x="30617" y="18015"/>
                    <a:pt x="31055" y="17932"/>
                    <a:pt x="31465" y="17745"/>
                  </a:cubicBezTo>
                  <a:lnTo>
                    <a:pt x="31465" y="17745"/>
                  </a:lnTo>
                  <a:cubicBezTo>
                    <a:pt x="31199" y="17778"/>
                    <a:pt x="30936" y="17794"/>
                    <a:pt x="30677" y="17794"/>
                  </a:cubicBezTo>
                  <a:cubicBezTo>
                    <a:pt x="27570" y="17794"/>
                    <a:pt x="24936" y="15495"/>
                    <a:pt x="22103" y="13876"/>
                  </a:cubicBezTo>
                  <a:cubicBezTo>
                    <a:pt x="25224" y="12380"/>
                    <a:pt x="31671" y="9053"/>
                    <a:pt x="32471" y="6061"/>
                  </a:cubicBezTo>
                  <a:lnTo>
                    <a:pt x="32471" y="6061"/>
                  </a:lnTo>
                  <a:cubicBezTo>
                    <a:pt x="31052" y="8176"/>
                    <a:pt x="28912" y="9904"/>
                    <a:pt x="26539" y="11297"/>
                  </a:cubicBezTo>
                  <a:cubicBezTo>
                    <a:pt x="25966" y="10495"/>
                    <a:pt x="28283" y="4708"/>
                    <a:pt x="28085" y="4708"/>
                  </a:cubicBezTo>
                  <a:cubicBezTo>
                    <a:pt x="28060" y="4708"/>
                    <a:pt x="27995" y="4799"/>
                    <a:pt x="27880" y="5004"/>
                  </a:cubicBezTo>
                  <a:cubicBezTo>
                    <a:pt x="24037" y="12432"/>
                    <a:pt x="30201" y="9904"/>
                    <a:pt x="20194" y="14572"/>
                  </a:cubicBezTo>
                  <a:cubicBezTo>
                    <a:pt x="17770" y="9208"/>
                    <a:pt x="19034" y="4256"/>
                    <a:pt x="21097" y="0"/>
                  </a:cubicBezTo>
                  <a:close/>
                </a:path>
              </a:pathLst>
            </a:custGeom>
            <a:solidFill>
              <a:schemeClr val="accent3"/>
            </a:solidFill>
            <a:ln>
              <a:noFill/>
            </a:ln>
          </p:spPr>
          <p:txBody>
            <a:bodyPr spcFirstLastPara="1" lIns="91425" tIns="91425" rIns="91425" bIns="91425" anchor="ctr"/>
            <a:lstStyle/>
            <a:p>
              <a:pPr marL="0" marR="0" lvl="0" indent="0" algn="l" defTabSz="1219170" rtl="0" eaLnBrk="1" fontAlgn="base"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grpSp>
      <p:sp>
        <p:nvSpPr>
          <p:cNvPr id="11" name="Google Shape;817;p29"/>
          <p:cNvSpPr/>
          <p:nvPr/>
        </p:nvSpPr>
        <p:spPr>
          <a:xfrm>
            <a:off x="-546100" y="4055534"/>
            <a:ext cx="2302933" cy="3119967"/>
          </a:xfrm>
          <a:custGeom>
            <a:avLst/>
            <a:gdLst/>
            <a:ahLst/>
            <a:cxnLst/>
            <a:rect l="l" t="t" r="r" b="b"/>
            <a:pathLst>
              <a:path w="29738" h="40284" extrusionOk="0">
                <a:moveTo>
                  <a:pt x="20659" y="0"/>
                </a:moveTo>
                <a:cubicBezTo>
                  <a:pt x="17022" y="4411"/>
                  <a:pt x="13953" y="10291"/>
                  <a:pt x="14882" y="16326"/>
                </a:cubicBezTo>
                <a:lnTo>
                  <a:pt x="14701" y="16584"/>
                </a:lnTo>
                <a:cubicBezTo>
                  <a:pt x="14340" y="17177"/>
                  <a:pt x="13979" y="17770"/>
                  <a:pt x="13669" y="18389"/>
                </a:cubicBezTo>
                <a:cubicBezTo>
                  <a:pt x="13205" y="13308"/>
                  <a:pt x="12406" y="8228"/>
                  <a:pt x="11271" y="3250"/>
                </a:cubicBezTo>
                <a:lnTo>
                  <a:pt x="11271" y="3250"/>
                </a:lnTo>
                <a:cubicBezTo>
                  <a:pt x="9698" y="8486"/>
                  <a:pt x="10497" y="14185"/>
                  <a:pt x="13463" y="18776"/>
                </a:cubicBezTo>
                <a:cubicBezTo>
                  <a:pt x="12844" y="19988"/>
                  <a:pt x="12303" y="21200"/>
                  <a:pt x="11813" y="22490"/>
                </a:cubicBezTo>
                <a:cubicBezTo>
                  <a:pt x="10342" y="17693"/>
                  <a:pt x="8150" y="12354"/>
                  <a:pt x="4540" y="8743"/>
                </a:cubicBezTo>
                <a:lnTo>
                  <a:pt x="4540" y="8743"/>
                </a:lnTo>
                <a:cubicBezTo>
                  <a:pt x="6551" y="13412"/>
                  <a:pt x="7634" y="19086"/>
                  <a:pt x="11658" y="22928"/>
                </a:cubicBezTo>
                <a:cubicBezTo>
                  <a:pt x="11451" y="23444"/>
                  <a:pt x="11271" y="23960"/>
                  <a:pt x="11116" y="24502"/>
                </a:cubicBezTo>
                <a:cubicBezTo>
                  <a:pt x="7067" y="22206"/>
                  <a:pt x="4978" y="18183"/>
                  <a:pt x="2579" y="14495"/>
                </a:cubicBezTo>
                <a:lnTo>
                  <a:pt x="2579" y="14495"/>
                </a:lnTo>
                <a:cubicBezTo>
                  <a:pt x="3559" y="18802"/>
                  <a:pt x="5571" y="24579"/>
                  <a:pt x="10884" y="25250"/>
                </a:cubicBezTo>
                <a:cubicBezTo>
                  <a:pt x="10729" y="25765"/>
                  <a:pt x="10652" y="25997"/>
                  <a:pt x="10420" y="26926"/>
                </a:cubicBezTo>
                <a:cubicBezTo>
                  <a:pt x="6758" y="25688"/>
                  <a:pt x="2786" y="24553"/>
                  <a:pt x="0" y="21226"/>
                </a:cubicBezTo>
                <a:lnTo>
                  <a:pt x="0" y="21226"/>
                </a:lnTo>
                <a:cubicBezTo>
                  <a:pt x="136" y="25466"/>
                  <a:pt x="4517" y="27533"/>
                  <a:pt x="8624" y="27533"/>
                </a:cubicBezTo>
                <a:cubicBezTo>
                  <a:pt x="9188" y="27533"/>
                  <a:pt x="9748" y="27494"/>
                  <a:pt x="10291" y="27416"/>
                </a:cubicBezTo>
                <a:lnTo>
                  <a:pt x="10291" y="27416"/>
                </a:lnTo>
                <a:cubicBezTo>
                  <a:pt x="10162" y="27932"/>
                  <a:pt x="10033" y="28422"/>
                  <a:pt x="9930" y="28938"/>
                </a:cubicBezTo>
                <a:cubicBezTo>
                  <a:pt x="7962" y="29088"/>
                  <a:pt x="5995" y="29292"/>
                  <a:pt x="3944" y="29292"/>
                </a:cubicBezTo>
                <a:cubicBezTo>
                  <a:pt x="2822" y="29292"/>
                  <a:pt x="1676" y="29231"/>
                  <a:pt x="490" y="29067"/>
                </a:cubicBezTo>
                <a:lnTo>
                  <a:pt x="490" y="29067"/>
                </a:lnTo>
                <a:cubicBezTo>
                  <a:pt x="1849" y="30026"/>
                  <a:pt x="3422" y="30331"/>
                  <a:pt x="5062" y="30331"/>
                </a:cubicBezTo>
                <a:cubicBezTo>
                  <a:pt x="6596" y="30331"/>
                  <a:pt x="8190" y="30064"/>
                  <a:pt x="9723" y="29814"/>
                </a:cubicBezTo>
                <a:lnTo>
                  <a:pt x="9723" y="29814"/>
                </a:lnTo>
                <a:cubicBezTo>
                  <a:pt x="9620" y="30253"/>
                  <a:pt x="9543" y="30666"/>
                  <a:pt x="9466" y="31104"/>
                </a:cubicBezTo>
                <a:cubicBezTo>
                  <a:pt x="6912" y="31517"/>
                  <a:pt x="4617" y="33245"/>
                  <a:pt x="1960" y="34122"/>
                </a:cubicBezTo>
                <a:cubicBezTo>
                  <a:pt x="2357" y="34238"/>
                  <a:pt x="2774" y="34290"/>
                  <a:pt x="3202" y="34290"/>
                </a:cubicBezTo>
                <a:cubicBezTo>
                  <a:pt x="5248" y="34290"/>
                  <a:pt x="7562" y="33085"/>
                  <a:pt x="9311" y="31826"/>
                </a:cubicBezTo>
                <a:lnTo>
                  <a:pt x="9311" y="31826"/>
                </a:lnTo>
                <a:cubicBezTo>
                  <a:pt x="8167" y="38164"/>
                  <a:pt x="7894" y="40283"/>
                  <a:pt x="8013" y="40283"/>
                </a:cubicBezTo>
                <a:cubicBezTo>
                  <a:pt x="8206" y="40283"/>
                  <a:pt x="9423" y="34747"/>
                  <a:pt x="9646" y="32548"/>
                </a:cubicBezTo>
                <a:cubicBezTo>
                  <a:pt x="10136" y="34431"/>
                  <a:pt x="11967" y="36881"/>
                  <a:pt x="14159" y="36984"/>
                </a:cubicBezTo>
                <a:cubicBezTo>
                  <a:pt x="12483" y="35592"/>
                  <a:pt x="12122" y="32780"/>
                  <a:pt x="9852" y="31491"/>
                </a:cubicBezTo>
                <a:cubicBezTo>
                  <a:pt x="9956" y="30949"/>
                  <a:pt x="10059" y="30382"/>
                  <a:pt x="10188" y="29814"/>
                </a:cubicBezTo>
                <a:cubicBezTo>
                  <a:pt x="11451" y="32445"/>
                  <a:pt x="15681" y="33941"/>
                  <a:pt x="18415" y="34508"/>
                </a:cubicBezTo>
                <a:cubicBezTo>
                  <a:pt x="15733" y="33116"/>
                  <a:pt x="13747" y="29557"/>
                  <a:pt x="10368" y="29067"/>
                </a:cubicBezTo>
                <a:cubicBezTo>
                  <a:pt x="10471" y="28499"/>
                  <a:pt x="10626" y="27958"/>
                  <a:pt x="10755" y="27416"/>
                </a:cubicBezTo>
                <a:cubicBezTo>
                  <a:pt x="13341" y="28949"/>
                  <a:pt x="16615" y="30151"/>
                  <a:pt x="19857" y="30151"/>
                </a:cubicBezTo>
                <a:cubicBezTo>
                  <a:pt x="21141" y="30151"/>
                  <a:pt x="22421" y="29963"/>
                  <a:pt x="23650" y="29531"/>
                </a:cubicBezTo>
                <a:lnTo>
                  <a:pt x="23650" y="29531"/>
                </a:lnTo>
                <a:cubicBezTo>
                  <a:pt x="23516" y="29538"/>
                  <a:pt x="23382" y="29542"/>
                  <a:pt x="23248" y="29542"/>
                </a:cubicBezTo>
                <a:cubicBezTo>
                  <a:pt x="19522" y="29542"/>
                  <a:pt x="15846" y="26761"/>
                  <a:pt x="11908" y="26761"/>
                </a:cubicBezTo>
                <a:cubicBezTo>
                  <a:pt x="11577" y="26761"/>
                  <a:pt x="11245" y="26780"/>
                  <a:pt x="10910" y="26823"/>
                </a:cubicBezTo>
                <a:cubicBezTo>
                  <a:pt x="11013" y="26359"/>
                  <a:pt x="11142" y="25894"/>
                  <a:pt x="11400" y="25017"/>
                </a:cubicBezTo>
                <a:cubicBezTo>
                  <a:pt x="14088" y="25693"/>
                  <a:pt x="17223" y="26342"/>
                  <a:pt x="19887" y="26342"/>
                </a:cubicBezTo>
                <a:cubicBezTo>
                  <a:pt x="21696" y="26342"/>
                  <a:pt x="23288" y="26042"/>
                  <a:pt x="24373" y="25250"/>
                </a:cubicBezTo>
                <a:lnTo>
                  <a:pt x="24373" y="25250"/>
                </a:lnTo>
                <a:cubicBezTo>
                  <a:pt x="23649" y="25368"/>
                  <a:pt x="22922" y="25416"/>
                  <a:pt x="22193" y="25416"/>
                </a:cubicBezTo>
                <a:cubicBezTo>
                  <a:pt x="19226" y="25416"/>
                  <a:pt x="16227" y="24628"/>
                  <a:pt x="13264" y="24628"/>
                </a:cubicBezTo>
                <a:cubicBezTo>
                  <a:pt x="12675" y="24628"/>
                  <a:pt x="12088" y="24659"/>
                  <a:pt x="11503" y="24734"/>
                </a:cubicBezTo>
                <a:cubicBezTo>
                  <a:pt x="11684" y="24141"/>
                  <a:pt x="11890" y="23547"/>
                  <a:pt x="12096" y="22954"/>
                </a:cubicBezTo>
                <a:cubicBezTo>
                  <a:pt x="13934" y="23651"/>
                  <a:pt x="15855" y="23994"/>
                  <a:pt x="17767" y="23994"/>
                </a:cubicBezTo>
                <a:cubicBezTo>
                  <a:pt x="20523" y="23994"/>
                  <a:pt x="23262" y="23282"/>
                  <a:pt x="25714" y="21897"/>
                </a:cubicBezTo>
                <a:lnTo>
                  <a:pt x="25714" y="21897"/>
                </a:lnTo>
                <a:cubicBezTo>
                  <a:pt x="24100" y="22475"/>
                  <a:pt x="22386" y="22662"/>
                  <a:pt x="20631" y="22662"/>
                </a:cubicBezTo>
                <a:cubicBezTo>
                  <a:pt x="17926" y="22662"/>
                  <a:pt x="15122" y="22218"/>
                  <a:pt x="12431" y="22077"/>
                </a:cubicBezTo>
                <a:cubicBezTo>
                  <a:pt x="12793" y="21175"/>
                  <a:pt x="12844" y="21020"/>
                  <a:pt x="13566" y="19524"/>
                </a:cubicBezTo>
                <a:cubicBezTo>
                  <a:pt x="14461" y="19680"/>
                  <a:pt x="15415" y="19765"/>
                  <a:pt x="16388" y="19765"/>
                </a:cubicBezTo>
                <a:cubicBezTo>
                  <a:pt x="20240" y="19765"/>
                  <a:pt x="24403" y="18438"/>
                  <a:pt x="26462" y="14959"/>
                </a:cubicBezTo>
                <a:lnTo>
                  <a:pt x="26462" y="14959"/>
                </a:lnTo>
                <a:cubicBezTo>
                  <a:pt x="22722" y="17744"/>
                  <a:pt x="17925" y="17744"/>
                  <a:pt x="13747" y="19137"/>
                </a:cubicBezTo>
                <a:cubicBezTo>
                  <a:pt x="14211" y="18234"/>
                  <a:pt x="14701" y="17332"/>
                  <a:pt x="15268" y="16481"/>
                </a:cubicBezTo>
                <a:cubicBezTo>
                  <a:pt x="21071" y="15526"/>
                  <a:pt x="27983" y="10936"/>
                  <a:pt x="29221" y="7841"/>
                </a:cubicBezTo>
                <a:lnTo>
                  <a:pt x="29221" y="7841"/>
                </a:lnTo>
                <a:cubicBezTo>
                  <a:pt x="25121" y="10858"/>
                  <a:pt x="20194" y="13360"/>
                  <a:pt x="15630" y="16016"/>
                </a:cubicBezTo>
                <a:cubicBezTo>
                  <a:pt x="18931" y="11271"/>
                  <a:pt x="28731" y="5829"/>
                  <a:pt x="29737" y="1032"/>
                </a:cubicBezTo>
                <a:lnTo>
                  <a:pt x="29737" y="1032"/>
                </a:lnTo>
                <a:cubicBezTo>
                  <a:pt x="27803" y="3173"/>
                  <a:pt x="25249" y="4668"/>
                  <a:pt x="22954" y="6396"/>
                </a:cubicBezTo>
                <a:cubicBezTo>
                  <a:pt x="19369" y="8821"/>
                  <a:pt x="18080" y="12483"/>
                  <a:pt x="15243" y="15759"/>
                </a:cubicBezTo>
                <a:cubicBezTo>
                  <a:pt x="16223" y="10368"/>
                  <a:pt x="19627" y="5649"/>
                  <a:pt x="20659" y="0"/>
                </a:cubicBezTo>
                <a:close/>
              </a:path>
            </a:pathLst>
          </a:custGeom>
          <a:solidFill>
            <a:schemeClr val="accent3"/>
          </a:solidFill>
          <a:ln>
            <a:noFill/>
          </a:ln>
        </p:spPr>
        <p:txBody>
          <a:bodyPr spcFirstLastPara="1" lIns="121900" tIns="121900" rIns="121900" bIns="121900" anchor="ctr"/>
          <a:lstStyle/>
          <a:p>
            <a:pPr marL="0" marR="0" lvl="0" indent="0" algn="l" defTabSz="1219170" rtl="0" eaLnBrk="1" fontAlgn="base"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sp>
        <p:nvSpPr>
          <p:cNvPr id="12" name="Google Shape;818;p29"/>
          <p:cNvSpPr>
            <a:spLocks/>
          </p:cNvSpPr>
          <p:nvPr/>
        </p:nvSpPr>
        <p:spPr bwMode="auto">
          <a:xfrm rot="5400000" flipH="1">
            <a:off x="624418" y="5613401"/>
            <a:ext cx="1517649" cy="2055284"/>
          </a:xfrm>
          <a:custGeom>
            <a:avLst/>
            <a:gdLst>
              <a:gd name="T0" fmla="*/ 834495636 w 29738"/>
              <a:gd name="T1" fmla="*/ 914706111 h 40284"/>
              <a:gd name="T2" fmla="*/ 766477918 w 29738"/>
              <a:gd name="T3" fmla="*/ 1030290237 h 40284"/>
              <a:gd name="T4" fmla="*/ 632011587 w 29738"/>
              <a:gd name="T5" fmla="*/ 182089660 h 40284"/>
              <a:gd name="T6" fmla="*/ 662404788 w 29738"/>
              <a:gd name="T7" fmla="*/ 1260058682 h 40284"/>
              <a:gd name="T8" fmla="*/ 254577013 w 29738"/>
              <a:gd name="T9" fmla="*/ 489848809 h 40284"/>
              <a:gd name="T10" fmla="*/ 623321133 w 29738"/>
              <a:gd name="T11" fmla="*/ 1372786142 h 40284"/>
              <a:gd name="T12" fmla="*/ 144615962 w 29738"/>
              <a:gd name="T13" fmla="*/ 812119728 h 40284"/>
              <a:gd name="T14" fmla="*/ 584293131 w 29738"/>
              <a:gd name="T15" fmla="*/ 1508598201 h 40284"/>
              <a:gd name="T16" fmla="*/ 0 w 29738"/>
              <a:gd name="T17" fmla="*/ 1189241077 h 40284"/>
              <a:gd name="T18" fmla="*/ 577058907 w 29738"/>
              <a:gd name="T19" fmla="*/ 1536050546 h 40284"/>
              <a:gd name="T20" fmla="*/ 556816791 w 29738"/>
              <a:gd name="T21" fmla="*/ 1621325661 h 40284"/>
              <a:gd name="T22" fmla="*/ 27476340 w 29738"/>
              <a:gd name="T23" fmla="*/ 1628552981 h 40284"/>
              <a:gd name="T24" fmla="*/ 283848015 w 29738"/>
              <a:gd name="T25" fmla="*/ 1699372040 h 40284"/>
              <a:gd name="T26" fmla="*/ 545209475 w 29738"/>
              <a:gd name="T27" fmla="*/ 1670405706 h 40284"/>
              <a:gd name="T28" fmla="*/ 109905360 w 29738"/>
              <a:gd name="T29" fmla="*/ 1911772126 h 40284"/>
              <a:gd name="T30" fmla="*/ 522106227 w 29738"/>
              <a:gd name="T31" fmla="*/ 1783133167 h 40284"/>
              <a:gd name="T32" fmla="*/ 449322826 w 29738"/>
              <a:gd name="T33" fmla="*/ 2147483646 h 40284"/>
              <a:gd name="T34" fmla="*/ 793954296 w 29738"/>
              <a:gd name="T35" fmla="*/ 2072122735 h 40284"/>
              <a:gd name="T36" fmla="*/ 571283822 w 29738"/>
              <a:gd name="T37" fmla="*/ 1670405706 h 40284"/>
              <a:gd name="T38" fmla="*/ 581376307 w 29738"/>
              <a:gd name="T39" fmla="*/ 1628552981 h 40284"/>
              <a:gd name="T40" fmla="*/ 1113465131 w 29738"/>
              <a:gd name="T41" fmla="*/ 1689286600 h 40284"/>
              <a:gd name="T42" fmla="*/ 1326154463 w 29738"/>
              <a:gd name="T43" fmla="*/ 1654549882 h 40284"/>
              <a:gd name="T44" fmla="*/ 667731590 w 29738"/>
              <a:gd name="T45" fmla="*/ 1499353249 h 40284"/>
              <a:gd name="T46" fmla="*/ 639245849 w 29738"/>
              <a:gd name="T47" fmla="*/ 1401641163 h 40284"/>
              <a:gd name="T48" fmla="*/ 1366695802 w 29738"/>
              <a:gd name="T49" fmla="*/ 1414695997 h 40284"/>
              <a:gd name="T50" fmla="*/ 1244453520 w 29738"/>
              <a:gd name="T51" fmla="*/ 1423996624 h 40284"/>
              <a:gd name="T52" fmla="*/ 645020934 w 29738"/>
              <a:gd name="T53" fmla="*/ 1385785339 h 40284"/>
              <a:gd name="T54" fmla="*/ 996269818 w 29738"/>
              <a:gd name="T55" fmla="*/ 1344324982 h 40284"/>
              <a:gd name="T56" fmla="*/ 1441890560 w 29738"/>
              <a:gd name="T57" fmla="*/ 1226834461 h 40284"/>
              <a:gd name="T58" fmla="*/ 697058245 w 29738"/>
              <a:gd name="T59" fmla="*/ 1236919900 h 40284"/>
              <a:gd name="T60" fmla="*/ 918943459 w 29738"/>
              <a:gd name="T61" fmla="*/ 1107384853 h 40284"/>
              <a:gd name="T62" fmla="*/ 1483833932 w 29738"/>
              <a:gd name="T63" fmla="*/ 838116629 h 40284"/>
              <a:gd name="T64" fmla="*/ 856139745 w 29738"/>
              <a:gd name="T65" fmla="*/ 923390291 h 40284"/>
              <a:gd name="T66" fmla="*/ 1638543872 w 29738"/>
              <a:gd name="T67" fmla="*/ 439311904 h 40284"/>
              <a:gd name="T68" fmla="*/ 1667477896 w 29738"/>
              <a:gd name="T69" fmla="*/ 57819862 h 40284"/>
              <a:gd name="T70" fmla="*/ 1287126460 w 29738"/>
              <a:gd name="T71" fmla="*/ 358351768 h 40284"/>
              <a:gd name="T72" fmla="*/ 1158436669 w 29738"/>
              <a:gd name="T73" fmla="*/ 0 h 4028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9738" h="40284" extrusionOk="0">
                <a:moveTo>
                  <a:pt x="20659" y="0"/>
                </a:moveTo>
                <a:cubicBezTo>
                  <a:pt x="17022" y="4411"/>
                  <a:pt x="13953" y="10291"/>
                  <a:pt x="14882" y="16326"/>
                </a:cubicBezTo>
                <a:lnTo>
                  <a:pt x="14701" y="16584"/>
                </a:lnTo>
                <a:cubicBezTo>
                  <a:pt x="14340" y="17177"/>
                  <a:pt x="13979" y="17770"/>
                  <a:pt x="13669" y="18389"/>
                </a:cubicBezTo>
                <a:cubicBezTo>
                  <a:pt x="13205" y="13308"/>
                  <a:pt x="12406" y="8228"/>
                  <a:pt x="11271" y="3250"/>
                </a:cubicBezTo>
                <a:cubicBezTo>
                  <a:pt x="9698" y="8486"/>
                  <a:pt x="10497" y="14185"/>
                  <a:pt x="13463" y="18776"/>
                </a:cubicBezTo>
                <a:cubicBezTo>
                  <a:pt x="12844" y="19988"/>
                  <a:pt x="12303" y="21200"/>
                  <a:pt x="11813" y="22490"/>
                </a:cubicBezTo>
                <a:cubicBezTo>
                  <a:pt x="10342" y="17693"/>
                  <a:pt x="8150" y="12354"/>
                  <a:pt x="4540" y="8743"/>
                </a:cubicBezTo>
                <a:cubicBezTo>
                  <a:pt x="6551" y="13412"/>
                  <a:pt x="7634" y="19086"/>
                  <a:pt x="11658" y="22928"/>
                </a:cubicBezTo>
                <a:cubicBezTo>
                  <a:pt x="11451" y="23444"/>
                  <a:pt x="11271" y="23960"/>
                  <a:pt x="11116" y="24502"/>
                </a:cubicBezTo>
                <a:cubicBezTo>
                  <a:pt x="7067" y="22206"/>
                  <a:pt x="4978" y="18183"/>
                  <a:pt x="2579" y="14495"/>
                </a:cubicBezTo>
                <a:cubicBezTo>
                  <a:pt x="3559" y="18802"/>
                  <a:pt x="5571" y="24579"/>
                  <a:pt x="10884" y="25250"/>
                </a:cubicBezTo>
                <a:cubicBezTo>
                  <a:pt x="10729" y="25765"/>
                  <a:pt x="10652" y="25997"/>
                  <a:pt x="10420" y="26926"/>
                </a:cubicBezTo>
                <a:cubicBezTo>
                  <a:pt x="6758" y="25688"/>
                  <a:pt x="2786" y="24553"/>
                  <a:pt x="0" y="21226"/>
                </a:cubicBezTo>
                <a:cubicBezTo>
                  <a:pt x="136" y="25466"/>
                  <a:pt x="4517" y="27533"/>
                  <a:pt x="8624" y="27533"/>
                </a:cubicBezTo>
                <a:cubicBezTo>
                  <a:pt x="9188" y="27533"/>
                  <a:pt x="9748" y="27494"/>
                  <a:pt x="10291" y="27416"/>
                </a:cubicBezTo>
                <a:cubicBezTo>
                  <a:pt x="10162" y="27932"/>
                  <a:pt x="10033" y="28422"/>
                  <a:pt x="9930" y="28938"/>
                </a:cubicBezTo>
                <a:cubicBezTo>
                  <a:pt x="7962" y="29088"/>
                  <a:pt x="5995" y="29292"/>
                  <a:pt x="3944" y="29292"/>
                </a:cubicBezTo>
                <a:cubicBezTo>
                  <a:pt x="2822" y="29292"/>
                  <a:pt x="1676" y="29231"/>
                  <a:pt x="490" y="29067"/>
                </a:cubicBezTo>
                <a:cubicBezTo>
                  <a:pt x="1849" y="30026"/>
                  <a:pt x="3422" y="30331"/>
                  <a:pt x="5062" y="30331"/>
                </a:cubicBezTo>
                <a:cubicBezTo>
                  <a:pt x="6596" y="30331"/>
                  <a:pt x="8190" y="30064"/>
                  <a:pt x="9723" y="29814"/>
                </a:cubicBezTo>
                <a:cubicBezTo>
                  <a:pt x="9620" y="30253"/>
                  <a:pt x="9543" y="30666"/>
                  <a:pt x="9466" y="31104"/>
                </a:cubicBezTo>
                <a:cubicBezTo>
                  <a:pt x="6912" y="31517"/>
                  <a:pt x="4617" y="33245"/>
                  <a:pt x="1960" y="34122"/>
                </a:cubicBezTo>
                <a:cubicBezTo>
                  <a:pt x="2357" y="34238"/>
                  <a:pt x="2774" y="34290"/>
                  <a:pt x="3202" y="34290"/>
                </a:cubicBezTo>
                <a:cubicBezTo>
                  <a:pt x="5248" y="34290"/>
                  <a:pt x="7562" y="33085"/>
                  <a:pt x="9311" y="31826"/>
                </a:cubicBezTo>
                <a:cubicBezTo>
                  <a:pt x="8167" y="38164"/>
                  <a:pt x="7894" y="40283"/>
                  <a:pt x="8013" y="40283"/>
                </a:cubicBezTo>
                <a:cubicBezTo>
                  <a:pt x="8206" y="40283"/>
                  <a:pt x="9423" y="34747"/>
                  <a:pt x="9646" y="32548"/>
                </a:cubicBezTo>
                <a:cubicBezTo>
                  <a:pt x="10136" y="34431"/>
                  <a:pt x="11967" y="36881"/>
                  <a:pt x="14159" y="36984"/>
                </a:cubicBezTo>
                <a:cubicBezTo>
                  <a:pt x="12483" y="35592"/>
                  <a:pt x="12122" y="32780"/>
                  <a:pt x="9852" y="31491"/>
                </a:cubicBezTo>
                <a:cubicBezTo>
                  <a:pt x="9956" y="30949"/>
                  <a:pt x="10059" y="30382"/>
                  <a:pt x="10188" y="29814"/>
                </a:cubicBezTo>
                <a:cubicBezTo>
                  <a:pt x="11451" y="32445"/>
                  <a:pt x="15681" y="33941"/>
                  <a:pt x="18415" y="34508"/>
                </a:cubicBezTo>
                <a:cubicBezTo>
                  <a:pt x="15733" y="33116"/>
                  <a:pt x="13747" y="29557"/>
                  <a:pt x="10368" y="29067"/>
                </a:cubicBezTo>
                <a:cubicBezTo>
                  <a:pt x="10471" y="28499"/>
                  <a:pt x="10626" y="27958"/>
                  <a:pt x="10755" y="27416"/>
                </a:cubicBezTo>
                <a:cubicBezTo>
                  <a:pt x="13341" y="28949"/>
                  <a:pt x="16615" y="30151"/>
                  <a:pt x="19857" y="30151"/>
                </a:cubicBezTo>
                <a:cubicBezTo>
                  <a:pt x="21141" y="30151"/>
                  <a:pt x="22421" y="29963"/>
                  <a:pt x="23650" y="29531"/>
                </a:cubicBezTo>
                <a:cubicBezTo>
                  <a:pt x="23516" y="29538"/>
                  <a:pt x="23382" y="29542"/>
                  <a:pt x="23248" y="29542"/>
                </a:cubicBezTo>
                <a:cubicBezTo>
                  <a:pt x="19522" y="29542"/>
                  <a:pt x="15846" y="26761"/>
                  <a:pt x="11908" y="26761"/>
                </a:cubicBezTo>
                <a:cubicBezTo>
                  <a:pt x="11577" y="26761"/>
                  <a:pt x="11245" y="26780"/>
                  <a:pt x="10910" y="26823"/>
                </a:cubicBezTo>
                <a:cubicBezTo>
                  <a:pt x="11013" y="26359"/>
                  <a:pt x="11142" y="25894"/>
                  <a:pt x="11400" y="25017"/>
                </a:cubicBezTo>
                <a:cubicBezTo>
                  <a:pt x="14088" y="25693"/>
                  <a:pt x="17223" y="26342"/>
                  <a:pt x="19887" y="26342"/>
                </a:cubicBezTo>
                <a:cubicBezTo>
                  <a:pt x="21696" y="26342"/>
                  <a:pt x="23288" y="26042"/>
                  <a:pt x="24373" y="25250"/>
                </a:cubicBezTo>
                <a:cubicBezTo>
                  <a:pt x="23649" y="25368"/>
                  <a:pt x="22922" y="25416"/>
                  <a:pt x="22193" y="25416"/>
                </a:cubicBezTo>
                <a:cubicBezTo>
                  <a:pt x="19226" y="25416"/>
                  <a:pt x="16227" y="24628"/>
                  <a:pt x="13264" y="24628"/>
                </a:cubicBezTo>
                <a:cubicBezTo>
                  <a:pt x="12675" y="24628"/>
                  <a:pt x="12088" y="24659"/>
                  <a:pt x="11503" y="24734"/>
                </a:cubicBezTo>
                <a:cubicBezTo>
                  <a:pt x="11684" y="24141"/>
                  <a:pt x="11890" y="23547"/>
                  <a:pt x="12096" y="22954"/>
                </a:cubicBezTo>
                <a:cubicBezTo>
                  <a:pt x="13934" y="23651"/>
                  <a:pt x="15855" y="23994"/>
                  <a:pt x="17767" y="23994"/>
                </a:cubicBezTo>
                <a:cubicBezTo>
                  <a:pt x="20523" y="23994"/>
                  <a:pt x="23262" y="23282"/>
                  <a:pt x="25714" y="21897"/>
                </a:cubicBezTo>
                <a:cubicBezTo>
                  <a:pt x="24100" y="22475"/>
                  <a:pt x="22386" y="22662"/>
                  <a:pt x="20631" y="22662"/>
                </a:cubicBezTo>
                <a:cubicBezTo>
                  <a:pt x="17926" y="22662"/>
                  <a:pt x="15122" y="22218"/>
                  <a:pt x="12431" y="22077"/>
                </a:cubicBezTo>
                <a:cubicBezTo>
                  <a:pt x="12793" y="21175"/>
                  <a:pt x="12844" y="21020"/>
                  <a:pt x="13566" y="19524"/>
                </a:cubicBezTo>
                <a:cubicBezTo>
                  <a:pt x="14461" y="19680"/>
                  <a:pt x="15415" y="19765"/>
                  <a:pt x="16388" y="19765"/>
                </a:cubicBezTo>
                <a:cubicBezTo>
                  <a:pt x="20240" y="19765"/>
                  <a:pt x="24403" y="18438"/>
                  <a:pt x="26462" y="14959"/>
                </a:cubicBezTo>
                <a:cubicBezTo>
                  <a:pt x="22722" y="17744"/>
                  <a:pt x="17925" y="17744"/>
                  <a:pt x="13747" y="19137"/>
                </a:cubicBezTo>
                <a:cubicBezTo>
                  <a:pt x="14211" y="18234"/>
                  <a:pt x="14701" y="17332"/>
                  <a:pt x="15268" y="16481"/>
                </a:cubicBezTo>
                <a:cubicBezTo>
                  <a:pt x="21071" y="15526"/>
                  <a:pt x="27983" y="10936"/>
                  <a:pt x="29221" y="7841"/>
                </a:cubicBezTo>
                <a:cubicBezTo>
                  <a:pt x="25121" y="10858"/>
                  <a:pt x="20194" y="13360"/>
                  <a:pt x="15630" y="16016"/>
                </a:cubicBezTo>
                <a:cubicBezTo>
                  <a:pt x="18931" y="11271"/>
                  <a:pt x="28731" y="5829"/>
                  <a:pt x="29737" y="1032"/>
                </a:cubicBezTo>
                <a:cubicBezTo>
                  <a:pt x="27803" y="3173"/>
                  <a:pt x="25249" y="4668"/>
                  <a:pt x="22954" y="6396"/>
                </a:cubicBezTo>
                <a:cubicBezTo>
                  <a:pt x="19369" y="8821"/>
                  <a:pt x="18080" y="12483"/>
                  <a:pt x="15243" y="15759"/>
                </a:cubicBezTo>
                <a:cubicBezTo>
                  <a:pt x="16223" y="10368"/>
                  <a:pt x="19627" y="5649"/>
                  <a:pt x="20659" y="0"/>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lIns="121900" tIns="121900" rIns="121900" bIns="121900" anchor="ctr"/>
          <a:lstStyle/>
          <a:p>
            <a:pPr marL="0" marR="0" lvl="0" indent="0" algn="l" defTabSz="121917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sp>
        <p:nvSpPr>
          <p:cNvPr id="13" name="Google Shape;819;p29"/>
          <p:cNvSpPr/>
          <p:nvPr/>
        </p:nvSpPr>
        <p:spPr>
          <a:xfrm rot="16200000" flipH="1">
            <a:off x="9986434" y="-753533"/>
            <a:ext cx="2300817" cy="3117849"/>
          </a:xfrm>
          <a:custGeom>
            <a:avLst/>
            <a:gdLst/>
            <a:ahLst/>
            <a:cxnLst/>
            <a:rect l="l" t="t" r="r" b="b"/>
            <a:pathLst>
              <a:path w="29738" h="40284" extrusionOk="0">
                <a:moveTo>
                  <a:pt x="20659" y="0"/>
                </a:moveTo>
                <a:cubicBezTo>
                  <a:pt x="17022" y="4411"/>
                  <a:pt x="13953" y="10291"/>
                  <a:pt x="14882" y="16326"/>
                </a:cubicBezTo>
                <a:lnTo>
                  <a:pt x="14701" y="16584"/>
                </a:lnTo>
                <a:cubicBezTo>
                  <a:pt x="14340" y="17177"/>
                  <a:pt x="13979" y="17770"/>
                  <a:pt x="13669" y="18389"/>
                </a:cubicBezTo>
                <a:cubicBezTo>
                  <a:pt x="13205" y="13308"/>
                  <a:pt x="12406" y="8228"/>
                  <a:pt x="11271" y="3250"/>
                </a:cubicBezTo>
                <a:lnTo>
                  <a:pt x="11271" y="3250"/>
                </a:lnTo>
                <a:cubicBezTo>
                  <a:pt x="9698" y="8486"/>
                  <a:pt x="10497" y="14185"/>
                  <a:pt x="13463" y="18776"/>
                </a:cubicBezTo>
                <a:cubicBezTo>
                  <a:pt x="12844" y="19988"/>
                  <a:pt x="12303" y="21200"/>
                  <a:pt x="11813" y="22490"/>
                </a:cubicBezTo>
                <a:cubicBezTo>
                  <a:pt x="10342" y="17693"/>
                  <a:pt x="8150" y="12354"/>
                  <a:pt x="4540" y="8743"/>
                </a:cubicBezTo>
                <a:lnTo>
                  <a:pt x="4540" y="8743"/>
                </a:lnTo>
                <a:cubicBezTo>
                  <a:pt x="6551" y="13412"/>
                  <a:pt x="7634" y="19086"/>
                  <a:pt x="11658" y="22928"/>
                </a:cubicBezTo>
                <a:cubicBezTo>
                  <a:pt x="11451" y="23444"/>
                  <a:pt x="11271" y="23960"/>
                  <a:pt x="11116" y="24502"/>
                </a:cubicBezTo>
                <a:cubicBezTo>
                  <a:pt x="7067" y="22206"/>
                  <a:pt x="4978" y="18183"/>
                  <a:pt x="2579" y="14495"/>
                </a:cubicBezTo>
                <a:lnTo>
                  <a:pt x="2579" y="14495"/>
                </a:lnTo>
                <a:cubicBezTo>
                  <a:pt x="3559" y="18802"/>
                  <a:pt x="5571" y="24579"/>
                  <a:pt x="10884" y="25250"/>
                </a:cubicBezTo>
                <a:cubicBezTo>
                  <a:pt x="10729" y="25765"/>
                  <a:pt x="10652" y="25997"/>
                  <a:pt x="10420" y="26926"/>
                </a:cubicBezTo>
                <a:cubicBezTo>
                  <a:pt x="6758" y="25688"/>
                  <a:pt x="2786" y="24553"/>
                  <a:pt x="0" y="21226"/>
                </a:cubicBezTo>
                <a:lnTo>
                  <a:pt x="0" y="21226"/>
                </a:lnTo>
                <a:cubicBezTo>
                  <a:pt x="136" y="25466"/>
                  <a:pt x="4517" y="27533"/>
                  <a:pt x="8624" y="27533"/>
                </a:cubicBezTo>
                <a:cubicBezTo>
                  <a:pt x="9188" y="27533"/>
                  <a:pt x="9748" y="27494"/>
                  <a:pt x="10291" y="27416"/>
                </a:cubicBezTo>
                <a:lnTo>
                  <a:pt x="10291" y="27416"/>
                </a:lnTo>
                <a:cubicBezTo>
                  <a:pt x="10162" y="27932"/>
                  <a:pt x="10033" y="28422"/>
                  <a:pt x="9930" y="28938"/>
                </a:cubicBezTo>
                <a:cubicBezTo>
                  <a:pt x="7962" y="29088"/>
                  <a:pt x="5995" y="29292"/>
                  <a:pt x="3944" y="29292"/>
                </a:cubicBezTo>
                <a:cubicBezTo>
                  <a:pt x="2822" y="29292"/>
                  <a:pt x="1676" y="29231"/>
                  <a:pt x="490" y="29067"/>
                </a:cubicBezTo>
                <a:lnTo>
                  <a:pt x="490" y="29067"/>
                </a:lnTo>
                <a:cubicBezTo>
                  <a:pt x="1849" y="30026"/>
                  <a:pt x="3422" y="30331"/>
                  <a:pt x="5062" y="30331"/>
                </a:cubicBezTo>
                <a:cubicBezTo>
                  <a:pt x="6596" y="30331"/>
                  <a:pt x="8190" y="30064"/>
                  <a:pt x="9723" y="29814"/>
                </a:cubicBezTo>
                <a:lnTo>
                  <a:pt x="9723" y="29814"/>
                </a:lnTo>
                <a:cubicBezTo>
                  <a:pt x="9620" y="30253"/>
                  <a:pt x="9543" y="30666"/>
                  <a:pt x="9466" y="31104"/>
                </a:cubicBezTo>
                <a:cubicBezTo>
                  <a:pt x="6912" y="31517"/>
                  <a:pt x="4617" y="33245"/>
                  <a:pt x="1960" y="34122"/>
                </a:cubicBezTo>
                <a:cubicBezTo>
                  <a:pt x="2357" y="34238"/>
                  <a:pt x="2774" y="34290"/>
                  <a:pt x="3202" y="34290"/>
                </a:cubicBezTo>
                <a:cubicBezTo>
                  <a:pt x="5248" y="34290"/>
                  <a:pt x="7562" y="33085"/>
                  <a:pt x="9311" y="31826"/>
                </a:cubicBezTo>
                <a:lnTo>
                  <a:pt x="9311" y="31826"/>
                </a:lnTo>
                <a:cubicBezTo>
                  <a:pt x="8167" y="38164"/>
                  <a:pt x="7894" y="40283"/>
                  <a:pt x="8013" y="40283"/>
                </a:cubicBezTo>
                <a:cubicBezTo>
                  <a:pt x="8206" y="40283"/>
                  <a:pt x="9423" y="34747"/>
                  <a:pt x="9646" y="32548"/>
                </a:cubicBezTo>
                <a:cubicBezTo>
                  <a:pt x="10136" y="34431"/>
                  <a:pt x="11967" y="36881"/>
                  <a:pt x="14159" y="36984"/>
                </a:cubicBezTo>
                <a:cubicBezTo>
                  <a:pt x="12483" y="35592"/>
                  <a:pt x="12122" y="32780"/>
                  <a:pt x="9852" y="31491"/>
                </a:cubicBezTo>
                <a:cubicBezTo>
                  <a:pt x="9956" y="30949"/>
                  <a:pt x="10059" y="30382"/>
                  <a:pt x="10188" y="29814"/>
                </a:cubicBezTo>
                <a:cubicBezTo>
                  <a:pt x="11451" y="32445"/>
                  <a:pt x="15681" y="33941"/>
                  <a:pt x="18415" y="34508"/>
                </a:cubicBezTo>
                <a:cubicBezTo>
                  <a:pt x="15733" y="33116"/>
                  <a:pt x="13747" y="29557"/>
                  <a:pt x="10368" y="29067"/>
                </a:cubicBezTo>
                <a:cubicBezTo>
                  <a:pt x="10471" y="28499"/>
                  <a:pt x="10626" y="27958"/>
                  <a:pt x="10755" y="27416"/>
                </a:cubicBezTo>
                <a:cubicBezTo>
                  <a:pt x="13341" y="28949"/>
                  <a:pt x="16615" y="30151"/>
                  <a:pt x="19857" y="30151"/>
                </a:cubicBezTo>
                <a:cubicBezTo>
                  <a:pt x="21141" y="30151"/>
                  <a:pt x="22421" y="29963"/>
                  <a:pt x="23650" y="29531"/>
                </a:cubicBezTo>
                <a:lnTo>
                  <a:pt x="23650" y="29531"/>
                </a:lnTo>
                <a:cubicBezTo>
                  <a:pt x="23516" y="29538"/>
                  <a:pt x="23382" y="29542"/>
                  <a:pt x="23248" y="29542"/>
                </a:cubicBezTo>
                <a:cubicBezTo>
                  <a:pt x="19522" y="29542"/>
                  <a:pt x="15846" y="26761"/>
                  <a:pt x="11908" y="26761"/>
                </a:cubicBezTo>
                <a:cubicBezTo>
                  <a:pt x="11577" y="26761"/>
                  <a:pt x="11245" y="26780"/>
                  <a:pt x="10910" y="26823"/>
                </a:cubicBezTo>
                <a:cubicBezTo>
                  <a:pt x="11013" y="26359"/>
                  <a:pt x="11142" y="25894"/>
                  <a:pt x="11400" y="25017"/>
                </a:cubicBezTo>
                <a:cubicBezTo>
                  <a:pt x="14088" y="25693"/>
                  <a:pt x="17223" y="26342"/>
                  <a:pt x="19887" y="26342"/>
                </a:cubicBezTo>
                <a:cubicBezTo>
                  <a:pt x="21696" y="26342"/>
                  <a:pt x="23288" y="26042"/>
                  <a:pt x="24373" y="25250"/>
                </a:cubicBezTo>
                <a:lnTo>
                  <a:pt x="24373" y="25250"/>
                </a:lnTo>
                <a:cubicBezTo>
                  <a:pt x="23649" y="25368"/>
                  <a:pt x="22922" y="25416"/>
                  <a:pt x="22193" y="25416"/>
                </a:cubicBezTo>
                <a:cubicBezTo>
                  <a:pt x="19226" y="25416"/>
                  <a:pt x="16227" y="24628"/>
                  <a:pt x="13264" y="24628"/>
                </a:cubicBezTo>
                <a:cubicBezTo>
                  <a:pt x="12675" y="24628"/>
                  <a:pt x="12088" y="24659"/>
                  <a:pt x="11503" y="24734"/>
                </a:cubicBezTo>
                <a:cubicBezTo>
                  <a:pt x="11684" y="24141"/>
                  <a:pt x="11890" y="23547"/>
                  <a:pt x="12096" y="22954"/>
                </a:cubicBezTo>
                <a:cubicBezTo>
                  <a:pt x="13934" y="23651"/>
                  <a:pt x="15855" y="23994"/>
                  <a:pt x="17767" y="23994"/>
                </a:cubicBezTo>
                <a:cubicBezTo>
                  <a:pt x="20523" y="23994"/>
                  <a:pt x="23262" y="23282"/>
                  <a:pt x="25714" y="21897"/>
                </a:cubicBezTo>
                <a:lnTo>
                  <a:pt x="25714" y="21897"/>
                </a:lnTo>
                <a:cubicBezTo>
                  <a:pt x="24100" y="22475"/>
                  <a:pt x="22386" y="22662"/>
                  <a:pt x="20631" y="22662"/>
                </a:cubicBezTo>
                <a:cubicBezTo>
                  <a:pt x="17926" y="22662"/>
                  <a:pt x="15122" y="22218"/>
                  <a:pt x="12431" y="22077"/>
                </a:cubicBezTo>
                <a:cubicBezTo>
                  <a:pt x="12793" y="21175"/>
                  <a:pt x="12844" y="21020"/>
                  <a:pt x="13566" y="19524"/>
                </a:cubicBezTo>
                <a:cubicBezTo>
                  <a:pt x="14461" y="19680"/>
                  <a:pt x="15415" y="19765"/>
                  <a:pt x="16388" y="19765"/>
                </a:cubicBezTo>
                <a:cubicBezTo>
                  <a:pt x="20240" y="19765"/>
                  <a:pt x="24403" y="18438"/>
                  <a:pt x="26462" y="14959"/>
                </a:cubicBezTo>
                <a:lnTo>
                  <a:pt x="26462" y="14959"/>
                </a:lnTo>
                <a:cubicBezTo>
                  <a:pt x="22722" y="17744"/>
                  <a:pt x="17925" y="17744"/>
                  <a:pt x="13747" y="19137"/>
                </a:cubicBezTo>
                <a:cubicBezTo>
                  <a:pt x="14211" y="18234"/>
                  <a:pt x="14701" y="17332"/>
                  <a:pt x="15268" y="16481"/>
                </a:cubicBezTo>
                <a:cubicBezTo>
                  <a:pt x="21071" y="15526"/>
                  <a:pt x="27983" y="10936"/>
                  <a:pt x="29221" y="7841"/>
                </a:cubicBezTo>
                <a:lnTo>
                  <a:pt x="29221" y="7841"/>
                </a:lnTo>
                <a:cubicBezTo>
                  <a:pt x="25121" y="10858"/>
                  <a:pt x="20194" y="13360"/>
                  <a:pt x="15630" y="16016"/>
                </a:cubicBezTo>
                <a:cubicBezTo>
                  <a:pt x="18931" y="11271"/>
                  <a:pt x="28731" y="5829"/>
                  <a:pt x="29737" y="1032"/>
                </a:cubicBezTo>
                <a:lnTo>
                  <a:pt x="29737" y="1032"/>
                </a:lnTo>
                <a:cubicBezTo>
                  <a:pt x="27803" y="3173"/>
                  <a:pt x="25249" y="4668"/>
                  <a:pt x="22954" y="6396"/>
                </a:cubicBezTo>
                <a:cubicBezTo>
                  <a:pt x="19369" y="8821"/>
                  <a:pt x="18080" y="12483"/>
                  <a:pt x="15243" y="15759"/>
                </a:cubicBezTo>
                <a:cubicBezTo>
                  <a:pt x="16223" y="10368"/>
                  <a:pt x="19627" y="5649"/>
                  <a:pt x="20659" y="0"/>
                </a:cubicBezTo>
                <a:close/>
              </a:path>
            </a:pathLst>
          </a:custGeom>
          <a:solidFill>
            <a:schemeClr val="accent4"/>
          </a:solidFill>
          <a:ln>
            <a:noFill/>
          </a:ln>
        </p:spPr>
        <p:txBody>
          <a:bodyPr spcFirstLastPara="1" lIns="121900" tIns="121900" rIns="121900" bIns="121900" anchor="ctr"/>
          <a:lstStyle/>
          <a:p>
            <a:pPr marL="0" marR="0" lvl="0" indent="0" algn="l" defTabSz="1219170" rtl="0" eaLnBrk="1" fontAlgn="base"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grpSp>
        <p:nvGrpSpPr>
          <p:cNvPr id="14" name="Google Shape;820;p29"/>
          <p:cNvGrpSpPr>
            <a:grpSpLocks/>
          </p:cNvGrpSpPr>
          <p:nvPr/>
        </p:nvGrpSpPr>
        <p:grpSpPr bwMode="auto">
          <a:xfrm rot="10800000">
            <a:off x="10737851" y="2237317"/>
            <a:ext cx="1674283" cy="1346200"/>
            <a:chOff x="4649450" y="3527425"/>
            <a:chExt cx="1224050" cy="983475"/>
          </a:xfrm>
        </p:grpSpPr>
        <p:sp>
          <p:nvSpPr>
            <p:cNvPr id="15" name="Google Shape;821;p29"/>
            <p:cNvSpPr>
              <a:spLocks/>
            </p:cNvSpPr>
            <p:nvPr/>
          </p:nvSpPr>
          <p:spPr bwMode="auto">
            <a:xfrm>
              <a:off x="4649450" y="4150450"/>
              <a:ext cx="456475" cy="168275"/>
            </a:xfrm>
            <a:custGeom>
              <a:avLst/>
              <a:gdLst>
                <a:gd name="T0" fmla="*/ 226656250 w 18259"/>
                <a:gd name="T1" fmla="*/ 15625 h 6731"/>
                <a:gd name="T2" fmla="*/ 225843750 w 18259"/>
                <a:gd name="T3" fmla="*/ 812500 h 6731"/>
                <a:gd name="T4" fmla="*/ 13875000 w 18259"/>
                <a:gd name="T5" fmla="*/ 91484375 h 6731"/>
                <a:gd name="T6" fmla="*/ 8343750 w 18259"/>
                <a:gd name="T7" fmla="*/ 105156250 h 6731"/>
                <a:gd name="T8" fmla="*/ 226656250 w 18259"/>
                <a:gd name="T9" fmla="*/ 15625 h 673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8259" h="6731" extrusionOk="0">
                  <a:moveTo>
                    <a:pt x="14506" y="1"/>
                  </a:moveTo>
                  <a:lnTo>
                    <a:pt x="14454" y="52"/>
                  </a:lnTo>
                  <a:cubicBezTo>
                    <a:pt x="10483" y="3121"/>
                    <a:pt x="5815" y="5107"/>
                    <a:pt x="888" y="5855"/>
                  </a:cubicBezTo>
                  <a:cubicBezTo>
                    <a:pt x="21" y="6472"/>
                    <a:pt x="0" y="6730"/>
                    <a:pt x="534" y="6730"/>
                  </a:cubicBezTo>
                  <a:cubicBezTo>
                    <a:pt x="3080" y="6730"/>
                    <a:pt x="18259" y="854"/>
                    <a:pt x="14506" y="1"/>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marL="0" marR="0" lvl="0" indent="0" algn="l" defTabSz="121917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sp>
          <p:nvSpPr>
            <p:cNvPr id="16" name="Google Shape;822;p29"/>
            <p:cNvSpPr>
              <a:spLocks/>
            </p:cNvSpPr>
            <p:nvPr/>
          </p:nvSpPr>
          <p:spPr bwMode="auto">
            <a:xfrm>
              <a:off x="4756075" y="3527425"/>
              <a:ext cx="1117425" cy="983475"/>
            </a:xfrm>
            <a:custGeom>
              <a:avLst/>
              <a:gdLst>
                <a:gd name="T0" fmla="*/ 568421875 w 44697"/>
                <a:gd name="T1" fmla="*/ 93421875 h 39339"/>
                <a:gd name="T2" fmla="*/ 558546875 w 44697"/>
                <a:gd name="T3" fmla="*/ 141171875 h 39339"/>
                <a:gd name="T4" fmla="*/ 538640625 w 44697"/>
                <a:gd name="T5" fmla="*/ 148218750 h 39339"/>
                <a:gd name="T6" fmla="*/ 540812500 w 44697"/>
                <a:gd name="T7" fmla="*/ 105296875 h 39339"/>
                <a:gd name="T8" fmla="*/ 568421875 w 44697"/>
                <a:gd name="T9" fmla="*/ 93421875 h 39339"/>
                <a:gd name="T10" fmla="*/ 330812500 w 44697"/>
                <a:gd name="T11" fmla="*/ 156265625 h 39339"/>
                <a:gd name="T12" fmla="*/ 333281250 w 44697"/>
                <a:gd name="T13" fmla="*/ 156484375 h 39339"/>
                <a:gd name="T14" fmla="*/ 318171875 w 44697"/>
                <a:gd name="T15" fmla="*/ 225640625 h 39339"/>
                <a:gd name="T16" fmla="*/ 315546875 w 44697"/>
                <a:gd name="T17" fmla="*/ 225390625 h 39339"/>
                <a:gd name="T18" fmla="*/ 330812500 w 44697"/>
                <a:gd name="T19" fmla="*/ 156265625 h 39339"/>
                <a:gd name="T20" fmla="*/ 308812500 w 44697"/>
                <a:gd name="T21" fmla="*/ 337437500 h 39339"/>
                <a:gd name="T22" fmla="*/ 331671875 w 44697"/>
                <a:gd name="T23" fmla="*/ 342250000 h 39339"/>
                <a:gd name="T24" fmla="*/ 334062500 w 44697"/>
                <a:gd name="T25" fmla="*/ 393734375 h 39339"/>
                <a:gd name="T26" fmla="*/ 310703125 w 44697"/>
                <a:gd name="T27" fmla="*/ 388593750 h 39339"/>
                <a:gd name="T28" fmla="*/ 308812500 w 44697"/>
                <a:gd name="T29" fmla="*/ 337437500 h 39339"/>
                <a:gd name="T30" fmla="*/ 377843750 w 44697"/>
                <a:gd name="T31" fmla="*/ 408781250 h 39339"/>
                <a:gd name="T32" fmla="*/ 404203125 w 44697"/>
                <a:gd name="T33" fmla="*/ 431718750 h 39339"/>
                <a:gd name="T34" fmla="*/ 392500000 w 44697"/>
                <a:gd name="T35" fmla="*/ 437390625 h 39339"/>
                <a:gd name="T36" fmla="*/ 366328125 w 44697"/>
                <a:gd name="T37" fmla="*/ 414390625 h 39339"/>
                <a:gd name="T38" fmla="*/ 377843750 w 44697"/>
                <a:gd name="T39" fmla="*/ 408781250 h 39339"/>
                <a:gd name="T40" fmla="*/ 400093750 w 44697"/>
                <a:gd name="T41" fmla="*/ 0 h 39339"/>
                <a:gd name="T42" fmla="*/ 279687500 w 44697"/>
                <a:gd name="T43" fmla="*/ 100875000 h 39339"/>
                <a:gd name="T44" fmla="*/ 274265625 w 44697"/>
                <a:gd name="T45" fmla="*/ 248312500 h 39339"/>
                <a:gd name="T46" fmla="*/ 247046875 w 44697"/>
                <a:gd name="T47" fmla="*/ 211687500 h 39339"/>
                <a:gd name="T48" fmla="*/ 263968750 w 44697"/>
                <a:gd name="T49" fmla="*/ 32765625 h 39339"/>
                <a:gd name="T50" fmla="*/ 263968750 w 44697"/>
                <a:gd name="T51" fmla="*/ 32765625 h 39339"/>
                <a:gd name="T52" fmla="*/ 179015625 w 44697"/>
                <a:gd name="T53" fmla="*/ 322359375 h 39339"/>
                <a:gd name="T54" fmla="*/ 176515625 w 44697"/>
                <a:gd name="T55" fmla="*/ 322109375 h 39339"/>
                <a:gd name="T56" fmla="*/ 97937500 w 44697"/>
                <a:gd name="T57" fmla="*/ 144390625 h 39339"/>
                <a:gd name="T58" fmla="*/ 97937500 w 44697"/>
                <a:gd name="T59" fmla="*/ 144390625 h 39339"/>
                <a:gd name="T60" fmla="*/ 21375000 w 44697"/>
                <a:gd name="T61" fmla="*/ 330171875 h 39339"/>
                <a:gd name="T62" fmla="*/ 133796875 w 44697"/>
                <a:gd name="T63" fmla="*/ 420828125 h 39339"/>
                <a:gd name="T64" fmla="*/ 205937500 w 44697"/>
                <a:gd name="T65" fmla="*/ 579609375 h 39339"/>
                <a:gd name="T66" fmla="*/ 321625000 w 44697"/>
                <a:gd name="T67" fmla="*/ 614656250 h 39339"/>
                <a:gd name="T68" fmla="*/ 401375000 w 44697"/>
                <a:gd name="T69" fmla="*/ 590093750 h 39339"/>
                <a:gd name="T70" fmla="*/ 343359375 w 44697"/>
                <a:gd name="T71" fmla="*/ 557843750 h 39339"/>
                <a:gd name="T72" fmla="*/ 249859375 w 44697"/>
                <a:gd name="T73" fmla="*/ 462750000 h 39339"/>
                <a:gd name="T74" fmla="*/ 259890625 w 44697"/>
                <a:gd name="T75" fmla="*/ 461968750 h 39339"/>
                <a:gd name="T76" fmla="*/ 447968750 w 44697"/>
                <a:gd name="T77" fmla="*/ 519750000 h 39339"/>
                <a:gd name="T78" fmla="*/ 507359375 w 44697"/>
                <a:gd name="T79" fmla="*/ 502234375 h 39339"/>
                <a:gd name="T80" fmla="*/ 577078125 w 44697"/>
                <a:gd name="T81" fmla="*/ 433734375 h 39339"/>
                <a:gd name="T82" fmla="*/ 577078125 w 44697"/>
                <a:gd name="T83" fmla="*/ 433734375 h 39339"/>
                <a:gd name="T84" fmla="*/ 531578125 w 44697"/>
                <a:gd name="T85" fmla="*/ 436671875 h 39339"/>
                <a:gd name="T86" fmla="*/ 401375000 w 44697"/>
                <a:gd name="T87" fmla="*/ 379328125 h 39339"/>
                <a:gd name="T88" fmla="*/ 419578125 w 44697"/>
                <a:gd name="T89" fmla="*/ 361828125 h 39339"/>
                <a:gd name="T90" fmla="*/ 546062500 w 44697"/>
                <a:gd name="T91" fmla="*/ 382265625 h 39339"/>
                <a:gd name="T92" fmla="*/ 567406250 w 44697"/>
                <a:gd name="T93" fmla="*/ 377312500 h 39339"/>
                <a:gd name="T94" fmla="*/ 642765625 w 44697"/>
                <a:gd name="T95" fmla="*/ 289062500 h 39339"/>
                <a:gd name="T96" fmla="*/ 642765625 w 44697"/>
                <a:gd name="T97" fmla="*/ 289062500 h 39339"/>
                <a:gd name="T98" fmla="*/ 569609375 w 44697"/>
                <a:gd name="T99" fmla="*/ 299906250 h 39339"/>
                <a:gd name="T100" fmla="*/ 519453125 w 44697"/>
                <a:gd name="T101" fmla="*/ 245937500 h 39339"/>
                <a:gd name="T102" fmla="*/ 662109375 w 44697"/>
                <a:gd name="T103" fmla="*/ 203218750 h 39339"/>
                <a:gd name="T104" fmla="*/ 683468750 w 44697"/>
                <a:gd name="T105" fmla="*/ 64203125 h 39339"/>
                <a:gd name="T106" fmla="*/ 564890625 w 44697"/>
                <a:gd name="T107" fmla="*/ 31984375 h 39339"/>
                <a:gd name="T108" fmla="*/ 453765625 w 44697"/>
                <a:gd name="T109" fmla="*/ 127062500 h 39339"/>
                <a:gd name="T110" fmla="*/ 425046875 w 44697"/>
                <a:gd name="T111" fmla="*/ 158625000 h 39339"/>
                <a:gd name="T112" fmla="*/ 406625000 w 44697"/>
                <a:gd name="T113" fmla="*/ 152046875 h 39339"/>
                <a:gd name="T114" fmla="*/ 429187500 w 44697"/>
                <a:gd name="T115" fmla="*/ 16640625 h 39339"/>
                <a:gd name="T116" fmla="*/ 400093750 w 44697"/>
                <a:gd name="T117" fmla="*/ 0 h 39339"/>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44697" h="39339" extrusionOk="0">
                  <a:moveTo>
                    <a:pt x="36379" y="5979"/>
                  </a:moveTo>
                  <a:cubicBezTo>
                    <a:pt x="37626" y="5979"/>
                    <a:pt x="37864" y="7555"/>
                    <a:pt x="35747" y="9035"/>
                  </a:cubicBezTo>
                  <a:cubicBezTo>
                    <a:pt x="35259" y="9350"/>
                    <a:pt x="34824" y="9486"/>
                    <a:pt x="34473" y="9486"/>
                  </a:cubicBezTo>
                  <a:cubicBezTo>
                    <a:pt x="33357" y="9486"/>
                    <a:pt x="33082" y="8112"/>
                    <a:pt x="34612" y="6739"/>
                  </a:cubicBezTo>
                  <a:cubicBezTo>
                    <a:pt x="35297" y="6203"/>
                    <a:pt x="35910" y="5979"/>
                    <a:pt x="36379" y="5979"/>
                  </a:cubicBezTo>
                  <a:close/>
                  <a:moveTo>
                    <a:pt x="21172" y="10001"/>
                  </a:moveTo>
                  <a:cubicBezTo>
                    <a:pt x="21224" y="10001"/>
                    <a:pt x="21276" y="10006"/>
                    <a:pt x="21330" y="10015"/>
                  </a:cubicBezTo>
                  <a:cubicBezTo>
                    <a:pt x="22725" y="10339"/>
                    <a:pt x="21930" y="14441"/>
                    <a:pt x="20363" y="14441"/>
                  </a:cubicBezTo>
                  <a:cubicBezTo>
                    <a:pt x="20308" y="14441"/>
                    <a:pt x="20252" y="14435"/>
                    <a:pt x="20195" y="14425"/>
                  </a:cubicBezTo>
                  <a:cubicBezTo>
                    <a:pt x="18771" y="14125"/>
                    <a:pt x="19573" y="10001"/>
                    <a:pt x="21172" y="10001"/>
                  </a:cubicBezTo>
                  <a:close/>
                  <a:moveTo>
                    <a:pt x="19764" y="21596"/>
                  </a:moveTo>
                  <a:cubicBezTo>
                    <a:pt x="20187" y="21596"/>
                    <a:pt x="20679" y="21690"/>
                    <a:pt x="21227" y="21904"/>
                  </a:cubicBezTo>
                  <a:cubicBezTo>
                    <a:pt x="23760" y="23171"/>
                    <a:pt x="23321" y="25199"/>
                    <a:pt x="21380" y="25199"/>
                  </a:cubicBezTo>
                  <a:cubicBezTo>
                    <a:pt x="20950" y="25199"/>
                    <a:pt x="20447" y="25099"/>
                    <a:pt x="19885" y="24870"/>
                  </a:cubicBezTo>
                  <a:cubicBezTo>
                    <a:pt x="17338" y="23618"/>
                    <a:pt x="17796" y="21596"/>
                    <a:pt x="19764" y="21596"/>
                  </a:cubicBezTo>
                  <a:close/>
                  <a:moveTo>
                    <a:pt x="24182" y="26162"/>
                  </a:moveTo>
                  <a:cubicBezTo>
                    <a:pt x="24978" y="26162"/>
                    <a:pt x="26067" y="26763"/>
                    <a:pt x="25869" y="27630"/>
                  </a:cubicBezTo>
                  <a:cubicBezTo>
                    <a:pt x="25759" y="27880"/>
                    <a:pt x="25466" y="27993"/>
                    <a:pt x="25120" y="27993"/>
                  </a:cubicBezTo>
                  <a:cubicBezTo>
                    <a:pt x="24325" y="27993"/>
                    <a:pt x="23247" y="27401"/>
                    <a:pt x="23445" y="26521"/>
                  </a:cubicBezTo>
                  <a:cubicBezTo>
                    <a:pt x="23553" y="26273"/>
                    <a:pt x="23840" y="26162"/>
                    <a:pt x="24182" y="26162"/>
                  </a:cubicBezTo>
                  <a:close/>
                  <a:moveTo>
                    <a:pt x="25606" y="0"/>
                  </a:moveTo>
                  <a:cubicBezTo>
                    <a:pt x="22588" y="0"/>
                    <a:pt x="17675" y="4496"/>
                    <a:pt x="17900" y="6456"/>
                  </a:cubicBezTo>
                  <a:cubicBezTo>
                    <a:pt x="16987" y="8479"/>
                    <a:pt x="18562" y="15892"/>
                    <a:pt x="17553" y="15892"/>
                  </a:cubicBezTo>
                  <a:cubicBezTo>
                    <a:pt x="17250" y="15892"/>
                    <a:pt x="16715" y="15226"/>
                    <a:pt x="15811" y="13548"/>
                  </a:cubicBezTo>
                  <a:cubicBezTo>
                    <a:pt x="13644" y="6765"/>
                    <a:pt x="18519" y="3541"/>
                    <a:pt x="16894" y="2097"/>
                  </a:cubicBezTo>
                  <a:cubicBezTo>
                    <a:pt x="4927" y="6524"/>
                    <a:pt x="13981" y="20631"/>
                    <a:pt x="11457" y="20631"/>
                  </a:cubicBezTo>
                  <a:cubicBezTo>
                    <a:pt x="11408" y="20631"/>
                    <a:pt x="11355" y="20625"/>
                    <a:pt x="11297" y="20615"/>
                  </a:cubicBezTo>
                  <a:cubicBezTo>
                    <a:pt x="3844" y="16823"/>
                    <a:pt x="7919" y="10273"/>
                    <a:pt x="6268" y="9241"/>
                  </a:cubicBezTo>
                  <a:cubicBezTo>
                    <a:pt x="1780" y="9447"/>
                    <a:pt x="1" y="18345"/>
                    <a:pt x="1368" y="21131"/>
                  </a:cubicBezTo>
                  <a:cubicBezTo>
                    <a:pt x="2425" y="24225"/>
                    <a:pt x="5314" y="26727"/>
                    <a:pt x="8563" y="26933"/>
                  </a:cubicBezTo>
                  <a:cubicBezTo>
                    <a:pt x="6681" y="33304"/>
                    <a:pt x="11968" y="36295"/>
                    <a:pt x="13180" y="37095"/>
                  </a:cubicBezTo>
                  <a:cubicBezTo>
                    <a:pt x="16091" y="38759"/>
                    <a:pt x="18570" y="39338"/>
                    <a:pt x="20584" y="39338"/>
                  </a:cubicBezTo>
                  <a:cubicBezTo>
                    <a:pt x="22940" y="39338"/>
                    <a:pt x="24659" y="38544"/>
                    <a:pt x="25688" y="37766"/>
                  </a:cubicBezTo>
                  <a:cubicBezTo>
                    <a:pt x="27932" y="35831"/>
                    <a:pt x="26101" y="36167"/>
                    <a:pt x="21975" y="35702"/>
                  </a:cubicBezTo>
                  <a:cubicBezTo>
                    <a:pt x="17100" y="35522"/>
                    <a:pt x="14469" y="31086"/>
                    <a:pt x="15991" y="29616"/>
                  </a:cubicBezTo>
                  <a:cubicBezTo>
                    <a:pt x="16201" y="29582"/>
                    <a:pt x="16415" y="29566"/>
                    <a:pt x="16633" y="29566"/>
                  </a:cubicBezTo>
                  <a:cubicBezTo>
                    <a:pt x="19978" y="29566"/>
                    <a:pt x="24301" y="33264"/>
                    <a:pt x="28670" y="33264"/>
                  </a:cubicBezTo>
                  <a:cubicBezTo>
                    <a:pt x="29941" y="33264"/>
                    <a:pt x="31216" y="32951"/>
                    <a:pt x="32471" y="32143"/>
                  </a:cubicBezTo>
                  <a:cubicBezTo>
                    <a:pt x="34277" y="31215"/>
                    <a:pt x="38068" y="28558"/>
                    <a:pt x="36933" y="27759"/>
                  </a:cubicBezTo>
                  <a:cubicBezTo>
                    <a:pt x="35945" y="27884"/>
                    <a:pt x="34966" y="27947"/>
                    <a:pt x="34021" y="27947"/>
                  </a:cubicBezTo>
                  <a:cubicBezTo>
                    <a:pt x="29910" y="27947"/>
                    <a:pt x="26443" y="26752"/>
                    <a:pt x="25688" y="24277"/>
                  </a:cubicBezTo>
                  <a:cubicBezTo>
                    <a:pt x="25424" y="23442"/>
                    <a:pt x="25932" y="23157"/>
                    <a:pt x="26853" y="23157"/>
                  </a:cubicBezTo>
                  <a:cubicBezTo>
                    <a:pt x="28828" y="23157"/>
                    <a:pt x="32703" y="24465"/>
                    <a:pt x="34948" y="24465"/>
                  </a:cubicBezTo>
                  <a:cubicBezTo>
                    <a:pt x="35537" y="24465"/>
                    <a:pt x="36013" y="24375"/>
                    <a:pt x="36314" y="24148"/>
                  </a:cubicBezTo>
                  <a:cubicBezTo>
                    <a:pt x="38816" y="23606"/>
                    <a:pt x="43303" y="19274"/>
                    <a:pt x="41137" y="18500"/>
                  </a:cubicBezTo>
                  <a:cubicBezTo>
                    <a:pt x="39565" y="18986"/>
                    <a:pt x="37927" y="19194"/>
                    <a:pt x="36455" y="19194"/>
                  </a:cubicBezTo>
                  <a:cubicBezTo>
                    <a:pt x="32299" y="19194"/>
                    <a:pt x="29474" y="17531"/>
                    <a:pt x="33245" y="15740"/>
                  </a:cubicBezTo>
                  <a:cubicBezTo>
                    <a:pt x="36340" y="14554"/>
                    <a:pt x="40131" y="15818"/>
                    <a:pt x="42375" y="13006"/>
                  </a:cubicBezTo>
                  <a:cubicBezTo>
                    <a:pt x="43355" y="10453"/>
                    <a:pt x="44696" y="5966"/>
                    <a:pt x="43742" y="4109"/>
                  </a:cubicBezTo>
                  <a:cubicBezTo>
                    <a:pt x="41314" y="2858"/>
                    <a:pt x="38595" y="2047"/>
                    <a:pt x="36153" y="2047"/>
                  </a:cubicBezTo>
                  <a:cubicBezTo>
                    <a:pt x="32654" y="2047"/>
                    <a:pt x="29725" y="3712"/>
                    <a:pt x="29041" y="8132"/>
                  </a:cubicBezTo>
                  <a:cubicBezTo>
                    <a:pt x="28743" y="9270"/>
                    <a:pt x="28120" y="10152"/>
                    <a:pt x="27203" y="10152"/>
                  </a:cubicBezTo>
                  <a:cubicBezTo>
                    <a:pt x="26852" y="10152"/>
                    <a:pt x="26459" y="10023"/>
                    <a:pt x="26024" y="9731"/>
                  </a:cubicBezTo>
                  <a:cubicBezTo>
                    <a:pt x="23651" y="7100"/>
                    <a:pt x="26901" y="3851"/>
                    <a:pt x="27468" y="1065"/>
                  </a:cubicBezTo>
                  <a:cubicBezTo>
                    <a:pt x="27065" y="312"/>
                    <a:pt x="26401" y="0"/>
                    <a:pt x="25606" y="0"/>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marL="0" marR="0" lvl="0" indent="0" algn="l" defTabSz="121917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sp>
          <p:nvSpPr>
            <p:cNvPr id="17" name="Google Shape;823;p29"/>
            <p:cNvSpPr>
              <a:spLocks/>
            </p:cNvSpPr>
            <p:nvPr/>
          </p:nvSpPr>
          <p:spPr bwMode="auto">
            <a:xfrm>
              <a:off x="4841875" y="3612075"/>
              <a:ext cx="811775" cy="761500"/>
            </a:xfrm>
            <a:custGeom>
              <a:avLst/>
              <a:gdLst>
                <a:gd name="T0" fmla="*/ 329640625 w 32471"/>
                <a:gd name="T1" fmla="*/ 0 h 30460"/>
                <a:gd name="T2" fmla="*/ 329640625 w 32471"/>
                <a:gd name="T3" fmla="*/ 0 h 30460"/>
                <a:gd name="T4" fmla="*/ 312718750 w 32471"/>
                <a:gd name="T5" fmla="*/ 229296875 h 30460"/>
                <a:gd name="T6" fmla="*/ 197859375 w 32471"/>
                <a:gd name="T7" fmla="*/ 289750000 h 30460"/>
                <a:gd name="T8" fmla="*/ 156359375 w 32471"/>
                <a:gd name="T9" fmla="*/ 76578125 h 30460"/>
                <a:gd name="T10" fmla="*/ 156359375 w 32471"/>
                <a:gd name="T11" fmla="*/ 76578125 h 30460"/>
                <a:gd name="T12" fmla="*/ 194640625 w 32471"/>
                <a:gd name="T13" fmla="*/ 291359375 h 30460"/>
                <a:gd name="T14" fmla="*/ 108000000 w 32471"/>
                <a:gd name="T15" fmla="*/ 342140625 h 30460"/>
                <a:gd name="T16" fmla="*/ 7250000 w 32471"/>
                <a:gd name="T17" fmla="*/ 163218750 h 30460"/>
                <a:gd name="T18" fmla="*/ 7250000 w 32471"/>
                <a:gd name="T19" fmla="*/ 163218750 h 30460"/>
                <a:gd name="T20" fmla="*/ 4031250 w 32471"/>
                <a:gd name="T21" fmla="*/ 206734375 h 30460"/>
                <a:gd name="T22" fmla="*/ 103562500 w 32471"/>
                <a:gd name="T23" fmla="*/ 344562500 h 30460"/>
                <a:gd name="T24" fmla="*/ 66093750 w 32471"/>
                <a:gd name="T25" fmla="*/ 371953125 h 30460"/>
                <a:gd name="T26" fmla="*/ 112031250 w 32471"/>
                <a:gd name="T27" fmla="*/ 343750000 h 30460"/>
                <a:gd name="T28" fmla="*/ 112031250 w 32471"/>
                <a:gd name="T29" fmla="*/ 343750000 h 30460"/>
                <a:gd name="T30" fmla="*/ 148296875 w 32471"/>
                <a:gd name="T31" fmla="*/ 475921875 h 30460"/>
                <a:gd name="T32" fmla="*/ 158781250 w 32471"/>
                <a:gd name="T33" fmla="*/ 315937500 h 30460"/>
                <a:gd name="T34" fmla="*/ 378296875 w 32471"/>
                <a:gd name="T35" fmla="*/ 435640625 h 30460"/>
                <a:gd name="T36" fmla="*/ 380015625 w 32471"/>
                <a:gd name="T37" fmla="*/ 435625000 h 30460"/>
                <a:gd name="T38" fmla="*/ 162406250 w 32471"/>
                <a:gd name="T39" fmla="*/ 313921875 h 30460"/>
                <a:gd name="T40" fmla="*/ 316343750 w 32471"/>
                <a:gd name="T41" fmla="*/ 231312500 h 30460"/>
                <a:gd name="T42" fmla="*/ 341734375 w 32471"/>
                <a:gd name="T43" fmla="*/ 218828125 h 30460"/>
                <a:gd name="T44" fmla="*/ 471234375 w 32471"/>
                <a:gd name="T45" fmla="*/ 281484375 h 30460"/>
                <a:gd name="T46" fmla="*/ 491640625 w 32471"/>
                <a:gd name="T47" fmla="*/ 277265625 h 30460"/>
                <a:gd name="T48" fmla="*/ 491640625 w 32471"/>
                <a:gd name="T49" fmla="*/ 277265625 h 30460"/>
                <a:gd name="T50" fmla="*/ 479328125 w 32471"/>
                <a:gd name="T51" fmla="*/ 278031250 h 30460"/>
                <a:gd name="T52" fmla="*/ 345359375 w 32471"/>
                <a:gd name="T53" fmla="*/ 216812500 h 30460"/>
                <a:gd name="T54" fmla="*/ 507359375 w 32471"/>
                <a:gd name="T55" fmla="*/ 94703125 h 30460"/>
                <a:gd name="T56" fmla="*/ 507359375 w 32471"/>
                <a:gd name="T57" fmla="*/ 94703125 h 30460"/>
                <a:gd name="T58" fmla="*/ 414671875 w 32471"/>
                <a:gd name="T59" fmla="*/ 176515625 h 30460"/>
                <a:gd name="T60" fmla="*/ 438828125 w 32471"/>
                <a:gd name="T61" fmla="*/ 73562500 h 30460"/>
                <a:gd name="T62" fmla="*/ 435625000 w 32471"/>
                <a:gd name="T63" fmla="*/ 78187500 h 30460"/>
                <a:gd name="T64" fmla="*/ 315531250 w 32471"/>
                <a:gd name="T65" fmla="*/ 227687500 h 30460"/>
                <a:gd name="T66" fmla="*/ 329640625 w 32471"/>
                <a:gd name="T67" fmla="*/ 0 h 30460"/>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32471" h="30460" extrusionOk="0">
                  <a:moveTo>
                    <a:pt x="21097" y="0"/>
                  </a:moveTo>
                  <a:lnTo>
                    <a:pt x="21097" y="0"/>
                  </a:lnTo>
                  <a:cubicBezTo>
                    <a:pt x="18312" y="4075"/>
                    <a:pt x="17873" y="9827"/>
                    <a:pt x="20014" y="14675"/>
                  </a:cubicBezTo>
                  <a:cubicBezTo>
                    <a:pt x="17796" y="15759"/>
                    <a:pt x="15114" y="17177"/>
                    <a:pt x="12663" y="18544"/>
                  </a:cubicBezTo>
                  <a:cubicBezTo>
                    <a:pt x="8614" y="14005"/>
                    <a:pt x="8589" y="9827"/>
                    <a:pt x="10007" y="4901"/>
                  </a:cubicBezTo>
                  <a:cubicBezTo>
                    <a:pt x="7841" y="9208"/>
                    <a:pt x="8924" y="14908"/>
                    <a:pt x="12457" y="18647"/>
                  </a:cubicBezTo>
                  <a:cubicBezTo>
                    <a:pt x="10884" y="19524"/>
                    <a:pt x="8769" y="20762"/>
                    <a:pt x="6912" y="21897"/>
                  </a:cubicBezTo>
                  <a:cubicBezTo>
                    <a:pt x="2192" y="20607"/>
                    <a:pt x="26" y="15217"/>
                    <a:pt x="464" y="10446"/>
                  </a:cubicBezTo>
                  <a:cubicBezTo>
                    <a:pt x="0" y="10884"/>
                    <a:pt x="284" y="12096"/>
                    <a:pt x="258" y="13231"/>
                  </a:cubicBezTo>
                  <a:cubicBezTo>
                    <a:pt x="568" y="16739"/>
                    <a:pt x="2734" y="20891"/>
                    <a:pt x="6628" y="22052"/>
                  </a:cubicBezTo>
                  <a:cubicBezTo>
                    <a:pt x="6345" y="22464"/>
                    <a:pt x="4153" y="23135"/>
                    <a:pt x="4230" y="23805"/>
                  </a:cubicBezTo>
                  <a:cubicBezTo>
                    <a:pt x="4926" y="23367"/>
                    <a:pt x="6061" y="22671"/>
                    <a:pt x="7170" y="22000"/>
                  </a:cubicBezTo>
                  <a:cubicBezTo>
                    <a:pt x="5519" y="24527"/>
                    <a:pt x="6783" y="29840"/>
                    <a:pt x="9491" y="30459"/>
                  </a:cubicBezTo>
                  <a:cubicBezTo>
                    <a:pt x="5881" y="28138"/>
                    <a:pt x="5287" y="21819"/>
                    <a:pt x="10162" y="20220"/>
                  </a:cubicBezTo>
                  <a:cubicBezTo>
                    <a:pt x="14902" y="21989"/>
                    <a:pt x="18574" y="27881"/>
                    <a:pt x="24211" y="27881"/>
                  </a:cubicBezTo>
                  <a:cubicBezTo>
                    <a:pt x="24248" y="27881"/>
                    <a:pt x="24284" y="27881"/>
                    <a:pt x="24321" y="27880"/>
                  </a:cubicBezTo>
                  <a:cubicBezTo>
                    <a:pt x="18956" y="27236"/>
                    <a:pt x="15397" y="22438"/>
                    <a:pt x="10394" y="20091"/>
                  </a:cubicBezTo>
                  <a:cubicBezTo>
                    <a:pt x="13515" y="18286"/>
                    <a:pt x="16816" y="16507"/>
                    <a:pt x="20246" y="14804"/>
                  </a:cubicBezTo>
                  <a:lnTo>
                    <a:pt x="21871" y="14005"/>
                  </a:lnTo>
                  <a:cubicBezTo>
                    <a:pt x="24118" y="15173"/>
                    <a:pt x="27476" y="18015"/>
                    <a:pt x="30159" y="18015"/>
                  </a:cubicBezTo>
                  <a:cubicBezTo>
                    <a:pt x="30617" y="18015"/>
                    <a:pt x="31055" y="17932"/>
                    <a:pt x="31465" y="17745"/>
                  </a:cubicBezTo>
                  <a:cubicBezTo>
                    <a:pt x="31199" y="17778"/>
                    <a:pt x="30936" y="17794"/>
                    <a:pt x="30677" y="17794"/>
                  </a:cubicBezTo>
                  <a:cubicBezTo>
                    <a:pt x="27570" y="17794"/>
                    <a:pt x="24936" y="15495"/>
                    <a:pt x="22103" y="13876"/>
                  </a:cubicBezTo>
                  <a:cubicBezTo>
                    <a:pt x="25224" y="12380"/>
                    <a:pt x="31671" y="9053"/>
                    <a:pt x="32471" y="6061"/>
                  </a:cubicBezTo>
                  <a:cubicBezTo>
                    <a:pt x="31052" y="8176"/>
                    <a:pt x="28912" y="9904"/>
                    <a:pt x="26539" y="11297"/>
                  </a:cubicBezTo>
                  <a:cubicBezTo>
                    <a:pt x="25966" y="10495"/>
                    <a:pt x="28283" y="4708"/>
                    <a:pt x="28085" y="4708"/>
                  </a:cubicBezTo>
                  <a:cubicBezTo>
                    <a:pt x="28060" y="4708"/>
                    <a:pt x="27995" y="4799"/>
                    <a:pt x="27880" y="5004"/>
                  </a:cubicBezTo>
                  <a:cubicBezTo>
                    <a:pt x="24037" y="12432"/>
                    <a:pt x="30201" y="9904"/>
                    <a:pt x="20194" y="14572"/>
                  </a:cubicBezTo>
                  <a:cubicBezTo>
                    <a:pt x="17770" y="9208"/>
                    <a:pt x="19034" y="4256"/>
                    <a:pt x="21097" y="0"/>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marL="0" marR="0" lvl="0" indent="0" algn="l" defTabSz="121917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grpSp>
      <p:sp>
        <p:nvSpPr>
          <p:cNvPr id="18" name="Google Shape;824;p29"/>
          <p:cNvSpPr>
            <a:spLocks/>
          </p:cNvSpPr>
          <p:nvPr/>
        </p:nvSpPr>
        <p:spPr bwMode="auto">
          <a:xfrm rot="10800000">
            <a:off x="11063818" y="347134"/>
            <a:ext cx="1703916" cy="2307167"/>
          </a:xfrm>
          <a:custGeom>
            <a:avLst/>
            <a:gdLst>
              <a:gd name="T0" fmla="*/ 1181011851 w 29738"/>
              <a:gd name="T1" fmla="*/ 1293906892 h 40284"/>
              <a:gd name="T2" fmla="*/ 1084750983 w 29738"/>
              <a:gd name="T3" fmla="*/ 1457406840 h 40284"/>
              <a:gd name="T4" fmla="*/ 894448983 w 29738"/>
              <a:gd name="T5" fmla="*/ 257576911 h 40284"/>
              <a:gd name="T6" fmla="*/ 937460385 w 29738"/>
              <a:gd name="T7" fmla="*/ 1782428816 h 40284"/>
              <a:gd name="T8" fmla="*/ 360286658 w 29738"/>
              <a:gd name="T9" fmla="*/ 692919915 h 40284"/>
              <a:gd name="T10" fmla="*/ 882148162 w 29738"/>
              <a:gd name="T11" fmla="*/ 1941889891 h 40284"/>
              <a:gd name="T12" fmla="*/ 204665620 w 29738"/>
              <a:gd name="T13" fmla="*/ 1148791341 h 40284"/>
              <a:gd name="T14" fmla="*/ 826915311 w 29738"/>
              <a:gd name="T15" fmla="*/ 2134001506 h 40284"/>
              <a:gd name="T16" fmla="*/ 0 w 29738"/>
              <a:gd name="T17" fmla="*/ 1682252027 h 40284"/>
              <a:gd name="T18" fmla="*/ 816677247 w 29738"/>
              <a:gd name="T19" fmla="*/ 2147483646 h 40284"/>
              <a:gd name="T20" fmla="*/ 788029421 w 29738"/>
              <a:gd name="T21" fmla="*/ 2147483646 h 40284"/>
              <a:gd name="T22" fmla="*/ 38885889 w 29738"/>
              <a:gd name="T23" fmla="*/ 2147483646 h 40284"/>
              <a:gd name="T24" fmla="*/ 401711748 w 29738"/>
              <a:gd name="T25" fmla="*/ 2147483646 h 40284"/>
              <a:gd name="T26" fmla="*/ 771601240 w 29738"/>
              <a:gd name="T27" fmla="*/ 2147483646 h 40284"/>
              <a:gd name="T28" fmla="*/ 155541667 w 29738"/>
              <a:gd name="T29" fmla="*/ 2147483646 h 40284"/>
              <a:gd name="T30" fmla="*/ 738905468 w 29738"/>
              <a:gd name="T31" fmla="*/ 2147483646 h 40284"/>
              <a:gd name="T32" fmla="*/ 635898624 w 29738"/>
              <a:gd name="T33" fmla="*/ 2147483646 h 40284"/>
              <a:gd name="T34" fmla="*/ 1123636872 w 29738"/>
              <a:gd name="T35" fmla="*/ 2147483646 h 40284"/>
              <a:gd name="T36" fmla="*/ 808503744 w 29738"/>
              <a:gd name="T37" fmla="*/ 2147483646 h 40284"/>
              <a:gd name="T38" fmla="*/ 822787950 w 29738"/>
              <a:gd name="T39" fmla="*/ 2147483646 h 40284"/>
              <a:gd name="T40" fmla="*/ 1575820642 w 29738"/>
              <a:gd name="T41" fmla="*/ 2147483646 h 40284"/>
              <a:gd name="T42" fmla="*/ 1876826546 w 29738"/>
              <a:gd name="T43" fmla="*/ 2147483646 h 40284"/>
              <a:gd name="T44" fmla="*/ 945000420 w 29738"/>
              <a:gd name="T45" fmla="*/ 2120925414 h 40284"/>
              <a:gd name="T46" fmla="*/ 904685199 w 29738"/>
              <a:gd name="T47" fmla="*/ 1982704903 h 40284"/>
              <a:gd name="T48" fmla="*/ 1934203373 w 29738"/>
              <a:gd name="T49" fmla="*/ 2001172330 h 40284"/>
              <a:gd name="T50" fmla="*/ 1761201223 w 29738"/>
              <a:gd name="T51" fmla="*/ 2014327759 h 40284"/>
              <a:gd name="T52" fmla="*/ 912860549 w 29738"/>
              <a:gd name="T53" fmla="*/ 1960276134 h 40284"/>
              <a:gd name="T54" fmla="*/ 1409961540 w 29738"/>
              <a:gd name="T55" fmla="*/ 1901628389 h 40284"/>
              <a:gd name="T56" fmla="*/ 2040622934 w 29738"/>
              <a:gd name="T57" fmla="*/ 1735430948 h 40284"/>
              <a:gd name="T58" fmla="*/ 986504924 w 29738"/>
              <a:gd name="T59" fmla="*/ 1749697091 h 40284"/>
              <a:gd name="T60" fmla="*/ 1300526335 w 29738"/>
              <a:gd name="T61" fmla="*/ 1566462174 h 40284"/>
              <a:gd name="T62" fmla="*/ 2099983104 w 29738"/>
              <a:gd name="T63" fmla="*/ 1185565632 h 40284"/>
              <a:gd name="T64" fmla="*/ 1211644867 w 29738"/>
              <a:gd name="T65" fmla="*/ 1306189574 h 40284"/>
              <a:gd name="T66" fmla="*/ 2147483646 w 29738"/>
              <a:gd name="T67" fmla="*/ 621432283 h 40284"/>
              <a:gd name="T68" fmla="*/ 2147483646 w 29738"/>
              <a:gd name="T69" fmla="*/ 81790588 h 40284"/>
              <a:gd name="T70" fmla="*/ 1821593737 w 29738"/>
              <a:gd name="T71" fmla="*/ 506910014 h 40284"/>
              <a:gd name="T72" fmla="*/ 1639465197 w 29738"/>
              <a:gd name="T73" fmla="*/ 0 h 4028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9738" h="40284" extrusionOk="0">
                <a:moveTo>
                  <a:pt x="20659" y="0"/>
                </a:moveTo>
                <a:cubicBezTo>
                  <a:pt x="17022" y="4411"/>
                  <a:pt x="13953" y="10291"/>
                  <a:pt x="14882" y="16326"/>
                </a:cubicBezTo>
                <a:lnTo>
                  <a:pt x="14701" y="16584"/>
                </a:lnTo>
                <a:cubicBezTo>
                  <a:pt x="14340" y="17177"/>
                  <a:pt x="13979" y="17770"/>
                  <a:pt x="13669" y="18389"/>
                </a:cubicBezTo>
                <a:cubicBezTo>
                  <a:pt x="13205" y="13308"/>
                  <a:pt x="12406" y="8228"/>
                  <a:pt x="11271" y="3250"/>
                </a:cubicBezTo>
                <a:cubicBezTo>
                  <a:pt x="9698" y="8486"/>
                  <a:pt x="10497" y="14185"/>
                  <a:pt x="13463" y="18776"/>
                </a:cubicBezTo>
                <a:cubicBezTo>
                  <a:pt x="12844" y="19988"/>
                  <a:pt x="12303" y="21200"/>
                  <a:pt x="11813" y="22490"/>
                </a:cubicBezTo>
                <a:cubicBezTo>
                  <a:pt x="10342" y="17693"/>
                  <a:pt x="8150" y="12354"/>
                  <a:pt x="4540" y="8743"/>
                </a:cubicBezTo>
                <a:cubicBezTo>
                  <a:pt x="6551" y="13412"/>
                  <a:pt x="7634" y="19086"/>
                  <a:pt x="11658" y="22928"/>
                </a:cubicBezTo>
                <a:cubicBezTo>
                  <a:pt x="11451" y="23444"/>
                  <a:pt x="11271" y="23960"/>
                  <a:pt x="11116" y="24502"/>
                </a:cubicBezTo>
                <a:cubicBezTo>
                  <a:pt x="7067" y="22206"/>
                  <a:pt x="4978" y="18183"/>
                  <a:pt x="2579" y="14495"/>
                </a:cubicBezTo>
                <a:cubicBezTo>
                  <a:pt x="3559" y="18802"/>
                  <a:pt x="5571" y="24579"/>
                  <a:pt x="10884" y="25250"/>
                </a:cubicBezTo>
                <a:cubicBezTo>
                  <a:pt x="10729" y="25765"/>
                  <a:pt x="10652" y="25997"/>
                  <a:pt x="10420" y="26926"/>
                </a:cubicBezTo>
                <a:cubicBezTo>
                  <a:pt x="6758" y="25688"/>
                  <a:pt x="2786" y="24553"/>
                  <a:pt x="0" y="21226"/>
                </a:cubicBezTo>
                <a:cubicBezTo>
                  <a:pt x="136" y="25466"/>
                  <a:pt x="4517" y="27533"/>
                  <a:pt x="8624" y="27533"/>
                </a:cubicBezTo>
                <a:cubicBezTo>
                  <a:pt x="9188" y="27533"/>
                  <a:pt x="9748" y="27494"/>
                  <a:pt x="10291" y="27416"/>
                </a:cubicBezTo>
                <a:cubicBezTo>
                  <a:pt x="10162" y="27932"/>
                  <a:pt x="10033" y="28422"/>
                  <a:pt x="9930" y="28938"/>
                </a:cubicBezTo>
                <a:cubicBezTo>
                  <a:pt x="7962" y="29088"/>
                  <a:pt x="5995" y="29292"/>
                  <a:pt x="3944" y="29292"/>
                </a:cubicBezTo>
                <a:cubicBezTo>
                  <a:pt x="2822" y="29292"/>
                  <a:pt x="1676" y="29231"/>
                  <a:pt x="490" y="29067"/>
                </a:cubicBezTo>
                <a:cubicBezTo>
                  <a:pt x="1849" y="30026"/>
                  <a:pt x="3422" y="30331"/>
                  <a:pt x="5062" y="30331"/>
                </a:cubicBezTo>
                <a:cubicBezTo>
                  <a:pt x="6596" y="30331"/>
                  <a:pt x="8190" y="30064"/>
                  <a:pt x="9723" y="29814"/>
                </a:cubicBezTo>
                <a:cubicBezTo>
                  <a:pt x="9620" y="30253"/>
                  <a:pt x="9543" y="30666"/>
                  <a:pt x="9466" y="31104"/>
                </a:cubicBezTo>
                <a:cubicBezTo>
                  <a:pt x="6912" y="31517"/>
                  <a:pt x="4617" y="33245"/>
                  <a:pt x="1960" y="34122"/>
                </a:cubicBezTo>
                <a:cubicBezTo>
                  <a:pt x="2357" y="34238"/>
                  <a:pt x="2774" y="34290"/>
                  <a:pt x="3202" y="34290"/>
                </a:cubicBezTo>
                <a:cubicBezTo>
                  <a:pt x="5248" y="34290"/>
                  <a:pt x="7562" y="33085"/>
                  <a:pt x="9311" y="31826"/>
                </a:cubicBezTo>
                <a:cubicBezTo>
                  <a:pt x="8167" y="38164"/>
                  <a:pt x="7894" y="40283"/>
                  <a:pt x="8013" y="40283"/>
                </a:cubicBezTo>
                <a:cubicBezTo>
                  <a:pt x="8206" y="40283"/>
                  <a:pt x="9423" y="34747"/>
                  <a:pt x="9646" y="32548"/>
                </a:cubicBezTo>
                <a:cubicBezTo>
                  <a:pt x="10136" y="34431"/>
                  <a:pt x="11967" y="36881"/>
                  <a:pt x="14159" y="36984"/>
                </a:cubicBezTo>
                <a:cubicBezTo>
                  <a:pt x="12483" y="35592"/>
                  <a:pt x="12122" y="32780"/>
                  <a:pt x="9852" y="31491"/>
                </a:cubicBezTo>
                <a:cubicBezTo>
                  <a:pt x="9956" y="30949"/>
                  <a:pt x="10059" y="30382"/>
                  <a:pt x="10188" y="29814"/>
                </a:cubicBezTo>
                <a:cubicBezTo>
                  <a:pt x="11451" y="32445"/>
                  <a:pt x="15681" y="33941"/>
                  <a:pt x="18415" y="34508"/>
                </a:cubicBezTo>
                <a:cubicBezTo>
                  <a:pt x="15733" y="33116"/>
                  <a:pt x="13747" y="29557"/>
                  <a:pt x="10368" y="29067"/>
                </a:cubicBezTo>
                <a:cubicBezTo>
                  <a:pt x="10471" y="28499"/>
                  <a:pt x="10626" y="27958"/>
                  <a:pt x="10755" y="27416"/>
                </a:cubicBezTo>
                <a:cubicBezTo>
                  <a:pt x="13341" y="28949"/>
                  <a:pt x="16615" y="30151"/>
                  <a:pt x="19857" y="30151"/>
                </a:cubicBezTo>
                <a:cubicBezTo>
                  <a:pt x="21141" y="30151"/>
                  <a:pt x="22421" y="29963"/>
                  <a:pt x="23650" y="29531"/>
                </a:cubicBezTo>
                <a:cubicBezTo>
                  <a:pt x="23516" y="29538"/>
                  <a:pt x="23382" y="29542"/>
                  <a:pt x="23248" y="29542"/>
                </a:cubicBezTo>
                <a:cubicBezTo>
                  <a:pt x="19522" y="29542"/>
                  <a:pt x="15846" y="26761"/>
                  <a:pt x="11908" y="26761"/>
                </a:cubicBezTo>
                <a:cubicBezTo>
                  <a:pt x="11577" y="26761"/>
                  <a:pt x="11245" y="26780"/>
                  <a:pt x="10910" y="26823"/>
                </a:cubicBezTo>
                <a:cubicBezTo>
                  <a:pt x="11013" y="26359"/>
                  <a:pt x="11142" y="25894"/>
                  <a:pt x="11400" y="25017"/>
                </a:cubicBezTo>
                <a:cubicBezTo>
                  <a:pt x="14088" y="25693"/>
                  <a:pt x="17223" y="26342"/>
                  <a:pt x="19887" y="26342"/>
                </a:cubicBezTo>
                <a:cubicBezTo>
                  <a:pt x="21696" y="26342"/>
                  <a:pt x="23288" y="26042"/>
                  <a:pt x="24373" y="25250"/>
                </a:cubicBezTo>
                <a:cubicBezTo>
                  <a:pt x="23649" y="25368"/>
                  <a:pt x="22922" y="25416"/>
                  <a:pt x="22193" y="25416"/>
                </a:cubicBezTo>
                <a:cubicBezTo>
                  <a:pt x="19226" y="25416"/>
                  <a:pt x="16227" y="24628"/>
                  <a:pt x="13264" y="24628"/>
                </a:cubicBezTo>
                <a:cubicBezTo>
                  <a:pt x="12675" y="24628"/>
                  <a:pt x="12088" y="24659"/>
                  <a:pt x="11503" y="24734"/>
                </a:cubicBezTo>
                <a:cubicBezTo>
                  <a:pt x="11684" y="24141"/>
                  <a:pt x="11890" y="23547"/>
                  <a:pt x="12096" y="22954"/>
                </a:cubicBezTo>
                <a:cubicBezTo>
                  <a:pt x="13934" y="23651"/>
                  <a:pt x="15855" y="23994"/>
                  <a:pt x="17767" y="23994"/>
                </a:cubicBezTo>
                <a:cubicBezTo>
                  <a:pt x="20523" y="23994"/>
                  <a:pt x="23262" y="23282"/>
                  <a:pt x="25714" y="21897"/>
                </a:cubicBezTo>
                <a:cubicBezTo>
                  <a:pt x="24100" y="22475"/>
                  <a:pt x="22386" y="22662"/>
                  <a:pt x="20631" y="22662"/>
                </a:cubicBezTo>
                <a:cubicBezTo>
                  <a:pt x="17926" y="22662"/>
                  <a:pt x="15122" y="22218"/>
                  <a:pt x="12431" y="22077"/>
                </a:cubicBezTo>
                <a:cubicBezTo>
                  <a:pt x="12793" y="21175"/>
                  <a:pt x="12844" y="21020"/>
                  <a:pt x="13566" y="19524"/>
                </a:cubicBezTo>
                <a:cubicBezTo>
                  <a:pt x="14461" y="19680"/>
                  <a:pt x="15415" y="19765"/>
                  <a:pt x="16388" y="19765"/>
                </a:cubicBezTo>
                <a:cubicBezTo>
                  <a:pt x="20240" y="19765"/>
                  <a:pt x="24403" y="18438"/>
                  <a:pt x="26462" y="14959"/>
                </a:cubicBezTo>
                <a:cubicBezTo>
                  <a:pt x="22722" y="17744"/>
                  <a:pt x="17925" y="17744"/>
                  <a:pt x="13747" y="19137"/>
                </a:cubicBezTo>
                <a:cubicBezTo>
                  <a:pt x="14211" y="18234"/>
                  <a:pt x="14701" y="17332"/>
                  <a:pt x="15268" y="16481"/>
                </a:cubicBezTo>
                <a:cubicBezTo>
                  <a:pt x="21071" y="15526"/>
                  <a:pt x="27983" y="10936"/>
                  <a:pt x="29221" y="7841"/>
                </a:cubicBezTo>
                <a:cubicBezTo>
                  <a:pt x="25121" y="10858"/>
                  <a:pt x="20194" y="13360"/>
                  <a:pt x="15630" y="16016"/>
                </a:cubicBezTo>
                <a:cubicBezTo>
                  <a:pt x="18931" y="11271"/>
                  <a:pt x="28731" y="5829"/>
                  <a:pt x="29737" y="1032"/>
                </a:cubicBezTo>
                <a:cubicBezTo>
                  <a:pt x="27803" y="3173"/>
                  <a:pt x="25249" y="4668"/>
                  <a:pt x="22954" y="6396"/>
                </a:cubicBezTo>
                <a:cubicBezTo>
                  <a:pt x="19369" y="8821"/>
                  <a:pt x="18080" y="12483"/>
                  <a:pt x="15243" y="15759"/>
                </a:cubicBezTo>
                <a:cubicBezTo>
                  <a:pt x="16223" y="10368"/>
                  <a:pt x="19627" y="5649"/>
                  <a:pt x="20659" y="0"/>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lIns="121900" tIns="121900" rIns="121900" bIns="121900" anchor="ctr"/>
          <a:lstStyle/>
          <a:p>
            <a:pPr marL="0" marR="0" lvl="0" indent="0" algn="l" defTabSz="121917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sp>
        <p:nvSpPr>
          <p:cNvPr id="19" name="Google Shape;825;p29"/>
          <p:cNvSpPr/>
          <p:nvPr/>
        </p:nvSpPr>
        <p:spPr>
          <a:xfrm rot="10800000">
            <a:off x="10676467" y="2895600"/>
            <a:ext cx="2476500" cy="3354917"/>
          </a:xfrm>
          <a:custGeom>
            <a:avLst/>
            <a:gdLst/>
            <a:ahLst/>
            <a:cxnLst/>
            <a:rect l="l" t="t" r="r" b="b"/>
            <a:pathLst>
              <a:path w="29738" h="40284" extrusionOk="0">
                <a:moveTo>
                  <a:pt x="20659" y="0"/>
                </a:moveTo>
                <a:cubicBezTo>
                  <a:pt x="17022" y="4411"/>
                  <a:pt x="13953" y="10291"/>
                  <a:pt x="14882" y="16326"/>
                </a:cubicBezTo>
                <a:lnTo>
                  <a:pt x="14701" y="16584"/>
                </a:lnTo>
                <a:cubicBezTo>
                  <a:pt x="14340" y="17177"/>
                  <a:pt x="13979" y="17770"/>
                  <a:pt x="13669" y="18389"/>
                </a:cubicBezTo>
                <a:cubicBezTo>
                  <a:pt x="13205" y="13308"/>
                  <a:pt x="12406" y="8228"/>
                  <a:pt x="11271" y="3250"/>
                </a:cubicBezTo>
                <a:lnTo>
                  <a:pt x="11271" y="3250"/>
                </a:lnTo>
                <a:cubicBezTo>
                  <a:pt x="9698" y="8486"/>
                  <a:pt x="10497" y="14185"/>
                  <a:pt x="13463" y="18776"/>
                </a:cubicBezTo>
                <a:cubicBezTo>
                  <a:pt x="12844" y="19988"/>
                  <a:pt x="12303" y="21200"/>
                  <a:pt x="11813" y="22490"/>
                </a:cubicBezTo>
                <a:cubicBezTo>
                  <a:pt x="10342" y="17693"/>
                  <a:pt x="8150" y="12354"/>
                  <a:pt x="4540" y="8743"/>
                </a:cubicBezTo>
                <a:lnTo>
                  <a:pt x="4540" y="8743"/>
                </a:lnTo>
                <a:cubicBezTo>
                  <a:pt x="6551" y="13412"/>
                  <a:pt x="7634" y="19086"/>
                  <a:pt x="11658" y="22928"/>
                </a:cubicBezTo>
                <a:cubicBezTo>
                  <a:pt x="11451" y="23444"/>
                  <a:pt x="11271" y="23960"/>
                  <a:pt x="11116" y="24502"/>
                </a:cubicBezTo>
                <a:cubicBezTo>
                  <a:pt x="7067" y="22206"/>
                  <a:pt x="4978" y="18183"/>
                  <a:pt x="2579" y="14495"/>
                </a:cubicBezTo>
                <a:lnTo>
                  <a:pt x="2579" y="14495"/>
                </a:lnTo>
                <a:cubicBezTo>
                  <a:pt x="3559" y="18802"/>
                  <a:pt x="5571" y="24579"/>
                  <a:pt x="10884" y="25250"/>
                </a:cubicBezTo>
                <a:cubicBezTo>
                  <a:pt x="10729" y="25765"/>
                  <a:pt x="10652" y="25997"/>
                  <a:pt x="10420" y="26926"/>
                </a:cubicBezTo>
                <a:cubicBezTo>
                  <a:pt x="6758" y="25688"/>
                  <a:pt x="2786" y="24553"/>
                  <a:pt x="0" y="21226"/>
                </a:cubicBezTo>
                <a:lnTo>
                  <a:pt x="0" y="21226"/>
                </a:lnTo>
                <a:cubicBezTo>
                  <a:pt x="136" y="25466"/>
                  <a:pt x="4517" y="27533"/>
                  <a:pt x="8624" y="27533"/>
                </a:cubicBezTo>
                <a:cubicBezTo>
                  <a:pt x="9188" y="27533"/>
                  <a:pt x="9748" y="27494"/>
                  <a:pt x="10291" y="27416"/>
                </a:cubicBezTo>
                <a:lnTo>
                  <a:pt x="10291" y="27416"/>
                </a:lnTo>
                <a:cubicBezTo>
                  <a:pt x="10162" y="27932"/>
                  <a:pt x="10033" y="28422"/>
                  <a:pt x="9930" y="28938"/>
                </a:cubicBezTo>
                <a:cubicBezTo>
                  <a:pt x="7962" y="29088"/>
                  <a:pt x="5995" y="29292"/>
                  <a:pt x="3944" y="29292"/>
                </a:cubicBezTo>
                <a:cubicBezTo>
                  <a:pt x="2822" y="29292"/>
                  <a:pt x="1676" y="29231"/>
                  <a:pt x="490" y="29067"/>
                </a:cubicBezTo>
                <a:lnTo>
                  <a:pt x="490" y="29067"/>
                </a:lnTo>
                <a:cubicBezTo>
                  <a:pt x="1849" y="30026"/>
                  <a:pt x="3422" y="30331"/>
                  <a:pt x="5062" y="30331"/>
                </a:cubicBezTo>
                <a:cubicBezTo>
                  <a:pt x="6596" y="30331"/>
                  <a:pt x="8190" y="30064"/>
                  <a:pt x="9723" y="29814"/>
                </a:cubicBezTo>
                <a:lnTo>
                  <a:pt x="9723" y="29814"/>
                </a:lnTo>
                <a:cubicBezTo>
                  <a:pt x="9620" y="30253"/>
                  <a:pt x="9543" y="30666"/>
                  <a:pt x="9466" y="31104"/>
                </a:cubicBezTo>
                <a:cubicBezTo>
                  <a:pt x="6912" y="31517"/>
                  <a:pt x="4617" y="33245"/>
                  <a:pt x="1960" y="34122"/>
                </a:cubicBezTo>
                <a:cubicBezTo>
                  <a:pt x="2357" y="34238"/>
                  <a:pt x="2774" y="34290"/>
                  <a:pt x="3202" y="34290"/>
                </a:cubicBezTo>
                <a:cubicBezTo>
                  <a:pt x="5248" y="34290"/>
                  <a:pt x="7562" y="33085"/>
                  <a:pt x="9311" y="31826"/>
                </a:cubicBezTo>
                <a:lnTo>
                  <a:pt x="9311" y="31826"/>
                </a:lnTo>
                <a:cubicBezTo>
                  <a:pt x="8167" y="38164"/>
                  <a:pt x="7894" y="40283"/>
                  <a:pt x="8013" y="40283"/>
                </a:cubicBezTo>
                <a:cubicBezTo>
                  <a:pt x="8206" y="40283"/>
                  <a:pt x="9423" y="34747"/>
                  <a:pt x="9646" y="32548"/>
                </a:cubicBezTo>
                <a:cubicBezTo>
                  <a:pt x="10136" y="34431"/>
                  <a:pt x="11967" y="36881"/>
                  <a:pt x="14159" y="36984"/>
                </a:cubicBezTo>
                <a:cubicBezTo>
                  <a:pt x="12483" y="35592"/>
                  <a:pt x="12122" y="32780"/>
                  <a:pt x="9852" y="31491"/>
                </a:cubicBezTo>
                <a:cubicBezTo>
                  <a:pt x="9956" y="30949"/>
                  <a:pt x="10059" y="30382"/>
                  <a:pt x="10188" y="29814"/>
                </a:cubicBezTo>
                <a:cubicBezTo>
                  <a:pt x="11451" y="32445"/>
                  <a:pt x="15681" y="33941"/>
                  <a:pt x="18415" y="34508"/>
                </a:cubicBezTo>
                <a:cubicBezTo>
                  <a:pt x="15733" y="33116"/>
                  <a:pt x="13747" y="29557"/>
                  <a:pt x="10368" y="29067"/>
                </a:cubicBezTo>
                <a:cubicBezTo>
                  <a:pt x="10471" y="28499"/>
                  <a:pt x="10626" y="27958"/>
                  <a:pt x="10755" y="27416"/>
                </a:cubicBezTo>
                <a:cubicBezTo>
                  <a:pt x="13341" y="28949"/>
                  <a:pt x="16615" y="30151"/>
                  <a:pt x="19857" y="30151"/>
                </a:cubicBezTo>
                <a:cubicBezTo>
                  <a:pt x="21141" y="30151"/>
                  <a:pt x="22421" y="29963"/>
                  <a:pt x="23650" y="29531"/>
                </a:cubicBezTo>
                <a:lnTo>
                  <a:pt x="23650" y="29531"/>
                </a:lnTo>
                <a:cubicBezTo>
                  <a:pt x="23516" y="29538"/>
                  <a:pt x="23382" y="29542"/>
                  <a:pt x="23248" y="29542"/>
                </a:cubicBezTo>
                <a:cubicBezTo>
                  <a:pt x="19522" y="29542"/>
                  <a:pt x="15846" y="26761"/>
                  <a:pt x="11908" y="26761"/>
                </a:cubicBezTo>
                <a:cubicBezTo>
                  <a:pt x="11577" y="26761"/>
                  <a:pt x="11245" y="26780"/>
                  <a:pt x="10910" y="26823"/>
                </a:cubicBezTo>
                <a:cubicBezTo>
                  <a:pt x="11013" y="26359"/>
                  <a:pt x="11142" y="25894"/>
                  <a:pt x="11400" y="25017"/>
                </a:cubicBezTo>
                <a:cubicBezTo>
                  <a:pt x="14088" y="25693"/>
                  <a:pt x="17223" y="26342"/>
                  <a:pt x="19887" y="26342"/>
                </a:cubicBezTo>
                <a:cubicBezTo>
                  <a:pt x="21696" y="26342"/>
                  <a:pt x="23288" y="26042"/>
                  <a:pt x="24373" y="25250"/>
                </a:cubicBezTo>
                <a:lnTo>
                  <a:pt x="24373" y="25250"/>
                </a:lnTo>
                <a:cubicBezTo>
                  <a:pt x="23649" y="25368"/>
                  <a:pt x="22922" y="25416"/>
                  <a:pt x="22193" y="25416"/>
                </a:cubicBezTo>
                <a:cubicBezTo>
                  <a:pt x="19226" y="25416"/>
                  <a:pt x="16227" y="24628"/>
                  <a:pt x="13264" y="24628"/>
                </a:cubicBezTo>
                <a:cubicBezTo>
                  <a:pt x="12675" y="24628"/>
                  <a:pt x="12088" y="24659"/>
                  <a:pt x="11503" y="24734"/>
                </a:cubicBezTo>
                <a:cubicBezTo>
                  <a:pt x="11684" y="24141"/>
                  <a:pt x="11890" y="23547"/>
                  <a:pt x="12096" y="22954"/>
                </a:cubicBezTo>
                <a:cubicBezTo>
                  <a:pt x="13934" y="23651"/>
                  <a:pt x="15855" y="23994"/>
                  <a:pt x="17767" y="23994"/>
                </a:cubicBezTo>
                <a:cubicBezTo>
                  <a:pt x="20523" y="23994"/>
                  <a:pt x="23262" y="23282"/>
                  <a:pt x="25714" y="21897"/>
                </a:cubicBezTo>
                <a:lnTo>
                  <a:pt x="25714" y="21897"/>
                </a:lnTo>
                <a:cubicBezTo>
                  <a:pt x="24100" y="22475"/>
                  <a:pt x="22386" y="22662"/>
                  <a:pt x="20631" y="22662"/>
                </a:cubicBezTo>
                <a:cubicBezTo>
                  <a:pt x="17926" y="22662"/>
                  <a:pt x="15122" y="22218"/>
                  <a:pt x="12431" y="22077"/>
                </a:cubicBezTo>
                <a:cubicBezTo>
                  <a:pt x="12793" y="21175"/>
                  <a:pt x="12844" y="21020"/>
                  <a:pt x="13566" y="19524"/>
                </a:cubicBezTo>
                <a:cubicBezTo>
                  <a:pt x="14461" y="19680"/>
                  <a:pt x="15415" y="19765"/>
                  <a:pt x="16388" y="19765"/>
                </a:cubicBezTo>
                <a:cubicBezTo>
                  <a:pt x="20240" y="19765"/>
                  <a:pt x="24403" y="18438"/>
                  <a:pt x="26462" y="14959"/>
                </a:cubicBezTo>
                <a:lnTo>
                  <a:pt x="26462" y="14959"/>
                </a:lnTo>
                <a:cubicBezTo>
                  <a:pt x="22722" y="17744"/>
                  <a:pt x="17925" y="17744"/>
                  <a:pt x="13747" y="19137"/>
                </a:cubicBezTo>
                <a:cubicBezTo>
                  <a:pt x="14211" y="18234"/>
                  <a:pt x="14701" y="17332"/>
                  <a:pt x="15268" y="16481"/>
                </a:cubicBezTo>
                <a:cubicBezTo>
                  <a:pt x="21071" y="15526"/>
                  <a:pt x="27983" y="10936"/>
                  <a:pt x="29221" y="7841"/>
                </a:cubicBezTo>
                <a:lnTo>
                  <a:pt x="29221" y="7841"/>
                </a:lnTo>
                <a:cubicBezTo>
                  <a:pt x="25121" y="10858"/>
                  <a:pt x="20194" y="13360"/>
                  <a:pt x="15630" y="16016"/>
                </a:cubicBezTo>
                <a:cubicBezTo>
                  <a:pt x="18931" y="11271"/>
                  <a:pt x="28731" y="5829"/>
                  <a:pt x="29737" y="1032"/>
                </a:cubicBezTo>
                <a:lnTo>
                  <a:pt x="29737" y="1032"/>
                </a:lnTo>
                <a:cubicBezTo>
                  <a:pt x="27803" y="3173"/>
                  <a:pt x="25249" y="4668"/>
                  <a:pt x="22954" y="6396"/>
                </a:cubicBezTo>
                <a:cubicBezTo>
                  <a:pt x="19369" y="8821"/>
                  <a:pt x="18080" y="12483"/>
                  <a:pt x="15243" y="15759"/>
                </a:cubicBezTo>
                <a:cubicBezTo>
                  <a:pt x="16223" y="10368"/>
                  <a:pt x="19627" y="5649"/>
                  <a:pt x="20659" y="0"/>
                </a:cubicBezTo>
                <a:close/>
              </a:path>
            </a:pathLst>
          </a:custGeom>
          <a:solidFill>
            <a:schemeClr val="accent3"/>
          </a:solidFill>
          <a:ln>
            <a:noFill/>
          </a:ln>
        </p:spPr>
        <p:txBody>
          <a:bodyPr spcFirstLastPara="1" lIns="121900" tIns="121900" rIns="121900" bIns="121900" anchor="ctr"/>
          <a:lstStyle/>
          <a:p>
            <a:pPr marL="0" marR="0" lvl="0" indent="0" algn="l" defTabSz="1219170" rtl="0" eaLnBrk="1" fontAlgn="base"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grpSp>
        <p:nvGrpSpPr>
          <p:cNvPr id="20" name="Google Shape;826;p29"/>
          <p:cNvGrpSpPr>
            <a:grpSpLocks/>
          </p:cNvGrpSpPr>
          <p:nvPr/>
        </p:nvGrpSpPr>
        <p:grpSpPr bwMode="auto">
          <a:xfrm>
            <a:off x="1940985" y="6180667"/>
            <a:ext cx="1517649" cy="1219200"/>
            <a:chOff x="4649450" y="3527425"/>
            <a:chExt cx="1224050" cy="983475"/>
          </a:xfrm>
        </p:grpSpPr>
        <p:sp>
          <p:nvSpPr>
            <p:cNvPr id="21" name="Google Shape;827;p29"/>
            <p:cNvSpPr/>
            <p:nvPr/>
          </p:nvSpPr>
          <p:spPr>
            <a:xfrm>
              <a:off x="4649450" y="4150635"/>
              <a:ext cx="455817" cy="167327"/>
            </a:xfrm>
            <a:custGeom>
              <a:avLst/>
              <a:gdLst/>
              <a:ahLst/>
              <a:cxnLst/>
              <a:rect l="l" t="t" r="r" b="b"/>
              <a:pathLst>
                <a:path w="18259" h="6731" extrusionOk="0">
                  <a:moveTo>
                    <a:pt x="14506" y="1"/>
                  </a:moveTo>
                  <a:lnTo>
                    <a:pt x="14454" y="52"/>
                  </a:lnTo>
                  <a:cubicBezTo>
                    <a:pt x="10483" y="3121"/>
                    <a:pt x="5815" y="5107"/>
                    <a:pt x="888" y="5855"/>
                  </a:cubicBezTo>
                  <a:cubicBezTo>
                    <a:pt x="21" y="6472"/>
                    <a:pt x="0" y="6730"/>
                    <a:pt x="534" y="6730"/>
                  </a:cubicBezTo>
                  <a:cubicBezTo>
                    <a:pt x="3080" y="6730"/>
                    <a:pt x="18259" y="854"/>
                    <a:pt x="14506" y="1"/>
                  </a:cubicBezTo>
                  <a:close/>
                </a:path>
              </a:pathLst>
            </a:custGeom>
            <a:solidFill>
              <a:schemeClr val="accent6"/>
            </a:solidFill>
            <a:ln>
              <a:noFill/>
            </a:ln>
          </p:spPr>
          <p:txBody>
            <a:bodyPr spcFirstLastPara="1" lIns="91425" tIns="91425" rIns="91425" bIns="91425" anchor="ctr"/>
            <a:lstStyle/>
            <a:p>
              <a:pPr marL="0" marR="0" lvl="0" indent="0" algn="l" defTabSz="1219170" rtl="0" eaLnBrk="1" fontAlgn="base"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sp>
          <p:nvSpPr>
            <p:cNvPr id="22" name="Google Shape;828;p29"/>
            <p:cNvSpPr>
              <a:spLocks/>
            </p:cNvSpPr>
            <p:nvPr/>
          </p:nvSpPr>
          <p:spPr bwMode="auto">
            <a:xfrm>
              <a:off x="4756075" y="3527425"/>
              <a:ext cx="1117425" cy="983475"/>
            </a:xfrm>
            <a:custGeom>
              <a:avLst/>
              <a:gdLst>
                <a:gd name="T0" fmla="*/ 568421875 w 44697"/>
                <a:gd name="T1" fmla="*/ 93421875 h 39339"/>
                <a:gd name="T2" fmla="*/ 558546875 w 44697"/>
                <a:gd name="T3" fmla="*/ 141171875 h 39339"/>
                <a:gd name="T4" fmla="*/ 538640625 w 44697"/>
                <a:gd name="T5" fmla="*/ 148218750 h 39339"/>
                <a:gd name="T6" fmla="*/ 540812500 w 44697"/>
                <a:gd name="T7" fmla="*/ 105296875 h 39339"/>
                <a:gd name="T8" fmla="*/ 568421875 w 44697"/>
                <a:gd name="T9" fmla="*/ 93421875 h 39339"/>
                <a:gd name="T10" fmla="*/ 330812500 w 44697"/>
                <a:gd name="T11" fmla="*/ 156265625 h 39339"/>
                <a:gd name="T12" fmla="*/ 333281250 w 44697"/>
                <a:gd name="T13" fmla="*/ 156484375 h 39339"/>
                <a:gd name="T14" fmla="*/ 318171875 w 44697"/>
                <a:gd name="T15" fmla="*/ 225640625 h 39339"/>
                <a:gd name="T16" fmla="*/ 315546875 w 44697"/>
                <a:gd name="T17" fmla="*/ 225390625 h 39339"/>
                <a:gd name="T18" fmla="*/ 330812500 w 44697"/>
                <a:gd name="T19" fmla="*/ 156265625 h 39339"/>
                <a:gd name="T20" fmla="*/ 308812500 w 44697"/>
                <a:gd name="T21" fmla="*/ 337437500 h 39339"/>
                <a:gd name="T22" fmla="*/ 331671875 w 44697"/>
                <a:gd name="T23" fmla="*/ 342250000 h 39339"/>
                <a:gd name="T24" fmla="*/ 334062500 w 44697"/>
                <a:gd name="T25" fmla="*/ 393734375 h 39339"/>
                <a:gd name="T26" fmla="*/ 310703125 w 44697"/>
                <a:gd name="T27" fmla="*/ 388593750 h 39339"/>
                <a:gd name="T28" fmla="*/ 308812500 w 44697"/>
                <a:gd name="T29" fmla="*/ 337437500 h 39339"/>
                <a:gd name="T30" fmla="*/ 377843750 w 44697"/>
                <a:gd name="T31" fmla="*/ 408781250 h 39339"/>
                <a:gd name="T32" fmla="*/ 404203125 w 44697"/>
                <a:gd name="T33" fmla="*/ 431718750 h 39339"/>
                <a:gd name="T34" fmla="*/ 392500000 w 44697"/>
                <a:gd name="T35" fmla="*/ 437390625 h 39339"/>
                <a:gd name="T36" fmla="*/ 366328125 w 44697"/>
                <a:gd name="T37" fmla="*/ 414390625 h 39339"/>
                <a:gd name="T38" fmla="*/ 377843750 w 44697"/>
                <a:gd name="T39" fmla="*/ 408781250 h 39339"/>
                <a:gd name="T40" fmla="*/ 400093750 w 44697"/>
                <a:gd name="T41" fmla="*/ 0 h 39339"/>
                <a:gd name="T42" fmla="*/ 279687500 w 44697"/>
                <a:gd name="T43" fmla="*/ 100875000 h 39339"/>
                <a:gd name="T44" fmla="*/ 274265625 w 44697"/>
                <a:gd name="T45" fmla="*/ 248312500 h 39339"/>
                <a:gd name="T46" fmla="*/ 247046875 w 44697"/>
                <a:gd name="T47" fmla="*/ 211687500 h 39339"/>
                <a:gd name="T48" fmla="*/ 263968750 w 44697"/>
                <a:gd name="T49" fmla="*/ 32765625 h 39339"/>
                <a:gd name="T50" fmla="*/ 263968750 w 44697"/>
                <a:gd name="T51" fmla="*/ 32765625 h 39339"/>
                <a:gd name="T52" fmla="*/ 179015625 w 44697"/>
                <a:gd name="T53" fmla="*/ 322359375 h 39339"/>
                <a:gd name="T54" fmla="*/ 176515625 w 44697"/>
                <a:gd name="T55" fmla="*/ 322109375 h 39339"/>
                <a:gd name="T56" fmla="*/ 97937500 w 44697"/>
                <a:gd name="T57" fmla="*/ 144390625 h 39339"/>
                <a:gd name="T58" fmla="*/ 97937500 w 44697"/>
                <a:gd name="T59" fmla="*/ 144390625 h 39339"/>
                <a:gd name="T60" fmla="*/ 21375000 w 44697"/>
                <a:gd name="T61" fmla="*/ 330171875 h 39339"/>
                <a:gd name="T62" fmla="*/ 133796875 w 44697"/>
                <a:gd name="T63" fmla="*/ 420828125 h 39339"/>
                <a:gd name="T64" fmla="*/ 205937500 w 44697"/>
                <a:gd name="T65" fmla="*/ 579609375 h 39339"/>
                <a:gd name="T66" fmla="*/ 321625000 w 44697"/>
                <a:gd name="T67" fmla="*/ 614656250 h 39339"/>
                <a:gd name="T68" fmla="*/ 401375000 w 44697"/>
                <a:gd name="T69" fmla="*/ 590093750 h 39339"/>
                <a:gd name="T70" fmla="*/ 343359375 w 44697"/>
                <a:gd name="T71" fmla="*/ 557843750 h 39339"/>
                <a:gd name="T72" fmla="*/ 249859375 w 44697"/>
                <a:gd name="T73" fmla="*/ 462750000 h 39339"/>
                <a:gd name="T74" fmla="*/ 259890625 w 44697"/>
                <a:gd name="T75" fmla="*/ 461968750 h 39339"/>
                <a:gd name="T76" fmla="*/ 447968750 w 44697"/>
                <a:gd name="T77" fmla="*/ 519750000 h 39339"/>
                <a:gd name="T78" fmla="*/ 507359375 w 44697"/>
                <a:gd name="T79" fmla="*/ 502234375 h 39339"/>
                <a:gd name="T80" fmla="*/ 577078125 w 44697"/>
                <a:gd name="T81" fmla="*/ 433734375 h 39339"/>
                <a:gd name="T82" fmla="*/ 577078125 w 44697"/>
                <a:gd name="T83" fmla="*/ 433734375 h 39339"/>
                <a:gd name="T84" fmla="*/ 531578125 w 44697"/>
                <a:gd name="T85" fmla="*/ 436671875 h 39339"/>
                <a:gd name="T86" fmla="*/ 401375000 w 44697"/>
                <a:gd name="T87" fmla="*/ 379328125 h 39339"/>
                <a:gd name="T88" fmla="*/ 419578125 w 44697"/>
                <a:gd name="T89" fmla="*/ 361828125 h 39339"/>
                <a:gd name="T90" fmla="*/ 546062500 w 44697"/>
                <a:gd name="T91" fmla="*/ 382265625 h 39339"/>
                <a:gd name="T92" fmla="*/ 567406250 w 44697"/>
                <a:gd name="T93" fmla="*/ 377312500 h 39339"/>
                <a:gd name="T94" fmla="*/ 642765625 w 44697"/>
                <a:gd name="T95" fmla="*/ 289062500 h 39339"/>
                <a:gd name="T96" fmla="*/ 642765625 w 44697"/>
                <a:gd name="T97" fmla="*/ 289062500 h 39339"/>
                <a:gd name="T98" fmla="*/ 569609375 w 44697"/>
                <a:gd name="T99" fmla="*/ 299906250 h 39339"/>
                <a:gd name="T100" fmla="*/ 519453125 w 44697"/>
                <a:gd name="T101" fmla="*/ 245937500 h 39339"/>
                <a:gd name="T102" fmla="*/ 662109375 w 44697"/>
                <a:gd name="T103" fmla="*/ 203218750 h 39339"/>
                <a:gd name="T104" fmla="*/ 683468750 w 44697"/>
                <a:gd name="T105" fmla="*/ 64203125 h 39339"/>
                <a:gd name="T106" fmla="*/ 564890625 w 44697"/>
                <a:gd name="T107" fmla="*/ 31984375 h 39339"/>
                <a:gd name="T108" fmla="*/ 453765625 w 44697"/>
                <a:gd name="T109" fmla="*/ 127062500 h 39339"/>
                <a:gd name="T110" fmla="*/ 425046875 w 44697"/>
                <a:gd name="T111" fmla="*/ 158625000 h 39339"/>
                <a:gd name="T112" fmla="*/ 406625000 w 44697"/>
                <a:gd name="T113" fmla="*/ 152046875 h 39339"/>
                <a:gd name="T114" fmla="*/ 429187500 w 44697"/>
                <a:gd name="T115" fmla="*/ 16640625 h 39339"/>
                <a:gd name="T116" fmla="*/ 400093750 w 44697"/>
                <a:gd name="T117" fmla="*/ 0 h 39339"/>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44697" h="39339" extrusionOk="0">
                  <a:moveTo>
                    <a:pt x="36379" y="5979"/>
                  </a:moveTo>
                  <a:cubicBezTo>
                    <a:pt x="37626" y="5979"/>
                    <a:pt x="37864" y="7555"/>
                    <a:pt x="35747" y="9035"/>
                  </a:cubicBezTo>
                  <a:cubicBezTo>
                    <a:pt x="35259" y="9350"/>
                    <a:pt x="34824" y="9486"/>
                    <a:pt x="34473" y="9486"/>
                  </a:cubicBezTo>
                  <a:cubicBezTo>
                    <a:pt x="33357" y="9486"/>
                    <a:pt x="33082" y="8112"/>
                    <a:pt x="34612" y="6739"/>
                  </a:cubicBezTo>
                  <a:cubicBezTo>
                    <a:pt x="35297" y="6203"/>
                    <a:pt x="35910" y="5979"/>
                    <a:pt x="36379" y="5979"/>
                  </a:cubicBezTo>
                  <a:close/>
                  <a:moveTo>
                    <a:pt x="21172" y="10001"/>
                  </a:moveTo>
                  <a:cubicBezTo>
                    <a:pt x="21224" y="10001"/>
                    <a:pt x="21276" y="10006"/>
                    <a:pt x="21330" y="10015"/>
                  </a:cubicBezTo>
                  <a:cubicBezTo>
                    <a:pt x="22725" y="10339"/>
                    <a:pt x="21930" y="14441"/>
                    <a:pt x="20363" y="14441"/>
                  </a:cubicBezTo>
                  <a:cubicBezTo>
                    <a:pt x="20308" y="14441"/>
                    <a:pt x="20252" y="14435"/>
                    <a:pt x="20195" y="14425"/>
                  </a:cubicBezTo>
                  <a:cubicBezTo>
                    <a:pt x="18771" y="14125"/>
                    <a:pt x="19573" y="10001"/>
                    <a:pt x="21172" y="10001"/>
                  </a:cubicBezTo>
                  <a:close/>
                  <a:moveTo>
                    <a:pt x="19764" y="21596"/>
                  </a:moveTo>
                  <a:cubicBezTo>
                    <a:pt x="20187" y="21596"/>
                    <a:pt x="20679" y="21690"/>
                    <a:pt x="21227" y="21904"/>
                  </a:cubicBezTo>
                  <a:cubicBezTo>
                    <a:pt x="23760" y="23171"/>
                    <a:pt x="23321" y="25199"/>
                    <a:pt x="21380" y="25199"/>
                  </a:cubicBezTo>
                  <a:cubicBezTo>
                    <a:pt x="20950" y="25199"/>
                    <a:pt x="20447" y="25099"/>
                    <a:pt x="19885" y="24870"/>
                  </a:cubicBezTo>
                  <a:cubicBezTo>
                    <a:pt x="17338" y="23618"/>
                    <a:pt x="17796" y="21596"/>
                    <a:pt x="19764" y="21596"/>
                  </a:cubicBezTo>
                  <a:close/>
                  <a:moveTo>
                    <a:pt x="24182" y="26162"/>
                  </a:moveTo>
                  <a:cubicBezTo>
                    <a:pt x="24978" y="26162"/>
                    <a:pt x="26067" y="26763"/>
                    <a:pt x="25869" y="27630"/>
                  </a:cubicBezTo>
                  <a:cubicBezTo>
                    <a:pt x="25759" y="27880"/>
                    <a:pt x="25466" y="27993"/>
                    <a:pt x="25120" y="27993"/>
                  </a:cubicBezTo>
                  <a:cubicBezTo>
                    <a:pt x="24325" y="27993"/>
                    <a:pt x="23247" y="27401"/>
                    <a:pt x="23445" y="26521"/>
                  </a:cubicBezTo>
                  <a:cubicBezTo>
                    <a:pt x="23553" y="26273"/>
                    <a:pt x="23840" y="26162"/>
                    <a:pt x="24182" y="26162"/>
                  </a:cubicBezTo>
                  <a:close/>
                  <a:moveTo>
                    <a:pt x="25606" y="0"/>
                  </a:moveTo>
                  <a:cubicBezTo>
                    <a:pt x="22588" y="0"/>
                    <a:pt x="17675" y="4496"/>
                    <a:pt x="17900" y="6456"/>
                  </a:cubicBezTo>
                  <a:cubicBezTo>
                    <a:pt x="16987" y="8479"/>
                    <a:pt x="18562" y="15892"/>
                    <a:pt x="17553" y="15892"/>
                  </a:cubicBezTo>
                  <a:cubicBezTo>
                    <a:pt x="17250" y="15892"/>
                    <a:pt x="16715" y="15226"/>
                    <a:pt x="15811" y="13548"/>
                  </a:cubicBezTo>
                  <a:cubicBezTo>
                    <a:pt x="13644" y="6765"/>
                    <a:pt x="18519" y="3541"/>
                    <a:pt x="16894" y="2097"/>
                  </a:cubicBezTo>
                  <a:cubicBezTo>
                    <a:pt x="4927" y="6524"/>
                    <a:pt x="13981" y="20631"/>
                    <a:pt x="11457" y="20631"/>
                  </a:cubicBezTo>
                  <a:cubicBezTo>
                    <a:pt x="11408" y="20631"/>
                    <a:pt x="11355" y="20625"/>
                    <a:pt x="11297" y="20615"/>
                  </a:cubicBezTo>
                  <a:cubicBezTo>
                    <a:pt x="3844" y="16823"/>
                    <a:pt x="7919" y="10273"/>
                    <a:pt x="6268" y="9241"/>
                  </a:cubicBezTo>
                  <a:cubicBezTo>
                    <a:pt x="1780" y="9447"/>
                    <a:pt x="1" y="18345"/>
                    <a:pt x="1368" y="21131"/>
                  </a:cubicBezTo>
                  <a:cubicBezTo>
                    <a:pt x="2425" y="24225"/>
                    <a:pt x="5314" y="26727"/>
                    <a:pt x="8563" y="26933"/>
                  </a:cubicBezTo>
                  <a:cubicBezTo>
                    <a:pt x="6681" y="33304"/>
                    <a:pt x="11968" y="36295"/>
                    <a:pt x="13180" y="37095"/>
                  </a:cubicBezTo>
                  <a:cubicBezTo>
                    <a:pt x="16091" y="38759"/>
                    <a:pt x="18570" y="39338"/>
                    <a:pt x="20584" y="39338"/>
                  </a:cubicBezTo>
                  <a:cubicBezTo>
                    <a:pt x="22940" y="39338"/>
                    <a:pt x="24659" y="38544"/>
                    <a:pt x="25688" y="37766"/>
                  </a:cubicBezTo>
                  <a:cubicBezTo>
                    <a:pt x="27932" y="35831"/>
                    <a:pt x="26101" y="36167"/>
                    <a:pt x="21975" y="35702"/>
                  </a:cubicBezTo>
                  <a:cubicBezTo>
                    <a:pt x="17100" y="35522"/>
                    <a:pt x="14469" y="31086"/>
                    <a:pt x="15991" y="29616"/>
                  </a:cubicBezTo>
                  <a:cubicBezTo>
                    <a:pt x="16201" y="29582"/>
                    <a:pt x="16415" y="29566"/>
                    <a:pt x="16633" y="29566"/>
                  </a:cubicBezTo>
                  <a:cubicBezTo>
                    <a:pt x="19978" y="29566"/>
                    <a:pt x="24301" y="33264"/>
                    <a:pt x="28670" y="33264"/>
                  </a:cubicBezTo>
                  <a:cubicBezTo>
                    <a:pt x="29941" y="33264"/>
                    <a:pt x="31216" y="32951"/>
                    <a:pt x="32471" y="32143"/>
                  </a:cubicBezTo>
                  <a:cubicBezTo>
                    <a:pt x="34277" y="31215"/>
                    <a:pt x="38068" y="28558"/>
                    <a:pt x="36933" y="27759"/>
                  </a:cubicBezTo>
                  <a:cubicBezTo>
                    <a:pt x="35945" y="27884"/>
                    <a:pt x="34966" y="27947"/>
                    <a:pt x="34021" y="27947"/>
                  </a:cubicBezTo>
                  <a:cubicBezTo>
                    <a:pt x="29910" y="27947"/>
                    <a:pt x="26443" y="26752"/>
                    <a:pt x="25688" y="24277"/>
                  </a:cubicBezTo>
                  <a:cubicBezTo>
                    <a:pt x="25424" y="23442"/>
                    <a:pt x="25932" y="23157"/>
                    <a:pt x="26853" y="23157"/>
                  </a:cubicBezTo>
                  <a:cubicBezTo>
                    <a:pt x="28828" y="23157"/>
                    <a:pt x="32703" y="24465"/>
                    <a:pt x="34948" y="24465"/>
                  </a:cubicBezTo>
                  <a:cubicBezTo>
                    <a:pt x="35537" y="24465"/>
                    <a:pt x="36013" y="24375"/>
                    <a:pt x="36314" y="24148"/>
                  </a:cubicBezTo>
                  <a:cubicBezTo>
                    <a:pt x="38816" y="23606"/>
                    <a:pt x="43303" y="19274"/>
                    <a:pt x="41137" y="18500"/>
                  </a:cubicBezTo>
                  <a:cubicBezTo>
                    <a:pt x="39565" y="18986"/>
                    <a:pt x="37927" y="19194"/>
                    <a:pt x="36455" y="19194"/>
                  </a:cubicBezTo>
                  <a:cubicBezTo>
                    <a:pt x="32299" y="19194"/>
                    <a:pt x="29474" y="17531"/>
                    <a:pt x="33245" y="15740"/>
                  </a:cubicBezTo>
                  <a:cubicBezTo>
                    <a:pt x="36340" y="14554"/>
                    <a:pt x="40131" y="15818"/>
                    <a:pt x="42375" y="13006"/>
                  </a:cubicBezTo>
                  <a:cubicBezTo>
                    <a:pt x="43355" y="10453"/>
                    <a:pt x="44696" y="5966"/>
                    <a:pt x="43742" y="4109"/>
                  </a:cubicBezTo>
                  <a:cubicBezTo>
                    <a:pt x="41314" y="2858"/>
                    <a:pt x="38595" y="2047"/>
                    <a:pt x="36153" y="2047"/>
                  </a:cubicBezTo>
                  <a:cubicBezTo>
                    <a:pt x="32654" y="2047"/>
                    <a:pt x="29725" y="3712"/>
                    <a:pt x="29041" y="8132"/>
                  </a:cubicBezTo>
                  <a:cubicBezTo>
                    <a:pt x="28743" y="9270"/>
                    <a:pt x="28120" y="10152"/>
                    <a:pt x="27203" y="10152"/>
                  </a:cubicBezTo>
                  <a:cubicBezTo>
                    <a:pt x="26852" y="10152"/>
                    <a:pt x="26459" y="10023"/>
                    <a:pt x="26024" y="9731"/>
                  </a:cubicBezTo>
                  <a:cubicBezTo>
                    <a:pt x="23651" y="7100"/>
                    <a:pt x="26901" y="3851"/>
                    <a:pt x="27468" y="1065"/>
                  </a:cubicBezTo>
                  <a:cubicBezTo>
                    <a:pt x="27065" y="312"/>
                    <a:pt x="26401" y="0"/>
                    <a:pt x="25606" y="0"/>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marL="0" marR="0" lvl="0" indent="0" algn="l" defTabSz="121917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sp>
          <p:nvSpPr>
            <p:cNvPr id="23" name="Google Shape;829;p29"/>
            <p:cNvSpPr/>
            <p:nvPr/>
          </p:nvSpPr>
          <p:spPr>
            <a:xfrm>
              <a:off x="4842361" y="3612796"/>
              <a:ext cx="810913" cy="761510"/>
            </a:xfrm>
            <a:custGeom>
              <a:avLst/>
              <a:gdLst/>
              <a:ahLst/>
              <a:cxnLst/>
              <a:rect l="l" t="t" r="r" b="b"/>
              <a:pathLst>
                <a:path w="32471" h="30460" extrusionOk="0">
                  <a:moveTo>
                    <a:pt x="21097" y="0"/>
                  </a:moveTo>
                  <a:lnTo>
                    <a:pt x="21097" y="0"/>
                  </a:lnTo>
                  <a:cubicBezTo>
                    <a:pt x="18312" y="4075"/>
                    <a:pt x="17873" y="9827"/>
                    <a:pt x="20014" y="14675"/>
                  </a:cubicBezTo>
                  <a:cubicBezTo>
                    <a:pt x="17796" y="15759"/>
                    <a:pt x="15114" y="17177"/>
                    <a:pt x="12663" y="18544"/>
                  </a:cubicBezTo>
                  <a:cubicBezTo>
                    <a:pt x="8614" y="14005"/>
                    <a:pt x="8589" y="9827"/>
                    <a:pt x="10007" y="4901"/>
                  </a:cubicBezTo>
                  <a:lnTo>
                    <a:pt x="10007" y="4901"/>
                  </a:lnTo>
                  <a:cubicBezTo>
                    <a:pt x="7841" y="9208"/>
                    <a:pt x="8924" y="14908"/>
                    <a:pt x="12457" y="18647"/>
                  </a:cubicBezTo>
                  <a:cubicBezTo>
                    <a:pt x="10884" y="19524"/>
                    <a:pt x="8769" y="20762"/>
                    <a:pt x="6912" y="21897"/>
                  </a:cubicBezTo>
                  <a:cubicBezTo>
                    <a:pt x="2192" y="20607"/>
                    <a:pt x="26" y="15217"/>
                    <a:pt x="464" y="10446"/>
                  </a:cubicBezTo>
                  <a:lnTo>
                    <a:pt x="464" y="10446"/>
                  </a:lnTo>
                  <a:cubicBezTo>
                    <a:pt x="0" y="10884"/>
                    <a:pt x="284" y="12096"/>
                    <a:pt x="258" y="13231"/>
                  </a:cubicBezTo>
                  <a:cubicBezTo>
                    <a:pt x="568" y="16739"/>
                    <a:pt x="2734" y="20891"/>
                    <a:pt x="6628" y="22052"/>
                  </a:cubicBezTo>
                  <a:cubicBezTo>
                    <a:pt x="6345" y="22464"/>
                    <a:pt x="4153" y="23135"/>
                    <a:pt x="4230" y="23805"/>
                  </a:cubicBezTo>
                  <a:cubicBezTo>
                    <a:pt x="4926" y="23367"/>
                    <a:pt x="6061" y="22671"/>
                    <a:pt x="7170" y="22000"/>
                  </a:cubicBezTo>
                  <a:lnTo>
                    <a:pt x="7170" y="22000"/>
                  </a:lnTo>
                  <a:cubicBezTo>
                    <a:pt x="5519" y="24527"/>
                    <a:pt x="6783" y="29840"/>
                    <a:pt x="9491" y="30459"/>
                  </a:cubicBezTo>
                  <a:cubicBezTo>
                    <a:pt x="5881" y="28138"/>
                    <a:pt x="5287" y="21819"/>
                    <a:pt x="10162" y="20220"/>
                  </a:cubicBezTo>
                  <a:cubicBezTo>
                    <a:pt x="14902" y="21989"/>
                    <a:pt x="18574" y="27881"/>
                    <a:pt x="24211" y="27881"/>
                  </a:cubicBezTo>
                  <a:cubicBezTo>
                    <a:pt x="24248" y="27881"/>
                    <a:pt x="24284" y="27881"/>
                    <a:pt x="24321" y="27880"/>
                  </a:cubicBezTo>
                  <a:cubicBezTo>
                    <a:pt x="18956" y="27236"/>
                    <a:pt x="15397" y="22438"/>
                    <a:pt x="10394" y="20091"/>
                  </a:cubicBezTo>
                  <a:cubicBezTo>
                    <a:pt x="13515" y="18286"/>
                    <a:pt x="16816" y="16507"/>
                    <a:pt x="20246" y="14804"/>
                  </a:cubicBezTo>
                  <a:lnTo>
                    <a:pt x="21871" y="14005"/>
                  </a:lnTo>
                  <a:cubicBezTo>
                    <a:pt x="24118" y="15173"/>
                    <a:pt x="27476" y="18015"/>
                    <a:pt x="30159" y="18015"/>
                  </a:cubicBezTo>
                  <a:cubicBezTo>
                    <a:pt x="30617" y="18015"/>
                    <a:pt x="31055" y="17932"/>
                    <a:pt x="31465" y="17745"/>
                  </a:cubicBezTo>
                  <a:lnTo>
                    <a:pt x="31465" y="17745"/>
                  </a:lnTo>
                  <a:cubicBezTo>
                    <a:pt x="31199" y="17778"/>
                    <a:pt x="30936" y="17794"/>
                    <a:pt x="30677" y="17794"/>
                  </a:cubicBezTo>
                  <a:cubicBezTo>
                    <a:pt x="27570" y="17794"/>
                    <a:pt x="24936" y="15495"/>
                    <a:pt x="22103" y="13876"/>
                  </a:cubicBezTo>
                  <a:cubicBezTo>
                    <a:pt x="25224" y="12380"/>
                    <a:pt x="31671" y="9053"/>
                    <a:pt x="32471" y="6061"/>
                  </a:cubicBezTo>
                  <a:lnTo>
                    <a:pt x="32471" y="6061"/>
                  </a:lnTo>
                  <a:cubicBezTo>
                    <a:pt x="31052" y="8176"/>
                    <a:pt x="28912" y="9904"/>
                    <a:pt x="26539" y="11297"/>
                  </a:cubicBezTo>
                  <a:cubicBezTo>
                    <a:pt x="25966" y="10495"/>
                    <a:pt x="28283" y="4708"/>
                    <a:pt x="28085" y="4708"/>
                  </a:cubicBezTo>
                  <a:cubicBezTo>
                    <a:pt x="28060" y="4708"/>
                    <a:pt x="27995" y="4799"/>
                    <a:pt x="27880" y="5004"/>
                  </a:cubicBezTo>
                  <a:cubicBezTo>
                    <a:pt x="24037" y="12432"/>
                    <a:pt x="30201" y="9904"/>
                    <a:pt x="20194" y="14572"/>
                  </a:cubicBezTo>
                  <a:cubicBezTo>
                    <a:pt x="17770" y="9208"/>
                    <a:pt x="19034" y="4256"/>
                    <a:pt x="21097" y="0"/>
                  </a:cubicBezTo>
                  <a:close/>
                </a:path>
              </a:pathLst>
            </a:custGeom>
            <a:solidFill>
              <a:schemeClr val="accent6"/>
            </a:solidFill>
            <a:ln>
              <a:noFill/>
            </a:ln>
          </p:spPr>
          <p:txBody>
            <a:bodyPr spcFirstLastPara="1" lIns="91425" tIns="91425" rIns="91425" bIns="91425" anchor="ctr"/>
            <a:lstStyle/>
            <a:p>
              <a:pPr marL="0" marR="0" lvl="0" indent="0" algn="l" defTabSz="1219170" rtl="0" eaLnBrk="1" fontAlgn="base"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grpSp>
    </p:spTree>
    <p:extLst>
      <p:ext uri="{BB962C8B-B14F-4D97-AF65-F5344CB8AC3E}">
        <p14:creationId xmlns:p14="http://schemas.microsoft.com/office/powerpoint/2010/main" val="600667985"/>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matchingName="Background 2 ">
  <p:cSld name="Background 2 ">
    <p:spTree>
      <p:nvGrpSpPr>
        <p:cNvPr id="1" name="Shape 830"/>
        <p:cNvGrpSpPr/>
        <p:nvPr/>
      </p:nvGrpSpPr>
      <p:grpSpPr>
        <a:xfrm>
          <a:off x="0" y="0"/>
          <a:ext cx="0" cy="0"/>
          <a:chOff x="0" y="0"/>
          <a:chExt cx="0" cy="0"/>
        </a:xfrm>
      </p:grpSpPr>
      <p:sp>
        <p:nvSpPr>
          <p:cNvPr id="2" name="Google Shape;831;p30"/>
          <p:cNvSpPr>
            <a:spLocks/>
          </p:cNvSpPr>
          <p:nvPr/>
        </p:nvSpPr>
        <p:spPr bwMode="auto">
          <a:xfrm rot="5400000">
            <a:off x="2874435" y="-404283"/>
            <a:ext cx="1803400" cy="2442633"/>
          </a:xfrm>
          <a:custGeom>
            <a:avLst/>
            <a:gdLst>
              <a:gd name="T0" fmla="*/ 1400186340 w 29738"/>
              <a:gd name="T1" fmla="*/ 1535467181 h 40284"/>
              <a:gd name="T2" fmla="*/ 1286059965 w 29738"/>
              <a:gd name="T3" fmla="*/ 1729493225 h 40284"/>
              <a:gd name="T4" fmla="*/ 1060442590 w 29738"/>
              <a:gd name="T5" fmla="*/ 305664783 h 40284"/>
              <a:gd name="T6" fmla="*/ 1111436427 w 29738"/>
              <a:gd name="T7" fmla="*/ 2115193951 h 40284"/>
              <a:gd name="T8" fmla="*/ 427149644 w 29738"/>
              <a:gd name="T9" fmla="*/ 822283143 h 40284"/>
              <a:gd name="T10" fmla="*/ 1045858719 w 29738"/>
              <a:gd name="T11" fmla="*/ 2147483646 h 40284"/>
              <a:gd name="T12" fmla="*/ 242648416 w 29738"/>
              <a:gd name="T13" fmla="*/ 1363261759 h 40284"/>
              <a:gd name="T14" fmla="*/ 980376206 w 29738"/>
              <a:gd name="T15" fmla="*/ 2147483646 h 40284"/>
              <a:gd name="T16" fmla="*/ 0 w 29738"/>
              <a:gd name="T17" fmla="*/ 1996314763 h 40284"/>
              <a:gd name="T18" fmla="*/ 968237458 w 29738"/>
              <a:gd name="T19" fmla="*/ 2147483646 h 40284"/>
              <a:gd name="T20" fmla="*/ 934272616 w 29738"/>
              <a:gd name="T21" fmla="*/ 2147483646 h 40284"/>
              <a:gd name="T22" fmla="*/ 46101543 w 29738"/>
              <a:gd name="T23" fmla="*/ 2147483646 h 40284"/>
              <a:gd name="T24" fmla="*/ 476263110 w 29738"/>
              <a:gd name="T25" fmla="*/ 2147483646 h 40284"/>
              <a:gd name="T26" fmla="*/ 914798498 w 29738"/>
              <a:gd name="T27" fmla="*/ 2147483646 h 40284"/>
              <a:gd name="T28" fmla="*/ 184408172 w 29738"/>
              <a:gd name="T29" fmla="*/ 2147483646 h 40284"/>
              <a:gd name="T30" fmla="*/ 876034418 w 29738"/>
              <a:gd name="T31" fmla="*/ 2147483646 h 40284"/>
              <a:gd name="T32" fmla="*/ 753910679 w 29738"/>
              <a:gd name="T33" fmla="*/ 2147483646 h 40284"/>
              <a:gd name="T34" fmla="*/ 1332163554 w 29738"/>
              <a:gd name="T35" fmla="*/ 2147483646 h 40284"/>
              <a:gd name="T36" fmla="*/ 958548019 w 29738"/>
              <a:gd name="T37" fmla="*/ 2147483646 h 40284"/>
              <a:gd name="T38" fmla="*/ 975483911 w 29738"/>
              <a:gd name="T39" fmla="*/ 2147483646 h 40284"/>
              <a:gd name="T40" fmla="*/ 1868263880 w 29738"/>
              <a:gd name="T41" fmla="*/ 2147483646 h 40284"/>
              <a:gd name="T42" fmla="*/ 2147483646 w 29738"/>
              <a:gd name="T43" fmla="*/ 2147483646 h 40284"/>
              <a:gd name="T44" fmla="*/ 1120375000 w 29738"/>
              <a:gd name="T45" fmla="*/ 2147483646 h 40284"/>
              <a:gd name="T46" fmla="*/ 1072579245 w 29738"/>
              <a:gd name="T47" fmla="*/ 2147483646 h 40284"/>
              <a:gd name="T48" fmla="*/ 2147483646 w 29738"/>
              <a:gd name="T49" fmla="*/ 2147483646 h 40284"/>
              <a:gd name="T50" fmla="*/ 2088049798 w 29738"/>
              <a:gd name="T51" fmla="*/ 2147483646 h 40284"/>
              <a:gd name="T52" fmla="*/ 1082270777 w 29738"/>
              <a:gd name="T53" fmla="*/ 2147483646 h 40284"/>
              <a:gd name="T54" fmla="*/ 1671623904 w 29738"/>
              <a:gd name="T55" fmla="*/ 2147483646 h 40284"/>
              <a:gd name="T56" fmla="*/ 2147483646 w 29738"/>
              <a:gd name="T57" fmla="*/ 2059423173 h 40284"/>
              <a:gd name="T58" fmla="*/ 1169581522 w 29738"/>
              <a:gd name="T59" fmla="*/ 2076352752 h 40284"/>
              <a:gd name="T60" fmla="*/ 1541879347 w 29738"/>
              <a:gd name="T61" fmla="*/ 1858907361 h 40284"/>
              <a:gd name="T62" fmla="*/ 2147483646 w 29738"/>
              <a:gd name="T63" fmla="*/ 1406900955 h 40284"/>
              <a:gd name="T64" fmla="*/ 1436503249 w 29738"/>
              <a:gd name="T65" fmla="*/ 1550045307 h 40284"/>
              <a:gd name="T66" fmla="*/ 2147483646 w 29738"/>
              <a:gd name="T67" fmla="*/ 737449203 h 40284"/>
              <a:gd name="T68" fmla="*/ 2147483646 w 29738"/>
              <a:gd name="T69" fmla="*/ 97060613 h 40284"/>
              <a:gd name="T70" fmla="*/ 2147483646 w 29738"/>
              <a:gd name="T71" fmla="*/ 601547391 h 40284"/>
              <a:gd name="T72" fmla="*/ 1943721370 w 29738"/>
              <a:gd name="T73" fmla="*/ 0 h 4028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9738" h="40284" extrusionOk="0">
                <a:moveTo>
                  <a:pt x="20659" y="0"/>
                </a:moveTo>
                <a:cubicBezTo>
                  <a:pt x="17022" y="4411"/>
                  <a:pt x="13953" y="10291"/>
                  <a:pt x="14882" y="16326"/>
                </a:cubicBezTo>
                <a:lnTo>
                  <a:pt x="14701" y="16584"/>
                </a:lnTo>
                <a:cubicBezTo>
                  <a:pt x="14340" y="17177"/>
                  <a:pt x="13979" y="17770"/>
                  <a:pt x="13669" y="18389"/>
                </a:cubicBezTo>
                <a:cubicBezTo>
                  <a:pt x="13205" y="13308"/>
                  <a:pt x="12406" y="8228"/>
                  <a:pt x="11271" y="3250"/>
                </a:cubicBezTo>
                <a:cubicBezTo>
                  <a:pt x="9698" y="8486"/>
                  <a:pt x="10497" y="14185"/>
                  <a:pt x="13463" y="18776"/>
                </a:cubicBezTo>
                <a:cubicBezTo>
                  <a:pt x="12844" y="19988"/>
                  <a:pt x="12303" y="21200"/>
                  <a:pt x="11813" y="22490"/>
                </a:cubicBezTo>
                <a:cubicBezTo>
                  <a:pt x="10342" y="17693"/>
                  <a:pt x="8150" y="12354"/>
                  <a:pt x="4540" y="8743"/>
                </a:cubicBezTo>
                <a:cubicBezTo>
                  <a:pt x="6551" y="13412"/>
                  <a:pt x="7634" y="19086"/>
                  <a:pt x="11658" y="22928"/>
                </a:cubicBezTo>
                <a:cubicBezTo>
                  <a:pt x="11451" y="23444"/>
                  <a:pt x="11271" y="23960"/>
                  <a:pt x="11116" y="24502"/>
                </a:cubicBezTo>
                <a:cubicBezTo>
                  <a:pt x="7067" y="22206"/>
                  <a:pt x="4978" y="18183"/>
                  <a:pt x="2579" y="14495"/>
                </a:cubicBezTo>
                <a:cubicBezTo>
                  <a:pt x="3559" y="18802"/>
                  <a:pt x="5571" y="24579"/>
                  <a:pt x="10884" y="25250"/>
                </a:cubicBezTo>
                <a:cubicBezTo>
                  <a:pt x="10729" y="25765"/>
                  <a:pt x="10652" y="25997"/>
                  <a:pt x="10420" y="26926"/>
                </a:cubicBezTo>
                <a:cubicBezTo>
                  <a:pt x="6758" y="25688"/>
                  <a:pt x="2786" y="24553"/>
                  <a:pt x="0" y="21226"/>
                </a:cubicBezTo>
                <a:cubicBezTo>
                  <a:pt x="136" y="25466"/>
                  <a:pt x="4517" y="27533"/>
                  <a:pt x="8624" y="27533"/>
                </a:cubicBezTo>
                <a:cubicBezTo>
                  <a:pt x="9188" y="27533"/>
                  <a:pt x="9748" y="27494"/>
                  <a:pt x="10291" y="27416"/>
                </a:cubicBezTo>
                <a:cubicBezTo>
                  <a:pt x="10162" y="27932"/>
                  <a:pt x="10033" y="28422"/>
                  <a:pt x="9930" y="28938"/>
                </a:cubicBezTo>
                <a:cubicBezTo>
                  <a:pt x="7962" y="29088"/>
                  <a:pt x="5995" y="29292"/>
                  <a:pt x="3944" y="29292"/>
                </a:cubicBezTo>
                <a:cubicBezTo>
                  <a:pt x="2822" y="29292"/>
                  <a:pt x="1676" y="29231"/>
                  <a:pt x="490" y="29067"/>
                </a:cubicBezTo>
                <a:cubicBezTo>
                  <a:pt x="1849" y="30026"/>
                  <a:pt x="3422" y="30331"/>
                  <a:pt x="5062" y="30331"/>
                </a:cubicBezTo>
                <a:cubicBezTo>
                  <a:pt x="6596" y="30331"/>
                  <a:pt x="8190" y="30064"/>
                  <a:pt x="9723" y="29814"/>
                </a:cubicBezTo>
                <a:cubicBezTo>
                  <a:pt x="9620" y="30253"/>
                  <a:pt x="9543" y="30666"/>
                  <a:pt x="9466" y="31104"/>
                </a:cubicBezTo>
                <a:cubicBezTo>
                  <a:pt x="6912" y="31517"/>
                  <a:pt x="4617" y="33245"/>
                  <a:pt x="1960" y="34122"/>
                </a:cubicBezTo>
                <a:cubicBezTo>
                  <a:pt x="2357" y="34238"/>
                  <a:pt x="2774" y="34290"/>
                  <a:pt x="3202" y="34290"/>
                </a:cubicBezTo>
                <a:cubicBezTo>
                  <a:pt x="5248" y="34290"/>
                  <a:pt x="7562" y="33085"/>
                  <a:pt x="9311" y="31826"/>
                </a:cubicBezTo>
                <a:cubicBezTo>
                  <a:pt x="8167" y="38164"/>
                  <a:pt x="7894" y="40283"/>
                  <a:pt x="8013" y="40283"/>
                </a:cubicBezTo>
                <a:cubicBezTo>
                  <a:pt x="8206" y="40283"/>
                  <a:pt x="9423" y="34747"/>
                  <a:pt x="9646" y="32548"/>
                </a:cubicBezTo>
                <a:cubicBezTo>
                  <a:pt x="10136" y="34431"/>
                  <a:pt x="11967" y="36881"/>
                  <a:pt x="14159" y="36984"/>
                </a:cubicBezTo>
                <a:cubicBezTo>
                  <a:pt x="12483" y="35592"/>
                  <a:pt x="12122" y="32780"/>
                  <a:pt x="9852" y="31491"/>
                </a:cubicBezTo>
                <a:cubicBezTo>
                  <a:pt x="9956" y="30949"/>
                  <a:pt x="10059" y="30382"/>
                  <a:pt x="10188" y="29814"/>
                </a:cubicBezTo>
                <a:cubicBezTo>
                  <a:pt x="11451" y="32445"/>
                  <a:pt x="15681" y="33941"/>
                  <a:pt x="18415" y="34508"/>
                </a:cubicBezTo>
                <a:cubicBezTo>
                  <a:pt x="15733" y="33116"/>
                  <a:pt x="13747" y="29557"/>
                  <a:pt x="10368" y="29067"/>
                </a:cubicBezTo>
                <a:cubicBezTo>
                  <a:pt x="10471" y="28499"/>
                  <a:pt x="10626" y="27958"/>
                  <a:pt x="10755" y="27416"/>
                </a:cubicBezTo>
                <a:cubicBezTo>
                  <a:pt x="13341" y="28949"/>
                  <a:pt x="16615" y="30151"/>
                  <a:pt x="19857" y="30151"/>
                </a:cubicBezTo>
                <a:cubicBezTo>
                  <a:pt x="21141" y="30151"/>
                  <a:pt x="22421" y="29963"/>
                  <a:pt x="23650" y="29531"/>
                </a:cubicBezTo>
                <a:cubicBezTo>
                  <a:pt x="23516" y="29538"/>
                  <a:pt x="23382" y="29542"/>
                  <a:pt x="23248" y="29542"/>
                </a:cubicBezTo>
                <a:cubicBezTo>
                  <a:pt x="19522" y="29542"/>
                  <a:pt x="15846" y="26761"/>
                  <a:pt x="11908" y="26761"/>
                </a:cubicBezTo>
                <a:cubicBezTo>
                  <a:pt x="11577" y="26761"/>
                  <a:pt x="11245" y="26780"/>
                  <a:pt x="10910" y="26823"/>
                </a:cubicBezTo>
                <a:cubicBezTo>
                  <a:pt x="11013" y="26359"/>
                  <a:pt x="11142" y="25894"/>
                  <a:pt x="11400" y="25017"/>
                </a:cubicBezTo>
                <a:cubicBezTo>
                  <a:pt x="14088" y="25693"/>
                  <a:pt x="17223" y="26342"/>
                  <a:pt x="19887" y="26342"/>
                </a:cubicBezTo>
                <a:cubicBezTo>
                  <a:pt x="21696" y="26342"/>
                  <a:pt x="23288" y="26042"/>
                  <a:pt x="24373" y="25250"/>
                </a:cubicBezTo>
                <a:cubicBezTo>
                  <a:pt x="23649" y="25368"/>
                  <a:pt x="22922" y="25416"/>
                  <a:pt x="22193" y="25416"/>
                </a:cubicBezTo>
                <a:cubicBezTo>
                  <a:pt x="19226" y="25416"/>
                  <a:pt x="16227" y="24628"/>
                  <a:pt x="13264" y="24628"/>
                </a:cubicBezTo>
                <a:cubicBezTo>
                  <a:pt x="12675" y="24628"/>
                  <a:pt x="12088" y="24659"/>
                  <a:pt x="11503" y="24734"/>
                </a:cubicBezTo>
                <a:cubicBezTo>
                  <a:pt x="11684" y="24141"/>
                  <a:pt x="11890" y="23547"/>
                  <a:pt x="12096" y="22954"/>
                </a:cubicBezTo>
                <a:cubicBezTo>
                  <a:pt x="13934" y="23651"/>
                  <a:pt x="15855" y="23994"/>
                  <a:pt x="17767" y="23994"/>
                </a:cubicBezTo>
                <a:cubicBezTo>
                  <a:pt x="20523" y="23994"/>
                  <a:pt x="23262" y="23282"/>
                  <a:pt x="25714" y="21897"/>
                </a:cubicBezTo>
                <a:cubicBezTo>
                  <a:pt x="24100" y="22475"/>
                  <a:pt x="22386" y="22662"/>
                  <a:pt x="20631" y="22662"/>
                </a:cubicBezTo>
                <a:cubicBezTo>
                  <a:pt x="17926" y="22662"/>
                  <a:pt x="15122" y="22218"/>
                  <a:pt x="12431" y="22077"/>
                </a:cubicBezTo>
                <a:cubicBezTo>
                  <a:pt x="12793" y="21175"/>
                  <a:pt x="12844" y="21020"/>
                  <a:pt x="13566" y="19524"/>
                </a:cubicBezTo>
                <a:cubicBezTo>
                  <a:pt x="14461" y="19680"/>
                  <a:pt x="15415" y="19765"/>
                  <a:pt x="16388" y="19765"/>
                </a:cubicBezTo>
                <a:cubicBezTo>
                  <a:pt x="20240" y="19765"/>
                  <a:pt x="24403" y="18438"/>
                  <a:pt x="26462" y="14959"/>
                </a:cubicBezTo>
                <a:cubicBezTo>
                  <a:pt x="22722" y="17744"/>
                  <a:pt x="17925" y="17744"/>
                  <a:pt x="13747" y="19137"/>
                </a:cubicBezTo>
                <a:cubicBezTo>
                  <a:pt x="14211" y="18234"/>
                  <a:pt x="14701" y="17332"/>
                  <a:pt x="15268" y="16481"/>
                </a:cubicBezTo>
                <a:cubicBezTo>
                  <a:pt x="21071" y="15526"/>
                  <a:pt x="27983" y="10936"/>
                  <a:pt x="29221" y="7841"/>
                </a:cubicBezTo>
                <a:cubicBezTo>
                  <a:pt x="25121" y="10858"/>
                  <a:pt x="20194" y="13360"/>
                  <a:pt x="15630" y="16016"/>
                </a:cubicBezTo>
                <a:cubicBezTo>
                  <a:pt x="18931" y="11271"/>
                  <a:pt x="28731" y="5829"/>
                  <a:pt x="29737" y="1032"/>
                </a:cubicBezTo>
                <a:cubicBezTo>
                  <a:pt x="27803" y="3173"/>
                  <a:pt x="25249" y="4668"/>
                  <a:pt x="22954" y="6396"/>
                </a:cubicBezTo>
                <a:cubicBezTo>
                  <a:pt x="19369" y="8821"/>
                  <a:pt x="18080" y="12483"/>
                  <a:pt x="15243" y="15759"/>
                </a:cubicBezTo>
                <a:cubicBezTo>
                  <a:pt x="16223" y="10368"/>
                  <a:pt x="19627" y="5649"/>
                  <a:pt x="20659" y="0"/>
                </a:cubicBez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lIns="121900" tIns="121900" rIns="121900" bIns="121900" anchor="ctr"/>
          <a:lstStyle/>
          <a:p>
            <a:pPr marL="0" marR="0" lvl="0" indent="0" algn="l" defTabSz="121917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grpSp>
        <p:nvGrpSpPr>
          <p:cNvPr id="3" name="Google Shape;832;p30"/>
          <p:cNvGrpSpPr>
            <a:grpSpLocks/>
          </p:cNvGrpSpPr>
          <p:nvPr/>
        </p:nvGrpSpPr>
        <p:grpSpPr bwMode="auto">
          <a:xfrm rot="10800000">
            <a:off x="8765118" y="-535517"/>
            <a:ext cx="1972733" cy="1657351"/>
            <a:chOff x="4649450" y="3501085"/>
            <a:chExt cx="1170736" cy="983475"/>
          </a:xfrm>
        </p:grpSpPr>
        <p:sp>
          <p:nvSpPr>
            <p:cNvPr id="4" name="Google Shape;833;p30"/>
            <p:cNvSpPr/>
            <p:nvPr/>
          </p:nvSpPr>
          <p:spPr>
            <a:xfrm>
              <a:off x="4654475" y="4150454"/>
              <a:ext cx="455984" cy="168309"/>
            </a:xfrm>
            <a:custGeom>
              <a:avLst/>
              <a:gdLst/>
              <a:ahLst/>
              <a:cxnLst/>
              <a:rect l="l" t="t" r="r" b="b"/>
              <a:pathLst>
                <a:path w="18259" h="6731" extrusionOk="0">
                  <a:moveTo>
                    <a:pt x="14506" y="1"/>
                  </a:moveTo>
                  <a:lnTo>
                    <a:pt x="14454" y="52"/>
                  </a:lnTo>
                  <a:cubicBezTo>
                    <a:pt x="10483" y="3121"/>
                    <a:pt x="5815" y="5107"/>
                    <a:pt x="888" y="5855"/>
                  </a:cubicBezTo>
                  <a:cubicBezTo>
                    <a:pt x="21" y="6472"/>
                    <a:pt x="0" y="6730"/>
                    <a:pt x="534" y="6730"/>
                  </a:cubicBezTo>
                  <a:cubicBezTo>
                    <a:pt x="3080" y="6730"/>
                    <a:pt x="18259" y="854"/>
                    <a:pt x="14506" y="1"/>
                  </a:cubicBezTo>
                  <a:close/>
                </a:path>
              </a:pathLst>
            </a:custGeom>
            <a:solidFill>
              <a:schemeClr val="accent6"/>
            </a:solidFill>
            <a:ln>
              <a:noFill/>
            </a:ln>
          </p:spPr>
          <p:txBody>
            <a:bodyPr spcFirstLastPara="1" lIns="91425" tIns="91425" rIns="91425" bIns="91425" anchor="ctr"/>
            <a:lstStyle/>
            <a:p>
              <a:pPr marL="0" marR="0" lvl="0" indent="0" algn="l" defTabSz="1219170" rtl="0" eaLnBrk="1" fontAlgn="base"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sp>
          <p:nvSpPr>
            <p:cNvPr id="5" name="Google Shape;834;p30"/>
            <p:cNvSpPr>
              <a:spLocks/>
            </p:cNvSpPr>
            <p:nvPr/>
          </p:nvSpPr>
          <p:spPr bwMode="auto">
            <a:xfrm>
              <a:off x="4702761" y="3501085"/>
              <a:ext cx="1117425" cy="983475"/>
            </a:xfrm>
            <a:custGeom>
              <a:avLst/>
              <a:gdLst>
                <a:gd name="T0" fmla="*/ 568421875 w 44697"/>
                <a:gd name="T1" fmla="*/ 93421875 h 39339"/>
                <a:gd name="T2" fmla="*/ 558546875 w 44697"/>
                <a:gd name="T3" fmla="*/ 141171875 h 39339"/>
                <a:gd name="T4" fmla="*/ 538640625 w 44697"/>
                <a:gd name="T5" fmla="*/ 148218750 h 39339"/>
                <a:gd name="T6" fmla="*/ 540812500 w 44697"/>
                <a:gd name="T7" fmla="*/ 105296875 h 39339"/>
                <a:gd name="T8" fmla="*/ 568421875 w 44697"/>
                <a:gd name="T9" fmla="*/ 93421875 h 39339"/>
                <a:gd name="T10" fmla="*/ 330812500 w 44697"/>
                <a:gd name="T11" fmla="*/ 156265625 h 39339"/>
                <a:gd name="T12" fmla="*/ 333281250 w 44697"/>
                <a:gd name="T13" fmla="*/ 156484375 h 39339"/>
                <a:gd name="T14" fmla="*/ 318171875 w 44697"/>
                <a:gd name="T15" fmla="*/ 225640625 h 39339"/>
                <a:gd name="T16" fmla="*/ 315546875 w 44697"/>
                <a:gd name="T17" fmla="*/ 225390625 h 39339"/>
                <a:gd name="T18" fmla="*/ 330812500 w 44697"/>
                <a:gd name="T19" fmla="*/ 156265625 h 39339"/>
                <a:gd name="T20" fmla="*/ 308812500 w 44697"/>
                <a:gd name="T21" fmla="*/ 337437500 h 39339"/>
                <a:gd name="T22" fmla="*/ 331671875 w 44697"/>
                <a:gd name="T23" fmla="*/ 342250000 h 39339"/>
                <a:gd name="T24" fmla="*/ 334062500 w 44697"/>
                <a:gd name="T25" fmla="*/ 393734375 h 39339"/>
                <a:gd name="T26" fmla="*/ 310703125 w 44697"/>
                <a:gd name="T27" fmla="*/ 388593750 h 39339"/>
                <a:gd name="T28" fmla="*/ 308812500 w 44697"/>
                <a:gd name="T29" fmla="*/ 337437500 h 39339"/>
                <a:gd name="T30" fmla="*/ 377843750 w 44697"/>
                <a:gd name="T31" fmla="*/ 408781250 h 39339"/>
                <a:gd name="T32" fmla="*/ 404203125 w 44697"/>
                <a:gd name="T33" fmla="*/ 431718750 h 39339"/>
                <a:gd name="T34" fmla="*/ 392500000 w 44697"/>
                <a:gd name="T35" fmla="*/ 437390625 h 39339"/>
                <a:gd name="T36" fmla="*/ 366328125 w 44697"/>
                <a:gd name="T37" fmla="*/ 414390625 h 39339"/>
                <a:gd name="T38" fmla="*/ 377843750 w 44697"/>
                <a:gd name="T39" fmla="*/ 408781250 h 39339"/>
                <a:gd name="T40" fmla="*/ 400093750 w 44697"/>
                <a:gd name="T41" fmla="*/ 0 h 39339"/>
                <a:gd name="T42" fmla="*/ 279687500 w 44697"/>
                <a:gd name="T43" fmla="*/ 100875000 h 39339"/>
                <a:gd name="T44" fmla="*/ 274265625 w 44697"/>
                <a:gd name="T45" fmla="*/ 248312500 h 39339"/>
                <a:gd name="T46" fmla="*/ 247046875 w 44697"/>
                <a:gd name="T47" fmla="*/ 211687500 h 39339"/>
                <a:gd name="T48" fmla="*/ 263968750 w 44697"/>
                <a:gd name="T49" fmla="*/ 32765625 h 39339"/>
                <a:gd name="T50" fmla="*/ 263968750 w 44697"/>
                <a:gd name="T51" fmla="*/ 32765625 h 39339"/>
                <a:gd name="T52" fmla="*/ 179015625 w 44697"/>
                <a:gd name="T53" fmla="*/ 322359375 h 39339"/>
                <a:gd name="T54" fmla="*/ 176515625 w 44697"/>
                <a:gd name="T55" fmla="*/ 322109375 h 39339"/>
                <a:gd name="T56" fmla="*/ 97937500 w 44697"/>
                <a:gd name="T57" fmla="*/ 144390625 h 39339"/>
                <a:gd name="T58" fmla="*/ 97937500 w 44697"/>
                <a:gd name="T59" fmla="*/ 144390625 h 39339"/>
                <a:gd name="T60" fmla="*/ 21375000 w 44697"/>
                <a:gd name="T61" fmla="*/ 330171875 h 39339"/>
                <a:gd name="T62" fmla="*/ 133796875 w 44697"/>
                <a:gd name="T63" fmla="*/ 420828125 h 39339"/>
                <a:gd name="T64" fmla="*/ 205937500 w 44697"/>
                <a:gd name="T65" fmla="*/ 579609375 h 39339"/>
                <a:gd name="T66" fmla="*/ 321625000 w 44697"/>
                <a:gd name="T67" fmla="*/ 614656250 h 39339"/>
                <a:gd name="T68" fmla="*/ 401375000 w 44697"/>
                <a:gd name="T69" fmla="*/ 590093750 h 39339"/>
                <a:gd name="T70" fmla="*/ 343359375 w 44697"/>
                <a:gd name="T71" fmla="*/ 557843750 h 39339"/>
                <a:gd name="T72" fmla="*/ 249859375 w 44697"/>
                <a:gd name="T73" fmla="*/ 462750000 h 39339"/>
                <a:gd name="T74" fmla="*/ 259890625 w 44697"/>
                <a:gd name="T75" fmla="*/ 461968750 h 39339"/>
                <a:gd name="T76" fmla="*/ 447968750 w 44697"/>
                <a:gd name="T77" fmla="*/ 519750000 h 39339"/>
                <a:gd name="T78" fmla="*/ 507359375 w 44697"/>
                <a:gd name="T79" fmla="*/ 502234375 h 39339"/>
                <a:gd name="T80" fmla="*/ 577078125 w 44697"/>
                <a:gd name="T81" fmla="*/ 433734375 h 39339"/>
                <a:gd name="T82" fmla="*/ 577078125 w 44697"/>
                <a:gd name="T83" fmla="*/ 433734375 h 39339"/>
                <a:gd name="T84" fmla="*/ 531578125 w 44697"/>
                <a:gd name="T85" fmla="*/ 436671875 h 39339"/>
                <a:gd name="T86" fmla="*/ 401375000 w 44697"/>
                <a:gd name="T87" fmla="*/ 379328125 h 39339"/>
                <a:gd name="T88" fmla="*/ 419578125 w 44697"/>
                <a:gd name="T89" fmla="*/ 361828125 h 39339"/>
                <a:gd name="T90" fmla="*/ 546062500 w 44697"/>
                <a:gd name="T91" fmla="*/ 382265625 h 39339"/>
                <a:gd name="T92" fmla="*/ 567406250 w 44697"/>
                <a:gd name="T93" fmla="*/ 377312500 h 39339"/>
                <a:gd name="T94" fmla="*/ 642765625 w 44697"/>
                <a:gd name="T95" fmla="*/ 289062500 h 39339"/>
                <a:gd name="T96" fmla="*/ 642765625 w 44697"/>
                <a:gd name="T97" fmla="*/ 289062500 h 39339"/>
                <a:gd name="T98" fmla="*/ 569609375 w 44697"/>
                <a:gd name="T99" fmla="*/ 299906250 h 39339"/>
                <a:gd name="T100" fmla="*/ 519453125 w 44697"/>
                <a:gd name="T101" fmla="*/ 245937500 h 39339"/>
                <a:gd name="T102" fmla="*/ 662109375 w 44697"/>
                <a:gd name="T103" fmla="*/ 203218750 h 39339"/>
                <a:gd name="T104" fmla="*/ 683468750 w 44697"/>
                <a:gd name="T105" fmla="*/ 64203125 h 39339"/>
                <a:gd name="T106" fmla="*/ 564890625 w 44697"/>
                <a:gd name="T107" fmla="*/ 31984375 h 39339"/>
                <a:gd name="T108" fmla="*/ 453765625 w 44697"/>
                <a:gd name="T109" fmla="*/ 127062500 h 39339"/>
                <a:gd name="T110" fmla="*/ 425046875 w 44697"/>
                <a:gd name="T111" fmla="*/ 158625000 h 39339"/>
                <a:gd name="T112" fmla="*/ 406625000 w 44697"/>
                <a:gd name="T113" fmla="*/ 152046875 h 39339"/>
                <a:gd name="T114" fmla="*/ 429187500 w 44697"/>
                <a:gd name="T115" fmla="*/ 16640625 h 39339"/>
                <a:gd name="T116" fmla="*/ 400093750 w 44697"/>
                <a:gd name="T117" fmla="*/ 0 h 39339"/>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44697" h="39339" extrusionOk="0">
                  <a:moveTo>
                    <a:pt x="36379" y="5979"/>
                  </a:moveTo>
                  <a:cubicBezTo>
                    <a:pt x="37626" y="5979"/>
                    <a:pt x="37864" y="7555"/>
                    <a:pt x="35747" y="9035"/>
                  </a:cubicBezTo>
                  <a:cubicBezTo>
                    <a:pt x="35259" y="9350"/>
                    <a:pt x="34824" y="9486"/>
                    <a:pt x="34473" y="9486"/>
                  </a:cubicBezTo>
                  <a:cubicBezTo>
                    <a:pt x="33357" y="9486"/>
                    <a:pt x="33082" y="8112"/>
                    <a:pt x="34612" y="6739"/>
                  </a:cubicBezTo>
                  <a:cubicBezTo>
                    <a:pt x="35297" y="6203"/>
                    <a:pt x="35910" y="5979"/>
                    <a:pt x="36379" y="5979"/>
                  </a:cubicBezTo>
                  <a:close/>
                  <a:moveTo>
                    <a:pt x="21172" y="10001"/>
                  </a:moveTo>
                  <a:cubicBezTo>
                    <a:pt x="21224" y="10001"/>
                    <a:pt x="21276" y="10006"/>
                    <a:pt x="21330" y="10015"/>
                  </a:cubicBezTo>
                  <a:cubicBezTo>
                    <a:pt x="22725" y="10339"/>
                    <a:pt x="21930" y="14441"/>
                    <a:pt x="20363" y="14441"/>
                  </a:cubicBezTo>
                  <a:cubicBezTo>
                    <a:pt x="20308" y="14441"/>
                    <a:pt x="20252" y="14435"/>
                    <a:pt x="20195" y="14425"/>
                  </a:cubicBezTo>
                  <a:cubicBezTo>
                    <a:pt x="18771" y="14125"/>
                    <a:pt x="19573" y="10001"/>
                    <a:pt x="21172" y="10001"/>
                  </a:cubicBezTo>
                  <a:close/>
                  <a:moveTo>
                    <a:pt x="19764" y="21596"/>
                  </a:moveTo>
                  <a:cubicBezTo>
                    <a:pt x="20187" y="21596"/>
                    <a:pt x="20679" y="21690"/>
                    <a:pt x="21227" y="21904"/>
                  </a:cubicBezTo>
                  <a:cubicBezTo>
                    <a:pt x="23760" y="23171"/>
                    <a:pt x="23321" y="25199"/>
                    <a:pt x="21380" y="25199"/>
                  </a:cubicBezTo>
                  <a:cubicBezTo>
                    <a:pt x="20950" y="25199"/>
                    <a:pt x="20447" y="25099"/>
                    <a:pt x="19885" y="24870"/>
                  </a:cubicBezTo>
                  <a:cubicBezTo>
                    <a:pt x="17338" y="23618"/>
                    <a:pt x="17796" y="21596"/>
                    <a:pt x="19764" y="21596"/>
                  </a:cubicBezTo>
                  <a:close/>
                  <a:moveTo>
                    <a:pt x="24182" y="26162"/>
                  </a:moveTo>
                  <a:cubicBezTo>
                    <a:pt x="24978" y="26162"/>
                    <a:pt x="26067" y="26763"/>
                    <a:pt x="25869" y="27630"/>
                  </a:cubicBezTo>
                  <a:cubicBezTo>
                    <a:pt x="25759" y="27880"/>
                    <a:pt x="25466" y="27993"/>
                    <a:pt x="25120" y="27993"/>
                  </a:cubicBezTo>
                  <a:cubicBezTo>
                    <a:pt x="24325" y="27993"/>
                    <a:pt x="23247" y="27401"/>
                    <a:pt x="23445" y="26521"/>
                  </a:cubicBezTo>
                  <a:cubicBezTo>
                    <a:pt x="23553" y="26273"/>
                    <a:pt x="23840" y="26162"/>
                    <a:pt x="24182" y="26162"/>
                  </a:cubicBezTo>
                  <a:close/>
                  <a:moveTo>
                    <a:pt x="25606" y="0"/>
                  </a:moveTo>
                  <a:cubicBezTo>
                    <a:pt x="22588" y="0"/>
                    <a:pt x="17675" y="4496"/>
                    <a:pt x="17900" y="6456"/>
                  </a:cubicBezTo>
                  <a:cubicBezTo>
                    <a:pt x="16987" y="8479"/>
                    <a:pt x="18562" y="15892"/>
                    <a:pt x="17553" y="15892"/>
                  </a:cubicBezTo>
                  <a:cubicBezTo>
                    <a:pt x="17250" y="15892"/>
                    <a:pt x="16715" y="15226"/>
                    <a:pt x="15811" y="13548"/>
                  </a:cubicBezTo>
                  <a:cubicBezTo>
                    <a:pt x="13644" y="6765"/>
                    <a:pt x="18519" y="3541"/>
                    <a:pt x="16894" y="2097"/>
                  </a:cubicBezTo>
                  <a:cubicBezTo>
                    <a:pt x="4927" y="6524"/>
                    <a:pt x="13981" y="20631"/>
                    <a:pt x="11457" y="20631"/>
                  </a:cubicBezTo>
                  <a:cubicBezTo>
                    <a:pt x="11408" y="20631"/>
                    <a:pt x="11355" y="20625"/>
                    <a:pt x="11297" y="20615"/>
                  </a:cubicBezTo>
                  <a:cubicBezTo>
                    <a:pt x="3844" y="16823"/>
                    <a:pt x="7919" y="10273"/>
                    <a:pt x="6268" y="9241"/>
                  </a:cubicBezTo>
                  <a:cubicBezTo>
                    <a:pt x="1780" y="9447"/>
                    <a:pt x="1" y="18345"/>
                    <a:pt x="1368" y="21131"/>
                  </a:cubicBezTo>
                  <a:cubicBezTo>
                    <a:pt x="2425" y="24225"/>
                    <a:pt x="5314" y="26727"/>
                    <a:pt x="8563" y="26933"/>
                  </a:cubicBezTo>
                  <a:cubicBezTo>
                    <a:pt x="6681" y="33304"/>
                    <a:pt x="11968" y="36295"/>
                    <a:pt x="13180" y="37095"/>
                  </a:cubicBezTo>
                  <a:cubicBezTo>
                    <a:pt x="16091" y="38759"/>
                    <a:pt x="18570" y="39338"/>
                    <a:pt x="20584" y="39338"/>
                  </a:cubicBezTo>
                  <a:cubicBezTo>
                    <a:pt x="22940" y="39338"/>
                    <a:pt x="24659" y="38544"/>
                    <a:pt x="25688" y="37766"/>
                  </a:cubicBezTo>
                  <a:cubicBezTo>
                    <a:pt x="27932" y="35831"/>
                    <a:pt x="26101" y="36167"/>
                    <a:pt x="21975" y="35702"/>
                  </a:cubicBezTo>
                  <a:cubicBezTo>
                    <a:pt x="17100" y="35522"/>
                    <a:pt x="14469" y="31086"/>
                    <a:pt x="15991" y="29616"/>
                  </a:cubicBezTo>
                  <a:cubicBezTo>
                    <a:pt x="16201" y="29582"/>
                    <a:pt x="16415" y="29566"/>
                    <a:pt x="16633" y="29566"/>
                  </a:cubicBezTo>
                  <a:cubicBezTo>
                    <a:pt x="19978" y="29566"/>
                    <a:pt x="24301" y="33264"/>
                    <a:pt x="28670" y="33264"/>
                  </a:cubicBezTo>
                  <a:cubicBezTo>
                    <a:pt x="29941" y="33264"/>
                    <a:pt x="31216" y="32951"/>
                    <a:pt x="32471" y="32143"/>
                  </a:cubicBezTo>
                  <a:cubicBezTo>
                    <a:pt x="34277" y="31215"/>
                    <a:pt x="38068" y="28558"/>
                    <a:pt x="36933" y="27759"/>
                  </a:cubicBezTo>
                  <a:cubicBezTo>
                    <a:pt x="35945" y="27884"/>
                    <a:pt x="34966" y="27947"/>
                    <a:pt x="34021" y="27947"/>
                  </a:cubicBezTo>
                  <a:cubicBezTo>
                    <a:pt x="29910" y="27947"/>
                    <a:pt x="26443" y="26752"/>
                    <a:pt x="25688" y="24277"/>
                  </a:cubicBezTo>
                  <a:cubicBezTo>
                    <a:pt x="25424" y="23442"/>
                    <a:pt x="25932" y="23157"/>
                    <a:pt x="26853" y="23157"/>
                  </a:cubicBezTo>
                  <a:cubicBezTo>
                    <a:pt x="28828" y="23157"/>
                    <a:pt x="32703" y="24465"/>
                    <a:pt x="34948" y="24465"/>
                  </a:cubicBezTo>
                  <a:cubicBezTo>
                    <a:pt x="35537" y="24465"/>
                    <a:pt x="36013" y="24375"/>
                    <a:pt x="36314" y="24148"/>
                  </a:cubicBezTo>
                  <a:cubicBezTo>
                    <a:pt x="38816" y="23606"/>
                    <a:pt x="43303" y="19274"/>
                    <a:pt x="41137" y="18500"/>
                  </a:cubicBezTo>
                  <a:cubicBezTo>
                    <a:pt x="39565" y="18986"/>
                    <a:pt x="37927" y="19194"/>
                    <a:pt x="36455" y="19194"/>
                  </a:cubicBezTo>
                  <a:cubicBezTo>
                    <a:pt x="32299" y="19194"/>
                    <a:pt x="29474" y="17531"/>
                    <a:pt x="33245" y="15740"/>
                  </a:cubicBezTo>
                  <a:cubicBezTo>
                    <a:pt x="36340" y="14554"/>
                    <a:pt x="40131" y="15818"/>
                    <a:pt x="42375" y="13006"/>
                  </a:cubicBezTo>
                  <a:cubicBezTo>
                    <a:pt x="43355" y="10453"/>
                    <a:pt x="44696" y="5966"/>
                    <a:pt x="43742" y="4109"/>
                  </a:cubicBezTo>
                  <a:cubicBezTo>
                    <a:pt x="41314" y="2858"/>
                    <a:pt x="38595" y="2047"/>
                    <a:pt x="36153" y="2047"/>
                  </a:cubicBezTo>
                  <a:cubicBezTo>
                    <a:pt x="32654" y="2047"/>
                    <a:pt x="29725" y="3712"/>
                    <a:pt x="29041" y="8132"/>
                  </a:cubicBezTo>
                  <a:cubicBezTo>
                    <a:pt x="28743" y="9270"/>
                    <a:pt x="28120" y="10152"/>
                    <a:pt x="27203" y="10152"/>
                  </a:cubicBezTo>
                  <a:cubicBezTo>
                    <a:pt x="26852" y="10152"/>
                    <a:pt x="26459" y="10023"/>
                    <a:pt x="26024" y="9731"/>
                  </a:cubicBezTo>
                  <a:cubicBezTo>
                    <a:pt x="23651" y="7100"/>
                    <a:pt x="26901" y="3851"/>
                    <a:pt x="27468" y="1065"/>
                  </a:cubicBezTo>
                  <a:cubicBezTo>
                    <a:pt x="27065" y="312"/>
                    <a:pt x="26401" y="0"/>
                    <a:pt x="25606" y="0"/>
                  </a:cubicBez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marL="0" marR="0" lvl="0" indent="0" algn="l" defTabSz="121917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sp>
          <p:nvSpPr>
            <p:cNvPr id="6" name="Google Shape;835;p30"/>
            <p:cNvSpPr/>
            <p:nvPr/>
          </p:nvSpPr>
          <p:spPr>
            <a:xfrm>
              <a:off x="4841642" y="3611616"/>
              <a:ext cx="811476" cy="762413"/>
            </a:xfrm>
            <a:custGeom>
              <a:avLst/>
              <a:gdLst/>
              <a:ahLst/>
              <a:cxnLst/>
              <a:rect l="l" t="t" r="r" b="b"/>
              <a:pathLst>
                <a:path w="32471" h="30460" extrusionOk="0">
                  <a:moveTo>
                    <a:pt x="21097" y="0"/>
                  </a:moveTo>
                  <a:lnTo>
                    <a:pt x="21097" y="0"/>
                  </a:lnTo>
                  <a:cubicBezTo>
                    <a:pt x="18312" y="4075"/>
                    <a:pt x="17873" y="9827"/>
                    <a:pt x="20014" y="14675"/>
                  </a:cubicBezTo>
                  <a:cubicBezTo>
                    <a:pt x="17796" y="15759"/>
                    <a:pt x="15114" y="17177"/>
                    <a:pt x="12663" y="18544"/>
                  </a:cubicBezTo>
                  <a:cubicBezTo>
                    <a:pt x="8614" y="14005"/>
                    <a:pt x="8589" y="9827"/>
                    <a:pt x="10007" y="4901"/>
                  </a:cubicBezTo>
                  <a:lnTo>
                    <a:pt x="10007" y="4901"/>
                  </a:lnTo>
                  <a:cubicBezTo>
                    <a:pt x="7841" y="9208"/>
                    <a:pt x="8924" y="14908"/>
                    <a:pt x="12457" y="18647"/>
                  </a:cubicBezTo>
                  <a:cubicBezTo>
                    <a:pt x="10884" y="19524"/>
                    <a:pt x="8769" y="20762"/>
                    <a:pt x="6912" y="21897"/>
                  </a:cubicBezTo>
                  <a:cubicBezTo>
                    <a:pt x="2192" y="20607"/>
                    <a:pt x="26" y="15217"/>
                    <a:pt x="464" y="10446"/>
                  </a:cubicBezTo>
                  <a:lnTo>
                    <a:pt x="464" y="10446"/>
                  </a:lnTo>
                  <a:cubicBezTo>
                    <a:pt x="0" y="10884"/>
                    <a:pt x="284" y="12096"/>
                    <a:pt x="258" y="13231"/>
                  </a:cubicBezTo>
                  <a:cubicBezTo>
                    <a:pt x="568" y="16739"/>
                    <a:pt x="2734" y="20891"/>
                    <a:pt x="6628" y="22052"/>
                  </a:cubicBezTo>
                  <a:cubicBezTo>
                    <a:pt x="6345" y="22464"/>
                    <a:pt x="4153" y="23135"/>
                    <a:pt x="4230" y="23805"/>
                  </a:cubicBezTo>
                  <a:cubicBezTo>
                    <a:pt x="4926" y="23367"/>
                    <a:pt x="6061" y="22671"/>
                    <a:pt x="7170" y="22000"/>
                  </a:cubicBezTo>
                  <a:lnTo>
                    <a:pt x="7170" y="22000"/>
                  </a:lnTo>
                  <a:cubicBezTo>
                    <a:pt x="5519" y="24527"/>
                    <a:pt x="6783" y="29840"/>
                    <a:pt x="9491" y="30459"/>
                  </a:cubicBezTo>
                  <a:cubicBezTo>
                    <a:pt x="5881" y="28138"/>
                    <a:pt x="5287" y="21819"/>
                    <a:pt x="10162" y="20220"/>
                  </a:cubicBezTo>
                  <a:cubicBezTo>
                    <a:pt x="14902" y="21989"/>
                    <a:pt x="18574" y="27881"/>
                    <a:pt x="24211" y="27881"/>
                  </a:cubicBezTo>
                  <a:cubicBezTo>
                    <a:pt x="24248" y="27881"/>
                    <a:pt x="24284" y="27881"/>
                    <a:pt x="24321" y="27880"/>
                  </a:cubicBezTo>
                  <a:cubicBezTo>
                    <a:pt x="18956" y="27236"/>
                    <a:pt x="15397" y="22438"/>
                    <a:pt x="10394" y="20091"/>
                  </a:cubicBezTo>
                  <a:cubicBezTo>
                    <a:pt x="13515" y="18286"/>
                    <a:pt x="16816" y="16507"/>
                    <a:pt x="20246" y="14804"/>
                  </a:cubicBezTo>
                  <a:lnTo>
                    <a:pt x="21871" y="14005"/>
                  </a:lnTo>
                  <a:cubicBezTo>
                    <a:pt x="24118" y="15173"/>
                    <a:pt x="27476" y="18015"/>
                    <a:pt x="30159" y="18015"/>
                  </a:cubicBezTo>
                  <a:cubicBezTo>
                    <a:pt x="30617" y="18015"/>
                    <a:pt x="31055" y="17932"/>
                    <a:pt x="31465" y="17745"/>
                  </a:cubicBezTo>
                  <a:lnTo>
                    <a:pt x="31465" y="17745"/>
                  </a:lnTo>
                  <a:cubicBezTo>
                    <a:pt x="31199" y="17778"/>
                    <a:pt x="30936" y="17794"/>
                    <a:pt x="30677" y="17794"/>
                  </a:cubicBezTo>
                  <a:cubicBezTo>
                    <a:pt x="27570" y="17794"/>
                    <a:pt x="24936" y="15495"/>
                    <a:pt x="22103" y="13876"/>
                  </a:cubicBezTo>
                  <a:cubicBezTo>
                    <a:pt x="25224" y="12380"/>
                    <a:pt x="31671" y="9053"/>
                    <a:pt x="32471" y="6061"/>
                  </a:cubicBezTo>
                  <a:lnTo>
                    <a:pt x="32471" y="6061"/>
                  </a:lnTo>
                  <a:cubicBezTo>
                    <a:pt x="31052" y="8176"/>
                    <a:pt x="28912" y="9904"/>
                    <a:pt x="26539" y="11297"/>
                  </a:cubicBezTo>
                  <a:cubicBezTo>
                    <a:pt x="25966" y="10495"/>
                    <a:pt x="28283" y="4708"/>
                    <a:pt x="28085" y="4708"/>
                  </a:cubicBezTo>
                  <a:cubicBezTo>
                    <a:pt x="28060" y="4708"/>
                    <a:pt x="27995" y="4799"/>
                    <a:pt x="27880" y="5004"/>
                  </a:cubicBezTo>
                  <a:cubicBezTo>
                    <a:pt x="24037" y="12432"/>
                    <a:pt x="30201" y="9904"/>
                    <a:pt x="20194" y="14572"/>
                  </a:cubicBezTo>
                  <a:cubicBezTo>
                    <a:pt x="17770" y="9208"/>
                    <a:pt x="19034" y="4256"/>
                    <a:pt x="21097" y="0"/>
                  </a:cubicBezTo>
                  <a:close/>
                </a:path>
              </a:pathLst>
            </a:custGeom>
            <a:solidFill>
              <a:schemeClr val="accent6"/>
            </a:solidFill>
            <a:ln>
              <a:noFill/>
            </a:ln>
          </p:spPr>
          <p:txBody>
            <a:bodyPr spcFirstLastPara="1" lIns="91425" tIns="91425" rIns="91425" bIns="91425" anchor="ctr"/>
            <a:lstStyle/>
            <a:p>
              <a:pPr marL="0" marR="0" lvl="0" indent="0" algn="l" defTabSz="1219170" rtl="0" eaLnBrk="1" fontAlgn="base"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grpSp>
      <p:grpSp>
        <p:nvGrpSpPr>
          <p:cNvPr id="7" name="Google Shape;836;p30"/>
          <p:cNvGrpSpPr>
            <a:grpSpLocks/>
          </p:cNvGrpSpPr>
          <p:nvPr/>
        </p:nvGrpSpPr>
        <p:grpSpPr bwMode="auto">
          <a:xfrm rot="5400000">
            <a:off x="1123950" y="-224367"/>
            <a:ext cx="2089151" cy="1678517"/>
            <a:chOff x="4649450" y="3527425"/>
            <a:chExt cx="1224050" cy="983475"/>
          </a:xfrm>
        </p:grpSpPr>
        <p:sp>
          <p:nvSpPr>
            <p:cNvPr id="8" name="Google Shape;837;p30"/>
            <p:cNvSpPr/>
            <p:nvPr/>
          </p:nvSpPr>
          <p:spPr>
            <a:xfrm>
              <a:off x="4649450" y="4145042"/>
              <a:ext cx="456384" cy="168667"/>
            </a:xfrm>
            <a:custGeom>
              <a:avLst/>
              <a:gdLst/>
              <a:ahLst/>
              <a:cxnLst/>
              <a:rect l="l" t="t" r="r" b="b"/>
              <a:pathLst>
                <a:path w="18259" h="6731" extrusionOk="0">
                  <a:moveTo>
                    <a:pt x="14506" y="1"/>
                  </a:moveTo>
                  <a:lnTo>
                    <a:pt x="14454" y="52"/>
                  </a:lnTo>
                  <a:cubicBezTo>
                    <a:pt x="10483" y="3121"/>
                    <a:pt x="5815" y="5107"/>
                    <a:pt x="888" y="5855"/>
                  </a:cubicBezTo>
                  <a:cubicBezTo>
                    <a:pt x="21" y="6472"/>
                    <a:pt x="0" y="6730"/>
                    <a:pt x="534" y="6730"/>
                  </a:cubicBezTo>
                  <a:cubicBezTo>
                    <a:pt x="3080" y="6730"/>
                    <a:pt x="18259" y="854"/>
                    <a:pt x="14506" y="1"/>
                  </a:cubicBezTo>
                  <a:close/>
                </a:path>
              </a:pathLst>
            </a:custGeom>
            <a:solidFill>
              <a:schemeClr val="accent3"/>
            </a:solidFill>
            <a:ln>
              <a:noFill/>
            </a:ln>
          </p:spPr>
          <p:txBody>
            <a:bodyPr spcFirstLastPara="1" lIns="91425" tIns="91425" rIns="91425" bIns="91425" anchor="ctr"/>
            <a:lstStyle/>
            <a:p>
              <a:pPr marL="0" marR="0" lvl="0" indent="0" algn="l" defTabSz="1219170" rtl="0" eaLnBrk="1" fontAlgn="base"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sp>
          <p:nvSpPr>
            <p:cNvPr id="9" name="Google Shape;838;p30"/>
            <p:cNvSpPr/>
            <p:nvPr/>
          </p:nvSpPr>
          <p:spPr>
            <a:xfrm>
              <a:off x="4756104" y="3527425"/>
              <a:ext cx="1117395" cy="983475"/>
            </a:xfrm>
            <a:custGeom>
              <a:avLst/>
              <a:gdLst/>
              <a:ahLst/>
              <a:cxnLst/>
              <a:rect l="l" t="t" r="r" b="b"/>
              <a:pathLst>
                <a:path w="44697" h="39339" extrusionOk="0">
                  <a:moveTo>
                    <a:pt x="36379" y="5979"/>
                  </a:moveTo>
                  <a:cubicBezTo>
                    <a:pt x="37626" y="5979"/>
                    <a:pt x="37864" y="7555"/>
                    <a:pt x="35747" y="9035"/>
                  </a:cubicBezTo>
                  <a:cubicBezTo>
                    <a:pt x="35259" y="9350"/>
                    <a:pt x="34824" y="9486"/>
                    <a:pt x="34473" y="9486"/>
                  </a:cubicBezTo>
                  <a:cubicBezTo>
                    <a:pt x="33357" y="9486"/>
                    <a:pt x="33082" y="8112"/>
                    <a:pt x="34612" y="6739"/>
                  </a:cubicBezTo>
                  <a:cubicBezTo>
                    <a:pt x="35297" y="6203"/>
                    <a:pt x="35910" y="5979"/>
                    <a:pt x="36379" y="5979"/>
                  </a:cubicBezTo>
                  <a:close/>
                  <a:moveTo>
                    <a:pt x="21172" y="10001"/>
                  </a:moveTo>
                  <a:cubicBezTo>
                    <a:pt x="21224" y="10001"/>
                    <a:pt x="21276" y="10006"/>
                    <a:pt x="21330" y="10015"/>
                  </a:cubicBezTo>
                  <a:cubicBezTo>
                    <a:pt x="22725" y="10339"/>
                    <a:pt x="21930" y="14441"/>
                    <a:pt x="20363" y="14441"/>
                  </a:cubicBezTo>
                  <a:cubicBezTo>
                    <a:pt x="20308" y="14441"/>
                    <a:pt x="20252" y="14435"/>
                    <a:pt x="20195" y="14425"/>
                  </a:cubicBezTo>
                  <a:cubicBezTo>
                    <a:pt x="18771" y="14125"/>
                    <a:pt x="19573" y="10001"/>
                    <a:pt x="21172" y="10001"/>
                  </a:cubicBezTo>
                  <a:close/>
                  <a:moveTo>
                    <a:pt x="19764" y="21596"/>
                  </a:moveTo>
                  <a:cubicBezTo>
                    <a:pt x="20187" y="21596"/>
                    <a:pt x="20679" y="21690"/>
                    <a:pt x="21227" y="21904"/>
                  </a:cubicBezTo>
                  <a:cubicBezTo>
                    <a:pt x="23760" y="23171"/>
                    <a:pt x="23321" y="25199"/>
                    <a:pt x="21380" y="25199"/>
                  </a:cubicBezTo>
                  <a:cubicBezTo>
                    <a:pt x="20950" y="25199"/>
                    <a:pt x="20447" y="25099"/>
                    <a:pt x="19885" y="24870"/>
                  </a:cubicBezTo>
                  <a:cubicBezTo>
                    <a:pt x="17338" y="23618"/>
                    <a:pt x="17796" y="21596"/>
                    <a:pt x="19764" y="21596"/>
                  </a:cubicBezTo>
                  <a:close/>
                  <a:moveTo>
                    <a:pt x="24182" y="26162"/>
                  </a:moveTo>
                  <a:cubicBezTo>
                    <a:pt x="24978" y="26162"/>
                    <a:pt x="26067" y="26763"/>
                    <a:pt x="25869" y="27630"/>
                  </a:cubicBezTo>
                  <a:cubicBezTo>
                    <a:pt x="25759" y="27880"/>
                    <a:pt x="25466" y="27993"/>
                    <a:pt x="25120" y="27993"/>
                  </a:cubicBezTo>
                  <a:cubicBezTo>
                    <a:pt x="24325" y="27993"/>
                    <a:pt x="23247" y="27401"/>
                    <a:pt x="23445" y="26521"/>
                  </a:cubicBezTo>
                  <a:cubicBezTo>
                    <a:pt x="23553" y="26273"/>
                    <a:pt x="23840" y="26162"/>
                    <a:pt x="24182" y="26162"/>
                  </a:cubicBezTo>
                  <a:close/>
                  <a:moveTo>
                    <a:pt x="25606" y="0"/>
                  </a:moveTo>
                  <a:cubicBezTo>
                    <a:pt x="22588" y="0"/>
                    <a:pt x="17675" y="4496"/>
                    <a:pt x="17900" y="6456"/>
                  </a:cubicBezTo>
                  <a:cubicBezTo>
                    <a:pt x="16987" y="8479"/>
                    <a:pt x="18562" y="15892"/>
                    <a:pt x="17553" y="15892"/>
                  </a:cubicBezTo>
                  <a:cubicBezTo>
                    <a:pt x="17250" y="15892"/>
                    <a:pt x="16715" y="15226"/>
                    <a:pt x="15811" y="13548"/>
                  </a:cubicBezTo>
                  <a:cubicBezTo>
                    <a:pt x="13644" y="6765"/>
                    <a:pt x="18519" y="3541"/>
                    <a:pt x="16894" y="2097"/>
                  </a:cubicBezTo>
                  <a:lnTo>
                    <a:pt x="16894" y="2097"/>
                  </a:lnTo>
                  <a:cubicBezTo>
                    <a:pt x="4927" y="6524"/>
                    <a:pt x="13981" y="20631"/>
                    <a:pt x="11457" y="20631"/>
                  </a:cubicBezTo>
                  <a:cubicBezTo>
                    <a:pt x="11408" y="20631"/>
                    <a:pt x="11355" y="20625"/>
                    <a:pt x="11297" y="20615"/>
                  </a:cubicBezTo>
                  <a:cubicBezTo>
                    <a:pt x="3844" y="16823"/>
                    <a:pt x="7919" y="10273"/>
                    <a:pt x="6268" y="9241"/>
                  </a:cubicBezTo>
                  <a:lnTo>
                    <a:pt x="6268" y="9241"/>
                  </a:lnTo>
                  <a:cubicBezTo>
                    <a:pt x="1780" y="9447"/>
                    <a:pt x="1" y="18345"/>
                    <a:pt x="1368" y="21131"/>
                  </a:cubicBezTo>
                  <a:cubicBezTo>
                    <a:pt x="2425" y="24225"/>
                    <a:pt x="5314" y="26727"/>
                    <a:pt x="8563" y="26933"/>
                  </a:cubicBezTo>
                  <a:cubicBezTo>
                    <a:pt x="6681" y="33304"/>
                    <a:pt x="11968" y="36295"/>
                    <a:pt x="13180" y="37095"/>
                  </a:cubicBezTo>
                  <a:cubicBezTo>
                    <a:pt x="16091" y="38759"/>
                    <a:pt x="18570" y="39338"/>
                    <a:pt x="20584" y="39338"/>
                  </a:cubicBezTo>
                  <a:cubicBezTo>
                    <a:pt x="22940" y="39338"/>
                    <a:pt x="24659" y="38544"/>
                    <a:pt x="25688" y="37766"/>
                  </a:cubicBezTo>
                  <a:cubicBezTo>
                    <a:pt x="27932" y="35831"/>
                    <a:pt x="26101" y="36167"/>
                    <a:pt x="21975" y="35702"/>
                  </a:cubicBezTo>
                  <a:cubicBezTo>
                    <a:pt x="17100" y="35522"/>
                    <a:pt x="14469" y="31086"/>
                    <a:pt x="15991" y="29616"/>
                  </a:cubicBezTo>
                  <a:cubicBezTo>
                    <a:pt x="16201" y="29582"/>
                    <a:pt x="16415" y="29566"/>
                    <a:pt x="16633" y="29566"/>
                  </a:cubicBezTo>
                  <a:cubicBezTo>
                    <a:pt x="19978" y="29566"/>
                    <a:pt x="24301" y="33264"/>
                    <a:pt x="28670" y="33264"/>
                  </a:cubicBezTo>
                  <a:cubicBezTo>
                    <a:pt x="29941" y="33264"/>
                    <a:pt x="31216" y="32951"/>
                    <a:pt x="32471" y="32143"/>
                  </a:cubicBezTo>
                  <a:cubicBezTo>
                    <a:pt x="34277" y="31215"/>
                    <a:pt x="38068" y="28558"/>
                    <a:pt x="36933" y="27759"/>
                  </a:cubicBezTo>
                  <a:lnTo>
                    <a:pt x="36933" y="27759"/>
                  </a:lnTo>
                  <a:cubicBezTo>
                    <a:pt x="35945" y="27884"/>
                    <a:pt x="34966" y="27947"/>
                    <a:pt x="34021" y="27947"/>
                  </a:cubicBezTo>
                  <a:cubicBezTo>
                    <a:pt x="29910" y="27947"/>
                    <a:pt x="26443" y="26752"/>
                    <a:pt x="25688" y="24277"/>
                  </a:cubicBezTo>
                  <a:cubicBezTo>
                    <a:pt x="25424" y="23442"/>
                    <a:pt x="25932" y="23157"/>
                    <a:pt x="26853" y="23157"/>
                  </a:cubicBezTo>
                  <a:cubicBezTo>
                    <a:pt x="28828" y="23157"/>
                    <a:pt x="32703" y="24465"/>
                    <a:pt x="34948" y="24465"/>
                  </a:cubicBezTo>
                  <a:cubicBezTo>
                    <a:pt x="35537" y="24465"/>
                    <a:pt x="36013" y="24375"/>
                    <a:pt x="36314" y="24148"/>
                  </a:cubicBezTo>
                  <a:cubicBezTo>
                    <a:pt x="38816" y="23606"/>
                    <a:pt x="43303" y="19274"/>
                    <a:pt x="41137" y="18500"/>
                  </a:cubicBezTo>
                  <a:lnTo>
                    <a:pt x="41137" y="18500"/>
                  </a:lnTo>
                  <a:cubicBezTo>
                    <a:pt x="39565" y="18986"/>
                    <a:pt x="37927" y="19194"/>
                    <a:pt x="36455" y="19194"/>
                  </a:cubicBezTo>
                  <a:cubicBezTo>
                    <a:pt x="32299" y="19194"/>
                    <a:pt x="29474" y="17531"/>
                    <a:pt x="33245" y="15740"/>
                  </a:cubicBezTo>
                  <a:cubicBezTo>
                    <a:pt x="36340" y="14554"/>
                    <a:pt x="40131" y="15818"/>
                    <a:pt x="42375" y="13006"/>
                  </a:cubicBezTo>
                  <a:cubicBezTo>
                    <a:pt x="43355" y="10453"/>
                    <a:pt x="44696" y="5966"/>
                    <a:pt x="43742" y="4109"/>
                  </a:cubicBezTo>
                  <a:cubicBezTo>
                    <a:pt x="41314" y="2858"/>
                    <a:pt x="38595" y="2047"/>
                    <a:pt x="36153" y="2047"/>
                  </a:cubicBezTo>
                  <a:cubicBezTo>
                    <a:pt x="32654" y="2047"/>
                    <a:pt x="29725" y="3712"/>
                    <a:pt x="29041" y="8132"/>
                  </a:cubicBezTo>
                  <a:cubicBezTo>
                    <a:pt x="28743" y="9270"/>
                    <a:pt x="28120" y="10152"/>
                    <a:pt x="27203" y="10152"/>
                  </a:cubicBezTo>
                  <a:cubicBezTo>
                    <a:pt x="26852" y="10152"/>
                    <a:pt x="26459" y="10023"/>
                    <a:pt x="26024" y="9731"/>
                  </a:cubicBezTo>
                  <a:cubicBezTo>
                    <a:pt x="23651" y="7100"/>
                    <a:pt x="26901" y="3851"/>
                    <a:pt x="27468" y="1065"/>
                  </a:cubicBezTo>
                  <a:cubicBezTo>
                    <a:pt x="27065" y="312"/>
                    <a:pt x="26401" y="0"/>
                    <a:pt x="25606" y="0"/>
                  </a:cubicBezTo>
                  <a:close/>
                </a:path>
              </a:pathLst>
            </a:custGeom>
            <a:solidFill>
              <a:schemeClr val="accent4"/>
            </a:solidFill>
            <a:ln>
              <a:noFill/>
            </a:ln>
          </p:spPr>
          <p:txBody>
            <a:bodyPr spcFirstLastPara="1" lIns="91425" tIns="91425" rIns="91425" bIns="91425" anchor="ctr"/>
            <a:lstStyle/>
            <a:p>
              <a:pPr marL="0" marR="0" lvl="0" indent="0" algn="l" defTabSz="1219170" rtl="0" eaLnBrk="1" fontAlgn="base"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sp>
          <p:nvSpPr>
            <p:cNvPr id="10" name="Google Shape;839;p30"/>
            <p:cNvSpPr/>
            <p:nvPr/>
          </p:nvSpPr>
          <p:spPr>
            <a:xfrm>
              <a:off x="4841677" y="3606797"/>
              <a:ext cx="812313" cy="761480"/>
            </a:xfrm>
            <a:custGeom>
              <a:avLst/>
              <a:gdLst/>
              <a:ahLst/>
              <a:cxnLst/>
              <a:rect l="l" t="t" r="r" b="b"/>
              <a:pathLst>
                <a:path w="32471" h="30460" extrusionOk="0">
                  <a:moveTo>
                    <a:pt x="21097" y="0"/>
                  </a:moveTo>
                  <a:lnTo>
                    <a:pt x="21097" y="0"/>
                  </a:lnTo>
                  <a:cubicBezTo>
                    <a:pt x="18312" y="4075"/>
                    <a:pt x="17873" y="9827"/>
                    <a:pt x="20014" y="14675"/>
                  </a:cubicBezTo>
                  <a:cubicBezTo>
                    <a:pt x="17796" y="15759"/>
                    <a:pt x="15114" y="17177"/>
                    <a:pt x="12663" y="18544"/>
                  </a:cubicBezTo>
                  <a:cubicBezTo>
                    <a:pt x="8614" y="14005"/>
                    <a:pt x="8589" y="9827"/>
                    <a:pt x="10007" y="4901"/>
                  </a:cubicBezTo>
                  <a:lnTo>
                    <a:pt x="10007" y="4901"/>
                  </a:lnTo>
                  <a:cubicBezTo>
                    <a:pt x="7841" y="9208"/>
                    <a:pt x="8924" y="14908"/>
                    <a:pt x="12457" y="18647"/>
                  </a:cubicBezTo>
                  <a:cubicBezTo>
                    <a:pt x="10884" y="19524"/>
                    <a:pt x="8769" y="20762"/>
                    <a:pt x="6912" y="21897"/>
                  </a:cubicBezTo>
                  <a:cubicBezTo>
                    <a:pt x="2192" y="20607"/>
                    <a:pt x="26" y="15217"/>
                    <a:pt x="464" y="10446"/>
                  </a:cubicBezTo>
                  <a:lnTo>
                    <a:pt x="464" y="10446"/>
                  </a:lnTo>
                  <a:cubicBezTo>
                    <a:pt x="0" y="10884"/>
                    <a:pt x="284" y="12096"/>
                    <a:pt x="258" y="13231"/>
                  </a:cubicBezTo>
                  <a:cubicBezTo>
                    <a:pt x="568" y="16739"/>
                    <a:pt x="2734" y="20891"/>
                    <a:pt x="6628" y="22052"/>
                  </a:cubicBezTo>
                  <a:cubicBezTo>
                    <a:pt x="6345" y="22464"/>
                    <a:pt x="4153" y="23135"/>
                    <a:pt x="4230" y="23805"/>
                  </a:cubicBezTo>
                  <a:cubicBezTo>
                    <a:pt x="4926" y="23367"/>
                    <a:pt x="6061" y="22671"/>
                    <a:pt x="7170" y="22000"/>
                  </a:cubicBezTo>
                  <a:lnTo>
                    <a:pt x="7170" y="22000"/>
                  </a:lnTo>
                  <a:cubicBezTo>
                    <a:pt x="5519" y="24527"/>
                    <a:pt x="6783" y="29840"/>
                    <a:pt x="9491" y="30459"/>
                  </a:cubicBezTo>
                  <a:cubicBezTo>
                    <a:pt x="5881" y="28138"/>
                    <a:pt x="5287" y="21819"/>
                    <a:pt x="10162" y="20220"/>
                  </a:cubicBezTo>
                  <a:cubicBezTo>
                    <a:pt x="14902" y="21989"/>
                    <a:pt x="18574" y="27881"/>
                    <a:pt x="24211" y="27881"/>
                  </a:cubicBezTo>
                  <a:cubicBezTo>
                    <a:pt x="24248" y="27881"/>
                    <a:pt x="24284" y="27881"/>
                    <a:pt x="24321" y="27880"/>
                  </a:cubicBezTo>
                  <a:cubicBezTo>
                    <a:pt x="18956" y="27236"/>
                    <a:pt x="15397" y="22438"/>
                    <a:pt x="10394" y="20091"/>
                  </a:cubicBezTo>
                  <a:cubicBezTo>
                    <a:pt x="13515" y="18286"/>
                    <a:pt x="16816" y="16507"/>
                    <a:pt x="20246" y="14804"/>
                  </a:cubicBezTo>
                  <a:lnTo>
                    <a:pt x="21871" y="14005"/>
                  </a:lnTo>
                  <a:cubicBezTo>
                    <a:pt x="24118" y="15173"/>
                    <a:pt x="27476" y="18015"/>
                    <a:pt x="30159" y="18015"/>
                  </a:cubicBezTo>
                  <a:cubicBezTo>
                    <a:pt x="30617" y="18015"/>
                    <a:pt x="31055" y="17932"/>
                    <a:pt x="31465" y="17745"/>
                  </a:cubicBezTo>
                  <a:lnTo>
                    <a:pt x="31465" y="17745"/>
                  </a:lnTo>
                  <a:cubicBezTo>
                    <a:pt x="31199" y="17778"/>
                    <a:pt x="30936" y="17794"/>
                    <a:pt x="30677" y="17794"/>
                  </a:cubicBezTo>
                  <a:cubicBezTo>
                    <a:pt x="27570" y="17794"/>
                    <a:pt x="24936" y="15495"/>
                    <a:pt x="22103" y="13876"/>
                  </a:cubicBezTo>
                  <a:cubicBezTo>
                    <a:pt x="25224" y="12380"/>
                    <a:pt x="31671" y="9053"/>
                    <a:pt x="32471" y="6061"/>
                  </a:cubicBezTo>
                  <a:lnTo>
                    <a:pt x="32471" y="6061"/>
                  </a:lnTo>
                  <a:cubicBezTo>
                    <a:pt x="31052" y="8176"/>
                    <a:pt x="28912" y="9904"/>
                    <a:pt x="26539" y="11297"/>
                  </a:cubicBezTo>
                  <a:cubicBezTo>
                    <a:pt x="25966" y="10495"/>
                    <a:pt x="28283" y="4708"/>
                    <a:pt x="28085" y="4708"/>
                  </a:cubicBezTo>
                  <a:cubicBezTo>
                    <a:pt x="28060" y="4708"/>
                    <a:pt x="27995" y="4799"/>
                    <a:pt x="27880" y="5004"/>
                  </a:cubicBezTo>
                  <a:cubicBezTo>
                    <a:pt x="24037" y="12432"/>
                    <a:pt x="30201" y="9904"/>
                    <a:pt x="20194" y="14572"/>
                  </a:cubicBezTo>
                  <a:cubicBezTo>
                    <a:pt x="17770" y="9208"/>
                    <a:pt x="19034" y="4256"/>
                    <a:pt x="21097" y="0"/>
                  </a:cubicBezTo>
                  <a:close/>
                </a:path>
              </a:pathLst>
            </a:custGeom>
            <a:solidFill>
              <a:schemeClr val="accent3"/>
            </a:solidFill>
            <a:ln>
              <a:noFill/>
            </a:ln>
          </p:spPr>
          <p:txBody>
            <a:bodyPr spcFirstLastPara="1" lIns="91425" tIns="91425" rIns="91425" bIns="91425" anchor="ctr"/>
            <a:lstStyle/>
            <a:p>
              <a:pPr marL="0" marR="0" lvl="0" indent="0" algn="l" defTabSz="1219170" rtl="0" eaLnBrk="1" fontAlgn="base"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grpSp>
      <p:sp>
        <p:nvSpPr>
          <p:cNvPr id="11" name="Google Shape;840;p30"/>
          <p:cNvSpPr/>
          <p:nvPr/>
        </p:nvSpPr>
        <p:spPr>
          <a:xfrm rot="5400000">
            <a:off x="61384" y="-355599"/>
            <a:ext cx="1803401" cy="2442633"/>
          </a:xfrm>
          <a:custGeom>
            <a:avLst/>
            <a:gdLst/>
            <a:ahLst/>
            <a:cxnLst/>
            <a:rect l="l" t="t" r="r" b="b"/>
            <a:pathLst>
              <a:path w="29738" h="40284" extrusionOk="0">
                <a:moveTo>
                  <a:pt x="20659" y="0"/>
                </a:moveTo>
                <a:cubicBezTo>
                  <a:pt x="17022" y="4411"/>
                  <a:pt x="13953" y="10291"/>
                  <a:pt x="14882" y="16326"/>
                </a:cubicBezTo>
                <a:lnTo>
                  <a:pt x="14701" y="16584"/>
                </a:lnTo>
                <a:cubicBezTo>
                  <a:pt x="14340" y="17177"/>
                  <a:pt x="13979" y="17770"/>
                  <a:pt x="13669" y="18389"/>
                </a:cubicBezTo>
                <a:cubicBezTo>
                  <a:pt x="13205" y="13308"/>
                  <a:pt x="12406" y="8228"/>
                  <a:pt x="11271" y="3250"/>
                </a:cubicBezTo>
                <a:lnTo>
                  <a:pt x="11271" y="3250"/>
                </a:lnTo>
                <a:cubicBezTo>
                  <a:pt x="9698" y="8486"/>
                  <a:pt x="10497" y="14185"/>
                  <a:pt x="13463" y="18776"/>
                </a:cubicBezTo>
                <a:cubicBezTo>
                  <a:pt x="12844" y="19988"/>
                  <a:pt x="12303" y="21200"/>
                  <a:pt x="11813" y="22490"/>
                </a:cubicBezTo>
                <a:cubicBezTo>
                  <a:pt x="10342" y="17693"/>
                  <a:pt x="8150" y="12354"/>
                  <a:pt x="4540" y="8743"/>
                </a:cubicBezTo>
                <a:lnTo>
                  <a:pt x="4540" y="8743"/>
                </a:lnTo>
                <a:cubicBezTo>
                  <a:pt x="6551" y="13412"/>
                  <a:pt x="7634" y="19086"/>
                  <a:pt x="11658" y="22928"/>
                </a:cubicBezTo>
                <a:cubicBezTo>
                  <a:pt x="11451" y="23444"/>
                  <a:pt x="11271" y="23960"/>
                  <a:pt x="11116" y="24502"/>
                </a:cubicBezTo>
                <a:cubicBezTo>
                  <a:pt x="7067" y="22206"/>
                  <a:pt x="4978" y="18183"/>
                  <a:pt x="2579" y="14495"/>
                </a:cubicBezTo>
                <a:lnTo>
                  <a:pt x="2579" y="14495"/>
                </a:lnTo>
                <a:cubicBezTo>
                  <a:pt x="3559" y="18802"/>
                  <a:pt x="5571" y="24579"/>
                  <a:pt x="10884" y="25250"/>
                </a:cubicBezTo>
                <a:cubicBezTo>
                  <a:pt x="10729" y="25765"/>
                  <a:pt x="10652" y="25997"/>
                  <a:pt x="10420" y="26926"/>
                </a:cubicBezTo>
                <a:cubicBezTo>
                  <a:pt x="6758" y="25688"/>
                  <a:pt x="2786" y="24553"/>
                  <a:pt x="0" y="21226"/>
                </a:cubicBezTo>
                <a:lnTo>
                  <a:pt x="0" y="21226"/>
                </a:lnTo>
                <a:cubicBezTo>
                  <a:pt x="136" y="25466"/>
                  <a:pt x="4517" y="27533"/>
                  <a:pt x="8624" y="27533"/>
                </a:cubicBezTo>
                <a:cubicBezTo>
                  <a:pt x="9188" y="27533"/>
                  <a:pt x="9748" y="27494"/>
                  <a:pt x="10291" y="27416"/>
                </a:cubicBezTo>
                <a:lnTo>
                  <a:pt x="10291" y="27416"/>
                </a:lnTo>
                <a:cubicBezTo>
                  <a:pt x="10162" y="27932"/>
                  <a:pt x="10033" y="28422"/>
                  <a:pt x="9930" y="28938"/>
                </a:cubicBezTo>
                <a:cubicBezTo>
                  <a:pt x="7962" y="29088"/>
                  <a:pt x="5995" y="29292"/>
                  <a:pt x="3944" y="29292"/>
                </a:cubicBezTo>
                <a:cubicBezTo>
                  <a:pt x="2822" y="29292"/>
                  <a:pt x="1676" y="29231"/>
                  <a:pt x="490" y="29067"/>
                </a:cubicBezTo>
                <a:lnTo>
                  <a:pt x="490" y="29067"/>
                </a:lnTo>
                <a:cubicBezTo>
                  <a:pt x="1849" y="30026"/>
                  <a:pt x="3422" y="30331"/>
                  <a:pt x="5062" y="30331"/>
                </a:cubicBezTo>
                <a:cubicBezTo>
                  <a:pt x="6596" y="30331"/>
                  <a:pt x="8190" y="30064"/>
                  <a:pt x="9723" y="29814"/>
                </a:cubicBezTo>
                <a:lnTo>
                  <a:pt x="9723" y="29814"/>
                </a:lnTo>
                <a:cubicBezTo>
                  <a:pt x="9620" y="30253"/>
                  <a:pt x="9543" y="30666"/>
                  <a:pt x="9466" y="31104"/>
                </a:cubicBezTo>
                <a:cubicBezTo>
                  <a:pt x="6912" y="31517"/>
                  <a:pt x="4617" y="33245"/>
                  <a:pt x="1960" y="34122"/>
                </a:cubicBezTo>
                <a:cubicBezTo>
                  <a:pt x="2357" y="34238"/>
                  <a:pt x="2774" y="34290"/>
                  <a:pt x="3202" y="34290"/>
                </a:cubicBezTo>
                <a:cubicBezTo>
                  <a:pt x="5248" y="34290"/>
                  <a:pt x="7562" y="33085"/>
                  <a:pt x="9311" y="31826"/>
                </a:cubicBezTo>
                <a:lnTo>
                  <a:pt x="9311" y="31826"/>
                </a:lnTo>
                <a:cubicBezTo>
                  <a:pt x="8167" y="38164"/>
                  <a:pt x="7894" y="40283"/>
                  <a:pt x="8013" y="40283"/>
                </a:cubicBezTo>
                <a:cubicBezTo>
                  <a:pt x="8206" y="40283"/>
                  <a:pt x="9423" y="34747"/>
                  <a:pt x="9646" y="32548"/>
                </a:cubicBezTo>
                <a:cubicBezTo>
                  <a:pt x="10136" y="34431"/>
                  <a:pt x="11967" y="36881"/>
                  <a:pt x="14159" y="36984"/>
                </a:cubicBezTo>
                <a:cubicBezTo>
                  <a:pt x="12483" y="35592"/>
                  <a:pt x="12122" y="32780"/>
                  <a:pt x="9852" y="31491"/>
                </a:cubicBezTo>
                <a:cubicBezTo>
                  <a:pt x="9956" y="30949"/>
                  <a:pt x="10059" y="30382"/>
                  <a:pt x="10188" y="29814"/>
                </a:cubicBezTo>
                <a:cubicBezTo>
                  <a:pt x="11451" y="32445"/>
                  <a:pt x="15681" y="33941"/>
                  <a:pt x="18415" y="34508"/>
                </a:cubicBezTo>
                <a:cubicBezTo>
                  <a:pt x="15733" y="33116"/>
                  <a:pt x="13747" y="29557"/>
                  <a:pt x="10368" y="29067"/>
                </a:cubicBezTo>
                <a:cubicBezTo>
                  <a:pt x="10471" y="28499"/>
                  <a:pt x="10626" y="27958"/>
                  <a:pt x="10755" y="27416"/>
                </a:cubicBezTo>
                <a:cubicBezTo>
                  <a:pt x="13341" y="28949"/>
                  <a:pt x="16615" y="30151"/>
                  <a:pt x="19857" y="30151"/>
                </a:cubicBezTo>
                <a:cubicBezTo>
                  <a:pt x="21141" y="30151"/>
                  <a:pt x="22421" y="29963"/>
                  <a:pt x="23650" y="29531"/>
                </a:cubicBezTo>
                <a:lnTo>
                  <a:pt x="23650" y="29531"/>
                </a:lnTo>
                <a:cubicBezTo>
                  <a:pt x="23516" y="29538"/>
                  <a:pt x="23382" y="29542"/>
                  <a:pt x="23248" y="29542"/>
                </a:cubicBezTo>
                <a:cubicBezTo>
                  <a:pt x="19522" y="29542"/>
                  <a:pt x="15846" y="26761"/>
                  <a:pt x="11908" y="26761"/>
                </a:cubicBezTo>
                <a:cubicBezTo>
                  <a:pt x="11577" y="26761"/>
                  <a:pt x="11245" y="26780"/>
                  <a:pt x="10910" y="26823"/>
                </a:cubicBezTo>
                <a:cubicBezTo>
                  <a:pt x="11013" y="26359"/>
                  <a:pt x="11142" y="25894"/>
                  <a:pt x="11400" y="25017"/>
                </a:cubicBezTo>
                <a:cubicBezTo>
                  <a:pt x="14088" y="25693"/>
                  <a:pt x="17223" y="26342"/>
                  <a:pt x="19887" y="26342"/>
                </a:cubicBezTo>
                <a:cubicBezTo>
                  <a:pt x="21696" y="26342"/>
                  <a:pt x="23288" y="26042"/>
                  <a:pt x="24373" y="25250"/>
                </a:cubicBezTo>
                <a:lnTo>
                  <a:pt x="24373" y="25250"/>
                </a:lnTo>
                <a:cubicBezTo>
                  <a:pt x="23649" y="25368"/>
                  <a:pt x="22922" y="25416"/>
                  <a:pt x="22193" y="25416"/>
                </a:cubicBezTo>
                <a:cubicBezTo>
                  <a:pt x="19226" y="25416"/>
                  <a:pt x="16227" y="24628"/>
                  <a:pt x="13264" y="24628"/>
                </a:cubicBezTo>
                <a:cubicBezTo>
                  <a:pt x="12675" y="24628"/>
                  <a:pt x="12088" y="24659"/>
                  <a:pt x="11503" y="24734"/>
                </a:cubicBezTo>
                <a:cubicBezTo>
                  <a:pt x="11684" y="24141"/>
                  <a:pt x="11890" y="23547"/>
                  <a:pt x="12096" y="22954"/>
                </a:cubicBezTo>
                <a:cubicBezTo>
                  <a:pt x="13934" y="23651"/>
                  <a:pt x="15855" y="23994"/>
                  <a:pt x="17767" y="23994"/>
                </a:cubicBezTo>
                <a:cubicBezTo>
                  <a:pt x="20523" y="23994"/>
                  <a:pt x="23262" y="23282"/>
                  <a:pt x="25714" y="21897"/>
                </a:cubicBezTo>
                <a:lnTo>
                  <a:pt x="25714" y="21897"/>
                </a:lnTo>
                <a:cubicBezTo>
                  <a:pt x="24100" y="22475"/>
                  <a:pt x="22386" y="22662"/>
                  <a:pt x="20631" y="22662"/>
                </a:cubicBezTo>
                <a:cubicBezTo>
                  <a:pt x="17926" y="22662"/>
                  <a:pt x="15122" y="22218"/>
                  <a:pt x="12431" y="22077"/>
                </a:cubicBezTo>
                <a:cubicBezTo>
                  <a:pt x="12793" y="21175"/>
                  <a:pt x="12844" y="21020"/>
                  <a:pt x="13566" y="19524"/>
                </a:cubicBezTo>
                <a:cubicBezTo>
                  <a:pt x="14461" y="19680"/>
                  <a:pt x="15415" y="19765"/>
                  <a:pt x="16388" y="19765"/>
                </a:cubicBezTo>
                <a:cubicBezTo>
                  <a:pt x="20240" y="19765"/>
                  <a:pt x="24403" y="18438"/>
                  <a:pt x="26462" y="14959"/>
                </a:cubicBezTo>
                <a:lnTo>
                  <a:pt x="26462" y="14959"/>
                </a:lnTo>
                <a:cubicBezTo>
                  <a:pt x="22722" y="17744"/>
                  <a:pt x="17925" y="17744"/>
                  <a:pt x="13747" y="19137"/>
                </a:cubicBezTo>
                <a:cubicBezTo>
                  <a:pt x="14211" y="18234"/>
                  <a:pt x="14701" y="17332"/>
                  <a:pt x="15268" y="16481"/>
                </a:cubicBezTo>
                <a:cubicBezTo>
                  <a:pt x="21071" y="15526"/>
                  <a:pt x="27983" y="10936"/>
                  <a:pt x="29221" y="7841"/>
                </a:cubicBezTo>
                <a:lnTo>
                  <a:pt x="29221" y="7841"/>
                </a:lnTo>
                <a:cubicBezTo>
                  <a:pt x="25121" y="10858"/>
                  <a:pt x="20194" y="13360"/>
                  <a:pt x="15630" y="16016"/>
                </a:cubicBezTo>
                <a:cubicBezTo>
                  <a:pt x="18931" y="11271"/>
                  <a:pt x="28731" y="5829"/>
                  <a:pt x="29737" y="1032"/>
                </a:cubicBezTo>
                <a:lnTo>
                  <a:pt x="29737" y="1032"/>
                </a:lnTo>
                <a:cubicBezTo>
                  <a:pt x="27803" y="3173"/>
                  <a:pt x="25249" y="4668"/>
                  <a:pt x="22954" y="6396"/>
                </a:cubicBezTo>
                <a:cubicBezTo>
                  <a:pt x="19369" y="8821"/>
                  <a:pt x="18080" y="12483"/>
                  <a:pt x="15243" y="15759"/>
                </a:cubicBezTo>
                <a:cubicBezTo>
                  <a:pt x="16223" y="10368"/>
                  <a:pt x="19627" y="5649"/>
                  <a:pt x="20659" y="0"/>
                </a:cubicBezTo>
                <a:close/>
              </a:path>
            </a:pathLst>
          </a:custGeom>
          <a:solidFill>
            <a:schemeClr val="accent3"/>
          </a:solidFill>
          <a:ln>
            <a:noFill/>
          </a:ln>
        </p:spPr>
        <p:txBody>
          <a:bodyPr spcFirstLastPara="1" lIns="121900" tIns="121900" rIns="121900" bIns="121900" anchor="ctr"/>
          <a:lstStyle/>
          <a:p>
            <a:pPr marL="0" marR="0" lvl="0" indent="0" algn="l" defTabSz="1219170" rtl="0" eaLnBrk="1" fontAlgn="base"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sp>
        <p:nvSpPr>
          <p:cNvPr id="12" name="Google Shape;841;p30"/>
          <p:cNvSpPr>
            <a:spLocks/>
          </p:cNvSpPr>
          <p:nvPr/>
        </p:nvSpPr>
        <p:spPr bwMode="auto">
          <a:xfrm rot="10800000" flipH="1">
            <a:off x="-431800" y="668867"/>
            <a:ext cx="1187451" cy="1608667"/>
          </a:xfrm>
          <a:custGeom>
            <a:avLst/>
            <a:gdLst>
              <a:gd name="T0" fmla="*/ 399720320 w 29738"/>
              <a:gd name="T1" fmla="*/ 438595036 h 40284"/>
              <a:gd name="T2" fmla="*/ 367140576 w 29738"/>
              <a:gd name="T3" fmla="*/ 494017574 h 40284"/>
              <a:gd name="T4" fmla="*/ 302731759 w 29738"/>
              <a:gd name="T5" fmla="*/ 87310689 h 40284"/>
              <a:gd name="T6" fmla="*/ 317288881 w 29738"/>
              <a:gd name="T7" fmla="*/ 604189946 h 40284"/>
              <a:gd name="T8" fmla="*/ 121941317 w 29738"/>
              <a:gd name="T9" fmla="*/ 234879649 h 40284"/>
              <a:gd name="T10" fmla="*/ 298568474 w 29738"/>
              <a:gd name="T11" fmla="*/ 658241919 h 40284"/>
              <a:gd name="T12" fmla="*/ 69269856 w 29738"/>
              <a:gd name="T13" fmla="*/ 389405662 h 40284"/>
              <a:gd name="T14" fmla="*/ 279874092 w 29738"/>
              <a:gd name="T15" fmla="*/ 723362759 h 40284"/>
              <a:gd name="T16" fmla="*/ 0 w 29738"/>
              <a:gd name="T17" fmla="*/ 570233369 h 40284"/>
              <a:gd name="T18" fmla="*/ 276409490 w 29738"/>
              <a:gd name="T19" fmla="*/ 736526170 h 40284"/>
              <a:gd name="T20" fmla="*/ 266713407 w 29738"/>
              <a:gd name="T21" fmla="*/ 777414732 h 40284"/>
              <a:gd name="T22" fmla="*/ 13160685 w 29738"/>
              <a:gd name="T23" fmla="*/ 780879811 h 40284"/>
              <a:gd name="T24" fmla="*/ 135962103 w 29738"/>
              <a:gd name="T25" fmla="*/ 814837317 h 40284"/>
              <a:gd name="T26" fmla="*/ 261153686 w 29738"/>
              <a:gd name="T27" fmla="*/ 800948251 h 40284"/>
              <a:gd name="T28" fmla="*/ 52644568 w 29738"/>
              <a:gd name="T29" fmla="*/ 916681982 h 40284"/>
              <a:gd name="T30" fmla="*/ 250087191 w 29738"/>
              <a:gd name="T31" fmla="*/ 855000224 h 40284"/>
              <a:gd name="T32" fmla="*/ 215224016 w 29738"/>
              <a:gd name="T33" fmla="*/ 1082196207 h 40284"/>
              <a:gd name="T34" fmla="*/ 380301261 w 29738"/>
              <a:gd name="T35" fmla="*/ 993568713 h 40284"/>
              <a:gd name="T36" fmla="*/ 273642641 w 29738"/>
              <a:gd name="T37" fmla="*/ 800948251 h 40284"/>
              <a:gd name="T38" fmla="*/ 278477656 w 29738"/>
              <a:gd name="T39" fmla="*/ 780879811 h 40284"/>
              <a:gd name="T40" fmla="*/ 533346074 w 29738"/>
              <a:gd name="T41" fmla="*/ 810001613 h 40284"/>
              <a:gd name="T42" fmla="*/ 635223496 w 29738"/>
              <a:gd name="T43" fmla="*/ 793345330 h 40284"/>
              <a:gd name="T44" fmla="*/ 319841362 w 29738"/>
              <a:gd name="T45" fmla="*/ 718929821 h 40284"/>
              <a:gd name="T46" fmla="*/ 306196361 w 29738"/>
              <a:gd name="T47" fmla="*/ 672078034 h 40284"/>
              <a:gd name="T48" fmla="*/ 654642555 w 29738"/>
              <a:gd name="T49" fmla="*/ 678337254 h 40284"/>
              <a:gd name="T50" fmla="*/ 596089404 w 29738"/>
              <a:gd name="T51" fmla="*/ 682797117 h 40284"/>
              <a:gd name="T52" fmla="*/ 308963209 w 29738"/>
              <a:gd name="T53" fmla="*/ 664475113 h 40284"/>
              <a:gd name="T54" fmla="*/ 477210011 w 29738"/>
              <a:gd name="T55" fmla="*/ 644595057 h 40284"/>
              <a:gd name="T56" fmla="*/ 690660907 w 29738"/>
              <a:gd name="T57" fmla="*/ 588259348 h 40284"/>
              <a:gd name="T58" fmla="*/ 333888173 w 29738"/>
              <a:gd name="T59" fmla="*/ 593095052 h 40284"/>
              <a:gd name="T60" fmla="*/ 440171008 w 29738"/>
              <a:gd name="T61" fmla="*/ 530983603 h 40284"/>
              <a:gd name="T62" fmla="*/ 710751725 w 29738"/>
              <a:gd name="T63" fmla="*/ 401871181 h 40284"/>
              <a:gd name="T64" fmla="*/ 410088162 w 29738"/>
              <a:gd name="T65" fmla="*/ 442759773 h 40284"/>
              <a:gd name="T66" fmla="*/ 784856625 w 29738"/>
              <a:gd name="T67" fmla="*/ 210647341 h 40284"/>
              <a:gd name="T68" fmla="*/ 798715992 w 29738"/>
              <a:gd name="T69" fmla="*/ 27724282 h 40284"/>
              <a:gd name="T70" fmla="*/ 616529114 w 29738"/>
              <a:gd name="T71" fmla="*/ 171827236 h 40284"/>
              <a:gd name="T72" fmla="*/ 554887145 w 29738"/>
              <a:gd name="T73" fmla="*/ 0 h 4028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9738" h="40284" extrusionOk="0">
                <a:moveTo>
                  <a:pt x="20659" y="0"/>
                </a:moveTo>
                <a:cubicBezTo>
                  <a:pt x="17022" y="4411"/>
                  <a:pt x="13953" y="10291"/>
                  <a:pt x="14882" y="16326"/>
                </a:cubicBezTo>
                <a:lnTo>
                  <a:pt x="14701" y="16584"/>
                </a:lnTo>
                <a:cubicBezTo>
                  <a:pt x="14340" y="17177"/>
                  <a:pt x="13979" y="17770"/>
                  <a:pt x="13669" y="18389"/>
                </a:cubicBezTo>
                <a:cubicBezTo>
                  <a:pt x="13205" y="13308"/>
                  <a:pt x="12406" y="8228"/>
                  <a:pt x="11271" y="3250"/>
                </a:cubicBezTo>
                <a:cubicBezTo>
                  <a:pt x="9698" y="8486"/>
                  <a:pt x="10497" y="14185"/>
                  <a:pt x="13463" y="18776"/>
                </a:cubicBezTo>
                <a:cubicBezTo>
                  <a:pt x="12844" y="19988"/>
                  <a:pt x="12303" y="21200"/>
                  <a:pt x="11813" y="22490"/>
                </a:cubicBezTo>
                <a:cubicBezTo>
                  <a:pt x="10342" y="17693"/>
                  <a:pt x="8150" y="12354"/>
                  <a:pt x="4540" y="8743"/>
                </a:cubicBezTo>
                <a:cubicBezTo>
                  <a:pt x="6551" y="13412"/>
                  <a:pt x="7634" y="19086"/>
                  <a:pt x="11658" y="22928"/>
                </a:cubicBezTo>
                <a:cubicBezTo>
                  <a:pt x="11451" y="23444"/>
                  <a:pt x="11271" y="23960"/>
                  <a:pt x="11116" y="24502"/>
                </a:cubicBezTo>
                <a:cubicBezTo>
                  <a:pt x="7067" y="22206"/>
                  <a:pt x="4978" y="18183"/>
                  <a:pt x="2579" y="14495"/>
                </a:cubicBezTo>
                <a:cubicBezTo>
                  <a:pt x="3559" y="18802"/>
                  <a:pt x="5571" y="24579"/>
                  <a:pt x="10884" y="25250"/>
                </a:cubicBezTo>
                <a:cubicBezTo>
                  <a:pt x="10729" y="25765"/>
                  <a:pt x="10652" y="25997"/>
                  <a:pt x="10420" y="26926"/>
                </a:cubicBezTo>
                <a:cubicBezTo>
                  <a:pt x="6758" y="25688"/>
                  <a:pt x="2786" y="24553"/>
                  <a:pt x="0" y="21226"/>
                </a:cubicBezTo>
                <a:cubicBezTo>
                  <a:pt x="136" y="25466"/>
                  <a:pt x="4517" y="27533"/>
                  <a:pt x="8624" y="27533"/>
                </a:cubicBezTo>
                <a:cubicBezTo>
                  <a:pt x="9188" y="27533"/>
                  <a:pt x="9748" y="27494"/>
                  <a:pt x="10291" y="27416"/>
                </a:cubicBezTo>
                <a:cubicBezTo>
                  <a:pt x="10162" y="27932"/>
                  <a:pt x="10033" y="28422"/>
                  <a:pt x="9930" y="28938"/>
                </a:cubicBezTo>
                <a:cubicBezTo>
                  <a:pt x="7962" y="29088"/>
                  <a:pt x="5995" y="29292"/>
                  <a:pt x="3944" y="29292"/>
                </a:cubicBezTo>
                <a:cubicBezTo>
                  <a:pt x="2822" y="29292"/>
                  <a:pt x="1676" y="29231"/>
                  <a:pt x="490" y="29067"/>
                </a:cubicBezTo>
                <a:cubicBezTo>
                  <a:pt x="1849" y="30026"/>
                  <a:pt x="3422" y="30331"/>
                  <a:pt x="5062" y="30331"/>
                </a:cubicBezTo>
                <a:cubicBezTo>
                  <a:pt x="6596" y="30331"/>
                  <a:pt x="8190" y="30064"/>
                  <a:pt x="9723" y="29814"/>
                </a:cubicBezTo>
                <a:cubicBezTo>
                  <a:pt x="9620" y="30253"/>
                  <a:pt x="9543" y="30666"/>
                  <a:pt x="9466" y="31104"/>
                </a:cubicBezTo>
                <a:cubicBezTo>
                  <a:pt x="6912" y="31517"/>
                  <a:pt x="4617" y="33245"/>
                  <a:pt x="1960" y="34122"/>
                </a:cubicBezTo>
                <a:cubicBezTo>
                  <a:pt x="2357" y="34238"/>
                  <a:pt x="2774" y="34290"/>
                  <a:pt x="3202" y="34290"/>
                </a:cubicBezTo>
                <a:cubicBezTo>
                  <a:pt x="5248" y="34290"/>
                  <a:pt x="7562" y="33085"/>
                  <a:pt x="9311" y="31826"/>
                </a:cubicBezTo>
                <a:cubicBezTo>
                  <a:pt x="8167" y="38164"/>
                  <a:pt x="7894" y="40283"/>
                  <a:pt x="8013" y="40283"/>
                </a:cubicBezTo>
                <a:cubicBezTo>
                  <a:pt x="8206" y="40283"/>
                  <a:pt x="9423" y="34747"/>
                  <a:pt x="9646" y="32548"/>
                </a:cubicBezTo>
                <a:cubicBezTo>
                  <a:pt x="10136" y="34431"/>
                  <a:pt x="11967" y="36881"/>
                  <a:pt x="14159" y="36984"/>
                </a:cubicBezTo>
                <a:cubicBezTo>
                  <a:pt x="12483" y="35592"/>
                  <a:pt x="12122" y="32780"/>
                  <a:pt x="9852" y="31491"/>
                </a:cubicBezTo>
                <a:cubicBezTo>
                  <a:pt x="9956" y="30949"/>
                  <a:pt x="10059" y="30382"/>
                  <a:pt x="10188" y="29814"/>
                </a:cubicBezTo>
                <a:cubicBezTo>
                  <a:pt x="11451" y="32445"/>
                  <a:pt x="15681" y="33941"/>
                  <a:pt x="18415" y="34508"/>
                </a:cubicBezTo>
                <a:cubicBezTo>
                  <a:pt x="15733" y="33116"/>
                  <a:pt x="13747" y="29557"/>
                  <a:pt x="10368" y="29067"/>
                </a:cubicBezTo>
                <a:cubicBezTo>
                  <a:pt x="10471" y="28499"/>
                  <a:pt x="10626" y="27958"/>
                  <a:pt x="10755" y="27416"/>
                </a:cubicBezTo>
                <a:cubicBezTo>
                  <a:pt x="13341" y="28949"/>
                  <a:pt x="16615" y="30151"/>
                  <a:pt x="19857" y="30151"/>
                </a:cubicBezTo>
                <a:cubicBezTo>
                  <a:pt x="21141" y="30151"/>
                  <a:pt x="22421" y="29963"/>
                  <a:pt x="23650" y="29531"/>
                </a:cubicBezTo>
                <a:cubicBezTo>
                  <a:pt x="23516" y="29538"/>
                  <a:pt x="23382" y="29542"/>
                  <a:pt x="23248" y="29542"/>
                </a:cubicBezTo>
                <a:cubicBezTo>
                  <a:pt x="19522" y="29542"/>
                  <a:pt x="15846" y="26761"/>
                  <a:pt x="11908" y="26761"/>
                </a:cubicBezTo>
                <a:cubicBezTo>
                  <a:pt x="11577" y="26761"/>
                  <a:pt x="11245" y="26780"/>
                  <a:pt x="10910" y="26823"/>
                </a:cubicBezTo>
                <a:cubicBezTo>
                  <a:pt x="11013" y="26359"/>
                  <a:pt x="11142" y="25894"/>
                  <a:pt x="11400" y="25017"/>
                </a:cubicBezTo>
                <a:cubicBezTo>
                  <a:pt x="14088" y="25693"/>
                  <a:pt x="17223" y="26342"/>
                  <a:pt x="19887" y="26342"/>
                </a:cubicBezTo>
                <a:cubicBezTo>
                  <a:pt x="21696" y="26342"/>
                  <a:pt x="23288" y="26042"/>
                  <a:pt x="24373" y="25250"/>
                </a:cubicBezTo>
                <a:cubicBezTo>
                  <a:pt x="23649" y="25368"/>
                  <a:pt x="22922" y="25416"/>
                  <a:pt x="22193" y="25416"/>
                </a:cubicBezTo>
                <a:cubicBezTo>
                  <a:pt x="19226" y="25416"/>
                  <a:pt x="16227" y="24628"/>
                  <a:pt x="13264" y="24628"/>
                </a:cubicBezTo>
                <a:cubicBezTo>
                  <a:pt x="12675" y="24628"/>
                  <a:pt x="12088" y="24659"/>
                  <a:pt x="11503" y="24734"/>
                </a:cubicBezTo>
                <a:cubicBezTo>
                  <a:pt x="11684" y="24141"/>
                  <a:pt x="11890" y="23547"/>
                  <a:pt x="12096" y="22954"/>
                </a:cubicBezTo>
                <a:cubicBezTo>
                  <a:pt x="13934" y="23651"/>
                  <a:pt x="15855" y="23994"/>
                  <a:pt x="17767" y="23994"/>
                </a:cubicBezTo>
                <a:cubicBezTo>
                  <a:pt x="20523" y="23994"/>
                  <a:pt x="23262" y="23282"/>
                  <a:pt x="25714" y="21897"/>
                </a:cubicBezTo>
                <a:cubicBezTo>
                  <a:pt x="24100" y="22475"/>
                  <a:pt x="22386" y="22662"/>
                  <a:pt x="20631" y="22662"/>
                </a:cubicBezTo>
                <a:cubicBezTo>
                  <a:pt x="17926" y="22662"/>
                  <a:pt x="15122" y="22218"/>
                  <a:pt x="12431" y="22077"/>
                </a:cubicBezTo>
                <a:cubicBezTo>
                  <a:pt x="12793" y="21175"/>
                  <a:pt x="12844" y="21020"/>
                  <a:pt x="13566" y="19524"/>
                </a:cubicBezTo>
                <a:cubicBezTo>
                  <a:pt x="14461" y="19680"/>
                  <a:pt x="15415" y="19765"/>
                  <a:pt x="16388" y="19765"/>
                </a:cubicBezTo>
                <a:cubicBezTo>
                  <a:pt x="20240" y="19765"/>
                  <a:pt x="24403" y="18438"/>
                  <a:pt x="26462" y="14959"/>
                </a:cubicBezTo>
                <a:cubicBezTo>
                  <a:pt x="22722" y="17744"/>
                  <a:pt x="17925" y="17744"/>
                  <a:pt x="13747" y="19137"/>
                </a:cubicBezTo>
                <a:cubicBezTo>
                  <a:pt x="14211" y="18234"/>
                  <a:pt x="14701" y="17332"/>
                  <a:pt x="15268" y="16481"/>
                </a:cubicBezTo>
                <a:cubicBezTo>
                  <a:pt x="21071" y="15526"/>
                  <a:pt x="27983" y="10936"/>
                  <a:pt x="29221" y="7841"/>
                </a:cubicBezTo>
                <a:cubicBezTo>
                  <a:pt x="25121" y="10858"/>
                  <a:pt x="20194" y="13360"/>
                  <a:pt x="15630" y="16016"/>
                </a:cubicBezTo>
                <a:cubicBezTo>
                  <a:pt x="18931" y="11271"/>
                  <a:pt x="28731" y="5829"/>
                  <a:pt x="29737" y="1032"/>
                </a:cubicBezTo>
                <a:cubicBezTo>
                  <a:pt x="27803" y="3173"/>
                  <a:pt x="25249" y="4668"/>
                  <a:pt x="22954" y="6396"/>
                </a:cubicBezTo>
                <a:cubicBezTo>
                  <a:pt x="19369" y="8821"/>
                  <a:pt x="18080" y="12483"/>
                  <a:pt x="15243" y="15759"/>
                </a:cubicBezTo>
                <a:cubicBezTo>
                  <a:pt x="16223" y="10368"/>
                  <a:pt x="19627" y="5649"/>
                  <a:pt x="20659" y="0"/>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lIns="121900" tIns="121900" rIns="121900" bIns="121900" anchor="ctr"/>
          <a:lstStyle/>
          <a:p>
            <a:pPr marL="0" marR="0" lvl="0" indent="0" algn="l" defTabSz="121917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sp>
        <p:nvSpPr>
          <p:cNvPr id="13" name="Google Shape;842;p30"/>
          <p:cNvSpPr/>
          <p:nvPr/>
        </p:nvSpPr>
        <p:spPr>
          <a:xfrm rot="16200000" flipH="1">
            <a:off x="9986434" y="-753533"/>
            <a:ext cx="2300817" cy="3117849"/>
          </a:xfrm>
          <a:custGeom>
            <a:avLst/>
            <a:gdLst/>
            <a:ahLst/>
            <a:cxnLst/>
            <a:rect l="l" t="t" r="r" b="b"/>
            <a:pathLst>
              <a:path w="29738" h="40284" extrusionOk="0">
                <a:moveTo>
                  <a:pt x="20659" y="0"/>
                </a:moveTo>
                <a:cubicBezTo>
                  <a:pt x="17022" y="4411"/>
                  <a:pt x="13953" y="10291"/>
                  <a:pt x="14882" y="16326"/>
                </a:cubicBezTo>
                <a:lnTo>
                  <a:pt x="14701" y="16584"/>
                </a:lnTo>
                <a:cubicBezTo>
                  <a:pt x="14340" y="17177"/>
                  <a:pt x="13979" y="17770"/>
                  <a:pt x="13669" y="18389"/>
                </a:cubicBezTo>
                <a:cubicBezTo>
                  <a:pt x="13205" y="13308"/>
                  <a:pt x="12406" y="8228"/>
                  <a:pt x="11271" y="3250"/>
                </a:cubicBezTo>
                <a:lnTo>
                  <a:pt x="11271" y="3250"/>
                </a:lnTo>
                <a:cubicBezTo>
                  <a:pt x="9698" y="8486"/>
                  <a:pt x="10497" y="14185"/>
                  <a:pt x="13463" y="18776"/>
                </a:cubicBezTo>
                <a:cubicBezTo>
                  <a:pt x="12844" y="19988"/>
                  <a:pt x="12303" y="21200"/>
                  <a:pt x="11813" y="22490"/>
                </a:cubicBezTo>
                <a:cubicBezTo>
                  <a:pt x="10342" y="17693"/>
                  <a:pt x="8150" y="12354"/>
                  <a:pt x="4540" y="8743"/>
                </a:cubicBezTo>
                <a:lnTo>
                  <a:pt x="4540" y="8743"/>
                </a:lnTo>
                <a:cubicBezTo>
                  <a:pt x="6551" y="13412"/>
                  <a:pt x="7634" y="19086"/>
                  <a:pt x="11658" y="22928"/>
                </a:cubicBezTo>
                <a:cubicBezTo>
                  <a:pt x="11451" y="23444"/>
                  <a:pt x="11271" y="23960"/>
                  <a:pt x="11116" y="24502"/>
                </a:cubicBezTo>
                <a:cubicBezTo>
                  <a:pt x="7067" y="22206"/>
                  <a:pt x="4978" y="18183"/>
                  <a:pt x="2579" y="14495"/>
                </a:cubicBezTo>
                <a:lnTo>
                  <a:pt x="2579" y="14495"/>
                </a:lnTo>
                <a:cubicBezTo>
                  <a:pt x="3559" y="18802"/>
                  <a:pt x="5571" y="24579"/>
                  <a:pt x="10884" y="25250"/>
                </a:cubicBezTo>
                <a:cubicBezTo>
                  <a:pt x="10729" y="25765"/>
                  <a:pt x="10652" y="25997"/>
                  <a:pt x="10420" y="26926"/>
                </a:cubicBezTo>
                <a:cubicBezTo>
                  <a:pt x="6758" y="25688"/>
                  <a:pt x="2786" y="24553"/>
                  <a:pt x="0" y="21226"/>
                </a:cubicBezTo>
                <a:lnTo>
                  <a:pt x="0" y="21226"/>
                </a:lnTo>
                <a:cubicBezTo>
                  <a:pt x="136" y="25466"/>
                  <a:pt x="4517" y="27533"/>
                  <a:pt x="8624" y="27533"/>
                </a:cubicBezTo>
                <a:cubicBezTo>
                  <a:pt x="9188" y="27533"/>
                  <a:pt x="9748" y="27494"/>
                  <a:pt x="10291" y="27416"/>
                </a:cubicBezTo>
                <a:lnTo>
                  <a:pt x="10291" y="27416"/>
                </a:lnTo>
                <a:cubicBezTo>
                  <a:pt x="10162" y="27932"/>
                  <a:pt x="10033" y="28422"/>
                  <a:pt x="9930" y="28938"/>
                </a:cubicBezTo>
                <a:cubicBezTo>
                  <a:pt x="7962" y="29088"/>
                  <a:pt x="5995" y="29292"/>
                  <a:pt x="3944" y="29292"/>
                </a:cubicBezTo>
                <a:cubicBezTo>
                  <a:pt x="2822" y="29292"/>
                  <a:pt x="1676" y="29231"/>
                  <a:pt x="490" y="29067"/>
                </a:cubicBezTo>
                <a:lnTo>
                  <a:pt x="490" y="29067"/>
                </a:lnTo>
                <a:cubicBezTo>
                  <a:pt x="1849" y="30026"/>
                  <a:pt x="3422" y="30331"/>
                  <a:pt x="5062" y="30331"/>
                </a:cubicBezTo>
                <a:cubicBezTo>
                  <a:pt x="6596" y="30331"/>
                  <a:pt x="8190" y="30064"/>
                  <a:pt x="9723" y="29814"/>
                </a:cubicBezTo>
                <a:lnTo>
                  <a:pt x="9723" y="29814"/>
                </a:lnTo>
                <a:cubicBezTo>
                  <a:pt x="9620" y="30253"/>
                  <a:pt x="9543" y="30666"/>
                  <a:pt x="9466" y="31104"/>
                </a:cubicBezTo>
                <a:cubicBezTo>
                  <a:pt x="6912" y="31517"/>
                  <a:pt x="4617" y="33245"/>
                  <a:pt x="1960" y="34122"/>
                </a:cubicBezTo>
                <a:cubicBezTo>
                  <a:pt x="2357" y="34238"/>
                  <a:pt x="2774" y="34290"/>
                  <a:pt x="3202" y="34290"/>
                </a:cubicBezTo>
                <a:cubicBezTo>
                  <a:pt x="5248" y="34290"/>
                  <a:pt x="7562" y="33085"/>
                  <a:pt x="9311" y="31826"/>
                </a:cubicBezTo>
                <a:lnTo>
                  <a:pt x="9311" y="31826"/>
                </a:lnTo>
                <a:cubicBezTo>
                  <a:pt x="8167" y="38164"/>
                  <a:pt x="7894" y="40283"/>
                  <a:pt x="8013" y="40283"/>
                </a:cubicBezTo>
                <a:cubicBezTo>
                  <a:pt x="8206" y="40283"/>
                  <a:pt x="9423" y="34747"/>
                  <a:pt x="9646" y="32548"/>
                </a:cubicBezTo>
                <a:cubicBezTo>
                  <a:pt x="10136" y="34431"/>
                  <a:pt x="11967" y="36881"/>
                  <a:pt x="14159" y="36984"/>
                </a:cubicBezTo>
                <a:cubicBezTo>
                  <a:pt x="12483" y="35592"/>
                  <a:pt x="12122" y="32780"/>
                  <a:pt x="9852" y="31491"/>
                </a:cubicBezTo>
                <a:cubicBezTo>
                  <a:pt x="9956" y="30949"/>
                  <a:pt x="10059" y="30382"/>
                  <a:pt x="10188" y="29814"/>
                </a:cubicBezTo>
                <a:cubicBezTo>
                  <a:pt x="11451" y="32445"/>
                  <a:pt x="15681" y="33941"/>
                  <a:pt x="18415" y="34508"/>
                </a:cubicBezTo>
                <a:cubicBezTo>
                  <a:pt x="15733" y="33116"/>
                  <a:pt x="13747" y="29557"/>
                  <a:pt x="10368" y="29067"/>
                </a:cubicBezTo>
                <a:cubicBezTo>
                  <a:pt x="10471" y="28499"/>
                  <a:pt x="10626" y="27958"/>
                  <a:pt x="10755" y="27416"/>
                </a:cubicBezTo>
                <a:cubicBezTo>
                  <a:pt x="13341" y="28949"/>
                  <a:pt x="16615" y="30151"/>
                  <a:pt x="19857" y="30151"/>
                </a:cubicBezTo>
                <a:cubicBezTo>
                  <a:pt x="21141" y="30151"/>
                  <a:pt x="22421" y="29963"/>
                  <a:pt x="23650" y="29531"/>
                </a:cubicBezTo>
                <a:lnTo>
                  <a:pt x="23650" y="29531"/>
                </a:lnTo>
                <a:cubicBezTo>
                  <a:pt x="23516" y="29538"/>
                  <a:pt x="23382" y="29542"/>
                  <a:pt x="23248" y="29542"/>
                </a:cubicBezTo>
                <a:cubicBezTo>
                  <a:pt x="19522" y="29542"/>
                  <a:pt x="15846" y="26761"/>
                  <a:pt x="11908" y="26761"/>
                </a:cubicBezTo>
                <a:cubicBezTo>
                  <a:pt x="11577" y="26761"/>
                  <a:pt x="11245" y="26780"/>
                  <a:pt x="10910" y="26823"/>
                </a:cubicBezTo>
                <a:cubicBezTo>
                  <a:pt x="11013" y="26359"/>
                  <a:pt x="11142" y="25894"/>
                  <a:pt x="11400" y="25017"/>
                </a:cubicBezTo>
                <a:cubicBezTo>
                  <a:pt x="14088" y="25693"/>
                  <a:pt x="17223" y="26342"/>
                  <a:pt x="19887" y="26342"/>
                </a:cubicBezTo>
                <a:cubicBezTo>
                  <a:pt x="21696" y="26342"/>
                  <a:pt x="23288" y="26042"/>
                  <a:pt x="24373" y="25250"/>
                </a:cubicBezTo>
                <a:lnTo>
                  <a:pt x="24373" y="25250"/>
                </a:lnTo>
                <a:cubicBezTo>
                  <a:pt x="23649" y="25368"/>
                  <a:pt x="22922" y="25416"/>
                  <a:pt x="22193" y="25416"/>
                </a:cubicBezTo>
                <a:cubicBezTo>
                  <a:pt x="19226" y="25416"/>
                  <a:pt x="16227" y="24628"/>
                  <a:pt x="13264" y="24628"/>
                </a:cubicBezTo>
                <a:cubicBezTo>
                  <a:pt x="12675" y="24628"/>
                  <a:pt x="12088" y="24659"/>
                  <a:pt x="11503" y="24734"/>
                </a:cubicBezTo>
                <a:cubicBezTo>
                  <a:pt x="11684" y="24141"/>
                  <a:pt x="11890" y="23547"/>
                  <a:pt x="12096" y="22954"/>
                </a:cubicBezTo>
                <a:cubicBezTo>
                  <a:pt x="13934" y="23651"/>
                  <a:pt x="15855" y="23994"/>
                  <a:pt x="17767" y="23994"/>
                </a:cubicBezTo>
                <a:cubicBezTo>
                  <a:pt x="20523" y="23994"/>
                  <a:pt x="23262" y="23282"/>
                  <a:pt x="25714" y="21897"/>
                </a:cubicBezTo>
                <a:lnTo>
                  <a:pt x="25714" y="21897"/>
                </a:lnTo>
                <a:cubicBezTo>
                  <a:pt x="24100" y="22475"/>
                  <a:pt x="22386" y="22662"/>
                  <a:pt x="20631" y="22662"/>
                </a:cubicBezTo>
                <a:cubicBezTo>
                  <a:pt x="17926" y="22662"/>
                  <a:pt x="15122" y="22218"/>
                  <a:pt x="12431" y="22077"/>
                </a:cubicBezTo>
                <a:cubicBezTo>
                  <a:pt x="12793" y="21175"/>
                  <a:pt x="12844" y="21020"/>
                  <a:pt x="13566" y="19524"/>
                </a:cubicBezTo>
                <a:cubicBezTo>
                  <a:pt x="14461" y="19680"/>
                  <a:pt x="15415" y="19765"/>
                  <a:pt x="16388" y="19765"/>
                </a:cubicBezTo>
                <a:cubicBezTo>
                  <a:pt x="20240" y="19765"/>
                  <a:pt x="24403" y="18438"/>
                  <a:pt x="26462" y="14959"/>
                </a:cubicBezTo>
                <a:lnTo>
                  <a:pt x="26462" y="14959"/>
                </a:lnTo>
                <a:cubicBezTo>
                  <a:pt x="22722" y="17744"/>
                  <a:pt x="17925" y="17744"/>
                  <a:pt x="13747" y="19137"/>
                </a:cubicBezTo>
                <a:cubicBezTo>
                  <a:pt x="14211" y="18234"/>
                  <a:pt x="14701" y="17332"/>
                  <a:pt x="15268" y="16481"/>
                </a:cubicBezTo>
                <a:cubicBezTo>
                  <a:pt x="21071" y="15526"/>
                  <a:pt x="27983" y="10936"/>
                  <a:pt x="29221" y="7841"/>
                </a:cubicBezTo>
                <a:lnTo>
                  <a:pt x="29221" y="7841"/>
                </a:lnTo>
                <a:cubicBezTo>
                  <a:pt x="25121" y="10858"/>
                  <a:pt x="20194" y="13360"/>
                  <a:pt x="15630" y="16016"/>
                </a:cubicBezTo>
                <a:cubicBezTo>
                  <a:pt x="18931" y="11271"/>
                  <a:pt x="28731" y="5829"/>
                  <a:pt x="29737" y="1032"/>
                </a:cubicBezTo>
                <a:lnTo>
                  <a:pt x="29737" y="1032"/>
                </a:lnTo>
                <a:cubicBezTo>
                  <a:pt x="27803" y="3173"/>
                  <a:pt x="25249" y="4668"/>
                  <a:pt x="22954" y="6396"/>
                </a:cubicBezTo>
                <a:cubicBezTo>
                  <a:pt x="19369" y="8821"/>
                  <a:pt x="18080" y="12483"/>
                  <a:pt x="15243" y="15759"/>
                </a:cubicBezTo>
                <a:cubicBezTo>
                  <a:pt x="16223" y="10368"/>
                  <a:pt x="19627" y="5649"/>
                  <a:pt x="20659" y="0"/>
                </a:cubicBezTo>
                <a:close/>
              </a:path>
            </a:pathLst>
          </a:custGeom>
          <a:solidFill>
            <a:schemeClr val="accent4"/>
          </a:solidFill>
          <a:ln>
            <a:noFill/>
          </a:ln>
        </p:spPr>
        <p:txBody>
          <a:bodyPr spcFirstLastPara="1" lIns="121900" tIns="121900" rIns="121900" bIns="121900" anchor="ctr"/>
          <a:lstStyle/>
          <a:p>
            <a:pPr marL="0" marR="0" lvl="0" indent="0" algn="l" defTabSz="1219170" rtl="0" eaLnBrk="1" fontAlgn="base"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grpSp>
        <p:nvGrpSpPr>
          <p:cNvPr id="14" name="Google Shape;843;p30"/>
          <p:cNvGrpSpPr>
            <a:grpSpLocks/>
          </p:cNvGrpSpPr>
          <p:nvPr/>
        </p:nvGrpSpPr>
        <p:grpSpPr bwMode="auto">
          <a:xfrm rot="10800000">
            <a:off x="10737851" y="2237317"/>
            <a:ext cx="1674283" cy="1346200"/>
            <a:chOff x="4649450" y="3527425"/>
            <a:chExt cx="1224050" cy="983475"/>
          </a:xfrm>
        </p:grpSpPr>
        <p:sp>
          <p:nvSpPr>
            <p:cNvPr id="15" name="Google Shape;844;p30"/>
            <p:cNvSpPr>
              <a:spLocks/>
            </p:cNvSpPr>
            <p:nvPr/>
          </p:nvSpPr>
          <p:spPr bwMode="auto">
            <a:xfrm>
              <a:off x="4649450" y="4150450"/>
              <a:ext cx="456475" cy="168275"/>
            </a:xfrm>
            <a:custGeom>
              <a:avLst/>
              <a:gdLst>
                <a:gd name="T0" fmla="*/ 226656250 w 18259"/>
                <a:gd name="T1" fmla="*/ 15625 h 6731"/>
                <a:gd name="T2" fmla="*/ 225843750 w 18259"/>
                <a:gd name="T3" fmla="*/ 812500 h 6731"/>
                <a:gd name="T4" fmla="*/ 13875000 w 18259"/>
                <a:gd name="T5" fmla="*/ 91484375 h 6731"/>
                <a:gd name="T6" fmla="*/ 8343750 w 18259"/>
                <a:gd name="T7" fmla="*/ 105156250 h 6731"/>
                <a:gd name="T8" fmla="*/ 226656250 w 18259"/>
                <a:gd name="T9" fmla="*/ 15625 h 673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8259" h="6731" extrusionOk="0">
                  <a:moveTo>
                    <a:pt x="14506" y="1"/>
                  </a:moveTo>
                  <a:lnTo>
                    <a:pt x="14454" y="52"/>
                  </a:lnTo>
                  <a:cubicBezTo>
                    <a:pt x="10483" y="3121"/>
                    <a:pt x="5815" y="5107"/>
                    <a:pt x="888" y="5855"/>
                  </a:cubicBezTo>
                  <a:cubicBezTo>
                    <a:pt x="21" y="6472"/>
                    <a:pt x="0" y="6730"/>
                    <a:pt x="534" y="6730"/>
                  </a:cubicBezTo>
                  <a:cubicBezTo>
                    <a:pt x="3080" y="6730"/>
                    <a:pt x="18259" y="854"/>
                    <a:pt x="14506" y="1"/>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marL="0" marR="0" lvl="0" indent="0" algn="l" defTabSz="121917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sp>
          <p:nvSpPr>
            <p:cNvPr id="16" name="Google Shape;845;p30"/>
            <p:cNvSpPr>
              <a:spLocks/>
            </p:cNvSpPr>
            <p:nvPr/>
          </p:nvSpPr>
          <p:spPr bwMode="auto">
            <a:xfrm>
              <a:off x="4756075" y="3527425"/>
              <a:ext cx="1117425" cy="983475"/>
            </a:xfrm>
            <a:custGeom>
              <a:avLst/>
              <a:gdLst>
                <a:gd name="T0" fmla="*/ 568421875 w 44697"/>
                <a:gd name="T1" fmla="*/ 93421875 h 39339"/>
                <a:gd name="T2" fmla="*/ 558546875 w 44697"/>
                <a:gd name="T3" fmla="*/ 141171875 h 39339"/>
                <a:gd name="T4" fmla="*/ 538640625 w 44697"/>
                <a:gd name="T5" fmla="*/ 148218750 h 39339"/>
                <a:gd name="T6" fmla="*/ 540812500 w 44697"/>
                <a:gd name="T7" fmla="*/ 105296875 h 39339"/>
                <a:gd name="T8" fmla="*/ 568421875 w 44697"/>
                <a:gd name="T9" fmla="*/ 93421875 h 39339"/>
                <a:gd name="T10" fmla="*/ 330812500 w 44697"/>
                <a:gd name="T11" fmla="*/ 156265625 h 39339"/>
                <a:gd name="T12" fmla="*/ 333281250 w 44697"/>
                <a:gd name="T13" fmla="*/ 156484375 h 39339"/>
                <a:gd name="T14" fmla="*/ 318171875 w 44697"/>
                <a:gd name="T15" fmla="*/ 225640625 h 39339"/>
                <a:gd name="T16" fmla="*/ 315546875 w 44697"/>
                <a:gd name="T17" fmla="*/ 225390625 h 39339"/>
                <a:gd name="T18" fmla="*/ 330812500 w 44697"/>
                <a:gd name="T19" fmla="*/ 156265625 h 39339"/>
                <a:gd name="T20" fmla="*/ 308812500 w 44697"/>
                <a:gd name="T21" fmla="*/ 337437500 h 39339"/>
                <a:gd name="T22" fmla="*/ 331671875 w 44697"/>
                <a:gd name="T23" fmla="*/ 342250000 h 39339"/>
                <a:gd name="T24" fmla="*/ 334062500 w 44697"/>
                <a:gd name="T25" fmla="*/ 393734375 h 39339"/>
                <a:gd name="T26" fmla="*/ 310703125 w 44697"/>
                <a:gd name="T27" fmla="*/ 388593750 h 39339"/>
                <a:gd name="T28" fmla="*/ 308812500 w 44697"/>
                <a:gd name="T29" fmla="*/ 337437500 h 39339"/>
                <a:gd name="T30" fmla="*/ 377843750 w 44697"/>
                <a:gd name="T31" fmla="*/ 408781250 h 39339"/>
                <a:gd name="T32" fmla="*/ 404203125 w 44697"/>
                <a:gd name="T33" fmla="*/ 431718750 h 39339"/>
                <a:gd name="T34" fmla="*/ 392500000 w 44697"/>
                <a:gd name="T35" fmla="*/ 437390625 h 39339"/>
                <a:gd name="T36" fmla="*/ 366328125 w 44697"/>
                <a:gd name="T37" fmla="*/ 414390625 h 39339"/>
                <a:gd name="T38" fmla="*/ 377843750 w 44697"/>
                <a:gd name="T39" fmla="*/ 408781250 h 39339"/>
                <a:gd name="T40" fmla="*/ 400093750 w 44697"/>
                <a:gd name="T41" fmla="*/ 0 h 39339"/>
                <a:gd name="T42" fmla="*/ 279687500 w 44697"/>
                <a:gd name="T43" fmla="*/ 100875000 h 39339"/>
                <a:gd name="T44" fmla="*/ 274265625 w 44697"/>
                <a:gd name="T45" fmla="*/ 248312500 h 39339"/>
                <a:gd name="T46" fmla="*/ 247046875 w 44697"/>
                <a:gd name="T47" fmla="*/ 211687500 h 39339"/>
                <a:gd name="T48" fmla="*/ 263968750 w 44697"/>
                <a:gd name="T49" fmla="*/ 32765625 h 39339"/>
                <a:gd name="T50" fmla="*/ 263968750 w 44697"/>
                <a:gd name="T51" fmla="*/ 32765625 h 39339"/>
                <a:gd name="T52" fmla="*/ 179015625 w 44697"/>
                <a:gd name="T53" fmla="*/ 322359375 h 39339"/>
                <a:gd name="T54" fmla="*/ 176515625 w 44697"/>
                <a:gd name="T55" fmla="*/ 322109375 h 39339"/>
                <a:gd name="T56" fmla="*/ 97937500 w 44697"/>
                <a:gd name="T57" fmla="*/ 144390625 h 39339"/>
                <a:gd name="T58" fmla="*/ 97937500 w 44697"/>
                <a:gd name="T59" fmla="*/ 144390625 h 39339"/>
                <a:gd name="T60" fmla="*/ 21375000 w 44697"/>
                <a:gd name="T61" fmla="*/ 330171875 h 39339"/>
                <a:gd name="T62" fmla="*/ 133796875 w 44697"/>
                <a:gd name="T63" fmla="*/ 420828125 h 39339"/>
                <a:gd name="T64" fmla="*/ 205937500 w 44697"/>
                <a:gd name="T65" fmla="*/ 579609375 h 39339"/>
                <a:gd name="T66" fmla="*/ 321625000 w 44697"/>
                <a:gd name="T67" fmla="*/ 614656250 h 39339"/>
                <a:gd name="T68" fmla="*/ 401375000 w 44697"/>
                <a:gd name="T69" fmla="*/ 590093750 h 39339"/>
                <a:gd name="T70" fmla="*/ 343359375 w 44697"/>
                <a:gd name="T71" fmla="*/ 557843750 h 39339"/>
                <a:gd name="T72" fmla="*/ 249859375 w 44697"/>
                <a:gd name="T73" fmla="*/ 462750000 h 39339"/>
                <a:gd name="T74" fmla="*/ 259890625 w 44697"/>
                <a:gd name="T75" fmla="*/ 461968750 h 39339"/>
                <a:gd name="T76" fmla="*/ 447968750 w 44697"/>
                <a:gd name="T77" fmla="*/ 519750000 h 39339"/>
                <a:gd name="T78" fmla="*/ 507359375 w 44697"/>
                <a:gd name="T79" fmla="*/ 502234375 h 39339"/>
                <a:gd name="T80" fmla="*/ 577078125 w 44697"/>
                <a:gd name="T81" fmla="*/ 433734375 h 39339"/>
                <a:gd name="T82" fmla="*/ 577078125 w 44697"/>
                <a:gd name="T83" fmla="*/ 433734375 h 39339"/>
                <a:gd name="T84" fmla="*/ 531578125 w 44697"/>
                <a:gd name="T85" fmla="*/ 436671875 h 39339"/>
                <a:gd name="T86" fmla="*/ 401375000 w 44697"/>
                <a:gd name="T87" fmla="*/ 379328125 h 39339"/>
                <a:gd name="T88" fmla="*/ 419578125 w 44697"/>
                <a:gd name="T89" fmla="*/ 361828125 h 39339"/>
                <a:gd name="T90" fmla="*/ 546062500 w 44697"/>
                <a:gd name="T91" fmla="*/ 382265625 h 39339"/>
                <a:gd name="T92" fmla="*/ 567406250 w 44697"/>
                <a:gd name="T93" fmla="*/ 377312500 h 39339"/>
                <a:gd name="T94" fmla="*/ 642765625 w 44697"/>
                <a:gd name="T95" fmla="*/ 289062500 h 39339"/>
                <a:gd name="T96" fmla="*/ 642765625 w 44697"/>
                <a:gd name="T97" fmla="*/ 289062500 h 39339"/>
                <a:gd name="T98" fmla="*/ 569609375 w 44697"/>
                <a:gd name="T99" fmla="*/ 299906250 h 39339"/>
                <a:gd name="T100" fmla="*/ 519453125 w 44697"/>
                <a:gd name="T101" fmla="*/ 245937500 h 39339"/>
                <a:gd name="T102" fmla="*/ 662109375 w 44697"/>
                <a:gd name="T103" fmla="*/ 203218750 h 39339"/>
                <a:gd name="T104" fmla="*/ 683468750 w 44697"/>
                <a:gd name="T105" fmla="*/ 64203125 h 39339"/>
                <a:gd name="T106" fmla="*/ 564890625 w 44697"/>
                <a:gd name="T107" fmla="*/ 31984375 h 39339"/>
                <a:gd name="T108" fmla="*/ 453765625 w 44697"/>
                <a:gd name="T109" fmla="*/ 127062500 h 39339"/>
                <a:gd name="T110" fmla="*/ 425046875 w 44697"/>
                <a:gd name="T111" fmla="*/ 158625000 h 39339"/>
                <a:gd name="T112" fmla="*/ 406625000 w 44697"/>
                <a:gd name="T113" fmla="*/ 152046875 h 39339"/>
                <a:gd name="T114" fmla="*/ 429187500 w 44697"/>
                <a:gd name="T115" fmla="*/ 16640625 h 39339"/>
                <a:gd name="T116" fmla="*/ 400093750 w 44697"/>
                <a:gd name="T117" fmla="*/ 0 h 39339"/>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44697" h="39339" extrusionOk="0">
                  <a:moveTo>
                    <a:pt x="36379" y="5979"/>
                  </a:moveTo>
                  <a:cubicBezTo>
                    <a:pt x="37626" y="5979"/>
                    <a:pt x="37864" y="7555"/>
                    <a:pt x="35747" y="9035"/>
                  </a:cubicBezTo>
                  <a:cubicBezTo>
                    <a:pt x="35259" y="9350"/>
                    <a:pt x="34824" y="9486"/>
                    <a:pt x="34473" y="9486"/>
                  </a:cubicBezTo>
                  <a:cubicBezTo>
                    <a:pt x="33357" y="9486"/>
                    <a:pt x="33082" y="8112"/>
                    <a:pt x="34612" y="6739"/>
                  </a:cubicBezTo>
                  <a:cubicBezTo>
                    <a:pt x="35297" y="6203"/>
                    <a:pt x="35910" y="5979"/>
                    <a:pt x="36379" y="5979"/>
                  </a:cubicBezTo>
                  <a:close/>
                  <a:moveTo>
                    <a:pt x="21172" y="10001"/>
                  </a:moveTo>
                  <a:cubicBezTo>
                    <a:pt x="21224" y="10001"/>
                    <a:pt x="21276" y="10006"/>
                    <a:pt x="21330" y="10015"/>
                  </a:cubicBezTo>
                  <a:cubicBezTo>
                    <a:pt x="22725" y="10339"/>
                    <a:pt x="21930" y="14441"/>
                    <a:pt x="20363" y="14441"/>
                  </a:cubicBezTo>
                  <a:cubicBezTo>
                    <a:pt x="20308" y="14441"/>
                    <a:pt x="20252" y="14435"/>
                    <a:pt x="20195" y="14425"/>
                  </a:cubicBezTo>
                  <a:cubicBezTo>
                    <a:pt x="18771" y="14125"/>
                    <a:pt x="19573" y="10001"/>
                    <a:pt x="21172" y="10001"/>
                  </a:cubicBezTo>
                  <a:close/>
                  <a:moveTo>
                    <a:pt x="19764" y="21596"/>
                  </a:moveTo>
                  <a:cubicBezTo>
                    <a:pt x="20187" y="21596"/>
                    <a:pt x="20679" y="21690"/>
                    <a:pt x="21227" y="21904"/>
                  </a:cubicBezTo>
                  <a:cubicBezTo>
                    <a:pt x="23760" y="23171"/>
                    <a:pt x="23321" y="25199"/>
                    <a:pt x="21380" y="25199"/>
                  </a:cubicBezTo>
                  <a:cubicBezTo>
                    <a:pt x="20950" y="25199"/>
                    <a:pt x="20447" y="25099"/>
                    <a:pt x="19885" y="24870"/>
                  </a:cubicBezTo>
                  <a:cubicBezTo>
                    <a:pt x="17338" y="23618"/>
                    <a:pt x="17796" y="21596"/>
                    <a:pt x="19764" y="21596"/>
                  </a:cubicBezTo>
                  <a:close/>
                  <a:moveTo>
                    <a:pt x="24182" y="26162"/>
                  </a:moveTo>
                  <a:cubicBezTo>
                    <a:pt x="24978" y="26162"/>
                    <a:pt x="26067" y="26763"/>
                    <a:pt x="25869" y="27630"/>
                  </a:cubicBezTo>
                  <a:cubicBezTo>
                    <a:pt x="25759" y="27880"/>
                    <a:pt x="25466" y="27993"/>
                    <a:pt x="25120" y="27993"/>
                  </a:cubicBezTo>
                  <a:cubicBezTo>
                    <a:pt x="24325" y="27993"/>
                    <a:pt x="23247" y="27401"/>
                    <a:pt x="23445" y="26521"/>
                  </a:cubicBezTo>
                  <a:cubicBezTo>
                    <a:pt x="23553" y="26273"/>
                    <a:pt x="23840" y="26162"/>
                    <a:pt x="24182" y="26162"/>
                  </a:cubicBezTo>
                  <a:close/>
                  <a:moveTo>
                    <a:pt x="25606" y="0"/>
                  </a:moveTo>
                  <a:cubicBezTo>
                    <a:pt x="22588" y="0"/>
                    <a:pt x="17675" y="4496"/>
                    <a:pt x="17900" y="6456"/>
                  </a:cubicBezTo>
                  <a:cubicBezTo>
                    <a:pt x="16987" y="8479"/>
                    <a:pt x="18562" y="15892"/>
                    <a:pt x="17553" y="15892"/>
                  </a:cubicBezTo>
                  <a:cubicBezTo>
                    <a:pt x="17250" y="15892"/>
                    <a:pt x="16715" y="15226"/>
                    <a:pt x="15811" y="13548"/>
                  </a:cubicBezTo>
                  <a:cubicBezTo>
                    <a:pt x="13644" y="6765"/>
                    <a:pt x="18519" y="3541"/>
                    <a:pt x="16894" y="2097"/>
                  </a:cubicBezTo>
                  <a:cubicBezTo>
                    <a:pt x="4927" y="6524"/>
                    <a:pt x="13981" y="20631"/>
                    <a:pt x="11457" y="20631"/>
                  </a:cubicBezTo>
                  <a:cubicBezTo>
                    <a:pt x="11408" y="20631"/>
                    <a:pt x="11355" y="20625"/>
                    <a:pt x="11297" y="20615"/>
                  </a:cubicBezTo>
                  <a:cubicBezTo>
                    <a:pt x="3844" y="16823"/>
                    <a:pt x="7919" y="10273"/>
                    <a:pt x="6268" y="9241"/>
                  </a:cubicBezTo>
                  <a:cubicBezTo>
                    <a:pt x="1780" y="9447"/>
                    <a:pt x="1" y="18345"/>
                    <a:pt x="1368" y="21131"/>
                  </a:cubicBezTo>
                  <a:cubicBezTo>
                    <a:pt x="2425" y="24225"/>
                    <a:pt x="5314" y="26727"/>
                    <a:pt x="8563" y="26933"/>
                  </a:cubicBezTo>
                  <a:cubicBezTo>
                    <a:pt x="6681" y="33304"/>
                    <a:pt x="11968" y="36295"/>
                    <a:pt x="13180" y="37095"/>
                  </a:cubicBezTo>
                  <a:cubicBezTo>
                    <a:pt x="16091" y="38759"/>
                    <a:pt x="18570" y="39338"/>
                    <a:pt x="20584" y="39338"/>
                  </a:cubicBezTo>
                  <a:cubicBezTo>
                    <a:pt x="22940" y="39338"/>
                    <a:pt x="24659" y="38544"/>
                    <a:pt x="25688" y="37766"/>
                  </a:cubicBezTo>
                  <a:cubicBezTo>
                    <a:pt x="27932" y="35831"/>
                    <a:pt x="26101" y="36167"/>
                    <a:pt x="21975" y="35702"/>
                  </a:cubicBezTo>
                  <a:cubicBezTo>
                    <a:pt x="17100" y="35522"/>
                    <a:pt x="14469" y="31086"/>
                    <a:pt x="15991" y="29616"/>
                  </a:cubicBezTo>
                  <a:cubicBezTo>
                    <a:pt x="16201" y="29582"/>
                    <a:pt x="16415" y="29566"/>
                    <a:pt x="16633" y="29566"/>
                  </a:cubicBezTo>
                  <a:cubicBezTo>
                    <a:pt x="19978" y="29566"/>
                    <a:pt x="24301" y="33264"/>
                    <a:pt x="28670" y="33264"/>
                  </a:cubicBezTo>
                  <a:cubicBezTo>
                    <a:pt x="29941" y="33264"/>
                    <a:pt x="31216" y="32951"/>
                    <a:pt x="32471" y="32143"/>
                  </a:cubicBezTo>
                  <a:cubicBezTo>
                    <a:pt x="34277" y="31215"/>
                    <a:pt x="38068" y="28558"/>
                    <a:pt x="36933" y="27759"/>
                  </a:cubicBezTo>
                  <a:cubicBezTo>
                    <a:pt x="35945" y="27884"/>
                    <a:pt x="34966" y="27947"/>
                    <a:pt x="34021" y="27947"/>
                  </a:cubicBezTo>
                  <a:cubicBezTo>
                    <a:pt x="29910" y="27947"/>
                    <a:pt x="26443" y="26752"/>
                    <a:pt x="25688" y="24277"/>
                  </a:cubicBezTo>
                  <a:cubicBezTo>
                    <a:pt x="25424" y="23442"/>
                    <a:pt x="25932" y="23157"/>
                    <a:pt x="26853" y="23157"/>
                  </a:cubicBezTo>
                  <a:cubicBezTo>
                    <a:pt x="28828" y="23157"/>
                    <a:pt x="32703" y="24465"/>
                    <a:pt x="34948" y="24465"/>
                  </a:cubicBezTo>
                  <a:cubicBezTo>
                    <a:pt x="35537" y="24465"/>
                    <a:pt x="36013" y="24375"/>
                    <a:pt x="36314" y="24148"/>
                  </a:cubicBezTo>
                  <a:cubicBezTo>
                    <a:pt x="38816" y="23606"/>
                    <a:pt x="43303" y="19274"/>
                    <a:pt x="41137" y="18500"/>
                  </a:cubicBezTo>
                  <a:cubicBezTo>
                    <a:pt x="39565" y="18986"/>
                    <a:pt x="37927" y="19194"/>
                    <a:pt x="36455" y="19194"/>
                  </a:cubicBezTo>
                  <a:cubicBezTo>
                    <a:pt x="32299" y="19194"/>
                    <a:pt x="29474" y="17531"/>
                    <a:pt x="33245" y="15740"/>
                  </a:cubicBezTo>
                  <a:cubicBezTo>
                    <a:pt x="36340" y="14554"/>
                    <a:pt x="40131" y="15818"/>
                    <a:pt x="42375" y="13006"/>
                  </a:cubicBezTo>
                  <a:cubicBezTo>
                    <a:pt x="43355" y="10453"/>
                    <a:pt x="44696" y="5966"/>
                    <a:pt x="43742" y="4109"/>
                  </a:cubicBezTo>
                  <a:cubicBezTo>
                    <a:pt x="41314" y="2858"/>
                    <a:pt x="38595" y="2047"/>
                    <a:pt x="36153" y="2047"/>
                  </a:cubicBezTo>
                  <a:cubicBezTo>
                    <a:pt x="32654" y="2047"/>
                    <a:pt x="29725" y="3712"/>
                    <a:pt x="29041" y="8132"/>
                  </a:cubicBezTo>
                  <a:cubicBezTo>
                    <a:pt x="28743" y="9270"/>
                    <a:pt x="28120" y="10152"/>
                    <a:pt x="27203" y="10152"/>
                  </a:cubicBezTo>
                  <a:cubicBezTo>
                    <a:pt x="26852" y="10152"/>
                    <a:pt x="26459" y="10023"/>
                    <a:pt x="26024" y="9731"/>
                  </a:cubicBezTo>
                  <a:cubicBezTo>
                    <a:pt x="23651" y="7100"/>
                    <a:pt x="26901" y="3851"/>
                    <a:pt x="27468" y="1065"/>
                  </a:cubicBezTo>
                  <a:cubicBezTo>
                    <a:pt x="27065" y="312"/>
                    <a:pt x="26401" y="0"/>
                    <a:pt x="25606" y="0"/>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marL="0" marR="0" lvl="0" indent="0" algn="l" defTabSz="121917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sp>
          <p:nvSpPr>
            <p:cNvPr id="17" name="Google Shape;846;p30"/>
            <p:cNvSpPr>
              <a:spLocks/>
            </p:cNvSpPr>
            <p:nvPr/>
          </p:nvSpPr>
          <p:spPr bwMode="auto">
            <a:xfrm>
              <a:off x="4841875" y="3612075"/>
              <a:ext cx="811775" cy="761500"/>
            </a:xfrm>
            <a:custGeom>
              <a:avLst/>
              <a:gdLst>
                <a:gd name="T0" fmla="*/ 329640625 w 32471"/>
                <a:gd name="T1" fmla="*/ 0 h 30460"/>
                <a:gd name="T2" fmla="*/ 329640625 w 32471"/>
                <a:gd name="T3" fmla="*/ 0 h 30460"/>
                <a:gd name="T4" fmla="*/ 312718750 w 32471"/>
                <a:gd name="T5" fmla="*/ 229296875 h 30460"/>
                <a:gd name="T6" fmla="*/ 197859375 w 32471"/>
                <a:gd name="T7" fmla="*/ 289750000 h 30460"/>
                <a:gd name="T8" fmla="*/ 156359375 w 32471"/>
                <a:gd name="T9" fmla="*/ 76578125 h 30460"/>
                <a:gd name="T10" fmla="*/ 156359375 w 32471"/>
                <a:gd name="T11" fmla="*/ 76578125 h 30460"/>
                <a:gd name="T12" fmla="*/ 194640625 w 32471"/>
                <a:gd name="T13" fmla="*/ 291359375 h 30460"/>
                <a:gd name="T14" fmla="*/ 108000000 w 32471"/>
                <a:gd name="T15" fmla="*/ 342140625 h 30460"/>
                <a:gd name="T16" fmla="*/ 7250000 w 32471"/>
                <a:gd name="T17" fmla="*/ 163218750 h 30460"/>
                <a:gd name="T18" fmla="*/ 7250000 w 32471"/>
                <a:gd name="T19" fmla="*/ 163218750 h 30460"/>
                <a:gd name="T20" fmla="*/ 4031250 w 32471"/>
                <a:gd name="T21" fmla="*/ 206734375 h 30460"/>
                <a:gd name="T22" fmla="*/ 103562500 w 32471"/>
                <a:gd name="T23" fmla="*/ 344562500 h 30460"/>
                <a:gd name="T24" fmla="*/ 66093750 w 32471"/>
                <a:gd name="T25" fmla="*/ 371953125 h 30460"/>
                <a:gd name="T26" fmla="*/ 112031250 w 32471"/>
                <a:gd name="T27" fmla="*/ 343750000 h 30460"/>
                <a:gd name="T28" fmla="*/ 112031250 w 32471"/>
                <a:gd name="T29" fmla="*/ 343750000 h 30460"/>
                <a:gd name="T30" fmla="*/ 148296875 w 32471"/>
                <a:gd name="T31" fmla="*/ 475921875 h 30460"/>
                <a:gd name="T32" fmla="*/ 158781250 w 32471"/>
                <a:gd name="T33" fmla="*/ 315937500 h 30460"/>
                <a:gd name="T34" fmla="*/ 378296875 w 32471"/>
                <a:gd name="T35" fmla="*/ 435640625 h 30460"/>
                <a:gd name="T36" fmla="*/ 380015625 w 32471"/>
                <a:gd name="T37" fmla="*/ 435625000 h 30460"/>
                <a:gd name="T38" fmla="*/ 162406250 w 32471"/>
                <a:gd name="T39" fmla="*/ 313921875 h 30460"/>
                <a:gd name="T40" fmla="*/ 316343750 w 32471"/>
                <a:gd name="T41" fmla="*/ 231312500 h 30460"/>
                <a:gd name="T42" fmla="*/ 341734375 w 32471"/>
                <a:gd name="T43" fmla="*/ 218828125 h 30460"/>
                <a:gd name="T44" fmla="*/ 471234375 w 32471"/>
                <a:gd name="T45" fmla="*/ 281484375 h 30460"/>
                <a:gd name="T46" fmla="*/ 491640625 w 32471"/>
                <a:gd name="T47" fmla="*/ 277265625 h 30460"/>
                <a:gd name="T48" fmla="*/ 491640625 w 32471"/>
                <a:gd name="T49" fmla="*/ 277265625 h 30460"/>
                <a:gd name="T50" fmla="*/ 479328125 w 32471"/>
                <a:gd name="T51" fmla="*/ 278031250 h 30460"/>
                <a:gd name="T52" fmla="*/ 345359375 w 32471"/>
                <a:gd name="T53" fmla="*/ 216812500 h 30460"/>
                <a:gd name="T54" fmla="*/ 507359375 w 32471"/>
                <a:gd name="T55" fmla="*/ 94703125 h 30460"/>
                <a:gd name="T56" fmla="*/ 507359375 w 32471"/>
                <a:gd name="T57" fmla="*/ 94703125 h 30460"/>
                <a:gd name="T58" fmla="*/ 414671875 w 32471"/>
                <a:gd name="T59" fmla="*/ 176515625 h 30460"/>
                <a:gd name="T60" fmla="*/ 438828125 w 32471"/>
                <a:gd name="T61" fmla="*/ 73562500 h 30460"/>
                <a:gd name="T62" fmla="*/ 435625000 w 32471"/>
                <a:gd name="T63" fmla="*/ 78187500 h 30460"/>
                <a:gd name="T64" fmla="*/ 315531250 w 32471"/>
                <a:gd name="T65" fmla="*/ 227687500 h 30460"/>
                <a:gd name="T66" fmla="*/ 329640625 w 32471"/>
                <a:gd name="T67" fmla="*/ 0 h 30460"/>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32471" h="30460" extrusionOk="0">
                  <a:moveTo>
                    <a:pt x="21097" y="0"/>
                  </a:moveTo>
                  <a:lnTo>
                    <a:pt x="21097" y="0"/>
                  </a:lnTo>
                  <a:cubicBezTo>
                    <a:pt x="18312" y="4075"/>
                    <a:pt x="17873" y="9827"/>
                    <a:pt x="20014" y="14675"/>
                  </a:cubicBezTo>
                  <a:cubicBezTo>
                    <a:pt x="17796" y="15759"/>
                    <a:pt x="15114" y="17177"/>
                    <a:pt x="12663" y="18544"/>
                  </a:cubicBezTo>
                  <a:cubicBezTo>
                    <a:pt x="8614" y="14005"/>
                    <a:pt x="8589" y="9827"/>
                    <a:pt x="10007" y="4901"/>
                  </a:cubicBezTo>
                  <a:cubicBezTo>
                    <a:pt x="7841" y="9208"/>
                    <a:pt x="8924" y="14908"/>
                    <a:pt x="12457" y="18647"/>
                  </a:cubicBezTo>
                  <a:cubicBezTo>
                    <a:pt x="10884" y="19524"/>
                    <a:pt x="8769" y="20762"/>
                    <a:pt x="6912" y="21897"/>
                  </a:cubicBezTo>
                  <a:cubicBezTo>
                    <a:pt x="2192" y="20607"/>
                    <a:pt x="26" y="15217"/>
                    <a:pt x="464" y="10446"/>
                  </a:cubicBezTo>
                  <a:cubicBezTo>
                    <a:pt x="0" y="10884"/>
                    <a:pt x="284" y="12096"/>
                    <a:pt x="258" y="13231"/>
                  </a:cubicBezTo>
                  <a:cubicBezTo>
                    <a:pt x="568" y="16739"/>
                    <a:pt x="2734" y="20891"/>
                    <a:pt x="6628" y="22052"/>
                  </a:cubicBezTo>
                  <a:cubicBezTo>
                    <a:pt x="6345" y="22464"/>
                    <a:pt x="4153" y="23135"/>
                    <a:pt x="4230" y="23805"/>
                  </a:cubicBezTo>
                  <a:cubicBezTo>
                    <a:pt x="4926" y="23367"/>
                    <a:pt x="6061" y="22671"/>
                    <a:pt x="7170" y="22000"/>
                  </a:cubicBezTo>
                  <a:cubicBezTo>
                    <a:pt x="5519" y="24527"/>
                    <a:pt x="6783" y="29840"/>
                    <a:pt x="9491" y="30459"/>
                  </a:cubicBezTo>
                  <a:cubicBezTo>
                    <a:pt x="5881" y="28138"/>
                    <a:pt x="5287" y="21819"/>
                    <a:pt x="10162" y="20220"/>
                  </a:cubicBezTo>
                  <a:cubicBezTo>
                    <a:pt x="14902" y="21989"/>
                    <a:pt x="18574" y="27881"/>
                    <a:pt x="24211" y="27881"/>
                  </a:cubicBezTo>
                  <a:cubicBezTo>
                    <a:pt x="24248" y="27881"/>
                    <a:pt x="24284" y="27881"/>
                    <a:pt x="24321" y="27880"/>
                  </a:cubicBezTo>
                  <a:cubicBezTo>
                    <a:pt x="18956" y="27236"/>
                    <a:pt x="15397" y="22438"/>
                    <a:pt x="10394" y="20091"/>
                  </a:cubicBezTo>
                  <a:cubicBezTo>
                    <a:pt x="13515" y="18286"/>
                    <a:pt x="16816" y="16507"/>
                    <a:pt x="20246" y="14804"/>
                  </a:cubicBezTo>
                  <a:lnTo>
                    <a:pt x="21871" y="14005"/>
                  </a:lnTo>
                  <a:cubicBezTo>
                    <a:pt x="24118" y="15173"/>
                    <a:pt x="27476" y="18015"/>
                    <a:pt x="30159" y="18015"/>
                  </a:cubicBezTo>
                  <a:cubicBezTo>
                    <a:pt x="30617" y="18015"/>
                    <a:pt x="31055" y="17932"/>
                    <a:pt x="31465" y="17745"/>
                  </a:cubicBezTo>
                  <a:cubicBezTo>
                    <a:pt x="31199" y="17778"/>
                    <a:pt x="30936" y="17794"/>
                    <a:pt x="30677" y="17794"/>
                  </a:cubicBezTo>
                  <a:cubicBezTo>
                    <a:pt x="27570" y="17794"/>
                    <a:pt x="24936" y="15495"/>
                    <a:pt x="22103" y="13876"/>
                  </a:cubicBezTo>
                  <a:cubicBezTo>
                    <a:pt x="25224" y="12380"/>
                    <a:pt x="31671" y="9053"/>
                    <a:pt x="32471" y="6061"/>
                  </a:cubicBezTo>
                  <a:cubicBezTo>
                    <a:pt x="31052" y="8176"/>
                    <a:pt x="28912" y="9904"/>
                    <a:pt x="26539" y="11297"/>
                  </a:cubicBezTo>
                  <a:cubicBezTo>
                    <a:pt x="25966" y="10495"/>
                    <a:pt x="28283" y="4708"/>
                    <a:pt x="28085" y="4708"/>
                  </a:cubicBezTo>
                  <a:cubicBezTo>
                    <a:pt x="28060" y="4708"/>
                    <a:pt x="27995" y="4799"/>
                    <a:pt x="27880" y="5004"/>
                  </a:cubicBezTo>
                  <a:cubicBezTo>
                    <a:pt x="24037" y="12432"/>
                    <a:pt x="30201" y="9904"/>
                    <a:pt x="20194" y="14572"/>
                  </a:cubicBezTo>
                  <a:cubicBezTo>
                    <a:pt x="17770" y="9208"/>
                    <a:pt x="19034" y="4256"/>
                    <a:pt x="21097" y="0"/>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marL="0" marR="0" lvl="0" indent="0" algn="l" defTabSz="121917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grpSp>
      <p:sp>
        <p:nvSpPr>
          <p:cNvPr id="18" name="Google Shape;847;p30"/>
          <p:cNvSpPr>
            <a:spLocks/>
          </p:cNvSpPr>
          <p:nvPr/>
        </p:nvSpPr>
        <p:spPr bwMode="auto">
          <a:xfrm rot="10800000">
            <a:off x="11063818" y="347134"/>
            <a:ext cx="1703916" cy="2307167"/>
          </a:xfrm>
          <a:custGeom>
            <a:avLst/>
            <a:gdLst>
              <a:gd name="T0" fmla="*/ 1181011851 w 29738"/>
              <a:gd name="T1" fmla="*/ 1293906892 h 40284"/>
              <a:gd name="T2" fmla="*/ 1084750983 w 29738"/>
              <a:gd name="T3" fmla="*/ 1457406840 h 40284"/>
              <a:gd name="T4" fmla="*/ 894448983 w 29738"/>
              <a:gd name="T5" fmla="*/ 257576911 h 40284"/>
              <a:gd name="T6" fmla="*/ 937460385 w 29738"/>
              <a:gd name="T7" fmla="*/ 1782428816 h 40284"/>
              <a:gd name="T8" fmla="*/ 360286658 w 29738"/>
              <a:gd name="T9" fmla="*/ 692919915 h 40284"/>
              <a:gd name="T10" fmla="*/ 882148162 w 29738"/>
              <a:gd name="T11" fmla="*/ 1941889891 h 40284"/>
              <a:gd name="T12" fmla="*/ 204665620 w 29738"/>
              <a:gd name="T13" fmla="*/ 1148791341 h 40284"/>
              <a:gd name="T14" fmla="*/ 826915311 w 29738"/>
              <a:gd name="T15" fmla="*/ 2134001506 h 40284"/>
              <a:gd name="T16" fmla="*/ 0 w 29738"/>
              <a:gd name="T17" fmla="*/ 1682252027 h 40284"/>
              <a:gd name="T18" fmla="*/ 816677247 w 29738"/>
              <a:gd name="T19" fmla="*/ 2147483646 h 40284"/>
              <a:gd name="T20" fmla="*/ 788029421 w 29738"/>
              <a:gd name="T21" fmla="*/ 2147483646 h 40284"/>
              <a:gd name="T22" fmla="*/ 38885889 w 29738"/>
              <a:gd name="T23" fmla="*/ 2147483646 h 40284"/>
              <a:gd name="T24" fmla="*/ 401711748 w 29738"/>
              <a:gd name="T25" fmla="*/ 2147483646 h 40284"/>
              <a:gd name="T26" fmla="*/ 771601240 w 29738"/>
              <a:gd name="T27" fmla="*/ 2147483646 h 40284"/>
              <a:gd name="T28" fmla="*/ 155541667 w 29738"/>
              <a:gd name="T29" fmla="*/ 2147483646 h 40284"/>
              <a:gd name="T30" fmla="*/ 738905468 w 29738"/>
              <a:gd name="T31" fmla="*/ 2147483646 h 40284"/>
              <a:gd name="T32" fmla="*/ 635898624 w 29738"/>
              <a:gd name="T33" fmla="*/ 2147483646 h 40284"/>
              <a:gd name="T34" fmla="*/ 1123636872 w 29738"/>
              <a:gd name="T35" fmla="*/ 2147483646 h 40284"/>
              <a:gd name="T36" fmla="*/ 808503744 w 29738"/>
              <a:gd name="T37" fmla="*/ 2147483646 h 40284"/>
              <a:gd name="T38" fmla="*/ 822787950 w 29738"/>
              <a:gd name="T39" fmla="*/ 2147483646 h 40284"/>
              <a:gd name="T40" fmla="*/ 1575820642 w 29738"/>
              <a:gd name="T41" fmla="*/ 2147483646 h 40284"/>
              <a:gd name="T42" fmla="*/ 1876826546 w 29738"/>
              <a:gd name="T43" fmla="*/ 2147483646 h 40284"/>
              <a:gd name="T44" fmla="*/ 945000420 w 29738"/>
              <a:gd name="T45" fmla="*/ 2120925414 h 40284"/>
              <a:gd name="T46" fmla="*/ 904685199 w 29738"/>
              <a:gd name="T47" fmla="*/ 1982704903 h 40284"/>
              <a:gd name="T48" fmla="*/ 1934203373 w 29738"/>
              <a:gd name="T49" fmla="*/ 2001172330 h 40284"/>
              <a:gd name="T50" fmla="*/ 1761201223 w 29738"/>
              <a:gd name="T51" fmla="*/ 2014327759 h 40284"/>
              <a:gd name="T52" fmla="*/ 912860549 w 29738"/>
              <a:gd name="T53" fmla="*/ 1960276134 h 40284"/>
              <a:gd name="T54" fmla="*/ 1409961540 w 29738"/>
              <a:gd name="T55" fmla="*/ 1901628389 h 40284"/>
              <a:gd name="T56" fmla="*/ 2040622934 w 29738"/>
              <a:gd name="T57" fmla="*/ 1735430948 h 40284"/>
              <a:gd name="T58" fmla="*/ 986504924 w 29738"/>
              <a:gd name="T59" fmla="*/ 1749697091 h 40284"/>
              <a:gd name="T60" fmla="*/ 1300526335 w 29738"/>
              <a:gd name="T61" fmla="*/ 1566462174 h 40284"/>
              <a:gd name="T62" fmla="*/ 2099983104 w 29738"/>
              <a:gd name="T63" fmla="*/ 1185565632 h 40284"/>
              <a:gd name="T64" fmla="*/ 1211644867 w 29738"/>
              <a:gd name="T65" fmla="*/ 1306189574 h 40284"/>
              <a:gd name="T66" fmla="*/ 2147483646 w 29738"/>
              <a:gd name="T67" fmla="*/ 621432283 h 40284"/>
              <a:gd name="T68" fmla="*/ 2147483646 w 29738"/>
              <a:gd name="T69" fmla="*/ 81790588 h 40284"/>
              <a:gd name="T70" fmla="*/ 1821593737 w 29738"/>
              <a:gd name="T71" fmla="*/ 506910014 h 40284"/>
              <a:gd name="T72" fmla="*/ 1639465197 w 29738"/>
              <a:gd name="T73" fmla="*/ 0 h 4028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9738" h="40284" extrusionOk="0">
                <a:moveTo>
                  <a:pt x="20659" y="0"/>
                </a:moveTo>
                <a:cubicBezTo>
                  <a:pt x="17022" y="4411"/>
                  <a:pt x="13953" y="10291"/>
                  <a:pt x="14882" y="16326"/>
                </a:cubicBezTo>
                <a:lnTo>
                  <a:pt x="14701" y="16584"/>
                </a:lnTo>
                <a:cubicBezTo>
                  <a:pt x="14340" y="17177"/>
                  <a:pt x="13979" y="17770"/>
                  <a:pt x="13669" y="18389"/>
                </a:cubicBezTo>
                <a:cubicBezTo>
                  <a:pt x="13205" y="13308"/>
                  <a:pt x="12406" y="8228"/>
                  <a:pt x="11271" y="3250"/>
                </a:cubicBezTo>
                <a:cubicBezTo>
                  <a:pt x="9698" y="8486"/>
                  <a:pt x="10497" y="14185"/>
                  <a:pt x="13463" y="18776"/>
                </a:cubicBezTo>
                <a:cubicBezTo>
                  <a:pt x="12844" y="19988"/>
                  <a:pt x="12303" y="21200"/>
                  <a:pt x="11813" y="22490"/>
                </a:cubicBezTo>
                <a:cubicBezTo>
                  <a:pt x="10342" y="17693"/>
                  <a:pt x="8150" y="12354"/>
                  <a:pt x="4540" y="8743"/>
                </a:cubicBezTo>
                <a:cubicBezTo>
                  <a:pt x="6551" y="13412"/>
                  <a:pt x="7634" y="19086"/>
                  <a:pt x="11658" y="22928"/>
                </a:cubicBezTo>
                <a:cubicBezTo>
                  <a:pt x="11451" y="23444"/>
                  <a:pt x="11271" y="23960"/>
                  <a:pt x="11116" y="24502"/>
                </a:cubicBezTo>
                <a:cubicBezTo>
                  <a:pt x="7067" y="22206"/>
                  <a:pt x="4978" y="18183"/>
                  <a:pt x="2579" y="14495"/>
                </a:cubicBezTo>
                <a:cubicBezTo>
                  <a:pt x="3559" y="18802"/>
                  <a:pt x="5571" y="24579"/>
                  <a:pt x="10884" y="25250"/>
                </a:cubicBezTo>
                <a:cubicBezTo>
                  <a:pt x="10729" y="25765"/>
                  <a:pt x="10652" y="25997"/>
                  <a:pt x="10420" y="26926"/>
                </a:cubicBezTo>
                <a:cubicBezTo>
                  <a:pt x="6758" y="25688"/>
                  <a:pt x="2786" y="24553"/>
                  <a:pt x="0" y="21226"/>
                </a:cubicBezTo>
                <a:cubicBezTo>
                  <a:pt x="136" y="25466"/>
                  <a:pt x="4517" y="27533"/>
                  <a:pt x="8624" y="27533"/>
                </a:cubicBezTo>
                <a:cubicBezTo>
                  <a:pt x="9188" y="27533"/>
                  <a:pt x="9748" y="27494"/>
                  <a:pt x="10291" y="27416"/>
                </a:cubicBezTo>
                <a:cubicBezTo>
                  <a:pt x="10162" y="27932"/>
                  <a:pt x="10033" y="28422"/>
                  <a:pt x="9930" y="28938"/>
                </a:cubicBezTo>
                <a:cubicBezTo>
                  <a:pt x="7962" y="29088"/>
                  <a:pt x="5995" y="29292"/>
                  <a:pt x="3944" y="29292"/>
                </a:cubicBezTo>
                <a:cubicBezTo>
                  <a:pt x="2822" y="29292"/>
                  <a:pt x="1676" y="29231"/>
                  <a:pt x="490" y="29067"/>
                </a:cubicBezTo>
                <a:cubicBezTo>
                  <a:pt x="1849" y="30026"/>
                  <a:pt x="3422" y="30331"/>
                  <a:pt x="5062" y="30331"/>
                </a:cubicBezTo>
                <a:cubicBezTo>
                  <a:pt x="6596" y="30331"/>
                  <a:pt x="8190" y="30064"/>
                  <a:pt x="9723" y="29814"/>
                </a:cubicBezTo>
                <a:cubicBezTo>
                  <a:pt x="9620" y="30253"/>
                  <a:pt x="9543" y="30666"/>
                  <a:pt x="9466" y="31104"/>
                </a:cubicBezTo>
                <a:cubicBezTo>
                  <a:pt x="6912" y="31517"/>
                  <a:pt x="4617" y="33245"/>
                  <a:pt x="1960" y="34122"/>
                </a:cubicBezTo>
                <a:cubicBezTo>
                  <a:pt x="2357" y="34238"/>
                  <a:pt x="2774" y="34290"/>
                  <a:pt x="3202" y="34290"/>
                </a:cubicBezTo>
                <a:cubicBezTo>
                  <a:pt x="5248" y="34290"/>
                  <a:pt x="7562" y="33085"/>
                  <a:pt x="9311" y="31826"/>
                </a:cubicBezTo>
                <a:cubicBezTo>
                  <a:pt x="8167" y="38164"/>
                  <a:pt x="7894" y="40283"/>
                  <a:pt x="8013" y="40283"/>
                </a:cubicBezTo>
                <a:cubicBezTo>
                  <a:pt x="8206" y="40283"/>
                  <a:pt x="9423" y="34747"/>
                  <a:pt x="9646" y="32548"/>
                </a:cubicBezTo>
                <a:cubicBezTo>
                  <a:pt x="10136" y="34431"/>
                  <a:pt x="11967" y="36881"/>
                  <a:pt x="14159" y="36984"/>
                </a:cubicBezTo>
                <a:cubicBezTo>
                  <a:pt x="12483" y="35592"/>
                  <a:pt x="12122" y="32780"/>
                  <a:pt x="9852" y="31491"/>
                </a:cubicBezTo>
                <a:cubicBezTo>
                  <a:pt x="9956" y="30949"/>
                  <a:pt x="10059" y="30382"/>
                  <a:pt x="10188" y="29814"/>
                </a:cubicBezTo>
                <a:cubicBezTo>
                  <a:pt x="11451" y="32445"/>
                  <a:pt x="15681" y="33941"/>
                  <a:pt x="18415" y="34508"/>
                </a:cubicBezTo>
                <a:cubicBezTo>
                  <a:pt x="15733" y="33116"/>
                  <a:pt x="13747" y="29557"/>
                  <a:pt x="10368" y="29067"/>
                </a:cubicBezTo>
                <a:cubicBezTo>
                  <a:pt x="10471" y="28499"/>
                  <a:pt x="10626" y="27958"/>
                  <a:pt x="10755" y="27416"/>
                </a:cubicBezTo>
                <a:cubicBezTo>
                  <a:pt x="13341" y="28949"/>
                  <a:pt x="16615" y="30151"/>
                  <a:pt x="19857" y="30151"/>
                </a:cubicBezTo>
                <a:cubicBezTo>
                  <a:pt x="21141" y="30151"/>
                  <a:pt x="22421" y="29963"/>
                  <a:pt x="23650" y="29531"/>
                </a:cubicBezTo>
                <a:cubicBezTo>
                  <a:pt x="23516" y="29538"/>
                  <a:pt x="23382" y="29542"/>
                  <a:pt x="23248" y="29542"/>
                </a:cubicBezTo>
                <a:cubicBezTo>
                  <a:pt x="19522" y="29542"/>
                  <a:pt x="15846" y="26761"/>
                  <a:pt x="11908" y="26761"/>
                </a:cubicBezTo>
                <a:cubicBezTo>
                  <a:pt x="11577" y="26761"/>
                  <a:pt x="11245" y="26780"/>
                  <a:pt x="10910" y="26823"/>
                </a:cubicBezTo>
                <a:cubicBezTo>
                  <a:pt x="11013" y="26359"/>
                  <a:pt x="11142" y="25894"/>
                  <a:pt x="11400" y="25017"/>
                </a:cubicBezTo>
                <a:cubicBezTo>
                  <a:pt x="14088" y="25693"/>
                  <a:pt x="17223" y="26342"/>
                  <a:pt x="19887" y="26342"/>
                </a:cubicBezTo>
                <a:cubicBezTo>
                  <a:pt x="21696" y="26342"/>
                  <a:pt x="23288" y="26042"/>
                  <a:pt x="24373" y="25250"/>
                </a:cubicBezTo>
                <a:cubicBezTo>
                  <a:pt x="23649" y="25368"/>
                  <a:pt x="22922" y="25416"/>
                  <a:pt x="22193" y="25416"/>
                </a:cubicBezTo>
                <a:cubicBezTo>
                  <a:pt x="19226" y="25416"/>
                  <a:pt x="16227" y="24628"/>
                  <a:pt x="13264" y="24628"/>
                </a:cubicBezTo>
                <a:cubicBezTo>
                  <a:pt x="12675" y="24628"/>
                  <a:pt x="12088" y="24659"/>
                  <a:pt x="11503" y="24734"/>
                </a:cubicBezTo>
                <a:cubicBezTo>
                  <a:pt x="11684" y="24141"/>
                  <a:pt x="11890" y="23547"/>
                  <a:pt x="12096" y="22954"/>
                </a:cubicBezTo>
                <a:cubicBezTo>
                  <a:pt x="13934" y="23651"/>
                  <a:pt x="15855" y="23994"/>
                  <a:pt x="17767" y="23994"/>
                </a:cubicBezTo>
                <a:cubicBezTo>
                  <a:pt x="20523" y="23994"/>
                  <a:pt x="23262" y="23282"/>
                  <a:pt x="25714" y="21897"/>
                </a:cubicBezTo>
                <a:cubicBezTo>
                  <a:pt x="24100" y="22475"/>
                  <a:pt x="22386" y="22662"/>
                  <a:pt x="20631" y="22662"/>
                </a:cubicBezTo>
                <a:cubicBezTo>
                  <a:pt x="17926" y="22662"/>
                  <a:pt x="15122" y="22218"/>
                  <a:pt x="12431" y="22077"/>
                </a:cubicBezTo>
                <a:cubicBezTo>
                  <a:pt x="12793" y="21175"/>
                  <a:pt x="12844" y="21020"/>
                  <a:pt x="13566" y="19524"/>
                </a:cubicBezTo>
                <a:cubicBezTo>
                  <a:pt x="14461" y="19680"/>
                  <a:pt x="15415" y="19765"/>
                  <a:pt x="16388" y="19765"/>
                </a:cubicBezTo>
                <a:cubicBezTo>
                  <a:pt x="20240" y="19765"/>
                  <a:pt x="24403" y="18438"/>
                  <a:pt x="26462" y="14959"/>
                </a:cubicBezTo>
                <a:cubicBezTo>
                  <a:pt x="22722" y="17744"/>
                  <a:pt x="17925" y="17744"/>
                  <a:pt x="13747" y="19137"/>
                </a:cubicBezTo>
                <a:cubicBezTo>
                  <a:pt x="14211" y="18234"/>
                  <a:pt x="14701" y="17332"/>
                  <a:pt x="15268" y="16481"/>
                </a:cubicBezTo>
                <a:cubicBezTo>
                  <a:pt x="21071" y="15526"/>
                  <a:pt x="27983" y="10936"/>
                  <a:pt x="29221" y="7841"/>
                </a:cubicBezTo>
                <a:cubicBezTo>
                  <a:pt x="25121" y="10858"/>
                  <a:pt x="20194" y="13360"/>
                  <a:pt x="15630" y="16016"/>
                </a:cubicBezTo>
                <a:cubicBezTo>
                  <a:pt x="18931" y="11271"/>
                  <a:pt x="28731" y="5829"/>
                  <a:pt x="29737" y="1032"/>
                </a:cubicBezTo>
                <a:cubicBezTo>
                  <a:pt x="27803" y="3173"/>
                  <a:pt x="25249" y="4668"/>
                  <a:pt x="22954" y="6396"/>
                </a:cubicBezTo>
                <a:cubicBezTo>
                  <a:pt x="19369" y="8821"/>
                  <a:pt x="18080" y="12483"/>
                  <a:pt x="15243" y="15759"/>
                </a:cubicBezTo>
                <a:cubicBezTo>
                  <a:pt x="16223" y="10368"/>
                  <a:pt x="19627" y="5649"/>
                  <a:pt x="20659" y="0"/>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lIns="121900" tIns="121900" rIns="121900" bIns="121900" anchor="ctr"/>
          <a:lstStyle/>
          <a:p>
            <a:pPr marL="0" marR="0" lvl="0" indent="0" algn="l" defTabSz="121917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sp>
        <p:nvSpPr>
          <p:cNvPr id="19" name="Google Shape;848;p30"/>
          <p:cNvSpPr/>
          <p:nvPr/>
        </p:nvSpPr>
        <p:spPr>
          <a:xfrm rot="10800000">
            <a:off x="10676467" y="2895600"/>
            <a:ext cx="2476500" cy="3354917"/>
          </a:xfrm>
          <a:custGeom>
            <a:avLst/>
            <a:gdLst/>
            <a:ahLst/>
            <a:cxnLst/>
            <a:rect l="l" t="t" r="r" b="b"/>
            <a:pathLst>
              <a:path w="29738" h="40284" extrusionOk="0">
                <a:moveTo>
                  <a:pt x="20659" y="0"/>
                </a:moveTo>
                <a:cubicBezTo>
                  <a:pt x="17022" y="4411"/>
                  <a:pt x="13953" y="10291"/>
                  <a:pt x="14882" y="16326"/>
                </a:cubicBezTo>
                <a:lnTo>
                  <a:pt x="14701" y="16584"/>
                </a:lnTo>
                <a:cubicBezTo>
                  <a:pt x="14340" y="17177"/>
                  <a:pt x="13979" y="17770"/>
                  <a:pt x="13669" y="18389"/>
                </a:cubicBezTo>
                <a:cubicBezTo>
                  <a:pt x="13205" y="13308"/>
                  <a:pt x="12406" y="8228"/>
                  <a:pt x="11271" y="3250"/>
                </a:cubicBezTo>
                <a:lnTo>
                  <a:pt x="11271" y="3250"/>
                </a:lnTo>
                <a:cubicBezTo>
                  <a:pt x="9698" y="8486"/>
                  <a:pt x="10497" y="14185"/>
                  <a:pt x="13463" y="18776"/>
                </a:cubicBezTo>
                <a:cubicBezTo>
                  <a:pt x="12844" y="19988"/>
                  <a:pt x="12303" y="21200"/>
                  <a:pt x="11813" y="22490"/>
                </a:cubicBezTo>
                <a:cubicBezTo>
                  <a:pt x="10342" y="17693"/>
                  <a:pt x="8150" y="12354"/>
                  <a:pt x="4540" y="8743"/>
                </a:cubicBezTo>
                <a:lnTo>
                  <a:pt x="4540" y="8743"/>
                </a:lnTo>
                <a:cubicBezTo>
                  <a:pt x="6551" y="13412"/>
                  <a:pt x="7634" y="19086"/>
                  <a:pt x="11658" y="22928"/>
                </a:cubicBezTo>
                <a:cubicBezTo>
                  <a:pt x="11451" y="23444"/>
                  <a:pt x="11271" y="23960"/>
                  <a:pt x="11116" y="24502"/>
                </a:cubicBezTo>
                <a:cubicBezTo>
                  <a:pt x="7067" y="22206"/>
                  <a:pt x="4978" y="18183"/>
                  <a:pt x="2579" y="14495"/>
                </a:cubicBezTo>
                <a:lnTo>
                  <a:pt x="2579" y="14495"/>
                </a:lnTo>
                <a:cubicBezTo>
                  <a:pt x="3559" y="18802"/>
                  <a:pt x="5571" y="24579"/>
                  <a:pt x="10884" y="25250"/>
                </a:cubicBezTo>
                <a:cubicBezTo>
                  <a:pt x="10729" y="25765"/>
                  <a:pt x="10652" y="25997"/>
                  <a:pt x="10420" y="26926"/>
                </a:cubicBezTo>
                <a:cubicBezTo>
                  <a:pt x="6758" y="25688"/>
                  <a:pt x="2786" y="24553"/>
                  <a:pt x="0" y="21226"/>
                </a:cubicBezTo>
                <a:lnTo>
                  <a:pt x="0" y="21226"/>
                </a:lnTo>
                <a:cubicBezTo>
                  <a:pt x="136" y="25466"/>
                  <a:pt x="4517" y="27533"/>
                  <a:pt x="8624" y="27533"/>
                </a:cubicBezTo>
                <a:cubicBezTo>
                  <a:pt x="9188" y="27533"/>
                  <a:pt x="9748" y="27494"/>
                  <a:pt x="10291" y="27416"/>
                </a:cubicBezTo>
                <a:lnTo>
                  <a:pt x="10291" y="27416"/>
                </a:lnTo>
                <a:cubicBezTo>
                  <a:pt x="10162" y="27932"/>
                  <a:pt x="10033" y="28422"/>
                  <a:pt x="9930" y="28938"/>
                </a:cubicBezTo>
                <a:cubicBezTo>
                  <a:pt x="7962" y="29088"/>
                  <a:pt x="5995" y="29292"/>
                  <a:pt x="3944" y="29292"/>
                </a:cubicBezTo>
                <a:cubicBezTo>
                  <a:pt x="2822" y="29292"/>
                  <a:pt x="1676" y="29231"/>
                  <a:pt x="490" y="29067"/>
                </a:cubicBezTo>
                <a:lnTo>
                  <a:pt x="490" y="29067"/>
                </a:lnTo>
                <a:cubicBezTo>
                  <a:pt x="1849" y="30026"/>
                  <a:pt x="3422" y="30331"/>
                  <a:pt x="5062" y="30331"/>
                </a:cubicBezTo>
                <a:cubicBezTo>
                  <a:pt x="6596" y="30331"/>
                  <a:pt x="8190" y="30064"/>
                  <a:pt x="9723" y="29814"/>
                </a:cubicBezTo>
                <a:lnTo>
                  <a:pt x="9723" y="29814"/>
                </a:lnTo>
                <a:cubicBezTo>
                  <a:pt x="9620" y="30253"/>
                  <a:pt x="9543" y="30666"/>
                  <a:pt x="9466" y="31104"/>
                </a:cubicBezTo>
                <a:cubicBezTo>
                  <a:pt x="6912" y="31517"/>
                  <a:pt x="4617" y="33245"/>
                  <a:pt x="1960" y="34122"/>
                </a:cubicBezTo>
                <a:cubicBezTo>
                  <a:pt x="2357" y="34238"/>
                  <a:pt x="2774" y="34290"/>
                  <a:pt x="3202" y="34290"/>
                </a:cubicBezTo>
                <a:cubicBezTo>
                  <a:pt x="5248" y="34290"/>
                  <a:pt x="7562" y="33085"/>
                  <a:pt x="9311" y="31826"/>
                </a:cubicBezTo>
                <a:lnTo>
                  <a:pt x="9311" y="31826"/>
                </a:lnTo>
                <a:cubicBezTo>
                  <a:pt x="8167" y="38164"/>
                  <a:pt x="7894" y="40283"/>
                  <a:pt x="8013" y="40283"/>
                </a:cubicBezTo>
                <a:cubicBezTo>
                  <a:pt x="8206" y="40283"/>
                  <a:pt x="9423" y="34747"/>
                  <a:pt x="9646" y="32548"/>
                </a:cubicBezTo>
                <a:cubicBezTo>
                  <a:pt x="10136" y="34431"/>
                  <a:pt x="11967" y="36881"/>
                  <a:pt x="14159" y="36984"/>
                </a:cubicBezTo>
                <a:cubicBezTo>
                  <a:pt x="12483" y="35592"/>
                  <a:pt x="12122" y="32780"/>
                  <a:pt x="9852" y="31491"/>
                </a:cubicBezTo>
                <a:cubicBezTo>
                  <a:pt x="9956" y="30949"/>
                  <a:pt x="10059" y="30382"/>
                  <a:pt x="10188" y="29814"/>
                </a:cubicBezTo>
                <a:cubicBezTo>
                  <a:pt x="11451" y="32445"/>
                  <a:pt x="15681" y="33941"/>
                  <a:pt x="18415" y="34508"/>
                </a:cubicBezTo>
                <a:cubicBezTo>
                  <a:pt x="15733" y="33116"/>
                  <a:pt x="13747" y="29557"/>
                  <a:pt x="10368" y="29067"/>
                </a:cubicBezTo>
                <a:cubicBezTo>
                  <a:pt x="10471" y="28499"/>
                  <a:pt x="10626" y="27958"/>
                  <a:pt x="10755" y="27416"/>
                </a:cubicBezTo>
                <a:cubicBezTo>
                  <a:pt x="13341" y="28949"/>
                  <a:pt x="16615" y="30151"/>
                  <a:pt x="19857" y="30151"/>
                </a:cubicBezTo>
                <a:cubicBezTo>
                  <a:pt x="21141" y="30151"/>
                  <a:pt x="22421" y="29963"/>
                  <a:pt x="23650" y="29531"/>
                </a:cubicBezTo>
                <a:lnTo>
                  <a:pt x="23650" y="29531"/>
                </a:lnTo>
                <a:cubicBezTo>
                  <a:pt x="23516" y="29538"/>
                  <a:pt x="23382" y="29542"/>
                  <a:pt x="23248" y="29542"/>
                </a:cubicBezTo>
                <a:cubicBezTo>
                  <a:pt x="19522" y="29542"/>
                  <a:pt x="15846" y="26761"/>
                  <a:pt x="11908" y="26761"/>
                </a:cubicBezTo>
                <a:cubicBezTo>
                  <a:pt x="11577" y="26761"/>
                  <a:pt x="11245" y="26780"/>
                  <a:pt x="10910" y="26823"/>
                </a:cubicBezTo>
                <a:cubicBezTo>
                  <a:pt x="11013" y="26359"/>
                  <a:pt x="11142" y="25894"/>
                  <a:pt x="11400" y="25017"/>
                </a:cubicBezTo>
                <a:cubicBezTo>
                  <a:pt x="14088" y="25693"/>
                  <a:pt x="17223" y="26342"/>
                  <a:pt x="19887" y="26342"/>
                </a:cubicBezTo>
                <a:cubicBezTo>
                  <a:pt x="21696" y="26342"/>
                  <a:pt x="23288" y="26042"/>
                  <a:pt x="24373" y="25250"/>
                </a:cubicBezTo>
                <a:lnTo>
                  <a:pt x="24373" y="25250"/>
                </a:lnTo>
                <a:cubicBezTo>
                  <a:pt x="23649" y="25368"/>
                  <a:pt x="22922" y="25416"/>
                  <a:pt x="22193" y="25416"/>
                </a:cubicBezTo>
                <a:cubicBezTo>
                  <a:pt x="19226" y="25416"/>
                  <a:pt x="16227" y="24628"/>
                  <a:pt x="13264" y="24628"/>
                </a:cubicBezTo>
                <a:cubicBezTo>
                  <a:pt x="12675" y="24628"/>
                  <a:pt x="12088" y="24659"/>
                  <a:pt x="11503" y="24734"/>
                </a:cubicBezTo>
                <a:cubicBezTo>
                  <a:pt x="11684" y="24141"/>
                  <a:pt x="11890" y="23547"/>
                  <a:pt x="12096" y="22954"/>
                </a:cubicBezTo>
                <a:cubicBezTo>
                  <a:pt x="13934" y="23651"/>
                  <a:pt x="15855" y="23994"/>
                  <a:pt x="17767" y="23994"/>
                </a:cubicBezTo>
                <a:cubicBezTo>
                  <a:pt x="20523" y="23994"/>
                  <a:pt x="23262" y="23282"/>
                  <a:pt x="25714" y="21897"/>
                </a:cubicBezTo>
                <a:lnTo>
                  <a:pt x="25714" y="21897"/>
                </a:lnTo>
                <a:cubicBezTo>
                  <a:pt x="24100" y="22475"/>
                  <a:pt x="22386" y="22662"/>
                  <a:pt x="20631" y="22662"/>
                </a:cubicBezTo>
                <a:cubicBezTo>
                  <a:pt x="17926" y="22662"/>
                  <a:pt x="15122" y="22218"/>
                  <a:pt x="12431" y="22077"/>
                </a:cubicBezTo>
                <a:cubicBezTo>
                  <a:pt x="12793" y="21175"/>
                  <a:pt x="12844" y="21020"/>
                  <a:pt x="13566" y="19524"/>
                </a:cubicBezTo>
                <a:cubicBezTo>
                  <a:pt x="14461" y="19680"/>
                  <a:pt x="15415" y="19765"/>
                  <a:pt x="16388" y="19765"/>
                </a:cubicBezTo>
                <a:cubicBezTo>
                  <a:pt x="20240" y="19765"/>
                  <a:pt x="24403" y="18438"/>
                  <a:pt x="26462" y="14959"/>
                </a:cubicBezTo>
                <a:lnTo>
                  <a:pt x="26462" y="14959"/>
                </a:lnTo>
                <a:cubicBezTo>
                  <a:pt x="22722" y="17744"/>
                  <a:pt x="17925" y="17744"/>
                  <a:pt x="13747" y="19137"/>
                </a:cubicBezTo>
                <a:cubicBezTo>
                  <a:pt x="14211" y="18234"/>
                  <a:pt x="14701" y="17332"/>
                  <a:pt x="15268" y="16481"/>
                </a:cubicBezTo>
                <a:cubicBezTo>
                  <a:pt x="21071" y="15526"/>
                  <a:pt x="27983" y="10936"/>
                  <a:pt x="29221" y="7841"/>
                </a:cubicBezTo>
                <a:lnTo>
                  <a:pt x="29221" y="7841"/>
                </a:lnTo>
                <a:cubicBezTo>
                  <a:pt x="25121" y="10858"/>
                  <a:pt x="20194" y="13360"/>
                  <a:pt x="15630" y="16016"/>
                </a:cubicBezTo>
                <a:cubicBezTo>
                  <a:pt x="18931" y="11271"/>
                  <a:pt x="28731" y="5829"/>
                  <a:pt x="29737" y="1032"/>
                </a:cubicBezTo>
                <a:lnTo>
                  <a:pt x="29737" y="1032"/>
                </a:lnTo>
                <a:cubicBezTo>
                  <a:pt x="27803" y="3173"/>
                  <a:pt x="25249" y="4668"/>
                  <a:pt x="22954" y="6396"/>
                </a:cubicBezTo>
                <a:cubicBezTo>
                  <a:pt x="19369" y="8821"/>
                  <a:pt x="18080" y="12483"/>
                  <a:pt x="15243" y="15759"/>
                </a:cubicBezTo>
                <a:cubicBezTo>
                  <a:pt x="16223" y="10368"/>
                  <a:pt x="19627" y="5649"/>
                  <a:pt x="20659" y="0"/>
                </a:cubicBezTo>
                <a:close/>
              </a:path>
            </a:pathLst>
          </a:custGeom>
          <a:solidFill>
            <a:schemeClr val="accent3"/>
          </a:solidFill>
          <a:ln>
            <a:noFill/>
          </a:ln>
        </p:spPr>
        <p:txBody>
          <a:bodyPr spcFirstLastPara="1" lIns="121900" tIns="121900" rIns="121900" bIns="121900" anchor="ctr"/>
          <a:lstStyle/>
          <a:p>
            <a:pPr marL="0" marR="0" lvl="0" indent="0" algn="l" defTabSz="1219170" rtl="0" eaLnBrk="1" fontAlgn="base"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grpSp>
        <p:nvGrpSpPr>
          <p:cNvPr id="20" name="Google Shape;849;p30"/>
          <p:cNvGrpSpPr>
            <a:grpSpLocks/>
          </p:cNvGrpSpPr>
          <p:nvPr/>
        </p:nvGrpSpPr>
        <p:grpSpPr bwMode="auto">
          <a:xfrm rot="5400000">
            <a:off x="-548215" y="2027768"/>
            <a:ext cx="1187449" cy="954617"/>
            <a:chOff x="4649450" y="3527425"/>
            <a:chExt cx="1224050" cy="983475"/>
          </a:xfrm>
        </p:grpSpPr>
        <p:sp>
          <p:nvSpPr>
            <p:cNvPr id="21" name="Google Shape;850;p30"/>
            <p:cNvSpPr/>
            <p:nvPr/>
          </p:nvSpPr>
          <p:spPr>
            <a:xfrm>
              <a:off x="4649450" y="4151093"/>
              <a:ext cx="456018" cy="167910"/>
            </a:xfrm>
            <a:custGeom>
              <a:avLst/>
              <a:gdLst/>
              <a:ahLst/>
              <a:cxnLst/>
              <a:rect l="l" t="t" r="r" b="b"/>
              <a:pathLst>
                <a:path w="18259" h="6731" extrusionOk="0">
                  <a:moveTo>
                    <a:pt x="14506" y="1"/>
                  </a:moveTo>
                  <a:lnTo>
                    <a:pt x="14454" y="52"/>
                  </a:lnTo>
                  <a:cubicBezTo>
                    <a:pt x="10483" y="3121"/>
                    <a:pt x="5815" y="5107"/>
                    <a:pt x="888" y="5855"/>
                  </a:cubicBezTo>
                  <a:cubicBezTo>
                    <a:pt x="21" y="6472"/>
                    <a:pt x="0" y="6730"/>
                    <a:pt x="534" y="6730"/>
                  </a:cubicBezTo>
                  <a:cubicBezTo>
                    <a:pt x="3080" y="6730"/>
                    <a:pt x="18259" y="854"/>
                    <a:pt x="14506" y="1"/>
                  </a:cubicBezTo>
                  <a:close/>
                </a:path>
              </a:pathLst>
            </a:custGeom>
            <a:solidFill>
              <a:schemeClr val="accent6"/>
            </a:solidFill>
            <a:ln>
              <a:noFill/>
            </a:ln>
          </p:spPr>
          <p:txBody>
            <a:bodyPr spcFirstLastPara="1" lIns="91425" tIns="91425" rIns="91425" bIns="91425" anchor="ctr"/>
            <a:lstStyle/>
            <a:p>
              <a:pPr marL="0" marR="0" lvl="0" indent="0" algn="l" defTabSz="1219170" rtl="0" eaLnBrk="1" fontAlgn="base"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sp>
          <p:nvSpPr>
            <p:cNvPr id="22" name="Google Shape;851;p30"/>
            <p:cNvSpPr>
              <a:spLocks/>
            </p:cNvSpPr>
            <p:nvPr/>
          </p:nvSpPr>
          <p:spPr bwMode="auto">
            <a:xfrm>
              <a:off x="4756075" y="3527425"/>
              <a:ext cx="1117425" cy="983475"/>
            </a:xfrm>
            <a:custGeom>
              <a:avLst/>
              <a:gdLst>
                <a:gd name="T0" fmla="*/ 568421875 w 44697"/>
                <a:gd name="T1" fmla="*/ 93421875 h 39339"/>
                <a:gd name="T2" fmla="*/ 558546875 w 44697"/>
                <a:gd name="T3" fmla="*/ 141171875 h 39339"/>
                <a:gd name="T4" fmla="*/ 538640625 w 44697"/>
                <a:gd name="T5" fmla="*/ 148218750 h 39339"/>
                <a:gd name="T6" fmla="*/ 540812500 w 44697"/>
                <a:gd name="T7" fmla="*/ 105296875 h 39339"/>
                <a:gd name="T8" fmla="*/ 568421875 w 44697"/>
                <a:gd name="T9" fmla="*/ 93421875 h 39339"/>
                <a:gd name="T10" fmla="*/ 330812500 w 44697"/>
                <a:gd name="T11" fmla="*/ 156265625 h 39339"/>
                <a:gd name="T12" fmla="*/ 333281250 w 44697"/>
                <a:gd name="T13" fmla="*/ 156484375 h 39339"/>
                <a:gd name="T14" fmla="*/ 318171875 w 44697"/>
                <a:gd name="T15" fmla="*/ 225640625 h 39339"/>
                <a:gd name="T16" fmla="*/ 315546875 w 44697"/>
                <a:gd name="T17" fmla="*/ 225390625 h 39339"/>
                <a:gd name="T18" fmla="*/ 330812500 w 44697"/>
                <a:gd name="T19" fmla="*/ 156265625 h 39339"/>
                <a:gd name="T20" fmla="*/ 308812500 w 44697"/>
                <a:gd name="T21" fmla="*/ 337437500 h 39339"/>
                <a:gd name="T22" fmla="*/ 331671875 w 44697"/>
                <a:gd name="T23" fmla="*/ 342250000 h 39339"/>
                <a:gd name="T24" fmla="*/ 334062500 w 44697"/>
                <a:gd name="T25" fmla="*/ 393734375 h 39339"/>
                <a:gd name="T26" fmla="*/ 310703125 w 44697"/>
                <a:gd name="T27" fmla="*/ 388593750 h 39339"/>
                <a:gd name="T28" fmla="*/ 308812500 w 44697"/>
                <a:gd name="T29" fmla="*/ 337437500 h 39339"/>
                <a:gd name="T30" fmla="*/ 377843750 w 44697"/>
                <a:gd name="T31" fmla="*/ 408781250 h 39339"/>
                <a:gd name="T32" fmla="*/ 404203125 w 44697"/>
                <a:gd name="T33" fmla="*/ 431718750 h 39339"/>
                <a:gd name="T34" fmla="*/ 392500000 w 44697"/>
                <a:gd name="T35" fmla="*/ 437390625 h 39339"/>
                <a:gd name="T36" fmla="*/ 366328125 w 44697"/>
                <a:gd name="T37" fmla="*/ 414390625 h 39339"/>
                <a:gd name="T38" fmla="*/ 377843750 w 44697"/>
                <a:gd name="T39" fmla="*/ 408781250 h 39339"/>
                <a:gd name="T40" fmla="*/ 400093750 w 44697"/>
                <a:gd name="T41" fmla="*/ 0 h 39339"/>
                <a:gd name="T42" fmla="*/ 279687500 w 44697"/>
                <a:gd name="T43" fmla="*/ 100875000 h 39339"/>
                <a:gd name="T44" fmla="*/ 274265625 w 44697"/>
                <a:gd name="T45" fmla="*/ 248312500 h 39339"/>
                <a:gd name="T46" fmla="*/ 247046875 w 44697"/>
                <a:gd name="T47" fmla="*/ 211687500 h 39339"/>
                <a:gd name="T48" fmla="*/ 263968750 w 44697"/>
                <a:gd name="T49" fmla="*/ 32765625 h 39339"/>
                <a:gd name="T50" fmla="*/ 263968750 w 44697"/>
                <a:gd name="T51" fmla="*/ 32765625 h 39339"/>
                <a:gd name="T52" fmla="*/ 179015625 w 44697"/>
                <a:gd name="T53" fmla="*/ 322359375 h 39339"/>
                <a:gd name="T54" fmla="*/ 176515625 w 44697"/>
                <a:gd name="T55" fmla="*/ 322109375 h 39339"/>
                <a:gd name="T56" fmla="*/ 97937500 w 44697"/>
                <a:gd name="T57" fmla="*/ 144390625 h 39339"/>
                <a:gd name="T58" fmla="*/ 97937500 w 44697"/>
                <a:gd name="T59" fmla="*/ 144390625 h 39339"/>
                <a:gd name="T60" fmla="*/ 21375000 w 44697"/>
                <a:gd name="T61" fmla="*/ 330171875 h 39339"/>
                <a:gd name="T62" fmla="*/ 133796875 w 44697"/>
                <a:gd name="T63" fmla="*/ 420828125 h 39339"/>
                <a:gd name="T64" fmla="*/ 205937500 w 44697"/>
                <a:gd name="T65" fmla="*/ 579609375 h 39339"/>
                <a:gd name="T66" fmla="*/ 321625000 w 44697"/>
                <a:gd name="T67" fmla="*/ 614656250 h 39339"/>
                <a:gd name="T68" fmla="*/ 401375000 w 44697"/>
                <a:gd name="T69" fmla="*/ 590093750 h 39339"/>
                <a:gd name="T70" fmla="*/ 343359375 w 44697"/>
                <a:gd name="T71" fmla="*/ 557843750 h 39339"/>
                <a:gd name="T72" fmla="*/ 249859375 w 44697"/>
                <a:gd name="T73" fmla="*/ 462750000 h 39339"/>
                <a:gd name="T74" fmla="*/ 259890625 w 44697"/>
                <a:gd name="T75" fmla="*/ 461968750 h 39339"/>
                <a:gd name="T76" fmla="*/ 447968750 w 44697"/>
                <a:gd name="T77" fmla="*/ 519750000 h 39339"/>
                <a:gd name="T78" fmla="*/ 507359375 w 44697"/>
                <a:gd name="T79" fmla="*/ 502234375 h 39339"/>
                <a:gd name="T80" fmla="*/ 577078125 w 44697"/>
                <a:gd name="T81" fmla="*/ 433734375 h 39339"/>
                <a:gd name="T82" fmla="*/ 577078125 w 44697"/>
                <a:gd name="T83" fmla="*/ 433734375 h 39339"/>
                <a:gd name="T84" fmla="*/ 531578125 w 44697"/>
                <a:gd name="T85" fmla="*/ 436671875 h 39339"/>
                <a:gd name="T86" fmla="*/ 401375000 w 44697"/>
                <a:gd name="T87" fmla="*/ 379328125 h 39339"/>
                <a:gd name="T88" fmla="*/ 419578125 w 44697"/>
                <a:gd name="T89" fmla="*/ 361828125 h 39339"/>
                <a:gd name="T90" fmla="*/ 546062500 w 44697"/>
                <a:gd name="T91" fmla="*/ 382265625 h 39339"/>
                <a:gd name="T92" fmla="*/ 567406250 w 44697"/>
                <a:gd name="T93" fmla="*/ 377312500 h 39339"/>
                <a:gd name="T94" fmla="*/ 642765625 w 44697"/>
                <a:gd name="T95" fmla="*/ 289062500 h 39339"/>
                <a:gd name="T96" fmla="*/ 642765625 w 44697"/>
                <a:gd name="T97" fmla="*/ 289062500 h 39339"/>
                <a:gd name="T98" fmla="*/ 569609375 w 44697"/>
                <a:gd name="T99" fmla="*/ 299906250 h 39339"/>
                <a:gd name="T100" fmla="*/ 519453125 w 44697"/>
                <a:gd name="T101" fmla="*/ 245937500 h 39339"/>
                <a:gd name="T102" fmla="*/ 662109375 w 44697"/>
                <a:gd name="T103" fmla="*/ 203218750 h 39339"/>
                <a:gd name="T104" fmla="*/ 683468750 w 44697"/>
                <a:gd name="T105" fmla="*/ 64203125 h 39339"/>
                <a:gd name="T106" fmla="*/ 564890625 w 44697"/>
                <a:gd name="T107" fmla="*/ 31984375 h 39339"/>
                <a:gd name="T108" fmla="*/ 453765625 w 44697"/>
                <a:gd name="T109" fmla="*/ 127062500 h 39339"/>
                <a:gd name="T110" fmla="*/ 425046875 w 44697"/>
                <a:gd name="T111" fmla="*/ 158625000 h 39339"/>
                <a:gd name="T112" fmla="*/ 406625000 w 44697"/>
                <a:gd name="T113" fmla="*/ 152046875 h 39339"/>
                <a:gd name="T114" fmla="*/ 429187500 w 44697"/>
                <a:gd name="T115" fmla="*/ 16640625 h 39339"/>
                <a:gd name="T116" fmla="*/ 400093750 w 44697"/>
                <a:gd name="T117" fmla="*/ 0 h 39339"/>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44697" h="39339" extrusionOk="0">
                  <a:moveTo>
                    <a:pt x="36379" y="5979"/>
                  </a:moveTo>
                  <a:cubicBezTo>
                    <a:pt x="37626" y="5979"/>
                    <a:pt x="37864" y="7555"/>
                    <a:pt x="35747" y="9035"/>
                  </a:cubicBezTo>
                  <a:cubicBezTo>
                    <a:pt x="35259" y="9350"/>
                    <a:pt x="34824" y="9486"/>
                    <a:pt x="34473" y="9486"/>
                  </a:cubicBezTo>
                  <a:cubicBezTo>
                    <a:pt x="33357" y="9486"/>
                    <a:pt x="33082" y="8112"/>
                    <a:pt x="34612" y="6739"/>
                  </a:cubicBezTo>
                  <a:cubicBezTo>
                    <a:pt x="35297" y="6203"/>
                    <a:pt x="35910" y="5979"/>
                    <a:pt x="36379" y="5979"/>
                  </a:cubicBezTo>
                  <a:close/>
                  <a:moveTo>
                    <a:pt x="21172" y="10001"/>
                  </a:moveTo>
                  <a:cubicBezTo>
                    <a:pt x="21224" y="10001"/>
                    <a:pt x="21276" y="10006"/>
                    <a:pt x="21330" y="10015"/>
                  </a:cubicBezTo>
                  <a:cubicBezTo>
                    <a:pt x="22725" y="10339"/>
                    <a:pt x="21930" y="14441"/>
                    <a:pt x="20363" y="14441"/>
                  </a:cubicBezTo>
                  <a:cubicBezTo>
                    <a:pt x="20308" y="14441"/>
                    <a:pt x="20252" y="14435"/>
                    <a:pt x="20195" y="14425"/>
                  </a:cubicBezTo>
                  <a:cubicBezTo>
                    <a:pt x="18771" y="14125"/>
                    <a:pt x="19573" y="10001"/>
                    <a:pt x="21172" y="10001"/>
                  </a:cubicBezTo>
                  <a:close/>
                  <a:moveTo>
                    <a:pt x="19764" y="21596"/>
                  </a:moveTo>
                  <a:cubicBezTo>
                    <a:pt x="20187" y="21596"/>
                    <a:pt x="20679" y="21690"/>
                    <a:pt x="21227" y="21904"/>
                  </a:cubicBezTo>
                  <a:cubicBezTo>
                    <a:pt x="23760" y="23171"/>
                    <a:pt x="23321" y="25199"/>
                    <a:pt x="21380" y="25199"/>
                  </a:cubicBezTo>
                  <a:cubicBezTo>
                    <a:pt x="20950" y="25199"/>
                    <a:pt x="20447" y="25099"/>
                    <a:pt x="19885" y="24870"/>
                  </a:cubicBezTo>
                  <a:cubicBezTo>
                    <a:pt x="17338" y="23618"/>
                    <a:pt x="17796" y="21596"/>
                    <a:pt x="19764" y="21596"/>
                  </a:cubicBezTo>
                  <a:close/>
                  <a:moveTo>
                    <a:pt x="24182" y="26162"/>
                  </a:moveTo>
                  <a:cubicBezTo>
                    <a:pt x="24978" y="26162"/>
                    <a:pt x="26067" y="26763"/>
                    <a:pt x="25869" y="27630"/>
                  </a:cubicBezTo>
                  <a:cubicBezTo>
                    <a:pt x="25759" y="27880"/>
                    <a:pt x="25466" y="27993"/>
                    <a:pt x="25120" y="27993"/>
                  </a:cubicBezTo>
                  <a:cubicBezTo>
                    <a:pt x="24325" y="27993"/>
                    <a:pt x="23247" y="27401"/>
                    <a:pt x="23445" y="26521"/>
                  </a:cubicBezTo>
                  <a:cubicBezTo>
                    <a:pt x="23553" y="26273"/>
                    <a:pt x="23840" y="26162"/>
                    <a:pt x="24182" y="26162"/>
                  </a:cubicBezTo>
                  <a:close/>
                  <a:moveTo>
                    <a:pt x="25606" y="0"/>
                  </a:moveTo>
                  <a:cubicBezTo>
                    <a:pt x="22588" y="0"/>
                    <a:pt x="17675" y="4496"/>
                    <a:pt x="17900" y="6456"/>
                  </a:cubicBezTo>
                  <a:cubicBezTo>
                    <a:pt x="16987" y="8479"/>
                    <a:pt x="18562" y="15892"/>
                    <a:pt x="17553" y="15892"/>
                  </a:cubicBezTo>
                  <a:cubicBezTo>
                    <a:pt x="17250" y="15892"/>
                    <a:pt x="16715" y="15226"/>
                    <a:pt x="15811" y="13548"/>
                  </a:cubicBezTo>
                  <a:cubicBezTo>
                    <a:pt x="13644" y="6765"/>
                    <a:pt x="18519" y="3541"/>
                    <a:pt x="16894" y="2097"/>
                  </a:cubicBezTo>
                  <a:cubicBezTo>
                    <a:pt x="4927" y="6524"/>
                    <a:pt x="13981" y="20631"/>
                    <a:pt x="11457" y="20631"/>
                  </a:cubicBezTo>
                  <a:cubicBezTo>
                    <a:pt x="11408" y="20631"/>
                    <a:pt x="11355" y="20625"/>
                    <a:pt x="11297" y="20615"/>
                  </a:cubicBezTo>
                  <a:cubicBezTo>
                    <a:pt x="3844" y="16823"/>
                    <a:pt x="7919" y="10273"/>
                    <a:pt x="6268" y="9241"/>
                  </a:cubicBezTo>
                  <a:cubicBezTo>
                    <a:pt x="1780" y="9447"/>
                    <a:pt x="1" y="18345"/>
                    <a:pt x="1368" y="21131"/>
                  </a:cubicBezTo>
                  <a:cubicBezTo>
                    <a:pt x="2425" y="24225"/>
                    <a:pt x="5314" y="26727"/>
                    <a:pt x="8563" y="26933"/>
                  </a:cubicBezTo>
                  <a:cubicBezTo>
                    <a:pt x="6681" y="33304"/>
                    <a:pt x="11968" y="36295"/>
                    <a:pt x="13180" y="37095"/>
                  </a:cubicBezTo>
                  <a:cubicBezTo>
                    <a:pt x="16091" y="38759"/>
                    <a:pt x="18570" y="39338"/>
                    <a:pt x="20584" y="39338"/>
                  </a:cubicBezTo>
                  <a:cubicBezTo>
                    <a:pt x="22940" y="39338"/>
                    <a:pt x="24659" y="38544"/>
                    <a:pt x="25688" y="37766"/>
                  </a:cubicBezTo>
                  <a:cubicBezTo>
                    <a:pt x="27932" y="35831"/>
                    <a:pt x="26101" y="36167"/>
                    <a:pt x="21975" y="35702"/>
                  </a:cubicBezTo>
                  <a:cubicBezTo>
                    <a:pt x="17100" y="35522"/>
                    <a:pt x="14469" y="31086"/>
                    <a:pt x="15991" y="29616"/>
                  </a:cubicBezTo>
                  <a:cubicBezTo>
                    <a:pt x="16201" y="29582"/>
                    <a:pt x="16415" y="29566"/>
                    <a:pt x="16633" y="29566"/>
                  </a:cubicBezTo>
                  <a:cubicBezTo>
                    <a:pt x="19978" y="29566"/>
                    <a:pt x="24301" y="33264"/>
                    <a:pt x="28670" y="33264"/>
                  </a:cubicBezTo>
                  <a:cubicBezTo>
                    <a:pt x="29941" y="33264"/>
                    <a:pt x="31216" y="32951"/>
                    <a:pt x="32471" y="32143"/>
                  </a:cubicBezTo>
                  <a:cubicBezTo>
                    <a:pt x="34277" y="31215"/>
                    <a:pt x="38068" y="28558"/>
                    <a:pt x="36933" y="27759"/>
                  </a:cubicBezTo>
                  <a:cubicBezTo>
                    <a:pt x="35945" y="27884"/>
                    <a:pt x="34966" y="27947"/>
                    <a:pt x="34021" y="27947"/>
                  </a:cubicBezTo>
                  <a:cubicBezTo>
                    <a:pt x="29910" y="27947"/>
                    <a:pt x="26443" y="26752"/>
                    <a:pt x="25688" y="24277"/>
                  </a:cubicBezTo>
                  <a:cubicBezTo>
                    <a:pt x="25424" y="23442"/>
                    <a:pt x="25932" y="23157"/>
                    <a:pt x="26853" y="23157"/>
                  </a:cubicBezTo>
                  <a:cubicBezTo>
                    <a:pt x="28828" y="23157"/>
                    <a:pt x="32703" y="24465"/>
                    <a:pt x="34948" y="24465"/>
                  </a:cubicBezTo>
                  <a:cubicBezTo>
                    <a:pt x="35537" y="24465"/>
                    <a:pt x="36013" y="24375"/>
                    <a:pt x="36314" y="24148"/>
                  </a:cubicBezTo>
                  <a:cubicBezTo>
                    <a:pt x="38816" y="23606"/>
                    <a:pt x="43303" y="19274"/>
                    <a:pt x="41137" y="18500"/>
                  </a:cubicBezTo>
                  <a:cubicBezTo>
                    <a:pt x="39565" y="18986"/>
                    <a:pt x="37927" y="19194"/>
                    <a:pt x="36455" y="19194"/>
                  </a:cubicBezTo>
                  <a:cubicBezTo>
                    <a:pt x="32299" y="19194"/>
                    <a:pt x="29474" y="17531"/>
                    <a:pt x="33245" y="15740"/>
                  </a:cubicBezTo>
                  <a:cubicBezTo>
                    <a:pt x="36340" y="14554"/>
                    <a:pt x="40131" y="15818"/>
                    <a:pt x="42375" y="13006"/>
                  </a:cubicBezTo>
                  <a:cubicBezTo>
                    <a:pt x="43355" y="10453"/>
                    <a:pt x="44696" y="5966"/>
                    <a:pt x="43742" y="4109"/>
                  </a:cubicBezTo>
                  <a:cubicBezTo>
                    <a:pt x="41314" y="2858"/>
                    <a:pt x="38595" y="2047"/>
                    <a:pt x="36153" y="2047"/>
                  </a:cubicBezTo>
                  <a:cubicBezTo>
                    <a:pt x="32654" y="2047"/>
                    <a:pt x="29725" y="3712"/>
                    <a:pt x="29041" y="8132"/>
                  </a:cubicBezTo>
                  <a:cubicBezTo>
                    <a:pt x="28743" y="9270"/>
                    <a:pt x="28120" y="10152"/>
                    <a:pt x="27203" y="10152"/>
                  </a:cubicBezTo>
                  <a:cubicBezTo>
                    <a:pt x="26852" y="10152"/>
                    <a:pt x="26459" y="10023"/>
                    <a:pt x="26024" y="9731"/>
                  </a:cubicBezTo>
                  <a:cubicBezTo>
                    <a:pt x="23651" y="7100"/>
                    <a:pt x="26901" y="3851"/>
                    <a:pt x="27468" y="1065"/>
                  </a:cubicBezTo>
                  <a:cubicBezTo>
                    <a:pt x="27065" y="312"/>
                    <a:pt x="26401" y="0"/>
                    <a:pt x="25606" y="0"/>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marL="0" marR="0" lvl="0" indent="0" algn="l" defTabSz="121917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sp>
          <p:nvSpPr>
            <p:cNvPr id="23" name="Google Shape;852;p30"/>
            <p:cNvSpPr/>
            <p:nvPr/>
          </p:nvSpPr>
          <p:spPr>
            <a:xfrm>
              <a:off x="4841458" y="3612471"/>
              <a:ext cx="811670" cy="761048"/>
            </a:xfrm>
            <a:custGeom>
              <a:avLst/>
              <a:gdLst/>
              <a:ahLst/>
              <a:cxnLst/>
              <a:rect l="l" t="t" r="r" b="b"/>
              <a:pathLst>
                <a:path w="32471" h="30460" extrusionOk="0">
                  <a:moveTo>
                    <a:pt x="21097" y="0"/>
                  </a:moveTo>
                  <a:lnTo>
                    <a:pt x="21097" y="0"/>
                  </a:lnTo>
                  <a:cubicBezTo>
                    <a:pt x="18312" y="4075"/>
                    <a:pt x="17873" y="9827"/>
                    <a:pt x="20014" y="14675"/>
                  </a:cubicBezTo>
                  <a:cubicBezTo>
                    <a:pt x="17796" y="15759"/>
                    <a:pt x="15114" y="17177"/>
                    <a:pt x="12663" y="18544"/>
                  </a:cubicBezTo>
                  <a:cubicBezTo>
                    <a:pt x="8614" y="14005"/>
                    <a:pt x="8589" y="9827"/>
                    <a:pt x="10007" y="4901"/>
                  </a:cubicBezTo>
                  <a:lnTo>
                    <a:pt x="10007" y="4901"/>
                  </a:lnTo>
                  <a:cubicBezTo>
                    <a:pt x="7841" y="9208"/>
                    <a:pt x="8924" y="14908"/>
                    <a:pt x="12457" y="18647"/>
                  </a:cubicBezTo>
                  <a:cubicBezTo>
                    <a:pt x="10884" y="19524"/>
                    <a:pt x="8769" y="20762"/>
                    <a:pt x="6912" y="21897"/>
                  </a:cubicBezTo>
                  <a:cubicBezTo>
                    <a:pt x="2192" y="20607"/>
                    <a:pt x="26" y="15217"/>
                    <a:pt x="464" y="10446"/>
                  </a:cubicBezTo>
                  <a:lnTo>
                    <a:pt x="464" y="10446"/>
                  </a:lnTo>
                  <a:cubicBezTo>
                    <a:pt x="0" y="10884"/>
                    <a:pt x="284" y="12096"/>
                    <a:pt x="258" y="13231"/>
                  </a:cubicBezTo>
                  <a:cubicBezTo>
                    <a:pt x="568" y="16739"/>
                    <a:pt x="2734" y="20891"/>
                    <a:pt x="6628" y="22052"/>
                  </a:cubicBezTo>
                  <a:cubicBezTo>
                    <a:pt x="6345" y="22464"/>
                    <a:pt x="4153" y="23135"/>
                    <a:pt x="4230" y="23805"/>
                  </a:cubicBezTo>
                  <a:cubicBezTo>
                    <a:pt x="4926" y="23367"/>
                    <a:pt x="6061" y="22671"/>
                    <a:pt x="7170" y="22000"/>
                  </a:cubicBezTo>
                  <a:lnTo>
                    <a:pt x="7170" y="22000"/>
                  </a:lnTo>
                  <a:cubicBezTo>
                    <a:pt x="5519" y="24527"/>
                    <a:pt x="6783" y="29840"/>
                    <a:pt x="9491" y="30459"/>
                  </a:cubicBezTo>
                  <a:cubicBezTo>
                    <a:pt x="5881" y="28138"/>
                    <a:pt x="5287" y="21819"/>
                    <a:pt x="10162" y="20220"/>
                  </a:cubicBezTo>
                  <a:cubicBezTo>
                    <a:pt x="14902" y="21989"/>
                    <a:pt x="18574" y="27881"/>
                    <a:pt x="24211" y="27881"/>
                  </a:cubicBezTo>
                  <a:cubicBezTo>
                    <a:pt x="24248" y="27881"/>
                    <a:pt x="24284" y="27881"/>
                    <a:pt x="24321" y="27880"/>
                  </a:cubicBezTo>
                  <a:cubicBezTo>
                    <a:pt x="18956" y="27236"/>
                    <a:pt x="15397" y="22438"/>
                    <a:pt x="10394" y="20091"/>
                  </a:cubicBezTo>
                  <a:cubicBezTo>
                    <a:pt x="13515" y="18286"/>
                    <a:pt x="16816" y="16507"/>
                    <a:pt x="20246" y="14804"/>
                  </a:cubicBezTo>
                  <a:lnTo>
                    <a:pt x="21871" y="14005"/>
                  </a:lnTo>
                  <a:cubicBezTo>
                    <a:pt x="24118" y="15173"/>
                    <a:pt x="27476" y="18015"/>
                    <a:pt x="30159" y="18015"/>
                  </a:cubicBezTo>
                  <a:cubicBezTo>
                    <a:pt x="30617" y="18015"/>
                    <a:pt x="31055" y="17932"/>
                    <a:pt x="31465" y="17745"/>
                  </a:cubicBezTo>
                  <a:lnTo>
                    <a:pt x="31465" y="17745"/>
                  </a:lnTo>
                  <a:cubicBezTo>
                    <a:pt x="31199" y="17778"/>
                    <a:pt x="30936" y="17794"/>
                    <a:pt x="30677" y="17794"/>
                  </a:cubicBezTo>
                  <a:cubicBezTo>
                    <a:pt x="27570" y="17794"/>
                    <a:pt x="24936" y="15495"/>
                    <a:pt x="22103" y="13876"/>
                  </a:cubicBezTo>
                  <a:cubicBezTo>
                    <a:pt x="25224" y="12380"/>
                    <a:pt x="31671" y="9053"/>
                    <a:pt x="32471" y="6061"/>
                  </a:cubicBezTo>
                  <a:lnTo>
                    <a:pt x="32471" y="6061"/>
                  </a:lnTo>
                  <a:cubicBezTo>
                    <a:pt x="31052" y="8176"/>
                    <a:pt x="28912" y="9904"/>
                    <a:pt x="26539" y="11297"/>
                  </a:cubicBezTo>
                  <a:cubicBezTo>
                    <a:pt x="25966" y="10495"/>
                    <a:pt x="28283" y="4708"/>
                    <a:pt x="28085" y="4708"/>
                  </a:cubicBezTo>
                  <a:cubicBezTo>
                    <a:pt x="28060" y="4708"/>
                    <a:pt x="27995" y="4799"/>
                    <a:pt x="27880" y="5004"/>
                  </a:cubicBezTo>
                  <a:cubicBezTo>
                    <a:pt x="24037" y="12432"/>
                    <a:pt x="30201" y="9904"/>
                    <a:pt x="20194" y="14572"/>
                  </a:cubicBezTo>
                  <a:cubicBezTo>
                    <a:pt x="17770" y="9208"/>
                    <a:pt x="19034" y="4256"/>
                    <a:pt x="21097" y="0"/>
                  </a:cubicBezTo>
                  <a:close/>
                </a:path>
              </a:pathLst>
            </a:custGeom>
            <a:solidFill>
              <a:schemeClr val="accent6"/>
            </a:solidFill>
            <a:ln>
              <a:noFill/>
            </a:ln>
          </p:spPr>
          <p:txBody>
            <a:bodyPr spcFirstLastPara="1" lIns="91425" tIns="91425" rIns="91425" bIns="91425" anchor="ctr"/>
            <a:lstStyle/>
            <a:p>
              <a:pPr marL="0" marR="0" lvl="0" indent="0" algn="l" defTabSz="1219170" rtl="0" eaLnBrk="1" fontAlgn="base"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grpSp>
    </p:spTree>
    <p:extLst>
      <p:ext uri="{BB962C8B-B14F-4D97-AF65-F5344CB8AC3E}">
        <p14:creationId xmlns:p14="http://schemas.microsoft.com/office/powerpoint/2010/main" val="2525079540"/>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matchingName="Background 3">
  <p:cSld name="Background 3">
    <p:spTree>
      <p:nvGrpSpPr>
        <p:cNvPr id="1" name="Shape 853"/>
        <p:cNvGrpSpPr/>
        <p:nvPr/>
      </p:nvGrpSpPr>
      <p:grpSpPr>
        <a:xfrm>
          <a:off x="0" y="0"/>
          <a:ext cx="0" cy="0"/>
          <a:chOff x="0" y="0"/>
          <a:chExt cx="0" cy="0"/>
        </a:xfrm>
      </p:grpSpPr>
      <p:grpSp>
        <p:nvGrpSpPr>
          <p:cNvPr id="2" name="Google Shape;854;p31"/>
          <p:cNvGrpSpPr>
            <a:grpSpLocks/>
          </p:cNvGrpSpPr>
          <p:nvPr/>
        </p:nvGrpSpPr>
        <p:grpSpPr bwMode="auto">
          <a:xfrm rot="10800000" flipH="1">
            <a:off x="8625417" y="21167"/>
            <a:ext cx="592667" cy="590551"/>
            <a:chOff x="4887569" y="4595026"/>
            <a:chExt cx="381145" cy="381032"/>
          </a:xfrm>
        </p:grpSpPr>
        <p:sp>
          <p:nvSpPr>
            <p:cNvPr id="3" name="Google Shape;855;p31"/>
            <p:cNvSpPr>
              <a:spLocks/>
            </p:cNvSpPr>
            <p:nvPr/>
          </p:nvSpPr>
          <p:spPr bwMode="auto">
            <a:xfrm>
              <a:off x="5162374" y="4614573"/>
              <a:ext cx="94000" cy="103505"/>
            </a:xfrm>
            <a:custGeom>
              <a:avLst/>
              <a:gdLst>
                <a:gd name="T0" fmla="*/ 1874 w 7526"/>
                <a:gd name="T1" fmla="*/ 0 h 8287"/>
                <a:gd name="T2" fmla="*/ 14664087 w 7526"/>
                <a:gd name="T3" fmla="*/ 16146905 h 8287"/>
                <a:gd name="T4" fmla="*/ 13479420 w 7526"/>
                <a:gd name="T5" fmla="*/ 13456037 h 8287"/>
                <a:gd name="T6" fmla="*/ 2575882 w 7526"/>
                <a:gd name="T7" fmla="*/ 1438016 h 8287"/>
                <a:gd name="T8" fmla="*/ 1874 w 7526"/>
                <a:gd name="T9" fmla="*/ 0 h 828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526" h="8287" extrusionOk="0">
                  <a:moveTo>
                    <a:pt x="1" y="0"/>
                  </a:moveTo>
                  <a:lnTo>
                    <a:pt x="7526" y="8287"/>
                  </a:lnTo>
                  <a:cubicBezTo>
                    <a:pt x="7347" y="7811"/>
                    <a:pt x="7145" y="7358"/>
                    <a:pt x="6918" y="6906"/>
                  </a:cubicBezTo>
                  <a:lnTo>
                    <a:pt x="1322" y="738"/>
                  </a:lnTo>
                  <a:cubicBezTo>
                    <a:pt x="894" y="464"/>
                    <a:pt x="453" y="226"/>
                    <a:pt x="1" y="0"/>
                  </a:cubicBezTo>
                  <a:close/>
                </a:path>
              </a:pathLst>
            </a:custGeom>
            <a:solidFill>
              <a:srgbClr val="FFFFFF">
                <a:alpha val="15294"/>
              </a:srgbClr>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marL="0" marR="0" lvl="0" indent="0" algn="l" defTabSz="121917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sp>
          <p:nvSpPr>
            <p:cNvPr id="4" name="Google Shape;856;p31"/>
            <p:cNvSpPr>
              <a:spLocks/>
            </p:cNvSpPr>
            <p:nvPr/>
          </p:nvSpPr>
          <p:spPr bwMode="auto">
            <a:xfrm>
              <a:off x="5125791" y="4601034"/>
              <a:ext cx="140550" cy="154814"/>
            </a:xfrm>
            <a:custGeom>
              <a:avLst/>
              <a:gdLst>
                <a:gd name="T0" fmla="*/ 1874 w 11253"/>
                <a:gd name="T1" fmla="*/ 1874 h 12395"/>
                <a:gd name="T2" fmla="*/ 21923951 w 11253"/>
                <a:gd name="T3" fmla="*/ 24151134 h 12395"/>
                <a:gd name="T4" fmla="*/ 21600410 w 11253"/>
                <a:gd name="T5" fmla="*/ 22411109 h 12395"/>
                <a:gd name="T6" fmla="*/ 1695093 w 11253"/>
                <a:gd name="T7" fmla="*/ 489060 h 12395"/>
                <a:gd name="T8" fmla="*/ 1874 w 11253"/>
                <a:gd name="T9" fmla="*/ 1874 h 1239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1253" h="12395" extrusionOk="0">
                  <a:moveTo>
                    <a:pt x="1" y="1"/>
                  </a:moveTo>
                  <a:lnTo>
                    <a:pt x="11252" y="12395"/>
                  </a:lnTo>
                  <a:cubicBezTo>
                    <a:pt x="11205" y="12097"/>
                    <a:pt x="11157" y="11800"/>
                    <a:pt x="11086" y="11502"/>
                  </a:cubicBezTo>
                  <a:lnTo>
                    <a:pt x="870" y="251"/>
                  </a:lnTo>
                  <a:cubicBezTo>
                    <a:pt x="596" y="155"/>
                    <a:pt x="299" y="72"/>
                    <a:pt x="1" y="1"/>
                  </a:cubicBezTo>
                  <a:close/>
                </a:path>
              </a:pathLst>
            </a:custGeom>
            <a:solidFill>
              <a:srgbClr val="FFFFFF">
                <a:alpha val="15294"/>
              </a:srgbClr>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marL="0" marR="0" lvl="0" indent="0" algn="l" defTabSz="121917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sp>
          <p:nvSpPr>
            <p:cNvPr id="5" name="Google Shape;857;p31"/>
            <p:cNvSpPr>
              <a:spLocks/>
            </p:cNvSpPr>
            <p:nvPr/>
          </p:nvSpPr>
          <p:spPr bwMode="auto">
            <a:xfrm>
              <a:off x="5096802" y="4595976"/>
              <a:ext cx="171912" cy="189323"/>
            </a:xfrm>
            <a:custGeom>
              <a:avLst/>
              <a:gdLst>
                <a:gd name="T0" fmla="*/ 0 w 13764"/>
                <a:gd name="T1" fmla="*/ 1873 h 15158"/>
                <a:gd name="T2" fmla="*/ 26818172 w 13764"/>
                <a:gd name="T3" fmla="*/ 29532402 h 15158"/>
                <a:gd name="T4" fmla="*/ 26771372 w 13764"/>
                <a:gd name="T5" fmla="*/ 28094407 h 15158"/>
                <a:gd name="T6" fmla="*/ 1414602 w 13764"/>
                <a:gd name="T7" fmla="*/ 163644 h 15158"/>
                <a:gd name="T8" fmla="*/ 0 w 13764"/>
                <a:gd name="T9" fmla="*/ 1873 h 1515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3764" h="15158" extrusionOk="0">
                  <a:moveTo>
                    <a:pt x="0" y="1"/>
                  </a:moveTo>
                  <a:lnTo>
                    <a:pt x="13764" y="15157"/>
                  </a:lnTo>
                  <a:cubicBezTo>
                    <a:pt x="13764" y="14907"/>
                    <a:pt x="13752" y="14669"/>
                    <a:pt x="13740" y="14419"/>
                  </a:cubicBezTo>
                  <a:lnTo>
                    <a:pt x="726" y="84"/>
                  </a:lnTo>
                  <a:cubicBezTo>
                    <a:pt x="488" y="48"/>
                    <a:pt x="238" y="25"/>
                    <a:pt x="0" y="1"/>
                  </a:cubicBezTo>
                  <a:close/>
                </a:path>
              </a:pathLst>
            </a:custGeom>
            <a:solidFill>
              <a:srgbClr val="FFFFFF">
                <a:alpha val="15294"/>
              </a:srgbClr>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marL="0" marR="0" lvl="0" indent="0" algn="l" defTabSz="121917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sp>
          <p:nvSpPr>
            <p:cNvPr id="6" name="Google Shape;858;p31"/>
            <p:cNvSpPr>
              <a:spLocks/>
            </p:cNvSpPr>
            <p:nvPr/>
          </p:nvSpPr>
          <p:spPr bwMode="auto">
            <a:xfrm>
              <a:off x="5071659" y="4595026"/>
              <a:ext cx="196318" cy="215253"/>
            </a:xfrm>
            <a:custGeom>
              <a:avLst/>
              <a:gdLst>
                <a:gd name="T0" fmla="*/ 837880 w 15718"/>
                <a:gd name="T1" fmla="*/ 0 h 17234"/>
                <a:gd name="T2" fmla="*/ 1874 w 15718"/>
                <a:gd name="T3" fmla="*/ 9667 h 17234"/>
                <a:gd name="T4" fmla="*/ 30485445 w 15718"/>
                <a:gd name="T5" fmla="*/ 33579593 h 17234"/>
                <a:gd name="T6" fmla="*/ 30623809 w 15718"/>
                <a:gd name="T7" fmla="*/ 32326756 h 17234"/>
                <a:gd name="T8" fmla="*/ 1254871 w 15718"/>
                <a:gd name="T9" fmla="*/ 9667 h 17234"/>
                <a:gd name="T10" fmla="*/ 837880 w 15718"/>
                <a:gd name="T11" fmla="*/ 0 h 1723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5718" h="17234" extrusionOk="0">
                  <a:moveTo>
                    <a:pt x="430" y="0"/>
                  </a:moveTo>
                  <a:cubicBezTo>
                    <a:pt x="287" y="0"/>
                    <a:pt x="144" y="5"/>
                    <a:pt x="1" y="5"/>
                  </a:cubicBezTo>
                  <a:lnTo>
                    <a:pt x="15646" y="17234"/>
                  </a:lnTo>
                  <a:cubicBezTo>
                    <a:pt x="15670" y="17019"/>
                    <a:pt x="15693" y="16805"/>
                    <a:pt x="15717" y="16591"/>
                  </a:cubicBezTo>
                  <a:lnTo>
                    <a:pt x="644" y="5"/>
                  </a:lnTo>
                  <a:cubicBezTo>
                    <a:pt x="572" y="1"/>
                    <a:pt x="501" y="0"/>
                    <a:pt x="430" y="0"/>
                  </a:cubicBezTo>
                  <a:close/>
                </a:path>
              </a:pathLst>
            </a:custGeom>
            <a:solidFill>
              <a:srgbClr val="FFFFFF">
                <a:alpha val="15294"/>
              </a:srgbClr>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marL="0" marR="0" lvl="0" indent="0" algn="l" defTabSz="121917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sp>
          <p:nvSpPr>
            <p:cNvPr id="7" name="Google Shape;859;p31"/>
            <p:cNvSpPr>
              <a:spLocks/>
            </p:cNvSpPr>
            <p:nvPr/>
          </p:nvSpPr>
          <p:spPr bwMode="auto">
            <a:xfrm>
              <a:off x="5049215" y="4596275"/>
              <a:ext cx="215190" cy="236161"/>
            </a:xfrm>
            <a:custGeom>
              <a:avLst/>
              <a:gdLst>
                <a:gd name="T0" fmla="*/ 1137863 w 17229"/>
                <a:gd name="T1" fmla="*/ 1874 h 18908"/>
                <a:gd name="T2" fmla="*/ 0 w 17229"/>
                <a:gd name="T3" fmla="*/ 140250 h 18908"/>
                <a:gd name="T4" fmla="*/ 33314382 w 17229"/>
                <a:gd name="T5" fmla="*/ 36841166 h 18908"/>
                <a:gd name="T6" fmla="*/ 33567729 w 17229"/>
                <a:gd name="T7" fmla="*/ 35726695 h 18908"/>
                <a:gd name="T8" fmla="*/ 1137863 w 17229"/>
                <a:gd name="T9" fmla="*/ 1874 h 1890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7229" h="18908" extrusionOk="0">
                  <a:moveTo>
                    <a:pt x="584" y="1"/>
                  </a:moveTo>
                  <a:cubicBezTo>
                    <a:pt x="393" y="24"/>
                    <a:pt x="191" y="48"/>
                    <a:pt x="0" y="72"/>
                  </a:cubicBezTo>
                  <a:lnTo>
                    <a:pt x="17098" y="18908"/>
                  </a:lnTo>
                  <a:cubicBezTo>
                    <a:pt x="17145" y="18717"/>
                    <a:pt x="17193" y="18527"/>
                    <a:pt x="17228" y="18336"/>
                  </a:cubicBezTo>
                  <a:lnTo>
                    <a:pt x="584" y="1"/>
                  </a:lnTo>
                  <a:close/>
                </a:path>
              </a:pathLst>
            </a:custGeom>
            <a:solidFill>
              <a:srgbClr val="FFFFFF">
                <a:alpha val="15294"/>
              </a:srgbClr>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marL="0" marR="0" lvl="0" indent="0" algn="l" defTabSz="121917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sp>
          <p:nvSpPr>
            <p:cNvPr id="8" name="Google Shape;860;p31"/>
            <p:cNvSpPr>
              <a:spLocks/>
            </p:cNvSpPr>
            <p:nvPr/>
          </p:nvSpPr>
          <p:spPr bwMode="auto">
            <a:xfrm>
              <a:off x="5028694" y="4599848"/>
              <a:ext cx="230203" cy="252523"/>
            </a:xfrm>
            <a:custGeom>
              <a:avLst/>
              <a:gdLst>
                <a:gd name="T0" fmla="*/ 1044413 w 18431"/>
                <a:gd name="T1" fmla="*/ 0 h 20218"/>
                <a:gd name="T2" fmla="*/ 0 w 18431"/>
                <a:gd name="T3" fmla="*/ 255221 h 20218"/>
                <a:gd name="T4" fmla="*/ 35539416 w 18431"/>
                <a:gd name="T5" fmla="*/ 39391802 h 20218"/>
                <a:gd name="T6" fmla="*/ 35911631 w 18431"/>
                <a:gd name="T7" fmla="*/ 38417581 h 20218"/>
                <a:gd name="T8" fmla="*/ 1044413 w 18431"/>
                <a:gd name="T9" fmla="*/ 0 h 2021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8431" h="20218" extrusionOk="0">
                  <a:moveTo>
                    <a:pt x="536" y="0"/>
                  </a:moveTo>
                  <a:cubicBezTo>
                    <a:pt x="357" y="36"/>
                    <a:pt x="179" y="84"/>
                    <a:pt x="0" y="131"/>
                  </a:cubicBezTo>
                  <a:lnTo>
                    <a:pt x="18240" y="20217"/>
                  </a:lnTo>
                  <a:cubicBezTo>
                    <a:pt x="18312" y="20050"/>
                    <a:pt x="18371" y="19884"/>
                    <a:pt x="18431" y="19717"/>
                  </a:cubicBezTo>
                  <a:lnTo>
                    <a:pt x="536" y="0"/>
                  </a:lnTo>
                  <a:close/>
                </a:path>
              </a:pathLst>
            </a:custGeom>
            <a:solidFill>
              <a:srgbClr val="FFFFFF">
                <a:alpha val="15294"/>
              </a:srgbClr>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marL="0" marR="0" lvl="0" indent="0" algn="l" defTabSz="121917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sp>
          <p:nvSpPr>
            <p:cNvPr id="9" name="Google Shape;861;p31"/>
            <p:cNvSpPr>
              <a:spLocks/>
            </p:cNvSpPr>
            <p:nvPr/>
          </p:nvSpPr>
          <p:spPr bwMode="auto">
            <a:xfrm>
              <a:off x="5009946" y="4605343"/>
              <a:ext cx="241519" cy="265163"/>
            </a:xfrm>
            <a:custGeom>
              <a:avLst/>
              <a:gdLst>
                <a:gd name="T0" fmla="*/ 952849 w 19337"/>
                <a:gd name="T1" fmla="*/ 1874 h 21230"/>
                <a:gd name="T2" fmla="*/ 1873 w 19337"/>
                <a:gd name="T3" fmla="*/ 348821 h 21230"/>
                <a:gd name="T4" fmla="*/ 37234693 w 19337"/>
                <a:gd name="T5" fmla="*/ 41365553 h 21230"/>
                <a:gd name="T6" fmla="*/ 37676952 w 19337"/>
                <a:gd name="T7" fmla="*/ 40459502 h 21230"/>
                <a:gd name="T8" fmla="*/ 952849 w 19337"/>
                <a:gd name="T9" fmla="*/ 1874 h 2123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9337" h="21230" extrusionOk="0">
                  <a:moveTo>
                    <a:pt x="489" y="1"/>
                  </a:moveTo>
                  <a:cubicBezTo>
                    <a:pt x="322" y="60"/>
                    <a:pt x="168" y="120"/>
                    <a:pt x="1" y="179"/>
                  </a:cubicBezTo>
                  <a:lnTo>
                    <a:pt x="19110" y="21230"/>
                  </a:lnTo>
                  <a:cubicBezTo>
                    <a:pt x="19194" y="21075"/>
                    <a:pt x="19265" y="20920"/>
                    <a:pt x="19337" y="20765"/>
                  </a:cubicBezTo>
                  <a:lnTo>
                    <a:pt x="489" y="1"/>
                  </a:lnTo>
                  <a:close/>
                </a:path>
              </a:pathLst>
            </a:custGeom>
            <a:solidFill>
              <a:srgbClr val="FFFFFF">
                <a:alpha val="15294"/>
              </a:srgbClr>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marL="0" marR="0" lvl="0" indent="0" algn="l" defTabSz="121917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sp>
          <p:nvSpPr>
            <p:cNvPr id="10" name="Google Shape;862;p31"/>
            <p:cNvSpPr>
              <a:spLocks/>
            </p:cNvSpPr>
            <p:nvPr/>
          </p:nvSpPr>
          <p:spPr bwMode="auto">
            <a:xfrm>
              <a:off x="4992548" y="4612487"/>
              <a:ext cx="250150" cy="274680"/>
            </a:xfrm>
            <a:custGeom>
              <a:avLst/>
              <a:gdLst>
                <a:gd name="T0" fmla="*/ 882644 w 20028"/>
                <a:gd name="T1" fmla="*/ 0 h 21992"/>
                <a:gd name="T2" fmla="*/ 1874 w 20028"/>
                <a:gd name="T3" fmla="*/ 442258 h 21992"/>
                <a:gd name="T4" fmla="*/ 38511047 w 20028"/>
                <a:gd name="T5" fmla="*/ 42848207 h 21992"/>
                <a:gd name="T6" fmla="*/ 39021639 w 20028"/>
                <a:gd name="T7" fmla="*/ 42014237 h 21992"/>
                <a:gd name="T8" fmla="*/ 882644 w 20028"/>
                <a:gd name="T9" fmla="*/ 0 h 2199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0028" h="21992" extrusionOk="0">
                  <a:moveTo>
                    <a:pt x="453" y="0"/>
                  </a:moveTo>
                  <a:cubicBezTo>
                    <a:pt x="299" y="72"/>
                    <a:pt x="156" y="143"/>
                    <a:pt x="1" y="227"/>
                  </a:cubicBezTo>
                  <a:lnTo>
                    <a:pt x="19765" y="21991"/>
                  </a:lnTo>
                  <a:cubicBezTo>
                    <a:pt x="19849" y="21848"/>
                    <a:pt x="19932" y="21705"/>
                    <a:pt x="20027" y="21563"/>
                  </a:cubicBezTo>
                  <a:lnTo>
                    <a:pt x="453" y="0"/>
                  </a:lnTo>
                  <a:close/>
                </a:path>
              </a:pathLst>
            </a:custGeom>
            <a:solidFill>
              <a:srgbClr val="FFFFFF">
                <a:alpha val="15294"/>
              </a:srgbClr>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marL="0" marR="0" lvl="0" indent="0" algn="l" defTabSz="121917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sp>
          <p:nvSpPr>
            <p:cNvPr id="11" name="Google Shape;863;p31"/>
            <p:cNvSpPr>
              <a:spLocks/>
            </p:cNvSpPr>
            <p:nvPr/>
          </p:nvSpPr>
          <p:spPr bwMode="auto">
            <a:xfrm>
              <a:off x="4976486" y="4621106"/>
              <a:ext cx="255945" cy="281075"/>
            </a:xfrm>
            <a:custGeom>
              <a:avLst/>
              <a:gdLst>
                <a:gd name="T0" fmla="*/ 814473 w 20492"/>
                <a:gd name="T1" fmla="*/ 1874 h 22504"/>
                <a:gd name="T2" fmla="*/ 1873 w 20492"/>
                <a:gd name="T3" fmla="*/ 512465 h 22504"/>
                <a:gd name="T4" fmla="*/ 39346785 w 20492"/>
                <a:gd name="T5" fmla="*/ 43847737 h 22504"/>
                <a:gd name="T6" fmla="*/ 39927420 w 20492"/>
                <a:gd name="T7" fmla="*/ 43081938 h 22504"/>
                <a:gd name="T8" fmla="*/ 814473 w 20492"/>
                <a:gd name="T9" fmla="*/ 1874 h 2250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0492" h="22504" extrusionOk="0">
                  <a:moveTo>
                    <a:pt x="418" y="1"/>
                  </a:moveTo>
                  <a:cubicBezTo>
                    <a:pt x="275" y="84"/>
                    <a:pt x="144" y="179"/>
                    <a:pt x="1" y="263"/>
                  </a:cubicBezTo>
                  <a:lnTo>
                    <a:pt x="20194" y="22504"/>
                  </a:lnTo>
                  <a:cubicBezTo>
                    <a:pt x="20301" y="22373"/>
                    <a:pt x="20396" y="22254"/>
                    <a:pt x="20492" y="22111"/>
                  </a:cubicBezTo>
                  <a:lnTo>
                    <a:pt x="418" y="1"/>
                  </a:lnTo>
                  <a:close/>
                </a:path>
              </a:pathLst>
            </a:custGeom>
            <a:solidFill>
              <a:srgbClr val="FFFFFF">
                <a:alpha val="15294"/>
              </a:srgbClr>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marL="0" marR="0" lvl="0" indent="0" algn="l" defTabSz="121917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sp>
          <p:nvSpPr>
            <p:cNvPr id="12" name="Google Shape;864;p31"/>
            <p:cNvSpPr>
              <a:spLocks/>
            </p:cNvSpPr>
            <p:nvPr/>
          </p:nvSpPr>
          <p:spPr bwMode="auto">
            <a:xfrm>
              <a:off x="4961623" y="4631222"/>
              <a:ext cx="259355" cy="284784"/>
            </a:xfrm>
            <a:custGeom>
              <a:avLst/>
              <a:gdLst>
                <a:gd name="T0" fmla="*/ 765800 w 20765"/>
                <a:gd name="T1" fmla="*/ 1873 h 22801"/>
                <a:gd name="T2" fmla="*/ 0 w 20765"/>
                <a:gd name="T3" fmla="*/ 557228 h 22801"/>
                <a:gd name="T4" fmla="*/ 39832019 w 20765"/>
                <a:gd name="T5" fmla="*/ 44426179 h 22801"/>
                <a:gd name="T6" fmla="*/ 40459455 w 20765"/>
                <a:gd name="T7" fmla="*/ 43730575 h 22801"/>
                <a:gd name="T8" fmla="*/ 765800 w 20765"/>
                <a:gd name="T9" fmla="*/ 1873 h 2280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0765" h="22801" extrusionOk="0">
                  <a:moveTo>
                    <a:pt x="393" y="1"/>
                  </a:moveTo>
                  <a:cubicBezTo>
                    <a:pt x="250" y="96"/>
                    <a:pt x="131" y="191"/>
                    <a:pt x="0" y="286"/>
                  </a:cubicBezTo>
                  <a:lnTo>
                    <a:pt x="20443" y="22801"/>
                  </a:lnTo>
                  <a:cubicBezTo>
                    <a:pt x="20551" y="22682"/>
                    <a:pt x="20658" y="22563"/>
                    <a:pt x="20765" y="22444"/>
                  </a:cubicBezTo>
                  <a:lnTo>
                    <a:pt x="393" y="1"/>
                  </a:lnTo>
                  <a:close/>
                </a:path>
              </a:pathLst>
            </a:custGeom>
            <a:solidFill>
              <a:srgbClr val="FFFFFF">
                <a:alpha val="15294"/>
              </a:srgbClr>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marL="0" marR="0" lvl="0" indent="0" algn="l" defTabSz="121917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sp>
          <p:nvSpPr>
            <p:cNvPr id="13" name="Google Shape;865;p31"/>
            <p:cNvSpPr>
              <a:spLocks/>
            </p:cNvSpPr>
            <p:nvPr/>
          </p:nvSpPr>
          <p:spPr bwMode="auto">
            <a:xfrm>
              <a:off x="4947934" y="4642526"/>
              <a:ext cx="260404" cy="285984"/>
            </a:xfrm>
            <a:custGeom>
              <a:avLst/>
              <a:gdLst>
                <a:gd name="T0" fmla="*/ 697479 w 20849"/>
                <a:gd name="T1" fmla="*/ 0 h 22897"/>
                <a:gd name="T2" fmla="*/ 327288 w 20849"/>
                <a:gd name="T3" fmla="*/ 302021 h 22897"/>
                <a:gd name="T4" fmla="*/ 1873 w 20849"/>
                <a:gd name="T5" fmla="*/ 627436 h 22897"/>
                <a:gd name="T6" fmla="*/ 39950837 w 20849"/>
                <a:gd name="T7" fmla="*/ 44611805 h 22897"/>
                <a:gd name="T8" fmla="*/ 40297635 w 20849"/>
                <a:gd name="T9" fmla="*/ 44309784 h 22897"/>
                <a:gd name="T10" fmla="*/ 40623049 w 20849"/>
                <a:gd name="T11" fmla="*/ 43986243 h 22897"/>
                <a:gd name="T12" fmla="*/ 697479 w 20849"/>
                <a:gd name="T13" fmla="*/ 0 h 2289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0849" h="22897" extrusionOk="0">
                  <a:moveTo>
                    <a:pt x="358" y="0"/>
                  </a:moveTo>
                  <a:cubicBezTo>
                    <a:pt x="287" y="48"/>
                    <a:pt x="227" y="96"/>
                    <a:pt x="168" y="155"/>
                  </a:cubicBezTo>
                  <a:cubicBezTo>
                    <a:pt x="108" y="215"/>
                    <a:pt x="61" y="262"/>
                    <a:pt x="1" y="322"/>
                  </a:cubicBezTo>
                  <a:lnTo>
                    <a:pt x="20504" y="22896"/>
                  </a:lnTo>
                  <a:cubicBezTo>
                    <a:pt x="20563" y="22848"/>
                    <a:pt x="20623" y="22801"/>
                    <a:pt x="20682" y="22741"/>
                  </a:cubicBezTo>
                  <a:cubicBezTo>
                    <a:pt x="20742" y="22682"/>
                    <a:pt x="20801" y="22634"/>
                    <a:pt x="20849" y="22575"/>
                  </a:cubicBezTo>
                  <a:lnTo>
                    <a:pt x="358" y="0"/>
                  </a:lnTo>
                  <a:close/>
                </a:path>
              </a:pathLst>
            </a:custGeom>
            <a:solidFill>
              <a:srgbClr val="FFFFFF">
                <a:alpha val="15294"/>
              </a:srgbClr>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marL="0" marR="0" lvl="0" indent="0" algn="l" defTabSz="121917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sp>
          <p:nvSpPr>
            <p:cNvPr id="14" name="Google Shape;866;p31"/>
            <p:cNvSpPr>
              <a:spLocks/>
            </p:cNvSpPr>
            <p:nvPr/>
          </p:nvSpPr>
          <p:spPr bwMode="auto">
            <a:xfrm>
              <a:off x="4935294" y="4655016"/>
              <a:ext cx="259367" cy="284784"/>
            </a:xfrm>
            <a:custGeom>
              <a:avLst/>
              <a:gdLst>
                <a:gd name="T0" fmla="*/ 627434 w 20766"/>
                <a:gd name="T1" fmla="*/ 1873 h 22801"/>
                <a:gd name="T2" fmla="*/ 1873 w 20766"/>
                <a:gd name="T3" fmla="*/ 697478 h 22801"/>
                <a:gd name="T4" fmla="*/ 39716899 w 20766"/>
                <a:gd name="T5" fmla="*/ 44426179 h 22801"/>
                <a:gd name="T6" fmla="*/ 40459304 w 20766"/>
                <a:gd name="T7" fmla="*/ 43868951 h 22801"/>
                <a:gd name="T8" fmla="*/ 627434 w 20766"/>
                <a:gd name="T9" fmla="*/ 1873 h 2280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0766" h="22801" extrusionOk="0">
                  <a:moveTo>
                    <a:pt x="322" y="1"/>
                  </a:moveTo>
                  <a:cubicBezTo>
                    <a:pt x="215" y="120"/>
                    <a:pt x="108" y="239"/>
                    <a:pt x="1" y="358"/>
                  </a:cubicBezTo>
                  <a:lnTo>
                    <a:pt x="20384" y="22801"/>
                  </a:lnTo>
                  <a:cubicBezTo>
                    <a:pt x="20515" y="22706"/>
                    <a:pt x="20634" y="22610"/>
                    <a:pt x="20765" y="22515"/>
                  </a:cubicBezTo>
                  <a:lnTo>
                    <a:pt x="322" y="1"/>
                  </a:lnTo>
                  <a:close/>
                </a:path>
              </a:pathLst>
            </a:custGeom>
            <a:solidFill>
              <a:srgbClr val="FFFFFF">
                <a:alpha val="15294"/>
              </a:srgbClr>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marL="0" marR="0" lvl="0" indent="0" algn="l" defTabSz="121917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sp>
          <p:nvSpPr>
            <p:cNvPr id="15" name="Google Shape;867;p31"/>
            <p:cNvSpPr>
              <a:spLocks/>
            </p:cNvSpPr>
            <p:nvPr/>
          </p:nvSpPr>
          <p:spPr bwMode="auto">
            <a:xfrm>
              <a:off x="4923853" y="4668842"/>
              <a:ext cx="255933" cy="281075"/>
            </a:xfrm>
            <a:custGeom>
              <a:avLst/>
              <a:gdLst>
                <a:gd name="T0" fmla="*/ 580636 w 20491"/>
                <a:gd name="T1" fmla="*/ 1874 h 22504"/>
                <a:gd name="T2" fmla="*/ 0 w 20491"/>
                <a:gd name="T3" fmla="*/ 767673 h 22504"/>
                <a:gd name="T4" fmla="*/ 39113247 w 20491"/>
                <a:gd name="T5" fmla="*/ 43847737 h 22504"/>
                <a:gd name="T6" fmla="*/ 39925698 w 20491"/>
                <a:gd name="T7" fmla="*/ 43337309 h 22504"/>
                <a:gd name="T8" fmla="*/ 580636 w 20491"/>
                <a:gd name="T9" fmla="*/ 1874 h 2250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0491" h="22504" extrusionOk="0">
                  <a:moveTo>
                    <a:pt x="298" y="1"/>
                  </a:moveTo>
                  <a:cubicBezTo>
                    <a:pt x="191" y="132"/>
                    <a:pt x="95" y="263"/>
                    <a:pt x="0" y="394"/>
                  </a:cubicBezTo>
                  <a:lnTo>
                    <a:pt x="20074" y="22504"/>
                  </a:lnTo>
                  <a:cubicBezTo>
                    <a:pt x="20217" y="22420"/>
                    <a:pt x="20360" y="22337"/>
                    <a:pt x="20491" y="22242"/>
                  </a:cubicBezTo>
                  <a:lnTo>
                    <a:pt x="298" y="1"/>
                  </a:lnTo>
                  <a:close/>
                </a:path>
              </a:pathLst>
            </a:custGeom>
            <a:solidFill>
              <a:srgbClr val="FFFFFF">
                <a:alpha val="15294"/>
              </a:srgbClr>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marL="0" marR="0" lvl="0" indent="0" algn="l" defTabSz="121917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sp>
          <p:nvSpPr>
            <p:cNvPr id="16" name="Google Shape;868;p31"/>
            <p:cNvSpPr>
              <a:spLocks/>
            </p:cNvSpPr>
            <p:nvPr/>
          </p:nvSpPr>
          <p:spPr bwMode="auto">
            <a:xfrm>
              <a:off x="4913586" y="4684018"/>
              <a:ext cx="250137" cy="274530"/>
            </a:xfrm>
            <a:custGeom>
              <a:avLst/>
              <a:gdLst>
                <a:gd name="T0" fmla="*/ 512464 w 20027"/>
                <a:gd name="T1" fmla="*/ 0 h 21980"/>
                <a:gd name="T2" fmla="*/ 1873 w 20027"/>
                <a:gd name="T3" fmla="*/ 812449 h 21980"/>
                <a:gd name="T4" fmla="*/ 38140703 w 20027"/>
                <a:gd name="T5" fmla="*/ 42824769 h 21980"/>
                <a:gd name="T6" fmla="*/ 39021322 w 20027"/>
                <a:gd name="T7" fmla="*/ 42384384 h 21980"/>
                <a:gd name="T8" fmla="*/ 512464 w 20027"/>
                <a:gd name="T9" fmla="*/ 0 h 2198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0027" h="21980" extrusionOk="0">
                  <a:moveTo>
                    <a:pt x="263" y="0"/>
                  </a:moveTo>
                  <a:cubicBezTo>
                    <a:pt x="179" y="131"/>
                    <a:pt x="96" y="274"/>
                    <a:pt x="1" y="417"/>
                  </a:cubicBezTo>
                  <a:lnTo>
                    <a:pt x="19575" y="21979"/>
                  </a:lnTo>
                  <a:cubicBezTo>
                    <a:pt x="19729" y="21908"/>
                    <a:pt x="19884" y="21836"/>
                    <a:pt x="20027" y="21753"/>
                  </a:cubicBezTo>
                  <a:lnTo>
                    <a:pt x="263" y="0"/>
                  </a:lnTo>
                  <a:close/>
                </a:path>
              </a:pathLst>
            </a:custGeom>
            <a:solidFill>
              <a:srgbClr val="FFFFFF">
                <a:alpha val="15294"/>
              </a:srgbClr>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marL="0" marR="0" lvl="0" indent="0" algn="l" defTabSz="121917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sp>
          <p:nvSpPr>
            <p:cNvPr id="17" name="Google Shape;869;p31"/>
            <p:cNvSpPr>
              <a:spLocks/>
            </p:cNvSpPr>
            <p:nvPr/>
          </p:nvSpPr>
          <p:spPr bwMode="auto">
            <a:xfrm>
              <a:off x="4904818" y="4700517"/>
              <a:ext cx="241507" cy="265163"/>
            </a:xfrm>
            <a:custGeom>
              <a:avLst/>
              <a:gdLst>
                <a:gd name="T0" fmla="*/ 440386 w 19336"/>
                <a:gd name="T1" fmla="*/ 1874 h 21230"/>
                <a:gd name="T2" fmla="*/ 0 w 19336"/>
                <a:gd name="T3" fmla="*/ 906051 h 21230"/>
                <a:gd name="T4" fmla="*/ 36724402 w 19336"/>
                <a:gd name="T5" fmla="*/ 41365553 h 21230"/>
                <a:gd name="T6" fmla="*/ 37675229 w 19336"/>
                <a:gd name="T7" fmla="*/ 41016732 h 21230"/>
                <a:gd name="T8" fmla="*/ 440386 w 19336"/>
                <a:gd name="T9" fmla="*/ 1874 h 2123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9336" h="21230" extrusionOk="0">
                  <a:moveTo>
                    <a:pt x="226" y="1"/>
                  </a:moveTo>
                  <a:cubicBezTo>
                    <a:pt x="143" y="156"/>
                    <a:pt x="72" y="310"/>
                    <a:pt x="0" y="465"/>
                  </a:cubicBezTo>
                  <a:lnTo>
                    <a:pt x="18848" y="21230"/>
                  </a:lnTo>
                  <a:cubicBezTo>
                    <a:pt x="19014" y="21182"/>
                    <a:pt x="19181" y="21111"/>
                    <a:pt x="19336" y="21051"/>
                  </a:cubicBezTo>
                  <a:lnTo>
                    <a:pt x="226" y="1"/>
                  </a:lnTo>
                  <a:close/>
                </a:path>
              </a:pathLst>
            </a:custGeom>
            <a:solidFill>
              <a:srgbClr val="FFFFFF">
                <a:alpha val="15294"/>
              </a:srgbClr>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marL="0" marR="0" lvl="0" indent="0" algn="l" defTabSz="121917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sp>
          <p:nvSpPr>
            <p:cNvPr id="18" name="Google Shape;870;p31"/>
            <p:cNvSpPr>
              <a:spLocks/>
            </p:cNvSpPr>
            <p:nvPr/>
          </p:nvSpPr>
          <p:spPr bwMode="auto">
            <a:xfrm>
              <a:off x="4897524" y="4718665"/>
              <a:ext cx="230066" cy="252523"/>
            </a:xfrm>
            <a:custGeom>
              <a:avLst/>
              <a:gdLst>
                <a:gd name="T0" fmla="*/ 348821 w 18420"/>
                <a:gd name="T1" fmla="*/ 0 h 20218"/>
                <a:gd name="T2" fmla="*/ 1874 w 18420"/>
                <a:gd name="T3" fmla="*/ 997627 h 20218"/>
                <a:gd name="T4" fmla="*/ 34845956 w 18420"/>
                <a:gd name="T5" fmla="*/ 39391802 h 20218"/>
                <a:gd name="T6" fmla="*/ 35890383 w 18420"/>
                <a:gd name="T7" fmla="*/ 39136419 h 20218"/>
                <a:gd name="T8" fmla="*/ 348821 w 18420"/>
                <a:gd name="T9" fmla="*/ 0 h 2021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8420" h="20218" extrusionOk="0">
                  <a:moveTo>
                    <a:pt x="179" y="0"/>
                  </a:moveTo>
                  <a:cubicBezTo>
                    <a:pt x="108" y="167"/>
                    <a:pt x="48" y="346"/>
                    <a:pt x="1" y="512"/>
                  </a:cubicBezTo>
                  <a:lnTo>
                    <a:pt x="17884" y="20217"/>
                  </a:lnTo>
                  <a:cubicBezTo>
                    <a:pt x="18063" y="20181"/>
                    <a:pt x="18241" y="20134"/>
                    <a:pt x="18420" y="20086"/>
                  </a:cubicBezTo>
                  <a:lnTo>
                    <a:pt x="179" y="0"/>
                  </a:lnTo>
                  <a:close/>
                </a:path>
              </a:pathLst>
            </a:custGeom>
            <a:solidFill>
              <a:srgbClr val="FFFFFF">
                <a:alpha val="15294"/>
              </a:srgbClr>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marL="0" marR="0" lvl="0" indent="0" algn="l" defTabSz="121917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sp>
          <p:nvSpPr>
            <p:cNvPr id="19" name="Google Shape;871;p31"/>
            <p:cNvSpPr>
              <a:spLocks/>
            </p:cNvSpPr>
            <p:nvPr/>
          </p:nvSpPr>
          <p:spPr bwMode="auto">
            <a:xfrm>
              <a:off x="4891878" y="4738587"/>
              <a:ext cx="215340" cy="236161"/>
            </a:xfrm>
            <a:custGeom>
              <a:avLst/>
              <a:gdLst>
                <a:gd name="T0" fmla="*/ 255221 w 17241"/>
                <a:gd name="T1" fmla="*/ 1874 h 18908"/>
                <a:gd name="T2" fmla="*/ 0 w 17241"/>
                <a:gd name="T3" fmla="*/ 1114471 h 18908"/>
                <a:gd name="T4" fmla="*/ 32431770 w 17241"/>
                <a:gd name="T5" fmla="*/ 36841166 h 18908"/>
                <a:gd name="T6" fmla="*/ 33593028 w 17241"/>
                <a:gd name="T7" fmla="*/ 36700916 h 18908"/>
                <a:gd name="T8" fmla="*/ 255221 w 17241"/>
                <a:gd name="T9" fmla="*/ 1874 h 1890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7241" h="18908" extrusionOk="0">
                  <a:moveTo>
                    <a:pt x="131" y="1"/>
                  </a:moveTo>
                  <a:cubicBezTo>
                    <a:pt x="84" y="191"/>
                    <a:pt x="36" y="382"/>
                    <a:pt x="0" y="572"/>
                  </a:cubicBezTo>
                  <a:lnTo>
                    <a:pt x="16645" y="18908"/>
                  </a:lnTo>
                  <a:cubicBezTo>
                    <a:pt x="16848" y="18896"/>
                    <a:pt x="17038" y="18872"/>
                    <a:pt x="17241" y="18836"/>
                  </a:cubicBezTo>
                  <a:lnTo>
                    <a:pt x="131" y="1"/>
                  </a:lnTo>
                  <a:close/>
                </a:path>
              </a:pathLst>
            </a:custGeom>
            <a:solidFill>
              <a:srgbClr val="FFFFFF">
                <a:alpha val="15294"/>
              </a:srgbClr>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marL="0" marR="0" lvl="0" indent="0" algn="l" defTabSz="121917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sp>
          <p:nvSpPr>
            <p:cNvPr id="20" name="Google Shape;872;p31"/>
            <p:cNvSpPr>
              <a:spLocks/>
            </p:cNvSpPr>
            <p:nvPr/>
          </p:nvSpPr>
          <p:spPr bwMode="auto">
            <a:xfrm>
              <a:off x="4888456" y="4760744"/>
              <a:ext cx="196155" cy="215315"/>
            </a:xfrm>
            <a:custGeom>
              <a:avLst/>
              <a:gdLst>
                <a:gd name="T0" fmla="*/ 116844 w 15705"/>
                <a:gd name="T1" fmla="*/ 1873 h 17239"/>
                <a:gd name="T2" fmla="*/ 0 w 15705"/>
                <a:gd name="T3" fmla="*/ 1254870 h 17239"/>
                <a:gd name="T4" fmla="*/ 29347224 w 15705"/>
                <a:gd name="T5" fmla="*/ 33569631 h 17239"/>
                <a:gd name="T6" fmla="*/ 29972634 w 15705"/>
                <a:gd name="T7" fmla="*/ 33587254 h 17239"/>
                <a:gd name="T8" fmla="*/ 30600055 w 15705"/>
                <a:gd name="T9" fmla="*/ 33569631 h 17239"/>
                <a:gd name="T10" fmla="*/ 116844 w 15705"/>
                <a:gd name="T11" fmla="*/ 1873 h 1723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5705" h="17239" extrusionOk="0">
                  <a:moveTo>
                    <a:pt x="60" y="1"/>
                  </a:moveTo>
                  <a:cubicBezTo>
                    <a:pt x="36" y="215"/>
                    <a:pt x="12" y="429"/>
                    <a:pt x="0" y="644"/>
                  </a:cubicBezTo>
                  <a:lnTo>
                    <a:pt x="15062" y="17229"/>
                  </a:lnTo>
                  <a:cubicBezTo>
                    <a:pt x="15169" y="17235"/>
                    <a:pt x="15276" y="17238"/>
                    <a:pt x="15383" y="17238"/>
                  </a:cubicBezTo>
                  <a:cubicBezTo>
                    <a:pt x="15491" y="17238"/>
                    <a:pt x="15598" y="17235"/>
                    <a:pt x="15705" y="17229"/>
                  </a:cubicBezTo>
                  <a:lnTo>
                    <a:pt x="60" y="1"/>
                  </a:lnTo>
                  <a:close/>
                </a:path>
              </a:pathLst>
            </a:custGeom>
            <a:solidFill>
              <a:srgbClr val="FFFFFF">
                <a:alpha val="15294"/>
              </a:srgbClr>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marL="0" marR="0" lvl="0" indent="0" algn="l" defTabSz="121917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sp>
          <p:nvSpPr>
            <p:cNvPr id="21" name="Google Shape;873;p31"/>
            <p:cNvSpPr>
              <a:spLocks/>
            </p:cNvSpPr>
            <p:nvPr/>
          </p:nvSpPr>
          <p:spPr bwMode="auto">
            <a:xfrm>
              <a:off x="4887569" y="4785736"/>
              <a:ext cx="171912" cy="189461"/>
            </a:xfrm>
            <a:custGeom>
              <a:avLst/>
              <a:gdLst>
                <a:gd name="T0" fmla="*/ 0 w 13764"/>
                <a:gd name="T1" fmla="*/ 0 h 15169"/>
                <a:gd name="T2" fmla="*/ 46800 w 13764"/>
                <a:gd name="T3" fmla="*/ 1438013 h 15169"/>
                <a:gd name="T4" fmla="*/ 25401697 w 13764"/>
                <a:gd name="T5" fmla="*/ 29368953 h 15169"/>
                <a:gd name="T6" fmla="*/ 26818172 w 13764"/>
                <a:gd name="T7" fmla="*/ 29555991 h 15169"/>
                <a:gd name="T8" fmla="*/ 0 w 13764"/>
                <a:gd name="T9" fmla="*/ 0 h 1516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3764" h="15169" extrusionOk="0">
                  <a:moveTo>
                    <a:pt x="0" y="0"/>
                  </a:moveTo>
                  <a:cubicBezTo>
                    <a:pt x="0" y="250"/>
                    <a:pt x="12" y="500"/>
                    <a:pt x="24" y="738"/>
                  </a:cubicBezTo>
                  <a:lnTo>
                    <a:pt x="13037" y="15073"/>
                  </a:lnTo>
                  <a:cubicBezTo>
                    <a:pt x="13276" y="15109"/>
                    <a:pt x="13526" y="15133"/>
                    <a:pt x="13764" y="15169"/>
                  </a:cubicBezTo>
                  <a:lnTo>
                    <a:pt x="0" y="0"/>
                  </a:lnTo>
                  <a:close/>
                </a:path>
              </a:pathLst>
            </a:custGeom>
            <a:solidFill>
              <a:srgbClr val="FFFFFF">
                <a:alpha val="15294"/>
              </a:srgbClr>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marL="0" marR="0" lvl="0" indent="0" algn="l" defTabSz="121917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sp>
          <p:nvSpPr>
            <p:cNvPr id="22" name="Google Shape;874;p31"/>
            <p:cNvSpPr>
              <a:spLocks/>
            </p:cNvSpPr>
            <p:nvPr/>
          </p:nvSpPr>
          <p:spPr bwMode="auto">
            <a:xfrm>
              <a:off x="4889942" y="4815175"/>
              <a:ext cx="140537" cy="154963"/>
            </a:xfrm>
            <a:custGeom>
              <a:avLst/>
              <a:gdLst>
                <a:gd name="T0" fmla="*/ 1873 w 11252"/>
                <a:gd name="T1" fmla="*/ 1873 h 12407"/>
                <a:gd name="T2" fmla="*/ 325413 w 11252"/>
                <a:gd name="T3" fmla="*/ 1763258 h 12407"/>
                <a:gd name="T4" fmla="*/ 20207027 w 11252"/>
                <a:gd name="T5" fmla="*/ 23663676 h 12407"/>
                <a:gd name="T6" fmla="*/ 21923635 w 11252"/>
                <a:gd name="T7" fmla="*/ 24174103 h 12407"/>
                <a:gd name="T8" fmla="*/ 1873 w 11252"/>
                <a:gd name="T9" fmla="*/ 1873 h 1240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1252" h="12407" extrusionOk="0">
                  <a:moveTo>
                    <a:pt x="1" y="1"/>
                  </a:moveTo>
                  <a:cubicBezTo>
                    <a:pt x="48" y="310"/>
                    <a:pt x="108" y="608"/>
                    <a:pt x="167" y="905"/>
                  </a:cubicBezTo>
                  <a:lnTo>
                    <a:pt x="10371" y="12145"/>
                  </a:lnTo>
                  <a:cubicBezTo>
                    <a:pt x="10669" y="12240"/>
                    <a:pt x="10954" y="12323"/>
                    <a:pt x="11252" y="12407"/>
                  </a:cubicBezTo>
                  <a:lnTo>
                    <a:pt x="1" y="1"/>
                  </a:lnTo>
                  <a:close/>
                </a:path>
              </a:pathLst>
            </a:custGeom>
            <a:solidFill>
              <a:srgbClr val="FFFFFF">
                <a:alpha val="15294"/>
              </a:srgbClr>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marL="0" marR="0" lvl="0" indent="0" algn="l" defTabSz="121917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sp>
          <p:nvSpPr>
            <p:cNvPr id="23" name="Google Shape;875;p31"/>
            <p:cNvSpPr>
              <a:spLocks/>
            </p:cNvSpPr>
            <p:nvPr/>
          </p:nvSpPr>
          <p:spPr bwMode="auto">
            <a:xfrm>
              <a:off x="4899909" y="4852945"/>
              <a:ext cx="93987" cy="103517"/>
            </a:xfrm>
            <a:custGeom>
              <a:avLst/>
              <a:gdLst>
                <a:gd name="T0" fmla="*/ 0 w 7525"/>
                <a:gd name="T1" fmla="*/ 1873 h 8288"/>
                <a:gd name="T2" fmla="*/ 0 w 7525"/>
                <a:gd name="T3" fmla="*/ 1873 h 8288"/>
                <a:gd name="T4" fmla="*/ 1182625 w 7525"/>
                <a:gd name="T5" fmla="*/ 2692716 h 8288"/>
                <a:gd name="T6" fmla="*/ 12086041 w 7525"/>
                <a:gd name="T7" fmla="*/ 14708744 h 8288"/>
                <a:gd name="T8" fmla="*/ 14661910 w 7525"/>
                <a:gd name="T9" fmla="*/ 16146754 h 8288"/>
                <a:gd name="T10" fmla="*/ 0 w 7525"/>
                <a:gd name="T11" fmla="*/ 1873 h 8288"/>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7525" h="8288" extrusionOk="0">
                  <a:moveTo>
                    <a:pt x="0" y="1"/>
                  </a:moveTo>
                  <a:lnTo>
                    <a:pt x="0" y="1"/>
                  </a:lnTo>
                  <a:cubicBezTo>
                    <a:pt x="179" y="477"/>
                    <a:pt x="381" y="929"/>
                    <a:pt x="607" y="1382"/>
                  </a:cubicBezTo>
                  <a:lnTo>
                    <a:pt x="6203" y="7549"/>
                  </a:lnTo>
                  <a:cubicBezTo>
                    <a:pt x="6632" y="7823"/>
                    <a:pt x="7073" y="8061"/>
                    <a:pt x="7525" y="8287"/>
                  </a:cubicBezTo>
                  <a:lnTo>
                    <a:pt x="0" y="1"/>
                  </a:lnTo>
                  <a:close/>
                </a:path>
              </a:pathLst>
            </a:custGeom>
            <a:solidFill>
              <a:srgbClr val="FFFFFF">
                <a:alpha val="15294"/>
              </a:srgbClr>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marL="0" marR="0" lvl="0" indent="0" algn="l" defTabSz="121917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grpSp>
      <p:sp>
        <p:nvSpPr>
          <p:cNvPr id="24" name="Google Shape;876;p31"/>
          <p:cNvSpPr>
            <a:spLocks/>
          </p:cNvSpPr>
          <p:nvPr/>
        </p:nvSpPr>
        <p:spPr bwMode="auto">
          <a:xfrm rot="10800000">
            <a:off x="10316634" y="3308351"/>
            <a:ext cx="2266951" cy="3073400"/>
          </a:xfrm>
          <a:custGeom>
            <a:avLst/>
            <a:gdLst>
              <a:gd name="T0" fmla="*/ 2147483646 w 29738"/>
              <a:gd name="T1" fmla="*/ 2147483646 h 40284"/>
              <a:gd name="T2" fmla="*/ 2147483646 w 29738"/>
              <a:gd name="T3" fmla="*/ 2147483646 h 40284"/>
              <a:gd name="T4" fmla="*/ 2106382954 w 29738"/>
              <a:gd name="T5" fmla="*/ 608873030 h 40284"/>
              <a:gd name="T6" fmla="*/ 2147483646 w 29738"/>
              <a:gd name="T7" fmla="*/ 2147483646 h 40284"/>
              <a:gd name="T8" fmla="*/ 848459172 w 29738"/>
              <a:gd name="T9" fmla="*/ 1637960611 h 40284"/>
              <a:gd name="T10" fmla="*/ 2077415185 w 29738"/>
              <a:gd name="T11" fmla="*/ 2147483646 h 40284"/>
              <a:gd name="T12" fmla="*/ 481975510 w 29738"/>
              <a:gd name="T13" fmla="*/ 2147483646 h 40284"/>
              <a:gd name="T14" fmla="*/ 1947341401 w 29738"/>
              <a:gd name="T15" fmla="*/ 2147483646 h 40284"/>
              <a:gd name="T16" fmla="*/ 0 w 29738"/>
              <a:gd name="T17" fmla="*/ 2147483646 h 40284"/>
              <a:gd name="T18" fmla="*/ 1923234315 w 29738"/>
              <a:gd name="T19" fmla="*/ 2147483646 h 40284"/>
              <a:gd name="T20" fmla="*/ 1855770369 w 29738"/>
              <a:gd name="T21" fmla="*/ 2147483646 h 40284"/>
              <a:gd name="T22" fmla="*/ 91574348 w 29738"/>
              <a:gd name="T23" fmla="*/ 2147483646 h 40284"/>
              <a:gd name="T24" fmla="*/ 946012109 w 29738"/>
              <a:gd name="T25" fmla="*/ 2147483646 h 40284"/>
              <a:gd name="T26" fmla="*/ 1817084548 w 29738"/>
              <a:gd name="T27" fmla="*/ 2147483646 h 40284"/>
              <a:gd name="T28" fmla="*/ 366294076 w 29738"/>
              <a:gd name="T29" fmla="*/ 2147483646 h 40284"/>
              <a:gd name="T30" fmla="*/ 1740088878 w 29738"/>
              <a:gd name="T31" fmla="*/ 2147483646 h 40284"/>
              <a:gd name="T32" fmla="*/ 1497510882 w 29738"/>
              <a:gd name="T33" fmla="*/ 2147483646 h 40284"/>
              <a:gd name="T34" fmla="*/ 2147483646 w 29738"/>
              <a:gd name="T35" fmla="*/ 2147483646 h 40284"/>
              <a:gd name="T36" fmla="*/ 1903984540 w 29738"/>
              <a:gd name="T37" fmla="*/ 2147483646 h 40284"/>
              <a:gd name="T38" fmla="*/ 1937623407 w 29738"/>
              <a:gd name="T39" fmla="*/ 2147483646 h 40284"/>
              <a:gd name="T40" fmla="*/ 2147483646 w 29738"/>
              <a:gd name="T41" fmla="*/ 2147483646 h 40284"/>
              <a:gd name="T42" fmla="*/ 2147483646 w 29738"/>
              <a:gd name="T43" fmla="*/ 2147483646 h 40284"/>
              <a:gd name="T44" fmla="*/ 2147483646 w 29738"/>
              <a:gd name="T45" fmla="*/ 2147483646 h 40284"/>
              <a:gd name="T46" fmla="*/ 2130490097 w 29738"/>
              <a:gd name="T47" fmla="*/ 2147483646 h 40284"/>
              <a:gd name="T48" fmla="*/ 2147483646 w 29738"/>
              <a:gd name="T49" fmla="*/ 2147483646 h 40284"/>
              <a:gd name="T50" fmla="*/ 2147483646 w 29738"/>
              <a:gd name="T51" fmla="*/ 2147483646 h 40284"/>
              <a:gd name="T52" fmla="*/ 2147483646 w 29738"/>
              <a:gd name="T53" fmla="*/ 2147483646 h 40284"/>
              <a:gd name="T54" fmla="*/ 2147483646 w 29738"/>
              <a:gd name="T55" fmla="*/ 2147483646 h 40284"/>
              <a:gd name="T56" fmla="*/ 2147483646 w 29738"/>
              <a:gd name="T57" fmla="*/ 2147483646 h 40284"/>
              <a:gd name="T58" fmla="*/ 2147483646 w 29738"/>
              <a:gd name="T59" fmla="*/ 2147483646 h 40284"/>
              <a:gd name="T60" fmla="*/ 2147483646 w 29738"/>
              <a:gd name="T61" fmla="*/ 2147483646 h 40284"/>
              <a:gd name="T62" fmla="*/ 2147483646 w 29738"/>
              <a:gd name="T63" fmla="*/ 2147483646 h 40284"/>
              <a:gd name="T64" fmla="*/ 2147483646 w 29738"/>
              <a:gd name="T65" fmla="*/ 2147483646 h 40284"/>
              <a:gd name="T66" fmla="*/ 2147483646 w 29738"/>
              <a:gd name="T67" fmla="*/ 1468976368 h 40284"/>
              <a:gd name="T68" fmla="*/ 2147483646 w 29738"/>
              <a:gd name="T69" fmla="*/ 193340503 h 40284"/>
              <a:gd name="T70" fmla="*/ 2147483646 w 29738"/>
              <a:gd name="T71" fmla="*/ 1198261738 h 40284"/>
              <a:gd name="T72" fmla="*/ 2147483646 w 29738"/>
              <a:gd name="T73" fmla="*/ 0 h 4028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9738" h="40284" extrusionOk="0">
                <a:moveTo>
                  <a:pt x="20659" y="0"/>
                </a:moveTo>
                <a:cubicBezTo>
                  <a:pt x="17022" y="4411"/>
                  <a:pt x="13953" y="10291"/>
                  <a:pt x="14882" y="16326"/>
                </a:cubicBezTo>
                <a:lnTo>
                  <a:pt x="14701" y="16584"/>
                </a:lnTo>
                <a:cubicBezTo>
                  <a:pt x="14340" y="17177"/>
                  <a:pt x="13979" y="17770"/>
                  <a:pt x="13669" y="18389"/>
                </a:cubicBezTo>
                <a:cubicBezTo>
                  <a:pt x="13205" y="13308"/>
                  <a:pt x="12406" y="8228"/>
                  <a:pt x="11271" y="3250"/>
                </a:cubicBezTo>
                <a:cubicBezTo>
                  <a:pt x="9698" y="8486"/>
                  <a:pt x="10497" y="14185"/>
                  <a:pt x="13463" y="18776"/>
                </a:cubicBezTo>
                <a:cubicBezTo>
                  <a:pt x="12844" y="19988"/>
                  <a:pt x="12303" y="21200"/>
                  <a:pt x="11813" y="22490"/>
                </a:cubicBezTo>
                <a:cubicBezTo>
                  <a:pt x="10342" y="17693"/>
                  <a:pt x="8150" y="12354"/>
                  <a:pt x="4540" y="8743"/>
                </a:cubicBezTo>
                <a:cubicBezTo>
                  <a:pt x="6551" y="13412"/>
                  <a:pt x="7634" y="19086"/>
                  <a:pt x="11658" y="22928"/>
                </a:cubicBezTo>
                <a:cubicBezTo>
                  <a:pt x="11451" y="23444"/>
                  <a:pt x="11271" y="23960"/>
                  <a:pt x="11116" y="24502"/>
                </a:cubicBezTo>
                <a:cubicBezTo>
                  <a:pt x="7067" y="22206"/>
                  <a:pt x="4978" y="18183"/>
                  <a:pt x="2579" y="14495"/>
                </a:cubicBezTo>
                <a:cubicBezTo>
                  <a:pt x="3559" y="18802"/>
                  <a:pt x="5571" y="24579"/>
                  <a:pt x="10884" y="25250"/>
                </a:cubicBezTo>
                <a:cubicBezTo>
                  <a:pt x="10729" y="25765"/>
                  <a:pt x="10652" y="25997"/>
                  <a:pt x="10420" y="26926"/>
                </a:cubicBezTo>
                <a:cubicBezTo>
                  <a:pt x="6758" y="25688"/>
                  <a:pt x="2786" y="24553"/>
                  <a:pt x="0" y="21226"/>
                </a:cubicBezTo>
                <a:cubicBezTo>
                  <a:pt x="136" y="25466"/>
                  <a:pt x="4517" y="27533"/>
                  <a:pt x="8624" y="27533"/>
                </a:cubicBezTo>
                <a:cubicBezTo>
                  <a:pt x="9188" y="27533"/>
                  <a:pt x="9748" y="27494"/>
                  <a:pt x="10291" y="27416"/>
                </a:cubicBezTo>
                <a:cubicBezTo>
                  <a:pt x="10162" y="27932"/>
                  <a:pt x="10033" y="28422"/>
                  <a:pt x="9930" y="28938"/>
                </a:cubicBezTo>
                <a:cubicBezTo>
                  <a:pt x="7962" y="29088"/>
                  <a:pt x="5995" y="29292"/>
                  <a:pt x="3944" y="29292"/>
                </a:cubicBezTo>
                <a:cubicBezTo>
                  <a:pt x="2822" y="29292"/>
                  <a:pt x="1676" y="29231"/>
                  <a:pt x="490" y="29067"/>
                </a:cubicBezTo>
                <a:cubicBezTo>
                  <a:pt x="1849" y="30026"/>
                  <a:pt x="3422" y="30331"/>
                  <a:pt x="5062" y="30331"/>
                </a:cubicBezTo>
                <a:cubicBezTo>
                  <a:pt x="6596" y="30331"/>
                  <a:pt x="8190" y="30064"/>
                  <a:pt x="9723" y="29814"/>
                </a:cubicBezTo>
                <a:cubicBezTo>
                  <a:pt x="9620" y="30253"/>
                  <a:pt x="9543" y="30666"/>
                  <a:pt x="9466" y="31104"/>
                </a:cubicBezTo>
                <a:cubicBezTo>
                  <a:pt x="6912" y="31517"/>
                  <a:pt x="4617" y="33245"/>
                  <a:pt x="1960" y="34122"/>
                </a:cubicBezTo>
                <a:cubicBezTo>
                  <a:pt x="2357" y="34238"/>
                  <a:pt x="2774" y="34290"/>
                  <a:pt x="3202" y="34290"/>
                </a:cubicBezTo>
                <a:cubicBezTo>
                  <a:pt x="5248" y="34290"/>
                  <a:pt x="7562" y="33085"/>
                  <a:pt x="9311" y="31826"/>
                </a:cubicBezTo>
                <a:cubicBezTo>
                  <a:pt x="8167" y="38164"/>
                  <a:pt x="7894" y="40283"/>
                  <a:pt x="8013" y="40283"/>
                </a:cubicBezTo>
                <a:cubicBezTo>
                  <a:pt x="8206" y="40283"/>
                  <a:pt x="9423" y="34747"/>
                  <a:pt x="9646" y="32548"/>
                </a:cubicBezTo>
                <a:cubicBezTo>
                  <a:pt x="10136" y="34431"/>
                  <a:pt x="11967" y="36881"/>
                  <a:pt x="14159" y="36984"/>
                </a:cubicBezTo>
                <a:cubicBezTo>
                  <a:pt x="12483" y="35592"/>
                  <a:pt x="12122" y="32780"/>
                  <a:pt x="9852" y="31491"/>
                </a:cubicBezTo>
                <a:cubicBezTo>
                  <a:pt x="9956" y="30949"/>
                  <a:pt x="10059" y="30382"/>
                  <a:pt x="10188" y="29814"/>
                </a:cubicBezTo>
                <a:cubicBezTo>
                  <a:pt x="11451" y="32445"/>
                  <a:pt x="15681" y="33941"/>
                  <a:pt x="18415" y="34508"/>
                </a:cubicBezTo>
                <a:cubicBezTo>
                  <a:pt x="15733" y="33116"/>
                  <a:pt x="13747" y="29557"/>
                  <a:pt x="10368" y="29067"/>
                </a:cubicBezTo>
                <a:cubicBezTo>
                  <a:pt x="10471" y="28499"/>
                  <a:pt x="10626" y="27958"/>
                  <a:pt x="10755" y="27416"/>
                </a:cubicBezTo>
                <a:cubicBezTo>
                  <a:pt x="13341" y="28949"/>
                  <a:pt x="16615" y="30151"/>
                  <a:pt x="19857" y="30151"/>
                </a:cubicBezTo>
                <a:cubicBezTo>
                  <a:pt x="21141" y="30151"/>
                  <a:pt x="22421" y="29963"/>
                  <a:pt x="23650" y="29531"/>
                </a:cubicBezTo>
                <a:cubicBezTo>
                  <a:pt x="23516" y="29538"/>
                  <a:pt x="23382" y="29542"/>
                  <a:pt x="23248" y="29542"/>
                </a:cubicBezTo>
                <a:cubicBezTo>
                  <a:pt x="19522" y="29542"/>
                  <a:pt x="15846" y="26761"/>
                  <a:pt x="11908" y="26761"/>
                </a:cubicBezTo>
                <a:cubicBezTo>
                  <a:pt x="11577" y="26761"/>
                  <a:pt x="11245" y="26780"/>
                  <a:pt x="10910" y="26823"/>
                </a:cubicBezTo>
                <a:cubicBezTo>
                  <a:pt x="11013" y="26359"/>
                  <a:pt x="11142" y="25894"/>
                  <a:pt x="11400" y="25017"/>
                </a:cubicBezTo>
                <a:cubicBezTo>
                  <a:pt x="14088" y="25693"/>
                  <a:pt x="17223" y="26342"/>
                  <a:pt x="19887" y="26342"/>
                </a:cubicBezTo>
                <a:cubicBezTo>
                  <a:pt x="21696" y="26342"/>
                  <a:pt x="23288" y="26042"/>
                  <a:pt x="24373" y="25250"/>
                </a:cubicBezTo>
                <a:cubicBezTo>
                  <a:pt x="23649" y="25368"/>
                  <a:pt x="22922" y="25416"/>
                  <a:pt x="22193" y="25416"/>
                </a:cubicBezTo>
                <a:cubicBezTo>
                  <a:pt x="19226" y="25416"/>
                  <a:pt x="16227" y="24628"/>
                  <a:pt x="13264" y="24628"/>
                </a:cubicBezTo>
                <a:cubicBezTo>
                  <a:pt x="12675" y="24628"/>
                  <a:pt x="12088" y="24659"/>
                  <a:pt x="11503" y="24734"/>
                </a:cubicBezTo>
                <a:cubicBezTo>
                  <a:pt x="11684" y="24141"/>
                  <a:pt x="11890" y="23547"/>
                  <a:pt x="12096" y="22954"/>
                </a:cubicBezTo>
                <a:cubicBezTo>
                  <a:pt x="13934" y="23651"/>
                  <a:pt x="15855" y="23994"/>
                  <a:pt x="17767" y="23994"/>
                </a:cubicBezTo>
                <a:cubicBezTo>
                  <a:pt x="20523" y="23994"/>
                  <a:pt x="23262" y="23282"/>
                  <a:pt x="25714" y="21897"/>
                </a:cubicBezTo>
                <a:cubicBezTo>
                  <a:pt x="24100" y="22475"/>
                  <a:pt x="22386" y="22662"/>
                  <a:pt x="20631" y="22662"/>
                </a:cubicBezTo>
                <a:cubicBezTo>
                  <a:pt x="17926" y="22662"/>
                  <a:pt x="15122" y="22218"/>
                  <a:pt x="12431" y="22077"/>
                </a:cubicBezTo>
                <a:cubicBezTo>
                  <a:pt x="12793" y="21175"/>
                  <a:pt x="12844" y="21020"/>
                  <a:pt x="13566" y="19524"/>
                </a:cubicBezTo>
                <a:cubicBezTo>
                  <a:pt x="14461" y="19680"/>
                  <a:pt x="15415" y="19765"/>
                  <a:pt x="16388" y="19765"/>
                </a:cubicBezTo>
                <a:cubicBezTo>
                  <a:pt x="20240" y="19765"/>
                  <a:pt x="24403" y="18438"/>
                  <a:pt x="26462" y="14959"/>
                </a:cubicBezTo>
                <a:cubicBezTo>
                  <a:pt x="22722" y="17744"/>
                  <a:pt x="17925" y="17744"/>
                  <a:pt x="13747" y="19137"/>
                </a:cubicBezTo>
                <a:cubicBezTo>
                  <a:pt x="14211" y="18234"/>
                  <a:pt x="14701" y="17332"/>
                  <a:pt x="15268" y="16481"/>
                </a:cubicBezTo>
                <a:cubicBezTo>
                  <a:pt x="21071" y="15526"/>
                  <a:pt x="27983" y="10936"/>
                  <a:pt x="29221" y="7841"/>
                </a:cubicBezTo>
                <a:cubicBezTo>
                  <a:pt x="25121" y="10858"/>
                  <a:pt x="20194" y="13360"/>
                  <a:pt x="15630" y="16016"/>
                </a:cubicBezTo>
                <a:cubicBezTo>
                  <a:pt x="18931" y="11271"/>
                  <a:pt x="28731" y="5829"/>
                  <a:pt x="29737" y="1032"/>
                </a:cubicBezTo>
                <a:cubicBezTo>
                  <a:pt x="27803" y="3173"/>
                  <a:pt x="25249" y="4668"/>
                  <a:pt x="22954" y="6396"/>
                </a:cubicBezTo>
                <a:cubicBezTo>
                  <a:pt x="19369" y="8821"/>
                  <a:pt x="18080" y="12483"/>
                  <a:pt x="15243" y="15759"/>
                </a:cubicBezTo>
                <a:cubicBezTo>
                  <a:pt x="16223" y="10368"/>
                  <a:pt x="19627" y="5649"/>
                  <a:pt x="20659" y="0"/>
                </a:cubicBez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lIns="121900" tIns="121900" rIns="121900" bIns="121900" anchor="ctr"/>
          <a:lstStyle/>
          <a:p>
            <a:pPr marL="0" marR="0" lvl="0" indent="0" algn="l" defTabSz="121917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grpSp>
        <p:nvGrpSpPr>
          <p:cNvPr id="25" name="Google Shape;877;p31"/>
          <p:cNvGrpSpPr>
            <a:grpSpLocks/>
          </p:cNvGrpSpPr>
          <p:nvPr/>
        </p:nvGrpSpPr>
        <p:grpSpPr bwMode="auto">
          <a:xfrm rot="10800000" flipH="1">
            <a:off x="1367367" y="-535517"/>
            <a:ext cx="1972733" cy="1657351"/>
            <a:chOff x="4649450" y="3501085"/>
            <a:chExt cx="1170736" cy="983475"/>
          </a:xfrm>
        </p:grpSpPr>
        <p:sp>
          <p:nvSpPr>
            <p:cNvPr id="26" name="Google Shape;878;p31"/>
            <p:cNvSpPr/>
            <p:nvPr/>
          </p:nvSpPr>
          <p:spPr>
            <a:xfrm>
              <a:off x="4644425" y="4150454"/>
              <a:ext cx="455984" cy="168309"/>
            </a:xfrm>
            <a:custGeom>
              <a:avLst/>
              <a:gdLst/>
              <a:ahLst/>
              <a:cxnLst/>
              <a:rect l="l" t="t" r="r" b="b"/>
              <a:pathLst>
                <a:path w="18259" h="6731" extrusionOk="0">
                  <a:moveTo>
                    <a:pt x="14506" y="1"/>
                  </a:moveTo>
                  <a:lnTo>
                    <a:pt x="14454" y="52"/>
                  </a:lnTo>
                  <a:cubicBezTo>
                    <a:pt x="10483" y="3121"/>
                    <a:pt x="5815" y="5107"/>
                    <a:pt x="888" y="5855"/>
                  </a:cubicBezTo>
                  <a:cubicBezTo>
                    <a:pt x="21" y="6472"/>
                    <a:pt x="0" y="6730"/>
                    <a:pt x="534" y="6730"/>
                  </a:cubicBezTo>
                  <a:cubicBezTo>
                    <a:pt x="3080" y="6730"/>
                    <a:pt x="18259" y="854"/>
                    <a:pt x="14506" y="1"/>
                  </a:cubicBezTo>
                  <a:close/>
                </a:path>
              </a:pathLst>
            </a:custGeom>
            <a:solidFill>
              <a:schemeClr val="accent6"/>
            </a:solidFill>
            <a:ln>
              <a:noFill/>
            </a:ln>
          </p:spPr>
          <p:txBody>
            <a:bodyPr spcFirstLastPara="1" lIns="91425" tIns="91425" rIns="91425" bIns="91425" anchor="ctr"/>
            <a:lstStyle/>
            <a:p>
              <a:pPr marL="0" marR="0" lvl="0" indent="0" algn="l" defTabSz="1219170" rtl="0" eaLnBrk="1" fontAlgn="base"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sp>
          <p:nvSpPr>
            <p:cNvPr id="27" name="Google Shape;879;p31"/>
            <p:cNvSpPr>
              <a:spLocks/>
            </p:cNvSpPr>
            <p:nvPr/>
          </p:nvSpPr>
          <p:spPr bwMode="auto">
            <a:xfrm>
              <a:off x="4702761" y="3501085"/>
              <a:ext cx="1117425" cy="983475"/>
            </a:xfrm>
            <a:custGeom>
              <a:avLst/>
              <a:gdLst>
                <a:gd name="T0" fmla="*/ 568421875 w 44697"/>
                <a:gd name="T1" fmla="*/ 93421875 h 39339"/>
                <a:gd name="T2" fmla="*/ 558546875 w 44697"/>
                <a:gd name="T3" fmla="*/ 141171875 h 39339"/>
                <a:gd name="T4" fmla="*/ 538640625 w 44697"/>
                <a:gd name="T5" fmla="*/ 148218750 h 39339"/>
                <a:gd name="T6" fmla="*/ 540812500 w 44697"/>
                <a:gd name="T7" fmla="*/ 105296875 h 39339"/>
                <a:gd name="T8" fmla="*/ 568421875 w 44697"/>
                <a:gd name="T9" fmla="*/ 93421875 h 39339"/>
                <a:gd name="T10" fmla="*/ 330812500 w 44697"/>
                <a:gd name="T11" fmla="*/ 156265625 h 39339"/>
                <a:gd name="T12" fmla="*/ 333281250 w 44697"/>
                <a:gd name="T13" fmla="*/ 156484375 h 39339"/>
                <a:gd name="T14" fmla="*/ 318171875 w 44697"/>
                <a:gd name="T15" fmla="*/ 225640625 h 39339"/>
                <a:gd name="T16" fmla="*/ 315546875 w 44697"/>
                <a:gd name="T17" fmla="*/ 225390625 h 39339"/>
                <a:gd name="T18" fmla="*/ 330812500 w 44697"/>
                <a:gd name="T19" fmla="*/ 156265625 h 39339"/>
                <a:gd name="T20" fmla="*/ 308812500 w 44697"/>
                <a:gd name="T21" fmla="*/ 337437500 h 39339"/>
                <a:gd name="T22" fmla="*/ 331671875 w 44697"/>
                <a:gd name="T23" fmla="*/ 342250000 h 39339"/>
                <a:gd name="T24" fmla="*/ 334062500 w 44697"/>
                <a:gd name="T25" fmla="*/ 393734375 h 39339"/>
                <a:gd name="T26" fmla="*/ 310703125 w 44697"/>
                <a:gd name="T27" fmla="*/ 388593750 h 39339"/>
                <a:gd name="T28" fmla="*/ 308812500 w 44697"/>
                <a:gd name="T29" fmla="*/ 337437500 h 39339"/>
                <a:gd name="T30" fmla="*/ 377843750 w 44697"/>
                <a:gd name="T31" fmla="*/ 408781250 h 39339"/>
                <a:gd name="T32" fmla="*/ 404203125 w 44697"/>
                <a:gd name="T33" fmla="*/ 431718750 h 39339"/>
                <a:gd name="T34" fmla="*/ 392500000 w 44697"/>
                <a:gd name="T35" fmla="*/ 437390625 h 39339"/>
                <a:gd name="T36" fmla="*/ 366328125 w 44697"/>
                <a:gd name="T37" fmla="*/ 414390625 h 39339"/>
                <a:gd name="T38" fmla="*/ 377843750 w 44697"/>
                <a:gd name="T39" fmla="*/ 408781250 h 39339"/>
                <a:gd name="T40" fmla="*/ 400093750 w 44697"/>
                <a:gd name="T41" fmla="*/ 0 h 39339"/>
                <a:gd name="T42" fmla="*/ 279687500 w 44697"/>
                <a:gd name="T43" fmla="*/ 100875000 h 39339"/>
                <a:gd name="T44" fmla="*/ 274265625 w 44697"/>
                <a:gd name="T45" fmla="*/ 248312500 h 39339"/>
                <a:gd name="T46" fmla="*/ 247046875 w 44697"/>
                <a:gd name="T47" fmla="*/ 211687500 h 39339"/>
                <a:gd name="T48" fmla="*/ 263968750 w 44697"/>
                <a:gd name="T49" fmla="*/ 32765625 h 39339"/>
                <a:gd name="T50" fmla="*/ 263968750 w 44697"/>
                <a:gd name="T51" fmla="*/ 32765625 h 39339"/>
                <a:gd name="T52" fmla="*/ 179015625 w 44697"/>
                <a:gd name="T53" fmla="*/ 322359375 h 39339"/>
                <a:gd name="T54" fmla="*/ 176515625 w 44697"/>
                <a:gd name="T55" fmla="*/ 322109375 h 39339"/>
                <a:gd name="T56" fmla="*/ 97937500 w 44697"/>
                <a:gd name="T57" fmla="*/ 144390625 h 39339"/>
                <a:gd name="T58" fmla="*/ 97937500 w 44697"/>
                <a:gd name="T59" fmla="*/ 144390625 h 39339"/>
                <a:gd name="T60" fmla="*/ 21375000 w 44697"/>
                <a:gd name="T61" fmla="*/ 330171875 h 39339"/>
                <a:gd name="T62" fmla="*/ 133796875 w 44697"/>
                <a:gd name="T63" fmla="*/ 420828125 h 39339"/>
                <a:gd name="T64" fmla="*/ 205937500 w 44697"/>
                <a:gd name="T65" fmla="*/ 579609375 h 39339"/>
                <a:gd name="T66" fmla="*/ 321625000 w 44697"/>
                <a:gd name="T67" fmla="*/ 614656250 h 39339"/>
                <a:gd name="T68" fmla="*/ 401375000 w 44697"/>
                <a:gd name="T69" fmla="*/ 590093750 h 39339"/>
                <a:gd name="T70" fmla="*/ 343359375 w 44697"/>
                <a:gd name="T71" fmla="*/ 557843750 h 39339"/>
                <a:gd name="T72" fmla="*/ 249859375 w 44697"/>
                <a:gd name="T73" fmla="*/ 462750000 h 39339"/>
                <a:gd name="T74" fmla="*/ 259890625 w 44697"/>
                <a:gd name="T75" fmla="*/ 461968750 h 39339"/>
                <a:gd name="T76" fmla="*/ 447968750 w 44697"/>
                <a:gd name="T77" fmla="*/ 519750000 h 39339"/>
                <a:gd name="T78" fmla="*/ 507359375 w 44697"/>
                <a:gd name="T79" fmla="*/ 502234375 h 39339"/>
                <a:gd name="T80" fmla="*/ 577078125 w 44697"/>
                <a:gd name="T81" fmla="*/ 433734375 h 39339"/>
                <a:gd name="T82" fmla="*/ 577078125 w 44697"/>
                <a:gd name="T83" fmla="*/ 433734375 h 39339"/>
                <a:gd name="T84" fmla="*/ 531578125 w 44697"/>
                <a:gd name="T85" fmla="*/ 436671875 h 39339"/>
                <a:gd name="T86" fmla="*/ 401375000 w 44697"/>
                <a:gd name="T87" fmla="*/ 379328125 h 39339"/>
                <a:gd name="T88" fmla="*/ 419578125 w 44697"/>
                <a:gd name="T89" fmla="*/ 361828125 h 39339"/>
                <a:gd name="T90" fmla="*/ 546062500 w 44697"/>
                <a:gd name="T91" fmla="*/ 382265625 h 39339"/>
                <a:gd name="T92" fmla="*/ 567406250 w 44697"/>
                <a:gd name="T93" fmla="*/ 377312500 h 39339"/>
                <a:gd name="T94" fmla="*/ 642765625 w 44697"/>
                <a:gd name="T95" fmla="*/ 289062500 h 39339"/>
                <a:gd name="T96" fmla="*/ 642765625 w 44697"/>
                <a:gd name="T97" fmla="*/ 289062500 h 39339"/>
                <a:gd name="T98" fmla="*/ 569609375 w 44697"/>
                <a:gd name="T99" fmla="*/ 299906250 h 39339"/>
                <a:gd name="T100" fmla="*/ 519453125 w 44697"/>
                <a:gd name="T101" fmla="*/ 245937500 h 39339"/>
                <a:gd name="T102" fmla="*/ 662109375 w 44697"/>
                <a:gd name="T103" fmla="*/ 203218750 h 39339"/>
                <a:gd name="T104" fmla="*/ 683468750 w 44697"/>
                <a:gd name="T105" fmla="*/ 64203125 h 39339"/>
                <a:gd name="T106" fmla="*/ 564890625 w 44697"/>
                <a:gd name="T107" fmla="*/ 31984375 h 39339"/>
                <a:gd name="T108" fmla="*/ 453765625 w 44697"/>
                <a:gd name="T109" fmla="*/ 127062500 h 39339"/>
                <a:gd name="T110" fmla="*/ 425046875 w 44697"/>
                <a:gd name="T111" fmla="*/ 158625000 h 39339"/>
                <a:gd name="T112" fmla="*/ 406625000 w 44697"/>
                <a:gd name="T113" fmla="*/ 152046875 h 39339"/>
                <a:gd name="T114" fmla="*/ 429187500 w 44697"/>
                <a:gd name="T115" fmla="*/ 16640625 h 39339"/>
                <a:gd name="T116" fmla="*/ 400093750 w 44697"/>
                <a:gd name="T117" fmla="*/ 0 h 39339"/>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44697" h="39339" extrusionOk="0">
                  <a:moveTo>
                    <a:pt x="36379" y="5979"/>
                  </a:moveTo>
                  <a:cubicBezTo>
                    <a:pt x="37626" y="5979"/>
                    <a:pt x="37864" y="7555"/>
                    <a:pt x="35747" y="9035"/>
                  </a:cubicBezTo>
                  <a:cubicBezTo>
                    <a:pt x="35259" y="9350"/>
                    <a:pt x="34824" y="9486"/>
                    <a:pt x="34473" y="9486"/>
                  </a:cubicBezTo>
                  <a:cubicBezTo>
                    <a:pt x="33357" y="9486"/>
                    <a:pt x="33082" y="8112"/>
                    <a:pt x="34612" y="6739"/>
                  </a:cubicBezTo>
                  <a:cubicBezTo>
                    <a:pt x="35297" y="6203"/>
                    <a:pt x="35910" y="5979"/>
                    <a:pt x="36379" y="5979"/>
                  </a:cubicBezTo>
                  <a:close/>
                  <a:moveTo>
                    <a:pt x="21172" y="10001"/>
                  </a:moveTo>
                  <a:cubicBezTo>
                    <a:pt x="21224" y="10001"/>
                    <a:pt x="21276" y="10006"/>
                    <a:pt x="21330" y="10015"/>
                  </a:cubicBezTo>
                  <a:cubicBezTo>
                    <a:pt x="22725" y="10339"/>
                    <a:pt x="21930" y="14441"/>
                    <a:pt x="20363" y="14441"/>
                  </a:cubicBezTo>
                  <a:cubicBezTo>
                    <a:pt x="20308" y="14441"/>
                    <a:pt x="20252" y="14435"/>
                    <a:pt x="20195" y="14425"/>
                  </a:cubicBezTo>
                  <a:cubicBezTo>
                    <a:pt x="18771" y="14125"/>
                    <a:pt x="19573" y="10001"/>
                    <a:pt x="21172" y="10001"/>
                  </a:cubicBezTo>
                  <a:close/>
                  <a:moveTo>
                    <a:pt x="19764" y="21596"/>
                  </a:moveTo>
                  <a:cubicBezTo>
                    <a:pt x="20187" y="21596"/>
                    <a:pt x="20679" y="21690"/>
                    <a:pt x="21227" y="21904"/>
                  </a:cubicBezTo>
                  <a:cubicBezTo>
                    <a:pt x="23760" y="23171"/>
                    <a:pt x="23321" y="25199"/>
                    <a:pt x="21380" y="25199"/>
                  </a:cubicBezTo>
                  <a:cubicBezTo>
                    <a:pt x="20950" y="25199"/>
                    <a:pt x="20447" y="25099"/>
                    <a:pt x="19885" y="24870"/>
                  </a:cubicBezTo>
                  <a:cubicBezTo>
                    <a:pt x="17338" y="23618"/>
                    <a:pt x="17796" y="21596"/>
                    <a:pt x="19764" y="21596"/>
                  </a:cubicBezTo>
                  <a:close/>
                  <a:moveTo>
                    <a:pt x="24182" y="26162"/>
                  </a:moveTo>
                  <a:cubicBezTo>
                    <a:pt x="24978" y="26162"/>
                    <a:pt x="26067" y="26763"/>
                    <a:pt x="25869" y="27630"/>
                  </a:cubicBezTo>
                  <a:cubicBezTo>
                    <a:pt x="25759" y="27880"/>
                    <a:pt x="25466" y="27993"/>
                    <a:pt x="25120" y="27993"/>
                  </a:cubicBezTo>
                  <a:cubicBezTo>
                    <a:pt x="24325" y="27993"/>
                    <a:pt x="23247" y="27401"/>
                    <a:pt x="23445" y="26521"/>
                  </a:cubicBezTo>
                  <a:cubicBezTo>
                    <a:pt x="23553" y="26273"/>
                    <a:pt x="23840" y="26162"/>
                    <a:pt x="24182" y="26162"/>
                  </a:cubicBezTo>
                  <a:close/>
                  <a:moveTo>
                    <a:pt x="25606" y="0"/>
                  </a:moveTo>
                  <a:cubicBezTo>
                    <a:pt x="22588" y="0"/>
                    <a:pt x="17675" y="4496"/>
                    <a:pt x="17900" y="6456"/>
                  </a:cubicBezTo>
                  <a:cubicBezTo>
                    <a:pt x="16987" y="8479"/>
                    <a:pt x="18562" y="15892"/>
                    <a:pt x="17553" y="15892"/>
                  </a:cubicBezTo>
                  <a:cubicBezTo>
                    <a:pt x="17250" y="15892"/>
                    <a:pt x="16715" y="15226"/>
                    <a:pt x="15811" y="13548"/>
                  </a:cubicBezTo>
                  <a:cubicBezTo>
                    <a:pt x="13644" y="6765"/>
                    <a:pt x="18519" y="3541"/>
                    <a:pt x="16894" y="2097"/>
                  </a:cubicBezTo>
                  <a:cubicBezTo>
                    <a:pt x="4927" y="6524"/>
                    <a:pt x="13981" y="20631"/>
                    <a:pt x="11457" y="20631"/>
                  </a:cubicBezTo>
                  <a:cubicBezTo>
                    <a:pt x="11408" y="20631"/>
                    <a:pt x="11355" y="20625"/>
                    <a:pt x="11297" y="20615"/>
                  </a:cubicBezTo>
                  <a:cubicBezTo>
                    <a:pt x="3844" y="16823"/>
                    <a:pt x="7919" y="10273"/>
                    <a:pt x="6268" y="9241"/>
                  </a:cubicBezTo>
                  <a:cubicBezTo>
                    <a:pt x="1780" y="9447"/>
                    <a:pt x="1" y="18345"/>
                    <a:pt x="1368" y="21131"/>
                  </a:cubicBezTo>
                  <a:cubicBezTo>
                    <a:pt x="2425" y="24225"/>
                    <a:pt x="5314" y="26727"/>
                    <a:pt x="8563" y="26933"/>
                  </a:cubicBezTo>
                  <a:cubicBezTo>
                    <a:pt x="6681" y="33304"/>
                    <a:pt x="11968" y="36295"/>
                    <a:pt x="13180" y="37095"/>
                  </a:cubicBezTo>
                  <a:cubicBezTo>
                    <a:pt x="16091" y="38759"/>
                    <a:pt x="18570" y="39338"/>
                    <a:pt x="20584" y="39338"/>
                  </a:cubicBezTo>
                  <a:cubicBezTo>
                    <a:pt x="22940" y="39338"/>
                    <a:pt x="24659" y="38544"/>
                    <a:pt x="25688" y="37766"/>
                  </a:cubicBezTo>
                  <a:cubicBezTo>
                    <a:pt x="27932" y="35831"/>
                    <a:pt x="26101" y="36167"/>
                    <a:pt x="21975" y="35702"/>
                  </a:cubicBezTo>
                  <a:cubicBezTo>
                    <a:pt x="17100" y="35522"/>
                    <a:pt x="14469" y="31086"/>
                    <a:pt x="15991" y="29616"/>
                  </a:cubicBezTo>
                  <a:cubicBezTo>
                    <a:pt x="16201" y="29582"/>
                    <a:pt x="16415" y="29566"/>
                    <a:pt x="16633" y="29566"/>
                  </a:cubicBezTo>
                  <a:cubicBezTo>
                    <a:pt x="19978" y="29566"/>
                    <a:pt x="24301" y="33264"/>
                    <a:pt x="28670" y="33264"/>
                  </a:cubicBezTo>
                  <a:cubicBezTo>
                    <a:pt x="29941" y="33264"/>
                    <a:pt x="31216" y="32951"/>
                    <a:pt x="32471" y="32143"/>
                  </a:cubicBezTo>
                  <a:cubicBezTo>
                    <a:pt x="34277" y="31215"/>
                    <a:pt x="38068" y="28558"/>
                    <a:pt x="36933" y="27759"/>
                  </a:cubicBezTo>
                  <a:cubicBezTo>
                    <a:pt x="35945" y="27884"/>
                    <a:pt x="34966" y="27947"/>
                    <a:pt x="34021" y="27947"/>
                  </a:cubicBezTo>
                  <a:cubicBezTo>
                    <a:pt x="29910" y="27947"/>
                    <a:pt x="26443" y="26752"/>
                    <a:pt x="25688" y="24277"/>
                  </a:cubicBezTo>
                  <a:cubicBezTo>
                    <a:pt x="25424" y="23442"/>
                    <a:pt x="25932" y="23157"/>
                    <a:pt x="26853" y="23157"/>
                  </a:cubicBezTo>
                  <a:cubicBezTo>
                    <a:pt x="28828" y="23157"/>
                    <a:pt x="32703" y="24465"/>
                    <a:pt x="34948" y="24465"/>
                  </a:cubicBezTo>
                  <a:cubicBezTo>
                    <a:pt x="35537" y="24465"/>
                    <a:pt x="36013" y="24375"/>
                    <a:pt x="36314" y="24148"/>
                  </a:cubicBezTo>
                  <a:cubicBezTo>
                    <a:pt x="38816" y="23606"/>
                    <a:pt x="43303" y="19274"/>
                    <a:pt x="41137" y="18500"/>
                  </a:cubicBezTo>
                  <a:cubicBezTo>
                    <a:pt x="39565" y="18986"/>
                    <a:pt x="37927" y="19194"/>
                    <a:pt x="36455" y="19194"/>
                  </a:cubicBezTo>
                  <a:cubicBezTo>
                    <a:pt x="32299" y="19194"/>
                    <a:pt x="29474" y="17531"/>
                    <a:pt x="33245" y="15740"/>
                  </a:cubicBezTo>
                  <a:cubicBezTo>
                    <a:pt x="36340" y="14554"/>
                    <a:pt x="40131" y="15818"/>
                    <a:pt x="42375" y="13006"/>
                  </a:cubicBezTo>
                  <a:cubicBezTo>
                    <a:pt x="43355" y="10453"/>
                    <a:pt x="44696" y="5966"/>
                    <a:pt x="43742" y="4109"/>
                  </a:cubicBezTo>
                  <a:cubicBezTo>
                    <a:pt x="41314" y="2858"/>
                    <a:pt x="38595" y="2047"/>
                    <a:pt x="36153" y="2047"/>
                  </a:cubicBezTo>
                  <a:cubicBezTo>
                    <a:pt x="32654" y="2047"/>
                    <a:pt x="29725" y="3712"/>
                    <a:pt x="29041" y="8132"/>
                  </a:cubicBezTo>
                  <a:cubicBezTo>
                    <a:pt x="28743" y="9270"/>
                    <a:pt x="28120" y="10152"/>
                    <a:pt x="27203" y="10152"/>
                  </a:cubicBezTo>
                  <a:cubicBezTo>
                    <a:pt x="26852" y="10152"/>
                    <a:pt x="26459" y="10023"/>
                    <a:pt x="26024" y="9731"/>
                  </a:cubicBezTo>
                  <a:cubicBezTo>
                    <a:pt x="23651" y="7100"/>
                    <a:pt x="26901" y="3851"/>
                    <a:pt x="27468" y="1065"/>
                  </a:cubicBezTo>
                  <a:cubicBezTo>
                    <a:pt x="27065" y="312"/>
                    <a:pt x="26401" y="0"/>
                    <a:pt x="25606" y="0"/>
                  </a:cubicBez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marL="0" marR="0" lvl="0" indent="0" algn="l" defTabSz="121917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sp>
          <p:nvSpPr>
            <p:cNvPr id="28" name="Google Shape;880;p31"/>
            <p:cNvSpPr/>
            <p:nvPr/>
          </p:nvSpPr>
          <p:spPr>
            <a:xfrm>
              <a:off x="4841642" y="3616640"/>
              <a:ext cx="811476" cy="762413"/>
            </a:xfrm>
            <a:custGeom>
              <a:avLst/>
              <a:gdLst/>
              <a:ahLst/>
              <a:cxnLst/>
              <a:rect l="l" t="t" r="r" b="b"/>
              <a:pathLst>
                <a:path w="32471" h="30460" extrusionOk="0">
                  <a:moveTo>
                    <a:pt x="21097" y="0"/>
                  </a:moveTo>
                  <a:lnTo>
                    <a:pt x="21097" y="0"/>
                  </a:lnTo>
                  <a:cubicBezTo>
                    <a:pt x="18312" y="4075"/>
                    <a:pt x="17873" y="9827"/>
                    <a:pt x="20014" y="14675"/>
                  </a:cubicBezTo>
                  <a:cubicBezTo>
                    <a:pt x="17796" y="15759"/>
                    <a:pt x="15114" y="17177"/>
                    <a:pt x="12663" y="18544"/>
                  </a:cubicBezTo>
                  <a:cubicBezTo>
                    <a:pt x="8614" y="14005"/>
                    <a:pt x="8589" y="9827"/>
                    <a:pt x="10007" y="4901"/>
                  </a:cubicBezTo>
                  <a:lnTo>
                    <a:pt x="10007" y="4901"/>
                  </a:lnTo>
                  <a:cubicBezTo>
                    <a:pt x="7841" y="9208"/>
                    <a:pt x="8924" y="14908"/>
                    <a:pt x="12457" y="18647"/>
                  </a:cubicBezTo>
                  <a:cubicBezTo>
                    <a:pt x="10884" y="19524"/>
                    <a:pt x="8769" y="20762"/>
                    <a:pt x="6912" y="21897"/>
                  </a:cubicBezTo>
                  <a:cubicBezTo>
                    <a:pt x="2192" y="20607"/>
                    <a:pt x="26" y="15217"/>
                    <a:pt x="464" y="10446"/>
                  </a:cubicBezTo>
                  <a:lnTo>
                    <a:pt x="464" y="10446"/>
                  </a:lnTo>
                  <a:cubicBezTo>
                    <a:pt x="0" y="10884"/>
                    <a:pt x="284" y="12096"/>
                    <a:pt x="258" y="13231"/>
                  </a:cubicBezTo>
                  <a:cubicBezTo>
                    <a:pt x="568" y="16739"/>
                    <a:pt x="2734" y="20891"/>
                    <a:pt x="6628" y="22052"/>
                  </a:cubicBezTo>
                  <a:cubicBezTo>
                    <a:pt x="6345" y="22464"/>
                    <a:pt x="4153" y="23135"/>
                    <a:pt x="4230" y="23805"/>
                  </a:cubicBezTo>
                  <a:cubicBezTo>
                    <a:pt x="4926" y="23367"/>
                    <a:pt x="6061" y="22671"/>
                    <a:pt x="7170" y="22000"/>
                  </a:cubicBezTo>
                  <a:lnTo>
                    <a:pt x="7170" y="22000"/>
                  </a:lnTo>
                  <a:cubicBezTo>
                    <a:pt x="5519" y="24527"/>
                    <a:pt x="6783" y="29840"/>
                    <a:pt x="9491" y="30459"/>
                  </a:cubicBezTo>
                  <a:cubicBezTo>
                    <a:pt x="5881" y="28138"/>
                    <a:pt x="5287" y="21819"/>
                    <a:pt x="10162" y="20220"/>
                  </a:cubicBezTo>
                  <a:cubicBezTo>
                    <a:pt x="14902" y="21989"/>
                    <a:pt x="18574" y="27881"/>
                    <a:pt x="24211" y="27881"/>
                  </a:cubicBezTo>
                  <a:cubicBezTo>
                    <a:pt x="24248" y="27881"/>
                    <a:pt x="24284" y="27881"/>
                    <a:pt x="24321" y="27880"/>
                  </a:cubicBezTo>
                  <a:cubicBezTo>
                    <a:pt x="18956" y="27236"/>
                    <a:pt x="15397" y="22438"/>
                    <a:pt x="10394" y="20091"/>
                  </a:cubicBezTo>
                  <a:cubicBezTo>
                    <a:pt x="13515" y="18286"/>
                    <a:pt x="16816" y="16507"/>
                    <a:pt x="20246" y="14804"/>
                  </a:cubicBezTo>
                  <a:lnTo>
                    <a:pt x="21871" y="14005"/>
                  </a:lnTo>
                  <a:cubicBezTo>
                    <a:pt x="24118" y="15173"/>
                    <a:pt x="27476" y="18015"/>
                    <a:pt x="30159" y="18015"/>
                  </a:cubicBezTo>
                  <a:cubicBezTo>
                    <a:pt x="30617" y="18015"/>
                    <a:pt x="31055" y="17932"/>
                    <a:pt x="31465" y="17745"/>
                  </a:cubicBezTo>
                  <a:lnTo>
                    <a:pt x="31465" y="17745"/>
                  </a:lnTo>
                  <a:cubicBezTo>
                    <a:pt x="31199" y="17778"/>
                    <a:pt x="30936" y="17794"/>
                    <a:pt x="30677" y="17794"/>
                  </a:cubicBezTo>
                  <a:cubicBezTo>
                    <a:pt x="27570" y="17794"/>
                    <a:pt x="24936" y="15495"/>
                    <a:pt x="22103" y="13876"/>
                  </a:cubicBezTo>
                  <a:cubicBezTo>
                    <a:pt x="25224" y="12380"/>
                    <a:pt x="31671" y="9053"/>
                    <a:pt x="32471" y="6061"/>
                  </a:cubicBezTo>
                  <a:lnTo>
                    <a:pt x="32471" y="6061"/>
                  </a:lnTo>
                  <a:cubicBezTo>
                    <a:pt x="31052" y="8176"/>
                    <a:pt x="28912" y="9904"/>
                    <a:pt x="26539" y="11297"/>
                  </a:cubicBezTo>
                  <a:cubicBezTo>
                    <a:pt x="25966" y="10495"/>
                    <a:pt x="28283" y="4708"/>
                    <a:pt x="28085" y="4708"/>
                  </a:cubicBezTo>
                  <a:cubicBezTo>
                    <a:pt x="28060" y="4708"/>
                    <a:pt x="27995" y="4799"/>
                    <a:pt x="27880" y="5004"/>
                  </a:cubicBezTo>
                  <a:cubicBezTo>
                    <a:pt x="24037" y="12432"/>
                    <a:pt x="30201" y="9904"/>
                    <a:pt x="20194" y="14572"/>
                  </a:cubicBezTo>
                  <a:cubicBezTo>
                    <a:pt x="17770" y="9208"/>
                    <a:pt x="19034" y="4256"/>
                    <a:pt x="21097" y="0"/>
                  </a:cubicBezTo>
                  <a:close/>
                </a:path>
              </a:pathLst>
            </a:custGeom>
            <a:solidFill>
              <a:schemeClr val="accent6"/>
            </a:solidFill>
            <a:ln>
              <a:noFill/>
            </a:ln>
          </p:spPr>
          <p:txBody>
            <a:bodyPr spcFirstLastPara="1" lIns="91425" tIns="91425" rIns="91425" bIns="91425" anchor="ctr"/>
            <a:lstStyle/>
            <a:p>
              <a:pPr marL="0" marR="0" lvl="0" indent="0" algn="l" defTabSz="1219170" rtl="0" eaLnBrk="1" fontAlgn="base"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grpSp>
      <p:grpSp>
        <p:nvGrpSpPr>
          <p:cNvPr id="29" name="Google Shape;881;p31"/>
          <p:cNvGrpSpPr>
            <a:grpSpLocks/>
          </p:cNvGrpSpPr>
          <p:nvPr/>
        </p:nvGrpSpPr>
        <p:grpSpPr bwMode="auto">
          <a:xfrm rot="10800000">
            <a:off x="10388601" y="1769534"/>
            <a:ext cx="2628900" cy="2110317"/>
            <a:chOff x="4649450" y="3527425"/>
            <a:chExt cx="1224050" cy="983475"/>
          </a:xfrm>
        </p:grpSpPr>
        <p:sp>
          <p:nvSpPr>
            <p:cNvPr id="30" name="Google Shape;882;p31"/>
            <p:cNvSpPr/>
            <p:nvPr/>
          </p:nvSpPr>
          <p:spPr>
            <a:xfrm>
              <a:off x="4653392" y="4150851"/>
              <a:ext cx="456308" cy="167694"/>
            </a:xfrm>
            <a:custGeom>
              <a:avLst/>
              <a:gdLst/>
              <a:ahLst/>
              <a:cxnLst/>
              <a:rect l="l" t="t" r="r" b="b"/>
              <a:pathLst>
                <a:path w="18259" h="6731" extrusionOk="0">
                  <a:moveTo>
                    <a:pt x="14506" y="1"/>
                  </a:moveTo>
                  <a:lnTo>
                    <a:pt x="14454" y="52"/>
                  </a:lnTo>
                  <a:cubicBezTo>
                    <a:pt x="10483" y="3121"/>
                    <a:pt x="5815" y="5107"/>
                    <a:pt x="888" y="5855"/>
                  </a:cubicBezTo>
                  <a:cubicBezTo>
                    <a:pt x="21" y="6472"/>
                    <a:pt x="0" y="6730"/>
                    <a:pt x="534" y="6730"/>
                  </a:cubicBezTo>
                  <a:cubicBezTo>
                    <a:pt x="3080" y="6730"/>
                    <a:pt x="18259" y="854"/>
                    <a:pt x="14506" y="1"/>
                  </a:cubicBezTo>
                  <a:close/>
                </a:path>
              </a:pathLst>
            </a:custGeom>
            <a:solidFill>
              <a:schemeClr val="accent3"/>
            </a:solidFill>
            <a:ln>
              <a:noFill/>
            </a:ln>
          </p:spPr>
          <p:txBody>
            <a:bodyPr spcFirstLastPara="1" lIns="91425" tIns="91425" rIns="91425" bIns="91425" anchor="ctr"/>
            <a:lstStyle/>
            <a:p>
              <a:pPr marL="0" marR="0" lvl="0" indent="0" algn="l" defTabSz="1219170" rtl="0" eaLnBrk="1" fontAlgn="base"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sp>
          <p:nvSpPr>
            <p:cNvPr id="31" name="Google Shape;883;p31"/>
            <p:cNvSpPr/>
            <p:nvPr/>
          </p:nvSpPr>
          <p:spPr>
            <a:xfrm>
              <a:off x="4755889" y="3531371"/>
              <a:ext cx="1117611" cy="983475"/>
            </a:xfrm>
            <a:custGeom>
              <a:avLst/>
              <a:gdLst/>
              <a:ahLst/>
              <a:cxnLst/>
              <a:rect l="l" t="t" r="r" b="b"/>
              <a:pathLst>
                <a:path w="44697" h="39339" extrusionOk="0">
                  <a:moveTo>
                    <a:pt x="36379" y="5979"/>
                  </a:moveTo>
                  <a:cubicBezTo>
                    <a:pt x="37626" y="5979"/>
                    <a:pt x="37864" y="7555"/>
                    <a:pt x="35747" y="9035"/>
                  </a:cubicBezTo>
                  <a:cubicBezTo>
                    <a:pt x="35259" y="9350"/>
                    <a:pt x="34824" y="9486"/>
                    <a:pt x="34473" y="9486"/>
                  </a:cubicBezTo>
                  <a:cubicBezTo>
                    <a:pt x="33357" y="9486"/>
                    <a:pt x="33082" y="8112"/>
                    <a:pt x="34612" y="6739"/>
                  </a:cubicBezTo>
                  <a:cubicBezTo>
                    <a:pt x="35297" y="6203"/>
                    <a:pt x="35910" y="5979"/>
                    <a:pt x="36379" y="5979"/>
                  </a:cubicBezTo>
                  <a:close/>
                  <a:moveTo>
                    <a:pt x="21172" y="10001"/>
                  </a:moveTo>
                  <a:cubicBezTo>
                    <a:pt x="21224" y="10001"/>
                    <a:pt x="21276" y="10006"/>
                    <a:pt x="21330" y="10015"/>
                  </a:cubicBezTo>
                  <a:cubicBezTo>
                    <a:pt x="22725" y="10339"/>
                    <a:pt x="21930" y="14441"/>
                    <a:pt x="20363" y="14441"/>
                  </a:cubicBezTo>
                  <a:cubicBezTo>
                    <a:pt x="20308" y="14441"/>
                    <a:pt x="20252" y="14435"/>
                    <a:pt x="20195" y="14425"/>
                  </a:cubicBezTo>
                  <a:cubicBezTo>
                    <a:pt x="18771" y="14125"/>
                    <a:pt x="19573" y="10001"/>
                    <a:pt x="21172" y="10001"/>
                  </a:cubicBezTo>
                  <a:close/>
                  <a:moveTo>
                    <a:pt x="19764" y="21596"/>
                  </a:moveTo>
                  <a:cubicBezTo>
                    <a:pt x="20187" y="21596"/>
                    <a:pt x="20679" y="21690"/>
                    <a:pt x="21227" y="21904"/>
                  </a:cubicBezTo>
                  <a:cubicBezTo>
                    <a:pt x="23760" y="23171"/>
                    <a:pt x="23321" y="25199"/>
                    <a:pt x="21380" y="25199"/>
                  </a:cubicBezTo>
                  <a:cubicBezTo>
                    <a:pt x="20950" y="25199"/>
                    <a:pt x="20447" y="25099"/>
                    <a:pt x="19885" y="24870"/>
                  </a:cubicBezTo>
                  <a:cubicBezTo>
                    <a:pt x="17338" y="23618"/>
                    <a:pt x="17796" y="21596"/>
                    <a:pt x="19764" y="21596"/>
                  </a:cubicBezTo>
                  <a:close/>
                  <a:moveTo>
                    <a:pt x="24182" y="26162"/>
                  </a:moveTo>
                  <a:cubicBezTo>
                    <a:pt x="24978" y="26162"/>
                    <a:pt x="26067" y="26763"/>
                    <a:pt x="25869" y="27630"/>
                  </a:cubicBezTo>
                  <a:cubicBezTo>
                    <a:pt x="25759" y="27880"/>
                    <a:pt x="25466" y="27993"/>
                    <a:pt x="25120" y="27993"/>
                  </a:cubicBezTo>
                  <a:cubicBezTo>
                    <a:pt x="24325" y="27993"/>
                    <a:pt x="23247" y="27401"/>
                    <a:pt x="23445" y="26521"/>
                  </a:cubicBezTo>
                  <a:cubicBezTo>
                    <a:pt x="23553" y="26273"/>
                    <a:pt x="23840" y="26162"/>
                    <a:pt x="24182" y="26162"/>
                  </a:cubicBezTo>
                  <a:close/>
                  <a:moveTo>
                    <a:pt x="25606" y="0"/>
                  </a:moveTo>
                  <a:cubicBezTo>
                    <a:pt x="22588" y="0"/>
                    <a:pt x="17675" y="4496"/>
                    <a:pt x="17900" y="6456"/>
                  </a:cubicBezTo>
                  <a:cubicBezTo>
                    <a:pt x="16987" y="8479"/>
                    <a:pt x="18562" y="15892"/>
                    <a:pt x="17553" y="15892"/>
                  </a:cubicBezTo>
                  <a:cubicBezTo>
                    <a:pt x="17250" y="15892"/>
                    <a:pt x="16715" y="15226"/>
                    <a:pt x="15811" y="13548"/>
                  </a:cubicBezTo>
                  <a:cubicBezTo>
                    <a:pt x="13644" y="6765"/>
                    <a:pt x="18519" y="3541"/>
                    <a:pt x="16894" y="2097"/>
                  </a:cubicBezTo>
                  <a:lnTo>
                    <a:pt x="16894" y="2097"/>
                  </a:lnTo>
                  <a:cubicBezTo>
                    <a:pt x="4927" y="6524"/>
                    <a:pt x="13981" y="20631"/>
                    <a:pt x="11457" y="20631"/>
                  </a:cubicBezTo>
                  <a:cubicBezTo>
                    <a:pt x="11408" y="20631"/>
                    <a:pt x="11355" y="20625"/>
                    <a:pt x="11297" y="20615"/>
                  </a:cubicBezTo>
                  <a:cubicBezTo>
                    <a:pt x="3844" y="16823"/>
                    <a:pt x="7919" y="10273"/>
                    <a:pt x="6268" y="9241"/>
                  </a:cubicBezTo>
                  <a:lnTo>
                    <a:pt x="6268" y="9241"/>
                  </a:lnTo>
                  <a:cubicBezTo>
                    <a:pt x="1780" y="9447"/>
                    <a:pt x="1" y="18345"/>
                    <a:pt x="1368" y="21131"/>
                  </a:cubicBezTo>
                  <a:cubicBezTo>
                    <a:pt x="2425" y="24225"/>
                    <a:pt x="5314" y="26727"/>
                    <a:pt x="8563" y="26933"/>
                  </a:cubicBezTo>
                  <a:cubicBezTo>
                    <a:pt x="6681" y="33304"/>
                    <a:pt x="11968" y="36295"/>
                    <a:pt x="13180" y="37095"/>
                  </a:cubicBezTo>
                  <a:cubicBezTo>
                    <a:pt x="16091" y="38759"/>
                    <a:pt x="18570" y="39338"/>
                    <a:pt x="20584" y="39338"/>
                  </a:cubicBezTo>
                  <a:cubicBezTo>
                    <a:pt x="22940" y="39338"/>
                    <a:pt x="24659" y="38544"/>
                    <a:pt x="25688" y="37766"/>
                  </a:cubicBezTo>
                  <a:cubicBezTo>
                    <a:pt x="27932" y="35831"/>
                    <a:pt x="26101" y="36167"/>
                    <a:pt x="21975" y="35702"/>
                  </a:cubicBezTo>
                  <a:cubicBezTo>
                    <a:pt x="17100" y="35522"/>
                    <a:pt x="14469" y="31086"/>
                    <a:pt x="15991" y="29616"/>
                  </a:cubicBezTo>
                  <a:cubicBezTo>
                    <a:pt x="16201" y="29582"/>
                    <a:pt x="16415" y="29566"/>
                    <a:pt x="16633" y="29566"/>
                  </a:cubicBezTo>
                  <a:cubicBezTo>
                    <a:pt x="19978" y="29566"/>
                    <a:pt x="24301" y="33264"/>
                    <a:pt x="28670" y="33264"/>
                  </a:cubicBezTo>
                  <a:cubicBezTo>
                    <a:pt x="29941" y="33264"/>
                    <a:pt x="31216" y="32951"/>
                    <a:pt x="32471" y="32143"/>
                  </a:cubicBezTo>
                  <a:cubicBezTo>
                    <a:pt x="34277" y="31215"/>
                    <a:pt x="38068" y="28558"/>
                    <a:pt x="36933" y="27759"/>
                  </a:cubicBezTo>
                  <a:lnTo>
                    <a:pt x="36933" y="27759"/>
                  </a:lnTo>
                  <a:cubicBezTo>
                    <a:pt x="35945" y="27884"/>
                    <a:pt x="34966" y="27947"/>
                    <a:pt x="34021" y="27947"/>
                  </a:cubicBezTo>
                  <a:cubicBezTo>
                    <a:pt x="29910" y="27947"/>
                    <a:pt x="26443" y="26752"/>
                    <a:pt x="25688" y="24277"/>
                  </a:cubicBezTo>
                  <a:cubicBezTo>
                    <a:pt x="25424" y="23442"/>
                    <a:pt x="25932" y="23157"/>
                    <a:pt x="26853" y="23157"/>
                  </a:cubicBezTo>
                  <a:cubicBezTo>
                    <a:pt x="28828" y="23157"/>
                    <a:pt x="32703" y="24465"/>
                    <a:pt x="34948" y="24465"/>
                  </a:cubicBezTo>
                  <a:cubicBezTo>
                    <a:pt x="35537" y="24465"/>
                    <a:pt x="36013" y="24375"/>
                    <a:pt x="36314" y="24148"/>
                  </a:cubicBezTo>
                  <a:cubicBezTo>
                    <a:pt x="38816" y="23606"/>
                    <a:pt x="43303" y="19274"/>
                    <a:pt x="41137" y="18500"/>
                  </a:cubicBezTo>
                  <a:lnTo>
                    <a:pt x="41137" y="18500"/>
                  </a:lnTo>
                  <a:cubicBezTo>
                    <a:pt x="39565" y="18986"/>
                    <a:pt x="37927" y="19194"/>
                    <a:pt x="36455" y="19194"/>
                  </a:cubicBezTo>
                  <a:cubicBezTo>
                    <a:pt x="32299" y="19194"/>
                    <a:pt x="29474" y="17531"/>
                    <a:pt x="33245" y="15740"/>
                  </a:cubicBezTo>
                  <a:cubicBezTo>
                    <a:pt x="36340" y="14554"/>
                    <a:pt x="40131" y="15818"/>
                    <a:pt x="42375" y="13006"/>
                  </a:cubicBezTo>
                  <a:cubicBezTo>
                    <a:pt x="43355" y="10453"/>
                    <a:pt x="44696" y="5966"/>
                    <a:pt x="43742" y="4109"/>
                  </a:cubicBezTo>
                  <a:cubicBezTo>
                    <a:pt x="41314" y="2858"/>
                    <a:pt x="38595" y="2047"/>
                    <a:pt x="36153" y="2047"/>
                  </a:cubicBezTo>
                  <a:cubicBezTo>
                    <a:pt x="32654" y="2047"/>
                    <a:pt x="29725" y="3712"/>
                    <a:pt x="29041" y="8132"/>
                  </a:cubicBezTo>
                  <a:cubicBezTo>
                    <a:pt x="28743" y="9270"/>
                    <a:pt x="28120" y="10152"/>
                    <a:pt x="27203" y="10152"/>
                  </a:cubicBezTo>
                  <a:cubicBezTo>
                    <a:pt x="26852" y="10152"/>
                    <a:pt x="26459" y="10023"/>
                    <a:pt x="26024" y="9731"/>
                  </a:cubicBezTo>
                  <a:cubicBezTo>
                    <a:pt x="23651" y="7100"/>
                    <a:pt x="26901" y="3851"/>
                    <a:pt x="27468" y="1065"/>
                  </a:cubicBezTo>
                  <a:cubicBezTo>
                    <a:pt x="27065" y="312"/>
                    <a:pt x="26401" y="0"/>
                    <a:pt x="25606" y="0"/>
                  </a:cubicBezTo>
                  <a:close/>
                </a:path>
              </a:pathLst>
            </a:custGeom>
            <a:solidFill>
              <a:schemeClr val="accent4"/>
            </a:solidFill>
            <a:ln>
              <a:noFill/>
            </a:ln>
          </p:spPr>
          <p:txBody>
            <a:bodyPr spcFirstLastPara="1" lIns="91425" tIns="91425" rIns="91425" bIns="91425" anchor="ctr"/>
            <a:lstStyle/>
            <a:p>
              <a:pPr marL="0" marR="0" lvl="0" indent="0" algn="l" defTabSz="1219170" rtl="0" eaLnBrk="1" fontAlgn="base"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sp>
          <p:nvSpPr>
            <p:cNvPr id="32" name="Google Shape;884;p31"/>
            <p:cNvSpPr/>
            <p:nvPr/>
          </p:nvSpPr>
          <p:spPr>
            <a:xfrm>
              <a:off x="4841631" y="3612258"/>
              <a:ext cx="812091" cy="761527"/>
            </a:xfrm>
            <a:custGeom>
              <a:avLst/>
              <a:gdLst/>
              <a:ahLst/>
              <a:cxnLst/>
              <a:rect l="l" t="t" r="r" b="b"/>
              <a:pathLst>
                <a:path w="32471" h="30460" extrusionOk="0">
                  <a:moveTo>
                    <a:pt x="21097" y="0"/>
                  </a:moveTo>
                  <a:lnTo>
                    <a:pt x="21097" y="0"/>
                  </a:lnTo>
                  <a:cubicBezTo>
                    <a:pt x="18312" y="4075"/>
                    <a:pt x="17873" y="9827"/>
                    <a:pt x="20014" y="14675"/>
                  </a:cubicBezTo>
                  <a:cubicBezTo>
                    <a:pt x="17796" y="15759"/>
                    <a:pt x="15114" y="17177"/>
                    <a:pt x="12663" y="18544"/>
                  </a:cubicBezTo>
                  <a:cubicBezTo>
                    <a:pt x="8614" y="14005"/>
                    <a:pt x="8589" y="9827"/>
                    <a:pt x="10007" y="4901"/>
                  </a:cubicBezTo>
                  <a:lnTo>
                    <a:pt x="10007" y="4901"/>
                  </a:lnTo>
                  <a:cubicBezTo>
                    <a:pt x="7841" y="9208"/>
                    <a:pt x="8924" y="14908"/>
                    <a:pt x="12457" y="18647"/>
                  </a:cubicBezTo>
                  <a:cubicBezTo>
                    <a:pt x="10884" y="19524"/>
                    <a:pt x="8769" y="20762"/>
                    <a:pt x="6912" y="21897"/>
                  </a:cubicBezTo>
                  <a:cubicBezTo>
                    <a:pt x="2192" y="20607"/>
                    <a:pt x="26" y="15217"/>
                    <a:pt x="464" y="10446"/>
                  </a:cubicBezTo>
                  <a:lnTo>
                    <a:pt x="464" y="10446"/>
                  </a:lnTo>
                  <a:cubicBezTo>
                    <a:pt x="0" y="10884"/>
                    <a:pt x="284" y="12096"/>
                    <a:pt x="258" y="13231"/>
                  </a:cubicBezTo>
                  <a:cubicBezTo>
                    <a:pt x="568" y="16739"/>
                    <a:pt x="2734" y="20891"/>
                    <a:pt x="6628" y="22052"/>
                  </a:cubicBezTo>
                  <a:cubicBezTo>
                    <a:pt x="6345" y="22464"/>
                    <a:pt x="4153" y="23135"/>
                    <a:pt x="4230" y="23805"/>
                  </a:cubicBezTo>
                  <a:cubicBezTo>
                    <a:pt x="4926" y="23367"/>
                    <a:pt x="6061" y="22671"/>
                    <a:pt x="7170" y="22000"/>
                  </a:cubicBezTo>
                  <a:lnTo>
                    <a:pt x="7170" y="22000"/>
                  </a:lnTo>
                  <a:cubicBezTo>
                    <a:pt x="5519" y="24527"/>
                    <a:pt x="6783" y="29840"/>
                    <a:pt x="9491" y="30459"/>
                  </a:cubicBezTo>
                  <a:cubicBezTo>
                    <a:pt x="5881" y="28138"/>
                    <a:pt x="5287" y="21819"/>
                    <a:pt x="10162" y="20220"/>
                  </a:cubicBezTo>
                  <a:cubicBezTo>
                    <a:pt x="14902" y="21989"/>
                    <a:pt x="18574" y="27881"/>
                    <a:pt x="24211" y="27881"/>
                  </a:cubicBezTo>
                  <a:cubicBezTo>
                    <a:pt x="24248" y="27881"/>
                    <a:pt x="24284" y="27881"/>
                    <a:pt x="24321" y="27880"/>
                  </a:cubicBezTo>
                  <a:cubicBezTo>
                    <a:pt x="18956" y="27236"/>
                    <a:pt x="15397" y="22438"/>
                    <a:pt x="10394" y="20091"/>
                  </a:cubicBezTo>
                  <a:cubicBezTo>
                    <a:pt x="13515" y="18286"/>
                    <a:pt x="16816" y="16507"/>
                    <a:pt x="20246" y="14804"/>
                  </a:cubicBezTo>
                  <a:lnTo>
                    <a:pt x="21871" y="14005"/>
                  </a:lnTo>
                  <a:cubicBezTo>
                    <a:pt x="24118" y="15173"/>
                    <a:pt x="27476" y="18015"/>
                    <a:pt x="30159" y="18015"/>
                  </a:cubicBezTo>
                  <a:cubicBezTo>
                    <a:pt x="30617" y="18015"/>
                    <a:pt x="31055" y="17932"/>
                    <a:pt x="31465" y="17745"/>
                  </a:cubicBezTo>
                  <a:lnTo>
                    <a:pt x="31465" y="17745"/>
                  </a:lnTo>
                  <a:cubicBezTo>
                    <a:pt x="31199" y="17778"/>
                    <a:pt x="30936" y="17794"/>
                    <a:pt x="30677" y="17794"/>
                  </a:cubicBezTo>
                  <a:cubicBezTo>
                    <a:pt x="27570" y="17794"/>
                    <a:pt x="24936" y="15495"/>
                    <a:pt x="22103" y="13876"/>
                  </a:cubicBezTo>
                  <a:cubicBezTo>
                    <a:pt x="25224" y="12380"/>
                    <a:pt x="31671" y="9053"/>
                    <a:pt x="32471" y="6061"/>
                  </a:cubicBezTo>
                  <a:lnTo>
                    <a:pt x="32471" y="6061"/>
                  </a:lnTo>
                  <a:cubicBezTo>
                    <a:pt x="31052" y="8176"/>
                    <a:pt x="28912" y="9904"/>
                    <a:pt x="26539" y="11297"/>
                  </a:cubicBezTo>
                  <a:cubicBezTo>
                    <a:pt x="25966" y="10495"/>
                    <a:pt x="28283" y="4708"/>
                    <a:pt x="28085" y="4708"/>
                  </a:cubicBezTo>
                  <a:cubicBezTo>
                    <a:pt x="28060" y="4708"/>
                    <a:pt x="27995" y="4799"/>
                    <a:pt x="27880" y="5004"/>
                  </a:cubicBezTo>
                  <a:cubicBezTo>
                    <a:pt x="24037" y="12432"/>
                    <a:pt x="30201" y="9904"/>
                    <a:pt x="20194" y="14572"/>
                  </a:cubicBezTo>
                  <a:cubicBezTo>
                    <a:pt x="17770" y="9208"/>
                    <a:pt x="19034" y="4256"/>
                    <a:pt x="21097" y="0"/>
                  </a:cubicBezTo>
                  <a:close/>
                </a:path>
              </a:pathLst>
            </a:custGeom>
            <a:solidFill>
              <a:schemeClr val="accent3"/>
            </a:solidFill>
            <a:ln>
              <a:noFill/>
            </a:ln>
          </p:spPr>
          <p:txBody>
            <a:bodyPr spcFirstLastPara="1" lIns="91425" tIns="91425" rIns="91425" bIns="91425" anchor="ctr"/>
            <a:lstStyle/>
            <a:p>
              <a:pPr marL="0" marR="0" lvl="0" indent="0" algn="l" defTabSz="1219170" rtl="0" eaLnBrk="1" fontAlgn="base"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grpSp>
      <p:sp>
        <p:nvSpPr>
          <p:cNvPr id="33" name="Google Shape;885;p31"/>
          <p:cNvSpPr/>
          <p:nvPr/>
        </p:nvSpPr>
        <p:spPr>
          <a:xfrm rot="10800000">
            <a:off x="10253133" y="-228600"/>
            <a:ext cx="2269067" cy="3073400"/>
          </a:xfrm>
          <a:custGeom>
            <a:avLst/>
            <a:gdLst/>
            <a:ahLst/>
            <a:cxnLst/>
            <a:rect l="l" t="t" r="r" b="b"/>
            <a:pathLst>
              <a:path w="29738" h="40284" extrusionOk="0">
                <a:moveTo>
                  <a:pt x="20659" y="0"/>
                </a:moveTo>
                <a:cubicBezTo>
                  <a:pt x="17022" y="4411"/>
                  <a:pt x="13953" y="10291"/>
                  <a:pt x="14882" y="16326"/>
                </a:cubicBezTo>
                <a:lnTo>
                  <a:pt x="14701" y="16584"/>
                </a:lnTo>
                <a:cubicBezTo>
                  <a:pt x="14340" y="17177"/>
                  <a:pt x="13979" y="17770"/>
                  <a:pt x="13669" y="18389"/>
                </a:cubicBezTo>
                <a:cubicBezTo>
                  <a:pt x="13205" y="13308"/>
                  <a:pt x="12406" y="8228"/>
                  <a:pt x="11271" y="3250"/>
                </a:cubicBezTo>
                <a:lnTo>
                  <a:pt x="11271" y="3250"/>
                </a:lnTo>
                <a:cubicBezTo>
                  <a:pt x="9698" y="8486"/>
                  <a:pt x="10497" y="14185"/>
                  <a:pt x="13463" y="18776"/>
                </a:cubicBezTo>
                <a:cubicBezTo>
                  <a:pt x="12844" y="19988"/>
                  <a:pt x="12303" y="21200"/>
                  <a:pt x="11813" y="22490"/>
                </a:cubicBezTo>
                <a:cubicBezTo>
                  <a:pt x="10342" y="17693"/>
                  <a:pt x="8150" y="12354"/>
                  <a:pt x="4540" y="8743"/>
                </a:cubicBezTo>
                <a:lnTo>
                  <a:pt x="4540" y="8743"/>
                </a:lnTo>
                <a:cubicBezTo>
                  <a:pt x="6551" y="13412"/>
                  <a:pt x="7634" y="19086"/>
                  <a:pt x="11658" y="22928"/>
                </a:cubicBezTo>
                <a:cubicBezTo>
                  <a:pt x="11451" y="23444"/>
                  <a:pt x="11271" y="23960"/>
                  <a:pt x="11116" y="24502"/>
                </a:cubicBezTo>
                <a:cubicBezTo>
                  <a:pt x="7067" y="22206"/>
                  <a:pt x="4978" y="18183"/>
                  <a:pt x="2579" y="14495"/>
                </a:cubicBezTo>
                <a:lnTo>
                  <a:pt x="2579" y="14495"/>
                </a:lnTo>
                <a:cubicBezTo>
                  <a:pt x="3559" y="18802"/>
                  <a:pt x="5571" y="24579"/>
                  <a:pt x="10884" y="25250"/>
                </a:cubicBezTo>
                <a:cubicBezTo>
                  <a:pt x="10729" y="25765"/>
                  <a:pt x="10652" y="25997"/>
                  <a:pt x="10420" y="26926"/>
                </a:cubicBezTo>
                <a:cubicBezTo>
                  <a:pt x="6758" y="25688"/>
                  <a:pt x="2786" y="24553"/>
                  <a:pt x="0" y="21226"/>
                </a:cubicBezTo>
                <a:lnTo>
                  <a:pt x="0" y="21226"/>
                </a:lnTo>
                <a:cubicBezTo>
                  <a:pt x="136" y="25466"/>
                  <a:pt x="4517" y="27533"/>
                  <a:pt x="8624" y="27533"/>
                </a:cubicBezTo>
                <a:cubicBezTo>
                  <a:pt x="9188" y="27533"/>
                  <a:pt x="9748" y="27494"/>
                  <a:pt x="10291" y="27416"/>
                </a:cubicBezTo>
                <a:lnTo>
                  <a:pt x="10291" y="27416"/>
                </a:lnTo>
                <a:cubicBezTo>
                  <a:pt x="10162" y="27932"/>
                  <a:pt x="10033" y="28422"/>
                  <a:pt x="9930" y="28938"/>
                </a:cubicBezTo>
                <a:cubicBezTo>
                  <a:pt x="7962" y="29088"/>
                  <a:pt x="5995" y="29292"/>
                  <a:pt x="3944" y="29292"/>
                </a:cubicBezTo>
                <a:cubicBezTo>
                  <a:pt x="2822" y="29292"/>
                  <a:pt x="1676" y="29231"/>
                  <a:pt x="490" y="29067"/>
                </a:cubicBezTo>
                <a:lnTo>
                  <a:pt x="490" y="29067"/>
                </a:lnTo>
                <a:cubicBezTo>
                  <a:pt x="1849" y="30026"/>
                  <a:pt x="3422" y="30331"/>
                  <a:pt x="5062" y="30331"/>
                </a:cubicBezTo>
                <a:cubicBezTo>
                  <a:pt x="6596" y="30331"/>
                  <a:pt x="8190" y="30064"/>
                  <a:pt x="9723" y="29814"/>
                </a:cubicBezTo>
                <a:lnTo>
                  <a:pt x="9723" y="29814"/>
                </a:lnTo>
                <a:cubicBezTo>
                  <a:pt x="9620" y="30253"/>
                  <a:pt x="9543" y="30666"/>
                  <a:pt x="9466" y="31104"/>
                </a:cubicBezTo>
                <a:cubicBezTo>
                  <a:pt x="6912" y="31517"/>
                  <a:pt x="4617" y="33245"/>
                  <a:pt x="1960" y="34122"/>
                </a:cubicBezTo>
                <a:cubicBezTo>
                  <a:pt x="2357" y="34238"/>
                  <a:pt x="2774" y="34290"/>
                  <a:pt x="3202" y="34290"/>
                </a:cubicBezTo>
                <a:cubicBezTo>
                  <a:pt x="5248" y="34290"/>
                  <a:pt x="7562" y="33085"/>
                  <a:pt x="9311" y="31826"/>
                </a:cubicBezTo>
                <a:lnTo>
                  <a:pt x="9311" y="31826"/>
                </a:lnTo>
                <a:cubicBezTo>
                  <a:pt x="8167" y="38164"/>
                  <a:pt x="7894" y="40283"/>
                  <a:pt x="8013" y="40283"/>
                </a:cubicBezTo>
                <a:cubicBezTo>
                  <a:pt x="8206" y="40283"/>
                  <a:pt x="9423" y="34747"/>
                  <a:pt x="9646" y="32548"/>
                </a:cubicBezTo>
                <a:cubicBezTo>
                  <a:pt x="10136" y="34431"/>
                  <a:pt x="11967" y="36881"/>
                  <a:pt x="14159" y="36984"/>
                </a:cubicBezTo>
                <a:cubicBezTo>
                  <a:pt x="12483" y="35592"/>
                  <a:pt x="12122" y="32780"/>
                  <a:pt x="9852" y="31491"/>
                </a:cubicBezTo>
                <a:cubicBezTo>
                  <a:pt x="9956" y="30949"/>
                  <a:pt x="10059" y="30382"/>
                  <a:pt x="10188" y="29814"/>
                </a:cubicBezTo>
                <a:cubicBezTo>
                  <a:pt x="11451" y="32445"/>
                  <a:pt x="15681" y="33941"/>
                  <a:pt x="18415" y="34508"/>
                </a:cubicBezTo>
                <a:cubicBezTo>
                  <a:pt x="15733" y="33116"/>
                  <a:pt x="13747" y="29557"/>
                  <a:pt x="10368" y="29067"/>
                </a:cubicBezTo>
                <a:cubicBezTo>
                  <a:pt x="10471" y="28499"/>
                  <a:pt x="10626" y="27958"/>
                  <a:pt x="10755" y="27416"/>
                </a:cubicBezTo>
                <a:cubicBezTo>
                  <a:pt x="13341" y="28949"/>
                  <a:pt x="16615" y="30151"/>
                  <a:pt x="19857" y="30151"/>
                </a:cubicBezTo>
                <a:cubicBezTo>
                  <a:pt x="21141" y="30151"/>
                  <a:pt x="22421" y="29963"/>
                  <a:pt x="23650" y="29531"/>
                </a:cubicBezTo>
                <a:lnTo>
                  <a:pt x="23650" y="29531"/>
                </a:lnTo>
                <a:cubicBezTo>
                  <a:pt x="23516" y="29538"/>
                  <a:pt x="23382" y="29542"/>
                  <a:pt x="23248" y="29542"/>
                </a:cubicBezTo>
                <a:cubicBezTo>
                  <a:pt x="19522" y="29542"/>
                  <a:pt x="15846" y="26761"/>
                  <a:pt x="11908" y="26761"/>
                </a:cubicBezTo>
                <a:cubicBezTo>
                  <a:pt x="11577" y="26761"/>
                  <a:pt x="11245" y="26780"/>
                  <a:pt x="10910" y="26823"/>
                </a:cubicBezTo>
                <a:cubicBezTo>
                  <a:pt x="11013" y="26359"/>
                  <a:pt x="11142" y="25894"/>
                  <a:pt x="11400" y="25017"/>
                </a:cubicBezTo>
                <a:cubicBezTo>
                  <a:pt x="14088" y="25693"/>
                  <a:pt x="17223" y="26342"/>
                  <a:pt x="19887" y="26342"/>
                </a:cubicBezTo>
                <a:cubicBezTo>
                  <a:pt x="21696" y="26342"/>
                  <a:pt x="23288" y="26042"/>
                  <a:pt x="24373" y="25250"/>
                </a:cubicBezTo>
                <a:lnTo>
                  <a:pt x="24373" y="25250"/>
                </a:lnTo>
                <a:cubicBezTo>
                  <a:pt x="23649" y="25368"/>
                  <a:pt x="22922" y="25416"/>
                  <a:pt x="22193" y="25416"/>
                </a:cubicBezTo>
                <a:cubicBezTo>
                  <a:pt x="19226" y="25416"/>
                  <a:pt x="16227" y="24628"/>
                  <a:pt x="13264" y="24628"/>
                </a:cubicBezTo>
                <a:cubicBezTo>
                  <a:pt x="12675" y="24628"/>
                  <a:pt x="12088" y="24659"/>
                  <a:pt x="11503" y="24734"/>
                </a:cubicBezTo>
                <a:cubicBezTo>
                  <a:pt x="11684" y="24141"/>
                  <a:pt x="11890" y="23547"/>
                  <a:pt x="12096" y="22954"/>
                </a:cubicBezTo>
                <a:cubicBezTo>
                  <a:pt x="13934" y="23651"/>
                  <a:pt x="15855" y="23994"/>
                  <a:pt x="17767" y="23994"/>
                </a:cubicBezTo>
                <a:cubicBezTo>
                  <a:pt x="20523" y="23994"/>
                  <a:pt x="23262" y="23282"/>
                  <a:pt x="25714" y="21897"/>
                </a:cubicBezTo>
                <a:lnTo>
                  <a:pt x="25714" y="21897"/>
                </a:lnTo>
                <a:cubicBezTo>
                  <a:pt x="24100" y="22475"/>
                  <a:pt x="22386" y="22662"/>
                  <a:pt x="20631" y="22662"/>
                </a:cubicBezTo>
                <a:cubicBezTo>
                  <a:pt x="17926" y="22662"/>
                  <a:pt x="15122" y="22218"/>
                  <a:pt x="12431" y="22077"/>
                </a:cubicBezTo>
                <a:cubicBezTo>
                  <a:pt x="12793" y="21175"/>
                  <a:pt x="12844" y="21020"/>
                  <a:pt x="13566" y="19524"/>
                </a:cubicBezTo>
                <a:cubicBezTo>
                  <a:pt x="14461" y="19680"/>
                  <a:pt x="15415" y="19765"/>
                  <a:pt x="16388" y="19765"/>
                </a:cubicBezTo>
                <a:cubicBezTo>
                  <a:pt x="20240" y="19765"/>
                  <a:pt x="24403" y="18438"/>
                  <a:pt x="26462" y="14959"/>
                </a:cubicBezTo>
                <a:lnTo>
                  <a:pt x="26462" y="14959"/>
                </a:lnTo>
                <a:cubicBezTo>
                  <a:pt x="22722" y="17744"/>
                  <a:pt x="17925" y="17744"/>
                  <a:pt x="13747" y="19137"/>
                </a:cubicBezTo>
                <a:cubicBezTo>
                  <a:pt x="14211" y="18234"/>
                  <a:pt x="14701" y="17332"/>
                  <a:pt x="15268" y="16481"/>
                </a:cubicBezTo>
                <a:cubicBezTo>
                  <a:pt x="21071" y="15526"/>
                  <a:pt x="27983" y="10936"/>
                  <a:pt x="29221" y="7841"/>
                </a:cubicBezTo>
                <a:lnTo>
                  <a:pt x="29221" y="7841"/>
                </a:lnTo>
                <a:cubicBezTo>
                  <a:pt x="25121" y="10858"/>
                  <a:pt x="20194" y="13360"/>
                  <a:pt x="15630" y="16016"/>
                </a:cubicBezTo>
                <a:cubicBezTo>
                  <a:pt x="18931" y="11271"/>
                  <a:pt x="28731" y="5829"/>
                  <a:pt x="29737" y="1032"/>
                </a:cubicBezTo>
                <a:lnTo>
                  <a:pt x="29737" y="1032"/>
                </a:lnTo>
                <a:cubicBezTo>
                  <a:pt x="27803" y="3173"/>
                  <a:pt x="25249" y="4668"/>
                  <a:pt x="22954" y="6396"/>
                </a:cubicBezTo>
                <a:cubicBezTo>
                  <a:pt x="19369" y="8821"/>
                  <a:pt x="18080" y="12483"/>
                  <a:pt x="15243" y="15759"/>
                </a:cubicBezTo>
                <a:cubicBezTo>
                  <a:pt x="16223" y="10368"/>
                  <a:pt x="19627" y="5649"/>
                  <a:pt x="20659" y="0"/>
                </a:cubicBezTo>
                <a:close/>
              </a:path>
            </a:pathLst>
          </a:custGeom>
          <a:solidFill>
            <a:schemeClr val="accent3"/>
          </a:solidFill>
          <a:ln>
            <a:noFill/>
          </a:ln>
        </p:spPr>
        <p:txBody>
          <a:bodyPr spcFirstLastPara="1" lIns="121900" tIns="121900" rIns="121900" bIns="121900" anchor="ctr"/>
          <a:lstStyle/>
          <a:p>
            <a:pPr marL="0" marR="0" lvl="0" indent="0" algn="l" defTabSz="1219170" rtl="0" eaLnBrk="1" fontAlgn="base"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sp>
        <p:nvSpPr>
          <p:cNvPr id="34" name="Google Shape;886;p31"/>
          <p:cNvSpPr>
            <a:spLocks/>
          </p:cNvSpPr>
          <p:nvPr/>
        </p:nvSpPr>
        <p:spPr bwMode="auto">
          <a:xfrm rot="16200000" flipH="1">
            <a:off x="9877425" y="-712259"/>
            <a:ext cx="1492251" cy="2023533"/>
          </a:xfrm>
          <a:custGeom>
            <a:avLst/>
            <a:gdLst>
              <a:gd name="T0" fmla="*/ 793295456 w 29738"/>
              <a:gd name="T1" fmla="*/ 872965285 h 40284"/>
              <a:gd name="T2" fmla="*/ 728635873 w 29738"/>
              <a:gd name="T3" fmla="*/ 983275693 h 40284"/>
              <a:gd name="T4" fmla="*/ 600808179 w 29738"/>
              <a:gd name="T5" fmla="*/ 173780645 h 40284"/>
              <a:gd name="T6" fmla="*/ 629701091 w 29738"/>
              <a:gd name="T7" fmla="*/ 1202559503 h 40284"/>
              <a:gd name="T8" fmla="*/ 242008504 w 29738"/>
              <a:gd name="T9" fmla="*/ 467496026 h 40284"/>
              <a:gd name="T10" fmla="*/ 592546368 w 29738"/>
              <a:gd name="T11" fmla="*/ 1310143385 h 40284"/>
              <a:gd name="T12" fmla="*/ 137476127 w 29738"/>
              <a:gd name="T13" fmla="*/ 775059681 h 40284"/>
              <a:gd name="T14" fmla="*/ 555445500 w 29738"/>
              <a:gd name="T15" fmla="*/ 1439756437 h 40284"/>
              <a:gd name="T16" fmla="*/ 0 w 29738"/>
              <a:gd name="T17" fmla="*/ 1134971825 h 40284"/>
              <a:gd name="T18" fmla="*/ 548568918 w 29738"/>
              <a:gd name="T19" fmla="*/ 1465956959 h 40284"/>
              <a:gd name="T20" fmla="*/ 529325870 w 29738"/>
              <a:gd name="T21" fmla="*/ 1547338925 h 40284"/>
              <a:gd name="T22" fmla="*/ 26119630 w 29738"/>
              <a:gd name="T23" fmla="*/ 1554236803 h 40284"/>
              <a:gd name="T24" fmla="*/ 269833449 w 29738"/>
              <a:gd name="T25" fmla="*/ 1621824444 h 40284"/>
              <a:gd name="T26" fmla="*/ 518292169 w 29738"/>
              <a:gd name="T27" fmla="*/ 1594180489 h 40284"/>
              <a:gd name="T28" fmla="*/ 104478522 w 29738"/>
              <a:gd name="T29" fmla="*/ 1824532099 h 40284"/>
              <a:gd name="T30" fmla="*/ 496329657 w 29738"/>
              <a:gd name="T31" fmla="*/ 1701762977 h 40284"/>
              <a:gd name="T32" fmla="*/ 427139052 w 29738"/>
              <a:gd name="T33" fmla="*/ 2147483646 h 40284"/>
              <a:gd name="T34" fmla="*/ 754755503 w 29738"/>
              <a:gd name="T35" fmla="*/ 1977566667 h 40284"/>
              <a:gd name="T36" fmla="*/ 543078996 w 29738"/>
              <a:gd name="T37" fmla="*/ 1594180489 h 40284"/>
              <a:gd name="T38" fmla="*/ 552673611 w 29738"/>
              <a:gd name="T39" fmla="*/ 1554236803 h 40284"/>
              <a:gd name="T40" fmla="*/ 1058491640 w 29738"/>
              <a:gd name="T41" fmla="*/ 1612200077 h 40284"/>
              <a:gd name="T42" fmla="*/ 1260679775 w 29738"/>
              <a:gd name="T43" fmla="*/ 1579047803 h 40284"/>
              <a:gd name="T44" fmla="*/ 634764685 w 29738"/>
              <a:gd name="T45" fmla="*/ 1430933994 h 40284"/>
              <a:gd name="T46" fmla="*/ 607684761 w 29738"/>
              <a:gd name="T47" fmla="*/ 1337680912 h 40284"/>
              <a:gd name="T48" fmla="*/ 1299221158 w 29738"/>
              <a:gd name="T49" fmla="*/ 1350139626 h 40284"/>
              <a:gd name="T50" fmla="*/ 1183013518 w 29738"/>
              <a:gd name="T51" fmla="*/ 1359014586 h 40284"/>
              <a:gd name="T52" fmla="*/ 613176076 w 29738"/>
              <a:gd name="T53" fmla="*/ 1322548189 h 40284"/>
              <a:gd name="T54" fmla="*/ 947082718 w 29738"/>
              <a:gd name="T55" fmla="*/ 1282979168 h 40284"/>
              <a:gd name="T56" fmla="*/ 1370703468 w 29738"/>
              <a:gd name="T57" fmla="*/ 1170850625 h 40284"/>
              <a:gd name="T58" fmla="*/ 662643485 w 29738"/>
              <a:gd name="T59" fmla="*/ 1180476423 h 40284"/>
              <a:gd name="T60" fmla="*/ 873573541 w 29738"/>
              <a:gd name="T61" fmla="*/ 1056851428 h 40284"/>
              <a:gd name="T62" fmla="*/ 1410576224 w 29738"/>
              <a:gd name="T63" fmla="*/ 799870681 h 40284"/>
              <a:gd name="T64" fmla="*/ 813871346 w 29738"/>
              <a:gd name="T65" fmla="*/ 881252647 h 40284"/>
              <a:gd name="T66" fmla="*/ 1557647004 w 29738"/>
              <a:gd name="T67" fmla="*/ 419264978 h 40284"/>
              <a:gd name="T68" fmla="*/ 1585151864 w 29738"/>
              <a:gd name="T69" fmla="*/ 55181444 h 40284"/>
              <a:gd name="T70" fmla="*/ 1223580300 w 29738"/>
              <a:gd name="T71" fmla="*/ 341998984 h 40284"/>
              <a:gd name="T72" fmla="*/ 1101242529 w 29738"/>
              <a:gd name="T73" fmla="*/ 0 h 4028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9738" h="40284" extrusionOk="0">
                <a:moveTo>
                  <a:pt x="20659" y="0"/>
                </a:moveTo>
                <a:cubicBezTo>
                  <a:pt x="17022" y="4411"/>
                  <a:pt x="13953" y="10291"/>
                  <a:pt x="14882" y="16326"/>
                </a:cubicBezTo>
                <a:lnTo>
                  <a:pt x="14701" y="16584"/>
                </a:lnTo>
                <a:cubicBezTo>
                  <a:pt x="14340" y="17177"/>
                  <a:pt x="13979" y="17770"/>
                  <a:pt x="13669" y="18389"/>
                </a:cubicBezTo>
                <a:cubicBezTo>
                  <a:pt x="13205" y="13308"/>
                  <a:pt x="12406" y="8228"/>
                  <a:pt x="11271" y="3250"/>
                </a:cubicBezTo>
                <a:cubicBezTo>
                  <a:pt x="9698" y="8486"/>
                  <a:pt x="10497" y="14185"/>
                  <a:pt x="13463" y="18776"/>
                </a:cubicBezTo>
                <a:cubicBezTo>
                  <a:pt x="12844" y="19988"/>
                  <a:pt x="12303" y="21200"/>
                  <a:pt x="11813" y="22490"/>
                </a:cubicBezTo>
                <a:cubicBezTo>
                  <a:pt x="10342" y="17693"/>
                  <a:pt x="8150" y="12354"/>
                  <a:pt x="4540" y="8743"/>
                </a:cubicBezTo>
                <a:cubicBezTo>
                  <a:pt x="6551" y="13412"/>
                  <a:pt x="7634" y="19086"/>
                  <a:pt x="11658" y="22928"/>
                </a:cubicBezTo>
                <a:cubicBezTo>
                  <a:pt x="11451" y="23444"/>
                  <a:pt x="11271" y="23960"/>
                  <a:pt x="11116" y="24502"/>
                </a:cubicBezTo>
                <a:cubicBezTo>
                  <a:pt x="7067" y="22206"/>
                  <a:pt x="4978" y="18183"/>
                  <a:pt x="2579" y="14495"/>
                </a:cubicBezTo>
                <a:cubicBezTo>
                  <a:pt x="3559" y="18802"/>
                  <a:pt x="5571" y="24579"/>
                  <a:pt x="10884" y="25250"/>
                </a:cubicBezTo>
                <a:cubicBezTo>
                  <a:pt x="10729" y="25765"/>
                  <a:pt x="10652" y="25997"/>
                  <a:pt x="10420" y="26926"/>
                </a:cubicBezTo>
                <a:cubicBezTo>
                  <a:pt x="6758" y="25688"/>
                  <a:pt x="2786" y="24553"/>
                  <a:pt x="0" y="21226"/>
                </a:cubicBezTo>
                <a:cubicBezTo>
                  <a:pt x="136" y="25466"/>
                  <a:pt x="4517" y="27533"/>
                  <a:pt x="8624" y="27533"/>
                </a:cubicBezTo>
                <a:cubicBezTo>
                  <a:pt x="9188" y="27533"/>
                  <a:pt x="9748" y="27494"/>
                  <a:pt x="10291" y="27416"/>
                </a:cubicBezTo>
                <a:cubicBezTo>
                  <a:pt x="10162" y="27932"/>
                  <a:pt x="10033" y="28422"/>
                  <a:pt x="9930" y="28938"/>
                </a:cubicBezTo>
                <a:cubicBezTo>
                  <a:pt x="7962" y="29088"/>
                  <a:pt x="5995" y="29292"/>
                  <a:pt x="3944" y="29292"/>
                </a:cubicBezTo>
                <a:cubicBezTo>
                  <a:pt x="2822" y="29292"/>
                  <a:pt x="1676" y="29231"/>
                  <a:pt x="490" y="29067"/>
                </a:cubicBezTo>
                <a:cubicBezTo>
                  <a:pt x="1849" y="30026"/>
                  <a:pt x="3422" y="30331"/>
                  <a:pt x="5062" y="30331"/>
                </a:cubicBezTo>
                <a:cubicBezTo>
                  <a:pt x="6596" y="30331"/>
                  <a:pt x="8190" y="30064"/>
                  <a:pt x="9723" y="29814"/>
                </a:cubicBezTo>
                <a:cubicBezTo>
                  <a:pt x="9620" y="30253"/>
                  <a:pt x="9543" y="30666"/>
                  <a:pt x="9466" y="31104"/>
                </a:cubicBezTo>
                <a:cubicBezTo>
                  <a:pt x="6912" y="31517"/>
                  <a:pt x="4617" y="33245"/>
                  <a:pt x="1960" y="34122"/>
                </a:cubicBezTo>
                <a:cubicBezTo>
                  <a:pt x="2357" y="34238"/>
                  <a:pt x="2774" y="34290"/>
                  <a:pt x="3202" y="34290"/>
                </a:cubicBezTo>
                <a:cubicBezTo>
                  <a:pt x="5248" y="34290"/>
                  <a:pt x="7562" y="33085"/>
                  <a:pt x="9311" y="31826"/>
                </a:cubicBezTo>
                <a:cubicBezTo>
                  <a:pt x="8167" y="38164"/>
                  <a:pt x="7894" y="40283"/>
                  <a:pt x="8013" y="40283"/>
                </a:cubicBezTo>
                <a:cubicBezTo>
                  <a:pt x="8206" y="40283"/>
                  <a:pt x="9423" y="34747"/>
                  <a:pt x="9646" y="32548"/>
                </a:cubicBezTo>
                <a:cubicBezTo>
                  <a:pt x="10136" y="34431"/>
                  <a:pt x="11967" y="36881"/>
                  <a:pt x="14159" y="36984"/>
                </a:cubicBezTo>
                <a:cubicBezTo>
                  <a:pt x="12483" y="35592"/>
                  <a:pt x="12122" y="32780"/>
                  <a:pt x="9852" y="31491"/>
                </a:cubicBezTo>
                <a:cubicBezTo>
                  <a:pt x="9956" y="30949"/>
                  <a:pt x="10059" y="30382"/>
                  <a:pt x="10188" y="29814"/>
                </a:cubicBezTo>
                <a:cubicBezTo>
                  <a:pt x="11451" y="32445"/>
                  <a:pt x="15681" y="33941"/>
                  <a:pt x="18415" y="34508"/>
                </a:cubicBezTo>
                <a:cubicBezTo>
                  <a:pt x="15733" y="33116"/>
                  <a:pt x="13747" y="29557"/>
                  <a:pt x="10368" y="29067"/>
                </a:cubicBezTo>
                <a:cubicBezTo>
                  <a:pt x="10471" y="28499"/>
                  <a:pt x="10626" y="27958"/>
                  <a:pt x="10755" y="27416"/>
                </a:cubicBezTo>
                <a:cubicBezTo>
                  <a:pt x="13341" y="28949"/>
                  <a:pt x="16615" y="30151"/>
                  <a:pt x="19857" y="30151"/>
                </a:cubicBezTo>
                <a:cubicBezTo>
                  <a:pt x="21141" y="30151"/>
                  <a:pt x="22421" y="29963"/>
                  <a:pt x="23650" y="29531"/>
                </a:cubicBezTo>
                <a:cubicBezTo>
                  <a:pt x="23516" y="29538"/>
                  <a:pt x="23382" y="29542"/>
                  <a:pt x="23248" y="29542"/>
                </a:cubicBezTo>
                <a:cubicBezTo>
                  <a:pt x="19522" y="29542"/>
                  <a:pt x="15846" y="26761"/>
                  <a:pt x="11908" y="26761"/>
                </a:cubicBezTo>
                <a:cubicBezTo>
                  <a:pt x="11577" y="26761"/>
                  <a:pt x="11245" y="26780"/>
                  <a:pt x="10910" y="26823"/>
                </a:cubicBezTo>
                <a:cubicBezTo>
                  <a:pt x="11013" y="26359"/>
                  <a:pt x="11142" y="25894"/>
                  <a:pt x="11400" y="25017"/>
                </a:cubicBezTo>
                <a:cubicBezTo>
                  <a:pt x="14088" y="25693"/>
                  <a:pt x="17223" y="26342"/>
                  <a:pt x="19887" y="26342"/>
                </a:cubicBezTo>
                <a:cubicBezTo>
                  <a:pt x="21696" y="26342"/>
                  <a:pt x="23288" y="26042"/>
                  <a:pt x="24373" y="25250"/>
                </a:cubicBezTo>
                <a:cubicBezTo>
                  <a:pt x="23649" y="25368"/>
                  <a:pt x="22922" y="25416"/>
                  <a:pt x="22193" y="25416"/>
                </a:cubicBezTo>
                <a:cubicBezTo>
                  <a:pt x="19226" y="25416"/>
                  <a:pt x="16227" y="24628"/>
                  <a:pt x="13264" y="24628"/>
                </a:cubicBezTo>
                <a:cubicBezTo>
                  <a:pt x="12675" y="24628"/>
                  <a:pt x="12088" y="24659"/>
                  <a:pt x="11503" y="24734"/>
                </a:cubicBezTo>
                <a:cubicBezTo>
                  <a:pt x="11684" y="24141"/>
                  <a:pt x="11890" y="23547"/>
                  <a:pt x="12096" y="22954"/>
                </a:cubicBezTo>
                <a:cubicBezTo>
                  <a:pt x="13934" y="23651"/>
                  <a:pt x="15855" y="23994"/>
                  <a:pt x="17767" y="23994"/>
                </a:cubicBezTo>
                <a:cubicBezTo>
                  <a:pt x="20523" y="23994"/>
                  <a:pt x="23262" y="23282"/>
                  <a:pt x="25714" y="21897"/>
                </a:cubicBezTo>
                <a:cubicBezTo>
                  <a:pt x="24100" y="22475"/>
                  <a:pt x="22386" y="22662"/>
                  <a:pt x="20631" y="22662"/>
                </a:cubicBezTo>
                <a:cubicBezTo>
                  <a:pt x="17926" y="22662"/>
                  <a:pt x="15122" y="22218"/>
                  <a:pt x="12431" y="22077"/>
                </a:cubicBezTo>
                <a:cubicBezTo>
                  <a:pt x="12793" y="21175"/>
                  <a:pt x="12844" y="21020"/>
                  <a:pt x="13566" y="19524"/>
                </a:cubicBezTo>
                <a:cubicBezTo>
                  <a:pt x="14461" y="19680"/>
                  <a:pt x="15415" y="19765"/>
                  <a:pt x="16388" y="19765"/>
                </a:cubicBezTo>
                <a:cubicBezTo>
                  <a:pt x="20240" y="19765"/>
                  <a:pt x="24403" y="18438"/>
                  <a:pt x="26462" y="14959"/>
                </a:cubicBezTo>
                <a:cubicBezTo>
                  <a:pt x="22722" y="17744"/>
                  <a:pt x="17925" y="17744"/>
                  <a:pt x="13747" y="19137"/>
                </a:cubicBezTo>
                <a:cubicBezTo>
                  <a:pt x="14211" y="18234"/>
                  <a:pt x="14701" y="17332"/>
                  <a:pt x="15268" y="16481"/>
                </a:cubicBezTo>
                <a:cubicBezTo>
                  <a:pt x="21071" y="15526"/>
                  <a:pt x="27983" y="10936"/>
                  <a:pt x="29221" y="7841"/>
                </a:cubicBezTo>
                <a:cubicBezTo>
                  <a:pt x="25121" y="10858"/>
                  <a:pt x="20194" y="13360"/>
                  <a:pt x="15630" y="16016"/>
                </a:cubicBezTo>
                <a:cubicBezTo>
                  <a:pt x="18931" y="11271"/>
                  <a:pt x="28731" y="5829"/>
                  <a:pt x="29737" y="1032"/>
                </a:cubicBezTo>
                <a:cubicBezTo>
                  <a:pt x="27803" y="3173"/>
                  <a:pt x="25249" y="4668"/>
                  <a:pt x="22954" y="6396"/>
                </a:cubicBezTo>
                <a:cubicBezTo>
                  <a:pt x="19369" y="8821"/>
                  <a:pt x="18080" y="12483"/>
                  <a:pt x="15243" y="15759"/>
                </a:cubicBezTo>
                <a:cubicBezTo>
                  <a:pt x="16223" y="10368"/>
                  <a:pt x="19627" y="5649"/>
                  <a:pt x="20659" y="0"/>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lIns="121900" tIns="121900" rIns="121900" bIns="121900" anchor="ctr"/>
          <a:lstStyle/>
          <a:p>
            <a:pPr marL="0" marR="0" lvl="0" indent="0" algn="l" defTabSz="121917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sp>
        <p:nvSpPr>
          <p:cNvPr id="35" name="Google Shape;887;p31"/>
          <p:cNvSpPr/>
          <p:nvPr/>
        </p:nvSpPr>
        <p:spPr>
          <a:xfrm rot="5400000">
            <a:off x="-182034" y="-753534"/>
            <a:ext cx="2300817" cy="3117851"/>
          </a:xfrm>
          <a:custGeom>
            <a:avLst/>
            <a:gdLst/>
            <a:ahLst/>
            <a:cxnLst/>
            <a:rect l="l" t="t" r="r" b="b"/>
            <a:pathLst>
              <a:path w="29738" h="40284" extrusionOk="0">
                <a:moveTo>
                  <a:pt x="20659" y="0"/>
                </a:moveTo>
                <a:cubicBezTo>
                  <a:pt x="17022" y="4411"/>
                  <a:pt x="13953" y="10291"/>
                  <a:pt x="14882" y="16326"/>
                </a:cubicBezTo>
                <a:lnTo>
                  <a:pt x="14701" y="16584"/>
                </a:lnTo>
                <a:cubicBezTo>
                  <a:pt x="14340" y="17177"/>
                  <a:pt x="13979" y="17770"/>
                  <a:pt x="13669" y="18389"/>
                </a:cubicBezTo>
                <a:cubicBezTo>
                  <a:pt x="13205" y="13308"/>
                  <a:pt x="12406" y="8228"/>
                  <a:pt x="11271" y="3250"/>
                </a:cubicBezTo>
                <a:lnTo>
                  <a:pt x="11271" y="3250"/>
                </a:lnTo>
                <a:cubicBezTo>
                  <a:pt x="9698" y="8486"/>
                  <a:pt x="10497" y="14185"/>
                  <a:pt x="13463" y="18776"/>
                </a:cubicBezTo>
                <a:cubicBezTo>
                  <a:pt x="12844" y="19988"/>
                  <a:pt x="12303" y="21200"/>
                  <a:pt x="11813" y="22490"/>
                </a:cubicBezTo>
                <a:cubicBezTo>
                  <a:pt x="10342" y="17693"/>
                  <a:pt x="8150" y="12354"/>
                  <a:pt x="4540" y="8743"/>
                </a:cubicBezTo>
                <a:lnTo>
                  <a:pt x="4540" y="8743"/>
                </a:lnTo>
                <a:cubicBezTo>
                  <a:pt x="6551" y="13412"/>
                  <a:pt x="7634" y="19086"/>
                  <a:pt x="11658" y="22928"/>
                </a:cubicBezTo>
                <a:cubicBezTo>
                  <a:pt x="11451" y="23444"/>
                  <a:pt x="11271" y="23960"/>
                  <a:pt x="11116" y="24502"/>
                </a:cubicBezTo>
                <a:cubicBezTo>
                  <a:pt x="7067" y="22206"/>
                  <a:pt x="4978" y="18183"/>
                  <a:pt x="2579" y="14495"/>
                </a:cubicBezTo>
                <a:lnTo>
                  <a:pt x="2579" y="14495"/>
                </a:lnTo>
                <a:cubicBezTo>
                  <a:pt x="3559" y="18802"/>
                  <a:pt x="5571" y="24579"/>
                  <a:pt x="10884" y="25250"/>
                </a:cubicBezTo>
                <a:cubicBezTo>
                  <a:pt x="10729" y="25765"/>
                  <a:pt x="10652" y="25997"/>
                  <a:pt x="10420" y="26926"/>
                </a:cubicBezTo>
                <a:cubicBezTo>
                  <a:pt x="6758" y="25688"/>
                  <a:pt x="2786" y="24553"/>
                  <a:pt x="0" y="21226"/>
                </a:cubicBezTo>
                <a:lnTo>
                  <a:pt x="0" y="21226"/>
                </a:lnTo>
                <a:cubicBezTo>
                  <a:pt x="136" y="25466"/>
                  <a:pt x="4517" y="27533"/>
                  <a:pt x="8624" y="27533"/>
                </a:cubicBezTo>
                <a:cubicBezTo>
                  <a:pt x="9188" y="27533"/>
                  <a:pt x="9748" y="27494"/>
                  <a:pt x="10291" y="27416"/>
                </a:cubicBezTo>
                <a:lnTo>
                  <a:pt x="10291" y="27416"/>
                </a:lnTo>
                <a:cubicBezTo>
                  <a:pt x="10162" y="27932"/>
                  <a:pt x="10033" y="28422"/>
                  <a:pt x="9930" y="28938"/>
                </a:cubicBezTo>
                <a:cubicBezTo>
                  <a:pt x="7962" y="29088"/>
                  <a:pt x="5995" y="29292"/>
                  <a:pt x="3944" y="29292"/>
                </a:cubicBezTo>
                <a:cubicBezTo>
                  <a:pt x="2822" y="29292"/>
                  <a:pt x="1676" y="29231"/>
                  <a:pt x="490" y="29067"/>
                </a:cubicBezTo>
                <a:lnTo>
                  <a:pt x="490" y="29067"/>
                </a:lnTo>
                <a:cubicBezTo>
                  <a:pt x="1849" y="30026"/>
                  <a:pt x="3422" y="30331"/>
                  <a:pt x="5062" y="30331"/>
                </a:cubicBezTo>
                <a:cubicBezTo>
                  <a:pt x="6596" y="30331"/>
                  <a:pt x="8190" y="30064"/>
                  <a:pt x="9723" y="29814"/>
                </a:cubicBezTo>
                <a:lnTo>
                  <a:pt x="9723" y="29814"/>
                </a:lnTo>
                <a:cubicBezTo>
                  <a:pt x="9620" y="30253"/>
                  <a:pt x="9543" y="30666"/>
                  <a:pt x="9466" y="31104"/>
                </a:cubicBezTo>
                <a:cubicBezTo>
                  <a:pt x="6912" y="31517"/>
                  <a:pt x="4617" y="33245"/>
                  <a:pt x="1960" y="34122"/>
                </a:cubicBezTo>
                <a:cubicBezTo>
                  <a:pt x="2357" y="34238"/>
                  <a:pt x="2774" y="34290"/>
                  <a:pt x="3202" y="34290"/>
                </a:cubicBezTo>
                <a:cubicBezTo>
                  <a:pt x="5248" y="34290"/>
                  <a:pt x="7562" y="33085"/>
                  <a:pt x="9311" y="31826"/>
                </a:cubicBezTo>
                <a:lnTo>
                  <a:pt x="9311" y="31826"/>
                </a:lnTo>
                <a:cubicBezTo>
                  <a:pt x="8167" y="38164"/>
                  <a:pt x="7894" y="40283"/>
                  <a:pt x="8013" y="40283"/>
                </a:cubicBezTo>
                <a:cubicBezTo>
                  <a:pt x="8206" y="40283"/>
                  <a:pt x="9423" y="34747"/>
                  <a:pt x="9646" y="32548"/>
                </a:cubicBezTo>
                <a:cubicBezTo>
                  <a:pt x="10136" y="34431"/>
                  <a:pt x="11967" y="36881"/>
                  <a:pt x="14159" y="36984"/>
                </a:cubicBezTo>
                <a:cubicBezTo>
                  <a:pt x="12483" y="35592"/>
                  <a:pt x="12122" y="32780"/>
                  <a:pt x="9852" y="31491"/>
                </a:cubicBezTo>
                <a:cubicBezTo>
                  <a:pt x="9956" y="30949"/>
                  <a:pt x="10059" y="30382"/>
                  <a:pt x="10188" y="29814"/>
                </a:cubicBezTo>
                <a:cubicBezTo>
                  <a:pt x="11451" y="32445"/>
                  <a:pt x="15681" y="33941"/>
                  <a:pt x="18415" y="34508"/>
                </a:cubicBezTo>
                <a:cubicBezTo>
                  <a:pt x="15733" y="33116"/>
                  <a:pt x="13747" y="29557"/>
                  <a:pt x="10368" y="29067"/>
                </a:cubicBezTo>
                <a:cubicBezTo>
                  <a:pt x="10471" y="28499"/>
                  <a:pt x="10626" y="27958"/>
                  <a:pt x="10755" y="27416"/>
                </a:cubicBezTo>
                <a:cubicBezTo>
                  <a:pt x="13341" y="28949"/>
                  <a:pt x="16615" y="30151"/>
                  <a:pt x="19857" y="30151"/>
                </a:cubicBezTo>
                <a:cubicBezTo>
                  <a:pt x="21141" y="30151"/>
                  <a:pt x="22421" y="29963"/>
                  <a:pt x="23650" y="29531"/>
                </a:cubicBezTo>
                <a:lnTo>
                  <a:pt x="23650" y="29531"/>
                </a:lnTo>
                <a:cubicBezTo>
                  <a:pt x="23516" y="29538"/>
                  <a:pt x="23382" y="29542"/>
                  <a:pt x="23248" y="29542"/>
                </a:cubicBezTo>
                <a:cubicBezTo>
                  <a:pt x="19522" y="29542"/>
                  <a:pt x="15846" y="26761"/>
                  <a:pt x="11908" y="26761"/>
                </a:cubicBezTo>
                <a:cubicBezTo>
                  <a:pt x="11577" y="26761"/>
                  <a:pt x="11245" y="26780"/>
                  <a:pt x="10910" y="26823"/>
                </a:cubicBezTo>
                <a:cubicBezTo>
                  <a:pt x="11013" y="26359"/>
                  <a:pt x="11142" y="25894"/>
                  <a:pt x="11400" y="25017"/>
                </a:cubicBezTo>
                <a:cubicBezTo>
                  <a:pt x="14088" y="25693"/>
                  <a:pt x="17223" y="26342"/>
                  <a:pt x="19887" y="26342"/>
                </a:cubicBezTo>
                <a:cubicBezTo>
                  <a:pt x="21696" y="26342"/>
                  <a:pt x="23288" y="26042"/>
                  <a:pt x="24373" y="25250"/>
                </a:cubicBezTo>
                <a:lnTo>
                  <a:pt x="24373" y="25250"/>
                </a:lnTo>
                <a:cubicBezTo>
                  <a:pt x="23649" y="25368"/>
                  <a:pt x="22922" y="25416"/>
                  <a:pt x="22193" y="25416"/>
                </a:cubicBezTo>
                <a:cubicBezTo>
                  <a:pt x="19226" y="25416"/>
                  <a:pt x="16227" y="24628"/>
                  <a:pt x="13264" y="24628"/>
                </a:cubicBezTo>
                <a:cubicBezTo>
                  <a:pt x="12675" y="24628"/>
                  <a:pt x="12088" y="24659"/>
                  <a:pt x="11503" y="24734"/>
                </a:cubicBezTo>
                <a:cubicBezTo>
                  <a:pt x="11684" y="24141"/>
                  <a:pt x="11890" y="23547"/>
                  <a:pt x="12096" y="22954"/>
                </a:cubicBezTo>
                <a:cubicBezTo>
                  <a:pt x="13934" y="23651"/>
                  <a:pt x="15855" y="23994"/>
                  <a:pt x="17767" y="23994"/>
                </a:cubicBezTo>
                <a:cubicBezTo>
                  <a:pt x="20523" y="23994"/>
                  <a:pt x="23262" y="23282"/>
                  <a:pt x="25714" y="21897"/>
                </a:cubicBezTo>
                <a:lnTo>
                  <a:pt x="25714" y="21897"/>
                </a:lnTo>
                <a:cubicBezTo>
                  <a:pt x="24100" y="22475"/>
                  <a:pt x="22386" y="22662"/>
                  <a:pt x="20631" y="22662"/>
                </a:cubicBezTo>
                <a:cubicBezTo>
                  <a:pt x="17926" y="22662"/>
                  <a:pt x="15122" y="22218"/>
                  <a:pt x="12431" y="22077"/>
                </a:cubicBezTo>
                <a:cubicBezTo>
                  <a:pt x="12793" y="21175"/>
                  <a:pt x="12844" y="21020"/>
                  <a:pt x="13566" y="19524"/>
                </a:cubicBezTo>
                <a:cubicBezTo>
                  <a:pt x="14461" y="19680"/>
                  <a:pt x="15415" y="19765"/>
                  <a:pt x="16388" y="19765"/>
                </a:cubicBezTo>
                <a:cubicBezTo>
                  <a:pt x="20240" y="19765"/>
                  <a:pt x="24403" y="18438"/>
                  <a:pt x="26462" y="14959"/>
                </a:cubicBezTo>
                <a:lnTo>
                  <a:pt x="26462" y="14959"/>
                </a:lnTo>
                <a:cubicBezTo>
                  <a:pt x="22722" y="17744"/>
                  <a:pt x="17925" y="17744"/>
                  <a:pt x="13747" y="19137"/>
                </a:cubicBezTo>
                <a:cubicBezTo>
                  <a:pt x="14211" y="18234"/>
                  <a:pt x="14701" y="17332"/>
                  <a:pt x="15268" y="16481"/>
                </a:cubicBezTo>
                <a:cubicBezTo>
                  <a:pt x="21071" y="15526"/>
                  <a:pt x="27983" y="10936"/>
                  <a:pt x="29221" y="7841"/>
                </a:cubicBezTo>
                <a:lnTo>
                  <a:pt x="29221" y="7841"/>
                </a:lnTo>
                <a:cubicBezTo>
                  <a:pt x="25121" y="10858"/>
                  <a:pt x="20194" y="13360"/>
                  <a:pt x="15630" y="16016"/>
                </a:cubicBezTo>
                <a:cubicBezTo>
                  <a:pt x="18931" y="11271"/>
                  <a:pt x="28731" y="5829"/>
                  <a:pt x="29737" y="1032"/>
                </a:cubicBezTo>
                <a:lnTo>
                  <a:pt x="29737" y="1032"/>
                </a:lnTo>
                <a:cubicBezTo>
                  <a:pt x="27803" y="3173"/>
                  <a:pt x="25249" y="4668"/>
                  <a:pt x="22954" y="6396"/>
                </a:cubicBezTo>
                <a:cubicBezTo>
                  <a:pt x="19369" y="8821"/>
                  <a:pt x="18080" y="12483"/>
                  <a:pt x="15243" y="15759"/>
                </a:cubicBezTo>
                <a:cubicBezTo>
                  <a:pt x="16223" y="10368"/>
                  <a:pt x="19627" y="5649"/>
                  <a:pt x="20659" y="0"/>
                </a:cubicBezTo>
                <a:close/>
              </a:path>
            </a:pathLst>
          </a:custGeom>
          <a:solidFill>
            <a:schemeClr val="accent4"/>
          </a:solidFill>
          <a:ln>
            <a:noFill/>
          </a:ln>
        </p:spPr>
        <p:txBody>
          <a:bodyPr spcFirstLastPara="1" lIns="121900" tIns="121900" rIns="121900" bIns="121900" anchor="ctr"/>
          <a:lstStyle/>
          <a:p>
            <a:pPr marL="0" marR="0" lvl="0" indent="0" algn="l" defTabSz="1219170" rtl="0" eaLnBrk="1" fontAlgn="base"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grpSp>
        <p:nvGrpSpPr>
          <p:cNvPr id="36" name="Google Shape;888;p31"/>
          <p:cNvGrpSpPr>
            <a:grpSpLocks/>
          </p:cNvGrpSpPr>
          <p:nvPr/>
        </p:nvGrpSpPr>
        <p:grpSpPr bwMode="auto">
          <a:xfrm rot="10800000" flipH="1">
            <a:off x="-306917" y="2237317"/>
            <a:ext cx="1674284" cy="1346200"/>
            <a:chOff x="4649450" y="3527425"/>
            <a:chExt cx="1224050" cy="983475"/>
          </a:xfrm>
        </p:grpSpPr>
        <p:sp>
          <p:nvSpPr>
            <p:cNvPr id="37" name="Google Shape;889;p31"/>
            <p:cNvSpPr>
              <a:spLocks/>
            </p:cNvSpPr>
            <p:nvPr/>
          </p:nvSpPr>
          <p:spPr bwMode="auto">
            <a:xfrm>
              <a:off x="4649450" y="4150450"/>
              <a:ext cx="456475" cy="168275"/>
            </a:xfrm>
            <a:custGeom>
              <a:avLst/>
              <a:gdLst>
                <a:gd name="T0" fmla="*/ 226656250 w 18259"/>
                <a:gd name="T1" fmla="*/ 15625 h 6731"/>
                <a:gd name="T2" fmla="*/ 225843750 w 18259"/>
                <a:gd name="T3" fmla="*/ 812500 h 6731"/>
                <a:gd name="T4" fmla="*/ 13875000 w 18259"/>
                <a:gd name="T5" fmla="*/ 91484375 h 6731"/>
                <a:gd name="T6" fmla="*/ 8343750 w 18259"/>
                <a:gd name="T7" fmla="*/ 105156250 h 6731"/>
                <a:gd name="T8" fmla="*/ 226656250 w 18259"/>
                <a:gd name="T9" fmla="*/ 15625 h 673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8259" h="6731" extrusionOk="0">
                  <a:moveTo>
                    <a:pt x="14506" y="1"/>
                  </a:moveTo>
                  <a:lnTo>
                    <a:pt x="14454" y="52"/>
                  </a:lnTo>
                  <a:cubicBezTo>
                    <a:pt x="10483" y="3121"/>
                    <a:pt x="5815" y="5107"/>
                    <a:pt x="888" y="5855"/>
                  </a:cubicBezTo>
                  <a:cubicBezTo>
                    <a:pt x="21" y="6472"/>
                    <a:pt x="0" y="6730"/>
                    <a:pt x="534" y="6730"/>
                  </a:cubicBezTo>
                  <a:cubicBezTo>
                    <a:pt x="3080" y="6730"/>
                    <a:pt x="18259" y="854"/>
                    <a:pt x="14506" y="1"/>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marL="0" marR="0" lvl="0" indent="0" algn="l" defTabSz="121917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sp>
          <p:nvSpPr>
            <p:cNvPr id="38" name="Google Shape;890;p31"/>
            <p:cNvSpPr>
              <a:spLocks/>
            </p:cNvSpPr>
            <p:nvPr/>
          </p:nvSpPr>
          <p:spPr bwMode="auto">
            <a:xfrm>
              <a:off x="4756075" y="3527425"/>
              <a:ext cx="1117425" cy="983475"/>
            </a:xfrm>
            <a:custGeom>
              <a:avLst/>
              <a:gdLst>
                <a:gd name="T0" fmla="*/ 568421875 w 44697"/>
                <a:gd name="T1" fmla="*/ 93421875 h 39339"/>
                <a:gd name="T2" fmla="*/ 558546875 w 44697"/>
                <a:gd name="T3" fmla="*/ 141171875 h 39339"/>
                <a:gd name="T4" fmla="*/ 538640625 w 44697"/>
                <a:gd name="T5" fmla="*/ 148218750 h 39339"/>
                <a:gd name="T6" fmla="*/ 540812500 w 44697"/>
                <a:gd name="T7" fmla="*/ 105296875 h 39339"/>
                <a:gd name="T8" fmla="*/ 568421875 w 44697"/>
                <a:gd name="T9" fmla="*/ 93421875 h 39339"/>
                <a:gd name="T10" fmla="*/ 330812500 w 44697"/>
                <a:gd name="T11" fmla="*/ 156265625 h 39339"/>
                <a:gd name="T12" fmla="*/ 333281250 w 44697"/>
                <a:gd name="T13" fmla="*/ 156484375 h 39339"/>
                <a:gd name="T14" fmla="*/ 318171875 w 44697"/>
                <a:gd name="T15" fmla="*/ 225640625 h 39339"/>
                <a:gd name="T16" fmla="*/ 315546875 w 44697"/>
                <a:gd name="T17" fmla="*/ 225390625 h 39339"/>
                <a:gd name="T18" fmla="*/ 330812500 w 44697"/>
                <a:gd name="T19" fmla="*/ 156265625 h 39339"/>
                <a:gd name="T20" fmla="*/ 308812500 w 44697"/>
                <a:gd name="T21" fmla="*/ 337437500 h 39339"/>
                <a:gd name="T22" fmla="*/ 331671875 w 44697"/>
                <a:gd name="T23" fmla="*/ 342250000 h 39339"/>
                <a:gd name="T24" fmla="*/ 334062500 w 44697"/>
                <a:gd name="T25" fmla="*/ 393734375 h 39339"/>
                <a:gd name="T26" fmla="*/ 310703125 w 44697"/>
                <a:gd name="T27" fmla="*/ 388593750 h 39339"/>
                <a:gd name="T28" fmla="*/ 308812500 w 44697"/>
                <a:gd name="T29" fmla="*/ 337437500 h 39339"/>
                <a:gd name="T30" fmla="*/ 377843750 w 44697"/>
                <a:gd name="T31" fmla="*/ 408781250 h 39339"/>
                <a:gd name="T32" fmla="*/ 404203125 w 44697"/>
                <a:gd name="T33" fmla="*/ 431718750 h 39339"/>
                <a:gd name="T34" fmla="*/ 392500000 w 44697"/>
                <a:gd name="T35" fmla="*/ 437390625 h 39339"/>
                <a:gd name="T36" fmla="*/ 366328125 w 44697"/>
                <a:gd name="T37" fmla="*/ 414390625 h 39339"/>
                <a:gd name="T38" fmla="*/ 377843750 w 44697"/>
                <a:gd name="T39" fmla="*/ 408781250 h 39339"/>
                <a:gd name="T40" fmla="*/ 400093750 w 44697"/>
                <a:gd name="T41" fmla="*/ 0 h 39339"/>
                <a:gd name="T42" fmla="*/ 279687500 w 44697"/>
                <a:gd name="T43" fmla="*/ 100875000 h 39339"/>
                <a:gd name="T44" fmla="*/ 274265625 w 44697"/>
                <a:gd name="T45" fmla="*/ 248312500 h 39339"/>
                <a:gd name="T46" fmla="*/ 247046875 w 44697"/>
                <a:gd name="T47" fmla="*/ 211687500 h 39339"/>
                <a:gd name="T48" fmla="*/ 263968750 w 44697"/>
                <a:gd name="T49" fmla="*/ 32765625 h 39339"/>
                <a:gd name="T50" fmla="*/ 263968750 w 44697"/>
                <a:gd name="T51" fmla="*/ 32765625 h 39339"/>
                <a:gd name="T52" fmla="*/ 179015625 w 44697"/>
                <a:gd name="T53" fmla="*/ 322359375 h 39339"/>
                <a:gd name="T54" fmla="*/ 176515625 w 44697"/>
                <a:gd name="T55" fmla="*/ 322109375 h 39339"/>
                <a:gd name="T56" fmla="*/ 97937500 w 44697"/>
                <a:gd name="T57" fmla="*/ 144390625 h 39339"/>
                <a:gd name="T58" fmla="*/ 97937500 w 44697"/>
                <a:gd name="T59" fmla="*/ 144390625 h 39339"/>
                <a:gd name="T60" fmla="*/ 21375000 w 44697"/>
                <a:gd name="T61" fmla="*/ 330171875 h 39339"/>
                <a:gd name="T62" fmla="*/ 133796875 w 44697"/>
                <a:gd name="T63" fmla="*/ 420828125 h 39339"/>
                <a:gd name="T64" fmla="*/ 205937500 w 44697"/>
                <a:gd name="T65" fmla="*/ 579609375 h 39339"/>
                <a:gd name="T66" fmla="*/ 321625000 w 44697"/>
                <a:gd name="T67" fmla="*/ 614656250 h 39339"/>
                <a:gd name="T68" fmla="*/ 401375000 w 44697"/>
                <a:gd name="T69" fmla="*/ 590093750 h 39339"/>
                <a:gd name="T70" fmla="*/ 343359375 w 44697"/>
                <a:gd name="T71" fmla="*/ 557843750 h 39339"/>
                <a:gd name="T72" fmla="*/ 249859375 w 44697"/>
                <a:gd name="T73" fmla="*/ 462750000 h 39339"/>
                <a:gd name="T74" fmla="*/ 259890625 w 44697"/>
                <a:gd name="T75" fmla="*/ 461968750 h 39339"/>
                <a:gd name="T76" fmla="*/ 447968750 w 44697"/>
                <a:gd name="T77" fmla="*/ 519750000 h 39339"/>
                <a:gd name="T78" fmla="*/ 507359375 w 44697"/>
                <a:gd name="T79" fmla="*/ 502234375 h 39339"/>
                <a:gd name="T80" fmla="*/ 577078125 w 44697"/>
                <a:gd name="T81" fmla="*/ 433734375 h 39339"/>
                <a:gd name="T82" fmla="*/ 577078125 w 44697"/>
                <a:gd name="T83" fmla="*/ 433734375 h 39339"/>
                <a:gd name="T84" fmla="*/ 531578125 w 44697"/>
                <a:gd name="T85" fmla="*/ 436671875 h 39339"/>
                <a:gd name="T86" fmla="*/ 401375000 w 44697"/>
                <a:gd name="T87" fmla="*/ 379328125 h 39339"/>
                <a:gd name="T88" fmla="*/ 419578125 w 44697"/>
                <a:gd name="T89" fmla="*/ 361828125 h 39339"/>
                <a:gd name="T90" fmla="*/ 546062500 w 44697"/>
                <a:gd name="T91" fmla="*/ 382265625 h 39339"/>
                <a:gd name="T92" fmla="*/ 567406250 w 44697"/>
                <a:gd name="T93" fmla="*/ 377312500 h 39339"/>
                <a:gd name="T94" fmla="*/ 642765625 w 44697"/>
                <a:gd name="T95" fmla="*/ 289062500 h 39339"/>
                <a:gd name="T96" fmla="*/ 642765625 w 44697"/>
                <a:gd name="T97" fmla="*/ 289062500 h 39339"/>
                <a:gd name="T98" fmla="*/ 569609375 w 44697"/>
                <a:gd name="T99" fmla="*/ 299906250 h 39339"/>
                <a:gd name="T100" fmla="*/ 519453125 w 44697"/>
                <a:gd name="T101" fmla="*/ 245937500 h 39339"/>
                <a:gd name="T102" fmla="*/ 662109375 w 44697"/>
                <a:gd name="T103" fmla="*/ 203218750 h 39339"/>
                <a:gd name="T104" fmla="*/ 683468750 w 44697"/>
                <a:gd name="T105" fmla="*/ 64203125 h 39339"/>
                <a:gd name="T106" fmla="*/ 564890625 w 44697"/>
                <a:gd name="T107" fmla="*/ 31984375 h 39339"/>
                <a:gd name="T108" fmla="*/ 453765625 w 44697"/>
                <a:gd name="T109" fmla="*/ 127062500 h 39339"/>
                <a:gd name="T110" fmla="*/ 425046875 w 44697"/>
                <a:gd name="T111" fmla="*/ 158625000 h 39339"/>
                <a:gd name="T112" fmla="*/ 406625000 w 44697"/>
                <a:gd name="T113" fmla="*/ 152046875 h 39339"/>
                <a:gd name="T114" fmla="*/ 429187500 w 44697"/>
                <a:gd name="T115" fmla="*/ 16640625 h 39339"/>
                <a:gd name="T116" fmla="*/ 400093750 w 44697"/>
                <a:gd name="T117" fmla="*/ 0 h 39339"/>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44697" h="39339" extrusionOk="0">
                  <a:moveTo>
                    <a:pt x="36379" y="5979"/>
                  </a:moveTo>
                  <a:cubicBezTo>
                    <a:pt x="37626" y="5979"/>
                    <a:pt x="37864" y="7555"/>
                    <a:pt x="35747" y="9035"/>
                  </a:cubicBezTo>
                  <a:cubicBezTo>
                    <a:pt x="35259" y="9350"/>
                    <a:pt x="34824" y="9486"/>
                    <a:pt x="34473" y="9486"/>
                  </a:cubicBezTo>
                  <a:cubicBezTo>
                    <a:pt x="33357" y="9486"/>
                    <a:pt x="33082" y="8112"/>
                    <a:pt x="34612" y="6739"/>
                  </a:cubicBezTo>
                  <a:cubicBezTo>
                    <a:pt x="35297" y="6203"/>
                    <a:pt x="35910" y="5979"/>
                    <a:pt x="36379" y="5979"/>
                  </a:cubicBezTo>
                  <a:close/>
                  <a:moveTo>
                    <a:pt x="21172" y="10001"/>
                  </a:moveTo>
                  <a:cubicBezTo>
                    <a:pt x="21224" y="10001"/>
                    <a:pt x="21276" y="10006"/>
                    <a:pt x="21330" y="10015"/>
                  </a:cubicBezTo>
                  <a:cubicBezTo>
                    <a:pt x="22725" y="10339"/>
                    <a:pt x="21930" y="14441"/>
                    <a:pt x="20363" y="14441"/>
                  </a:cubicBezTo>
                  <a:cubicBezTo>
                    <a:pt x="20308" y="14441"/>
                    <a:pt x="20252" y="14435"/>
                    <a:pt x="20195" y="14425"/>
                  </a:cubicBezTo>
                  <a:cubicBezTo>
                    <a:pt x="18771" y="14125"/>
                    <a:pt x="19573" y="10001"/>
                    <a:pt x="21172" y="10001"/>
                  </a:cubicBezTo>
                  <a:close/>
                  <a:moveTo>
                    <a:pt x="19764" y="21596"/>
                  </a:moveTo>
                  <a:cubicBezTo>
                    <a:pt x="20187" y="21596"/>
                    <a:pt x="20679" y="21690"/>
                    <a:pt x="21227" y="21904"/>
                  </a:cubicBezTo>
                  <a:cubicBezTo>
                    <a:pt x="23760" y="23171"/>
                    <a:pt x="23321" y="25199"/>
                    <a:pt x="21380" y="25199"/>
                  </a:cubicBezTo>
                  <a:cubicBezTo>
                    <a:pt x="20950" y="25199"/>
                    <a:pt x="20447" y="25099"/>
                    <a:pt x="19885" y="24870"/>
                  </a:cubicBezTo>
                  <a:cubicBezTo>
                    <a:pt x="17338" y="23618"/>
                    <a:pt x="17796" y="21596"/>
                    <a:pt x="19764" y="21596"/>
                  </a:cubicBezTo>
                  <a:close/>
                  <a:moveTo>
                    <a:pt x="24182" y="26162"/>
                  </a:moveTo>
                  <a:cubicBezTo>
                    <a:pt x="24978" y="26162"/>
                    <a:pt x="26067" y="26763"/>
                    <a:pt x="25869" y="27630"/>
                  </a:cubicBezTo>
                  <a:cubicBezTo>
                    <a:pt x="25759" y="27880"/>
                    <a:pt x="25466" y="27993"/>
                    <a:pt x="25120" y="27993"/>
                  </a:cubicBezTo>
                  <a:cubicBezTo>
                    <a:pt x="24325" y="27993"/>
                    <a:pt x="23247" y="27401"/>
                    <a:pt x="23445" y="26521"/>
                  </a:cubicBezTo>
                  <a:cubicBezTo>
                    <a:pt x="23553" y="26273"/>
                    <a:pt x="23840" y="26162"/>
                    <a:pt x="24182" y="26162"/>
                  </a:cubicBezTo>
                  <a:close/>
                  <a:moveTo>
                    <a:pt x="25606" y="0"/>
                  </a:moveTo>
                  <a:cubicBezTo>
                    <a:pt x="22588" y="0"/>
                    <a:pt x="17675" y="4496"/>
                    <a:pt x="17900" y="6456"/>
                  </a:cubicBezTo>
                  <a:cubicBezTo>
                    <a:pt x="16987" y="8479"/>
                    <a:pt x="18562" y="15892"/>
                    <a:pt x="17553" y="15892"/>
                  </a:cubicBezTo>
                  <a:cubicBezTo>
                    <a:pt x="17250" y="15892"/>
                    <a:pt x="16715" y="15226"/>
                    <a:pt x="15811" y="13548"/>
                  </a:cubicBezTo>
                  <a:cubicBezTo>
                    <a:pt x="13644" y="6765"/>
                    <a:pt x="18519" y="3541"/>
                    <a:pt x="16894" y="2097"/>
                  </a:cubicBezTo>
                  <a:cubicBezTo>
                    <a:pt x="4927" y="6524"/>
                    <a:pt x="13981" y="20631"/>
                    <a:pt x="11457" y="20631"/>
                  </a:cubicBezTo>
                  <a:cubicBezTo>
                    <a:pt x="11408" y="20631"/>
                    <a:pt x="11355" y="20625"/>
                    <a:pt x="11297" y="20615"/>
                  </a:cubicBezTo>
                  <a:cubicBezTo>
                    <a:pt x="3844" y="16823"/>
                    <a:pt x="7919" y="10273"/>
                    <a:pt x="6268" y="9241"/>
                  </a:cubicBezTo>
                  <a:cubicBezTo>
                    <a:pt x="1780" y="9447"/>
                    <a:pt x="1" y="18345"/>
                    <a:pt x="1368" y="21131"/>
                  </a:cubicBezTo>
                  <a:cubicBezTo>
                    <a:pt x="2425" y="24225"/>
                    <a:pt x="5314" y="26727"/>
                    <a:pt x="8563" y="26933"/>
                  </a:cubicBezTo>
                  <a:cubicBezTo>
                    <a:pt x="6681" y="33304"/>
                    <a:pt x="11968" y="36295"/>
                    <a:pt x="13180" y="37095"/>
                  </a:cubicBezTo>
                  <a:cubicBezTo>
                    <a:pt x="16091" y="38759"/>
                    <a:pt x="18570" y="39338"/>
                    <a:pt x="20584" y="39338"/>
                  </a:cubicBezTo>
                  <a:cubicBezTo>
                    <a:pt x="22940" y="39338"/>
                    <a:pt x="24659" y="38544"/>
                    <a:pt x="25688" y="37766"/>
                  </a:cubicBezTo>
                  <a:cubicBezTo>
                    <a:pt x="27932" y="35831"/>
                    <a:pt x="26101" y="36167"/>
                    <a:pt x="21975" y="35702"/>
                  </a:cubicBezTo>
                  <a:cubicBezTo>
                    <a:pt x="17100" y="35522"/>
                    <a:pt x="14469" y="31086"/>
                    <a:pt x="15991" y="29616"/>
                  </a:cubicBezTo>
                  <a:cubicBezTo>
                    <a:pt x="16201" y="29582"/>
                    <a:pt x="16415" y="29566"/>
                    <a:pt x="16633" y="29566"/>
                  </a:cubicBezTo>
                  <a:cubicBezTo>
                    <a:pt x="19978" y="29566"/>
                    <a:pt x="24301" y="33264"/>
                    <a:pt x="28670" y="33264"/>
                  </a:cubicBezTo>
                  <a:cubicBezTo>
                    <a:pt x="29941" y="33264"/>
                    <a:pt x="31216" y="32951"/>
                    <a:pt x="32471" y="32143"/>
                  </a:cubicBezTo>
                  <a:cubicBezTo>
                    <a:pt x="34277" y="31215"/>
                    <a:pt x="38068" y="28558"/>
                    <a:pt x="36933" y="27759"/>
                  </a:cubicBezTo>
                  <a:cubicBezTo>
                    <a:pt x="35945" y="27884"/>
                    <a:pt x="34966" y="27947"/>
                    <a:pt x="34021" y="27947"/>
                  </a:cubicBezTo>
                  <a:cubicBezTo>
                    <a:pt x="29910" y="27947"/>
                    <a:pt x="26443" y="26752"/>
                    <a:pt x="25688" y="24277"/>
                  </a:cubicBezTo>
                  <a:cubicBezTo>
                    <a:pt x="25424" y="23442"/>
                    <a:pt x="25932" y="23157"/>
                    <a:pt x="26853" y="23157"/>
                  </a:cubicBezTo>
                  <a:cubicBezTo>
                    <a:pt x="28828" y="23157"/>
                    <a:pt x="32703" y="24465"/>
                    <a:pt x="34948" y="24465"/>
                  </a:cubicBezTo>
                  <a:cubicBezTo>
                    <a:pt x="35537" y="24465"/>
                    <a:pt x="36013" y="24375"/>
                    <a:pt x="36314" y="24148"/>
                  </a:cubicBezTo>
                  <a:cubicBezTo>
                    <a:pt x="38816" y="23606"/>
                    <a:pt x="43303" y="19274"/>
                    <a:pt x="41137" y="18500"/>
                  </a:cubicBezTo>
                  <a:cubicBezTo>
                    <a:pt x="39565" y="18986"/>
                    <a:pt x="37927" y="19194"/>
                    <a:pt x="36455" y="19194"/>
                  </a:cubicBezTo>
                  <a:cubicBezTo>
                    <a:pt x="32299" y="19194"/>
                    <a:pt x="29474" y="17531"/>
                    <a:pt x="33245" y="15740"/>
                  </a:cubicBezTo>
                  <a:cubicBezTo>
                    <a:pt x="36340" y="14554"/>
                    <a:pt x="40131" y="15818"/>
                    <a:pt x="42375" y="13006"/>
                  </a:cubicBezTo>
                  <a:cubicBezTo>
                    <a:pt x="43355" y="10453"/>
                    <a:pt x="44696" y="5966"/>
                    <a:pt x="43742" y="4109"/>
                  </a:cubicBezTo>
                  <a:cubicBezTo>
                    <a:pt x="41314" y="2858"/>
                    <a:pt x="38595" y="2047"/>
                    <a:pt x="36153" y="2047"/>
                  </a:cubicBezTo>
                  <a:cubicBezTo>
                    <a:pt x="32654" y="2047"/>
                    <a:pt x="29725" y="3712"/>
                    <a:pt x="29041" y="8132"/>
                  </a:cubicBezTo>
                  <a:cubicBezTo>
                    <a:pt x="28743" y="9270"/>
                    <a:pt x="28120" y="10152"/>
                    <a:pt x="27203" y="10152"/>
                  </a:cubicBezTo>
                  <a:cubicBezTo>
                    <a:pt x="26852" y="10152"/>
                    <a:pt x="26459" y="10023"/>
                    <a:pt x="26024" y="9731"/>
                  </a:cubicBezTo>
                  <a:cubicBezTo>
                    <a:pt x="23651" y="7100"/>
                    <a:pt x="26901" y="3851"/>
                    <a:pt x="27468" y="1065"/>
                  </a:cubicBezTo>
                  <a:cubicBezTo>
                    <a:pt x="27065" y="312"/>
                    <a:pt x="26401" y="0"/>
                    <a:pt x="25606" y="0"/>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marL="0" marR="0" lvl="0" indent="0" algn="l" defTabSz="121917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sp>
          <p:nvSpPr>
            <p:cNvPr id="39" name="Google Shape;891;p31"/>
            <p:cNvSpPr>
              <a:spLocks/>
            </p:cNvSpPr>
            <p:nvPr/>
          </p:nvSpPr>
          <p:spPr bwMode="auto">
            <a:xfrm>
              <a:off x="4841875" y="3612075"/>
              <a:ext cx="811775" cy="761500"/>
            </a:xfrm>
            <a:custGeom>
              <a:avLst/>
              <a:gdLst>
                <a:gd name="T0" fmla="*/ 329640625 w 32471"/>
                <a:gd name="T1" fmla="*/ 0 h 30460"/>
                <a:gd name="T2" fmla="*/ 329640625 w 32471"/>
                <a:gd name="T3" fmla="*/ 0 h 30460"/>
                <a:gd name="T4" fmla="*/ 312718750 w 32471"/>
                <a:gd name="T5" fmla="*/ 229296875 h 30460"/>
                <a:gd name="T6" fmla="*/ 197859375 w 32471"/>
                <a:gd name="T7" fmla="*/ 289750000 h 30460"/>
                <a:gd name="T8" fmla="*/ 156359375 w 32471"/>
                <a:gd name="T9" fmla="*/ 76578125 h 30460"/>
                <a:gd name="T10" fmla="*/ 156359375 w 32471"/>
                <a:gd name="T11" fmla="*/ 76578125 h 30460"/>
                <a:gd name="T12" fmla="*/ 194640625 w 32471"/>
                <a:gd name="T13" fmla="*/ 291359375 h 30460"/>
                <a:gd name="T14" fmla="*/ 108000000 w 32471"/>
                <a:gd name="T15" fmla="*/ 342140625 h 30460"/>
                <a:gd name="T16" fmla="*/ 7250000 w 32471"/>
                <a:gd name="T17" fmla="*/ 163218750 h 30460"/>
                <a:gd name="T18" fmla="*/ 7250000 w 32471"/>
                <a:gd name="T19" fmla="*/ 163218750 h 30460"/>
                <a:gd name="T20" fmla="*/ 4031250 w 32471"/>
                <a:gd name="T21" fmla="*/ 206734375 h 30460"/>
                <a:gd name="T22" fmla="*/ 103562500 w 32471"/>
                <a:gd name="T23" fmla="*/ 344562500 h 30460"/>
                <a:gd name="T24" fmla="*/ 66093750 w 32471"/>
                <a:gd name="T25" fmla="*/ 371953125 h 30460"/>
                <a:gd name="T26" fmla="*/ 112031250 w 32471"/>
                <a:gd name="T27" fmla="*/ 343750000 h 30460"/>
                <a:gd name="T28" fmla="*/ 112031250 w 32471"/>
                <a:gd name="T29" fmla="*/ 343750000 h 30460"/>
                <a:gd name="T30" fmla="*/ 148296875 w 32471"/>
                <a:gd name="T31" fmla="*/ 475921875 h 30460"/>
                <a:gd name="T32" fmla="*/ 158781250 w 32471"/>
                <a:gd name="T33" fmla="*/ 315937500 h 30460"/>
                <a:gd name="T34" fmla="*/ 378296875 w 32471"/>
                <a:gd name="T35" fmla="*/ 435640625 h 30460"/>
                <a:gd name="T36" fmla="*/ 380015625 w 32471"/>
                <a:gd name="T37" fmla="*/ 435625000 h 30460"/>
                <a:gd name="T38" fmla="*/ 162406250 w 32471"/>
                <a:gd name="T39" fmla="*/ 313921875 h 30460"/>
                <a:gd name="T40" fmla="*/ 316343750 w 32471"/>
                <a:gd name="T41" fmla="*/ 231312500 h 30460"/>
                <a:gd name="T42" fmla="*/ 341734375 w 32471"/>
                <a:gd name="T43" fmla="*/ 218828125 h 30460"/>
                <a:gd name="T44" fmla="*/ 471234375 w 32471"/>
                <a:gd name="T45" fmla="*/ 281484375 h 30460"/>
                <a:gd name="T46" fmla="*/ 491640625 w 32471"/>
                <a:gd name="T47" fmla="*/ 277265625 h 30460"/>
                <a:gd name="T48" fmla="*/ 491640625 w 32471"/>
                <a:gd name="T49" fmla="*/ 277265625 h 30460"/>
                <a:gd name="T50" fmla="*/ 479328125 w 32471"/>
                <a:gd name="T51" fmla="*/ 278031250 h 30460"/>
                <a:gd name="T52" fmla="*/ 345359375 w 32471"/>
                <a:gd name="T53" fmla="*/ 216812500 h 30460"/>
                <a:gd name="T54" fmla="*/ 507359375 w 32471"/>
                <a:gd name="T55" fmla="*/ 94703125 h 30460"/>
                <a:gd name="T56" fmla="*/ 507359375 w 32471"/>
                <a:gd name="T57" fmla="*/ 94703125 h 30460"/>
                <a:gd name="T58" fmla="*/ 414671875 w 32471"/>
                <a:gd name="T59" fmla="*/ 176515625 h 30460"/>
                <a:gd name="T60" fmla="*/ 438828125 w 32471"/>
                <a:gd name="T61" fmla="*/ 73562500 h 30460"/>
                <a:gd name="T62" fmla="*/ 435625000 w 32471"/>
                <a:gd name="T63" fmla="*/ 78187500 h 30460"/>
                <a:gd name="T64" fmla="*/ 315531250 w 32471"/>
                <a:gd name="T65" fmla="*/ 227687500 h 30460"/>
                <a:gd name="T66" fmla="*/ 329640625 w 32471"/>
                <a:gd name="T67" fmla="*/ 0 h 30460"/>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32471" h="30460" extrusionOk="0">
                  <a:moveTo>
                    <a:pt x="21097" y="0"/>
                  </a:moveTo>
                  <a:lnTo>
                    <a:pt x="21097" y="0"/>
                  </a:lnTo>
                  <a:cubicBezTo>
                    <a:pt x="18312" y="4075"/>
                    <a:pt x="17873" y="9827"/>
                    <a:pt x="20014" y="14675"/>
                  </a:cubicBezTo>
                  <a:cubicBezTo>
                    <a:pt x="17796" y="15759"/>
                    <a:pt x="15114" y="17177"/>
                    <a:pt x="12663" y="18544"/>
                  </a:cubicBezTo>
                  <a:cubicBezTo>
                    <a:pt x="8614" y="14005"/>
                    <a:pt x="8589" y="9827"/>
                    <a:pt x="10007" y="4901"/>
                  </a:cubicBezTo>
                  <a:cubicBezTo>
                    <a:pt x="7841" y="9208"/>
                    <a:pt x="8924" y="14908"/>
                    <a:pt x="12457" y="18647"/>
                  </a:cubicBezTo>
                  <a:cubicBezTo>
                    <a:pt x="10884" y="19524"/>
                    <a:pt x="8769" y="20762"/>
                    <a:pt x="6912" y="21897"/>
                  </a:cubicBezTo>
                  <a:cubicBezTo>
                    <a:pt x="2192" y="20607"/>
                    <a:pt x="26" y="15217"/>
                    <a:pt x="464" y="10446"/>
                  </a:cubicBezTo>
                  <a:cubicBezTo>
                    <a:pt x="0" y="10884"/>
                    <a:pt x="284" y="12096"/>
                    <a:pt x="258" y="13231"/>
                  </a:cubicBezTo>
                  <a:cubicBezTo>
                    <a:pt x="568" y="16739"/>
                    <a:pt x="2734" y="20891"/>
                    <a:pt x="6628" y="22052"/>
                  </a:cubicBezTo>
                  <a:cubicBezTo>
                    <a:pt x="6345" y="22464"/>
                    <a:pt x="4153" y="23135"/>
                    <a:pt x="4230" y="23805"/>
                  </a:cubicBezTo>
                  <a:cubicBezTo>
                    <a:pt x="4926" y="23367"/>
                    <a:pt x="6061" y="22671"/>
                    <a:pt x="7170" y="22000"/>
                  </a:cubicBezTo>
                  <a:cubicBezTo>
                    <a:pt x="5519" y="24527"/>
                    <a:pt x="6783" y="29840"/>
                    <a:pt x="9491" y="30459"/>
                  </a:cubicBezTo>
                  <a:cubicBezTo>
                    <a:pt x="5881" y="28138"/>
                    <a:pt x="5287" y="21819"/>
                    <a:pt x="10162" y="20220"/>
                  </a:cubicBezTo>
                  <a:cubicBezTo>
                    <a:pt x="14902" y="21989"/>
                    <a:pt x="18574" y="27881"/>
                    <a:pt x="24211" y="27881"/>
                  </a:cubicBezTo>
                  <a:cubicBezTo>
                    <a:pt x="24248" y="27881"/>
                    <a:pt x="24284" y="27881"/>
                    <a:pt x="24321" y="27880"/>
                  </a:cubicBezTo>
                  <a:cubicBezTo>
                    <a:pt x="18956" y="27236"/>
                    <a:pt x="15397" y="22438"/>
                    <a:pt x="10394" y="20091"/>
                  </a:cubicBezTo>
                  <a:cubicBezTo>
                    <a:pt x="13515" y="18286"/>
                    <a:pt x="16816" y="16507"/>
                    <a:pt x="20246" y="14804"/>
                  </a:cubicBezTo>
                  <a:lnTo>
                    <a:pt x="21871" y="14005"/>
                  </a:lnTo>
                  <a:cubicBezTo>
                    <a:pt x="24118" y="15173"/>
                    <a:pt x="27476" y="18015"/>
                    <a:pt x="30159" y="18015"/>
                  </a:cubicBezTo>
                  <a:cubicBezTo>
                    <a:pt x="30617" y="18015"/>
                    <a:pt x="31055" y="17932"/>
                    <a:pt x="31465" y="17745"/>
                  </a:cubicBezTo>
                  <a:cubicBezTo>
                    <a:pt x="31199" y="17778"/>
                    <a:pt x="30936" y="17794"/>
                    <a:pt x="30677" y="17794"/>
                  </a:cubicBezTo>
                  <a:cubicBezTo>
                    <a:pt x="27570" y="17794"/>
                    <a:pt x="24936" y="15495"/>
                    <a:pt x="22103" y="13876"/>
                  </a:cubicBezTo>
                  <a:cubicBezTo>
                    <a:pt x="25224" y="12380"/>
                    <a:pt x="31671" y="9053"/>
                    <a:pt x="32471" y="6061"/>
                  </a:cubicBezTo>
                  <a:cubicBezTo>
                    <a:pt x="31052" y="8176"/>
                    <a:pt x="28912" y="9904"/>
                    <a:pt x="26539" y="11297"/>
                  </a:cubicBezTo>
                  <a:cubicBezTo>
                    <a:pt x="25966" y="10495"/>
                    <a:pt x="28283" y="4708"/>
                    <a:pt x="28085" y="4708"/>
                  </a:cubicBezTo>
                  <a:cubicBezTo>
                    <a:pt x="28060" y="4708"/>
                    <a:pt x="27995" y="4799"/>
                    <a:pt x="27880" y="5004"/>
                  </a:cubicBezTo>
                  <a:cubicBezTo>
                    <a:pt x="24037" y="12432"/>
                    <a:pt x="30201" y="9904"/>
                    <a:pt x="20194" y="14572"/>
                  </a:cubicBezTo>
                  <a:cubicBezTo>
                    <a:pt x="17770" y="9208"/>
                    <a:pt x="19034" y="4256"/>
                    <a:pt x="21097" y="0"/>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marL="0" marR="0" lvl="0" indent="0" algn="l" defTabSz="121917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grpSp>
      <p:sp>
        <p:nvSpPr>
          <p:cNvPr id="40" name="Google Shape;892;p31"/>
          <p:cNvSpPr>
            <a:spLocks/>
          </p:cNvSpPr>
          <p:nvPr/>
        </p:nvSpPr>
        <p:spPr bwMode="auto">
          <a:xfrm rot="10800000" flipH="1">
            <a:off x="-662517" y="347134"/>
            <a:ext cx="1703917" cy="2307167"/>
          </a:xfrm>
          <a:custGeom>
            <a:avLst/>
            <a:gdLst>
              <a:gd name="T0" fmla="*/ 1181015569 w 29738"/>
              <a:gd name="T1" fmla="*/ 1293906892 h 40284"/>
              <a:gd name="T2" fmla="*/ 1084752691 w 29738"/>
              <a:gd name="T3" fmla="*/ 1457406840 h 40284"/>
              <a:gd name="T4" fmla="*/ 894450370 w 29738"/>
              <a:gd name="T5" fmla="*/ 257576911 h 40284"/>
              <a:gd name="T6" fmla="*/ 937463697 w 29738"/>
              <a:gd name="T7" fmla="*/ 1782428816 h 40284"/>
              <a:gd name="T8" fmla="*/ 360287241 w 29738"/>
              <a:gd name="T9" fmla="*/ 692919915 h 40284"/>
              <a:gd name="T10" fmla="*/ 882149540 w 29738"/>
              <a:gd name="T11" fmla="*/ 1941889891 h 40284"/>
              <a:gd name="T12" fmla="*/ 204665909 w 29738"/>
              <a:gd name="T13" fmla="*/ 1148791341 h 40284"/>
              <a:gd name="T14" fmla="*/ 826916602 w 29738"/>
              <a:gd name="T15" fmla="*/ 2134001506 h 40284"/>
              <a:gd name="T16" fmla="*/ 0 w 29738"/>
              <a:gd name="T17" fmla="*/ 1682252027 h 40284"/>
              <a:gd name="T18" fmla="*/ 816680378 w 29738"/>
              <a:gd name="T19" fmla="*/ 2147483646 h 40284"/>
              <a:gd name="T20" fmla="*/ 788030683 w 29738"/>
              <a:gd name="T21" fmla="*/ 2147483646 h 40284"/>
              <a:gd name="T22" fmla="*/ 38885920 w 29738"/>
              <a:gd name="T23" fmla="*/ 2147483646 h 40284"/>
              <a:gd name="T24" fmla="*/ 401714211 w 29738"/>
              <a:gd name="T25" fmla="*/ 2147483646 h 40284"/>
              <a:gd name="T26" fmla="*/ 771604293 w 29738"/>
              <a:gd name="T27" fmla="*/ 2147483646 h 40284"/>
              <a:gd name="T28" fmla="*/ 155543722 w 29738"/>
              <a:gd name="T29" fmla="*/ 2147483646 h 40284"/>
              <a:gd name="T30" fmla="*/ 738908496 w 29738"/>
              <a:gd name="T31" fmla="*/ 2147483646 h 40284"/>
              <a:gd name="T32" fmla="*/ 635901485 w 29738"/>
              <a:gd name="T33" fmla="*/ 2147483646 h 40284"/>
              <a:gd name="T34" fmla="*/ 1123638611 w 29738"/>
              <a:gd name="T35" fmla="*/ 2147483646 h 40284"/>
              <a:gd name="T36" fmla="*/ 808505022 w 29738"/>
              <a:gd name="T37" fmla="*/ 2147483646 h 40284"/>
              <a:gd name="T38" fmla="*/ 822789238 w 29738"/>
              <a:gd name="T39" fmla="*/ 2147483646 h 40284"/>
              <a:gd name="T40" fmla="*/ 1575823122 w 29738"/>
              <a:gd name="T41" fmla="*/ 2147483646 h 40284"/>
              <a:gd name="T42" fmla="*/ 1876831323 w 29738"/>
              <a:gd name="T43" fmla="*/ 2147483646 h 40284"/>
              <a:gd name="T44" fmla="*/ 945001933 w 29738"/>
              <a:gd name="T45" fmla="*/ 2120925414 h 40284"/>
              <a:gd name="T46" fmla="*/ 904688485 w 29738"/>
              <a:gd name="T47" fmla="*/ 1982704903 h 40284"/>
              <a:gd name="T48" fmla="*/ 1934208238 w 29738"/>
              <a:gd name="T49" fmla="*/ 2001172330 h 40284"/>
              <a:gd name="T50" fmla="*/ 1761205824 w 29738"/>
              <a:gd name="T51" fmla="*/ 2014327759 h 40284"/>
              <a:gd name="T52" fmla="*/ 912861951 w 29738"/>
              <a:gd name="T53" fmla="*/ 1960276134 h 40284"/>
              <a:gd name="T54" fmla="*/ 1409963718 w 29738"/>
              <a:gd name="T55" fmla="*/ 1901628389 h 40284"/>
              <a:gd name="T56" fmla="*/ 2040627969 w 29738"/>
              <a:gd name="T57" fmla="*/ 1735430948 h 40284"/>
              <a:gd name="T58" fmla="*/ 986506469 w 29738"/>
              <a:gd name="T59" fmla="*/ 1749697091 h 40284"/>
              <a:gd name="T60" fmla="*/ 1300528341 w 29738"/>
              <a:gd name="T61" fmla="*/ 1566462174 h 40284"/>
              <a:gd name="T62" fmla="*/ 2099988271 w 29738"/>
              <a:gd name="T63" fmla="*/ 1185565632 h 40284"/>
              <a:gd name="T64" fmla="*/ 1211646760 w 29738"/>
              <a:gd name="T65" fmla="*/ 1306189574 h 40284"/>
              <a:gd name="T66" fmla="*/ 2147483646 w 29738"/>
              <a:gd name="T67" fmla="*/ 621432283 h 40284"/>
              <a:gd name="T68" fmla="*/ 2147483646 w 29738"/>
              <a:gd name="T69" fmla="*/ 81790588 h 40284"/>
              <a:gd name="T70" fmla="*/ 1821598429 w 29738"/>
              <a:gd name="T71" fmla="*/ 506910014 h 40284"/>
              <a:gd name="T72" fmla="*/ 1639469617 w 29738"/>
              <a:gd name="T73" fmla="*/ 0 h 4028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9738" h="40284" extrusionOk="0">
                <a:moveTo>
                  <a:pt x="20659" y="0"/>
                </a:moveTo>
                <a:cubicBezTo>
                  <a:pt x="17022" y="4411"/>
                  <a:pt x="13953" y="10291"/>
                  <a:pt x="14882" y="16326"/>
                </a:cubicBezTo>
                <a:lnTo>
                  <a:pt x="14701" y="16584"/>
                </a:lnTo>
                <a:cubicBezTo>
                  <a:pt x="14340" y="17177"/>
                  <a:pt x="13979" y="17770"/>
                  <a:pt x="13669" y="18389"/>
                </a:cubicBezTo>
                <a:cubicBezTo>
                  <a:pt x="13205" y="13308"/>
                  <a:pt x="12406" y="8228"/>
                  <a:pt x="11271" y="3250"/>
                </a:cubicBezTo>
                <a:cubicBezTo>
                  <a:pt x="9698" y="8486"/>
                  <a:pt x="10497" y="14185"/>
                  <a:pt x="13463" y="18776"/>
                </a:cubicBezTo>
                <a:cubicBezTo>
                  <a:pt x="12844" y="19988"/>
                  <a:pt x="12303" y="21200"/>
                  <a:pt x="11813" y="22490"/>
                </a:cubicBezTo>
                <a:cubicBezTo>
                  <a:pt x="10342" y="17693"/>
                  <a:pt x="8150" y="12354"/>
                  <a:pt x="4540" y="8743"/>
                </a:cubicBezTo>
                <a:cubicBezTo>
                  <a:pt x="6551" y="13412"/>
                  <a:pt x="7634" y="19086"/>
                  <a:pt x="11658" y="22928"/>
                </a:cubicBezTo>
                <a:cubicBezTo>
                  <a:pt x="11451" y="23444"/>
                  <a:pt x="11271" y="23960"/>
                  <a:pt x="11116" y="24502"/>
                </a:cubicBezTo>
                <a:cubicBezTo>
                  <a:pt x="7067" y="22206"/>
                  <a:pt x="4978" y="18183"/>
                  <a:pt x="2579" y="14495"/>
                </a:cubicBezTo>
                <a:cubicBezTo>
                  <a:pt x="3559" y="18802"/>
                  <a:pt x="5571" y="24579"/>
                  <a:pt x="10884" y="25250"/>
                </a:cubicBezTo>
                <a:cubicBezTo>
                  <a:pt x="10729" y="25765"/>
                  <a:pt x="10652" y="25997"/>
                  <a:pt x="10420" y="26926"/>
                </a:cubicBezTo>
                <a:cubicBezTo>
                  <a:pt x="6758" y="25688"/>
                  <a:pt x="2786" y="24553"/>
                  <a:pt x="0" y="21226"/>
                </a:cubicBezTo>
                <a:cubicBezTo>
                  <a:pt x="136" y="25466"/>
                  <a:pt x="4517" y="27533"/>
                  <a:pt x="8624" y="27533"/>
                </a:cubicBezTo>
                <a:cubicBezTo>
                  <a:pt x="9188" y="27533"/>
                  <a:pt x="9748" y="27494"/>
                  <a:pt x="10291" y="27416"/>
                </a:cubicBezTo>
                <a:cubicBezTo>
                  <a:pt x="10162" y="27932"/>
                  <a:pt x="10033" y="28422"/>
                  <a:pt x="9930" y="28938"/>
                </a:cubicBezTo>
                <a:cubicBezTo>
                  <a:pt x="7962" y="29088"/>
                  <a:pt x="5995" y="29292"/>
                  <a:pt x="3944" y="29292"/>
                </a:cubicBezTo>
                <a:cubicBezTo>
                  <a:pt x="2822" y="29292"/>
                  <a:pt x="1676" y="29231"/>
                  <a:pt x="490" y="29067"/>
                </a:cubicBezTo>
                <a:cubicBezTo>
                  <a:pt x="1849" y="30026"/>
                  <a:pt x="3422" y="30331"/>
                  <a:pt x="5062" y="30331"/>
                </a:cubicBezTo>
                <a:cubicBezTo>
                  <a:pt x="6596" y="30331"/>
                  <a:pt x="8190" y="30064"/>
                  <a:pt x="9723" y="29814"/>
                </a:cubicBezTo>
                <a:cubicBezTo>
                  <a:pt x="9620" y="30253"/>
                  <a:pt x="9543" y="30666"/>
                  <a:pt x="9466" y="31104"/>
                </a:cubicBezTo>
                <a:cubicBezTo>
                  <a:pt x="6912" y="31517"/>
                  <a:pt x="4617" y="33245"/>
                  <a:pt x="1960" y="34122"/>
                </a:cubicBezTo>
                <a:cubicBezTo>
                  <a:pt x="2357" y="34238"/>
                  <a:pt x="2774" y="34290"/>
                  <a:pt x="3202" y="34290"/>
                </a:cubicBezTo>
                <a:cubicBezTo>
                  <a:pt x="5248" y="34290"/>
                  <a:pt x="7562" y="33085"/>
                  <a:pt x="9311" y="31826"/>
                </a:cubicBezTo>
                <a:cubicBezTo>
                  <a:pt x="8167" y="38164"/>
                  <a:pt x="7894" y="40283"/>
                  <a:pt x="8013" y="40283"/>
                </a:cubicBezTo>
                <a:cubicBezTo>
                  <a:pt x="8206" y="40283"/>
                  <a:pt x="9423" y="34747"/>
                  <a:pt x="9646" y="32548"/>
                </a:cubicBezTo>
                <a:cubicBezTo>
                  <a:pt x="10136" y="34431"/>
                  <a:pt x="11967" y="36881"/>
                  <a:pt x="14159" y="36984"/>
                </a:cubicBezTo>
                <a:cubicBezTo>
                  <a:pt x="12483" y="35592"/>
                  <a:pt x="12122" y="32780"/>
                  <a:pt x="9852" y="31491"/>
                </a:cubicBezTo>
                <a:cubicBezTo>
                  <a:pt x="9956" y="30949"/>
                  <a:pt x="10059" y="30382"/>
                  <a:pt x="10188" y="29814"/>
                </a:cubicBezTo>
                <a:cubicBezTo>
                  <a:pt x="11451" y="32445"/>
                  <a:pt x="15681" y="33941"/>
                  <a:pt x="18415" y="34508"/>
                </a:cubicBezTo>
                <a:cubicBezTo>
                  <a:pt x="15733" y="33116"/>
                  <a:pt x="13747" y="29557"/>
                  <a:pt x="10368" y="29067"/>
                </a:cubicBezTo>
                <a:cubicBezTo>
                  <a:pt x="10471" y="28499"/>
                  <a:pt x="10626" y="27958"/>
                  <a:pt x="10755" y="27416"/>
                </a:cubicBezTo>
                <a:cubicBezTo>
                  <a:pt x="13341" y="28949"/>
                  <a:pt x="16615" y="30151"/>
                  <a:pt x="19857" y="30151"/>
                </a:cubicBezTo>
                <a:cubicBezTo>
                  <a:pt x="21141" y="30151"/>
                  <a:pt x="22421" y="29963"/>
                  <a:pt x="23650" y="29531"/>
                </a:cubicBezTo>
                <a:cubicBezTo>
                  <a:pt x="23516" y="29538"/>
                  <a:pt x="23382" y="29542"/>
                  <a:pt x="23248" y="29542"/>
                </a:cubicBezTo>
                <a:cubicBezTo>
                  <a:pt x="19522" y="29542"/>
                  <a:pt x="15846" y="26761"/>
                  <a:pt x="11908" y="26761"/>
                </a:cubicBezTo>
                <a:cubicBezTo>
                  <a:pt x="11577" y="26761"/>
                  <a:pt x="11245" y="26780"/>
                  <a:pt x="10910" y="26823"/>
                </a:cubicBezTo>
                <a:cubicBezTo>
                  <a:pt x="11013" y="26359"/>
                  <a:pt x="11142" y="25894"/>
                  <a:pt x="11400" y="25017"/>
                </a:cubicBezTo>
                <a:cubicBezTo>
                  <a:pt x="14088" y="25693"/>
                  <a:pt x="17223" y="26342"/>
                  <a:pt x="19887" y="26342"/>
                </a:cubicBezTo>
                <a:cubicBezTo>
                  <a:pt x="21696" y="26342"/>
                  <a:pt x="23288" y="26042"/>
                  <a:pt x="24373" y="25250"/>
                </a:cubicBezTo>
                <a:cubicBezTo>
                  <a:pt x="23649" y="25368"/>
                  <a:pt x="22922" y="25416"/>
                  <a:pt x="22193" y="25416"/>
                </a:cubicBezTo>
                <a:cubicBezTo>
                  <a:pt x="19226" y="25416"/>
                  <a:pt x="16227" y="24628"/>
                  <a:pt x="13264" y="24628"/>
                </a:cubicBezTo>
                <a:cubicBezTo>
                  <a:pt x="12675" y="24628"/>
                  <a:pt x="12088" y="24659"/>
                  <a:pt x="11503" y="24734"/>
                </a:cubicBezTo>
                <a:cubicBezTo>
                  <a:pt x="11684" y="24141"/>
                  <a:pt x="11890" y="23547"/>
                  <a:pt x="12096" y="22954"/>
                </a:cubicBezTo>
                <a:cubicBezTo>
                  <a:pt x="13934" y="23651"/>
                  <a:pt x="15855" y="23994"/>
                  <a:pt x="17767" y="23994"/>
                </a:cubicBezTo>
                <a:cubicBezTo>
                  <a:pt x="20523" y="23994"/>
                  <a:pt x="23262" y="23282"/>
                  <a:pt x="25714" y="21897"/>
                </a:cubicBezTo>
                <a:cubicBezTo>
                  <a:pt x="24100" y="22475"/>
                  <a:pt x="22386" y="22662"/>
                  <a:pt x="20631" y="22662"/>
                </a:cubicBezTo>
                <a:cubicBezTo>
                  <a:pt x="17926" y="22662"/>
                  <a:pt x="15122" y="22218"/>
                  <a:pt x="12431" y="22077"/>
                </a:cubicBezTo>
                <a:cubicBezTo>
                  <a:pt x="12793" y="21175"/>
                  <a:pt x="12844" y="21020"/>
                  <a:pt x="13566" y="19524"/>
                </a:cubicBezTo>
                <a:cubicBezTo>
                  <a:pt x="14461" y="19680"/>
                  <a:pt x="15415" y="19765"/>
                  <a:pt x="16388" y="19765"/>
                </a:cubicBezTo>
                <a:cubicBezTo>
                  <a:pt x="20240" y="19765"/>
                  <a:pt x="24403" y="18438"/>
                  <a:pt x="26462" y="14959"/>
                </a:cubicBezTo>
                <a:cubicBezTo>
                  <a:pt x="22722" y="17744"/>
                  <a:pt x="17925" y="17744"/>
                  <a:pt x="13747" y="19137"/>
                </a:cubicBezTo>
                <a:cubicBezTo>
                  <a:pt x="14211" y="18234"/>
                  <a:pt x="14701" y="17332"/>
                  <a:pt x="15268" y="16481"/>
                </a:cubicBezTo>
                <a:cubicBezTo>
                  <a:pt x="21071" y="15526"/>
                  <a:pt x="27983" y="10936"/>
                  <a:pt x="29221" y="7841"/>
                </a:cubicBezTo>
                <a:cubicBezTo>
                  <a:pt x="25121" y="10858"/>
                  <a:pt x="20194" y="13360"/>
                  <a:pt x="15630" y="16016"/>
                </a:cubicBezTo>
                <a:cubicBezTo>
                  <a:pt x="18931" y="11271"/>
                  <a:pt x="28731" y="5829"/>
                  <a:pt x="29737" y="1032"/>
                </a:cubicBezTo>
                <a:cubicBezTo>
                  <a:pt x="27803" y="3173"/>
                  <a:pt x="25249" y="4668"/>
                  <a:pt x="22954" y="6396"/>
                </a:cubicBezTo>
                <a:cubicBezTo>
                  <a:pt x="19369" y="8821"/>
                  <a:pt x="18080" y="12483"/>
                  <a:pt x="15243" y="15759"/>
                </a:cubicBezTo>
                <a:cubicBezTo>
                  <a:pt x="16223" y="10368"/>
                  <a:pt x="19627" y="5649"/>
                  <a:pt x="20659" y="0"/>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lIns="121900" tIns="121900" rIns="121900" bIns="121900" anchor="ctr"/>
          <a:lstStyle/>
          <a:p>
            <a:pPr marL="0" marR="0" lvl="0" indent="0" algn="l" defTabSz="121917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sp>
        <p:nvSpPr>
          <p:cNvPr id="41" name="Google Shape;893;p31"/>
          <p:cNvSpPr/>
          <p:nvPr/>
        </p:nvSpPr>
        <p:spPr>
          <a:xfrm rot="10800000" flipH="1">
            <a:off x="-1049866" y="2895600"/>
            <a:ext cx="2478617" cy="3354917"/>
          </a:xfrm>
          <a:custGeom>
            <a:avLst/>
            <a:gdLst/>
            <a:ahLst/>
            <a:cxnLst/>
            <a:rect l="l" t="t" r="r" b="b"/>
            <a:pathLst>
              <a:path w="29738" h="40284" extrusionOk="0">
                <a:moveTo>
                  <a:pt x="20659" y="0"/>
                </a:moveTo>
                <a:cubicBezTo>
                  <a:pt x="17022" y="4411"/>
                  <a:pt x="13953" y="10291"/>
                  <a:pt x="14882" y="16326"/>
                </a:cubicBezTo>
                <a:lnTo>
                  <a:pt x="14701" y="16584"/>
                </a:lnTo>
                <a:cubicBezTo>
                  <a:pt x="14340" y="17177"/>
                  <a:pt x="13979" y="17770"/>
                  <a:pt x="13669" y="18389"/>
                </a:cubicBezTo>
                <a:cubicBezTo>
                  <a:pt x="13205" y="13308"/>
                  <a:pt x="12406" y="8228"/>
                  <a:pt x="11271" y="3250"/>
                </a:cubicBezTo>
                <a:lnTo>
                  <a:pt x="11271" y="3250"/>
                </a:lnTo>
                <a:cubicBezTo>
                  <a:pt x="9698" y="8486"/>
                  <a:pt x="10497" y="14185"/>
                  <a:pt x="13463" y="18776"/>
                </a:cubicBezTo>
                <a:cubicBezTo>
                  <a:pt x="12844" y="19988"/>
                  <a:pt x="12303" y="21200"/>
                  <a:pt x="11813" y="22490"/>
                </a:cubicBezTo>
                <a:cubicBezTo>
                  <a:pt x="10342" y="17693"/>
                  <a:pt x="8150" y="12354"/>
                  <a:pt x="4540" y="8743"/>
                </a:cubicBezTo>
                <a:lnTo>
                  <a:pt x="4540" y="8743"/>
                </a:lnTo>
                <a:cubicBezTo>
                  <a:pt x="6551" y="13412"/>
                  <a:pt x="7634" y="19086"/>
                  <a:pt x="11658" y="22928"/>
                </a:cubicBezTo>
                <a:cubicBezTo>
                  <a:pt x="11451" y="23444"/>
                  <a:pt x="11271" y="23960"/>
                  <a:pt x="11116" y="24502"/>
                </a:cubicBezTo>
                <a:cubicBezTo>
                  <a:pt x="7067" y="22206"/>
                  <a:pt x="4978" y="18183"/>
                  <a:pt x="2579" y="14495"/>
                </a:cubicBezTo>
                <a:lnTo>
                  <a:pt x="2579" y="14495"/>
                </a:lnTo>
                <a:cubicBezTo>
                  <a:pt x="3559" y="18802"/>
                  <a:pt x="5571" y="24579"/>
                  <a:pt x="10884" y="25250"/>
                </a:cubicBezTo>
                <a:cubicBezTo>
                  <a:pt x="10729" y="25765"/>
                  <a:pt x="10652" y="25997"/>
                  <a:pt x="10420" y="26926"/>
                </a:cubicBezTo>
                <a:cubicBezTo>
                  <a:pt x="6758" y="25688"/>
                  <a:pt x="2786" y="24553"/>
                  <a:pt x="0" y="21226"/>
                </a:cubicBezTo>
                <a:lnTo>
                  <a:pt x="0" y="21226"/>
                </a:lnTo>
                <a:cubicBezTo>
                  <a:pt x="136" y="25466"/>
                  <a:pt x="4517" y="27533"/>
                  <a:pt x="8624" y="27533"/>
                </a:cubicBezTo>
                <a:cubicBezTo>
                  <a:pt x="9188" y="27533"/>
                  <a:pt x="9748" y="27494"/>
                  <a:pt x="10291" y="27416"/>
                </a:cubicBezTo>
                <a:lnTo>
                  <a:pt x="10291" y="27416"/>
                </a:lnTo>
                <a:cubicBezTo>
                  <a:pt x="10162" y="27932"/>
                  <a:pt x="10033" y="28422"/>
                  <a:pt x="9930" y="28938"/>
                </a:cubicBezTo>
                <a:cubicBezTo>
                  <a:pt x="7962" y="29088"/>
                  <a:pt x="5995" y="29292"/>
                  <a:pt x="3944" y="29292"/>
                </a:cubicBezTo>
                <a:cubicBezTo>
                  <a:pt x="2822" y="29292"/>
                  <a:pt x="1676" y="29231"/>
                  <a:pt x="490" y="29067"/>
                </a:cubicBezTo>
                <a:lnTo>
                  <a:pt x="490" y="29067"/>
                </a:lnTo>
                <a:cubicBezTo>
                  <a:pt x="1849" y="30026"/>
                  <a:pt x="3422" y="30331"/>
                  <a:pt x="5062" y="30331"/>
                </a:cubicBezTo>
                <a:cubicBezTo>
                  <a:pt x="6596" y="30331"/>
                  <a:pt x="8190" y="30064"/>
                  <a:pt x="9723" y="29814"/>
                </a:cubicBezTo>
                <a:lnTo>
                  <a:pt x="9723" y="29814"/>
                </a:lnTo>
                <a:cubicBezTo>
                  <a:pt x="9620" y="30253"/>
                  <a:pt x="9543" y="30666"/>
                  <a:pt x="9466" y="31104"/>
                </a:cubicBezTo>
                <a:cubicBezTo>
                  <a:pt x="6912" y="31517"/>
                  <a:pt x="4617" y="33245"/>
                  <a:pt x="1960" y="34122"/>
                </a:cubicBezTo>
                <a:cubicBezTo>
                  <a:pt x="2357" y="34238"/>
                  <a:pt x="2774" y="34290"/>
                  <a:pt x="3202" y="34290"/>
                </a:cubicBezTo>
                <a:cubicBezTo>
                  <a:pt x="5248" y="34290"/>
                  <a:pt x="7562" y="33085"/>
                  <a:pt x="9311" y="31826"/>
                </a:cubicBezTo>
                <a:lnTo>
                  <a:pt x="9311" y="31826"/>
                </a:lnTo>
                <a:cubicBezTo>
                  <a:pt x="8167" y="38164"/>
                  <a:pt x="7894" y="40283"/>
                  <a:pt x="8013" y="40283"/>
                </a:cubicBezTo>
                <a:cubicBezTo>
                  <a:pt x="8206" y="40283"/>
                  <a:pt x="9423" y="34747"/>
                  <a:pt x="9646" y="32548"/>
                </a:cubicBezTo>
                <a:cubicBezTo>
                  <a:pt x="10136" y="34431"/>
                  <a:pt x="11967" y="36881"/>
                  <a:pt x="14159" y="36984"/>
                </a:cubicBezTo>
                <a:cubicBezTo>
                  <a:pt x="12483" y="35592"/>
                  <a:pt x="12122" y="32780"/>
                  <a:pt x="9852" y="31491"/>
                </a:cubicBezTo>
                <a:cubicBezTo>
                  <a:pt x="9956" y="30949"/>
                  <a:pt x="10059" y="30382"/>
                  <a:pt x="10188" y="29814"/>
                </a:cubicBezTo>
                <a:cubicBezTo>
                  <a:pt x="11451" y="32445"/>
                  <a:pt x="15681" y="33941"/>
                  <a:pt x="18415" y="34508"/>
                </a:cubicBezTo>
                <a:cubicBezTo>
                  <a:pt x="15733" y="33116"/>
                  <a:pt x="13747" y="29557"/>
                  <a:pt x="10368" y="29067"/>
                </a:cubicBezTo>
                <a:cubicBezTo>
                  <a:pt x="10471" y="28499"/>
                  <a:pt x="10626" y="27958"/>
                  <a:pt x="10755" y="27416"/>
                </a:cubicBezTo>
                <a:cubicBezTo>
                  <a:pt x="13341" y="28949"/>
                  <a:pt x="16615" y="30151"/>
                  <a:pt x="19857" y="30151"/>
                </a:cubicBezTo>
                <a:cubicBezTo>
                  <a:pt x="21141" y="30151"/>
                  <a:pt x="22421" y="29963"/>
                  <a:pt x="23650" y="29531"/>
                </a:cubicBezTo>
                <a:lnTo>
                  <a:pt x="23650" y="29531"/>
                </a:lnTo>
                <a:cubicBezTo>
                  <a:pt x="23516" y="29538"/>
                  <a:pt x="23382" y="29542"/>
                  <a:pt x="23248" y="29542"/>
                </a:cubicBezTo>
                <a:cubicBezTo>
                  <a:pt x="19522" y="29542"/>
                  <a:pt x="15846" y="26761"/>
                  <a:pt x="11908" y="26761"/>
                </a:cubicBezTo>
                <a:cubicBezTo>
                  <a:pt x="11577" y="26761"/>
                  <a:pt x="11245" y="26780"/>
                  <a:pt x="10910" y="26823"/>
                </a:cubicBezTo>
                <a:cubicBezTo>
                  <a:pt x="11013" y="26359"/>
                  <a:pt x="11142" y="25894"/>
                  <a:pt x="11400" y="25017"/>
                </a:cubicBezTo>
                <a:cubicBezTo>
                  <a:pt x="14088" y="25693"/>
                  <a:pt x="17223" y="26342"/>
                  <a:pt x="19887" y="26342"/>
                </a:cubicBezTo>
                <a:cubicBezTo>
                  <a:pt x="21696" y="26342"/>
                  <a:pt x="23288" y="26042"/>
                  <a:pt x="24373" y="25250"/>
                </a:cubicBezTo>
                <a:lnTo>
                  <a:pt x="24373" y="25250"/>
                </a:lnTo>
                <a:cubicBezTo>
                  <a:pt x="23649" y="25368"/>
                  <a:pt x="22922" y="25416"/>
                  <a:pt x="22193" y="25416"/>
                </a:cubicBezTo>
                <a:cubicBezTo>
                  <a:pt x="19226" y="25416"/>
                  <a:pt x="16227" y="24628"/>
                  <a:pt x="13264" y="24628"/>
                </a:cubicBezTo>
                <a:cubicBezTo>
                  <a:pt x="12675" y="24628"/>
                  <a:pt x="12088" y="24659"/>
                  <a:pt x="11503" y="24734"/>
                </a:cubicBezTo>
                <a:cubicBezTo>
                  <a:pt x="11684" y="24141"/>
                  <a:pt x="11890" y="23547"/>
                  <a:pt x="12096" y="22954"/>
                </a:cubicBezTo>
                <a:cubicBezTo>
                  <a:pt x="13934" y="23651"/>
                  <a:pt x="15855" y="23994"/>
                  <a:pt x="17767" y="23994"/>
                </a:cubicBezTo>
                <a:cubicBezTo>
                  <a:pt x="20523" y="23994"/>
                  <a:pt x="23262" y="23282"/>
                  <a:pt x="25714" y="21897"/>
                </a:cubicBezTo>
                <a:lnTo>
                  <a:pt x="25714" y="21897"/>
                </a:lnTo>
                <a:cubicBezTo>
                  <a:pt x="24100" y="22475"/>
                  <a:pt x="22386" y="22662"/>
                  <a:pt x="20631" y="22662"/>
                </a:cubicBezTo>
                <a:cubicBezTo>
                  <a:pt x="17926" y="22662"/>
                  <a:pt x="15122" y="22218"/>
                  <a:pt x="12431" y="22077"/>
                </a:cubicBezTo>
                <a:cubicBezTo>
                  <a:pt x="12793" y="21175"/>
                  <a:pt x="12844" y="21020"/>
                  <a:pt x="13566" y="19524"/>
                </a:cubicBezTo>
                <a:cubicBezTo>
                  <a:pt x="14461" y="19680"/>
                  <a:pt x="15415" y="19765"/>
                  <a:pt x="16388" y="19765"/>
                </a:cubicBezTo>
                <a:cubicBezTo>
                  <a:pt x="20240" y="19765"/>
                  <a:pt x="24403" y="18438"/>
                  <a:pt x="26462" y="14959"/>
                </a:cubicBezTo>
                <a:lnTo>
                  <a:pt x="26462" y="14959"/>
                </a:lnTo>
                <a:cubicBezTo>
                  <a:pt x="22722" y="17744"/>
                  <a:pt x="17925" y="17744"/>
                  <a:pt x="13747" y="19137"/>
                </a:cubicBezTo>
                <a:cubicBezTo>
                  <a:pt x="14211" y="18234"/>
                  <a:pt x="14701" y="17332"/>
                  <a:pt x="15268" y="16481"/>
                </a:cubicBezTo>
                <a:cubicBezTo>
                  <a:pt x="21071" y="15526"/>
                  <a:pt x="27983" y="10936"/>
                  <a:pt x="29221" y="7841"/>
                </a:cubicBezTo>
                <a:lnTo>
                  <a:pt x="29221" y="7841"/>
                </a:lnTo>
                <a:cubicBezTo>
                  <a:pt x="25121" y="10858"/>
                  <a:pt x="20194" y="13360"/>
                  <a:pt x="15630" y="16016"/>
                </a:cubicBezTo>
                <a:cubicBezTo>
                  <a:pt x="18931" y="11271"/>
                  <a:pt x="28731" y="5829"/>
                  <a:pt x="29737" y="1032"/>
                </a:cubicBezTo>
                <a:lnTo>
                  <a:pt x="29737" y="1032"/>
                </a:lnTo>
                <a:cubicBezTo>
                  <a:pt x="27803" y="3173"/>
                  <a:pt x="25249" y="4668"/>
                  <a:pt x="22954" y="6396"/>
                </a:cubicBezTo>
                <a:cubicBezTo>
                  <a:pt x="19369" y="8821"/>
                  <a:pt x="18080" y="12483"/>
                  <a:pt x="15243" y="15759"/>
                </a:cubicBezTo>
                <a:cubicBezTo>
                  <a:pt x="16223" y="10368"/>
                  <a:pt x="19627" y="5649"/>
                  <a:pt x="20659" y="0"/>
                </a:cubicBezTo>
                <a:close/>
              </a:path>
            </a:pathLst>
          </a:custGeom>
          <a:solidFill>
            <a:schemeClr val="accent3"/>
          </a:solidFill>
          <a:ln>
            <a:noFill/>
          </a:ln>
        </p:spPr>
        <p:txBody>
          <a:bodyPr spcFirstLastPara="1" lIns="121900" tIns="121900" rIns="121900" bIns="121900" anchor="ctr"/>
          <a:lstStyle/>
          <a:p>
            <a:pPr marL="0" marR="0" lvl="0" indent="0" algn="l" defTabSz="1219170" rtl="0" eaLnBrk="1" fontAlgn="base"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grpSp>
        <p:nvGrpSpPr>
          <p:cNvPr id="42" name="Google Shape;894;p31"/>
          <p:cNvGrpSpPr>
            <a:grpSpLocks/>
          </p:cNvGrpSpPr>
          <p:nvPr/>
        </p:nvGrpSpPr>
        <p:grpSpPr bwMode="auto">
          <a:xfrm rot="10800000">
            <a:off x="8578851" y="-446617"/>
            <a:ext cx="1494367" cy="1200151"/>
            <a:chOff x="4649450" y="3527425"/>
            <a:chExt cx="1224050" cy="983475"/>
          </a:xfrm>
        </p:grpSpPr>
        <p:sp>
          <p:nvSpPr>
            <p:cNvPr id="43" name="Google Shape;895;p31"/>
            <p:cNvSpPr/>
            <p:nvPr/>
          </p:nvSpPr>
          <p:spPr>
            <a:xfrm>
              <a:off x="4656385" y="4157057"/>
              <a:ext cx="455985" cy="168248"/>
            </a:xfrm>
            <a:custGeom>
              <a:avLst/>
              <a:gdLst/>
              <a:ahLst/>
              <a:cxnLst/>
              <a:rect l="l" t="t" r="r" b="b"/>
              <a:pathLst>
                <a:path w="18259" h="6731" extrusionOk="0">
                  <a:moveTo>
                    <a:pt x="14506" y="1"/>
                  </a:moveTo>
                  <a:lnTo>
                    <a:pt x="14454" y="52"/>
                  </a:lnTo>
                  <a:cubicBezTo>
                    <a:pt x="10483" y="3121"/>
                    <a:pt x="5815" y="5107"/>
                    <a:pt x="888" y="5855"/>
                  </a:cubicBezTo>
                  <a:cubicBezTo>
                    <a:pt x="21" y="6472"/>
                    <a:pt x="0" y="6730"/>
                    <a:pt x="534" y="6730"/>
                  </a:cubicBezTo>
                  <a:cubicBezTo>
                    <a:pt x="3080" y="6730"/>
                    <a:pt x="18259" y="854"/>
                    <a:pt x="14506" y="1"/>
                  </a:cubicBezTo>
                  <a:close/>
                </a:path>
              </a:pathLst>
            </a:custGeom>
            <a:solidFill>
              <a:schemeClr val="accent6"/>
            </a:solidFill>
            <a:ln>
              <a:noFill/>
            </a:ln>
          </p:spPr>
          <p:txBody>
            <a:bodyPr spcFirstLastPara="1" lIns="91425" tIns="91425" rIns="91425" bIns="91425" anchor="ctr"/>
            <a:lstStyle/>
            <a:p>
              <a:pPr marL="0" marR="0" lvl="0" indent="0" algn="l" defTabSz="1219170" rtl="0" eaLnBrk="1" fontAlgn="base"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sp>
          <p:nvSpPr>
            <p:cNvPr id="44" name="Google Shape;896;p31"/>
            <p:cNvSpPr>
              <a:spLocks/>
            </p:cNvSpPr>
            <p:nvPr/>
          </p:nvSpPr>
          <p:spPr bwMode="auto">
            <a:xfrm>
              <a:off x="4756075" y="3527425"/>
              <a:ext cx="1117425" cy="983475"/>
            </a:xfrm>
            <a:custGeom>
              <a:avLst/>
              <a:gdLst>
                <a:gd name="T0" fmla="*/ 568421875 w 44697"/>
                <a:gd name="T1" fmla="*/ 93421875 h 39339"/>
                <a:gd name="T2" fmla="*/ 558546875 w 44697"/>
                <a:gd name="T3" fmla="*/ 141171875 h 39339"/>
                <a:gd name="T4" fmla="*/ 538640625 w 44697"/>
                <a:gd name="T5" fmla="*/ 148218750 h 39339"/>
                <a:gd name="T6" fmla="*/ 540812500 w 44697"/>
                <a:gd name="T7" fmla="*/ 105296875 h 39339"/>
                <a:gd name="T8" fmla="*/ 568421875 w 44697"/>
                <a:gd name="T9" fmla="*/ 93421875 h 39339"/>
                <a:gd name="T10" fmla="*/ 330812500 w 44697"/>
                <a:gd name="T11" fmla="*/ 156265625 h 39339"/>
                <a:gd name="T12" fmla="*/ 333281250 w 44697"/>
                <a:gd name="T13" fmla="*/ 156484375 h 39339"/>
                <a:gd name="T14" fmla="*/ 318171875 w 44697"/>
                <a:gd name="T15" fmla="*/ 225640625 h 39339"/>
                <a:gd name="T16" fmla="*/ 315546875 w 44697"/>
                <a:gd name="T17" fmla="*/ 225390625 h 39339"/>
                <a:gd name="T18" fmla="*/ 330812500 w 44697"/>
                <a:gd name="T19" fmla="*/ 156265625 h 39339"/>
                <a:gd name="T20" fmla="*/ 308812500 w 44697"/>
                <a:gd name="T21" fmla="*/ 337437500 h 39339"/>
                <a:gd name="T22" fmla="*/ 331671875 w 44697"/>
                <a:gd name="T23" fmla="*/ 342250000 h 39339"/>
                <a:gd name="T24" fmla="*/ 334062500 w 44697"/>
                <a:gd name="T25" fmla="*/ 393734375 h 39339"/>
                <a:gd name="T26" fmla="*/ 310703125 w 44697"/>
                <a:gd name="T27" fmla="*/ 388593750 h 39339"/>
                <a:gd name="T28" fmla="*/ 308812500 w 44697"/>
                <a:gd name="T29" fmla="*/ 337437500 h 39339"/>
                <a:gd name="T30" fmla="*/ 377843750 w 44697"/>
                <a:gd name="T31" fmla="*/ 408781250 h 39339"/>
                <a:gd name="T32" fmla="*/ 404203125 w 44697"/>
                <a:gd name="T33" fmla="*/ 431718750 h 39339"/>
                <a:gd name="T34" fmla="*/ 392500000 w 44697"/>
                <a:gd name="T35" fmla="*/ 437390625 h 39339"/>
                <a:gd name="T36" fmla="*/ 366328125 w 44697"/>
                <a:gd name="T37" fmla="*/ 414390625 h 39339"/>
                <a:gd name="T38" fmla="*/ 377843750 w 44697"/>
                <a:gd name="T39" fmla="*/ 408781250 h 39339"/>
                <a:gd name="T40" fmla="*/ 400093750 w 44697"/>
                <a:gd name="T41" fmla="*/ 0 h 39339"/>
                <a:gd name="T42" fmla="*/ 279687500 w 44697"/>
                <a:gd name="T43" fmla="*/ 100875000 h 39339"/>
                <a:gd name="T44" fmla="*/ 274265625 w 44697"/>
                <a:gd name="T45" fmla="*/ 248312500 h 39339"/>
                <a:gd name="T46" fmla="*/ 247046875 w 44697"/>
                <a:gd name="T47" fmla="*/ 211687500 h 39339"/>
                <a:gd name="T48" fmla="*/ 263968750 w 44697"/>
                <a:gd name="T49" fmla="*/ 32765625 h 39339"/>
                <a:gd name="T50" fmla="*/ 263968750 w 44697"/>
                <a:gd name="T51" fmla="*/ 32765625 h 39339"/>
                <a:gd name="T52" fmla="*/ 179015625 w 44697"/>
                <a:gd name="T53" fmla="*/ 322359375 h 39339"/>
                <a:gd name="T54" fmla="*/ 176515625 w 44697"/>
                <a:gd name="T55" fmla="*/ 322109375 h 39339"/>
                <a:gd name="T56" fmla="*/ 97937500 w 44697"/>
                <a:gd name="T57" fmla="*/ 144390625 h 39339"/>
                <a:gd name="T58" fmla="*/ 97937500 w 44697"/>
                <a:gd name="T59" fmla="*/ 144390625 h 39339"/>
                <a:gd name="T60" fmla="*/ 21375000 w 44697"/>
                <a:gd name="T61" fmla="*/ 330171875 h 39339"/>
                <a:gd name="T62" fmla="*/ 133796875 w 44697"/>
                <a:gd name="T63" fmla="*/ 420828125 h 39339"/>
                <a:gd name="T64" fmla="*/ 205937500 w 44697"/>
                <a:gd name="T65" fmla="*/ 579609375 h 39339"/>
                <a:gd name="T66" fmla="*/ 321625000 w 44697"/>
                <a:gd name="T67" fmla="*/ 614656250 h 39339"/>
                <a:gd name="T68" fmla="*/ 401375000 w 44697"/>
                <a:gd name="T69" fmla="*/ 590093750 h 39339"/>
                <a:gd name="T70" fmla="*/ 343359375 w 44697"/>
                <a:gd name="T71" fmla="*/ 557843750 h 39339"/>
                <a:gd name="T72" fmla="*/ 249859375 w 44697"/>
                <a:gd name="T73" fmla="*/ 462750000 h 39339"/>
                <a:gd name="T74" fmla="*/ 259890625 w 44697"/>
                <a:gd name="T75" fmla="*/ 461968750 h 39339"/>
                <a:gd name="T76" fmla="*/ 447968750 w 44697"/>
                <a:gd name="T77" fmla="*/ 519750000 h 39339"/>
                <a:gd name="T78" fmla="*/ 507359375 w 44697"/>
                <a:gd name="T79" fmla="*/ 502234375 h 39339"/>
                <a:gd name="T80" fmla="*/ 577078125 w 44697"/>
                <a:gd name="T81" fmla="*/ 433734375 h 39339"/>
                <a:gd name="T82" fmla="*/ 577078125 w 44697"/>
                <a:gd name="T83" fmla="*/ 433734375 h 39339"/>
                <a:gd name="T84" fmla="*/ 531578125 w 44697"/>
                <a:gd name="T85" fmla="*/ 436671875 h 39339"/>
                <a:gd name="T86" fmla="*/ 401375000 w 44697"/>
                <a:gd name="T87" fmla="*/ 379328125 h 39339"/>
                <a:gd name="T88" fmla="*/ 419578125 w 44697"/>
                <a:gd name="T89" fmla="*/ 361828125 h 39339"/>
                <a:gd name="T90" fmla="*/ 546062500 w 44697"/>
                <a:gd name="T91" fmla="*/ 382265625 h 39339"/>
                <a:gd name="T92" fmla="*/ 567406250 w 44697"/>
                <a:gd name="T93" fmla="*/ 377312500 h 39339"/>
                <a:gd name="T94" fmla="*/ 642765625 w 44697"/>
                <a:gd name="T95" fmla="*/ 289062500 h 39339"/>
                <a:gd name="T96" fmla="*/ 642765625 w 44697"/>
                <a:gd name="T97" fmla="*/ 289062500 h 39339"/>
                <a:gd name="T98" fmla="*/ 569609375 w 44697"/>
                <a:gd name="T99" fmla="*/ 299906250 h 39339"/>
                <a:gd name="T100" fmla="*/ 519453125 w 44697"/>
                <a:gd name="T101" fmla="*/ 245937500 h 39339"/>
                <a:gd name="T102" fmla="*/ 662109375 w 44697"/>
                <a:gd name="T103" fmla="*/ 203218750 h 39339"/>
                <a:gd name="T104" fmla="*/ 683468750 w 44697"/>
                <a:gd name="T105" fmla="*/ 64203125 h 39339"/>
                <a:gd name="T106" fmla="*/ 564890625 w 44697"/>
                <a:gd name="T107" fmla="*/ 31984375 h 39339"/>
                <a:gd name="T108" fmla="*/ 453765625 w 44697"/>
                <a:gd name="T109" fmla="*/ 127062500 h 39339"/>
                <a:gd name="T110" fmla="*/ 425046875 w 44697"/>
                <a:gd name="T111" fmla="*/ 158625000 h 39339"/>
                <a:gd name="T112" fmla="*/ 406625000 w 44697"/>
                <a:gd name="T113" fmla="*/ 152046875 h 39339"/>
                <a:gd name="T114" fmla="*/ 429187500 w 44697"/>
                <a:gd name="T115" fmla="*/ 16640625 h 39339"/>
                <a:gd name="T116" fmla="*/ 400093750 w 44697"/>
                <a:gd name="T117" fmla="*/ 0 h 39339"/>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44697" h="39339" extrusionOk="0">
                  <a:moveTo>
                    <a:pt x="36379" y="5979"/>
                  </a:moveTo>
                  <a:cubicBezTo>
                    <a:pt x="37626" y="5979"/>
                    <a:pt x="37864" y="7555"/>
                    <a:pt x="35747" y="9035"/>
                  </a:cubicBezTo>
                  <a:cubicBezTo>
                    <a:pt x="35259" y="9350"/>
                    <a:pt x="34824" y="9486"/>
                    <a:pt x="34473" y="9486"/>
                  </a:cubicBezTo>
                  <a:cubicBezTo>
                    <a:pt x="33357" y="9486"/>
                    <a:pt x="33082" y="8112"/>
                    <a:pt x="34612" y="6739"/>
                  </a:cubicBezTo>
                  <a:cubicBezTo>
                    <a:pt x="35297" y="6203"/>
                    <a:pt x="35910" y="5979"/>
                    <a:pt x="36379" y="5979"/>
                  </a:cubicBezTo>
                  <a:close/>
                  <a:moveTo>
                    <a:pt x="21172" y="10001"/>
                  </a:moveTo>
                  <a:cubicBezTo>
                    <a:pt x="21224" y="10001"/>
                    <a:pt x="21276" y="10006"/>
                    <a:pt x="21330" y="10015"/>
                  </a:cubicBezTo>
                  <a:cubicBezTo>
                    <a:pt x="22725" y="10339"/>
                    <a:pt x="21930" y="14441"/>
                    <a:pt x="20363" y="14441"/>
                  </a:cubicBezTo>
                  <a:cubicBezTo>
                    <a:pt x="20308" y="14441"/>
                    <a:pt x="20252" y="14435"/>
                    <a:pt x="20195" y="14425"/>
                  </a:cubicBezTo>
                  <a:cubicBezTo>
                    <a:pt x="18771" y="14125"/>
                    <a:pt x="19573" y="10001"/>
                    <a:pt x="21172" y="10001"/>
                  </a:cubicBezTo>
                  <a:close/>
                  <a:moveTo>
                    <a:pt x="19764" y="21596"/>
                  </a:moveTo>
                  <a:cubicBezTo>
                    <a:pt x="20187" y="21596"/>
                    <a:pt x="20679" y="21690"/>
                    <a:pt x="21227" y="21904"/>
                  </a:cubicBezTo>
                  <a:cubicBezTo>
                    <a:pt x="23760" y="23171"/>
                    <a:pt x="23321" y="25199"/>
                    <a:pt x="21380" y="25199"/>
                  </a:cubicBezTo>
                  <a:cubicBezTo>
                    <a:pt x="20950" y="25199"/>
                    <a:pt x="20447" y="25099"/>
                    <a:pt x="19885" y="24870"/>
                  </a:cubicBezTo>
                  <a:cubicBezTo>
                    <a:pt x="17338" y="23618"/>
                    <a:pt x="17796" y="21596"/>
                    <a:pt x="19764" y="21596"/>
                  </a:cubicBezTo>
                  <a:close/>
                  <a:moveTo>
                    <a:pt x="24182" y="26162"/>
                  </a:moveTo>
                  <a:cubicBezTo>
                    <a:pt x="24978" y="26162"/>
                    <a:pt x="26067" y="26763"/>
                    <a:pt x="25869" y="27630"/>
                  </a:cubicBezTo>
                  <a:cubicBezTo>
                    <a:pt x="25759" y="27880"/>
                    <a:pt x="25466" y="27993"/>
                    <a:pt x="25120" y="27993"/>
                  </a:cubicBezTo>
                  <a:cubicBezTo>
                    <a:pt x="24325" y="27993"/>
                    <a:pt x="23247" y="27401"/>
                    <a:pt x="23445" y="26521"/>
                  </a:cubicBezTo>
                  <a:cubicBezTo>
                    <a:pt x="23553" y="26273"/>
                    <a:pt x="23840" y="26162"/>
                    <a:pt x="24182" y="26162"/>
                  </a:cubicBezTo>
                  <a:close/>
                  <a:moveTo>
                    <a:pt x="25606" y="0"/>
                  </a:moveTo>
                  <a:cubicBezTo>
                    <a:pt x="22588" y="0"/>
                    <a:pt x="17675" y="4496"/>
                    <a:pt x="17900" y="6456"/>
                  </a:cubicBezTo>
                  <a:cubicBezTo>
                    <a:pt x="16987" y="8479"/>
                    <a:pt x="18562" y="15892"/>
                    <a:pt x="17553" y="15892"/>
                  </a:cubicBezTo>
                  <a:cubicBezTo>
                    <a:pt x="17250" y="15892"/>
                    <a:pt x="16715" y="15226"/>
                    <a:pt x="15811" y="13548"/>
                  </a:cubicBezTo>
                  <a:cubicBezTo>
                    <a:pt x="13644" y="6765"/>
                    <a:pt x="18519" y="3541"/>
                    <a:pt x="16894" y="2097"/>
                  </a:cubicBezTo>
                  <a:cubicBezTo>
                    <a:pt x="4927" y="6524"/>
                    <a:pt x="13981" y="20631"/>
                    <a:pt x="11457" y="20631"/>
                  </a:cubicBezTo>
                  <a:cubicBezTo>
                    <a:pt x="11408" y="20631"/>
                    <a:pt x="11355" y="20625"/>
                    <a:pt x="11297" y="20615"/>
                  </a:cubicBezTo>
                  <a:cubicBezTo>
                    <a:pt x="3844" y="16823"/>
                    <a:pt x="7919" y="10273"/>
                    <a:pt x="6268" y="9241"/>
                  </a:cubicBezTo>
                  <a:cubicBezTo>
                    <a:pt x="1780" y="9447"/>
                    <a:pt x="1" y="18345"/>
                    <a:pt x="1368" y="21131"/>
                  </a:cubicBezTo>
                  <a:cubicBezTo>
                    <a:pt x="2425" y="24225"/>
                    <a:pt x="5314" y="26727"/>
                    <a:pt x="8563" y="26933"/>
                  </a:cubicBezTo>
                  <a:cubicBezTo>
                    <a:pt x="6681" y="33304"/>
                    <a:pt x="11968" y="36295"/>
                    <a:pt x="13180" y="37095"/>
                  </a:cubicBezTo>
                  <a:cubicBezTo>
                    <a:pt x="16091" y="38759"/>
                    <a:pt x="18570" y="39338"/>
                    <a:pt x="20584" y="39338"/>
                  </a:cubicBezTo>
                  <a:cubicBezTo>
                    <a:pt x="22940" y="39338"/>
                    <a:pt x="24659" y="38544"/>
                    <a:pt x="25688" y="37766"/>
                  </a:cubicBezTo>
                  <a:cubicBezTo>
                    <a:pt x="27932" y="35831"/>
                    <a:pt x="26101" y="36167"/>
                    <a:pt x="21975" y="35702"/>
                  </a:cubicBezTo>
                  <a:cubicBezTo>
                    <a:pt x="17100" y="35522"/>
                    <a:pt x="14469" y="31086"/>
                    <a:pt x="15991" y="29616"/>
                  </a:cubicBezTo>
                  <a:cubicBezTo>
                    <a:pt x="16201" y="29582"/>
                    <a:pt x="16415" y="29566"/>
                    <a:pt x="16633" y="29566"/>
                  </a:cubicBezTo>
                  <a:cubicBezTo>
                    <a:pt x="19978" y="29566"/>
                    <a:pt x="24301" y="33264"/>
                    <a:pt x="28670" y="33264"/>
                  </a:cubicBezTo>
                  <a:cubicBezTo>
                    <a:pt x="29941" y="33264"/>
                    <a:pt x="31216" y="32951"/>
                    <a:pt x="32471" y="32143"/>
                  </a:cubicBezTo>
                  <a:cubicBezTo>
                    <a:pt x="34277" y="31215"/>
                    <a:pt x="38068" y="28558"/>
                    <a:pt x="36933" y="27759"/>
                  </a:cubicBezTo>
                  <a:cubicBezTo>
                    <a:pt x="35945" y="27884"/>
                    <a:pt x="34966" y="27947"/>
                    <a:pt x="34021" y="27947"/>
                  </a:cubicBezTo>
                  <a:cubicBezTo>
                    <a:pt x="29910" y="27947"/>
                    <a:pt x="26443" y="26752"/>
                    <a:pt x="25688" y="24277"/>
                  </a:cubicBezTo>
                  <a:cubicBezTo>
                    <a:pt x="25424" y="23442"/>
                    <a:pt x="25932" y="23157"/>
                    <a:pt x="26853" y="23157"/>
                  </a:cubicBezTo>
                  <a:cubicBezTo>
                    <a:pt x="28828" y="23157"/>
                    <a:pt x="32703" y="24465"/>
                    <a:pt x="34948" y="24465"/>
                  </a:cubicBezTo>
                  <a:cubicBezTo>
                    <a:pt x="35537" y="24465"/>
                    <a:pt x="36013" y="24375"/>
                    <a:pt x="36314" y="24148"/>
                  </a:cubicBezTo>
                  <a:cubicBezTo>
                    <a:pt x="38816" y="23606"/>
                    <a:pt x="43303" y="19274"/>
                    <a:pt x="41137" y="18500"/>
                  </a:cubicBezTo>
                  <a:cubicBezTo>
                    <a:pt x="39565" y="18986"/>
                    <a:pt x="37927" y="19194"/>
                    <a:pt x="36455" y="19194"/>
                  </a:cubicBezTo>
                  <a:cubicBezTo>
                    <a:pt x="32299" y="19194"/>
                    <a:pt x="29474" y="17531"/>
                    <a:pt x="33245" y="15740"/>
                  </a:cubicBezTo>
                  <a:cubicBezTo>
                    <a:pt x="36340" y="14554"/>
                    <a:pt x="40131" y="15818"/>
                    <a:pt x="42375" y="13006"/>
                  </a:cubicBezTo>
                  <a:cubicBezTo>
                    <a:pt x="43355" y="10453"/>
                    <a:pt x="44696" y="5966"/>
                    <a:pt x="43742" y="4109"/>
                  </a:cubicBezTo>
                  <a:cubicBezTo>
                    <a:pt x="41314" y="2858"/>
                    <a:pt x="38595" y="2047"/>
                    <a:pt x="36153" y="2047"/>
                  </a:cubicBezTo>
                  <a:cubicBezTo>
                    <a:pt x="32654" y="2047"/>
                    <a:pt x="29725" y="3712"/>
                    <a:pt x="29041" y="8132"/>
                  </a:cubicBezTo>
                  <a:cubicBezTo>
                    <a:pt x="28743" y="9270"/>
                    <a:pt x="28120" y="10152"/>
                    <a:pt x="27203" y="10152"/>
                  </a:cubicBezTo>
                  <a:cubicBezTo>
                    <a:pt x="26852" y="10152"/>
                    <a:pt x="26459" y="10023"/>
                    <a:pt x="26024" y="9731"/>
                  </a:cubicBezTo>
                  <a:cubicBezTo>
                    <a:pt x="23651" y="7100"/>
                    <a:pt x="26901" y="3851"/>
                    <a:pt x="27468" y="1065"/>
                  </a:cubicBezTo>
                  <a:cubicBezTo>
                    <a:pt x="27065" y="312"/>
                    <a:pt x="26401" y="0"/>
                    <a:pt x="25606" y="0"/>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marL="0" marR="0" lvl="0" indent="0" algn="l" defTabSz="121917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sp>
          <p:nvSpPr>
            <p:cNvPr id="45" name="Google Shape;897;p31"/>
            <p:cNvSpPr/>
            <p:nvPr/>
          </p:nvSpPr>
          <p:spPr>
            <a:xfrm>
              <a:off x="4841900" y="3612416"/>
              <a:ext cx="811410" cy="761456"/>
            </a:xfrm>
            <a:custGeom>
              <a:avLst/>
              <a:gdLst/>
              <a:ahLst/>
              <a:cxnLst/>
              <a:rect l="l" t="t" r="r" b="b"/>
              <a:pathLst>
                <a:path w="32471" h="30460" extrusionOk="0">
                  <a:moveTo>
                    <a:pt x="21097" y="0"/>
                  </a:moveTo>
                  <a:lnTo>
                    <a:pt x="21097" y="0"/>
                  </a:lnTo>
                  <a:cubicBezTo>
                    <a:pt x="18312" y="4075"/>
                    <a:pt x="17873" y="9827"/>
                    <a:pt x="20014" y="14675"/>
                  </a:cubicBezTo>
                  <a:cubicBezTo>
                    <a:pt x="17796" y="15759"/>
                    <a:pt x="15114" y="17177"/>
                    <a:pt x="12663" y="18544"/>
                  </a:cubicBezTo>
                  <a:cubicBezTo>
                    <a:pt x="8614" y="14005"/>
                    <a:pt x="8589" y="9827"/>
                    <a:pt x="10007" y="4901"/>
                  </a:cubicBezTo>
                  <a:lnTo>
                    <a:pt x="10007" y="4901"/>
                  </a:lnTo>
                  <a:cubicBezTo>
                    <a:pt x="7841" y="9208"/>
                    <a:pt x="8924" y="14908"/>
                    <a:pt x="12457" y="18647"/>
                  </a:cubicBezTo>
                  <a:cubicBezTo>
                    <a:pt x="10884" y="19524"/>
                    <a:pt x="8769" y="20762"/>
                    <a:pt x="6912" y="21897"/>
                  </a:cubicBezTo>
                  <a:cubicBezTo>
                    <a:pt x="2192" y="20607"/>
                    <a:pt x="26" y="15217"/>
                    <a:pt x="464" y="10446"/>
                  </a:cubicBezTo>
                  <a:lnTo>
                    <a:pt x="464" y="10446"/>
                  </a:lnTo>
                  <a:cubicBezTo>
                    <a:pt x="0" y="10884"/>
                    <a:pt x="284" y="12096"/>
                    <a:pt x="258" y="13231"/>
                  </a:cubicBezTo>
                  <a:cubicBezTo>
                    <a:pt x="568" y="16739"/>
                    <a:pt x="2734" y="20891"/>
                    <a:pt x="6628" y="22052"/>
                  </a:cubicBezTo>
                  <a:cubicBezTo>
                    <a:pt x="6345" y="22464"/>
                    <a:pt x="4153" y="23135"/>
                    <a:pt x="4230" y="23805"/>
                  </a:cubicBezTo>
                  <a:cubicBezTo>
                    <a:pt x="4926" y="23367"/>
                    <a:pt x="6061" y="22671"/>
                    <a:pt x="7170" y="22000"/>
                  </a:cubicBezTo>
                  <a:lnTo>
                    <a:pt x="7170" y="22000"/>
                  </a:lnTo>
                  <a:cubicBezTo>
                    <a:pt x="5519" y="24527"/>
                    <a:pt x="6783" y="29840"/>
                    <a:pt x="9491" y="30459"/>
                  </a:cubicBezTo>
                  <a:cubicBezTo>
                    <a:pt x="5881" y="28138"/>
                    <a:pt x="5287" y="21819"/>
                    <a:pt x="10162" y="20220"/>
                  </a:cubicBezTo>
                  <a:cubicBezTo>
                    <a:pt x="14902" y="21989"/>
                    <a:pt x="18574" y="27881"/>
                    <a:pt x="24211" y="27881"/>
                  </a:cubicBezTo>
                  <a:cubicBezTo>
                    <a:pt x="24248" y="27881"/>
                    <a:pt x="24284" y="27881"/>
                    <a:pt x="24321" y="27880"/>
                  </a:cubicBezTo>
                  <a:cubicBezTo>
                    <a:pt x="18956" y="27236"/>
                    <a:pt x="15397" y="22438"/>
                    <a:pt x="10394" y="20091"/>
                  </a:cubicBezTo>
                  <a:cubicBezTo>
                    <a:pt x="13515" y="18286"/>
                    <a:pt x="16816" y="16507"/>
                    <a:pt x="20246" y="14804"/>
                  </a:cubicBezTo>
                  <a:lnTo>
                    <a:pt x="21871" y="14005"/>
                  </a:lnTo>
                  <a:cubicBezTo>
                    <a:pt x="24118" y="15173"/>
                    <a:pt x="27476" y="18015"/>
                    <a:pt x="30159" y="18015"/>
                  </a:cubicBezTo>
                  <a:cubicBezTo>
                    <a:pt x="30617" y="18015"/>
                    <a:pt x="31055" y="17932"/>
                    <a:pt x="31465" y="17745"/>
                  </a:cubicBezTo>
                  <a:lnTo>
                    <a:pt x="31465" y="17745"/>
                  </a:lnTo>
                  <a:cubicBezTo>
                    <a:pt x="31199" y="17778"/>
                    <a:pt x="30936" y="17794"/>
                    <a:pt x="30677" y="17794"/>
                  </a:cubicBezTo>
                  <a:cubicBezTo>
                    <a:pt x="27570" y="17794"/>
                    <a:pt x="24936" y="15495"/>
                    <a:pt x="22103" y="13876"/>
                  </a:cubicBezTo>
                  <a:cubicBezTo>
                    <a:pt x="25224" y="12380"/>
                    <a:pt x="31671" y="9053"/>
                    <a:pt x="32471" y="6061"/>
                  </a:cubicBezTo>
                  <a:lnTo>
                    <a:pt x="32471" y="6061"/>
                  </a:lnTo>
                  <a:cubicBezTo>
                    <a:pt x="31052" y="8176"/>
                    <a:pt x="28912" y="9904"/>
                    <a:pt x="26539" y="11297"/>
                  </a:cubicBezTo>
                  <a:cubicBezTo>
                    <a:pt x="25966" y="10495"/>
                    <a:pt x="28283" y="4708"/>
                    <a:pt x="28085" y="4708"/>
                  </a:cubicBezTo>
                  <a:cubicBezTo>
                    <a:pt x="28060" y="4708"/>
                    <a:pt x="27995" y="4799"/>
                    <a:pt x="27880" y="5004"/>
                  </a:cubicBezTo>
                  <a:cubicBezTo>
                    <a:pt x="24037" y="12432"/>
                    <a:pt x="30201" y="9904"/>
                    <a:pt x="20194" y="14572"/>
                  </a:cubicBezTo>
                  <a:cubicBezTo>
                    <a:pt x="17770" y="9208"/>
                    <a:pt x="19034" y="4256"/>
                    <a:pt x="21097" y="0"/>
                  </a:cubicBezTo>
                  <a:close/>
                </a:path>
              </a:pathLst>
            </a:custGeom>
            <a:solidFill>
              <a:schemeClr val="accent6"/>
            </a:solidFill>
            <a:ln>
              <a:noFill/>
            </a:ln>
          </p:spPr>
          <p:txBody>
            <a:bodyPr spcFirstLastPara="1" lIns="91425" tIns="91425" rIns="91425" bIns="91425" anchor="ctr"/>
            <a:lstStyle/>
            <a:p>
              <a:pPr marL="0" marR="0" lvl="0" indent="0" algn="l" defTabSz="1219170" rtl="0" eaLnBrk="1" fontAlgn="base"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grpSp>
    </p:spTree>
    <p:extLst>
      <p:ext uri="{BB962C8B-B14F-4D97-AF65-F5344CB8AC3E}">
        <p14:creationId xmlns:p14="http://schemas.microsoft.com/office/powerpoint/2010/main" val="1225797606"/>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matchingName="Background 4">
  <p:cSld name="Background 4">
    <p:spTree>
      <p:nvGrpSpPr>
        <p:cNvPr id="1" name="Shape 898"/>
        <p:cNvGrpSpPr/>
        <p:nvPr/>
      </p:nvGrpSpPr>
      <p:grpSpPr>
        <a:xfrm>
          <a:off x="0" y="0"/>
          <a:ext cx="0" cy="0"/>
          <a:chOff x="0" y="0"/>
          <a:chExt cx="0" cy="0"/>
        </a:xfrm>
      </p:grpSpPr>
      <p:sp>
        <p:nvSpPr>
          <p:cNvPr id="2" name="Google Shape;899;p32"/>
          <p:cNvSpPr>
            <a:spLocks/>
          </p:cNvSpPr>
          <p:nvPr/>
        </p:nvSpPr>
        <p:spPr bwMode="auto">
          <a:xfrm>
            <a:off x="-552451" y="1680633"/>
            <a:ext cx="1949451" cy="2641600"/>
          </a:xfrm>
          <a:custGeom>
            <a:avLst/>
            <a:gdLst>
              <a:gd name="T0" fmla="*/ 1768668649 w 29738"/>
              <a:gd name="T1" fmla="*/ 1942079415 h 40284"/>
              <a:gd name="T2" fmla="*/ 1624508041 w 29738"/>
              <a:gd name="T3" fmla="*/ 2147483646 h 40284"/>
              <a:gd name="T4" fmla="*/ 1339515388 w 29738"/>
              <a:gd name="T5" fmla="*/ 386608576 h 40284"/>
              <a:gd name="T6" fmla="*/ 1403930596 w 29738"/>
              <a:gd name="T7" fmla="*/ 2147483646 h 40284"/>
              <a:gd name="T8" fmla="*/ 539561604 w 29738"/>
              <a:gd name="T9" fmla="*/ 1040034638 h 40284"/>
              <a:gd name="T10" fmla="*/ 1321093463 w 29738"/>
              <a:gd name="T11" fmla="*/ 2147483646 h 40284"/>
              <a:gd name="T12" fmla="*/ 306503853 w 29738"/>
              <a:gd name="T13" fmla="*/ 1724270760 h 40284"/>
              <a:gd name="T14" fmla="*/ 1238377228 w 29738"/>
              <a:gd name="T15" fmla="*/ 2147483646 h 40284"/>
              <a:gd name="T16" fmla="*/ 0 w 29738"/>
              <a:gd name="T17" fmla="*/ 2147483646 h 40284"/>
              <a:gd name="T18" fmla="*/ 1223046937 w 29738"/>
              <a:gd name="T19" fmla="*/ 2147483646 h 40284"/>
              <a:gd name="T20" fmla="*/ 1180142978 w 29738"/>
              <a:gd name="T21" fmla="*/ 2147483646 h 40284"/>
              <a:gd name="T22" fmla="*/ 58234250 w 29738"/>
              <a:gd name="T23" fmla="*/ 2147483646 h 40284"/>
              <a:gd name="T24" fmla="*/ 601600636 w 29738"/>
              <a:gd name="T25" fmla="*/ 2147483646 h 40284"/>
              <a:gd name="T26" fmla="*/ 1155542504 w 29738"/>
              <a:gd name="T27" fmla="*/ 2147483646 h 40284"/>
              <a:gd name="T28" fmla="*/ 232939361 w 29738"/>
              <a:gd name="T29" fmla="*/ 2147483646 h 40284"/>
              <a:gd name="T30" fmla="*/ 1106576076 w 29738"/>
              <a:gd name="T31" fmla="*/ 2147483646 h 40284"/>
              <a:gd name="T32" fmla="*/ 952313747 w 29738"/>
              <a:gd name="T33" fmla="*/ 2147483646 h 40284"/>
              <a:gd name="T34" fmla="*/ 1682742291 w 29738"/>
              <a:gd name="T35" fmla="*/ 2147483646 h 40284"/>
              <a:gd name="T36" fmla="*/ 1210805920 w 29738"/>
              <a:gd name="T37" fmla="*/ 2147483646 h 40284"/>
              <a:gd name="T38" fmla="*/ 1232196270 w 29738"/>
              <a:gd name="T39" fmla="*/ 2147483646 h 40284"/>
              <a:gd name="T40" fmla="*/ 2147483646 w 29738"/>
              <a:gd name="T41" fmla="*/ 2147483646 h 40284"/>
              <a:gd name="T42" fmla="*/ 2147483646 w 29738"/>
              <a:gd name="T43" fmla="*/ 2147483646 h 40284"/>
              <a:gd name="T44" fmla="*/ 1415221585 w 29738"/>
              <a:gd name="T45" fmla="*/ 2147483646 h 40284"/>
              <a:gd name="T46" fmla="*/ 1354845679 w 29738"/>
              <a:gd name="T47" fmla="*/ 2147483646 h 40284"/>
              <a:gd name="T48" fmla="*/ 2147483646 w 29738"/>
              <a:gd name="T49" fmla="*/ 2147483646 h 40284"/>
              <a:gd name="T50" fmla="*/ 2147483646 w 29738"/>
              <a:gd name="T51" fmla="*/ 2147483646 h 40284"/>
              <a:gd name="T52" fmla="*/ 1367086696 w 29738"/>
              <a:gd name="T53" fmla="*/ 2147483646 h 40284"/>
              <a:gd name="T54" fmla="*/ 2111540184 w 29738"/>
              <a:gd name="T55" fmla="*/ 2147483646 h 40284"/>
              <a:gd name="T56" fmla="*/ 2147483646 w 29738"/>
              <a:gd name="T57" fmla="*/ 2147483646 h 40284"/>
              <a:gd name="T58" fmla="*/ 1477376648 w 29738"/>
              <a:gd name="T59" fmla="*/ 2147483646 h 40284"/>
              <a:gd name="T60" fmla="*/ 1947652302 w 29738"/>
              <a:gd name="T61" fmla="*/ 2147483646 h 40284"/>
              <a:gd name="T62" fmla="*/ 2147483646 w 29738"/>
              <a:gd name="T63" fmla="*/ 1779466685 h 40284"/>
              <a:gd name="T64" fmla="*/ 1814543394 w 29738"/>
              <a:gd name="T65" fmla="*/ 1960517549 h 40284"/>
              <a:gd name="T66" fmla="*/ 2147483646 w 29738"/>
              <a:gd name="T67" fmla="*/ 932736360 h 40284"/>
              <a:gd name="T68" fmla="*/ 2147483646 w 29738"/>
              <a:gd name="T69" fmla="*/ 122763776 h 40284"/>
              <a:gd name="T70" fmla="*/ 2147483646 w 29738"/>
              <a:gd name="T71" fmla="*/ 760845276 h 40284"/>
              <a:gd name="T72" fmla="*/ 2147483646 w 29738"/>
              <a:gd name="T73" fmla="*/ 0 h 4028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9738" h="40284" extrusionOk="0">
                <a:moveTo>
                  <a:pt x="20659" y="0"/>
                </a:moveTo>
                <a:cubicBezTo>
                  <a:pt x="17022" y="4411"/>
                  <a:pt x="13953" y="10291"/>
                  <a:pt x="14882" y="16326"/>
                </a:cubicBezTo>
                <a:lnTo>
                  <a:pt x="14701" y="16584"/>
                </a:lnTo>
                <a:cubicBezTo>
                  <a:pt x="14340" y="17177"/>
                  <a:pt x="13979" y="17770"/>
                  <a:pt x="13669" y="18389"/>
                </a:cubicBezTo>
                <a:cubicBezTo>
                  <a:pt x="13205" y="13308"/>
                  <a:pt x="12406" y="8228"/>
                  <a:pt x="11271" y="3250"/>
                </a:cubicBezTo>
                <a:cubicBezTo>
                  <a:pt x="9698" y="8486"/>
                  <a:pt x="10497" y="14185"/>
                  <a:pt x="13463" y="18776"/>
                </a:cubicBezTo>
                <a:cubicBezTo>
                  <a:pt x="12844" y="19988"/>
                  <a:pt x="12303" y="21200"/>
                  <a:pt x="11813" y="22490"/>
                </a:cubicBezTo>
                <a:cubicBezTo>
                  <a:pt x="10342" y="17693"/>
                  <a:pt x="8150" y="12354"/>
                  <a:pt x="4540" y="8743"/>
                </a:cubicBezTo>
                <a:cubicBezTo>
                  <a:pt x="6551" y="13412"/>
                  <a:pt x="7634" y="19086"/>
                  <a:pt x="11658" y="22928"/>
                </a:cubicBezTo>
                <a:cubicBezTo>
                  <a:pt x="11451" y="23444"/>
                  <a:pt x="11271" y="23960"/>
                  <a:pt x="11116" y="24502"/>
                </a:cubicBezTo>
                <a:cubicBezTo>
                  <a:pt x="7067" y="22206"/>
                  <a:pt x="4978" y="18183"/>
                  <a:pt x="2579" y="14495"/>
                </a:cubicBezTo>
                <a:cubicBezTo>
                  <a:pt x="3559" y="18802"/>
                  <a:pt x="5571" y="24579"/>
                  <a:pt x="10884" y="25250"/>
                </a:cubicBezTo>
                <a:cubicBezTo>
                  <a:pt x="10729" y="25765"/>
                  <a:pt x="10652" y="25997"/>
                  <a:pt x="10420" y="26926"/>
                </a:cubicBezTo>
                <a:cubicBezTo>
                  <a:pt x="6758" y="25688"/>
                  <a:pt x="2786" y="24553"/>
                  <a:pt x="0" y="21226"/>
                </a:cubicBezTo>
                <a:cubicBezTo>
                  <a:pt x="136" y="25466"/>
                  <a:pt x="4517" y="27533"/>
                  <a:pt x="8624" y="27533"/>
                </a:cubicBezTo>
                <a:cubicBezTo>
                  <a:pt x="9188" y="27533"/>
                  <a:pt x="9748" y="27494"/>
                  <a:pt x="10291" y="27416"/>
                </a:cubicBezTo>
                <a:cubicBezTo>
                  <a:pt x="10162" y="27932"/>
                  <a:pt x="10033" y="28422"/>
                  <a:pt x="9930" y="28938"/>
                </a:cubicBezTo>
                <a:cubicBezTo>
                  <a:pt x="7962" y="29088"/>
                  <a:pt x="5995" y="29292"/>
                  <a:pt x="3944" y="29292"/>
                </a:cubicBezTo>
                <a:cubicBezTo>
                  <a:pt x="2822" y="29292"/>
                  <a:pt x="1676" y="29231"/>
                  <a:pt x="490" y="29067"/>
                </a:cubicBezTo>
                <a:cubicBezTo>
                  <a:pt x="1849" y="30026"/>
                  <a:pt x="3422" y="30331"/>
                  <a:pt x="5062" y="30331"/>
                </a:cubicBezTo>
                <a:cubicBezTo>
                  <a:pt x="6596" y="30331"/>
                  <a:pt x="8190" y="30064"/>
                  <a:pt x="9723" y="29814"/>
                </a:cubicBezTo>
                <a:cubicBezTo>
                  <a:pt x="9620" y="30253"/>
                  <a:pt x="9543" y="30666"/>
                  <a:pt x="9466" y="31104"/>
                </a:cubicBezTo>
                <a:cubicBezTo>
                  <a:pt x="6912" y="31517"/>
                  <a:pt x="4617" y="33245"/>
                  <a:pt x="1960" y="34122"/>
                </a:cubicBezTo>
                <a:cubicBezTo>
                  <a:pt x="2357" y="34238"/>
                  <a:pt x="2774" y="34290"/>
                  <a:pt x="3202" y="34290"/>
                </a:cubicBezTo>
                <a:cubicBezTo>
                  <a:pt x="5248" y="34290"/>
                  <a:pt x="7562" y="33085"/>
                  <a:pt x="9311" y="31826"/>
                </a:cubicBezTo>
                <a:cubicBezTo>
                  <a:pt x="8167" y="38164"/>
                  <a:pt x="7894" y="40283"/>
                  <a:pt x="8013" y="40283"/>
                </a:cubicBezTo>
                <a:cubicBezTo>
                  <a:pt x="8206" y="40283"/>
                  <a:pt x="9423" y="34747"/>
                  <a:pt x="9646" y="32548"/>
                </a:cubicBezTo>
                <a:cubicBezTo>
                  <a:pt x="10136" y="34431"/>
                  <a:pt x="11967" y="36881"/>
                  <a:pt x="14159" y="36984"/>
                </a:cubicBezTo>
                <a:cubicBezTo>
                  <a:pt x="12483" y="35592"/>
                  <a:pt x="12122" y="32780"/>
                  <a:pt x="9852" y="31491"/>
                </a:cubicBezTo>
                <a:cubicBezTo>
                  <a:pt x="9956" y="30949"/>
                  <a:pt x="10059" y="30382"/>
                  <a:pt x="10188" y="29814"/>
                </a:cubicBezTo>
                <a:cubicBezTo>
                  <a:pt x="11451" y="32445"/>
                  <a:pt x="15681" y="33941"/>
                  <a:pt x="18415" y="34508"/>
                </a:cubicBezTo>
                <a:cubicBezTo>
                  <a:pt x="15733" y="33116"/>
                  <a:pt x="13747" y="29557"/>
                  <a:pt x="10368" y="29067"/>
                </a:cubicBezTo>
                <a:cubicBezTo>
                  <a:pt x="10471" y="28499"/>
                  <a:pt x="10626" y="27958"/>
                  <a:pt x="10755" y="27416"/>
                </a:cubicBezTo>
                <a:cubicBezTo>
                  <a:pt x="13341" y="28949"/>
                  <a:pt x="16615" y="30151"/>
                  <a:pt x="19857" y="30151"/>
                </a:cubicBezTo>
                <a:cubicBezTo>
                  <a:pt x="21141" y="30151"/>
                  <a:pt x="22421" y="29963"/>
                  <a:pt x="23650" y="29531"/>
                </a:cubicBezTo>
                <a:cubicBezTo>
                  <a:pt x="23516" y="29538"/>
                  <a:pt x="23382" y="29542"/>
                  <a:pt x="23248" y="29542"/>
                </a:cubicBezTo>
                <a:cubicBezTo>
                  <a:pt x="19522" y="29542"/>
                  <a:pt x="15846" y="26761"/>
                  <a:pt x="11908" y="26761"/>
                </a:cubicBezTo>
                <a:cubicBezTo>
                  <a:pt x="11577" y="26761"/>
                  <a:pt x="11245" y="26780"/>
                  <a:pt x="10910" y="26823"/>
                </a:cubicBezTo>
                <a:cubicBezTo>
                  <a:pt x="11013" y="26359"/>
                  <a:pt x="11142" y="25894"/>
                  <a:pt x="11400" y="25017"/>
                </a:cubicBezTo>
                <a:cubicBezTo>
                  <a:pt x="14088" y="25693"/>
                  <a:pt x="17223" y="26342"/>
                  <a:pt x="19887" y="26342"/>
                </a:cubicBezTo>
                <a:cubicBezTo>
                  <a:pt x="21696" y="26342"/>
                  <a:pt x="23288" y="26042"/>
                  <a:pt x="24373" y="25250"/>
                </a:cubicBezTo>
                <a:cubicBezTo>
                  <a:pt x="23649" y="25368"/>
                  <a:pt x="22922" y="25416"/>
                  <a:pt x="22193" y="25416"/>
                </a:cubicBezTo>
                <a:cubicBezTo>
                  <a:pt x="19226" y="25416"/>
                  <a:pt x="16227" y="24628"/>
                  <a:pt x="13264" y="24628"/>
                </a:cubicBezTo>
                <a:cubicBezTo>
                  <a:pt x="12675" y="24628"/>
                  <a:pt x="12088" y="24659"/>
                  <a:pt x="11503" y="24734"/>
                </a:cubicBezTo>
                <a:cubicBezTo>
                  <a:pt x="11684" y="24141"/>
                  <a:pt x="11890" y="23547"/>
                  <a:pt x="12096" y="22954"/>
                </a:cubicBezTo>
                <a:cubicBezTo>
                  <a:pt x="13934" y="23651"/>
                  <a:pt x="15855" y="23994"/>
                  <a:pt x="17767" y="23994"/>
                </a:cubicBezTo>
                <a:cubicBezTo>
                  <a:pt x="20523" y="23994"/>
                  <a:pt x="23262" y="23282"/>
                  <a:pt x="25714" y="21897"/>
                </a:cubicBezTo>
                <a:cubicBezTo>
                  <a:pt x="24100" y="22475"/>
                  <a:pt x="22386" y="22662"/>
                  <a:pt x="20631" y="22662"/>
                </a:cubicBezTo>
                <a:cubicBezTo>
                  <a:pt x="17926" y="22662"/>
                  <a:pt x="15122" y="22218"/>
                  <a:pt x="12431" y="22077"/>
                </a:cubicBezTo>
                <a:cubicBezTo>
                  <a:pt x="12793" y="21175"/>
                  <a:pt x="12844" y="21020"/>
                  <a:pt x="13566" y="19524"/>
                </a:cubicBezTo>
                <a:cubicBezTo>
                  <a:pt x="14461" y="19680"/>
                  <a:pt x="15415" y="19765"/>
                  <a:pt x="16388" y="19765"/>
                </a:cubicBezTo>
                <a:cubicBezTo>
                  <a:pt x="20240" y="19765"/>
                  <a:pt x="24403" y="18438"/>
                  <a:pt x="26462" y="14959"/>
                </a:cubicBezTo>
                <a:cubicBezTo>
                  <a:pt x="22722" y="17744"/>
                  <a:pt x="17925" y="17744"/>
                  <a:pt x="13747" y="19137"/>
                </a:cubicBezTo>
                <a:cubicBezTo>
                  <a:pt x="14211" y="18234"/>
                  <a:pt x="14701" y="17332"/>
                  <a:pt x="15268" y="16481"/>
                </a:cubicBezTo>
                <a:cubicBezTo>
                  <a:pt x="21071" y="15526"/>
                  <a:pt x="27983" y="10936"/>
                  <a:pt x="29221" y="7841"/>
                </a:cubicBezTo>
                <a:cubicBezTo>
                  <a:pt x="25121" y="10858"/>
                  <a:pt x="20194" y="13360"/>
                  <a:pt x="15630" y="16016"/>
                </a:cubicBezTo>
                <a:cubicBezTo>
                  <a:pt x="18931" y="11271"/>
                  <a:pt x="28731" y="5829"/>
                  <a:pt x="29737" y="1032"/>
                </a:cubicBezTo>
                <a:cubicBezTo>
                  <a:pt x="27803" y="3173"/>
                  <a:pt x="25249" y="4668"/>
                  <a:pt x="22954" y="6396"/>
                </a:cubicBezTo>
                <a:cubicBezTo>
                  <a:pt x="19369" y="8821"/>
                  <a:pt x="18080" y="12483"/>
                  <a:pt x="15243" y="15759"/>
                </a:cubicBezTo>
                <a:cubicBezTo>
                  <a:pt x="16223" y="10368"/>
                  <a:pt x="19627" y="5649"/>
                  <a:pt x="20659" y="0"/>
                </a:cubicBez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lIns="121900" tIns="121900" rIns="121900" bIns="121900" anchor="ctr"/>
          <a:lstStyle/>
          <a:p>
            <a:pPr marL="0" marR="0" lvl="0" indent="0" algn="l" defTabSz="121917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grpSp>
        <p:nvGrpSpPr>
          <p:cNvPr id="3" name="Google Shape;900;p32"/>
          <p:cNvGrpSpPr>
            <a:grpSpLocks/>
          </p:cNvGrpSpPr>
          <p:nvPr/>
        </p:nvGrpSpPr>
        <p:grpSpPr bwMode="auto">
          <a:xfrm rot="10800000">
            <a:off x="9723967" y="-230717"/>
            <a:ext cx="1358900" cy="1140884"/>
            <a:chOff x="4649450" y="3501085"/>
            <a:chExt cx="1170736" cy="983475"/>
          </a:xfrm>
        </p:grpSpPr>
        <p:sp>
          <p:nvSpPr>
            <p:cNvPr id="4" name="Google Shape;901;p32"/>
            <p:cNvSpPr/>
            <p:nvPr/>
          </p:nvSpPr>
          <p:spPr>
            <a:xfrm>
              <a:off x="4649450" y="4143354"/>
              <a:ext cx="455894" cy="167866"/>
            </a:xfrm>
            <a:custGeom>
              <a:avLst/>
              <a:gdLst/>
              <a:ahLst/>
              <a:cxnLst/>
              <a:rect l="l" t="t" r="r" b="b"/>
              <a:pathLst>
                <a:path w="18259" h="6731" extrusionOk="0">
                  <a:moveTo>
                    <a:pt x="14506" y="1"/>
                  </a:moveTo>
                  <a:lnTo>
                    <a:pt x="14454" y="52"/>
                  </a:lnTo>
                  <a:cubicBezTo>
                    <a:pt x="10483" y="3121"/>
                    <a:pt x="5815" y="5107"/>
                    <a:pt x="888" y="5855"/>
                  </a:cubicBezTo>
                  <a:cubicBezTo>
                    <a:pt x="21" y="6472"/>
                    <a:pt x="0" y="6730"/>
                    <a:pt x="534" y="6730"/>
                  </a:cubicBezTo>
                  <a:cubicBezTo>
                    <a:pt x="3080" y="6730"/>
                    <a:pt x="18259" y="854"/>
                    <a:pt x="14506" y="1"/>
                  </a:cubicBezTo>
                  <a:close/>
                </a:path>
              </a:pathLst>
            </a:custGeom>
            <a:solidFill>
              <a:schemeClr val="accent6"/>
            </a:solidFill>
            <a:ln>
              <a:noFill/>
            </a:ln>
          </p:spPr>
          <p:txBody>
            <a:bodyPr spcFirstLastPara="1" lIns="91425" tIns="91425" rIns="91425" bIns="91425" anchor="ctr"/>
            <a:lstStyle/>
            <a:p>
              <a:pPr marL="0" marR="0" lvl="0" indent="0" algn="l" defTabSz="1219170" rtl="0" eaLnBrk="1" fontAlgn="base"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sp>
          <p:nvSpPr>
            <p:cNvPr id="5" name="Google Shape;902;p32"/>
            <p:cNvSpPr>
              <a:spLocks/>
            </p:cNvSpPr>
            <p:nvPr/>
          </p:nvSpPr>
          <p:spPr bwMode="auto">
            <a:xfrm>
              <a:off x="4702761" y="3501085"/>
              <a:ext cx="1117425" cy="983475"/>
            </a:xfrm>
            <a:custGeom>
              <a:avLst/>
              <a:gdLst>
                <a:gd name="T0" fmla="*/ 568421875 w 44697"/>
                <a:gd name="T1" fmla="*/ 93421875 h 39339"/>
                <a:gd name="T2" fmla="*/ 558546875 w 44697"/>
                <a:gd name="T3" fmla="*/ 141171875 h 39339"/>
                <a:gd name="T4" fmla="*/ 538640625 w 44697"/>
                <a:gd name="T5" fmla="*/ 148218750 h 39339"/>
                <a:gd name="T6" fmla="*/ 540812500 w 44697"/>
                <a:gd name="T7" fmla="*/ 105296875 h 39339"/>
                <a:gd name="T8" fmla="*/ 568421875 w 44697"/>
                <a:gd name="T9" fmla="*/ 93421875 h 39339"/>
                <a:gd name="T10" fmla="*/ 330812500 w 44697"/>
                <a:gd name="T11" fmla="*/ 156265625 h 39339"/>
                <a:gd name="T12" fmla="*/ 333281250 w 44697"/>
                <a:gd name="T13" fmla="*/ 156484375 h 39339"/>
                <a:gd name="T14" fmla="*/ 318171875 w 44697"/>
                <a:gd name="T15" fmla="*/ 225640625 h 39339"/>
                <a:gd name="T16" fmla="*/ 315546875 w 44697"/>
                <a:gd name="T17" fmla="*/ 225390625 h 39339"/>
                <a:gd name="T18" fmla="*/ 330812500 w 44697"/>
                <a:gd name="T19" fmla="*/ 156265625 h 39339"/>
                <a:gd name="T20" fmla="*/ 308812500 w 44697"/>
                <a:gd name="T21" fmla="*/ 337437500 h 39339"/>
                <a:gd name="T22" fmla="*/ 331671875 w 44697"/>
                <a:gd name="T23" fmla="*/ 342250000 h 39339"/>
                <a:gd name="T24" fmla="*/ 334062500 w 44697"/>
                <a:gd name="T25" fmla="*/ 393734375 h 39339"/>
                <a:gd name="T26" fmla="*/ 310703125 w 44697"/>
                <a:gd name="T27" fmla="*/ 388593750 h 39339"/>
                <a:gd name="T28" fmla="*/ 308812500 w 44697"/>
                <a:gd name="T29" fmla="*/ 337437500 h 39339"/>
                <a:gd name="T30" fmla="*/ 377843750 w 44697"/>
                <a:gd name="T31" fmla="*/ 408781250 h 39339"/>
                <a:gd name="T32" fmla="*/ 404203125 w 44697"/>
                <a:gd name="T33" fmla="*/ 431718750 h 39339"/>
                <a:gd name="T34" fmla="*/ 392500000 w 44697"/>
                <a:gd name="T35" fmla="*/ 437390625 h 39339"/>
                <a:gd name="T36" fmla="*/ 366328125 w 44697"/>
                <a:gd name="T37" fmla="*/ 414390625 h 39339"/>
                <a:gd name="T38" fmla="*/ 377843750 w 44697"/>
                <a:gd name="T39" fmla="*/ 408781250 h 39339"/>
                <a:gd name="T40" fmla="*/ 400093750 w 44697"/>
                <a:gd name="T41" fmla="*/ 0 h 39339"/>
                <a:gd name="T42" fmla="*/ 279687500 w 44697"/>
                <a:gd name="T43" fmla="*/ 100875000 h 39339"/>
                <a:gd name="T44" fmla="*/ 274265625 w 44697"/>
                <a:gd name="T45" fmla="*/ 248312500 h 39339"/>
                <a:gd name="T46" fmla="*/ 247046875 w 44697"/>
                <a:gd name="T47" fmla="*/ 211687500 h 39339"/>
                <a:gd name="T48" fmla="*/ 263968750 w 44697"/>
                <a:gd name="T49" fmla="*/ 32765625 h 39339"/>
                <a:gd name="T50" fmla="*/ 263968750 w 44697"/>
                <a:gd name="T51" fmla="*/ 32765625 h 39339"/>
                <a:gd name="T52" fmla="*/ 179015625 w 44697"/>
                <a:gd name="T53" fmla="*/ 322359375 h 39339"/>
                <a:gd name="T54" fmla="*/ 176515625 w 44697"/>
                <a:gd name="T55" fmla="*/ 322109375 h 39339"/>
                <a:gd name="T56" fmla="*/ 97937500 w 44697"/>
                <a:gd name="T57" fmla="*/ 144390625 h 39339"/>
                <a:gd name="T58" fmla="*/ 97937500 w 44697"/>
                <a:gd name="T59" fmla="*/ 144390625 h 39339"/>
                <a:gd name="T60" fmla="*/ 21375000 w 44697"/>
                <a:gd name="T61" fmla="*/ 330171875 h 39339"/>
                <a:gd name="T62" fmla="*/ 133796875 w 44697"/>
                <a:gd name="T63" fmla="*/ 420828125 h 39339"/>
                <a:gd name="T64" fmla="*/ 205937500 w 44697"/>
                <a:gd name="T65" fmla="*/ 579609375 h 39339"/>
                <a:gd name="T66" fmla="*/ 321625000 w 44697"/>
                <a:gd name="T67" fmla="*/ 614656250 h 39339"/>
                <a:gd name="T68" fmla="*/ 401375000 w 44697"/>
                <a:gd name="T69" fmla="*/ 590093750 h 39339"/>
                <a:gd name="T70" fmla="*/ 343359375 w 44697"/>
                <a:gd name="T71" fmla="*/ 557843750 h 39339"/>
                <a:gd name="T72" fmla="*/ 249859375 w 44697"/>
                <a:gd name="T73" fmla="*/ 462750000 h 39339"/>
                <a:gd name="T74" fmla="*/ 259890625 w 44697"/>
                <a:gd name="T75" fmla="*/ 461968750 h 39339"/>
                <a:gd name="T76" fmla="*/ 447968750 w 44697"/>
                <a:gd name="T77" fmla="*/ 519750000 h 39339"/>
                <a:gd name="T78" fmla="*/ 507359375 w 44697"/>
                <a:gd name="T79" fmla="*/ 502234375 h 39339"/>
                <a:gd name="T80" fmla="*/ 577078125 w 44697"/>
                <a:gd name="T81" fmla="*/ 433734375 h 39339"/>
                <a:gd name="T82" fmla="*/ 577078125 w 44697"/>
                <a:gd name="T83" fmla="*/ 433734375 h 39339"/>
                <a:gd name="T84" fmla="*/ 531578125 w 44697"/>
                <a:gd name="T85" fmla="*/ 436671875 h 39339"/>
                <a:gd name="T86" fmla="*/ 401375000 w 44697"/>
                <a:gd name="T87" fmla="*/ 379328125 h 39339"/>
                <a:gd name="T88" fmla="*/ 419578125 w 44697"/>
                <a:gd name="T89" fmla="*/ 361828125 h 39339"/>
                <a:gd name="T90" fmla="*/ 546062500 w 44697"/>
                <a:gd name="T91" fmla="*/ 382265625 h 39339"/>
                <a:gd name="T92" fmla="*/ 567406250 w 44697"/>
                <a:gd name="T93" fmla="*/ 377312500 h 39339"/>
                <a:gd name="T94" fmla="*/ 642765625 w 44697"/>
                <a:gd name="T95" fmla="*/ 289062500 h 39339"/>
                <a:gd name="T96" fmla="*/ 642765625 w 44697"/>
                <a:gd name="T97" fmla="*/ 289062500 h 39339"/>
                <a:gd name="T98" fmla="*/ 569609375 w 44697"/>
                <a:gd name="T99" fmla="*/ 299906250 h 39339"/>
                <a:gd name="T100" fmla="*/ 519453125 w 44697"/>
                <a:gd name="T101" fmla="*/ 245937500 h 39339"/>
                <a:gd name="T102" fmla="*/ 662109375 w 44697"/>
                <a:gd name="T103" fmla="*/ 203218750 h 39339"/>
                <a:gd name="T104" fmla="*/ 683468750 w 44697"/>
                <a:gd name="T105" fmla="*/ 64203125 h 39339"/>
                <a:gd name="T106" fmla="*/ 564890625 w 44697"/>
                <a:gd name="T107" fmla="*/ 31984375 h 39339"/>
                <a:gd name="T108" fmla="*/ 453765625 w 44697"/>
                <a:gd name="T109" fmla="*/ 127062500 h 39339"/>
                <a:gd name="T110" fmla="*/ 425046875 w 44697"/>
                <a:gd name="T111" fmla="*/ 158625000 h 39339"/>
                <a:gd name="T112" fmla="*/ 406625000 w 44697"/>
                <a:gd name="T113" fmla="*/ 152046875 h 39339"/>
                <a:gd name="T114" fmla="*/ 429187500 w 44697"/>
                <a:gd name="T115" fmla="*/ 16640625 h 39339"/>
                <a:gd name="T116" fmla="*/ 400093750 w 44697"/>
                <a:gd name="T117" fmla="*/ 0 h 39339"/>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44697" h="39339" extrusionOk="0">
                  <a:moveTo>
                    <a:pt x="36379" y="5979"/>
                  </a:moveTo>
                  <a:cubicBezTo>
                    <a:pt x="37626" y="5979"/>
                    <a:pt x="37864" y="7555"/>
                    <a:pt x="35747" y="9035"/>
                  </a:cubicBezTo>
                  <a:cubicBezTo>
                    <a:pt x="35259" y="9350"/>
                    <a:pt x="34824" y="9486"/>
                    <a:pt x="34473" y="9486"/>
                  </a:cubicBezTo>
                  <a:cubicBezTo>
                    <a:pt x="33357" y="9486"/>
                    <a:pt x="33082" y="8112"/>
                    <a:pt x="34612" y="6739"/>
                  </a:cubicBezTo>
                  <a:cubicBezTo>
                    <a:pt x="35297" y="6203"/>
                    <a:pt x="35910" y="5979"/>
                    <a:pt x="36379" y="5979"/>
                  </a:cubicBezTo>
                  <a:close/>
                  <a:moveTo>
                    <a:pt x="21172" y="10001"/>
                  </a:moveTo>
                  <a:cubicBezTo>
                    <a:pt x="21224" y="10001"/>
                    <a:pt x="21276" y="10006"/>
                    <a:pt x="21330" y="10015"/>
                  </a:cubicBezTo>
                  <a:cubicBezTo>
                    <a:pt x="22725" y="10339"/>
                    <a:pt x="21930" y="14441"/>
                    <a:pt x="20363" y="14441"/>
                  </a:cubicBezTo>
                  <a:cubicBezTo>
                    <a:pt x="20308" y="14441"/>
                    <a:pt x="20252" y="14435"/>
                    <a:pt x="20195" y="14425"/>
                  </a:cubicBezTo>
                  <a:cubicBezTo>
                    <a:pt x="18771" y="14125"/>
                    <a:pt x="19573" y="10001"/>
                    <a:pt x="21172" y="10001"/>
                  </a:cubicBezTo>
                  <a:close/>
                  <a:moveTo>
                    <a:pt x="19764" y="21596"/>
                  </a:moveTo>
                  <a:cubicBezTo>
                    <a:pt x="20187" y="21596"/>
                    <a:pt x="20679" y="21690"/>
                    <a:pt x="21227" y="21904"/>
                  </a:cubicBezTo>
                  <a:cubicBezTo>
                    <a:pt x="23760" y="23171"/>
                    <a:pt x="23321" y="25199"/>
                    <a:pt x="21380" y="25199"/>
                  </a:cubicBezTo>
                  <a:cubicBezTo>
                    <a:pt x="20950" y="25199"/>
                    <a:pt x="20447" y="25099"/>
                    <a:pt x="19885" y="24870"/>
                  </a:cubicBezTo>
                  <a:cubicBezTo>
                    <a:pt x="17338" y="23618"/>
                    <a:pt x="17796" y="21596"/>
                    <a:pt x="19764" y="21596"/>
                  </a:cubicBezTo>
                  <a:close/>
                  <a:moveTo>
                    <a:pt x="24182" y="26162"/>
                  </a:moveTo>
                  <a:cubicBezTo>
                    <a:pt x="24978" y="26162"/>
                    <a:pt x="26067" y="26763"/>
                    <a:pt x="25869" y="27630"/>
                  </a:cubicBezTo>
                  <a:cubicBezTo>
                    <a:pt x="25759" y="27880"/>
                    <a:pt x="25466" y="27993"/>
                    <a:pt x="25120" y="27993"/>
                  </a:cubicBezTo>
                  <a:cubicBezTo>
                    <a:pt x="24325" y="27993"/>
                    <a:pt x="23247" y="27401"/>
                    <a:pt x="23445" y="26521"/>
                  </a:cubicBezTo>
                  <a:cubicBezTo>
                    <a:pt x="23553" y="26273"/>
                    <a:pt x="23840" y="26162"/>
                    <a:pt x="24182" y="26162"/>
                  </a:cubicBezTo>
                  <a:close/>
                  <a:moveTo>
                    <a:pt x="25606" y="0"/>
                  </a:moveTo>
                  <a:cubicBezTo>
                    <a:pt x="22588" y="0"/>
                    <a:pt x="17675" y="4496"/>
                    <a:pt x="17900" y="6456"/>
                  </a:cubicBezTo>
                  <a:cubicBezTo>
                    <a:pt x="16987" y="8479"/>
                    <a:pt x="18562" y="15892"/>
                    <a:pt x="17553" y="15892"/>
                  </a:cubicBezTo>
                  <a:cubicBezTo>
                    <a:pt x="17250" y="15892"/>
                    <a:pt x="16715" y="15226"/>
                    <a:pt x="15811" y="13548"/>
                  </a:cubicBezTo>
                  <a:cubicBezTo>
                    <a:pt x="13644" y="6765"/>
                    <a:pt x="18519" y="3541"/>
                    <a:pt x="16894" y="2097"/>
                  </a:cubicBezTo>
                  <a:cubicBezTo>
                    <a:pt x="4927" y="6524"/>
                    <a:pt x="13981" y="20631"/>
                    <a:pt x="11457" y="20631"/>
                  </a:cubicBezTo>
                  <a:cubicBezTo>
                    <a:pt x="11408" y="20631"/>
                    <a:pt x="11355" y="20625"/>
                    <a:pt x="11297" y="20615"/>
                  </a:cubicBezTo>
                  <a:cubicBezTo>
                    <a:pt x="3844" y="16823"/>
                    <a:pt x="7919" y="10273"/>
                    <a:pt x="6268" y="9241"/>
                  </a:cubicBezTo>
                  <a:cubicBezTo>
                    <a:pt x="1780" y="9447"/>
                    <a:pt x="1" y="18345"/>
                    <a:pt x="1368" y="21131"/>
                  </a:cubicBezTo>
                  <a:cubicBezTo>
                    <a:pt x="2425" y="24225"/>
                    <a:pt x="5314" y="26727"/>
                    <a:pt x="8563" y="26933"/>
                  </a:cubicBezTo>
                  <a:cubicBezTo>
                    <a:pt x="6681" y="33304"/>
                    <a:pt x="11968" y="36295"/>
                    <a:pt x="13180" y="37095"/>
                  </a:cubicBezTo>
                  <a:cubicBezTo>
                    <a:pt x="16091" y="38759"/>
                    <a:pt x="18570" y="39338"/>
                    <a:pt x="20584" y="39338"/>
                  </a:cubicBezTo>
                  <a:cubicBezTo>
                    <a:pt x="22940" y="39338"/>
                    <a:pt x="24659" y="38544"/>
                    <a:pt x="25688" y="37766"/>
                  </a:cubicBezTo>
                  <a:cubicBezTo>
                    <a:pt x="27932" y="35831"/>
                    <a:pt x="26101" y="36167"/>
                    <a:pt x="21975" y="35702"/>
                  </a:cubicBezTo>
                  <a:cubicBezTo>
                    <a:pt x="17100" y="35522"/>
                    <a:pt x="14469" y="31086"/>
                    <a:pt x="15991" y="29616"/>
                  </a:cubicBezTo>
                  <a:cubicBezTo>
                    <a:pt x="16201" y="29582"/>
                    <a:pt x="16415" y="29566"/>
                    <a:pt x="16633" y="29566"/>
                  </a:cubicBezTo>
                  <a:cubicBezTo>
                    <a:pt x="19978" y="29566"/>
                    <a:pt x="24301" y="33264"/>
                    <a:pt x="28670" y="33264"/>
                  </a:cubicBezTo>
                  <a:cubicBezTo>
                    <a:pt x="29941" y="33264"/>
                    <a:pt x="31216" y="32951"/>
                    <a:pt x="32471" y="32143"/>
                  </a:cubicBezTo>
                  <a:cubicBezTo>
                    <a:pt x="34277" y="31215"/>
                    <a:pt x="38068" y="28558"/>
                    <a:pt x="36933" y="27759"/>
                  </a:cubicBezTo>
                  <a:cubicBezTo>
                    <a:pt x="35945" y="27884"/>
                    <a:pt x="34966" y="27947"/>
                    <a:pt x="34021" y="27947"/>
                  </a:cubicBezTo>
                  <a:cubicBezTo>
                    <a:pt x="29910" y="27947"/>
                    <a:pt x="26443" y="26752"/>
                    <a:pt x="25688" y="24277"/>
                  </a:cubicBezTo>
                  <a:cubicBezTo>
                    <a:pt x="25424" y="23442"/>
                    <a:pt x="25932" y="23157"/>
                    <a:pt x="26853" y="23157"/>
                  </a:cubicBezTo>
                  <a:cubicBezTo>
                    <a:pt x="28828" y="23157"/>
                    <a:pt x="32703" y="24465"/>
                    <a:pt x="34948" y="24465"/>
                  </a:cubicBezTo>
                  <a:cubicBezTo>
                    <a:pt x="35537" y="24465"/>
                    <a:pt x="36013" y="24375"/>
                    <a:pt x="36314" y="24148"/>
                  </a:cubicBezTo>
                  <a:cubicBezTo>
                    <a:pt x="38816" y="23606"/>
                    <a:pt x="43303" y="19274"/>
                    <a:pt x="41137" y="18500"/>
                  </a:cubicBezTo>
                  <a:cubicBezTo>
                    <a:pt x="39565" y="18986"/>
                    <a:pt x="37927" y="19194"/>
                    <a:pt x="36455" y="19194"/>
                  </a:cubicBezTo>
                  <a:cubicBezTo>
                    <a:pt x="32299" y="19194"/>
                    <a:pt x="29474" y="17531"/>
                    <a:pt x="33245" y="15740"/>
                  </a:cubicBezTo>
                  <a:cubicBezTo>
                    <a:pt x="36340" y="14554"/>
                    <a:pt x="40131" y="15818"/>
                    <a:pt x="42375" y="13006"/>
                  </a:cubicBezTo>
                  <a:cubicBezTo>
                    <a:pt x="43355" y="10453"/>
                    <a:pt x="44696" y="5966"/>
                    <a:pt x="43742" y="4109"/>
                  </a:cubicBezTo>
                  <a:cubicBezTo>
                    <a:pt x="41314" y="2858"/>
                    <a:pt x="38595" y="2047"/>
                    <a:pt x="36153" y="2047"/>
                  </a:cubicBezTo>
                  <a:cubicBezTo>
                    <a:pt x="32654" y="2047"/>
                    <a:pt x="29725" y="3712"/>
                    <a:pt x="29041" y="8132"/>
                  </a:cubicBezTo>
                  <a:cubicBezTo>
                    <a:pt x="28743" y="9270"/>
                    <a:pt x="28120" y="10152"/>
                    <a:pt x="27203" y="10152"/>
                  </a:cubicBezTo>
                  <a:cubicBezTo>
                    <a:pt x="26852" y="10152"/>
                    <a:pt x="26459" y="10023"/>
                    <a:pt x="26024" y="9731"/>
                  </a:cubicBezTo>
                  <a:cubicBezTo>
                    <a:pt x="23651" y="7100"/>
                    <a:pt x="26901" y="3851"/>
                    <a:pt x="27468" y="1065"/>
                  </a:cubicBezTo>
                  <a:cubicBezTo>
                    <a:pt x="27065" y="312"/>
                    <a:pt x="26401" y="0"/>
                    <a:pt x="25606" y="0"/>
                  </a:cubicBez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marL="0" marR="0" lvl="0" indent="0" algn="l" defTabSz="121917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sp>
          <p:nvSpPr>
            <p:cNvPr id="6" name="Google Shape;903;p32"/>
            <p:cNvSpPr/>
            <p:nvPr/>
          </p:nvSpPr>
          <p:spPr>
            <a:xfrm>
              <a:off x="4850043" y="3612387"/>
              <a:ext cx="811491" cy="760870"/>
            </a:xfrm>
            <a:custGeom>
              <a:avLst/>
              <a:gdLst/>
              <a:ahLst/>
              <a:cxnLst/>
              <a:rect l="l" t="t" r="r" b="b"/>
              <a:pathLst>
                <a:path w="32471" h="30460" extrusionOk="0">
                  <a:moveTo>
                    <a:pt x="21097" y="0"/>
                  </a:moveTo>
                  <a:lnTo>
                    <a:pt x="21097" y="0"/>
                  </a:lnTo>
                  <a:cubicBezTo>
                    <a:pt x="18312" y="4075"/>
                    <a:pt x="17873" y="9827"/>
                    <a:pt x="20014" y="14675"/>
                  </a:cubicBezTo>
                  <a:cubicBezTo>
                    <a:pt x="17796" y="15759"/>
                    <a:pt x="15114" y="17177"/>
                    <a:pt x="12663" y="18544"/>
                  </a:cubicBezTo>
                  <a:cubicBezTo>
                    <a:pt x="8614" y="14005"/>
                    <a:pt x="8589" y="9827"/>
                    <a:pt x="10007" y="4901"/>
                  </a:cubicBezTo>
                  <a:lnTo>
                    <a:pt x="10007" y="4901"/>
                  </a:lnTo>
                  <a:cubicBezTo>
                    <a:pt x="7841" y="9208"/>
                    <a:pt x="8924" y="14908"/>
                    <a:pt x="12457" y="18647"/>
                  </a:cubicBezTo>
                  <a:cubicBezTo>
                    <a:pt x="10884" y="19524"/>
                    <a:pt x="8769" y="20762"/>
                    <a:pt x="6912" y="21897"/>
                  </a:cubicBezTo>
                  <a:cubicBezTo>
                    <a:pt x="2192" y="20607"/>
                    <a:pt x="26" y="15217"/>
                    <a:pt x="464" y="10446"/>
                  </a:cubicBezTo>
                  <a:lnTo>
                    <a:pt x="464" y="10446"/>
                  </a:lnTo>
                  <a:cubicBezTo>
                    <a:pt x="0" y="10884"/>
                    <a:pt x="284" y="12096"/>
                    <a:pt x="258" y="13231"/>
                  </a:cubicBezTo>
                  <a:cubicBezTo>
                    <a:pt x="568" y="16739"/>
                    <a:pt x="2734" y="20891"/>
                    <a:pt x="6628" y="22052"/>
                  </a:cubicBezTo>
                  <a:cubicBezTo>
                    <a:pt x="6345" y="22464"/>
                    <a:pt x="4153" y="23135"/>
                    <a:pt x="4230" y="23805"/>
                  </a:cubicBezTo>
                  <a:cubicBezTo>
                    <a:pt x="4926" y="23367"/>
                    <a:pt x="6061" y="22671"/>
                    <a:pt x="7170" y="22000"/>
                  </a:cubicBezTo>
                  <a:lnTo>
                    <a:pt x="7170" y="22000"/>
                  </a:lnTo>
                  <a:cubicBezTo>
                    <a:pt x="5519" y="24527"/>
                    <a:pt x="6783" y="29840"/>
                    <a:pt x="9491" y="30459"/>
                  </a:cubicBezTo>
                  <a:cubicBezTo>
                    <a:pt x="5881" y="28138"/>
                    <a:pt x="5287" y="21819"/>
                    <a:pt x="10162" y="20220"/>
                  </a:cubicBezTo>
                  <a:cubicBezTo>
                    <a:pt x="14902" y="21989"/>
                    <a:pt x="18574" y="27881"/>
                    <a:pt x="24211" y="27881"/>
                  </a:cubicBezTo>
                  <a:cubicBezTo>
                    <a:pt x="24248" y="27881"/>
                    <a:pt x="24284" y="27881"/>
                    <a:pt x="24321" y="27880"/>
                  </a:cubicBezTo>
                  <a:cubicBezTo>
                    <a:pt x="18956" y="27236"/>
                    <a:pt x="15397" y="22438"/>
                    <a:pt x="10394" y="20091"/>
                  </a:cubicBezTo>
                  <a:cubicBezTo>
                    <a:pt x="13515" y="18286"/>
                    <a:pt x="16816" y="16507"/>
                    <a:pt x="20246" y="14804"/>
                  </a:cubicBezTo>
                  <a:lnTo>
                    <a:pt x="21871" y="14005"/>
                  </a:lnTo>
                  <a:cubicBezTo>
                    <a:pt x="24118" y="15173"/>
                    <a:pt x="27476" y="18015"/>
                    <a:pt x="30159" y="18015"/>
                  </a:cubicBezTo>
                  <a:cubicBezTo>
                    <a:pt x="30617" y="18015"/>
                    <a:pt x="31055" y="17932"/>
                    <a:pt x="31465" y="17745"/>
                  </a:cubicBezTo>
                  <a:lnTo>
                    <a:pt x="31465" y="17745"/>
                  </a:lnTo>
                  <a:cubicBezTo>
                    <a:pt x="31199" y="17778"/>
                    <a:pt x="30936" y="17794"/>
                    <a:pt x="30677" y="17794"/>
                  </a:cubicBezTo>
                  <a:cubicBezTo>
                    <a:pt x="27570" y="17794"/>
                    <a:pt x="24936" y="15495"/>
                    <a:pt x="22103" y="13876"/>
                  </a:cubicBezTo>
                  <a:cubicBezTo>
                    <a:pt x="25224" y="12380"/>
                    <a:pt x="31671" y="9053"/>
                    <a:pt x="32471" y="6061"/>
                  </a:cubicBezTo>
                  <a:lnTo>
                    <a:pt x="32471" y="6061"/>
                  </a:lnTo>
                  <a:cubicBezTo>
                    <a:pt x="31052" y="8176"/>
                    <a:pt x="28912" y="9904"/>
                    <a:pt x="26539" y="11297"/>
                  </a:cubicBezTo>
                  <a:cubicBezTo>
                    <a:pt x="25966" y="10495"/>
                    <a:pt x="28283" y="4708"/>
                    <a:pt x="28085" y="4708"/>
                  </a:cubicBezTo>
                  <a:cubicBezTo>
                    <a:pt x="28060" y="4708"/>
                    <a:pt x="27995" y="4799"/>
                    <a:pt x="27880" y="5004"/>
                  </a:cubicBezTo>
                  <a:cubicBezTo>
                    <a:pt x="24037" y="12432"/>
                    <a:pt x="30201" y="9904"/>
                    <a:pt x="20194" y="14572"/>
                  </a:cubicBezTo>
                  <a:cubicBezTo>
                    <a:pt x="17770" y="9208"/>
                    <a:pt x="19034" y="4256"/>
                    <a:pt x="21097" y="0"/>
                  </a:cubicBezTo>
                  <a:close/>
                </a:path>
              </a:pathLst>
            </a:custGeom>
            <a:solidFill>
              <a:schemeClr val="accent6"/>
            </a:solidFill>
            <a:ln>
              <a:noFill/>
            </a:ln>
          </p:spPr>
          <p:txBody>
            <a:bodyPr spcFirstLastPara="1" lIns="91425" tIns="91425" rIns="91425" bIns="91425" anchor="ctr"/>
            <a:lstStyle/>
            <a:p>
              <a:pPr marL="0" marR="0" lvl="0" indent="0" algn="l" defTabSz="1219170" rtl="0" eaLnBrk="1" fontAlgn="base"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grpSp>
      <p:grpSp>
        <p:nvGrpSpPr>
          <p:cNvPr id="7" name="Google Shape;904;p32"/>
          <p:cNvGrpSpPr>
            <a:grpSpLocks/>
          </p:cNvGrpSpPr>
          <p:nvPr/>
        </p:nvGrpSpPr>
        <p:grpSpPr bwMode="auto">
          <a:xfrm>
            <a:off x="-1049867" y="3729567"/>
            <a:ext cx="2260600" cy="1816100"/>
            <a:chOff x="4649450" y="3527425"/>
            <a:chExt cx="1224050" cy="983475"/>
          </a:xfrm>
        </p:grpSpPr>
        <p:sp>
          <p:nvSpPr>
            <p:cNvPr id="8" name="Google Shape;905;p32"/>
            <p:cNvSpPr/>
            <p:nvPr/>
          </p:nvSpPr>
          <p:spPr>
            <a:xfrm>
              <a:off x="4649450" y="4150980"/>
              <a:ext cx="456153" cy="167351"/>
            </a:xfrm>
            <a:custGeom>
              <a:avLst/>
              <a:gdLst/>
              <a:ahLst/>
              <a:cxnLst/>
              <a:rect l="l" t="t" r="r" b="b"/>
              <a:pathLst>
                <a:path w="18259" h="6731" extrusionOk="0">
                  <a:moveTo>
                    <a:pt x="14506" y="1"/>
                  </a:moveTo>
                  <a:lnTo>
                    <a:pt x="14454" y="52"/>
                  </a:lnTo>
                  <a:cubicBezTo>
                    <a:pt x="10483" y="3121"/>
                    <a:pt x="5815" y="5107"/>
                    <a:pt x="888" y="5855"/>
                  </a:cubicBezTo>
                  <a:cubicBezTo>
                    <a:pt x="21" y="6472"/>
                    <a:pt x="0" y="6730"/>
                    <a:pt x="534" y="6730"/>
                  </a:cubicBezTo>
                  <a:cubicBezTo>
                    <a:pt x="3080" y="6730"/>
                    <a:pt x="18259" y="854"/>
                    <a:pt x="14506" y="1"/>
                  </a:cubicBezTo>
                  <a:close/>
                </a:path>
              </a:pathLst>
            </a:custGeom>
            <a:solidFill>
              <a:schemeClr val="accent3"/>
            </a:solidFill>
            <a:ln>
              <a:noFill/>
            </a:ln>
          </p:spPr>
          <p:txBody>
            <a:bodyPr spcFirstLastPara="1" lIns="91425" tIns="91425" rIns="91425" bIns="91425" anchor="ctr"/>
            <a:lstStyle/>
            <a:p>
              <a:pPr marL="0" marR="0" lvl="0" indent="0" algn="l" defTabSz="1219170" rtl="0" eaLnBrk="1" fontAlgn="base"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sp>
          <p:nvSpPr>
            <p:cNvPr id="9" name="Google Shape;906;p32"/>
            <p:cNvSpPr/>
            <p:nvPr/>
          </p:nvSpPr>
          <p:spPr>
            <a:xfrm>
              <a:off x="4756038" y="3527425"/>
              <a:ext cx="1117462" cy="983475"/>
            </a:xfrm>
            <a:custGeom>
              <a:avLst/>
              <a:gdLst/>
              <a:ahLst/>
              <a:cxnLst/>
              <a:rect l="l" t="t" r="r" b="b"/>
              <a:pathLst>
                <a:path w="44697" h="39339" extrusionOk="0">
                  <a:moveTo>
                    <a:pt x="36379" y="5979"/>
                  </a:moveTo>
                  <a:cubicBezTo>
                    <a:pt x="37626" y="5979"/>
                    <a:pt x="37864" y="7555"/>
                    <a:pt x="35747" y="9035"/>
                  </a:cubicBezTo>
                  <a:cubicBezTo>
                    <a:pt x="35259" y="9350"/>
                    <a:pt x="34824" y="9486"/>
                    <a:pt x="34473" y="9486"/>
                  </a:cubicBezTo>
                  <a:cubicBezTo>
                    <a:pt x="33357" y="9486"/>
                    <a:pt x="33082" y="8112"/>
                    <a:pt x="34612" y="6739"/>
                  </a:cubicBezTo>
                  <a:cubicBezTo>
                    <a:pt x="35297" y="6203"/>
                    <a:pt x="35910" y="5979"/>
                    <a:pt x="36379" y="5979"/>
                  </a:cubicBezTo>
                  <a:close/>
                  <a:moveTo>
                    <a:pt x="21172" y="10001"/>
                  </a:moveTo>
                  <a:cubicBezTo>
                    <a:pt x="21224" y="10001"/>
                    <a:pt x="21276" y="10006"/>
                    <a:pt x="21330" y="10015"/>
                  </a:cubicBezTo>
                  <a:cubicBezTo>
                    <a:pt x="22725" y="10339"/>
                    <a:pt x="21930" y="14441"/>
                    <a:pt x="20363" y="14441"/>
                  </a:cubicBezTo>
                  <a:cubicBezTo>
                    <a:pt x="20308" y="14441"/>
                    <a:pt x="20252" y="14435"/>
                    <a:pt x="20195" y="14425"/>
                  </a:cubicBezTo>
                  <a:cubicBezTo>
                    <a:pt x="18771" y="14125"/>
                    <a:pt x="19573" y="10001"/>
                    <a:pt x="21172" y="10001"/>
                  </a:cubicBezTo>
                  <a:close/>
                  <a:moveTo>
                    <a:pt x="19764" y="21596"/>
                  </a:moveTo>
                  <a:cubicBezTo>
                    <a:pt x="20187" y="21596"/>
                    <a:pt x="20679" y="21690"/>
                    <a:pt x="21227" y="21904"/>
                  </a:cubicBezTo>
                  <a:cubicBezTo>
                    <a:pt x="23760" y="23171"/>
                    <a:pt x="23321" y="25199"/>
                    <a:pt x="21380" y="25199"/>
                  </a:cubicBezTo>
                  <a:cubicBezTo>
                    <a:pt x="20950" y="25199"/>
                    <a:pt x="20447" y="25099"/>
                    <a:pt x="19885" y="24870"/>
                  </a:cubicBezTo>
                  <a:cubicBezTo>
                    <a:pt x="17338" y="23618"/>
                    <a:pt x="17796" y="21596"/>
                    <a:pt x="19764" y="21596"/>
                  </a:cubicBezTo>
                  <a:close/>
                  <a:moveTo>
                    <a:pt x="24182" y="26162"/>
                  </a:moveTo>
                  <a:cubicBezTo>
                    <a:pt x="24978" y="26162"/>
                    <a:pt x="26067" y="26763"/>
                    <a:pt x="25869" y="27630"/>
                  </a:cubicBezTo>
                  <a:cubicBezTo>
                    <a:pt x="25759" y="27880"/>
                    <a:pt x="25466" y="27993"/>
                    <a:pt x="25120" y="27993"/>
                  </a:cubicBezTo>
                  <a:cubicBezTo>
                    <a:pt x="24325" y="27993"/>
                    <a:pt x="23247" y="27401"/>
                    <a:pt x="23445" y="26521"/>
                  </a:cubicBezTo>
                  <a:cubicBezTo>
                    <a:pt x="23553" y="26273"/>
                    <a:pt x="23840" y="26162"/>
                    <a:pt x="24182" y="26162"/>
                  </a:cubicBezTo>
                  <a:close/>
                  <a:moveTo>
                    <a:pt x="25606" y="0"/>
                  </a:moveTo>
                  <a:cubicBezTo>
                    <a:pt x="22588" y="0"/>
                    <a:pt x="17675" y="4496"/>
                    <a:pt x="17900" y="6456"/>
                  </a:cubicBezTo>
                  <a:cubicBezTo>
                    <a:pt x="16987" y="8479"/>
                    <a:pt x="18562" y="15892"/>
                    <a:pt x="17553" y="15892"/>
                  </a:cubicBezTo>
                  <a:cubicBezTo>
                    <a:pt x="17250" y="15892"/>
                    <a:pt x="16715" y="15226"/>
                    <a:pt x="15811" y="13548"/>
                  </a:cubicBezTo>
                  <a:cubicBezTo>
                    <a:pt x="13644" y="6765"/>
                    <a:pt x="18519" y="3541"/>
                    <a:pt x="16894" y="2097"/>
                  </a:cubicBezTo>
                  <a:lnTo>
                    <a:pt x="16894" y="2097"/>
                  </a:lnTo>
                  <a:cubicBezTo>
                    <a:pt x="4927" y="6524"/>
                    <a:pt x="13981" y="20631"/>
                    <a:pt x="11457" y="20631"/>
                  </a:cubicBezTo>
                  <a:cubicBezTo>
                    <a:pt x="11408" y="20631"/>
                    <a:pt x="11355" y="20625"/>
                    <a:pt x="11297" y="20615"/>
                  </a:cubicBezTo>
                  <a:cubicBezTo>
                    <a:pt x="3844" y="16823"/>
                    <a:pt x="7919" y="10273"/>
                    <a:pt x="6268" y="9241"/>
                  </a:cubicBezTo>
                  <a:lnTo>
                    <a:pt x="6268" y="9241"/>
                  </a:lnTo>
                  <a:cubicBezTo>
                    <a:pt x="1780" y="9447"/>
                    <a:pt x="1" y="18345"/>
                    <a:pt x="1368" y="21131"/>
                  </a:cubicBezTo>
                  <a:cubicBezTo>
                    <a:pt x="2425" y="24225"/>
                    <a:pt x="5314" y="26727"/>
                    <a:pt x="8563" y="26933"/>
                  </a:cubicBezTo>
                  <a:cubicBezTo>
                    <a:pt x="6681" y="33304"/>
                    <a:pt x="11968" y="36295"/>
                    <a:pt x="13180" y="37095"/>
                  </a:cubicBezTo>
                  <a:cubicBezTo>
                    <a:pt x="16091" y="38759"/>
                    <a:pt x="18570" y="39338"/>
                    <a:pt x="20584" y="39338"/>
                  </a:cubicBezTo>
                  <a:cubicBezTo>
                    <a:pt x="22940" y="39338"/>
                    <a:pt x="24659" y="38544"/>
                    <a:pt x="25688" y="37766"/>
                  </a:cubicBezTo>
                  <a:cubicBezTo>
                    <a:pt x="27932" y="35831"/>
                    <a:pt x="26101" y="36167"/>
                    <a:pt x="21975" y="35702"/>
                  </a:cubicBezTo>
                  <a:cubicBezTo>
                    <a:pt x="17100" y="35522"/>
                    <a:pt x="14469" y="31086"/>
                    <a:pt x="15991" y="29616"/>
                  </a:cubicBezTo>
                  <a:cubicBezTo>
                    <a:pt x="16201" y="29582"/>
                    <a:pt x="16415" y="29566"/>
                    <a:pt x="16633" y="29566"/>
                  </a:cubicBezTo>
                  <a:cubicBezTo>
                    <a:pt x="19978" y="29566"/>
                    <a:pt x="24301" y="33264"/>
                    <a:pt x="28670" y="33264"/>
                  </a:cubicBezTo>
                  <a:cubicBezTo>
                    <a:pt x="29941" y="33264"/>
                    <a:pt x="31216" y="32951"/>
                    <a:pt x="32471" y="32143"/>
                  </a:cubicBezTo>
                  <a:cubicBezTo>
                    <a:pt x="34277" y="31215"/>
                    <a:pt x="38068" y="28558"/>
                    <a:pt x="36933" y="27759"/>
                  </a:cubicBezTo>
                  <a:lnTo>
                    <a:pt x="36933" y="27759"/>
                  </a:lnTo>
                  <a:cubicBezTo>
                    <a:pt x="35945" y="27884"/>
                    <a:pt x="34966" y="27947"/>
                    <a:pt x="34021" y="27947"/>
                  </a:cubicBezTo>
                  <a:cubicBezTo>
                    <a:pt x="29910" y="27947"/>
                    <a:pt x="26443" y="26752"/>
                    <a:pt x="25688" y="24277"/>
                  </a:cubicBezTo>
                  <a:cubicBezTo>
                    <a:pt x="25424" y="23442"/>
                    <a:pt x="25932" y="23157"/>
                    <a:pt x="26853" y="23157"/>
                  </a:cubicBezTo>
                  <a:cubicBezTo>
                    <a:pt x="28828" y="23157"/>
                    <a:pt x="32703" y="24465"/>
                    <a:pt x="34948" y="24465"/>
                  </a:cubicBezTo>
                  <a:cubicBezTo>
                    <a:pt x="35537" y="24465"/>
                    <a:pt x="36013" y="24375"/>
                    <a:pt x="36314" y="24148"/>
                  </a:cubicBezTo>
                  <a:cubicBezTo>
                    <a:pt x="38816" y="23606"/>
                    <a:pt x="43303" y="19274"/>
                    <a:pt x="41137" y="18500"/>
                  </a:cubicBezTo>
                  <a:lnTo>
                    <a:pt x="41137" y="18500"/>
                  </a:lnTo>
                  <a:cubicBezTo>
                    <a:pt x="39565" y="18986"/>
                    <a:pt x="37927" y="19194"/>
                    <a:pt x="36455" y="19194"/>
                  </a:cubicBezTo>
                  <a:cubicBezTo>
                    <a:pt x="32299" y="19194"/>
                    <a:pt x="29474" y="17531"/>
                    <a:pt x="33245" y="15740"/>
                  </a:cubicBezTo>
                  <a:cubicBezTo>
                    <a:pt x="36340" y="14554"/>
                    <a:pt x="40131" y="15818"/>
                    <a:pt x="42375" y="13006"/>
                  </a:cubicBezTo>
                  <a:cubicBezTo>
                    <a:pt x="43355" y="10453"/>
                    <a:pt x="44696" y="5966"/>
                    <a:pt x="43742" y="4109"/>
                  </a:cubicBezTo>
                  <a:cubicBezTo>
                    <a:pt x="41314" y="2858"/>
                    <a:pt x="38595" y="2047"/>
                    <a:pt x="36153" y="2047"/>
                  </a:cubicBezTo>
                  <a:cubicBezTo>
                    <a:pt x="32654" y="2047"/>
                    <a:pt x="29725" y="3712"/>
                    <a:pt x="29041" y="8132"/>
                  </a:cubicBezTo>
                  <a:cubicBezTo>
                    <a:pt x="28743" y="9270"/>
                    <a:pt x="28120" y="10152"/>
                    <a:pt x="27203" y="10152"/>
                  </a:cubicBezTo>
                  <a:cubicBezTo>
                    <a:pt x="26852" y="10152"/>
                    <a:pt x="26459" y="10023"/>
                    <a:pt x="26024" y="9731"/>
                  </a:cubicBezTo>
                  <a:cubicBezTo>
                    <a:pt x="23651" y="7100"/>
                    <a:pt x="26901" y="3851"/>
                    <a:pt x="27468" y="1065"/>
                  </a:cubicBezTo>
                  <a:cubicBezTo>
                    <a:pt x="27065" y="312"/>
                    <a:pt x="26401" y="0"/>
                    <a:pt x="25606" y="0"/>
                  </a:cubicBezTo>
                  <a:close/>
                </a:path>
              </a:pathLst>
            </a:custGeom>
            <a:solidFill>
              <a:schemeClr val="accent4"/>
            </a:solidFill>
            <a:ln>
              <a:noFill/>
            </a:ln>
          </p:spPr>
          <p:txBody>
            <a:bodyPr spcFirstLastPara="1" lIns="91425" tIns="91425" rIns="91425" bIns="91425" anchor="ctr"/>
            <a:lstStyle/>
            <a:p>
              <a:pPr marL="0" marR="0" lvl="0" indent="0" algn="l" defTabSz="1219170" rtl="0" eaLnBrk="1" fontAlgn="base"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sp>
          <p:nvSpPr>
            <p:cNvPr id="10" name="Google Shape;907;p32"/>
            <p:cNvSpPr/>
            <p:nvPr/>
          </p:nvSpPr>
          <p:spPr>
            <a:xfrm>
              <a:off x="4841997" y="3612247"/>
              <a:ext cx="811449" cy="761104"/>
            </a:xfrm>
            <a:custGeom>
              <a:avLst/>
              <a:gdLst/>
              <a:ahLst/>
              <a:cxnLst/>
              <a:rect l="l" t="t" r="r" b="b"/>
              <a:pathLst>
                <a:path w="32471" h="30460" extrusionOk="0">
                  <a:moveTo>
                    <a:pt x="21097" y="0"/>
                  </a:moveTo>
                  <a:lnTo>
                    <a:pt x="21097" y="0"/>
                  </a:lnTo>
                  <a:cubicBezTo>
                    <a:pt x="18312" y="4075"/>
                    <a:pt x="17873" y="9827"/>
                    <a:pt x="20014" y="14675"/>
                  </a:cubicBezTo>
                  <a:cubicBezTo>
                    <a:pt x="17796" y="15759"/>
                    <a:pt x="15114" y="17177"/>
                    <a:pt x="12663" y="18544"/>
                  </a:cubicBezTo>
                  <a:cubicBezTo>
                    <a:pt x="8614" y="14005"/>
                    <a:pt x="8589" y="9827"/>
                    <a:pt x="10007" y="4901"/>
                  </a:cubicBezTo>
                  <a:lnTo>
                    <a:pt x="10007" y="4901"/>
                  </a:lnTo>
                  <a:cubicBezTo>
                    <a:pt x="7841" y="9208"/>
                    <a:pt x="8924" y="14908"/>
                    <a:pt x="12457" y="18647"/>
                  </a:cubicBezTo>
                  <a:cubicBezTo>
                    <a:pt x="10884" y="19524"/>
                    <a:pt x="8769" y="20762"/>
                    <a:pt x="6912" y="21897"/>
                  </a:cubicBezTo>
                  <a:cubicBezTo>
                    <a:pt x="2192" y="20607"/>
                    <a:pt x="26" y="15217"/>
                    <a:pt x="464" y="10446"/>
                  </a:cubicBezTo>
                  <a:lnTo>
                    <a:pt x="464" y="10446"/>
                  </a:lnTo>
                  <a:cubicBezTo>
                    <a:pt x="0" y="10884"/>
                    <a:pt x="284" y="12096"/>
                    <a:pt x="258" y="13231"/>
                  </a:cubicBezTo>
                  <a:cubicBezTo>
                    <a:pt x="568" y="16739"/>
                    <a:pt x="2734" y="20891"/>
                    <a:pt x="6628" y="22052"/>
                  </a:cubicBezTo>
                  <a:cubicBezTo>
                    <a:pt x="6345" y="22464"/>
                    <a:pt x="4153" y="23135"/>
                    <a:pt x="4230" y="23805"/>
                  </a:cubicBezTo>
                  <a:cubicBezTo>
                    <a:pt x="4926" y="23367"/>
                    <a:pt x="6061" y="22671"/>
                    <a:pt x="7170" y="22000"/>
                  </a:cubicBezTo>
                  <a:lnTo>
                    <a:pt x="7170" y="22000"/>
                  </a:lnTo>
                  <a:cubicBezTo>
                    <a:pt x="5519" y="24527"/>
                    <a:pt x="6783" y="29840"/>
                    <a:pt x="9491" y="30459"/>
                  </a:cubicBezTo>
                  <a:cubicBezTo>
                    <a:pt x="5881" y="28138"/>
                    <a:pt x="5287" y="21819"/>
                    <a:pt x="10162" y="20220"/>
                  </a:cubicBezTo>
                  <a:cubicBezTo>
                    <a:pt x="14902" y="21989"/>
                    <a:pt x="18574" y="27881"/>
                    <a:pt x="24211" y="27881"/>
                  </a:cubicBezTo>
                  <a:cubicBezTo>
                    <a:pt x="24248" y="27881"/>
                    <a:pt x="24284" y="27881"/>
                    <a:pt x="24321" y="27880"/>
                  </a:cubicBezTo>
                  <a:cubicBezTo>
                    <a:pt x="18956" y="27236"/>
                    <a:pt x="15397" y="22438"/>
                    <a:pt x="10394" y="20091"/>
                  </a:cubicBezTo>
                  <a:cubicBezTo>
                    <a:pt x="13515" y="18286"/>
                    <a:pt x="16816" y="16507"/>
                    <a:pt x="20246" y="14804"/>
                  </a:cubicBezTo>
                  <a:lnTo>
                    <a:pt x="21871" y="14005"/>
                  </a:lnTo>
                  <a:cubicBezTo>
                    <a:pt x="24118" y="15173"/>
                    <a:pt x="27476" y="18015"/>
                    <a:pt x="30159" y="18015"/>
                  </a:cubicBezTo>
                  <a:cubicBezTo>
                    <a:pt x="30617" y="18015"/>
                    <a:pt x="31055" y="17932"/>
                    <a:pt x="31465" y="17745"/>
                  </a:cubicBezTo>
                  <a:lnTo>
                    <a:pt x="31465" y="17745"/>
                  </a:lnTo>
                  <a:cubicBezTo>
                    <a:pt x="31199" y="17778"/>
                    <a:pt x="30936" y="17794"/>
                    <a:pt x="30677" y="17794"/>
                  </a:cubicBezTo>
                  <a:cubicBezTo>
                    <a:pt x="27570" y="17794"/>
                    <a:pt x="24936" y="15495"/>
                    <a:pt x="22103" y="13876"/>
                  </a:cubicBezTo>
                  <a:cubicBezTo>
                    <a:pt x="25224" y="12380"/>
                    <a:pt x="31671" y="9053"/>
                    <a:pt x="32471" y="6061"/>
                  </a:cubicBezTo>
                  <a:lnTo>
                    <a:pt x="32471" y="6061"/>
                  </a:lnTo>
                  <a:cubicBezTo>
                    <a:pt x="31052" y="8176"/>
                    <a:pt x="28912" y="9904"/>
                    <a:pt x="26539" y="11297"/>
                  </a:cubicBezTo>
                  <a:cubicBezTo>
                    <a:pt x="25966" y="10495"/>
                    <a:pt x="28283" y="4708"/>
                    <a:pt x="28085" y="4708"/>
                  </a:cubicBezTo>
                  <a:cubicBezTo>
                    <a:pt x="28060" y="4708"/>
                    <a:pt x="27995" y="4799"/>
                    <a:pt x="27880" y="5004"/>
                  </a:cubicBezTo>
                  <a:cubicBezTo>
                    <a:pt x="24037" y="12432"/>
                    <a:pt x="30201" y="9904"/>
                    <a:pt x="20194" y="14572"/>
                  </a:cubicBezTo>
                  <a:cubicBezTo>
                    <a:pt x="17770" y="9208"/>
                    <a:pt x="19034" y="4256"/>
                    <a:pt x="21097" y="0"/>
                  </a:cubicBezTo>
                  <a:close/>
                </a:path>
              </a:pathLst>
            </a:custGeom>
            <a:solidFill>
              <a:schemeClr val="accent3"/>
            </a:solidFill>
            <a:ln>
              <a:noFill/>
            </a:ln>
          </p:spPr>
          <p:txBody>
            <a:bodyPr spcFirstLastPara="1" lIns="91425" tIns="91425" rIns="91425" bIns="91425" anchor="ctr"/>
            <a:lstStyle/>
            <a:p>
              <a:pPr marL="0" marR="0" lvl="0" indent="0" algn="l" defTabSz="1219170" rtl="0" eaLnBrk="1" fontAlgn="base"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grpSp>
      <p:sp>
        <p:nvSpPr>
          <p:cNvPr id="11" name="Google Shape;908;p32"/>
          <p:cNvSpPr/>
          <p:nvPr/>
        </p:nvSpPr>
        <p:spPr>
          <a:xfrm>
            <a:off x="-622300" y="4618567"/>
            <a:ext cx="1949451" cy="2643717"/>
          </a:xfrm>
          <a:custGeom>
            <a:avLst/>
            <a:gdLst/>
            <a:ahLst/>
            <a:cxnLst/>
            <a:rect l="l" t="t" r="r" b="b"/>
            <a:pathLst>
              <a:path w="29738" h="40284" extrusionOk="0">
                <a:moveTo>
                  <a:pt x="20659" y="0"/>
                </a:moveTo>
                <a:cubicBezTo>
                  <a:pt x="17022" y="4411"/>
                  <a:pt x="13953" y="10291"/>
                  <a:pt x="14882" y="16326"/>
                </a:cubicBezTo>
                <a:lnTo>
                  <a:pt x="14701" y="16584"/>
                </a:lnTo>
                <a:cubicBezTo>
                  <a:pt x="14340" y="17177"/>
                  <a:pt x="13979" y="17770"/>
                  <a:pt x="13669" y="18389"/>
                </a:cubicBezTo>
                <a:cubicBezTo>
                  <a:pt x="13205" y="13308"/>
                  <a:pt x="12406" y="8228"/>
                  <a:pt x="11271" y="3250"/>
                </a:cubicBezTo>
                <a:lnTo>
                  <a:pt x="11271" y="3250"/>
                </a:lnTo>
                <a:cubicBezTo>
                  <a:pt x="9698" y="8486"/>
                  <a:pt x="10497" y="14185"/>
                  <a:pt x="13463" y="18776"/>
                </a:cubicBezTo>
                <a:cubicBezTo>
                  <a:pt x="12844" y="19988"/>
                  <a:pt x="12303" y="21200"/>
                  <a:pt x="11813" y="22490"/>
                </a:cubicBezTo>
                <a:cubicBezTo>
                  <a:pt x="10342" y="17693"/>
                  <a:pt x="8150" y="12354"/>
                  <a:pt x="4540" y="8743"/>
                </a:cubicBezTo>
                <a:lnTo>
                  <a:pt x="4540" y="8743"/>
                </a:lnTo>
                <a:cubicBezTo>
                  <a:pt x="6551" y="13412"/>
                  <a:pt x="7634" y="19086"/>
                  <a:pt x="11658" y="22928"/>
                </a:cubicBezTo>
                <a:cubicBezTo>
                  <a:pt x="11451" y="23444"/>
                  <a:pt x="11271" y="23960"/>
                  <a:pt x="11116" y="24502"/>
                </a:cubicBezTo>
                <a:cubicBezTo>
                  <a:pt x="7067" y="22206"/>
                  <a:pt x="4978" y="18183"/>
                  <a:pt x="2579" y="14495"/>
                </a:cubicBezTo>
                <a:lnTo>
                  <a:pt x="2579" y="14495"/>
                </a:lnTo>
                <a:cubicBezTo>
                  <a:pt x="3559" y="18802"/>
                  <a:pt x="5571" y="24579"/>
                  <a:pt x="10884" y="25250"/>
                </a:cubicBezTo>
                <a:cubicBezTo>
                  <a:pt x="10729" y="25765"/>
                  <a:pt x="10652" y="25997"/>
                  <a:pt x="10420" y="26926"/>
                </a:cubicBezTo>
                <a:cubicBezTo>
                  <a:pt x="6758" y="25688"/>
                  <a:pt x="2786" y="24553"/>
                  <a:pt x="0" y="21226"/>
                </a:cubicBezTo>
                <a:lnTo>
                  <a:pt x="0" y="21226"/>
                </a:lnTo>
                <a:cubicBezTo>
                  <a:pt x="136" y="25466"/>
                  <a:pt x="4517" y="27533"/>
                  <a:pt x="8624" y="27533"/>
                </a:cubicBezTo>
                <a:cubicBezTo>
                  <a:pt x="9188" y="27533"/>
                  <a:pt x="9748" y="27494"/>
                  <a:pt x="10291" y="27416"/>
                </a:cubicBezTo>
                <a:lnTo>
                  <a:pt x="10291" y="27416"/>
                </a:lnTo>
                <a:cubicBezTo>
                  <a:pt x="10162" y="27932"/>
                  <a:pt x="10033" y="28422"/>
                  <a:pt x="9930" y="28938"/>
                </a:cubicBezTo>
                <a:cubicBezTo>
                  <a:pt x="7962" y="29088"/>
                  <a:pt x="5995" y="29292"/>
                  <a:pt x="3944" y="29292"/>
                </a:cubicBezTo>
                <a:cubicBezTo>
                  <a:pt x="2822" y="29292"/>
                  <a:pt x="1676" y="29231"/>
                  <a:pt x="490" y="29067"/>
                </a:cubicBezTo>
                <a:lnTo>
                  <a:pt x="490" y="29067"/>
                </a:lnTo>
                <a:cubicBezTo>
                  <a:pt x="1849" y="30026"/>
                  <a:pt x="3422" y="30331"/>
                  <a:pt x="5062" y="30331"/>
                </a:cubicBezTo>
                <a:cubicBezTo>
                  <a:pt x="6596" y="30331"/>
                  <a:pt x="8190" y="30064"/>
                  <a:pt x="9723" y="29814"/>
                </a:cubicBezTo>
                <a:lnTo>
                  <a:pt x="9723" y="29814"/>
                </a:lnTo>
                <a:cubicBezTo>
                  <a:pt x="9620" y="30253"/>
                  <a:pt x="9543" y="30666"/>
                  <a:pt x="9466" y="31104"/>
                </a:cubicBezTo>
                <a:cubicBezTo>
                  <a:pt x="6912" y="31517"/>
                  <a:pt x="4617" y="33245"/>
                  <a:pt x="1960" y="34122"/>
                </a:cubicBezTo>
                <a:cubicBezTo>
                  <a:pt x="2357" y="34238"/>
                  <a:pt x="2774" y="34290"/>
                  <a:pt x="3202" y="34290"/>
                </a:cubicBezTo>
                <a:cubicBezTo>
                  <a:pt x="5248" y="34290"/>
                  <a:pt x="7562" y="33085"/>
                  <a:pt x="9311" y="31826"/>
                </a:cubicBezTo>
                <a:lnTo>
                  <a:pt x="9311" y="31826"/>
                </a:lnTo>
                <a:cubicBezTo>
                  <a:pt x="8167" y="38164"/>
                  <a:pt x="7894" y="40283"/>
                  <a:pt x="8013" y="40283"/>
                </a:cubicBezTo>
                <a:cubicBezTo>
                  <a:pt x="8206" y="40283"/>
                  <a:pt x="9423" y="34747"/>
                  <a:pt x="9646" y="32548"/>
                </a:cubicBezTo>
                <a:cubicBezTo>
                  <a:pt x="10136" y="34431"/>
                  <a:pt x="11967" y="36881"/>
                  <a:pt x="14159" y="36984"/>
                </a:cubicBezTo>
                <a:cubicBezTo>
                  <a:pt x="12483" y="35592"/>
                  <a:pt x="12122" y="32780"/>
                  <a:pt x="9852" y="31491"/>
                </a:cubicBezTo>
                <a:cubicBezTo>
                  <a:pt x="9956" y="30949"/>
                  <a:pt x="10059" y="30382"/>
                  <a:pt x="10188" y="29814"/>
                </a:cubicBezTo>
                <a:cubicBezTo>
                  <a:pt x="11451" y="32445"/>
                  <a:pt x="15681" y="33941"/>
                  <a:pt x="18415" y="34508"/>
                </a:cubicBezTo>
                <a:cubicBezTo>
                  <a:pt x="15733" y="33116"/>
                  <a:pt x="13747" y="29557"/>
                  <a:pt x="10368" y="29067"/>
                </a:cubicBezTo>
                <a:cubicBezTo>
                  <a:pt x="10471" y="28499"/>
                  <a:pt x="10626" y="27958"/>
                  <a:pt x="10755" y="27416"/>
                </a:cubicBezTo>
                <a:cubicBezTo>
                  <a:pt x="13341" y="28949"/>
                  <a:pt x="16615" y="30151"/>
                  <a:pt x="19857" y="30151"/>
                </a:cubicBezTo>
                <a:cubicBezTo>
                  <a:pt x="21141" y="30151"/>
                  <a:pt x="22421" y="29963"/>
                  <a:pt x="23650" y="29531"/>
                </a:cubicBezTo>
                <a:lnTo>
                  <a:pt x="23650" y="29531"/>
                </a:lnTo>
                <a:cubicBezTo>
                  <a:pt x="23516" y="29538"/>
                  <a:pt x="23382" y="29542"/>
                  <a:pt x="23248" y="29542"/>
                </a:cubicBezTo>
                <a:cubicBezTo>
                  <a:pt x="19522" y="29542"/>
                  <a:pt x="15846" y="26761"/>
                  <a:pt x="11908" y="26761"/>
                </a:cubicBezTo>
                <a:cubicBezTo>
                  <a:pt x="11577" y="26761"/>
                  <a:pt x="11245" y="26780"/>
                  <a:pt x="10910" y="26823"/>
                </a:cubicBezTo>
                <a:cubicBezTo>
                  <a:pt x="11013" y="26359"/>
                  <a:pt x="11142" y="25894"/>
                  <a:pt x="11400" y="25017"/>
                </a:cubicBezTo>
                <a:cubicBezTo>
                  <a:pt x="14088" y="25693"/>
                  <a:pt x="17223" y="26342"/>
                  <a:pt x="19887" y="26342"/>
                </a:cubicBezTo>
                <a:cubicBezTo>
                  <a:pt x="21696" y="26342"/>
                  <a:pt x="23288" y="26042"/>
                  <a:pt x="24373" y="25250"/>
                </a:cubicBezTo>
                <a:lnTo>
                  <a:pt x="24373" y="25250"/>
                </a:lnTo>
                <a:cubicBezTo>
                  <a:pt x="23649" y="25368"/>
                  <a:pt x="22922" y="25416"/>
                  <a:pt x="22193" y="25416"/>
                </a:cubicBezTo>
                <a:cubicBezTo>
                  <a:pt x="19226" y="25416"/>
                  <a:pt x="16227" y="24628"/>
                  <a:pt x="13264" y="24628"/>
                </a:cubicBezTo>
                <a:cubicBezTo>
                  <a:pt x="12675" y="24628"/>
                  <a:pt x="12088" y="24659"/>
                  <a:pt x="11503" y="24734"/>
                </a:cubicBezTo>
                <a:cubicBezTo>
                  <a:pt x="11684" y="24141"/>
                  <a:pt x="11890" y="23547"/>
                  <a:pt x="12096" y="22954"/>
                </a:cubicBezTo>
                <a:cubicBezTo>
                  <a:pt x="13934" y="23651"/>
                  <a:pt x="15855" y="23994"/>
                  <a:pt x="17767" y="23994"/>
                </a:cubicBezTo>
                <a:cubicBezTo>
                  <a:pt x="20523" y="23994"/>
                  <a:pt x="23262" y="23282"/>
                  <a:pt x="25714" y="21897"/>
                </a:cubicBezTo>
                <a:lnTo>
                  <a:pt x="25714" y="21897"/>
                </a:lnTo>
                <a:cubicBezTo>
                  <a:pt x="24100" y="22475"/>
                  <a:pt x="22386" y="22662"/>
                  <a:pt x="20631" y="22662"/>
                </a:cubicBezTo>
                <a:cubicBezTo>
                  <a:pt x="17926" y="22662"/>
                  <a:pt x="15122" y="22218"/>
                  <a:pt x="12431" y="22077"/>
                </a:cubicBezTo>
                <a:cubicBezTo>
                  <a:pt x="12793" y="21175"/>
                  <a:pt x="12844" y="21020"/>
                  <a:pt x="13566" y="19524"/>
                </a:cubicBezTo>
                <a:cubicBezTo>
                  <a:pt x="14461" y="19680"/>
                  <a:pt x="15415" y="19765"/>
                  <a:pt x="16388" y="19765"/>
                </a:cubicBezTo>
                <a:cubicBezTo>
                  <a:pt x="20240" y="19765"/>
                  <a:pt x="24403" y="18438"/>
                  <a:pt x="26462" y="14959"/>
                </a:cubicBezTo>
                <a:lnTo>
                  <a:pt x="26462" y="14959"/>
                </a:lnTo>
                <a:cubicBezTo>
                  <a:pt x="22722" y="17744"/>
                  <a:pt x="17925" y="17744"/>
                  <a:pt x="13747" y="19137"/>
                </a:cubicBezTo>
                <a:cubicBezTo>
                  <a:pt x="14211" y="18234"/>
                  <a:pt x="14701" y="17332"/>
                  <a:pt x="15268" y="16481"/>
                </a:cubicBezTo>
                <a:cubicBezTo>
                  <a:pt x="21071" y="15526"/>
                  <a:pt x="27983" y="10936"/>
                  <a:pt x="29221" y="7841"/>
                </a:cubicBezTo>
                <a:lnTo>
                  <a:pt x="29221" y="7841"/>
                </a:lnTo>
                <a:cubicBezTo>
                  <a:pt x="25121" y="10858"/>
                  <a:pt x="20194" y="13360"/>
                  <a:pt x="15630" y="16016"/>
                </a:cubicBezTo>
                <a:cubicBezTo>
                  <a:pt x="18931" y="11271"/>
                  <a:pt x="28731" y="5829"/>
                  <a:pt x="29737" y="1032"/>
                </a:cubicBezTo>
                <a:lnTo>
                  <a:pt x="29737" y="1032"/>
                </a:lnTo>
                <a:cubicBezTo>
                  <a:pt x="27803" y="3173"/>
                  <a:pt x="25249" y="4668"/>
                  <a:pt x="22954" y="6396"/>
                </a:cubicBezTo>
                <a:cubicBezTo>
                  <a:pt x="19369" y="8821"/>
                  <a:pt x="18080" y="12483"/>
                  <a:pt x="15243" y="15759"/>
                </a:cubicBezTo>
                <a:cubicBezTo>
                  <a:pt x="16223" y="10368"/>
                  <a:pt x="19627" y="5649"/>
                  <a:pt x="20659" y="0"/>
                </a:cubicBezTo>
                <a:close/>
              </a:path>
            </a:pathLst>
          </a:custGeom>
          <a:solidFill>
            <a:schemeClr val="accent3"/>
          </a:solidFill>
          <a:ln>
            <a:noFill/>
          </a:ln>
        </p:spPr>
        <p:txBody>
          <a:bodyPr spcFirstLastPara="1" lIns="121900" tIns="121900" rIns="121900" bIns="121900" anchor="ctr"/>
          <a:lstStyle/>
          <a:p>
            <a:pPr marL="0" marR="0" lvl="0" indent="0" algn="l" defTabSz="1219170" rtl="0" eaLnBrk="1" fontAlgn="base"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sp>
        <p:nvSpPr>
          <p:cNvPr id="12" name="Google Shape;909;p32"/>
          <p:cNvSpPr>
            <a:spLocks/>
          </p:cNvSpPr>
          <p:nvPr/>
        </p:nvSpPr>
        <p:spPr bwMode="auto">
          <a:xfrm rot="5400000" flipH="1">
            <a:off x="906993" y="5127626"/>
            <a:ext cx="2214033" cy="2999316"/>
          </a:xfrm>
          <a:custGeom>
            <a:avLst/>
            <a:gdLst>
              <a:gd name="T0" fmla="*/ 2147483646 w 29738"/>
              <a:gd name="T1" fmla="*/ 2147483646 h 40284"/>
              <a:gd name="T2" fmla="*/ 2147483646 w 29738"/>
              <a:gd name="T3" fmla="*/ 2147483646 h 40284"/>
              <a:gd name="T4" fmla="*/ 1962292279 w 29738"/>
              <a:gd name="T5" fmla="*/ 565894349 h 40284"/>
              <a:gd name="T6" fmla="*/ 2056653519 w 29738"/>
              <a:gd name="T7" fmla="*/ 2147483646 h 40284"/>
              <a:gd name="T8" fmla="*/ 790418834 w 29738"/>
              <a:gd name="T9" fmla="*/ 1522344404 h 40284"/>
              <a:gd name="T10" fmla="*/ 1935306542 w 29738"/>
              <a:gd name="T11" fmla="*/ 2147483646 h 40284"/>
              <a:gd name="T12" fmla="*/ 449004720 w 29738"/>
              <a:gd name="T13" fmla="*/ 2147483646 h 40284"/>
              <a:gd name="T14" fmla="*/ 1814131045 w 29738"/>
              <a:gd name="T15" fmla="*/ 2147483646 h 40284"/>
              <a:gd name="T16" fmla="*/ 0 w 29738"/>
              <a:gd name="T17" fmla="*/ 2147483646 h 40284"/>
              <a:gd name="T18" fmla="*/ 1791672581 w 29738"/>
              <a:gd name="T19" fmla="*/ 2147483646 h 40284"/>
              <a:gd name="T20" fmla="*/ 1728821168 w 29738"/>
              <a:gd name="T21" fmla="*/ 2147483646 h 40284"/>
              <a:gd name="T22" fmla="*/ 85309877 w 29738"/>
              <a:gd name="T23" fmla="*/ 2147483646 h 40284"/>
              <a:gd name="T24" fmla="*/ 881297316 w 29738"/>
              <a:gd name="T25" fmla="*/ 2147483646 h 40284"/>
              <a:gd name="T26" fmla="*/ 1692784068 w 29738"/>
              <a:gd name="T27" fmla="*/ 2147483646 h 40284"/>
              <a:gd name="T28" fmla="*/ 341236380 w 29738"/>
              <a:gd name="T29" fmla="*/ 2147483646 h 40284"/>
              <a:gd name="T30" fmla="*/ 1621052828 w 29738"/>
              <a:gd name="T31" fmla="*/ 2147483646 h 40284"/>
              <a:gd name="T32" fmla="*/ 1395070999 w 29738"/>
              <a:gd name="T33" fmla="*/ 2147483646 h 40284"/>
              <a:gd name="T34" fmla="*/ 2147483646 w 29738"/>
              <a:gd name="T35" fmla="*/ 2147483646 h 40284"/>
              <a:gd name="T36" fmla="*/ 1773741279 w 29738"/>
              <a:gd name="T37" fmla="*/ 2147483646 h 40284"/>
              <a:gd name="T38" fmla="*/ 1805076555 w 29738"/>
              <a:gd name="T39" fmla="*/ 2147483646 h 40284"/>
              <a:gd name="T40" fmla="*/ 2147483646 w 29738"/>
              <a:gd name="T41" fmla="*/ 2147483646 h 40284"/>
              <a:gd name="T42" fmla="*/ 2147483646 w 29738"/>
              <a:gd name="T43" fmla="*/ 2147483646 h 40284"/>
              <a:gd name="T44" fmla="*/ 2073194219 w 29738"/>
              <a:gd name="T45" fmla="*/ 2147483646 h 40284"/>
              <a:gd name="T46" fmla="*/ 1984750798 w 29738"/>
              <a:gd name="T47" fmla="*/ 2147483646 h 40284"/>
              <a:gd name="T48" fmla="*/ 2147483646 w 29738"/>
              <a:gd name="T49" fmla="*/ 2147483646 h 40284"/>
              <a:gd name="T50" fmla="*/ 2147483646 w 29738"/>
              <a:gd name="T51" fmla="*/ 2147483646 h 40284"/>
              <a:gd name="T52" fmla="*/ 2002682045 w 29738"/>
              <a:gd name="T53" fmla="*/ 2147483646 h 40284"/>
              <a:gd name="T54" fmla="*/ 2147483646 w 29738"/>
              <a:gd name="T55" fmla="*/ 2147483646 h 40284"/>
              <a:gd name="T56" fmla="*/ 2147483646 w 29738"/>
              <a:gd name="T57" fmla="*/ 2147483646 h 40284"/>
              <a:gd name="T58" fmla="*/ 2147483646 w 29738"/>
              <a:gd name="T59" fmla="*/ 2147483646 h 40284"/>
              <a:gd name="T60" fmla="*/ 2147483646 w 29738"/>
              <a:gd name="T61" fmla="*/ 2147483646 h 40284"/>
              <a:gd name="T62" fmla="*/ 2147483646 w 29738"/>
              <a:gd name="T63" fmla="*/ 2147483646 h 40284"/>
              <a:gd name="T64" fmla="*/ 2147483646 w 29738"/>
              <a:gd name="T65" fmla="*/ 2147483646 h 40284"/>
              <a:gd name="T66" fmla="*/ 2147483646 w 29738"/>
              <a:gd name="T67" fmla="*/ 1365287727 h 40284"/>
              <a:gd name="T68" fmla="*/ 2147483646 w 29738"/>
              <a:gd name="T69" fmla="*/ 179694722 h 40284"/>
              <a:gd name="T70" fmla="*/ 2147483646 w 29738"/>
              <a:gd name="T71" fmla="*/ 1113681400 h 40284"/>
              <a:gd name="T72" fmla="*/ 2147483646 w 29738"/>
              <a:gd name="T73" fmla="*/ 0 h 4028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9738" h="40284" extrusionOk="0">
                <a:moveTo>
                  <a:pt x="20659" y="0"/>
                </a:moveTo>
                <a:cubicBezTo>
                  <a:pt x="17022" y="4411"/>
                  <a:pt x="13953" y="10291"/>
                  <a:pt x="14882" y="16326"/>
                </a:cubicBezTo>
                <a:lnTo>
                  <a:pt x="14701" y="16584"/>
                </a:lnTo>
                <a:cubicBezTo>
                  <a:pt x="14340" y="17177"/>
                  <a:pt x="13979" y="17770"/>
                  <a:pt x="13669" y="18389"/>
                </a:cubicBezTo>
                <a:cubicBezTo>
                  <a:pt x="13205" y="13308"/>
                  <a:pt x="12406" y="8228"/>
                  <a:pt x="11271" y="3250"/>
                </a:cubicBezTo>
                <a:cubicBezTo>
                  <a:pt x="9698" y="8486"/>
                  <a:pt x="10497" y="14185"/>
                  <a:pt x="13463" y="18776"/>
                </a:cubicBezTo>
                <a:cubicBezTo>
                  <a:pt x="12844" y="19988"/>
                  <a:pt x="12303" y="21200"/>
                  <a:pt x="11813" y="22490"/>
                </a:cubicBezTo>
                <a:cubicBezTo>
                  <a:pt x="10342" y="17693"/>
                  <a:pt x="8150" y="12354"/>
                  <a:pt x="4540" y="8743"/>
                </a:cubicBezTo>
                <a:cubicBezTo>
                  <a:pt x="6551" y="13412"/>
                  <a:pt x="7634" y="19086"/>
                  <a:pt x="11658" y="22928"/>
                </a:cubicBezTo>
                <a:cubicBezTo>
                  <a:pt x="11451" y="23444"/>
                  <a:pt x="11271" y="23960"/>
                  <a:pt x="11116" y="24502"/>
                </a:cubicBezTo>
                <a:cubicBezTo>
                  <a:pt x="7067" y="22206"/>
                  <a:pt x="4978" y="18183"/>
                  <a:pt x="2579" y="14495"/>
                </a:cubicBezTo>
                <a:cubicBezTo>
                  <a:pt x="3559" y="18802"/>
                  <a:pt x="5571" y="24579"/>
                  <a:pt x="10884" y="25250"/>
                </a:cubicBezTo>
                <a:cubicBezTo>
                  <a:pt x="10729" y="25765"/>
                  <a:pt x="10652" y="25997"/>
                  <a:pt x="10420" y="26926"/>
                </a:cubicBezTo>
                <a:cubicBezTo>
                  <a:pt x="6758" y="25688"/>
                  <a:pt x="2786" y="24553"/>
                  <a:pt x="0" y="21226"/>
                </a:cubicBezTo>
                <a:cubicBezTo>
                  <a:pt x="136" y="25466"/>
                  <a:pt x="4517" y="27533"/>
                  <a:pt x="8624" y="27533"/>
                </a:cubicBezTo>
                <a:cubicBezTo>
                  <a:pt x="9188" y="27533"/>
                  <a:pt x="9748" y="27494"/>
                  <a:pt x="10291" y="27416"/>
                </a:cubicBezTo>
                <a:cubicBezTo>
                  <a:pt x="10162" y="27932"/>
                  <a:pt x="10033" y="28422"/>
                  <a:pt x="9930" y="28938"/>
                </a:cubicBezTo>
                <a:cubicBezTo>
                  <a:pt x="7962" y="29088"/>
                  <a:pt x="5995" y="29292"/>
                  <a:pt x="3944" y="29292"/>
                </a:cubicBezTo>
                <a:cubicBezTo>
                  <a:pt x="2822" y="29292"/>
                  <a:pt x="1676" y="29231"/>
                  <a:pt x="490" y="29067"/>
                </a:cubicBezTo>
                <a:cubicBezTo>
                  <a:pt x="1849" y="30026"/>
                  <a:pt x="3422" y="30331"/>
                  <a:pt x="5062" y="30331"/>
                </a:cubicBezTo>
                <a:cubicBezTo>
                  <a:pt x="6596" y="30331"/>
                  <a:pt x="8190" y="30064"/>
                  <a:pt x="9723" y="29814"/>
                </a:cubicBezTo>
                <a:cubicBezTo>
                  <a:pt x="9620" y="30253"/>
                  <a:pt x="9543" y="30666"/>
                  <a:pt x="9466" y="31104"/>
                </a:cubicBezTo>
                <a:cubicBezTo>
                  <a:pt x="6912" y="31517"/>
                  <a:pt x="4617" y="33245"/>
                  <a:pt x="1960" y="34122"/>
                </a:cubicBezTo>
                <a:cubicBezTo>
                  <a:pt x="2357" y="34238"/>
                  <a:pt x="2774" y="34290"/>
                  <a:pt x="3202" y="34290"/>
                </a:cubicBezTo>
                <a:cubicBezTo>
                  <a:pt x="5248" y="34290"/>
                  <a:pt x="7562" y="33085"/>
                  <a:pt x="9311" y="31826"/>
                </a:cubicBezTo>
                <a:cubicBezTo>
                  <a:pt x="8167" y="38164"/>
                  <a:pt x="7894" y="40283"/>
                  <a:pt x="8013" y="40283"/>
                </a:cubicBezTo>
                <a:cubicBezTo>
                  <a:pt x="8206" y="40283"/>
                  <a:pt x="9423" y="34747"/>
                  <a:pt x="9646" y="32548"/>
                </a:cubicBezTo>
                <a:cubicBezTo>
                  <a:pt x="10136" y="34431"/>
                  <a:pt x="11967" y="36881"/>
                  <a:pt x="14159" y="36984"/>
                </a:cubicBezTo>
                <a:cubicBezTo>
                  <a:pt x="12483" y="35592"/>
                  <a:pt x="12122" y="32780"/>
                  <a:pt x="9852" y="31491"/>
                </a:cubicBezTo>
                <a:cubicBezTo>
                  <a:pt x="9956" y="30949"/>
                  <a:pt x="10059" y="30382"/>
                  <a:pt x="10188" y="29814"/>
                </a:cubicBezTo>
                <a:cubicBezTo>
                  <a:pt x="11451" y="32445"/>
                  <a:pt x="15681" y="33941"/>
                  <a:pt x="18415" y="34508"/>
                </a:cubicBezTo>
                <a:cubicBezTo>
                  <a:pt x="15733" y="33116"/>
                  <a:pt x="13747" y="29557"/>
                  <a:pt x="10368" y="29067"/>
                </a:cubicBezTo>
                <a:cubicBezTo>
                  <a:pt x="10471" y="28499"/>
                  <a:pt x="10626" y="27958"/>
                  <a:pt x="10755" y="27416"/>
                </a:cubicBezTo>
                <a:cubicBezTo>
                  <a:pt x="13341" y="28949"/>
                  <a:pt x="16615" y="30151"/>
                  <a:pt x="19857" y="30151"/>
                </a:cubicBezTo>
                <a:cubicBezTo>
                  <a:pt x="21141" y="30151"/>
                  <a:pt x="22421" y="29963"/>
                  <a:pt x="23650" y="29531"/>
                </a:cubicBezTo>
                <a:cubicBezTo>
                  <a:pt x="23516" y="29538"/>
                  <a:pt x="23382" y="29542"/>
                  <a:pt x="23248" y="29542"/>
                </a:cubicBezTo>
                <a:cubicBezTo>
                  <a:pt x="19522" y="29542"/>
                  <a:pt x="15846" y="26761"/>
                  <a:pt x="11908" y="26761"/>
                </a:cubicBezTo>
                <a:cubicBezTo>
                  <a:pt x="11577" y="26761"/>
                  <a:pt x="11245" y="26780"/>
                  <a:pt x="10910" y="26823"/>
                </a:cubicBezTo>
                <a:cubicBezTo>
                  <a:pt x="11013" y="26359"/>
                  <a:pt x="11142" y="25894"/>
                  <a:pt x="11400" y="25017"/>
                </a:cubicBezTo>
                <a:cubicBezTo>
                  <a:pt x="14088" y="25693"/>
                  <a:pt x="17223" y="26342"/>
                  <a:pt x="19887" y="26342"/>
                </a:cubicBezTo>
                <a:cubicBezTo>
                  <a:pt x="21696" y="26342"/>
                  <a:pt x="23288" y="26042"/>
                  <a:pt x="24373" y="25250"/>
                </a:cubicBezTo>
                <a:cubicBezTo>
                  <a:pt x="23649" y="25368"/>
                  <a:pt x="22922" y="25416"/>
                  <a:pt x="22193" y="25416"/>
                </a:cubicBezTo>
                <a:cubicBezTo>
                  <a:pt x="19226" y="25416"/>
                  <a:pt x="16227" y="24628"/>
                  <a:pt x="13264" y="24628"/>
                </a:cubicBezTo>
                <a:cubicBezTo>
                  <a:pt x="12675" y="24628"/>
                  <a:pt x="12088" y="24659"/>
                  <a:pt x="11503" y="24734"/>
                </a:cubicBezTo>
                <a:cubicBezTo>
                  <a:pt x="11684" y="24141"/>
                  <a:pt x="11890" y="23547"/>
                  <a:pt x="12096" y="22954"/>
                </a:cubicBezTo>
                <a:cubicBezTo>
                  <a:pt x="13934" y="23651"/>
                  <a:pt x="15855" y="23994"/>
                  <a:pt x="17767" y="23994"/>
                </a:cubicBezTo>
                <a:cubicBezTo>
                  <a:pt x="20523" y="23994"/>
                  <a:pt x="23262" y="23282"/>
                  <a:pt x="25714" y="21897"/>
                </a:cubicBezTo>
                <a:cubicBezTo>
                  <a:pt x="24100" y="22475"/>
                  <a:pt x="22386" y="22662"/>
                  <a:pt x="20631" y="22662"/>
                </a:cubicBezTo>
                <a:cubicBezTo>
                  <a:pt x="17926" y="22662"/>
                  <a:pt x="15122" y="22218"/>
                  <a:pt x="12431" y="22077"/>
                </a:cubicBezTo>
                <a:cubicBezTo>
                  <a:pt x="12793" y="21175"/>
                  <a:pt x="12844" y="21020"/>
                  <a:pt x="13566" y="19524"/>
                </a:cubicBezTo>
                <a:cubicBezTo>
                  <a:pt x="14461" y="19680"/>
                  <a:pt x="15415" y="19765"/>
                  <a:pt x="16388" y="19765"/>
                </a:cubicBezTo>
                <a:cubicBezTo>
                  <a:pt x="20240" y="19765"/>
                  <a:pt x="24403" y="18438"/>
                  <a:pt x="26462" y="14959"/>
                </a:cubicBezTo>
                <a:cubicBezTo>
                  <a:pt x="22722" y="17744"/>
                  <a:pt x="17925" y="17744"/>
                  <a:pt x="13747" y="19137"/>
                </a:cubicBezTo>
                <a:cubicBezTo>
                  <a:pt x="14211" y="18234"/>
                  <a:pt x="14701" y="17332"/>
                  <a:pt x="15268" y="16481"/>
                </a:cubicBezTo>
                <a:cubicBezTo>
                  <a:pt x="21071" y="15526"/>
                  <a:pt x="27983" y="10936"/>
                  <a:pt x="29221" y="7841"/>
                </a:cubicBezTo>
                <a:cubicBezTo>
                  <a:pt x="25121" y="10858"/>
                  <a:pt x="20194" y="13360"/>
                  <a:pt x="15630" y="16016"/>
                </a:cubicBezTo>
                <a:cubicBezTo>
                  <a:pt x="18931" y="11271"/>
                  <a:pt x="28731" y="5829"/>
                  <a:pt x="29737" y="1032"/>
                </a:cubicBezTo>
                <a:cubicBezTo>
                  <a:pt x="27803" y="3173"/>
                  <a:pt x="25249" y="4668"/>
                  <a:pt x="22954" y="6396"/>
                </a:cubicBezTo>
                <a:cubicBezTo>
                  <a:pt x="19369" y="8821"/>
                  <a:pt x="18080" y="12483"/>
                  <a:pt x="15243" y="15759"/>
                </a:cubicBezTo>
                <a:cubicBezTo>
                  <a:pt x="16223" y="10368"/>
                  <a:pt x="19627" y="5649"/>
                  <a:pt x="20659" y="0"/>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lIns="121900" tIns="121900" rIns="121900" bIns="121900" anchor="ctr"/>
          <a:lstStyle/>
          <a:p>
            <a:pPr marL="0" marR="0" lvl="0" indent="0" algn="l" defTabSz="121917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sp>
        <p:nvSpPr>
          <p:cNvPr id="13" name="Google Shape;910;p32"/>
          <p:cNvSpPr/>
          <p:nvPr/>
        </p:nvSpPr>
        <p:spPr>
          <a:xfrm rot="16200000" flipH="1">
            <a:off x="10564284" y="-381001"/>
            <a:ext cx="1585384" cy="2148417"/>
          </a:xfrm>
          <a:custGeom>
            <a:avLst/>
            <a:gdLst/>
            <a:ahLst/>
            <a:cxnLst/>
            <a:rect l="l" t="t" r="r" b="b"/>
            <a:pathLst>
              <a:path w="29738" h="40284" extrusionOk="0">
                <a:moveTo>
                  <a:pt x="20659" y="0"/>
                </a:moveTo>
                <a:cubicBezTo>
                  <a:pt x="17022" y="4411"/>
                  <a:pt x="13953" y="10291"/>
                  <a:pt x="14882" y="16326"/>
                </a:cubicBezTo>
                <a:lnTo>
                  <a:pt x="14701" y="16584"/>
                </a:lnTo>
                <a:cubicBezTo>
                  <a:pt x="14340" y="17177"/>
                  <a:pt x="13979" y="17770"/>
                  <a:pt x="13669" y="18389"/>
                </a:cubicBezTo>
                <a:cubicBezTo>
                  <a:pt x="13205" y="13308"/>
                  <a:pt x="12406" y="8228"/>
                  <a:pt x="11271" y="3250"/>
                </a:cubicBezTo>
                <a:lnTo>
                  <a:pt x="11271" y="3250"/>
                </a:lnTo>
                <a:cubicBezTo>
                  <a:pt x="9698" y="8486"/>
                  <a:pt x="10497" y="14185"/>
                  <a:pt x="13463" y="18776"/>
                </a:cubicBezTo>
                <a:cubicBezTo>
                  <a:pt x="12844" y="19988"/>
                  <a:pt x="12303" y="21200"/>
                  <a:pt x="11813" y="22490"/>
                </a:cubicBezTo>
                <a:cubicBezTo>
                  <a:pt x="10342" y="17693"/>
                  <a:pt x="8150" y="12354"/>
                  <a:pt x="4540" y="8743"/>
                </a:cubicBezTo>
                <a:lnTo>
                  <a:pt x="4540" y="8743"/>
                </a:lnTo>
                <a:cubicBezTo>
                  <a:pt x="6551" y="13412"/>
                  <a:pt x="7634" y="19086"/>
                  <a:pt x="11658" y="22928"/>
                </a:cubicBezTo>
                <a:cubicBezTo>
                  <a:pt x="11451" y="23444"/>
                  <a:pt x="11271" y="23960"/>
                  <a:pt x="11116" y="24502"/>
                </a:cubicBezTo>
                <a:cubicBezTo>
                  <a:pt x="7067" y="22206"/>
                  <a:pt x="4978" y="18183"/>
                  <a:pt x="2579" y="14495"/>
                </a:cubicBezTo>
                <a:lnTo>
                  <a:pt x="2579" y="14495"/>
                </a:lnTo>
                <a:cubicBezTo>
                  <a:pt x="3559" y="18802"/>
                  <a:pt x="5571" y="24579"/>
                  <a:pt x="10884" y="25250"/>
                </a:cubicBezTo>
                <a:cubicBezTo>
                  <a:pt x="10729" y="25765"/>
                  <a:pt x="10652" y="25997"/>
                  <a:pt x="10420" y="26926"/>
                </a:cubicBezTo>
                <a:cubicBezTo>
                  <a:pt x="6758" y="25688"/>
                  <a:pt x="2786" y="24553"/>
                  <a:pt x="0" y="21226"/>
                </a:cubicBezTo>
                <a:lnTo>
                  <a:pt x="0" y="21226"/>
                </a:lnTo>
                <a:cubicBezTo>
                  <a:pt x="136" y="25466"/>
                  <a:pt x="4517" y="27533"/>
                  <a:pt x="8624" y="27533"/>
                </a:cubicBezTo>
                <a:cubicBezTo>
                  <a:pt x="9188" y="27533"/>
                  <a:pt x="9748" y="27494"/>
                  <a:pt x="10291" y="27416"/>
                </a:cubicBezTo>
                <a:lnTo>
                  <a:pt x="10291" y="27416"/>
                </a:lnTo>
                <a:cubicBezTo>
                  <a:pt x="10162" y="27932"/>
                  <a:pt x="10033" y="28422"/>
                  <a:pt x="9930" y="28938"/>
                </a:cubicBezTo>
                <a:cubicBezTo>
                  <a:pt x="7962" y="29088"/>
                  <a:pt x="5995" y="29292"/>
                  <a:pt x="3944" y="29292"/>
                </a:cubicBezTo>
                <a:cubicBezTo>
                  <a:pt x="2822" y="29292"/>
                  <a:pt x="1676" y="29231"/>
                  <a:pt x="490" y="29067"/>
                </a:cubicBezTo>
                <a:lnTo>
                  <a:pt x="490" y="29067"/>
                </a:lnTo>
                <a:cubicBezTo>
                  <a:pt x="1849" y="30026"/>
                  <a:pt x="3422" y="30331"/>
                  <a:pt x="5062" y="30331"/>
                </a:cubicBezTo>
                <a:cubicBezTo>
                  <a:pt x="6596" y="30331"/>
                  <a:pt x="8190" y="30064"/>
                  <a:pt x="9723" y="29814"/>
                </a:cubicBezTo>
                <a:lnTo>
                  <a:pt x="9723" y="29814"/>
                </a:lnTo>
                <a:cubicBezTo>
                  <a:pt x="9620" y="30253"/>
                  <a:pt x="9543" y="30666"/>
                  <a:pt x="9466" y="31104"/>
                </a:cubicBezTo>
                <a:cubicBezTo>
                  <a:pt x="6912" y="31517"/>
                  <a:pt x="4617" y="33245"/>
                  <a:pt x="1960" y="34122"/>
                </a:cubicBezTo>
                <a:cubicBezTo>
                  <a:pt x="2357" y="34238"/>
                  <a:pt x="2774" y="34290"/>
                  <a:pt x="3202" y="34290"/>
                </a:cubicBezTo>
                <a:cubicBezTo>
                  <a:pt x="5248" y="34290"/>
                  <a:pt x="7562" y="33085"/>
                  <a:pt x="9311" y="31826"/>
                </a:cubicBezTo>
                <a:lnTo>
                  <a:pt x="9311" y="31826"/>
                </a:lnTo>
                <a:cubicBezTo>
                  <a:pt x="8167" y="38164"/>
                  <a:pt x="7894" y="40283"/>
                  <a:pt x="8013" y="40283"/>
                </a:cubicBezTo>
                <a:cubicBezTo>
                  <a:pt x="8206" y="40283"/>
                  <a:pt x="9423" y="34747"/>
                  <a:pt x="9646" y="32548"/>
                </a:cubicBezTo>
                <a:cubicBezTo>
                  <a:pt x="10136" y="34431"/>
                  <a:pt x="11967" y="36881"/>
                  <a:pt x="14159" y="36984"/>
                </a:cubicBezTo>
                <a:cubicBezTo>
                  <a:pt x="12483" y="35592"/>
                  <a:pt x="12122" y="32780"/>
                  <a:pt x="9852" y="31491"/>
                </a:cubicBezTo>
                <a:cubicBezTo>
                  <a:pt x="9956" y="30949"/>
                  <a:pt x="10059" y="30382"/>
                  <a:pt x="10188" y="29814"/>
                </a:cubicBezTo>
                <a:cubicBezTo>
                  <a:pt x="11451" y="32445"/>
                  <a:pt x="15681" y="33941"/>
                  <a:pt x="18415" y="34508"/>
                </a:cubicBezTo>
                <a:cubicBezTo>
                  <a:pt x="15733" y="33116"/>
                  <a:pt x="13747" y="29557"/>
                  <a:pt x="10368" y="29067"/>
                </a:cubicBezTo>
                <a:cubicBezTo>
                  <a:pt x="10471" y="28499"/>
                  <a:pt x="10626" y="27958"/>
                  <a:pt x="10755" y="27416"/>
                </a:cubicBezTo>
                <a:cubicBezTo>
                  <a:pt x="13341" y="28949"/>
                  <a:pt x="16615" y="30151"/>
                  <a:pt x="19857" y="30151"/>
                </a:cubicBezTo>
                <a:cubicBezTo>
                  <a:pt x="21141" y="30151"/>
                  <a:pt x="22421" y="29963"/>
                  <a:pt x="23650" y="29531"/>
                </a:cubicBezTo>
                <a:lnTo>
                  <a:pt x="23650" y="29531"/>
                </a:lnTo>
                <a:cubicBezTo>
                  <a:pt x="23516" y="29538"/>
                  <a:pt x="23382" y="29542"/>
                  <a:pt x="23248" y="29542"/>
                </a:cubicBezTo>
                <a:cubicBezTo>
                  <a:pt x="19522" y="29542"/>
                  <a:pt x="15846" y="26761"/>
                  <a:pt x="11908" y="26761"/>
                </a:cubicBezTo>
                <a:cubicBezTo>
                  <a:pt x="11577" y="26761"/>
                  <a:pt x="11245" y="26780"/>
                  <a:pt x="10910" y="26823"/>
                </a:cubicBezTo>
                <a:cubicBezTo>
                  <a:pt x="11013" y="26359"/>
                  <a:pt x="11142" y="25894"/>
                  <a:pt x="11400" y="25017"/>
                </a:cubicBezTo>
                <a:cubicBezTo>
                  <a:pt x="14088" y="25693"/>
                  <a:pt x="17223" y="26342"/>
                  <a:pt x="19887" y="26342"/>
                </a:cubicBezTo>
                <a:cubicBezTo>
                  <a:pt x="21696" y="26342"/>
                  <a:pt x="23288" y="26042"/>
                  <a:pt x="24373" y="25250"/>
                </a:cubicBezTo>
                <a:lnTo>
                  <a:pt x="24373" y="25250"/>
                </a:lnTo>
                <a:cubicBezTo>
                  <a:pt x="23649" y="25368"/>
                  <a:pt x="22922" y="25416"/>
                  <a:pt x="22193" y="25416"/>
                </a:cubicBezTo>
                <a:cubicBezTo>
                  <a:pt x="19226" y="25416"/>
                  <a:pt x="16227" y="24628"/>
                  <a:pt x="13264" y="24628"/>
                </a:cubicBezTo>
                <a:cubicBezTo>
                  <a:pt x="12675" y="24628"/>
                  <a:pt x="12088" y="24659"/>
                  <a:pt x="11503" y="24734"/>
                </a:cubicBezTo>
                <a:cubicBezTo>
                  <a:pt x="11684" y="24141"/>
                  <a:pt x="11890" y="23547"/>
                  <a:pt x="12096" y="22954"/>
                </a:cubicBezTo>
                <a:cubicBezTo>
                  <a:pt x="13934" y="23651"/>
                  <a:pt x="15855" y="23994"/>
                  <a:pt x="17767" y="23994"/>
                </a:cubicBezTo>
                <a:cubicBezTo>
                  <a:pt x="20523" y="23994"/>
                  <a:pt x="23262" y="23282"/>
                  <a:pt x="25714" y="21897"/>
                </a:cubicBezTo>
                <a:lnTo>
                  <a:pt x="25714" y="21897"/>
                </a:lnTo>
                <a:cubicBezTo>
                  <a:pt x="24100" y="22475"/>
                  <a:pt x="22386" y="22662"/>
                  <a:pt x="20631" y="22662"/>
                </a:cubicBezTo>
                <a:cubicBezTo>
                  <a:pt x="17926" y="22662"/>
                  <a:pt x="15122" y="22218"/>
                  <a:pt x="12431" y="22077"/>
                </a:cubicBezTo>
                <a:cubicBezTo>
                  <a:pt x="12793" y="21175"/>
                  <a:pt x="12844" y="21020"/>
                  <a:pt x="13566" y="19524"/>
                </a:cubicBezTo>
                <a:cubicBezTo>
                  <a:pt x="14461" y="19680"/>
                  <a:pt x="15415" y="19765"/>
                  <a:pt x="16388" y="19765"/>
                </a:cubicBezTo>
                <a:cubicBezTo>
                  <a:pt x="20240" y="19765"/>
                  <a:pt x="24403" y="18438"/>
                  <a:pt x="26462" y="14959"/>
                </a:cubicBezTo>
                <a:lnTo>
                  <a:pt x="26462" y="14959"/>
                </a:lnTo>
                <a:cubicBezTo>
                  <a:pt x="22722" y="17744"/>
                  <a:pt x="17925" y="17744"/>
                  <a:pt x="13747" y="19137"/>
                </a:cubicBezTo>
                <a:cubicBezTo>
                  <a:pt x="14211" y="18234"/>
                  <a:pt x="14701" y="17332"/>
                  <a:pt x="15268" y="16481"/>
                </a:cubicBezTo>
                <a:cubicBezTo>
                  <a:pt x="21071" y="15526"/>
                  <a:pt x="27983" y="10936"/>
                  <a:pt x="29221" y="7841"/>
                </a:cubicBezTo>
                <a:lnTo>
                  <a:pt x="29221" y="7841"/>
                </a:lnTo>
                <a:cubicBezTo>
                  <a:pt x="25121" y="10858"/>
                  <a:pt x="20194" y="13360"/>
                  <a:pt x="15630" y="16016"/>
                </a:cubicBezTo>
                <a:cubicBezTo>
                  <a:pt x="18931" y="11271"/>
                  <a:pt x="28731" y="5829"/>
                  <a:pt x="29737" y="1032"/>
                </a:cubicBezTo>
                <a:lnTo>
                  <a:pt x="29737" y="1032"/>
                </a:lnTo>
                <a:cubicBezTo>
                  <a:pt x="27803" y="3173"/>
                  <a:pt x="25249" y="4668"/>
                  <a:pt x="22954" y="6396"/>
                </a:cubicBezTo>
                <a:cubicBezTo>
                  <a:pt x="19369" y="8821"/>
                  <a:pt x="18080" y="12483"/>
                  <a:pt x="15243" y="15759"/>
                </a:cubicBezTo>
                <a:cubicBezTo>
                  <a:pt x="16223" y="10368"/>
                  <a:pt x="19627" y="5649"/>
                  <a:pt x="20659" y="0"/>
                </a:cubicBezTo>
                <a:close/>
              </a:path>
            </a:pathLst>
          </a:custGeom>
          <a:solidFill>
            <a:schemeClr val="accent4"/>
          </a:solidFill>
          <a:ln>
            <a:noFill/>
          </a:ln>
        </p:spPr>
        <p:txBody>
          <a:bodyPr spcFirstLastPara="1" lIns="121900" tIns="121900" rIns="121900" bIns="121900" anchor="ctr"/>
          <a:lstStyle/>
          <a:p>
            <a:pPr marL="0" marR="0" lvl="0" indent="0" algn="l" defTabSz="1219170" rtl="0" eaLnBrk="1" fontAlgn="base"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grpSp>
        <p:nvGrpSpPr>
          <p:cNvPr id="14" name="Google Shape;911;p32"/>
          <p:cNvGrpSpPr>
            <a:grpSpLocks/>
          </p:cNvGrpSpPr>
          <p:nvPr/>
        </p:nvGrpSpPr>
        <p:grpSpPr bwMode="auto">
          <a:xfrm rot="10800000">
            <a:off x="11082867" y="1680634"/>
            <a:ext cx="1153584" cy="927100"/>
            <a:chOff x="4649450" y="3527425"/>
            <a:chExt cx="1224050" cy="983475"/>
          </a:xfrm>
        </p:grpSpPr>
        <p:sp>
          <p:nvSpPr>
            <p:cNvPr id="15" name="Google Shape;912;p32"/>
            <p:cNvSpPr>
              <a:spLocks/>
            </p:cNvSpPr>
            <p:nvPr/>
          </p:nvSpPr>
          <p:spPr bwMode="auto">
            <a:xfrm>
              <a:off x="4649450" y="4150450"/>
              <a:ext cx="456475" cy="168275"/>
            </a:xfrm>
            <a:custGeom>
              <a:avLst/>
              <a:gdLst>
                <a:gd name="T0" fmla="*/ 226656250 w 18259"/>
                <a:gd name="T1" fmla="*/ 15625 h 6731"/>
                <a:gd name="T2" fmla="*/ 225843750 w 18259"/>
                <a:gd name="T3" fmla="*/ 812500 h 6731"/>
                <a:gd name="T4" fmla="*/ 13875000 w 18259"/>
                <a:gd name="T5" fmla="*/ 91484375 h 6731"/>
                <a:gd name="T6" fmla="*/ 8343750 w 18259"/>
                <a:gd name="T7" fmla="*/ 105156250 h 6731"/>
                <a:gd name="T8" fmla="*/ 226656250 w 18259"/>
                <a:gd name="T9" fmla="*/ 15625 h 673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8259" h="6731" extrusionOk="0">
                  <a:moveTo>
                    <a:pt x="14506" y="1"/>
                  </a:moveTo>
                  <a:lnTo>
                    <a:pt x="14454" y="52"/>
                  </a:lnTo>
                  <a:cubicBezTo>
                    <a:pt x="10483" y="3121"/>
                    <a:pt x="5815" y="5107"/>
                    <a:pt x="888" y="5855"/>
                  </a:cubicBezTo>
                  <a:cubicBezTo>
                    <a:pt x="21" y="6472"/>
                    <a:pt x="0" y="6730"/>
                    <a:pt x="534" y="6730"/>
                  </a:cubicBezTo>
                  <a:cubicBezTo>
                    <a:pt x="3080" y="6730"/>
                    <a:pt x="18259" y="854"/>
                    <a:pt x="14506" y="1"/>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marL="0" marR="0" lvl="0" indent="0" algn="l" defTabSz="121917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sp>
          <p:nvSpPr>
            <p:cNvPr id="16" name="Google Shape;913;p32"/>
            <p:cNvSpPr>
              <a:spLocks/>
            </p:cNvSpPr>
            <p:nvPr/>
          </p:nvSpPr>
          <p:spPr bwMode="auto">
            <a:xfrm>
              <a:off x="4756075" y="3527425"/>
              <a:ext cx="1117425" cy="983475"/>
            </a:xfrm>
            <a:custGeom>
              <a:avLst/>
              <a:gdLst>
                <a:gd name="T0" fmla="*/ 568421875 w 44697"/>
                <a:gd name="T1" fmla="*/ 93421875 h 39339"/>
                <a:gd name="T2" fmla="*/ 558546875 w 44697"/>
                <a:gd name="T3" fmla="*/ 141171875 h 39339"/>
                <a:gd name="T4" fmla="*/ 538640625 w 44697"/>
                <a:gd name="T5" fmla="*/ 148218750 h 39339"/>
                <a:gd name="T6" fmla="*/ 540812500 w 44697"/>
                <a:gd name="T7" fmla="*/ 105296875 h 39339"/>
                <a:gd name="T8" fmla="*/ 568421875 w 44697"/>
                <a:gd name="T9" fmla="*/ 93421875 h 39339"/>
                <a:gd name="T10" fmla="*/ 330812500 w 44697"/>
                <a:gd name="T11" fmla="*/ 156265625 h 39339"/>
                <a:gd name="T12" fmla="*/ 333281250 w 44697"/>
                <a:gd name="T13" fmla="*/ 156484375 h 39339"/>
                <a:gd name="T14" fmla="*/ 318171875 w 44697"/>
                <a:gd name="T15" fmla="*/ 225640625 h 39339"/>
                <a:gd name="T16" fmla="*/ 315546875 w 44697"/>
                <a:gd name="T17" fmla="*/ 225390625 h 39339"/>
                <a:gd name="T18" fmla="*/ 330812500 w 44697"/>
                <a:gd name="T19" fmla="*/ 156265625 h 39339"/>
                <a:gd name="T20" fmla="*/ 308812500 w 44697"/>
                <a:gd name="T21" fmla="*/ 337437500 h 39339"/>
                <a:gd name="T22" fmla="*/ 331671875 w 44697"/>
                <a:gd name="T23" fmla="*/ 342250000 h 39339"/>
                <a:gd name="T24" fmla="*/ 334062500 w 44697"/>
                <a:gd name="T25" fmla="*/ 393734375 h 39339"/>
                <a:gd name="T26" fmla="*/ 310703125 w 44697"/>
                <a:gd name="T27" fmla="*/ 388593750 h 39339"/>
                <a:gd name="T28" fmla="*/ 308812500 w 44697"/>
                <a:gd name="T29" fmla="*/ 337437500 h 39339"/>
                <a:gd name="T30" fmla="*/ 377843750 w 44697"/>
                <a:gd name="T31" fmla="*/ 408781250 h 39339"/>
                <a:gd name="T32" fmla="*/ 404203125 w 44697"/>
                <a:gd name="T33" fmla="*/ 431718750 h 39339"/>
                <a:gd name="T34" fmla="*/ 392500000 w 44697"/>
                <a:gd name="T35" fmla="*/ 437390625 h 39339"/>
                <a:gd name="T36" fmla="*/ 366328125 w 44697"/>
                <a:gd name="T37" fmla="*/ 414390625 h 39339"/>
                <a:gd name="T38" fmla="*/ 377843750 w 44697"/>
                <a:gd name="T39" fmla="*/ 408781250 h 39339"/>
                <a:gd name="T40" fmla="*/ 400093750 w 44697"/>
                <a:gd name="T41" fmla="*/ 0 h 39339"/>
                <a:gd name="T42" fmla="*/ 279687500 w 44697"/>
                <a:gd name="T43" fmla="*/ 100875000 h 39339"/>
                <a:gd name="T44" fmla="*/ 274265625 w 44697"/>
                <a:gd name="T45" fmla="*/ 248312500 h 39339"/>
                <a:gd name="T46" fmla="*/ 247046875 w 44697"/>
                <a:gd name="T47" fmla="*/ 211687500 h 39339"/>
                <a:gd name="T48" fmla="*/ 263968750 w 44697"/>
                <a:gd name="T49" fmla="*/ 32765625 h 39339"/>
                <a:gd name="T50" fmla="*/ 263968750 w 44697"/>
                <a:gd name="T51" fmla="*/ 32765625 h 39339"/>
                <a:gd name="T52" fmla="*/ 179015625 w 44697"/>
                <a:gd name="T53" fmla="*/ 322359375 h 39339"/>
                <a:gd name="T54" fmla="*/ 176515625 w 44697"/>
                <a:gd name="T55" fmla="*/ 322109375 h 39339"/>
                <a:gd name="T56" fmla="*/ 97937500 w 44697"/>
                <a:gd name="T57" fmla="*/ 144390625 h 39339"/>
                <a:gd name="T58" fmla="*/ 97937500 w 44697"/>
                <a:gd name="T59" fmla="*/ 144390625 h 39339"/>
                <a:gd name="T60" fmla="*/ 21375000 w 44697"/>
                <a:gd name="T61" fmla="*/ 330171875 h 39339"/>
                <a:gd name="T62" fmla="*/ 133796875 w 44697"/>
                <a:gd name="T63" fmla="*/ 420828125 h 39339"/>
                <a:gd name="T64" fmla="*/ 205937500 w 44697"/>
                <a:gd name="T65" fmla="*/ 579609375 h 39339"/>
                <a:gd name="T66" fmla="*/ 321625000 w 44697"/>
                <a:gd name="T67" fmla="*/ 614656250 h 39339"/>
                <a:gd name="T68" fmla="*/ 401375000 w 44697"/>
                <a:gd name="T69" fmla="*/ 590093750 h 39339"/>
                <a:gd name="T70" fmla="*/ 343359375 w 44697"/>
                <a:gd name="T71" fmla="*/ 557843750 h 39339"/>
                <a:gd name="T72" fmla="*/ 249859375 w 44697"/>
                <a:gd name="T73" fmla="*/ 462750000 h 39339"/>
                <a:gd name="T74" fmla="*/ 259890625 w 44697"/>
                <a:gd name="T75" fmla="*/ 461968750 h 39339"/>
                <a:gd name="T76" fmla="*/ 447968750 w 44697"/>
                <a:gd name="T77" fmla="*/ 519750000 h 39339"/>
                <a:gd name="T78" fmla="*/ 507359375 w 44697"/>
                <a:gd name="T79" fmla="*/ 502234375 h 39339"/>
                <a:gd name="T80" fmla="*/ 577078125 w 44697"/>
                <a:gd name="T81" fmla="*/ 433734375 h 39339"/>
                <a:gd name="T82" fmla="*/ 577078125 w 44697"/>
                <a:gd name="T83" fmla="*/ 433734375 h 39339"/>
                <a:gd name="T84" fmla="*/ 531578125 w 44697"/>
                <a:gd name="T85" fmla="*/ 436671875 h 39339"/>
                <a:gd name="T86" fmla="*/ 401375000 w 44697"/>
                <a:gd name="T87" fmla="*/ 379328125 h 39339"/>
                <a:gd name="T88" fmla="*/ 419578125 w 44697"/>
                <a:gd name="T89" fmla="*/ 361828125 h 39339"/>
                <a:gd name="T90" fmla="*/ 546062500 w 44697"/>
                <a:gd name="T91" fmla="*/ 382265625 h 39339"/>
                <a:gd name="T92" fmla="*/ 567406250 w 44697"/>
                <a:gd name="T93" fmla="*/ 377312500 h 39339"/>
                <a:gd name="T94" fmla="*/ 642765625 w 44697"/>
                <a:gd name="T95" fmla="*/ 289062500 h 39339"/>
                <a:gd name="T96" fmla="*/ 642765625 w 44697"/>
                <a:gd name="T97" fmla="*/ 289062500 h 39339"/>
                <a:gd name="T98" fmla="*/ 569609375 w 44697"/>
                <a:gd name="T99" fmla="*/ 299906250 h 39339"/>
                <a:gd name="T100" fmla="*/ 519453125 w 44697"/>
                <a:gd name="T101" fmla="*/ 245937500 h 39339"/>
                <a:gd name="T102" fmla="*/ 662109375 w 44697"/>
                <a:gd name="T103" fmla="*/ 203218750 h 39339"/>
                <a:gd name="T104" fmla="*/ 683468750 w 44697"/>
                <a:gd name="T105" fmla="*/ 64203125 h 39339"/>
                <a:gd name="T106" fmla="*/ 564890625 w 44697"/>
                <a:gd name="T107" fmla="*/ 31984375 h 39339"/>
                <a:gd name="T108" fmla="*/ 453765625 w 44697"/>
                <a:gd name="T109" fmla="*/ 127062500 h 39339"/>
                <a:gd name="T110" fmla="*/ 425046875 w 44697"/>
                <a:gd name="T111" fmla="*/ 158625000 h 39339"/>
                <a:gd name="T112" fmla="*/ 406625000 w 44697"/>
                <a:gd name="T113" fmla="*/ 152046875 h 39339"/>
                <a:gd name="T114" fmla="*/ 429187500 w 44697"/>
                <a:gd name="T115" fmla="*/ 16640625 h 39339"/>
                <a:gd name="T116" fmla="*/ 400093750 w 44697"/>
                <a:gd name="T117" fmla="*/ 0 h 39339"/>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44697" h="39339" extrusionOk="0">
                  <a:moveTo>
                    <a:pt x="36379" y="5979"/>
                  </a:moveTo>
                  <a:cubicBezTo>
                    <a:pt x="37626" y="5979"/>
                    <a:pt x="37864" y="7555"/>
                    <a:pt x="35747" y="9035"/>
                  </a:cubicBezTo>
                  <a:cubicBezTo>
                    <a:pt x="35259" y="9350"/>
                    <a:pt x="34824" y="9486"/>
                    <a:pt x="34473" y="9486"/>
                  </a:cubicBezTo>
                  <a:cubicBezTo>
                    <a:pt x="33357" y="9486"/>
                    <a:pt x="33082" y="8112"/>
                    <a:pt x="34612" y="6739"/>
                  </a:cubicBezTo>
                  <a:cubicBezTo>
                    <a:pt x="35297" y="6203"/>
                    <a:pt x="35910" y="5979"/>
                    <a:pt x="36379" y="5979"/>
                  </a:cubicBezTo>
                  <a:close/>
                  <a:moveTo>
                    <a:pt x="21172" y="10001"/>
                  </a:moveTo>
                  <a:cubicBezTo>
                    <a:pt x="21224" y="10001"/>
                    <a:pt x="21276" y="10006"/>
                    <a:pt x="21330" y="10015"/>
                  </a:cubicBezTo>
                  <a:cubicBezTo>
                    <a:pt x="22725" y="10339"/>
                    <a:pt x="21930" y="14441"/>
                    <a:pt x="20363" y="14441"/>
                  </a:cubicBezTo>
                  <a:cubicBezTo>
                    <a:pt x="20308" y="14441"/>
                    <a:pt x="20252" y="14435"/>
                    <a:pt x="20195" y="14425"/>
                  </a:cubicBezTo>
                  <a:cubicBezTo>
                    <a:pt x="18771" y="14125"/>
                    <a:pt x="19573" y="10001"/>
                    <a:pt x="21172" y="10001"/>
                  </a:cubicBezTo>
                  <a:close/>
                  <a:moveTo>
                    <a:pt x="19764" y="21596"/>
                  </a:moveTo>
                  <a:cubicBezTo>
                    <a:pt x="20187" y="21596"/>
                    <a:pt x="20679" y="21690"/>
                    <a:pt x="21227" y="21904"/>
                  </a:cubicBezTo>
                  <a:cubicBezTo>
                    <a:pt x="23760" y="23171"/>
                    <a:pt x="23321" y="25199"/>
                    <a:pt x="21380" y="25199"/>
                  </a:cubicBezTo>
                  <a:cubicBezTo>
                    <a:pt x="20950" y="25199"/>
                    <a:pt x="20447" y="25099"/>
                    <a:pt x="19885" y="24870"/>
                  </a:cubicBezTo>
                  <a:cubicBezTo>
                    <a:pt x="17338" y="23618"/>
                    <a:pt x="17796" y="21596"/>
                    <a:pt x="19764" y="21596"/>
                  </a:cubicBezTo>
                  <a:close/>
                  <a:moveTo>
                    <a:pt x="24182" y="26162"/>
                  </a:moveTo>
                  <a:cubicBezTo>
                    <a:pt x="24978" y="26162"/>
                    <a:pt x="26067" y="26763"/>
                    <a:pt x="25869" y="27630"/>
                  </a:cubicBezTo>
                  <a:cubicBezTo>
                    <a:pt x="25759" y="27880"/>
                    <a:pt x="25466" y="27993"/>
                    <a:pt x="25120" y="27993"/>
                  </a:cubicBezTo>
                  <a:cubicBezTo>
                    <a:pt x="24325" y="27993"/>
                    <a:pt x="23247" y="27401"/>
                    <a:pt x="23445" y="26521"/>
                  </a:cubicBezTo>
                  <a:cubicBezTo>
                    <a:pt x="23553" y="26273"/>
                    <a:pt x="23840" y="26162"/>
                    <a:pt x="24182" y="26162"/>
                  </a:cubicBezTo>
                  <a:close/>
                  <a:moveTo>
                    <a:pt x="25606" y="0"/>
                  </a:moveTo>
                  <a:cubicBezTo>
                    <a:pt x="22588" y="0"/>
                    <a:pt x="17675" y="4496"/>
                    <a:pt x="17900" y="6456"/>
                  </a:cubicBezTo>
                  <a:cubicBezTo>
                    <a:pt x="16987" y="8479"/>
                    <a:pt x="18562" y="15892"/>
                    <a:pt x="17553" y="15892"/>
                  </a:cubicBezTo>
                  <a:cubicBezTo>
                    <a:pt x="17250" y="15892"/>
                    <a:pt x="16715" y="15226"/>
                    <a:pt x="15811" y="13548"/>
                  </a:cubicBezTo>
                  <a:cubicBezTo>
                    <a:pt x="13644" y="6765"/>
                    <a:pt x="18519" y="3541"/>
                    <a:pt x="16894" y="2097"/>
                  </a:cubicBezTo>
                  <a:cubicBezTo>
                    <a:pt x="4927" y="6524"/>
                    <a:pt x="13981" y="20631"/>
                    <a:pt x="11457" y="20631"/>
                  </a:cubicBezTo>
                  <a:cubicBezTo>
                    <a:pt x="11408" y="20631"/>
                    <a:pt x="11355" y="20625"/>
                    <a:pt x="11297" y="20615"/>
                  </a:cubicBezTo>
                  <a:cubicBezTo>
                    <a:pt x="3844" y="16823"/>
                    <a:pt x="7919" y="10273"/>
                    <a:pt x="6268" y="9241"/>
                  </a:cubicBezTo>
                  <a:cubicBezTo>
                    <a:pt x="1780" y="9447"/>
                    <a:pt x="1" y="18345"/>
                    <a:pt x="1368" y="21131"/>
                  </a:cubicBezTo>
                  <a:cubicBezTo>
                    <a:pt x="2425" y="24225"/>
                    <a:pt x="5314" y="26727"/>
                    <a:pt x="8563" y="26933"/>
                  </a:cubicBezTo>
                  <a:cubicBezTo>
                    <a:pt x="6681" y="33304"/>
                    <a:pt x="11968" y="36295"/>
                    <a:pt x="13180" y="37095"/>
                  </a:cubicBezTo>
                  <a:cubicBezTo>
                    <a:pt x="16091" y="38759"/>
                    <a:pt x="18570" y="39338"/>
                    <a:pt x="20584" y="39338"/>
                  </a:cubicBezTo>
                  <a:cubicBezTo>
                    <a:pt x="22940" y="39338"/>
                    <a:pt x="24659" y="38544"/>
                    <a:pt x="25688" y="37766"/>
                  </a:cubicBezTo>
                  <a:cubicBezTo>
                    <a:pt x="27932" y="35831"/>
                    <a:pt x="26101" y="36167"/>
                    <a:pt x="21975" y="35702"/>
                  </a:cubicBezTo>
                  <a:cubicBezTo>
                    <a:pt x="17100" y="35522"/>
                    <a:pt x="14469" y="31086"/>
                    <a:pt x="15991" y="29616"/>
                  </a:cubicBezTo>
                  <a:cubicBezTo>
                    <a:pt x="16201" y="29582"/>
                    <a:pt x="16415" y="29566"/>
                    <a:pt x="16633" y="29566"/>
                  </a:cubicBezTo>
                  <a:cubicBezTo>
                    <a:pt x="19978" y="29566"/>
                    <a:pt x="24301" y="33264"/>
                    <a:pt x="28670" y="33264"/>
                  </a:cubicBezTo>
                  <a:cubicBezTo>
                    <a:pt x="29941" y="33264"/>
                    <a:pt x="31216" y="32951"/>
                    <a:pt x="32471" y="32143"/>
                  </a:cubicBezTo>
                  <a:cubicBezTo>
                    <a:pt x="34277" y="31215"/>
                    <a:pt x="38068" y="28558"/>
                    <a:pt x="36933" y="27759"/>
                  </a:cubicBezTo>
                  <a:cubicBezTo>
                    <a:pt x="35945" y="27884"/>
                    <a:pt x="34966" y="27947"/>
                    <a:pt x="34021" y="27947"/>
                  </a:cubicBezTo>
                  <a:cubicBezTo>
                    <a:pt x="29910" y="27947"/>
                    <a:pt x="26443" y="26752"/>
                    <a:pt x="25688" y="24277"/>
                  </a:cubicBezTo>
                  <a:cubicBezTo>
                    <a:pt x="25424" y="23442"/>
                    <a:pt x="25932" y="23157"/>
                    <a:pt x="26853" y="23157"/>
                  </a:cubicBezTo>
                  <a:cubicBezTo>
                    <a:pt x="28828" y="23157"/>
                    <a:pt x="32703" y="24465"/>
                    <a:pt x="34948" y="24465"/>
                  </a:cubicBezTo>
                  <a:cubicBezTo>
                    <a:pt x="35537" y="24465"/>
                    <a:pt x="36013" y="24375"/>
                    <a:pt x="36314" y="24148"/>
                  </a:cubicBezTo>
                  <a:cubicBezTo>
                    <a:pt x="38816" y="23606"/>
                    <a:pt x="43303" y="19274"/>
                    <a:pt x="41137" y="18500"/>
                  </a:cubicBezTo>
                  <a:cubicBezTo>
                    <a:pt x="39565" y="18986"/>
                    <a:pt x="37927" y="19194"/>
                    <a:pt x="36455" y="19194"/>
                  </a:cubicBezTo>
                  <a:cubicBezTo>
                    <a:pt x="32299" y="19194"/>
                    <a:pt x="29474" y="17531"/>
                    <a:pt x="33245" y="15740"/>
                  </a:cubicBezTo>
                  <a:cubicBezTo>
                    <a:pt x="36340" y="14554"/>
                    <a:pt x="40131" y="15818"/>
                    <a:pt x="42375" y="13006"/>
                  </a:cubicBezTo>
                  <a:cubicBezTo>
                    <a:pt x="43355" y="10453"/>
                    <a:pt x="44696" y="5966"/>
                    <a:pt x="43742" y="4109"/>
                  </a:cubicBezTo>
                  <a:cubicBezTo>
                    <a:pt x="41314" y="2858"/>
                    <a:pt x="38595" y="2047"/>
                    <a:pt x="36153" y="2047"/>
                  </a:cubicBezTo>
                  <a:cubicBezTo>
                    <a:pt x="32654" y="2047"/>
                    <a:pt x="29725" y="3712"/>
                    <a:pt x="29041" y="8132"/>
                  </a:cubicBezTo>
                  <a:cubicBezTo>
                    <a:pt x="28743" y="9270"/>
                    <a:pt x="28120" y="10152"/>
                    <a:pt x="27203" y="10152"/>
                  </a:cubicBezTo>
                  <a:cubicBezTo>
                    <a:pt x="26852" y="10152"/>
                    <a:pt x="26459" y="10023"/>
                    <a:pt x="26024" y="9731"/>
                  </a:cubicBezTo>
                  <a:cubicBezTo>
                    <a:pt x="23651" y="7100"/>
                    <a:pt x="26901" y="3851"/>
                    <a:pt x="27468" y="1065"/>
                  </a:cubicBezTo>
                  <a:cubicBezTo>
                    <a:pt x="27065" y="312"/>
                    <a:pt x="26401" y="0"/>
                    <a:pt x="25606" y="0"/>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marL="0" marR="0" lvl="0" indent="0" algn="l" defTabSz="121917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sp>
          <p:nvSpPr>
            <p:cNvPr id="17" name="Google Shape;914;p32"/>
            <p:cNvSpPr>
              <a:spLocks/>
            </p:cNvSpPr>
            <p:nvPr/>
          </p:nvSpPr>
          <p:spPr bwMode="auto">
            <a:xfrm>
              <a:off x="4841875" y="3612075"/>
              <a:ext cx="811775" cy="761500"/>
            </a:xfrm>
            <a:custGeom>
              <a:avLst/>
              <a:gdLst>
                <a:gd name="T0" fmla="*/ 329640625 w 32471"/>
                <a:gd name="T1" fmla="*/ 0 h 30460"/>
                <a:gd name="T2" fmla="*/ 329640625 w 32471"/>
                <a:gd name="T3" fmla="*/ 0 h 30460"/>
                <a:gd name="T4" fmla="*/ 312718750 w 32471"/>
                <a:gd name="T5" fmla="*/ 229296875 h 30460"/>
                <a:gd name="T6" fmla="*/ 197859375 w 32471"/>
                <a:gd name="T7" fmla="*/ 289750000 h 30460"/>
                <a:gd name="T8" fmla="*/ 156359375 w 32471"/>
                <a:gd name="T9" fmla="*/ 76578125 h 30460"/>
                <a:gd name="T10" fmla="*/ 156359375 w 32471"/>
                <a:gd name="T11" fmla="*/ 76578125 h 30460"/>
                <a:gd name="T12" fmla="*/ 194640625 w 32471"/>
                <a:gd name="T13" fmla="*/ 291359375 h 30460"/>
                <a:gd name="T14" fmla="*/ 108000000 w 32471"/>
                <a:gd name="T15" fmla="*/ 342140625 h 30460"/>
                <a:gd name="T16" fmla="*/ 7250000 w 32471"/>
                <a:gd name="T17" fmla="*/ 163218750 h 30460"/>
                <a:gd name="T18" fmla="*/ 7250000 w 32471"/>
                <a:gd name="T19" fmla="*/ 163218750 h 30460"/>
                <a:gd name="T20" fmla="*/ 4031250 w 32471"/>
                <a:gd name="T21" fmla="*/ 206734375 h 30460"/>
                <a:gd name="T22" fmla="*/ 103562500 w 32471"/>
                <a:gd name="T23" fmla="*/ 344562500 h 30460"/>
                <a:gd name="T24" fmla="*/ 66093750 w 32471"/>
                <a:gd name="T25" fmla="*/ 371953125 h 30460"/>
                <a:gd name="T26" fmla="*/ 112031250 w 32471"/>
                <a:gd name="T27" fmla="*/ 343750000 h 30460"/>
                <a:gd name="T28" fmla="*/ 112031250 w 32471"/>
                <a:gd name="T29" fmla="*/ 343750000 h 30460"/>
                <a:gd name="T30" fmla="*/ 148296875 w 32471"/>
                <a:gd name="T31" fmla="*/ 475921875 h 30460"/>
                <a:gd name="T32" fmla="*/ 158781250 w 32471"/>
                <a:gd name="T33" fmla="*/ 315937500 h 30460"/>
                <a:gd name="T34" fmla="*/ 378296875 w 32471"/>
                <a:gd name="T35" fmla="*/ 435640625 h 30460"/>
                <a:gd name="T36" fmla="*/ 380015625 w 32471"/>
                <a:gd name="T37" fmla="*/ 435625000 h 30460"/>
                <a:gd name="T38" fmla="*/ 162406250 w 32471"/>
                <a:gd name="T39" fmla="*/ 313921875 h 30460"/>
                <a:gd name="T40" fmla="*/ 316343750 w 32471"/>
                <a:gd name="T41" fmla="*/ 231312500 h 30460"/>
                <a:gd name="T42" fmla="*/ 341734375 w 32471"/>
                <a:gd name="T43" fmla="*/ 218828125 h 30460"/>
                <a:gd name="T44" fmla="*/ 471234375 w 32471"/>
                <a:gd name="T45" fmla="*/ 281484375 h 30460"/>
                <a:gd name="T46" fmla="*/ 491640625 w 32471"/>
                <a:gd name="T47" fmla="*/ 277265625 h 30460"/>
                <a:gd name="T48" fmla="*/ 491640625 w 32471"/>
                <a:gd name="T49" fmla="*/ 277265625 h 30460"/>
                <a:gd name="T50" fmla="*/ 479328125 w 32471"/>
                <a:gd name="T51" fmla="*/ 278031250 h 30460"/>
                <a:gd name="T52" fmla="*/ 345359375 w 32471"/>
                <a:gd name="T53" fmla="*/ 216812500 h 30460"/>
                <a:gd name="T54" fmla="*/ 507359375 w 32471"/>
                <a:gd name="T55" fmla="*/ 94703125 h 30460"/>
                <a:gd name="T56" fmla="*/ 507359375 w 32471"/>
                <a:gd name="T57" fmla="*/ 94703125 h 30460"/>
                <a:gd name="T58" fmla="*/ 414671875 w 32471"/>
                <a:gd name="T59" fmla="*/ 176515625 h 30460"/>
                <a:gd name="T60" fmla="*/ 438828125 w 32471"/>
                <a:gd name="T61" fmla="*/ 73562500 h 30460"/>
                <a:gd name="T62" fmla="*/ 435625000 w 32471"/>
                <a:gd name="T63" fmla="*/ 78187500 h 30460"/>
                <a:gd name="T64" fmla="*/ 315531250 w 32471"/>
                <a:gd name="T65" fmla="*/ 227687500 h 30460"/>
                <a:gd name="T66" fmla="*/ 329640625 w 32471"/>
                <a:gd name="T67" fmla="*/ 0 h 30460"/>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32471" h="30460" extrusionOk="0">
                  <a:moveTo>
                    <a:pt x="21097" y="0"/>
                  </a:moveTo>
                  <a:lnTo>
                    <a:pt x="21097" y="0"/>
                  </a:lnTo>
                  <a:cubicBezTo>
                    <a:pt x="18312" y="4075"/>
                    <a:pt x="17873" y="9827"/>
                    <a:pt x="20014" y="14675"/>
                  </a:cubicBezTo>
                  <a:cubicBezTo>
                    <a:pt x="17796" y="15759"/>
                    <a:pt x="15114" y="17177"/>
                    <a:pt x="12663" y="18544"/>
                  </a:cubicBezTo>
                  <a:cubicBezTo>
                    <a:pt x="8614" y="14005"/>
                    <a:pt x="8589" y="9827"/>
                    <a:pt x="10007" y="4901"/>
                  </a:cubicBezTo>
                  <a:cubicBezTo>
                    <a:pt x="7841" y="9208"/>
                    <a:pt x="8924" y="14908"/>
                    <a:pt x="12457" y="18647"/>
                  </a:cubicBezTo>
                  <a:cubicBezTo>
                    <a:pt x="10884" y="19524"/>
                    <a:pt x="8769" y="20762"/>
                    <a:pt x="6912" y="21897"/>
                  </a:cubicBezTo>
                  <a:cubicBezTo>
                    <a:pt x="2192" y="20607"/>
                    <a:pt x="26" y="15217"/>
                    <a:pt x="464" y="10446"/>
                  </a:cubicBezTo>
                  <a:cubicBezTo>
                    <a:pt x="0" y="10884"/>
                    <a:pt x="284" y="12096"/>
                    <a:pt x="258" y="13231"/>
                  </a:cubicBezTo>
                  <a:cubicBezTo>
                    <a:pt x="568" y="16739"/>
                    <a:pt x="2734" y="20891"/>
                    <a:pt x="6628" y="22052"/>
                  </a:cubicBezTo>
                  <a:cubicBezTo>
                    <a:pt x="6345" y="22464"/>
                    <a:pt x="4153" y="23135"/>
                    <a:pt x="4230" y="23805"/>
                  </a:cubicBezTo>
                  <a:cubicBezTo>
                    <a:pt x="4926" y="23367"/>
                    <a:pt x="6061" y="22671"/>
                    <a:pt x="7170" y="22000"/>
                  </a:cubicBezTo>
                  <a:cubicBezTo>
                    <a:pt x="5519" y="24527"/>
                    <a:pt x="6783" y="29840"/>
                    <a:pt x="9491" y="30459"/>
                  </a:cubicBezTo>
                  <a:cubicBezTo>
                    <a:pt x="5881" y="28138"/>
                    <a:pt x="5287" y="21819"/>
                    <a:pt x="10162" y="20220"/>
                  </a:cubicBezTo>
                  <a:cubicBezTo>
                    <a:pt x="14902" y="21989"/>
                    <a:pt x="18574" y="27881"/>
                    <a:pt x="24211" y="27881"/>
                  </a:cubicBezTo>
                  <a:cubicBezTo>
                    <a:pt x="24248" y="27881"/>
                    <a:pt x="24284" y="27881"/>
                    <a:pt x="24321" y="27880"/>
                  </a:cubicBezTo>
                  <a:cubicBezTo>
                    <a:pt x="18956" y="27236"/>
                    <a:pt x="15397" y="22438"/>
                    <a:pt x="10394" y="20091"/>
                  </a:cubicBezTo>
                  <a:cubicBezTo>
                    <a:pt x="13515" y="18286"/>
                    <a:pt x="16816" y="16507"/>
                    <a:pt x="20246" y="14804"/>
                  </a:cubicBezTo>
                  <a:lnTo>
                    <a:pt x="21871" y="14005"/>
                  </a:lnTo>
                  <a:cubicBezTo>
                    <a:pt x="24118" y="15173"/>
                    <a:pt x="27476" y="18015"/>
                    <a:pt x="30159" y="18015"/>
                  </a:cubicBezTo>
                  <a:cubicBezTo>
                    <a:pt x="30617" y="18015"/>
                    <a:pt x="31055" y="17932"/>
                    <a:pt x="31465" y="17745"/>
                  </a:cubicBezTo>
                  <a:cubicBezTo>
                    <a:pt x="31199" y="17778"/>
                    <a:pt x="30936" y="17794"/>
                    <a:pt x="30677" y="17794"/>
                  </a:cubicBezTo>
                  <a:cubicBezTo>
                    <a:pt x="27570" y="17794"/>
                    <a:pt x="24936" y="15495"/>
                    <a:pt x="22103" y="13876"/>
                  </a:cubicBezTo>
                  <a:cubicBezTo>
                    <a:pt x="25224" y="12380"/>
                    <a:pt x="31671" y="9053"/>
                    <a:pt x="32471" y="6061"/>
                  </a:cubicBezTo>
                  <a:cubicBezTo>
                    <a:pt x="31052" y="8176"/>
                    <a:pt x="28912" y="9904"/>
                    <a:pt x="26539" y="11297"/>
                  </a:cubicBezTo>
                  <a:cubicBezTo>
                    <a:pt x="25966" y="10495"/>
                    <a:pt x="28283" y="4708"/>
                    <a:pt x="28085" y="4708"/>
                  </a:cubicBezTo>
                  <a:cubicBezTo>
                    <a:pt x="28060" y="4708"/>
                    <a:pt x="27995" y="4799"/>
                    <a:pt x="27880" y="5004"/>
                  </a:cubicBezTo>
                  <a:cubicBezTo>
                    <a:pt x="24037" y="12432"/>
                    <a:pt x="30201" y="9904"/>
                    <a:pt x="20194" y="14572"/>
                  </a:cubicBezTo>
                  <a:cubicBezTo>
                    <a:pt x="17770" y="9208"/>
                    <a:pt x="19034" y="4256"/>
                    <a:pt x="21097" y="0"/>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marL="0" marR="0" lvl="0" indent="0" algn="l" defTabSz="121917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grpSp>
      <p:sp>
        <p:nvSpPr>
          <p:cNvPr id="18" name="Google Shape;915;p32"/>
          <p:cNvSpPr>
            <a:spLocks/>
          </p:cNvSpPr>
          <p:nvPr/>
        </p:nvSpPr>
        <p:spPr bwMode="auto">
          <a:xfrm rot="10800000">
            <a:off x="11307234" y="376768"/>
            <a:ext cx="1172633" cy="1589617"/>
          </a:xfrm>
          <a:custGeom>
            <a:avLst/>
            <a:gdLst>
              <a:gd name="T0" fmla="*/ 384943114 w 29738"/>
              <a:gd name="T1" fmla="*/ 423197792 h 40284"/>
              <a:gd name="T2" fmla="*/ 353567582 w 29738"/>
              <a:gd name="T3" fmla="*/ 476674393 h 40284"/>
              <a:gd name="T4" fmla="*/ 291539811 w 29738"/>
              <a:gd name="T5" fmla="*/ 84245250 h 40284"/>
              <a:gd name="T6" fmla="*/ 305559242 w 29738"/>
              <a:gd name="T7" fmla="*/ 582979431 h 40284"/>
              <a:gd name="T8" fmla="*/ 117432832 w 29738"/>
              <a:gd name="T9" fmla="*/ 226633731 h 40284"/>
              <a:gd name="T10" fmla="*/ 287530537 w 29738"/>
              <a:gd name="T11" fmla="*/ 635134340 h 40284"/>
              <a:gd name="T12" fmla="*/ 66709649 w 29738"/>
              <a:gd name="T13" fmla="*/ 375734965 h 40284"/>
              <a:gd name="T14" fmla="*/ 269527177 w 29738"/>
              <a:gd name="T15" fmla="*/ 697967907 h 40284"/>
              <a:gd name="T16" fmla="*/ 0 w 29738"/>
              <a:gd name="T17" fmla="*/ 550214675 h 40284"/>
              <a:gd name="T18" fmla="*/ 266190478 w 29738"/>
              <a:gd name="T19" fmla="*/ 710669871 h 40284"/>
              <a:gd name="T20" fmla="*/ 256852954 w 29738"/>
              <a:gd name="T21" fmla="*/ 750122816 h 40284"/>
              <a:gd name="T22" fmla="*/ 12674223 w 29738"/>
              <a:gd name="T23" fmla="*/ 753466896 h 40284"/>
              <a:gd name="T24" fmla="*/ 130935338 w 29738"/>
              <a:gd name="T25" fmla="*/ 786231682 h 40284"/>
              <a:gd name="T26" fmla="*/ 251498472 w 29738"/>
              <a:gd name="T27" fmla="*/ 772829910 h 40284"/>
              <a:gd name="T28" fmla="*/ 50697839 w 29738"/>
              <a:gd name="T29" fmla="*/ 884500558 h 40284"/>
              <a:gd name="T30" fmla="*/ 240842002 w 29738"/>
              <a:gd name="T31" fmla="*/ 824984790 h 40284"/>
              <a:gd name="T32" fmla="*/ 207266776 w 29738"/>
              <a:gd name="T33" fmla="*/ 1044204243 h 40284"/>
              <a:gd name="T34" fmla="*/ 366241805 w 29738"/>
              <a:gd name="T35" fmla="*/ 958689004 h 40284"/>
              <a:gd name="T36" fmla="*/ 263526353 w 29738"/>
              <a:gd name="T37" fmla="*/ 772829910 h 40284"/>
              <a:gd name="T38" fmla="*/ 268181998 w 29738"/>
              <a:gd name="T39" fmla="*/ 753466896 h 40284"/>
              <a:gd name="T40" fmla="*/ 513628039 w 29738"/>
              <a:gd name="T41" fmla="*/ 781565881 h 40284"/>
              <a:gd name="T42" fmla="*/ 611739452 w 29738"/>
              <a:gd name="T43" fmla="*/ 765494444 h 40284"/>
              <a:gd name="T44" fmla="*/ 308016940 w 29738"/>
              <a:gd name="T45" fmla="*/ 693691016 h 40284"/>
              <a:gd name="T46" fmla="*/ 294876540 w 29738"/>
              <a:gd name="T47" fmla="*/ 648483551 h 40284"/>
              <a:gd name="T48" fmla="*/ 630440762 w 29738"/>
              <a:gd name="T49" fmla="*/ 654523605 h 40284"/>
              <a:gd name="T50" fmla="*/ 574051739 w 29738"/>
              <a:gd name="T51" fmla="*/ 658826777 h 40284"/>
              <a:gd name="T52" fmla="*/ 297540635 w 29738"/>
              <a:gd name="T53" fmla="*/ 641148085 h 40284"/>
              <a:gd name="T54" fmla="*/ 459567269 w 29738"/>
              <a:gd name="T55" fmla="*/ 621965542 h 40284"/>
              <a:gd name="T56" fmla="*/ 665127648 w 29738"/>
              <a:gd name="T57" fmla="*/ 567607803 h 40284"/>
              <a:gd name="T58" fmla="*/ 321544820 w 29738"/>
              <a:gd name="T59" fmla="*/ 572273605 h 40284"/>
              <a:gd name="T60" fmla="*/ 423898196 w 29738"/>
              <a:gd name="T61" fmla="*/ 512342675 h 40284"/>
              <a:gd name="T62" fmla="*/ 684475300 w 29738"/>
              <a:gd name="T63" fmla="*/ 387763372 h 40284"/>
              <a:gd name="T64" fmla="*/ 394927867 w 29738"/>
              <a:gd name="T65" fmla="*/ 427215429 h 40284"/>
              <a:gd name="T66" fmla="*/ 755840594 w 29738"/>
              <a:gd name="T67" fmla="*/ 203252251 h 40284"/>
              <a:gd name="T68" fmla="*/ 769187421 w 29738"/>
              <a:gd name="T69" fmla="*/ 26751012 h 40284"/>
              <a:gd name="T70" fmla="*/ 593736122 w 29738"/>
              <a:gd name="T71" fmla="*/ 165795413 h 40284"/>
              <a:gd name="T72" fmla="*/ 534373363 w 29738"/>
              <a:gd name="T73" fmla="*/ 0 h 4028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9738" h="40284" extrusionOk="0">
                <a:moveTo>
                  <a:pt x="20659" y="0"/>
                </a:moveTo>
                <a:cubicBezTo>
                  <a:pt x="17022" y="4411"/>
                  <a:pt x="13953" y="10291"/>
                  <a:pt x="14882" y="16326"/>
                </a:cubicBezTo>
                <a:lnTo>
                  <a:pt x="14701" y="16584"/>
                </a:lnTo>
                <a:cubicBezTo>
                  <a:pt x="14340" y="17177"/>
                  <a:pt x="13979" y="17770"/>
                  <a:pt x="13669" y="18389"/>
                </a:cubicBezTo>
                <a:cubicBezTo>
                  <a:pt x="13205" y="13308"/>
                  <a:pt x="12406" y="8228"/>
                  <a:pt x="11271" y="3250"/>
                </a:cubicBezTo>
                <a:cubicBezTo>
                  <a:pt x="9698" y="8486"/>
                  <a:pt x="10497" y="14185"/>
                  <a:pt x="13463" y="18776"/>
                </a:cubicBezTo>
                <a:cubicBezTo>
                  <a:pt x="12844" y="19988"/>
                  <a:pt x="12303" y="21200"/>
                  <a:pt x="11813" y="22490"/>
                </a:cubicBezTo>
                <a:cubicBezTo>
                  <a:pt x="10342" y="17693"/>
                  <a:pt x="8150" y="12354"/>
                  <a:pt x="4540" y="8743"/>
                </a:cubicBezTo>
                <a:cubicBezTo>
                  <a:pt x="6551" y="13412"/>
                  <a:pt x="7634" y="19086"/>
                  <a:pt x="11658" y="22928"/>
                </a:cubicBezTo>
                <a:cubicBezTo>
                  <a:pt x="11451" y="23444"/>
                  <a:pt x="11271" y="23960"/>
                  <a:pt x="11116" y="24502"/>
                </a:cubicBezTo>
                <a:cubicBezTo>
                  <a:pt x="7067" y="22206"/>
                  <a:pt x="4978" y="18183"/>
                  <a:pt x="2579" y="14495"/>
                </a:cubicBezTo>
                <a:cubicBezTo>
                  <a:pt x="3559" y="18802"/>
                  <a:pt x="5571" y="24579"/>
                  <a:pt x="10884" y="25250"/>
                </a:cubicBezTo>
                <a:cubicBezTo>
                  <a:pt x="10729" y="25765"/>
                  <a:pt x="10652" y="25997"/>
                  <a:pt x="10420" y="26926"/>
                </a:cubicBezTo>
                <a:cubicBezTo>
                  <a:pt x="6758" y="25688"/>
                  <a:pt x="2786" y="24553"/>
                  <a:pt x="0" y="21226"/>
                </a:cubicBezTo>
                <a:cubicBezTo>
                  <a:pt x="136" y="25466"/>
                  <a:pt x="4517" y="27533"/>
                  <a:pt x="8624" y="27533"/>
                </a:cubicBezTo>
                <a:cubicBezTo>
                  <a:pt x="9188" y="27533"/>
                  <a:pt x="9748" y="27494"/>
                  <a:pt x="10291" y="27416"/>
                </a:cubicBezTo>
                <a:cubicBezTo>
                  <a:pt x="10162" y="27932"/>
                  <a:pt x="10033" y="28422"/>
                  <a:pt x="9930" y="28938"/>
                </a:cubicBezTo>
                <a:cubicBezTo>
                  <a:pt x="7962" y="29088"/>
                  <a:pt x="5995" y="29292"/>
                  <a:pt x="3944" y="29292"/>
                </a:cubicBezTo>
                <a:cubicBezTo>
                  <a:pt x="2822" y="29292"/>
                  <a:pt x="1676" y="29231"/>
                  <a:pt x="490" y="29067"/>
                </a:cubicBezTo>
                <a:cubicBezTo>
                  <a:pt x="1849" y="30026"/>
                  <a:pt x="3422" y="30331"/>
                  <a:pt x="5062" y="30331"/>
                </a:cubicBezTo>
                <a:cubicBezTo>
                  <a:pt x="6596" y="30331"/>
                  <a:pt x="8190" y="30064"/>
                  <a:pt x="9723" y="29814"/>
                </a:cubicBezTo>
                <a:cubicBezTo>
                  <a:pt x="9620" y="30253"/>
                  <a:pt x="9543" y="30666"/>
                  <a:pt x="9466" y="31104"/>
                </a:cubicBezTo>
                <a:cubicBezTo>
                  <a:pt x="6912" y="31517"/>
                  <a:pt x="4617" y="33245"/>
                  <a:pt x="1960" y="34122"/>
                </a:cubicBezTo>
                <a:cubicBezTo>
                  <a:pt x="2357" y="34238"/>
                  <a:pt x="2774" y="34290"/>
                  <a:pt x="3202" y="34290"/>
                </a:cubicBezTo>
                <a:cubicBezTo>
                  <a:pt x="5248" y="34290"/>
                  <a:pt x="7562" y="33085"/>
                  <a:pt x="9311" y="31826"/>
                </a:cubicBezTo>
                <a:cubicBezTo>
                  <a:pt x="8167" y="38164"/>
                  <a:pt x="7894" y="40283"/>
                  <a:pt x="8013" y="40283"/>
                </a:cubicBezTo>
                <a:cubicBezTo>
                  <a:pt x="8206" y="40283"/>
                  <a:pt x="9423" y="34747"/>
                  <a:pt x="9646" y="32548"/>
                </a:cubicBezTo>
                <a:cubicBezTo>
                  <a:pt x="10136" y="34431"/>
                  <a:pt x="11967" y="36881"/>
                  <a:pt x="14159" y="36984"/>
                </a:cubicBezTo>
                <a:cubicBezTo>
                  <a:pt x="12483" y="35592"/>
                  <a:pt x="12122" y="32780"/>
                  <a:pt x="9852" y="31491"/>
                </a:cubicBezTo>
                <a:cubicBezTo>
                  <a:pt x="9956" y="30949"/>
                  <a:pt x="10059" y="30382"/>
                  <a:pt x="10188" y="29814"/>
                </a:cubicBezTo>
                <a:cubicBezTo>
                  <a:pt x="11451" y="32445"/>
                  <a:pt x="15681" y="33941"/>
                  <a:pt x="18415" y="34508"/>
                </a:cubicBezTo>
                <a:cubicBezTo>
                  <a:pt x="15733" y="33116"/>
                  <a:pt x="13747" y="29557"/>
                  <a:pt x="10368" y="29067"/>
                </a:cubicBezTo>
                <a:cubicBezTo>
                  <a:pt x="10471" y="28499"/>
                  <a:pt x="10626" y="27958"/>
                  <a:pt x="10755" y="27416"/>
                </a:cubicBezTo>
                <a:cubicBezTo>
                  <a:pt x="13341" y="28949"/>
                  <a:pt x="16615" y="30151"/>
                  <a:pt x="19857" y="30151"/>
                </a:cubicBezTo>
                <a:cubicBezTo>
                  <a:pt x="21141" y="30151"/>
                  <a:pt x="22421" y="29963"/>
                  <a:pt x="23650" y="29531"/>
                </a:cubicBezTo>
                <a:cubicBezTo>
                  <a:pt x="23516" y="29538"/>
                  <a:pt x="23382" y="29542"/>
                  <a:pt x="23248" y="29542"/>
                </a:cubicBezTo>
                <a:cubicBezTo>
                  <a:pt x="19522" y="29542"/>
                  <a:pt x="15846" y="26761"/>
                  <a:pt x="11908" y="26761"/>
                </a:cubicBezTo>
                <a:cubicBezTo>
                  <a:pt x="11577" y="26761"/>
                  <a:pt x="11245" y="26780"/>
                  <a:pt x="10910" y="26823"/>
                </a:cubicBezTo>
                <a:cubicBezTo>
                  <a:pt x="11013" y="26359"/>
                  <a:pt x="11142" y="25894"/>
                  <a:pt x="11400" y="25017"/>
                </a:cubicBezTo>
                <a:cubicBezTo>
                  <a:pt x="14088" y="25693"/>
                  <a:pt x="17223" y="26342"/>
                  <a:pt x="19887" y="26342"/>
                </a:cubicBezTo>
                <a:cubicBezTo>
                  <a:pt x="21696" y="26342"/>
                  <a:pt x="23288" y="26042"/>
                  <a:pt x="24373" y="25250"/>
                </a:cubicBezTo>
                <a:cubicBezTo>
                  <a:pt x="23649" y="25368"/>
                  <a:pt x="22922" y="25416"/>
                  <a:pt x="22193" y="25416"/>
                </a:cubicBezTo>
                <a:cubicBezTo>
                  <a:pt x="19226" y="25416"/>
                  <a:pt x="16227" y="24628"/>
                  <a:pt x="13264" y="24628"/>
                </a:cubicBezTo>
                <a:cubicBezTo>
                  <a:pt x="12675" y="24628"/>
                  <a:pt x="12088" y="24659"/>
                  <a:pt x="11503" y="24734"/>
                </a:cubicBezTo>
                <a:cubicBezTo>
                  <a:pt x="11684" y="24141"/>
                  <a:pt x="11890" y="23547"/>
                  <a:pt x="12096" y="22954"/>
                </a:cubicBezTo>
                <a:cubicBezTo>
                  <a:pt x="13934" y="23651"/>
                  <a:pt x="15855" y="23994"/>
                  <a:pt x="17767" y="23994"/>
                </a:cubicBezTo>
                <a:cubicBezTo>
                  <a:pt x="20523" y="23994"/>
                  <a:pt x="23262" y="23282"/>
                  <a:pt x="25714" y="21897"/>
                </a:cubicBezTo>
                <a:cubicBezTo>
                  <a:pt x="24100" y="22475"/>
                  <a:pt x="22386" y="22662"/>
                  <a:pt x="20631" y="22662"/>
                </a:cubicBezTo>
                <a:cubicBezTo>
                  <a:pt x="17926" y="22662"/>
                  <a:pt x="15122" y="22218"/>
                  <a:pt x="12431" y="22077"/>
                </a:cubicBezTo>
                <a:cubicBezTo>
                  <a:pt x="12793" y="21175"/>
                  <a:pt x="12844" y="21020"/>
                  <a:pt x="13566" y="19524"/>
                </a:cubicBezTo>
                <a:cubicBezTo>
                  <a:pt x="14461" y="19680"/>
                  <a:pt x="15415" y="19765"/>
                  <a:pt x="16388" y="19765"/>
                </a:cubicBezTo>
                <a:cubicBezTo>
                  <a:pt x="20240" y="19765"/>
                  <a:pt x="24403" y="18438"/>
                  <a:pt x="26462" y="14959"/>
                </a:cubicBezTo>
                <a:cubicBezTo>
                  <a:pt x="22722" y="17744"/>
                  <a:pt x="17925" y="17744"/>
                  <a:pt x="13747" y="19137"/>
                </a:cubicBezTo>
                <a:cubicBezTo>
                  <a:pt x="14211" y="18234"/>
                  <a:pt x="14701" y="17332"/>
                  <a:pt x="15268" y="16481"/>
                </a:cubicBezTo>
                <a:cubicBezTo>
                  <a:pt x="21071" y="15526"/>
                  <a:pt x="27983" y="10936"/>
                  <a:pt x="29221" y="7841"/>
                </a:cubicBezTo>
                <a:cubicBezTo>
                  <a:pt x="25121" y="10858"/>
                  <a:pt x="20194" y="13360"/>
                  <a:pt x="15630" y="16016"/>
                </a:cubicBezTo>
                <a:cubicBezTo>
                  <a:pt x="18931" y="11271"/>
                  <a:pt x="28731" y="5829"/>
                  <a:pt x="29737" y="1032"/>
                </a:cubicBezTo>
                <a:cubicBezTo>
                  <a:pt x="27803" y="3173"/>
                  <a:pt x="25249" y="4668"/>
                  <a:pt x="22954" y="6396"/>
                </a:cubicBezTo>
                <a:cubicBezTo>
                  <a:pt x="19369" y="8821"/>
                  <a:pt x="18080" y="12483"/>
                  <a:pt x="15243" y="15759"/>
                </a:cubicBezTo>
                <a:cubicBezTo>
                  <a:pt x="16223" y="10368"/>
                  <a:pt x="19627" y="5649"/>
                  <a:pt x="20659" y="0"/>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lIns="121900" tIns="121900" rIns="121900" bIns="121900" anchor="ctr"/>
          <a:lstStyle/>
          <a:p>
            <a:pPr marL="0" marR="0" lvl="0" indent="0" algn="l" defTabSz="121917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sp>
        <p:nvSpPr>
          <p:cNvPr id="19" name="Google Shape;916;p32"/>
          <p:cNvSpPr/>
          <p:nvPr/>
        </p:nvSpPr>
        <p:spPr>
          <a:xfrm rot="10800000">
            <a:off x="11040534" y="2133600"/>
            <a:ext cx="1706033" cy="2313517"/>
          </a:xfrm>
          <a:custGeom>
            <a:avLst/>
            <a:gdLst/>
            <a:ahLst/>
            <a:cxnLst/>
            <a:rect l="l" t="t" r="r" b="b"/>
            <a:pathLst>
              <a:path w="29738" h="40284" extrusionOk="0">
                <a:moveTo>
                  <a:pt x="20659" y="0"/>
                </a:moveTo>
                <a:cubicBezTo>
                  <a:pt x="17022" y="4411"/>
                  <a:pt x="13953" y="10291"/>
                  <a:pt x="14882" y="16326"/>
                </a:cubicBezTo>
                <a:lnTo>
                  <a:pt x="14701" y="16584"/>
                </a:lnTo>
                <a:cubicBezTo>
                  <a:pt x="14340" y="17177"/>
                  <a:pt x="13979" y="17770"/>
                  <a:pt x="13669" y="18389"/>
                </a:cubicBezTo>
                <a:cubicBezTo>
                  <a:pt x="13205" y="13308"/>
                  <a:pt x="12406" y="8228"/>
                  <a:pt x="11271" y="3250"/>
                </a:cubicBezTo>
                <a:lnTo>
                  <a:pt x="11271" y="3250"/>
                </a:lnTo>
                <a:cubicBezTo>
                  <a:pt x="9698" y="8486"/>
                  <a:pt x="10497" y="14185"/>
                  <a:pt x="13463" y="18776"/>
                </a:cubicBezTo>
                <a:cubicBezTo>
                  <a:pt x="12844" y="19988"/>
                  <a:pt x="12303" y="21200"/>
                  <a:pt x="11813" y="22490"/>
                </a:cubicBezTo>
                <a:cubicBezTo>
                  <a:pt x="10342" y="17693"/>
                  <a:pt x="8150" y="12354"/>
                  <a:pt x="4540" y="8743"/>
                </a:cubicBezTo>
                <a:lnTo>
                  <a:pt x="4540" y="8743"/>
                </a:lnTo>
                <a:cubicBezTo>
                  <a:pt x="6551" y="13412"/>
                  <a:pt x="7634" y="19086"/>
                  <a:pt x="11658" y="22928"/>
                </a:cubicBezTo>
                <a:cubicBezTo>
                  <a:pt x="11451" y="23444"/>
                  <a:pt x="11271" y="23960"/>
                  <a:pt x="11116" y="24502"/>
                </a:cubicBezTo>
                <a:cubicBezTo>
                  <a:pt x="7067" y="22206"/>
                  <a:pt x="4978" y="18183"/>
                  <a:pt x="2579" y="14495"/>
                </a:cubicBezTo>
                <a:lnTo>
                  <a:pt x="2579" y="14495"/>
                </a:lnTo>
                <a:cubicBezTo>
                  <a:pt x="3559" y="18802"/>
                  <a:pt x="5571" y="24579"/>
                  <a:pt x="10884" y="25250"/>
                </a:cubicBezTo>
                <a:cubicBezTo>
                  <a:pt x="10729" y="25765"/>
                  <a:pt x="10652" y="25997"/>
                  <a:pt x="10420" y="26926"/>
                </a:cubicBezTo>
                <a:cubicBezTo>
                  <a:pt x="6758" y="25688"/>
                  <a:pt x="2786" y="24553"/>
                  <a:pt x="0" y="21226"/>
                </a:cubicBezTo>
                <a:lnTo>
                  <a:pt x="0" y="21226"/>
                </a:lnTo>
                <a:cubicBezTo>
                  <a:pt x="136" y="25466"/>
                  <a:pt x="4517" y="27533"/>
                  <a:pt x="8624" y="27533"/>
                </a:cubicBezTo>
                <a:cubicBezTo>
                  <a:pt x="9188" y="27533"/>
                  <a:pt x="9748" y="27494"/>
                  <a:pt x="10291" y="27416"/>
                </a:cubicBezTo>
                <a:lnTo>
                  <a:pt x="10291" y="27416"/>
                </a:lnTo>
                <a:cubicBezTo>
                  <a:pt x="10162" y="27932"/>
                  <a:pt x="10033" y="28422"/>
                  <a:pt x="9930" y="28938"/>
                </a:cubicBezTo>
                <a:cubicBezTo>
                  <a:pt x="7962" y="29088"/>
                  <a:pt x="5995" y="29292"/>
                  <a:pt x="3944" y="29292"/>
                </a:cubicBezTo>
                <a:cubicBezTo>
                  <a:pt x="2822" y="29292"/>
                  <a:pt x="1676" y="29231"/>
                  <a:pt x="490" y="29067"/>
                </a:cubicBezTo>
                <a:lnTo>
                  <a:pt x="490" y="29067"/>
                </a:lnTo>
                <a:cubicBezTo>
                  <a:pt x="1849" y="30026"/>
                  <a:pt x="3422" y="30331"/>
                  <a:pt x="5062" y="30331"/>
                </a:cubicBezTo>
                <a:cubicBezTo>
                  <a:pt x="6596" y="30331"/>
                  <a:pt x="8190" y="30064"/>
                  <a:pt x="9723" y="29814"/>
                </a:cubicBezTo>
                <a:lnTo>
                  <a:pt x="9723" y="29814"/>
                </a:lnTo>
                <a:cubicBezTo>
                  <a:pt x="9620" y="30253"/>
                  <a:pt x="9543" y="30666"/>
                  <a:pt x="9466" y="31104"/>
                </a:cubicBezTo>
                <a:cubicBezTo>
                  <a:pt x="6912" y="31517"/>
                  <a:pt x="4617" y="33245"/>
                  <a:pt x="1960" y="34122"/>
                </a:cubicBezTo>
                <a:cubicBezTo>
                  <a:pt x="2357" y="34238"/>
                  <a:pt x="2774" y="34290"/>
                  <a:pt x="3202" y="34290"/>
                </a:cubicBezTo>
                <a:cubicBezTo>
                  <a:pt x="5248" y="34290"/>
                  <a:pt x="7562" y="33085"/>
                  <a:pt x="9311" y="31826"/>
                </a:cubicBezTo>
                <a:lnTo>
                  <a:pt x="9311" y="31826"/>
                </a:lnTo>
                <a:cubicBezTo>
                  <a:pt x="8167" y="38164"/>
                  <a:pt x="7894" y="40283"/>
                  <a:pt x="8013" y="40283"/>
                </a:cubicBezTo>
                <a:cubicBezTo>
                  <a:pt x="8206" y="40283"/>
                  <a:pt x="9423" y="34747"/>
                  <a:pt x="9646" y="32548"/>
                </a:cubicBezTo>
                <a:cubicBezTo>
                  <a:pt x="10136" y="34431"/>
                  <a:pt x="11967" y="36881"/>
                  <a:pt x="14159" y="36984"/>
                </a:cubicBezTo>
                <a:cubicBezTo>
                  <a:pt x="12483" y="35592"/>
                  <a:pt x="12122" y="32780"/>
                  <a:pt x="9852" y="31491"/>
                </a:cubicBezTo>
                <a:cubicBezTo>
                  <a:pt x="9956" y="30949"/>
                  <a:pt x="10059" y="30382"/>
                  <a:pt x="10188" y="29814"/>
                </a:cubicBezTo>
                <a:cubicBezTo>
                  <a:pt x="11451" y="32445"/>
                  <a:pt x="15681" y="33941"/>
                  <a:pt x="18415" y="34508"/>
                </a:cubicBezTo>
                <a:cubicBezTo>
                  <a:pt x="15733" y="33116"/>
                  <a:pt x="13747" y="29557"/>
                  <a:pt x="10368" y="29067"/>
                </a:cubicBezTo>
                <a:cubicBezTo>
                  <a:pt x="10471" y="28499"/>
                  <a:pt x="10626" y="27958"/>
                  <a:pt x="10755" y="27416"/>
                </a:cubicBezTo>
                <a:cubicBezTo>
                  <a:pt x="13341" y="28949"/>
                  <a:pt x="16615" y="30151"/>
                  <a:pt x="19857" y="30151"/>
                </a:cubicBezTo>
                <a:cubicBezTo>
                  <a:pt x="21141" y="30151"/>
                  <a:pt x="22421" y="29963"/>
                  <a:pt x="23650" y="29531"/>
                </a:cubicBezTo>
                <a:lnTo>
                  <a:pt x="23650" y="29531"/>
                </a:lnTo>
                <a:cubicBezTo>
                  <a:pt x="23516" y="29538"/>
                  <a:pt x="23382" y="29542"/>
                  <a:pt x="23248" y="29542"/>
                </a:cubicBezTo>
                <a:cubicBezTo>
                  <a:pt x="19522" y="29542"/>
                  <a:pt x="15846" y="26761"/>
                  <a:pt x="11908" y="26761"/>
                </a:cubicBezTo>
                <a:cubicBezTo>
                  <a:pt x="11577" y="26761"/>
                  <a:pt x="11245" y="26780"/>
                  <a:pt x="10910" y="26823"/>
                </a:cubicBezTo>
                <a:cubicBezTo>
                  <a:pt x="11013" y="26359"/>
                  <a:pt x="11142" y="25894"/>
                  <a:pt x="11400" y="25017"/>
                </a:cubicBezTo>
                <a:cubicBezTo>
                  <a:pt x="14088" y="25693"/>
                  <a:pt x="17223" y="26342"/>
                  <a:pt x="19887" y="26342"/>
                </a:cubicBezTo>
                <a:cubicBezTo>
                  <a:pt x="21696" y="26342"/>
                  <a:pt x="23288" y="26042"/>
                  <a:pt x="24373" y="25250"/>
                </a:cubicBezTo>
                <a:lnTo>
                  <a:pt x="24373" y="25250"/>
                </a:lnTo>
                <a:cubicBezTo>
                  <a:pt x="23649" y="25368"/>
                  <a:pt x="22922" y="25416"/>
                  <a:pt x="22193" y="25416"/>
                </a:cubicBezTo>
                <a:cubicBezTo>
                  <a:pt x="19226" y="25416"/>
                  <a:pt x="16227" y="24628"/>
                  <a:pt x="13264" y="24628"/>
                </a:cubicBezTo>
                <a:cubicBezTo>
                  <a:pt x="12675" y="24628"/>
                  <a:pt x="12088" y="24659"/>
                  <a:pt x="11503" y="24734"/>
                </a:cubicBezTo>
                <a:cubicBezTo>
                  <a:pt x="11684" y="24141"/>
                  <a:pt x="11890" y="23547"/>
                  <a:pt x="12096" y="22954"/>
                </a:cubicBezTo>
                <a:cubicBezTo>
                  <a:pt x="13934" y="23651"/>
                  <a:pt x="15855" y="23994"/>
                  <a:pt x="17767" y="23994"/>
                </a:cubicBezTo>
                <a:cubicBezTo>
                  <a:pt x="20523" y="23994"/>
                  <a:pt x="23262" y="23282"/>
                  <a:pt x="25714" y="21897"/>
                </a:cubicBezTo>
                <a:lnTo>
                  <a:pt x="25714" y="21897"/>
                </a:lnTo>
                <a:cubicBezTo>
                  <a:pt x="24100" y="22475"/>
                  <a:pt x="22386" y="22662"/>
                  <a:pt x="20631" y="22662"/>
                </a:cubicBezTo>
                <a:cubicBezTo>
                  <a:pt x="17926" y="22662"/>
                  <a:pt x="15122" y="22218"/>
                  <a:pt x="12431" y="22077"/>
                </a:cubicBezTo>
                <a:cubicBezTo>
                  <a:pt x="12793" y="21175"/>
                  <a:pt x="12844" y="21020"/>
                  <a:pt x="13566" y="19524"/>
                </a:cubicBezTo>
                <a:cubicBezTo>
                  <a:pt x="14461" y="19680"/>
                  <a:pt x="15415" y="19765"/>
                  <a:pt x="16388" y="19765"/>
                </a:cubicBezTo>
                <a:cubicBezTo>
                  <a:pt x="20240" y="19765"/>
                  <a:pt x="24403" y="18438"/>
                  <a:pt x="26462" y="14959"/>
                </a:cubicBezTo>
                <a:lnTo>
                  <a:pt x="26462" y="14959"/>
                </a:lnTo>
                <a:cubicBezTo>
                  <a:pt x="22722" y="17744"/>
                  <a:pt x="17925" y="17744"/>
                  <a:pt x="13747" y="19137"/>
                </a:cubicBezTo>
                <a:cubicBezTo>
                  <a:pt x="14211" y="18234"/>
                  <a:pt x="14701" y="17332"/>
                  <a:pt x="15268" y="16481"/>
                </a:cubicBezTo>
                <a:cubicBezTo>
                  <a:pt x="21071" y="15526"/>
                  <a:pt x="27983" y="10936"/>
                  <a:pt x="29221" y="7841"/>
                </a:cubicBezTo>
                <a:lnTo>
                  <a:pt x="29221" y="7841"/>
                </a:lnTo>
                <a:cubicBezTo>
                  <a:pt x="25121" y="10858"/>
                  <a:pt x="20194" y="13360"/>
                  <a:pt x="15630" y="16016"/>
                </a:cubicBezTo>
                <a:cubicBezTo>
                  <a:pt x="18931" y="11271"/>
                  <a:pt x="28731" y="5829"/>
                  <a:pt x="29737" y="1032"/>
                </a:cubicBezTo>
                <a:lnTo>
                  <a:pt x="29737" y="1032"/>
                </a:lnTo>
                <a:cubicBezTo>
                  <a:pt x="27803" y="3173"/>
                  <a:pt x="25249" y="4668"/>
                  <a:pt x="22954" y="6396"/>
                </a:cubicBezTo>
                <a:cubicBezTo>
                  <a:pt x="19369" y="8821"/>
                  <a:pt x="18080" y="12483"/>
                  <a:pt x="15243" y="15759"/>
                </a:cubicBezTo>
                <a:cubicBezTo>
                  <a:pt x="16223" y="10368"/>
                  <a:pt x="19627" y="5649"/>
                  <a:pt x="20659" y="0"/>
                </a:cubicBezTo>
                <a:close/>
              </a:path>
            </a:pathLst>
          </a:custGeom>
          <a:solidFill>
            <a:schemeClr val="accent3"/>
          </a:solidFill>
          <a:ln>
            <a:noFill/>
          </a:ln>
        </p:spPr>
        <p:txBody>
          <a:bodyPr spcFirstLastPara="1" lIns="121900" tIns="121900" rIns="121900" bIns="121900" anchor="ctr"/>
          <a:lstStyle/>
          <a:p>
            <a:pPr marL="0" marR="0" lvl="0" indent="0" algn="l" defTabSz="1219170" rtl="0" eaLnBrk="1" fontAlgn="base"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grpSp>
        <p:nvGrpSpPr>
          <p:cNvPr id="20" name="Google Shape;917;p32"/>
          <p:cNvGrpSpPr>
            <a:grpSpLocks/>
          </p:cNvGrpSpPr>
          <p:nvPr/>
        </p:nvGrpSpPr>
        <p:grpSpPr bwMode="auto">
          <a:xfrm>
            <a:off x="-10583" y="6110818"/>
            <a:ext cx="1284817" cy="1032933"/>
            <a:chOff x="4649450" y="3527425"/>
            <a:chExt cx="1224050" cy="983475"/>
          </a:xfrm>
        </p:grpSpPr>
        <p:sp>
          <p:nvSpPr>
            <p:cNvPr id="21" name="Google Shape;918;p32"/>
            <p:cNvSpPr/>
            <p:nvPr/>
          </p:nvSpPr>
          <p:spPr>
            <a:xfrm>
              <a:off x="4649450" y="4150158"/>
              <a:ext cx="455743" cy="169287"/>
            </a:xfrm>
            <a:custGeom>
              <a:avLst/>
              <a:gdLst/>
              <a:ahLst/>
              <a:cxnLst/>
              <a:rect l="l" t="t" r="r" b="b"/>
              <a:pathLst>
                <a:path w="18259" h="6731" extrusionOk="0">
                  <a:moveTo>
                    <a:pt x="14506" y="1"/>
                  </a:moveTo>
                  <a:lnTo>
                    <a:pt x="14454" y="52"/>
                  </a:lnTo>
                  <a:cubicBezTo>
                    <a:pt x="10483" y="3121"/>
                    <a:pt x="5815" y="5107"/>
                    <a:pt x="888" y="5855"/>
                  </a:cubicBezTo>
                  <a:cubicBezTo>
                    <a:pt x="21" y="6472"/>
                    <a:pt x="0" y="6730"/>
                    <a:pt x="534" y="6730"/>
                  </a:cubicBezTo>
                  <a:cubicBezTo>
                    <a:pt x="3080" y="6730"/>
                    <a:pt x="18259" y="854"/>
                    <a:pt x="14506" y="1"/>
                  </a:cubicBezTo>
                  <a:close/>
                </a:path>
              </a:pathLst>
            </a:custGeom>
            <a:solidFill>
              <a:schemeClr val="accent6"/>
            </a:solidFill>
            <a:ln>
              <a:noFill/>
            </a:ln>
          </p:spPr>
          <p:txBody>
            <a:bodyPr spcFirstLastPara="1" lIns="91425" tIns="91425" rIns="91425" bIns="91425" anchor="ctr"/>
            <a:lstStyle/>
            <a:p>
              <a:pPr marL="0" marR="0" lvl="0" indent="0" algn="l" defTabSz="1219170" rtl="0" eaLnBrk="1" fontAlgn="base"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sp>
          <p:nvSpPr>
            <p:cNvPr id="22" name="Google Shape;919;p32"/>
            <p:cNvSpPr>
              <a:spLocks/>
            </p:cNvSpPr>
            <p:nvPr/>
          </p:nvSpPr>
          <p:spPr bwMode="auto">
            <a:xfrm>
              <a:off x="4756075" y="3527425"/>
              <a:ext cx="1117425" cy="983475"/>
            </a:xfrm>
            <a:custGeom>
              <a:avLst/>
              <a:gdLst>
                <a:gd name="T0" fmla="*/ 568421875 w 44697"/>
                <a:gd name="T1" fmla="*/ 93421875 h 39339"/>
                <a:gd name="T2" fmla="*/ 558546875 w 44697"/>
                <a:gd name="T3" fmla="*/ 141171875 h 39339"/>
                <a:gd name="T4" fmla="*/ 538640625 w 44697"/>
                <a:gd name="T5" fmla="*/ 148218750 h 39339"/>
                <a:gd name="T6" fmla="*/ 540812500 w 44697"/>
                <a:gd name="T7" fmla="*/ 105296875 h 39339"/>
                <a:gd name="T8" fmla="*/ 568421875 w 44697"/>
                <a:gd name="T9" fmla="*/ 93421875 h 39339"/>
                <a:gd name="T10" fmla="*/ 330812500 w 44697"/>
                <a:gd name="T11" fmla="*/ 156265625 h 39339"/>
                <a:gd name="T12" fmla="*/ 333281250 w 44697"/>
                <a:gd name="T13" fmla="*/ 156484375 h 39339"/>
                <a:gd name="T14" fmla="*/ 318171875 w 44697"/>
                <a:gd name="T15" fmla="*/ 225640625 h 39339"/>
                <a:gd name="T16" fmla="*/ 315546875 w 44697"/>
                <a:gd name="T17" fmla="*/ 225390625 h 39339"/>
                <a:gd name="T18" fmla="*/ 330812500 w 44697"/>
                <a:gd name="T19" fmla="*/ 156265625 h 39339"/>
                <a:gd name="T20" fmla="*/ 308812500 w 44697"/>
                <a:gd name="T21" fmla="*/ 337437500 h 39339"/>
                <a:gd name="T22" fmla="*/ 331671875 w 44697"/>
                <a:gd name="T23" fmla="*/ 342250000 h 39339"/>
                <a:gd name="T24" fmla="*/ 334062500 w 44697"/>
                <a:gd name="T25" fmla="*/ 393734375 h 39339"/>
                <a:gd name="T26" fmla="*/ 310703125 w 44697"/>
                <a:gd name="T27" fmla="*/ 388593750 h 39339"/>
                <a:gd name="T28" fmla="*/ 308812500 w 44697"/>
                <a:gd name="T29" fmla="*/ 337437500 h 39339"/>
                <a:gd name="T30" fmla="*/ 377843750 w 44697"/>
                <a:gd name="T31" fmla="*/ 408781250 h 39339"/>
                <a:gd name="T32" fmla="*/ 404203125 w 44697"/>
                <a:gd name="T33" fmla="*/ 431718750 h 39339"/>
                <a:gd name="T34" fmla="*/ 392500000 w 44697"/>
                <a:gd name="T35" fmla="*/ 437390625 h 39339"/>
                <a:gd name="T36" fmla="*/ 366328125 w 44697"/>
                <a:gd name="T37" fmla="*/ 414390625 h 39339"/>
                <a:gd name="T38" fmla="*/ 377843750 w 44697"/>
                <a:gd name="T39" fmla="*/ 408781250 h 39339"/>
                <a:gd name="T40" fmla="*/ 400093750 w 44697"/>
                <a:gd name="T41" fmla="*/ 0 h 39339"/>
                <a:gd name="T42" fmla="*/ 279687500 w 44697"/>
                <a:gd name="T43" fmla="*/ 100875000 h 39339"/>
                <a:gd name="T44" fmla="*/ 274265625 w 44697"/>
                <a:gd name="T45" fmla="*/ 248312500 h 39339"/>
                <a:gd name="T46" fmla="*/ 247046875 w 44697"/>
                <a:gd name="T47" fmla="*/ 211687500 h 39339"/>
                <a:gd name="T48" fmla="*/ 263968750 w 44697"/>
                <a:gd name="T49" fmla="*/ 32765625 h 39339"/>
                <a:gd name="T50" fmla="*/ 263968750 w 44697"/>
                <a:gd name="T51" fmla="*/ 32765625 h 39339"/>
                <a:gd name="T52" fmla="*/ 179015625 w 44697"/>
                <a:gd name="T53" fmla="*/ 322359375 h 39339"/>
                <a:gd name="T54" fmla="*/ 176515625 w 44697"/>
                <a:gd name="T55" fmla="*/ 322109375 h 39339"/>
                <a:gd name="T56" fmla="*/ 97937500 w 44697"/>
                <a:gd name="T57" fmla="*/ 144390625 h 39339"/>
                <a:gd name="T58" fmla="*/ 97937500 w 44697"/>
                <a:gd name="T59" fmla="*/ 144390625 h 39339"/>
                <a:gd name="T60" fmla="*/ 21375000 w 44697"/>
                <a:gd name="T61" fmla="*/ 330171875 h 39339"/>
                <a:gd name="T62" fmla="*/ 133796875 w 44697"/>
                <a:gd name="T63" fmla="*/ 420828125 h 39339"/>
                <a:gd name="T64" fmla="*/ 205937500 w 44697"/>
                <a:gd name="T65" fmla="*/ 579609375 h 39339"/>
                <a:gd name="T66" fmla="*/ 321625000 w 44697"/>
                <a:gd name="T67" fmla="*/ 614656250 h 39339"/>
                <a:gd name="T68" fmla="*/ 401375000 w 44697"/>
                <a:gd name="T69" fmla="*/ 590093750 h 39339"/>
                <a:gd name="T70" fmla="*/ 343359375 w 44697"/>
                <a:gd name="T71" fmla="*/ 557843750 h 39339"/>
                <a:gd name="T72" fmla="*/ 249859375 w 44697"/>
                <a:gd name="T73" fmla="*/ 462750000 h 39339"/>
                <a:gd name="T74" fmla="*/ 259890625 w 44697"/>
                <a:gd name="T75" fmla="*/ 461968750 h 39339"/>
                <a:gd name="T76" fmla="*/ 447968750 w 44697"/>
                <a:gd name="T77" fmla="*/ 519750000 h 39339"/>
                <a:gd name="T78" fmla="*/ 507359375 w 44697"/>
                <a:gd name="T79" fmla="*/ 502234375 h 39339"/>
                <a:gd name="T80" fmla="*/ 577078125 w 44697"/>
                <a:gd name="T81" fmla="*/ 433734375 h 39339"/>
                <a:gd name="T82" fmla="*/ 577078125 w 44697"/>
                <a:gd name="T83" fmla="*/ 433734375 h 39339"/>
                <a:gd name="T84" fmla="*/ 531578125 w 44697"/>
                <a:gd name="T85" fmla="*/ 436671875 h 39339"/>
                <a:gd name="T86" fmla="*/ 401375000 w 44697"/>
                <a:gd name="T87" fmla="*/ 379328125 h 39339"/>
                <a:gd name="T88" fmla="*/ 419578125 w 44697"/>
                <a:gd name="T89" fmla="*/ 361828125 h 39339"/>
                <a:gd name="T90" fmla="*/ 546062500 w 44697"/>
                <a:gd name="T91" fmla="*/ 382265625 h 39339"/>
                <a:gd name="T92" fmla="*/ 567406250 w 44697"/>
                <a:gd name="T93" fmla="*/ 377312500 h 39339"/>
                <a:gd name="T94" fmla="*/ 642765625 w 44697"/>
                <a:gd name="T95" fmla="*/ 289062500 h 39339"/>
                <a:gd name="T96" fmla="*/ 642765625 w 44697"/>
                <a:gd name="T97" fmla="*/ 289062500 h 39339"/>
                <a:gd name="T98" fmla="*/ 569609375 w 44697"/>
                <a:gd name="T99" fmla="*/ 299906250 h 39339"/>
                <a:gd name="T100" fmla="*/ 519453125 w 44697"/>
                <a:gd name="T101" fmla="*/ 245937500 h 39339"/>
                <a:gd name="T102" fmla="*/ 662109375 w 44697"/>
                <a:gd name="T103" fmla="*/ 203218750 h 39339"/>
                <a:gd name="T104" fmla="*/ 683468750 w 44697"/>
                <a:gd name="T105" fmla="*/ 64203125 h 39339"/>
                <a:gd name="T106" fmla="*/ 564890625 w 44697"/>
                <a:gd name="T107" fmla="*/ 31984375 h 39339"/>
                <a:gd name="T108" fmla="*/ 453765625 w 44697"/>
                <a:gd name="T109" fmla="*/ 127062500 h 39339"/>
                <a:gd name="T110" fmla="*/ 425046875 w 44697"/>
                <a:gd name="T111" fmla="*/ 158625000 h 39339"/>
                <a:gd name="T112" fmla="*/ 406625000 w 44697"/>
                <a:gd name="T113" fmla="*/ 152046875 h 39339"/>
                <a:gd name="T114" fmla="*/ 429187500 w 44697"/>
                <a:gd name="T115" fmla="*/ 16640625 h 39339"/>
                <a:gd name="T116" fmla="*/ 400093750 w 44697"/>
                <a:gd name="T117" fmla="*/ 0 h 39339"/>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44697" h="39339" extrusionOk="0">
                  <a:moveTo>
                    <a:pt x="36379" y="5979"/>
                  </a:moveTo>
                  <a:cubicBezTo>
                    <a:pt x="37626" y="5979"/>
                    <a:pt x="37864" y="7555"/>
                    <a:pt x="35747" y="9035"/>
                  </a:cubicBezTo>
                  <a:cubicBezTo>
                    <a:pt x="35259" y="9350"/>
                    <a:pt x="34824" y="9486"/>
                    <a:pt x="34473" y="9486"/>
                  </a:cubicBezTo>
                  <a:cubicBezTo>
                    <a:pt x="33357" y="9486"/>
                    <a:pt x="33082" y="8112"/>
                    <a:pt x="34612" y="6739"/>
                  </a:cubicBezTo>
                  <a:cubicBezTo>
                    <a:pt x="35297" y="6203"/>
                    <a:pt x="35910" y="5979"/>
                    <a:pt x="36379" y="5979"/>
                  </a:cubicBezTo>
                  <a:close/>
                  <a:moveTo>
                    <a:pt x="21172" y="10001"/>
                  </a:moveTo>
                  <a:cubicBezTo>
                    <a:pt x="21224" y="10001"/>
                    <a:pt x="21276" y="10006"/>
                    <a:pt x="21330" y="10015"/>
                  </a:cubicBezTo>
                  <a:cubicBezTo>
                    <a:pt x="22725" y="10339"/>
                    <a:pt x="21930" y="14441"/>
                    <a:pt x="20363" y="14441"/>
                  </a:cubicBezTo>
                  <a:cubicBezTo>
                    <a:pt x="20308" y="14441"/>
                    <a:pt x="20252" y="14435"/>
                    <a:pt x="20195" y="14425"/>
                  </a:cubicBezTo>
                  <a:cubicBezTo>
                    <a:pt x="18771" y="14125"/>
                    <a:pt x="19573" y="10001"/>
                    <a:pt x="21172" y="10001"/>
                  </a:cubicBezTo>
                  <a:close/>
                  <a:moveTo>
                    <a:pt x="19764" y="21596"/>
                  </a:moveTo>
                  <a:cubicBezTo>
                    <a:pt x="20187" y="21596"/>
                    <a:pt x="20679" y="21690"/>
                    <a:pt x="21227" y="21904"/>
                  </a:cubicBezTo>
                  <a:cubicBezTo>
                    <a:pt x="23760" y="23171"/>
                    <a:pt x="23321" y="25199"/>
                    <a:pt x="21380" y="25199"/>
                  </a:cubicBezTo>
                  <a:cubicBezTo>
                    <a:pt x="20950" y="25199"/>
                    <a:pt x="20447" y="25099"/>
                    <a:pt x="19885" y="24870"/>
                  </a:cubicBezTo>
                  <a:cubicBezTo>
                    <a:pt x="17338" y="23618"/>
                    <a:pt x="17796" y="21596"/>
                    <a:pt x="19764" y="21596"/>
                  </a:cubicBezTo>
                  <a:close/>
                  <a:moveTo>
                    <a:pt x="24182" y="26162"/>
                  </a:moveTo>
                  <a:cubicBezTo>
                    <a:pt x="24978" y="26162"/>
                    <a:pt x="26067" y="26763"/>
                    <a:pt x="25869" y="27630"/>
                  </a:cubicBezTo>
                  <a:cubicBezTo>
                    <a:pt x="25759" y="27880"/>
                    <a:pt x="25466" y="27993"/>
                    <a:pt x="25120" y="27993"/>
                  </a:cubicBezTo>
                  <a:cubicBezTo>
                    <a:pt x="24325" y="27993"/>
                    <a:pt x="23247" y="27401"/>
                    <a:pt x="23445" y="26521"/>
                  </a:cubicBezTo>
                  <a:cubicBezTo>
                    <a:pt x="23553" y="26273"/>
                    <a:pt x="23840" y="26162"/>
                    <a:pt x="24182" y="26162"/>
                  </a:cubicBezTo>
                  <a:close/>
                  <a:moveTo>
                    <a:pt x="25606" y="0"/>
                  </a:moveTo>
                  <a:cubicBezTo>
                    <a:pt x="22588" y="0"/>
                    <a:pt x="17675" y="4496"/>
                    <a:pt x="17900" y="6456"/>
                  </a:cubicBezTo>
                  <a:cubicBezTo>
                    <a:pt x="16987" y="8479"/>
                    <a:pt x="18562" y="15892"/>
                    <a:pt x="17553" y="15892"/>
                  </a:cubicBezTo>
                  <a:cubicBezTo>
                    <a:pt x="17250" y="15892"/>
                    <a:pt x="16715" y="15226"/>
                    <a:pt x="15811" y="13548"/>
                  </a:cubicBezTo>
                  <a:cubicBezTo>
                    <a:pt x="13644" y="6765"/>
                    <a:pt x="18519" y="3541"/>
                    <a:pt x="16894" y="2097"/>
                  </a:cubicBezTo>
                  <a:cubicBezTo>
                    <a:pt x="4927" y="6524"/>
                    <a:pt x="13981" y="20631"/>
                    <a:pt x="11457" y="20631"/>
                  </a:cubicBezTo>
                  <a:cubicBezTo>
                    <a:pt x="11408" y="20631"/>
                    <a:pt x="11355" y="20625"/>
                    <a:pt x="11297" y="20615"/>
                  </a:cubicBezTo>
                  <a:cubicBezTo>
                    <a:pt x="3844" y="16823"/>
                    <a:pt x="7919" y="10273"/>
                    <a:pt x="6268" y="9241"/>
                  </a:cubicBezTo>
                  <a:cubicBezTo>
                    <a:pt x="1780" y="9447"/>
                    <a:pt x="1" y="18345"/>
                    <a:pt x="1368" y="21131"/>
                  </a:cubicBezTo>
                  <a:cubicBezTo>
                    <a:pt x="2425" y="24225"/>
                    <a:pt x="5314" y="26727"/>
                    <a:pt x="8563" y="26933"/>
                  </a:cubicBezTo>
                  <a:cubicBezTo>
                    <a:pt x="6681" y="33304"/>
                    <a:pt x="11968" y="36295"/>
                    <a:pt x="13180" y="37095"/>
                  </a:cubicBezTo>
                  <a:cubicBezTo>
                    <a:pt x="16091" y="38759"/>
                    <a:pt x="18570" y="39338"/>
                    <a:pt x="20584" y="39338"/>
                  </a:cubicBezTo>
                  <a:cubicBezTo>
                    <a:pt x="22940" y="39338"/>
                    <a:pt x="24659" y="38544"/>
                    <a:pt x="25688" y="37766"/>
                  </a:cubicBezTo>
                  <a:cubicBezTo>
                    <a:pt x="27932" y="35831"/>
                    <a:pt x="26101" y="36167"/>
                    <a:pt x="21975" y="35702"/>
                  </a:cubicBezTo>
                  <a:cubicBezTo>
                    <a:pt x="17100" y="35522"/>
                    <a:pt x="14469" y="31086"/>
                    <a:pt x="15991" y="29616"/>
                  </a:cubicBezTo>
                  <a:cubicBezTo>
                    <a:pt x="16201" y="29582"/>
                    <a:pt x="16415" y="29566"/>
                    <a:pt x="16633" y="29566"/>
                  </a:cubicBezTo>
                  <a:cubicBezTo>
                    <a:pt x="19978" y="29566"/>
                    <a:pt x="24301" y="33264"/>
                    <a:pt x="28670" y="33264"/>
                  </a:cubicBezTo>
                  <a:cubicBezTo>
                    <a:pt x="29941" y="33264"/>
                    <a:pt x="31216" y="32951"/>
                    <a:pt x="32471" y="32143"/>
                  </a:cubicBezTo>
                  <a:cubicBezTo>
                    <a:pt x="34277" y="31215"/>
                    <a:pt x="38068" y="28558"/>
                    <a:pt x="36933" y="27759"/>
                  </a:cubicBezTo>
                  <a:cubicBezTo>
                    <a:pt x="35945" y="27884"/>
                    <a:pt x="34966" y="27947"/>
                    <a:pt x="34021" y="27947"/>
                  </a:cubicBezTo>
                  <a:cubicBezTo>
                    <a:pt x="29910" y="27947"/>
                    <a:pt x="26443" y="26752"/>
                    <a:pt x="25688" y="24277"/>
                  </a:cubicBezTo>
                  <a:cubicBezTo>
                    <a:pt x="25424" y="23442"/>
                    <a:pt x="25932" y="23157"/>
                    <a:pt x="26853" y="23157"/>
                  </a:cubicBezTo>
                  <a:cubicBezTo>
                    <a:pt x="28828" y="23157"/>
                    <a:pt x="32703" y="24465"/>
                    <a:pt x="34948" y="24465"/>
                  </a:cubicBezTo>
                  <a:cubicBezTo>
                    <a:pt x="35537" y="24465"/>
                    <a:pt x="36013" y="24375"/>
                    <a:pt x="36314" y="24148"/>
                  </a:cubicBezTo>
                  <a:cubicBezTo>
                    <a:pt x="38816" y="23606"/>
                    <a:pt x="43303" y="19274"/>
                    <a:pt x="41137" y="18500"/>
                  </a:cubicBezTo>
                  <a:cubicBezTo>
                    <a:pt x="39565" y="18986"/>
                    <a:pt x="37927" y="19194"/>
                    <a:pt x="36455" y="19194"/>
                  </a:cubicBezTo>
                  <a:cubicBezTo>
                    <a:pt x="32299" y="19194"/>
                    <a:pt x="29474" y="17531"/>
                    <a:pt x="33245" y="15740"/>
                  </a:cubicBezTo>
                  <a:cubicBezTo>
                    <a:pt x="36340" y="14554"/>
                    <a:pt x="40131" y="15818"/>
                    <a:pt x="42375" y="13006"/>
                  </a:cubicBezTo>
                  <a:cubicBezTo>
                    <a:pt x="43355" y="10453"/>
                    <a:pt x="44696" y="5966"/>
                    <a:pt x="43742" y="4109"/>
                  </a:cubicBezTo>
                  <a:cubicBezTo>
                    <a:pt x="41314" y="2858"/>
                    <a:pt x="38595" y="2047"/>
                    <a:pt x="36153" y="2047"/>
                  </a:cubicBezTo>
                  <a:cubicBezTo>
                    <a:pt x="32654" y="2047"/>
                    <a:pt x="29725" y="3712"/>
                    <a:pt x="29041" y="8132"/>
                  </a:cubicBezTo>
                  <a:cubicBezTo>
                    <a:pt x="28743" y="9270"/>
                    <a:pt x="28120" y="10152"/>
                    <a:pt x="27203" y="10152"/>
                  </a:cubicBezTo>
                  <a:cubicBezTo>
                    <a:pt x="26852" y="10152"/>
                    <a:pt x="26459" y="10023"/>
                    <a:pt x="26024" y="9731"/>
                  </a:cubicBezTo>
                  <a:cubicBezTo>
                    <a:pt x="23651" y="7100"/>
                    <a:pt x="26901" y="3851"/>
                    <a:pt x="27468" y="1065"/>
                  </a:cubicBezTo>
                  <a:cubicBezTo>
                    <a:pt x="27065" y="312"/>
                    <a:pt x="26401" y="0"/>
                    <a:pt x="25606" y="0"/>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marL="0" marR="0" lvl="0" indent="0" algn="l" defTabSz="121917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sp>
          <p:nvSpPr>
            <p:cNvPr id="23" name="Google Shape;920;p32"/>
            <p:cNvSpPr/>
            <p:nvPr/>
          </p:nvSpPr>
          <p:spPr>
            <a:xfrm>
              <a:off x="4655500" y="3735002"/>
              <a:ext cx="812673" cy="761790"/>
            </a:xfrm>
            <a:custGeom>
              <a:avLst/>
              <a:gdLst/>
              <a:ahLst/>
              <a:cxnLst/>
              <a:rect l="l" t="t" r="r" b="b"/>
              <a:pathLst>
                <a:path w="32471" h="30460" extrusionOk="0">
                  <a:moveTo>
                    <a:pt x="21097" y="0"/>
                  </a:moveTo>
                  <a:lnTo>
                    <a:pt x="21097" y="0"/>
                  </a:lnTo>
                  <a:cubicBezTo>
                    <a:pt x="18312" y="4075"/>
                    <a:pt x="17873" y="9827"/>
                    <a:pt x="20014" y="14675"/>
                  </a:cubicBezTo>
                  <a:cubicBezTo>
                    <a:pt x="17796" y="15759"/>
                    <a:pt x="15114" y="17177"/>
                    <a:pt x="12663" y="18544"/>
                  </a:cubicBezTo>
                  <a:cubicBezTo>
                    <a:pt x="8614" y="14005"/>
                    <a:pt x="8589" y="9827"/>
                    <a:pt x="10007" y="4901"/>
                  </a:cubicBezTo>
                  <a:lnTo>
                    <a:pt x="10007" y="4901"/>
                  </a:lnTo>
                  <a:cubicBezTo>
                    <a:pt x="7841" y="9208"/>
                    <a:pt x="8924" y="14908"/>
                    <a:pt x="12457" y="18647"/>
                  </a:cubicBezTo>
                  <a:cubicBezTo>
                    <a:pt x="10884" y="19524"/>
                    <a:pt x="8769" y="20762"/>
                    <a:pt x="6912" y="21897"/>
                  </a:cubicBezTo>
                  <a:cubicBezTo>
                    <a:pt x="2192" y="20607"/>
                    <a:pt x="26" y="15217"/>
                    <a:pt x="464" y="10446"/>
                  </a:cubicBezTo>
                  <a:lnTo>
                    <a:pt x="464" y="10446"/>
                  </a:lnTo>
                  <a:cubicBezTo>
                    <a:pt x="0" y="10884"/>
                    <a:pt x="284" y="12096"/>
                    <a:pt x="258" y="13231"/>
                  </a:cubicBezTo>
                  <a:cubicBezTo>
                    <a:pt x="568" y="16739"/>
                    <a:pt x="2734" y="20891"/>
                    <a:pt x="6628" y="22052"/>
                  </a:cubicBezTo>
                  <a:cubicBezTo>
                    <a:pt x="6345" y="22464"/>
                    <a:pt x="4153" y="23135"/>
                    <a:pt x="4230" y="23805"/>
                  </a:cubicBezTo>
                  <a:cubicBezTo>
                    <a:pt x="4926" y="23367"/>
                    <a:pt x="6061" y="22671"/>
                    <a:pt x="7170" y="22000"/>
                  </a:cubicBezTo>
                  <a:lnTo>
                    <a:pt x="7170" y="22000"/>
                  </a:lnTo>
                  <a:cubicBezTo>
                    <a:pt x="5519" y="24527"/>
                    <a:pt x="6783" y="29840"/>
                    <a:pt x="9491" y="30459"/>
                  </a:cubicBezTo>
                  <a:cubicBezTo>
                    <a:pt x="5881" y="28138"/>
                    <a:pt x="5287" y="21819"/>
                    <a:pt x="10162" y="20220"/>
                  </a:cubicBezTo>
                  <a:cubicBezTo>
                    <a:pt x="14902" y="21989"/>
                    <a:pt x="18574" y="27881"/>
                    <a:pt x="24211" y="27881"/>
                  </a:cubicBezTo>
                  <a:cubicBezTo>
                    <a:pt x="24248" y="27881"/>
                    <a:pt x="24284" y="27881"/>
                    <a:pt x="24321" y="27880"/>
                  </a:cubicBezTo>
                  <a:cubicBezTo>
                    <a:pt x="18956" y="27236"/>
                    <a:pt x="15397" y="22438"/>
                    <a:pt x="10394" y="20091"/>
                  </a:cubicBezTo>
                  <a:cubicBezTo>
                    <a:pt x="13515" y="18286"/>
                    <a:pt x="16816" y="16507"/>
                    <a:pt x="20246" y="14804"/>
                  </a:cubicBezTo>
                  <a:lnTo>
                    <a:pt x="21871" y="14005"/>
                  </a:lnTo>
                  <a:cubicBezTo>
                    <a:pt x="24118" y="15173"/>
                    <a:pt x="27476" y="18015"/>
                    <a:pt x="30159" y="18015"/>
                  </a:cubicBezTo>
                  <a:cubicBezTo>
                    <a:pt x="30617" y="18015"/>
                    <a:pt x="31055" y="17932"/>
                    <a:pt x="31465" y="17745"/>
                  </a:cubicBezTo>
                  <a:lnTo>
                    <a:pt x="31465" y="17745"/>
                  </a:lnTo>
                  <a:cubicBezTo>
                    <a:pt x="31199" y="17778"/>
                    <a:pt x="30936" y="17794"/>
                    <a:pt x="30677" y="17794"/>
                  </a:cubicBezTo>
                  <a:cubicBezTo>
                    <a:pt x="27570" y="17794"/>
                    <a:pt x="24936" y="15495"/>
                    <a:pt x="22103" y="13876"/>
                  </a:cubicBezTo>
                  <a:cubicBezTo>
                    <a:pt x="25224" y="12380"/>
                    <a:pt x="31671" y="9053"/>
                    <a:pt x="32471" y="6061"/>
                  </a:cubicBezTo>
                  <a:lnTo>
                    <a:pt x="32471" y="6061"/>
                  </a:lnTo>
                  <a:cubicBezTo>
                    <a:pt x="31052" y="8176"/>
                    <a:pt x="28912" y="9904"/>
                    <a:pt x="26539" y="11297"/>
                  </a:cubicBezTo>
                  <a:cubicBezTo>
                    <a:pt x="25966" y="10495"/>
                    <a:pt x="28283" y="4708"/>
                    <a:pt x="28085" y="4708"/>
                  </a:cubicBezTo>
                  <a:cubicBezTo>
                    <a:pt x="28060" y="4708"/>
                    <a:pt x="27995" y="4799"/>
                    <a:pt x="27880" y="5004"/>
                  </a:cubicBezTo>
                  <a:cubicBezTo>
                    <a:pt x="24037" y="12432"/>
                    <a:pt x="30201" y="9904"/>
                    <a:pt x="20194" y="14572"/>
                  </a:cubicBezTo>
                  <a:cubicBezTo>
                    <a:pt x="17770" y="9208"/>
                    <a:pt x="19034" y="4256"/>
                    <a:pt x="21097" y="0"/>
                  </a:cubicBezTo>
                  <a:close/>
                </a:path>
              </a:pathLst>
            </a:custGeom>
            <a:solidFill>
              <a:schemeClr val="accent6"/>
            </a:solidFill>
            <a:ln>
              <a:noFill/>
            </a:ln>
          </p:spPr>
          <p:txBody>
            <a:bodyPr spcFirstLastPara="1" lIns="91425" tIns="91425" rIns="91425" bIns="91425" anchor="ctr"/>
            <a:lstStyle/>
            <a:p>
              <a:pPr marL="0" marR="0" lvl="0" indent="0" algn="l" defTabSz="1219170" rtl="0" eaLnBrk="1" fontAlgn="base"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000000"/>
                </a:solidFill>
                <a:effectLst/>
                <a:uLnTx/>
                <a:uFillTx/>
                <a:latin typeface="Verdana" panose="020B0604030504040204" pitchFamily="34" charset="0"/>
                <a:ea typeface="+mn-ea"/>
                <a:cs typeface="Arial" panose="020B0604020202020204" pitchFamily="34" charset="0"/>
              </a:endParaRPr>
            </a:p>
          </p:txBody>
        </p:sp>
      </p:grpSp>
    </p:spTree>
    <p:extLst>
      <p:ext uri="{BB962C8B-B14F-4D97-AF65-F5344CB8AC3E}">
        <p14:creationId xmlns:p14="http://schemas.microsoft.com/office/powerpoint/2010/main" val="1598258243"/>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Contents slide layout">
    <p:spTree>
      <p:nvGrpSpPr>
        <p:cNvPr id="1" name=""/>
        <p:cNvGrpSpPr/>
        <p:nvPr/>
      </p:nvGrpSpPr>
      <p:grpSpPr>
        <a:xfrm>
          <a:off x="0" y="0"/>
          <a:ext cx="0" cy="0"/>
          <a:chOff x="0" y="0"/>
          <a:chExt cx="0" cy="0"/>
        </a:xfrm>
      </p:grpSpPr>
      <p:sp>
        <p:nvSpPr>
          <p:cNvPr id="2" name="Text Placeholder 9">
            <a:extLst>
              <a:ext uri="{FF2B5EF4-FFF2-40B4-BE49-F238E27FC236}">
                <a16:creationId xmlns:a16="http://schemas.microsoft.com/office/drawing/2014/main" id="{23DE32A5-6181-4C51-AD5C-3F1A448478A1}"/>
              </a:ext>
            </a:extLst>
          </p:cNvPr>
          <p:cNvSpPr>
            <a:spLocks noGrp="1"/>
          </p:cNvSpPr>
          <p:nvPr>
            <p:ph type="body" sz="quarter" idx="10" hasCustomPrompt="1"/>
          </p:nvPr>
        </p:nvSpPr>
        <p:spPr>
          <a:xfrm>
            <a:off x="309402" y="339509"/>
            <a:ext cx="11573197" cy="724247"/>
          </a:xfrm>
          <a:prstGeom prst="rect">
            <a:avLst/>
          </a:prstGeom>
        </p:spPr>
        <p:txBody>
          <a:bodyPr anchor="ctr"/>
          <a:lstStyle>
            <a:lvl1pPr marL="0" indent="0" algn="ctr">
              <a:buNone/>
              <a:defRPr sz="5400" b="0" baseline="0">
                <a:solidFill>
                  <a:schemeClr val="accent2"/>
                </a:solidFill>
                <a:latin typeface="+mj-lt"/>
                <a:cs typeface="Arial" pitchFamily="34" charset="0"/>
              </a:defRPr>
            </a:lvl1pPr>
          </a:lstStyle>
          <a:p>
            <a:pPr lvl="0"/>
            <a:r>
              <a:rPr lang="en-US" altLang="ko-KR" dirty="0"/>
              <a:t>BASIC LAYOUT</a:t>
            </a:r>
          </a:p>
        </p:txBody>
      </p:sp>
      <p:grpSp>
        <p:nvGrpSpPr>
          <p:cNvPr id="3" name="Group 2">
            <a:extLst>
              <a:ext uri="{FF2B5EF4-FFF2-40B4-BE49-F238E27FC236}">
                <a16:creationId xmlns:a16="http://schemas.microsoft.com/office/drawing/2014/main" id="{CCE8807E-3F17-4430-BF37-7C1F8F1E7940}"/>
              </a:ext>
            </a:extLst>
          </p:cNvPr>
          <p:cNvGrpSpPr/>
          <p:nvPr userDrawn="1"/>
        </p:nvGrpSpPr>
        <p:grpSpPr>
          <a:xfrm rot="1888331">
            <a:off x="8522104" y="95153"/>
            <a:ext cx="612772" cy="525096"/>
            <a:chOff x="8426854" y="66578"/>
            <a:chExt cx="612772" cy="525096"/>
          </a:xfrm>
        </p:grpSpPr>
        <p:sp>
          <p:nvSpPr>
            <p:cNvPr id="4" name="Freeform: Shape 3">
              <a:extLst>
                <a:ext uri="{FF2B5EF4-FFF2-40B4-BE49-F238E27FC236}">
                  <a16:creationId xmlns:a16="http://schemas.microsoft.com/office/drawing/2014/main" id="{88076912-0E76-4FE2-9C1E-018AD997C16B}"/>
                </a:ext>
              </a:extLst>
            </p:cNvPr>
            <p:cNvSpPr/>
            <p:nvPr/>
          </p:nvSpPr>
          <p:spPr>
            <a:xfrm rot="2020309" flipH="1">
              <a:off x="8426854" y="66578"/>
              <a:ext cx="370727" cy="431438"/>
            </a:xfrm>
            <a:custGeom>
              <a:avLst/>
              <a:gdLst>
                <a:gd name="connsiteX0" fmla="*/ 316143 w 2733675"/>
                <a:gd name="connsiteY0" fmla="*/ 3128010 h 3181350"/>
                <a:gd name="connsiteX1" fmla="*/ 2161135 w 2733675"/>
                <a:gd name="connsiteY1" fmla="*/ 926782 h 3181350"/>
                <a:gd name="connsiteX2" fmla="*/ 2146848 w 2733675"/>
                <a:gd name="connsiteY2" fmla="*/ 956310 h 3181350"/>
                <a:gd name="connsiteX3" fmla="*/ 2131608 w 2733675"/>
                <a:gd name="connsiteY3" fmla="*/ 986790 h 3181350"/>
                <a:gd name="connsiteX4" fmla="*/ 977178 w 2733675"/>
                <a:gd name="connsiteY4" fmla="*/ 2490788 h 3181350"/>
                <a:gd name="connsiteX5" fmla="*/ 256135 w 2733675"/>
                <a:gd name="connsiteY5" fmla="*/ 3052763 h 3181350"/>
                <a:gd name="connsiteX6" fmla="*/ 222798 w 2733675"/>
                <a:gd name="connsiteY6" fmla="*/ 3041333 h 3181350"/>
                <a:gd name="connsiteX7" fmla="*/ 164695 w 2733675"/>
                <a:gd name="connsiteY7" fmla="*/ 2854642 h 3181350"/>
                <a:gd name="connsiteX8" fmla="*/ 22773 w 2733675"/>
                <a:gd name="connsiteY8" fmla="*/ 2218373 h 3181350"/>
                <a:gd name="connsiteX9" fmla="*/ 38965 w 2733675"/>
                <a:gd name="connsiteY9" fmla="*/ 1536382 h 3181350"/>
                <a:gd name="connsiteX10" fmla="*/ 212320 w 2733675"/>
                <a:gd name="connsiteY10" fmla="*/ 1156335 h 3181350"/>
                <a:gd name="connsiteX11" fmla="*/ 545695 w 2733675"/>
                <a:gd name="connsiteY11" fmla="*/ 865822 h 3181350"/>
                <a:gd name="connsiteX12" fmla="*/ 1077190 w 2733675"/>
                <a:gd name="connsiteY12" fmla="*/ 658177 h 3181350"/>
                <a:gd name="connsiteX13" fmla="*/ 1392468 w 2733675"/>
                <a:gd name="connsiteY13" fmla="*/ 579120 h 3181350"/>
                <a:gd name="connsiteX14" fmla="*/ 1986828 w 2733675"/>
                <a:gd name="connsiteY14" fmla="*/ 418147 h 3181350"/>
                <a:gd name="connsiteX15" fmla="*/ 2201140 w 2733675"/>
                <a:gd name="connsiteY15" fmla="*/ 322897 h 3181350"/>
                <a:gd name="connsiteX16" fmla="*/ 2529753 w 2733675"/>
                <a:gd name="connsiteY16" fmla="*/ 0 h 3181350"/>
                <a:gd name="connsiteX17" fmla="*/ 2555470 w 2733675"/>
                <a:gd name="connsiteY17" fmla="*/ 99060 h 3181350"/>
                <a:gd name="connsiteX18" fmla="*/ 2689773 w 2733675"/>
                <a:gd name="connsiteY18" fmla="*/ 775335 h 3181350"/>
                <a:gd name="connsiteX19" fmla="*/ 2726920 w 2733675"/>
                <a:gd name="connsiteY19" fmla="*/ 1599248 h 3181350"/>
                <a:gd name="connsiteX20" fmla="*/ 2524990 w 2733675"/>
                <a:gd name="connsiteY20" fmla="*/ 2387917 h 3181350"/>
                <a:gd name="connsiteX21" fmla="*/ 2271625 w 2733675"/>
                <a:gd name="connsiteY21" fmla="*/ 2735580 h 3181350"/>
                <a:gd name="connsiteX22" fmla="*/ 1782993 w 2733675"/>
                <a:gd name="connsiteY22" fmla="*/ 3046095 h 3181350"/>
                <a:gd name="connsiteX23" fmla="*/ 1406755 w 2733675"/>
                <a:gd name="connsiteY23" fmla="*/ 3146108 h 3181350"/>
                <a:gd name="connsiteX24" fmla="*/ 714288 w 2733675"/>
                <a:gd name="connsiteY24" fmla="*/ 3172778 h 3181350"/>
                <a:gd name="connsiteX25" fmla="*/ 334240 w 2733675"/>
                <a:gd name="connsiteY25" fmla="*/ 3129915 h 3181350"/>
                <a:gd name="connsiteX26" fmla="*/ 316143 w 2733675"/>
                <a:gd name="connsiteY26" fmla="*/ 3128010 h 3181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2733675" h="3181350">
                  <a:moveTo>
                    <a:pt x="316143" y="3128010"/>
                  </a:moveTo>
                  <a:cubicBezTo>
                    <a:pt x="1211493" y="2624138"/>
                    <a:pt x="1817283" y="1884045"/>
                    <a:pt x="2161135" y="926782"/>
                  </a:cubicBezTo>
                  <a:cubicBezTo>
                    <a:pt x="2156373" y="936307"/>
                    <a:pt x="2151610" y="946785"/>
                    <a:pt x="2146848" y="956310"/>
                  </a:cubicBezTo>
                  <a:cubicBezTo>
                    <a:pt x="2142085" y="966788"/>
                    <a:pt x="2136370" y="976313"/>
                    <a:pt x="2131608" y="986790"/>
                  </a:cubicBezTo>
                  <a:cubicBezTo>
                    <a:pt x="1843953" y="1563053"/>
                    <a:pt x="1455333" y="2061210"/>
                    <a:pt x="977178" y="2490788"/>
                  </a:cubicBezTo>
                  <a:cubicBezTo>
                    <a:pt x="750483" y="2695575"/>
                    <a:pt x="508548" y="2880360"/>
                    <a:pt x="256135" y="3052763"/>
                  </a:cubicBezTo>
                  <a:cubicBezTo>
                    <a:pt x="236133" y="3066098"/>
                    <a:pt x="229465" y="3065145"/>
                    <a:pt x="222798" y="3041333"/>
                  </a:cubicBezTo>
                  <a:cubicBezTo>
                    <a:pt x="204700" y="2978467"/>
                    <a:pt x="183745" y="2917508"/>
                    <a:pt x="164695" y="2854642"/>
                  </a:cubicBezTo>
                  <a:cubicBezTo>
                    <a:pt x="100878" y="2646045"/>
                    <a:pt x="51348" y="2434590"/>
                    <a:pt x="22773" y="2218373"/>
                  </a:cubicBezTo>
                  <a:cubicBezTo>
                    <a:pt x="-7707" y="1990725"/>
                    <a:pt x="-12470" y="1763078"/>
                    <a:pt x="38965" y="1536382"/>
                  </a:cubicBezTo>
                  <a:cubicBezTo>
                    <a:pt x="70398" y="1396365"/>
                    <a:pt x="129453" y="1270635"/>
                    <a:pt x="212320" y="1156335"/>
                  </a:cubicBezTo>
                  <a:cubicBezTo>
                    <a:pt x="300903" y="1033463"/>
                    <a:pt x="416155" y="941070"/>
                    <a:pt x="545695" y="865822"/>
                  </a:cubicBezTo>
                  <a:cubicBezTo>
                    <a:pt x="712383" y="769620"/>
                    <a:pt x="892405" y="707707"/>
                    <a:pt x="1077190" y="658177"/>
                  </a:cubicBezTo>
                  <a:cubicBezTo>
                    <a:pt x="1181965" y="629602"/>
                    <a:pt x="1287693" y="604838"/>
                    <a:pt x="1392468" y="579120"/>
                  </a:cubicBezTo>
                  <a:cubicBezTo>
                    <a:pt x="1591540" y="530543"/>
                    <a:pt x="1792518" y="487680"/>
                    <a:pt x="1986828" y="418147"/>
                  </a:cubicBezTo>
                  <a:cubicBezTo>
                    <a:pt x="2060170" y="391477"/>
                    <a:pt x="2132560" y="360997"/>
                    <a:pt x="2201140" y="322897"/>
                  </a:cubicBezTo>
                  <a:cubicBezTo>
                    <a:pt x="2338300" y="246697"/>
                    <a:pt x="2453553" y="148590"/>
                    <a:pt x="2529753" y="0"/>
                  </a:cubicBezTo>
                  <a:cubicBezTo>
                    <a:pt x="2539278" y="37147"/>
                    <a:pt x="2547850" y="67627"/>
                    <a:pt x="2555470" y="99060"/>
                  </a:cubicBezTo>
                  <a:cubicBezTo>
                    <a:pt x="2610715" y="321945"/>
                    <a:pt x="2658340" y="546735"/>
                    <a:pt x="2689773" y="775335"/>
                  </a:cubicBezTo>
                  <a:cubicBezTo>
                    <a:pt x="2727873" y="1048702"/>
                    <a:pt x="2746923" y="1323023"/>
                    <a:pt x="2726920" y="1599248"/>
                  </a:cubicBezTo>
                  <a:cubicBezTo>
                    <a:pt x="2706918" y="1874520"/>
                    <a:pt x="2650720" y="2140267"/>
                    <a:pt x="2524990" y="2387917"/>
                  </a:cubicBezTo>
                  <a:cubicBezTo>
                    <a:pt x="2459268" y="2517458"/>
                    <a:pt x="2374495" y="2632710"/>
                    <a:pt x="2271625" y="2735580"/>
                  </a:cubicBezTo>
                  <a:cubicBezTo>
                    <a:pt x="2131608" y="2875598"/>
                    <a:pt x="1965873" y="2973705"/>
                    <a:pt x="1782993" y="3046095"/>
                  </a:cubicBezTo>
                  <a:cubicBezTo>
                    <a:pt x="1661073" y="3094673"/>
                    <a:pt x="1535343" y="3124200"/>
                    <a:pt x="1406755" y="3146108"/>
                  </a:cubicBezTo>
                  <a:cubicBezTo>
                    <a:pt x="1177203" y="3186113"/>
                    <a:pt x="945745" y="3188017"/>
                    <a:pt x="714288" y="3172778"/>
                  </a:cubicBezTo>
                  <a:cubicBezTo>
                    <a:pt x="586653" y="3164205"/>
                    <a:pt x="459970" y="3149917"/>
                    <a:pt x="334240" y="3129915"/>
                  </a:cubicBezTo>
                  <a:cubicBezTo>
                    <a:pt x="331383" y="3131820"/>
                    <a:pt x="328525" y="3130867"/>
                    <a:pt x="316143" y="3128010"/>
                  </a:cubicBezTo>
                  <a:close/>
                </a:path>
              </a:pathLst>
            </a:custGeom>
            <a:solidFill>
              <a:schemeClr val="accent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a:cs typeface="+mn-cs"/>
              </a:endParaRPr>
            </a:p>
          </p:txBody>
        </p:sp>
        <p:sp>
          <p:nvSpPr>
            <p:cNvPr id="5" name="Freeform: Shape 4">
              <a:extLst>
                <a:ext uri="{FF2B5EF4-FFF2-40B4-BE49-F238E27FC236}">
                  <a16:creationId xmlns:a16="http://schemas.microsoft.com/office/drawing/2014/main" id="{532A3327-54DF-468E-85BF-0B07F0C70D2B}"/>
                </a:ext>
              </a:extLst>
            </p:cNvPr>
            <p:cNvSpPr/>
            <p:nvPr/>
          </p:nvSpPr>
          <p:spPr>
            <a:xfrm rot="4488973" flipH="1">
              <a:off x="8764584" y="316632"/>
              <a:ext cx="210609" cy="339475"/>
            </a:xfrm>
            <a:custGeom>
              <a:avLst/>
              <a:gdLst>
                <a:gd name="connsiteX0" fmla="*/ 934992 w 2085975"/>
                <a:gd name="connsiteY0" fmla="*/ 822960 h 3362325"/>
                <a:gd name="connsiteX1" fmla="*/ 1095965 w 2085975"/>
                <a:gd name="connsiteY1" fmla="*/ 3340418 h 3362325"/>
                <a:gd name="connsiteX2" fmla="*/ 1072152 w 2085975"/>
                <a:gd name="connsiteY2" fmla="*/ 3334703 h 3362325"/>
                <a:gd name="connsiteX3" fmla="*/ 748302 w 2085975"/>
                <a:gd name="connsiteY3" fmla="*/ 3155633 h 3362325"/>
                <a:gd name="connsiteX4" fmla="*/ 506367 w 2085975"/>
                <a:gd name="connsiteY4" fmla="*/ 2975610 h 3362325"/>
                <a:gd name="connsiteX5" fmla="*/ 196805 w 2085975"/>
                <a:gd name="connsiteY5" fmla="*/ 2623185 h 3362325"/>
                <a:gd name="connsiteX6" fmla="*/ 1542 w 2085975"/>
                <a:gd name="connsiteY6" fmla="*/ 1878330 h 3362325"/>
                <a:gd name="connsiteX7" fmla="*/ 125367 w 2085975"/>
                <a:gd name="connsiteY7" fmla="*/ 1338263 h 3362325"/>
                <a:gd name="connsiteX8" fmla="*/ 290150 w 2085975"/>
                <a:gd name="connsiteY8" fmla="*/ 1003935 h 3362325"/>
                <a:gd name="connsiteX9" fmla="*/ 533990 w 2085975"/>
                <a:gd name="connsiteY9" fmla="*/ 645795 h 3362325"/>
                <a:gd name="connsiteX10" fmla="*/ 869270 w 2085975"/>
                <a:gd name="connsiteY10" fmla="*/ 260985 h 3362325"/>
                <a:gd name="connsiteX11" fmla="*/ 1139780 w 2085975"/>
                <a:gd name="connsiteY11" fmla="*/ 0 h 3362325"/>
                <a:gd name="connsiteX12" fmla="*/ 1145495 w 2085975"/>
                <a:gd name="connsiteY12" fmla="*/ 16193 h 3362325"/>
                <a:gd name="connsiteX13" fmla="*/ 1287417 w 2085975"/>
                <a:gd name="connsiteY13" fmla="*/ 554355 h 3362325"/>
                <a:gd name="connsiteX14" fmla="*/ 1752237 w 2085975"/>
                <a:gd name="connsiteY14" fmla="*/ 1176338 h 3362325"/>
                <a:gd name="connsiteX15" fmla="*/ 2081802 w 2085975"/>
                <a:gd name="connsiteY15" fmla="*/ 1904048 h 3362325"/>
                <a:gd name="connsiteX16" fmla="*/ 1946547 w 2085975"/>
                <a:gd name="connsiteY16" fmla="*/ 2621280 h 3362325"/>
                <a:gd name="connsiteX17" fmla="*/ 1444580 w 2085975"/>
                <a:gd name="connsiteY17" fmla="*/ 3253740 h 3362325"/>
                <a:gd name="connsiteX18" fmla="*/ 1323612 w 2085975"/>
                <a:gd name="connsiteY18" fmla="*/ 3355658 h 3362325"/>
                <a:gd name="connsiteX19" fmla="*/ 1275035 w 2085975"/>
                <a:gd name="connsiteY19" fmla="*/ 3358515 h 3362325"/>
                <a:gd name="connsiteX20" fmla="*/ 1215980 w 2085975"/>
                <a:gd name="connsiteY20" fmla="*/ 3300413 h 3362325"/>
                <a:gd name="connsiteX21" fmla="*/ 1103585 w 2085975"/>
                <a:gd name="connsiteY21" fmla="*/ 3075623 h 3362325"/>
                <a:gd name="connsiteX22" fmla="*/ 1004525 w 2085975"/>
                <a:gd name="connsiteY22" fmla="*/ 2750820 h 3362325"/>
                <a:gd name="connsiteX23" fmla="*/ 971187 w 2085975"/>
                <a:gd name="connsiteY23" fmla="*/ 2626043 h 3362325"/>
                <a:gd name="connsiteX24" fmla="*/ 921657 w 2085975"/>
                <a:gd name="connsiteY24" fmla="*/ 2357438 h 3362325"/>
                <a:gd name="connsiteX25" fmla="*/ 865460 w 2085975"/>
                <a:gd name="connsiteY25" fmla="*/ 1453515 h 3362325"/>
                <a:gd name="connsiteX26" fmla="*/ 934992 w 2085975"/>
                <a:gd name="connsiteY26" fmla="*/ 838200 h 3362325"/>
                <a:gd name="connsiteX27" fmla="*/ 934992 w 2085975"/>
                <a:gd name="connsiteY27" fmla="*/ 822960 h 3362325"/>
                <a:gd name="connsiteX28" fmla="*/ 938802 w 2085975"/>
                <a:gd name="connsiteY28" fmla="*/ 803910 h 3362325"/>
                <a:gd name="connsiteX29" fmla="*/ 938802 w 2085975"/>
                <a:gd name="connsiteY29" fmla="*/ 805815 h 3362325"/>
                <a:gd name="connsiteX30" fmla="*/ 937850 w 2085975"/>
                <a:gd name="connsiteY30" fmla="*/ 805815 h 3362325"/>
                <a:gd name="connsiteX31" fmla="*/ 938802 w 2085975"/>
                <a:gd name="connsiteY31" fmla="*/ 803910 h 3362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2085975" h="3362325">
                  <a:moveTo>
                    <a:pt x="934992" y="822960"/>
                  </a:moveTo>
                  <a:cubicBezTo>
                    <a:pt x="685437" y="1681163"/>
                    <a:pt x="733062" y="2520315"/>
                    <a:pt x="1095965" y="3340418"/>
                  </a:cubicBezTo>
                  <a:cubicBezTo>
                    <a:pt x="1084535" y="3343275"/>
                    <a:pt x="1077867" y="3337560"/>
                    <a:pt x="1072152" y="3334703"/>
                  </a:cubicBezTo>
                  <a:cubicBezTo>
                    <a:pt x="959757" y="3282315"/>
                    <a:pt x="852125" y="3222308"/>
                    <a:pt x="748302" y="3155633"/>
                  </a:cubicBezTo>
                  <a:cubicBezTo>
                    <a:pt x="663530" y="3101340"/>
                    <a:pt x="583520" y="3041333"/>
                    <a:pt x="506367" y="2975610"/>
                  </a:cubicBezTo>
                  <a:cubicBezTo>
                    <a:pt x="386352" y="2872740"/>
                    <a:pt x="281577" y="2756535"/>
                    <a:pt x="196805" y="2623185"/>
                  </a:cubicBezTo>
                  <a:cubicBezTo>
                    <a:pt x="51072" y="2395538"/>
                    <a:pt x="-10840" y="2146935"/>
                    <a:pt x="1542" y="1878330"/>
                  </a:cubicBezTo>
                  <a:cubicBezTo>
                    <a:pt x="10115" y="1690688"/>
                    <a:pt x="56787" y="1511618"/>
                    <a:pt x="125367" y="1338263"/>
                  </a:cubicBezTo>
                  <a:cubicBezTo>
                    <a:pt x="171087" y="1222058"/>
                    <a:pt x="228237" y="1111568"/>
                    <a:pt x="290150" y="1003935"/>
                  </a:cubicBezTo>
                  <a:cubicBezTo>
                    <a:pt x="362540" y="879158"/>
                    <a:pt x="445407" y="761048"/>
                    <a:pt x="533990" y="645795"/>
                  </a:cubicBezTo>
                  <a:cubicBezTo>
                    <a:pt x="636860" y="510540"/>
                    <a:pt x="751160" y="383858"/>
                    <a:pt x="869270" y="260985"/>
                  </a:cubicBezTo>
                  <a:cubicBezTo>
                    <a:pt x="955947" y="170498"/>
                    <a:pt x="1048340" y="84773"/>
                    <a:pt x="1139780" y="0"/>
                  </a:cubicBezTo>
                  <a:cubicBezTo>
                    <a:pt x="1149305" y="3810"/>
                    <a:pt x="1145495" y="10478"/>
                    <a:pt x="1145495" y="16193"/>
                  </a:cubicBezTo>
                  <a:cubicBezTo>
                    <a:pt x="1138827" y="209550"/>
                    <a:pt x="1197882" y="386715"/>
                    <a:pt x="1287417" y="554355"/>
                  </a:cubicBezTo>
                  <a:cubicBezTo>
                    <a:pt x="1410290" y="785813"/>
                    <a:pt x="1578882" y="982980"/>
                    <a:pt x="1752237" y="1176338"/>
                  </a:cubicBezTo>
                  <a:cubicBezTo>
                    <a:pt x="1937975" y="1383983"/>
                    <a:pt x="2052275" y="1625918"/>
                    <a:pt x="2081802" y="1904048"/>
                  </a:cubicBezTo>
                  <a:cubicBezTo>
                    <a:pt x="2108472" y="2156460"/>
                    <a:pt x="2057037" y="2394585"/>
                    <a:pt x="1946547" y="2621280"/>
                  </a:cubicBezTo>
                  <a:cubicBezTo>
                    <a:pt x="1825580" y="2868930"/>
                    <a:pt x="1649367" y="3072765"/>
                    <a:pt x="1444580" y="3253740"/>
                  </a:cubicBezTo>
                  <a:cubicBezTo>
                    <a:pt x="1404575" y="3288983"/>
                    <a:pt x="1362665" y="3320415"/>
                    <a:pt x="1323612" y="3355658"/>
                  </a:cubicBezTo>
                  <a:cubicBezTo>
                    <a:pt x="1306467" y="3370898"/>
                    <a:pt x="1292180" y="3368993"/>
                    <a:pt x="1275035" y="3358515"/>
                  </a:cubicBezTo>
                  <a:cubicBezTo>
                    <a:pt x="1251222" y="3343275"/>
                    <a:pt x="1232172" y="3323273"/>
                    <a:pt x="1215980" y="3300413"/>
                  </a:cubicBezTo>
                  <a:cubicBezTo>
                    <a:pt x="1166450" y="3231833"/>
                    <a:pt x="1133112" y="3154680"/>
                    <a:pt x="1103585" y="3075623"/>
                  </a:cubicBezTo>
                  <a:cubicBezTo>
                    <a:pt x="1063580" y="2969895"/>
                    <a:pt x="1036910" y="2859405"/>
                    <a:pt x="1004525" y="2750820"/>
                  </a:cubicBezTo>
                  <a:cubicBezTo>
                    <a:pt x="992142" y="2708910"/>
                    <a:pt x="976902" y="2667953"/>
                    <a:pt x="971187" y="2626043"/>
                  </a:cubicBezTo>
                  <a:cubicBezTo>
                    <a:pt x="957852" y="2535555"/>
                    <a:pt x="935945" y="2447925"/>
                    <a:pt x="921657" y="2357438"/>
                  </a:cubicBezTo>
                  <a:cubicBezTo>
                    <a:pt x="872127" y="2058353"/>
                    <a:pt x="852125" y="1757363"/>
                    <a:pt x="865460" y="1453515"/>
                  </a:cubicBezTo>
                  <a:cubicBezTo>
                    <a:pt x="874032" y="1246823"/>
                    <a:pt x="897845" y="1041083"/>
                    <a:pt x="934992" y="838200"/>
                  </a:cubicBezTo>
                  <a:cubicBezTo>
                    <a:pt x="934040" y="832485"/>
                    <a:pt x="934040" y="827723"/>
                    <a:pt x="934992" y="822960"/>
                  </a:cubicBezTo>
                  <a:close/>
                  <a:moveTo>
                    <a:pt x="938802" y="803910"/>
                  </a:moveTo>
                  <a:lnTo>
                    <a:pt x="938802" y="805815"/>
                  </a:lnTo>
                  <a:lnTo>
                    <a:pt x="937850" y="805815"/>
                  </a:lnTo>
                  <a:lnTo>
                    <a:pt x="938802" y="803910"/>
                  </a:lnTo>
                  <a:close/>
                </a:path>
              </a:pathLst>
            </a:custGeom>
            <a:solidFill>
              <a:schemeClr val="accent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a:cs typeface="+mn-cs"/>
              </a:endParaRPr>
            </a:p>
          </p:txBody>
        </p:sp>
      </p:grpSp>
      <p:grpSp>
        <p:nvGrpSpPr>
          <p:cNvPr id="6" name="Group 5">
            <a:extLst>
              <a:ext uri="{FF2B5EF4-FFF2-40B4-BE49-F238E27FC236}">
                <a16:creationId xmlns:a16="http://schemas.microsoft.com/office/drawing/2014/main" id="{2FC8A760-AFDA-41C9-9B0D-171C650EC044}"/>
              </a:ext>
            </a:extLst>
          </p:cNvPr>
          <p:cNvGrpSpPr/>
          <p:nvPr userDrawn="1"/>
        </p:nvGrpSpPr>
        <p:grpSpPr>
          <a:xfrm rot="16200000">
            <a:off x="2915257" y="383347"/>
            <a:ext cx="612772" cy="525096"/>
            <a:chOff x="8426854" y="66578"/>
            <a:chExt cx="612772" cy="525096"/>
          </a:xfrm>
        </p:grpSpPr>
        <p:sp>
          <p:nvSpPr>
            <p:cNvPr id="7" name="Freeform: Shape 6">
              <a:extLst>
                <a:ext uri="{FF2B5EF4-FFF2-40B4-BE49-F238E27FC236}">
                  <a16:creationId xmlns:a16="http://schemas.microsoft.com/office/drawing/2014/main" id="{B356D83D-737B-426A-A7CB-C8CB9CD87EAB}"/>
                </a:ext>
              </a:extLst>
            </p:cNvPr>
            <p:cNvSpPr/>
            <p:nvPr/>
          </p:nvSpPr>
          <p:spPr>
            <a:xfrm rot="2020309" flipH="1">
              <a:off x="8426854" y="66578"/>
              <a:ext cx="370727" cy="431438"/>
            </a:xfrm>
            <a:custGeom>
              <a:avLst/>
              <a:gdLst>
                <a:gd name="connsiteX0" fmla="*/ 316143 w 2733675"/>
                <a:gd name="connsiteY0" fmla="*/ 3128010 h 3181350"/>
                <a:gd name="connsiteX1" fmla="*/ 2161135 w 2733675"/>
                <a:gd name="connsiteY1" fmla="*/ 926782 h 3181350"/>
                <a:gd name="connsiteX2" fmla="*/ 2146848 w 2733675"/>
                <a:gd name="connsiteY2" fmla="*/ 956310 h 3181350"/>
                <a:gd name="connsiteX3" fmla="*/ 2131608 w 2733675"/>
                <a:gd name="connsiteY3" fmla="*/ 986790 h 3181350"/>
                <a:gd name="connsiteX4" fmla="*/ 977178 w 2733675"/>
                <a:gd name="connsiteY4" fmla="*/ 2490788 h 3181350"/>
                <a:gd name="connsiteX5" fmla="*/ 256135 w 2733675"/>
                <a:gd name="connsiteY5" fmla="*/ 3052763 h 3181350"/>
                <a:gd name="connsiteX6" fmla="*/ 222798 w 2733675"/>
                <a:gd name="connsiteY6" fmla="*/ 3041333 h 3181350"/>
                <a:gd name="connsiteX7" fmla="*/ 164695 w 2733675"/>
                <a:gd name="connsiteY7" fmla="*/ 2854642 h 3181350"/>
                <a:gd name="connsiteX8" fmla="*/ 22773 w 2733675"/>
                <a:gd name="connsiteY8" fmla="*/ 2218373 h 3181350"/>
                <a:gd name="connsiteX9" fmla="*/ 38965 w 2733675"/>
                <a:gd name="connsiteY9" fmla="*/ 1536382 h 3181350"/>
                <a:gd name="connsiteX10" fmla="*/ 212320 w 2733675"/>
                <a:gd name="connsiteY10" fmla="*/ 1156335 h 3181350"/>
                <a:gd name="connsiteX11" fmla="*/ 545695 w 2733675"/>
                <a:gd name="connsiteY11" fmla="*/ 865822 h 3181350"/>
                <a:gd name="connsiteX12" fmla="*/ 1077190 w 2733675"/>
                <a:gd name="connsiteY12" fmla="*/ 658177 h 3181350"/>
                <a:gd name="connsiteX13" fmla="*/ 1392468 w 2733675"/>
                <a:gd name="connsiteY13" fmla="*/ 579120 h 3181350"/>
                <a:gd name="connsiteX14" fmla="*/ 1986828 w 2733675"/>
                <a:gd name="connsiteY14" fmla="*/ 418147 h 3181350"/>
                <a:gd name="connsiteX15" fmla="*/ 2201140 w 2733675"/>
                <a:gd name="connsiteY15" fmla="*/ 322897 h 3181350"/>
                <a:gd name="connsiteX16" fmla="*/ 2529753 w 2733675"/>
                <a:gd name="connsiteY16" fmla="*/ 0 h 3181350"/>
                <a:gd name="connsiteX17" fmla="*/ 2555470 w 2733675"/>
                <a:gd name="connsiteY17" fmla="*/ 99060 h 3181350"/>
                <a:gd name="connsiteX18" fmla="*/ 2689773 w 2733675"/>
                <a:gd name="connsiteY18" fmla="*/ 775335 h 3181350"/>
                <a:gd name="connsiteX19" fmla="*/ 2726920 w 2733675"/>
                <a:gd name="connsiteY19" fmla="*/ 1599248 h 3181350"/>
                <a:gd name="connsiteX20" fmla="*/ 2524990 w 2733675"/>
                <a:gd name="connsiteY20" fmla="*/ 2387917 h 3181350"/>
                <a:gd name="connsiteX21" fmla="*/ 2271625 w 2733675"/>
                <a:gd name="connsiteY21" fmla="*/ 2735580 h 3181350"/>
                <a:gd name="connsiteX22" fmla="*/ 1782993 w 2733675"/>
                <a:gd name="connsiteY22" fmla="*/ 3046095 h 3181350"/>
                <a:gd name="connsiteX23" fmla="*/ 1406755 w 2733675"/>
                <a:gd name="connsiteY23" fmla="*/ 3146108 h 3181350"/>
                <a:gd name="connsiteX24" fmla="*/ 714288 w 2733675"/>
                <a:gd name="connsiteY24" fmla="*/ 3172778 h 3181350"/>
                <a:gd name="connsiteX25" fmla="*/ 334240 w 2733675"/>
                <a:gd name="connsiteY25" fmla="*/ 3129915 h 3181350"/>
                <a:gd name="connsiteX26" fmla="*/ 316143 w 2733675"/>
                <a:gd name="connsiteY26" fmla="*/ 3128010 h 3181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2733675" h="3181350">
                  <a:moveTo>
                    <a:pt x="316143" y="3128010"/>
                  </a:moveTo>
                  <a:cubicBezTo>
                    <a:pt x="1211493" y="2624138"/>
                    <a:pt x="1817283" y="1884045"/>
                    <a:pt x="2161135" y="926782"/>
                  </a:cubicBezTo>
                  <a:cubicBezTo>
                    <a:pt x="2156373" y="936307"/>
                    <a:pt x="2151610" y="946785"/>
                    <a:pt x="2146848" y="956310"/>
                  </a:cubicBezTo>
                  <a:cubicBezTo>
                    <a:pt x="2142085" y="966788"/>
                    <a:pt x="2136370" y="976313"/>
                    <a:pt x="2131608" y="986790"/>
                  </a:cubicBezTo>
                  <a:cubicBezTo>
                    <a:pt x="1843953" y="1563053"/>
                    <a:pt x="1455333" y="2061210"/>
                    <a:pt x="977178" y="2490788"/>
                  </a:cubicBezTo>
                  <a:cubicBezTo>
                    <a:pt x="750483" y="2695575"/>
                    <a:pt x="508548" y="2880360"/>
                    <a:pt x="256135" y="3052763"/>
                  </a:cubicBezTo>
                  <a:cubicBezTo>
                    <a:pt x="236133" y="3066098"/>
                    <a:pt x="229465" y="3065145"/>
                    <a:pt x="222798" y="3041333"/>
                  </a:cubicBezTo>
                  <a:cubicBezTo>
                    <a:pt x="204700" y="2978467"/>
                    <a:pt x="183745" y="2917508"/>
                    <a:pt x="164695" y="2854642"/>
                  </a:cubicBezTo>
                  <a:cubicBezTo>
                    <a:pt x="100878" y="2646045"/>
                    <a:pt x="51348" y="2434590"/>
                    <a:pt x="22773" y="2218373"/>
                  </a:cubicBezTo>
                  <a:cubicBezTo>
                    <a:pt x="-7707" y="1990725"/>
                    <a:pt x="-12470" y="1763078"/>
                    <a:pt x="38965" y="1536382"/>
                  </a:cubicBezTo>
                  <a:cubicBezTo>
                    <a:pt x="70398" y="1396365"/>
                    <a:pt x="129453" y="1270635"/>
                    <a:pt x="212320" y="1156335"/>
                  </a:cubicBezTo>
                  <a:cubicBezTo>
                    <a:pt x="300903" y="1033463"/>
                    <a:pt x="416155" y="941070"/>
                    <a:pt x="545695" y="865822"/>
                  </a:cubicBezTo>
                  <a:cubicBezTo>
                    <a:pt x="712383" y="769620"/>
                    <a:pt x="892405" y="707707"/>
                    <a:pt x="1077190" y="658177"/>
                  </a:cubicBezTo>
                  <a:cubicBezTo>
                    <a:pt x="1181965" y="629602"/>
                    <a:pt x="1287693" y="604838"/>
                    <a:pt x="1392468" y="579120"/>
                  </a:cubicBezTo>
                  <a:cubicBezTo>
                    <a:pt x="1591540" y="530543"/>
                    <a:pt x="1792518" y="487680"/>
                    <a:pt x="1986828" y="418147"/>
                  </a:cubicBezTo>
                  <a:cubicBezTo>
                    <a:pt x="2060170" y="391477"/>
                    <a:pt x="2132560" y="360997"/>
                    <a:pt x="2201140" y="322897"/>
                  </a:cubicBezTo>
                  <a:cubicBezTo>
                    <a:pt x="2338300" y="246697"/>
                    <a:pt x="2453553" y="148590"/>
                    <a:pt x="2529753" y="0"/>
                  </a:cubicBezTo>
                  <a:cubicBezTo>
                    <a:pt x="2539278" y="37147"/>
                    <a:pt x="2547850" y="67627"/>
                    <a:pt x="2555470" y="99060"/>
                  </a:cubicBezTo>
                  <a:cubicBezTo>
                    <a:pt x="2610715" y="321945"/>
                    <a:pt x="2658340" y="546735"/>
                    <a:pt x="2689773" y="775335"/>
                  </a:cubicBezTo>
                  <a:cubicBezTo>
                    <a:pt x="2727873" y="1048702"/>
                    <a:pt x="2746923" y="1323023"/>
                    <a:pt x="2726920" y="1599248"/>
                  </a:cubicBezTo>
                  <a:cubicBezTo>
                    <a:pt x="2706918" y="1874520"/>
                    <a:pt x="2650720" y="2140267"/>
                    <a:pt x="2524990" y="2387917"/>
                  </a:cubicBezTo>
                  <a:cubicBezTo>
                    <a:pt x="2459268" y="2517458"/>
                    <a:pt x="2374495" y="2632710"/>
                    <a:pt x="2271625" y="2735580"/>
                  </a:cubicBezTo>
                  <a:cubicBezTo>
                    <a:pt x="2131608" y="2875598"/>
                    <a:pt x="1965873" y="2973705"/>
                    <a:pt x="1782993" y="3046095"/>
                  </a:cubicBezTo>
                  <a:cubicBezTo>
                    <a:pt x="1661073" y="3094673"/>
                    <a:pt x="1535343" y="3124200"/>
                    <a:pt x="1406755" y="3146108"/>
                  </a:cubicBezTo>
                  <a:cubicBezTo>
                    <a:pt x="1177203" y="3186113"/>
                    <a:pt x="945745" y="3188017"/>
                    <a:pt x="714288" y="3172778"/>
                  </a:cubicBezTo>
                  <a:cubicBezTo>
                    <a:pt x="586653" y="3164205"/>
                    <a:pt x="459970" y="3149917"/>
                    <a:pt x="334240" y="3129915"/>
                  </a:cubicBezTo>
                  <a:cubicBezTo>
                    <a:pt x="331383" y="3131820"/>
                    <a:pt x="328525" y="3130867"/>
                    <a:pt x="316143" y="3128010"/>
                  </a:cubicBezTo>
                  <a:close/>
                </a:path>
              </a:pathLst>
            </a:custGeom>
            <a:solidFill>
              <a:schemeClr val="accent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a:cs typeface="+mn-cs"/>
              </a:endParaRPr>
            </a:p>
          </p:txBody>
        </p:sp>
        <p:sp>
          <p:nvSpPr>
            <p:cNvPr id="8" name="Freeform: Shape 7">
              <a:extLst>
                <a:ext uri="{FF2B5EF4-FFF2-40B4-BE49-F238E27FC236}">
                  <a16:creationId xmlns:a16="http://schemas.microsoft.com/office/drawing/2014/main" id="{0A2D2649-2AE8-4C34-B130-90D1C5F89650}"/>
                </a:ext>
              </a:extLst>
            </p:cNvPr>
            <p:cNvSpPr/>
            <p:nvPr/>
          </p:nvSpPr>
          <p:spPr>
            <a:xfrm rot="4488973" flipH="1">
              <a:off x="8764584" y="316632"/>
              <a:ext cx="210609" cy="339475"/>
            </a:xfrm>
            <a:custGeom>
              <a:avLst/>
              <a:gdLst>
                <a:gd name="connsiteX0" fmla="*/ 934992 w 2085975"/>
                <a:gd name="connsiteY0" fmla="*/ 822960 h 3362325"/>
                <a:gd name="connsiteX1" fmla="*/ 1095965 w 2085975"/>
                <a:gd name="connsiteY1" fmla="*/ 3340418 h 3362325"/>
                <a:gd name="connsiteX2" fmla="*/ 1072152 w 2085975"/>
                <a:gd name="connsiteY2" fmla="*/ 3334703 h 3362325"/>
                <a:gd name="connsiteX3" fmla="*/ 748302 w 2085975"/>
                <a:gd name="connsiteY3" fmla="*/ 3155633 h 3362325"/>
                <a:gd name="connsiteX4" fmla="*/ 506367 w 2085975"/>
                <a:gd name="connsiteY4" fmla="*/ 2975610 h 3362325"/>
                <a:gd name="connsiteX5" fmla="*/ 196805 w 2085975"/>
                <a:gd name="connsiteY5" fmla="*/ 2623185 h 3362325"/>
                <a:gd name="connsiteX6" fmla="*/ 1542 w 2085975"/>
                <a:gd name="connsiteY6" fmla="*/ 1878330 h 3362325"/>
                <a:gd name="connsiteX7" fmla="*/ 125367 w 2085975"/>
                <a:gd name="connsiteY7" fmla="*/ 1338263 h 3362325"/>
                <a:gd name="connsiteX8" fmla="*/ 290150 w 2085975"/>
                <a:gd name="connsiteY8" fmla="*/ 1003935 h 3362325"/>
                <a:gd name="connsiteX9" fmla="*/ 533990 w 2085975"/>
                <a:gd name="connsiteY9" fmla="*/ 645795 h 3362325"/>
                <a:gd name="connsiteX10" fmla="*/ 869270 w 2085975"/>
                <a:gd name="connsiteY10" fmla="*/ 260985 h 3362325"/>
                <a:gd name="connsiteX11" fmla="*/ 1139780 w 2085975"/>
                <a:gd name="connsiteY11" fmla="*/ 0 h 3362325"/>
                <a:gd name="connsiteX12" fmla="*/ 1145495 w 2085975"/>
                <a:gd name="connsiteY12" fmla="*/ 16193 h 3362325"/>
                <a:gd name="connsiteX13" fmla="*/ 1287417 w 2085975"/>
                <a:gd name="connsiteY13" fmla="*/ 554355 h 3362325"/>
                <a:gd name="connsiteX14" fmla="*/ 1752237 w 2085975"/>
                <a:gd name="connsiteY14" fmla="*/ 1176338 h 3362325"/>
                <a:gd name="connsiteX15" fmla="*/ 2081802 w 2085975"/>
                <a:gd name="connsiteY15" fmla="*/ 1904048 h 3362325"/>
                <a:gd name="connsiteX16" fmla="*/ 1946547 w 2085975"/>
                <a:gd name="connsiteY16" fmla="*/ 2621280 h 3362325"/>
                <a:gd name="connsiteX17" fmla="*/ 1444580 w 2085975"/>
                <a:gd name="connsiteY17" fmla="*/ 3253740 h 3362325"/>
                <a:gd name="connsiteX18" fmla="*/ 1323612 w 2085975"/>
                <a:gd name="connsiteY18" fmla="*/ 3355658 h 3362325"/>
                <a:gd name="connsiteX19" fmla="*/ 1275035 w 2085975"/>
                <a:gd name="connsiteY19" fmla="*/ 3358515 h 3362325"/>
                <a:gd name="connsiteX20" fmla="*/ 1215980 w 2085975"/>
                <a:gd name="connsiteY20" fmla="*/ 3300413 h 3362325"/>
                <a:gd name="connsiteX21" fmla="*/ 1103585 w 2085975"/>
                <a:gd name="connsiteY21" fmla="*/ 3075623 h 3362325"/>
                <a:gd name="connsiteX22" fmla="*/ 1004525 w 2085975"/>
                <a:gd name="connsiteY22" fmla="*/ 2750820 h 3362325"/>
                <a:gd name="connsiteX23" fmla="*/ 971187 w 2085975"/>
                <a:gd name="connsiteY23" fmla="*/ 2626043 h 3362325"/>
                <a:gd name="connsiteX24" fmla="*/ 921657 w 2085975"/>
                <a:gd name="connsiteY24" fmla="*/ 2357438 h 3362325"/>
                <a:gd name="connsiteX25" fmla="*/ 865460 w 2085975"/>
                <a:gd name="connsiteY25" fmla="*/ 1453515 h 3362325"/>
                <a:gd name="connsiteX26" fmla="*/ 934992 w 2085975"/>
                <a:gd name="connsiteY26" fmla="*/ 838200 h 3362325"/>
                <a:gd name="connsiteX27" fmla="*/ 934992 w 2085975"/>
                <a:gd name="connsiteY27" fmla="*/ 822960 h 3362325"/>
                <a:gd name="connsiteX28" fmla="*/ 938802 w 2085975"/>
                <a:gd name="connsiteY28" fmla="*/ 803910 h 3362325"/>
                <a:gd name="connsiteX29" fmla="*/ 938802 w 2085975"/>
                <a:gd name="connsiteY29" fmla="*/ 805815 h 3362325"/>
                <a:gd name="connsiteX30" fmla="*/ 937850 w 2085975"/>
                <a:gd name="connsiteY30" fmla="*/ 805815 h 3362325"/>
                <a:gd name="connsiteX31" fmla="*/ 938802 w 2085975"/>
                <a:gd name="connsiteY31" fmla="*/ 803910 h 3362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2085975" h="3362325">
                  <a:moveTo>
                    <a:pt x="934992" y="822960"/>
                  </a:moveTo>
                  <a:cubicBezTo>
                    <a:pt x="685437" y="1681163"/>
                    <a:pt x="733062" y="2520315"/>
                    <a:pt x="1095965" y="3340418"/>
                  </a:cubicBezTo>
                  <a:cubicBezTo>
                    <a:pt x="1084535" y="3343275"/>
                    <a:pt x="1077867" y="3337560"/>
                    <a:pt x="1072152" y="3334703"/>
                  </a:cubicBezTo>
                  <a:cubicBezTo>
                    <a:pt x="959757" y="3282315"/>
                    <a:pt x="852125" y="3222308"/>
                    <a:pt x="748302" y="3155633"/>
                  </a:cubicBezTo>
                  <a:cubicBezTo>
                    <a:pt x="663530" y="3101340"/>
                    <a:pt x="583520" y="3041333"/>
                    <a:pt x="506367" y="2975610"/>
                  </a:cubicBezTo>
                  <a:cubicBezTo>
                    <a:pt x="386352" y="2872740"/>
                    <a:pt x="281577" y="2756535"/>
                    <a:pt x="196805" y="2623185"/>
                  </a:cubicBezTo>
                  <a:cubicBezTo>
                    <a:pt x="51072" y="2395538"/>
                    <a:pt x="-10840" y="2146935"/>
                    <a:pt x="1542" y="1878330"/>
                  </a:cubicBezTo>
                  <a:cubicBezTo>
                    <a:pt x="10115" y="1690688"/>
                    <a:pt x="56787" y="1511618"/>
                    <a:pt x="125367" y="1338263"/>
                  </a:cubicBezTo>
                  <a:cubicBezTo>
                    <a:pt x="171087" y="1222058"/>
                    <a:pt x="228237" y="1111568"/>
                    <a:pt x="290150" y="1003935"/>
                  </a:cubicBezTo>
                  <a:cubicBezTo>
                    <a:pt x="362540" y="879158"/>
                    <a:pt x="445407" y="761048"/>
                    <a:pt x="533990" y="645795"/>
                  </a:cubicBezTo>
                  <a:cubicBezTo>
                    <a:pt x="636860" y="510540"/>
                    <a:pt x="751160" y="383858"/>
                    <a:pt x="869270" y="260985"/>
                  </a:cubicBezTo>
                  <a:cubicBezTo>
                    <a:pt x="955947" y="170498"/>
                    <a:pt x="1048340" y="84773"/>
                    <a:pt x="1139780" y="0"/>
                  </a:cubicBezTo>
                  <a:cubicBezTo>
                    <a:pt x="1149305" y="3810"/>
                    <a:pt x="1145495" y="10478"/>
                    <a:pt x="1145495" y="16193"/>
                  </a:cubicBezTo>
                  <a:cubicBezTo>
                    <a:pt x="1138827" y="209550"/>
                    <a:pt x="1197882" y="386715"/>
                    <a:pt x="1287417" y="554355"/>
                  </a:cubicBezTo>
                  <a:cubicBezTo>
                    <a:pt x="1410290" y="785813"/>
                    <a:pt x="1578882" y="982980"/>
                    <a:pt x="1752237" y="1176338"/>
                  </a:cubicBezTo>
                  <a:cubicBezTo>
                    <a:pt x="1937975" y="1383983"/>
                    <a:pt x="2052275" y="1625918"/>
                    <a:pt x="2081802" y="1904048"/>
                  </a:cubicBezTo>
                  <a:cubicBezTo>
                    <a:pt x="2108472" y="2156460"/>
                    <a:pt x="2057037" y="2394585"/>
                    <a:pt x="1946547" y="2621280"/>
                  </a:cubicBezTo>
                  <a:cubicBezTo>
                    <a:pt x="1825580" y="2868930"/>
                    <a:pt x="1649367" y="3072765"/>
                    <a:pt x="1444580" y="3253740"/>
                  </a:cubicBezTo>
                  <a:cubicBezTo>
                    <a:pt x="1404575" y="3288983"/>
                    <a:pt x="1362665" y="3320415"/>
                    <a:pt x="1323612" y="3355658"/>
                  </a:cubicBezTo>
                  <a:cubicBezTo>
                    <a:pt x="1306467" y="3370898"/>
                    <a:pt x="1292180" y="3368993"/>
                    <a:pt x="1275035" y="3358515"/>
                  </a:cubicBezTo>
                  <a:cubicBezTo>
                    <a:pt x="1251222" y="3343275"/>
                    <a:pt x="1232172" y="3323273"/>
                    <a:pt x="1215980" y="3300413"/>
                  </a:cubicBezTo>
                  <a:cubicBezTo>
                    <a:pt x="1166450" y="3231833"/>
                    <a:pt x="1133112" y="3154680"/>
                    <a:pt x="1103585" y="3075623"/>
                  </a:cubicBezTo>
                  <a:cubicBezTo>
                    <a:pt x="1063580" y="2969895"/>
                    <a:pt x="1036910" y="2859405"/>
                    <a:pt x="1004525" y="2750820"/>
                  </a:cubicBezTo>
                  <a:cubicBezTo>
                    <a:pt x="992142" y="2708910"/>
                    <a:pt x="976902" y="2667953"/>
                    <a:pt x="971187" y="2626043"/>
                  </a:cubicBezTo>
                  <a:cubicBezTo>
                    <a:pt x="957852" y="2535555"/>
                    <a:pt x="935945" y="2447925"/>
                    <a:pt x="921657" y="2357438"/>
                  </a:cubicBezTo>
                  <a:cubicBezTo>
                    <a:pt x="872127" y="2058353"/>
                    <a:pt x="852125" y="1757363"/>
                    <a:pt x="865460" y="1453515"/>
                  </a:cubicBezTo>
                  <a:cubicBezTo>
                    <a:pt x="874032" y="1246823"/>
                    <a:pt x="897845" y="1041083"/>
                    <a:pt x="934992" y="838200"/>
                  </a:cubicBezTo>
                  <a:cubicBezTo>
                    <a:pt x="934040" y="832485"/>
                    <a:pt x="934040" y="827723"/>
                    <a:pt x="934992" y="822960"/>
                  </a:cubicBezTo>
                  <a:close/>
                  <a:moveTo>
                    <a:pt x="938802" y="803910"/>
                  </a:moveTo>
                  <a:lnTo>
                    <a:pt x="938802" y="805815"/>
                  </a:lnTo>
                  <a:lnTo>
                    <a:pt x="937850" y="805815"/>
                  </a:lnTo>
                  <a:lnTo>
                    <a:pt x="938802" y="803910"/>
                  </a:lnTo>
                  <a:close/>
                </a:path>
              </a:pathLst>
            </a:custGeom>
            <a:solidFill>
              <a:schemeClr val="accent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a:cs typeface="+mn-cs"/>
              </a:endParaRPr>
            </a:p>
          </p:txBody>
        </p:sp>
      </p:grpSp>
      <p:sp>
        <p:nvSpPr>
          <p:cNvPr id="9" name="Rectangle 8">
            <a:extLst>
              <a:ext uri="{FF2B5EF4-FFF2-40B4-BE49-F238E27FC236}">
                <a16:creationId xmlns:a16="http://schemas.microsoft.com/office/drawing/2014/main" id="{178293FE-E7DC-49F8-92BC-82A599D6E50A}"/>
              </a:ext>
            </a:extLst>
          </p:cNvPr>
          <p:cNvSpPr/>
          <p:nvPr userDrawn="1"/>
        </p:nvSpPr>
        <p:spPr>
          <a:xfrm>
            <a:off x="4724400" y="1088409"/>
            <a:ext cx="2743200" cy="9144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cs typeface="+mn-cs"/>
            </a:endParaRPr>
          </a:p>
        </p:txBody>
      </p:sp>
    </p:spTree>
    <p:extLst>
      <p:ext uri="{BB962C8B-B14F-4D97-AF65-F5344CB8AC3E}">
        <p14:creationId xmlns:p14="http://schemas.microsoft.com/office/powerpoint/2010/main" val="405176891"/>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5_Contents slide layout">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44C25B40-3937-47DD-9BA7-60F2D2F3358C}"/>
              </a:ext>
            </a:extLst>
          </p:cNvPr>
          <p:cNvGrpSpPr/>
          <p:nvPr userDrawn="1"/>
        </p:nvGrpSpPr>
        <p:grpSpPr>
          <a:xfrm>
            <a:off x="10836997" y="5709193"/>
            <a:ext cx="1183155" cy="960212"/>
            <a:chOff x="2002422" y="1255190"/>
            <a:chExt cx="6189146" cy="5022917"/>
          </a:xfrm>
        </p:grpSpPr>
        <p:grpSp>
          <p:nvGrpSpPr>
            <p:cNvPr id="13" name="Group 12">
              <a:extLst>
                <a:ext uri="{FF2B5EF4-FFF2-40B4-BE49-F238E27FC236}">
                  <a16:creationId xmlns:a16="http://schemas.microsoft.com/office/drawing/2014/main" id="{1A5082C4-9EBA-41EF-8E72-9DA721787C24}"/>
                </a:ext>
              </a:extLst>
            </p:cNvPr>
            <p:cNvGrpSpPr/>
            <p:nvPr/>
          </p:nvGrpSpPr>
          <p:grpSpPr>
            <a:xfrm>
              <a:off x="4066220" y="1255190"/>
              <a:ext cx="2502860" cy="4993119"/>
              <a:chOff x="4066220" y="1255190"/>
              <a:chExt cx="2502860" cy="4993119"/>
            </a:xfrm>
          </p:grpSpPr>
          <p:sp>
            <p:nvSpPr>
              <p:cNvPr id="20" name="Freeform: Shape 19">
                <a:extLst>
                  <a:ext uri="{FF2B5EF4-FFF2-40B4-BE49-F238E27FC236}">
                    <a16:creationId xmlns:a16="http://schemas.microsoft.com/office/drawing/2014/main" id="{7C3E8165-98D1-4F59-BD09-4830B0E802BD}"/>
                  </a:ext>
                </a:extLst>
              </p:cNvPr>
              <p:cNvSpPr/>
              <p:nvPr/>
            </p:nvSpPr>
            <p:spPr>
              <a:xfrm>
                <a:off x="4066220" y="1255190"/>
                <a:ext cx="2502860" cy="3992660"/>
              </a:xfrm>
              <a:custGeom>
                <a:avLst/>
                <a:gdLst>
                  <a:gd name="connsiteX0" fmla="*/ 149268 w 339665"/>
                  <a:gd name="connsiteY0" fmla="*/ 540137 h 541846"/>
                  <a:gd name="connsiteX1" fmla="*/ 38473 w 339665"/>
                  <a:gd name="connsiteY1" fmla="*/ 539328 h 541846"/>
                  <a:gd name="connsiteX2" fmla="*/ 10976 w 339665"/>
                  <a:gd name="connsiteY2" fmla="*/ 493231 h 541846"/>
                  <a:gd name="connsiteX3" fmla="*/ 40899 w 339665"/>
                  <a:gd name="connsiteY3" fmla="*/ 435002 h 541846"/>
                  <a:gd name="connsiteX4" fmla="*/ 12593 w 339665"/>
                  <a:gd name="connsiteY4" fmla="*/ 383244 h 541846"/>
                  <a:gd name="connsiteX5" fmla="*/ 33620 w 339665"/>
                  <a:gd name="connsiteY5" fmla="*/ 343616 h 541846"/>
                  <a:gd name="connsiteX6" fmla="*/ 53838 w 339665"/>
                  <a:gd name="connsiteY6" fmla="*/ 306415 h 541846"/>
                  <a:gd name="connsiteX7" fmla="*/ 50604 w 339665"/>
                  <a:gd name="connsiteY7" fmla="*/ 302372 h 541846"/>
                  <a:gd name="connsiteX8" fmla="*/ 19063 w 339665"/>
                  <a:gd name="connsiteY8" fmla="*/ 240908 h 541846"/>
                  <a:gd name="connsiteX9" fmla="*/ 145225 w 339665"/>
                  <a:gd name="connsiteY9" fmla="*/ 24169 h 541846"/>
                  <a:gd name="connsiteX10" fmla="*/ 192939 w 339665"/>
                  <a:gd name="connsiteY10" fmla="*/ 22552 h 541846"/>
                  <a:gd name="connsiteX11" fmla="*/ 333658 w 339665"/>
                  <a:gd name="connsiteY11" fmla="*/ 265170 h 541846"/>
                  <a:gd name="connsiteX12" fmla="*/ 311822 w 339665"/>
                  <a:gd name="connsiteY12" fmla="*/ 299945 h 541846"/>
                  <a:gd name="connsiteX13" fmla="*/ 297265 w 339665"/>
                  <a:gd name="connsiteY13" fmla="*/ 329868 h 541846"/>
                  <a:gd name="connsiteX14" fmla="*/ 326379 w 339665"/>
                  <a:gd name="connsiteY14" fmla="*/ 381627 h 541846"/>
                  <a:gd name="connsiteX15" fmla="*/ 298883 w 339665"/>
                  <a:gd name="connsiteY15" fmla="*/ 434194 h 541846"/>
                  <a:gd name="connsiteX16" fmla="*/ 336084 w 339665"/>
                  <a:gd name="connsiteY16" fmla="*/ 506979 h 541846"/>
                  <a:gd name="connsiteX17" fmla="*/ 321527 w 339665"/>
                  <a:gd name="connsiteY17" fmla="*/ 536093 h 541846"/>
                  <a:gd name="connsiteX18" fmla="*/ 199409 w 339665"/>
                  <a:gd name="connsiteY18" fmla="*/ 540946 h 541846"/>
                  <a:gd name="connsiteX19" fmla="*/ 149268 w 339665"/>
                  <a:gd name="connsiteY19" fmla="*/ 540137 h 5418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339665" h="541846">
                    <a:moveTo>
                      <a:pt x="149268" y="540137"/>
                    </a:moveTo>
                    <a:cubicBezTo>
                      <a:pt x="112067" y="540137"/>
                      <a:pt x="75674" y="540137"/>
                      <a:pt x="38473" y="539328"/>
                    </a:cubicBezTo>
                    <a:cubicBezTo>
                      <a:pt x="-2772" y="538520"/>
                      <a:pt x="-6816" y="531241"/>
                      <a:pt x="10976" y="493231"/>
                    </a:cubicBezTo>
                    <a:cubicBezTo>
                      <a:pt x="19872" y="473822"/>
                      <a:pt x="30385" y="454412"/>
                      <a:pt x="40899" y="435002"/>
                    </a:cubicBezTo>
                    <a:cubicBezTo>
                      <a:pt x="-6007" y="426915"/>
                      <a:pt x="-7625" y="423681"/>
                      <a:pt x="12593" y="383244"/>
                    </a:cubicBezTo>
                    <a:cubicBezTo>
                      <a:pt x="19063" y="369496"/>
                      <a:pt x="26342" y="356556"/>
                      <a:pt x="33620" y="343616"/>
                    </a:cubicBezTo>
                    <a:cubicBezTo>
                      <a:pt x="40090" y="330677"/>
                      <a:pt x="47369" y="317737"/>
                      <a:pt x="53838" y="306415"/>
                    </a:cubicBezTo>
                    <a:cubicBezTo>
                      <a:pt x="52221" y="303989"/>
                      <a:pt x="51412" y="302372"/>
                      <a:pt x="50604" y="302372"/>
                    </a:cubicBezTo>
                    <a:cubicBezTo>
                      <a:pt x="-9242" y="295902"/>
                      <a:pt x="-10860" y="295093"/>
                      <a:pt x="19063" y="240908"/>
                    </a:cubicBezTo>
                    <a:cubicBezTo>
                      <a:pt x="59500" y="168123"/>
                      <a:pt x="101553" y="96146"/>
                      <a:pt x="145225" y="24169"/>
                    </a:cubicBezTo>
                    <a:cubicBezTo>
                      <a:pt x="163825" y="-7371"/>
                      <a:pt x="173530" y="-8180"/>
                      <a:pt x="192939" y="22552"/>
                    </a:cubicBezTo>
                    <a:cubicBezTo>
                      <a:pt x="244698" y="100998"/>
                      <a:pt x="289178" y="182680"/>
                      <a:pt x="333658" y="265170"/>
                    </a:cubicBezTo>
                    <a:cubicBezTo>
                      <a:pt x="347406" y="290241"/>
                      <a:pt x="341745" y="299136"/>
                      <a:pt x="311822" y="299945"/>
                    </a:cubicBezTo>
                    <a:cubicBezTo>
                      <a:pt x="283517" y="300754"/>
                      <a:pt x="281899" y="308841"/>
                      <a:pt x="297265" y="329868"/>
                    </a:cubicBezTo>
                    <a:cubicBezTo>
                      <a:pt x="308587" y="346042"/>
                      <a:pt x="317483" y="363835"/>
                      <a:pt x="326379" y="381627"/>
                    </a:cubicBezTo>
                    <a:cubicBezTo>
                      <a:pt x="348215" y="423681"/>
                      <a:pt x="346597" y="426915"/>
                      <a:pt x="298883" y="434194"/>
                    </a:cubicBezTo>
                    <a:cubicBezTo>
                      <a:pt x="311822" y="459264"/>
                      <a:pt x="323953" y="482717"/>
                      <a:pt x="336084" y="506979"/>
                    </a:cubicBezTo>
                    <a:cubicBezTo>
                      <a:pt x="344171" y="523154"/>
                      <a:pt x="340936" y="532050"/>
                      <a:pt x="321527" y="536093"/>
                    </a:cubicBezTo>
                    <a:cubicBezTo>
                      <a:pt x="281091" y="544180"/>
                      <a:pt x="239846" y="538520"/>
                      <a:pt x="199409" y="540946"/>
                    </a:cubicBezTo>
                    <a:cubicBezTo>
                      <a:pt x="181617" y="550651"/>
                      <a:pt x="165443" y="551459"/>
                      <a:pt x="149268" y="540137"/>
                    </a:cubicBezTo>
                    <a:close/>
                  </a:path>
                </a:pathLst>
              </a:custGeom>
              <a:solidFill>
                <a:srgbClr val="44A900"/>
              </a:solidFill>
              <a:ln w="808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a:cs typeface="+mn-cs"/>
                </a:endParaRPr>
              </a:p>
            </p:txBody>
          </p:sp>
          <p:sp>
            <p:nvSpPr>
              <p:cNvPr id="21" name="Freeform: Shape 20">
                <a:extLst>
                  <a:ext uri="{FF2B5EF4-FFF2-40B4-BE49-F238E27FC236}">
                    <a16:creationId xmlns:a16="http://schemas.microsoft.com/office/drawing/2014/main" id="{17AC9E1C-756A-46FD-9EA2-93B7CCC653FE}"/>
                  </a:ext>
                </a:extLst>
              </p:cNvPr>
              <p:cNvSpPr/>
              <p:nvPr/>
            </p:nvSpPr>
            <p:spPr>
              <a:xfrm>
                <a:off x="5079283" y="5235250"/>
                <a:ext cx="476734" cy="1013059"/>
              </a:xfrm>
              <a:custGeom>
                <a:avLst/>
                <a:gdLst>
                  <a:gd name="connsiteX0" fmla="*/ 11563 w 64698"/>
                  <a:gd name="connsiteY0" fmla="*/ 0 h 137483"/>
                  <a:gd name="connsiteX1" fmla="*/ 60895 w 64698"/>
                  <a:gd name="connsiteY1" fmla="*/ 0 h 137483"/>
                  <a:gd name="connsiteX2" fmla="*/ 72217 w 64698"/>
                  <a:gd name="connsiteY2" fmla="*/ 100282 h 137483"/>
                  <a:gd name="connsiteX3" fmla="*/ 37442 w 64698"/>
                  <a:gd name="connsiteY3" fmla="*/ 142336 h 137483"/>
                  <a:gd name="connsiteX4" fmla="*/ 241 w 64698"/>
                  <a:gd name="connsiteY4" fmla="*/ 99474 h 137483"/>
                  <a:gd name="connsiteX5" fmla="*/ 11563 w 64698"/>
                  <a:gd name="connsiteY5" fmla="*/ 0 h 1374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4698" h="137483">
                    <a:moveTo>
                      <a:pt x="11563" y="0"/>
                    </a:moveTo>
                    <a:cubicBezTo>
                      <a:pt x="27737" y="0"/>
                      <a:pt x="44721" y="0"/>
                      <a:pt x="60895" y="0"/>
                    </a:cubicBezTo>
                    <a:cubicBezTo>
                      <a:pt x="64939" y="33158"/>
                      <a:pt x="68982" y="67125"/>
                      <a:pt x="72217" y="100282"/>
                    </a:cubicBezTo>
                    <a:cubicBezTo>
                      <a:pt x="74643" y="125353"/>
                      <a:pt x="62512" y="140719"/>
                      <a:pt x="37442" y="142336"/>
                    </a:cubicBezTo>
                    <a:cubicBezTo>
                      <a:pt x="13989" y="143954"/>
                      <a:pt x="-2186" y="126970"/>
                      <a:pt x="241" y="99474"/>
                    </a:cubicBezTo>
                    <a:cubicBezTo>
                      <a:pt x="1858" y="67125"/>
                      <a:pt x="7519" y="33158"/>
                      <a:pt x="11563" y="0"/>
                    </a:cubicBezTo>
                    <a:close/>
                  </a:path>
                </a:pathLst>
              </a:custGeom>
              <a:solidFill>
                <a:schemeClr val="accent1"/>
              </a:solidFill>
              <a:ln w="808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a:cs typeface="+mn-cs"/>
                </a:endParaRPr>
              </a:p>
            </p:txBody>
          </p:sp>
        </p:grpSp>
        <p:grpSp>
          <p:nvGrpSpPr>
            <p:cNvPr id="14" name="Group 13">
              <a:extLst>
                <a:ext uri="{FF2B5EF4-FFF2-40B4-BE49-F238E27FC236}">
                  <a16:creationId xmlns:a16="http://schemas.microsoft.com/office/drawing/2014/main" id="{93C8A568-79DF-424B-BBFA-913A3A069F6F}"/>
                </a:ext>
              </a:extLst>
            </p:cNvPr>
            <p:cNvGrpSpPr/>
            <p:nvPr/>
          </p:nvGrpSpPr>
          <p:grpSpPr>
            <a:xfrm>
              <a:off x="7007595" y="3916121"/>
              <a:ext cx="1183973" cy="2361986"/>
              <a:chOff x="4066220" y="1255190"/>
              <a:chExt cx="2502860" cy="4993119"/>
            </a:xfrm>
          </p:grpSpPr>
          <p:sp>
            <p:nvSpPr>
              <p:cNvPr id="18" name="Freeform: Shape 17">
                <a:extLst>
                  <a:ext uri="{FF2B5EF4-FFF2-40B4-BE49-F238E27FC236}">
                    <a16:creationId xmlns:a16="http://schemas.microsoft.com/office/drawing/2014/main" id="{38691E0A-6990-49B2-A20A-2333F4510540}"/>
                  </a:ext>
                </a:extLst>
              </p:cNvPr>
              <p:cNvSpPr/>
              <p:nvPr/>
            </p:nvSpPr>
            <p:spPr>
              <a:xfrm>
                <a:off x="4066220" y="1255190"/>
                <a:ext cx="2502860" cy="3992660"/>
              </a:xfrm>
              <a:custGeom>
                <a:avLst/>
                <a:gdLst>
                  <a:gd name="connsiteX0" fmla="*/ 149268 w 339665"/>
                  <a:gd name="connsiteY0" fmla="*/ 540137 h 541846"/>
                  <a:gd name="connsiteX1" fmla="*/ 38473 w 339665"/>
                  <a:gd name="connsiteY1" fmla="*/ 539328 h 541846"/>
                  <a:gd name="connsiteX2" fmla="*/ 10976 w 339665"/>
                  <a:gd name="connsiteY2" fmla="*/ 493231 h 541846"/>
                  <a:gd name="connsiteX3" fmla="*/ 40899 w 339665"/>
                  <a:gd name="connsiteY3" fmla="*/ 435002 h 541846"/>
                  <a:gd name="connsiteX4" fmla="*/ 12593 w 339665"/>
                  <a:gd name="connsiteY4" fmla="*/ 383244 h 541846"/>
                  <a:gd name="connsiteX5" fmla="*/ 33620 w 339665"/>
                  <a:gd name="connsiteY5" fmla="*/ 343616 h 541846"/>
                  <a:gd name="connsiteX6" fmla="*/ 53838 w 339665"/>
                  <a:gd name="connsiteY6" fmla="*/ 306415 h 541846"/>
                  <a:gd name="connsiteX7" fmla="*/ 50604 w 339665"/>
                  <a:gd name="connsiteY7" fmla="*/ 302372 h 541846"/>
                  <a:gd name="connsiteX8" fmla="*/ 19063 w 339665"/>
                  <a:gd name="connsiteY8" fmla="*/ 240908 h 541846"/>
                  <a:gd name="connsiteX9" fmla="*/ 145225 w 339665"/>
                  <a:gd name="connsiteY9" fmla="*/ 24169 h 541846"/>
                  <a:gd name="connsiteX10" fmla="*/ 192939 w 339665"/>
                  <a:gd name="connsiteY10" fmla="*/ 22552 h 541846"/>
                  <a:gd name="connsiteX11" fmla="*/ 333658 w 339665"/>
                  <a:gd name="connsiteY11" fmla="*/ 265170 h 541846"/>
                  <a:gd name="connsiteX12" fmla="*/ 311822 w 339665"/>
                  <a:gd name="connsiteY12" fmla="*/ 299945 h 541846"/>
                  <a:gd name="connsiteX13" fmla="*/ 297265 w 339665"/>
                  <a:gd name="connsiteY13" fmla="*/ 329868 h 541846"/>
                  <a:gd name="connsiteX14" fmla="*/ 326379 w 339665"/>
                  <a:gd name="connsiteY14" fmla="*/ 381627 h 541846"/>
                  <a:gd name="connsiteX15" fmla="*/ 298883 w 339665"/>
                  <a:gd name="connsiteY15" fmla="*/ 434194 h 541846"/>
                  <a:gd name="connsiteX16" fmla="*/ 336084 w 339665"/>
                  <a:gd name="connsiteY16" fmla="*/ 506979 h 541846"/>
                  <a:gd name="connsiteX17" fmla="*/ 321527 w 339665"/>
                  <a:gd name="connsiteY17" fmla="*/ 536093 h 541846"/>
                  <a:gd name="connsiteX18" fmla="*/ 199409 w 339665"/>
                  <a:gd name="connsiteY18" fmla="*/ 540946 h 541846"/>
                  <a:gd name="connsiteX19" fmla="*/ 149268 w 339665"/>
                  <a:gd name="connsiteY19" fmla="*/ 540137 h 5418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339665" h="541846">
                    <a:moveTo>
                      <a:pt x="149268" y="540137"/>
                    </a:moveTo>
                    <a:cubicBezTo>
                      <a:pt x="112067" y="540137"/>
                      <a:pt x="75674" y="540137"/>
                      <a:pt x="38473" y="539328"/>
                    </a:cubicBezTo>
                    <a:cubicBezTo>
                      <a:pt x="-2772" y="538520"/>
                      <a:pt x="-6816" y="531241"/>
                      <a:pt x="10976" y="493231"/>
                    </a:cubicBezTo>
                    <a:cubicBezTo>
                      <a:pt x="19872" y="473822"/>
                      <a:pt x="30385" y="454412"/>
                      <a:pt x="40899" y="435002"/>
                    </a:cubicBezTo>
                    <a:cubicBezTo>
                      <a:pt x="-6007" y="426915"/>
                      <a:pt x="-7625" y="423681"/>
                      <a:pt x="12593" y="383244"/>
                    </a:cubicBezTo>
                    <a:cubicBezTo>
                      <a:pt x="19063" y="369496"/>
                      <a:pt x="26342" y="356556"/>
                      <a:pt x="33620" y="343616"/>
                    </a:cubicBezTo>
                    <a:cubicBezTo>
                      <a:pt x="40090" y="330677"/>
                      <a:pt x="47369" y="317737"/>
                      <a:pt x="53838" y="306415"/>
                    </a:cubicBezTo>
                    <a:cubicBezTo>
                      <a:pt x="52221" y="303989"/>
                      <a:pt x="51412" y="302372"/>
                      <a:pt x="50604" y="302372"/>
                    </a:cubicBezTo>
                    <a:cubicBezTo>
                      <a:pt x="-9242" y="295902"/>
                      <a:pt x="-10860" y="295093"/>
                      <a:pt x="19063" y="240908"/>
                    </a:cubicBezTo>
                    <a:cubicBezTo>
                      <a:pt x="59500" y="168123"/>
                      <a:pt x="101553" y="96146"/>
                      <a:pt x="145225" y="24169"/>
                    </a:cubicBezTo>
                    <a:cubicBezTo>
                      <a:pt x="163825" y="-7371"/>
                      <a:pt x="173530" y="-8180"/>
                      <a:pt x="192939" y="22552"/>
                    </a:cubicBezTo>
                    <a:cubicBezTo>
                      <a:pt x="244698" y="100998"/>
                      <a:pt x="289178" y="182680"/>
                      <a:pt x="333658" y="265170"/>
                    </a:cubicBezTo>
                    <a:cubicBezTo>
                      <a:pt x="347406" y="290241"/>
                      <a:pt x="341745" y="299136"/>
                      <a:pt x="311822" y="299945"/>
                    </a:cubicBezTo>
                    <a:cubicBezTo>
                      <a:pt x="283517" y="300754"/>
                      <a:pt x="281899" y="308841"/>
                      <a:pt x="297265" y="329868"/>
                    </a:cubicBezTo>
                    <a:cubicBezTo>
                      <a:pt x="308587" y="346042"/>
                      <a:pt x="317483" y="363835"/>
                      <a:pt x="326379" y="381627"/>
                    </a:cubicBezTo>
                    <a:cubicBezTo>
                      <a:pt x="348215" y="423681"/>
                      <a:pt x="346597" y="426915"/>
                      <a:pt x="298883" y="434194"/>
                    </a:cubicBezTo>
                    <a:cubicBezTo>
                      <a:pt x="311822" y="459264"/>
                      <a:pt x="323953" y="482717"/>
                      <a:pt x="336084" y="506979"/>
                    </a:cubicBezTo>
                    <a:cubicBezTo>
                      <a:pt x="344171" y="523154"/>
                      <a:pt x="340936" y="532050"/>
                      <a:pt x="321527" y="536093"/>
                    </a:cubicBezTo>
                    <a:cubicBezTo>
                      <a:pt x="281091" y="544180"/>
                      <a:pt x="239846" y="538520"/>
                      <a:pt x="199409" y="540946"/>
                    </a:cubicBezTo>
                    <a:cubicBezTo>
                      <a:pt x="181617" y="550651"/>
                      <a:pt x="165443" y="551459"/>
                      <a:pt x="149268" y="540137"/>
                    </a:cubicBezTo>
                    <a:close/>
                  </a:path>
                </a:pathLst>
              </a:custGeom>
              <a:solidFill>
                <a:srgbClr val="44A900"/>
              </a:solidFill>
              <a:ln w="808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a:cs typeface="+mn-cs"/>
                </a:endParaRPr>
              </a:p>
            </p:txBody>
          </p:sp>
          <p:sp>
            <p:nvSpPr>
              <p:cNvPr id="19" name="Freeform: Shape 18">
                <a:extLst>
                  <a:ext uri="{FF2B5EF4-FFF2-40B4-BE49-F238E27FC236}">
                    <a16:creationId xmlns:a16="http://schemas.microsoft.com/office/drawing/2014/main" id="{AA529930-80C2-42BD-B904-6D37436CC794}"/>
                  </a:ext>
                </a:extLst>
              </p:cNvPr>
              <p:cNvSpPr/>
              <p:nvPr/>
            </p:nvSpPr>
            <p:spPr>
              <a:xfrm>
                <a:off x="5079283" y="5235250"/>
                <a:ext cx="476734" cy="1013059"/>
              </a:xfrm>
              <a:custGeom>
                <a:avLst/>
                <a:gdLst>
                  <a:gd name="connsiteX0" fmla="*/ 11563 w 64698"/>
                  <a:gd name="connsiteY0" fmla="*/ 0 h 137483"/>
                  <a:gd name="connsiteX1" fmla="*/ 60895 w 64698"/>
                  <a:gd name="connsiteY1" fmla="*/ 0 h 137483"/>
                  <a:gd name="connsiteX2" fmla="*/ 72217 w 64698"/>
                  <a:gd name="connsiteY2" fmla="*/ 100282 h 137483"/>
                  <a:gd name="connsiteX3" fmla="*/ 37442 w 64698"/>
                  <a:gd name="connsiteY3" fmla="*/ 142336 h 137483"/>
                  <a:gd name="connsiteX4" fmla="*/ 241 w 64698"/>
                  <a:gd name="connsiteY4" fmla="*/ 99474 h 137483"/>
                  <a:gd name="connsiteX5" fmla="*/ 11563 w 64698"/>
                  <a:gd name="connsiteY5" fmla="*/ 0 h 1374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4698" h="137483">
                    <a:moveTo>
                      <a:pt x="11563" y="0"/>
                    </a:moveTo>
                    <a:cubicBezTo>
                      <a:pt x="27737" y="0"/>
                      <a:pt x="44721" y="0"/>
                      <a:pt x="60895" y="0"/>
                    </a:cubicBezTo>
                    <a:cubicBezTo>
                      <a:pt x="64939" y="33158"/>
                      <a:pt x="68982" y="67125"/>
                      <a:pt x="72217" y="100282"/>
                    </a:cubicBezTo>
                    <a:cubicBezTo>
                      <a:pt x="74643" y="125353"/>
                      <a:pt x="62512" y="140719"/>
                      <a:pt x="37442" y="142336"/>
                    </a:cubicBezTo>
                    <a:cubicBezTo>
                      <a:pt x="13989" y="143954"/>
                      <a:pt x="-2186" y="126970"/>
                      <a:pt x="241" y="99474"/>
                    </a:cubicBezTo>
                    <a:cubicBezTo>
                      <a:pt x="1858" y="67125"/>
                      <a:pt x="7519" y="33158"/>
                      <a:pt x="11563" y="0"/>
                    </a:cubicBezTo>
                    <a:close/>
                  </a:path>
                </a:pathLst>
              </a:custGeom>
              <a:solidFill>
                <a:schemeClr val="accent1"/>
              </a:solidFill>
              <a:ln w="808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a:cs typeface="+mn-cs"/>
                </a:endParaRPr>
              </a:p>
            </p:txBody>
          </p:sp>
        </p:grpSp>
        <p:grpSp>
          <p:nvGrpSpPr>
            <p:cNvPr id="15" name="Group 14">
              <a:extLst>
                <a:ext uri="{FF2B5EF4-FFF2-40B4-BE49-F238E27FC236}">
                  <a16:creationId xmlns:a16="http://schemas.microsoft.com/office/drawing/2014/main" id="{56284010-8CE3-4BAB-AFF9-F4EB0231B7FE}"/>
                </a:ext>
              </a:extLst>
            </p:cNvPr>
            <p:cNvGrpSpPr/>
            <p:nvPr/>
          </p:nvGrpSpPr>
          <p:grpSpPr>
            <a:xfrm>
              <a:off x="2002422" y="2928902"/>
              <a:ext cx="1678828" cy="3349205"/>
              <a:chOff x="4066220" y="1255190"/>
              <a:chExt cx="2502860" cy="4993119"/>
            </a:xfrm>
          </p:grpSpPr>
          <p:sp>
            <p:nvSpPr>
              <p:cNvPr id="16" name="Freeform: Shape 15">
                <a:extLst>
                  <a:ext uri="{FF2B5EF4-FFF2-40B4-BE49-F238E27FC236}">
                    <a16:creationId xmlns:a16="http://schemas.microsoft.com/office/drawing/2014/main" id="{27FCD647-F810-472D-91E2-FC735A2D5BBB}"/>
                  </a:ext>
                </a:extLst>
              </p:cNvPr>
              <p:cNvSpPr/>
              <p:nvPr/>
            </p:nvSpPr>
            <p:spPr>
              <a:xfrm>
                <a:off x="4066220" y="1255190"/>
                <a:ext cx="2502860" cy="3992660"/>
              </a:xfrm>
              <a:custGeom>
                <a:avLst/>
                <a:gdLst>
                  <a:gd name="connsiteX0" fmla="*/ 149268 w 339665"/>
                  <a:gd name="connsiteY0" fmla="*/ 540137 h 541846"/>
                  <a:gd name="connsiteX1" fmla="*/ 38473 w 339665"/>
                  <a:gd name="connsiteY1" fmla="*/ 539328 h 541846"/>
                  <a:gd name="connsiteX2" fmla="*/ 10976 w 339665"/>
                  <a:gd name="connsiteY2" fmla="*/ 493231 h 541846"/>
                  <a:gd name="connsiteX3" fmla="*/ 40899 w 339665"/>
                  <a:gd name="connsiteY3" fmla="*/ 435002 h 541846"/>
                  <a:gd name="connsiteX4" fmla="*/ 12593 w 339665"/>
                  <a:gd name="connsiteY4" fmla="*/ 383244 h 541846"/>
                  <a:gd name="connsiteX5" fmla="*/ 33620 w 339665"/>
                  <a:gd name="connsiteY5" fmla="*/ 343616 h 541846"/>
                  <a:gd name="connsiteX6" fmla="*/ 53838 w 339665"/>
                  <a:gd name="connsiteY6" fmla="*/ 306415 h 541846"/>
                  <a:gd name="connsiteX7" fmla="*/ 50604 w 339665"/>
                  <a:gd name="connsiteY7" fmla="*/ 302372 h 541846"/>
                  <a:gd name="connsiteX8" fmla="*/ 19063 w 339665"/>
                  <a:gd name="connsiteY8" fmla="*/ 240908 h 541846"/>
                  <a:gd name="connsiteX9" fmla="*/ 145225 w 339665"/>
                  <a:gd name="connsiteY9" fmla="*/ 24169 h 541846"/>
                  <a:gd name="connsiteX10" fmla="*/ 192939 w 339665"/>
                  <a:gd name="connsiteY10" fmla="*/ 22552 h 541846"/>
                  <a:gd name="connsiteX11" fmla="*/ 333658 w 339665"/>
                  <a:gd name="connsiteY11" fmla="*/ 265170 h 541846"/>
                  <a:gd name="connsiteX12" fmla="*/ 311822 w 339665"/>
                  <a:gd name="connsiteY12" fmla="*/ 299945 h 541846"/>
                  <a:gd name="connsiteX13" fmla="*/ 297265 w 339665"/>
                  <a:gd name="connsiteY13" fmla="*/ 329868 h 541846"/>
                  <a:gd name="connsiteX14" fmla="*/ 326379 w 339665"/>
                  <a:gd name="connsiteY14" fmla="*/ 381627 h 541846"/>
                  <a:gd name="connsiteX15" fmla="*/ 298883 w 339665"/>
                  <a:gd name="connsiteY15" fmla="*/ 434194 h 541846"/>
                  <a:gd name="connsiteX16" fmla="*/ 336084 w 339665"/>
                  <a:gd name="connsiteY16" fmla="*/ 506979 h 541846"/>
                  <a:gd name="connsiteX17" fmla="*/ 321527 w 339665"/>
                  <a:gd name="connsiteY17" fmla="*/ 536093 h 541846"/>
                  <a:gd name="connsiteX18" fmla="*/ 199409 w 339665"/>
                  <a:gd name="connsiteY18" fmla="*/ 540946 h 541846"/>
                  <a:gd name="connsiteX19" fmla="*/ 149268 w 339665"/>
                  <a:gd name="connsiteY19" fmla="*/ 540137 h 5418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339665" h="541846">
                    <a:moveTo>
                      <a:pt x="149268" y="540137"/>
                    </a:moveTo>
                    <a:cubicBezTo>
                      <a:pt x="112067" y="540137"/>
                      <a:pt x="75674" y="540137"/>
                      <a:pt x="38473" y="539328"/>
                    </a:cubicBezTo>
                    <a:cubicBezTo>
                      <a:pt x="-2772" y="538520"/>
                      <a:pt x="-6816" y="531241"/>
                      <a:pt x="10976" y="493231"/>
                    </a:cubicBezTo>
                    <a:cubicBezTo>
                      <a:pt x="19872" y="473822"/>
                      <a:pt x="30385" y="454412"/>
                      <a:pt x="40899" y="435002"/>
                    </a:cubicBezTo>
                    <a:cubicBezTo>
                      <a:pt x="-6007" y="426915"/>
                      <a:pt x="-7625" y="423681"/>
                      <a:pt x="12593" y="383244"/>
                    </a:cubicBezTo>
                    <a:cubicBezTo>
                      <a:pt x="19063" y="369496"/>
                      <a:pt x="26342" y="356556"/>
                      <a:pt x="33620" y="343616"/>
                    </a:cubicBezTo>
                    <a:cubicBezTo>
                      <a:pt x="40090" y="330677"/>
                      <a:pt x="47369" y="317737"/>
                      <a:pt x="53838" y="306415"/>
                    </a:cubicBezTo>
                    <a:cubicBezTo>
                      <a:pt x="52221" y="303989"/>
                      <a:pt x="51412" y="302372"/>
                      <a:pt x="50604" y="302372"/>
                    </a:cubicBezTo>
                    <a:cubicBezTo>
                      <a:pt x="-9242" y="295902"/>
                      <a:pt x="-10860" y="295093"/>
                      <a:pt x="19063" y="240908"/>
                    </a:cubicBezTo>
                    <a:cubicBezTo>
                      <a:pt x="59500" y="168123"/>
                      <a:pt x="101553" y="96146"/>
                      <a:pt x="145225" y="24169"/>
                    </a:cubicBezTo>
                    <a:cubicBezTo>
                      <a:pt x="163825" y="-7371"/>
                      <a:pt x="173530" y="-8180"/>
                      <a:pt x="192939" y="22552"/>
                    </a:cubicBezTo>
                    <a:cubicBezTo>
                      <a:pt x="244698" y="100998"/>
                      <a:pt x="289178" y="182680"/>
                      <a:pt x="333658" y="265170"/>
                    </a:cubicBezTo>
                    <a:cubicBezTo>
                      <a:pt x="347406" y="290241"/>
                      <a:pt x="341745" y="299136"/>
                      <a:pt x="311822" y="299945"/>
                    </a:cubicBezTo>
                    <a:cubicBezTo>
                      <a:pt x="283517" y="300754"/>
                      <a:pt x="281899" y="308841"/>
                      <a:pt x="297265" y="329868"/>
                    </a:cubicBezTo>
                    <a:cubicBezTo>
                      <a:pt x="308587" y="346042"/>
                      <a:pt x="317483" y="363835"/>
                      <a:pt x="326379" y="381627"/>
                    </a:cubicBezTo>
                    <a:cubicBezTo>
                      <a:pt x="348215" y="423681"/>
                      <a:pt x="346597" y="426915"/>
                      <a:pt x="298883" y="434194"/>
                    </a:cubicBezTo>
                    <a:cubicBezTo>
                      <a:pt x="311822" y="459264"/>
                      <a:pt x="323953" y="482717"/>
                      <a:pt x="336084" y="506979"/>
                    </a:cubicBezTo>
                    <a:cubicBezTo>
                      <a:pt x="344171" y="523154"/>
                      <a:pt x="340936" y="532050"/>
                      <a:pt x="321527" y="536093"/>
                    </a:cubicBezTo>
                    <a:cubicBezTo>
                      <a:pt x="281091" y="544180"/>
                      <a:pt x="239846" y="538520"/>
                      <a:pt x="199409" y="540946"/>
                    </a:cubicBezTo>
                    <a:cubicBezTo>
                      <a:pt x="181617" y="550651"/>
                      <a:pt x="165443" y="551459"/>
                      <a:pt x="149268" y="540137"/>
                    </a:cubicBezTo>
                    <a:close/>
                  </a:path>
                </a:pathLst>
              </a:custGeom>
              <a:solidFill>
                <a:srgbClr val="44A900"/>
              </a:solidFill>
              <a:ln w="808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a:cs typeface="+mn-cs"/>
                </a:endParaRPr>
              </a:p>
            </p:txBody>
          </p:sp>
          <p:sp>
            <p:nvSpPr>
              <p:cNvPr id="17" name="Freeform: Shape 16">
                <a:extLst>
                  <a:ext uri="{FF2B5EF4-FFF2-40B4-BE49-F238E27FC236}">
                    <a16:creationId xmlns:a16="http://schemas.microsoft.com/office/drawing/2014/main" id="{8BE33EC7-6FEC-434B-8701-72986E8D481A}"/>
                  </a:ext>
                </a:extLst>
              </p:cNvPr>
              <p:cNvSpPr/>
              <p:nvPr/>
            </p:nvSpPr>
            <p:spPr>
              <a:xfrm>
                <a:off x="5079283" y="5235250"/>
                <a:ext cx="476734" cy="1013059"/>
              </a:xfrm>
              <a:custGeom>
                <a:avLst/>
                <a:gdLst>
                  <a:gd name="connsiteX0" fmla="*/ 11563 w 64698"/>
                  <a:gd name="connsiteY0" fmla="*/ 0 h 137483"/>
                  <a:gd name="connsiteX1" fmla="*/ 60895 w 64698"/>
                  <a:gd name="connsiteY1" fmla="*/ 0 h 137483"/>
                  <a:gd name="connsiteX2" fmla="*/ 72217 w 64698"/>
                  <a:gd name="connsiteY2" fmla="*/ 100282 h 137483"/>
                  <a:gd name="connsiteX3" fmla="*/ 37442 w 64698"/>
                  <a:gd name="connsiteY3" fmla="*/ 142336 h 137483"/>
                  <a:gd name="connsiteX4" fmla="*/ 241 w 64698"/>
                  <a:gd name="connsiteY4" fmla="*/ 99474 h 137483"/>
                  <a:gd name="connsiteX5" fmla="*/ 11563 w 64698"/>
                  <a:gd name="connsiteY5" fmla="*/ 0 h 1374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4698" h="137483">
                    <a:moveTo>
                      <a:pt x="11563" y="0"/>
                    </a:moveTo>
                    <a:cubicBezTo>
                      <a:pt x="27737" y="0"/>
                      <a:pt x="44721" y="0"/>
                      <a:pt x="60895" y="0"/>
                    </a:cubicBezTo>
                    <a:cubicBezTo>
                      <a:pt x="64939" y="33158"/>
                      <a:pt x="68982" y="67125"/>
                      <a:pt x="72217" y="100282"/>
                    </a:cubicBezTo>
                    <a:cubicBezTo>
                      <a:pt x="74643" y="125353"/>
                      <a:pt x="62512" y="140719"/>
                      <a:pt x="37442" y="142336"/>
                    </a:cubicBezTo>
                    <a:cubicBezTo>
                      <a:pt x="13989" y="143954"/>
                      <a:pt x="-2186" y="126970"/>
                      <a:pt x="241" y="99474"/>
                    </a:cubicBezTo>
                    <a:cubicBezTo>
                      <a:pt x="1858" y="67125"/>
                      <a:pt x="7519" y="33158"/>
                      <a:pt x="11563" y="0"/>
                    </a:cubicBezTo>
                    <a:close/>
                  </a:path>
                </a:pathLst>
              </a:custGeom>
              <a:solidFill>
                <a:schemeClr val="accent1"/>
              </a:solidFill>
              <a:ln w="808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a:cs typeface="+mn-cs"/>
                </a:endParaRPr>
              </a:p>
            </p:txBody>
          </p:sp>
        </p:grpSp>
      </p:grpSp>
      <p:sp>
        <p:nvSpPr>
          <p:cNvPr id="2" name="Text Placeholder 9">
            <a:extLst>
              <a:ext uri="{FF2B5EF4-FFF2-40B4-BE49-F238E27FC236}">
                <a16:creationId xmlns:a16="http://schemas.microsoft.com/office/drawing/2014/main" id="{23DE32A5-6181-4C51-AD5C-3F1A448478A1}"/>
              </a:ext>
            </a:extLst>
          </p:cNvPr>
          <p:cNvSpPr>
            <a:spLocks noGrp="1"/>
          </p:cNvSpPr>
          <p:nvPr>
            <p:ph type="body" sz="quarter" idx="10" hasCustomPrompt="1"/>
          </p:nvPr>
        </p:nvSpPr>
        <p:spPr>
          <a:xfrm>
            <a:off x="309402" y="339509"/>
            <a:ext cx="11573197" cy="724247"/>
          </a:xfrm>
          <a:prstGeom prst="rect">
            <a:avLst/>
          </a:prstGeom>
        </p:spPr>
        <p:txBody>
          <a:bodyPr anchor="ctr"/>
          <a:lstStyle>
            <a:lvl1pPr marL="0" indent="0" algn="ctr">
              <a:buNone/>
              <a:defRPr sz="5400" b="0" baseline="0">
                <a:solidFill>
                  <a:schemeClr val="accent2"/>
                </a:solidFill>
                <a:latin typeface="+mj-lt"/>
                <a:cs typeface="Arial" pitchFamily="34" charset="0"/>
              </a:defRPr>
            </a:lvl1pPr>
          </a:lstStyle>
          <a:p>
            <a:pPr lvl="0"/>
            <a:r>
              <a:rPr lang="en-US" altLang="ko-KR" dirty="0"/>
              <a:t>BASIC LAYOUT</a:t>
            </a:r>
          </a:p>
        </p:txBody>
      </p:sp>
      <p:grpSp>
        <p:nvGrpSpPr>
          <p:cNvPr id="3" name="Group 2">
            <a:extLst>
              <a:ext uri="{FF2B5EF4-FFF2-40B4-BE49-F238E27FC236}">
                <a16:creationId xmlns:a16="http://schemas.microsoft.com/office/drawing/2014/main" id="{CCE8807E-3F17-4430-BF37-7C1F8F1E7940}"/>
              </a:ext>
            </a:extLst>
          </p:cNvPr>
          <p:cNvGrpSpPr/>
          <p:nvPr userDrawn="1"/>
        </p:nvGrpSpPr>
        <p:grpSpPr>
          <a:xfrm rot="1888331">
            <a:off x="8522104" y="95153"/>
            <a:ext cx="612772" cy="525096"/>
            <a:chOff x="8426854" y="66578"/>
            <a:chExt cx="612772" cy="525096"/>
          </a:xfrm>
        </p:grpSpPr>
        <p:sp>
          <p:nvSpPr>
            <p:cNvPr id="4" name="Freeform: Shape 3">
              <a:extLst>
                <a:ext uri="{FF2B5EF4-FFF2-40B4-BE49-F238E27FC236}">
                  <a16:creationId xmlns:a16="http://schemas.microsoft.com/office/drawing/2014/main" id="{88076912-0E76-4FE2-9C1E-018AD997C16B}"/>
                </a:ext>
              </a:extLst>
            </p:cNvPr>
            <p:cNvSpPr/>
            <p:nvPr/>
          </p:nvSpPr>
          <p:spPr>
            <a:xfrm rot="2020309" flipH="1">
              <a:off x="8426854" y="66578"/>
              <a:ext cx="370727" cy="431438"/>
            </a:xfrm>
            <a:custGeom>
              <a:avLst/>
              <a:gdLst>
                <a:gd name="connsiteX0" fmla="*/ 316143 w 2733675"/>
                <a:gd name="connsiteY0" fmla="*/ 3128010 h 3181350"/>
                <a:gd name="connsiteX1" fmla="*/ 2161135 w 2733675"/>
                <a:gd name="connsiteY1" fmla="*/ 926782 h 3181350"/>
                <a:gd name="connsiteX2" fmla="*/ 2146848 w 2733675"/>
                <a:gd name="connsiteY2" fmla="*/ 956310 h 3181350"/>
                <a:gd name="connsiteX3" fmla="*/ 2131608 w 2733675"/>
                <a:gd name="connsiteY3" fmla="*/ 986790 h 3181350"/>
                <a:gd name="connsiteX4" fmla="*/ 977178 w 2733675"/>
                <a:gd name="connsiteY4" fmla="*/ 2490788 h 3181350"/>
                <a:gd name="connsiteX5" fmla="*/ 256135 w 2733675"/>
                <a:gd name="connsiteY5" fmla="*/ 3052763 h 3181350"/>
                <a:gd name="connsiteX6" fmla="*/ 222798 w 2733675"/>
                <a:gd name="connsiteY6" fmla="*/ 3041333 h 3181350"/>
                <a:gd name="connsiteX7" fmla="*/ 164695 w 2733675"/>
                <a:gd name="connsiteY7" fmla="*/ 2854642 h 3181350"/>
                <a:gd name="connsiteX8" fmla="*/ 22773 w 2733675"/>
                <a:gd name="connsiteY8" fmla="*/ 2218373 h 3181350"/>
                <a:gd name="connsiteX9" fmla="*/ 38965 w 2733675"/>
                <a:gd name="connsiteY9" fmla="*/ 1536382 h 3181350"/>
                <a:gd name="connsiteX10" fmla="*/ 212320 w 2733675"/>
                <a:gd name="connsiteY10" fmla="*/ 1156335 h 3181350"/>
                <a:gd name="connsiteX11" fmla="*/ 545695 w 2733675"/>
                <a:gd name="connsiteY11" fmla="*/ 865822 h 3181350"/>
                <a:gd name="connsiteX12" fmla="*/ 1077190 w 2733675"/>
                <a:gd name="connsiteY12" fmla="*/ 658177 h 3181350"/>
                <a:gd name="connsiteX13" fmla="*/ 1392468 w 2733675"/>
                <a:gd name="connsiteY13" fmla="*/ 579120 h 3181350"/>
                <a:gd name="connsiteX14" fmla="*/ 1986828 w 2733675"/>
                <a:gd name="connsiteY14" fmla="*/ 418147 h 3181350"/>
                <a:gd name="connsiteX15" fmla="*/ 2201140 w 2733675"/>
                <a:gd name="connsiteY15" fmla="*/ 322897 h 3181350"/>
                <a:gd name="connsiteX16" fmla="*/ 2529753 w 2733675"/>
                <a:gd name="connsiteY16" fmla="*/ 0 h 3181350"/>
                <a:gd name="connsiteX17" fmla="*/ 2555470 w 2733675"/>
                <a:gd name="connsiteY17" fmla="*/ 99060 h 3181350"/>
                <a:gd name="connsiteX18" fmla="*/ 2689773 w 2733675"/>
                <a:gd name="connsiteY18" fmla="*/ 775335 h 3181350"/>
                <a:gd name="connsiteX19" fmla="*/ 2726920 w 2733675"/>
                <a:gd name="connsiteY19" fmla="*/ 1599248 h 3181350"/>
                <a:gd name="connsiteX20" fmla="*/ 2524990 w 2733675"/>
                <a:gd name="connsiteY20" fmla="*/ 2387917 h 3181350"/>
                <a:gd name="connsiteX21" fmla="*/ 2271625 w 2733675"/>
                <a:gd name="connsiteY21" fmla="*/ 2735580 h 3181350"/>
                <a:gd name="connsiteX22" fmla="*/ 1782993 w 2733675"/>
                <a:gd name="connsiteY22" fmla="*/ 3046095 h 3181350"/>
                <a:gd name="connsiteX23" fmla="*/ 1406755 w 2733675"/>
                <a:gd name="connsiteY23" fmla="*/ 3146108 h 3181350"/>
                <a:gd name="connsiteX24" fmla="*/ 714288 w 2733675"/>
                <a:gd name="connsiteY24" fmla="*/ 3172778 h 3181350"/>
                <a:gd name="connsiteX25" fmla="*/ 334240 w 2733675"/>
                <a:gd name="connsiteY25" fmla="*/ 3129915 h 3181350"/>
                <a:gd name="connsiteX26" fmla="*/ 316143 w 2733675"/>
                <a:gd name="connsiteY26" fmla="*/ 3128010 h 3181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2733675" h="3181350">
                  <a:moveTo>
                    <a:pt x="316143" y="3128010"/>
                  </a:moveTo>
                  <a:cubicBezTo>
                    <a:pt x="1211493" y="2624138"/>
                    <a:pt x="1817283" y="1884045"/>
                    <a:pt x="2161135" y="926782"/>
                  </a:cubicBezTo>
                  <a:cubicBezTo>
                    <a:pt x="2156373" y="936307"/>
                    <a:pt x="2151610" y="946785"/>
                    <a:pt x="2146848" y="956310"/>
                  </a:cubicBezTo>
                  <a:cubicBezTo>
                    <a:pt x="2142085" y="966788"/>
                    <a:pt x="2136370" y="976313"/>
                    <a:pt x="2131608" y="986790"/>
                  </a:cubicBezTo>
                  <a:cubicBezTo>
                    <a:pt x="1843953" y="1563053"/>
                    <a:pt x="1455333" y="2061210"/>
                    <a:pt x="977178" y="2490788"/>
                  </a:cubicBezTo>
                  <a:cubicBezTo>
                    <a:pt x="750483" y="2695575"/>
                    <a:pt x="508548" y="2880360"/>
                    <a:pt x="256135" y="3052763"/>
                  </a:cubicBezTo>
                  <a:cubicBezTo>
                    <a:pt x="236133" y="3066098"/>
                    <a:pt x="229465" y="3065145"/>
                    <a:pt x="222798" y="3041333"/>
                  </a:cubicBezTo>
                  <a:cubicBezTo>
                    <a:pt x="204700" y="2978467"/>
                    <a:pt x="183745" y="2917508"/>
                    <a:pt x="164695" y="2854642"/>
                  </a:cubicBezTo>
                  <a:cubicBezTo>
                    <a:pt x="100878" y="2646045"/>
                    <a:pt x="51348" y="2434590"/>
                    <a:pt x="22773" y="2218373"/>
                  </a:cubicBezTo>
                  <a:cubicBezTo>
                    <a:pt x="-7707" y="1990725"/>
                    <a:pt x="-12470" y="1763078"/>
                    <a:pt x="38965" y="1536382"/>
                  </a:cubicBezTo>
                  <a:cubicBezTo>
                    <a:pt x="70398" y="1396365"/>
                    <a:pt x="129453" y="1270635"/>
                    <a:pt x="212320" y="1156335"/>
                  </a:cubicBezTo>
                  <a:cubicBezTo>
                    <a:pt x="300903" y="1033463"/>
                    <a:pt x="416155" y="941070"/>
                    <a:pt x="545695" y="865822"/>
                  </a:cubicBezTo>
                  <a:cubicBezTo>
                    <a:pt x="712383" y="769620"/>
                    <a:pt x="892405" y="707707"/>
                    <a:pt x="1077190" y="658177"/>
                  </a:cubicBezTo>
                  <a:cubicBezTo>
                    <a:pt x="1181965" y="629602"/>
                    <a:pt x="1287693" y="604838"/>
                    <a:pt x="1392468" y="579120"/>
                  </a:cubicBezTo>
                  <a:cubicBezTo>
                    <a:pt x="1591540" y="530543"/>
                    <a:pt x="1792518" y="487680"/>
                    <a:pt x="1986828" y="418147"/>
                  </a:cubicBezTo>
                  <a:cubicBezTo>
                    <a:pt x="2060170" y="391477"/>
                    <a:pt x="2132560" y="360997"/>
                    <a:pt x="2201140" y="322897"/>
                  </a:cubicBezTo>
                  <a:cubicBezTo>
                    <a:pt x="2338300" y="246697"/>
                    <a:pt x="2453553" y="148590"/>
                    <a:pt x="2529753" y="0"/>
                  </a:cubicBezTo>
                  <a:cubicBezTo>
                    <a:pt x="2539278" y="37147"/>
                    <a:pt x="2547850" y="67627"/>
                    <a:pt x="2555470" y="99060"/>
                  </a:cubicBezTo>
                  <a:cubicBezTo>
                    <a:pt x="2610715" y="321945"/>
                    <a:pt x="2658340" y="546735"/>
                    <a:pt x="2689773" y="775335"/>
                  </a:cubicBezTo>
                  <a:cubicBezTo>
                    <a:pt x="2727873" y="1048702"/>
                    <a:pt x="2746923" y="1323023"/>
                    <a:pt x="2726920" y="1599248"/>
                  </a:cubicBezTo>
                  <a:cubicBezTo>
                    <a:pt x="2706918" y="1874520"/>
                    <a:pt x="2650720" y="2140267"/>
                    <a:pt x="2524990" y="2387917"/>
                  </a:cubicBezTo>
                  <a:cubicBezTo>
                    <a:pt x="2459268" y="2517458"/>
                    <a:pt x="2374495" y="2632710"/>
                    <a:pt x="2271625" y="2735580"/>
                  </a:cubicBezTo>
                  <a:cubicBezTo>
                    <a:pt x="2131608" y="2875598"/>
                    <a:pt x="1965873" y="2973705"/>
                    <a:pt x="1782993" y="3046095"/>
                  </a:cubicBezTo>
                  <a:cubicBezTo>
                    <a:pt x="1661073" y="3094673"/>
                    <a:pt x="1535343" y="3124200"/>
                    <a:pt x="1406755" y="3146108"/>
                  </a:cubicBezTo>
                  <a:cubicBezTo>
                    <a:pt x="1177203" y="3186113"/>
                    <a:pt x="945745" y="3188017"/>
                    <a:pt x="714288" y="3172778"/>
                  </a:cubicBezTo>
                  <a:cubicBezTo>
                    <a:pt x="586653" y="3164205"/>
                    <a:pt x="459970" y="3149917"/>
                    <a:pt x="334240" y="3129915"/>
                  </a:cubicBezTo>
                  <a:cubicBezTo>
                    <a:pt x="331383" y="3131820"/>
                    <a:pt x="328525" y="3130867"/>
                    <a:pt x="316143" y="3128010"/>
                  </a:cubicBezTo>
                  <a:close/>
                </a:path>
              </a:pathLst>
            </a:custGeom>
            <a:solidFill>
              <a:schemeClr val="accent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a:cs typeface="+mn-cs"/>
              </a:endParaRPr>
            </a:p>
          </p:txBody>
        </p:sp>
        <p:sp>
          <p:nvSpPr>
            <p:cNvPr id="5" name="Freeform: Shape 4">
              <a:extLst>
                <a:ext uri="{FF2B5EF4-FFF2-40B4-BE49-F238E27FC236}">
                  <a16:creationId xmlns:a16="http://schemas.microsoft.com/office/drawing/2014/main" id="{532A3327-54DF-468E-85BF-0B07F0C70D2B}"/>
                </a:ext>
              </a:extLst>
            </p:cNvPr>
            <p:cNvSpPr/>
            <p:nvPr/>
          </p:nvSpPr>
          <p:spPr>
            <a:xfrm rot="4488973" flipH="1">
              <a:off x="8764584" y="316632"/>
              <a:ext cx="210609" cy="339475"/>
            </a:xfrm>
            <a:custGeom>
              <a:avLst/>
              <a:gdLst>
                <a:gd name="connsiteX0" fmla="*/ 934992 w 2085975"/>
                <a:gd name="connsiteY0" fmla="*/ 822960 h 3362325"/>
                <a:gd name="connsiteX1" fmla="*/ 1095965 w 2085975"/>
                <a:gd name="connsiteY1" fmla="*/ 3340418 h 3362325"/>
                <a:gd name="connsiteX2" fmla="*/ 1072152 w 2085975"/>
                <a:gd name="connsiteY2" fmla="*/ 3334703 h 3362325"/>
                <a:gd name="connsiteX3" fmla="*/ 748302 w 2085975"/>
                <a:gd name="connsiteY3" fmla="*/ 3155633 h 3362325"/>
                <a:gd name="connsiteX4" fmla="*/ 506367 w 2085975"/>
                <a:gd name="connsiteY4" fmla="*/ 2975610 h 3362325"/>
                <a:gd name="connsiteX5" fmla="*/ 196805 w 2085975"/>
                <a:gd name="connsiteY5" fmla="*/ 2623185 h 3362325"/>
                <a:gd name="connsiteX6" fmla="*/ 1542 w 2085975"/>
                <a:gd name="connsiteY6" fmla="*/ 1878330 h 3362325"/>
                <a:gd name="connsiteX7" fmla="*/ 125367 w 2085975"/>
                <a:gd name="connsiteY7" fmla="*/ 1338263 h 3362325"/>
                <a:gd name="connsiteX8" fmla="*/ 290150 w 2085975"/>
                <a:gd name="connsiteY8" fmla="*/ 1003935 h 3362325"/>
                <a:gd name="connsiteX9" fmla="*/ 533990 w 2085975"/>
                <a:gd name="connsiteY9" fmla="*/ 645795 h 3362325"/>
                <a:gd name="connsiteX10" fmla="*/ 869270 w 2085975"/>
                <a:gd name="connsiteY10" fmla="*/ 260985 h 3362325"/>
                <a:gd name="connsiteX11" fmla="*/ 1139780 w 2085975"/>
                <a:gd name="connsiteY11" fmla="*/ 0 h 3362325"/>
                <a:gd name="connsiteX12" fmla="*/ 1145495 w 2085975"/>
                <a:gd name="connsiteY12" fmla="*/ 16193 h 3362325"/>
                <a:gd name="connsiteX13" fmla="*/ 1287417 w 2085975"/>
                <a:gd name="connsiteY13" fmla="*/ 554355 h 3362325"/>
                <a:gd name="connsiteX14" fmla="*/ 1752237 w 2085975"/>
                <a:gd name="connsiteY14" fmla="*/ 1176338 h 3362325"/>
                <a:gd name="connsiteX15" fmla="*/ 2081802 w 2085975"/>
                <a:gd name="connsiteY15" fmla="*/ 1904048 h 3362325"/>
                <a:gd name="connsiteX16" fmla="*/ 1946547 w 2085975"/>
                <a:gd name="connsiteY16" fmla="*/ 2621280 h 3362325"/>
                <a:gd name="connsiteX17" fmla="*/ 1444580 w 2085975"/>
                <a:gd name="connsiteY17" fmla="*/ 3253740 h 3362325"/>
                <a:gd name="connsiteX18" fmla="*/ 1323612 w 2085975"/>
                <a:gd name="connsiteY18" fmla="*/ 3355658 h 3362325"/>
                <a:gd name="connsiteX19" fmla="*/ 1275035 w 2085975"/>
                <a:gd name="connsiteY19" fmla="*/ 3358515 h 3362325"/>
                <a:gd name="connsiteX20" fmla="*/ 1215980 w 2085975"/>
                <a:gd name="connsiteY20" fmla="*/ 3300413 h 3362325"/>
                <a:gd name="connsiteX21" fmla="*/ 1103585 w 2085975"/>
                <a:gd name="connsiteY21" fmla="*/ 3075623 h 3362325"/>
                <a:gd name="connsiteX22" fmla="*/ 1004525 w 2085975"/>
                <a:gd name="connsiteY22" fmla="*/ 2750820 h 3362325"/>
                <a:gd name="connsiteX23" fmla="*/ 971187 w 2085975"/>
                <a:gd name="connsiteY23" fmla="*/ 2626043 h 3362325"/>
                <a:gd name="connsiteX24" fmla="*/ 921657 w 2085975"/>
                <a:gd name="connsiteY24" fmla="*/ 2357438 h 3362325"/>
                <a:gd name="connsiteX25" fmla="*/ 865460 w 2085975"/>
                <a:gd name="connsiteY25" fmla="*/ 1453515 h 3362325"/>
                <a:gd name="connsiteX26" fmla="*/ 934992 w 2085975"/>
                <a:gd name="connsiteY26" fmla="*/ 838200 h 3362325"/>
                <a:gd name="connsiteX27" fmla="*/ 934992 w 2085975"/>
                <a:gd name="connsiteY27" fmla="*/ 822960 h 3362325"/>
                <a:gd name="connsiteX28" fmla="*/ 938802 w 2085975"/>
                <a:gd name="connsiteY28" fmla="*/ 803910 h 3362325"/>
                <a:gd name="connsiteX29" fmla="*/ 938802 w 2085975"/>
                <a:gd name="connsiteY29" fmla="*/ 805815 h 3362325"/>
                <a:gd name="connsiteX30" fmla="*/ 937850 w 2085975"/>
                <a:gd name="connsiteY30" fmla="*/ 805815 h 3362325"/>
                <a:gd name="connsiteX31" fmla="*/ 938802 w 2085975"/>
                <a:gd name="connsiteY31" fmla="*/ 803910 h 3362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2085975" h="3362325">
                  <a:moveTo>
                    <a:pt x="934992" y="822960"/>
                  </a:moveTo>
                  <a:cubicBezTo>
                    <a:pt x="685437" y="1681163"/>
                    <a:pt x="733062" y="2520315"/>
                    <a:pt x="1095965" y="3340418"/>
                  </a:cubicBezTo>
                  <a:cubicBezTo>
                    <a:pt x="1084535" y="3343275"/>
                    <a:pt x="1077867" y="3337560"/>
                    <a:pt x="1072152" y="3334703"/>
                  </a:cubicBezTo>
                  <a:cubicBezTo>
                    <a:pt x="959757" y="3282315"/>
                    <a:pt x="852125" y="3222308"/>
                    <a:pt x="748302" y="3155633"/>
                  </a:cubicBezTo>
                  <a:cubicBezTo>
                    <a:pt x="663530" y="3101340"/>
                    <a:pt x="583520" y="3041333"/>
                    <a:pt x="506367" y="2975610"/>
                  </a:cubicBezTo>
                  <a:cubicBezTo>
                    <a:pt x="386352" y="2872740"/>
                    <a:pt x="281577" y="2756535"/>
                    <a:pt x="196805" y="2623185"/>
                  </a:cubicBezTo>
                  <a:cubicBezTo>
                    <a:pt x="51072" y="2395538"/>
                    <a:pt x="-10840" y="2146935"/>
                    <a:pt x="1542" y="1878330"/>
                  </a:cubicBezTo>
                  <a:cubicBezTo>
                    <a:pt x="10115" y="1690688"/>
                    <a:pt x="56787" y="1511618"/>
                    <a:pt x="125367" y="1338263"/>
                  </a:cubicBezTo>
                  <a:cubicBezTo>
                    <a:pt x="171087" y="1222058"/>
                    <a:pt x="228237" y="1111568"/>
                    <a:pt x="290150" y="1003935"/>
                  </a:cubicBezTo>
                  <a:cubicBezTo>
                    <a:pt x="362540" y="879158"/>
                    <a:pt x="445407" y="761048"/>
                    <a:pt x="533990" y="645795"/>
                  </a:cubicBezTo>
                  <a:cubicBezTo>
                    <a:pt x="636860" y="510540"/>
                    <a:pt x="751160" y="383858"/>
                    <a:pt x="869270" y="260985"/>
                  </a:cubicBezTo>
                  <a:cubicBezTo>
                    <a:pt x="955947" y="170498"/>
                    <a:pt x="1048340" y="84773"/>
                    <a:pt x="1139780" y="0"/>
                  </a:cubicBezTo>
                  <a:cubicBezTo>
                    <a:pt x="1149305" y="3810"/>
                    <a:pt x="1145495" y="10478"/>
                    <a:pt x="1145495" y="16193"/>
                  </a:cubicBezTo>
                  <a:cubicBezTo>
                    <a:pt x="1138827" y="209550"/>
                    <a:pt x="1197882" y="386715"/>
                    <a:pt x="1287417" y="554355"/>
                  </a:cubicBezTo>
                  <a:cubicBezTo>
                    <a:pt x="1410290" y="785813"/>
                    <a:pt x="1578882" y="982980"/>
                    <a:pt x="1752237" y="1176338"/>
                  </a:cubicBezTo>
                  <a:cubicBezTo>
                    <a:pt x="1937975" y="1383983"/>
                    <a:pt x="2052275" y="1625918"/>
                    <a:pt x="2081802" y="1904048"/>
                  </a:cubicBezTo>
                  <a:cubicBezTo>
                    <a:pt x="2108472" y="2156460"/>
                    <a:pt x="2057037" y="2394585"/>
                    <a:pt x="1946547" y="2621280"/>
                  </a:cubicBezTo>
                  <a:cubicBezTo>
                    <a:pt x="1825580" y="2868930"/>
                    <a:pt x="1649367" y="3072765"/>
                    <a:pt x="1444580" y="3253740"/>
                  </a:cubicBezTo>
                  <a:cubicBezTo>
                    <a:pt x="1404575" y="3288983"/>
                    <a:pt x="1362665" y="3320415"/>
                    <a:pt x="1323612" y="3355658"/>
                  </a:cubicBezTo>
                  <a:cubicBezTo>
                    <a:pt x="1306467" y="3370898"/>
                    <a:pt x="1292180" y="3368993"/>
                    <a:pt x="1275035" y="3358515"/>
                  </a:cubicBezTo>
                  <a:cubicBezTo>
                    <a:pt x="1251222" y="3343275"/>
                    <a:pt x="1232172" y="3323273"/>
                    <a:pt x="1215980" y="3300413"/>
                  </a:cubicBezTo>
                  <a:cubicBezTo>
                    <a:pt x="1166450" y="3231833"/>
                    <a:pt x="1133112" y="3154680"/>
                    <a:pt x="1103585" y="3075623"/>
                  </a:cubicBezTo>
                  <a:cubicBezTo>
                    <a:pt x="1063580" y="2969895"/>
                    <a:pt x="1036910" y="2859405"/>
                    <a:pt x="1004525" y="2750820"/>
                  </a:cubicBezTo>
                  <a:cubicBezTo>
                    <a:pt x="992142" y="2708910"/>
                    <a:pt x="976902" y="2667953"/>
                    <a:pt x="971187" y="2626043"/>
                  </a:cubicBezTo>
                  <a:cubicBezTo>
                    <a:pt x="957852" y="2535555"/>
                    <a:pt x="935945" y="2447925"/>
                    <a:pt x="921657" y="2357438"/>
                  </a:cubicBezTo>
                  <a:cubicBezTo>
                    <a:pt x="872127" y="2058353"/>
                    <a:pt x="852125" y="1757363"/>
                    <a:pt x="865460" y="1453515"/>
                  </a:cubicBezTo>
                  <a:cubicBezTo>
                    <a:pt x="874032" y="1246823"/>
                    <a:pt x="897845" y="1041083"/>
                    <a:pt x="934992" y="838200"/>
                  </a:cubicBezTo>
                  <a:cubicBezTo>
                    <a:pt x="934040" y="832485"/>
                    <a:pt x="934040" y="827723"/>
                    <a:pt x="934992" y="822960"/>
                  </a:cubicBezTo>
                  <a:close/>
                  <a:moveTo>
                    <a:pt x="938802" y="803910"/>
                  </a:moveTo>
                  <a:lnTo>
                    <a:pt x="938802" y="805815"/>
                  </a:lnTo>
                  <a:lnTo>
                    <a:pt x="937850" y="805815"/>
                  </a:lnTo>
                  <a:lnTo>
                    <a:pt x="938802" y="803910"/>
                  </a:lnTo>
                  <a:close/>
                </a:path>
              </a:pathLst>
            </a:custGeom>
            <a:solidFill>
              <a:schemeClr val="accent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a:cs typeface="+mn-cs"/>
              </a:endParaRPr>
            </a:p>
          </p:txBody>
        </p:sp>
      </p:grpSp>
      <p:grpSp>
        <p:nvGrpSpPr>
          <p:cNvPr id="6" name="Group 5">
            <a:extLst>
              <a:ext uri="{FF2B5EF4-FFF2-40B4-BE49-F238E27FC236}">
                <a16:creationId xmlns:a16="http://schemas.microsoft.com/office/drawing/2014/main" id="{2FC8A760-AFDA-41C9-9B0D-171C650EC044}"/>
              </a:ext>
            </a:extLst>
          </p:cNvPr>
          <p:cNvGrpSpPr/>
          <p:nvPr userDrawn="1"/>
        </p:nvGrpSpPr>
        <p:grpSpPr>
          <a:xfrm rot="16200000">
            <a:off x="2915257" y="383347"/>
            <a:ext cx="612772" cy="525096"/>
            <a:chOff x="8426854" y="66578"/>
            <a:chExt cx="612772" cy="525096"/>
          </a:xfrm>
        </p:grpSpPr>
        <p:sp>
          <p:nvSpPr>
            <p:cNvPr id="7" name="Freeform: Shape 6">
              <a:extLst>
                <a:ext uri="{FF2B5EF4-FFF2-40B4-BE49-F238E27FC236}">
                  <a16:creationId xmlns:a16="http://schemas.microsoft.com/office/drawing/2014/main" id="{B356D83D-737B-426A-A7CB-C8CB9CD87EAB}"/>
                </a:ext>
              </a:extLst>
            </p:cNvPr>
            <p:cNvSpPr/>
            <p:nvPr/>
          </p:nvSpPr>
          <p:spPr>
            <a:xfrm rot="2020309" flipH="1">
              <a:off x="8426854" y="66578"/>
              <a:ext cx="370727" cy="431438"/>
            </a:xfrm>
            <a:custGeom>
              <a:avLst/>
              <a:gdLst>
                <a:gd name="connsiteX0" fmla="*/ 316143 w 2733675"/>
                <a:gd name="connsiteY0" fmla="*/ 3128010 h 3181350"/>
                <a:gd name="connsiteX1" fmla="*/ 2161135 w 2733675"/>
                <a:gd name="connsiteY1" fmla="*/ 926782 h 3181350"/>
                <a:gd name="connsiteX2" fmla="*/ 2146848 w 2733675"/>
                <a:gd name="connsiteY2" fmla="*/ 956310 h 3181350"/>
                <a:gd name="connsiteX3" fmla="*/ 2131608 w 2733675"/>
                <a:gd name="connsiteY3" fmla="*/ 986790 h 3181350"/>
                <a:gd name="connsiteX4" fmla="*/ 977178 w 2733675"/>
                <a:gd name="connsiteY4" fmla="*/ 2490788 h 3181350"/>
                <a:gd name="connsiteX5" fmla="*/ 256135 w 2733675"/>
                <a:gd name="connsiteY5" fmla="*/ 3052763 h 3181350"/>
                <a:gd name="connsiteX6" fmla="*/ 222798 w 2733675"/>
                <a:gd name="connsiteY6" fmla="*/ 3041333 h 3181350"/>
                <a:gd name="connsiteX7" fmla="*/ 164695 w 2733675"/>
                <a:gd name="connsiteY7" fmla="*/ 2854642 h 3181350"/>
                <a:gd name="connsiteX8" fmla="*/ 22773 w 2733675"/>
                <a:gd name="connsiteY8" fmla="*/ 2218373 h 3181350"/>
                <a:gd name="connsiteX9" fmla="*/ 38965 w 2733675"/>
                <a:gd name="connsiteY9" fmla="*/ 1536382 h 3181350"/>
                <a:gd name="connsiteX10" fmla="*/ 212320 w 2733675"/>
                <a:gd name="connsiteY10" fmla="*/ 1156335 h 3181350"/>
                <a:gd name="connsiteX11" fmla="*/ 545695 w 2733675"/>
                <a:gd name="connsiteY11" fmla="*/ 865822 h 3181350"/>
                <a:gd name="connsiteX12" fmla="*/ 1077190 w 2733675"/>
                <a:gd name="connsiteY12" fmla="*/ 658177 h 3181350"/>
                <a:gd name="connsiteX13" fmla="*/ 1392468 w 2733675"/>
                <a:gd name="connsiteY13" fmla="*/ 579120 h 3181350"/>
                <a:gd name="connsiteX14" fmla="*/ 1986828 w 2733675"/>
                <a:gd name="connsiteY14" fmla="*/ 418147 h 3181350"/>
                <a:gd name="connsiteX15" fmla="*/ 2201140 w 2733675"/>
                <a:gd name="connsiteY15" fmla="*/ 322897 h 3181350"/>
                <a:gd name="connsiteX16" fmla="*/ 2529753 w 2733675"/>
                <a:gd name="connsiteY16" fmla="*/ 0 h 3181350"/>
                <a:gd name="connsiteX17" fmla="*/ 2555470 w 2733675"/>
                <a:gd name="connsiteY17" fmla="*/ 99060 h 3181350"/>
                <a:gd name="connsiteX18" fmla="*/ 2689773 w 2733675"/>
                <a:gd name="connsiteY18" fmla="*/ 775335 h 3181350"/>
                <a:gd name="connsiteX19" fmla="*/ 2726920 w 2733675"/>
                <a:gd name="connsiteY19" fmla="*/ 1599248 h 3181350"/>
                <a:gd name="connsiteX20" fmla="*/ 2524990 w 2733675"/>
                <a:gd name="connsiteY20" fmla="*/ 2387917 h 3181350"/>
                <a:gd name="connsiteX21" fmla="*/ 2271625 w 2733675"/>
                <a:gd name="connsiteY21" fmla="*/ 2735580 h 3181350"/>
                <a:gd name="connsiteX22" fmla="*/ 1782993 w 2733675"/>
                <a:gd name="connsiteY22" fmla="*/ 3046095 h 3181350"/>
                <a:gd name="connsiteX23" fmla="*/ 1406755 w 2733675"/>
                <a:gd name="connsiteY23" fmla="*/ 3146108 h 3181350"/>
                <a:gd name="connsiteX24" fmla="*/ 714288 w 2733675"/>
                <a:gd name="connsiteY24" fmla="*/ 3172778 h 3181350"/>
                <a:gd name="connsiteX25" fmla="*/ 334240 w 2733675"/>
                <a:gd name="connsiteY25" fmla="*/ 3129915 h 3181350"/>
                <a:gd name="connsiteX26" fmla="*/ 316143 w 2733675"/>
                <a:gd name="connsiteY26" fmla="*/ 3128010 h 3181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2733675" h="3181350">
                  <a:moveTo>
                    <a:pt x="316143" y="3128010"/>
                  </a:moveTo>
                  <a:cubicBezTo>
                    <a:pt x="1211493" y="2624138"/>
                    <a:pt x="1817283" y="1884045"/>
                    <a:pt x="2161135" y="926782"/>
                  </a:cubicBezTo>
                  <a:cubicBezTo>
                    <a:pt x="2156373" y="936307"/>
                    <a:pt x="2151610" y="946785"/>
                    <a:pt x="2146848" y="956310"/>
                  </a:cubicBezTo>
                  <a:cubicBezTo>
                    <a:pt x="2142085" y="966788"/>
                    <a:pt x="2136370" y="976313"/>
                    <a:pt x="2131608" y="986790"/>
                  </a:cubicBezTo>
                  <a:cubicBezTo>
                    <a:pt x="1843953" y="1563053"/>
                    <a:pt x="1455333" y="2061210"/>
                    <a:pt x="977178" y="2490788"/>
                  </a:cubicBezTo>
                  <a:cubicBezTo>
                    <a:pt x="750483" y="2695575"/>
                    <a:pt x="508548" y="2880360"/>
                    <a:pt x="256135" y="3052763"/>
                  </a:cubicBezTo>
                  <a:cubicBezTo>
                    <a:pt x="236133" y="3066098"/>
                    <a:pt x="229465" y="3065145"/>
                    <a:pt x="222798" y="3041333"/>
                  </a:cubicBezTo>
                  <a:cubicBezTo>
                    <a:pt x="204700" y="2978467"/>
                    <a:pt x="183745" y="2917508"/>
                    <a:pt x="164695" y="2854642"/>
                  </a:cubicBezTo>
                  <a:cubicBezTo>
                    <a:pt x="100878" y="2646045"/>
                    <a:pt x="51348" y="2434590"/>
                    <a:pt x="22773" y="2218373"/>
                  </a:cubicBezTo>
                  <a:cubicBezTo>
                    <a:pt x="-7707" y="1990725"/>
                    <a:pt x="-12470" y="1763078"/>
                    <a:pt x="38965" y="1536382"/>
                  </a:cubicBezTo>
                  <a:cubicBezTo>
                    <a:pt x="70398" y="1396365"/>
                    <a:pt x="129453" y="1270635"/>
                    <a:pt x="212320" y="1156335"/>
                  </a:cubicBezTo>
                  <a:cubicBezTo>
                    <a:pt x="300903" y="1033463"/>
                    <a:pt x="416155" y="941070"/>
                    <a:pt x="545695" y="865822"/>
                  </a:cubicBezTo>
                  <a:cubicBezTo>
                    <a:pt x="712383" y="769620"/>
                    <a:pt x="892405" y="707707"/>
                    <a:pt x="1077190" y="658177"/>
                  </a:cubicBezTo>
                  <a:cubicBezTo>
                    <a:pt x="1181965" y="629602"/>
                    <a:pt x="1287693" y="604838"/>
                    <a:pt x="1392468" y="579120"/>
                  </a:cubicBezTo>
                  <a:cubicBezTo>
                    <a:pt x="1591540" y="530543"/>
                    <a:pt x="1792518" y="487680"/>
                    <a:pt x="1986828" y="418147"/>
                  </a:cubicBezTo>
                  <a:cubicBezTo>
                    <a:pt x="2060170" y="391477"/>
                    <a:pt x="2132560" y="360997"/>
                    <a:pt x="2201140" y="322897"/>
                  </a:cubicBezTo>
                  <a:cubicBezTo>
                    <a:pt x="2338300" y="246697"/>
                    <a:pt x="2453553" y="148590"/>
                    <a:pt x="2529753" y="0"/>
                  </a:cubicBezTo>
                  <a:cubicBezTo>
                    <a:pt x="2539278" y="37147"/>
                    <a:pt x="2547850" y="67627"/>
                    <a:pt x="2555470" y="99060"/>
                  </a:cubicBezTo>
                  <a:cubicBezTo>
                    <a:pt x="2610715" y="321945"/>
                    <a:pt x="2658340" y="546735"/>
                    <a:pt x="2689773" y="775335"/>
                  </a:cubicBezTo>
                  <a:cubicBezTo>
                    <a:pt x="2727873" y="1048702"/>
                    <a:pt x="2746923" y="1323023"/>
                    <a:pt x="2726920" y="1599248"/>
                  </a:cubicBezTo>
                  <a:cubicBezTo>
                    <a:pt x="2706918" y="1874520"/>
                    <a:pt x="2650720" y="2140267"/>
                    <a:pt x="2524990" y="2387917"/>
                  </a:cubicBezTo>
                  <a:cubicBezTo>
                    <a:pt x="2459268" y="2517458"/>
                    <a:pt x="2374495" y="2632710"/>
                    <a:pt x="2271625" y="2735580"/>
                  </a:cubicBezTo>
                  <a:cubicBezTo>
                    <a:pt x="2131608" y="2875598"/>
                    <a:pt x="1965873" y="2973705"/>
                    <a:pt x="1782993" y="3046095"/>
                  </a:cubicBezTo>
                  <a:cubicBezTo>
                    <a:pt x="1661073" y="3094673"/>
                    <a:pt x="1535343" y="3124200"/>
                    <a:pt x="1406755" y="3146108"/>
                  </a:cubicBezTo>
                  <a:cubicBezTo>
                    <a:pt x="1177203" y="3186113"/>
                    <a:pt x="945745" y="3188017"/>
                    <a:pt x="714288" y="3172778"/>
                  </a:cubicBezTo>
                  <a:cubicBezTo>
                    <a:pt x="586653" y="3164205"/>
                    <a:pt x="459970" y="3149917"/>
                    <a:pt x="334240" y="3129915"/>
                  </a:cubicBezTo>
                  <a:cubicBezTo>
                    <a:pt x="331383" y="3131820"/>
                    <a:pt x="328525" y="3130867"/>
                    <a:pt x="316143" y="3128010"/>
                  </a:cubicBezTo>
                  <a:close/>
                </a:path>
              </a:pathLst>
            </a:custGeom>
            <a:solidFill>
              <a:schemeClr val="accent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a:cs typeface="+mn-cs"/>
              </a:endParaRPr>
            </a:p>
          </p:txBody>
        </p:sp>
        <p:sp>
          <p:nvSpPr>
            <p:cNvPr id="8" name="Freeform: Shape 7">
              <a:extLst>
                <a:ext uri="{FF2B5EF4-FFF2-40B4-BE49-F238E27FC236}">
                  <a16:creationId xmlns:a16="http://schemas.microsoft.com/office/drawing/2014/main" id="{0A2D2649-2AE8-4C34-B130-90D1C5F89650}"/>
                </a:ext>
              </a:extLst>
            </p:cNvPr>
            <p:cNvSpPr/>
            <p:nvPr/>
          </p:nvSpPr>
          <p:spPr>
            <a:xfrm rot="4488973" flipH="1">
              <a:off x="8764584" y="316632"/>
              <a:ext cx="210609" cy="339475"/>
            </a:xfrm>
            <a:custGeom>
              <a:avLst/>
              <a:gdLst>
                <a:gd name="connsiteX0" fmla="*/ 934992 w 2085975"/>
                <a:gd name="connsiteY0" fmla="*/ 822960 h 3362325"/>
                <a:gd name="connsiteX1" fmla="*/ 1095965 w 2085975"/>
                <a:gd name="connsiteY1" fmla="*/ 3340418 h 3362325"/>
                <a:gd name="connsiteX2" fmla="*/ 1072152 w 2085975"/>
                <a:gd name="connsiteY2" fmla="*/ 3334703 h 3362325"/>
                <a:gd name="connsiteX3" fmla="*/ 748302 w 2085975"/>
                <a:gd name="connsiteY3" fmla="*/ 3155633 h 3362325"/>
                <a:gd name="connsiteX4" fmla="*/ 506367 w 2085975"/>
                <a:gd name="connsiteY4" fmla="*/ 2975610 h 3362325"/>
                <a:gd name="connsiteX5" fmla="*/ 196805 w 2085975"/>
                <a:gd name="connsiteY5" fmla="*/ 2623185 h 3362325"/>
                <a:gd name="connsiteX6" fmla="*/ 1542 w 2085975"/>
                <a:gd name="connsiteY6" fmla="*/ 1878330 h 3362325"/>
                <a:gd name="connsiteX7" fmla="*/ 125367 w 2085975"/>
                <a:gd name="connsiteY7" fmla="*/ 1338263 h 3362325"/>
                <a:gd name="connsiteX8" fmla="*/ 290150 w 2085975"/>
                <a:gd name="connsiteY8" fmla="*/ 1003935 h 3362325"/>
                <a:gd name="connsiteX9" fmla="*/ 533990 w 2085975"/>
                <a:gd name="connsiteY9" fmla="*/ 645795 h 3362325"/>
                <a:gd name="connsiteX10" fmla="*/ 869270 w 2085975"/>
                <a:gd name="connsiteY10" fmla="*/ 260985 h 3362325"/>
                <a:gd name="connsiteX11" fmla="*/ 1139780 w 2085975"/>
                <a:gd name="connsiteY11" fmla="*/ 0 h 3362325"/>
                <a:gd name="connsiteX12" fmla="*/ 1145495 w 2085975"/>
                <a:gd name="connsiteY12" fmla="*/ 16193 h 3362325"/>
                <a:gd name="connsiteX13" fmla="*/ 1287417 w 2085975"/>
                <a:gd name="connsiteY13" fmla="*/ 554355 h 3362325"/>
                <a:gd name="connsiteX14" fmla="*/ 1752237 w 2085975"/>
                <a:gd name="connsiteY14" fmla="*/ 1176338 h 3362325"/>
                <a:gd name="connsiteX15" fmla="*/ 2081802 w 2085975"/>
                <a:gd name="connsiteY15" fmla="*/ 1904048 h 3362325"/>
                <a:gd name="connsiteX16" fmla="*/ 1946547 w 2085975"/>
                <a:gd name="connsiteY16" fmla="*/ 2621280 h 3362325"/>
                <a:gd name="connsiteX17" fmla="*/ 1444580 w 2085975"/>
                <a:gd name="connsiteY17" fmla="*/ 3253740 h 3362325"/>
                <a:gd name="connsiteX18" fmla="*/ 1323612 w 2085975"/>
                <a:gd name="connsiteY18" fmla="*/ 3355658 h 3362325"/>
                <a:gd name="connsiteX19" fmla="*/ 1275035 w 2085975"/>
                <a:gd name="connsiteY19" fmla="*/ 3358515 h 3362325"/>
                <a:gd name="connsiteX20" fmla="*/ 1215980 w 2085975"/>
                <a:gd name="connsiteY20" fmla="*/ 3300413 h 3362325"/>
                <a:gd name="connsiteX21" fmla="*/ 1103585 w 2085975"/>
                <a:gd name="connsiteY21" fmla="*/ 3075623 h 3362325"/>
                <a:gd name="connsiteX22" fmla="*/ 1004525 w 2085975"/>
                <a:gd name="connsiteY22" fmla="*/ 2750820 h 3362325"/>
                <a:gd name="connsiteX23" fmla="*/ 971187 w 2085975"/>
                <a:gd name="connsiteY23" fmla="*/ 2626043 h 3362325"/>
                <a:gd name="connsiteX24" fmla="*/ 921657 w 2085975"/>
                <a:gd name="connsiteY24" fmla="*/ 2357438 h 3362325"/>
                <a:gd name="connsiteX25" fmla="*/ 865460 w 2085975"/>
                <a:gd name="connsiteY25" fmla="*/ 1453515 h 3362325"/>
                <a:gd name="connsiteX26" fmla="*/ 934992 w 2085975"/>
                <a:gd name="connsiteY26" fmla="*/ 838200 h 3362325"/>
                <a:gd name="connsiteX27" fmla="*/ 934992 w 2085975"/>
                <a:gd name="connsiteY27" fmla="*/ 822960 h 3362325"/>
                <a:gd name="connsiteX28" fmla="*/ 938802 w 2085975"/>
                <a:gd name="connsiteY28" fmla="*/ 803910 h 3362325"/>
                <a:gd name="connsiteX29" fmla="*/ 938802 w 2085975"/>
                <a:gd name="connsiteY29" fmla="*/ 805815 h 3362325"/>
                <a:gd name="connsiteX30" fmla="*/ 937850 w 2085975"/>
                <a:gd name="connsiteY30" fmla="*/ 805815 h 3362325"/>
                <a:gd name="connsiteX31" fmla="*/ 938802 w 2085975"/>
                <a:gd name="connsiteY31" fmla="*/ 803910 h 3362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2085975" h="3362325">
                  <a:moveTo>
                    <a:pt x="934992" y="822960"/>
                  </a:moveTo>
                  <a:cubicBezTo>
                    <a:pt x="685437" y="1681163"/>
                    <a:pt x="733062" y="2520315"/>
                    <a:pt x="1095965" y="3340418"/>
                  </a:cubicBezTo>
                  <a:cubicBezTo>
                    <a:pt x="1084535" y="3343275"/>
                    <a:pt x="1077867" y="3337560"/>
                    <a:pt x="1072152" y="3334703"/>
                  </a:cubicBezTo>
                  <a:cubicBezTo>
                    <a:pt x="959757" y="3282315"/>
                    <a:pt x="852125" y="3222308"/>
                    <a:pt x="748302" y="3155633"/>
                  </a:cubicBezTo>
                  <a:cubicBezTo>
                    <a:pt x="663530" y="3101340"/>
                    <a:pt x="583520" y="3041333"/>
                    <a:pt x="506367" y="2975610"/>
                  </a:cubicBezTo>
                  <a:cubicBezTo>
                    <a:pt x="386352" y="2872740"/>
                    <a:pt x="281577" y="2756535"/>
                    <a:pt x="196805" y="2623185"/>
                  </a:cubicBezTo>
                  <a:cubicBezTo>
                    <a:pt x="51072" y="2395538"/>
                    <a:pt x="-10840" y="2146935"/>
                    <a:pt x="1542" y="1878330"/>
                  </a:cubicBezTo>
                  <a:cubicBezTo>
                    <a:pt x="10115" y="1690688"/>
                    <a:pt x="56787" y="1511618"/>
                    <a:pt x="125367" y="1338263"/>
                  </a:cubicBezTo>
                  <a:cubicBezTo>
                    <a:pt x="171087" y="1222058"/>
                    <a:pt x="228237" y="1111568"/>
                    <a:pt x="290150" y="1003935"/>
                  </a:cubicBezTo>
                  <a:cubicBezTo>
                    <a:pt x="362540" y="879158"/>
                    <a:pt x="445407" y="761048"/>
                    <a:pt x="533990" y="645795"/>
                  </a:cubicBezTo>
                  <a:cubicBezTo>
                    <a:pt x="636860" y="510540"/>
                    <a:pt x="751160" y="383858"/>
                    <a:pt x="869270" y="260985"/>
                  </a:cubicBezTo>
                  <a:cubicBezTo>
                    <a:pt x="955947" y="170498"/>
                    <a:pt x="1048340" y="84773"/>
                    <a:pt x="1139780" y="0"/>
                  </a:cubicBezTo>
                  <a:cubicBezTo>
                    <a:pt x="1149305" y="3810"/>
                    <a:pt x="1145495" y="10478"/>
                    <a:pt x="1145495" y="16193"/>
                  </a:cubicBezTo>
                  <a:cubicBezTo>
                    <a:pt x="1138827" y="209550"/>
                    <a:pt x="1197882" y="386715"/>
                    <a:pt x="1287417" y="554355"/>
                  </a:cubicBezTo>
                  <a:cubicBezTo>
                    <a:pt x="1410290" y="785813"/>
                    <a:pt x="1578882" y="982980"/>
                    <a:pt x="1752237" y="1176338"/>
                  </a:cubicBezTo>
                  <a:cubicBezTo>
                    <a:pt x="1937975" y="1383983"/>
                    <a:pt x="2052275" y="1625918"/>
                    <a:pt x="2081802" y="1904048"/>
                  </a:cubicBezTo>
                  <a:cubicBezTo>
                    <a:pt x="2108472" y="2156460"/>
                    <a:pt x="2057037" y="2394585"/>
                    <a:pt x="1946547" y="2621280"/>
                  </a:cubicBezTo>
                  <a:cubicBezTo>
                    <a:pt x="1825580" y="2868930"/>
                    <a:pt x="1649367" y="3072765"/>
                    <a:pt x="1444580" y="3253740"/>
                  </a:cubicBezTo>
                  <a:cubicBezTo>
                    <a:pt x="1404575" y="3288983"/>
                    <a:pt x="1362665" y="3320415"/>
                    <a:pt x="1323612" y="3355658"/>
                  </a:cubicBezTo>
                  <a:cubicBezTo>
                    <a:pt x="1306467" y="3370898"/>
                    <a:pt x="1292180" y="3368993"/>
                    <a:pt x="1275035" y="3358515"/>
                  </a:cubicBezTo>
                  <a:cubicBezTo>
                    <a:pt x="1251222" y="3343275"/>
                    <a:pt x="1232172" y="3323273"/>
                    <a:pt x="1215980" y="3300413"/>
                  </a:cubicBezTo>
                  <a:cubicBezTo>
                    <a:pt x="1166450" y="3231833"/>
                    <a:pt x="1133112" y="3154680"/>
                    <a:pt x="1103585" y="3075623"/>
                  </a:cubicBezTo>
                  <a:cubicBezTo>
                    <a:pt x="1063580" y="2969895"/>
                    <a:pt x="1036910" y="2859405"/>
                    <a:pt x="1004525" y="2750820"/>
                  </a:cubicBezTo>
                  <a:cubicBezTo>
                    <a:pt x="992142" y="2708910"/>
                    <a:pt x="976902" y="2667953"/>
                    <a:pt x="971187" y="2626043"/>
                  </a:cubicBezTo>
                  <a:cubicBezTo>
                    <a:pt x="957852" y="2535555"/>
                    <a:pt x="935945" y="2447925"/>
                    <a:pt x="921657" y="2357438"/>
                  </a:cubicBezTo>
                  <a:cubicBezTo>
                    <a:pt x="872127" y="2058353"/>
                    <a:pt x="852125" y="1757363"/>
                    <a:pt x="865460" y="1453515"/>
                  </a:cubicBezTo>
                  <a:cubicBezTo>
                    <a:pt x="874032" y="1246823"/>
                    <a:pt x="897845" y="1041083"/>
                    <a:pt x="934992" y="838200"/>
                  </a:cubicBezTo>
                  <a:cubicBezTo>
                    <a:pt x="934040" y="832485"/>
                    <a:pt x="934040" y="827723"/>
                    <a:pt x="934992" y="822960"/>
                  </a:cubicBezTo>
                  <a:close/>
                  <a:moveTo>
                    <a:pt x="938802" y="803910"/>
                  </a:moveTo>
                  <a:lnTo>
                    <a:pt x="938802" y="805815"/>
                  </a:lnTo>
                  <a:lnTo>
                    <a:pt x="937850" y="805815"/>
                  </a:lnTo>
                  <a:lnTo>
                    <a:pt x="938802" y="803910"/>
                  </a:lnTo>
                  <a:close/>
                </a:path>
              </a:pathLst>
            </a:custGeom>
            <a:solidFill>
              <a:schemeClr val="accent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a:cs typeface="+mn-cs"/>
              </a:endParaRPr>
            </a:p>
          </p:txBody>
        </p:sp>
      </p:grpSp>
      <p:sp>
        <p:nvSpPr>
          <p:cNvPr id="9" name="Rectangle 8">
            <a:extLst>
              <a:ext uri="{FF2B5EF4-FFF2-40B4-BE49-F238E27FC236}">
                <a16:creationId xmlns:a16="http://schemas.microsoft.com/office/drawing/2014/main" id="{178293FE-E7DC-49F8-92BC-82A599D6E50A}"/>
              </a:ext>
            </a:extLst>
          </p:cNvPr>
          <p:cNvSpPr/>
          <p:nvPr userDrawn="1"/>
        </p:nvSpPr>
        <p:spPr>
          <a:xfrm>
            <a:off x="4724400" y="1088409"/>
            <a:ext cx="2743200" cy="9144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cs typeface="+mn-cs"/>
            </a:endParaRPr>
          </a:p>
        </p:txBody>
      </p:sp>
      <p:sp>
        <p:nvSpPr>
          <p:cNvPr id="10" name="Rectangle 9">
            <a:extLst>
              <a:ext uri="{FF2B5EF4-FFF2-40B4-BE49-F238E27FC236}">
                <a16:creationId xmlns:a16="http://schemas.microsoft.com/office/drawing/2014/main" id="{42CD75CD-93B2-4494-87C8-38966DE028A0}"/>
              </a:ext>
            </a:extLst>
          </p:cNvPr>
          <p:cNvSpPr/>
          <p:nvPr userDrawn="1"/>
        </p:nvSpPr>
        <p:spPr>
          <a:xfrm>
            <a:off x="0" y="6623685"/>
            <a:ext cx="12192000" cy="9144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cs typeface="+mn-cs"/>
            </a:endParaRPr>
          </a:p>
        </p:txBody>
      </p:sp>
    </p:spTree>
    <p:extLst>
      <p:ext uri="{BB962C8B-B14F-4D97-AF65-F5344CB8AC3E}">
        <p14:creationId xmlns:p14="http://schemas.microsoft.com/office/powerpoint/2010/main" val="2166004919"/>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4_Contents slide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232640878"/>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6_Contents slide layout">
    <p:spTree>
      <p:nvGrpSpPr>
        <p:cNvPr id="1" name=""/>
        <p:cNvGrpSpPr/>
        <p:nvPr/>
      </p:nvGrpSpPr>
      <p:grpSpPr>
        <a:xfrm>
          <a:off x="0" y="0"/>
          <a:ext cx="0" cy="0"/>
          <a:chOff x="0" y="0"/>
          <a:chExt cx="0" cy="0"/>
        </a:xfrm>
      </p:grpSpPr>
      <p:sp>
        <p:nvSpPr>
          <p:cNvPr id="2" name="Graphic 41">
            <a:extLst>
              <a:ext uri="{FF2B5EF4-FFF2-40B4-BE49-F238E27FC236}">
                <a16:creationId xmlns:a16="http://schemas.microsoft.com/office/drawing/2014/main" id="{139AABBE-E560-40BA-B0CD-80A1A96075A3}"/>
              </a:ext>
            </a:extLst>
          </p:cNvPr>
          <p:cNvSpPr/>
          <p:nvPr userDrawn="1"/>
        </p:nvSpPr>
        <p:spPr>
          <a:xfrm>
            <a:off x="-17930" y="5896216"/>
            <a:ext cx="12304294" cy="979714"/>
          </a:xfrm>
          <a:custGeom>
            <a:avLst/>
            <a:gdLst>
              <a:gd name="connsiteX0" fmla="*/ 7144 w 6400800"/>
              <a:gd name="connsiteY0" fmla="*/ 511016 h 514350"/>
              <a:gd name="connsiteX1" fmla="*/ 6354604 w 6400800"/>
              <a:gd name="connsiteY1" fmla="*/ 511016 h 514350"/>
              <a:gd name="connsiteX2" fmla="*/ 6354604 w 6400800"/>
              <a:gd name="connsiteY2" fmla="*/ 409099 h 514350"/>
              <a:gd name="connsiteX3" fmla="*/ 6327934 w 6400800"/>
              <a:gd name="connsiteY3" fmla="*/ 415766 h 514350"/>
              <a:gd name="connsiteX4" fmla="*/ 6327934 w 6400800"/>
              <a:gd name="connsiteY4" fmla="*/ 404336 h 514350"/>
              <a:gd name="connsiteX5" fmla="*/ 6328887 w 6400800"/>
              <a:gd name="connsiteY5" fmla="*/ 383381 h 514350"/>
              <a:gd name="connsiteX6" fmla="*/ 6329839 w 6400800"/>
              <a:gd name="connsiteY6" fmla="*/ 365284 h 514350"/>
              <a:gd name="connsiteX7" fmla="*/ 6324124 w 6400800"/>
              <a:gd name="connsiteY7" fmla="*/ 383381 h 514350"/>
              <a:gd name="connsiteX8" fmla="*/ 6319362 w 6400800"/>
              <a:gd name="connsiteY8" fmla="*/ 404336 h 514350"/>
              <a:gd name="connsiteX9" fmla="*/ 6316504 w 6400800"/>
              <a:gd name="connsiteY9" fmla="*/ 419576 h 514350"/>
              <a:gd name="connsiteX10" fmla="*/ 6303169 w 6400800"/>
              <a:gd name="connsiteY10" fmla="*/ 423386 h 514350"/>
              <a:gd name="connsiteX11" fmla="*/ 6304121 w 6400800"/>
              <a:gd name="connsiteY11" fmla="*/ 405289 h 514350"/>
              <a:gd name="connsiteX12" fmla="*/ 6319362 w 6400800"/>
              <a:gd name="connsiteY12" fmla="*/ 358616 h 514350"/>
              <a:gd name="connsiteX13" fmla="*/ 6322219 w 6400800"/>
              <a:gd name="connsiteY13" fmla="*/ 349091 h 514350"/>
              <a:gd name="connsiteX14" fmla="*/ 6334601 w 6400800"/>
              <a:gd name="connsiteY14" fmla="*/ 312896 h 514350"/>
              <a:gd name="connsiteX15" fmla="*/ 6349842 w 6400800"/>
              <a:gd name="connsiteY15" fmla="*/ 269081 h 514350"/>
              <a:gd name="connsiteX16" fmla="*/ 6363176 w 6400800"/>
              <a:gd name="connsiteY16" fmla="*/ 228124 h 514350"/>
              <a:gd name="connsiteX17" fmla="*/ 6375559 w 6400800"/>
              <a:gd name="connsiteY17" fmla="*/ 190976 h 514350"/>
              <a:gd name="connsiteX18" fmla="*/ 6393656 w 6400800"/>
              <a:gd name="connsiteY18" fmla="*/ 134779 h 514350"/>
              <a:gd name="connsiteX19" fmla="*/ 6400324 w 6400800"/>
              <a:gd name="connsiteY19" fmla="*/ 113824 h 514350"/>
              <a:gd name="connsiteX20" fmla="*/ 6389846 w 6400800"/>
              <a:gd name="connsiteY20" fmla="*/ 133826 h 514350"/>
              <a:gd name="connsiteX21" fmla="*/ 6380321 w 6400800"/>
              <a:gd name="connsiteY21" fmla="*/ 153829 h 514350"/>
              <a:gd name="connsiteX22" fmla="*/ 6392704 w 6400800"/>
              <a:gd name="connsiteY22" fmla="*/ 110966 h 514350"/>
              <a:gd name="connsiteX23" fmla="*/ 6399371 w 6400800"/>
              <a:gd name="connsiteY23" fmla="*/ 87154 h 514350"/>
              <a:gd name="connsiteX24" fmla="*/ 6388894 w 6400800"/>
              <a:gd name="connsiteY24" fmla="*/ 109061 h 514350"/>
              <a:gd name="connsiteX25" fmla="*/ 6377464 w 6400800"/>
              <a:gd name="connsiteY25" fmla="*/ 134779 h 514350"/>
              <a:gd name="connsiteX26" fmla="*/ 6364129 w 6400800"/>
              <a:gd name="connsiteY26" fmla="*/ 168116 h 514350"/>
              <a:gd name="connsiteX27" fmla="*/ 6332696 w 6400800"/>
              <a:gd name="connsiteY27" fmla="*/ 253841 h 514350"/>
              <a:gd name="connsiteX28" fmla="*/ 6316504 w 6400800"/>
              <a:gd name="connsiteY28" fmla="*/ 302419 h 514350"/>
              <a:gd name="connsiteX29" fmla="*/ 6314599 w 6400800"/>
              <a:gd name="connsiteY29" fmla="*/ 308134 h 514350"/>
              <a:gd name="connsiteX30" fmla="*/ 6317456 w 6400800"/>
              <a:gd name="connsiteY30" fmla="*/ 287179 h 514350"/>
              <a:gd name="connsiteX31" fmla="*/ 6319362 w 6400800"/>
              <a:gd name="connsiteY31" fmla="*/ 267176 h 514350"/>
              <a:gd name="connsiteX32" fmla="*/ 6320314 w 6400800"/>
              <a:gd name="connsiteY32" fmla="*/ 250031 h 514350"/>
              <a:gd name="connsiteX33" fmla="*/ 6314599 w 6400800"/>
              <a:gd name="connsiteY33" fmla="*/ 266224 h 514350"/>
              <a:gd name="connsiteX34" fmla="*/ 6302217 w 6400800"/>
              <a:gd name="connsiteY34" fmla="*/ 310039 h 514350"/>
              <a:gd name="connsiteX35" fmla="*/ 6293644 w 6400800"/>
              <a:gd name="connsiteY35" fmla="*/ 339566 h 514350"/>
              <a:gd name="connsiteX36" fmla="*/ 6286976 w 6400800"/>
              <a:gd name="connsiteY36" fmla="*/ 362426 h 514350"/>
              <a:gd name="connsiteX37" fmla="*/ 6284119 w 6400800"/>
              <a:gd name="connsiteY37" fmla="*/ 335756 h 514350"/>
              <a:gd name="connsiteX38" fmla="*/ 6288881 w 6400800"/>
              <a:gd name="connsiteY38" fmla="*/ 318611 h 514350"/>
              <a:gd name="connsiteX39" fmla="*/ 6302217 w 6400800"/>
              <a:gd name="connsiteY39" fmla="*/ 274796 h 514350"/>
              <a:gd name="connsiteX40" fmla="*/ 6307931 w 6400800"/>
              <a:gd name="connsiteY40" fmla="*/ 255746 h 514350"/>
              <a:gd name="connsiteX41" fmla="*/ 6313646 w 6400800"/>
              <a:gd name="connsiteY41" fmla="*/ 238601 h 514350"/>
              <a:gd name="connsiteX42" fmla="*/ 6323171 w 6400800"/>
              <a:gd name="connsiteY42" fmla="*/ 210026 h 514350"/>
              <a:gd name="connsiteX43" fmla="*/ 6330792 w 6400800"/>
              <a:gd name="connsiteY43" fmla="*/ 185261 h 514350"/>
              <a:gd name="connsiteX44" fmla="*/ 6319362 w 6400800"/>
              <a:gd name="connsiteY44" fmla="*/ 208121 h 514350"/>
              <a:gd name="connsiteX45" fmla="*/ 6306026 w 6400800"/>
              <a:gd name="connsiteY45" fmla="*/ 234791 h 514350"/>
              <a:gd name="connsiteX46" fmla="*/ 6298406 w 6400800"/>
              <a:gd name="connsiteY46" fmla="*/ 250984 h 514350"/>
              <a:gd name="connsiteX47" fmla="*/ 6290787 w 6400800"/>
              <a:gd name="connsiteY47" fmla="*/ 270034 h 514350"/>
              <a:gd name="connsiteX48" fmla="*/ 6278404 w 6400800"/>
              <a:gd name="connsiteY48" fmla="*/ 301466 h 514350"/>
              <a:gd name="connsiteX49" fmla="*/ 6277451 w 6400800"/>
              <a:gd name="connsiteY49" fmla="*/ 292894 h 514350"/>
              <a:gd name="connsiteX50" fmla="*/ 6276499 w 6400800"/>
              <a:gd name="connsiteY50" fmla="*/ 306229 h 514350"/>
              <a:gd name="connsiteX51" fmla="*/ 6273642 w 6400800"/>
              <a:gd name="connsiteY51" fmla="*/ 312896 h 514350"/>
              <a:gd name="connsiteX52" fmla="*/ 6269831 w 6400800"/>
              <a:gd name="connsiteY52" fmla="*/ 322421 h 514350"/>
              <a:gd name="connsiteX53" fmla="*/ 6273642 w 6400800"/>
              <a:gd name="connsiteY53" fmla="*/ 300514 h 514350"/>
              <a:gd name="connsiteX54" fmla="*/ 6283167 w 6400800"/>
              <a:gd name="connsiteY54" fmla="*/ 252889 h 514350"/>
              <a:gd name="connsiteX55" fmla="*/ 6287929 w 6400800"/>
              <a:gd name="connsiteY55" fmla="*/ 231934 h 514350"/>
              <a:gd name="connsiteX56" fmla="*/ 6292692 w 6400800"/>
              <a:gd name="connsiteY56" fmla="*/ 212884 h 514350"/>
              <a:gd name="connsiteX57" fmla="*/ 6300312 w 6400800"/>
              <a:gd name="connsiteY57" fmla="*/ 181451 h 514350"/>
              <a:gd name="connsiteX58" fmla="*/ 6306026 w 6400800"/>
              <a:gd name="connsiteY58" fmla="*/ 153829 h 514350"/>
              <a:gd name="connsiteX59" fmla="*/ 6296501 w 6400800"/>
              <a:gd name="connsiteY59" fmla="*/ 180499 h 514350"/>
              <a:gd name="connsiteX60" fmla="*/ 6286024 w 6400800"/>
              <a:gd name="connsiteY60" fmla="*/ 210979 h 514350"/>
              <a:gd name="connsiteX61" fmla="*/ 6279356 w 6400800"/>
              <a:gd name="connsiteY61" fmla="*/ 230029 h 514350"/>
              <a:gd name="connsiteX62" fmla="*/ 6273642 w 6400800"/>
              <a:gd name="connsiteY62" fmla="*/ 250984 h 514350"/>
              <a:gd name="connsiteX63" fmla="*/ 6260306 w 6400800"/>
              <a:gd name="connsiteY63" fmla="*/ 298609 h 514350"/>
              <a:gd name="connsiteX64" fmla="*/ 6246971 w 6400800"/>
              <a:gd name="connsiteY64" fmla="*/ 351949 h 514350"/>
              <a:gd name="connsiteX65" fmla="*/ 6236494 w 6400800"/>
              <a:gd name="connsiteY65" fmla="*/ 396716 h 514350"/>
              <a:gd name="connsiteX66" fmla="*/ 6235542 w 6400800"/>
              <a:gd name="connsiteY66" fmla="*/ 394811 h 514350"/>
              <a:gd name="connsiteX67" fmla="*/ 6234589 w 6400800"/>
              <a:gd name="connsiteY67" fmla="*/ 370046 h 514350"/>
              <a:gd name="connsiteX68" fmla="*/ 6230779 w 6400800"/>
              <a:gd name="connsiteY68" fmla="*/ 389096 h 514350"/>
              <a:gd name="connsiteX69" fmla="*/ 6227921 w 6400800"/>
              <a:gd name="connsiteY69" fmla="*/ 384334 h 514350"/>
              <a:gd name="connsiteX70" fmla="*/ 6216492 w 6400800"/>
              <a:gd name="connsiteY70" fmla="*/ 367189 h 514350"/>
              <a:gd name="connsiteX71" fmla="*/ 6223159 w 6400800"/>
              <a:gd name="connsiteY71" fmla="*/ 348139 h 514350"/>
              <a:gd name="connsiteX72" fmla="*/ 6236494 w 6400800"/>
              <a:gd name="connsiteY72" fmla="*/ 310991 h 514350"/>
              <a:gd name="connsiteX73" fmla="*/ 6247924 w 6400800"/>
              <a:gd name="connsiteY73" fmla="*/ 279559 h 514350"/>
              <a:gd name="connsiteX74" fmla="*/ 6256496 w 6400800"/>
              <a:gd name="connsiteY74" fmla="*/ 254794 h 514350"/>
              <a:gd name="connsiteX75" fmla="*/ 6264117 w 6400800"/>
              <a:gd name="connsiteY75" fmla="*/ 233839 h 514350"/>
              <a:gd name="connsiteX76" fmla="*/ 6252687 w 6400800"/>
              <a:gd name="connsiteY76" fmla="*/ 253841 h 514350"/>
              <a:gd name="connsiteX77" fmla="*/ 6240304 w 6400800"/>
              <a:gd name="connsiteY77" fmla="*/ 276701 h 514350"/>
              <a:gd name="connsiteX78" fmla="*/ 6225064 w 6400800"/>
              <a:gd name="connsiteY78" fmla="*/ 307181 h 514350"/>
              <a:gd name="connsiteX79" fmla="*/ 6208871 w 6400800"/>
              <a:gd name="connsiteY79" fmla="*/ 343376 h 514350"/>
              <a:gd name="connsiteX80" fmla="*/ 6205062 w 6400800"/>
              <a:gd name="connsiteY80" fmla="*/ 351949 h 514350"/>
              <a:gd name="connsiteX81" fmla="*/ 6204109 w 6400800"/>
              <a:gd name="connsiteY81" fmla="*/ 350996 h 514350"/>
              <a:gd name="connsiteX82" fmla="*/ 6210776 w 6400800"/>
              <a:gd name="connsiteY82" fmla="*/ 320516 h 514350"/>
              <a:gd name="connsiteX83" fmla="*/ 6222206 w 6400800"/>
              <a:gd name="connsiteY83" fmla="*/ 268129 h 514350"/>
              <a:gd name="connsiteX84" fmla="*/ 6226017 w 6400800"/>
              <a:gd name="connsiteY84" fmla="*/ 248126 h 514350"/>
              <a:gd name="connsiteX85" fmla="*/ 6218396 w 6400800"/>
              <a:gd name="connsiteY85" fmla="*/ 267176 h 514350"/>
              <a:gd name="connsiteX86" fmla="*/ 6209824 w 6400800"/>
              <a:gd name="connsiteY86" fmla="*/ 289084 h 514350"/>
              <a:gd name="connsiteX87" fmla="*/ 6199346 w 6400800"/>
              <a:gd name="connsiteY87" fmla="*/ 317659 h 514350"/>
              <a:gd name="connsiteX88" fmla="*/ 6193631 w 6400800"/>
              <a:gd name="connsiteY88" fmla="*/ 335756 h 514350"/>
              <a:gd name="connsiteX89" fmla="*/ 6184106 w 6400800"/>
              <a:gd name="connsiteY89" fmla="*/ 322421 h 514350"/>
              <a:gd name="connsiteX90" fmla="*/ 6181249 w 6400800"/>
              <a:gd name="connsiteY90" fmla="*/ 318611 h 514350"/>
              <a:gd name="connsiteX91" fmla="*/ 6184106 w 6400800"/>
              <a:gd name="connsiteY91" fmla="*/ 302419 h 514350"/>
              <a:gd name="connsiteX92" fmla="*/ 6189821 w 6400800"/>
              <a:gd name="connsiteY92" fmla="*/ 274796 h 514350"/>
              <a:gd name="connsiteX93" fmla="*/ 6195537 w 6400800"/>
              <a:gd name="connsiteY93" fmla="*/ 250984 h 514350"/>
              <a:gd name="connsiteX94" fmla="*/ 6186012 w 6400800"/>
              <a:gd name="connsiteY94" fmla="*/ 273844 h 514350"/>
              <a:gd name="connsiteX95" fmla="*/ 6176487 w 6400800"/>
              <a:gd name="connsiteY95" fmla="*/ 300514 h 514350"/>
              <a:gd name="connsiteX96" fmla="*/ 6173629 w 6400800"/>
              <a:gd name="connsiteY96" fmla="*/ 309086 h 514350"/>
              <a:gd name="connsiteX97" fmla="*/ 6172676 w 6400800"/>
              <a:gd name="connsiteY97" fmla="*/ 308134 h 514350"/>
              <a:gd name="connsiteX98" fmla="*/ 6174581 w 6400800"/>
              <a:gd name="connsiteY98" fmla="*/ 294799 h 514350"/>
              <a:gd name="connsiteX99" fmla="*/ 6180296 w 6400800"/>
              <a:gd name="connsiteY99" fmla="*/ 263366 h 514350"/>
              <a:gd name="connsiteX100" fmla="*/ 6185059 w 6400800"/>
              <a:gd name="connsiteY100" fmla="*/ 236696 h 514350"/>
              <a:gd name="connsiteX101" fmla="*/ 6188869 w 6400800"/>
              <a:gd name="connsiteY101" fmla="*/ 215741 h 514350"/>
              <a:gd name="connsiteX102" fmla="*/ 6192679 w 6400800"/>
              <a:gd name="connsiteY102" fmla="*/ 197644 h 514350"/>
              <a:gd name="connsiteX103" fmla="*/ 6185059 w 6400800"/>
              <a:gd name="connsiteY103" fmla="*/ 214789 h 514350"/>
              <a:gd name="connsiteX104" fmla="*/ 6168867 w 6400800"/>
              <a:gd name="connsiteY104" fmla="*/ 260509 h 514350"/>
              <a:gd name="connsiteX105" fmla="*/ 6163151 w 6400800"/>
              <a:gd name="connsiteY105" fmla="*/ 280511 h 514350"/>
              <a:gd name="connsiteX106" fmla="*/ 6159342 w 6400800"/>
              <a:gd name="connsiteY106" fmla="*/ 253841 h 514350"/>
              <a:gd name="connsiteX107" fmla="*/ 6154579 w 6400800"/>
              <a:gd name="connsiteY107" fmla="*/ 225266 h 514350"/>
              <a:gd name="connsiteX108" fmla="*/ 6156484 w 6400800"/>
              <a:gd name="connsiteY108" fmla="*/ 285274 h 514350"/>
              <a:gd name="connsiteX109" fmla="*/ 6143149 w 6400800"/>
              <a:gd name="connsiteY109" fmla="*/ 268129 h 514350"/>
              <a:gd name="connsiteX110" fmla="*/ 6143149 w 6400800"/>
              <a:gd name="connsiteY110" fmla="*/ 267176 h 514350"/>
              <a:gd name="connsiteX111" fmla="*/ 6146006 w 6400800"/>
              <a:gd name="connsiteY111" fmla="*/ 256699 h 514350"/>
              <a:gd name="connsiteX112" fmla="*/ 6161246 w 6400800"/>
              <a:gd name="connsiteY112" fmla="*/ 178594 h 514350"/>
              <a:gd name="connsiteX113" fmla="*/ 6152674 w 6400800"/>
              <a:gd name="connsiteY113" fmla="*/ 200501 h 514350"/>
              <a:gd name="connsiteX114" fmla="*/ 6152674 w 6400800"/>
              <a:gd name="connsiteY114" fmla="*/ 197644 h 514350"/>
              <a:gd name="connsiteX115" fmla="*/ 6156484 w 6400800"/>
              <a:gd name="connsiteY115" fmla="*/ 172879 h 514350"/>
              <a:gd name="connsiteX116" fmla="*/ 6160294 w 6400800"/>
              <a:gd name="connsiteY116" fmla="*/ 150971 h 514350"/>
              <a:gd name="connsiteX117" fmla="*/ 6152674 w 6400800"/>
              <a:gd name="connsiteY117" fmla="*/ 171926 h 514350"/>
              <a:gd name="connsiteX118" fmla="*/ 6145054 w 6400800"/>
              <a:gd name="connsiteY118" fmla="*/ 196691 h 514350"/>
              <a:gd name="connsiteX119" fmla="*/ 6138387 w 6400800"/>
              <a:gd name="connsiteY119" fmla="*/ 220504 h 514350"/>
              <a:gd name="connsiteX120" fmla="*/ 6135529 w 6400800"/>
              <a:gd name="connsiteY120" fmla="*/ 202406 h 514350"/>
              <a:gd name="connsiteX121" fmla="*/ 6134576 w 6400800"/>
              <a:gd name="connsiteY121" fmla="*/ 221456 h 514350"/>
              <a:gd name="connsiteX122" fmla="*/ 6132671 w 6400800"/>
              <a:gd name="connsiteY122" fmla="*/ 242411 h 514350"/>
              <a:gd name="connsiteX123" fmla="*/ 6131719 w 6400800"/>
              <a:gd name="connsiteY123" fmla="*/ 249079 h 514350"/>
              <a:gd name="connsiteX124" fmla="*/ 6130767 w 6400800"/>
              <a:gd name="connsiteY124" fmla="*/ 253841 h 514350"/>
              <a:gd name="connsiteX125" fmla="*/ 6129814 w 6400800"/>
              <a:gd name="connsiteY125" fmla="*/ 251936 h 514350"/>
              <a:gd name="connsiteX126" fmla="*/ 6130767 w 6400800"/>
              <a:gd name="connsiteY126" fmla="*/ 254794 h 514350"/>
              <a:gd name="connsiteX127" fmla="*/ 6129814 w 6400800"/>
              <a:gd name="connsiteY127" fmla="*/ 261461 h 514350"/>
              <a:gd name="connsiteX128" fmla="*/ 6129814 w 6400800"/>
              <a:gd name="connsiteY128" fmla="*/ 243364 h 514350"/>
              <a:gd name="connsiteX129" fmla="*/ 6126004 w 6400800"/>
              <a:gd name="connsiteY129" fmla="*/ 274796 h 514350"/>
              <a:gd name="connsiteX130" fmla="*/ 6125051 w 6400800"/>
              <a:gd name="connsiteY130" fmla="*/ 281464 h 514350"/>
              <a:gd name="connsiteX131" fmla="*/ 6122194 w 6400800"/>
              <a:gd name="connsiteY131" fmla="*/ 267176 h 514350"/>
              <a:gd name="connsiteX132" fmla="*/ 6117431 w 6400800"/>
              <a:gd name="connsiteY132" fmla="*/ 243364 h 514350"/>
              <a:gd name="connsiteX133" fmla="*/ 6118384 w 6400800"/>
              <a:gd name="connsiteY133" fmla="*/ 267176 h 514350"/>
              <a:gd name="connsiteX134" fmla="*/ 6119337 w 6400800"/>
              <a:gd name="connsiteY134" fmla="*/ 300514 h 514350"/>
              <a:gd name="connsiteX135" fmla="*/ 6114574 w 6400800"/>
              <a:gd name="connsiteY135" fmla="*/ 317659 h 514350"/>
              <a:gd name="connsiteX136" fmla="*/ 6114574 w 6400800"/>
              <a:gd name="connsiteY136" fmla="*/ 307181 h 514350"/>
              <a:gd name="connsiteX137" fmla="*/ 6112669 w 6400800"/>
              <a:gd name="connsiteY137" fmla="*/ 286226 h 514350"/>
              <a:gd name="connsiteX138" fmla="*/ 6109812 w 6400800"/>
              <a:gd name="connsiteY138" fmla="*/ 270986 h 514350"/>
              <a:gd name="connsiteX139" fmla="*/ 6105049 w 6400800"/>
              <a:gd name="connsiteY139" fmla="*/ 258604 h 514350"/>
              <a:gd name="connsiteX140" fmla="*/ 6106001 w 6400800"/>
              <a:gd name="connsiteY140" fmla="*/ 272891 h 514350"/>
              <a:gd name="connsiteX141" fmla="*/ 6106001 w 6400800"/>
              <a:gd name="connsiteY141" fmla="*/ 282416 h 514350"/>
              <a:gd name="connsiteX142" fmla="*/ 6104096 w 6400800"/>
              <a:gd name="connsiteY142" fmla="*/ 273844 h 514350"/>
              <a:gd name="connsiteX143" fmla="*/ 6102192 w 6400800"/>
              <a:gd name="connsiteY143" fmla="*/ 268129 h 514350"/>
              <a:gd name="connsiteX144" fmla="*/ 6101239 w 6400800"/>
              <a:gd name="connsiteY144" fmla="*/ 253841 h 514350"/>
              <a:gd name="connsiteX145" fmla="*/ 6103144 w 6400800"/>
              <a:gd name="connsiteY145" fmla="*/ 247174 h 514350"/>
              <a:gd name="connsiteX146" fmla="*/ 6107906 w 6400800"/>
              <a:gd name="connsiteY146" fmla="*/ 225266 h 514350"/>
              <a:gd name="connsiteX147" fmla="*/ 6111717 w 6400800"/>
              <a:gd name="connsiteY147" fmla="*/ 205264 h 514350"/>
              <a:gd name="connsiteX148" fmla="*/ 6104096 w 6400800"/>
              <a:gd name="connsiteY148" fmla="*/ 223361 h 514350"/>
              <a:gd name="connsiteX149" fmla="*/ 6099334 w 6400800"/>
              <a:gd name="connsiteY149" fmla="*/ 234791 h 514350"/>
              <a:gd name="connsiteX150" fmla="*/ 6096476 w 6400800"/>
              <a:gd name="connsiteY150" fmla="*/ 206216 h 514350"/>
              <a:gd name="connsiteX151" fmla="*/ 6097429 w 6400800"/>
              <a:gd name="connsiteY151" fmla="*/ 199549 h 514350"/>
              <a:gd name="connsiteX152" fmla="*/ 6101239 w 6400800"/>
              <a:gd name="connsiteY152" fmla="*/ 177641 h 514350"/>
              <a:gd name="connsiteX153" fmla="*/ 6104096 w 6400800"/>
              <a:gd name="connsiteY153" fmla="*/ 157639 h 514350"/>
              <a:gd name="connsiteX154" fmla="*/ 6107906 w 6400800"/>
              <a:gd name="connsiteY154" fmla="*/ 124301 h 514350"/>
              <a:gd name="connsiteX155" fmla="*/ 6110764 w 6400800"/>
              <a:gd name="connsiteY155" fmla="*/ 95726 h 514350"/>
              <a:gd name="connsiteX156" fmla="*/ 6104096 w 6400800"/>
              <a:gd name="connsiteY156" fmla="*/ 124301 h 514350"/>
              <a:gd name="connsiteX157" fmla="*/ 6096476 w 6400800"/>
              <a:gd name="connsiteY157" fmla="*/ 156686 h 514350"/>
              <a:gd name="connsiteX158" fmla="*/ 6091714 w 6400800"/>
              <a:gd name="connsiteY158" fmla="*/ 176689 h 514350"/>
              <a:gd name="connsiteX159" fmla="*/ 6085999 w 6400800"/>
              <a:gd name="connsiteY159" fmla="*/ 198596 h 514350"/>
              <a:gd name="connsiteX160" fmla="*/ 6081237 w 6400800"/>
              <a:gd name="connsiteY160" fmla="*/ 214789 h 514350"/>
              <a:gd name="connsiteX161" fmla="*/ 6074569 w 6400800"/>
              <a:gd name="connsiteY161" fmla="*/ 201454 h 514350"/>
              <a:gd name="connsiteX162" fmla="*/ 6079331 w 6400800"/>
              <a:gd name="connsiteY162" fmla="*/ 219551 h 514350"/>
              <a:gd name="connsiteX163" fmla="*/ 6073617 w 6400800"/>
              <a:gd name="connsiteY163" fmla="*/ 230029 h 514350"/>
              <a:gd name="connsiteX164" fmla="*/ 6069806 w 6400800"/>
              <a:gd name="connsiteY164" fmla="*/ 237649 h 514350"/>
              <a:gd name="connsiteX165" fmla="*/ 6069806 w 6400800"/>
              <a:gd name="connsiteY165" fmla="*/ 228124 h 514350"/>
              <a:gd name="connsiteX166" fmla="*/ 6069806 w 6400800"/>
              <a:gd name="connsiteY166" fmla="*/ 205264 h 514350"/>
              <a:gd name="connsiteX167" fmla="*/ 6065996 w 6400800"/>
              <a:gd name="connsiteY167" fmla="*/ 228124 h 514350"/>
              <a:gd name="connsiteX168" fmla="*/ 6061234 w 6400800"/>
              <a:gd name="connsiteY168" fmla="*/ 253841 h 514350"/>
              <a:gd name="connsiteX169" fmla="*/ 6059329 w 6400800"/>
              <a:gd name="connsiteY169" fmla="*/ 263366 h 514350"/>
              <a:gd name="connsiteX170" fmla="*/ 6057424 w 6400800"/>
              <a:gd name="connsiteY170" fmla="*/ 268129 h 514350"/>
              <a:gd name="connsiteX171" fmla="*/ 6048851 w 6400800"/>
              <a:gd name="connsiteY171" fmla="*/ 294799 h 514350"/>
              <a:gd name="connsiteX172" fmla="*/ 6041231 w 6400800"/>
              <a:gd name="connsiteY172" fmla="*/ 324326 h 514350"/>
              <a:gd name="connsiteX173" fmla="*/ 6041231 w 6400800"/>
              <a:gd name="connsiteY173" fmla="*/ 325279 h 514350"/>
              <a:gd name="connsiteX174" fmla="*/ 6033612 w 6400800"/>
              <a:gd name="connsiteY174" fmla="*/ 306229 h 514350"/>
              <a:gd name="connsiteX175" fmla="*/ 6029801 w 6400800"/>
              <a:gd name="connsiteY175" fmla="*/ 296704 h 514350"/>
              <a:gd name="connsiteX176" fmla="*/ 6029801 w 6400800"/>
              <a:gd name="connsiteY176" fmla="*/ 295751 h 514350"/>
              <a:gd name="connsiteX177" fmla="*/ 6031706 w 6400800"/>
              <a:gd name="connsiteY177" fmla="*/ 281464 h 514350"/>
              <a:gd name="connsiteX178" fmla="*/ 6033612 w 6400800"/>
              <a:gd name="connsiteY178" fmla="*/ 269081 h 514350"/>
              <a:gd name="connsiteX179" fmla="*/ 6027896 w 6400800"/>
              <a:gd name="connsiteY179" fmla="*/ 280511 h 514350"/>
              <a:gd name="connsiteX180" fmla="*/ 6025039 w 6400800"/>
              <a:gd name="connsiteY180" fmla="*/ 286226 h 514350"/>
              <a:gd name="connsiteX181" fmla="*/ 6020276 w 6400800"/>
              <a:gd name="connsiteY181" fmla="*/ 272891 h 514350"/>
              <a:gd name="connsiteX182" fmla="*/ 6008846 w 6400800"/>
              <a:gd name="connsiteY182" fmla="*/ 244316 h 514350"/>
              <a:gd name="connsiteX183" fmla="*/ 6016467 w 6400800"/>
              <a:gd name="connsiteY183" fmla="*/ 273844 h 514350"/>
              <a:gd name="connsiteX184" fmla="*/ 6022181 w 6400800"/>
              <a:gd name="connsiteY184" fmla="*/ 293846 h 514350"/>
              <a:gd name="connsiteX185" fmla="*/ 6019324 w 6400800"/>
              <a:gd name="connsiteY185" fmla="*/ 302419 h 514350"/>
              <a:gd name="connsiteX186" fmla="*/ 6016467 w 6400800"/>
              <a:gd name="connsiteY186" fmla="*/ 311944 h 514350"/>
              <a:gd name="connsiteX187" fmla="*/ 6010751 w 6400800"/>
              <a:gd name="connsiteY187" fmla="*/ 333851 h 514350"/>
              <a:gd name="connsiteX188" fmla="*/ 6010751 w 6400800"/>
              <a:gd name="connsiteY188" fmla="*/ 334804 h 514350"/>
              <a:gd name="connsiteX189" fmla="*/ 6003131 w 6400800"/>
              <a:gd name="connsiteY189" fmla="*/ 320516 h 514350"/>
              <a:gd name="connsiteX190" fmla="*/ 5996464 w 6400800"/>
              <a:gd name="connsiteY190" fmla="*/ 308134 h 514350"/>
              <a:gd name="connsiteX191" fmla="*/ 5999321 w 6400800"/>
              <a:gd name="connsiteY191" fmla="*/ 302419 h 514350"/>
              <a:gd name="connsiteX192" fmla="*/ 6007894 w 6400800"/>
              <a:gd name="connsiteY192" fmla="*/ 283369 h 514350"/>
              <a:gd name="connsiteX193" fmla="*/ 6014562 w 6400800"/>
              <a:gd name="connsiteY193" fmla="*/ 267176 h 514350"/>
              <a:gd name="connsiteX194" fmla="*/ 6004084 w 6400800"/>
              <a:gd name="connsiteY194" fmla="*/ 281464 h 514350"/>
              <a:gd name="connsiteX195" fmla="*/ 5993606 w 6400800"/>
              <a:gd name="connsiteY195" fmla="*/ 297656 h 514350"/>
              <a:gd name="connsiteX196" fmla="*/ 5989796 w 6400800"/>
              <a:gd name="connsiteY196" fmla="*/ 273844 h 514350"/>
              <a:gd name="connsiteX197" fmla="*/ 5991701 w 6400800"/>
              <a:gd name="connsiteY197" fmla="*/ 250984 h 514350"/>
              <a:gd name="connsiteX198" fmla="*/ 5997417 w 6400800"/>
              <a:gd name="connsiteY198" fmla="*/ 212884 h 514350"/>
              <a:gd name="connsiteX199" fmla="*/ 6003131 w 6400800"/>
              <a:gd name="connsiteY199" fmla="*/ 179546 h 514350"/>
              <a:gd name="connsiteX200" fmla="*/ 5993606 w 6400800"/>
              <a:gd name="connsiteY200" fmla="*/ 211931 h 514350"/>
              <a:gd name="connsiteX201" fmla="*/ 5985034 w 6400800"/>
              <a:gd name="connsiteY201" fmla="*/ 248126 h 514350"/>
              <a:gd name="connsiteX202" fmla="*/ 5974556 w 6400800"/>
              <a:gd name="connsiteY202" fmla="*/ 206216 h 514350"/>
              <a:gd name="connsiteX203" fmla="*/ 5974556 w 6400800"/>
              <a:gd name="connsiteY203" fmla="*/ 206216 h 514350"/>
              <a:gd name="connsiteX204" fmla="*/ 5977414 w 6400800"/>
              <a:gd name="connsiteY204" fmla="*/ 178594 h 514350"/>
              <a:gd name="connsiteX205" fmla="*/ 5979319 w 6400800"/>
              <a:gd name="connsiteY205" fmla="*/ 153829 h 514350"/>
              <a:gd name="connsiteX206" fmla="*/ 5973604 w 6400800"/>
              <a:gd name="connsiteY206" fmla="*/ 177641 h 514350"/>
              <a:gd name="connsiteX207" fmla="*/ 5969794 w 6400800"/>
              <a:gd name="connsiteY207" fmla="*/ 191929 h 514350"/>
              <a:gd name="connsiteX208" fmla="*/ 5959317 w 6400800"/>
              <a:gd name="connsiteY208" fmla="*/ 160496 h 514350"/>
              <a:gd name="connsiteX209" fmla="*/ 5946934 w 6400800"/>
              <a:gd name="connsiteY209" fmla="*/ 130016 h 514350"/>
              <a:gd name="connsiteX210" fmla="*/ 5934551 w 6400800"/>
              <a:gd name="connsiteY210" fmla="*/ 104299 h 514350"/>
              <a:gd name="connsiteX211" fmla="*/ 5943124 w 6400800"/>
              <a:gd name="connsiteY211" fmla="*/ 131921 h 514350"/>
              <a:gd name="connsiteX212" fmla="*/ 5951696 w 6400800"/>
              <a:gd name="connsiteY212" fmla="*/ 163354 h 514350"/>
              <a:gd name="connsiteX213" fmla="*/ 5961221 w 6400800"/>
              <a:gd name="connsiteY213" fmla="*/ 204311 h 514350"/>
              <a:gd name="connsiteX214" fmla="*/ 5964079 w 6400800"/>
              <a:gd name="connsiteY214" fmla="*/ 216694 h 514350"/>
              <a:gd name="connsiteX215" fmla="*/ 5962174 w 6400800"/>
              <a:gd name="connsiteY215" fmla="*/ 222409 h 514350"/>
              <a:gd name="connsiteX216" fmla="*/ 5958364 w 6400800"/>
              <a:gd name="connsiteY216" fmla="*/ 235744 h 514350"/>
              <a:gd name="connsiteX217" fmla="*/ 5956459 w 6400800"/>
              <a:gd name="connsiteY217" fmla="*/ 232886 h 514350"/>
              <a:gd name="connsiteX218" fmla="*/ 5956459 w 6400800"/>
              <a:gd name="connsiteY218" fmla="*/ 231934 h 514350"/>
              <a:gd name="connsiteX219" fmla="*/ 5956459 w 6400800"/>
              <a:gd name="connsiteY219" fmla="*/ 232886 h 514350"/>
              <a:gd name="connsiteX220" fmla="*/ 5938362 w 6400800"/>
              <a:gd name="connsiteY220" fmla="*/ 199549 h 514350"/>
              <a:gd name="connsiteX221" fmla="*/ 5927884 w 6400800"/>
              <a:gd name="connsiteY221" fmla="*/ 180499 h 514350"/>
              <a:gd name="connsiteX222" fmla="*/ 5953601 w 6400800"/>
              <a:gd name="connsiteY222" fmla="*/ 250984 h 514350"/>
              <a:gd name="connsiteX223" fmla="*/ 5952649 w 6400800"/>
              <a:gd name="connsiteY223" fmla="*/ 255746 h 514350"/>
              <a:gd name="connsiteX224" fmla="*/ 5945029 w 6400800"/>
              <a:gd name="connsiteY224" fmla="*/ 282416 h 514350"/>
              <a:gd name="connsiteX225" fmla="*/ 5944076 w 6400800"/>
              <a:gd name="connsiteY225" fmla="*/ 285274 h 514350"/>
              <a:gd name="connsiteX226" fmla="*/ 5940267 w 6400800"/>
              <a:gd name="connsiteY226" fmla="*/ 271939 h 514350"/>
              <a:gd name="connsiteX227" fmla="*/ 5928837 w 6400800"/>
              <a:gd name="connsiteY227" fmla="*/ 237649 h 514350"/>
              <a:gd name="connsiteX228" fmla="*/ 5922169 w 6400800"/>
              <a:gd name="connsiteY228" fmla="*/ 220504 h 514350"/>
              <a:gd name="connsiteX229" fmla="*/ 5923121 w 6400800"/>
              <a:gd name="connsiteY229" fmla="*/ 216694 h 514350"/>
              <a:gd name="connsiteX230" fmla="*/ 5921217 w 6400800"/>
              <a:gd name="connsiteY230" fmla="*/ 219551 h 514350"/>
              <a:gd name="connsiteX231" fmla="*/ 5917406 w 6400800"/>
              <a:gd name="connsiteY231" fmla="*/ 211931 h 514350"/>
              <a:gd name="connsiteX232" fmla="*/ 5908834 w 6400800"/>
              <a:gd name="connsiteY232" fmla="*/ 194786 h 514350"/>
              <a:gd name="connsiteX233" fmla="*/ 5907881 w 6400800"/>
              <a:gd name="connsiteY233" fmla="*/ 183356 h 514350"/>
              <a:gd name="connsiteX234" fmla="*/ 5905024 w 6400800"/>
              <a:gd name="connsiteY234" fmla="*/ 159544 h 514350"/>
              <a:gd name="connsiteX235" fmla="*/ 5904071 w 6400800"/>
              <a:gd name="connsiteY235" fmla="*/ 184309 h 514350"/>
              <a:gd name="connsiteX236" fmla="*/ 5903119 w 6400800"/>
              <a:gd name="connsiteY236" fmla="*/ 211931 h 514350"/>
              <a:gd name="connsiteX237" fmla="*/ 5902167 w 6400800"/>
              <a:gd name="connsiteY237" fmla="*/ 229076 h 514350"/>
              <a:gd name="connsiteX238" fmla="*/ 5902167 w 6400800"/>
              <a:gd name="connsiteY238" fmla="*/ 248126 h 514350"/>
              <a:gd name="connsiteX239" fmla="*/ 5903119 w 6400800"/>
              <a:gd name="connsiteY239" fmla="*/ 270034 h 514350"/>
              <a:gd name="connsiteX240" fmla="*/ 5900262 w 6400800"/>
              <a:gd name="connsiteY240" fmla="*/ 285274 h 514350"/>
              <a:gd name="connsiteX241" fmla="*/ 5899309 w 6400800"/>
              <a:gd name="connsiteY241" fmla="*/ 282416 h 514350"/>
              <a:gd name="connsiteX242" fmla="*/ 5895499 w 6400800"/>
              <a:gd name="connsiteY242" fmla="*/ 263366 h 514350"/>
              <a:gd name="connsiteX243" fmla="*/ 5891689 w 6400800"/>
              <a:gd name="connsiteY243" fmla="*/ 248126 h 514350"/>
              <a:gd name="connsiteX244" fmla="*/ 5891689 w 6400800"/>
              <a:gd name="connsiteY244" fmla="*/ 245269 h 514350"/>
              <a:gd name="connsiteX245" fmla="*/ 5890737 w 6400800"/>
              <a:gd name="connsiteY245" fmla="*/ 247174 h 514350"/>
              <a:gd name="connsiteX246" fmla="*/ 5890737 w 6400800"/>
              <a:gd name="connsiteY246" fmla="*/ 247174 h 514350"/>
              <a:gd name="connsiteX247" fmla="*/ 5890737 w 6400800"/>
              <a:gd name="connsiteY247" fmla="*/ 248126 h 514350"/>
              <a:gd name="connsiteX248" fmla="*/ 5881212 w 6400800"/>
              <a:gd name="connsiteY248" fmla="*/ 275749 h 514350"/>
              <a:gd name="connsiteX249" fmla="*/ 5878354 w 6400800"/>
              <a:gd name="connsiteY249" fmla="*/ 262414 h 514350"/>
              <a:gd name="connsiteX250" fmla="*/ 5874544 w 6400800"/>
              <a:gd name="connsiteY250" fmla="*/ 240506 h 514350"/>
              <a:gd name="connsiteX251" fmla="*/ 5874544 w 6400800"/>
              <a:gd name="connsiteY251" fmla="*/ 262414 h 514350"/>
              <a:gd name="connsiteX252" fmla="*/ 5875496 w 6400800"/>
              <a:gd name="connsiteY252" fmla="*/ 290989 h 514350"/>
              <a:gd name="connsiteX253" fmla="*/ 5873592 w 6400800"/>
              <a:gd name="connsiteY253" fmla="*/ 298609 h 514350"/>
              <a:gd name="connsiteX254" fmla="*/ 5870734 w 6400800"/>
              <a:gd name="connsiteY254" fmla="*/ 271939 h 514350"/>
              <a:gd name="connsiteX255" fmla="*/ 5867876 w 6400800"/>
              <a:gd name="connsiteY255" fmla="*/ 292894 h 514350"/>
              <a:gd name="connsiteX256" fmla="*/ 5866924 w 6400800"/>
              <a:gd name="connsiteY256" fmla="*/ 269081 h 514350"/>
              <a:gd name="connsiteX257" fmla="*/ 5865971 w 6400800"/>
              <a:gd name="connsiteY257" fmla="*/ 243364 h 514350"/>
              <a:gd name="connsiteX258" fmla="*/ 5873592 w 6400800"/>
              <a:gd name="connsiteY258" fmla="*/ 225266 h 514350"/>
              <a:gd name="connsiteX259" fmla="*/ 5865971 w 6400800"/>
              <a:gd name="connsiteY259" fmla="*/ 237649 h 514350"/>
              <a:gd name="connsiteX260" fmla="*/ 5865971 w 6400800"/>
              <a:gd name="connsiteY260" fmla="*/ 230029 h 514350"/>
              <a:gd name="connsiteX261" fmla="*/ 5865019 w 6400800"/>
              <a:gd name="connsiteY261" fmla="*/ 194786 h 514350"/>
              <a:gd name="connsiteX262" fmla="*/ 5863114 w 6400800"/>
              <a:gd name="connsiteY262" fmla="*/ 141446 h 514350"/>
              <a:gd name="connsiteX263" fmla="*/ 5862162 w 6400800"/>
              <a:gd name="connsiteY263" fmla="*/ 121444 h 514350"/>
              <a:gd name="connsiteX264" fmla="*/ 5859304 w 6400800"/>
              <a:gd name="connsiteY264" fmla="*/ 141446 h 514350"/>
              <a:gd name="connsiteX265" fmla="*/ 5856446 w 6400800"/>
              <a:gd name="connsiteY265" fmla="*/ 161449 h 514350"/>
              <a:gd name="connsiteX266" fmla="*/ 5853589 w 6400800"/>
              <a:gd name="connsiteY266" fmla="*/ 120491 h 514350"/>
              <a:gd name="connsiteX267" fmla="*/ 5851684 w 6400800"/>
              <a:gd name="connsiteY267" fmla="*/ 98584 h 514350"/>
              <a:gd name="connsiteX268" fmla="*/ 5849779 w 6400800"/>
              <a:gd name="connsiteY268" fmla="*/ 120491 h 514350"/>
              <a:gd name="connsiteX269" fmla="*/ 5847874 w 6400800"/>
              <a:gd name="connsiteY269" fmla="*/ 146209 h 514350"/>
              <a:gd name="connsiteX270" fmla="*/ 5846921 w 6400800"/>
              <a:gd name="connsiteY270" fmla="*/ 179546 h 514350"/>
              <a:gd name="connsiteX271" fmla="*/ 5846921 w 6400800"/>
              <a:gd name="connsiteY271" fmla="*/ 262414 h 514350"/>
              <a:gd name="connsiteX272" fmla="*/ 5846921 w 6400800"/>
              <a:gd name="connsiteY272" fmla="*/ 269081 h 514350"/>
              <a:gd name="connsiteX273" fmla="*/ 5843112 w 6400800"/>
              <a:gd name="connsiteY273" fmla="*/ 274796 h 514350"/>
              <a:gd name="connsiteX274" fmla="*/ 5840254 w 6400800"/>
              <a:gd name="connsiteY274" fmla="*/ 261461 h 514350"/>
              <a:gd name="connsiteX275" fmla="*/ 5841206 w 6400800"/>
              <a:gd name="connsiteY275" fmla="*/ 242411 h 514350"/>
              <a:gd name="connsiteX276" fmla="*/ 5841206 w 6400800"/>
              <a:gd name="connsiteY276" fmla="*/ 223361 h 514350"/>
              <a:gd name="connsiteX277" fmla="*/ 5837396 w 6400800"/>
              <a:gd name="connsiteY277" fmla="*/ 242411 h 514350"/>
              <a:gd name="connsiteX278" fmla="*/ 5836444 w 6400800"/>
              <a:gd name="connsiteY278" fmla="*/ 245269 h 514350"/>
              <a:gd name="connsiteX279" fmla="*/ 5829776 w 6400800"/>
              <a:gd name="connsiteY279" fmla="*/ 215741 h 514350"/>
              <a:gd name="connsiteX280" fmla="*/ 5824062 w 6400800"/>
              <a:gd name="connsiteY280" fmla="*/ 189071 h 514350"/>
              <a:gd name="connsiteX281" fmla="*/ 5825967 w 6400800"/>
              <a:gd name="connsiteY281" fmla="*/ 215741 h 514350"/>
              <a:gd name="connsiteX282" fmla="*/ 5828824 w 6400800"/>
              <a:gd name="connsiteY282" fmla="*/ 246221 h 514350"/>
              <a:gd name="connsiteX283" fmla="*/ 5831681 w 6400800"/>
              <a:gd name="connsiteY283" fmla="*/ 268129 h 514350"/>
              <a:gd name="connsiteX284" fmla="*/ 5826919 w 6400800"/>
              <a:gd name="connsiteY284" fmla="*/ 276701 h 514350"/>
              <a:gd name="connsiteX285" fmla="*/ 5825967 w 6400800"/>
              <a:gd name="connsiteY285" fmla="*/ 270986 h 514350"/>
              <a:gd name="connsiteX286" fmla="*/ 5822156 w 6400800"/>
              <a:gd name="connsiteY286" fmla="*/ 250031 h 514350"/>
              <a:gd name="connsiteX287" fmla="*/ 5818346 w 6400800"/>
              <a:gd name="connsiteY287" fmla="*/ 231934 h 514350"/>
              <a:gd name="connsiteX288" fmla="*/ 5818346 w 6400800"/>
              <a:gd name="connsiteY288" fmla="*/ 250031 h 514350"/>
              <a:gd name="connsiteX289" fmla="*/ 5818346 w 6400800"/>
              <a:gd name="connsiteY289" fmla="*/ 270986 h 514350"/>
              <a:gd name="connsiteX290" fmla="*/ 5812631 w 6400800"/>
              <a:gd name="connsiteY290" fmla="*/ 262414 h 514350"/>
              <a:gd name="connsiteX291" fmla="*/ 5812631 w 6400800"/>
              <a:gd name="connsiteY291" fmla="*/ 246221 h 514350"/>
              <a:gd name="connsiteX292" fmla="*/ 5814537 w 6400800"/>
              <a:gd name="connsiteY292" fmla="*/ 220504 h 514350"/>
              <a:gd name="connsiteX293" fmla="*/ 5816442 w 6400800"/>
              <a:gd name="connsiteY293" fmla="*/ 221456 h 514350"/>
              <a:gd name="connsiteX294" fmla="*/ 5819299 w 6400800"/>
              <a:gd name="connsiteY294" fmla="*/ 224314 h 514350"/>
              <a:gd name="connsiteX295" fmla="*/ 5822156 w 6400800"/>
              <a:gd name="connsiteY295" fmla="*/ 231934 h 514350"/>
              <a:gd name="connsiteX296" fmla="*/ 5821204 w 6400800"/>
              <a:gd name="connsiteY296" fmla="*/ 223361 h 514350"/>
              <a:gd name="connsiteX297" fmla="*/ 5818346 w 6400800"/>
              <a:gd name="connsiteY297" fmla="*/ 219551 h 514350"/>
              <a:gd name="connsiteX298" fmla="*/ 5813584 w 6400800"/>
              <a:gd name="connsiteY298" fmla="*/ 217646 h 514350"/>
              <a:gd name="connsiteX299" fmla="*/ 5811679 w 6400800"/>
              <a:gd name="connsiteY299" fmla="*/ 217646 h 514350"/>
              <a:gd name="connsiteX300" fmla="*/ 5811679 w 6400800"/>
              <a:gd name="connsiteY300" fmla="*/ 219551 h 514350"/>
              <a:gd name="connsiteX301" fmla="*/ 5805012 w 6400800"/>
              <a:gd name="connsiteY301" fmla="*/ 246221 h 514350"/>
              <a:gd name="connsiteX302" fmla="*/ 5803106 w 6400800"/>
              <a:gd name="connsiteY302" fmla="*/ 256699 h 514350"/>
              <a:gd name="connsiteX303" fmla="*/ 5796439 w 6400800"/>
              <a:gd name="connsiteY303" fmla="*/ 264319 h 514350"/>
              <a:gd name="connsiteX304" fmla="*/ 5795487 w 6400800"/>
              <a:gd name="connsiteY304" fmla="*/ 253841 h 514350"/>
              <a:gd name="connsiteX305" fmla="*/ 5794534 w 6400800"/>
              <a:gd name="connsiteY305" fmla="*/ 248126 h 514350"/>
              <a:gd name="connsiteX306" fmla="*/ 5794534 w 6400800"/>
              <a:gd name="connsiteY306" fmla="*/ 253841 h 514350"/>
              <a:gd name="connsiteX307" fmla="*/ 5793581 w 6400800"/>
              <a:gd name="connsiteY307" fmla="*/ 268129 h 514350"/>
              <a:gd name="connsiteX308" fmla="*/ 5791676 w 6400800"/>
              <a:gd name="connsiteY308" fmla="*/ 270034 h 514350"/>
              <a:gd name="connsiteX309" fmla="*/ 5791676 w 6400800"/>
              <a:gd name="connsiteY309" fmla="*/ 270034 h 514350"/>
              <a:gd name="connsiteX310" fmla="*/ 5787867 w 6400800"/>
              <a:gd name="connsiteY310" fmla="*/ 239554 h 514350"/>
              <a:gd name="connsiteX311" fmla="*/ 5793581 w 6400800"/>
              <a:gd name="connsiteY311" fmla="*/ 224314 h 514350"/>
              <a:gd name="connsiteX312" fmla="*/ 5786914 w 6400800"/>
              <a:gd name="connsiteY312" fmla="*/ 234791 h 514350"/>
              <a:gd name="connsiteX313" fmla="*/ 5785009 w 6400800"/>
              <a:gd name="connsiteY313" fmla="*/ 205264 h 514350"/>
              <a:gd name="connsiteX314" fmla="*/ 5795487 w 6400800"/>
              <a:gd name="connsiteY314" fmla="*/ 183356 h 514350"/>
              <a:gd name="connsiteX315" fmla="*/ 5795487 w 6400800"/>
              <a:gd name="connsiteY315" fmla="*/ 184309 h 514350"/>
              <a:gd name="connsiteX316" fmla="*/ 5795487 w 6400800"/>
              <a:gd name="connsiteY316" fmla="*/ 183356 h 514350"/>
              <a:gd name="connsiteX317" fmla="*/ 5797392 w 6400800"/>
              <a:gd name="connsiteY317" fmla="*/ 178594 h 514350"/>
              <a:gd name="connsiteX318" fmla="*/ 5812631 w 6400800"/>
              <a:gd name="connsiteY318" fmla="*/ 145256 h 514350"/>
              <a:gd name="connsiteX319" fmla="*/ 5825967 w 6400800"/>
              <a:gd name="connsiteY319" fmla="*/ 115729 h 514350"/>
              <a:gd name="connsiteX320" fmla="*/ 5809774 w 6400800"/>
              <a:gd name="connsiteY320" fmla="*/ 143351 h 514350"/>
              <a:gd name="connsiteX321" fmla="*/ 5791676 w 6400800"/>
              <a:gd name="connsiteY321" fmla="*/ 173831 h 514350"/>
              <a:gd name="connsiteX322" fmla="*/ 5788819 w 6400800"/>
              <a:gd name="connsiteY322" fmla="*/ 170974 h 514350"/>
              <a:gd name="connsiteX323" fmla="*/ 5783104 w 6400800"/>
              <a:gd name="connsiteY323" fmla="*/ 169069 h 514350"/>
              <a:gd name="connsiteX324" fmla="*/ 5781199 w 6400800"/>
              <a:gd name="connsiteY324" fmla="*/ 169069 h 514350"/>
              <a:gd name="connsiteX325" fmla="*/ 5781199 w 6400800"/>
              <a:gd name="connsiteY325" fmla="*/ 170974 h 514350"/>
              <a:gd name="connsiteX326" fmla="*/ 5777389 w 6400800"/>
              <a:gd name="connsiteY326" fmla="*/ 197644 h 514350"/>
              <a:gd name="connsiteX327" fmla="*/ 5766912 w 6400800"/>
              <a:gd name="connsiteY327" fmla="*/ 217646 h 514350"/>
              <a:gd name="connsiteX328" fmla="*/ 5752624 w 6400800"/>
              <a:gd name="connsiteY328" fmla="*/ 244316 h 514350"/>
              <a:gd name="connsiteX329" fmla="*/ 5751671 w 6400800"/>
              <a:gd name="connsiteY329" fmla="*/ 233839 h 514350"/>
              <a:gd name="connsiteX330" fmla="*/ 5749767 w 6400800"/>
              <a:gd name="connsiteY330" fmla="*/ 216694 h 514350"/>
              <a:gd name="connsiteX331" fmla="*/ 5757387 w 6400800"/>
              <a:gd name="connsiteY331" fmla="*/ 190024 h 514350"/>
              <a:gd name="connsiteX332" fmla="*/ 5749767 w 6400800"/>
              <a:gd name="connsiteY332" fmla="*/ 210979 h 514350"/>
              <a:gd name="connsiteX333" fmla="*/ 5748814 w 6400800"/>
              <a:gd name="connsiteY333" fmla="*/ 204311 h 514350"/>
              <a:gd name="connsiteX334" fmla="*/ 5745004 w 6400800"/>
              <a:gd name="connsiteY334" fmla="*/ 178594 h 514350"/>
              <a:gd name="connsiteX335" fmla="*/ 5745004 w 6400800"/>
              <a:gd name="connsiteY335" fmla="*/ 204311 h 514350"/>
              <a:gd name="connsiteX336" fmla="*/ 5745004 w 6400800"/>
              <a:gd name="connsiteY336" fmla="*/ 222409 h 514350"/>
              <a:gd name="connsiteX337" fmla="*/ 5744051 w 6400800"/>
              <a:gd name="connsiteY337" fmla="*/ 225266 h 514350"/>
              <a:gd name="connsiteX338" fmla="*/ 5731669 w 6400800"/>
              <a:gd name="connsiteY338" fmla="*/ 259556 h 514350"/>
              <a:gd name="connsiteX339" fmla="*/ 5731669 w 6400800"/>
              <a:gd name="connsiteY339" fmla="*/ 258604 h 514350"/>
              <a:gd name="connsiteX340" fmla="*/ 5734526 w 6400800"/>
              <a:gd name="connsiteY340" fmla="*/ 238601 h 514350"/>
              <a:gd name="connsiteX341" fmla="*/ 5727859 w 6400800"/>
              <a:gd name="connsiteY341" fmla="*/ 258604 h 514350"/>
              <a:gd name="connsiteX342" fmla="*/ 5725954 w 6400800"/>
              <a:gd name="connsiteY342" fmla="*/ 264319 h 514350"/>
              <a:gd name="connsiteX343" fmla="*/ 5725954 w 6400800"/>
              <a:gd name="connsiteY343" fmla="*/ 263366 h 514350"/>
              <a:gd name="connsiteX344" fmla="*/ 5725954 w 6400800"/>
              <a:gd name="connsiteY344" fmla="*/ 262414 h 514350"/>
              <a:gd name="connsiteX345" fmla="*/ 5726906 w 6400800"/>
              <a:gd name="connsiteY345" fmla="*/ 256699 h 514350"/>
              <a:gd name="connsiteX346" fmla="*/ 5729764 w 6400800"/>
              <a:gd name="connsiteY346" fmla="*/ 242411 h 514350"/>
              <a:gd name="connsiteX347" fmla="*/ 5732621 w 6400800"/>
              <a:gd name="connsiteY347" fmla="*/ 230029 h 514350"/>
              <a:gd name="connsiteX348" fmla="*/ 5737384 w 6400800"/>
              <a:gd name="connsiteY348" fmla="*/ 210026 h 514350"/>
              <a:gd name="connsiteX349" fmla="*/ 5741194 w 6400800"/>
              <a:gd name="connsiteY349" fmla="*/ 191929 h 514350"/>
              <a:gd name="connsiteX350" fmla="*/ 5739289 w 6400800"/>
              <a:gd name="connsiteY350" fmla="*/ 196691 h 514350"/>
              <a:gd name="connsiteX351" fmla="*/ 5740242 w 6400800"/>
              <a:gd name="connsiteY351" fmla="*/ 190024 h 514350"/>
              <a:gd name="connsiteX352" fmla="*/ 5731669 w 6400800"/>
              <a:gd name="connsiteY352" fmla="*/ 211931 h 514350"/>
              <a:gd name="connsiteX353" fmla="*/ 5726906 w 6400800"/>
              <a:gd name="connsiteY353" fmla="*/ 224314 h 514350"/>
              <a:gd name="connsiteX354" fmla="*/ 5725001 w 6400800"/>
              <a:gd name="connsiteY354" fmla="*/ 228124 h 514350"/>
              <a:gd name="connsiteX355" fmla="*/ 5720239 w 6400800"/>
              <a:gd name="connsiteY355" fmla="*/ 240506 h 514350"/>
              <a:gd name="connsiteX356" fmla="*/ 5717381 w 6400800"/>
              <a:gd name="connsiteY356" fmla="*/ 250031 h 514350"/>
              <a:gd name="connsiteX357" fmla="*/ 5715476 w 6400800"/>
              <a:gd name="connsiteY357" fmla="*/ 254794 h 514350"/>
              <a:gd name="connsiteX358" fmla="*/ 5709762 w 6400800"/>
              <a:gd name="connsiteY358" fmla="*/ 272891 h 514350"/>
              <a:gd name="connsiteX359" fmla="*/ 5704046 w 6400800"/>
              <a:gd name="connsiteY359" fmla="*/ 290989 h 514350"/>
              <a:gd name="connsiteX360" fmla="*/ 5696426 w 6400800"/>
              <a:gd name="connsiteY360" fmla="*/ 275749 h 514350"/>
              <a:gd name="connsiteX361" fmla="*/ 5695474 w 6400800"/>
              <a:gd name="connsiteY361" fmla="*/ 269081 h 514350"/>
              <a:gd name="connsiteX362" fmla="*/ 5695474 w 6400800"/>
              <a:gd name="connsiteY362" fmla="*/ 272891 h 514350"/>
              <a:gd name="connsiteX363" fmla="*/ 5688806 w 6400800"/>
              <a:gd name="connsiteY363" fmla="*/ 259556 h 514350"/>
              <a:gd name="connsiteX364" fmla="*/ 5680234 w 6400800"/>
              <a:gd name="connsiteY364" fmla="*/ 243364 h 514350"/>
              <a:gd name="connsiteX365" fmla="*/ 5684996 w 6400800"/>
              <a:gd name="connsiteY365" fmla="*/ 260509 h 514350"/>
              <a:gd name="connsiteX366" fmla="*/ 5694521 w 6400800"/>
              <a:gd name="connsiteY366" fmla="*/ 292894 h 514350"/>
              <a:gd name="connsiteX367" fmla="*/ 5694521 w 6400800"/>
              <a:gd name="connsiteY367" fmla="*/ 309086 h 514350"/>
              <a:gd name="connsiteX368" fmla="*/ 5694521 w 6400800"/>
              <a:gd name="connsiteY368" fmla="*/ 323374 h 514350"/>
              <a:gd name="connsiteX369" fmla="*/ 5691664 w 6400800"/>
              <a:gd name="connsiteY369" fmla="*/ 331946 h 514350"/>
              <a:gd name="connsiteX370" fmla="*/ 5689759 w 6400800"/>
              <a:gd name="connsiteY370" fmla="*/ 329089 h 514350"/>
              <a:gd name="connsiteX371" fmla="*/ 5689759 w 6400800"/>
              <a:gd name="connsiteY371" fmla="*/ 320516 h 514350"/>
              <a:gd name="connsiteX372" fmla="*/ 5687854 w 6400800"/>
              <a:gd name="connsiteY372" fmla="*/ 286226 h 514350"/>
              <a:gd name="connsiteX373" fmla="*/ 5684996 w 6400800"/>
              <a:gd name="connsiteY373" fmla="*/ 319564 h 514350"/>
              <a:gd name="connsiteX374" fmla="*/ 5681187 w 6400800"/>
              <a:gd name="connsiteY374" fmla="*/ 312896 h 514350"/>
              <a:gd name="connsiteX375" fmla="*/ 5675471 w 6400800"/>
              <a:gd name="connsiteY375" fmla="*/ 273844 h 514350"/>
              <a:gd name="connsiteX376" fmla="*/ 5672614 w 6400800"/>
              <a:gd name="connsiteY376" fmla="*/ 253841 h 514350"/>
              <a:gd name="connsiteX377" fmla="*/ 5670709 w 6400800"/>
              <a:gd name="connsiteY377" fmla="*/ 235744 h 514350"/>
              <a:gd name="connsiteX378" fmla="*/ 5667851 w 6400800"/>
              <a:gd name="connsiteY378" fmla="*/ 207169 h 514350"/>
              <a:gd name="connsiteX379" fmla="*/ 5665946 w 6400800"/>
              <a:gd name="connsiteY379" fmla="*/ 188119 h 514350"/>
              <a:gd name="connsiteX380" fmla="*/ 5666899 w 6400800"/>
              <a:gd name="connsiteY380" fmla="*/ 183356 h 514350"/>
              <a:gd name="connsiteX381" fmla="*/ 5665946 w 6400800"/>
              <a:gd name="connsiteY381" fmla="*/ 186214 h 514350"/>
              <a:gd name="connsiteX382" fmla="*/ 5664994 w 6400800"/>
              <a:gd name="connsiteY382" fmla="*/ 181451 h 514350"/>
              <a:gd name="connsiteX383" fmla="*/ 5664994 w 6400800"/>
              <a:gd name="connsiteY383" fmla="*/ 188119 h 514350"/>
              <a:gd name="connsiteX384" fmla="*/ 5654517 w 6400800"/>
              <a:gd name="connsiteY384" fmla="*/ 211931 h 514350"/>
              <a:gd name="connsiteX385" fmla="*/ 5653564 w 6400800"/>
              <a:gd name="connsiteY385" fmla="*/ 205264 h 514350"/>
              <a:gd name="connsiteX386" fmla="*/ 5652612 w 6400800"/>
              <a:gd name="connsiteY386" fmla="*/ 189071 h 514350"/>
              <a:gd name="connsiteX387" fmla="*/ 5657374 w 6400800"/>
              <a:gd name="connsiteY387" fmla="*/ 179546 h 514350"/>
              <a:gd name="connsiteX388" fmla="*/ 5652612 w 6400800"/>
              <a:gd name="connsiteY388" fmla="*/ 187166 h 514350"/>
              <a:gd name="connsiteX389" fmla="*/ 5652612 w 6400800"/>
              <a:gd name="connsiteY389" fmla="*/ 185261 h 514350"/>
              <a:gd name="connsiteX390" fmla="*/ 5651659 w 6400800"/>
              <a:gd name="connsiteY390" fmla="*/ 167164 h 514350"/>
              <a:gd name="connsiteX391" fmla="*/ 5649754 w 6400800"/>
              <a:gd name="connsiteY391" fmla="*/ 179546 h 514350"/>
              <a:gd name="connsiteX392" fmla="*/ 5649754 w 6400800"/>
              <a:gd name="connsiteY392" fmla="*/ 178594 h 514350"/>
              <a:gd name="connsiteX393" fmla="*/ 5647849 w 6400800"/>
              <a:gd name="connsiteY393" fmla="*/ 159544 h 514350"/>
              <a:gd name="connsiteX394" fmla="*/ 5646896 w 6400800"/>
              <a:gd name="connsiteY394" fmla="*/ 142399 h 514350"/>
              <a:gd name="connsiteX395" fmla="*/ 5645944 w 6400800"/>
              <a:gd name="connsiteY395" fmla="*/ 114776 h 514350"/>
              <a:gd name="connsiteX396" fmla="*/ 5644992 w 6400800"/>
              <a:gd name="connsiteY396" fmla="*/ 90011 h 514350"/>
              <a:gd name="connsiteX397" fmla="*/ 5641181 w 6400800"/>
              <a:gd name="connsiteY397" fmla="*/ 113824 h 514350"/>
              <a:gd name="connsiteX398" fmla="*/ 5639276 w 6400800"/>
              <a:gd name="connsiteY398" fmla="*/ 141446 h 514350"/>
              <a:gd name="connsiteX399" fmla="*/ 5638324 w 6400800"/>
              <a:gd name="connsiteY399" fmla="*/ 158591 h 514350"/>
              <a:gd name="connsiteX400" fmla="*/ 5638324 w 6400800"/>
              <a:gd name="connsiteY400" fmla="*/ 177641 h 514350"/>
              <a:gd name="connsiteX401" fmla="*/ 5639276 w 6400800"/>
              <a:gd name="connsiteY401" fmla="*/ 205264 h 514350"/>
              <a:gd name="connsiteX402" fmla="*/ 5637371 w 6400800"/>
              <a:gd name="connsiteY402" fmla="*/ 208121 h 514350"/>
              <a:gd name="connsiteX403" fmla="*/ 5636419 w 6400800"/>
              <a:gd name="connsiteY403" fmla="*/ 209074 h 514350"/>
              <a:gd name="connsiteX404" fmla="*/ 5636419 w 6400800"/>
              <a:gd name="connsiteY404" fmla="*/ 208121 h 514350"/>
              <a:gd name="connsiteX405" fmla="*/ 5636419 w 6400800"/>
              <a:gd name="connsiteY405" fmla="*/ 209074 h 514350"/>
              <a:gd name="connsiteX406" fmla="*/ 5631656 w 6400800"/>
              <a:gd name="connsiteY406" fmla="*/ 215741 h 514350"/>
              <a:gd name="connsiteX407" fmla="*/ 5626894 w 6400800"/>
              <a:gd name="connsiteY407" fmla="*/ 192881 h 514350"/>
              <a:gd name="connsiteX408" fmla="*/ 5626894 w 6400800"/>
              <a:gd name="connsiteY408" fmla="*/ 222409 h 514350"/>
              <a:gd name="connsiteX409" fmla="*/ 5626894 w 6400800"/>
              <a:gd name="connsiteY409" fmla="*/ 223361 h 514350"/>
              <a:gd name="connsiteX410" fmla="*/ 5618321 w 6400800"/>
              <a:gd name="connsiteY410" fmla="*/ 211931 h 514350"/>
              <a:gd name="connsiteX411" fmla="*/ 5593556 w 6400800"/>
              <a:gd name="connsiteY411" fmla="*/ 181451 h 514350"/>
              <a:gd name="connsiteX412" fmla="*/ 5570696 w 6400800"/>
              <a:gd name="connsiteY412" fmla="*/ 155734 h 514350"/>
              <a:gd name="connsiteX413" fmla="*/ 5590699 w 6400800"/>
              <a:gd name="connsiteY413" fmla="*/ 184309 h 514350"/>
              <a:gd name="connsiteX414" fmla="*/ 5612606 w 6400800"/>
              <a:gd name="connsiteY414" fmla="*/ 217646 h 514350"/>
              <a:gd name="connsiteX415" fmla="*/ 5616417 w 6400800"/>
              <a:gd name="connsiteY415" fmla="*/ 223361 h 514350"/>
              <a:gd name="connsiteX416" fmla="*/ 5620226 w 6400800"/>
              <a:gd name="connsiteY416" fmla="*/ 233839 h 514350"/>
              <a:gd name="connsiteX417" fmla="*/ 5620226 w 6400800"/>
              <a:gd name="connsiteY417" fmla="*/ 234791 h 514350"/>
              <a:gd name="connsiteX418" fmla="*/ 5616417 w 6400800"/>
              <a:gd name="connsiteY418" fmla="*/ 241459 h 514350"/>
              <a:gd name="connsiteX419" fmla="*/ 5616417 w 6400800"/>
              <a:gd name="connsiteY419" fmla="*/ 240506 h 514350"/>
              <a:gd name="connsiteX420" fmla="*/ 5616417 w 6400800"/>
              <a:gd name="connsiteY420" fmla="*/ 241459 h 514350"/>
              <a:gd name="connsiteX421" fmla="*/ 5614512 w 6400800"/>
              <a:gd name="connsiteY421" fmla="*/ 245269 h 514350"/>
              <a:gd name="connsiteX422" fmla="*/ 5594509 w 6400800"/>
              <a:gd name="connsiteY422" fmla="*/ 280511 h 514350"/>
              <a:gd name="connsiteX423" fmla="*/ 5594509 w 6400800"/>
              <a:gd name="connsiteY423" fmla="*/ 275749 h 514350"/>
              <a:gd name="connsiteX424" fmla="*/ 5594509 w 6400800"/>
              <a:gd name="connsiteY424" fmla="*/ 268129 h 514350"/>
              <a:gd name="connsiteX425" fmla="*/ 5596414 w 6400800"/>
              <a:gd name="connsiteY425" fmla="*/ 256699 h 514350"/>
              <a:gd name="connsiteX426" fmla="*/ 5594509 w 6400800"/>
              <a:gd name="connsiteY426" fmla="*/ 263366 h 514350"/>
              <a:gd name="connsiteX427" fmla="*/ 5594509 w 6400800"/>
              <a:gd name="connsiteY427" fmla="*/ 262414 h 514350"/>
              <a:gd name="connsiteX428" fmla="*/ 5592604 w 6400800"/>
              <a:gd name="connsiteY428" fmla="*/ 250031 h 514350"/>
              <a:gd name="connsiteX429" fmla="*/ 5590699 w 6400800"/>
              <a:gd name="connsiteY429" fmla="*/ 232886 h 514350"/>
              <a:gd name="connsiteX430" fmla="*/ 5596414 w 6400800"/>
              <a:gd name="connsiteY430" fmla="*/ 217646 h 514350"/>
              <a:gd name="connsiteX431" fmla="*/ 5589746 w 6400800"/>
              <a:gd name="connsiteY431" fmla="*/ 230029 h 514350"/>
              <a:gd name="connsiteX432" fmla="*/ 5589746 w 6400800"/>
              <a:gd name="connsiteY432" fmla="*/ 230029 h 514350"/>
              <a:gd name="connsiteX433" fmla="*/ 5586889 w 6400800"/>
              <a:gd name="connsiteY433" fmla="*/ 211931 h 514350"/>
              <a:gd name="connsiteX434" fmla="*/ 5585937 w 6400800"/>
              <a:gd name="connsiteY434" fmla="*/ 230029 h 514350"/>
              <a:gd name="connsiteX435" fmla="*/ 5585937 w 6400800"/>
              <a:gd name="connsiteY435" fmla="*/ 230981 h 514350"/>
              <a:gd name="connsiteX436" fmla="*/ 5583079 w 6400800"/>
              <a:gd name="connsiteY436" fmla="*/ 213836 h 514350"/>
              <a:gd name="connsiteX437" fmla="*/ 5583079 w 6400800"/>
              <a:gd name="connsiteY437" fmla="*/ 242411 h 514350"/>
              <a:gd name="connsiteX438" fmla="*/ 5581174 w 6400800"/>
              <a:gd name="connsiteY438" fmla="*/ 246221 h 514350"/>
              <a:gd name="connsiteX439" fmla="*/ 5579269 w 6400800"/>
              <a:gd name="connsiteY439" fmla="*/ 250031 h 514350"/>
              <a:gd name="connsiteX440" fmla="*/ 5571649 w 6400800"/>
              <a:gd name="connsiteY440" fmla="*/ 209074 h 514350"/>
              <a:gd name="connsiteX441" fmla="*/ 5567839 w 6400800"/>
              <a:gd name="connsiteY441" fmla="*/ 189071 h 514350"/>
              <a:gd name="connsiteX442" fmla="*/ 5563076 w 6400800"/>
              <a:gd name="connsiteY442" fmla="*/ 170974 h 514350"/>
              <a:gd name="connsiteX443" fmla="*/ 5555456 w 6400800"/>
              <a:gd name="connsiteY443" fmla="*/ 141446 h 514350"/>
              <a:gd name="connsiteX444" fmla="*/ 5548789 w 6400800"/>
              <a:gd name="connsiteY444" fmla="*/ 115729 h 514350"/>
              <a:gd name="connsiteX445" fmla="*/ 5551646 w 6400800"/>
              <a:gd name="connsiteY445" fmla="*/ 142399 h 514350"/>
              <a:gd name="connsiteX446" fmla="*/ 5555456 w 6400800"/>
              <a:gd name="connsiteY446" fmla="*/ 172879 h 514350"/>
              <a:gd name="connsiteX447" fmla="*/ 5558314 w 6400800"/>
              <a:gd name="connsiteY447" fmla="*/ 190976 h 514350"/>
              <a:gd name="connsiteX448" fmla="*/ 5560219 w 6400800"/>
              <a:gd name="connsiteY448" fmla="*/ 211931 h 514350"/>
              <a:gd name="connsiteX449" fmla="*/ 5564981 w 6400800"/>
              <a:gd name="connsiteY449" fmla="*/ 257651 h 514350"/>
              <a:gd name="connsiteX450" fmla="*/ 5565934 w 6400800"/>
              <a:gd name="connsiteY450" fmla="*/ 274796 h 514350"/>
              <a:gd name="connsiteX451" fmla="*/ 5564029 w 6400800"/>
              <a:gd name="connsiteY451" fmla="*/ 278606 h 514350"/>
              <a:gd name="connsiteX452" fmla="*/ 5561171 w 6400800"/>
              <a:gd name="connsiteY452" fmla="*/ 284321 h 514350"/>
              <a:gd name="connsiteX453" fmla="*/ 5549742 w 6400800"/>
              <a:gd name="connsiteY453" fmla="*/ 264319 h 514350"/>
              <a:gd name="connsiteX454" fmla="*/ 5548789 w 6400800"/>
              <a:gd name="connsiteY454" fmla="*/ 261461 h 514350"/>
              <a:gd name="connsiteX455" fmla="*/ 5544026 w 6400800"/>
              <a:gd name="connsiteY455" fmla="*/ 247174 h 514350"/>
              <a:gd name="connsiteX456" fmla="*/ 5547837 w 6400800"/>
              <a:gd name="connsiteY456" fmla="*/ 228124 h 514350"/>
              <a:gd name="connsiteX457" fmla="*/ 5542121 w 6400800"/>
              <a:gd name="connsiteY457" fmla="*/ 241459 h 514350"/>
              <a:gd name="connsiteX458" fmla="*/ 5541169 w 6400800"/>
              <a:gd name="connsiteY458" fmla="*/ 238601 h 514350"/>
              <a:gd name="connsiteX459" fmla="*/ 5538312 w 6400800"/>
              <a:gd name="connsiteY459" fmla="*/ 230029 h 514350"/>
              <a:gd name="connsiteX460" fmla="*/ 5551646 w 6400800"/>
              <a:gd name="connsiteY460" fmla="*/ 167164 h 514350"/>
              <a:gd name="connsiteX461" fmla="*/ 5528787 w 6400800"/>
              <a:gd name="connsiteY461" fmla="*/ 225266 h 514350"/>
              <a:gd name="connsiteX462" fmla="*/ 5524976 w 6400800"/>
              <a:gd name="connsiteY462" fmla="*/ 217646 h 514350"/>
              <a:gd name="connsiteX463" fmla="*/ 5524024 w 6400800"/>
              <a:gd name="connsiteY463" fmla="*/ 207169 h 514350"/>
              <a:gd name="connsiteX464" fmla="*/ 5521167 w 6400800"/>
              <a:gd name="connsiteY464" fmla="*/ 185261 h 514350"/>
              <a:gd name="connsiteX465" fmla="*/ 5520214 w 6400800"/>
              <a:gd name="connsiteY465" fmla="*/ 207169 h 514350"/>
              <a:gd name="connsiteX466" fmla="*/ 5520214 w 6400800"/>
              <a:gd name="connsiteY466" fmla="*/ 232886 h 514350"/>
              <a:gd name="connsiteX467" fmla="*/ 5520214 w 6400800"/>
              <a:gd name="connsiteY467" fmla="*/ 248126 h 514350"/>
              <a:gd name="connsiteX468" fmla="*/ 5520214 w 6400800"/>
              <a:gd name="connsiteY468" fmla="*/ 250984 h 514350"/>
              <a:gd name="connsiteX469" fmla="*/ 5505926 w 6400800"/>
              <a:gd name="connsiteY469" fmla="*/ 291941 h 514350"/>
              <a:gd name="connsiteX470" fmla="*/ 5503069 w 6400800"/>
              <a:gd name="connsiteY470" fmla="*/ 300514 h 514350"/>
              <a:gd name="connsiteX471" fmla="*/ 5498306 w 6400800"/>
              <a:gd name="connsiteY471" fmla="*/ 290989 h 514350"/>
              <a:gd name="connsiteX472" fmla="*/ 5498306 w 6400800"/>
              <a:gd name="connsiteY472" fmla="*/ 285274 h 514350"/>
              <a:gd name="connsiteX473" fmla="*/ 5499259 w 6400800"/>
              <a:gd name="connsiteY473" fmla="*/ 269081 h 514350"/>
              <a:gd name="connsiteX474" fmla="*/ 5494496 w 6400800"/>
              <a:gd name="connsiteY474" fmla="*/ 284321 h 514350"/>
              <a:gd name="connsiteX475" fmla="*/ 5481162 w 6400800"/>
              <a:gd name="connsiteY475" fmla="*/ 257651 h 514350"/>
              <a:gd name="connsiteX476" fmla="*/ 5483067 w 6400800"/>
              <a:gd name="connsiteY476" fmla="*/ 251936 h 514350"/>
              <a:gd name="connsiteX477" fmla="*/ 5492592 w 6400800"/>
              <a:gd name="connsiteY477" fmla="*/ 224314 h 514350"/>
              <a:gd name="connsiteX478" fmla="*/ 5500212 w 6400800"/>
              <a:gd name="connsiteY478" fmla="*/ 200501 h 514350"/>
              <a:gd name="connsiteX479" fmla="*/ 5493544 w 6400800"/>
              <a:gd name="connsiteY479" fmla="*/ 212884 h 514350"/>
              <a:gd name="connsiteX480" fmla="*/ 5502117 w 6400800"/>
              <a:gd name="connsiteY480" fmla="*/ 188119 h 514350"/>
              <a:gd name="connsiteX481" fmla="*/ 5511642 w 6400800"/>
              <a:gd name="connsiteY481" fmla="*/ 160496 h 514350"/>
              <a:gd name="connsiteX482" fmla="*/ 5498306 w 6400800"/>
              <a:gd name="connsiteY482" fmla="*/ 186214 h 514350"/>
              <a:gd name="connsiteX483" fmla="*/ 5484019 w 6400800"/>
              <a:gd name="connsiteY483" fmla="*/ 215741 h 514350"/>
              <a:gd name="connsiteX484" fmla="*/ 5475446 w 6400800"/>
              <a:gd name="connsiteY484" fmla="*/ 233839 h 514350"/>
              <a:gd name="connsiteX485" fmla="*/ 5472589 w 6400800"/>
              <a:gd name="connsiteY485" fmla="*/ 241459 h 514350"/>
              <a:gd name="connsiteX486" fmla="*/ 5461159 w 6400800"/>
              <a:gd name="connsiteY486" fmla="*/ 221456 h 514350"/>
              <a:gd name="connsiteX487" fmla="*/ 5469731 w 6400800"/>
              <a:gd name="connsiteY487" fmla="*/ 248126 h 514350"/>
              <a:gd name="connsiteX488" fmla="*/ 5466874 w 6400800"/>
              <a:gd name="connsiteY488" fmla="*/ 254794 h 514350"/>
              <a:gd name="connsiteX489" fmla="*/ 5465921 w 6400800"/>
              <a:gd name="connsiteY489" fmla="*/ 257651 h 514350"/>
              <a:gd name="connsiteX490" fmla="*/ 5464969 w 6400800"/>
              <a:gd name="connsiteY490" fmla="*/ 256699 h 514350"/>
              <a:gd name="connsiteX491" fmla="*/ 5455444 w 6400800"/>
              <a:gd name="connsiteY491" fmla="*/ 246221 h 514350"/>
              <a:gd name="connsiteX492" fmla="*/ 5452587 w 6400800"/>
              <a:gd name="connsiteY492" fmla="*/ 230029 h 514350"/>
              <a:gd name="connsiteX493" fmla="*/ 5448776 w 6400800"/>
              <a:gd name="connsiteY493" fmla="*/ 214789 h 514350"/>
              <a:gd name="connsiteX494" fmla="*/ 5442109 w 6400800"/>
              <a:gd name="connsiteY494" fmla="*/ 190024 h 514350"/>
              <a:gd name="connsiteX495" fmla="*/ 5442109 w 6400800"/>
              <a:gd name="connsiteY495" fmla="*/ 190024 h 514350"/>
              <a:gd name="connsiteX496" fmla="*/ 5442109 w 6400800"/>
              <a:gd name="connsiteY496" fmla="*/ 180499 h 514350"/>
              <a:gd name="connsiteX497" fmla="*/ 5441156 w 6400800"/>
              <a:gd name="connsiteY497" fmla="*/ 186214 h 514350"/>
              <a:gd name="connsiteX498" fmla="*/ 5436394 w 6400800"/>
              <a:gd name="connsiteY498" fmla="*/ 169069 h 514350"/>
              <a:gd name="connsiteX499" fmla="*/ 5438299 w 6400800"/>
              <a:gd name="connsiteY499" fmla="*/ 190976 h 514350"/>
              <a:gd name="connsiteX500" fmla="*/ 5439251 w 6400800"/>
              <a:gd name="connsiteY500" fmla="*/ 195739 h 514350"/>
              <a:gd name="connsiteX501" fmla="*/ 5433537 w 6400800"/>
              <a:gd name="connsiteY501" fmla="*/ 225266 h 514350"/>
              <a:gd name="connsiteX502" fmla="*/ 5429726 w 6400800"/>
              <a:gd name="connsiteY502" fmla="*/ 221456 h 514350"/>
              <a:gd name="connsiteX503" fmla="*/ 5433537 w 6400800"/>
              <a:gd name="connsiteY503" fmla="*/ 225266 h 514350"/>
              <a:gd name="connsiteX504" fmla="*/ 5430679 w 6400800"/>
              <a:gd name="connsiteY504" fmla="*/ 240506 h 514350"/>
              <a:gd name="connsiteX505" fmla="*/ 5428774 w 6400800"/>
              <a:gd name="connsiteY505" fmla="*/ 228124 h 514350"/>
              <a:gd name="connsiteX506" fmla="*/ 5428774 w 6400800"/>
              <a:gd name="connsiteY506" fmla="*/ 242411 h 514350"/>
              <a:gd name="connsiteX507" fmla="*/ 5424012 w 6400800"/>
              <a:gd name="connsiteY507" fmla="*/ 222409 h 514350"/>
              <a:gd name="connsiteX508" fmla="*/ 5419249 w 6400800"/>
              <a:gd name="connsiteY508" fmla="*/ 200501 h 514350"/>
              <a:gd name="connsiteX509" fmla="*/ 5420201 w 6400800"/>
              <a:gd name="connsiteY509" fmla="*/ 223361 h 514350"/>
              <a:gd name="connsiteX510" fmla="*/ 5424964 w 6400800"/>
              <a:gd name="connsiteY510" fmla="*/ 274796 h 514350"/>
              <a:gd name="connsiteX511" fmla="*/ 5420201 w 6400800"/>
              <a:gd name="connsiteY511" fmla="*/ 299561 h 514350"/>
              <a:gd name="connsiteX512" fmla="*/ 5418296 w 6400800"/>
              <a:gd name="connsiteY512" fmla="*/ 305276 h 514350"/>
              <a:gd name="connsiteX513" fmla="*/ 5415439 w 6400800"/>
              <a:gd name="connsiteY513" fmla="*/ 298609 h 514350"/>
              <a:gd name="connsiteX514" fmla="*/ 5417344 w 6400800"/>
              <a:gd name="connsiteY514" fmla="*/ 291941 h 514350"/>
              <a:gd name="connsiteX515" fmla="*/ 5414487 w 6400800"/>
              <a:gd name="connsiteY515" fmla="*/ 296704 h 514350"/>
              <a:gd name="connsiteX516" fmla="*/ 5414487 w 6400800"/>
              <a:gd name="connsiteY516" fmla="*/ 295751 h 514350"/>
              <a:gd name="connsiteX517" fmla="*/ 5411629 w 6400800"/>
              <a:gd name="connsiteY517" fmla="*/ 287179 h 514350"/>
              <a:gd name="connsiteX518" fmla="*/ 5414487 w 6400800"/>
              <a:gd name="connsiteY518" fmla="*/ 268129 h 514350"/>
              <a:gd name="connsiteX519" fmla="*/ 5409724 w 6400800"/>
              <a:gd name="connsiteY519" fmla="*/ 282416 h 514350"/>
              <a:gd name="connsiteX520" fmla="*/ 5404009 w 6400800"/>
              <a:gd name="connsiteY520" fmla="*/ 267176 h 514350"/>
              <a:gd name="connsiteX521" fmla="*/ 5399246 w 6400800"/>
              <a:gd name="connsiteY521" fmla="*/ 253841 h 514350"/>
              <a:gd name="connsiteX522" fmla="*/ 5400199 w 6400800"/>
              <a:gd name="connsiteY522" fmla="*/ 232886 h 514350"/>
              <a:gd name="connsiteX523" fmla="*/ 5396389 w 6400800"/>
              <a:gd name="connsiteY523" fmla="*/ 247174 h 514350"/>
              <a:gd name="connsiteX524" fmla="*/ 5395437 w 6400800"/>
              <a:gd name="connsiteY524" fmla="*/ 244316 h 514350"/>
              <a:gd name="connsiteX525" fmla="*/ 5387817 w 6400800"/>
              <a:gd name="connsiteY525" fmla="*/ 224314 h 514350"/>
              <a:gd name="connsiteX526" fmla="*/ 5391626 w 6400800"/>
              <a:gd name="connsiteY526" fmla="*/ 245269 h 514350"/>
              <a:gd name="connsiteX527" fmla="*/ 5394484 w 6400800"/>
              <a:gd name="connsiteY527" fmla="*/ 257651 h 514350"/>
              <a:gd name="connsiteX528" fmla="*/ 5384959 w 6400800"/>
              <a:gd name="connsiteY528" fmla="*/ 300514 h 514350"/>
              <a:gd name="connsiteX529" fmla="*/ 5384006 w 6400800"/>
              <a:gd name="connsiteY529" fmla="*/ 297656 h 514350"/>
              <a:gd name="connsiteX530" fmla="*/ 5382101 w 6400800"/>
              <a:gd name="connsiteY530" fmla="*/ 283369 h 514350"/>
              <a:gd name="connsiteX531" fmla="*/ 5382101 w 6400800"/>
              <a:gd name="connsiteY531" fmla="*/ 287179 h 514350"/>
              <a:gd name="connsiteX532" fmla="*/ 5380196 w 6400800"/>
              <a:gd name="connsiteY532" fmla="*/ 276701 h 514350"/>
              <a:gd name="connsiteX533" fmla="*/ 5379244 w 6400800"/>
              <a:gd name="connsiteY533" fmla="*/ 272891 h 514350"/>
              <a:gd name="connsiteX534" fmla="*/ 5380196 w 6400800"/>
              <a:gd name="connsiteY534" fmla="*/ 269081 h 514350"/>
              <a:gd name="connsiteX535" fmla="*/ 5379244 w 6400800"/>
              <a:gd name="connsiteY535" fmla="*/ 271939 h 514350"/>
              <a:gd name="connsiteX536" fmla="*/ 5372576 w 6400800"/>
              <a:gd name="connsiteY536" fmla="*/ 241459 h 514350"/>
              <a:gd name="connsiteX537" fmla="*/ 5373529 w 6400800"/>
              <a:gd name="connsiteY537" fmla="*/ 232886 h 514350"/>
              <a:gd name="connsiteX538" fmla="*/ 5378292 w 6400800"/>
              <a:gd name="connsiteY538" fmla="*/ 190024 h 514350"/>
              <a:gd name="connsiteX539" fmla="*/ 5384006 w 6400800"/>
              <a:gd name="connsiteY539" fmla="*/ 153829 h 514350"/>
              <a:gd name="connsiteX540" fmla="*/ 5386864 w 6400800"/>
              <a:gd name="connsiteY540" fmla="*/ 138589 h 514350"/>
              <a:gd name="connsiteX541" fmla="*/ 5389721 w 6400800"/>
              <a:gd name="connsiteY541" fmla="*/ 126206 h 514350"/>
              <a:gd name="connsiteX542" fmla="*/ 5394484 w 6400800"/>
              <a:gd name="connsiteY542" fmla="*/ 102394 h 514350"/>
              <a:gd name="connsiteX543" fmla="*/ 5385912 w 6400800"/>
              <a:gd name="connsiteY543" fmla="*/ 125254 h 514350"/>
              <a:gd name="connsiteX544" fmla="*/ 5381149 w 6400800"/>
              <a:gd name="connsiteY544" fmla="*/ 137636 h 514350"/>
              <a:gd name="connsiteX545" fmla="*/ 5376387 w 6400800"/>
              <a:gd name="connsiteY545" fmla="*/ 151924 h 514350"/>
              <a:gd name="connsiteX546" fmla="*/ 5366862 w 6400800"/>
              <a:gd name="connsiteY546" fmla="*/ 188119 h 514350"/>
              <a:gd name="connsiteX547" fmla="*/ 5363051 w 6400800"/>
              <a:gd name="connsiteY547" fmla="*/ 205264 h 514350"/>
              <a:gd name="connsiteX548" fmla="*/ 5360194 w 6400800"/>
              <a:gd name="connsiteY548" fmla="*/ 196691 h 514350"/>
              <a:gd name="connsiteX549" fmla="*/ 5361146 w 6400800"/>
              <a:gd name="connsiteY549" fmla="*/ 210979 h 514350"/>
              <a:gd name="connsiteX550" fmla="*/ 5357337 w 6400800"/>
              <a:gd name="connsiteY550" fmla="*/ 230981 h 514350"/>
              <a:gd name="connsiteX551" fmla="*/ 5355431 w 6400800"/>
              <a:gd name="connsiteY551" fmla="*/ 245269 h 514350"/>
              <a:gd name="connsiteX552" fmla="*/ 5354479 w 6400800"/>
              <a:gd name="connsiteY552" fmla="*/ 235744 h 514350"/>
              <a:gd name="connsiteX553" fmla="*/ 5354479 w 6400800"/>
              <a:gd name="connsiteY553" fmla="*/ 230029 h 514350"/>
              <a:gd name="connsiteX554" fmla="*/ 5355431 w 6400800"/>
              <a:gd name="connsiteY554" fmla="*/ 210979 h 514350"/>
              <a:gd name="connsiteX555" fmla="*/ 5352574 w 6400800"/>
              <a:gd name="connsiteY555" fmla="*/ 222409 h 514350"/>
              <a:gd name="connsiteX556" fmla="*/ 5347812 w 6400800"/>
              <a:gd name="connsiteY556" fmla="*/ 190024 h 514350"/>
              <a:gd name="connsiteX557" fmla="*/ 5347812 w 6400800"/>
              <a:gd name="connsiteY557" fmla="*/ 179546 h 514350"/>
              <a:gd name="connsiteX558" fmla="*/ 5347812 w 6400800"/>
              <a:gd name="connsiteY558" fmla="*/ 160496 h 514350"/>
              <a:gd name="connsiteX559" fmla="*/ 5344954 w 6400800"/>
              <a:gd name="connsiteY559" fmla="*/ 173831 h 514350"/>
              <a:gd name="connsiteX560" fmla="*/ 5341144 w 6400800"/>
              <a:gd name="connsiteY560" fmla="*/ 150019 h 514350"/>
              <a:gd name="connsiteX561" fmla="*/ 5342096 w 6400800"/>
              <a:gd name="connsiteY561" fmla="*/ 177641 h 514350"/>
              <a:gd name="connsiteX562" fmla="*/ 5342096 w 6400800"/>
              <a:gd name="connsiteY562" fmla="*/ 187166 h 514350"/>
              <a:gd name="connsiteX563" fmla="*/ 5340192 w 6400800"/>
              <a:gd name="connsiteY563" fmla="*/ 200501 h 514350"/>
              <a:gd name="connsiteX564" fmla="*/ 5337334 w 6400800"/>
              <a:gd name="connsiteY564" fmla="*/ 229076 h 514350"/>
              <a:gd name="connsiteX565" fmla="*/ 5336381 w 6400800"/>
              <a:gd name="connsiteY565" fmla="*/ 263366 h 514350"/>
              <a:gd name="connsiteX566" fmla="*/ 5336381 w 6400800"/>
              <a:gd name="connsiteY566" fmla="*/ 282416 h 514350"/>
              <a:gd name="connsiteX567" fmla="*/ 5336381 w 6400800"/>
              <a:gd name="connsiteY567" fmla="*/ 282416 h 514350"/>
              <a:gd name="connsiteX568" fmla="*/ 5333524 w 6400800"/>
              <a:gd name="connsiteY568" fmla="*/ 293846 h 514350"/>
              <a:gd name="connsiteX569" fmla="*/ 5332571 w 6400800"/>
              <a:gd name="connsiteY569" fmla="*/ 291941 h 514350"/>
              <a:gd name="connsiteX570" fmla="*/ 5327809 w 6400800"/>
              <a:gd name="connsiteY570" fmla="*/ 278606 h 514350"/>
              <a:gd name="connsiteX571" fmla="*/ 5319237 w 6400800"/>
              <a:gd name="connsiteY571" fmla="*/ 252889 h 514350"/>
              <a:gd name="connsiteX572" fmla="*/ 5310664 w 6400800"/>
              <a:gd name="connsiteY572" fmla="*/ 230029 h 514350"/>
              <a:gd name="connsiteX573" fmla="*/ 5315426 w 6400800"/>
              <a:gd name="connsiteY573" fmla="*/ 253841 h 514350"/>
              <a:gd name="connsiteX574" fmla="*/ 5318284 w 6400800"/>
              <a:gd name="connsiteY574" fmla="*/ 267176 h 514350"/>
              <a:gd name="connsiteX575" fmla="*/ 5315426 w 6400800"/>
              <a:gd name="connsiteY575" fmla="*/ 263366 h 514350"/>
              <a:gd name="connsiteX576" fmla="*/ 5320189 w 6400800"/>
              <a:gd name="connsiteY576" fmla="*/ 276701 h 514350"/>
              <a:gd name="connsiteX577" fmla="*/ 5321142 w 6400800"/>
              <a:gd name="connsiteY577" fmla="*/ 281464 h 514350"/>
              <a:gd name="connsiteX578" fmla="*/ 5324951 w 6400800"/>
              <a:gd name="connsiteY578" fmla="*/ 297656 h 514350"/>
              <a:gd name="connsiteX579" fmla="*/ 5326856 w 6400800"/>
              <a:gd name="connsiteY579" fmla="*/ 306229 h 514350"/>
              <a:gd name="connsiteX580" fmla="*/ 5316379 w 6400800"/>
              <a:gd name="connsiteY580" fmla="*/ 322421 h 514350"/>
              <a:gd name="connsiteX581" fmla="*/ 5306854 w 6400800"/>
              <a:gd name="connsiteY581" fmla="*/ 338614 h 514350"/>
              <a:gd name="connsiteX582" fmla="*/ 5298281 w 6400800"/>
              <a:gd name="connsiteY582" fmla="*/ 354806 h 514350"/>
              <a:gd name="connsiteX583" fmla="*/ 5298281 w 6400800"/>
              <a:gd name="connsiteY583" fmla="*/ 344329 h 514350"/>
              <a:gd name="connsiteX584" fmla="*/ 5301139 w 6400800"/>
              <a:gd name="connsiteY584" fmla="*/ 318611 h 514350"/>
              <a:gd name="connsiteX585" fmla="*/ 5305901 w 6400800"/>
              <a:gd name="connsiteY585" fmla="*/ 291941 h 514350"/>
              <a:gd name="connsiteX586" fmla="*/ 5311617 w 6400800"/>
              <a:gd name="connsiteY586" fmla="*/ 269081 h 514350"/>
              <a:gd name="connsiteX587" fmla="*/ 5302092 w 6400800"/>
              <a:gd name="connsiteY587" fmla="*/ 290989 h 514350"/>
              <a:gd name="connsiteX588" fmla="*/ 5299234 w 6400800"/>
              <a:gd name="connsiteY588" fmla="*/ 298609 h 514350"/>
              <a:gd name="connsiteX589" fmla="*/ 5299234 w 6400800"/>
              <a:gd name="connsiteY589" fmla="*/ 263366 h 514350"/>
              <a:gd name="connsiteX590" fmla="*/ 5290662 w 6400800"/>
              <a:gd name="connsiteY590" fmla="*/ 317659 h 514350"/>
              <a:gd name="connsiteX591" fmla="*/ 5289709 w 6400800"/>
              <a:gd name="connsiteY591" fmla="*/ 312896 h 514350"/>
              <a:gd name="connsiteX592" fmla="*/ 5284946 w 6400800"/>
              <a:gd name="connsiteY592" fmla="*/ 295751 h 514350"/>
              <a:gd name="connsiteX593" fmla="*/ 5284946 w 6400800"/>
              <a:gd name="connsiteY593" fmla="*/ 295751 h 514350"/>
              <a:gd name="connsiteX594" fmla="*/ 5284946 w 6400800"/>
              <a:gd name="connsiteY594" fmla="*/ 295751 h 514350"/>
              <a:gd name="connsiteX595" fmla="*/ 5282089 w 6400800"/>
              <a:gd name="connsiteY595" fmla="*/ 284321 h 514350"/>
              <a:gd name="connsiteX596" fmla="*/ 5281137 w 6400800"/>
              <a:gd name="connsiteY596" fmla="*/ 282416 h 514350"/>
              <a:gd name="connsiteX597" fmla="*/ 5288756 w 6400800"/>
              <a:gd name="connsiteY597" fmla="*/ 252889 h 514350"/>
              <a:gd name="connsiteX598" fmla="*/ 5279231 w 6400800"/>
              <a:gd name="connsiteY598" fmla="*/ 273844 h 514350"/>
              <a:gd name="connsiteX599" fmla="*/ 5275421 w 6400800"/>
              <a:gd name="connsiteY599" fmla="*/ 262414 h 514350"/>
              <a:gd name="connsiteX600" fmla="*/ 5268754 w 6400800"/>
              <a:gd name="connsiteY600" fmla="*/ 243364 h 514350"/>
              <a:gd name="connsiteX601" fmla="*/ 5271612 w 6400800"/>
              <a:gd name="connsiteY601" fmla="*/ 262414 h 514350"/>
              <a:gd name="connsiteX602" fmla="*/ 5274469 w 6400800"/>
              <a:gd name="connsiteY602" fmla="*/ 283369 h 514350"/>
              <a:gd name="connsiteX603" fmla="*/ 5263039 w 6400800"/>
              <a:gd name="connsiteY603" fmla="*/ 310039 h 514350"/>
              <a:gd name="connsiteX604" fmla="*/ 5263039 w 6400800"/>
              <a:gd name="connsiteY604" fmla="*/ 302419 h 514350"/>
              <a:gd name="connsiteX605" fmla="*/ 5260181 w 6400800"/>
              <a:gd name="connsiteY605" fmla="*/ 310039 h 514350"/>
              <a:gd name="connsiteX606" fmla="*/ 5260181 w 6400800"/>
              <a:gd name="connsiteY606" fmla="*/ 309086 h 514350"/>
              <a:gd name="connsiteX607" fmla="*/ 5261134 w 6400800"/>
              <a:gd name="connsiteY607" fmla="*/ 301466 h 514350"/>
              <a:gd name="connsiteX608" fmla="*/ 5262087 w 6400800"/>
              <a:gd name="connsiteY608" fmla="*/ 284321 h 514350"/>
              <a:gd name="connsiteX609" fmla="*/ 5263039 w 6400800"/>
              <a:gd name="connsiteY609" fmla="*/ 269081 h 514350"/>
              <a:gd name="connsiteX610" fmla="*/ 5258276 w 6400800"/>
              <a:gd name="connsiteY610" fmla="*/ 283369 h 514350"/>
              <a:gd name="connsiteX611" fmla="*/ 5257324 w 6400800"/>
              <a:gd name="connsiteY611" fmla="*/ 287179 h 514350"/>
              <a:gd name="connsiteX612" fmla="*/ 5255419 w 6400800"/>
              <a:gd name="connsiteY612" fmla="*/ 273844 h 514350"/>
              <a:gd name="connsiteX613" fmla="*/ 5255419 w 6400800"/>
              <a:gd name="connsiteY613" fmla="*/ 271939 h 514350"/>
              <a:gd name="connsiteX614" fmla="*/ 5255419 w 6400800"/>
              <a:gd name="connsiteY614" fmla="*/ 270986 h 514350"/>
              <a:gd name="connsiteX615" fmla="*/ 5256371 w 6400800"/>
              <a:gd name="connsiteY615" fmla="*/ 266224 h 514350"/>
              <a:gd name="connsiteX616" fmla="*/ 5255419 w 6400800"/>
              <a:gd name="connsiteY616" fmla="*/ 268129 h 514350"/>
              <a:gd name="connsiteX617" fmla="*/ 5258276 w 6400800"/>
              <a:gd name="connsiteY617" fmla="*/ 232886 h 514350"/>
              <a:gd name="connsiteX618" fmla="*/ 5263039 w 6400800"/>
              <a:gd name="connsiteY618" fmla="*/ 158591 h 514350"/>
              <a:gd name="connsiteX619" fmla="*/ 5252562 w 6400800"/>
              <a:gd name="connsiteY619" fmla="*/ 204311 h 514350"/>
              <a:gd name="connsiteX620" fmla="*/ 5255419 w 6400800"/>
              <a:gd name="connsiteY620" fmla="*/ 173831 h 514350"/>
              <a:gd name="connsiteX621" fmla="*/ 5258276 w 6400800"/>
              <a:gd name="connsiteY621" fmla="*/ 140494 h 514350"/>
              <a:gd name="connsiteX622" fmla="*/ 5260181 w 6400800"/>
              <a:gd name="connsiteY622" fmla="*/ 110966 h 514350"/>
              <a:gd name="connsiteX623" fmla="*/ 5254467 w 6400800"/>
              <a:gd name="connsiteY623" fmla="*/ 139541 h 514350"/>
              <a:gd name="connsiteX624" fmla="*/ 5247799 w 6400800"/>
              <a:gd name="connsiteY624" fmla="*/ 172879 h 514350"/>
              <a:gd name="connsiteX625" fmla="*/ 5243989 w 6400800"/>
              <a:gd name="connsiteY625" fmla="*/ 192881 h 514350"/>
              <a:gd name="connsiteX626" fmla="*/ 5243037 w 6400800"/>
              <a:gd name="connsiteY626" fmla="*/ 201454 h 514350"/>
              <a:gd name="connsiteX627" fmla="*/ 5241131 w 6400800"/>
              <a:gd name="connsiteY627" fmla="*/ 194786 h 514350"/>
              <a:gd name="connsiteX628" fmla="*/ 5241131 w 6400800"/>
              <a:gd name="connsiteY628" fmla="*/ 209074 h 514350"/>
              <a:gd name="connsiteX629" fmla="*/ 5240179 w 6400800"/>
              <a:gd name="connsiteY629" fmla="*/ 215741 h 514350"/>
              <a:gd name="connsiteX630" fmla="*/ 5235417 w 6400800"/>
              <a:gd name="connsiteY630" fmla="*/ 246221 h 514350"/>
              <a:gd name="connsiteX631" fmla="*/ 5230654 w 6400800"/>
              <a:gd name="connsiteY631" fmla="*/ 252889 h 514350"/>
              <a:gd name="connsiteX632" fmla="*/ 5222081 w 6400800"/>
              <a:gd name="connsiteY632" fmla="*/ 266224 h 514350"/>
              <a:gd name="connsiteX633" fmla="*/ 5215414 w 6400800"/>
              <a:gd name="connsiteY633" fmla="*/ 279559 h 514350"/>
              <a:gd name="connsiteX634" fmla="*/ 5215414 w 6400800"/>
              <a:gd name="connsiteY634" fmla="*/ 278606 h 514350"/>
              <a:gd name="connsiteX635" fmla="*/ 5216367 w 6400800"/>
              <a:gd name="connsiteY635" fmla="*/ 275749 h 514350"/>
              <a:gd name="connsiteX636" fmla="*/ 5215414 w 6400800"/>
              <a:gd name="connsiteY636" fmla="*/ 277654 h 514350"/>
              <a:gd name="connsiteX637" fmla="*/ 5211604 w 6400800"/>
              <a:gd name="connsiteY637" fmla="*/ 249079 h 514350"/>
              <a:gd name="connsiteX638" fmla="*/ 5208746 w 6400800"/>
              <a:gd name="connsiteY638" fmla="*/ 224314 h 514350"/>
              <a:gd name="connsiteX639" fmla="*/ 5205889 w 6400800"/>
              <a:gd name="connsiteY639" fmla="*/ 202406 h 514350"/>
              <a:gd name="connsiteX640" fmla="*/ 5204937 w 6400800"/>
              <a:gd name="connsiteY640" fmla="*/ 224314 h 514350"/>
              <a:gd name="connsiteX641" fmla="*/ 5204937 w 6400800"/>
              <a:gd name="connsiteY641" fmla="*/ 249079 h 514350"/>
              <a:gd name="connsiteX642" fmla="*/ 5204937 w 6400800"/>
              <a:gd name="connsiteY642" fmla="*/ 264319 h 514350"/>
              <a:gd name="connsiteX643" fmla="*/ 5205889 w 6400800"/>
              <a:gd name="connsiteY643" fmla="*/ 281464 h 514350"/>
              <a:gd name="connsiteX644" fmla="*/ 5205889 w 6400800"/>
              <a:gd name="connsiteY644" fmla="*/ 289084 h 514350"/>
              <a:gd name="connsiteX645" fmla="*/ 5203984 w 6400800"/>
              <a:gd name="connsiteY645" fmla="*/ 286226 h 514350"/>
              <a:gd name="connsiteX646" fmla="*/ 5205889 w 6400800"/>
              <a:gd name="connsiteY646" fmla="*/ 290989 h 514350"/>
              <a:gd name="connsiteX647" fmla="*/ 5205889 w 6400800"/>
              <a:gd name="connsiteY647" fmla="*/ 291941 h 514350"/>
              <a:gd name="connsiteX648" fmla="*/ 5203984 w 6400800"/>
              <a:gd name="connsiteY648" fmla="*/ 287179 h 514350"/>
              <a:gd name="connsiteX649" fmla="*/ 5203984 w 6400800"/>
              <a:gd name="connsiteY649" fmla="*/ 287179 h 514350"/>
              <a:gd name="connsiteX650" fmla="*/ 5203984 w 6400800"/>
              <a:gd name="connsiteY650" fmla="*/ 287179 h 514350"/>
              <a:gd name="connsiteX651" fmla="*/ 5199221 w 6400800"/>
              <a:gd name="connsiteY651" fmla="*/ 278606 h 514350"/>
              <a:gd name="connsiteX652" fmla="*/ 5202079 w 6400800"/>
              <a:gd name="connsiteY652" fmla="*/ 290989 h 514350"/>
              <a:gd name="connsiteX653" fmla="*/ 5198269 w 6400800"/>
              <a:gd name="connsiteY653" fmla="*/ 300514 h 514350"/>
              <a:gd name="connsiteX654" fmla="*/ 5195412 w 6400800"/>
              <a:gd name="connsiteY654" fmla="*/ 295751 h 514350"/>
              <a:gd name="connsiteX655" fmla="*/ 5191601 w 6400800"/>
              <a:gd name="connsiteY655" fmla="*/ 263366 h 514350"/>
              <a:gd name="connsiteX656" fmla="*/ 5184934 w 6400800"/>
              <a:gd name="connsiteY656" fmla="*/ 190024 h 514350"/>
              <a:gd name="connsiteX657" fmla="*/ 5183981 w 6400800"/>
              <a:gd name="connsiteY657" fmla="*/ 169069 h 514350"/>
              <a:gd name="connsiteX658" fmla="*/ 5183981 w 6400800"/>
              <a:gd name="connsiteY658" fmla="*/ 161449 h 514350"/>
              <a:gd name="connsiteX659" fmla="*/ 5183029 w 6400800"/>
              <a:gd name="connsiteY659" fmla="*/ 169069 h 514350"/>
              <a:gd name="connsiteX660" fmla="*/ 5181124 w 6400800"/>
              <a:gd name="connsiteY660" fmla="*/ 190024 h 514350"/>
              <a:gd name="connsiteX661" fmla="*/ 5180171 w 6400800"/>
              <a:gd name="connsiteY661" fmla="*/ 211931 h 514350"/>
              <a:gd name="connsiteX662" fmla="*/ 5177314 w 6400800"/>
              <a:gd name="connsiteY662" fmla="*/ 215741 h 514350"/>
              <a:gd name="connsiteX663" fmla="*/ 5165884 w 6400800"/>
              <a:gd name="connsiteY663" fmla="*/ 231934 h 514350"/>
              <a:gd name="connsiteX664" fmla="*/ 5163979 w 6400800"/>
              <a:gd name="connsiteY664" fmla="*/ 235744 h 514350"/>
              <a:gd name="connsiteX665" fmla="*/ 5161121 w 6400800"/>
              <a:gd name="connsiteY665" fmla="*/ 230029 h 514350"/>
              <a:gd name="connsiteX666" fmla="*/ 5161121 w 6400800"/>
              <a:gd name="connsiteY666" fmla="*/ 229076 h 514350"/>
              <a:gd name="connsiteX667" fmla="*/ 5163026 w 6400800"/>
              <a:gd name="connsiteY667" fmla="*/ 213836 h 514350"/>
              <a:gd name="connsiteX668" fmla="*/ 5163979 w 6400800"/>
              <a:gd name="connsiteY668" fmla="*/ 208121 h 514350"/>
              <a:gd name="connsiteX669" fmla="*/ 5158264 w 6400800"/>
              <a:gd name="connsiteY669" fmla="*/ 224314 h 514350"/>
              <a:gd name="connsiteX670" fmla="*/ 5156359 w 6400800"/>
              <a:gd name="connsiteY670" fmla="*/ 220504 h 514350"/>
              <a:gd name="connsiteX671" fmla="*/ 5147787 w 6400800"/>
              <a:gd name="connsiteY671" fmla="*/ 205264 h 514350"/>
              <a:gd name="connsiteX672" fmla="*/ 5144929 w 6400800"/>
              <a:gd name="connsiteY672" fmla="*/ 178594 h 514350"/>
              <a:gd name="connsiteX673" fmla="*/ 5141119 w 6400800"/>
              <a:gd name="connsiteY673" fmla="*/ 149066 h 514350"/>
              <a:gd name="connsiteX674" fmla="*/ 5141119 w 6400800"/>
              <a:gd name="connsiteY674" fmla="*/ 178594 h 514350"/>
              <a:gd name="connsiteX675" fmla="*/ 5141119 w 6400800"/>
              <a:gd name="connsiteY675" fmla="*/ 255746 h 514350"/>
              <a:gd name="connsiteX676" fmla="*/ 5141119 w 6400800"/>
              <a:gd name="connsiteY676" fmla="*/ 258604 h 514350"/>
              <a:gd name="connsiteX677" fmla="*/ 5139214 w 6400800"/>
              <a:gd name="connsiteY677" fmla="*/ 260509 h 514350"/>
              <a:gd name="connsiteX678" fmla="*/ 5134451 w 6400800"/>
              <a:gd name="connsiteY678" fmla="*/ 265271 h 514350"/>
              <a:gd name="connsiteX679" fmla="*/ 5128737 w 6400800"/>
              <a:gd name="connsiteY679" fmla="*/ 184309 h 514350"/>
              <a:gd name="connsiteX680" fmla="*/ 5124926 w 6400800"/>
              <a:gd name="connsiteY680" fmla="*/ 236696 h 514350"/>
              <a:gd name="connsiteX681" fmla="*/ 5119212 w 6400800"/>
              <a:gd name="connsiteY681" fmla="*/ 219551 h 514350"/>
              <a:gd name="connsiteX682" fmla="*/ 5123974 w 6400800"/>
              <a:gd name="connsiteY682" fmla="*/ 249079 h 514350"/>
              <a:gd name="connsiteX683" fmla="*/ 5123021 w 6400800"/>
              <a:gd name="connsiteY683" fmla="*/ 258604 h 514350"/>
              <a:gd name="connsiteX684" fmla="*/ 5120164 w 6400800"/>
              <a:gd name="connsiteY684" fmla="*/ 279559 h 514350"/>
              <a:gd name="connsiteX685" fmla="*/ 5116354 w 6400800"/>
              <a:gd name="connsiteY685" fmla="*/ 285274 h 514350"/>
              <a:gd name="connsiteX686" fmla="*/ 5106829 w 6400800"/>
              <a:gd name="connsiteY686" fmla="*/ 298609 h 514350"/>
              <a:gd name="connsiteX687" fmla="*/ 5103971 w 6400800"/>
              <a:gd name="connsiteY687" fmla="*/ 303371 h 514350"/>
              <a:gd name="connsiteX688" fmla="*/ 5085874 w 6400800"/>
              <a:gd name="connsiteY688" fmla="*/ 261461 h 514350"/>
              <a:gd name="connsiteX689" fmla="*/ 5086826 w 6400800"/>
              <a:gd name="connsiteY689" fmla="*/ 261461 h 514350"/>
              <a:gd name="connsiteX690" fmla="*/ 5091589 w 6400800"/>
              <a:gd name="connsiteY690" fmla="*/ 260509 h 514350"/>
              <a:gd name="connsiteX691" fmla="*/ 5086826 w 6400800"/>
              <a:gd name="connsiteY691" fmla="*/ 260509 h 514350"/>
              <a:gd name="connsiteX692" fmla="*/ 5085874 w 6400800"/>
              <a:gd name="connsiteY692" fmla="*/ 260509 h 514350"/>
              <a:gd name="connsiteX693" fmla="*/ 5071587 w 6400800"/>
              <a:gd name="connsiteY693" fmla="*/ 230029 h 514350"/>
              <a:gd name="connsiteX694" fmla="*/ 5071587 w 6400800"/>
              <a:gd name="connsiteY694" fmla="*/ 222409 h 514350"/>
              <a:gd name="connsiteX695" fmla="*/ 5069681 w 6400800"/>
              <a:gd name="connsiteY695" fmla="*/ 227171 h 514350"/>
              <a:gd name="connsiteX696" fmla="*/ 5062062 w 6400800"/>
              <a:gd name="connsiteY696" fmla="*/ 192881 h 514350"/>
              <a:gd name="connsiteX697" fmla="*/ 5058251 w 6400800"/>
              <a:gd name="connsiteY697" fmla="*/ 174784 h 514350"/>
              <a:gd name="connsiteX698" fmla="*/ 5055394 w 6400800"/>
              <a:gd name="connsiteY698" fmla="*/ 159544 h 514350"/>
              <a:gd name="connsiteX699" fmla="*/ 5049679 w 6400800"/>
              <a:gd name="connsiteY699" fmla="*/ 130016 h 514350"/>
              <a:gd name="connsiteX700" fmla="*/ 5050631 w 6400800"/>
              <a:gd name="connsiteY700" fmla="*/ 159544 h 514350"/>
              <a:gd name="connsiteX701" fmla="*/ 5051584 w 6400800"/>
              <a:gd name="connsiteY701" fmla="*/ 174784 h 514350"/>
              <a:gd name="connsiteX702" fmla="*/ 5053489 w 6400800"/>
              <a:gd name="connsiteY702" fmla="*/ 192881 h 514350"/>
              <a:gd name="connsiteX703" fmla="*/ 5059204 w 6400800"/>
              <a:gd name="connsiteY703" fmla="*/ 236696 h 514350"/>
              <a:gd name="connsiteX704" fmla="*/ 5061109 w 6400800"/>
              <a:gd name="connsiteY704" fmla="*/ 249079 h 514350"/>
              <a:gd name="connsiteX705" fmla="*/ 5055394 w 6400800"/>
              <a:gd name="connsiteY705" fmla="*/ 270034 h 514350"/>
              <a:gd name="connsiteX706" fmla="*/ 5052537 w 6400800"/>
              <a:gd name="connsiteY706" fmla="*/ 271939 h 514350"/>
              <a:gd name="connsiteX707" fmla="*/ 5052537 w 6400800"/>
              <a:gd name="connsiteY707" fmla="*/ 271939 h 514350"/>
              <a:gd name="connsiteX708" fmla="*/ 5051584 w 6400800"/>
              <a:gd name="connsiteY708" fmla="*/ 267176 h 514350"/>
              <a:gd name="connsiteX709" fmla="*/ 5051584 w 6400800"/>
              <a:gd name="connsiteY709" fmla="*/ 269081 h 514350"/>
              <a:gd name="connsiteX710" fmla="*/ 5048726 w 6400800"/>
              <a:gd name="connsiteY710" fmla="*/ 261461 h 514350"/>
              <a:gd name="connsiteX711" fmla="*/ 5048726 w 6400800"/>
              <a:gd name="connsiteY711" fmla="*/ 261461 h 514350"/>
              <a:gd name="connsiteX712" fmla="*/ 5050631 w 6400800"/>
              <a:gd name="connsiteY712" fmla="*/ 252889 h 514350"/>
              <a:gd name="connsiteX713" fmla="*/ 5047774 w 6400800"/>
              <a:gd name="connsiteY713" fmla="*/ 259556 h 514350"/>
              <a:gd name="connsiteX714" fmla="*/ 5039201 w 6400800"/>
              <a:gd name="connsiteY714" fmla="*/ 236696 h 514350"/>
              <a:gd name="connsiteX715" fmla="*/ 5031581 w 6400800"/>
              <a:gd name="connsiteY715" fmla="*/ 214789 h 514350"/>
              <a:gd name="connsiteX716" fmla="*/ 5035392 w 6400800"/>
              <a:gd name="connsiteY716" fmla="*/ 237649 h 514350"/>
              <a:gd name="connsiteX717" fmla="*/ 5039201 w 6400800"/>
              <a:gd name="connsiteY717" fmla="*/ 256699 h 514350"/>
              <a:gd name="connsiteX718" fmla="*/ 5034439 w 6400800"/>
              <a:gd name="connsiteY718" fmla="*/ 265271 h 514350"/>
              <a:gd name="connsiteX719" fmla="*/ 5034439 w 6400800"/>
              <a:gd name="connsiteY719" fmla="*/ 262414 h 514350"/>
              <a:gd name="connsiteX720" fmla="*/ 5030629 w 6400800"/>
              <a:gd name="connsiteY720" fmla="*/ 241459 h 514350"/>
              <a:gd name="connsiteX721" fmla="*/ 5026819 w 6400800"/>
              <a:gd name="connsiteY721" fmla="*/ 223361 h 514350"/>
              <a:gd name="connsiteX722" fmla="*/ 5025867 w 6400800"/>
              <a:gd name="connsiteY722" fmla="*/ 242411 h 514350"/>
              <a:gd name="connsiteX723" fmla="*/ 5025867 w 6400800"/>
              <a:gd name="connsiteY723" fmla="*/ 263366 h 514350"/>
              <a:gd name="connsiteX724" fmla="*/ 5025867 w 6400800"/>
              <a:gd name="connsiteY724" fmla="*/ 276701 h 514350"/>
              <a:gd name="connsiteX725" fmla="*/ 5025867 w 6400800"/>
              <a:gd name="connsiteY725" fmla="*/ 281464 h 514350"/>
              <a:gd name="connsiteX726" fmla="*/ 5010626 w 6400800"/>
              <a:gd name="connsiteY726" fmla="*/ 263366 h 514350"/>
              <a:gd name="connsiteX727" fmla="*/ 4995387 w 6400800"/>
              <a:gd name="connsiteY727" fmla="*/ 248126 h 514350"/>
              <a:gd name="connsiteX728" fmla="*/ 4997292 w 6400800"/>
              <a:gd name="connsiteY728" fmla="*/ 243364 h 514350"/>
              <a:gd name="connsiteX729" fmla="*/ 4994434 w 6400800"/>
              <a:gd name="connsiteY729" fmla="*/ 248126 h 514350"/>
              <a:gd name="connsiteX730" fmla="*/ 4992529 w 6400800"/>
              <a:gd name="connsiteY730" fmla="*/ 246221 h 514350"/>
              <a:gd name="connsiteX731" fmla="*/ 4994434 w 6400800"/>
              <a:gd name="connsiteY731" fmla="*/ 190024 h 514350"/>
              <a:gd name="connsiteX732" fmla="*/ 4983004 w 6400800"/>
              <a:gd name="connsiteY732" fmla="*/ 240506 h 514350"/>
              <a:gd name="connsiteX733" fmla="*/ 4981099 w 6400800"/>
              <a:gd name="connsiteY733" fmla="*/ 238601 h 514350"/>
              <a:gd name="connsiteX734" fmla="*/ 4959192 w 6400800"/>
              <a:gd name="connsiteY734" fmla="*/ 219551 h 514350"/>
              <a:gd name="connsiteX735" fmla="*/ 4978242 w 6400800"/>
              <a:gd name="connsiteY735" fmla="*/ 241459 h 514350"/>
              <a:gd name="connsiteX736" fmla="*/ 4982051 w 6400800"/>
              <a:gd name="connsiteY736" fmla="*/ 246221 h 514350"/>
              <a:gd name="connsiteX737" fmla="*/ 4982051 w 6400800"/>
              <a:gd name="connsiteY737" fmla="*/ 248126 h 514350"/>
              <a:gd name="connsiteX738" fmla="*/ 4976337 w 6400800"/>
              <a:gd name="connsiteY738" fmla="*/ 279559 h 514350"/>
              <a:gd name="connsiteX739" fmla="*/ 4969669 w 6400800"/>
              <a:gd name="connsiteY739" fmla="*/ 290989 h 514350"/>
              <a:gd name="connsiteX740" fmla="*/ 4960144 w 6400800"/>
              <a:gd name="connsiteY740" fmla="*/ 265271 h 514350"/>
              <a:gd name="connsiteX741" fmla="*/ 4960144 w 6400800"/>
              <a:gd name="connsiteY741" fmla="*/ 264319 h 514350"/>
              <a:gd name="connsiteX742" fmla="*/ 4959192 w 6400800"/>
              <a:gd name="connsiteY742" fmla="*/ 237649 h 514350"/>
              <a:gd name="connsiteX743" fmla="*/ 4958239 w 6400800"/>
              <a:gd name="connsiteY743" fmla="*/ 214789 h 514350"/>
              <a:gd name="connsiteX744" fmla="*/ 4968717 w 6400800"/>
              <a:gd name="connsiteY744" fmla="*/ 164306 h 514350"/>
              <a:gd name="connsiteX745" fmla="*/ 4974431 w 6400800"/>
              <a:gd name="connsiteY745" fmla="*/ 134779 h 514350"/>
              <a:gd name="connsiteX746" fmla="*/ 4964906 w 6400800"/>
              <a:gd name="connsiteY746" fmla="*/ 163354 h 514350"/>
              <a:gd name="connsiteX747" fmla="*/ 4955381 w 6400800"/>
              <a:gd name="connsiteY747" fmla="*/ 191929 h 514350"/>
              <a:gd name="connsiteX748" fmla="*/ 4955381 w 6400800"/>
              <a:gd name="connsiteY748" fmla="*/ 176689 h 514350"/>
              <a:gd name="connsiteX749" fmla="*/ 4952524 w 6400800"/>
              <a:gd name="connsiteY749" fmla="*/ 202406 h 514350"/>
              <a:gd name="connsiteX750" fmla="*/ 4952524 w 6400800"/>
              <a:gd name="connsiteY750" fmla="*/ 203359 h 514350"/>
              <a:gd name="connsiteX751" fmla="*/ 4944904 w 6400800"/>
              <a:gd name="connsiteY751" fmla="*/ 227171 h 514350"/>
              <a:gd name="connsiteX752" fmla="*/ 4944904 w 6400800"/>
              <a:gd name="connsiteY752" fmla="*/ 226219 h 514350"/>
              <a:gd name="connsiteX753" fmla="*/ 4936331 w 6400800"/>
              <a:gd name="connsiteY753" fmla="*/ 199549 h 514350"/>
              <a:gd name="connsiteX754" fmla="*/ 4942046 w 6400800"/>
              <a:gd name="connsiteY754" fmla="*/ 236696 h 514350"/>
              <a:gd name="connsiteX755" fmla="*/ 4941094 w 6400800"/>
              <a:gd name="connsiteY755" fmla="*/ 239554 h 514350"/>
              <a:gd name="connsiteX756" fmla="*/ 4922996 w 6400800"/>
              <a:gd name="connsiteY756" fmla="*/ 292894 h 514350"/>
              <a:gd name="connsiteX757" fmla="*/ 4922996 w 6400800"/>
              <a:gd name="connsiteY757" fmla="*/ 289084 h 514350"/>
              <a:gd name="connsiteX758" fmla="*/ 4920139 w 6400800"/>
              <a:gd name="connsiteY758" fmla="*/ 269081 h 514350"/>
              <a:gd name="connsiteX759" fmla="*/ 4919187 w 6400800"/>
              <a:gd name="connsiteY759" fmla="*/ 290036 h 514350"/>
              <a:gd name="connsiteX760" fmla="*/ 4919187 w 6400800"/>
              <a:gd name="connsiteY760" fmla="*/ 296704 h 514350"/>
              <a:gd name="connsiteX761" fmla="*/ 4917281 w 6400800"/>
              <a:gd name="connsiteY761" fmla="*/ 289084 h 514350"/>
              <a:gd name="connsiteX762" fmla="*/ 4911567 w 6400800"/>
              <a:gd name="connsiteY762" fmla="*/ 266224 h 514350"/>
              <a:gd name="connsiteX763" fmla="*/ 4904899 w 6400800"/>
              <a:gd name="connsiteY763" fmla="*/ 246221 h 514350"/>
              <a:gd name="connsiteX764" fmla="*/ 4907756 w 6400800"/>
              <a:gd name="connsiteY764" fmla="*/ 267176 h 514350"/>
              <a:gd name="connsiteX765" fmla="*/ 4909662 w 6400800"/>
              <a:gd name="connsiteY765" fmla="*/ 290989 h 514350"/>
              <a:gd name="connsiteX766" fmla="*/ 4911567 w 6400800"/>
              <a:gd name="connsiteY766" fmla="*/ 321469 h 514350"/>
              <a:gd name="connsiteX767" fmla="*/ 4908709 w 6400800"/>
              <a:gd name="connsiteY767" fmla="*/ 327184 h 514350"/>
              <a:gd name="connsiteX768" fmla="*/ 4902042 w 6400800"/>
              <a:gd name="connsiteY768" fmla="*/ 313849 h 514350"/>
              <a:gd name="connsiteX769" fmla="*/ 4894421 w 6400800"/>
              <a:gd name="connsiteY769" fmla="*/ 298609 h 514350"/>
              <a:gd name="connsiteX770" fmla="*/ 4892517 w 6400800"/>
              <a:gd name="connsiteY770" fmla="*/ 285274 h 514350"/>
              <a:gd name="connsiteX771" fmla="*/ 4891564 w 6400800"/>
              <a:gd name="connsiteY771" fmla="*/ 293846 h 514350"/>
              <a:gd name="connsiteX772" fmla="*/ 4888706 w 6400800"/>
              <a:gd name="connsiteY772" fmla="*/ 289084 h 514350"/>
              <a:gd name="connsiteX773" fmla="*/ 4891564 w 6400800"/>
              <a:gd name="connsiteY773" fmla="*/ 295751 h 514350"/>
              <a:gd name="connsiteX774" fmla="*/ 4887754 w 6400800"/>
              <a:gd name="connsiteY774" fmla="*/ 348139 h 514350"/>
              <a:gd name="connsiteX775" fmla="*/ 4887754 w 6400800"/>
              <a:gd name="connsiteY775" fmla="*/ 357664 h 514350"/>
              <a:gd name="connsiteX776" fmla="*/ 4882991 w 6400800"/>
              <a:gd name="connsiteY776" fmla="*/ 350996 h 514350"/>
              <a:gd name="connsiteX777" fmla="*/ 4882039 w 6400800"/>
              <a:gd name="connsiteY777" fmla="*/ 338614 h 514350"/>
              <a:gd name="connsiteX778" fmla="*/ 4882039 w 6400800"/>
              <a:gd name="connsiteY778" fmla="*/ 337661 h 514350"/>
              <a:gd name="connsiteX779" fmla="*/ 4883944 w 6400800"/>
              <a:gd name="connsiteY779" fmla="*/ 327184 h 514350"/>
              <a:gd name="connsiteX780" fmla="*/ 4885849 w 6400800"/>
              <a:gd name="connsiteY780" fmla="*/ 319564 h 514350"/>
              <a:gd name="connsiteX781" fmla="*/ 4887754 w 6400800"/>
              <a:gd name="connsiteY781" fmla="*/ 312896 h 514350"/>
              <a:gd name="connsiteX782" fmla="*/ 4884896 w 6400800"/>
              <a:gd name="connsiteY782" fmla="*/ 318611 h 514350"/>
              <a:gd name="connsiteX783" fmla="*/ 4882039 w 6400800"/>
              <a:gd name="connsiteY783" fmla="*/ 326231 h 514350"/>
              <a:gd name="connsiteX784" fmla="*/ 4882039 w 6400800"/>
              <a:gd name="connsiteY784" fmla="*/ 328136 h 514350"/>
              <a:gd name="connsiteX785" fmla="*/ 4882039 w 6400800"/>
              <a:gd name="connsiteY785" fmla="*/ 326231 h 514350"/>
              <a:gd name="connsiteX786" fmla="*/ 4877276 w 6400800"/>
              <a:gd name="connsiteY786" fmla="*/ 288131 h 514350"/>
              <a:gd name="connsiteX787" fmla="*/ 4873466 w 6400800"/>
              <a:gd name="connsiteY787" fmla="*/ 263366 h 514350"/>
              <a:gd name="connsiteX788" fmla="*/ 4878229 w 6400800"/>
              <a:gd name="connsiteY788" fmla="*/ 238601 h 514350"/>
              <a:gd name="connsiteX789" fmla="*/ 4882039 w 6400800"/>
              <a:gd name="connsiteY789" fmla="*/ 211931 h 514350"/>
              <a:gd name="connsiteX790" fmla="*/ 4874419 w 6400800"/>
              <a:gd name="connsiteY790" fmla="*/ 237649 h 514350"/>
              <a:gd name="connsiteX791" fmla="*/ 4870609 w 6400800"/>
              <a:gd name="connsiteY791" fmla="*/ 249079 h 514350"/>
              <a:gd name="connsiteX792" fmla="*/ 4866799 w 6400800"/>
              <a:gd name="connsiteY792" fmla="*/ 231934 h 514350"/>
              <a:gd name="connsiteX793" fmla="*/ 4862037 w 6400800"/>
              <a:gd name="connsiteY793" fmla="*/ 210979 h 514350"/>
              <a:gd name="connsiteX794" fmla="*/ 4862989 w 6400800"/>
              <a:gd name="connsiteY794" fmla="*/ 232886 h 514350"/>
              <a:gd name="connsiteX795" fmla="*/ 4863941 w 6400800"/>
              <a:gd name="connsiteY795" fmla="*/ 248126 h 514350"/>
              <a:gd name="connsiteX796" fmla="*/ 4863941 w 6400800"/>
              <a:gd name="connsiteY796" fmla="*/ 261461 h 514350"/>
              <a:gd name="connsiteX797" fmla="*/ 4860131 w 6400800"/>
              <a:gd name="connsiteY797" fmla="*/ 264319 h 514350"/>
              <a:gd name="connsiteX798" fmla="*/ 4843939 w 6400800"/>
              <a:gd name="connsiteY798" fmla="*/ 281464 h 514350"/>
              <a:gd name="connsiteX799" fmla="*/ 4841081 w 6400800"/>
              <a:gd name="connsiteY799" fmla="*/ 270986 h 514350"/>
              <a:gd name="connsiteX800" fmla="*/ 4842987 w 6400800"/>
              <a:gd name="connsiteY800" fmla="*/ 266224 h 514350"/>
              <a:gd name="connsiteX801" fmla="*/ 4841081 w 6400800"/>
              <a:gd name="connsiteY801" fmla="*/ 269081 h 514350"/>
              <a:gd name="connsiteX802" fmla="*/ 4840129 w 6400800"/>
              <a:gd name="connsiteY802" fmla="*/ 262414 h 514350"/>
              <a:gd name="connsiteX803" fmla="*/ 4840129 w 6400800"/>
              <a:gd name="connsiteY803" fmla="*/ 270034 h 514350"/>
              <a:gd name="connsiteX804" fmla="*/ 4833462 w 6400800"/>
              <a:gd name="connsiteY804" fmla="*/ 278606 h 514350"/>
              <a:gd name="connsiteX805" fmla="*/ 4822984 w 6400800"/>
              <a:gd name="connsiteY805" fmla="*/ 294799 h 514350"/>
              <a:gd name="connsiteX806" fmla="*/ 4816316 w 6400800"/>
              <a:gd name="connsiteY806" fmla="*/ 304324 h 514350"/>
              <a:gd name="connsiteX807" fmla="*/ 4809649 w 6400800"/>
              <a:gd name="connsiteY807" fmla="*/ 315754 h 514350"/>
              <a:gd name="connsiteX808" fmla="*/ 4807744 w 6400800"/>
              <a:gd name="connsiteY808" fmla="*/ 318611 h 514350"/>
              <a:gd name="connsiteX809" fmla="*/ 4807744 w 6400800"/>
              <a:gd name="connsiteY809" fmla="*/ 304324 h 514350"/>
              <a:gd name="connsiteX810" fmla="*/ 4803934 w 6400800"/>
              <a:gd name="connsiteY810" fmla="*/ 327184 h 514350"/>
              <a:gd name="connsiteX811" fmla="*/ 4795362 w 6400800"/>
              <a:gd name="connsiteY811" fmla="*/ 342424 h 514350"/>
              <a:gd name="connsiteX812" fmla="*/ 4795362 w 6400800"/>
              <a:gd name="connsiteY812" fmla="*/ 324326 h 514350"/>
              <a:gd name="connsiteX813" fmla="*/ 4795362 w 6400800"/>
              <a:gd name="connsiteY813" fmla="*/ 311944 h 514350"/>
              <a:gd name="connsiteX814" fmla="*/ 4796314 w 6400800"/>
              <a:gd name="connsiteY814" fmla="*/ 302419 h 514350"/>
              <a:gd name="connsiteX815" fmla="*/ 4797266 w 6400800"/>
              <a:gd name="connsiteY815" fmla="*/ 297656 h 514350"/>
              <a:gd name="connsiteX816" fmla="*/ 4803934 w 6400800"/>
              <a:gd name="connsiteY816" fmla="*/ 264319 h 514350"/>
              <a:gd name="connsiteX817" fmla="*/ 4815364 w 6400800"/>
              <a:gd name="connsiteY817" fmla="*/ 192881 h 514350"/>
              <a:gd name="connsiteX818" fmla="*/ 4792504 w 6400800"/>
              <a:gd name="connsiteY818" fmla="*/ 262414 h 514350"/>
              <a:gd name="connsiteX819" fmla="*/ 4790599 w 6400800"/>
              <a:gd name="connsiteY819" fmla="*/ 268129 h 514350"/>
              <a:gd name="connsiteX820" fmla="*/ 4788694 w 6400800"/>
              <a:gd name="connsiteY820" fmla="*/ 250031 h 514350"/>
              <a:gd name="connsiteX821" fmla="*/ 4787741 w 6400800"/>
              <a:gd name="connsiteY821" fmla="*/ 270986 h 514350"/>
              <a:gd name="connsiteX822" fmla="*/ 4787741 w 6400800"/>
              <a:gd name="connsiteY822" fmla="*/ 281464 h 514350"/>
              <a:gd name="connsiteX823" fmla="*/ 4782979 w 6400800"/>
              <a:gd name="connsiteY823" fmla="*/ 299561 h 514350"/>
              <a:gd name="connsiteX824" fmla="*/ 4782979 w 6400800"/>
              <a:gd name="connsiteY824" fmla="*/ 293846 h 514350"/>
              <a:gd name="connsiteX825" fmla="*/ 4784884 w 6400800"/>
              <a:gd name="connsiteY825" fmla="*/ 263366 h 514350"/>
              <a:gd name="connsiteX826" fmla="*/ 4786789 w 6400800"/>
              <a:gd name="connsiteY826" fmla="*/ 239554 h 514350"/>
              <a:gd name="connsiteX827" fmla="*/ 4789647 w 6400800"/>
              <a:gd name="connsiteY827" fmla="*/ 218599 h 514350"/>
              <a:gd name="connsiteX828" fmla="*/ 4782979 w 6400800"/>
              <a:gd name="connsiteY828" fmla="*/ 238601 h 514350"/>
              <a:gd name="connsiteX829" fmla="*/ 4777264 w 6400800"/>
              <a:gd name="connsiteY829" fmla="*/ 262414 h 514350"/>
              <a:gd name="connsiteX830" fmla="*/ 4776312 w 6400800"/>
              <a:gd name="connsiteY830" fmla="*/ 269081 h 514350"/>
              <a:gd name="connsiteX831" fmla="*/ 4773454 w 6400800"/>
              <a:gd name="connsiteY831" fmla="*/ 251936 h 514350"/>
              <a:gd name="connsiteX832" fmla="*/ 4773454 w 6400800"/>
              <a:gd name="connsiteY832" fmla="*/ 284321 h 514350"/>
              <a:gd name="connsiteX833" fmla="*/ 4771549 w 6400800"/>
              <a:gd name="connsiteY833" fmla="*/ 293846 h 514350"/>
              <a:gd name="connsiteX834" fmla="*/ 4771549 w 6400800"/>
              <a:gd name="connsiteY834" fmla="*/ 295751 h 514350"/>
              <a:gd name="connsiteX835" fmla="*/ 4767739 w 6400800"/>
              <a:gd name="connsiteY835" fmla="*/ 260509 h 514350"/>
              <a:gd name="connsiteX836" fmla="*/ 4764881 w 6400800"/>
              <a:gd name="connsiteY836" fmla="*/ 297656 h 514350"/>
              <a:gd name="connsiteX837" fmla="*/ 4755356 w 6400800"/>
              <a:gd name="connsiteY837" fmla="*/ 276701 h 514350"/>
              <a:gd name="connsiteX838" fmla="*/ 4750594 w 6400800"/>
              <a:gd name="connsiteY838" fmla="*/ 270034 h 514350"/>
              <a:gd name="connsiteX839" fmla="*/ 4758214 w 6400800"/>
              <a:gd name="connsiteY839" fmla="*/ 243364 h 514350"/>
              <a:gd name="connsiteX840" fmla="*/ 4780122 w 6400800"/>
              <a:gd name="connsiteY840" fmla="*/ 161449 h 514350"/>
              <a:gd name="connsiteX841" fmla="*/ 4787741 w 6400800"/>
              <a:gd name="connsiteY841" fmla="*/ 130016 h 514350"/>
              <a:gd name="connsiteX842" fmla="*/ 4776312 w 6400800"/>
              <a:gd name="connsiteY842" fmla="*/ 160496 h 514350"/>
              <a:gd name="connsiteX843" fmla="*/ 4747737 w 6400800"/>
              <a:gd name="connsiteY843" fmla="*/ 240506 h 514350"/>
              <a:gd name="connsiteX844" fmla="*/ 4742022 w 6400800"/>
              <a:gd name="connsiteY844" fmla="*/ 257651 h 514350"/>
              <a:gd name="connsiteX845" fmla="*/ 4742022 w 6400800"/>
              <a:gd name="connsiteY845" fmla="*/ 257651 h 514350"/>
              <a:gd name="connsiteX846" fmla="*/ 4727734 w 6400800"/>
              <a:gd name="connsiteY846" fmla="*/ 244316 h 514350"/>
              <a:gd name="connsiteX847" fmla="*/ 4721066 w 6400800"/>
              <a:gd name="connsiteY847" fmla="*/ 240506 h 514350"/>
              <a:gd name="connsiteX848" fmla="*/ 4716304 w 6400800"/>
              <a:gd name="connsiteY848" fmla="*/ 238601 h 514350"/>
              <a:gd name="connsiteX849" fmla="*/ 4712494 w 6400800"/>
              <a:gd name="connsiteY849" fmla="*/ 237649 h 514350"/>
              <a:gd name="connsiteX850" fmla="*/ 4716304 w 6400800"/>
              <a:gd name="connsiteY850" fmla="*/ 239554 h 514350"/>
              <a:gd name="connsiteX851" fmla="*/ 4725829 w 6400800"/>
              <a:gd name="connsiteY851" fmla="*/ 246221 h 514350"/>
              <a:gd name="connsiteX852" fmla="*/ 4736306 w 6400800"/>
              <a:gd name="connsiteY852" fmla="*/ 260509 h 514350"/>
              <a:gd name="connsiteX853" fmla="*/ 4739164 w 6400800"/>
              <a:gd name="connsiteY853" fmla="*/ 266224 h 514350"/>
              <a:gd name="connsiteX854" fmla="*/ 4729639 w 6400800"/>
              <a:gd name="connsiteY854" fmla="*/ 293846 h 514350"/>
              <a:gd name="connsiteX855" fmla="*/ 4728687 w 6400800"/>
              <a:gd name="connsiteY855" fmla="*/ 295751 h 514350"/>
              <a:gd name="connsiteX856" fmla="*/ 4728687 w 6400800"/>
              <a:gd name="connsiteY856" fmla="*/ 294799 h 514350"/>
              <a:gd name="connsiteX857" fmla="*/ 4728687 w 6400800"/>
              <a:gd name="connsiteY857" fmla="*/ 290989 h 514350"/>
              <a:gd name="connsiteX858" fmla="*/ 4727734 w 6400800"/>
              <a:gd name="connsiteY858" fmla="*/ 293846 h 514350"/>
              <a:gd name="connsiteX859" fmla="*/ 4717256 w 6400800"/>
              <a:gd name="connsiteY859" fmla="*/ 270986 h 514350"/>
              <a:gd name="connsiteX860" fmla="*/ 4714399 w 6400800"/>
              <a:gd name="connsiteY860" fmla="*/ 265271 h 514350"/>
              <a:gd name="connsiteX861" fmla="*/ 4716304 w 6400800"/>
              <a:gd name="connsiteY861" fmla="*/ 252889 h 514350"/>
              <a:gd name="connsiteX862" fmla="*/ 4713447 w 6400800"/>
              <a:gd name="connsiteY862" fmla="*/ 262414 h 514350"/>
              <a:gd name="connsiteX863" fmla="*/ 4706779 w 6400800"/>
              <a:gd name="connsiteY863" fmla="*/ 248126 h 514350"/>
              <a:gd name="connsiteX864" fmla="*/ 4712494 w 6400800"/>
              <a:gd name="connsiteY864" fmla="*/ 267176 h 514350"/>
              <a:gd name="connsiteX865" fmla="*/ 4708684 w 6400800"/>
              <a:gd name="connsiteY865" fmla="*/ 277654 h 514350"/>
              <a:gd name="connsiteX866" fmla="*/ 4694397 w 6400800"/>
              <a:gd name="connsiteY866" fmla="*/ 236696 h 514350"/>
              <a:gd name="connsiteX867" fmla="*/ 4702969 w 6400800"/>
              <a:gd name="connsiteY867" fmla="*/ 293846 h 514350"/>
              <a:gd name="connsiteX868" fmla="*/ 4691539 w 6400800"/>
              <a:gd name="connsiteY868" fmla="*/ 331946 h 514350"/>
              <a:gd name="connsiteX869" fmla="*/ 4690587 w 6400800"/>
              <a:gd name="connsiteY869" fmla="*/ 329089 h 514350"/>
              <a:gd name="connsiteX870" fmla="*/ 4682966 w 6400800"/>
              <a:gd name="connsiteY870" fmla="*/ 313849 h 514350"/>
              <a:gd name="connsiteX871" fmla="*/ 4684872 w 6400800"/>
              <a:gd name="connsiteY871" fmla="*/ 322421 h 514350"/>
              <a:gd name="connsiteX872" fmla="*/ 4684872 w 6400800"/>
              <a:gd name="connsiteY872" fmla="*/ 322421 h 514350"/>
              <a:gd name="connsiteX873" fmla="*/ 4671537 w 6400800"/>
              <a:gd name="connsiteY873" fmla="*/ 304324 h 514350"/>
              <a:gd name="connsiteX874" fmla="*/ 4682014 w 6400800"/>
              <a:gd name="connsiteY874" fmla="*/ 324326 h 514350"/>
              <a:gd name="connsiteX875" fmla="*/ 4688681 w 6400800"/>
              <a:gd name="connsiteY875" fmla="*/ 337661 h 514350"/>
              <a:gd name="connsiteX876" fmla="*/ 4689634 w 6400800"/>
              <a:gd name="connsiteY876" fmla="*/ 340519 h 514350"/>
              <a:gd name="connsiteX877" fmla="*/ 4682966 w 6400800"/>
              <a:gd name="connsiteY877" fmla="*/ 366236 h 514350"/>
              <a:gd name="connsiteX878" fmla="*/ 4678204 w 6400800"/>
              <a:gd name="connsiteY878" fmla="*/ 359569 h 514350"/>
              <a:gd name="connsiteX879" fmla="*/ 4669631 w 6400800"/>
              <a:gd name="connsiteY879" fmla="*/ 349091 h 514350"/>
              <a:gd name="connsiteX880" fmla="*/ 4668679 w 6400800"/>
              <a:gd name="connsiteY880" fmla="*/ 348139 h 514350"/>
              <a:gd name="connsiteX881" fmla="*/ 4669631 w 6400800"/>
              <a:gd name="connsiteY881" fmla="*/ 330994 h 514350"/>
              <a:gd name="connsiteX882" fmla="*/ 4669631 w 6400800"/>
              <a:gd name="connsiteY882" fmla="*/ 310991 h 514350"/>
              <a:gd name="connsiteX883" fmla="*/ 4669631 w 6400800"/>
              <a:gd name="connsiteY883" fmla="*/ 313849 h 514350"/>
              <a:gd name="connsiteX884" fmla="*/ 4670584 w 6400800"/>
              <a:gd name="connsiteY884" fmla="*/ 301466 h 514350"/>
              <a:gd name="connsiteX885" fmla="*/ 4670584 w 6400800"/>
              <a:gd name="connsiteY885" fmla="*/ 287179 h 514350"/>
              <a:gd name="connsiteX886" fmla="*/ 4675347 w 6400800"/>
              <a:gd name="connsiteY886" fmla="*/ 274796 h 514350"/>
              <a:gd name="connsiteX887" fmla="*/ 4689634 w 6400800"/>
              <a:gd name="connsiteY887" fmla="*/ 250984 h 514350"/>
              <a:gd name="connsiteX888" fmla="*/ 4681062 w 6400800"/>
              <a:gd name="connsiteY888" fmla="*/ 262414 h 514350"/>
              <a:gd name="connsiteX889" fmla="*/ 4686776 w 6400800"/>
              <a:gd name="connsiteY889" fmla="*/ 248126 h 514350"/>
              <a:gd name="connsiteX890" fmla="*/ 4675347 w 6400800"/>
              <a:gd name="connsiteY890" fmla="*/ 265271 h 514350"/>
              <a:gd name="connsiteX891" fmla="*/ 4670584 w 6400800"/>
              <a:gd name="connsiteY891" fmla="*/ 272891 h 514350"/>
              <a:gd name="connsiteX892" fmla="*/ 4670584 w 6400800"/>
              <a:gd name="connsiteY892" fmla="*/ 268129 h 514350"/>
              <a:gd name="connsiteX893" fmla="*/ 4668679 w 6400800"/>
              <a:gd name="connsiteY893" fmla="*/ 250984 h 514350"/>
              <a:gd name="connsiteX894" fmla="*/ 4669631 w 6400800"/>
              <a:gd name="connsiteY894" fmla="*/ 247174 h 514350"/>
              <a:gd name="connsiteX895" fmla="*/ 4671537 w 6400800"/>
              <a:gd name="connsiteY895" fmla="*/ 222409 h 514350"/>
              <a:gd name="connsiteX896" fmla="*/ 4670584 w 6400800"/>
              <a:gd name="connsiteY896" fmla="*/ 229076 h 514350"/>
              <a:gd name="connsiteX897" fmla="*/ 4666774 w 6400800"/>
              <a:gd name="connsiteY897" fmla="*/ 242411 h 514350"/>
              <a:gd name="connsiteX898" fmla="*/ 4666774 w 6400800"/>
              <a:gd name="connsiteY898" fmla="*/ 241459 h 514350"/>
              <a:gd name="connsiteX899" fmla="*/ 4666774 w 6400800"/>
              <a:gd name="connsiteY899" fmla="*/ 241459 h 514350"/>
              <a:gd name="connsiteX900" fmla="*/ 4666774 w 6400800"/>
              <a:gd name="connsiteY900" fmla="*/ 241459 h 514350"/>
              <a:gd name="connsiteX901" fmla="*/ 4662012 w 6400800"/>
              <a:gd name="connsiteY901" fmla="*/ 228124 h 514350"/>
              <a:gd name="connsiteX902" fmla="*/ 4660106 w 6400800"/>
              <a:gd name="connsiteY902" fmla="*/ 222409 h 514350"/>
              <a:gd name="connsiteX903" fmla="*/ 4661059 w 6400800"/>
              <a:gd name="connsiteY903" fmla="*/ 228124 h 514350"/>
              <a:gd name="connsiteX904" fmla="*/ 4662964 w 6400800"/>
              <a:gd name="connsiteY904" fmla="*/ 244316 h 514350"/>
              <a:gd name="connsiteX905" fmla="*/ 4662964 w 6400800"/>
              <a:gd name="connsiteY905" fmla="*/ 246221 h 514350"/>
              <a:gd name="connsiteX906" fmla="*/ 4662964 w 6400800"/>
              <a:gd name="connsiteY906" fmla="*/ 246221 h 514350"/>
              <a:gd name="connsiteX907" fmla="*/ 4654391 w 6400800"/>
              <a:gd name="connsiteY907" fmla="*/ 262414 h 514350"/>
              <a:gd name="connsiteX908" fmla="*/ 4650581 w 6400800"/>
              <a:gd name="connsiteY908" fmla="*/ 271939 h 514350"/>
              <a:gd name="connsiteX909" fmla="*/ 4646772 w 6400800"/>
              <a:gd name="connsiteY909" fmla="*/ 261461 h 514350"/>
              <a:gd name="connsiteX910" fmla="*/ 4645819 w 6400800"/>
              <a:gd name="connsiteY910" fmla="*/ 259556 h 514350"/>
              <a:gd name="connsiteX911" fmla="*/ 4646772 w 6400800"/>
              <a:gd name="connsiteY911" fmla="*/ 253841 h 514350"/>
              <a:gd name="connsiteX912" fmla="*/ 4653439 w 6400800"/>
              <a:gd name="connsiteY912" fmla="*/ 227171 h 514350"/>
              <a:gd name="connsiteX913" fmla="*/ 4660106 w 6400800"/>
              <a:gd name="connsiteY913" fmla="*/ 204311 h 514350"/>
              <a:gd name="connsiteX914" fmla="*/ 4650581 w 6400800"/>
              <a:gd name="connsiteY914" fmla="*/ 226219 h 514350"/>
              <a:gd name="connsiteX915" fmla="*/ 4641056 w 6400800"/>
              <a:gd name="connsiteY915" fmla="*/ 251936 h 514350"/>
              <a:gd name="connsiteX916" fmla="*/ 4636294 w 6400800"/>
              <a:gd name="connsiteY916" fmla="*/ 267176 h 514350"/>
              <a:gd name="connsiteX917" fmla="*/ 4636294 w 6400800"/>
              <a:gd name="connsiteY917" fmla="*/ 259556 h 514350"/>
              <a:gd name="connsiteX918" fmla="*/ 4638199 w 6400800"/>
              <a:gd name="connsiteY918" fmla="*/ 242411 h 514350"/>
              <a:gd name="connsiteX919" fmla="*/ 4639151 w 6400800"/>
              <a:gd name="connsiteY919" fmla="*/ 235744 h 514350"/>
              <a:gd name="connsiteX920" fmla="*/ 4637247 w 6400800"/>
              <a:gd name="connsiteY920" fmla="*/ 241459 h 514350"/>
              <a:gd name="connsiteX921" fmla="*/ 4632484 w 6400800"/>
              <a:gd name="connsiteY921" fmla="*/ 258604 h 514350"/>
              <a:gd name="connsiteX922" fmla="*/ 4632484 w 6400800"/>
              <a:gd name="connsiteY922" fmla="*/ 258604 h 514350"/>
              <a:gd name="connsiteX923" fmla="*/ 4631531 w 6400800"/>
              <a:gd name="connsiteY923" fmla="*/ 254794 h 514350"/>
              <a:gd name="connsiteX924" fmla="*/ 4632484 w 6400800"/>
              <a:gd name="connsiteY924" fmla="*/ 259556 h 514350"/>
              <a:gd name="connsiteX925" fmla="*/ 4628674 w 6400800"/>
              <a:gd name="connsiteY925" fmla="*/ 285274 h 514350"/>
              <a:gd name="connsiteX926" fmla="*/ 4628674 w 6400800"/>
              <a:gd name="connsiteY926" fmla="*/ 293846 h 514350"/>
              <a:gd name="connsiteX927" fmla="*/ 4625816 w 6400800"/>
              <a:gd name="connsiteY927" fmla="*/ 303371 h 514350"/>
              <a:gd name="connsiteX928" fmla="*/ 4610576 w 6400800"/>
              <a:gd name="connsiteY928" fmla="*/ 293846 h 514350"/>
              <a:gd name="connsiteX929" fmla="*/ 4604862 w 6400800"/>
              <a:gd name="connsiteY929" fmla="*/ 290989 h 514350"/>
              <a:gd name="connsiteX930" fmla="*/ 4610576 w 6400800"/>
              <a:gd name="connsiteY930" fmla="*/ 294799 h 514350"/>
              <a:gd name="connsiteX931" fmla="*/ 4624864 w 6400800"/>
              <a:gd name="connsiteY931" fmla="*/ 307181 h 514350"/>
              <a:gd name="connsiteX932" fmla="*/ 4625816 w 6400800"/>
              <a:gd name="connsiteY932" fmla="*/ 308134 h 514350"/>
              <a:gd name="connsiteX933" fmla="*/ 4622006 w 6400800"/>
              <a:gd name="connsiteY933" fmla="*/ 325279 h 514350"/>
              <a:gd name="connsiteX934" fmla="*/ 4619149 w 6400800"/>
              <a:gd name="connsiteY934" fmla="*/ 343376 h 514350"/>
              <a:gd name="connsiteX935" fmla="*/ 4607719 w 6400800"/>
              <a:gd name="connsiteY935" fmla="*/ 306229 h 514350"/>
              <a:gd name="connsiteX936" fmla="*/ 4602956 w 6400800"/>
              <a:gd name="connsiteY936" fmla="*/ 290989 h 514350"/>
              <a:gd name="connsiteX937" fmla="*/ 4601051 w 6400800"/>
              <a:gd name="connsiteY937" fmla="*/ 269081 h 514350"/>
              <a:gd name="connsiteX938" fmla="*/ 4599147 w 6400800"/>
              <a:gd name="connsiteY938" fmla="*/ 248126 h 514350"/>
              <a:gd name="connsiteX939" fmla="*/ 4597241 w 6400800"/>
              <a:gd name="connsiteY939" fmla="*/ 269081 h 514350"/>
              <a:gd name="connsiteX940" fmla="*/ 4597241 w 6400800"/>
              <a:gd name="connsiteY940" fmla="*/ 271939 h 514350"/>
              <a:gd name="connsiteX941" fmla="*/ 4589622 w 6400800"/>
              <a:gd name="connsiteY941" fmla="*/ 250031 h 514350"/>
              <a:gd name="connsiteX942" fmla="*/ 4589622 w 6400800"/>
              <a:gd name="connsiteY942" fmla="*/ 240506 h 514350"/>
              <a:gd name="connsiteX943" fmla="*/ 4590574 w 6400800"/>
              <a:gd name="connsiteY943" fmla="*/ 197644 h 514350"/>
              <a:gd name="connsiteX944" fmla="*/ 4590574 w 6400800"/>
              <a:gd name="connsiteY944" fmla="*/ 109061 h 514350"/>
              <a:gd name="connsiteX945" fmla="*/ 4579144 w 6400800"/>
              <a:gd name="connsiteY945" fmla="*/ 197644 h 514350"/>
              <a:gd name="connsiteX946" fmla="*/ 4574381 w 6400800"/>
              <a:gd name="connsiteY946" fmla="*/ 240506 h 514350"/>
              <a:gd name="connsiteX947" fmla="*/ 4573429 w 6400800"/>
              <a:gd name="connsiteY947" fmla="*/ 256699 h 514350"/>
              <a:gd name="connsiteX948" fmla="*/ 4572476 w 6400800"/>
              <a:gd name="connsiteY948" fmla="*/ 257651 h 514350"/>
              <a:gd name="connsiteX949" fmla="*/ 4563904 w 6400800"/>
              <a:gd name="connsiteY949" fmla="*/ 265271 h 514350"/>
              <a:gd name="connsiteX950" fmla="*/ 4563904 w 6400800"/>
              <a:gd name="connsiteY950" fmla="*/ 264319 h 514350"/>
              <a:gd name="connsiteX951" fmla="*/ 4559141 w 6400800"/>
              <a:gd name="connsiteY951" fmla="*/ 255746 h 514350"/>
              <a:gd name="connsiteX952" fmla="*/ 4560094 w 6400800"/>
              <a:gd name="connsiteY952" fmla="*/ 249079 h 514350"/>
              <a:gd name="connsiteX953" fmla="*/ 4576287 w 6400800"/>
              <a:gd name="connsiteY953" fmla="*/ 159544 h 514350"/>
              <a:gd name="connsiteX954" fmla="*/ 4550569 w 6400800"/>
              <a:gd name="connsiteY954" fmla="*/ 243364 h 514350"/>
              <a:gd name="connsiteX955" fmla="*/ 4550569 w 6400800"/>
              <a:gd name="connsiteY955" fmla="*/ 243364 h 514350"/>
              <a:gd name="connsiteX956" fmla="*/ 4550569 w 6400800"/>
              <a:gd name="connsiteY956" fmla="*/ 243364 h 514350"/>
              <a:gd name="connsiteX957" fmla="*/ 4549616 w 6400800"/>
              <a:gd name="connsiteY957" fmla="*/ 246221 h 514350"/>
              <a:gd name="connsiteX958" fmla="*/ 4548664 w 6400800"/>
              <a:gd name="connsiteY958" fmla="*/ 248126 h 514350"/>
              <a:gd name="connsiteX959" fmla="*/ 4548664 w 6400800"/>
              <a:gd name="connsiteY959" fmla="*/ 248126 h 514350"/>
              <a:gd name="connsiteX960" fmla="*/ 4548664 w 6400800"/>
              <a:gd name="connsiteY960" fmla="*/ 248126 h 514350"/>
              <a:gd name="connsiteX961" fmla="*/ 4536281 w 6400800"/>
              <a:gd name="connsiteY961" fmla="*/ 292894 h 514350"/>
              <a:gd name="connsiteX962" fmla="*/ 4531519 w 6400800"/>
              <a:gd name="connsiteY962" fmla="*/ 241459 h 514350"/>
              <a:gd name="connsiteX963" fmla="*/ 4525804 w 6400800"/>
              <a:gd name="connsiteY963" fmla="*/ 303371 h 514350"/>
              <a:gd name="connsiteX964" fmla="*/ 4525804 w 6400800"/>
              <a:gd name="connsiteY964" fmla="*/ 309086 h 514350"/>
              <a:gd name="connsiteX965" fmla="*/ 4524851 w 6400800"/>
              <a:gd name="connsiteY965" fmla="*/ 308134 h 514350"/>
              <a:gd name="connsiteX966" fmla="*/ 4525804 w 6400800"/>
              <a:gd name="connsiteY966" fmla="*/ 310039 h 514350"/>
              <a:gd name="connsiteX967" fmla="*/ 4523899 w 6400800"/>
              <a:gd name="connsiteY967" fmla="*/ 333851 h 514350"/>
              <a:gd name="connsiteX968" fmla="*/ 4523899 w 6400800"/>
              <a:gd name="connsiteY968" fmla="*/ 337661 h 514350"/>
              <a:gd name="connsiteX969" fmla="*/ 4522947 w 6400800"/>
              <a:gd name="connsiteY969" fmla="*/ 339566 h 514350"/>
              <a:gd name="connsiteX970" fmla="*/ 4517231 w 6400800"/>
              <a:gd name="connsiteY970" fmla="*/ 322421 h 514350"/>
              <a:gd name="connsiteX971" fmla="*/ 4514374 w 6400800"/>
              <a:gd name="connsiteY971" fmla="*/ 301466 h 514350"/>
              <a:gd name="connsiteX972" fmla="*/ 4517231 w 6400800"/>
              <a:gd name="connsiteY972" fmla="*/ 297656 h 514350"/>
              <a:gd name="connsiteX973" fmla="*/ 4521041 w 6400800"/>
              <a:gd name="connsiteY973" fmla="*/ 291941 h 514350"/>
              <a:gd name="connsiteX974" fmla="*/ 4516279 w 6400800"/>
              <a:gd name="connsiteY974" fmla="*/ 297656 h 514350"/>
              <a:gd name="connsiteX975" fmla="*/ 4514374 w 6400800"/>
              <a:gd name="connsiteY975" fmla="*/ 300514 h 514350"/>
              <a:gd name="connsiteX976" fmla="*/ 4514374 w 6400800"/>
              <a:gd name="connsiteY976" fmla="*/ 298609 h 514350"/>
              <a:gd name="connsiteX977" fmla="*/ 4517231 w 6400800"/>
              <a:gd name="connsiteY977" fmla="*/ 293846 h 514350"/>
              <a:gd name="connsiteX978" fmla="*/ 4520089 w 6400800"/>
              <a:gd name="connsiteY978" fmla="*/ 288131 h 514350"/>
              <a:gd name="connsiteX979" fmla="*/ 4516279 w 6400800"/>
              <a:gd name="connsiteY979" fmla="*/ 292894 h 514350"/>
              <a:gd name="connsiteX980" fmla="*/ 4514374 w 6400800"/>
              <a:gd name="connsiteY980" fmla="*/ 295751 h 514350"/>
              <a:gd name="connsiteX981" fmla="*/ 4512469 w 6400800"/>
              <a:gd name="connsiteY981" fmla="*/ 281464 h 514350"/>
              <a:gd name="connsiteX982" fmla="*/ 4511516 w 6400800"/>
              <a:gd name="connsiteY982" fmla="*/ 268129 h 514350"/>
              <a:gd name="connsiteX983" fmla="*/ 4510564 w 6400800"/>
              <a:gd name="connsiteY983" fmla="*/ 272891 h 514350"/>
              <a:gd name="connsiteX984" fmla="*/ 4506754 w 6400800"/>
              <a:gd name="connsiteY984" fmla="*/ 250984 h 514350"/>
              <a:gd name="connsiteX985" fmla="*/ 4506754 w 6400800"/>
              <a:gd name="connsiteY985" fmla="*/ 292894 h 514350"/>
              <a:gd name="connsiteX986" fmla="*/ 4501991 w 6400800"/>
              <a:gd name="connsiteY986" fmla="*/ 282416 h 514350"/>
              <a:gd name="connsiteX987" fmla="*/ 4494372 w 6400800"/>
              <a:gd name="connsiteY987" fmla="*/ 267176 h 514350"/>
              <a:gd name="connsiteX988" fmla="*/ 4486751 w 6400800"/>
              <a:gd name="connsiteY988" fmla="*/ 254794 h 514350"/>
              <a:gd name="connsiteX989" fmla="*/ 4480084 w 6400800"/>
              <a:gd name="connsiteY989" fmla="*/ 245269 h 514350"/>
              <a:gd name="connsiteX990" fmla="*/ 4474369 w 6400800"/>
              <a:gd name="connsiteY990" fmla="*/ 238601 h 514350"/>
              <a:gd name="connsiteX991" fmla="*/ 4469606 w 6400800"/>
              <a:gd name="connsiteY991" fmla="*/ 233839 h 514350"/>
              <a:gd name="connsiteX992" fmla="*/ 4471512 w 6400800"/>
              <a:gd name="connsiteY992" fmla="*/ 225266 h 514350"/>
              <a:gd name="connsiteX993" fmla="*/ 4477226 w 6400800"/>
              <a:gd name="connsiteY993" fmla="*/ 198596 h 514350"/>
              <a:gd name="connsiteX994" fmla="*/ 4481037 w 6400800"/>
              <a:gd name="connsiteY994" fmla="*/ 175736 h 514350"/>
              <a:gd name="connsiteX995" fmla="*/ 4473416 w 6400800"/>
              <a:gd name="connsiteY995" fmla="*/ 197644 h 514350"/>
              <a:gd name="connsiteX996" fmla="*/ 4463891 w 6400800"/>
              <a:gd name="connsiteY996" fmla="*/ 222409 h 514350"/>
              <a:gd name="connsiteX997" fmla="*/ 4455319 w 6400800"/>
              <a:gd name="connsiteY997" fmla="*/ 244316 h 514350"/>
              <a:gd name="connsiteX998" fmla="*/ 4453414 w 6400800"/>
              <a:gd name="connsiteY998" fmla="*/ 237649 h 514350"/>
              <a:gd name="connsiteX999" fmla="*/ 4454366 w 6400800"/>
              <a:gd name="connsiteY999" fmla="*/ 247174 h 514350"/>
              <a:gd name="connsiteX1000" fmla="*/ 4451509 w 6400800"/>
              <a:gd name="connsiteY1000" fmla="*/ 253841 h 514350"/>
              <a:gd name="connsiteX1001" fmla="*/ 4436269 w 6400800"/>
              <a:gd name="connsiteY1001" fmla="*/ 289084 h 514350"/>
              <a:gd name="connsiteX1002" fmla="*/ 4435316 w 6400800"/>
              <a:gd name="connsiteY1002" fmla="*/ 287179 h 514350"/>
              <a:gd name="connsiteX1003" fmla="*/ 4438174 w 6400800"/>
              <a:gd name="connsiteY1003" fmla="*/ 274796 h 514350"/>
              <a:gd name="connsiteX1004" fmla="*/ 4444841 w 6400800"/>
              <a:gd name="connsiteY1004" fmla="*/ 247174 h 514350"/>
              <a:gd name="connsiteX1005" fmla="*/ 4454366 w 6400800"/>
              <a:gd name="connsiteY1005" fmla="*/ 195739 h 514350"/>
              <a:gd name="connsiteX1006" fmla="*/ 4460081 w 6400800"/>
              <a:gd name="connsiteY1006" fmla="*/ 151924 h 514350"/>
              <a:gd name="connsiteX1007" fmla="*/ 4461987 w 6400800"/>
              <a:gd name="connsiteY1007" fmla="*/ 133826 h 514350"/>
              <a:gd name="connsiteX1008" fmla="*/ 4462939 w 6400800"/>
              <a:gd name="connsiteY1008" fmla="*/ 118586 h 514350"/>
              <a:gd name="connsiteX1009" fmla="*/ 4463891 w 6400800"/>
              <a:gd name="connsiteY1009" fmla="*/ 89059 h 514350"/>
              <a:gd name="connsiteX1010" fmla="*/ 4458176 w 6400800"/>
              <a:gd name="connsiteY1010" fmla="*/ 118586 h 514350"/>
              <a:gd name="connsiteX1011" fmla="*/ 4455319 w 6400800"/>
              <a:gd name="connsiteY1011" fmla="*/ 133826 h 514350"/>
              <a:gd name="connsiteX1012" fmla="*/ 4451509 w 6400800"/>
              <a:gd name="connsiteY1012" fmla="*/ 151924 h 514350"/>
              <a:gd name="connsiteX1013" fmla="*/ 4441984 w 6400800"/>
              <a:gd name="connsiteY1013" fmla="*/ 194786 h 514350"/>
              <a:gd name="connsiteX1014" fmla="*/ 4428649 w 6400800"/>
              <a:gd name="connsiteY1014" fmla="*/ 245269 h 514350"/>
              <a:gd name="connsiteX1015" fmla="*/ 4421981 w 6400800"/>
              <a:gd name="connsiteY1015" fmla="*/ 269081 h 514350"/>
              <a:gd name="connsiteX1016" fmla="*/ 4414362 w 6400800"/>
              <a:gd name="connsiteY1016" fmla="*/ 258604 h 514350"/>
              <a:gd name="connsiteX1017" fmla="*/ 4394359 w 6400800"/>
              <a:gd name="connsiteY1017" fmla="*/ 230029 h 514350"/>
              <a:gd name="connsiteX1018" fmla="*/ 4387691 w 6400800"/>
              <a:gd name="connsiteY1018" fmla="*/ 221456 h 514350"/>
              <a:gd name="connsiteX1019" fmla="*/ 4395312 w 6400800"/>
              <a:gd name="connsiteY1019" fmla="*/ 180499 h 514350"/>
              <a:gd name="connsiteX1020" fmla="*/ 4382929 w 6400800"/>
              <a:gd name="connsiteY1020" fmla="*/ 215741 h 514350"/>
              <a:gd name="connsiteX1021" fmla="*/ 4375309 w 6400800"/>
              <a:gd name="connsiteY1021" fmla="*/ 206216 h 514350"/>
              <a:gd name="connsiteX1022" fmla="*/ 4381976 w 6400800"/>
              <a:gd name="connsiteY1022" fmla="*/ 218599 h 514350"/>
              <a:gd name="connsiteX1023" fmla="*/ 4369594 w 6400800"/>
              <a:gd name="connsiteY1023" fmla="*/ 259556 h 514350"/>
              <a:gd name="connsiteX1024" fmla="*/ 4368641 w 6400800"/>
              <a:gd name="connsiteY1024" fmla="*/ 241459 h 514350"/>
              <a:gd name="connsiteX1025" fmla="*/ 4366737 w 6400800"/>
              <a:gd name="connsiteY1025" fmla="*/ 263366 h 514350"/>
              <a:gd name="connsiteX1026" fmla="*/ 4365784 w 6400800"/>
              <a:gd name="connsiteY1026" fmla="*/ 274796 h 514350"/>
              <a:gd name="connsiteX1027" fmla="*/ 4362926 w 6400800"/>
              <a:gd name="connsiteY1027" fmla="*/ 285274 h 514350"/>
              <a:gd name="connsiteX1028" fmla="*/ 4362926 w 6400800"/>
              <a:gd name="connsiteY1028" fmla="*/ 282416 h 514350"/>
              <a:gd name="connsiteX1029" fmla="*/ 4361022 w 6400800"/>
              <a:gd name="connsiteY1029" fmla="*/ 261461 h 514350"/>
              <a:gd name="connsiteX1030" fmla="*/ 4359116 w 6400800"/>
              <a:gd name="connsiteY1030" fmla="*/ 283369 h 514350"/>
              <a:gd name="connsiteX1031" fmla="*/ 4359116 w 6400800"/>
              <a:gd name="connsiteY1031" fmla="*/ 290989 h 514350"/>
              <a:gd name="connsiteX1032" fmla="*/ 4357212 w 6400800"/>
              <a:gd name="connsiteY1032" fmla="*/ 295751 h 514350"/>
              <a:gd name="connsiteX1033" fmla="*/ 4351497 w 6400800"/>
              <a:gd name="connsiteY1033" fmla="*/ 284321 h 514350"/>
              <a:gd name="connsiteX1034" fmla="*/ 4351497 w 6400800"/>
              <a:gd name="connsiteY1034" fmla="*/ 257651 h 514350"/>
              <a:gd name="connsiteX1035" fmla="*/ 4351497 w 6400800"/>
              <a:gd name="connsiteY1035" fmla="*/ 238601 h 514350"/>
              <a:gd name="connsiteX1036" fmla="*/ 4349591 w 6400800"/>
              <a:gd name="connsiteY1036" fmla="*/ 221456 h 514350"/>
              <a:gd name="connsiteX1037" fmla="*/ 4345781 w 6400800"/>
              <a:gd name="connsiteY1037" fmla="*/ 194786 h 514350"/>
              <a:gd name="connsiteX1038" fmla="*/ 4342924 w 6400800"/>
              <a:gd name="connsiteY1038" fmla="*/ 170974 h 514350"/>
              <a:gd name="connsiteX1039" fmla="*/ 4341972 w 6400800"/>
              <a:gd name="connsiteY1039" fmla="*/ 194786 h 514350"/>
              <a:gd name="connsiteX1040" fmla="*/ 4341972 w 6400800"/>
              <a:gd name="connsiteY1040" fmla="*/ 217646 h 514350"/>
              <a:gd name="connsiteX1041" fmla="*/ 4340066 w 6400800"/>
              <a:gd name="connsiteY1041" fmla="*/ 205264 h 514350"/>
              <a:gd name="connsiteX1042" fmla="*/ 4339114 w 6400800"/>
              <a:gd name="connsiteY1042" fmla="*/ 226219 h 514350"/>
              <a:gd name="connsiteX1043" fmla="*/ 4338162 w 6400800"/>
              <a:gd name="connsiteY1043" fmla="*/ 250031 h 514350"/>
              <a:gd name="connsiteX1044" fmla="*/ 4338162 w 6400800"/>
              <a:gd name="connsiteY1044" fmla="*/ 252889 h 514350"/>
              <a:gd name="connsiteX1045" fmla="*/ 4337209 w 6400800"/>
              <a:gd name="connsiteY1045" fmla="*/ 250984 h 514350"/>
              <a:gd name="connsiteX1046" fmla="*/ 4318159 w 6400800"/>
              <a:gd name="connsiteY1046" fmla="*/ 196691 h 514350"/>
              <a:gd name="connsiteX1047" fmla="*/ 4289584 w 6400800"/>
              <a:gd name="connsiteY1047" fmla="*/ 116681 h 514350"/>
              <a:gd name="connsiteX1048" fmla="*/ 4278154 w 6400800"/>
              <a:gd name="connsiteY1048" fmla="*/ 86201 h 514350"/>
              <a:gd name="connsiteX1049" fmla="*/ 4285774 w 6400800"/>
              <a:gd name="connsiteY1049" fmla="*/ 117634 h 514350"/>
              <a:gd name="connsiteX1050" fmla="*/ 4307681 w 6400800"/>
              <a:gd name="connsiteY1050" fmla="*/ 199549 h 514350"/>
              <a:gd name="connsiteX1051" fmla="*/ 4334351 w 6400800"/>
              <a:gd name="connsiteY1051" fmla="*/ 295751 h 514350"/>
              <a:gd name="connsiteX1052" fmla="*/ 4334351 w 6400800"/>
              <a:gd name="connsiteY1052" fmla="*/ 296704 h 514350"/>
              <a:gd name="connsiteX1053" fmla="*/ 4334351 w 6400800"/>
              <a:gd name="connsiteY1053" fmla="*/ 294799 h 514350"/>
              <a:gd name="connsiteX1054" fmla="*/ 4334351 w 6400800"/>
              <a:gd name="connsiteY1054" fmla="*/ 301466 h 514350"/>
              <a:gd name="connsiteX1055" fmla="*/ 4333399 w 6400800"/>
              <a:gd name="connsiteY1055" fmla="*/ 315754 h 514350"/>
              <a:gd name="connsiteX1056" fmla="*/ 4329589 w 6400800"/>
              <a:gd name="connsiteY1056" fmla="*/ 344329 h 514350"/>
              <a:gd name="connsiteX1057" fmla="*/ 4328637 w 6400800"/>
              <a:gd name="connsiteY1057" fmla="*/ 343376 h 514350"/>
              <a:gd name="connsiteX1058" fmla="*/ 4326731 w 6400800"/>
              <a:gd name="connsiteY1058" fmla="*/ 340519 h 514350"/>
              <a:gd name="connsiteX1059" fmla="*/ 4325779 w 6400800"/>
              <a:gd name="connsiteY1059" fmla="*/ 333851 h 514350"/>
              <a:gd name="connsiteX1060" fmla="*/ 4315301 w 6400800"/>
              <a:gd name="connsiteY1060" fmla="*/ 267176 h 514350"/>
              <a:gd name="connsiteX1061" fmla="*/ 4301966 w 6400800"/>
              <a:gd name="connsiteY1061" fmla="*/ 202406 h 514350"/>
              <a:gd name="connsiteX1062" fmla="*/ 4303872 w 6400800"/>
              <a:gd name="connsiteY1062" fmla="*/ 268129 h 514350"/>
              <a:gd name="connsiteX1063" fmla="*/ 4303872 w 6400800"/>
              <a:gd name="connsiteY1063" fmla="*/ 274796 h 514350"/>
              <a:gd name="connsiteX1064" fmla="*/ 4301966 w 6400800"/>
              <a:gd name="connsiteY1064" fmla="*/ 290036 h 514350"/>
              <a:gd name="connsiteX1065" fmla="*/ 4300062 w 6400800"/>
              <a:gd name="connsiteY1065" fmla="*/ 300514 h 514350"/>
              <a:gd name="connsiteX1066" fmla="*/ 4288631 w 6400800"/>
              <a:gd name="connsiteY1066" fmla="*/ 286226 h 514350"/>
              <a:gd name="connsiteX1067" fmla="*/ 4299109 w 6400800"/>
              <a:gd name="connsiteY1067" fmla="*/ 305276 h 514350"/>
              <a:gd name="connsiteX1068" fmla="*/ 4296251 w 6400800"/>
              <a:gd name="connsiteY1068" fmla="*/ 323374 h 514350"/>
              <a:gd name="connsiteX1069" fmla="*/ 4292441 w 6400800"/>
              <a:gd name="connsiteY1069" fmla="*/ 346234 h 514350"/>
              <a:gd name="connsiteX1070" fmla="*/ 4290537 w 6400800"/>
              <a:gd name="connsiteY1070" fmla="*/ 343376 h 514350"/>
              <a:gd name="connsiteX1071" fmla="*/ 4288631 w 6400800"/>
              <a:gd name="connsiteY1071" fmla="*/ 308134 h 514350"/>
              <a:gd name="connsiteX1072" fmla="*/ 4281964 w 6400800"/>
              <a:gd name="connsiteY1072" fmla="*/ 231934 h 514350"/>
              <a:gd name="connsiteX1073" fmla="*/ 4277201 w 6400800"/>
              <a:gd name="connsiteY1073" fmla="*/ 309086 h 514350"/>
              <a:gd name="connsiteX1074" fmla="*/ 4277201 w 6400800"/>
              <a:gd name="connsiteY1074" fmla="*/ 318611 h 514350"/>
              <a:gd name="connsiteX1075" fmla="*/ 4273391 w 6400800"/>
              <a:gd name="connsiteY1075" fmla="*/ 310039 h 514350"/>
              <a:gd name="connsiteX1076" fmla="*/ 4272439 w 6400800"/>
              <a:gd name="connsiteY1076" fmla="*/ 303371 h 514350"/>
              <a:gd name="connsiteX1077" fmla="*/ 4270534 w 6400800"/>
              <a:gd name="connsiteY1077" fmla="*/ 273844 h 514350"/>
              <a:gd name="connsiteX1078" fmla="*/ 4269581 w 6400800"/>
              <a:gd name="connsiteY1078" fmla="*/ 260509 h 514350"/>
              <a:gd name="connsiteX1079" fmla="*/ 4269581 w 6400800"/>
              <a:gd name="connsiteY1079" fmla="*/ 255746 h 514350"/>
              <a:gd name="connsiteX1080" fmla="*/ 4270534 w 6400800"/>
              <a:gd name="connsiteY1080" fmla="*/ 234791 h 514350"/>
              <a:gd name="connsiteX1081" fmla="*/ 4273391 w 6400800"/>
              <a:gd name="connsiteY1081" fmla="*/ 155734 h 514350"/>
              <a:gd name="connsiteX1082" fmla="*/ 4259104 w 6400800"/>
              <a:gd name="connsiteY1082" fmla="*/ 233839 h 514350"/>
              <a:gd name="connsiteX1083" fmla="*/ 4253389 w 6400800"/>
              <a:gd name="connsiteY1083" fmla="*/ 271939 h 514350"/>
              <a:gd name="connsiteX1084" fmla="*/ 4252437 w 6400800"/>
              <a:gd name="connsiteY1084" fmla="*/ 270034 h 514350"/>
              <a:gd name="connsiteX1085" fmla="*/ 4253389 w 6400800"/>
              <a:gd name="connsiteY1085" fmla="*/ 262414 h 514350"/>
              <a:gd name="connsiteX1086" fmla="*/ 4255294 w 6400800"/>
              <a:gd name="connsiteY1086" fmla="*/ 240506 h 514350"/>
              <a:gd name="connsiteX1087" fmla="*/ 4249579 w 6400800"/>
              <a:gd name="connsiteY1087" fmla="*/ 262414 h 514350"/>
              <a:gd name="connsiteX1088" fmla="*/ 4248626 w 6400800"/>
              <a:gd name="connsiteY1088" fmla="*/ 264319 h 514350"/>
              <a:gd name="connsiteX1089" fmla="*/ 4246722 w 6400800"/>
              <a:gd name="connsiteY1089" fmla="*/ 261461 h 514350"/>
              <a:gd name="connsiteX1090" fmla="*/ 4244816 w 6400800"/>
              <a:gd name="connsiteY1090" fmla="*/ 257651 h 514350"/>
              <a:gd name="connsiteX1091" fmla="*/ 4244816 w 6400800"/>
              <a:gd name="connsiteY1091" fmla="*/ 251936 h 514350"/>
              <a:gd name="connsiteX1092" fmla="*/ 4243864 w 6400800"/>
              <a:gd name="connsiteY1092" fmla="*/ 256699 h 514350"/>
              <a:gd name="connsiteX1093" fmla="*/ 4240054 w 6400800"/>
              <a:gd name="connsiteY1093" fmla="*/ 251936 h 514350"/>
              <a:gd name="connsiteX1094" fmla="*/ 4229576 w 6400800"/>
              <a:gd name="connsiteY1094" fmla="*/ 235744 h 514350"/>
              <a:gd name="connsiteX1095" fmla="*/ 4220051 w 6400800"/>
              <a:gd name="connsiteY1095" fmla="*/ 222409 h 514350"/>
              <a:gd name="connsiteX1096" fmla="*/ 4226719 w 6400800"/>
              <a:gd name="connsiteY1096" fmla="*/ 237649 h 514350"/>
              <a:gd name="connsiteX1097" fmla="*/ 4234339 w 6400800"/>
              <a:gd name="connsiteY1097" fmla="*/ 254794 h 514350"/>
              <a:gd name="connsiteX1098" fmla="*/ 4236244 w 6400800"/>
              <a:gd name="connsiteY1098" fmla="*/ 258604 h 514350"/>
              <a:gd name="connsiteX1099" fmla="*/ 4231481 w 6400800"/>
              <a:gd name="connsiteY1099" fmla="*/ 251936 h 514350"/>
              <a:gd name="connsiteX1100" fmla="*/ 4220051 w 6400800"/>
              <a:gd name="connsiteY1100" fmla="*/ 237649 h 514350"/>
              <a:gd name="connsiteX1101" fmla="*/ 4202906 w 6400800"/>
              <a:gd name="connsiteY1101" fmla="*/ 219551 h 514350"/>
              <a:gd name="connsiteX1102" fmla="*/ 4196239 w 6400800"/>
              <a:gd name="connsiteY1102" fmla="*/ 213836 h 514350"/>
              <a:gd name="connsiteX1103" fmla="*/ 4201954 w 6400800"/>
              <a:gd name="connsiteY1103" fmla="*/ 220504 h 514350"/>
              <a:gd name="connsiteX1104" fmla="*/ 4216241 w 6400800"/>
              <a:gd name="connsiteY1104" fmla="*/ 240506 h 514350"/>
              <a:gd name="connsiteX1105" fmla="*/ 4225766 w 6400800"/>
              <a:gd name="connsiteY1105" fmla="*/ 255746 h 514350"/>
              <a:gd name="connsiteX1106" fmla="*/ 4235291 w 6400800"/>
              <a:gd name="connsiteY1106" fmla="*/ 273844 h 514350"/>
              <a:gd name="connsiteX1107" fmla="*/ 4235291 w 6400800"/>
              <a:gd name="connsiteY1107" fmla="*/ 274796 h 514350"/>
              <a:gd name="connsiteX1108" fmla="*/ 4235291 w 6400800"/>
              <a:gd name="connsiteY1108" fmla="*/ 282416 h 514350"/>
              <a:gd name="connsiteX1109" fmla="*/ 4234339 w 6400800"/>
              <a:gd name="connsiteY1109" fmla="*/ 281464 h 514350"/>
              <a:gd name="connsiteX1110" fmla="*/ 4229576 w 6400800"/>
              <a:gd name="connsiteY1110" fmla="*/ 276701 h 514350"/>
              <a:gd name="connsiteX1111" fmla="*/ 4233387 w 6400800"/>
              <a:gd name="connsiteY1111" fmla="*/ 282416 h 514350"/>
              <a:gd name="connsiteX1112" fmla="*/ 4235291 w 6400800"/>
              <a:gd name="connsiteY1112" fmla="*/ 284321 h 514350"/>
              <a:gd name="connsiteX1113" fmla="*/ 4235291 w 6400800"/>
              <a:gd name="connsiteY1113" fmla="*/ 285274 h 514350"/>
              <a:gd name="connsiteX1114" fmla="*/ 4229576 w 6400800"/>
              <a:gd name="connsiteY1114" fmla="*/ 310039 h 514350"/>
              <a:gd name="connsiteX1115" fmla="*/ 4222909 w 6400800"/>
              <a:gd name="connsiteY1115" fmla="*/ 295751 h 514350"/>
              <a:gd name="connsiteX1116" fmla="*/ 4228624 w 6400800"/>
              <a:gd name="connsiteY1116" fmla="*/ 316706 h 514350"/>
              <a:gd name="connsiteX1117" fmla="*/ 4226719 w 6400800"/>
              <a:gd name="connsiteY1117" fmla="*/ 327184 h 514350"/>
              <a:gd name="connsiteX1118" fmla="*/ 4223862 w 6400800"/>
              <a:gd name="connsiteY1118" fmla="*/ 341471 h 514350"/>
              <a:gd name="connsiteX1119" fmla="*/ 4222909 w 6400800"/>
              <a:gd name="connsiteY1119" fmla="*/ 334804 h 514350"/>
              <a:gd name="connsiteX1120" fmla="*/ 4219099 w 6400800"/>
              <a:gd name="connsiteY1120" fmla="*/ 311944 h 514350"/>
              <a:gd name="connsiteX1121" fmla="*/ 4219099 w 6400800"/>
              <a:gd name="connsiteY1121" fmla="*/ 331946 h 514350"/>
              <a:gd name="connsiteX1122" fmla="*/ 4217194 w 6400800"/>
              <a:gd name="connsiteY1122" fmla="*/ 322421 h 514350"/>
              <a:gd name="connsiteX1123" fmla="*/ 4198144 w 6400800"/>
              <a:gd name="connsiteY1123" fmla="*/ 240506 h 514350"/>
              <a:gd name="connsiteX1124" fmla="*/ 4205764 w 6400800"/>
              <a:gd name="connsiteY1124" fmla="*/ 323374 h 514350"/>
              <a:gd name="connsiteX1125" fmla="*/ 4210526 w 6400800"/>
              <a:gd name="connsiteY1125" fmla="*/ 364331 h 514350"/>
              <a:gd name="connsiteX1126" fmla="*/ 4210526 w 6400800"/>
              <a:gd name="connsiteY1126" fmla="*/ 363379 h 514350"/>
              <a:gd name="connsiteX1127" fmla="*/ 4206716 w 6400800"/>
              <a:gd name="connsiteY1127" fmla="*/ 350044 h 514350"/>
              <a:gd name="connsiteX1128" fmla="*/ 4202906 w 6400800"/>
              <a:gd name="connsiteY1128" fmla="*/ 338614 h 514350"/>
              <a:gd name="connsiteX1129" fmla="*/ 4202906 w 6400800"/>
              <a:gd name="connsiteY1129" fmla="*/ 350996 h 514350"/>
              <a:gd name="connsiteX1130" fmla="*/ 4202906 w 6400800"/>
              <a:gd name="connsiteY1130" fmla="*/ 365284 h 514350"/>
              <a:gd name="connsiteX1131" fmla="*/ 4202906 w 6400800"/>
              <a:gd name="connsiteY1131" fmla="*/ 373856 h 514350"/>
              <a:gd name="connsiteX1132" fmla="*/ 4202906 w 6400800"/>
              <a:gd name="connsiteY1132" fmla="*/ 380524 h 514350"/>
              <a:gd name="connsiteX1133" fmla="*/ 4201954 w 6400800"/>
              <a:gd name="connsiteY1133" fmla="*/ 378619 h 514350"/>
              <a:gd name="connsiteX1134" fmla="*/ 4201001 w 6400800"/>
              <a:gd name="connsiteY1134" fmla="*/ 361474 h 514350"/>
              <a:gd name="connsiteX1135" fmla="*/ 4196239 w 6400800"/>
              <a:gd name="connsiteY1135" fmla="*/ 290989 h 514350"/>
              <a:gd name="connsiteX1136" fmla="*/ 4191476 w 6400800"/>
              <a:gd name="connsiteY1136" fmla="*/ 343376 h 514350"/>
              <a:gd name="connsiteX1137" fmla="*/ 4188619 w 6400800"/>
              <a:gd name="connsiteY1137" fmla="*/ 335756 h 514350"/>
              <a:gd name="connsiteX1138" fmla="*/ 4181951 w 6400800"/>
              <a:gd name="connsiteY1138" fmla="*/ 319564 h 514350"/>
              <a:gd name="connsiteX1139" fmla="*/ 4180999 w 6400800"/>
              <a:gd name="connsiteY1139" fmla="*/ 316706 h 514350"/>
              <a:gd name="connsiteX1140" fmla="*/ 4180999 w 6400800"/>
              <a:gd name="connsiteY1140" fmla="*/ 256699 h 514350"/>
              <a:gd name="connsiteX1141" fmla="*/ 4180999 w 6400800"/>
              <a:gd name="connsiteY1141" fmla="*/ 230029 h 514350"/>
              <a:gd name="connsiteX1142" fmla="*/ 4177189 w 6400800"/>
              <a:gd name="connsiteY1142" fmla="*/ 256699 h 514350"/>
              <a:gd name="connsiteX1143" fmla="*/ 4175284 w 6400800"/>
              <a:gd name="connsiteY1143" fmla="*/ 270034 h 514350"/>
              <a:gd name="connsiteX1144" fmla="*/ 4174331 w 6400800"/>
              <a:gd name="connsiteY1144" fmla="*/ 251936 h 514350"/>
              <a:gd name="connsiteX1145" fmla="*/ 4168616 w 6400800"/>
              <a:gd name="connsiteY1145" fmla="*/ 176689 h 514350"/>
              <a:gd name="connsiteX1146" fmla="*/ 4162901 w 6400800"/>
              <a:gd name="connsiteY1146" fmla="*/ 251936 h 514350"/>
              <a:gd name="connsiteX1147" fmla="*/ 4160996 w 6400800"/>
              <a:gd name="connsiteY1147" fmla="*/ 287179 h 514350"/>
              <a:gd name="connsiteX1148" fmla="*/ 4154329 w 6400800"/>
              <a:gd name="connsiteY1148" fmla="*/ 303371 h 514350"/>
              <a:gd name="connsiteX1149" fmla="*/ 4146709 w 6400800"/>
              <a:gd name="connsiteY1149" fmla="*/ 280511 h 514350"/>
              <a:gd name="connsiteX1150" fmla="*/ 4140041 w 6400800"/>
              <a:gd name="connsiteY1150" fmla="*/ 246221 h 514350"/>
              <a:gd name="connsiteX1151" fmla="*/ 4133374 w 6400800"/>
              <a:gd name="connsiteY1151" fmla="*/ 224314 h 514350"/>
              <a:gd name="connsiteX1152" fmla="*/ 4134326 w 6400800"/>
              <a:gd name="connsiteY1152" fmla="*/ 230029 h 514350"/>
              <a:gd name="connsiteX1153" fmla="*/ 4136231 w 6400800"/>
              <a:gd name="connsiteY1153" fmla="*/ 247174 h 514350"/>
              <a:gd name="connsiteX1154" fmla="*/ 4136231 w 6400800"/>
              <a:gd name="connsiteY1154" fmla="*/ 250031 h 514350"/>
              <a:gd name="connsiteX1155" fmla="*/ 4118134 w 6400800"/>
              <a:gd name="connsiteY1155" fmla="*/ 197644 h 514350"/>
              <a:gd name="connsiteX1156" fmla="*/ 4093369 w 6400800"/>
              <a:gd name="connsiteY1156" fmla="*/ 121444 h 514350"/>
              <a:gd name="connsiteX1157" fmla="*/ 4083844 w 6400800"/>
              <a:gd name="connsiteY1157" fmla="*/ 92869 h 514350"/>
              <a:gd name="connsiteX1158" fmla="*/ 4089559 w 6400800"/>
              <a:gd name="connsiteY1158" fmla="*/ 122396 h 514350"/>
              <a:gd name="connsiteX1159" fmla="*/ 4106704 w 6400800"/>
              <a:gd name="connsiteY1159" fmla="*/ 200501 h 514350"/>
              <a:gd name="connsiteX1160" fmla="*/ 4119086 w 6400800"/>
              <a:gd name="connsiteY1160" fmla="*/ 248126 h 514350"/>
              <a:gd name="connsiteX1161" fmla="*/ 4117181 w 6400800"/>
              <a:gd name="connsiteY1161" fmla="*/ 262414 h 514350"/>
              <a:gd name="connsiteX1162" fmla="*/ 4114324 w 6400800"/>
              <a:gd name="connsiteY1162" fmla="*/ 290036 h 514350"/>
              <a:gd name="connsiteX1163" fmla="*/ 4110514 w 6400800"/>
              <a:gd name="connsiteY1163" fmla="*/ 284321 h 514350"/>
              <a:gd name="connsiteX1164" fmla="*/ 4114324 w 6400800"/>
              <a:gd name="connsiteY1164" fmla="*/ 269081 h 514350"/>
              <a:gd name="connsiteX1165" fmla="*/ 4108609 w 6400800"/>
              <a:gd name="connsiteY1165" fmla="*/ 282416 h 514350"/>
              <a:gd name="connsiteX1166" fmla="*/ 4102894 w 6400800"/>
              <a:gd name="connsiteY1166" fmla="*/ 273844 h 514350"/>
              <a:gd name="connsiteX1167" fmla="*/ 4096226 w 6400800"/>
              <a:gd name="connsiteY1167" fmla="*/ 263366 h 514350"/>
              <a:gd name="connsiteX1168" fmla="*/ 4097179 w 6400800"/>
              <a:gd name="connsiteY1168" fmla="*/ 262414 h 514350"/>
              <a:gd name="connsiteX1169" fmla="*/ 4096226 w 6400800"/>
              <a:gd name="connsiteY1169" fmla="*/ 263366 h 514350"/>
              <a:gd name="connsiteX1170" fmla="*/ 4090511 w 6400800"/>
              <a:gd name="connsiteY1170" fmla="*/ 253841 h 514350"/>
              <a:gd name="connsiteX1171" fmla="*/ 4090511 w 6400800"/>
              <a:gd name="connsiteY1171" fmla="*/ 252889 h 514350"/>
              <a:gd name="connsiteX1172" fmla="*/ 4090511 w 6400800"/>
              <a:gd name="connsiteY1172" fmla="*/ 238601 h 514350"/>
              <a:gd name="connsiteX1173" fmla="*/ 4090511 w 6400800"/>
              <a:gd name="connsiteY1173" fmla="*/ 215741 h 514350"/>
              <a:gd name="connsiteX1174" fmla="*/ 4089559 w 6400800"/>
              <a:gd name="connsiteY1174" fmla="*/ 195739 h 514350"/>
              <a:gd name="connsiteX1175" fmla="*/ 4086701 w 6400800"/>
              <a:gd name="connsiteY1175" fmla="*/ 214789 h 514350"/>
              <a:gd name="connsiteX1176" fmla="*/ 4083844 w 6400800"/>
              <a:gd name="connsiteY1176" fmla="*/ 236696 h 514350"/>
              <a:gd name="connsiteX1177" fmla="*/ 4083844 w 6400800"/>
              <a:gd name="connsiteY1177" fmla="*/ 239554 h 514350"/>
              <a:gd name="connsiteX1178" fmla="*/ 4081939 w 6400800"/>
              <a:gd name="connsiteY1178" fmla="*/ 236696 h 514350"/>
              <a:gd name="connsiteX1179" fmla="*/ 4081939 w 6400800"/>
              <a:gd name="connsiteY1179" fmla="*/ 234791 h 514350"/>
              <a:gd name="connsiteX1180" fmla="*/ 4081939 w 6400800"/>
              <a:gd name="connsiteY1180" fmla="*/ 210026 h 514350"/>
              <a:gd name="connsiteX1181" fmla="*/ 4081939 w 6400800"/>
              <a:gd name="connsiteY1181" fmla="*/ 188119 h 514350"/>
              <a:gd name="connsiteX1182" fmla="*/ 4078129 w 6400800"/>
              <a:gd name="connsiteY1182" fmla="*/ 210026 h 514350"/>
              <a:gd name="connsiteX1183" fmla="*/ 4075271 w 6400800"/>
              <a:gd name="connsiteY1183" fmla="*/ 227171 h 514350"/>
              <a:gd name="connsiteX1184" fmla="*/ 4059079 w 6400800"/>
              <a:gd name="connsiteY1184" fmla="*/ 202406 h 514350"/>
              <a:gd name="connsiteX1185" fmla="*/ 4073366 w 6400800"/>
              <a:gd name="connsiteY1185" fmla="*/ 236696 h 514350"/>
              <a:gd name="connsiteX1186" fmla="*/ 4071461 w 6400800"/>
              <a:gd name="connsiteY1186" fmla="*/ 250984 h 514350"/>
              <a:gd name="connsiteX1187" fmla="*/ 4067651 w 6400800"/>
              <a:gd name="connsiteY1187" fmla="*/ 268129 h 514350"/>
              <a:gd name="connsiteX1188" fmla="*/ 4064794 w 6400800"/>
              <a:gd name="connsiteY1188" fmla="*/ 279559 h 514350"/>
              <a:gd name="connsiteX1189" fmla="*/ 4061936 w 6400800"/>
              <a:gd name="connsiteY1189" fmla="*/ 253841 h 514350"/>
              <a:gd name="connsiteX1190" fmla="*/ 4054316 w 6400800"/>
              <a:gd name="connsiteY1190" fmla="*/ 207169 h 514350"/>
              <a:gd name="connsiteX1191" fmla="*/ 4050506 w 6400800"/>
              <a:gd name="connsiteY1191" fmla="*/ 186214 h 514350"/>
              <a:gd name="connsiteX1192" fmla="*/ 4046696 w 6400800"/>
              <a:gd name="connsiteY1192" fmla="*/ 168116 h 514350"/>
              <a:gd name="connsiteX1193" fmla="*/ 4040029 w 6400800"/>
              <a:gd name="connsiteY1193" fmla="*/ 137636 h 514350"/>
              <a:gd name="connsiteX1194" fmla="*/ 4034314 w 6400800"/>
              <a:gd name="connsiteY1194" fmla="*/ 111919 h 514350"/>
              <a:gd name="connsiteX1195" fmla="*/ 4036219 w 6400800"/>
              <a:gd name="connsiteY1195" fmla="*/ 138589 h 514350"/>
              <a:gd name="connsiteX1196" fmla="*/ 4039076 w 6400800"/>
              <a:gd name="connsiteY1196" fmla="*/ 169069 h 514350"/>
              <a:gd name="connsiteX1197" fmla="*/ 4042886 w 6400800"/>
              <a:gd name="connsiteY1197" fmla="*/ 208121 h 514350"/>
              <a:gd name="connsiteX1198" fmla="*/ 4044791 w 6400800"/>
              <a:gd name="connsiteY1198" fmla="*/ 238601 h 514350"/>
              <a:gd name="connsiteX1199" fmla="*/ 4031456 w 6400800"/>
              <a:gd name="connsiteY1199" fmla="*/ 170021 h 514350"/>
              <a:gd name="connsiteX1200" fmla="*/ 4036219 w 6400800"/>
              <a:gd name="connsiteY1200" fmla="*/ 252889 h 514350"/>
              <a:gd name="connsiteX1201" fmla="*/ 4037171 w 6400800"/>
              <a:gd name="connsiteY1201" fmla="*/ 264319 h 514350"/>
              <a:gd name="connsiteX1202" fmla="*/ 4035266 w 6400800"/>
              <a:gd name="connsiteY1202" fmla="*/ 271939 h 514350"/>
              <a:gd name="connsiteX1203" fmla="*/ 4030504 w 6400800"/>
              <a:gd name="connsiteY1203" fmla="*/ 266224 h 514350"/>
              <a:gd name="connsiteX1204" fmla="*/ 4023836 w 6400800"/>
              <a:gd name="connsiteY1204" fmla="*/ 258604 h 514350"/>
              <a:gd name="connsiteX1205" fmla="*/ 4009549 w 6400800"/>
              <a:gd name="connsiteY1205" fmla="*/ 229076 h 514350"/>
              <a:gd name="connsiteX1206" fmla="*/ 3996214 w 6400800"/>
              <a:gd name="connsiteY1206" fmla="*/ 203359 h 514350"/>
              <a:gd name="connsiteX1207" fmla="*/ 4005739 w 6400800"/>
              <a:gd name="connsiteY1207" fmla="*/ 230981 h 514350"/>
              <a:gd name="connsiteX1208" fmla="*/ 4014311 w 6400800"/>
              <a:gd name="connsiteY1208" fmla="*/ 255746 h 514350"/>
              <a:gd name="connsiteX1209" fmla="*/ 4007644 w 6400800"/>
              <a:gd name="connsiteY1209" fmla="*/ 243364 h 514350"/>
              <a:gd name="connsiteX1210" fmla="*/ 4015264 w 6400800"/>
              <a:gd name="connsiteY1210" fmla="*/ 267176 h 514350"/>
              <a:gd name="connsiteX1211" fmla="*/ 4024789 w 6400800"/>
              <a:gd name="connsiteY1211" fmla="*/ 294799 h 514350"/>
              <a:gd name="connsiteX1212" fmla="*/ 4026694 w 6400800"/>
              <a:gd name="connsiteY1212" fmla="*/ 301466 h 514350"/>
              <a:gd name="connsiteX1213" fmla="*/ 4017169 w 6400800"/>
              <a:gd name="connsiteY1213" fmla="*/ 329089 h 514350"/>
              <a:gd name="connsiteX1214" fmla="*/ 4016216 w 6400800"/>
              <a:gd name="connsiteY1214" fmla="*/ 328136 h 514350"/>
              <a:gd name="connsiteX1215" fmla="*/ 4005739 w 6400800"/>
              <a:gd name="connsiteY1215" fmla="*/ 320516 h 514350"/>
              <a:gd name="connsiteX1216" fmla="*/ 4005739 w 6400800"/>
              <a:gd name="connsiteY1216" fmla="*/ 318611 h 514350"/>
              <a:gd name="connsiteX1217" fmla="*/ 4004786 w 6400800"/>
              <a:gd name="connsiteY1217" fmla="*/ 310991 h 514350"/>
              <a:gd name="connsiteX1218" fmla="*/ 4002881 w 6400800"/>
              <a:gd name="connsiteY1218" fmla="*/ 269081 h 514350"/>
              <a:gd name="connsiteX1219" fmla="*/ 4000024 w 6400800"/>
              <a:gd name="connsiteY1219" fmla="*/ 284321 h 514350"/>
              <a:gd name="connsiteX1220" fmla="*/ 3993356 w 6400800"/>
              <a:gd name="connsiteY1220" fmla="*/ 248126 h 514350"/>
              <a:gd name="connsiteX1221" fmla="*/ 3993356 w 6400800"/>
              <a:gd name="connsiteY1221" fmla="*/ 286226 h 514350"/>
              <a:gd name="connsiteX1222" fmla="*/ 3992404 w 6400800"/>
              <a:gd name="connsiteY1222" fmla="*/ 286226 h 514350"/>
              <a:gd name="connsiteX1223" fmla="*/ 3990499 w 6400800"/>
              <a:gd name="connsiteY1223" fmla="*/ 287179 h 514350"/>
              <a:gd name="connsiteX1224" fmla="*/ 3985736 w 6400800"/>
              <a:gd name="connsiteY1224" fmla="*/ 292894 h 514350"/>
              <a:gd name="connsiteX1225" fmla="*/ 3985736 w 6400800"/>
              <a:gd name="connsiteY1225" fmla="*/ 292894 h 514350"/>
              <a:gd name="connsiteX1226" fmla="*/ 3985736 w 6400800"/>
              <a:gd name="connsiteY1226" fmla="*/ 293846 h 514350"/>
              <a:gd name="connsiteX1227" fmla="*/ 3983831 w 6400800"/>
              <a:gd name="connsiteY1227" fmla="*/ 313849 h 514350"/>
              <a:gd name="connsiteX1228" fmla="*/ 3978116 w 6400800"/>
              <a:gd name="connsiteY1228" fmla="*/ 303371 h 514350"/>
              <a:gd name="connsiteX1229" fmla="*/ 3987641 w 6400800"/>
              <a:gd name="connsiteY1229" fmla="*/ 272891 h 514350"/>
              <a:gd name="connsiteX1230" fmla="*/ 3976211 w 6400800"/>
              <a:gd name="connsiteY1230" fmla="*/ 298609 h 514350"/>
              <a:gd name="connsiteX1231" fmla="*/ 3973354 w 6400800"/>
              <a:gd name="connsiteY1231" fmla="*/ 293846 h 514350"/>
              <a:gd name="connsiteX1232" fmla="*/ 3973354 w 6400800"/>
              <a:gd name="connsiteY1232" fmla="*/ 288131 h 514350"/>
              <a:gd name="connsiteX1233" fmla="*/ 3973354 w 6400800"/>
              <a:gd name="connsiteY1233" fmla="*/ 287179 h 514350"/>
              <a:gd name="connsiteX1234" fmla="*/ 3977164 w 6400800"/>
              <a:gd name="connsiteY1234" fmla="*/ 278606 h 514350"/>
              <a:gd name="connsiteX1235" fmla="*/ 3980974 w 6400800"/>
              <a:gd name="connsiteY1235" fmla="*/ 270986 h 514350"/>
              <a:gd name="connsiteX1236" fmla="*/ 3976211 w 6400800"/>
              <a:gd name="connsiteY1236" fmla="*/ 277654 h 514350"/>
              <a:gd name="connsiteX1237" fmla="*/ 3973354 w 6400800"/>
              <a:gd name="connsiteY1237" fmla="*/ 282416 h 514350"/>
              <a:gd name="connsiteX1238" fmla="*/ 3974306 w 6400800"/>
              <a:gd name="connsiteY1238" fmla="*/ 254794 h 514350"/>
              <a:gd name="connsiteX1239" fmla="*/ 3975259 w 6400800"/>
              <a:gd name="connsiteY1239" fmla="*/ 230029 h 514350"/>
              <a:gd name="connsiteX1240" fmla="*/ 3970496 w 6400800"/>
              <a:gd name="connsiteY1240" fmla="*/ 254794 h 514350"/>
              <a:gd name="connsiteX1241" fmla="*/ 3965734 w 6400800"/>
              <a:gd name="connsiteY1241" fmla="*/ 281464 h 514350"/>
              <a:gd name="connsiteX1242" fmla="*/ 3961924 w 6400800"/>
              <a:gd name="connsiteY1242" fmla="*/ 274796 h 514350"/>
              <a:gd name="connsiteX1243" fmla="*/ 3962876 w 6400800"/>
              <a:gd name="connsiteY1243" fmla="*/ 269081 h 514350"/>
              <a:gd name="connsiteX1244" fmla="*/ 3966686 w 6400800"/>
              <a:gd name="connsiteY1244" fmla="*/ 245269 h 514350"/>
              <a:gd name="connsiteX1245" fmla="*/ 3959066 w 6400800"/>
              <a:gd name="connsiteY1245" fmla="*/ 268129 h 514350"/>
              <a:gd name="connsiteX1246" fmla="*/ 3959066 w 6400800"/>
              <a:gd name="connsiteY1246" fmla="*/ 269081 h 514350"/>
              <a:gd name="connsiteX1247" fmla="*/ 3958114 w 6400800"/>
              <a:gd name="connsiteY1247" fmla="*/ 267176 h 514350"/>
              <a:gd name="connsiteX1248" fmla="*/ 3958114 w 6400800"/>
              <a:gd name="connsiteY1248" fmla="*/ 269081 h 514350"/>
              <a:gd name="connsiteX1249" fmla="*/ 3955256 w 6400800"/>
              <a:gd name="connsiteY1249" fmla="*/ 264319 h 514350"/>
              <a:gd name="connsiteX1250" fmla="*/ 3954304 w 6400800"/>
              <a:gd name="connsiteY1250" fmla="*/ 247174 h 514350"/>
              <a:gd name="connsiteX1251" fmla="*/ 3951446 w 6400800"/>
              <a:gd name="connsiteY1251" fmla="*/ 214789 h 514350"/>
              <a:gd name="connsiteX1252" fmla="*/ 3947636 w 6400800"/>
              <a:gd name="connsiteY1252" fmla="*/ 190024 h 514350"/>
              <a:gd name="connsiteX1253" fmla="*/ 3943826 w 6400800"/>
              <a:gd name="connsiteY1253" fmla="*/ 169069 h 514350"/>
              <a:gd name="connsiteX1254" fmla="*/ 3943826 w 6400800"/>
              <a:gd name="connsiteY1254" fmla="*/ 190024 h 514350"/>
              <a:gd name="connsiteX1255" fmla="*/ 3943826 w 6400800"/>
              <a:gd name="connsiteY1255" fmla="*/ 214789 h 514350"/>
              <a:gd name="connsiteX1256" fmla="*/ 3943826 w 6400800"/>
              <a:gd name="connsiteY1256" fmla="*/ 225266 h 514350"/>
              <a:gd name="connsiteX1257" fmla="*/ 3940969 w 6400800"/>
              <a:gd name="connsiteY1257" fmla="*/ 215741 h 514350"/>
              <a:gd name="connsiteX1258" fmla="*/ 3939064 w 6400800"/>
              <a:gd name="connsiteY1258" fmla="*/ 207169 h 514350"/>
              <a:gd name="connsiteX1259" fmla="*/ 3940016 w 6400800"/>
              <a:gd name="connsiteY1259" fmla="*/ 205264 h 514350"/>
              <a:gd name="connsiteX1260" fmla="*/ 3939064 w 6400800"/>
              <a:gd name="connsiteY1260" fmla="*/ 206216 h 514350"/>
              <a:gd name="connsiteX1261" fmla="*/ 3936206 w 6400800"/>
              <a:gd name="connsiteY1261" fmla="*/ 197644 h 514350"/>
              <a:gd name="connsiteX1262" fmla="*/ 3937159 w 6400800"/>
              <a:gd name="connsiteY1262" fmla="*/ 208121 h 514350"/>
              <a:gd name="connsiteX1263" fmla="*/ 3929539 w 6400800"/>
              <a:gd name="connsiteY1263" fmla="*/ 216694 h 514350"/>
              <a:gd name="connsiteX1264" fmla="*/ 3925729 w 6400800"/>
              <a:gd name="connsiteY1264" fmla="*/ 197644 h 514350"/>
              <a:gd name="connsiteX1265" fmla="*/ 3916204 w 6400800"/>
              <a:gd name="connsiteY1265" fmla="*/ 158591 h 514350"/>
              <a:gd name="connsiteX1266" fmla="*/ 3912394 w 6400800"/>
              <a:gd name="connsiteY1266" fmla="*/ 144304 h 514350"/>
              <a:gd name="connsiteX1267" fmla="*/ 3915251 w 6400800"/>
              <a:gd name="connsiteY1267" fmla="*/ 139541 h 514350"/>
              <a:gd name="connsiteX1268" fmla="*/ 3935254 w 6400800"/>
              <a:gd name="connsiteY1268" fmla="*/ 110966 h 514350"/>
              <a:gd name="connsiteX1269" fmla="*/ 3912394 w 6400800"/>
              <a:gd name="connsiteY1269" fmla="*/ 136684 h 514350"/>
              <a:gd name="connsiteX1270" fmla="*/ 3910489 w 6400800"/>
              <a:gd name="connsiteY1270" fmla="*/ 138589 h 514350"/>
              <a:gd name="connsiteX1271" fmla="*/ 3906679 w 6400800"/>
              <a:gd name="connsiteY1271" fmla="*/ 128111 h 514350"/>
              <a:gd name="connsiteX1272" fmla="*/ 3898106 w 6400800"/>
              <a:gd name="connsiteY1272" fmla="*/ 102394 h 514350"/>
              <a:gd name="connsiteX1273" fmla="*/ 3902869 w 6400800"/>
              <a:gd name="connsiteY1273" fmla="*/ 129064 h 514350"/>
              <a:gd name="connsiteX1274" fmla="*/ 3905726 w 6400800"/>
              <a:gd name="connsiteY1274" fmla="*/ 143351 h 514350"/>
              <a:gd name="connsiteX1275" fmla="*/ 3905726 w 6400800"/>
              <a:gd name="connsiteY1275" fmla="*/ 143351 h 514350"/>
              <a:gd name="connsiteX1276" fmla="*/ 3887629 w 6400800"/>
              <a:gd name="connsiteY1276" fmla="*/ 167164 h 514350"/>
              <a:gd name="connsiteX1277" fmla="*/ 3866674 w 6400800"/>
              <a:gd name="connsiteY1277" fmla="*/ 195739 h 514350"/>
              <a:gd name="connsiteX1278" fmla="*/ 3862864 w 6400800"/>
              <a:gd name="connsiteY1278" fmla="*/ 182404 h 514350"/>
              <a:gd name="connsiteX1279" fmla="*/ 3854291 w 6400800"/>
              <a:gd name="connsiteY1279" fmla="*/ 155734 h 514350"/>
              <a:gd name="connsiteX1280" fmla="*/ 3859054 w 6400800"/>
              <a:gd name="connsiteY1280" fmla="*/ 183356 h 514350"/>
              <a:gd name="connsiteX1281" fmla="*/ 3862864 w 6400800"/>
              <a:gd name="connsiteY1281" fmla="*/ 202406 h 514350"/>
              <a:gd name="connsiteX1282" fmla="*/ 3858101 w 6400800"/>
              <a:gd name="connsiteY1282" fmla="*/ 209074 h 514350"/>
              <a:gd name="connsiteX1283" fmla="*/ 3853339 w 6400800"/>
              <a:gd name="connsiteY1283" fmla="*/ 216694 h 514350"/>
              <a:gd name="connsiteX1284" fmla="*/ 3849529 w 6400800"/>
              <a:gd name="connsiteY1284" fmla="*/ 195739 h 514350"/>
              <a:gd name="connsiteX1285" fmla="*/ 3852386 w 6400800"/>
              <a:gd name="connsiteY1285" fmla="*/ 178594 h 514350"/>
              <a:gd name="connsiteX1286" fmla="*/ 3855244 w 6400800"/>
              <a:gd name="connsiteY1286" fmla="*/ 158591 h 514350"/>
              <a:gd name="connsiteX1287" fmla="*/ 3848576 w 6400800"/>
              <a:gd name="connsiteY1287" fmla="*/ 177641 h 514350"/>
              <a:gd name="connsiteX1288" fmla="*/ 3841909 w 6400800"/>
              <a:gd name="connsiteY1288" fmla="*/ 199549 h 514350"/>
              <a:gd name="connsiteX1289" fmla="*/ 3838099 w 6400800"/>
              <a:gd name="connsiteY1289" fmla="*/ 212884 h 514350"/>
              <a:gd name="connsiteX1290" fmla="*/ 3835241 w 6400800"/>
              <a:gd name="connsiteY1290" fmla="*/ 225266 h 514350"/>
              <a:gd name="connsiteX1291" fmla="*/ 3834289 w 6400800"/>
              <a:gd name="connsiteY1291" fmla="*/ 222409 h 514350"/>
              <a:gd name="connsiteX1292" fmla="*/ 3825716 w 6400800"/>
              <a:gd name="connsiteY1292" fmla="*/ 209074 h 514350"/>
              <a:gd name="connsiteX1293" fmla="*/ 3809524 w 6400800"/>
              <a:gd name="connsiteY1293" fmla="*/ 184309 h 514350"/>
              <a:gd name="connsiteX1294" fmla="*/ 3821906 w 6400800"/>
              <a:gd name="connsiteY1294" fmla="*/ 210979 h 514350"/>
              <a:gd name="connsiteX1295" fmla="*/ 3828574 w 6400800"/>
              <a:gd name="connsiteY1295" fmla="*/ 224314 h 514350"/>
              <a:gd name="connsiteX1296" fmla="*/ 3832384 w 6400800"/>
              <a:gd name="connsiteY1296" fmla="*/ 234791 h 514350"/>
              <a:gd name="connsiteX1297" fmla="*/ 3828574 w 6400800"/>
              <a:gd name="connsiteY1297" fmla="*/ 254794 h 514350"/>
              <a:gd name="connsiteX1298" fmla="*/ 3825716 w 6400800"/>
              <a:gd name="connsiteY1298" fmla="*/ 259556 h 514350"/>
              <a:gd name="connsiteX1299" fmla="*/ 3820954 w 6400800"/>
              <a:gd name="connsiteY1299" fmla="*/ 269081 h 514350"/>
              <a:gd name="connsiteX1300" fmla="*/ 3820001 w 6400800"/>
              <a:gd name="connsiteY1300" fmla="*/ 267176 h 514350"/>
              <a:gd name="connsiteX1301" fmla="*/ 3804761 w 6400800"/>
              <a:gd name="connsiteY1301" fmla="*/ 249079 h 514350"/>
              <a:gd name="connsiteX1302" fmla="*/ 3817144 w 6400800"/>
              <a:gd name="connsiteY1302" fmla="*/ 270034 h 514350"/>
              <a:gd name="connsiteX1303" fmla="*/ 3819049 w 6400800"/>
              <a:gd name="connsiteY1303" fmla="*/ 272891 h 514350"/>
              <a:gd name="connsiteX1304" fmla="*/ 3806666 w 6400800"/>
              <a:gd name="connsiteY1304" fmla="*/ 294799 h 514350"/>
              <a:gd name="connsiteX1305" fmla="*/ 3806666 w 6400800"/>
              <a:gd name="connsiteY1305" fmla="*/ 294799 h 514350"/>
              <a:gd name="connsiteX1306" fmla="*/ 3803809 w 6400800"/>
              <a:gd name="connsiteY1306" fmla="*/ 290989 h 514350"/>
              <a:gd name="connsiteX1307" fmla="*/ 3802856 w 6400800"/>
              <a:gd name="connsiteY1307" fmla="*/ 287179 h 514350"/>
              <a:gd name="connsiteX1308" fmla="*/ 3799999 w 6400800"/>
              <a:gd name="connsiteY1308" fmla="*/ 276701 h 514350"/>
              <a:gd name="connsiteX1309" fmla="*/ 3795236 w 6400800"/>
              <a:gd name="connsiteY1309" fmla="*/ 260509 h 514350"/>
              <a:gd name="connsiteX1310" fmla="*/ 3790474 w 6400800"/>
              <a:gd name="connsiteY1310" fmla="*/ 246221 h 514350"/>
              <a:gd name="connsiteX1311" fmla="*/ 3791426 w 6400800"/>
              <a:gd name="connsiteY1311" fmla="*/ 260509 h 514350"/>
              <a:gd name="connsiteX1312" fmla="*/ 3792379 w 6400800"/>
              <a:gd name="connsiteY1312" fmla="*/ 273844 h 514350"/>
              <a:gd name="connsiteX1313" fmla="*/ 3787616 w 6400800"/>
              <a:gd name="connsiteY1313" fmla="*/ 268129 h 514350"/>
              <a:gd name="connsiteX1314" fmla="*/ 3777139 w 6400800"/>
              <a:gd name="connsiteY1314" fmla="*/ 255746 h 514350"/>
              <a:gd name="connsiteX1315" fmla="*/ 3773329 w 6400800"/>
              <a:gd name="connsiteY1315" fmla="*/ 246221 h 514350"/>
              <a:gd name="connsiteX1316" fmla="*/ 3764756 w 6400800"/>
              <a:gd name="connsiteY1316" fmla="*/ 224314 h 514350"/>
              <a:gd name="connsiteX1317" fmla="*/ 3769519 w 6400800"/>
              <a:gd name="connsiteY1317" fmla="*/ 247174 h 514350"/>
              <a:gd name="connsiteX1318" fmla="*/ 3776186 w 6400800"/>
              <a:gd name="connsiteY1318" fmla="*/ 273844 h 514350"/>
              <a:gd name="connsiteX1319" fmla="*/ 3781901 w 6400800"/>
              <a:gd name="connsiteY1319" fmla="*/ 299561 h 514350"/>
              <a:gd name="connsiteX1320" fmla="*/ 3760946 w 6400800"/>
              <a:gd name="connsiteY1320" fmla="*/ 234791 h 514350"/>
              <a:gd name="connsiteX1321" fmla="*/ 3755231 w 6400800"/>
              <a:gd name="connsiteY1321" fmla="*/ 218599 h 514350"/>
              <a:gd name="connsiteX1322" fmla="*/ 3759041 w 6400800"/>
              <a:gd name="connsiteY1322" fmla="*/ 211931 h 514350"/>
              <a:gd name="connsiteX1323" fmla="*/ 3754279 w 6400800"/>
              <a:gd name="connsiteY1323" fmla="*/ 217646 h 514350"/>
              <a:gd name="connsiteX1324" fmla="*/ 3750469 w 6400800"/>
              <a:gd name="connsiteY1324" fmla="*/ 208121 h 514350"/>
              <a:gd name="connsiteX1325" fmla="*/ 3752374 w 6400800"/>
              <a:gd name="connsiteY1325" fmla="*/ 197644 h 514350"/>
              <a:gd name="connsiteX1326" fmla="*/ 3748564 w 6400800"/>
              <a:gd name="connsiteY1326" fmla="*/ 205264 h 514350"/>
              <a:gd name="connsiteX1327" fmla="*/ 3734276 w 6400800"/>
              <a:gd name="connsiteY1327" fmla="*/ 167164 h 514350"/>
              <a:gd name="connsiteX1328" fmla="*/ 3742849 w 6400800"/>
              <a:gd name="connsiteY1328" fmla="*/ 217646 h 514350"/>
              <a:gd name="connsiteX1329" fmla="*/ 3736181 w 6400800"/>
              <a:gd name="connsiteY1329" fmla="*/ 236696 h 514350"/>
              <a:gd name="connsiteX1330" fmla="*/ 3735229 w 6400800"/>
              <a:gd name="connsiteY1330" fmla="*/ 238601 h 514350"/>
              <a:gd name="connsiteX1331" fmla="*/ 3730466 w 6400800"/>
              <a:gd name="connsiteY1331" fmla="*/ 245269 h 514350"/>
              <a:gd name="connsiteX1332" fmla="*/ 3726656 w 6400800"/>
              <a:gd name="connsiteY1332" fmla="*/ 236696 h 514350"/>
              <a:gd name="connsiteX1333" fmla="*/ 3726656 w 6400800"/>
              <a:gd name="connsiteY1333" fmla="*/ 232886 h 514350"/>
              <a:gd name="connsiteX1334" fmla="*/ 3725704 w 6400800"/>
              <a:gd name="connsiteY1334" fmla="*/ 214789 h 514350"/>
              <a:gd name="connsiteX1335" fmla="*/ 3722846 w 6400800"/>
              <a:gd name="connsiteY1335" fmla="*/ 230029 h 514350"/>
              <a:gd name="connsiteX1336" fmla="*/ 3721894 w 6400800"/>
              <a:gd name="connsiteY1336" fmla="*/ 229076 h 514350"/>
              <a:gd name="connsiteX1337" fmla="*/ 3721894 w 6400800"/>
              <a:gd name="connsiteY1337" fmla="*/ 229076 h 514350"/>
              <a:gd name="connsiteX1338" fmla="*/ 3725704 w 6400800"/>
              <a:gd name="connsiteY1338" fmla="*/ 190976 h 514350"/>
              <a:gd name="connsiteX1339" fmla="*/ 3727609 w 6400800"/>
              <a:gd name="connsiteY1339" fmla="*/ 172879 h 514350"/>
              <a:gd name="connsiteX1340" fmla="*/ 3730466 w 6400800"/>
              <a:gd name="connsiteY1340" fmla="*/ 155734 h 514350"/>
              <a:gd name="connsiteX1341" fmla="*/ 3734276 w 6400800"/>
              <a:gd name="connsiteY1341" fmla="*/ 128111 h 514350"/>
              <a:gd name="connsiteX1342" fmla="*/ 3737134 w 6400800"/>
              <a:gd name="connsiteY1342" fmla="*/ 104299 h 514350"/>
              <a:gd name="connsiteX1343" fmla="*/ 3730466 w 6400800"/>
              <a:gd name="connsiteY1343" fmla="*/ 127159 h 514350"/>
              <a:gd name="connsiteX1344" fmla="*/ 3722846 w 6400800"/>
              <a:gd name="connsiteY1344" fmla="*/ 153829 h 514350"/>
              <a:gd name="connsiteX1345" fmla="*/ 3718084 w 6400800"/>
              <a:gd name="connsiteY1345" fmla="*/ 170021 h 514350"/>
              <a:gd name="connsiteX1346" fmla="*/ 3714274 w 6400800"/>
              <a:gd name="connsiteY1346" fmla="*/ 188119 h 514350"/>
              <a:gd name="connsiteX1347" fmla="*/ 3710464 w 6400800"/>
              <a:gd name="connsiteY1347" fmla="*/ 208121 h 514350"/>
              <a:gd name="connsiteX1348" fmla="*/ 3710464 w 6400800"/>
              <a:gd name="connsiteY1348" fmla="*/ 207169 h 514350"/>
              <a:gd name="connsiteX1349" fmla="*/ 3691414 w 6400800"/>
              <a:gd name="connsiteY1349" fmla="*/ 174784 h 514350"/>
              <a:gd name="connsiteX1350" fmla="*/ 3677126 w 6400800"/>
              <a:gd name="connsiteY1350" fmla="*/ 150971 h 514350"/>
              <a:gd name="connsiteX1351" fmla="*/ 3678079 w 6400800"/>
              <a:gd name="connsiteY1351" fmla="*/ 137636 h 514350"/>
              <a:gd name="connsiteX1352" fmla="*/ 3675221 w 6400800"/>
              <a:gd name="connsiteY1352" fmla="*/ 149066 h 514350"/>
              <a:gd name="connsiteX1353" fmla="*/ 3674269 w 6400800"/>
              <a:gd name="connsiteY1353" fmla="*/ 147161 h 514350"/>
              <a:gd name="connsiteX1354" fmla="*/ 3675221 w 6400800"/>
              <a:gd name="connsiteY1354" fmla="*/ 150019 h 514350"/>
              <a:gd name="connsiteX1355" fmla="*/ 3672364 w 6400800"/>
              <a:gd name="connsiteY1355" fmla="*/ 164306 h 514350"/>
              <a:gd name="connsiteX1356" fmla="*/ 3665696 w 6400800"/>
              <a:gd name="connsiteY1356" fmla="*/ 194786 h 514350"/>
              <a:gd name="connsiteX1357" fmla="*/ 3662839 w 6400800"/>
              <a:gd name="connsiteY1357" fmla="*/ 209074 h 514350"/>
              <a:gd name="connsiteX1358" fmla="*/ 3661886 w 6400800"/>
              <a:gd name="connsiteY1358" fmla="*/ 210026 h 514350"/>
              <a:gd name="connsiteX1359" fmla="*/ 3658076 w 6400800"/>
              <a:gd name="connsiteY1359" fmla="*/ 216694 h 514350"/>
              <a:gd name="connsiteX1360" fmla="*/ 3658076 w 6400800"/>
              <a:gd name="connsiteY1360" fmla="*/ 174784 h 514350"/>
              <a:gd name="connsiteX1361" fmla="*/ 3645694 w 6400800"/>
              <a:gd name="connsiteY1361" fmla="*/ 239554 h 514350"/>
              <a:gd name="connsiteX1362" fmla="*/ 3644741 w 6400800"/>
              <a:gd name="connsiteY1362" fmla="*/ 246221 h 514350"/>
              <a:gd name="connsiteX1363" fmla="*/ 3643789 w 6400800"/>
              <a:gd name="connsiteY1363" fmla="*/ 249079 h 514350"/>
              <a:gd name="connsiteX1364" fmla="*/ 3640931 w 6400800"/>
              <a:gd name="connsiteY1364" fmla="*/ 259556 h 514350"/>
              <a:gd name="connsiteX1365" fmla="*/ 3633311 w 6400800"/>
              <a:gd name="connsiteY1365" fmla="*/ 243364 h 514350"/>
              <a:gd name="connsiteX1366" fmla="*/ 3639979 w 6400800"/>
              <a:gd name="connsiteY1366" fmla="*/ 265271 h 514350"/>
              <a:gd name="connsiteX1367" fmla="*/ 3637121 w 6400800"/>
              <a:gd name="connsiteY1367" fmla="*/ 275749 h 514350"/>
              <a:gd name="connsiteX1368" fmla="*/ 3627596 w 6400800"/>
              <a:gd name="connsiteY1368" fmla="*/ 261461 h 514350"/>
              <a:gd name="connsiteX1369" fmla="*/ 3635216 w 6400800"/>
              <a:gd name="connsiteY1369" fmla="*/ 280511 h 514350"/>
              <a:gd name="connsiteX1370" fmla="*/ 3635216 w 6400800"/>
              <a:gd name="connsiteY1370" fmla="*/ 281464 h 514350"/>
              <a:gd name="connsiteX1371" fmla="*/ 3630454 w 6400800"/>
              <a:gd name="connsiteY1371" fmla="*/ 309086 h 514350"/>
              <a:gd name="connsiteX1372" fmla="*/ 3627596 w 6400800"/>
              <a:gd name="connsiteY1372" fmla="*/ 332899 h 514350"/>
              <a:gd name="connsiteX1373" fmla="*/ 3620929 w 6400800"/>
              <a:gd name="connsiteY1373" fmla="*/ 312896 h 514350"/>
              <a:gd name="connsiteX1374" fmla="*/ 3620929 w 6400800"/>
              <a:gd name="connsiteY1374" fmla="*/ 309086 h 514350"/>
              <a:gd name="connsiteX1375" fmla="*/ 3619976 w 6400800"/>
              <a:gd name="connsiteY1375" fmla="*/ 310991 h 514350"/>
              <a:gd name="connsiteX1376" fmla="*/ 3619024 w 6400800"/>
              <a:gd name="connsiteY1376" fmla="*/ 308134 h 514350"/>
              <a:gd name="connsiteX1377" fmla="*/ 3622834 w 6400800"/>
              <a:gd name="connsiteY1377" fmla="*/ 272891 h 514350"/>
              <a:gd name="connsiteX1378" fmla="*/ 3626644 w 6400800"/>
              <a:gd name="connsiteY1378" fmla="*/ 221456 h 514350"/>
              <a:gd name="connsiteX1379" fmla="*/ 3630454 w 6400800"/>
              <a:gd name="connsiteY1379" fmla="*/ 211931 h 514350"/>
              <a:gd name="connsiteX1380" fmla="*/ 3626644 w 6400800"/>
              <a:gd name="connsiteY1380" fmla="*/ 216694 h 514350"/>
              <a:gd name="connsiteX1381" fmla="*/ 3626644 w 6400800"/>
              <a:gd name="connsiteY1381" fmla="*/ 214789 h 514350"/>
              <a:gd name="connsiteX1382" fmla="*/ 3626644 w 6400800"/>
              <a:gd name="connsiteY1382" fmla="*/ 192881 h 514350"/>
              <a:gd name="connsiteX1383" fmla="*/ 3622834 w 6400800"/>
              <a:gd name="connsiteY1383" fmla="*/ 214789 h 514350"/>
              <a:gd name="connsiteX1384" fmla="*/ 3620929 w 6400800"/>
              <a:gd name="connsiteY1384" fmla="*/ 226219 h 514350"/>
              <a:gd name="connsiteX1385" fmla="*/ 3620929 w 6400800"/>
              <a:gd name="connsiteY1385" fmla="*/ 227171 h 514350"/>
              <a:gd name="connsiteX1386" fmla="*/ 3609499 w 6400800"/>
              <a:gd name="connsiteY1386" fmla="*/ 243364 h 514350"/>
              <a:gd name="connsiteX1387" fmla="*/ 3603784 w 6400800"/>
              <a:gd name="connsiteY1387" fmla="*/ 251936 h 514350"/>
              <a:gd name="connsiteX1388" fmla="*/ 3613309 w 6400800"/>
              <a:gd name="connsiteY1388" fmla="*/ 225266 h 514350"/>
              <a:gd name="connsiteX1389" fmla="*/ 3619024 w 6400800"/>
              <a:gd name="connsiteY1389" fmla="*/ 208121 h 514350"/>
              <a:gd name="connsiteX1390" fmla="*/ 3624739 w 6400800"/>
              <a:gd name="connsiteY1390" fmla="*/ 192881 h 514350"/>
              <a:gd name="connsiteX1391" fmla="*/ 3634264 w 6400800"/>
              <a:gd name="connsiteY1391" fmla="*/ 168116 h 514350"/>
              <a:gd name="connsiteX1392" fmla="*/ 3642836 w 6400800"/>
              <a:gd name="connsiteY1392" fmla="*/ 146209 h 514350"/>
              <a:gd name="connsiteX1393" fmla="*/ 3631406 w 6400800"/>
              <a:gd name="connsiteY1393" fmla="*/ 166211 h 514350"/>
              <a:gd name="connsiteX1394" fmla="*/ 3618071 w 6400800"/>
              <a:gd name="connsiteY1394" fmla="*/ 189071 h 514350"/>
              <a:gd name="connsiteX1395" fmla="*/ 3610451 w 6400800"/>
              <a:gd name="connsiteY1395" fmla="*/ 203359 h 514350"/>
              <a:gd name="connsiteX1396" fmla="*/ 3602831 w 6400800"/>
              <a:gd name="connsiteY1396" fmla="*/ 219551 h 514350"/>
              <a:gd name="connsiteX1397" fmla="*/ 3588544 w 6400800"/>
              <a:gd name="connsiteY1397" fmla="*/ 250031 h 514350"/>
              <a:gd name="connsiteX1398" fmla="*/ 3588544 w 6400800"/>
              <a:gd name="connsiteY1398" fmla="*/ 242411 h 514350"/>
              <a:gd name="connsiteX1399" fmla="*/ 3585686 w 6400800"/>
              <a:gd name="connsiteY1399" fmla="*/ 256699 h 514350"/>
              <a:gd name="connsiteX1400" fmla="*/ 3585686 w 6400800"/>
              <a:gd name="connsiteY1400" fmla="*/ 257651 h 514350"/>
              <a:gd name="connsiteX1401" fmla="*/ 3579971 w 6400800"/>
              <a:gd name="connsiteY1401" fmla="*/ 270986 h 514350"/>
              <a:gd name="connsiteX1402" fmla="*/ 3573304 w 6400800"/>
              <a:gd name="connsiteY1402" fmla="*/ 282416 h 514350"/>
              <a:gd name="connsiteX1403" fmla="*/ 3568541 w 6400800"/>
              <a:gd name="connsiteY1403" fmla="*/ 263366 h 514350"/>
              <a:gd name="connsiteX1404" fmla="*/ 3564731 w 6400800"/>
              <a:gd name="connsiteY1404" fmla="*/ 248126 h 514350"/>
              <a:gd name="connsiteX1405" fmla="*/ 3564731 w 6400800"/>
              <a:gd name="connsiteY1405" fmla="*/ 248126 h 514350"/>
              <a:gd name="connsiteX1406" fmla="*/ 3562826 w 6400800"/>
              <a:gd name="connsiteY1406" fmla="*/ 237649 h 514350"/>
              <a:gd name="connsiteX1407" fmla="*/ 3561874 w 6400800"/>
              <a:gd name="connsiteY1407" fmla="*/ 233839 h 514350"/>
              <a:gd name="connsiteX1408" fmla="*/ 3566636 w 6400800"/>
              <a:gd name="connsiteY1408" fmla="*/ 227171 h 514350"/>
              <a:gd name="connsiteX1409" fmla="*/ 3561874 w 6400800"/>
              <a:gd name="connsiteY1409" fmla="*/ 230981 h 514350"/>
              <a:gd name="connsiteX1410" fmla="*/ 3559016 w 6400800"/>
              <a:gd name="connsiteY1410" fmla="*/ 218599 h 514350"/>
              <a:gd name="connsiteX1411" fmla="*/ 3559016 w 6400800"/>
              <a:gd name="connsiteY1411" fmla="*/ 231934 h 514350"/>
              <a:gd name="connsiteX1412" fmla="*/ 3554254 w 6400800"/>
              <a:gd name="connsiteY1412" fmla="*/ 220504 h 514350"/>
              <a:gd name="connsiteX1413" fmla="*/ 3569494 w 6400800"/>
              <a:gd name="connsiteY1413" fmla="*/ 197644 h 514350"/>
              <a:gd name="connsiteX1414" fmla="*/ 3585686 w 6400800"/>
              <a:gd name="connsiteY1414" fmla="*/ 174784 h 514350"/>
              <a:gd name="connsiteX1415" fmla="*/ 3600926 w 6400800"/>
              <a:gd name="connsiteY1415" fmla="*/ 154781 h 514350"/>
              <a:gd name="connsiteX1416" fmla="*/ 3582829 w 6400800"/>
              <a:gd name="connsiteY1416" fmla="*/ 171926 h 514350"/>
              <a:gd name="connsiteX1417" fmla="*/ 3562826 w 6400800"/>
              <a:gd name="connsiteY1417" fmla="*/ 192881 h 514350"/>
              <a:gd name="connsiteX1418" fmla="*/ 3549491 w 6400800"/>
              <a:gd name="connsiteY1418" fmla="*/ 209074 h 514350"/>
              <a:gd name="connsiteX1419" fmla="*/ 3542824 w 6400800"/>
              <a:gd name="connsiteY1419" fmla="*/ 193834 h 514350"/>
              <a:gd name="connsiteX1420" fmla="*/ 3546634 w 6400800"/>
              <a:gd name="connsiteY1420" fmla="*/ 212884 h 514350"/>
              <a:gd name="connsiteX1421" fmla="*/ 3539966 w 6400800"/>
              <a:gd name="connsiteY1421" fmla="*/ 222409 h 514350"/>
              <a:gd name="connsiteX1422" fmla="*/ 3539014 w 6400800"/>
              <a:gd name="connsiteY1422" fmla="*/ 223361 h 514350"/>
              <a:gd name="connsiteX1423" fmla="*/ 3539014 w 6400800"/>
              <a:gd name="connsiteY1423" fmla="*/ 210979 h 514350"/>
              <a:gd name="connsiteX1424" fmla="*/ 3539014 w 6400800"/>
              <a:gd name="connsiteY1424" fmla="*/ 184309 h 514350"/>
              <a:gd name="connsiteX1425" fmla="*/ 3539014 w 6400800"/>
              <a:gd name="connsiteY1425" fmla="*/ 173831 h 514350"/>
              <a:gd name="connsiteX1426" fmla="*/ 3540919 w 6400800"/>
              <a:gd name="connsiteY1426" fmla="*/ 170021 h 514350"/>
              <a:gd name="connsiteX1427" fmla="*/ 3539014 w 6400800"/>
              <a:gd name="connsiteY1427" fmla="*/ 172879 h 514350"/>
              <a:gd name="connsiteX1428" fmla="*/ 3539014 w 6400800"/>
              <a:gd name="connsiteY1428" fmla="*/ 162401 h 514350"/>
              <a:gd name="connsiteX1429" fmla="*/ 3537109 w 6400800"/>
              <a:gd name="connsiteY1429" fmla="*/ 176689 h 514350"/>
              <a:gd name="connsiteX1430" fmla="*/ 3527584 w 6400800"/>
              <a:gd name="connsiteY1430" fmla="*/ 190976 h 514350"/>
              <a:gd name="connsiteX1431" fmla="*/ 3511391 w 6400800"/>
              <a:gd name="connsiteY1431" fmla="*/ 214789 h 514350"/>
              <a:gd name="connsiteX1432" fmla="*/ 3510439 w 6400800"/>
              <a:gd name="connsiteY1432" fmla="*/ 215741 h 514350"/>
              <a:gd name="connsiteX1433" fmla="*/ 3508534 w 6400800"/>
              <a:gd name="connsiteY1433" fmla="*/ 201454 h 514350"/>
              <a:gd name="connsiteX1434" fmla="*/ 3505676 w 6400800"/>
              <a:gd name="connsiteY1434" fmla="*/ 180499 h 514350"/>
              <a:gd name="connsiteX1435" fmla="*/ 3504724 w 6400800"/>
              <a:gd name="connsiteY1435" fmla="*/ 202406 h 514350"/>
              <a:gd name="connsiteX1436" fmla="*/ 3503771 w 6400800"/>
              <a:gd name="connsiteY1436" fmla="*/ 226219 h 514350"/>
              <a:gd name="connsiteX1437" fmla="*/ 3500914 w 6400800"/>
              <a:gd name="connsiteY1437" fmla="*/ 230981 h 514350"/>
              <a:gd name="connsiteX1438" fmla="*/ 3491389 w 6400800"/>
              <a:gd name="connsiteY1438" fmla="*/ 247174 h 514350"/>
              <a:gd name="connsiteX1439" fmla="*/ 3483769 w 6400800"/>
              <a:gd name="connsiteY1439" fmla="*/ 230029 h 514350"/>
              <a:gd name="connsiteX1440" fmla="*/ 3469481 w 6400800"/>
              <a:gd name="connsiteY1440" fmla="*/ 200501 h 514350"/>
              <a:gd name="connsiteX1441" fmla="*/ 3471386 w 6400800"/>
              <a:gd name="connsiteY1441" fmla="*/ 190976 h 514350"/>
              <a:gd name="connsiteX1442" fmla="*/ 3477101 w 6400800"/>
              <a:gd name="connsiteY1442" fmla="*/ 167164 h 514350"/>
              <a:gd name="connsiteX1443" fmla="*/ 3482816 w 6400800"/>
              <a:gd name="connsiteY1443" fmla="*/ 146209 h 514350"/>
              <a:gd name="connsiteX1444" fmla="*/ 3492341 w 6400800"/>
              <a:gd name="connsiteY1444" fmla="*/ 111919 h 514350"/>
              <a:gd name="connsiteX1445" fmla="*/ 3499961 w 6400800"/>
              <a:gd name="connsiteY1445" fmla="*/ 82391 h 514350"/>
              <a:gd name="connsiteX1446" fmla="*/ 3488531 w 6400800"/>
              <a:gd name="connsiteY1446" fmla="*/ 110966 h 514350"/>
              <a:gd name="connsiteX1447" fmla="*/ 3476149 w 6400800"/>
              <a:gd name="connsiteY1447" fmla="*/ 144304 h 514350"/>
              <a:gd name="connsiteX1448" fmla="*/ 3468529 w 6400800"/>
              <a:gd name="connsiteY1448" fmla="*/ 164306 h 514350"/>
              <a:gd name="connsiteX1449" fmla="*/ 3461861 w 6400800"/>
              <a:gd name="connsiteY1449" fmla="*/ 185261 h 514350"/>
              <a:gd name="connsiteX1450" fmla="*/ 3452336 w 6400800"/>
              <a:gd name="connsiteY1450" fmla="*/ 168116 h 514350"/>
              <a:gd name="connsiteX1451" fmla="*/ 3460909 w 6400800"/>
              <a:gd name="connsiteY1451" fmla="*/ 189071 h 514350"/>
              <a:gd name="connsiteX1452" fmla="*/ 3450431 w 6400800"/>
              <a:gd name="connsiteY1452" fmla="*/ 225266 h 514350"/>
              <a:gd name="connsiteX1453" fmla="*/ 3441859 w 6400800"/>
              <a:gd name="connsiteY1453" fmla="*/ 210026 h 514350"/>
              <a:gd name="connsiteX1454" fmla="*/ 3442811 w 6400800"/>
              <a:gd name="connsiteY1454" fmla="*/ 208121 h 514350"/>
              <a:gd name="connsiteX1455" fmla="*/ 3445669 w 6400800"/>
              <a:gd name="connsiteY1455" fmla="*/ 190976 h 514350"/>
              <a:gd name="connsiteX1456" fmla="*/ 3439001 w 6400800"/>
              <a:gd name="connsiteY1456" fmla="*/ 205264 h 514350"/>
              <a:gd name="connsiteX1457" fmla="*/ 3439001 w 6400800"/>
              <a:gd name="connsiteY1457" fmla="*/ 205264 h 514350"/>
              <a:gd name="connsiteX1458" fmla="*/ 3438049 w 6400800"/>
              <a:gd name="connsiteY1458" fmla="*/ 165259 h 514350"/>
              <a:gd name="connsiteX1459" fmla="*/ 3437096 w 6400800"/>
              <a:gd name="connsiteY1459" fmla="*/ 135731 h 514350"/>
              <a:gd name="connsiteX1460" fmla="*/ 3435191 w 6400800"/>
              <a:gd name="connsiteY1460" fmla="*/ 112871 h 514350"/>
              <a:gd name="connsiteX1461" fmla="*/ 3433286 w 6400800"/>
              <a:gd name="connsiteY1461" fmla="*/ 92869 h 514350"/>
              <a:gd name="connsiteX1462" fmla="*/ 3431381 w 6400800"/>
              <a:gd name="connsiteY1462" fmla="*/ 112871 h 514350"/>
              <a:gd name="connsiteX1463" fmla="*/ 3428524 w 6400800"/>
              <a:gd name="connsiteY1463" fmla="*/ 149066 h 514350"/>
              <a:gd name="connsiteX1464" fmla="*/ 3428524 w 6400800"/>
              <a:gd name="connsiteY1464" fmla="*/ 150019 h 514350"/>
              <a:gd name="connsiteX1465" fmla="*/ 3426619 w 6400800"/>
              <a:gd name="connsiteY1465" fmla="*/ 131921 h 514350"/>
              <a:gd name="connsiteX1466" fmla="*/ 3423761 w 6400800"/>
              <a:gd name="connsiteY1466" fmla="*/ 113824 h 514350"/>
              <a:gd name="connsiteX1467" fmla="*/ 3422809 w 6400800"/>
              <a:gd name="connsiteY1467" fmla="*/ 131921 h 514350"/>
              <a:gd name="connsiteX1468" fmla="*/ 3420904 w 6400800"/>
              <a:gd name="connsiteY1468" fmla="*/ 174784 h 514350"/>
              <a:gd name="connsiteX1469" fmla="*/ 3412331 w 6400800"/>
              <a:gd name="connsiteY1469" fmla="*/ 162401 h 514350"/>
              <a:gd name="connsiteX1470" fmla="*/ 3398044 w 6400800"/>
              <a:gd name="connsiteY1470" fmla="*/ 141446 h 514350"/>
              <a:gd name="connsiteX1471" fmla="*/ 3401854 w 6400800"/>
              <a:gd name="connsiteY1471" fmla="*/ 123349 h 514350"/>
              <a:gd name="connsiteX1472" fmla="*/ 3396139 w 6400800"/>
              <a:gd name="connsiteY1472" fmla="*/ 139541 h 514350"/>
              <a:gd name="connsiteX1473" fmla="*/ 3391376 w 6400800"/>
              <a:gd name="connsiteY1473" fmla="*/ 132874 h 514350"/>
              <a:gd name="connsiteX1474" fmla="*/ 3395186 w 6400800"/>
              <a:gd name="connsiteY1474" fmla="*/ 139541 h 514350"/>
              <a:gd name="connsiteX1475" fmla="*/ 3395186 w 6400800"/>
              <a:gd name="connsiteY1475" fmla="*/ 141446 h 514350"/>
              <a:gd name="connsiteX1476" fmla="*/ 3382804 w 6400800"/>
              <a:gd name="connsiteY1476" fmla="*/ 177641 h 514350"/>
              <a:gd name="connsiteX1477" fmla="*/ 3382804 w 6400800"/>
              <a:gd name="connsiteY1477" fmla="*/ 172879 h 514350"/>
              <a:gd name="connsiteX1478" fmla="*/ 3381851 w 6400800"/>
              <a:gd name="connsiteY1478" fmla="*/ 150971 h 514350"/>
              <a:gd name="connsiteX1479" fmla="*/ 3378994 w 6400800"/>
              <a:gd name="connsiteY1479" fmla="*/ 172879 h 514350"/>
              <a:gd name="connsiteX1480" fmla="*/ 3376136 w 6400800"/>
              <a:gd name="connsiteY1480" fmla="*/ 197644 h 514350"/>
              <a:gd name="connsiteX1481" fmla="*/ 3365659 w 6400800"/>
              <a:gd name="connsiteY1481" fmla="*/ 234791 h 514350"/>
              <a:gd name="connsiteX1482" fmla="*/ 3358991 w 6400800"/>
              <a:gd name="connsiteY1482" fmla="*/ 253841 h 514350"/>
              <a:gd name="connsiteX1483" fmla="*/ 3358039 w 6400800"/>
              <a:gd name="connsiteY1483" fmla="*/ 257651 h 514350"/>
              <a:gd name="connsiteX1484" fmla="*/ 3351371 w 6400800"/>
              <a:gd name="connsiteY1484" fmla="*/ 239554 h 514350"/>
              <a:gd name="connsiteX1485" fmla="*/ 3351371 w 6400800"/>
              <a:gd name="connsiteY1485" fmla="*/ 237649 h 514350"/>
              <a:gd name="connsiteX1486" fmla="*/ 3351371 w 6400800"/>
              <a:gd name="connsiteY1486" fmla="*/ 238601 h 514350"/>
              <a:gd name="connsiteX1487" fmla="*/ 3344704 w 6400800"/>
              <a:gd name="connsiteY1487" fmla="*/ 221456 h 514350"/>
              <a:gd name="connsiteX1488" fmla="*/ 3349466 w 6400800"/>
              <a:gd name="connsiteY1488" fmla="*/ 248126 h 514350"/>
              <a:gd name="connsiteX1489" fmla="*/ 3347561 w 6400800"/>
              <a:gd name="connsiteY1489" fmla="*/ 265271 h 514350"/>
              <a:gd name="connsiteX1490" fmla="*/ 3345656 w 6400800"/>
              <a:gd name="connsiteY1490" fmla="*/ 283369 h 514350"/>
              <a:gd name="connsiteX1491" fmla="*/ 3343751 w 6400800"/>
              <a:gd name="connsiteY1491" fmla="*/ 287179 h 514350"/>
              <a:gd name="connsiteX1492" fmla="*/ 3339941 w 6400800"/>
              <a:gd name="connsiteY1492" fmla="*/ 274796 h 514350"/>
              <a:gd name="connsiteX1493" fmla="*/ 3325654 w 6400800"/>
              <a:gd name="connsiteY1493" fmla="*/ 231934 h 514350"/>
              <a:gd name="connsiteX1494" fmla="*/ 3328511 w 6400800"/>
              <a:gd name="connsiteY1494" fmla="*/ 216694 h 514350"/>
              <a:gd name="connsiteX1495" fmla="*/ 3338036 w 6400800"/>
              <a:gd name="connsiteY1495" fmla="*/ 170974 h 514350"/>
              <a:gd name="connsiteX1496" fmla="*/ 3346609 w 6400800"/>
              <a:gd name="connsiteY1496" fmla="*/ 136684 h 514350"/>
              <a:gd name="connsiteX1497" fmla="*/ 3355181 w 6400800"/>
              <a:gd name="connsiteY1497" fmla="*/ 106204 h 514350"/>
              <a:gd name="connsiteX1498" fmla="*/ 3342799 w 6400800"/>
              <a:gd name="connsiteY1498" fmla="*/ 134779 h 514350"/>
              <a:gd name="connsiteX1499" fmla="*/ 3330416 w 6400800"/>
              <a:gd name="connsiteY1499" fmla="*/ 169069 h 514350"/>
              <a:gd name="connsiteX1500" fmla="*/ 3318986 w 6400800"/>
              <a:gd name="connsiteY1500" fmla="*/ 208121 h 514350"/>
              <a:gd name="connsiteX1501" fmla="*/ 3318986 w 6400800"/>
              <a:gd name="connsiteY1501" fmla="*/ 203359 h 514350"/>
              <a:gd name="connsiteX1502" fmla="*/ 3320891 w 6400800"/>
              <a:gd name="connsiteY1502" fmla="*/ 195739 h 514350"/>
              <a:gd name="connsiteX1503" fmla="*/ 3327559 w 6400800"/>
              <a:gd name="connsiteY1503" fmla="*/ 170021 h 514350"/>
              <a:gd name="connsiteX1504" fmla="*/ 3332321 w 6400800"/>
              <a:gd name="connsiteY1504" fmla="*/ 147161 h 514350"/>
              <a:gd name="connsiteX1505" fmla="*/ 3323749 w 6400800"/>
              <a:gd name="connsiteY1505" fmla="*/ 169069 h 514350"/>
              <a:gd name="connsiteX1506" fmla="*/ 3322796 w 6400800"/>
              <a:gd name="connsiteY1506" fmla="*/ 171926 h 514350"/>
              <a:gd name="connsiteX1507" fmla="*/ 3323749 w 6400800"/>
              <a:gd name="connsiteY1507" fmla="*/ 165259 h 514350"/>
              <a:gd name="connsiteX1508" fmla="*/ 3328511 w 6400800"/>
              <a:gd name="connsiteY1508" fmla="*/ 147161 h 514350"/>
              <a:gd name="connsiteX1509" fmla="*/ 3336131 w 6400800"/>
              <a:gd name="connsiteY1509" fmla="*/ 116681 h 514350"/>
              <a:gd name="connsiteX1510" fmla="*/ 3341846 w 6400800"/>
              <a:gd name="connsiteY1510" fmla="*/ 90011 h 514350"/>
              <a:gd name="connsiteX1511" fmla="*/ 3332321 w 6400800"/>
              <a:gd name="connsiteY1511" fmla="*/ 114776 h 514350"/>
              <a:gd name="connsiteX1512" fmla="*/ 3321844 w 6400800"/>
              <a:gd name="connsiteY1512" fmla="*/ 143351 h 514350"/>
              <a:gd name="connsiteX1513" fmla="*/ 3315176 w 6400800"/>
              <a:gd name="connsiteY1513" fmla="*/ 161449 h 514350"/>
              <a:gd name="connsiteX1514" fmla="*/ 3308509 w 6400800"/>
              <a:gd name="connsiteY1514" fmla="*/ 181451 h 514350"/>
              <a:gd name="connsiteX1515" fmla="*/ 3308509 w 6400800"/>
              <a:gd name="connsiteY1515" fmla="*/ 181451 h 514350"/>
              <a:gd name="connsiteX1516" fmla="*/ 3306604 w 6400800"/>
              <a:gd name="connsiteY1516" fmla="*/ 176689 h 514350"/>
              <a:gd name="connsiteX1517" fmla="*/ 3292316 w 6400800"/>
              <a:gd name="connsiteY1517" fmla="*/ 140494 h 514350"/>
              <a:gd name="connsiteX1518" fmla="*/ 3305651 w 6400800"/>
              <a:gd name="connsiteY1518" fmla="*/ 189071 h 514350"/>
              <a:gd name="connsiteX1519" fmla="*/ 3294221 w 6400800"/>
              <a:gd name="connsiteY1519" fmla="*/ 227171 h 514350"/>
              <a:gd name="connsiteX1520" fmla="*/ 3293269 w 6400800"/>
              <a:gd name="connsiteY1520" fmla="*/ 230981 h 514350"/>
              <a:gd name="connsiteX1521" fmla="*/ 3292316 w 6400800"/>
              <a:gd name="connsiteY1521" fmla="*/ 229076 h 514350"/>
              <a:gd name="connsiteX1522" fmla="*/ 3277076 w 6400800"/>
              <a:gd name="connsiteY1522" fmla="*/ 197644 h 514350"/>
              <a:gd name="connsiteX1523" fmla="*/ 3291364 w 6400800"/>
              <a:gd name="connsiteY1523" fmla="*/ 237649 h 514350"/>
              <a:gd name="connsiteX1524" fmla="*/ 3285649 w 6400800"/>
              <a:gd name="connsiteY1524" fmla="*/ 257651 h 514350"/>
              <a:gd name="connsiteX1525" fmla="*/ 3277076 w 6400800"/>
              <a:gd name="connsiteY1525" fmla="*/ 246221 h 514350"/>
              <a:gd name="connsiteX1526" fmla="*/ 3274219 w 6400800"/>
              <a:gd name="connsiteY1526" fmla="*/ 242411 h 514350"/>
              <a:gd name="connsiteX1527" fmla="*/ 3277076 w 6400800"/>
              <a:gd name="connsiteY1527" fmla="*/ 199549 h 514350"/>
              <a:gd name="connsiteX1528" fmla="*/ 3272314 w 6400800"/>
              <a:gd name="connsiteY1528" fmla="*/ 217646 h 514350"/>
              <a:gd name="connsiteX1529" fmla="*/ 3268504 w 6400800"/>
              <a:gd name="connsiteY1529" fmla="*/ 234791 h 514350"/>
              <a:gd name="connsiteX1530" fmla="*/ 3258979 w 6400800"/>
              <a:gd name="connsiteY1530" fmla="*/ 223361 h 514350"/>
              <a:gd name="connsiteX1531" fmla="*/ 3241834 w 6400800"/>
              <a:gd name="connsiteY1531" fmla="*/ 203359 h 514350"/>
              <a:gd name="connsiteX1532" fmla="*/ 3256121 w 6400800"/>
              <a:gd name="connsiteY1532" fmla="*/ 226219 h 514350"/>
              <a:gd name="connsiteX1533" fmla="*/ 3266599 w 6400800"/>
              <a:gd name="connsiteY1533" fmla="*/ 243364 h 514350"/>
              <a:gd name="connsiteX1534" fmla="*/ 3260884 w 6400800"/>
              <a:gd name="connsiteY1534" fmla="*/ 265271 h 514350"/>
              <a:gd name="connsiteX1535" fmla="*/ 3256121 w 6400800"/>
              <a:gd name="connsiteY1535" fmla="*/ 288131 h 514350"/>
              <a:gd name="connsiteX1536" fmla="*/ 3256121 w 6400800"/>
              <a:gd name="connsiteY1536" fmla="*/ 287179 h 514350"/>
              <a:gd name="connsiteX1537" fmla="*/ 3256121 w 6400800"/>
              <a:gd name="connsiteY1537" fmla="*/ 289084 h 514350"/>
              <a:gd name="connsiteX1538" fmla="*/ 3255169 w 6400800"/>
              <a:gd name="connsiteY1538" fmla="*/ 293846 h 514350"/>
              <a:gd name="connsiteX1539" fmla="*/ 3253264 w 6400800"/>
              <a:gd name="connsiteY1539" fmla="*/ 290036 h 514350"/>
              <a:gd name="connsiteX1540" fmla="*/ 3254216 w 6400800"/>
              <a:gd name="connsiteY1540" fmla="*/ 280511 h 514350"/>
              <a:gd name="connsiteX1541" fmla="*/ 3252311 w 6400800"/>
              <a:gd name="connsiteY1541" fmla="*/ 287179 h 514350"/>
              <a:gd name="connsiteX1542" fmla="*/ 3246596 w 6400800"/>
              <a:gd name="connsiteY1542" fmla="*/ 276701 h 514350"/>
              <a:gd name="connsiteX1543" fmla="*/ 3251359 w 6400800"/>
              <a:gd name="connsiteY1543" fmla="*/ 290989 h 514350"/>
              <a:gd name="connsiteX1544" fmla="*/ 3249454 w 6400800"/>
              <a:gd name="connsiteY1544" fmla="*/ 298609 h 514350"/>
              <a:gd name="connsiteX1545" fmla="*/ 3247549 w 6400800"/>
              <a:gd name="connsiteY1545" fmla="*/ 304324 h 514350"/>
              <a:gd name="connsiteX1546" fmla="*/ 3246596 w 6400800"/>
              <a:gd name="connsiteY1546" fmla="*/ 301466 h 514350"/>
              <a:gd name="connsiteX1547" fmla="*/ 3246596 w 6400800"/>
              <a:gd name="connsiteY1547" fmla="*/ 306229 h 514350"/>
              <a:gd name="connsiteX1548" fmla="*/ 3243739 w 6400800"/>
              <a:gd name="connsiteY1548" fmla="*/ 317659 h 514350"/>
              <a:gd name="connsiteX1549" fmla="*/ 3239929 w 6400800"/>
              <a:gd name="connsiteY1549" fmla="*/ 304324 h 514350"/>
              <a:gd name="connsiteX1550" fmla="*/ 3242786 w 6400800"/>
              <a:gd name="connsiteY1550" fmla="*/ 296704 h 514350"/>
              <a:gd name="connsiteX1551" fmla="*/ 3238976 w 6400800"/>
              <a:gd name="connsiteY1551" fmla="*/ 302419 h 514350"/>
              <a:gd name="connsiteX1552" fmla="*/ 3236119 w 6400800"/>
              <a:gd name="connsiteY1552" fmla="*/ 293846 h 514350"/>
              <a:gd name="connsiteX1553" fmla="*/ 3235166 w 6400800"/>
              <a:gd name="connsiteY1553" fmla="*/ 290036 h 514350"/>
              <a:gd name="connsiteX1554" fmla="*/ 3241834 w 6400800"/>
              <a:gd name="connsiteY1554" fmla="*/ 273844 h 514350"/>
              <a:gd name="connsiteX1555" fmla="*/ 3249454 w 6400800"/>
              <a:gd name="connsiteY1555" fmla="*/ 256699 h 514350"/>
              <a:gd name="connsiteX1556" fmla="*/ 3256121 w 6400800"/>
              <a:gd name="connsiteY1556" fmla="*/ 242411 h 514350"/>
              <a:gd name="connsiteX1557" fmla="*/ 3245644 w 6400800"/>
              <a:gd name="connsiteY1557" fmla="*/ 254794 h 514350"/>
              <a:gd name="connsiteX1558" fmla="*/ 3235166 w 6400800"/>
              <a:gd name="connsiteY1558" fmla="*/ 270034 h 514350"/>
              <a:gd name="connsiteX1559" fmla="*/ 3230404 w 6400800"/>
              <a:gd name="connsiteY1559" fmla="*/ 276701 h 514350"/>
              <a:gd name="connsiteX1560" fmla="*/ 3229451 w 6400800"/>
              <a:gd name="connsiteY1560" fmla="*/ 272891 h 514350"/>
              <a:gd name="connsiteX1561" fmla="*/ 3222784 w 6400800"/>
              <a:gd name="connsiteY1561" fmla="*/ 253841 h 514350"/>
              <a:gd name="connsiteX1562" fmla="*/ 3218021 w 6400800"/>
              <a:gd name="connsiteY1562" fmla="*/ 241459 h 514350"/>
              <a:gd name="connsiteX1563" fmla="*/ 3218021 w 6400800"/>
              <a:gd name="connsiteY1563" fmla="*/ 236696 h 514350"/>
              <a:gd name="connsiteX1564" fmla="*/ 3222784 w 6400800"/>
              <a:gd name="connsiteY1564" fmla="*/ 206216 h 514350"/>
              <a:gd name="connsiteX1565" fmla="*/ 3229451 w 6400800"/>
              <a:gd name="connsiteY1565" fmla="*/ 166211 h 514350"/>
              <a:gd name="connsiteX1566" fmla="*/ 3235166 w 6400800"/>
              <a:gd name="connsiteY1566" fmla="*/ 135731 h 514350"/>
              <a:gd name="connsiteX1567" fmla="*/ 3239929 w 6400800"/>
              <a:gd name="connsiteY1567" fmla="*/ 109061 h 514350"/>
              <a:gd name="connsiteX1568" fmla="*/ 3231356 w 6400800"/>
              <a:gd name="connsiteY1568" fmla="*/ 134779 h 514350"/>
              <a:gd name="connsiteX1569" fmla="*/ 3212306 w 6400800"/>
              <a:gd name="connsiteY1569" fmla="*/ 204311 h 514350"/>
              <a:gd name="connsiteX1570" fmla="*/ 3209449 w 6400800"/>
              <a:gd name="connsiteY1570" fmla="*/ 215741 h 514350"/>
              <a:gd name="connsiteX1571" fmla="*/ 3204686 w 6400800"/>
              <a:gd name="connsiteY1571" fmla="*/ 204311 h 514350"/>
              <a:gd name="connsiteX1572" fmla="*/ 3203734 w 6400800"/>
              <a:gd name="connsiteY1572" fmla="*/ 175736 h 514350"/>
              <a:gd name="connsiteX1573" fmla="*/ 3200876 w 6400800"/>
              <a:gd name="connsiteY1573" fmla="*/ 206216 h 514350"/>
              <a:gd name="connsiteX1574" fmla="*/ 3196114 w 6400800"/>
              <a:gd name="connsiteY1574" fmla="*/ 240506 h 514350"/>
              <a:gd name="connsiteX1575" fmla="*/ 3195161 w 6400800"/>
              <a:gd name="connsiteY1575" fmla="*/ 243364 h 514350"/>
              <a:gd name="connsiteX1576" fmla="*/ 3196114 w 6400800"/>
              <a:gd name="connsiteY1576" fmla="*/ 217646 h 514350"/>
              <a:gd name="connsiteX1577" fmla="*/ 3198019 w 6400800"/>
              <a:gd name="connsiteY1577" fmla="*/ 180499 h 514350"/>
              <a:gd name="connsiteX1578" fmla="*/ 3199924 w 6400800"/>
              <a:gd name="connsiteY1578" fmla="*/ 151924 h 514350"/>
              <a:gd name="connsiteX1579" fmla="*/ 3200876 w 6400800"/>
              <a:gd name="connsiteY1579" fmla="*/ 127159 h 514350"/>
              <a:gd name="connsiteX1580" fmla="*/ 3195161 w 6400800"/>
              <a:gd name="connsiteY1580" fmla="*/ 151924 h 514350"/>
              <a:gd name="connsiteX1581" fmla="*/ 3184684 w 6400800"/>
              <a:gd name="connsiteY1581" fmla="*/ 217646 h 514350"/>
              <a:gd name="connsiteX1582" fmla="*/ 3181826 w 6400800"/>
              <a:gd name="connsiteY1582" fmla="*/ 235744 h 514350"/>
              <a:gd name="connsiteX1583" fmla="*/ 3179921 w 6400800"/>
              <a:gd name="connsiteY1583" fmla="*/ 231934 h 514350"/>
              <a:gd name="connsiteX1584" fmla="*/ 3179921 w 6400800"/>
              <a:gd name="connsiteY1584" fmla="*/ 224314 h 514350"/>
              <a:gd name="connsiteX1585" fmla="*/ 3178969 w 6400800"/>
              <a:gd name="connsiteY1585" fmla="*/ 230029 h 514350"/>
              <a:gd name="connsiteX1586" fmla="*/ 3177064 w 6400800"/>
              <a:gd name="connsiteY1586" fmla="*/ 227171 h 514350"/>
              <a:gd name="connsiteX1587" fmla="*/ 3178016 w 6400800"/>
              <a:gd name="connsiteY1587" fmla="*/ 231934 h 514350"/>
              <a:gd name="connsiteX1588" fmla="*/ 3174206 w 6400800"/>
              <a:gd name="connsiteY1588" fmla="*/ 250984 h 514350"/>
              <a:gd name="connsiteX1589" fmla="*/ 3170396 w 6400800"/>
              <a:gd name="connsiteY1589" fmla="*/ 277654 h 514350"/>
              <a:gd name="connsiteX1590" fmla="*/ 3169444 w 6400800"/>
              <a:gd name="connsiteY1590" fmla="*/ 275749 h 514350"/>
              <a:gd name="connsiteX1591" fmla="*/ 3163729 w 6400800"/>
              <a:gd name="connsiteY1591" fmla="*/ 215741 h 514350"/>
              <a:gd name="connsiteX1592" fmla="*/ 3162776 w 6400800"/>
              <a:gd name="connsiteY1592" fmla="*/ 207169 h 514350"/>
              <a:gd name="connsiteX1593" fmla="*/ 3163729 w 6400800"/>
              <a:gd name="connsiteY1593" fmla="*/ 203359 h 514350"/>
              <a:gd name="connsiteX1594" fmla="*/ 3174206 w 6400800"/>
              <a:gd name="connsiteY1594" fmla="*/ 132874 h 514350"/>
              <a:gd name="connsiteX1595" fmla="*/ 3178016 w 6400800"/>
              <a:gd name="connsiteY1595" fmla="*/ 106204 h 514350"/>
              <a:gd name="connsiteX1596" fmla="*/ 3170396 w 6400800"/>
              <a:gd name="connsiteY1596" fmla="*/ 131921 h 514350"/>
              <a:gd name="connsiteX1597" fmla="*/ 3158014 w 6400800"/>
              <a:gd name="connsiteY1597" fmla="*/ 177641 h 514350"/>
              <a:gd name="connsiteX1598" fmla="*/ 3154204 w 6400800"/>
              <a:gd name="connsiteY1598" fmla="*/ 159544 h 514350"/>
              <a:gd name="connsiteX1599" fmla="*/ 3149441 w 6400800"/>
              <a:gd name="connsiteY1599" fmla="*/ 134779 h 514350"/>
              <a:gd name="connsiteX1600" fmla="*/ 3143726 w 6400800"/>
              <a:gd name="connsiteY1600" fmla="*/ 112871 h 514350"/>
              <a:gd name="connsiteX1601" fmla="*/ 3133249 w 6400800"/>
              <a:gd name="connsiteY1601" fmla="*/ 77629 h 514350"/>
              <a:gd name="connsiteX1602" fmla="*/ 3122771 w 6400800"/>
              <a:gd name="connsiteY1602" fmla="*/ 47149 h 514350"/>
              <a:gd name="connsiteX1603" fmla="*/ 3129439 w 6400800"/>
              <a:gd name="connsiteY1603" fmla="*/ 78581 h 514350"/>
              <a:gd name="connsiteX1604" fmla="*/ 3136106 w 6400800"/>
              <a:gd name="connsiteY1604" fmla="*/ 114776 h 514350"/>
              <a:gd name="connsiteX1605" fmla="*/ 3139916 w 6400800"/>
              <a:gd name="connsiteY1605" fmla="*/ 136684 h 514350"/>
              <a:gd name="connsiteX1606" fmla="*/ 3142774 w 6400800"/>
              <a:gd name="connsiteY1606" fmla="*/ 161449 h 514350"/>
              <a:gd name="connsiteX1607" fmla="*/ 3147536 w 6400800"/>
              <a:gd name="connsiteY1607" fmla="*/ 213836 h 514350"/>
              <a:gd name="connsiteX1608" fmla="*/ 3146584 w 6400800"/>
              <a:gd name="connsiteY1608" fmla="*/ 217646 h 514350"/>
              <a:gd name="connsiteX1609" fmla="*/ 3143726 w 6400800"/>
              <a:gd name="connsiteY1609" fmla="*/ 210026 h 514350"/>
              <a:gd name="connsiteX1610" fmla="*/ 3138964 w 6400800"/>
              <a:gd name="connsiteY1610" fmla="*/ 196691 h 514350"/>
              <a:gd name="connsiteX1611" fmla="*/ 3134201 w 6400800"/>
              <a:gd name="connsiteY1611" fmla="*/ 179546 h 514350"/>
              <a:gd name="connsiteX1612" fmla="*/ 3126581 w 6400800"/>
              <a:gd name="connsiteY1612" fmla="*/ 155734 h 514350"/>
              <a:gd name="connsiteX1613" fmla="*/ 3129439 w 6400800"/>
              <a:gd name="connsiteY1613" fmla="*/ 172879 h 514350"/>
              <a:gd name="connsiteX1614" fmla="*/ 3118961 w 6400800"/>
              <a:gd name="connsiteY1614" fmla="*/ 150019 h 514350"/>
              <a:gd name="connsiteX1615" fmla="*/ 3112294 w 6400800"/>
              <a:gd name="connsiteY1615" fmla="*/ 136684 h 514350"/>
              <a:gd name="connsiteX1616" fmla="*/ 3102769 w 6400800"/>
              <a:gd name="connsiteY1616" fmla="*/ 113824 h 514350"/>
              <a:gd name="connsiteX1617" fmla="*/ 3090386 w 6400800"/>
              <a:gd name="connsiteY1617" fmla="*/ 87154 h 514350"/>
              <a:gd name="connsiteX1618" fmla="*/ 3099911 w 6400800"/>
              <a:gd name="connsiteY1618" fmla="*/ 114776 h 514350"/>
              <a:gd name="connsiteX1619" fmla="*/ 3109436 w 6400800"/>
              <a:gd name="connsiteY1619" fmla="*/ 146209 h 514350"/>
              <a:gd name="connsiteX1620" fmla="*/ 3115151 w 6400800"/>
              <a:gd name="connsiteY1620" fmla="*/ 167164 h 514350"/>
              <a:gd name="connsiteX1621" fmla="*/ 3109436 w 6400800"/>
              <a:gd name="connsiteY1621" fmla="*/ 155734 h 514350"/>
              <a:gd name="connsiteX1622" fmla="*/ 3116104 w 6400800"/>
              <a:gd name="connsiteY1622" fmla="*/ 176689 h 514350"/>
              <a:gd name="connsiteX1623" fmla="*/ 3121819 w 6400800"/>
              <a:gd name="connsiteY1623" fmla="*/ 194786 h 514350"/>
              <a:gd name="connsiteX1624" fmla="*/ 3125629 w 6400800"/>
              <a:gd name="connsiteY1624" fmla="*/ 213836 h 514350"/>
              <a:gd name="connsiteX1625" fmla="*/ 3123724 w 6400800"/>
              <a:gd name="connsiteY1625" fmla="*/ 215741 h 514350"/>
              <a:gd name="connsiteX1626" fmla="*/ 3122771 w 6400800"/>
              <a:gd name="connsiteY1626" fmla="*/ 210979 h 514350"/>
              <a:gd name="connsiteX1627" fmla="*/ 3122771 w 6400800"/>
              <a:gd name="connsiteY1627" fmla="*/ 216694 h 514350"/>
              <a:gd name="connsiteX1628" fmla="*/ 3113246 w 6400800"/>
              <a:gd name="connsiteY1628" fmla="*/ 228124 h 514350"/>
              <a:gd name="connsiteX1629" fmla="*/ 3113246 w 6400800"/>
              <a:gd name="connsiteY1629" fmla="*/ 228124 h 514350"/>
              <a:gd name="connsiteX1630" fmla="*/ 3110389 w 6400800"/>
              <a:gd name="connsiteY1630" fmla="*/ 191929 h 514350"/>
              <a:gd name="connsiteX1631" fmla="*/ 3108484 w 6400800"/>
              <a:gd name="connsiteY1631" fmla="*/ 171926 h 514350"/>
              <a:gd name="connsiteX1632" fmla="*/ 3106579 w 6400800"/>
              <a:gd name="connsiteY1632" fmla="*/ 192881 h 514350"/>
              <a:gd name="connsiteX1633" fmla="*/ 3104674 w 6400800"/>
              <a:gd name="connsiteY1633" fmla="*/ 228124 h 514350"/>
              <a:gd name="connsiteX1634" fmla="*/ 3104674 w 6400800"/>
              <a:gd name="connsiteY1634" fmla="*/ 227171 h 514350"/>
              <a:gd name="connsiteX1635" fmla="*/ 3097054 w 6400800"/>
              <a:gd name="connsiteY1635" fmla="*/ 208121 h 514350"/>
              <a:gd name="connsiteX1636" fmla="*/ 3100864 w 6400800"/>
              <a:gd name="connsiteY1636" fmla="*/ 228124 h 514350"/>
              <a:gd name="connsiteX1637" fmla="*/ 3103721 w 6400800"/>
              <a:gd name="connsiteY1637" fmla="*/ 244316 h 514350"/>
              <a:gd name="connsiteX1638" fmla="*/ 3096101 w 6400800"/>
              <a:gd name="connsiteY1638" fmla="*/ 255746 h 514350"/>
              <a:gd name="connsiteX1639" fmla="*/ 3087529 w 6400800"/>
              <a:gd name="connsiteY1639" fmla="*/ 270034 h 514350"/>
              <a:gd name="connsiteX1640" fmla="*/ 3082766 w 6400800"/>
              <a:gd name="connsiteY1640" fmla="*/ 252889 h 514350"/>
              <a:gd name="connsiteX1641" fmla="*/ 3077051 w 6400800"/>
              <a:gd name="connsiteY1641" fmla="*/ 233839 h 514350"/>
              <a:gd name="connsiteX1642" fmla="*/ 3078956 w 6400800"/>
              <a:gd name="connsiteY1642" fmla="*/ 252889 h 514350"/>
              <a:gd name="connsiteX1643" fmla="*/ 3079909 w 6400800"/>
              <a:gd name="connsiteY1643" fmla="*/ 264319 h 514350"/>
              <a:gd name="connsiteX1644" fmla="*/ 3077051 w 6400800"/>
              <a:gd name="connsiteY1644" fmla="*/ 255746 h 514350"/>
              <a:gd name="connsiteX1645" fmla="*/ 3074194 w 6400800"/>
              <a:gd name="connsiteY1645" fmla="*/ 248126 h 514350"/>
              <a:gd name="connsiteX1646" fmla="*/ 3074194 w 6400800"/>
              <a:gd name="connsiteY1646" fmla="*/ 242411 h 514350"/>
              <a:gd name="connsiteX1647" fmla="*/ 3075146 w 6400800"/>
              <a:gd name="connsiteY1647" fmla="*/ 229076 h 514350"/>
              <a:gd name="connsiteX1648" fmla="*/ 3077051 w 6400800"/>
              <a:gd name="connsiteY1648" fmla="*/ 220504 h 514350"/>
              <a:gd name="connsiteX1649" fmla="*/ 3086576 w 6400800"/>
              <a:gd name="connsiteY1649" fmla="*/ 189071 h 514350"/>
              <a:gd name="connsiteX1650" fmla="*/ 3096101 w 6400800"/>
              <a:gd name="connsiteY1650" fmla="*/ 161449 h 514350"/>
              <a:gd name="connsiteX1651" fmla="*/ 3083719 w 6400800"/>
              <a:gd name="connsiteY1651" fmla="*/ 188119 h 514350"/>
              <a:gd name="connsiteX1652" fmla="*/ 3071336 w 6400800"/>
              <a:gd name="connsiteY1652" fmla="*/ 218599 h 514350"/>
              <a:gd name="connsiteX1653" fmla="*/ 3068479 w 6400800"/>
              <a:gd name="connsiteY1653" fmla="*/ 224314 h 514350"/>
              <a:gd name="connsiteX1654" fmla="*/ 3068479 w 6400800"/>
              <a:gd name="connsiteY1654" fmla="*/ 216694 h 514350"/>
              <a:gd name="connsiteX1655" fmla="*/ 3069431 w 6400800"/>
              <a:gd name="connsiteY1655" fmla="*/ 209074 h 514350"/>
              <a:gd name="connsiteX1656" fmla="*/ 3072289 w 6400800"/>
              <a:gd name="connsiteY1656" fmla="*/ 181451 h 514350"/>
              <a:gd name="connsiteX1657" fmla="*/ 3073241 w 6400800"/>
              <a:gd name="connsiteY1657" fmla="*/ 157639 h 514350"/>
              <a:gd name="connsiteX1658" fmla="*/ 3067526 w 6400800"/>
              <a:gd name="connsiteY1658" fmla="*/ 180499 h 514350"/>
              <a:gd name="connsiteX1659" fmla="*/ 3066574 w 6400800"/>
              <a:gd name="connsiteY1659" fmla="*/ 183356 h 514350"/>
              <a:gd name="connsiteX1660" fmla="*/ 3064669 w 6400800"/>
              <a:gd name="connsiteY1660" fmla="*/ 148114 h 514350"/>
              <a:gd name="connsiteX1661" fmla="*/ 3064669 w 6400800"/>
              <a:gd name="connsiteY1661" fmla="*/ 145256 h 514350"/>
              <a:gd name="connsiteX1662" fmla="*/ 3064669 w 6400800"/>
              <a:gd name="connsiteY1662" fmla="*/ 146209 h 514350"/>
              <a:gd name="connsiteX1663" fmla="*/ 3063716 w 6400800"/>
              <a:gd name="connsiteY1663" fmla="*/ 131921 h 514350"/>
              <a:gd name="connsiteX1664" fmla="*/ 3058954 w 6400800"/>
              <a:gd name="connsiteY1664" fmla="*/ 174784 h 514350"/>
              <a:gd name="connsiteX1665" fmla="*/ 3056096 w 6400800"/>
              <a:gd name="connsiteY1665" fmla="*/ 190976 h 514350"/>
              <a:gd name="connsiteX1666" fmla="*/ 3054191 w 6400800"/>
              <a:gd name="connsiteY1666" fmla="*/ 201454 h 514350"/>
              <a:gd name="connsiteX1667" fmla="*/ 3049429 w 6400800"/>
              <a:gd name="connsiteY1667" fmla="*/ 189071 h 514350"/>
              <a:gd name="connsiteX1668" fmla="*/ 3049429 w 6400800"/>
              <a:gd name="connsiteY1668" fmla="*/ 188119 h 514350"/>
              <a:gd name="connsiteX1669" fmla="*/ 3056096 w 6400800"/>
              <a:gd name="connsiteY1669" fmla="*/ 151924 h 514350"/>
              <a:gd name="connsiteX1670" fmla="*/ 3062764 w 6400800"/>
              <a:gd name="connsiteY1670" fmla="*/ 120491 h 514350"/>
              <a:gd name="connsiteX1671" fmla="*/ 3052286 w 6400800"/>
              <a:gd name="connsiteY1671" fmla="*/ 150971 h 514350"/>
              <a:gd name="connsiteX1672" fmla="*/ 3041809 w 6400800"/>
              <a:gd name="connsiteY1672" fmla="*/ 186214 h 514350"/>
              <a:gd name="connsiteX1673" fmla="*/ 3036094 w 6400800"/>
              <a:gd name="connsiteY1673" fmla="*/ 208121 h 514350"/>
              <a:gd name="connsiteX1674" fmla="*/ 3034189 w 6400800"/>
              <a:gd name="connsiteY1674" fmla="*/ 215741 h 514350"/>
              <a:gd name="connsiteX1675" fmla="*/ 3032284 w 6400800"/>
              <a:gd name="connsiteY1675" fmla="*/ 205264 h 514350"/>
              <a:gd name="connsiteX1676" fmla="*/ 3048476 w 6400800"/>
              <a:gd name="connsiteY1676" fmla="*/ 148114 h 514350"/>
              <a:gd name="connsiteX1677" fmla="*/ 3057049 w 6400800"/>
              <a:gd name="connsiteY1677" fmla="*/ 123349 h 514350"/>
              <a:gd name="connsiteX1678" fmla="*/ 3054191 w 6400800"/>
              <a:gd name="connsiteY1678" fmla="*/ 129064 h 514350"/>
              <a:gd name="connsiteX1679" fmla="*/ 3045619 w 6400800"/>
              <a:gd name="connsiteY1679" fmla="*/ 146209 h 514350"/>
              <a:gd name="connsiteX1680" fmla="*/ 3029426 w 6400800"/>
              <a:gd name="connsiteY1680" fmla="*/ 184309 h 514350"/>
              <a:gd name="connsiteX1681" fmla="*/ 3029426 w 6400800"/>
              <a:gd name="connsiteY1681" fmla="*/ 167164 h 514350"/>
              <a:gd name="connsiteX1682" fmla="*/ 3030379 w 6400800"/>
              <a:gd name="connsiteY1682" fmla="*/ 140494 h 514350"/>
              <a:gd name="connsiteX1683" fmla="*/ 3025616 w 6400800"/>
              <a:gd name="connsiteY1683" fmla="*/ 166211 h 514350"/>
              <a:gd name="connsiteX1684" fmla="*/ 3022759 w 6400800"/>
              <a:gd name="connsiteY1684" fmla="*/ 196691 h 514350"/>
              <a:gd name="connsiteX1685" fmla="*/ 3022759 w 6400800"/>
              <a:gd name="connsiteY1685" fmla="*/ 202406 h 514350"/>
              <a:gd name="connsiteX1686" fmla="*/ 3019901 w 6400800"/>
              <a:gd name="connsiteY1686" fmla="*/ 210979 h 514350"/>
              <a:gd name="connsiteX1687" fmla="*/ 3011329 w 6400800"/>
              <a:gd name="connsiteY1687" fmla="*/ 234791 h 514350"/>
              <a:gd name="connsiteX1688" fmla="*/ 3007519 w 6400800"/>
              <a:gd name="connsiteY1688" fmla="*/ 226219 h 514350"/>
              <a:gd name="connsiteX1689" fmla="*/ 3011329 w 6400800"/>
              <a:gd name="connsiteY1689" fmla="*/ 215741 h 514350"/>
              <a:gd name="connsiteX1690" fmla="*/ 3006566 w 6400800"/>
              <a:gd name="connsiteY1690" fmla="*/ 222409 h 514350"/>
              <a:gd name="connsiteX1691" fmla="*/ 3001804 w 6400800"/>
              <a:gd name="connsiteY1691" fmla="*/ 202406 h 514350"/>
              <a:gd name="connsiteX1692" fmla="*/ 3000851 w 6400800"/>
              <a:gd name="connsiteY1692" fmla="*/ 197644 h 514350"/>
              <a:gd name="connsiteX1693" fmla="*/ 3003709 w 6400800"/>
              <a:gd name="connsiteY1693" fmla="*/ 189071 h 514350"/>
              <a:gd name="connsiteX1694" fmla="*/ 3011329 w 6400800"/>
              <a:gd name="connsiteY1694" fmla="*/ 164306 h 514350"/>
              <a:gd name="connsiteX1695" fmla="*/ 3018949 w 6400800"/>
              <a:gd name="connsiteY1695" fmla="*/ 142399 h 514350"/>
              <a:gd name="connsiteX1696" fmla="*/ 3007519 w 6400800"/>
              <a:gd name="connsiteY1696" fmla="*/ 162401 h 514350"/>
              <a:gd name="connsiteX1697" fmla="*/ 2997994 w 6400800"/>
              <a:gd name="connsiteY1697" fmla="*/ 182404 h 514350"/>
              <a:gd name="connsiteX1698" fmla="*/ 2995136 w 6400800"/>
              <a:gd name="connsiteY1698" fmla="*/ 169069 h 514350"/>
              <a:gd name="connsiteX1699" fmla="*/ 3014186 w 6400800"/>
              <a:gd name="connsiteY1699" fmla="*/ 100489 h 514350"/>
              <a:gd name="connsiteX1700" fmla="*/ 3021806 w 6400800"/>
              <a:gd name="connsiteY1700" fmla="*/ 76676 h 514350"/>
              <a:gd name="connsiteX1701" fmla="*/ 3024664 w 6400800"/>
              <a:gd name="connsiteY1701" fmla="*/ 68104 h 514350"/>
              <a:gd name="connsiteX1702" fmla="*/ 3020854 w 6400800"/>
              <a:gd name="connsiteY1702" fmla="*/ 75724 h 514350"/>
              <a:gd name="connsiteX1703" fmla="*/ 3010376 w 6400800"/>
              <a:gd name="connsiteY1703" fmla="*/ 98584 h 514350"/>
              <a:gd name="connsiteX1704" fmla="*/ 2996089 w 6400800"/>
              <a:gd name="connsiteY1704" fmla="*/ 134779 h 514350"/>
              <a:gd name="connsiteX1705" fmla="*/ 2991326 w 6400800"/>
              <a:gd name="connsiteY1705" fmla="*/ 148114 h 514350"/>
              <a:gd name="connsiteX1706" fmla="*/ 2987516 w 6400800"/>
              <a:gd name="connsiteY1706" fmla="*/ 122396 h 514350"/>
              <a:gd name="connsiteX1707" fmla="*/ 2984659 w 6400800"/>
              <a:gd name="connsiteY1707" fmla="*/ 91916 h 514350"/>
              <a:gd name="connsiteX1708" fmla="*/ 2983706 w 6400800"/>
              <a:gd name="connsiteY1708" fmla="*/ 122396 h 514350"/>
              <a:gd name="connsiteX1709" fmla="*/ 2985611 w 6400800"/>
              <a:gd name="connsiteY1709" fmla="*/ 157639 h 514350"/>
              <a:gd name="connsiteX1710" fmla="*/ 2985611 w 6400800"/>
              <a:gd name="connsiteY1710" fmla="*/ 163354 h 514350"/>
              <a:gd name="connsiteX1711" fmla="*/ 2978944 w 6400800"/>
              <a:gd name="connsiteY1711" fmla="*/ 182404 h 514350"/>
              <a:gd name="connsiteX1712" fmla="*/ 2960846 w 6400800"/>
              <a:gd name="connsiteY1712" fmla="*/ 238601 h 514350"/>
              <a:gd name="connsiteX1713" fmla="*/ 2959894 w 6400800"/>
              <a:gd name="connsiteY1713" fmla="*/ 234791 h 514350"/>
              <a:gd name="connsiteX1714" fmla="*/ 2960846 w 6400800"/>
              <a:gd name="connsiteY1714" fmla="*/ 239554 h 514350"/>
              <a:gd name="connsiteX1715" fmla="*/ 2950369 w 6400800"/>
              <a:gd name="connsiteY1715" fmla="*/ 274796 h 514350"/>
              <a:gd name="connsiteX1716" fmla="*/ 2952274 w 6400800"/>
              <a:gd name="connsiteY1716" fmla="*/ 264319 h 514350"/>
              <a:gd name="connsiteX1717" fmla="*/ 2944654 w 6400800"/>
              <a:gd name="connsiteY1717" fmla="*/ 284321 h 514350"/>
              <a:gd name="connsiteX1718" fmla="*/ 2944654 w 6400800"/>
              <a:gd name="connsiteY1718" fmla="*/ 283369 h 514350"/>
              <a:gd name="connsiteX1719" fmla="*/ 2945606 w 6400800"/>
              <a:gd name="connsiteY1719" fmla="*/ 277654 h 514350"/>
              <a:gd name="connsiteX1720" fmla="*/ 2949416 w 6400800"/>
              <a:gd name="connsiteY1720" fmla="*/ 238601 h 514350"/>
              <a:gd name="connsiteX1721" fmla="*/ 2951321 w 6400800"/>
              <a:gd name="connsiteY1721" fmla="*/ 221456 h 514350"/>
              <a:gd name="connsiteX1722" fmla="*/ 2953226 w 6400800"/>
              <a:gd name="connsiteY1722" fmla="*/ 205264 h 514350"/>
              <a:gd name="connsiteX1723" fmla="*/ 2956084 w 6400800"/>
              <a:gd name="connsiteY1723" fmla="*/ 179546 h 514350"/>
              <a:gd name="connsiteX1724" fmla="*/ 2958941 w 6400800"/>
              <a:gd name="connsiteY1724" fmla="*/ 156686 h 514350"/>
              <a:gd name="connsiteX1725" fmla="*/ 2952274 w 6400800"/>
              <a:gd name="connsiteY1725" fmla="*/ 178594 h 514350"/>
              <a:gd name="connsiteX1726" fmla="*/ 2945606 w 6400800"/>
              <a:gd name="connsiteY1726" fmla="*/ 203359 h 514350"/>
              <a:gd name="connsiteX1727" fmla="*/ 2941796 w 6400800"/>
              <a:gd name="connsiteY1727" fmla="*/ 218599 h 514350"/>
              <a:gd name="connsiteX1728" fmla="*/ 2937986 w 6400800"/>
              <a:gd name="connsiteY1728" fmla="*/ 235744 h 514350"/>
              <a:gd name="connsiteX1729" fmla="*/ 2931319 w 6400800"/>
              <a:gd name="connsiteY1729" fmla="*/ 270034 h 514350"/>
              <a:gd name="connsiteX1730" fmla="*/ 2929414 w 6400800"/>
              <a:gd name="connsiteY1730" fmla="*/ 260509 h 514350"/>
              <a:gd name="connsiteX1731" fmla="*/ 2928461 w 6400800"/>
              <a:gd name="connsiteY1731" fmla="*/ 256699 h 514350"/>
              <a:gd name="connsiteX1732" fmla="*/ 2931319 w 6400800"/>
              <a:gd name="connsiteY1732" fmla="*/ 251936 h 514350"/>
              <a:gd name="connsiteX1733" fmla="*/ 2927509 w 6400800"/>
              <a:gd name="connsiteY1733" fmla="*/ 254794 h 514350"/>
              <a:gd name="connsiteX1734" fmla="*/ 2925604 w 6400800"/>
              <a:gd name="connsiteY1734" fmla="*/ 247174 h 514350"/>
              <a:gd name="connsiteX1735" fmla="*/ 2931319 w 6400800"/>
              <a:gd name="connsiteY1735" fmla="*/ 231934 h 514350"/>
              <a:gd name="connsiteX1736" fmla="*/ 2924651 w 6400800"/>
              <a:gd name="connsiteY1736" fmla="*/ 243364 h 514350"/>
              <a:gd name="connsiteX1737" fmla="*/ 2922746 w 6400800"/>
              <a:gd name="connsiteY1737" fmla="*/ 237649 h 514350"/>
              <a:gd name="connsiteX1738" fmla="*/ 2922746 w 6400800"/>
              <a:gd name="connsiteY1738" fmla="*/ 236696 h 514350"/>
              <a:gd name="connsiteX1739" fmla="*/ 2921794 w 6400800"/>
              <a:gd name="connsiteY1739" fmla="*/ 236696 h 514350"/>
              <a:gd name="connsiteX1740" fmla="*/ 2916079 w 6400800"/>
              <a:gd name="connsiteY1740" fmla="*/ 236696 h 514350"/>
              <a:gd name="connsiteX1741" fmla="*/ 2916079 w 6400800"/>
              <a:gd name="connsiteY1741" fmla="*/ 236696 h 514350"/>
              <a:gd name="connsiteX1742" fmla="*/ 2935129 w 6400800"/>
              <a:gd name="connsiteY1742" fmla="*/ 176689 h 514350"/>
              <a:gd name="connsiteX1743" fmla="*/ 2909411 w 6400800"/>
              <a:gd name="connsiteY1743" fmla="*/ 230029 h 514350"/>
              <a:gd name="connsiteX1744" fmla="*/ 2902744 w 6400800"/>
              <a:gd name="connsiteY1744" fmla="*/ 211931 h 514350"/>
              <a:gd name="connsiteX1745" fmla="*/ 2900839 w 6400800"/>
              <a:gd name="connsiteY1745" fmla="*/ 195739 h 514350"/>
              <a:gd name="connsiteX1746" fmla="*/ 2897981 w 6400800"/>
              <a:gd name="connsiteY1746" fmla="*/ 173831 h 514350"/>
              <a:gd name="connsiteX1747" fmla="*/ 2896076 w 6400800"/>
              <a:gd name="connsiteY1747" fmla="*/ 153829 h 514350"/>
              <a:gd name="connsiteX1748" fmla="*/ 2893219 w 6400800"/>
              <a:gd name="connsiteY1748" fmla="*/ 121444 h 514350"/>
              <a:gd name="connsiteX1749" fmla="*/ 2890361 w 6400800"/>
              <a:gd name="connsiteY1749" fmla="*/ 93821 h 514350"/>
              <a:gd name="connsiteX1750" fmla="*/ 2889409 w 6400800"/>
              <a:gd name="connsiteY1750" fmla="*/ 121444 h 514350"/>
              <a:gd name="connsiteX1751" fmla="*/ 2889409 w 6400800"/>
              <a:gd name="connsiteY1751" fmla="*/ 153829 h 514350"/>
              <a:gd name="connsiteX1752" fmla="*/ 2889409 w 6400800"/>
              <a:gd name="connsiteY1752" fmla="*/ 173831 h 514350"/>
              <a:gd name="connsiteX1753" fmla="*/ 2890361 w 6400800"/>
              <a:gd name="connsiteY1753" fmla="*/ 195739 h 514350"/>
              <a:gd name="connsiteX1754" fmla="*/ 2891314 w 6400800"/>
              <a:gd name="connsiteY1754" fmla="*/ 211931 h 514350"/>
              <a:gd name="connsiteX1755" fmla="*/ 2887504 w 6400800"/>
              <a:gd name="connsiteY1755" fmla="*/ 217646 h 514350"/>
              <a:gd name="connsiteX1756" fmla="*/ 2885599 w 6400800"/>
              <a:gd name="connsiteY1756" fmla="*/ 221456 h 514350"/>
              <a:gd name="connsiteX1757" fmla="*/ 2880836 w 6400800"/>
              <a:gd name="connsiteY1757" fmla="*/ 195739 h 514350"/>
              <a:gd name="connsiteX1758" fmla="*/ 2874169 w 6400800"/>
              <a:gd name="connsiteY1758" fmla="*/ 166211 h 514350"/>
              <a:gd name="connsiteX1759" fmla="*/ 2867501 w 6400800"/>
              <a:gd name="connsiteY1759" fmla="*/ 144304 h 514350"/>
              <a:gd name="connsiteX1760" fmla="*/ 2860834 w 6400800"/>
              <a:gd name="connsiteY1760" fmla="*/ 125254 h 514350"/>
              <a:gd name="connsiteX1761" fmla="*/ 2863691 w 6400800"/>
              <a:gd name="connsiteY1761" fmla="*/ 145256 h 514350"/>
              <a:gd name="connsiteX1762" fmla="*/ 2866549 w 6400800"/>
              <a:gd name="connsiteY1762" fmla="*/ 168116 h 514350"/>
              <a:gd name="connsiteX1763" fmla="*/ 2869406 w 6400800"/>
              <a:gd name="connsiteY1763" fmla="*/ 197644 h 514350"/>
              <a:gd name="connsiteX1764" fmla="*/ 2872264 w 6400800"/>
              <a:gd name="connsiteY1764" fmla="*/ 232886 h 514350"/>
              <a:gd name="connsiteX1765" fmla="*/ 2873216 w 6400800"/>
              <a:gd name="connsiteY1765" fmla="*/ 247174 h 514350"/>
              <a:gd name="connsiteX1766" fmla="*/ 2864644 w 6400800"/>
              <a:gd name="connsiteY1766" fmla="*/ 270034 h 514350"/>
              <a:gd name="connsiteX1767" fmla="*/ 2863691 w 6400800"/>
              <a:gd name="connsiteY1767" fmla="*/ 274796 h 514350"/>
              <a:gd name="connsiteX1768" fmla="*/ 2855119 w 6400800"/>
              <a:gd name="connsiteY1768" fmla="*/ 257651 h 514350"/>
              <a:gd name="connsiteX1769" fmla="*/ 2841784 w 6400800"/>
              <a:gd name="connsiteY1769" fmla="*/ 230029 h 514350"/>
              <a:gd name="connsiteX1770" fmla="*/ 2855119 w 6400800"/>
              <a:gd name="connsiteY1770" fmla="*/ 226219 h 514350"/>
              <a:gd name="connsiteX1771" fmla="*/ 2853214 w 6400800"/>
              <a:gd name="connsiteY1771" fmla="*/ 231934 h 514350"/>
              <a:gd name="connsiteX1772" fmla="*/ 2840831 w 6400800"/>
              <a:gd name="connsiteY1772" fmla="*/ 209074 h 514350"/>
              <a:gd name="connsiteX1773" fmla="*/ 2866549 w 6400800"/>
              <a:gd name="connsiteY1773" fmla="*/ 150971 h 514350"/>
              <a:gd name="connsiteX1774" fmla="*/ 2835116 w 6400800"/>
              <a:gd name="connsiteY1774" fmla="*/ 198596 h 514350"/>
              <a:gd name="connsiteX1775" fmla="*/ 2829401 w 6400800"/>
              <a:gd name="connsiteY1775" fmla="*/ 188119 h 514350"/>
              <a:gd name="connsiteX1776" fmla="*/ 2820829 w 6400800"/>
              <a:gd name="connsiteY1776" fmla="*/ 132874 h 514350"/>
              <a:gd name="connsiteX1777" fmla="*/ 2821781 w 6400800"/>
              <a:gd name="connsiteY1777" fmla="*/ 173831 h 514350"/>
              <a:gd name="connsiteX1778" fmla="*/ 2807494 w 6400800"/>
              <a:gd name="connsiteY1778" fmla="*/ 151924 h 514350"/>
              <a:gd name="connsiteX1779" fmla="*/ 2782729 w 6400800"/>
              <a:gd name="connsiteY1779" fmla="*/ 115729 h 514350"/>
              <a:gd name="connsiteX1780" fmla="*/ 2759869 w 6400800"/>
              <a:gd name="connsiteY1780" fmla="*/ 85249 h 514350"/>
              <a:gd name="connsiteX1781" fmla="*/ 2778919 w 6400800"/>
              <a:gd name="connsiteY1781" fmla="*/ 118586 h 514350"/>
              <a:gd name="connsiteX1782" fmla="*/ 2799874 w 6400800"/>
              <a:gd name="connsiteY1782" fmla="*/ 156686 h 514350"/>
              <a:gd name="connsiteX1783" fmla="*/ 2812256 w 6400800"/>
              <a:gd name="connsiteY1783" fmla="*/ 180499 h 514350"/>
              <a:gd name="connsiteX1784" fmla="*/ 2820829 w 6400800"/>
              <a:gd name="connsiteY1784" fmla="*/ 197644 h 514350"/>
              <a:gd name="connsiteX1785" fmla="*/ 2820829 w 6400800"/>
              <a:gd name="connsiteY1785" fmla="*/ 204311 h 514350"/>
              <a:gd name="connsiteX1786" fmla="*/ 2821781 w 6400800"/>
              <a:gd name="connsiteY1786" fmla="*/ 218599 h 514350"/>
              <a:gd name="connsiteX1787" fmla="*/ 2817019 w 6400800"/>
              <a:gd name="connsiteY1787" fmla="*/ 227171 h 514350"/>
              <a:gd name="connsiteX1788" fmla="*/ 2806541 w 6400800"/>
              <a:gd name="connsiteY1788" fmla="*/ 211931 h 514350"/>
              <a:gd name="connsiteX1789" fmla="*/ 2805589 w 6400800"/>
              <a:gd name="connsiteY1789" fmla="*/ 210026 h 514350"/>
              <a:gd name="connsiteX1790" fmla="*/ 2806541 w 6400800"/>
              <a:gd name="connsiteY1790" fmla="*/ 208121 h 514350"/>
              <a:gd name="connsiteX1791" fmla="*/ 2805589 w 6400800"/>
              <a:gd name="connsiteY1791" fmla="*/ 209074 h 514350"/>
              <a:gd name="connsiteX1792" fmla="*/ 2792254 w 6400800"/>
              <a:gd name="connsiteY1792" fmla="*/ 191929 h 514350"/>
              <a:gd name="connsiteX1793" fmla="*/ 2767489 w 6400800"/>
              <a:gd name="connsiteY1793" fmla="*/ 161449 h 514350"/>
              <a:gd name="connsiteX1794" fmla="*/ 2765584 w 6400800"/>
              <a:gd name="connsiteY1794" fmla="*/ 158591 h 514350"/>
              <a:gd name="connsiteX1795" fmla="*/ 2765584 w 6400800"/>
              <a:gd name="connsiteY1795" fmla="*/ 155734 h 514350"/>
              <a:gd name="connsiteX1796" fmla="*/ 2762726 w 6400800"/>
              <a:gd name="connsiteY1796" fmla="*/ 128111 h 514350"/>
              <a:gd name="connsiteX1797" fmla="*/ 2759869 w 6400800"/>
              <a:gd name="connsiteY1797" fmla="*/ 103346 h 514350"/>
              <a:gd name="connsiteX1798" fmla="*/ 2758916 w 6400800"/>
              <a:gd name="connsiteY1798" fmla="*/ 128111 h 514350"/>
              <a:gd name="connsiteX1799" fmla="*/ 2758916 w 6400800"/>
              <a:gd name="connsiteY1799" fmla="*/ 150019 h 514350"/>
              <a:gd name="connsiteX1800" fmla="*/ 2745581 w 6400800"/>
              <a:gd name="connsiteY1800" fmla="*/ 135731 h 514350"/>
              <a:gd name="connsiteX1801" fmla="*/ 2758916 w 6400800"/>
              <a:gd name="connsiteY1801" fmla="*/ 153829 h 514350"/>
              <a:gd name="connsiteX1802" fmla="*/ 2758916 w 6400800"/>
              <a:gd name="connsiteY1802" fmla="*/ 155734 h 514350"/>
              <a:gd name="connsiteX1803" fmla="*/ 2758916 w 6400800"/>
              <a:gd name="connsiteY1803" fmla="*/ 172879 h 514350"/>
              <a:gd name="connsiteX1804" fmla="*/ 2759869 w 6400800"/>
              <a:gd name="connsiteY1804" fmla="*/ 191929 h 514350"/>
              <a:gd name="connsiteX1805" fmla="*/ 2761774 w 6400800"/>
              <a:gd name="connsiteY1805" fmla="*/ 219551 h 514350"/>
              <a:gd name="connsiteX1806" fmla="*/ 2760821 w 6400800"/>
              <a:gd name="connsiteY1806" fmla="*/ 217646 h 514350"/>
              <a:gd name="connsiteX1807" fmla="*/ 2760821 w 6400800"/>
              <a:gd name="connsiteY1807" fmla="*/ 216694 h 514350"/>
              <a:gd name="connsiteX1808" fmla="*/ 2760821 w 6400800"/>
              <a:gd name="connsiteY1808" fmla="*/ 217646 h 514350"/>
              <a:gd name="connsiteX1809" fmla="*/ 2741771 w 6400800"/>
              <a:gd name="connsiteY1809" fmla="*/ 172879 h 514350"/>
              <a:gd name="connsiteX1810" fmla="*/ 2757011 w 6400800"/>
              <a:gd name="connsiteY1810" fmla="*/ 228124 h 514350"/>
              <a:gd name="connsiteX1811" fmla="*/ 2743676 w 6400800"/>
              <a:gd name="connsiteY1811" fmla="*/ 268129 h 514350"/>
              <a:gd name="connsiteX1812" fmla="*/ 2736056 w 6400800"/>
              <a:gd name="connsiteY1812" fmla="*/ 254794 h 514350"/>
              <a:gd name="connsiteX1813" fmla="*/ 2737009 w 6400800"/>
              <a:gd name="connsiteY1813" fmla="*/ 232886 h 514350"/>
              <a:gd name="connsiteX1814" fmla="*/ 2732246 w 6400800"/>
              <a:gd name="connsiteY1814" fmla="*/ 249079 h 514350"/>
              <a:gd name="connsiteX1815" fmla="*/ 2730341 w 6400800"/>
              <a:gd name="connsiteY1815" fmla="*/ 246221 h 514350"/>
              <a:gd name="connsiteX1816" fmla="*/ 2731294 w 6400800"/>
              <a:gd name="connsiteY1816" fmla="*/ 250031 h 514350"/>
              <a:gd name="connsiteX1817" fmla="*/ 2729389 w 6400800"/>
              <a:gd name="connsiteY1817" fmla="*/ 258604 h 514350"/>
              <a:gd name="connsiteX1818" fmla="*/ 2729389 w 6400800"/>
              <a:gd name="connsiteY1818" fmla="*/ 247174 h 514350"/>
              <a:gd name="connsiteX1819" fmla="*/ 2731294 w 6400800"/>
              <a:gd name="connsiteY1819" fmla="*/ 218599 h 514350"/>
              <a:gd name="connsiteX1820" fmla="*/ 2733199 w 6400800"/>
              <a:gd name="connsiteY1820" fmla="*/ 219551 h 514350"/>
              <a:gd name="connsiteX1821" fmla="*/ 2736056 w 6400800"/>
              <a:gd name="connsiteY1821" fmla="*/ 222409 h 514350"/>
              <a:gd name="connsiteX1822" fmla="*/ 2738914 w 6400800"/>
              <a:gd name="connsiteY1822" fmla="*/ 230981 h 514350"/>
              <a:gd name="connsiteX1823" fmla="*/ 2737961 w 6400800"/>
              <a:gd name="connsiteY1823" fmla="*/ 222409 h 514350"/>
              <a:gd name="connsiteX1824" fmla="*/ 2735104 w 6400800"/>
              <a:gd name="connsiteY1824" fmla="*/ 218599 h 514350"/>
              <a:gd name="connsiteX1825" fmla="*/ 2730341 w 6400800"/>
              <a:gd name="connsiteY1825" fmla="*/ 216694 h 514350"/>
              <a:gd name="connsiteX1826" fmla="*/ 2728436 w 6400800"/>
              <a:gd name="connsiteY1826" fmla="*/ 216694 h 514350"/>
              <a:gd name="connsiteX1827" fmla="*/ 2728436 w 6400800"/>
              <a:gd name="connsiteY1827" fmla="*/ 218599 h 514350"/>
              <a:gd name="connsiteX1828" fmla="*/ 2721769 w 6400800"/>
              <a:gd name="connsiteY1828" fmla="*/ 248126 h 514350"/>
              <a:gd name="connsiteX1829" fmla="*/ 2719864 w 6400800"/>
              <a:gd name="connsiteY1829" fmla="*/ 260509 h 514350"/>
              <a:gd name="connsiteX1830" fmla="*/ 2717006 w 6400800"/>
              <a:gd name="connsiteY1830" fmla="*/ 254794 h 514350"/>
              <a:gd name="connsiteX1831" fmla="*/ 2717006 w 6400800"/>
              <a:gd name="connsiteY1831" fmla="*/ 253841 h 514350"/>
              <a:gd name="connsiteX1832" fmla="*/ 2718911 w 6400800"/>
              <a:gd name="connsiteY1832" fmla="*/ 238601 h 514350"/>
              <a:gd name="connsiteX1833" fmla="*/ 2716054 w 6400800"/>
              <a:gd name="connsiteY1833" fmla="*/ 247174 h 514350"/>
              <a:gd name="connsiteX1834" fmla="*/ 2716054 w 6400800"/>
              <a:gd name="connsiteY1834" fmla="*/ 176689 h 514350"/>
              <a:gd name="connsiteX1835" fmla="*/ 2713196 w 6400800"/>
              <a:gd name="connsiteY1835" fmla="*/ 198596 h 514350"/>
              <a:gd name="connsiteX1836" fmla="*/ 2709386 w 6400800"/>
              <a:gd name="connsiteY1836" fmla="*/ 230029 h 514350"/>
              <a:gd name="connsiteX1837" fmla="*/ 2704624 w 6400800"/>
              <a:gd name="connsiteY1837" fmla="*/ 218599 h 514350"/>
              <a:gd name="connsiteX1838" fmla="*/ 2703671 w 6400800"/>
              <a:gd name="connsiteY1838" fmla="*/ 199549 h 514350"/>
              <a:gd name="connsiteX1839" fmla="*/ 2703671 w 6400800"/>
              <a:gd name="connsiteY1839" fmla="*/ 163354 h 514350"/>
              <a:gd name="connsiteX1840" fmla="*/ 2706529 w 6400800"/>
              <a:gd name="connsiteY1840" fmla="*/ 164306 h 514350"/>
              <a:gd name="connsiteX1841" fmla="*/ 2710339 w 6400800"/>
              <a:gd name="connsiteY1841" fmla="*/ 167164 h 514350"/>
              <a:gd name="connsiteX1842" fmla="*/ 2714149 w 6400800"/>
              <a:gd name="connsiteY1842" fmla="*/ 176689 h 514350"/>
              <a:gd name="connsiteX1843" fmla="*/ 2712244 w 6400800"/>
              <a:gd name="connsiteY1843" fmla="*/ 166211 h 514350"/>
              <a:gd name="connsiteX1844" fmla="*/ 2708434 w 6400800"/>
              <a:gd name="connsiteY1844" fmla="*/ 161449 h 514350"/>
              <a:gd name="connsiteX1845" fmla="*/ 2702719 w 6400800"/>
              <a:gd name="connsiteY1845" fmla="*/ 159544 h 514350"/>
              <a:gd name="connsiteX1846" fmla="*/ 2700814 w 6400800"/>
              <a:gd name="connsiteY1846" fmla="*/ 159544 h 514350"/>
              <a:gd name="connsiteX1847" fmla="*/ 2700814 w 6400800"/>
              <a:gd name="connsiteY1847" fmla="*/ 161449 h 514350"/>
              <a:gd name="connsiteX1848" fmla="*/ 2697004 w 6400800"/>
              <a:gd name="connsiteY1848" fmla="*/ 193834 h 514350"/>
              <a:gd name="connsiteX1849" fmla="*/ 2693194 w 6400800"/>
              <a:gd name="connsiteY1849" fmla="*/ 181451 h 514350"/>
              <a:gd name="connsiteX1850" fmla="*/ 2697004 w 6400800"/>
              <a:gd name="connsiteY1850" fmla="*/ 198596 h 514350"/>
              <a:gd name="connsiteX1851" fmla="*/ 2697004 w 6400800"/>
              <a:gd name="connsiteY1851" fmla="*/ 198596 h 514350"/>
              <a:gd name="connsiteX1852" fmla="*/ 2696051 w 6400800"/>
              <a:gd name="connsiteY1852" fmla="*/ 236696 h 514350"/>
              <a:gd name="connsiteX1853" fmla="*/ 2697004 w 6400800"/>
              <a:gd name="connsiteY1853" fmla="*/ 262414 h 514350"/>
              <a:gd name="connsiteX1854" fmla="*/ 2697004 w 6400800"/>
              <a:gd name="connsiteY1854" fmla="*/ 263366 h 514350"/>
              <a:gd name="connsiteX1855" fmla="*/ 2696051 w 6400800"/>
              <a:gd name="connsiteY1855" fmla="*/ 265271 h 514350"/>
              <a:gd name="connsiteX1856" fmla="*/ 2694146 w 6400800"/>
              <a:gd name="connsiteY1856" fmla="*/ 261461 h 514350"/>
              <a:gd name="connsiteX1857" fmla="*/ 2685574 w 6400800"/>
              <a:gd name="connsiteY1857" fmla="*/ 246221 h 514350"/>
              <a:gd name="connsiteX1858" fmla="*/ 2677954 w 6400800"/>
              <a:gd name="connsiteY1858" fmla="*/ 210979 h 514350"/>
              <a:gd name="connsiteX1859" fmla="*/ 2676049 w 6400800"/>
              <a:gd name="connsiteY1859" fmla="*/ 200501 h 514350"/>
              <a:gd name="connsiteX1860" fmla="*/ 2681764 w 6400800"/>
              <a:gd name="connsiteY1860" fmla="*/ 173831 h 514350"/>
              <a:gd name="connsiteX1861" fmla="*/ 2687479 w 6400800"/>
              <a:gd name="connsiteY1861" fmla="*/ 144304 h 514350"/>
              <a:gd name="connsiteX1862" fmla="*/ 2691289 w 6400800"/>
              <a:gd name="connsiteY1862" fmla="*/ 118586 h 514350"/>
              <a:gd name="connsiteX1863" fmla="*/ 2683669 w 6400800"/>
              <a:gd name="connsiteY1863" fmla="*/ 143351 h 514350"/>
              <a:gd name="connsiteX1864" fmla="*/ 2677954 w 6400800"/>
              <a:gd name="connsiteY1864" fmla="*/ 162401 h 514350"/>
              <a:gd name="connsiteX1865" fmla="*/ 2673191 w 6400800"/>
              <a:gd name="connsiteY1865" fmla="*/ 176689 h 514350"/>
              <a:gd name="connsiteX1866" fmla="*/ 2673191 w 6400800"/>
              <a:gd name="connsiteY1866" fmla="*/ 177641 h 514350"/>
              <a:gd name="connsiteX1867" fmla="*/ 2672239 w 6400800"/>
              <a:gd name="connsiteY1867" fmla="*/ 173831 h 514350"/>
              <a:gd name="connsiteX1868" fmla="*/ 2666524 w 6400800"/>
              <a:gd name="connsiteY1868" fmla="*/ 146209 h 514350"/>
              <a:gd name="connsiteX1869" fmla="*/ 2661761 w 6400800"/>
              <a:gd name="connsiteY1869" fmla="*/ 121444 h 514350"/>
              <a:gd name="connsiteX1870" fmla="*/ 2662714 w 6400800"/>
              <a:gd name="connsiteY1870" fmla="*/ 146209 h 514350"/>
              <a:gd name="connsiteX1871" fmla="*/ 2666524 w 6400800"/>
              <a:gd name="connsiteY1871" fmla="*/ 196691 h 514350"/>
              <a:gd name="connsiteX1872" fmla="*/ 2665571 w 6400800"/>
              <a:gd name="connsiteY1872" fmla="*/ 200501 h 514350"/>
              <a:gd name="connsiteX1873" fmla="*/ 2664619 w 6400800"/>
              <a:gd name="connsiteY1873" fmla="*/ 204311 h 514350"/>
              <a:gd name="connsiteX1874" fmla="*/ 2649379 w 6400800"/>
              <a:gd name="connsiteY1874" fmla="*/ 174784 h 514350"/>
              <a:gd name="connsiteX1875" fmla="*/ 2634139 w 6400800"/>
              <a:gd name="connsiteY1875" fmla="*/ 141446 h 514350"/>
              <a:gd name="connsiteX1876" fmla="*/ 2646521 w 6400800"/>
              <a:gd name="connsiteY1876" fmla="*/ 176689 h 514350"/>
              <a:gd name="connsiteX1877" fmla="*/ 2661761 w 6400800"/>
              <a:gd name="connsiteY1877" fmla="*/ 214789 h 514350"/>
              <a:gd name="connsiteX1878" fmla="*/ 2660809 w 6400800"/>
              <a:gd name="connsiteY1878" fmla="*/ 216694 h 514350"/>
              <a:gd name="connsiteX1879" fmla="*/ 2652236 w 6400800"/>
              <a:gd name="connsiteY1879" fmla="*/ 201454 h 514350"/>
              <a:gd name="connsiteX1880" fmla="*/ 2648426 w 6400800"/>
              <a:gd name="connsiteY1880" fmla="*/ 196691 h 514350"/>
              <a:gd name="connsiteX1881" fmla="*/ 2651284 w 6400800"/>
              <a:gd name="connsiteY1881" fmla="*/ 202406 h 514350"/>
              <a:gd name="connsiteX1882" fmla="*/ 2657951 w 6400800"/>
              <a:gd name="connsiteY1882" fmla="*/ 218599 h 514350"/>
              <a:gd name="connsiteX1883" fmla="*/ 2658904 w 6400800"/>
              <a:gd name="connsiteY1883" fmla="*/ 223361 h 514350"/>
              <a:gd name="connsiteX1884" fmla="*/ 2657951 w 6400800"/>
              <a:gd name="connsiteY1884" fmla="*/ 226219 h 514350"/>
              <a:gd name="connsiteX1885" fmla="*/ 2647474 w 6400800"/>
              <a:gd name="connsiteY1885" fmla="*/ 193834 h 514350"/>
              <a:gd name="connsiteX1886" fmla="*/ 2638901 w 6400800"/>
              <a:gd name="connsiteY1886" fmla="*/ 169069 h 514350"/>
              <a:gd name="connsiteX1887" fmla="*/ 2631281 w 6400800"/>
              <a:gd name="connsiteY1887" fmla="*/ 147161 h 514350"/>
              <a:gd name="connsiteX1888" fmla="*/ 2635091 w 6400800"/>
              <a:gd name="connsiteY1888" fmla="*/ 170021 h 514350"/>
              <a:gd name="connsiteX1889" fmla="*/ 2647474 w 6400800"/>
              <a:gd name="connsiteY1889" fmla="*/ 230029 h 514350"/>
              <a:gd name="connsiteX1890" fmla="*/ 2651284 w 6400800"/>
              <a:gd name="connsiteY1890" fmla="*/ 247174 h 514350"/>
              <a:gd name="connsiteX1891" fmla="*/ 2642711 w 6400800"/>
              <a:gd name="connsiteY1891" fmla="*/ 273844 h 514350"/>
              <a:gd name="connsiteX1892" fmla="*/ 2640806 w 6400800"/>
              <a:gd name="connsiteY1892" fmla="*/ 270034 h 514350"/>
              <a:gd name="connsiteX1893" fmla="*/ 2639854 w 6400800"/>
              <a:gd name="connsiteY1893" fmla="*/ 268129 h 514350"/>
              <a:gd name="connsiteX1894" fmla="*/ 2643664 w 6400800"/>
              <a:gd name="connsiteY1894" fmla="*/ 220504 h 514350"/>
              <a:gd name="connsiteX1895" fmla="*/ 2636996 w 6400800"/>
              <a:gd name="connsiteY1895" fmla="*/ 247174 h 514350"/>
              <a:gd name="connsiteX1896" fmla="*/ 2636044 w 6400800"/>
              <a:gd name="connsiteY1896" fmla="*/ 204311 h 514350"/>
              <a:gd name="connsiteX1897" fmla="*/ 2630329 w 6400800"/>
              <a:gd name="connsiteY1897" fmla="*/ 240506 h 514350"/>
              <a:gd name="connsiteX1898" fmla="*/ 2623661 w 6400800"/>
              <a:gd name="connsiteY1898" fmla="*/ 206216 h 514350"/>
              <a:gd name="connsiteX1899" fmla="*/ 2610326 w 6400800"/>
              <a:gd name="connsiteY1899" fmla="*/ 147161 h 514350"/>
              <a:gd name="connsiteX1900" fmla="*/ 2615089 w 6400800"/>
              <a:gd name="connsiteY1900" fmla="*/ 137636 h 514350"/>
              <a:gd name="connsiteX1901" fmla="*/ 2610326 w 6400800"/>
              <a:gd name="connsiteY1901" fmla="*/ 145256 h 514350"/>
              <a:gd name="connsiteX1902" fmla="*/ 2609374 w 6400800"/>
              <a:gd name="connsiteY1902" fmla="*/ 143351 h 514350"/>
              <a:gd name="connsiteX1903" fmla="*/ 2603659 w 6400800"/>
              <a:gd name="connsiteY1903" fmla="*/ 119539 h 514350"/>
              <a:gd name="connsiteX1904" fmla="*/ 2605564 w 6400800"/>
              <a:gd name="connsiteY1904" fmla="*/ 144304 h 514350"/>
              <a:gd name="connsiteX1905" fmla="*/ 2606516 w 6400800"/>
              <a:gd name="connsiteY1905" fmla="*/ 150971 h 514350"/>
              <a:gd name="connsiteX1906" fmla="*/ 2600801 w 6400800"/>
              <a:gd name="connsiteY1906" fmla="*/ 158591 h 514350"/>
              <a:gd name="connsiteX1907" fmla="*/ 2589371 w 6400800"/>
              <a:gd name="connsiteY1907" fmla="*/ 175736 h 514350"/>
              <a:gd name="connsiteX1908" fmla="*/ 2588419 w 6400800"/>
              <a:gd name="connsiteY1908" fmla="*/ 171926 h 514350"/>
              <a:gd name="connsiteX1909" fmla="*/ 2583656 w 6400800"/>
              <a:gd name="connsiteY1909" fmla="*/ 147161 h 514350"/>
              <a:gd name="connsiteX1910" fmla="*/ 2584609 w 6400800"/>
              <a:gd name="connsiteY1910" fmla="*/ 171926 h 514350"/>
              <a:gd name="connsiteX1911" fmla="*/ 2585561 w 6400800"/>
              <a:gd name="connsiteY1911" fmla="*/ 182404 h 514350"/>
              <a:gd name="connsiteX1912" fmla="*/ 2585561 w 6400800"/>
              <a:gd name="connsiteY1912" fmla="*/ 182404 h 514350"/>
              <a:gd name="connsiteX1913" fmla="*/ 2576036 w 6400800"/>
              <a:gd name="connsiteY1913" fmla="*/ 198596 h 514350"/>
              <a:gd name="connsiteX1914" fmla="*/ 2574131 w 6400800"/>
              <a:gd name="connsiteY1914" fmla="*/ 177641 h 514350"/>
              <a:gd name="connsiteX1915" fmla="*/ 2573179 w 6400800"/>
              <a:gd name="connsiteY1915" fmla="*/ 157639 h 514350"/>
              <a:gd name="connsiteX1916" fmla="*/ 2571274 w 6400800"/>
              <a:gd name="connsiteY1916" fmla="*/ 170974 h 514350"/>
              <a:gd name="connsiteX1917" fmla="*/ 2571274 w 6400800"/>
              <a:gd name="connsiteY1917" fmla="*/ 170021 h 514350"/>
              <a:gd name="connsiteX1918" fmla="*/ 2569369 w 6400800"/>
              <a:gd name="connsiteY1918" fmla="*/ 149066 h 514350"/>
              <a:gd name="connsiteX1919" fmla="*/ 2568416 w 6400800"/>
              <a:gd name="connsiteY1919" fmla="*/ 130016 h 514350"/>
              <a:gd name="connsiteX1920" fmla="*/ 2567464 w 6400800"/>
              <a:gd name="connsiteY1920" fmla="*/ 99536 h 514350"/>
              <a:gd name="connsiteX1921" fmla="*/ 2566511 w 6400800"/>
              <a:gd name="connsiteY1921" fmla="*/ 72866 h 514350"/>
              <a:gd name="connsiteX1922" fmla="*/ 2562701 w 6400800"/>
              <a:gd name="connsiteY1922" fmla="*/ 99536 h 514350"/>
              <a:gd name="connsiteX1923" fmla="*/ 2560796 w 6400800"/>
              <a:gd name="connsiteY1923" fmla="*/ 130016 h 514350"/>
              <a:gd name="connsiteX1924" fmla="*/ 2559844 w 6400800"/>
              <a:gd name="connsiteY1924" fmla="*/ 149066 h 514350"/>
              <a:gd name="connsiteX1925" fmla="*/ 2559844 w 6400800"/>
              <a:gd name="connsiteY1925" fmla="*/ 170021 h 514350"/>
              <a:gd name="connsiteX1926" fmla="*/ 2560796 w 6400800"/>
              <a:gd name="connsiteY1926" fmla="*/ 195739 h 514350"/>
              <a:gd name="connsiteX1927" fmla="*/ 2558891 w 6400800"/>
              <a:gd name="connsiteY1927" fmla="*/ 191929 h 514350"/>
              <a:gd name="connsiteX1928" fmla="*/ 2561749 w 6400800"/>
              <a:gd name="connsiteY1928" fmla="*/ 200501 h 514350"/>
              <a:gd name="connsiteX1929" fmla="*/ 2562701 w 6400800"/>
              <a:gd name="connsiteY1929" fmla="*/ 217646 h 514350"/>
              <a:gd name="connsiteX1930" fmla="*/ 2562701 w 6400800"/>
              <a:gd name="connsiteY1930" fmla="*/ 223361 h 514350"/>
              <a:gd name="connsiteX1931" fmla="*/ 2551271 w 6400800"/>
              <a:gd name="connsiteY1931" fmla="*/ 247174 h 514350"/>
              <a:gd name="connsiteX1932" fmla="*/ 2549366 w 6400800"/>
              <a:gd name="connsiteY1932" fmla="*/ 230029 h 514350"/>
              <a:gd name="connsiteX1933" fmla="*/ 2555081 w 6400800"/>
              <a:gd name="connsiteY1933" fmla="*/ 212884 h 514350"/>
              <a:gd name="connsiteX1934" fmla="*/ 2546509 w 6400800"/>
              <a:gd name="connsiteY1934" fmla="*/ 228124 h 514350"/>
              <a:gd name="connsiteX1935" fmla="*/ 2547461 w 6400800"/>
              <a:gd name="connsiteY1935" fmla="*/ 222409 h 514350"/>
              <a:gd name="connsiteX1936" fmla="*/ 2553176 w 6400800"/>
              <a:gd name="connsiteY1936" fmla="*/ 196691 h 514350"/>
              <a:gd name="connsiteX1937" fmla="*/ 2543651 w 6400800"/>
              <a:gd name="connsiteY1937" fmla="*/ 221456 h 514350"/>
              <a:gd name="connsiteX1938" fmla="*/ 2536984 w 6400800"/>
              <a:gd name="connsiteY1938" fmla="*/ 246221 h 514350"/>
              <a:gd name="connsiteX1939" fmla="*/ 2536984 w 6400800"/>
              <a:gd name="connsiteY1939" fmla="*/ 244316 h 514350"/>
              <a:gd name="connsiteX1940" fmla="*/ 2534126 w 6400800"/>
              <a:gd name="connsiteY1940" fmla="*/ 221456 h 514350"/>
              <a:gd name="connsiteX1941" fmla="*/ 2533174 w 6400800"/>
              <a:gd name="connsiteY1941" fmla="*/ 244316 h 514350"/>
              <a:gd name="connsiteX1942" fmla="*/ 2533174 w 6400800"/>
              <a:gd name="connsiteY1942" fmla="*/ 250984 h 514350"/>
              <a:gd name="connsiteX1943" fmla="*/ 2532221 w 6400800"/>
              <a:gd name="connsiteY1943" fmla="*/ 245269 h 514350"/>
              <a:gd name="connsiteX1944" fmla="*/ 2524601 w 6400800"/>
              <a:gd name="connsiteY1944" fmla="*/ 213836 h 514350"/>
              <a:gd name="connsiteX1945" fmla="*/ 2517934 w 6400800"/>
              <a:gd name="connsiteY1945" fmla="*/ 190024 h 514350"/>
              <a:gd name="connsiteX1946" fmla="*/ 2511266 w 6400800"/>
              <a:gd name="connsiteY1946" fmla="*/ 169069 h 514350"/>
              <a:gd name="connsiteX1947" fmla="*/ 2514124 w 6400800"/>
              <a:gd name="connsiteY1947" fmla="*/ 190976 h 514350"/>
              <a:gd name="connsiteX1948" fmla="*/ 2516981 w 6400800"/>
              <a:gd name="connsiteY1948" fmla="*/ 215741 h 514350"/>
              <a:gd name="connsiteX1949" fmla="*/ 2520791 w 6400800"/>
              <a:gd name="connsiteY1949" fmla="*/ 248126 h 514350"/>
              <a:gd name="connsiteX1950" fmla="*/ 2523649 w 6400800"/>
              <a:gd name="connsiteY1950" fmla="*/ 277654 h 514350"/>
              <a:gd name="connsiteX1951" fmla="*/ 2521744 w 6400800"/>
              <a:gd name="connsiteY1951" fmla="*/ 282416 h 514350"/>
              <a:gd name="connsiteX1952" fmla="*/ 2516981 w 6400800"/>
              <a:gd name="connsiteY1952" fmla="*/ 263366 h 514350"/>
              <a:gd name="connsiteX1953" fmla="*/ 2511266 w 6400800"/>
              <a:gd name="connsiteY1953" fmla="*/ 243364 h 514350"/>
              <a:gd name="connsiteX1954" fmla="*/ 2513171 w 6400800"/>
              <a:gd name="connsiteY1954" fmla="*/ 264319 h 514350"/>
              <a:gd name="connsiteX1955" fmla="*/ 2514124 w 6400800"/>
              <a:gd name="connsiteY1955" fmla="*/ 277654 h 514350"/>
              <a:gd name="connsiteX1956" fmla="*/ 2504599 w 6400800"/>
              <a:gd name="connsiteY1956" fmla="*/ 256699 h 514350"/>
              <a:gd name="connsiteX1957" fmla="*/ 2504599 w 6400800"/>
              <a:gd name="connsiteY1957" fmla="*/ 253841 h 514350"/>
              <a:gd name="connsiteX1958" fmla="*/ 2503646 w 6400800"/>
              <a:gd name="connsiteY1958" fmla="*/ 255746 h 514350"/>
              <a:gd name="connsiteX1959" fmla="*/ 2497931 w 6400800"/>
              <a:gd name="connsiteY1959" fmla="*/ 243364 h 514350"/>
              <a:gd name="connsiteX1960" fmla="*/ 2502694 w 6400800"/>
              <a:gd name="connsiteY1960" fmla="*/ 259556 h 514350"/>
              <a:gd name="connsiteX1961" fmla="*/ 2499836 w 6400800"/>
              <a:gd name="connsiteY1961" fmla="*/ 267176 h 514350"/>
              <a:gd name="connsiteX1962" fmla="*/ 2498884 w 6400800"/>
              <a:gd name="connsiteY1962" fmla="*/ 270034 h 514350"/>
              <a:gd name="connsiteX1963" fmla="*/ 2494121 w 6400800"/>
              <a:gd name="connsiteY1963" fmla="*/ 223361 h 514350"/>
              <a:gd name="connsiteX1964" fmla="*/ 2496026 w 6400800"/>
              <a:gd name="connsiteY1964" fmla="*/ 220504 h 514350"/>
              <a:gd name="connsiteX1965" fmla="*/ 2506504 w 6400800"/>
              <a:gd name="connsiteY1965" fmla="*/ 203359 h 514350"/>
              <a:gd name="connsiteX1966" fmla="*/ 2510314 w 6400800"/>
              <a:gd name="connsiteY1966" fmla="*/ 197644 h 514350"/>
              <a:gd name="connsiteX1967" fmla="*/ 2505551 w 6400800"/>
              <a:gd name="connsiteY1967" fmla="*/ 203359 h 514350"/>
              <a:gd name="connsiteX1968" fmla="*/ 2493169 w 6400800"/>
              <a:gd name="connsiteY1968" fmla="*/ 217646 h 514350"/>
              <a:gd name="connsiteX1969" fmla="*/ 2493169 w 6400800"/>
              <a:gd name="connsiteY1969" fmla="*/ 216694 h 514350"/>
              <a:gd name="connsiteX1970" fmla="*/ 2491264 w 6400800"/>
              <a:gd name="connsiteY1970" fmla="*/ 196691 h 514350"/>
              <a:gd name="connsiteX1971" fmla="*/ 2501741 w 6400800"/>
              <a:gd name="connsiteY1971" fmla="*/ 183356 h 514350"/>
              <a:gd name="connsiteX1972" fmla="*/ 2490311 w 6400800"/>
              <a:gd name="connsiteY1972" fmla="*/ 192881 h 514350"/>
              <a:gd name="connsiteX1973" fmla="*/ 2489359 w 6400800"/>
              <a:gd name="connsiteY1973" fmla="*/ 176689 h 514350"/>
              <a:gd name="connsiteX1974" fmla="*/ 2497931 w 6400800"/>
              <a:gd name="connsiteY1974" fmla="*/ 165259 h 514350"/>
              <a:gd name="connsiteX1975" fmla="*/ 2502694 w 6400800"/>
              <a:gd name="connsiteY1975" fmla="*/ 159544 h 514350"/>
              <a:gd name="connsiteX1976" fmla="*/ 2496979 w 6400800"/>
              <a:gd name="connsiteY1976" fmla="*/ 164306 h 514350"/>
              <a:gd name="connsiteX1977" fmla="*/ 2489359 w 6400800"/>
              <a:gd name="connsiteY1977" fmla="*/ 171926 h 514350"/>
              <a:gd name="connsiteX1978" fmla="*/ 2488406 w 6400800"/>
              <a:gd name="connsiteY1978" fmla="*/ 153829 h 514350"/>
              <a:gd name="connsiteX1979" fmla="*/ 2487454 w 6400800"/>
              <a:gd name="connsiteY1979" fmla="*/ 135731 h 514350"/>
              <a:gd name="connsiteX1980" fmla="*/ 2494121 w 6400800"/>
              <a:gd name="connsiteY1980" fmla="*/ 125254 h 514350"/>
              <a:gd name="connsiteX1981" fmla="*/ 2487454 w 6400800"/>
              <a:gd name="connsiteY1981" fmla="*/ 132874 h 514350"/>
              <a:gd name="connsiteX1982" fmla="*/ 2487454 w 6400800"/>
              <a:gd name="connsiteY1982" fmla="*/ 129064 h 514350"/>
              <a:gd name="connsiteX1983" fmla="*/ 2486501 w 6400800"/>
              <a:gd name="connsiteY1983" fmla="*/ 132874 h 514350"/>
              <a:gd name="connsiteX1984" fmla="*/ 2475071 w 6400800"/>
              <a:gd name="connsiteY1984" fmla="*/ 146209 h 514350"/>
              <a:gd name="connsiteX1985" fmla="*/ 2455069 w 6400800"/>
              <a:gd name="connsiteY1985" fmla="*/ 171926 h 514350"/>
              <a:gd name="connsiteX1986" fmla="*/ 2442686 w 6400800"/>
              <a:gd name="connsiteY1986" fmla="*/ 188119 h 514350"/>
              <a:gd name="connsiteX1987" fmla="*/ 2433161 w 6400800"/>
              <a:gd name="connsiteY1987" fmla="*/ 203359 h 514350"/>
              <a:gd name="connsiteX1988" fmla="*/ 2432209 w 6400800"/>
              <a:gd name="connsiteY1988" fmla="*/ 191929 h 514350"/>
              <a:gd name="connsiteX1989" fmla="*/ 2425541 w 6400800"/>
              <a:gd name="connsiteY1989" fmla="*/ 110966 h 514350"/>
              <a:gd name="connsiteX1990" fmla="*/ 2424589 w 6400800"/>
              <a:gd name="connsiteY1990" fmla="*/ 88106 h 514350"/>
              <a:gd name="connsiteX1991" fmla="*/ 2424589 w 6400800"/>
              <a:gd name="connsiteY1991" fmla="*/ 80486 h 514350"/>
              <a:gd name="connsiteX1992" fmla="*/ 2423636 w 6400800"/>
              <a:gd name="connsiteY1992" fmla="*/ 88106 h 514350"/>
              <a:gd name="connsiteX1993" fmla="*/ 2421731 w 6400800"/>
              <a:gd name="connsiteY1993" fmla="*/ 110966 h 514350"/>
              <a:gd name="connsiteX1994" fmla="*/ 2420779 w 6400800"/>
              <a:gd name="connsiteY1994" fmla="*/ 146209 h 514350"/>
              <a:gd name="connsiteX1995" fmla="*/ 2421731 w 6400800"/>
              <a:gd name="connsiteY1995" fmla="*/ 191929 h 514350"/>
              <a:gd name="connsiteX1996" fmla="*/ 2422684 w 6400800"/>
              <a:gd name="connsiteY1996" fmla="*/ 220504 h 514350"/>
              <a:gd name="connsiteX1997" fmla="*/ 2405539 w 6400800"/>
              <a:gd name="connsiteY1997" fmla="*/ 250031 h 514350"/>
              <a:gd name="connsiteX1998" fmla="*/ 2401729 w 6400800"/>
              <a:gd name="connsiteY1998" fmla="*/ 256699 h 514350"/>
              <a:gd name="connsiteX1999" fmla="*/ 2400776 w 6400800"/>
              <a:gd name="connsiteY1999" fmla="*/ 255746 h 514350"/>
              <a:gd name="connsiteX2000" fmla="*/ 2392204 w 6400800"/>
              <a:gd name="connsiteY2000" fmla="*/ 233839 h 514350"/>
              <a:gd name="connsiteX2001" fmla="*/ 2385536 w 6400800"/>
              <a:gd name="connsiteY2001" fmla="*/ 170974 h 514350"/>
              <a:gd name="connsiteX2002" fmla="*/ 2382679 w 6400800"/>
              <a:gd name="connsiteY2002" fmla="*/ 150971 h 514350"/>
              <a:gd name="connsiteX2003" fmla="*/ 2384584 w 6400800"/>
              <a:gd name="connsiteY2003" fmla="*/ 140494 h 514350"/>
              <a:gd name="connsiteX2004" fmla="*/ 2382679 w 6400800"/>
              <a:gd name="connsiteY2004" fmla="*/ 135731 h 514350"/>
              <a:gd name="connsiteX2005" fmla="*/ 2390299 w 6400800"/>
              <a:gd name="connsiteY2005" fmla="*/ 114776 h 514350"/>
              <a:gd name="connsiteX2006" fmla="*/ 2427446 w 6400800"/>
              <a:gd name="connsiteY2006" fmla="*/ 12859 h 514350"/>
              <a:gd name="connsiteX2007" fmla="*/ 2380774 w 6400800"/>
              <a:gd name="connsiteY2007" fmla="*/ 110014 h 514350"/>
              <a:gd name="connsiteX2008" fmla="*/ 2358866 w 6400800"/>
              <a:gd name="connsiteY2008" fmla="*/ 157639 h 514350"/>
              <a:gd name="connsiteX2009" fmla="*/ 2355056 w 6400800"/>
              <a:gd name="connsiteY2009" fmla="*/ 166211 h 514350"/>
              <a:gd name="connsiteX2010" fmla="*/ 2357914 w 6400800"/>
              <a:gd name="connsiteY2010" fmla="*/ 155734 h 514350"/>
              <a:gd name="connsiteX2011" fmla="*/ 2362676 w 6400800"/>
              <a:gd name="connsiteY2011" fmla="*/ 132874 h 514350"/>
              <a:gd name="connsiteX2012" fmla="*/ 2354104 w 6400800"/>
              <a:gd name="connsiteY2012" fmla="*/ 154781 h 514350"/>
              <a:gd name="connsiteX2013" fmla="*/ 2344579 w 6400800"/>
              <a:gd name="connsiteY2013" fmla="*/ 179546 h 514350"/>
              <a:gd name="connsiteX2014" fmla="*/ 2334101 w 6400800"/>
              <a:gd name="connsiteY2014" fmla="*/ 211931 h 514350"/>
              <a:gd name="connsiteX2015" fmla="*/ 2334101 w 6400800"/>
              <a:gd name="connsiteY2015" fmla="*/ 211931 h 514350"/>
              <a:gd name="connsiteX2016" fmla="*/ 2340769 w 6400800"/>
              <a:gd name="connsiteY2016" fmla="*/ 171926 h 514350"/>
              <a:gd name="connsiteX2017" fmla="*/ 2347436 w 6400800"/>
              <a:gd name="connsiteY2017" fmla="*/ 130969 h 514350"/>
              <a:gd name="connsiteX2018" fmla="*/ 2354104 w 6400800"/>
              <a:gd name="connsiteY2018" fmla="*/ 99536 h 514350"/>
              <a:gd name="connsiteX2019" fmla="*/ 2358866 w 6400800"/>
              <a:gd name="connsiteY2019" fmla="*/ 71914 h 514350"/>
              <a:gd name="connsiteX2020" fmla="*/ 2350294 w 6400800"/>
              <a:gd name="connsiteY2020" fmla="*/ 98584 h 514350"/>
              <a:gd name="connsiteX2021" fmla="*/ 2340769 w 6400800"/>
              <a:gd name="connsiteY2021" fmla="*/ 129064 h 514350"/>
              <a:gd name="connsiteX2022" fmla="*/ 2330291 w 6400800"/>
              <a:gd name="connsiteY2022" fmla="*/ 170021 h 514350"/>
              <a:gd name="connsiteX2023" fmla="*/ 2324576 w 6400800"/>
              <a:gd name="connsiteY2023" fmla="*/ 193834 h 514350"/>
              <a:gd name="connsiteX2024" fmla="*/ 2320766 w 6400800"/>
              <a:gd name="connsiteY2024" fmla="*/ 185261 h 514350"/>
              <a:gd name="connsiteX2025" fmla="*/ 2326481 w 6400800"/>
              <a:gd name="connsiteY2025" fmla="*/ 157639 h 514350"/>
              <a:gd name="connsiteX2026" fmla="*/ 2318861 w 6400800"/>
              <a:gd name="connsiteY2026" fmla="*/ 179546 h 514350"/>
              <a:gd name="connsiteX2027" fmla="*/ 2315051 w 6400800"/>
              <a:gd name="connsiteY2027" fmla="*/ 170974 h 514350"/>
              <a:gd name="connsiteX2028" fmla="*/ 2317909 w 6400800"/>
              <a:gd name="connsiteY2028" fmla="*/ 181451 h 514350"/>
              <a:gd name="connsiteX2029" fmla="*/ 2313146 w 6400800"/>
              <a:gd name="connsiteY2029" fmla="*/ 193834 h 514350"/>
              <a:gd name="connsiteX2030" fmla="*/ 2311241 w 6400800"/>
              <a:gd name="connsiteY2030" fmla="*/ 190976 h 514350"/>
              <a:gd name="connsiteX2031" fmla="*/ 2314099 w 6400800"/>
              <a:gd name="connsiteY2031" fmla="*/ 141446 h 514350"/>
              <a:gd name="connsiteX2032" fmla="*/ 2298859 w 6400800"/>
              <a:gd name="connsiteY2032" fmla="*/ 202406 h 514350"/>
              <a:gd name="connsiteX2033" fmla="*/ 2292191 w 6400800"/>
              <a:gd name="connsiteY2033" fmla="*/ 231934 h 514350"/>
              <a:gd name="connsiteX2034" fmla="*/ 2289334 w 6400800"/>
              <a:gd name="connsiteY2034" fmla="*/ 250031 h 514350"/>
              <a:gd name="connsiteX2035" fmla="*/ 2285524 w 6400800"/>
              <a:gd name="connsiteY2035" fmla="*/ 259556 h 514350"/>
              <a:gd name="connsiteX2036" fmla="*/ 2275999 w 6400800"/>
              <a:gd name="connsiteY2036" fmla="*/ 287179 h 514350"/>
              <a:gd name="connsiteX2037" fmla="*/ 2275999 w 6400800"/>
              <a:gd name="connsiteY2037" fmla="*/ 288131 h 514350"/>
              <a:gd name="connsiteX2038" fmla="*/ 2275999 w 6400800"/>
              <a:gd name="connsiteY2038" fmla="*/ 282416 h 514350"/>
              <a:gd name="connsiteX2039" fmla="*/ 2276951 w 6400800"/>
              <a:gd name="connsiteY2039" fmla="*/ 265271 h 514350"/>
              <a:gd name="connsiteX2040" fmla="*/ 2272189 w 6400800"/>
              <a:gd name="connsiteY2040" fmla="*/ 281464 h 514350"/>
              <a:gd name="connsiteX2041" fmla="*/ 2269331 w 6400800"/>
              <a:gd name="connsiteY2041" fmla="*/ 290989 h 514350"/>
              <a:gd name="connsiteX2042" fmla="*/ 2269331 w 6400800"/>
              <a:gd name="connsiteY2042" fmla="*/ 290989 h 514350"/>
              <a:gd name="connsiteX2043" fmla="*/ 2269331 w 6400800"/>
              <a:gd name="connsiteY2043" fmla="*/ 261461 h 514350"/>
              <a:gd name="connsiteX2044" fmla="*/ 2270284 w 6400800"/>
              <a:gd name="connsiteY2044" fmla="*/ 238601 h 514350"/>
              <a:gd name="connsiteX2045" fmla="*/ 2272189 w 6400800"/>
              <a:gd name="connsiteY2045" fmla="*/ 225266 h 514350"/>
              <a:gd name="connsiteX2046" fmla="*/ 2275999 w 6400800"/>
              <a:gd name="connsiteY2046" fmla="*/ 210979 h 514350"/>
              <a:gd name="connsiteX2047" fmla="*/ 2266474 w 6400800"/>
              <a:gd name="connsiteY2047" fmla="*/ 232886 h 514350"/>
              <a:gd name="connsiteX2048" fmla="*/ 2267426 w 6400800"/>
              <a:gd name="connsiteY2048" fmla="*/ 228124 h 514350"/>
              <a:gd name="connsiteX2049" fmla="*/ 2263616 w 6400800"/>
              <a:gd name="connsiteY2049" fmla="*/ 235744 h 514350"/>
              <a:gd name="connsiteX2050" fmla="*/ 2265521 w 6400800"/>
              <a:gd name="connsiteY2050" fmla="*/ 220504 h 514350"/>
              <a:gd name="connsiteX2051" fmla="*/ 2256949 w 6400800"/>
              <a:gd name="connsiteY2051" fmla="*/ 247174 h 514350"/>
              <a:gd name="connsiteX2052" fmla="*/ 2252186 w 6400800"/>
              <a:gd name="connsiteY2052" fmla="*/ 258604 h 514350"/>
              <a:gd name="connsiteX2053" fmla="*/ 2250281 w 6400800"/>
              <a:gd name="connsiteY2053" fmla="*/ 262414 h 514350"/>
              <a:gd name="connsiteX2054" fmla="*/ 2255044 w 6400800"/>
              <a:gd name="connsiteY2054" fmla="*/ 243364 h 514350"/>
              <a:gd name="connsiteX2055" fmla="*/ 2267426 w 6400800"/>
              <a:gd name="connsiteY2055" fmla="*/ 178594 h 514350"/>
              <a:gd name="connsiteX2056" fmla="*/ 2270284 w 6400800"/>
              <a:gd name="connsiteY2056" fmla="*/ 153829 h 514350"/>
              <a:gd name="connsiteX2057" fmla="*/ 2262664 w 6400800"/>
              <a:gd name="connsiteY2057" fmla="*/ 177641 h 514350"/>
              <a:gd name="connsiteX2058" fmla="*/ 2254091 w 6400800"/>
              <a:gd name="connsiteY2058" fmla="*/ 205264 h 514350"/>
              <a:gd name="connsiteX2059" fmla="*/ 2246471 w 6400800"/>
              <a:gd name="connsiteY2059" fmla="*/ 230981 h 514350"/>
              <a:gd name="connsiteX2060" fmla="*/ 2241709 w 6400800"/>
              <a:gd name="connsiteY2060" fmla="*/ 244316 h 514350"/>
              <a:gd name="connsiteX2061" fmla="*/ 2239804 w 6400800"/>
              <a:gd name="connsiteY2061" fmla="*/ 233839 h 514350"/>
              <a:gd name="connsiteX2062" fmla="*/ 2233136 w 6400800"/>
              <a:gd name="connsiteY2062" fmla="*/ 205264 h 514350"/>
              <a:gd name="connsiteX2063" fmla="*/ 2237899 w 6400800"/>
              <a:gd name="connsiteY2063" fmla="*/ 255746 h 514350"/>
              <a:gd name="connsiteX2064" fmla="*/ 2234089 w 6400800"/>
              <a:gd name="connsiteY2064" fmla="*/ 269081 h 514350"/>
              <a:gd name="connsiteX2065" fmla="*/ 2233136 w 6400800"/>
              <a:gd name="connsiteY2065" fmla="*/ 270034 h 514350"/>
              <a:gd name="connsiteX2066" fmla="*/ 2233136 w 6400800"/>
              <a:gd name="connsiteY2066" fmla="*/ 263366 h 514350"/>
              <a:gd name="connsiteX2067" fmla="*/ 2231231 w 6400800"/>
              <a:gd name="connsiteY2067" fmla="*/ 234791 h 514350"/>
              <a:gd name="connsiteX2068" fmla="*/ 2228374 w 6400800"/>
              <a:gd name="connsiteY2068" fmla="*/ 207169 h 514350"/>
              <a:gd name="connsiteX2069" fmla="*/ 2230279 w 6400800"/>
              <a:gd name="connsiteY2069" fmla="*/ 193834 h 514350"/>
              <a:gd name="connsiteX2070" fmla="*/ 2226469 w 6400800"/>
              <a:gd name="connsiteY2070" fmla="*/ 204311 h 514350"/>
              <a:gd name="connsiteX2071" fmla="*/ 2222659 w 6400800"/>
              <a:gd name="connsiteY2071" fmla="*/ 200501 h 514350"/>
              <a:gd name="connsiteX2072" fmla="*/ 2220754 w 6400800"/>
              <a:gd name="connsiteY2072" fmla="*/ 199549 h 514350"/>
              <a:gd name="connsiteX2073" fmla="*/ 2217896 w 6400800"/>
              <a:gd name="connsiteY2073" fmla="*/ 199549 h 514350"/>
              <a:gd name="connsiteX2074" fmla="*/ 2215039 w 6400800"/>
              <a:gd name="connsiteY2074" fmla="*/ 202406 h 514350"/>
              <a:gd name="connsiteX2075" fmla="*/ 2213134 w 6400800"/>
              <a:gd name="connsiteY2075" fmla="*/ 214789 h 514350"/>
              <a:gd name="connsiteX2076" fmla="*/ 2217896 w 6400800"/>
              <a:gd name="connsiteY2076" fmla="*/ 203359 h 514350"/>
              <a:gd name="connsiteX2077" fmla="*/ 2219801 w 6400800"/>
              <a:gd name="connsiteY2077" fmla="*/ 201454 h 514350"/>
              <a:gd name="connsiteX2078" fmla="*/ 2220754 w 6400800"/>
              <a:gd name="connsiteY2078" fmla="*/ 202406 h 514350"/>
              <a:gd name="connsiteX2079" fmla="*/ 2223611 w 6400800"/>
              <a:gd name="connsiteY2079" fmla="*/ 207169 h 514350"/>
              <a:gd name="connsiteX2080" fmla="*/ 2223611 w 6400800"/>
              <a:gd name="connsiteY2080" fmla="*/ 215741 h 514350"/>
              <a:gd name="connsiteX2081" fmla="*/ 2223611 w 6400800"/>
              <a:gd name="connsiteY2081" fmla="*/ 215741 h 514350"/>
              <a:gd name="connsiteX2082" fmla="*/ 2215991 w 6400800"/>
              <a:gd name="connsiteY2082" fmla="*/ 241459 h 514350"/>
              <a:gd name="connsiteX2083" fmla="*/ 2206466 w 6400800"/>
              <a:gd name="connsiteY2083" fmla="*/ 274796 h 514350"/>
              <a:gd name="connsiteX2084" fmla="*/ 2196941 w 6400800"/>
              <a:gd name="connsiteY2084" fmla="*/ 313849 h 514350"/>
              <a:gd name="connsiteX2085" fmla="*/ 2195989 w 6400800"/>
              <a:gd name="connsiteY2085" fmla="*/ 305276 h 514350"/>
              <a:gd name="connsiteX2086" fmla="*/ 2195036 w 6400800"/>
              <a:gd name="connsiteY2086" fmla="*/ 317659 h 514350"/>
              <a:gd name="connsiteX2087" fmla="*/ 2193131 w 6400800"/>
              <a:gd name="connsiteY2087" fmla="*/ 314801 h 514350"/>
              <a:gd name="connsiteX2088" fmla="*/ 2195036 w 6400800"/>
              <a:gd name="connsiteY2088" fmla="*/ 318611 h 514350"/>
              <a:gd name="connsiteX2089" fmla="*/ 2195036 w 6400800"/>
              <a:gd name="connsiteY2089" fmla="*/ 323374 h 514350"/>
              <a:gd name="connsiteX2090" fmla="*/ 2192179 w 6400800"/>
              <a:gd name="connsiteY2090" fmla="*/ 334804 h 514350"/>
              <a:gd name="connsiteX2091" fmla="*/ 2190274 w 6400800"/>
              <a:gd name="connsiteY2091" fmla="*/ 330994 h 514350"/>
              <a:gd name="connsiteX2092" fmla="*/ 2191226 w 6400800"/>
              <a:gd name="connsiteY2092" fmla="*/ 330041 h 514350"/>
              <a:gd name="connsiteX2093" fmla="*/ 2190274 w 6400800"/>
              <a:gd name="connsiteY2093" fmla="*/ 330994 h 514350"/>
              <a:gd name="connsiteX2094" fmla="*/ 2188369 w 6400800"/>
              <a:gd name="connsiteY2094" fmla="*/ 326231 h 514350"/>
              <a:gd name="connsiteX2095" fmla="*/ 2189321 w 6400800"/>
              <a:gd name="connsiteY2095" fmla="*/ 331946 h 514350"/>
              <a:gd name="connsiteX2096" fmla="*/ 2188369 w 6400800"/>
              <a:gd name="connsiteY2096" fmla="*/ 332899 h 514350"/>
              <a:gd name="connsiteX2097" fmla="*/ 2185511 w 6400800"/>
              <a:gd name="connsiteY2097" fmla="*/ 315754 h 514350"/>
              <a:gd name="connsiteX2098" fmla="*/ 2184559 w 6400800"/>
              <a:gd name="connsiteY2098" fmla="*/ 336709 h 514350"/>
              <a:gd name="connsiteX2099" fmla="*/ 2184559 w 6400800"/>
              <a:gd name="connsiteY2099" fmla="*/ 337661 h 514350"/>
              <a:gd name="connsiteX2100" fmla="*/ 2179796 w 6400800"/>
              <a:gd name="connsiteY2100" fmla="*/ 343376 h 514350"/>
              <a:gd name="connsiteX2101" fmla="*/ 2178844 w 6400800"/>
              <a:gd name="connsiteY2101" fmla="*/ 340519 h 514350"/>
              <a:gd name="connsiteX2102" fmla="*/ 2192179 w 6400800"/>
              <a:gd name="connsiteY2102" fmla="*/ 283369 h 514350"/>
              <a:gd name="connsiteX2103" fmla="*/ 2212181 w 6400800"/>
              <a:gd name="connsiteY2103" fmla="*/ 190024 h 514350"/>
              <a:gd name="connsiteX2104" fmla="*/ 2183606 w 6400800"/>
              <a:gd name="connsiteY2104" fmla="*/ 272891 h 514350"/>
              <a:gd name="connsiteX2105" fmla="*/ 2187416 w 6400800"/>
              <a:gd name="connsiteY2105" fmla="*/ 253841 h 514350"/>
              <a:gd name="connsiteX2106" fmla="*/ 2192179 w 6400800"/>
              <a:gd name="connsiteY2106" fmla="*/ 231934 h 514350"/>
              <a:gd name="connsiteX2107" fmla="*/ 2196941 w 6400800"/>
              <a:gd name="connsiteY2107" fmla="*/ 210026 h 514350"/>
              <a:gd name="connsiteX2108" fmla="*/ 2200751 w 6400800"/>
              <a:gd name="connsiteY2108" fmla="*/ 193834 h 514350"/>
              <a:gd name="connsiteX2109" fmla="*/ 2204561 w 6400800"/>
              <a:gd name="connsiteY2109" fmla="*/ 179546 h 514350"/>
              <a:gd name="connsiteX2110" fmla="*/ 2211229 w 6400800"/>
              <a:gd name="connsiteY2110" fmla="*/ 155734 h 514350"/>
              <a:gd name="connsiteX2111" fmla="*/ 2217896 w 6400800"/>
              <a:gd name="connsiteY2111" fmla="*/ 134779 h 514350"/>
              <a:gd name="connsiteX2112" fmla="*/ 2211229 w 6400800"/>
              <a:gd name="connsiteY2112" fmla="*/ 148114 h 514350"/>
              <a:gd name="connsiteX2113" fmla="*/ 2211229 w 6400800"/>
              <a:gd name="connsiteY2113" fmla="*/ 147161 h 514350"/>
              <a:gd name="connsiteX2114" fmla="*/ 2216944 w 6400800"/>
              <a:gd name="connsiteY2114" fmla="*/ 125254 h 514350"/>
              <a:gd name="connsiteX2115" fmla="*/ 2222659 w 6400800"/>
              <a:gd name="connsiteY2115" fmla="*/ 105251 h 514350"/>
              <a:gd name="connsiteX2116" fmla="*/ 2233136 w 6400800"/>
              <a:gd name="connsiteY2116" fmla="*/ 72866 h 514350"/>
              <a:gd name="connsiteX2117" fmla="*/ 2242661 w 6400800"/>
              <a:gd name="connsiteY2117" fmla="*/ 45244 h 514350"/>
              <a:gd name="connsiteX2118" fmla="*/ 2229326 w 6400800"/>
              <a:gd name="connsiteY2118" fmla="*/ 71914 h 514350"/>
              <a:gd name="connsiteX2119" fmla="*/ 2215991 w 6400800"/>
              <a:gd name="connsiteY2119" fmla="*/ 103346 h 514350"/>
              <a:gd name="connsiteX2120" fmla="*/ 2208371 w 6400800"/>
              <a:gd name="connsiteY2120" fmla="*/ 122396 h 514350"/>
              <a:gd name="connsiteX2121" fmla="*/ 2200751 w 6400800"/>
              <a:gd name="connsiteY2121" fmla="*/ 144304 h 514350"/>
              <a:gd name="connsiteX2122" fmla="*/ 2184559 w 6400800"/>
              <a:gd name="connsiteY2122" fmla="*/ 193834 h 514350"/>
              <a:gd name="connsiteX2123" fmla="*/ 2175034 w 6400800"/>
              <a:gd name="connsiteY2123" fmla="*/ 228124 h 514350"/>
              <a:gd name="connsiteX2124" fmla="*/ 2177891 w 6400800"/>
              <a:gd name="connsiteY2124" fmla="*/ 203359 h 514350"/>
              <a:gd name="connsiteX2125" fmla="*/ 2178844 w 6400800"/>
              <a:gd name="connsiteY2125" fmla="*/ 190024 h 514350"/>
              <a:gd name="connsiteX2126" fmla="*/ 2180749 w 6400800"/>
              <a:gd name="connsiteY2126" fmla="*/ 184309 h 514350"/>
              <a:gd name="connsiteX2127" fmla="*/ 2179796 w 6400800"/>
              <a:gd name="connsiteY2127" fmla="*/ 187166 h 514350"/>
              <a:gd name="connsiteX2128" fmla="*/ 2180749 w 6400800"/>
              <a:gd name="connsiteY2128" fmla="*/ 176689 h 514350"/>
              <a:gd name="connsiteX2129" fmla="*/ 2175986 w 6400800"/>
              <a:gd name="connsiteY2129" fmla="*/ 194786 h 514350"/>
              <a:gd name="connsiteX2130" fmla="*/ 2170271 w 6400800"/>
              <a:gd name="connsiteY2130" fmla="*/ 208121 h 514350"/>
              <a:gd name="connsiteX2131" fmla="*/ 2144554 w 6400800"/>
              <a:gd name="connsiteY2131" fmla="*/ 271939 h 514350"/>
              <a:gd name="connsiteX2132" fmla="*/ 2135029 w 6400800"/>
              <a:gd name="connsiteY2132" fmla="*/ 296704 h 514350"/>
              <a:gd name="connsiteX2133" fmla="*/ 2135029 w 6400800"/>
              <a:gd name="connsiteY2133" fmla="*/ 295751 h 514350"/>
              <a:gd name="connsiteX2134" fmla="*/ 2129314 w 6400800"/>
              <a:gd name="connsiteY2134" fmla="*/ 282416 h 514350"/>
              <a:gd name="connsiteX2135" fmla="*/ 2137886 w 6400800"/>
              <a:gd name="connsiteY2135" fmla="*/ 231934 h 514350"/>
              <a:gd name="connsiteX2136" fmla="*/ 2141696 w 6400800"/>
              <a:gd name="connsiteY2136" fmla="*/ 210026 h 514350"/>
              <a:gd name="connsiteX2137" fmla="*/ 2134076 w 6400800"/>
              <a:gd name="connsiteY2137" fmla="*/ 230981 h 514350"/>
              <a:gd name="connsiteX2138" fmla="*/ 2123599 w 6400800"/>
              <a:gd name="connsiteY2138" fmla="*/ 263366 h 514350"/>
              <a:gd name="connsiteX2139" fmla="*/ 2122646 w 6400800"/>
              <a:gd name="connsiteY2139" fmla="*/ 253841 h 514350"/>
              <a:gd name="connsiteX2140" fmla="*/ 2117884 w 6400800"/>
              <a:gd name="connsiteY2140" fmla="*/ 211931 h 514350"/>
              <a:gd name="connsiteX2141" fmla="*/ 2112169 w 6400800"/>
              <a:gd name="connsiteY2141" fmla="*/ 176689 h 514350"/>
              <a:gd name="connsiteX2142" fmla="*/ 2107406 w 6400800"/>
              <a:gd name="connsiteY2142" fmla="*/ 150019 h 514350"/>
              <a:gd name="connsiteX2143" fmla="*/ 2102644 w 6400800"/>
              <a:gd name="connsiteY2143" fmla="*/ 127159 h 514350"/>
              <a:gd name="connsiteX2144" fmla="*/ 2103596 w 6400800"/>
              <a:gd name="connsiteY2144" fmla="*/ 150971 h 514350"/>
              <a:gd name="connsiteX2145" fmla="*/ 2104549 w 6400800"/>
              <a:gd name="connsiteY2145" fmla="*/ 168116 h 514350"/>
              <a:gd name="connsiteX2146" fmla="*/ 2104549 w 6400800"/>
              <a:gd name="connsiteY2146" fmla="*/ 183356 h 514350"/>
              <a:gd name="connsiteX2147" fmla="*/ 2105501 w 6400800"/>
              <a:gd name="connsiteY2147" fmla="*/ 207169 h 514350"/>
              <a:gd name="connsiteX2148" fmla="*/ 2106454 w 6400800"/>
              <a:gd name="connsiteY2148" fmla="*/ 225266 h 514350"/>
              <a:gd name="connsiteX2149" fmla="*/ 2104549 w 6400800"/>
              <a:gd name="connsiteY2149" fmla="*/ 221456 h 514350"/>
              <a:gd name="connsiteX2150" fmla="*/ 2104549 w 6400800"/>
              <a:gd name="connsiteY2150" fmla="*/ 221456 h 514350"/>
              <a:gd name="connsiteX2151" fmla="*/ 2104549 w 6400800"/>
              <a:gd name="connsiteY2151" fmla="*/ 221456 h 514350"/>
              <a:gd name="connsiteX2152" fmla="*/ 2102644 w 6400800"/>
              <a:gd name="connsiteY2152" fmla="*/ 215741 h 514350"/>
              <a:gd name="connsiteX2153" fmla="*/ 2101691 w 6400800"/>
              <a:gd name="connsiteY2153" fmla="*/ 205264 h 514350"/>
              <a:gd name="connsiteX2154" fmla="*/ 2098834 w 6400800"/>
              <a:gd name="connsiteY2154" fmla="*/ 176689 h 514350"/>
              <a:gd name="connsiteX2155" fmla="*/ 2097881 w 6400800"/>
              <a:gd name="connsiteY2155" fmla="*/ 168116 h 514350"/>
              <a:gd name="connsiteX2156" fmla="*/ 2102644 w 6400800"/>
              <a:gd name="connsiteY2156" fmla="*/ 149066 h 514350"/>
              <a:gd name="connsiteX2157" fmla="*/ 2096929 w 6400800"/>
              <a:gd name="connsiteY2157" fmla="*/ 162401 h 514350"/>
              <a:gd name="connsiteX2158" fmla="*/ 2095024 w 6400800"/>
              <a:gd name="connsiteY2158" fmla="*/ 151924 h 514350"/>
              <a:gd name="connsiteX2159" fmla="*/ 2095024 w 6400800"/>
              <a:gd name="connsiteY2159" fmla="*/ 167164 h 514350"/>
              <a:gd name="connsiteX2160" fmla="*/ 2066449 w 6400800"/>
              <a:gd name="connsiteY2160" fmla="*/ 235744 h 514350"/>
              <a:gd name="connsiteX2161" fmla="*/ 2056924 w 6400800"/>
              <a:gd name="connsiteY2161" fmla="*/ 259556 h 514350"/>
              <a:gd name="connsiteX2162" fmla="*/ 2063591 w 6400800"/>
              <a:gd name="connsiteY2162" fmla="*/ 219551 h 514350"/>
              <a:gd name="connsiteX2163" fmla="*/ 2052161 w 6400800"/>
              <a:gd name="connsiteY2163" fmla="*/ 252889 h 514350"/>
              <a:gd name="connsiteX2164" fmla="*/ 2050256 w 6400800"/>
              <a:gd name="connsiteY2164" fmla="*/ 248126 h 514350"/>
              <a:gd name="connsiteX2165" fmla="*/ 2050256 w 6400800"/>
              <a:gd name="connsiteY2165" fmla="*/ 233839 h 514350"/>
              <a:gd name="connsiteX2166" fmla="*/ 2048351 w 6400800"/>
              <a:gd name="connsiteY2166" fmla="*/ 244316 h 514350"/>
              <a:gd name="connsiteX2167" fmla="*/ 2046446 w 6400800"/>
              <a:gd name="connsiteY2167" fmla="*/ 240506 h 514350"/>
              <a:gd name="connsiteX2168" fmla="*/ 2047399 w 6400800"/>
              <a:gd name="connsiteY2168" fmla="*/ 247174 h 514350"/>
              <a:gd name="connsiteX2169" fmla="*/ 2044541 w 6400800"/>
              <a:gd name="connsiteY2169" fmla="*/ 266224 h 514350"/>
              <a:gd name="connsiteX2170" fmla="*/ 2043589 w 6400800"/>
              <a:gd name="connsiteY2170" fmla="*/ 259556 h 514350"/>
              <a:gd name="connsiteX2171" fmla="*/ 2041684 w 6400800"/>
              <a:gd name="connsiteY2171" fmla="*/ 249079 h 514350"/>
              <a:gd name="connsiteX2172" fmla="*/ 2048351 w 6400800"/>
              <a:gd name="connsiteY2172" fmla="*/ 184309 h 514350"/>
              <a:gd name="connsiteX2173" fmla="*/ 2039779 w 6400800"/>
              <a:gd name="connsiteY2173" fmla="*/ 216694 h 514350"/>
              <a:gd name="connsiteX2174" fmla="*/ 2036921 w 6400800"/>
              <a:gd name="connsiteY2174" fmla="*/ 223361 h 514350"/>
              <a:gd name="connsiteX2175" fmla="*/ 2035969 w 6400800"/>
              <a:gd name="connsiteY2175" fmla="*/ 218599 h 514350"/>
              <a:gd name="connsiteX2176" fmla="*/ 2031206 w 6400800"/>
              <a:gd name="connsiteY2176" fmla="*/ 187166 h 514350"/>
              <a:gd name="connsiteX2177" fmla="*/ 2028349 w 6400800"/>
              <a:gd name="connsiteY2177" fmla="*/ 169069 h 514350"/>
              <a:gd name="connsiteX2178" fmla="*/ 2031206 w 6400800"/>
              <a:gd name="connsiteY2178" fmla="*/ 147161 h 514350"/>
              <a:gd name="connsiteX2179" fmla="*/ 2028349 w 6400800"/>
              <a:gd name="connsiteY2179" fmla="*/ 157639 h 514350"/>
              <a:gd name="connsiteX2180" fmla="*/ 2030254 w 6400800"/>
              <a:gd name="connsiteY2180" fmla="*/ 138589 h 514350"/>
              <a:gd name="connsiteX2181" fmla="*/ 2023586 w 6400800"/>
              <a:gd name="connsiteY2181" fmla="*/ 160496 h 514350"/>
              <a:gd name="connsiteX2182" fmla="*/ 2017871 w 6400800"/>
              <a:gd name="connsiteY2182" fmla="*/ 186214 h 514350"/>
              <a:gd name="connsiteX2183" fmla="*/ 2016919 w 6400800"/>
              <a:gd name="connsiteY2183" fmla="*/ 191929 h 514350"/>
              <a:gd name="connsiteX2184" fmla="*/ 2016919 w 6400800"/>
              <a:gd name="connsiteY2184" fmla="*/ 190976 h 514350"/>
              <a:gd name="connsiteX2185" fmla="*/ 2019776 w 6400800"/>
              <a:gd name="connsiteY2185" fmla="*/ 158591 h 514350"/>
              <a:gd name="connsiteX2186" fmla="*/ 2015014 w 6400800"/>
              <a:gd name="connsiteY2186" fmla="*/ 178594 h 514350"/>
              <a:gd name="connsiteX2187" fmla="*/ 2014061 w 6400800"/>
              <a:gd name="connsiteY2187" fmla="*/ 174784 h 514350"/>
              <a:gd name="connsiteX2188" fmla="*/ 2014061 w 6400800"/>
              <a:gd name="connsiteY2188" fmla="*/ 177641 h 514350"/>
              <a:gd name="connsiteX2189" fmla="*/ 2011204 w 6400800"/>
              <a:gd name="connsiteY2189" fmla="*/ 163354 h 514350"/>
              <a:gd name="connsiteX2190" fmla="*/ 2003584 w 6400800"/>
              <a:gd name="connsiteY2190" fmla="*/ 125254 h 514350"/>
              <a:gd name="connsiteX2191" fmla="*/ 1996916 w 6400800"/>
              <a:gd name="connsiteY2191" fmla="*/ 91916 h 514350"/>
              <a:gd name="connsiteX2192" fmla="*/ 1999774 w 6400800"/>
              <a:gd name="connsiteY2192" fmla="*/ 125254 h 514350"/>
              <a:gd name="connsiteX2193" fmla="*/ 2003584 w 6400800"/>
              <a:gd name="connsiteY2193" fmla="*/ 164306 h 514350"/>
              <a:gd name="connsiteX2194" fmla="*/ 2008346 w 6400800"/>
              <a:gd name="connsiteY2194" fmla="*/ 203359 h 514350"/>
              <a:gd name="connsiteX2195" fmla="*/ 1999774 w 6400800"/>
              <a:gd name="connsiteY2195" fmla="*/ 240506 h 514350"/>
              <a:gd name="connsiteX2196" fmla="*/ 1984534 w 6400800"/>
              <a:gd name="connsiteY2196" fmla="*/ 314801 h 514350"/>
              <a:gd name="connsiteX2197" fmla="*/ 1984534 w 6400800"/>
              <a:gd name="connsiteY2197" fmla="*/ 283369 h 514350"/>
              <a:gd name="connsiteX2198" fmla="*/ 1984534 w 6400800"/>
              <a:gd name="connsiteY2198" fmla="*/ 267176 h 514350"/>
              <a:gd name="connsiteX2199" fmla="*/ 1986439 w 6400800"/>
              <a:gd name="connsiteY2199" fmla="*/ 263366 h 514350"/>
              <a:gd name="connsiteX2200" fmla="*/ 1984534 w 6400800"/>
              <a:gd name="connsiteY2200" fmla="*/ 265271 h 514350"/>
              <a:gd name="connsiteX2201" fmla="*/ 1985486 w 6400800"/>
              <a:gd name="connsiteY2201" fmla="*/ 243364 h 514350"/>
              <a:gd name="connsiteX2202" fmla="*/ 1987391 w 6400800"/>
              <a:gd name="connsiteY2202" fmla="*/ 212884 h 514350"/>
              <a:gd name="connsiteX2203" fmla="*/ 1989296 w 6400800"/>
              <a:gd name="connsiteY2203" fmla="*/ 186214 h 514350"/>
              <a:gd name="connsiteX2204" fmla="*/ 1983581 w 6400800"/>
              <a:gd name="connsiteY2204" fmla="*/ 211931 h 514350"/>
              <a:gd name="connsiteX2205" fmla="*/ 1978819 w 6400800"/>
              <a:gd name="connsiteY2205" fmla="*/ 242411 h 514350"/>
              <a:gd name="connsiteX2206" fmla="*/ 1974056 w 6400800"/>
              <a:gd name="connsiteY2206" fmla="*/ 281464 h 514350"/>
              <a:gd name="connsiteX2207" fmla="*/ 1973104 w 6400800"/>
              <a:gd name="connsiteY2207" fmla="*/ 282416 h 514350"/>
              <a:gd name="connsiteX2208" fmla="*/ 1968341 w 6400800"/>
              <a:gd name="connsiteY2208" fmla="*/ 289084 h 514350"/>
              <a:gd name="connsiteX2209" fmla="*/ 1968341 w 6400800"/>
              <a:gd name="connsiteY2209" fmla="*/ 283369 h 514350"/>
              <a:gd name="connsiteX2210" fmla="*/ 1973104 w 6400800"/>
              <a:gd name="connsiteY2210" fmla="*/ 274796 h 514350"/>
              <a:gd name="connsiteX2211" fmla="*/ 1968341 w 6400800"/>
              <a:gd name="connsiteY2211" fmla="*/ 280511 h 514350"/>
              <a:gd name="connsiteX2212" fmla="*/ 1973104 w 6400800"/>
              <a:gd name="connsiteY2212" fmla="*/ 224314 h 514350"/>
              <a:gd name="connsiteX2213" fmla="*/ 1976914 w 6400800"/>
              <a:gd name="connsiteY2213" fmla="*/ 187166 h 514350"/>
              <a:gd name="connsiteX2214" fmla="*/ 1967389 w 6400800"/>
              <a:gd name="connsiteY2214" fmla="*/ 218599 h 514350"/>
              <a:gd name="connsiteX2215" fmla="*/ 1967389 w 6400800"/>
              <a:gd name="connsiteY2215" fmla="*/ 216694 h 514350"/>
              <a:gd name="connsiteX2216" fmla="*/ 1966436 w 6400800"/>
              <a:gd name="connsiteY2216" fmla="*/ 220504 h 514350"/>
              <a:gd name="connsiteX2217" fmla="*/ 1957864 w 6400800"/>
              <a:gd name="connsiteY2217" fmla="*/ 250031 h 514350"/>
              <a:gd name="connsiteX2218" fmla="*/ 1952149 w 6400800"/>
              <a:gd name="connsiteY2218" fmla="*/ 271939 h 514350"/>
              <a:gd name="connsiteX2219" fmla="*/ 1941671 w 6400800"/>
              <a:gd name="connsiteY2219" fmla="*/ 221456 h 514350"/>
              <a:gd name="connsiteX2220" fmla="*/ 1942624 w 6400800"/>
              <a:gd name="connsiteY2220" fmla="*/ 213836 h 514350"/>
              <a:gd name="connsiteX2221" fmla="*/ 1952149 w 6400800"/>
              <a:gd name="connsiteY2221" fmla="*/ 186214 h 514350"/>
              <a:gd name="connsiteX2222" fmla="*/ 1962626 w 6400800"/>
              <a:gd name="connsiteY2222" fmla="*/ 157639 h 514350"/>
              <a:gd name="connsiteX2223" fmla="*/ 1948339 w 6400800"/>
              <a:gd name="connsiteY2223" fmla="*/ 185261 h 514350"/>
              <a:gd name="connsiteX2224" fmla="*/ 1945481 w 6400800"/>
              <a:gd name="connsiteY2224" fmla="*/ 190976 h 514350"/>
              <a:gd name="connsiteX2225" fmla="*/ 1945481 w 6400800"/>
              <a:gd name="connsiteY2225" fmla="*/ 189071 h 514350"/>
              <a:gd name="connsiteX2226" fmla="*/ 1944529 w 6400800"/>
              <a:gd name="connsiteY2226" fmla="*/ 192881 h 514350"/>
              <a:gd name="connsiteX2227" fmla="*/ 1938814 w 6400800"/>
              <a:gd name="connsiteY2227" fmla="*/ 205264 h 514350"/>
              <a:gd name="connsiteX2228" fmla="*/ 1935004 w 6400800"/>
              <a:gd name="connsiteY2228" fmla="*/ 148114 h 514350"/>
              <a:gd name="connsiteX2229" fmla="*/ 1928336 w 6400800"/>
              <a:gd name="connsiteY2229" fmla="*/ 224314 h 514350"/>
              <a:gd name="connsiteX2230" fmla="*/ 1928336 w 6400800"/>
              <a:gd name="connsiteY2230" fmla="*/ 229076 h 514350"/>
              <a:gd name="connsiteX2231" fmla="*/ 1924526 w 6400800"/>
              <a:gd name="connsiteY2231" fmla="*/ 236696 h 514350"/>
              <a:gd name="connsiteX2232" fmla="*/ 1915001 w 6400800"/>
              <a:gd name="connsiteY2232" fmla="*/ 258604 h 514350"/>
              <a:gd name="connsiteX2233" fmla="*/ 1911191 w 6400800"/>
              <a:gd name="connsiteY2233" fmla="*/ 268129 h 514350"/>
              <a:gd name="connsiteX2234" fmla="*/ 1907381 w 6400800"/>
              <a:gd name="connsiteY2234" fmla="*/ 259556 h 514350"/>
              <a:gd name="connsiteX2235" fmla="*/ 1907381 w 6400800"/>
              <a:gd name="connsiteY2235" fmla="*/ 258604 h 514350"/>
              <a:gd name="connsiteX2236" fmla="*/ 1907381 w 6400800"/>
              <a:gd name="connsiteY2236" fmla="*/ 258604 h 514350"/>
              <a:gd name="connsiteX2237" fmla="*/ 1900714 w 6400800"/>
              <a:gd name="connsiteY2237" fmla="*/ 253841 h 514350"/>
              <a:gd name="connsiteX2238" fmla="*/ 1897856 w 6400800"/>
              <a:gd name="connsiteY2238" fmla="*/ 252889 h 514350"/>
              <a:gd name="connsiteX2239" fmla="*/ 1896904 w 6400800"/>
              <a:gd name="connsiteY2239" fmla="*/ 252889 h 514350"/>
              <a:gd name="connsiteX2240" fmla="*/ 1896904 w 6400800"/>
              <a:gd name="connsiteY2240" fmla="*/ 250984 h 514350"/>
              <a:gd name="connsiteX2241" fmla="*/ 1897856 w 6400800"/>
              <a:gd name="connsiteY2241" fmla="*/ 246221 h 514350"/>
              <a:gd name="connsiteX2242" fmla="*/ 1902619 w 6400800"/>
              <a:gd name="connsiteY2242" fmla="*/ 230029 h 514350"/>
              <a:gd name="connsiteX2243" fmla="*/ 1903571 w 6400800"/>
              <a:gd name="connsiteY2243" fmla="*/ 226219 h 514350"/>
              <a:gd name="connsiteX2244" fmla="*/ 1902619 w 6400800"/>
              <a:gd name="connsiteY2244" fmla="*/ 227171 h 514350"/>
              <a:gd name="connsiteX2245" fmla="*/ 1906429 w 6400800"/>
              <a:gd name="connsiteY2245" fmla="*/ 214789 h 514350"/>
              <a:gd name="connsiteX2246" fmla="*/ 1915001 w 6400800"/>
              <a:gd name="connsiteY2246" fmla="*/ 190976 h 514350"/>
              <a:gd name="connsiteX2247" fmla="*/ 1922621 w 6400800"/>
              <a:gd name="connsiteY2247" fmla="*/ 170021 h 514350"/>
              <a:gd name="connsiteX2248" fmla="*/ 1911191 w 6400800"/>
              <a:gd name="connsiteY2248" fmla="*/ 189071 h 514350"/>
              <a:gd name="connsiteX2249" fmla="*/ 1899761 w 6400800"/>
              <a:gd name="connsiteY2249" fmla="*/ 211931 h 514350"/>
              <a:gd name="connsiteX2250" fmla="*/ 1893094 w 6400800"/>
              <a:gd name="connsiteY2250" fmla="*/ 226219 h 514350"/>
              <a:gd name="connsiteX2251" fmla="*/ 1889284 w 6400800"/>
              <a:gd name="connsiteY2251" fmla="*/ 235744 h 514350"/>
              <a:gd name="connsiteX2252" fmla="*/ 1888331 w 6400800"/>
              <a:gd name="connsiteY2252" fmla="*/ 232886 h 514350"/>
              <a:gd name="connsiteX2253" fmla="*/ 1889284 w 6400800"/>
              <a:gd name="connsiteY2253" fmla="*/ 216694 h 514350"/>
              <a:gd name="connsiteX2254" fmla="*/ 1891189 w 6400800"/>
              <a:gd name="connsiteY2254" fmla="*/ 200501 h 514350"/>
              <a:gd name="connsiteX2255" fmla="*/ 1894046 w 6400800"/>
              <a:gd name="connsiteY2255" fmla="*/ 187166 h 514350"/>
              <a:gd name="connsiteX2256" fmla="*/ 1899761 w 6400800"/>
              <a:gd name="connsiteY2256" fmla="*/ 169069 h 514350"/>
              <a:gd name="connsiteX2257" fmla="*/ 1902619 w 6400800"/>
              <a:gd name="connsiteY2257" fmla="*/ 162401 h 514350"/>
              <a:gd name="connsiteX2258" fmla="*/ 1898809 w 6400800"/>
              <a:gd name="connsiteY2258" fmla="*/ 168116 h 514350"/>
              <a:gd name="connsiteX2259" fmla="*/ 1890236 w 6400800"/>
              <a:gd name="connsiteY2259" fmla="*/ 186214 h 514350"/>
              <a:gd name="connsiteX2260" fmla="*/ 1885474 w 6400800"/>
              <a:gd name="connsiteY2260" fmla="*/ 199549 h 514350"/>
              <a:gd name="connsiteX2261" fmla="*/ 1882616 w 6400800"/>
              <a:gd name="connsiteY2261" fmla="*/ 213836 h 514350"/>
              <a:gd name="connsiteX2262" fmla="*/ 1882616 w 6400800"/>
              <a:gd name="connsiteY2262" fmla="*/ 210026 h 514350"/>
              <a:gd name="connsiteX2263" fmla="*/ 1878806 w 6400800"/>
              <a:gd name="connsiteY2263" fmla="*/ 228124 h 514350"/>
              <a:gd name="connsiteX2264" fmla="*/ 1874996 w 6400800"/>
              <a:gd name="connsiteY2264" fmla="*/ 243364 h 514350"/>
              <a:gd name="connsiteX2265" fmla="*/ 1874996 w 6400800"/>
              <a:gd name="connsiteY2265" fmla="*/ 237649 h 514350"/>
              <a:gd name="connsiteX2266" fmla="*/ 1872139 w 6400800"/>
              <a:gd name="connsiteY2266" fmla="*/ 255746 h 514350"/>
              <a:gd name="connsiteX2267" fmla="*/ 1868329 w 6400800"/>
              <a:gd name="connsiteY2267" fmla="*/ 270986 h 514350"/>
              <a:gd name="connsiteX2268" fmla="*/ 1869281 w 6400800"/>
              <a:gd name="connsiteY2268" fmla="*/ 259556 h 514350"/>
              <a:gd name="connsiteX2269" fmla="*/ 1874996 w 6400800"/>
              <a:gd name="connsiteY2269" fmla="*/ 213836 h 514350"/>
              <a:gd name="connsiteX2270" fmla="*/ 1877854 w 6400800"/>
              <a:gd name="connsiteY2270" fmla="*/ 193834 h 514350"/>
              <a:gd name="connsiteX2271" fmla="*/ 1881664 w 6400800"/>
              <a:gd name="connsiteY2271" fmla="*/ 175736 h 514350"/>
              <a:gd name="connsiteX2272" fmla="*/ 1888331 w 6400800"/>
              <a:gd name="connsiteY2272" fmla="*/ 146209 h 514350"/>
              <a:gd name="connsiteX2273" fmla="*/ 1894999 w 6400800"/>
              <a:gd name="connsiteY2273" fmla="*/ 120491 h 514350"/>
              <a:gd name="connsiteX2274" fmla="*/ 1885474 w 6400800"/>
              <a:gd name="connsiteY2274" fmla="*/ 144304 h 514350"/>
              <a:gd name="connsiteX2275" fmla="*/ 1875949 w 6400800"/>
              <a:gd name="connsiteY2275" fmla="*/ 172879 h 514350"/>
              <a:gd name="connsiteX2276" fmla="*/ 1870234 w 6400800"/>
              <a:gd name="connsiteY2276" fmla="*/ 190976 h 514350"/>
              <a:gd name="connsiteX2277" fmla="*/ 1865471 w 6400800"/>
              <a:gd name="connsiteY2277" fmla="*/ 210979 h 514350"/>
              <a:gd name="connsiteX2278" fmla="*/ 1858804 w 6400800"/>
              <a:gd name="connsiteY2278" fmla="*/ 238601 h 514350"/>
              <a:gd name="connsiteX2279" fmla="*/ 1856899 w 6400800"/>
              <a:gd name="connsiteY2279" fmla="*/ 194786 h 514350"/>
              <a:gd name="connsiteX2280" fmla="*/ 1854994 w 6400800"/>
              <a:gd name="connsiteY2280" fmla="*/ 172879 h 514350"/>
              <a:gd name="connsiteX2281" fmla="*/ 1853089 w 6400800"/>
              <a:gd name="connsiteY2281" fmla="*/ 194786 h 514350"/>
              <a:gd name="connsiteX2282" fmla="*/ 1848326 w 6400800"/>
              <a:gd name="connsiteY2282" fmla="*/ 250984 h 514350"/>
              <a:gd name="connsiteX2283" fmla="*/ 1845469 w 6400800"/>
              <a:gd name="connsiteY2283" fmla="*/ 282416 h 514350"/>
              <a:gd name="connsiteX2284" fmla="*/ 1839754 w 6400800"/>
              <a:gd name="connsiteY2284" fmla="*/ 273844 h 514350"/>
              <a:gd name="connsiteX2285" fmla="*/ 1838801 w 6400800"/>
              <a:gd name="connsiteY2285" fmla="*/ 269081 h 514350"/>
              <a:gd name="connsiteX2286" fmla="*/ 1838801 w 6400800"/>
              <a:gd name="connsiteY2286" fmla="*/ 272891 h 514350"/>
              <a:gd name="connsiteX2287" fmla="*/ 1827371 w 6400800"/>
              <a:gd name="connsiteY2287" fmla="*/ 256699 h 514350"/>
              <a:gd name="connsiteX2288" fmla="*/ 1828324 w 6400800"/>
              <a:gd name="connsiteY2288" fmla="*/ 190976 h 514350"/>
              <a:gd name="connsiteX2289" fmla="*/ 1822609 w 6400800"/>
              <a:gd name="connsiteY2289" fmla="*/ 222409 h 514350"/>
              <a:gd name="connsiteX2290" fmla="*/ 1822609 w 6400800"/>
              <a:gd name="connsiteY2290" fmla="*/ 214789 h 514350"/>
              <a:gd name="connsiteX2291" fmla="*/ 1822609 w 6400800"/>
              <a:gd name="connsiteY2291" fmla="*/ 161449 h 514350"/>
              <a:gd name="connsiteX2292" fmla="*/ 1823561 w 6400800"/>
              <a:gd name="connsiteY2292" fmla="*/ 113824 h 514350"/>
              <a:gd name="connsiteX2293" fmla="*/ 1823561 w 6400800"/>
              <a:gd name="connsiteY2293" fmla="*/ 15716 h 514350"/>
              <a:gd name="connsiteX2294" fmla="*/ 1812131 w 6400800"/>
              <a:gd name="connsiteY2294" fmla="*/ 112871 h 514350"/>
              <a:gd name="connsiteX2295" fmla="*/ 1807369 w 6400800"/>
              <a:gd name="connsiteY2295" fmla="*/ 160496 h 514350"/>
              <a:gd name="connsiteX2296" fmla="*/ 1805464 w 6400800"/>
              <a:gd name="connsiteY2296" fmla="*/ 209074 h 514350"/>
              <a:gd name="connsiteX2297" fmla="*/ 1801654 w 6400800"/>
              <a:gd name="connsiteY2297" fmla="*/ 211931 h 514350"/>
              <a:gd name="connsiteX2298" fmla="*/ 1801654 w 6400800"/>
              <a:gd name="connsiteY2298" fmla="*/ 211931 h 514350"/>
              <a:gd name="connsiteX2299" fmla="*/ 1801654 w 6400800"/>
              <a:gd name="connsiteY2299" fmla="*/ 212884 h 514350"/>
              <a:gd name="connsiteX2300" fmla="*/ 1790224 w 6400800"/>
              <a:gd name="connsiteY2300" fmla="*/ 237649 h 514350"/>
              <a:gd name="connsiteX2301" fmla="*/ 1790224 w 6400800"/>
              <a:gd name="connsiteY2301" fmla="*/ 207169 h 514350"/>
              <a:gd name="connsiteX2302" fmla="*/ 1786414 w 6400800"/>
              <a:gd name="connsiteY2302" fmla="*/ 239554 h 514350"/>
              <a:gd name="connsiteX2303" fmla="*/ 1784509 w 6400800"/>
              <a:gd name="connsiteY2303" fmla="*/ 250984 h 514350"/>
              <a:gd name="connsiteX2304" fmla="*/ 1783556 w 6400800"/>
              <a:gd name="connsiteY2304" fmla="*/ 252889 h 514350"/>
              <a:gd name="connsiteX2305" fmla="*/ 1776889 w 6400800"/>
              <a:gd name="connsiteY2305" fmla="*/ 226219 h 514350"/>
              <a:gd name="connsiteX2306" fmla="*/ 1777841 w 6400800"/>
              <a:gd name="connsiteY2306" fmla="*/ 253841 h 514350"/>
              <a:gd name="connsiteX2307" fmla="*/ 1768316 w 6400800"/>
              <a:gd name="connsiteY2307" fmla="*/ 230029 h 514350"/>
              <a:gd name="connsiteX2308" fmla="*/ 1759744 w 6400800"/>
              <a:gd name="connsiteY2308" fmla="*/ 209074 h 514350"/>
              <a:gd name="connsiteX2309" fmla="*/ 1759744 w 6400800"/>
              <a:gd name="connsiteY2309" fmla="*/ 208121 h 514350"/>
              <a:gd name="connsiteX2310" fmla="*/ 1761649 w 6400800"/>
              <a:gd name="connsiteY2310" fmla="*/ 198596 h 514350"/>
              <a:gd name="connsiteX2311" fmla="*/ 1759744 w 6400800"/>
              <a:gd name="connsiteY2311" fmla="*/ 203359 h 514350"/>
              <a:gd name="connsiteX2312" fmla="*/ 1759744 w 6400800"/>
              <a:gd name="connsiteY2312" fmla="*/ 195739 h 514350"/>
              <a:gd name="connsiteX2313" fmla="*/ 1761649 w 6400800"/>
              <a:gd name="connsiteY2313" fmla="*/ 171926 h 514350"/>
              <a:gd name="connsiteX2314" fmla="*/ 1762601 w 6400800"/>
              <a:gd name="connsiteY2314" fmla="*/ 151924 h 514350"/>
              <a:gd name="connsiteX2315" fmla="*/ 1756886 w 6400800"/>
              <a:gd name="connsiteY2315" fmla="*/ 171926 h 514350"/>
              <a:gd name="connsiteX2316" fmla="*/ 1749266 w 6400800"/>
              <a:gd name="connsiteY2316" fmla="*/ 205264 h 514350"/>
              <a:gd name="connsiteX2317" fmla="*/ 1745456 w 6400800"/>
              <a:gd name="connsiteY2317" fmla="*/ 197644 h 514350"/>
              <a:gd name="connsiteX2318" fmla="*/ 1749266 w 6400800"/>
              <a:gd name="connsiteY2318" fmla="*/ 208121 h 514350"/>
              <a:gd name="connsiteX2319" fmla="*/ 1746409 w 6400800"/>
              <a:gd name="connsiteY2319" fmla="*/ 225266 h 514350"/>
              <a:gd name="connsiteX2320" fmla="*/ 1746409 w 6400800"/>
              <a:gd name="connsiteY2320" fmla="*/ 228124 h 514350"/>
              <a:gd name="connsiteX2321" fmla="*/ 1737836 w 6400800"/>
              <a:gd name="connsiteY2321" fmla="*/ 171926 h 514350"/>
              <a:gd name="connsiteX2322" fmla="*/ 1738789 w 6400800"/>
              <a:gd name="connsiteY2322" fmla="*/ 252889 h 514350"/>
              <a:gd name="connsiteX2323" fmla="*/ 1736884 w 6400800"/>
              <a:gd name="connsiteY2323" fmla="*/ 256699 h 514350"/>
              <a:gd name="connsiteX2324" fmla="*/ 1735931 w 6400800"/>
              <a:gd name="connsiteY2324" fmla="*/ 252889 h 514350"/>
              <a:gd name="connsiteX2325" fmla="*/ 1735931 w 6400800"/>
              <a:gd name="connsiteY2325" fmla="*/ 257651 h 514350"/>
              <a:gd name="connsiteX2326" fmla="*/ 1733074 w 6400800"/>
              <a:gd name="connsiteY2326" fmla="*/ 264319 h 514350"/>
              <a:gd name="connsiteX2327" fmla="*/ 1727359 w 6400800"/>
              <a:gd name="connsiteY2327" fmla="*/ 283369 h 514350"/>
              <a:gd name="connsiteX2328" fmla="*/ 1722596 w 6400800"/>
              <a:gd name="connsiteY2328" fmla="*/ 299561 h 514350"/>
              <a:gd name="connsiteX2329" fmla="*/ 1718786 w 6400800"/>
              <a:gd name="connsiteY2329" fmla="*/ 267176 h 514350"/>
              <a:gd name="connsiteX2330" fmla="*/ 1716881 w 6400800"/>
              <a:gd name="connsiteY2330" fmla="*/ 317659 h 514350"/>
              <a:gd name="connsiteX2331" fmla="*/ 1716881 w 6400800"/>
              <a:gd name="connsiteY2331" fmla="*/ 318611 h 514350"/>
              <a:gd name="connsiteX2332" fmla="*/ 1714976 w 6400800"/>
              <a:gd name="connsiteY2332" fmla="*/ 316706 h 514350"/>
              <a:gd name="connsiteX2333" fmla="*/ 1707356 w 6400800"/>
              <a:gd name="connsiteY2333" fmla="*/ 288131 h 514350"/>
              <a:gd name="connsiteX2334" fmla="*/ 1709261 w 6400800"/>
              <a:gd name="connsiteY2334" fmla="*/ 237649 h 514350"/>
              <a:gd name="connsiteX2335" fmla="*/ 1710214 w 6400800"/>
              <a:gd name="connsiteY2335" fmla="*/ 163354 h 514350"/>
              <a:gd name="connsiteX2336" fmla="*/ 1698784 w 6400800"/>
              <a:gd name="connsiteY2336" fmla="*/ 229076 h 514350"/>
              <a:gd name="connsiteX2337" fmla="*/ 1694021 w 6400800"/>
              <a:gd name="connsiteY2337" fmla="*/ 203359 h 514350"/>
              <a:gd name="connsiteX2338" fmla="*/ 1699736 w 6400800"/>
              <a:gd name="connsiteY2338" fmla="*/ 170021 h 514350"/>
              <a:gd name="connsiteX2339" fmla="*/ 1706404 w 6400800"/>
              <a:gd name="connsiteY2339" fmla="*/ 119539 h 514350"/>
              <a:gd name="connsiteX2340" fmla="*/ 1710214 w 6400800"/>
              <a:gd name="connsiteY2340" fmla="*/ 80486 h 514350"/>
              <a:gd name="connsiteX2341" fmla="*/ 1713071 w 6400800"/>
              <a:gd name="connsiteY2341" fmla="*/ 47149 h 514350"/>
              <a:gd name="connsiteX2342" fmla="*/ 1706404 w 6400800"/>
              <a:gd name="connsiteY2342" fmla="*/ 80486 h 514350"/>
              <a:gd name="connsiteX2343" fmla="*/ 1698784 w 6400800"/>
              <a:gd name="connsiteY2343" fmla="*/ 118586 h 514350"/>
              <a:gd name="connsiteX2344" fmla="*/ 1688306 w 6400800"/>
              <a:gd name="connsiteY2344" fmla="*/ 168116 h 514350"/>
              <a:gd name="connsiteX2345" fmla="*/ 1687354 w 6400800"/>
              <a:gd name="connsiteY2345" fmla="*/ 171926 h 514350"/>
              <a:gd name="connsiteX2346" fmla="*/ 1684496 w 6400800"/>
              <a:gd name="connsiteY2346" fmla="*/ 160496 h 514350"/>
              <a:gd name="connsiteX2347" fmla="*/ 1685449 w 6400800"/>
              <a:gd name="connsiteY2347" fmla="*/ 179546 h 514350"/>
              <a:gd name="connsiteX2348" fmla="*/ 1681639 w 6400800"/>
              <a:gd name="connsiteY2348" fmla="*/ 197644 h 514350"/>
              <a:gd name="connsiteX2349" fmla="*/ 1680686 w 6400800"/>
              <a:gd name="connsiteY2349" fmla="*/ 192881 h 514350"/>
              <a:gd name="connsiteX2350" fmla="*/ 1681639 w 6400800"/>
              <a:gd name="connsiteY2350" fmla="*/ 174784 h 514350"/>
              <a:gd name="connsiteX2351" fmla="*/ 1682591 w 6400800"/>
              <a:gd name="connsiteY2351" fmla="*/ 143351 h 514350"/>
              <a:gd name="connsiteX2352" fmla="*/ 1683544 w 6400800"/>
              <a:gd name="connsiteY2352" fmla="*/ 115729 h 514350"/>
              <a:gd name="connsiteX2353" fmla="*/ 1678781 w 6400800"/>
              <a:gd name="connsiteY2353" fmla="*/ 143351 h 514350"/>
              <a:gd name="connsiteX2354" fmla="*/ 1674019 w 6400800"/>
              <a:gd name="connsiteY2354" fmla="*/ 174784 h 514350"/>
              <a:gd name="connsiteX2355" fmla="*/ 1666399 w 6400800"/>
              <a:gd name="connsiteY2355" fmla="*/ 215741 h 514350"/>
              <a:gd name="connsiteX2356" fmla="*/ 1663541 w 6400800"/>
              <a:gd name="connsiteY2356" fmla="*/ 231934 h 514350"/>
              <a:gd name="connsiteX2357" fmla="*/ 1661636 w 6400800"/>
              <a:gd name="connsiteY2357" fmla="*/ 225266 h 514350"/>
              <a:gd name="connsiteX2358" fmla="*/ 1662589 w 6400800"/>
              <a:gd name="connsiteY2358" fmla="*/ 236696 h 514350"/>
              <a:gd name="connsiteX2359" fmla="*/ 1659731 w 6400800"/>
              <a:gd name="connsiteY2359" fmla="*/ 253841 h 514350"/>
              <a:gd name="connsiteX2360" fmla="*/ 1658779 w 6400800"/>
              <a:gd name="connsiteY2360" fmla="*/ 251936 h 514350"/>
              <a:gd name="connsiteX2361" fmla="*/ 1646396 w 6400800"/>
              <a:gd name="connsiteY2361" fmla="*/ 223361 h 514350"/>
              <a:gd name="connsiteX2362" fmla="*/ 1642586 w 6400800"/>
              <a:gd name="connsiteY2362" fmla="*/ 215741 h 514350"/>
              <a:gd name="connsiteX2363" fmla="*/ 1642586 w 6400800"/>
              <a:gd name="connsiteY2363" fmla="*/ 202406 h 514350"/>
              <a:gd name="connsiteX2364" fmla="*/ 1640681 w 6400800"/>
              <a:gd name="connsiteY2364" fmla="*/ 154781 h 514350"/>
              <a:gd name="connsiteX2365" fmla="*/ 1635919 w 6400800"/>
              <a:gd name="connsiteY2365" fmla="*/ 111919 h 514350"/>
              <a:gd name="connsiteX2366" fmla="*/ 1624489 w 6400800"/>
              <a:gd name="connsiteY2366" fmla="*/ 23336 h 514350"/>
              <a:gd name="connsiteX2367" fmla="*/ 1624489 w 6400800"/>
              <a:gd name="connsiteY2367" fmla="*/ 111919 h 514350"/>
              <a:gd name="connsiteX2368" fmla="*/ 1625441 w 6400800"/>
              <a:gd name="connsiteY2368" fmla="*/ 154781 h 514350"/>
              <a:gd name="connsiteX2369" fmla="*/ 1625441 w 6400800"/>
              <a:gd name="connsiteY2369" fmla="*/ 202406 h 514350"/>
              <a:gd name="connsiteX2370" fmla="*/ 1625441 w 6400800"/>
              <a:gd name="connsiteY2370" fmla="*/ 225266 h 514350"/>
              <a:gd name="connsiteX2371" fmla="*/ 1625441 w 6400800"/>
              <a:gd name="connsiteY2371" fmla="*/ 230981 h 514350"/>
              <a:gd name="connsiteX2372" fmla="*/ 1623536 w 6400800"/>
              <a:gd name="connsiteY2372" fmla="*/ 227171 h 514350"/>
              <a:gd name="connsiteX2373" fmla="*/ 1619726 w 6400800"/>
              <a:gd name="connsiteY2373" fmla="*/ 203359 h 514350"/>
              <a:gd name="connsiteX2374" fmla="*/ 1619726 w 6400800"/>
              <a:gd name="connsiteY2374" fmla="*/ 217646 h 514350"/>
              <a:gd name="connsiteX2375" fmla="*/ 1608296 w 6400800"/>
              <a:gd name="connsiteY2375" fmla="*/ 190976 h 514350"/>
              <a:gd name="connsiteX2376" fmla="*/ 1619726 w 6400800"/>
              <a:gd name="connsiteY2376" fmla="*/ 233839 h 514350"/>
              <a:gd name="connsiteX2377" fmla="*/ 1619726 w 6400800"/>
              <a:gd name="connsiteY2377" fmla="*/ 242411 h 514350"/>
              <a:gd name="connsiteX2378" fmla="*/ 1613059 w 6400800"/>
              <a:gd name="connsiteY2378" fmla="*/ 233839 h 514350"/>
              <a:gd name="connsiteX2379" fmla="*/ 1619726 w 6400800"/>
              <a:gd name="connsiteY2379" fmla="*/ 247174 h 514350"/>
              <a:gd name="connsiteX2380" fmla="*/ 1610201 w 6400800"/>
              <a:gd name="connsiteY2380" fmla="*/ 264319 h 514350"/>
              <a:gd name="connsiteX2381" fmla="*/ 1607344 w 6400800"/>
              <a:gd name="connsiteY2381" fmla="*/ 270034 h 514350"/>
              <a:gd name="connsiteX2382" fmla="*/ 1606391 w 6400800"/>
              <a:gd name="connsiteY2382" fmla="*/ 269081 h 514350"/>
              <a:gd name="connsiteX2383" fmla="*/ 1607344 w 6400800"/>
              <a:gd name="connsiteY2383" fmla="*/ 270034 h 514350"/>
              <a:gd name="connsiteX2384" fmla="*/ 1601629 w 6400800"/>
              <a:gd name="connsiteY2384" fmla="*/ 282416 h 514350"/>
              <a:gd name="connsiteX2385" fmla="*/ 1600676 w 6400800"/>
              <a:gd name="connsiteY2385" fmla="*/ 269081 h 514350"/>
              <a:gd name="connsiteX2386" fmla="*/ 1595914 w 6400800"/>
              <a:gd name="connsiteY2386" fmla="*/ 207169 h 514350"/>
              <a:gd name="connsiteX2387" fmla="*/ 1594009 w 6400800"/>
              <a:gd name="connsiteY2387" fmla="*/ 183356 h 514350"/>
              <a:gd name="connsiteX2388" fmla="*/ 1592104 w 6400800"/>
              <a:gd name="connsiteY2388" fmla="*/ 207169 h 514350"/>
              <a:gd name="connsiteX2389" fmla="*/ 1591151 w 6400800"/>
              <a:gd name="connsiteY2389" fmla="*/ 227171 h 514350"/>
              <a:gd name="connsiteX2390" fmla="*/ 1583531 w 6400800"/>
              <a:gd name="connsiteY2390" fmla="*/ 197644 h 514350"/>
              <a:gd name="connsiteX2391" fmla="*/ 1578769 w 6400800"/>
              <a:gd name="connsiteY2391" fmla="*/ 179546 h 514350"/>
              <a:gd name="connsiteX2392" fmla="*/ 1573054 w 6400800"/>
              <a:gd name="connsiteY2392" fmla="*/ 163354 h 514350"/>
              <a:gd name="connsiteX2393" fmla="*/ 1563529 w 6400800"/>
              <a:gd name="connsiteY2393" fmla="*/ 137636 h 514350"/>
              <a:gd name="connsiteX2394" fmla="*/ 1554004 w 6400800"/>
              <a:gd name="connsiteY2394" fmla="*/ 115729 h 514350"/>
              <a:gd name="connsiteX2395" fmla="*/ 1560671 w 6400800"/>
              <a:gd name="connsiteY2395" fmla="*/ 138589 h 514350"/>
              <a:gd name="connsiteX2396" fmla="*/ 1567339 w 6400800"/>
              <a:gd name="connsiteY2396" fmla="*/ 165259 h 514350"/>
              <a:gd name="connsiteX2397" fmla="*/ 1571149 w 6400800"/>
              <a:gd name="connsiteY2397" fmla="*/ 181451 h 514350"/>
              <a:gd name="connsiteX2398" fmla="*/ 1574006 w 6400800"/>
              <a:gd name="connsiteY2398" fmla="*/ 199549 h 514350"/>
              <a:gd name="connsiteX2399" fmla="*/ 1579721 w 6400800"/>
              <a:gd name="connsiteY2399" fmla="*/ 240506 h 514350"/>
              <a:gd name="connsiteX2400" fmla="*/ 1584484 w 6400800"/>
              <a:gd name="connsiteY2400" fmla="*/ 283369 h 514350"/>
              <a:gd name="connsiteX2401" fmla="*/ 1576864 w 6400800"/>
              <a:gd name="connsiteY2401" fmla="*/ 258604 h 514350"/>
              <a:gd name="connsiteX2402" fmla="*/ 1573054 w 6400800"/>
              <a:gd name="connsiteY2402" fmla="*/ 249079 h 514350"/>
              <a:gd name="connsiteX2403" fmla="*/ 1573054 w 6400800"/>
              <a:gd name="connsiteY2403" fmla="*/ 247174 h 514350"/>
              <a:gd name="connsiteX2404" fmla="*/ 1572101 w 6400800"/>
              <a:gd name="connsiteY2404" fmla="*/ 234791 h 514350"/>
              <a:gd name="connsiteX2405" fmla="*/ 1567339 w 6400800"/>
              <a:gd name="connsiteY2405" fmla="*/ 198596 h 514350"/>
              <a:gd name="connsiteX2406" fmla="*/ 1563529 w 6400800"/>
              <a:gd name="connsiteY2406" fmla="*/ 184309 h 514350"/>
              <a:gd name="connsiteX2407" fmla="*/ 1558766 w 6400800"/>
              <a:gd name="connsiteY2407" fmla="*/ 171926 h 514350"/>
              <a:gd name="connsiteX2408" fmla="*/ 1550194 w 6400800"/>
              <a:gd name="connsiteY2408" fmla="*/ 155734 h 514350"/>
              <a:gd name="connsiteX2409" fmla="*/ 1546384 w 6400800"/>
              <a:gd name="connsiteY2409" fmla="*/ 150019 h 514350"/>
              <a:gd name="connsiteX2410" fmla="*/ 1549241 w 6400800"/>
              <a:gd name="connsiteY2410" fmla="*/ 155734 h 514350"/>
              <a:gd name="connsiteX2411" fmla="*/ 1554956 w 6400800"/>
              <a:gd name="connsiteY2411" fmla="*/ 171926 h 514350"/>
              <a:gd name="connsiteX2412" fmla="*/ 1557814 w 6400800"/>
              <a:gd name="connsiteY2412" fmla="*/ 184309 h 514350"/>
              <a:gd name="connsiteX2413" fmla="*/ 1559719 w 6400800"/>
              <a:gd name="connsiteY2413" fmla="*/ 198596 h 514350"/>
              <a:gd name="connsiteX2414" fmla="*/ 1560671 w 6400800"/>
              <a:gd name="connsiteY2414" fmla="*/ 213836 h 514350"/>
              <a:gd name="connsiteX2415" fmla="*/ 1559719 w 6400800"/>
              <a:gd name="connsiteY2415" fmla="*/ 216694 h 514350"/>
              <a:gd name="connsiteX2416" fmla="*/ 1555909 w 6400800"/>
              <a:gd name="connsiteY2416" fmla="*/ 208121 h 514350"/>
              <a:gd name="connsiteX2417" fmla="*/ 1549241 w 6400800"/>
              <a:gd name="connsiteY2417" fmla="*/ 194786 h 514350"/>
              <a:gd name="connsiteX2418" fmla="*/ 1537811 w 6400800"/>
              <a:gd name="connsiteY2418" fmla="*/ 173831 h 514350"/>
              <a:gd name="connsiteX2419" fmla="*/ 1526381 w 6400800"/>
              <a:gd name="connsiteY2419" fmla="*/ 156686 h 514350"/>
              <a:gd name="connsiteX2420" fmla="*/ 1534001 w 6400800"/>
              <a:gd name="connsiteY2420" fmla="*/ 175736 h 514350"/>
              <a:gd name="connsiteX2421" fmla="*/ 1542574 w 6400800"/>
              <a:gd name="connsiteY2421" fmla="*/ 197644 h 514350"/>
              <a:gd name="connsiteX2422" fmla="*/ 1546384 w 6400800"/>
              <a:gd name="connsiteY2422" fmla="*/ 209074 h 514350"/>
              <a:gd name="connsiteX2423" fmla="*/ 1545431 w 6400800"/>
              <a:gd name="connsiteY2423" fmla="*/ 208121 h 514350"/>
              <a:gd name="connsiteX2424" fmla="*/ 1546384 w 6400800"/>
              <a:gd name="connsiteY2424" fmla="*/ 210979 h 514350"/>
              <a:gd name="connsiteX2425" fmla="*/ 1551146 w 6400800"/>
              <a:gd name="connsiteY2425" fmla="*/ 226219 h 514350"/>
              <a:gd name="connsiteX2426" fmla="*/ 1552099 w 6400800"/>
              <a:gd name="connsiteY2426" fmla="*/ 230981 h 514350"/>
              <a:gd name="connsiteX2427" fmla="*/ 1553051 w 6400800"/>
              <a:gd name="connsiteY2427" fmla="*/ 235744 h 514350"/>
              <a:gd name="connsiteX2428" fmla="*/ 1554004 w 6400800"/>
              <a:gd name="connsiteY2428" fmla="*/ 241459 h 514350"/>
              <a:gd name="connsiteX2429" fmla="*/ 1554004 w 6400800"/>
              <a:gd name="connsiteY2429" fmla="*/ 244316 h 514350"/>
              <a:gd name="connsiteX2430" fmla="*/ 1553051 w 6400800"/>
              <a:gd name="connsiteY2430" fmla="*/ 250031 h 514350"/>
              <a:gd name="connsiteX2431" fmla="*/ 1547336 w 6400800"/>
              <a:gd name="connsiteY2431" fmla="*/ 263366 h 514350"/>
              <a:gd name="connsiteX2432" fmla="*/ 1542574 w 6400800"/>
              <a:gd name="connsiteY2432" fmla="*/ 251936 h 514350"/>
              <a:gd name="connsiteX2433" fmla="*/ 1542574 w 6400800"/>
              <a:gd name="connsiteY2433" fmla="*/ 243364 h 514350"/>
              <a:gd name="connsiteX2434" fmla="*/ 1542574 w 6400800"/>
              <a:gd name="connsiteY2434" fmla="*/ 222409 h 514350"/>
              <a:gd name="connsiteX2435" fmla="*/ 1538764 w 6400800"/>
              <a:gd name="connsiteY2435" fmla="*/ 243364 h 514350"/>
              <a:gd name="connsiteX2436" fmla="*/ 1538764 w 6400800"/>
              <a:gd name="connsiteY2436" fmla="*/ 243364 h 514350"/>
              <a:gd name="connsiteX2437" fmla="*/ 1531144 w 6400800"/>
              <a:gd name="connsiteY2437" fmla="*/ 226219 h 514350"/>
              <a:gd name="connsiteX2438" fmla="*/ 1537811 w 6400800"/>
              <a:gd name="connsiteY2438" fmla="*/ 250031 h 514350"/>
              <a:gd name="connsiteX2439" fmla="*/ 1536859 w 6400800"/>
              <a:gd name="connsiteY2439" fmla="*/ 258604 h 514350"/>
              <a:gd name="connsiteX2440" fmla="*/ 1531144 w 6400800"/>
              <a:gd name="connsiteY2440" fmla="*/ 239554 h 514350"/>
              <a:gd name="connsiteX2441" fmla="*/ 1525429 w 6400800"/>
              <a:gd name="connsiteY2441" fmla="*/ 220504 h 514350"/>
              <a:gd name="connsiteX2442" fmla="*/ 1521619 w 6400800"/>
              <a:gd name="connsiteY2442" fmla="*/ 211931 h 514350"/>
              <a:gd name="connsiteX2443" fmla="*/ 1515904 w 6400800"/>
              <a:gd name="connsiteY2443" fmla="*/ 150019 h 514350"/>
              <a:gd name="connsiteX2444" fmla="*/ 1513046 w 6400800"/>
              <a:gd name="connsiteY2444" fmla="*/ 192881 h 514350"/>
              <a:gd name="connsiteX2445" fmla="*/ 1506379 w 6400800"/>
              <a:gd name="connsiteY2445" fmla="*/ 177641 h 514350"/>
              <a:gd name="connsiteX2446" fmla="*/ 1495901 w 6400800"/>
              <a:gd name="connsiteY2446" fmla="*/ 154781 h 514350"/>
              <a:gd name="connsiteX2447" fmla="*/ 1502569 w 6400800"/>
              <a:gd name="connsiteY2447" fmla="*/ 178594 h 514350"/>
              <a:gd name="connsiteX2448" fmla="*/ 1505426 w 6400800"/>
              <a:gd name="connsiteY2448" fmla="*/ 190024 h 514350"/>
              <a:gd name="connsiteX2449" fmla="*/ 1504474 w 6400800"/>
              <a:gd name="connsiteY2449" fmla="*/ 189071 h 514350"/>
              <a:gd name="connsiteX2450" fmla="*/ 1510189 w 6400800"/>
              <a:gd name="connsiteY2450" fmla="*/ 210026 h 514350"/>
              <a:gd name="connsiteX2451" fmla="*/ 1511141 w 6400800"/>
              <a:gd name="connsiteY2451" fmla="*/ 213836 h 514350"/>
              <a:gd name="connsiteX2452" fmla="*/ 1510189 w 6400800"/>
              <a:gd name="connsiteY2452" fmla="*/ 233839 h 514350"/>
              <a:gd name="connsiteX2453" fmla="*/ 1509236 w 6400800"/>
              <a:gd name="connsiteY2453" fmla="*/ 258604 h 514350"/>
              <a:gd name="connsiteX2454" fmla="*/ 1498759 w 6400800"/>
              <a:gd name="connsiteY2454" fmla="*/ 230981 h 514350"/>
              <a:gd name="connsiteX2455" fmla="*/ 1508284 w 6400800"/>
              <a:gd name="connsiteY2455" fmla="*/ 275749 h 514350"/>
              <a:gd name="connsiteX2456" fmla="*/ 1507331 w 6400800"/>
              <a:gd name="connsiteY2456" fmla="*/ 288131 h 514350"/>
              <a:gd name="connsiteX2457" fmla="*/ 1504474 w 6400800"/>
              <a:gd name="connsiteY2457" fmla="*/ 292894 h 514350"/>
              <a:gd name="connsiteX2458" fmla="*/ 1500664 w 6400800"/>
              <a:gd name="connsiteY2458" fmla="*/ 298609 h 514350"/>
              <a:gd name="connsiteX2459" fmla="*/ 1493044 w 6400800"/>
              <a:gd name="connsiteY2459" fmla="*/ 266224 h 514350"/>
              <a:gd name="connsiteX2460" fmla="*/ 1497806 w 6400800"/>
              <a:gd name="connsiteY2460" fmla="*/ 246221 h 514350"/>
              <a:gd name="connsiteX2461" fmla="*/ 1491139 w 6400800"/>
              <a:gd name="connsiteY2461" fmla="*/ 260509 h 514350"/>
              <a:gd name="connsiteX2462" fmla="*/ 1491139 w 6400800"/>
              <a:gd name="connsiteY2462" fmla="*/ 259556 h 514350"/>
              <a:gd name="connsiteX2463" fmla="*/ 1490186 w 6400800"/>
              <a:gd name="connsiteY2463" fmla="*/ 244316 h 514350"/>
              <a:gd name="connsiteX2464" fmla="*/ 1489234 w 6400800"/>
              <a:gd name="connsiteY2464" fmla="*/ 238601 h 514350"/>
              <a:gd name="connsiteX2465" fmla="*/ 1489234 w 6400800"/>
              <a:gd name="connsiteY2465" fmla="*/ 237649 h 514350"/>
              <a:gd name="connsiteX2466" fmla="*/ 1489234 w 6400800"/>
              <a:gd name="connsiteY2466" fmla="*/ 238601 h 514350"/>
              <a:gd name="connsiteX2467" fmla="*/ 1486376 w 6400800"/>
              <a:gd name="connsiteY2467" fmla="*/ 219551 h 514350"/>
              <a:gd name="connsiteX2468" fmla="*/ 1482566 w 6400800"/>
              <a:gd name="connsiteY2468" fmla="*/ 198596 h 514350"/>
              <a:gd name="connsiteX2469" fmla="*/ 1482566 w 6400800"/>
              <a:gd name="connsiteY2469" fmla="*/ 220504 h 514350"/>
              <a:gd name="connsiteX2470" fmla="*/ 1482566 w 6400800"/>
              <a:gd name="connsiteY2470" fmla="*/ 228124 h 514350"/>
              <a:gd name="connsiteX2471" fmla="*/ 1473041 w 6400800"/>
              <a:gd name="connsiteY2471" fmla="*/ 193834 h 514350"/>
              <a:gd name="connsiteX2472" fmla="*/ 1479709 w 6400800"/>
              <a:gd name="connsiteY2472" fmla="*/ 259556 h 514350"/>
              <a:gd name="connsiteX2473" fmla="*/ 1478756 w 6400800"/>
              <a:gd name="connsiteY2473" fmla="*/ 262414 h 514350"/>
              <a:gd name="connsiteX2474" fmla="*/ 1476851 w 6400800"/>
              <a:gd name="connsiteY2474" fmla="*/ 266224 h 514350"/>
              <a:gd name="connsiteX2475" fmla="*/ 1475899 w 6400800"/>
              <a:gd name="connsiteY2475" fmla="*/ 257651 h 514350"/>
              <a:gd name="connsiteX2476" fmla="*/ 1471136 w 6400800"/>
              <a:gd name="connsiteY2476" fmla="*/ 221456 h 514350"/>
              <a:gd name="connsiteX2477" fmla="*/ 1466374 w 6400800"/>
              <a:gd name="connsiteY2477" fmla="*/ 193834 h 514350"/>
              <a:gd name="connsiteX2478" fmla="*/ 1460659 w 6400800"/>
              <a:gd name="connsiteY2478" fmla="*/ 170021 h 514350"/>
              <a:gd name="connsiteX2479" fmla="*/ 1462564 w 6400800"/>
              <a:gd name="connsiteY2479" fmla="*/ 193834 h 514350"/>
              <a:gd name="connsiteX2480" fmla="*/ 1464469 w 6400800"/>
              <a:gd name="connsiteY2480" fmla="*/ 221456 h 514350"/>
              <a:gd name="connsiteX2481" fmla="*/ 1465421 w 6400800"/>
              <a:gd name="connsiteY2481" fmla="*/ 257651 h 514350"/>
              <a:gd name="connsiteX2482" fmla="*/ 1465421 w 6400800"/>
              <a:gd name="connsiteY2482" fmla="*/ 275749 h 514350"/>
              <a:gd name="connsiteX2483" fmla="*/ 1455896 w 6400800"/>
              <a:gd name="connsiteY2483" fmla="*/ 246221 h 514350"/>
              <a:gd name="connsiteX2484" fmla="*/ 1447324 w 6400800"/>
              <a:gd name="connsiteY2484" fmla="*/ 218599 h 514350"/>
              <a:gd name="connsiteX2485" fmla="*/ 1439704 w 6400800"/>
              <a:gd name="connsiteY2485" fmla="*/ 194786 h 514350"/>
              <a:gd name="connsiteX2486" fmla="*/ 1442561 w 6400800"/>
              <a:gd name="connsiteY2486" fmla="*/ 215741 h 514350"/>
              <a:gd name="connsiteX2487" fmla="*/ 1435894 w 6400800"/>
              <a:gd name="connsiteY2487" fmla="*/ 185261 h 514350"/>
              <a:gd name="connsiteX2488" fmla="*/ 1435894 w 6400800"/>
              <a:gd name="connsiteY2488" fmla="*/ 159544 h 514350"/>
              <a:gd name="connsiteX2489" fmla="*/ 1433036 w 6400800"/>
              <a:gd name="connsiteY2489" fmla="*/ 173831 h 514350"/>
              <a:gd name="connsiteX2490" fmla="*/ 1430179 w 6400800"/>
              <a:gd name="connsiteY2490" fmla="*/ 160496 h 514350"/>
              <a:gd name="connsiteX2491" fmla="*/ 1430179 w 6400800"/>
              <a:gd name="connsiteY2491" fmla="*/ 166211 h 514350"/>
              <a:gd name="connsiteX2492" fmla="*/ 1425416 w 6400800"/>
              <a:gd name="connsiteY2492" fmla="*/ 147161 h 514350"/>
              <a:gd name="connsiteX2493" fmla="*/ 1418749 w 6400800"/>
              <a:gd name="connsiteY2493" fmla="*/ 127159 h 514350"/>
              <a:gd name="connsiteX2494" fmla="*/ 1421606 w 6400800"/>
              <a:gd name="connsiteY2494" fmla="*/ 148114 h 514350"/>
              <a:gd name="connsiteX2495" fmla="*/ 1423511 w 6400800"/>
              <a:gd name="connsiteY2495" fmla="*/ 171926 h 514350"/>
              <a:gd name="connsiteX2496" fmla="*/ 1425416 w 6400800"/>
              <a:gd name="connsiteY2496" fmla="*/ 202406 h 514350"/>
              <a:gd name="connsiteX2497" fmla="*/ 1426369 w 6400800"/>
              <a:gd name="connsiteY2497" fmla="*/ 218599 h 514350"/>
              <a:gd name="connsiteX2498" fmla="*/ 1424464 w 6400800"/>
              <a:gd name="connsiteY2498" fmla="*/ 235744 h 514350"/>
              <a:gd name="connsiteX2499" fmla="*/ 1421606 w 6400800"/>
              <a:gd name="connsiteY2499" fmla="*/ 226219 h 514350"/>
              <a:gd name="connsiteX2500" fmla="*/ 1415891 w 6400800"/>
              <a:gd name="connsiteY2500" fmla="*/ 210026 h 514350"/>
              <a:gd name="connsiteX2501" fmla="*/ 1410176 w 6400800"/>
              <a:gd name="connsiteY2501" fmla="*/ 195739 h 514350"/>
              <a:gd name="connsiteX2502" fmla="*/ 1412081 w 6400800"/>
              <a:gd name="connsiteY2502" fmla="*/ 210979 h 514350"/>
              <a:gd name="connsiteX2503" fmla="*/ 1414939 w 6400800"/>
              <a:gd name="connsiteY2503" fmla="*/ 228124 h 514350"/>
              <a:gd name="connsiteX2504" fmla="*/ 1416844 w 6400800"/>
              <a:gd name="connsiteY2504" fmla="*/ 250031 h 514350"/>
              <a:gd name="connsiteX2505" fmla="*/ 1418749 w 6400800"/>
              <a:gd name="connsiteY2505" fmla="*/ 268129 h 514350"/>
              <a:gd name="connsiteX2506" fmla="*/ 1413034 w 6400800"/>
              <a:gd name="connsiteY2506" fmla="*/ 277654 h 514350"/>
              <a:gd name="connsiteX2507" fmla="*/ 1411129 w 6400800"/>
              <a:gd name="connsiteY2507" fmla="*/ 271939 h 514350"/>
              <a:gd name="connsiteX2508" fmla="*/ 1401604 w 6400800"/>
              <a:gd name="connsiteY2508" fmla="*/ 215741 h 514350"/>
              <a:gd name="connsiteX2509" fmla="*/ 1400651 w 6400800"/>
              <a:gd name="connsiteY2509" fmla="*/ 243364 h 514350"/>
              <a:gd name="connsiteX2510" fmla="*/ 1392079 w 6400800"/>
              <a:gd name="connsiteY2510" fmla="*/ 219551 h 514350"/>
              <a:gd name="connsiteX2511" fmla="*/ 1393031 w 6400800"/>
              <a:gd name="connsiteY2511" fmla="*/ 213836 h 514350"/>
              <a:gd name="connsiteX2512" fmla="*/ 1395889 w 6400800"/>
              <a:gd name="connsiteY2512" fmla="*/ 210979 h 514350"/>
              <a:gd name="connsiteX2513" fmla="*/ 1400651 w 6400800"/>
              <a:gd name="connsiteY2513" fmla="*/ 205264 h 514350"/>
              <a:gd name="connsiteX2514" fmla="*/ 1394936 w 6400800"/>
              <a:gd name="connsiteY2514" fmla="*/ 210026 h 514350"/>
              <a:gd name="connsiteX2515" fmla="*/ 1393031 w 6400800"/>
              <a:gd name="connsiteY2515" fmla="*/ 210979 h 514350"/>
              <a:gd name="connsiteX2516" fmla="*/ 1394936 w 6400800"/>
              <a:gd name="connsiteY2516" fmla="*/ 202406 h 514350"/>
              <a:gd name="connsiteX2517" fmla="*/ 1391126 w 6400800"/>
              <a:gd name="connsiteY2517" fmla="*/ 212884 h 514350"/>
              <a:gd name="connsiteX2518" fmla="*/ 1390174 w 6400800"/>
              <a:gd name="connsiteY2518" fmla="*/ 213836 h 514350"/>
              <a:gd name="connsiteX2519" fmla="*/ 1384459 w 6400800"/>
              <a:gd name="connsiteY2519" fmla="*/ 199549 h 514350"/>
              <a:gd name="connsiteX2520" fmla="*/ 1387316 w 6400800"/>
              <a:gd name="connsiteY2520" fmla="*/ 215741 h 514350"/>
              <a:gd name="connsiteX2521" fmla="*/ 1378744 w 6400800"/>
              <a:gd name="connsiteY2521" fmla="*/ 224314 h 514350"/>
              <a:gd name="connsiteX2522" fmla="*/ 1367314 w 6400800"/>
              <a:gd name="connsiteY2522" fmla="*/ 240506 h 514350"/>
              <a:gd name="connsiteX2523" fmla="*/ 1354931 w 6400800"/>
              <a:gd name="connsiteY2523" fmla="*/ 209074 h 514350"/>
              <a:gd name="connsiteX2524" fmla="*/ 1354931 w 6400800"/>
              <a:gd name="connsiteY2524" fmla="*/ 185261 h 514350"/>
              <a:gd name="connsiteX2525" fmla="*/ 1354931 w 6400800"/>
              <a:gd name="connsiteY2525" fmla="*/ 157639 h 514350"/>
              <a:gd name="connsiteX2526" fmla="*/ 1351121 w 6400800"/>
              <a:gd name="connsiteY2526" fmla="*/ 185261 h 514350"/>
              <a:gd name="connsiteX2527" fmla="*/ 1349216 w 6400800"/>
              <a:gd name="connsiteY2527" fmla="*/ 197644 h 514350"/>
              <a:gd name="connsiteX2528" fmla="*/ 1343501 w 6400800"/>
              <a:gd name="connsiteY2528" fmla="*/ 186214 h 514350"/>
              <a:gd name="connsiteX2529" fmla="*/ 1344454 w 6400800"/>
              <a:gd name="connsiteY2529" fmla="*/ 171926 h 514350"/>
              <a:gd name="connsiteX2530" fmla="*/ 1344454 w 6400800"/>
              <a:gd name="connsiteY2530" fmla="*/ 157639 h 514350"/>
              <a:gd name="connsiteX2531" fmla="*/ 1345406 w 6400800"/>
              <a:gd name="connsiteY2531" fmla="*/ 142399 h 514350"/>
              <a:gd name="connsiteX2532" fmla="*/ 1346359 w 6400800"/>
              <a:gd name="connsiteY2532" fmla="*/ 120491 h 514350"/>
              <a:gd name="connsiteX2533" fmla="*/ 1341596 w 6400800"/>
              <a:gd name="connsiteY2533" fmla="*/ 141446 h 514350"/>
              <a:gd name="connsiteX2534" fmla="*/ 1336834 w 6400800"/>
              <a:gd name="connsiteY2534" fmla="*/ 166211 h 514350"/>
              <a:gd name="connsiteX2535" fmla="*/ 1335881 w 6400800"/>
              <a:gd name="connsiteY2535" fmla="*/ 169069 h 514350"/>
              <a:gd name="connsiteX2536" fmla="*/ 1327309 w 6400800"/>
              <a:gd name="connsiteY2536" fmla="*/ 150971 h 514350"/>
              <a:gd name="connsiteX2537" fmla="*/ 1280636 w 6400800"/>
              <a:gd name="connsiteY2537" fmla="*/ 53816 h 514350"/>
              <a:gd name="connsiteX2538" fmla="*/ 1317784 w 6400800"/>
              <a:gd name="connsiteY2538" fmla="*/ 155734 h 514350"/>
              <a:gd name="connsiteX2539" fmla="*/ 1332071 w 6400800"/>
              <a:gd name="connsiteY2539" fmla="*/ 193834 h 514350"/>
              <a:gd name="connsiteX2540" fmla="*/ 1331119 w 6400800"/>
              <a:gd name="connsiteY2540" fmla="*/ 197644 h 514350"/>
              <a:gd name="connsiteX2541" fmla="*/ 1326356 w 6400800"/>
              <a:gd name="connsiteY2541" fmla="*/ 235744 h 514350"/>
              <a:gd name="connsiteX2542" fmla="*/ 1321594 w 6400800"/>
              <a:gd name="connsiteY2542" fmla="*/ 277654 h 514350"/>
              <a:gd name="connsiteX2543" fmla="*/ 1319689 w 6400800"/>
              <a:gd name="connsiteY2543" fmla="*/ 293846 h 514350"/>
              <a:gd name="connsiteX2544" fmla="*/ 1317784 w 6400800"/>
              <a:gd name="connsiteY2544" fmla="*/ 290989 h 514350"/>
              <a:gd name="connsiteX2545" fmla="*/ 1317784 w 6400800"/>
              <a:gd name="connsiteY2545" fmla="*/ 289084 h 514350"/>
              <a:gd name="connsiteX2546" fmla="*/ 1316831 w 6400800"/>
              <a:gd name="connsiteY2546" fmla="*/ 290989 h 514350"/>
              <a:gd name="connsiteX2547" fmla="*/ 1315879 w 6400800"/>
              <a:gd name="connsiteY2547" fmla="*/ 288131 h 514350"/>
              <a:gd name="connsiteX2548" fmla="*/ 1313974 w 6400800"/>
              <a:gd name="connsiteY2548" fmla="*/ 285274 h 514350"/>
              <a:gd name="connsiteX2549" fmla="*/ 1316831 w 6400800"/>
              <a:gd name="connsiteY2549" fmla="*/ 244316 h 514350"/>
              <a:gd name="connsiteX2550" fmla="*/ 1309211 w 6400800"/>
              <a:gd name="connsiteY2550" fmla="*/ 277654 h 514350"/>
              <a:gd name="connsiteX2551" fmla="*/ 1298734 w 6400800"/>
              <a:gd name="connsiteY2551" fmla="*/ 260509 h 514350"/>
              <a:gd name="connsiteX2552" fmla="*/ 1313974 w 6400800"/>
              <a:gd name="connsiteY2552" fmla="*/ 199549 h 514350"/>
              <a:gd name="connsiteX2553" fmla="*/ 1319689 w 6400800"/>
              <a:gd name="connsiteY2553" fmla="*/ 172879 h 514350"/>
              <a:gd name="connsiteX2554" fmla="*/ 1291114 w 6400800"/>
              <a:gd name="connsiteY2554" fmla="*/ 249079 h 514350"/>
              <a:gd name="connsiteX2555" fmla="*/ 1281589 w 6400800"/>
              <a:gd name="connsiteY2555" fmla="*/ 234791 h 514350"/>
              <a:gd name="connsiteX2556" fmla="*/ 1267301 w 6400800"/>
              <a:gd name="connsiteY2556" fmla="*/ 215741 h 514350"/>
              <a:gd name="connsiteX2557" fmla="*/ 1275874 w 6400800"/>
              <a:gd name="connsiteY2557" fmla="*/ 232886 h 514350"/>
              <a:gd name="connsiteX2558" fmla="*/ 1272064 w 6400800"/>
              <a:gd name="connsiteY2558" fmla="*/ 243364 h 514350"/>
              <a:gd name="connsiteX2559" fmla="*/ 1261586 w 6400800"/>
              <a:gd name="connsiteY2559" fmla="*/ 227171 h 514350"/>
              <a:gd name="connsiteX2560" fmla="*/ 1249204 w 6400800"/>
              <a:gd name="connsiteY2560" fmla="*/ 210979 h 514350"/>
              <a:gd name="connsiteX2561" fmla="*/ 1247299 w 6400800"/>
              <a:gd name="connsiteY2561" fmla="*/ 208121 h 514350"/>
              <a:gd name="connsiteX2562" fmla="*/ 1251109 w 6400800"/>
              <a:gd name="connsiteY2562" fmla="*/ 199549 h 514350"/>
              <a:gd name="connsiteX2563" fmla="*/ 1246346 w 6400800"/>
              <a:gd name="connsiteY2563" fmla="*/ 206216 h 514350"/>
              <a:gd name="connsiteX2564" fmla="*/ 1229201 w 6400800"/>
              <a:gd name="connsiteY2564" fmla="*/ 184309 h 514350"/>
              <a:gd name="connsiteX2565" fmla="*/ 1211104 w 6400800"/>
              <a:gd name="connsiteY2565" fmla="*/ 162401 h 514350"/>
              <a:gd name="connsiteX2566" fmla="*/ 1226344 w 6400800"/>
              <a:gd name="connsiteY2566" fmla="*/ 186214 h 514350"/>
              <a:gd name="connsiteX2567" fmla="*/ 1242536 w 6400800"/>
              <a:gd name="connsiteY2567" fmla="*/ 211931 h 514350"/>
              <a:gd name="connsiteX2568" fmla="*/ 1236821 w 6400800"/>
              <a:gd name="connsiteY2568" fmla="*/ 220504 h 514350"/>
              <a:gd name="connsiteX2569" fmla="*/ 1233011 w 6400800"/>
              <a:gd name="connsiteY2569" fmla="*/ 226219 h 514350"/>
              <a:gd name="connsiteX2570" fmla="*/ 1231106 w 6400800"/>
              <a:gd name="connsiteY2570" fmla="*/ 212884 h 514350"/>
              <a:gd name="connsiteX2571" fmla="*/ 1228249 w 6400800"/>
              <a:gd name="connsiteY2571" fmla="*/ 209074 h 514350"/>
              <a:gd name="connsiteX2572" fmla="*/ 1226344 w 6400800"/>
              <a:gd name="connsiteY2572" fmla="*/ 209074 h 514350"/>
              <a:gd name="connsiteX2573" fmla="*/ 1223486 w 6400800"/>
              <a:gd name="connsiteY2573" fmla="*/ 199549 h 514350"/>
              <a:gd name="connsiteX2574" fmla="*/ 1215866 w 6400800"/>
              <a:gd name="connsiteY2574" fmla="*/ 179546 h 514350"/>
              <a:gd name="connsiteX2575" fmla="*/ 1219676 w 6400800"/>
              <a:gd name="connsiteY2575" fmla="*/ 200501 h 514350"/>
              <a:gd name="connsiteX2576" fmla="*/ 1221581 w 6400800"/>
              <a:gd name="connsiteY2576" fmla="*/ 211931 h 514350"/>
              <a:gd name="connsiteX2577" fmla="*/ 1220629 w 6400800"/>
              <a:gd name="connsiteY2577" fmla="*/ 213836 h 514350"/>
              <a:gd name="connsiteX2578" fmla="*/ 1207294 w 6400800"/>
              <a:gd name="connsiteY2578" fmla="*/ 200501 h 514350"/>
              <a:gd name="connsiteX2579" fmla="*/ 1201579 w 6400800"/>
              <a:gd name="connsiteY2579" fmla="*/ 195739 h 514350"/>
              <a:gd name="connsiteX2580" fmla="*/ 1206341 w 6400800"/>
              <a:gd name="connsiteY2580" fmla="*/ 201454 h 514350"/>
              <a:gd name="connsiteX2581" fmla="*/ 1217771 w 6400800"/>
              <a:gd name="connsiteY2581" fmla="*/ 217646 h 514350"/>
              <a:gd name="connsiteX2582" fmla="*/ 1217771 w 6400800"/>
              <a:gd name="connsiteY2582" fmla="*/ 217646 h 514350"/>
              <a:gd name="connsiteX2583" fmla="*/ 1216819 w 6400800"/>
              <a:gd name="connsiteY2583" fmla="*/ 231934 h 514350"/>
              <a:gd name="connsiteX2584" fmla="*/ 1202531 w 6400800"/>
              <a:gd name="connsiteY2584" fmla="*/ 219551 h 514350"/>
              <a:gd name="connsiteX2585" fmla="*/ 1215866 w 6400800"/>
              <a:gd name="connsiteY2585" fmla="*/ 236696 h 514350"/>
              <a:gd name="connsiteX2586" fmla="*/ 1214914 w 6400800"/>
              <a:gd name="connsiteY2586" fmla="*/ 249079 h 514350"/>
              <a:gd name="connsiteX2587" fmla="*/ 1214914 w 6400800"/>
              <a:gd name="connsiteY2587" fmla="*/ 255746 h 514350"/>
              <a:gd name="connsiteX2588" fmla="*/ 1213961 w 6400800"/>
              <a:gd name="connsiteY2588" fmla="*/ 250984 h 514350"/>
              <a:gd name="connsiteX2589" fmla="*/ 1213961 w 6400800"/>
              <a:gd name="connsiteY2589" fmla="*/ 250031 h 514350"/>
              <a:gd name="connsiteX2590" fmla="*/ 1214914 w 6400800"/>
              <a:gd name="connsiteY2590" fmla="*/ 249079 h 514350"/>
              <a:gd name="connsiteX2591" fmla="*/ 1213961 w 6400800"/>
              <a:gd name="connsiteY2591" fmla="*/ 250031 h 514350"/>
              <a:gd name="connsiteX2592" fmla="*/ 1207294 w 6400800"/>
              <a:gd name="connsiteY2592" fmla="*/ 229076 h 514350"/>
              <a:gd name="connsiteX2593" fmla="*/ 1200626 w 6400800"/>
              <a:gd name="connsiteY2593" fmla="*/ 212884 h 514350"/>
              <a:gd name="connsiteX2594" fmla="*/ 1193959 w 6400800"/>
              <a:gd name="connsiteY2594" fmla="*/ 198596 h 514350"/>
              <a:gd name="connsiteX2595" fmla="*/ 1196816 w 6400800"/>
              <a:gd name="connsiteY2595" fmla="*/ 213836 h 514350"/>
              <a:gd name="connsiteX2596" fmla="*/ 1200626 w 6400800"/>
              <a:gd name="connsiteY2596" fmla="*/ 230981 h 514350"/>
              <a:gd name="connsiteX2597" fmla="*/ 1204436 w 6400800"/>
              <a:gd name="connsiteY2597" fmla="*/ 252889 h 514350"/>
              <a:gd name="connsiteX2598" fmla="*/ 1205389 w 6400800"/>
              <a:gd name="connsiteY2598" fmla="*/ 258604 h 514350"/>
              <a:gd name="connsiteX2599" fmla="*/ 1196816 w 6400800"/>
              <a:gd name="connsiteY2599" fmla="*/ 239554 h 514350"/>
              <a:gd name="connsiteX2600" fmla="*/ 1189196 w 6400800"/>
              <a:gd name="connsiteY2600" fmla="*/ 224314 h 514350"/>
              <a:gd name="connsiteX2601" fmla="*/ 1181576 w 6400800"/>
              <a:gd name="connsiteY2601" fmla="*/ 211931 h 514350"/>
              <a:gd name="connsiteX2602" fmla="*/ 1185386 w 6400800"/>
              <a:gd name="connsiteY2602" fmla="*/ 225266 h 514350"/>
              <a:gd name="connsiteX2603" fmla="*/ 1190149 w 6400800"/>
              <a:gd name="connsiteY2603" fmla="*/ 241459 h 514350"/>
              <a:gd name="connsiteX2604" fmla="*/ 1194911 w 6400800"/>
              <a:gd name="connsiteY2604" fmla="*/ 262414 h 514350"/>
              <a:gd name="connsiteX2605" fmla="*/ 1197769 w 6400800"/>
              <a:gd name="connsiteY2605" fmla="*/ 276701 h 514350"/>
              <a:gd name="connsiteX2606" fmla="*/ 1193959 w 6400800"/>
              <a:gd name="connsiteY2606" fmla="*/ 284321 h 514350"/>
              <a:gd name="connsiteX2607" fmla="*/ 1193959 w 6400800"/>
              <a:gd name="connsiteY2607" fmla="*/ 283369 h 514350"/>
              <a:gd name="connsiteX2608" fmla="*/ 1193006 w 6400800"/>
              <a:gd name="connsiteY2608" fmla="*/ 279559 h 514350"/>
              <a:gd name="connsiteX2609" fmla="*/ 1193959 w 6400800"/>
              <a:gd name="connsiteY2609" fmla="*/ 276701 h 514350"/>
              <a:gd name="connsiteX2610" fmla="*/ 1193006 w 6400800"/>
              <a:gd name="connsiteY2610" fmla="*/ 278606 h 514350"/>
              <a:gd name="connsiteX2611" fmla="*/ 1184434 w 6400800"/>
              <a:gd name="connsiteY2611" fmla="*/ 250984 h 514350"/>
              <a:gd name="connsiteX2612" fmla="*/ 1174909 w 6400800"/>
              <a:gd name="connsiteY2612" fmla="*/ 227171 h 514350"/>
              <a:gd name="connsiteX2613" fmla="*/ 1174909 w 6400800"/>
              <a:gd name="connsiteY2613" fmla="*/ 223361 h 514350"/>
              <a:gd name="connsiteX2614" fmla="*/ 1175861 w 6400800"/>
              <a:gd name="connsiteY2614" fmla="*/ 196691 h 514350"/>
              <a:gd name="connsiteX2615" fmla="*/ 1174909 w 6400800"/>
              <a:gd name="connsiteY2615" fmla="*/ 173831 h 514350"/>
              <a:gd name="connsiteX2616" fmla="*/ 1172051 w 6400800"/>
              <a:gd name="connsiteY2616" fmla="*/ 196691 h 514350"/>
              <a:gd name="connsiteX2617" fmla="*/ 1168241 w 6400800"/>
              <a:gd name="connsiteY2617" fmla="*/ 223361 h 514350"/>
              <a:gd name="connsiteX2618" fmla="*/ 1168241 w 6400800"/>
              <a:gd name="connsiteY2618" fmla="*/ 226219 h 514350"/>
              <a:gd name="connsiteX2619" fmla="*/ 1162526 w 6400800"/>
              <a:gd name="connsiteY2619" fmla="*/ 238601 h 514350"/>
              <a:gd name="connsiteX2620" fmla="*/ 1158716 w 6400800"/>
              <a:gd name="connsiteY2620" fmla="*/ 215741 h 514350"/>
              <a:gd name="connsiteX2621" fmla="*/ 1152049 w 6400800"/>
              <a:gd name="connsiteY2621" fmla="*/ 189071 h 514350"/>
              <a:gd name="connsiteX2622" fmla="*/ 1136809 w 6400800"/>
              <a:gd name="connsiteY2622" fmla="*/ 133826 h 514350"/>
              <a:gd name="connsiteX2623" fmla="*/ 1140619 w 6400800"/>
              <a:gd name="connsiteY2623" fmla="*/ 190024 h 514350"/>
              <a:gd name="connsiteX2624" fmla="*/ 1143476 w 6400800"/>
              <a:gd name="connsiteY2624" fmla="*/ 217646 h 514350"/>
              <a:gd name="connsiteX2625" fmla="*/ 1146334 w 6400800"/>
              <a:gd name="connsiteY2625" fmla="*/ 248126 h 514350"/>
              <a:gd name="connsiteX2626" fmla="*/ 1147286 w 6400800"/>
              <a:gd name="connsiteY2626" fmla="*/ 261461 h 514350"/>
              <a:gd name="connsiteX2627" fmla="*/ 1147286 w 6400800"/>
              <a:gd name="connsiteY2627" fmla="*/ 261461 h 514350"/>
              <a:gd name="connsiteX2628" fmla="*/ 1147286 w 6400800"/>
              <a:gd name="connsiteY2628" fmla="*/ 258604 h 514350"/>
              <a:gd name="connsiteX2629" fmla="*/ 1147286 w 6400800"/>
              <a:gd name="connsiteY2629" fmla="*/ 260509 h 514350"/>
              <a:gd name="connsiteX2630" fmla="*/ 1143476 w 6400800"/>
              <a:gd name="connsiteY2630" fmla="*/ 251936 h 514350"/>
              <a:gd name="connsiteX2631" fmla="*/ 1141571 w 6400800"/>
              <a:gd name="connsiteY2631" fmla="*/ 249079 h 514350"/>
              <a:gd name="connsiteX2632" fmla="*/ 1141571 w 6400800"/>
              <a:gd name="connsiteY2632" fmla="*/ 237649 h 514350"/>
              <a:gd name="connsiteX2633" fmla="*/ 1139666 w 6400800"/>
              <a:gd name="connsiteY2633" fmla="*/ 246221 h 514350"/>
              <a:gd name="connsiteX2634" fmla="*/ 1132046 w 6400800"/>
              <a:gd name="connsiteY2634" fmla="*/ 231934 h 514350"/>
              <a:gd name="connsiteX2635" fmla="*/ 1132046 w 6400800"/>
              <a:gd name="connsiteY2635" fmla="*/ 230981 h 514350"/>
              <a:gd name="connsiteX2636" fmla="*/ 1120616 w 6400800"/>
              <a:gd name="connsiteY2636" fmla="*/ 177641 h 514350"/>
              <a:gd name="connsiteX2637" fmla="*/ 1110139 w 6400800"/>
              <a:gd name="connsiteY2637" fmla="*/ 132874 h 514350"/>
              <a:gd name="connsiteX2638" fmla="*/ 1100614 w 6400800"/>
              <a:gd name="connsiteY2638" fmla="*/ 98584 h 514350"/>
              <a:gd name="connsiteX2639" fmla="*/ 1092041 w 6400800"/>
              <a:gd name="connsiteY2639" fmla="*/ 69056 h 514350"/>
              <a:gd name="connsiteX2640" fmla="*/ 1096804 w 6400800"/>
              <a:gd name="connsiteY2640" fmla="*/ 99536 h 514350"/>
              <a:gd name="connsiteX2641" fmla="*/ 1103471 w 6400800"/>
              <a:gd name="connsiteY2641" fmla="*/ 134779 h 514350"/>
              <a:gd name="connsiteX2642" fmla="*/ 1110139 w 6400800"/>
              <a:gd name="connsiteY2642" fmla="*/ 180499 h 514350"/>
              <a:gd name="connsiteX2643" fmla="*/ 1112996 w 6400800"/>
              <a:gd name="connsiteY2643" fmla="*/ 199549 h 514350"/>
              <a:gd name="connsiteX2644" fmla="*/ 1110139 w 6400800"/>
              <a:gd name="connsiteY2644" fmla="*/ 194786 h 514350"/>
              <a:gd name="connsiteX2645" fmla="*/ 1106329 w 6400800"/>
              <a:gd name="connsiteY2645" fmla="*/ 190024 h 514350"/>
              <a:gd name="connsiteX2646" fmla="*/ 1105376 w 6400800"/>
              <a:gd name="connsiteY2646" fmla="*/ 188119 h 514350"/>
              <a:gd name="connsiteX2647" fmla="*/ 1095851 w 6400800"/>
              <a:gd name="connsiteY2647" fmla="*/ 160496 h 514350"/>
              <a:gd name="connsiteX2648" fmla="*/ 1087279 w 6400800"/>
              <a:gd name="connsiteY2648" fmla="*/ 136684 h 514350"/>
              <a:gd name="connsiteX2649" fmla="*/ 1092041 w 6400800"/>
              <a:gd name="connsiteY2649" fmla="*/ 161449 h 514350"/>
              <a:gd name="connsiteX2650" fmla="*/ 1098709 w 6400800"/>
              <a:gd name="connsiteY2650" fmla="*/ 190024 h 514350"/>
              <a:gd name="connsiteX2651" fmla="*/ 1103471 w 6400800"/>
              <a:gd name="connsiteY2651" fmla="*/ 215741 h 514350"/>
              <a:gd name="connsiteX2652" fmla="*/ 1097756 w 6400800"/>
              <a:gd name="connsiteY2652" fmla="*/ 200501 h 514350"/>
              <a:gd name="connsiteX2653" fmla="*/ 1102519 w 6400800"/>
              <a:gd name="connsiteY2653" fmla="*/ 224314 h 514350"/>
              <a:gd name="connsiteX2654" fmla="*/ 1094899 w 6400800"/>
              <a:gd name="connsiteY2654" fmla="*/ 233839 h 514350"/>
              <a:gd name="connsiteX2655" fmla="*/ 1089184 w 6400800"/>
              <a:gd name="connsiteY2655" fmla="*/ 209074 h 514350"/>
              <a:gd name="connsiteX2656" fmla="*/ 1084421 w 6400800"/>
              <a:gd name="connsiteY2656" fmla="*/ 166211 h 514350"/>
              <a:gd name="connsiteX2657" fmla="*/ 1083469 w 6400800"/>
              <a:gd name="connsiteY2657" fmla="*/ 184309 h 514350"/>
              <a:gd name="connsiteX2658" fmla="*/ 1073944 w 6400800"/>
              <a:gd name="connsiteY2658" fmla="*/ 149066 h 514350"/>
              <a:gd name="connsiteX2659" fmla="*/ 1066324 w 6400800"/>
              <a:gd name="connsiteY2659" fmla="*/ 123349 h 514350"/>
              <a:gd name="connsiteX2660" fmla="*/ 1075849 w 6400800"/>
              <a:gd name="connsiteY2660" fmla="*/ 94774 h 514350"/>
              <a:gd name="connsiteX2661" fmla="*/ 1064419 w 6400800"/>
              <a:gd name="connsiteY2661" fmla="*/ 119539 h 514350"/>
              <a:gd name="connsiteX2662" fmla="*/ 1057751 w 6400800"/>
              <a:gd name="connsiteY2662" fmla="*/ 100489 h 514350"/>
              <a:gd name="connsiteX2663" fmla="*/ 1050131 w 6400800"/>
              <a:gd name="connsiteY2663" fmla="*/ 78581 h 514350"/>
              <a:gd name="connsiteX2664" fmla="*/ 1042511 w 6400800"/>
              <a:gd name="connsiteY2664" fmla="*/ 59531 h 514350"/>
              <a:gd name="connsiteX2665" fmla="*/ 1029176 w 6400800"/>
              <a:gd name="connsiteY2665" fmla="*/ 28099 h 514350"/>
              <a:gd name="connsiteX2666" fmla="*/ 1012984 w 6400800"/>
              <a:gd name="connsiteY2666" fmla="*/ 7144 h 514350"/>
              <a:gd name="connsiteX2667" fmla="*/ 1022509 w 6400800"/>
              <a:gd name="connsiteY2667" fmla="*/ 34766 h 514350"/>
              <a:gd name="connsiteX2668" fmla="*/ 1032986 w 6400800"/>
              <a:gd name="connsiteY2668" fmla="*/ 67151 h 514350"/>
              <a:gd name="connsiteX2669" fmla="*/ 1038701 w 6400800"/>
              <a:gd name="connsiteY2669" fmla="*/ 87154 h 514350"/>
              <a:gd name="connsiteX2670" fmla="*/ 1044416 w 6400800"/>
              <a:gd name="connsiteY2670" fmla="*/ 109061 h 514350"/>
              <a:gd name="connsiteX2671" fmla="*/ 1044416 w 6400800"/>
              <a:gd name="connsiteY2671" fmla="*/ 110014 h 514350"/>
              <a:gd name="connsiteX2672" fmla="*/ 1037749 w 6400800"/>
              <a:gd name="connsiteY2672" fmla="*/ 96679 h 514350"/>
              <a:gd name="connsiteX2673" fmla="*/ 1044416 w 6400800"/>
              <a:gd name="connsiteY2673" fmla="*/ 117634 h 514350"/>
              <a:gd name="connsiteX2674" fmla="*/ 1051084 w 6400800"/>
              <a:gd name="connsiteY2674" fmla="*/ 141446 h 514350"/>
              <a:gd name="connsiteX2675" fmla="*/ 1052036 w 6400800"/>
              <a:gd name="connsiteY2675" fmla="*/ 146209 h 514350"/>
              <a:gd name="connsiteX2676" fmla="*/ 1037749 w 6400800"/>
              <a:gd name="connsiteY2676" fmla="*/ 172879 h 514350"/>
              <a:gd name="connsiteX2677" fmla="*/ 1024414 w 6400800"/>
              <a:gd name="connsiteY2677" fmla="*/ 195739 h 514350"/>
              <a:gd name="connsiteX2678" fmla="*/ 1023461 w 6400800"/>
              <a:gd name="connsiteY2678" fmla="*/ 192881 h 514350"/>
              <a:gd name="connsiteX2679" fmla="*/ 1023461 w 6400800"/>
              <a:gd name="connsiteY2679" fmla="*/ 184309 h 514350"/>
              <a:gd name="connsiteX2680" fmla="*/ 1024414 w 6400800"/>
              <a:gd name="connsiteY2680" fmla="*/ 142399 h 514350"/>
              <a:gd name="connsiteX2681" fmla="*/ 1023461 w 6400800"/>
              <a:gd name="connsiteY2681" fmla="*/ 110014 h 514350"/>
              <a:gd name="connsiteX2682" fmla="*/ 1021556 w 6400800"/>
              <a:gd name="connsiteY2682" fmla="*/ 89059 h 514350"/>
              <a:gd name="connsiteX2683" fmla="*/ 1020604 w 6400800"/>
              <a:gd name="connsiteY2683" fmla="*/ 81439 h 514350"/>
              <a:gd name="connsiteX2684" fmla="*/ 1020604 w 6400800"/>
              <a:gd name="connsiteY2684" fmla="*/ 89059 h 514350"/>
              <a:gd name="connsiteX2685" fmla="*/ 1019651 w 6400800"/>
              <a:gd name="connsiteY2685" fmla="*/ 110014 h 514350"/>
              <a:gd name="connsiteX2686" fmla="*/ 1014889 w 6400800"/>
              <a:gd name="connsiteY2686" fmla="*/ 165259 h 514350"/>
              <a:gd name="connsiteX2687" fmla="*/ 1013936 w 6400800"/>
              <a:gd name="connsiteY2687" fmla="*/ 161449 h 514350"/>
              <a:gd name="connsiteX2688" fmla="*/ 1014889 w 6400800"/>
              <a:gd name="connsiteY2688" fmla="*/ 168116 h 514350"/>
              <a:gd name="connsiteX2689" fmla="*/ 1012984 w 6400800"/>
              <a:gd name="connsiteY2689" fmla="*/ 183356 h 514350"/>
              <a:gd name="connsiteX2690" fmla="*/ 1007269 w 6400800"/>
              <a:gd name="connsiteY2690" fmla="*/ 224314 h 514350"/>
              <a:gd name="connsiteX2691" fmla="*/ 972026 w 6400800"/>
              <a:gd name="connsiteY2691" fmla="*/ 283369 h 514350"/>
              <a:gd name="connsiteX2692" fmla="*/ 971074 w 6400800"/>
              <a:gd name="connsiteY2692" fmla="*/ 269081 h 514350"/>
              <a:gd name="connsiteX2693" fmla="*/ 977741 w 6400800"/>
              <a:gd name="connsiteY2693" fmla="*/ 251936 h 514350"/>
              <a:gd name="connsiteX2694" fmla="*/ 992981 w 6400800"/>
              <a:gd name="connsiteY2694" fmla="*/ 206216 h 514350"/>
              <a:gd name="connsiteX2695" fmla="*/ 1002506 w 6400800"/>
              <a:gd name="connsiteY2695" fmla="*/ 170974 h 514350"/>
              <a:gd name="connsiteX2696" fmla="*/ 1009174 w 6400800"/>
              <a:gd name="connsiteY2696" fmla="*/ 139541 h 514350"/>
              <a:gd name="connsiteX2697" fmla="*/ 998696 w 6400800"/>
              <a:gd name="connsiteY2697" fmla="*/ 170021 h 514350"/>
              <a:gd name="connsiteX2698" fmla="*/ 985361 w 6400800"/>
              <a:gd name="connsiteY2698" fmla="*/ 204311 h 514350"/>
              <a:gd name="connsiteX2699" fmla="*/ 966311 w 6400800"/>
              <a:gd name="connsiteY2699" fmla="*/ 248126 h 514350"/>
              <a:gd name="connsiteX2700" fmla="*/ 960596 w 6400800"/>
              <a:gd name="connsiteY2700" fmla="*/ 260509 h 514350"/>
              <a:gd name="connsiteX2701" fmla="*/ 961549 w 6400800"/>
              <a:gd name="connsiteY2701" fmla="*/ 225266 h 514350"/>
              <a:gd name="connsiteX2702" fmla="*/ 969169 w 6400800"/>
              <a:gd name="connsiteY2702" fmla="*/ 206216 h 514350"/>
              <a:gd name="connsiteX2703" fmla="*/ 961549 w 6400800"/>
              <a:gd name="connsiteY2703" fmla="*/ 218599 h 514350"/>
              <a:gd name="connsiteX2704" fmla="*/ 961549 w 6400800"/>
              <a:gd name="connsiteY2704" fmla="*/ 206216 h 514350"/>
              <a:gd name="connsiteX2705" fmla="*/ 958691 w 6400800"/>
              <a:gd name="connsiteY2705" fmla="*/ 149066 h 514350"/>
              <a:gd name="connsiteX2706" fmla="*/ 956786 w 6400800"/>
              <a:gd name="connsiteY2706" fmla="*/ 134779 h 514350"/>
              <a:gd name="connsiteX2707" fmla="*/ 957739 w 6400800"/>
              <a:gd name="connsiteY2707" fmla="*/ 131921 h 514350"/>
              <a:gd name="connsiteX2708" fmla="*/ 956786 w 6400800"/>
              <a:gd name="connsiteY2708" fmla="*/ 133826 h 514350"/>
              <a:gd name="connsiteX2709" fmla="*/ 956786 w 6400800"/>
              <a:gd name="connsiteY2709" fmla="*/ 132874 h 514350"/>
              <a:gd name="connsiteX2710" fmla="*/ 955834 w 6400800"/>
              <a:gd name="connsiteY2710" fmla="*/ 127159 h 514350"/>
              <a:gd name="connsiteX2711" fmla="*/ 955834 w 6400800"/>
              <a:gd name="connsiteY2711" fmla="*/ 136684 h 514350"/>
              <a:gd name="connsiteX2712" fmla="*/ 927259 w 6400800"/>
              <a:gd name="connsiteY2712" fmla="*/ 206216 h 514350"/>
              <a:gd name="connsiteX2713" fmla="*/ 927259 w 6400800"/>
              <a:gd name="connsiteY2713" fmla="*/ 205264 h 514350"/>
              <a:gd name="connsiteX2714" fmla="*/ 930116 w 6400800"/>
              <a:gd name="connsiteY2714" fmla="*/ 183356 h 514350"/>
              <a:gd name="connsiteX2715" fmla="*/ 932974 w 6400800"/>
              <a:gd name="connsiteY2715" fmla="*/ 164306 h 514350"/>
              <a:gd name="connsiteX2716" fmla="*/ 926306 w 6400800"/>
              <a:gd name="connsiteY2716" fmla="*/ 183356 h 514350"/>
              <a:gd name="connsiteX2717" fmla="*/ 920591 w 6400800"/>
              <a:gd name="connsiteY2717" fmla="*/ 203359 h 514350"/>
              <a:gd name="connsiteX2718" fmla="*/ 910114 w 6400800"/>
              <a:gd name="connsiteY2718" fmla="*/ 171926 h 514350"/>
              <a:gd name="connsiteX2719" fmla="*/ 907256 w 6400800"/>
              <a:gd name="connsiteY2719" fmla="*/ 164306 h 514350"/>
              <a:gd name="connsiteX2720" fmla="*/ 912019 w 6400800"/>
              <a:gd name="connsiteY2720" fmla="*/ 157639 h 514350"/>
              <a:gd name="connsiteX2721" fmla="*/ 933926 w 6400800"/>
              <a:gd name="connsiteY2721" fmla="*/ 124301 h 514350"/>
              <a:gd name="connsiteX2722" fmla="*/ 953929 w 6400800"/>
              <a:gd name="connsiteY2722" fmla="*/ 95726 h 514350"/>
              <a:gd name="connsiteX2723" fmla="*/ 931069 w 6400800"/>
              <a:gd name="connsiteY2723" fmla="*/ 121444 h 514350"/>
              <a:gd name="connsiteX2724" fmla="*/ 906304 w 6400800"/>
              <a:gd name="connsiteY2724" fmla="*/ 151924 h 514350"/>
              <a:gd name="connsiteX2725" fmla="*/ 904399 w 6400800"/>
              <a:gd name="connsiteY2725" fmla="*/ 154781 h 514350"/>
              <a:gd name="connsiteX2726" fmla="*/ 894874 w 6400800"/>
              <a:gd name="connsiteY2726" fmla="*/ 131921 h 514350"/>
              <a:gd name="connsiteX2727" fmla="*/ 892016 w 6400800"/>
              <a:gd name="connsiteY2727" fmla="*/ 126206 h 514350"/>
              <a:gd name="connsiteX2728" fmla="*/ 897731 w 6400800"/>
              <a:gd name="connsiteY2728" fmla="*/ 115729 h 514350"/>
              <a:gd name="connsiteX2729" fmla="*/ 918686 w 6400800"/>
              <a:gd name="connsiteY2729" fmla="*/ 77629 h 514350"/>
              <a:gd name="connsiteX2730" fmla="*/ 937736 w 6400800"/>
              <a:gd name="connsiteY2730" fmla="*/ 44291 h 514350"/>
              <a:gd name="connsiteX2731" fmla="*/ 914876 w 6400800"/>
              <a:gd name="connsiteY2731" fmla="*/ 74771 h 514350"/>
              <a:gd name="connsiteX2732" fmla="*/ 890111 w 6400800"/>
              <a:gd name="connsiteY2732" fmla="*/ 110966 h 514350"/>
              <a:gd name="connsiteX2733" fmla="*/ 886301 w 6400800"/>
              <a:gd name="connsiteY2733" fmla="*/ 116681 h 514350"/>
              <a:gd name="connsiteX2734" fmla="*/ 874871 w 6400800"/>
              <a:gd name="connsiteY2734" fmla="*/ 92869 h 514350"/>
              <a:gd name="connsiteX2735" fmla="*/ 873919 w 6400800"/>
              <a:gd name="connsiteY2735" fmla="*/ 90964 h 514350"/>
              <a:gd name="connsiteX2736" fmla="*/ 872966 w 6400800"/>
              <a:gd name="connsiteY2736" fmla="*/ 91916 h 514350"/>
              <a:gd name="connsiteX2737" fmla="*/ 868204 w 6400800"/>
              <a:gd name="connsiteY2737" fmla="*/ 95726 h 514350"/>
              <a:gd name="connsiteX2738" fmla="*/ 866299 w 6400800"/>
              <a:gd name="connsiteY2738" fmla="*/ 101441 h 514350"/>
              <a:gd name="connsiteX2739" fmla="*/ 868204 w 6400800"/>
              <a:gd name="connsiteY2739" fmla="*/ 113824 h 514350"/>
              <a:gd name="connsiteX2740" fmla="*/ 868204 w 6400800"/>
              <a:gd name="connsiteY2740" fmla="*/ 102394 h 514350"/>
              <a:gd name="connsiteX2741" fmla="*/ 870109 w 6400800"/>
              <a:gd name="connsiteY2741" fmla="*/ 97631 h 514350"/>
              <a:gd name="connsiteX2742" fmla="*/ 872966 w 6400800"/>
              <a:gd name="connsiteY2742" fmla="*/ 95726 h 514350"/>
              <a:gd name="connsiteX2743" fmla="*/ 882491 w 6400800"/>
              <a:gd name="connsiteY2743" fmla="*/ 122396 h 514350"/>
              <a:gd name="connsiteX2744" fmla="*/ 875824 w 6400800"/>
              <a:gd name="connsiteY2744" fmla="*/ 132874 h 514350"/>
              <a:gd name="connsiteX2745" fmla="*/ 860584 w 6400800"/>
              <a:gd name="connsiteY2745" fmla="*/ 159544 h 514350"/>
              <a:gd name="connsiteX2746" fmla="*/ 837724 w 6400800"/>
              <a:gd name="connsiteY2746" fmla="*/ 203359 h 514350"/>
              <a:gd name="connsiteX2747" fmla="*/ 832009 w 6400800"/>
              <a:gd name="connsiteY2747" fmla="*/ 194786 h 514350"/>
              <a:gd name="connsiteX2748" fmla="*/ 838676 w 6400800"/>
              <a:gd name="connsiteY2748" fmla="*/ 137636 h 514350"/>
              <a:gd name="connsiteX2749" fmla="*/ 840581 w 6400800"/>
              <a:gd name="connsiteY2749" fmla="*/ 115729 h 514350"/>
              <a:gd name="connsiteX2750" fmla="*/ 834866 w 6400800"/>
              <a:gd name="connsiteY2750" fmla="*/ 137636 h 514350"/>
              <a:gd name="connsiteX2751" fmla="*/ 820579 w 6400800"/>
              <a:gd name="connsiteY2751" fmla="*/ 194786 h 514350"/>
              <a:gd name="connsiteX2752" fmla="*/ 818674 w 6400800"/>
              <a:gd name="connsiteY2752" fmla="*/ 204311 h 514350"/>
              <a:gd name="connsiteX2753" fmla="*/ 815816 w 6400800"/>
              <a:gd name="connsiteY2753" fmla="*/ 197644 h 514350"/>
              <a:gd name="connsiteX2754" fmla="*/ 807244 w 6400800"/>
              <a:gd name="connsiteY2754" fmla="*/ 174784 h 514350"/>
              <a:gd name="connsiteX2755" fmla="*/ 812006 w 6400800"/>
              <a:gd name="connsiteY2755" fmla="*/ 198596 h 514350"/>
              <a:gd name="connsiteX2756" fmla="*/ 814864 w 6400800"/>
              <a:gd name="connsiteY2756" fmla="*/ 210979 h 514350"/>
              <a:gd name="connsiteX2757" fmla="*/ 815816 w 6400800"/>
              <a:gd name="connsiteY2757" fmla="*/ 216694 h 514350"/>
              <a:gd name="connsiteX2758" fmla="*/ 811054 w 6400800"/>
              <a:gd name="connsiteY2758" fmla="*/ 239554 h 514350"/>
              <a:gd name="connsiteX2759" fmla="*/ 808196 w 6400800"/>
              <a:gd name="connsiteY2759" fmla="*/ 219551 h 514350"/>
              <a:gd name="connsiteX2760" fmla="*/ 807244 w 6400800"/>
              <a:gd name="connsiteY2760" fmla="*/ 264319 h 514350"/>
              <a:gd name="connsiteX2761" fmla="*/ 807244 w 6400800"/>
              <a:gd name="connsiteY2761" fmla="*/ 266224 h 514350"/>
              <a:gd name="connsiteX2762" fmla="*/ 798671 w 6400800"/>
              <a:gd name="connsiteY2762" fmla="*/ 246221 h 514350"/>
              <a:gd name="connsiteX2763" fmla="*/ 800576 w 6400800"/>
              <a:gd name="connsiteY2763" fmla="*/ 239554 h 514350"/>
              <a:gd name="connsiteX2764" fmla="*/ 797719 w 6400800"/>
              <a:gd name="connsiteY2764" fmla="*/ 245269 h 514350"/>
              <a:gd name="connsiteX2765" fmla="*/ 796766 w 6400800"/>
              <a:gd name="connsiteY2765" fmla="*/ 242411 h 514350"/>
              <a:gd name="connsiteX2766" fmla="*/ 792956 w 6400800"/>
              <a:gd name="connsiteY2766" fmla="*/ 233839 h 514350"/>
              <a:gd name="connsiteX2767" fmla="*/ 796766 w 6400800"/>
              <a:gd name="connsiteY2767" fmla="*/ 218599 h 514350"/>
              <a:gd name="connsiteX2768" fmla="*/ 809149 w 6400800"/>
              <a:gd name="connsiteY2768" fmla="*/ 164306 h 514350"/>
              <a:gd name="connsiteX2769" fmla="*/ 812959 w 6400800"/>
              <a:gd name="connsiteY2769" fmla="*/ 143351 h 514350"/>
              <a:gd name="connsiteX2770" fmla="*/ 805339 w 6400800"/>
              <a:gd name="connsiteY2770" fmla="*/ 163354 h 514350"/>
              <a:gd name="connsiteX2771" fmla="*/ 796766 w 6400800"/>
              <a:gd name="connsiteY2771" fmla="*/ 186214 h 514350"/>
              <a:gd name="connsiteX2772" fmla="*/ 785336 w 6400800"/>
              <a:gd name="connsiteY2772" fmla="*/ 215741 h 514350"/>
              <a:gd name="connsiteX2773" fmla="*/ 784384 w 6400800"/>
              <a:gd name="connsiteY2773" fmla="*/ 218599 h 514350"/>
              <a:gd name="connsiteX2774" fmla="*/ 776764 w 6400800"/>
              <a:gd name="connsiteY2774" fmla="*/ 205264 h 514350"/>
              <a:gd name="connsiteX2775" fmla="*/ 774859 w 6400800"/>
              <a:gd name="connsiteY2775" fmla="*/ 202406 h 514350"/>
              <a:gd name="connsiteX2776" fmla="*/ 774859 w 6400800"/>
              <a:gd name="connsiteY2776" fmla="*/ 201454 h 514350"/>
              <a:gd name="connsiteX2777" fmla="*/ 780574 w 6400800"/>
              <a:gd name="connsiteY2777" fmla="*/ 142399 h 514350"/>
              <a:gd name="connsiteX2778" fmla="*/ 781526 w 6400800"/>
              <a:gd name="connsiteY2778" fmla="*/ 119539 h 514350"/>
              <a:gd name="connsiteX2779" fmla="*/ 776764 w 6400800"/>
              <a:gd name="connsiteY2779" fmla="*/ 141446 h 514350"/>
              <a:gd name="connsiteX2780" fmla="*/ 771049 w 6400800"/>
              <a:gd name="connsiteY2780" fmla="*/ 167164 h 514350"/>
              <a:gd name="connsiteX2781" fmla="*/ 766286 w 6400800"/>
              <a:gd name="connsiteY2781" fmla="*/ 189071 h 514350"/>
              <a:gd name="connsiteX2782" fmla="*/ 758666 w 6400800"/>
              <a:gd name="connsiteY2782" fmla="*/ 178594 h 514350"/>
              <a:gd name="connsiteX2783" fmla="*/ 745331 w 6400800"/>
              <a:gd name="connsiteY2783" fmla="*/ 163354 h 514350"/>
              <a:gd name="connsiteX2784" fmla="*/ 740569 w 6400800"/>
              <a:gd name="connsiteY2784" fmla="*/ 157639 h 514350"/>
              <a:gd name="connsiteX2785" fmla="*/ 744379 w 6400800"/>
              <a:gd name="connsiteY2785" fmla="*/ 163354 h 514350"/>
              <a:gd name="connsiteX2786" fmla="*/ 754856 w 6400800"/>
              <a:gd name="connsiteY2786" fmla="*/ 180499 h 514350"/>
              <a:gd name="connsiteX2787" fmla="*/ 763429 w 6400800"/>
              <a:gd name="connsiteY2787" fmla="*/ 196691 h 514350"/>
              <a:gd name="connsiteX2788" fmla="*/ 762476 w 6400800"/>
              <a:gd name="connsiteY2788" fmla="*/ 199549 h 514350"/>
              <a:gd name="connsiteX2789" fmla="*/ 753904 w 6400800"/>
              <a:gd name="connsiteY2789" fmla="*/ 238601 h 514350"/>
              <a:gd name="connsiteX2790" fmla="*/ 747236 w 6400800"/>
              <a:gd name="connsiteY2790" fmla="*/ 224314 h 514350"/>
              <a:gd name="connsiteX2791" fmla="*/ 752951 w 6400800"/>
              <a:gd name="connsiteY2791" fmla="*/ 241459 h 514350"/>
              <a:gd name="connsiteX2792" fmla="*/ 751046 w 6400800"/>
              <a:gd name="connsiteY2792" fmla="*/ 243364 h 514350"/>
              <a:gd name="connsiteX2793" fmla="*/ 749141 w 6400800"/>
              <a:gd name="connsiteY2793" fmla="*/ 252889 h 514350"/>
              <a:gd name="connsiteX2794" fmla="*/ 752951 w 6400800"/>
              <a:gd name="connsiteY2794" fmla="*/ 244316 h 514350"/>
              <a:gd name="connsiteX2795" fmla="*/ 752951 w 6400800"/>
              <a:gd name="connsiteY2795" fmla="*/ 244316 h 514350"/>
              <a:gd name="connsiteX2796" fmla="*/ 744379 w 6400800"/>
              <a:gd name="connsiteY2796" fmla="*/ 282416 h 514350"/>
              <a:gd name="connsiteX2797" fmla="*/ 741521 w 6400800"/>
              <a:gd name="connsiteY2797" fmla="*/ 296704 h 514350"/>
              <a:gd name="connsiteX2798" fmla="*/ 738664 w 6400800"/>
              <a:gd name="connsiteY2798" fmla="*/ 306229 h 514350"/>
              <a:gd name="connsiteX2799" fmla="*/ 738664 w 6400800"/>
              <a:gd name="connsiteY2799" fmla="*/ 306229 h 514350"/>
              <a:gd name="connsiteX2800" fmla="*/ 737711 w 6400800"/>
              <a:gd name="connsiteY2800" fmla="*/ 293846 h 514350"/>
              <a:gd name="connsiteX2801" fmla="*/ 733901 w 6400800"/>
              <a:gd name="connsiteY2801" fmla="*/ 270034 h 514350"/>
              <a:gd name="connsiteX2802" fmla="*/ 731996 w 6400800"/>
              <a:gd name="connsiteY2802" fmla="*/ 259556 h 514350"/>
              <a:gd name="connsiteX2803" fmla="*/ 731044 w 6400800"/>
              <a:gd name="connsiteY2803" fmla="*/ 257651 h 514350"/>
              <a:gd name="connsiteX2804" fmla="*/ 725329 w 6400800"/>
              <a:gd name="connsiteY2804" fmla="*/ 210979 h 514350"/>
              <a:gd name="connsiteX2805" fmla="*/ 722471 w 6400800"/>
              <a:gd name="connsiteY2805" fmla="*/ 186214 h 514350"/>
              <a:gd name="connsiteX2806" fmla="*/ 722471 w 6400800"/>
              <a:gd name="connsiteY2806" fmla="*/ 199549 h 514350"/>
              <a:gd name="connsiteX2807" fmla="*/ 709136 w 6400800"/>
              <a:gd name="connsiteY2807" fmla="*/ 243364 h 514350"/>
              <a:gd name="connsiteX2808" fmla="*/ 704374 w 6400800"/>
              <a:gd name="connsiteY2808" fmla="*/ 229076 h 514350"/>
              <a:gd name="connsiteX2809" fmla="*/ 687229 w 6400800"/>
              <a:gd name="connsiteY2809" fmla="*/ 181451 h 514350"/>
              <a:gd name="connsiteX2810" fmla="*/ 679609 w 6400800"/>
              <a:gd name="connsiteY2810" fmla="*/ 161449 h 514350"/>
              <a:gd name="connsiteX2811" fmla="*/ 679609 w 6400800"/>
              <a:gd name="connsiteY2811" fmla="*/ 148114 h 514350"/>
              <a:gd name="connsiteX2812" fmla="*/ 679609 w 6400800"/>
              <a:gd name="connsiteY2812" fmla="*/ 122396 h 514350"/>
              <a:gd name="connsiteX2813" fmla="*/ 678656 w 6400800"/>
              <a:gd name="connsiteY2813" fmla="*/ 100489 h 514350"/>
              <a:gd name="connsiteX2814" fmla="*/ 675799 w 6400800"/>
              <a:gd name="connsiteY2814" fmla="*/ 122396 h 514350"/>
              <a:gd name="connsiteX2815" fmla="*/ 672941 w 6400800"/>
              <a:gd name="connsiteY2815" fmla="*/ 144304 h 514350"/>
              <a:gd name="connsiteX2816" fmla="*/ 663416 w 6400800"/>
              <a:gd name="connsiteY2816" fmla="*/ 122396 h 514350"/>
              <a:gd name="connsiteX2817" fmla="*/ 659606 w 6400800"/>
              <a:gd name="connsiteY2817" fmla="*/ 114776 h 514350"/>
              <a:gd name="connsiteX2818" fmla="*/ 662464 w 6400800"/>
              <a:gd name="connsiteY2818" fmla="*/ 123349 h 514350"/>
              <a:gd name="connsiteX2819" fmla="*/ 670084 w 6400800"/>
              <a:gd name="connsiteY2819" fmla="*/ 147161 h 514350"/>
              <a:gd name="connsiteX2820" fmla="*/ 671989 w 6400800"/>
              <a:gd name="connsiteY2820" fmla="*/ 153829 h 514350"/>
              <a:gd name="connsiteX2821" fmla="*/ 671036 w 6400800"/>
              <a:gd name="connsiteY2821" fmla="*/ 164306 h 514350"/>
              <a:gd name="connsiteX2822" fmla="*/ 668179 w 6400800"/>
              <a:gd name="connsiteY2822" fmla="*/ 181451 h 514350"/>
              <a:gd name="connsiteX2823" fmla="*/ 662464 w 6400800"/>
              <a:gd name="connsiteY2823" fmla="*/ 219551 h 514350"/>
              <a:gd name="connsiteX2824" fmla="*/ 658654 w 6400800"/>
              <a:gd name="connsiteY2824" fmla="*/ 239554 h 514350"/>
              <a:gd name="connsiteX2825" fmla="*/ 655796 w 6400800"/>
              <a:gd name="connsiteY2825" fmla="*/ 231934 h 514350"/>
              <a:gd name="connsiteX2826" fmla="*/ 657701 w 6400800"/>
              <a:gd name="connsiteY2826" fmla="*/ 210026 h 514350"/>
              <a:gd name="connsiteX2827" fmla="*/ 653891 w 6400800"/>
              <a:gd name="connsiteY2827" fmla="*/ 226219 h 514350"/>
              <a:gd name="connsiteX2828" fmla="*/ 638651 w 6400800"/>
              <a:gd name="connsiteY2828" fmla="*/ 191929 h 514350"/>
              <a:gd name="connsiteX2829" fmla="*/ 630079 w 6400800"/>
              <a:gd name="connsiteY2829" fmla="*/ 174784 h 514350"/>
              <a:gd name="connsiteX2830" fmla="*/ 627221 w 6400800"/>
              <a:gd name="connsiteY2830" fmla="*/ 169069 h 514350"/>
              <a:gd name="connsiteX2831" fmla="*/ 635794 w 6400800"/>
              <a:gd name="connsiteY2831" fmla="*/ 193834 h 514350"/>
              <a:gd name="connsiteX2832" fmla="*/ 649129 w 6400800"/>
              <a:gd name="connsiteY2832" fmla="*/ 240506 h 514350"/>
              <a:gd name="connsiteX2833" fmla="*/ 650081 w 6400800"/>
              <a:gd name="connsiteY2833" fmla="*/ 244316 h 514350"/>
              <a:gd name="connsiteX2834" fmla="*/ 647224 w 6400800"/>
              <a:gd name="connsiteY2834" fmla="*/ 262414 h 514350"/>
              <a:gd name="connsiteX2835" fmla="*/ 644366 w 6400800"/>
              <a:gd name="connsiteY2835" fmla="*/ 279559 h 514350"/>
              <a:gd name="connsiteX2836" fmla="*/ 642461 w 6400800"/>
              <a:gd name="connsiteY2836" fmla="*/ 298609 h 514350"/>
              <a:gd name="connsiteX2837" fmla="*/ 642461 w 6400800"/>
              <a:gd name="connsiteY2837" fmla="*/ 298609 h 514350"/>
              <a:gd name="connsiteX2838" fmla="*/ 642461 w 6400800"/>
              <a:gd name="connsiteY2838" fmla="*/ 294799 h 514350"/>
              <a:gd name="connsiteX2839" fmla="*/ 641509 w 6400800"/>
              <a:gd name="connsiteY2839" fmla="*/ 315754 h 514350"/>
              <a:gd name="connsiteX2840" fmla="*/ 641509 w 6400800"/>
              <a:gd name="connsiteY2840" fmla="*/ 317659 h 514350"/>
              <a:gd name="connsiteX2841" fmla="*/ 639604 w 6400800"/>
              <a:gd name="connsiteY2841" fmla="*/ 309086 h 514350"/>
              <a:gd name="connsiteX2842" fmla="*/ 640556 w 6400800"/>
              <a:gd name="connsiteY2842" fmla="*/ 304324 h 514350"/>
              <a:gd name="connsiteX2843" fmla="*/ 638651 w 6400800"/>
              <a:gd name="connsiteY2843" fmla="*/ 307181 h 514350"/>
              <a:gd name="connsiteX2844" fmla="*/ 632936 w 6400800"/>
              <a:gd name="connsiteY2844" fmla="*/ 284321 h 514350"/>
              <a:gd name="connsiteX2845" fmla="*/ 624364 w 6400800"/>
              <a:gd name="connsiteY2845" fmla="*/ 250031 h 514350"/>
              <a:gd name="connsiteX2846" fmla="*/ 617696 w 6400800"/>
              <a:gd name="connsiteY2846" fmla="*/ 223361 h 514350"/>
              <a:gd name="connsiteX2847" fmla="*/ 614839 w 6400800"/>
              <a:gd name="connsiteY2847" fmla="*/ 210979 h 514350"/>
              <a:gd name="connsiteX2848" fmla="*/ 615791 w 6400800"/>
              <a:gd name="connsiteY2848" fmla="*/ 190024 h 514350"/>
              <a:gd name="connsiteX2849" fmla="*/ 617696 w 6400800"/>
              <a:gd name="connsiteY2849" fmla="*/ 126206 h 514350"/>
              <a:gd name="connsiteX2850" fmla="*/ 607219 w 6400800"/>
              <a:gd name="connsiteY2850" fmla="*/ 187166 h 514350"/>
              <a:gd name="connsiteX2851" fmla="*/ 606266 w 6400800"/>
              <a:gd name="connsiteY2851" fmla="*/ 184309 h 514350"/>
              <a:gd name="connsiteX2852" fmla="*/ 606266 w 6400800"/>
              <a:gd name="connsiteY2852" fmla="*/ 189071 h 514350"/>
              <a:gd name="connsiteX2853" fmla="*/ 601504 w 6400800"/>
              <a:gd name="connsiteY2853" fmla="*/ 215741 h 514350"/>
              <a:gd name="connsiteX2854" fmla="*/ 599599 w 6400800"/>
              <a:gd name="connsiteY2854" fmla="*/ 210979 h 514350"/>
              <a:gd name="connsiteX2855" fmla="*/ 591026 w 6400800"/>
              <a:gd name="connsiteY2855" fmla="*/ 191929 h 514350"/>
              <a:gd name="connsiteX2856" fmla="*/ 595789 w 6400800"/>
              <a:gd name="connsiteY2856" fmla="*/ 212884 h 514350"/>
              <a:gd name="connsiteX2857" fmla="*/ 599599 w 6400800"/>
              <a:gd name="connsiteY2857" fmla="*/ 230029 h 514350"/>
              <a:gd name="connsiteX2858" fmla="*/ 595789 w 6400800"/>
              <a:gd name="connsiteY2858" fmla="*/ 251936 h 514350"/>
              <a:gd name="connsiteX2859" fmla="*/ 589121 w 6400800"/>
              <a:gd name="connsiteY2859" fmla="*/ 294799 h 514350"/>
              <a:gd name="connsiteX2860" fmla="*/ 582454 w 6400800"/>
              <a:gd name="connsiteY2860" fmla="*/ 284321 h 514350"/>
              <a:gd name="connsiteX2861" fmla="*/ 585311 w 6400800"/>
              <a:gd name="connsiteY2861" fmla="*/ 265271 h 514350"/>
              <a:gd name="connsiteX2862" fmla="*/ 588169 w 6400800"/>
              <a:gd name="connsiteY2862" fmla="*/ 244316 h 514350"/>
              <a:gd name="connsiteX2863" fmla="*/ 591026 w 6400800"/>
              <a:gd name="connsiteY2863" fmla="*/ 225266 h 514350"/>
              <a:gd name="connsiteX2864" fmla="*/ 584359 w 6400800"/>
              <a:gd name="connsiteY2864" fmla="*/ 243364 h 514350"/>
              <a:gd name="connsiteX2865" fmla="*/ 579596 w 6400800"/>
              <a:gd name="connsiteY2865" fmla="*/ 258604 h 514350"/>
              <a:gd name="connsiteX2866" fmla="*/ 577691 w 6400800"/>
              <a:gd name="connsiteY2866" fmla="*/ 231934 h 514350"/>
              <a:gd name="connsiteX2867" fmla="*/ 575786 w 6400800"/>
              <a:gd name="connsiteY2867" fmla="*/ 210979 h 514350"/>
              <a:gd name="connsiteX2868" fmla="*/ 573881 w 6400800"/>
              <a:gd name="connsiteY2868" fmla="*/ 230981 h 514350"/>
              <a:gd name="connsiteX2869" fmla="*/ 571024 w 6400800"/>
              <a:gd name="connsiteY2869" fmla="*/ 267176 h 514350"/>
              <a:gd name="connsiteX2870" fmla="*/ 571024 w 6400800"/>
              <a:gd name="connsiteY2870" fmla="*/ 267176 h 514350"/>
              <a:gd name="connsiteX2871" fmla="*/ 567214 w 6400800"/>
              <a:gd name="connsiteY2871" fmla="*/ 262414 h 514350"/>
              <a:gd name="connsiteX2872" fmla="*/ 552926 w 6400800"/>
              <a:gd name="connsiteY2872" fmla="*/ 219551 h 514350"/>
              <a:gd name="connsiteX2873" fmla="*/ 552926 w 6400800"/>
              <a:gd name="connsiteY2873" fmla="*/ 218599 h 514350"/>
              <a:gd name="connsiteX2874" fmla="*/ 555784 w 6400800"/>
              <a:gd name="connsiteY2874" fmla="*/ 189071 h 514350"/>
              <a:gd name="connsiteX2875" fmla="*/ 558641 w 6400800"/>
              <a:gd name="connsiteY2875" fmla="*/ 162401 h 514350"/>
              <a:gd name="connsiteX2876" fmla="*/ 561499 w 6400800"/>
              <a:gd name="connsiteY2876" fmla="*/ 141446 h 514350"/>
              <a:gd name="connsiteX2877" fmla="*/ 564356 w 6400800"/>
              <a:gd name="connsiteY2877" fmla="*/ 123349 h 514350"/>
              <a:gd name="connsiteX2878" fmla="*/ 557689 w 6400800"/>
              <a:gd name="connsiteY2878" fmla="*/ 140494 h 514350"/>
              <a:gd name="connsiteX2879" fmla="*/ 551021 w 6400800"/>
              <a:gd name="connsiteY2879" fmla="*/ 160496 h 514350"/>
              <a:gd name="connsiteX2880" fmla="*/ 544354 w 6400800"/>
              <a:gd name="connsiteY2880" fmla="*/ 187166 h 514350"/>
              <a:gd name="connsiteX2881" fmla="*/ 537686 w 6400800"/>
              <a:gd name="connsiteY2881" fmla="*/ 218599 h 514350"/>
              <a:gd name="connsiteX2882" fmla="*/ 535781 w 6400800"/>
              <a:gd name="connsiteY2882" fmla="*/ 231934 h 514350"/>
              <a:gd name="connsiteX2883" fmla="*/ 534829 w 6400800"/>
              <a:gd name="connsiteY2883" fmla="*/ 220504 h 514350"/>
              <a:gd name="connsiteX2884" fmla="*/ 532924 w 6400800"/>
              <a:gd name="connsiteY2884" fmla="*/ 205264 h 514350"/>
              <a:gd name="connsiteX2885" fmla="*/ 533876 w 6400800"/>
              <a:gd name="connsiteY2885" fmla="*/ 186214 h 514350"/>
              <a:gd name="connsiteX2886" fmla="*/ 534829 w 6400800"/>
              <a:gd name="connsiteY2886" fmla="*/ 166211 h 514350"/>
              <a:gd name="connsiteX2887" fmla="*/ 534829 w 6400800"/>
              <a:gd name="connsiteY2887" fmla="*/ 148114 h 514350"/>
              <a:gd name="connsiteX2888" fmla="*/ 534829 w 6400800"/>
              <a:gd name="connsiteY2888" fmla="*/ 118586 h 514350"/>
              <a:gd name="connsiteX2889" fmla="*/ 533876 w 6400800"/>
              <a:gd name="connsiteY2889" fmla="*/ 92869 h 514350"/>
              <a:gd name="connsiteX2890" fmla="*/ 531019 w 6400800"/>
              <a:gd name="connsiteY2890" fmla="*/ 118586 h 514350"/>
              <a:gd name="connsiteX2891" fmla="*/ 528161 w 6400800"/>
              <a:gd name="connsiteY2891" fmla="*/ 147161 h 514350"/>
              <a:gd name="connsiteX2892" fmla="*/ 526256 w 6400800"/>
              <a:gd name="connsiteY2892" fmla="*/ 165259 h 514350"/>
              <a:gd name="connsiteX2893" fmla="*/ 523399 w 6400800"/>
              <a:gd name="connsiteY2893" fmla="*/ 185261 h 514350"/>
              <a:gd name="connsiteX2894" fmla="*/ 521494 w 6400800"/>
              <a:gd name="connsiteY2894" fmla="*/ 197644 h 514350"/>
              <a:gd name="connsiteX2895" fmla="*/ 513874 w 6400800"/>
              <a:gd name="connsiteY2895" fmla="*/ 170021 h 514350"/>
              <a:gd name="connsiteX2896" fmla="*/ 506254 w 6400800"/>
              <a:gd name="connsiteY2896" fmla="*/ 144304 h 514350"/>
              <a:gd name="connsiteX2897" fmla="*/ 510064 w 6400800"/>
              <a:gd name="connsiteY2897" fmla="*/ 170974 h 514350"/>
              <a:gd name="connsiteX2898" fmla="*/ 517684 w 6400800"/>
              <a:gd name="connsiteY2898" fmla="*/ 222409 h 514350"/>
              <a:gd name="connsiteX2899" fmla="*/ 516731 w 6400800"/>
              <a:gd name="connsiteY2899" fmla="*/ 230029 h 514350"/>
              <a:gd name="connsiteX2900" fmla="*/ 512921 w 6400800"/>
              <a:gd name="connsiteY2900" fmla="*/ 251936 h 514350"/>
              <a:gd name="connsiteX2901" fmla="*/ 487204 w 6400800"/>
              <a:gd name="connsiteY2901" fmla="*/ 172879 h 514350"/>
              <a:gd name="connsiteX2902" fmla="*/ 485299 w 6400800"/>
              <a:gd name="connsiteY2902" fmla="*/ 164306 h 514350"/>
              <a:gd name="connsiteX2903" fmla="*/ 486251 w 6400800"/>
              <a:gd name="connsiteY2903" fmla="*/ 189071 h 514350"/>
              <a:gd name="connsiteX2904" fmla="*/ 488156 w 6400800"/>
              <a:gd name="connsiteY2904" fmla="*/ 217646 h 514350"/>
              <a:gd name="connsiteX2905" fmla="*/ 489109 w 6400800"/>
              <a:gd name="connsiteY2905" fmla="*/ 238601 h 514350"/>
              <a:gd name="connsiteX2906" fmla="*/ 486251 w 6400800"/>
              <a:gd name="connsiteY2906" fmla="*/ 223361 h 514350"/>
              <a:gd name="connsiteX2907" fmla="*/ 482441 w 6400800"/>
              <a:gd name="connsiteY2907" fmla="*/ 207169 h 514350"/>
              <a:gd name="connsiteX2908" fmla="*/ 478631 w 6400800"/>
              <a:gd name="connsiteY2908" fmla="*/ 192881 h 514350"/>
              <a:gd name="connsiteX2909" fmla="*/ 471964 w 6400800"/>
              <a:gd name="connsiteY2909" fmla="*/ 170021 h 514350"/>
              <a:gd name="connsiteX2910" fmla="*/ 465296 w 6400800"/>
              <a:gd name="connsiteY2910" fmla="*/ 150019 h 514350"/>
              <a:gd name="connsiteX2911" fmla="*/ 468154 w 6400800"/>
              <a:gd name="connsiteY2911" fmla="*/ 170021 h 514350"/>
              <a:gd name="connsiteX2912" fmla="*/ 471011 w 6400800"/>
              <a:gd name="connsiteY2912" fmla="*/ 193834 h 514350"/>
              <a:gd name="connsiteX2913" fmla="*/ 472916 w 6400800"/>
              <a:gd name="connsiteY2913" fmla="*/ 208121 h 514350"/>
              <a:gd name="connsiteX2914" fmla="*/ 474821 w 6400800"/>
              <a:gd name="connsiteY2914" fmla="*/ 224314 h 514350"/>
              <a:gd name="connsiteX2915" fmla="*/ 478631 w 6400800"/>
              <a:gd name="connsiteY2915" fmla="*/ 255746 h 514350"/>
              <a:gd name="connsiteX2916" fmla="*/ 474821 w 6400800"/>
              <a:gd name="connsiteY2916" fmla="*/ 240506 h 514350"/>
              <a:gd name="connsiteX2917" fmla="*/ 455771 w 6400800"/>
              <a:gd name="connsiteY2917" fmla="*/ 170974 h 514350"/>
              <a:gd name="connsiteX2918" fmla="*/ 447199 w 6400800"/>
              <a:gd name="connsiteY2918" fmla="*/ 145256 h 514350"/>
              <a:gd name="connsiteX2919" fmla="*/ 451961 w 6400800"/>
              <a:gd name="connsiteY2919" fmla="*/ 171926 h 514350"/>
              <a:gd name="connsiteX2920" fmla="*/ 457676 w 6400800"/>
              <a:gd name="connsiteY2920" fmla="*/ 202406 h 514350"/>
              <a:gd name="connsiteX2921" fmla="*/ 464344 w 6400800"/>
              <a:gd name="connsiteY2921" fmla="*/ 242411 h 514350"/>
              <a:gd name="connsiteX2922" fmla="*/ 471011 w 6400800"/>
              <a:gd name="connsiteY2922" fmla="*/ 282416 h 514350"/>
              <a:gd name="connsiteX2923" fmla="*/ 467201 w 6400800"/>
              <a:gd name="connsiteY2923" fmla="*/ 272891 h 514350"/>
              <a:gd name="connsiteX2924" fmla="*/ 459581 w 6400800"/>
              <a:gd name="connsiteY2924" fmla="*/ 255746 h 514350"/>
              <a:gd name="connsiteX2925" fmla="*/ 463391 w 6400800"/>
              <a:gd name="connsiteY2925" fmla="*/ 273844 h 514350"/>
              <a:gd name="connsiteX2926" fmla="*/ 468154 w 6400800"/>
              <a:gd name="connsiteY2926" fmla="*/ 293846 h 514350"/>
              <a:gd name="connsiteX2927" fmla="*/ 471011 w 6400800"/>
              <a:gd name="connsiteY2927" fmla="*/ 306229 h 514350"/>
              <a:gd name="connsiteX2928" fmla="*/ 473869 w 6400800"/>
              <a:gd name="connsiteY2928" fmla="*/ 320516 h 514350"/>
              <a:gd name="connsiteX2929" fmla="*/ 479584 w 6400800"/>
              <a:gd name="connsiteY2929" fmla="*/ 351949 h 514350"/>
              <a:gd name="connsiteX2930" fmla="*/ 479584 w 6400800"/>
              <a:gd name="connsiteY2930" fmla="*/ 353854 h 514350"/>
              <a:gd name="connsiteX2931" fmla="*/ 478631 w 6400800"/>
              <a:gd name="connsiteY2931" fmla="*/ 351949 h 514350"/>
              <a:gd name="connsiteX2932" fmla="*/ 471964 w 6400800"/>
              <a:gd name="connsiteY2932" fmla="*/ 338614 h 514350"/>
              <a:gd name="connsiteX2933" fmla="*/ 470059 w 6400800"/>
              <a:gd name="connsiteY2933" fmla="*/ 324326 h 514350"/>
              <a:gd name="connsiteX2934" fmla="*/ 462439 w 6400800"/>
              <a:gd name="connsiteY2934" fmla="*/ 280511 h 514350"/>
              <a:gd name="connsiteX2935" fmla="*/ 452914 w 6400800"/>
              <a:gd name="connsiteY2935" fmla="*/ 240506 h 514350"/>
              <a:gd name="connsiteX2936" fmla="*/ 441484 w 6400800"/>
              <a:gd name="connsiteY2936" fmla="*/ 205264 h 514350"/>
              <a:gd name="connsiteX2937" fmla="*/ 437674 w 6400800"/>
              <a:gd name="connsiteY2937" fmla="*/ 194786 h 514350"/>
              <a:gd name="connsiteX2938" fmla="*/ 440531 w 6400800"/>
              <a:gd name="connsiteY2938" fmla="*/ 167164 h 514350"/>
              <a:gd name="connsiteX2939" fmla="*/ 442436 w 6400800"/>
              <a:gd name="connsiteY2939" fmla="*/ 128111 h 514350"/>
              <a:gd name="connsiteX2940" fmla="*/ 441484 w 6400800"/>
              <a:gd name="connsiteY2940" fmla="*/ 94774 h 514350"/>
              <a:gd name="connsiteX2941" fmla="*/ 438626 w 6400800"/>
              <a:gd name="connsiteY2941" fmla="*/ 128111 h 514350"/>
              <a:gd name="connsiteX2942" fmla="*/ 433864 w 6400800"/>
              <a:gd name="connsiteY2942" fmla="*/ 166211 h 514350"/>
              <a:gd name="connsiteX2943" fmla="*/ 431959 w 6400800"/>
              <a:gd name="connsiteY2943" fmla="*/ 178594 h 514350"/>
              <a:gd name="connsiteX2944" fmla="*/ 431006 w 6400800"/>
              <a:gd name="connsiteY2944" fmla="*/ 175736 h 514350"/>
              <a:gd name="connsiteX2945" fmla="*/ 419576 w 6400800"/>
              <a:gd name="connsiteY2945" fmla="*/ 153829 h 514350"/>
              <a:gd name="connsiteX2946" fmla="*/ 408146 w 6400800"/>
              <a:gd name="connsiteY2946" fmla="*/ 135731 h 514350"/>
              <a:gd name="connsiteX2947" fmla="*/ 415766 w 6400800"/>
              <a:gd name="connsiteY2947" fmla="*/ 155734 h 514350"/>
              <a:gd name="connsiteX2948" fmla="*/ 423386 w 6400800"/>
              <a:gd name="connsiteY2948" fmla="*/ 178594 h 514350"/>
              <a:gd name="connsiteX2949" fmla="*/ 428149 w 6400800"/>
              <a:gd name="connsiteY2949" fmla="*/ 195739 h 514350"/>
              <a:gd name="connsiteX2950" fmla="*/ 424339 w 6400800"/>
              <a:gd name="connsiteY2950" fmla="*/ 214789 h 514350"/>
              <a:gd name="connsiteX2951" fmla="*/ 424339 w 6400800"/>
              <a:gd name="connsiteY2951" fmla="*/ 214789 h 514350"/>
              <a:gd name="connsiteX2952" fmla="*/ 415766 w 6400800"/>
              <a:gd name="connsiteY2952" fmla="*/ 202406 h 514350"/>
              <a:gd name="connsiteX2953" fmla="*/ 421481 w 6400800"/>
              <a:gd name="connsiteY2953" fmla="*/ 216694 h 514350"/>
              <a:gd name="connsiteX2954" fmla="*/ 423386 w 6400800"/>
              <a:gd name="connsiteY2954" fmla="*/ 223361 h 514350"/>
              <a:gd name="connsiteX2955" fmla="*/ 412909 w 6400800"/>
              <a:gd name="connsiteY2955" fmla="*/ 272891 h 514350"/>
              <a:gd name="connsiteX2956" fmla="*/ 405289 w 6400800"/>
              <a:gd name="connsiteY2956" fmla="*/ 253841 h 514350"/>
              <a:gd name="connsiteX2957" fmla="*/ 405289 w 6400800"/>
              <a:gd name="connsiteY2957" fmla="*/ 253841 h 514350"/>
              <a:gd name="connsiteX2958" fmla="*/ 404336 w 6400800"/>
              <a:gd name="connsiteY2958" fmla="*/ 210026 h 514350"/>
              <a:gd name="connsiteX2959" fmla="*/ 401479 w 6400800"/>
              <a:gd name="connsiteY2959" fmla="*/ 176689 h 514350"/>
              <a:gd name="connsiteX2960" fmla="*/ 396716 w 6400800"/>
              <a:gd name="connsiteY2960" fmla="*/ 148114 h 514350"/>
              <a:gd name="connsiteX2961" fmla="*/ 397669 w 6400800"/>
              <a:gd name="connsiteY2961" fmla="*/ 177641 h 514350"/>
              <a:gd name="connsiteX2962" fmla="*/ 396716 w 6400800"/>
              <a:gd name="connsiteY2962" fmla="*/ 206216 h 514350"/>
              <a:gd name="connsiteX2963" fmla="*/ 389096 w 6400800"/>
              <a:gd name="connsiteY2963" fmla="*/ 244316 h 514350"/>
              <a:gd name="connsiteX2964" fmla="*/ 381476 w 6400800"/>
              <a:gd name="connsiteY2964" fmla="*/ 219551 h 514350"/>
              <a:gd name="connsiteX2965" fmla="*/ 374809 w 6400800"/>
              <a:gd name="connsiteY2965" fmla="*/ 199549 h 514350"/>
              <a:gd name="connsiteX2966" fmla="*/ 372904 w 6400800"/>
              <a:gd name="connsiteY2966" fmla="*/ 194786 h 514350"/>
              <a:gd name="connsiteX2967" fmla="*/ 372904 w 6400800"/>
              <a:gd name="connsiteY2967" fmla="*/ 190976 h 514350"/>
              <a:gd name="connsiteX2968" fmla="*/ 370046 w 6400800"/>
              <a:gd name="connsiteY2968" fmla="*/ 177641 h 514350"/>
              <a:gd name="connsiteX2969" fmla="*/ 366236 w 6400800"/>
              <a:gd name="connsiteY2969" fmla="*/ 155734 h 514350"/>
              <a:gd name="connsiteX2970" fmla="*/ 364331 w 6400800"/>
              <a:gd name="connsiteY2970" fmla="*/ 148114 h 514350"/>
              <a:gd name="connsiteX2971" fmla="*/ 363379 w 6400800"/>
              <a:gd name="connsiteY2971" fmla="*/ 135731 h 514350"/>
              <a:gd name="connsiteX2972" fmla="*/ 363379 w 6400800"/>
              <a:gd name="connsiteY2972" fmla="*/ 140494 h 514350"/>
              <a:gd name="connsiteX2973" fmla="*/ 362426 w 6400800"/>
              <a:gd name="connsiteY2973" fmla="*/ 136684 h 514350"/>
              <a:gd name="connsiteX2974" fmla="*/ 362426 w 6400800"/>
              <a:gd name="connsiteY2974" fmla="*/ 151924 h 514350"/>
              <a:gd name="connsiteX2975" fmla="*/ 361474 w 6400800"/>
              <a:gd name="connsiteY2975" fmla="*/ 163354 h 514350"/>
              <a:gd name="connsiteX2976" fmla="*/ 357664 w 6400800"/>
              <a:gd name="connsiteY2976" fmla="*/ 151924 h 514350"/>
              <a:gd name="connsiteX2977" fmla="*/ 348139 w 6400800"/>
              <a:gd name="connsiteY2977" fmla="*/ 127159 h 514350"/>
              <a:gd name="connsiteX2978" fmla="*/ 353854 w 6400800"/>
              <a:gd name="connsiteY2978" fmla="*/ 153829 h 514350"/>
              <a:gd name="connsiteX2979" fmla="*/ 361474 w 6400800"/>
              <a:gd name="connsiteY2979" fmla="*/ 183356 h 514350"/>
              <a:gd name="connsiteX2980" fmla="*/ 361474 w 6400800"/>
              <a:gd name="connsiteY2980" fmla="*/ 192881 h 514350"/>
              <a:gd name="connsiteX2981" fmla="*/ 357664 w 6400800"/>
              <a:gd name="connsiteY2981" fmla="*/ 184309 h 514350"/>
              <a:gd name="connsiteX2982" fmla="*/ 360521 w 6400800"/>
              <a:gd name="connsiteY2982" fmla="*/ 198596 h 514350"/>
              <a:gd name="connsiteX2983" fmla="*/ 359569 w 6400800"/>
              <a:gd name="connsiteY2983" fmla="*/ 221456 h 514350"/>
              <a:gd name="connsiteX2984" fmla="*/ 355759 w 6400800"/>
              <a:gd name="connsiteY2984" fmla="*/ 208121 h 514350"/>
              <a:gd name="connsiteX2985" fmla="*/ 350996 w 6400800"/>
              <a:gd name="connsiteY2985" fmla="*/ 193834 h 514350"/>
              <a:gd name="connsiteX2986" fmla="*/ 351949 w 6400800"/>
              <a:gd name="connsiteY2986" fmla="*/ 208121 h 514350"/>
              <a:gd name="connsiteX2987" fmla="*/ 352901 w 6400800"/>
              <a:gd name="connsiteY2987" fmla="*/ 224314 h 514350"/>
              <a:gd name="connsiteX2988" fmla="*/ 353854 w 6400800"/>
              <a:gd name="connsiteY2988" fmla="*/ 246221 h 514350"/>
              <a:gd name="connsiteX2989" fmla="*/ 354806 w 6400800"/>
              <a:gd name="connsiteY2989" fmla="*/ 270986 h 514350"/>
              <a:gd name="connsiteX2990" fmla="*/ 355759 w 6400800"/>
              <a:gd name="connsiteY2990" fmla="*/ 299561 h 514350"/>
              <a:gd name="connsiteX2991" fmla="*/ 356711 w 6400800"/>
              <a:gd name="connsiteY2991" fmla="*/ 316706 h 514350"/>
              <a:gd name="connsiteX2992" fmla="*/ 346234 w 6400800"/>
              <a:gd name="connsiteY2992" fmla="*/ 298609 h 514350"/>
              <a:gd name="connsiteX2993" fmla="*/ 345281 w 6400800"/>
              <a:gd name="connsiteY2993" fmla="*/ 296704 h 514350"/>
              <a:gd name="connsiteX2994" fmla="*/ 345281 w 6400800"/>
              <a:gd name="connsiteY2994" fmla="*/ 291941 h 514350"/>
              <a:gd name="connsiteX2995" fmla="*/ 348139 w 6400800"/>
              <a:gd name="connsiteY2995" fmla="*/ 267176 h 514350"/>
              <a:gd name="connsiteX2996" fmla="*/ 350044 w 6400800"/>
              <a:gd name="connsiteY2996" fmla="*/ 246221 h 514350"/>
              <a:gd name="connsiteX2997" fmla="*/ 344329 w 6400800"/>
              <a:gd name="connsiteY2997" fmla="*/ 267176 h 514350"/>
              <a:gd name="connsiteX2998" fmla="*/ 339566 w 6400800"/>
              <a:gd name="connsiteY2998" fmla="*/ 287179 h 514350"/>
              <a:gd name="connsiteX2999" fmla="*/ 339566 w 6400800"/>
              <a:gd name="connsiteY2999" fmla="*/ 287179 h 514350"/>
              <a:gd name="connsiteX3000" fmla="*/ 339566 w 6400800"/>
              <a:gd name="connsiteY3000" fmla="*/ 288131 h 514350"/>
              <a:gd name="connsiteX3001" fmla="*/ 338614 w 6400800"/>
              <a:gd name="connsiteY3001" fmla="*/ 291941 h 514350"/>
              <a:gd name="connsiteX3002" fmla="*/ 337661 w 6400800"/>
              <a:gd name="connsiteY3002" fmla="*/ 297656 h 514350"/>
              <a:gd name="connsiteX3003" fmla="*/ 324326 w 6400800"/>
              <a:gd name="connsiteY3003" fmla="*/ 277654 h 514350"/>
              <a:gd name="connsiteX3004" fmla="*/ 310991 w 6400800"/>
              <a:gd name="connsiteY3004" fmla="*/ 233839 h 514350"/>
              <a:gd name="connsiteX3005" fmla="*/ 303371 w 6400800"/>
              <a:gd name="connsiteY3005" fmla="*/ 211931 h 514350"/>
              <a:gd name="connsiteX3006" fmla="*/ 306229 w 6400800"/>
              <a:gd name="connsiteY3006" fmla="*/ 196691 h 514350"/>
              <a:gd name="connsiteX3007" fmla="*/ 316706 w 6400800"/>
              <a:gd name="connsiteY3007" fmla="*/ 150971 h 514350"/>
              <a:gd name="connsiteX3008" fmla="*/ 326231 w 6400800"/>
              <a:gd name="connsiteY3008" fmla="*/ 115729 h 514350"/>
              <a:gd name="connsiteX3009" fmla="*/ 335756 w 6400800"/>
              <a:gd name="connsiteY3009" fmla="*/ 85249 h 514350"/>
              <a:gd name="connsiteX3010" fmla="*/ 323374 w 6400800"/>
              <a:gd name="connsiteY3010" fmla="*/ 113824 h 514350"/>
              <a:gd name="connsiteX3011" fmla="*/ 310991 w 6400800"/>
              <a:gd name="connsiteY3011" fmla="*/ 148114 h 514350"/>
              <a:gd name="connsiteX3012" fmla="*/ 303371 w 6400800"/>
              <a:gd name="connsiteY3012" fmla="*/ 169069 h 514350"/>
              <a:gd name="connsiteX3013" fmla="*/ 297656 w 6400800"/>
              <a:gd name="connsiteY3013" fmla="*/ 190024 h 514350"/>
              <a:gd name="connsiteX3014" fmla="*/ 287179 w 6400800"/>
              <a:gd name="connsiteY3014" fmla="*/ 159544 h 514350"/>
              <a:gd name="connsiteX3015" fmla="*/ 294799 w 6400800"/>
              <a:gd name="connsiteY3015" fmla="*/ 198596 h 514350"/>
              <a:gd name="connsiteX3016" fmla="*/ 283369 w 6400800"/>
              <a:gd name="connsiteY3016" fmla="*/ 247174 h 514350"/>
              <a:gd name="connsiteX3017" fmla="*/ 279559 w 6400800"/>
              <a:gd name="connsiteY3017" fmla="*/ 264319 h 514350"/>
              <a:gd name="connsiteX3018" fmla="*/ 276701 w 6400800"/>
              <a:gd name="connsiteY3018" fmla="*/ 253841 h 514350"/>
              <a:gd name="connsiteX3019" fmla="*/ 278606 w 6400800"/>
              <a:gd name="connsiteY3019" fmla="*/ 227171 h 514350"/>
              <a:gd name="connsiteX3020" fmla="*/ 284321 w 6400800"/>
              <a:gd name="connsiteY3020" fmla="*/ 166211 h 514350"/>
              <a:gd name="connsiteX3021" fmla="*/ 287179 w 6400800"/>
              <a:gd name="connsiteY3021" fmla="*/ 139541 h 514350"/>
              <a:gd name="connsiteX3022" fmla="*/ 290989 w 6400800"/>
              <a:gd name="connsiteY3022" fmla="*/ 115729 h 514350"/>
              <a:gd name="connsiteX3023" fmla="*/ 297656 w 6400800"/>
              <a:gd name="connsiteY3023" fmla="*/ 76676 h 514350"/>
              <a:gd name="connsiteX3024" fmla="*/ 304324 w 6400800"/>
              <a:gd name="connsiteY3024" fmla="*/ 42386 h 514350"/>
              <a:gd name="connsiteX3025" fmla="*/ 293846 w 6400800"/>
              <a:gd name="connsiteY3025" fmla="*/ 75724 h 514350"/>
              <a:gd name="connsiteX3026" fmla="*/ 283369 w 6400800"/>
              <a:gd name="connsiteY3026" fmla="*/ 114776 h 514350"/>
              <a:gd name="connsiteX3027" fmla="*/ 277654 w 6400800"/>
              <a:gd name="connsiteY3027" fmla="*/ 138589 h 514350"/>
              <a:gd name="connsiteX3028" fmla="*/ 272891 w 6400800"/>
              <a:gd name="connsiteY3028" fmla="*/ 165259 h 514350"/>
              <a:gd name="connsiteX3029" fmla="*/ 270034 w 6400800"/>
              <a:gd name="connsiteY3029" fmla="*/ 178594 h 514350"/>
              <a:gd name="connsiteX3030" fmla="*/ 261461 w 6400800"/>
              <a:gd name="connsiteY3030" fmla="*/ 196691 h 514350"/>
              <a:gd name="connsiteX3031" fmla="*/ 258604 w 6400800"/>
              <a:gd name="connsiteY3031" fmla="*/ 183356 h 514350"/>
              <a:gd name="connsiteX3032" fmla="*/ 253841 w 6400800"/>
              <a:gd name="connsiteY3032" fmla="*/ 161449 h 514350"/>
              <a:gd name="connsiteX3033" fmla="*/ 254794 w 6400800"/>
              <a:gd name="connsiteY3033" fmla="*/ 183356 h 514350"/>
              <a:gd name="connsiteX3034" fmla="*/ 256699 w 6400800"/>
              <a:gd name="connsiteY3034" fmla="*/ 207169 h 514350"/>
              <a:gd name="connsiteX3035" fmla="*/ 247174 w 6400800"/>
              <a:gd name="connsiteY3035" fmla="*/ 231934 h 514350"/>
              <a:gd name="connsiteX3036" fmla="*/ 245269 w 6400800"/>
              <a:gd name="connsiteY3036" fmla="*/ 236696 h 514350"/>
              <a:gd name="connsiteX3037" fmla="*/ 242411 w 6400800"/>
              <a:gd name="connsiteY3037" fmla="*/ 230029 h 514350"/>
              <a:gd name="connsiteX3038" fmla="*/ 244316 w 6400800"/>
              <a:gd name="connsiteY3038" fmla="*/ 240506 h 514350"/>
              <a:gd name="connsiteX3039" fmla="*/ 236696 w 6400800"/>
              <a:gd name="connsiteY3039" fmla="*/ 262414 h 514350"/>
              <a:gd name="connsiteX3040" fmla="*/ 226219 w 6400800"/>
              <a:gd name="connsiteY3040" fmla="*/ 227171 h 514350"/>
              <a:gd name="connsiteX3041" fmla="*/ 218599 w 6400800"/>
              <a:gd name="connsiteY3041" fmla="*/ 204311 h 514350"/>
              <a:gd name="connsiteX3042" fmla="*/ 210979 w 6400800"/>
              <a:gd name="connsiteY3042" fmla="*/ 184309 h 514350"/>
              <a:gd name="connsiteX3043" fmla="*/ 198596 w 6400800"/>
              <a:gd name="connsiteY3043" fmla="*/ 150971 h 514350"/>
              <a:gd name="connsiteX3044" fmla="*/ 187166 w 6400800"/>
              <a:gd name="connsiteY3044" fmla="*/ 122396 h 514350"/>
              <a:gd name="connsiteX3045" fmla="*/ 194786 w 6400800"/>
              <a:gd name="connsiteY3045" fmla="*/ 151924 h 514350"/>
              <a:gd name="connsiteX3046" fmla="*/ 204311 w 6400800"/>
              <a:gd name="connsiteY3046" fmla="*/ 186214 h 514350"/>
              <a:gd name="connsiteX3047" fmla="*/ 210026 w 6400800"/>
              <a:gd name="connsiteY3047" fmla="*/ 207169 h 514350"/>
              <a:gd name="connsiteX3048" fmla="*/ 215741 w 6400800"/>
              <a:gd name="connsiteY3048" fmla="*/ 230981 h 514350"/>
              <a:gd name="connsiteX3049" fmla="*/ 226219 w 6400800"/>
              <a:gd name="connsiteY3049" fmla="*/ 275749 h 514350"/>
              <a:gd name="connsiteX3050" fmla="*/ 218599 w 6400800"/>
              <a:gd name="connsiteY3050" fmla="*/ 295751 h 514350"/>
              <a:gd name="connsiteX3051" fmla="*/ 217646 w 6400800"/>
              <a:gd name="connsiteY3051" fmla="*/ 298609 h 514350"/>
              <a:gd name="connsiteX3052" fmla="*/ 214789 w 6400800"/>
              <a:gd name="connsiteY3052" fmla="*/ 266224 h 514350"/>
              <a:gd name="connsiteX3053" fmla="*/ 212884 w 6400800"/>
              <a:gd name="connsiteY3053" fmla="*/ 241459 h 514350"/>
              <a:gd name="connsiteX3054" fmla="*/ 210979 w 6400800"/>
              <a:gd name="connsiteY3054" fmla="*/ 266224 h 514350"/>
              <a:gd name="connsiteX3055" fmla="*/ 209074 w 6400800"/>
              <a:gd name="connsiteY3055" fmla="*/ 309086 h 514350"/>
              <a:gd name="connsiteX3056" fmla="*/ 196691 w 6400800"/>
              <a:gd name="connsiteY3056" fmla="*/ 287179 h 514350"/>
              <a:gd name="connsiteX3057" fmla="*/ 187166 w 6400800"/>
              <a:gd name="connsiteY3057" fmla="*/ 270034 h 514350"/>
              <a:gd name="connsiteX3058" fmla="*/ 177641 w 6400800"/>
              <a:gd name="connsiteY3058" fmla="*/ 255746 h 514350"/>
              <a:gd name="connsiteX3059" fmla="*/ 161449 w 6400800"/>
              <a:gd name="connsiteY3059" fmla="*/ 231934 h 514350"/>
              <a:gd name="connsiteX3060" fmla="*/ 156686 w 6400800"/>
              <a:gd name="connsiteY3060" fmla="*/ 225266 h 514350"/>
              <a:gd name="connsiteX3061" fmla="*/ 152876 w 6400800"/>
              <a:gd name="connsiteY3061" fmla="*/ 209074 h 514350"/>
              <a:gd name="connsiteX3062" fmla="*/ 152876 w 6400800"/>
              <a:gd name="connsiteY3062" fmla="*/ 219551 h 514350"/>
              <a:gd name="connsiteX3063" fmla="*/ 146209 w 6400800"/>
              <a:gd name="connsiteY3063" fmla="*/ 210979 h 514350"/>
              <a:gd name="connsiteX3064" fmla="*/ 152876 w 6400800"/>
              <a:gd name="connsiteY3064" fmla="*/ 224314 h 514350"/>
              <a:gd name="connsiteX3065" fmla="*/ 156686 w 6400800"/>
              <a:gd name="connsiteY3065" fmla="*/ 275749 h 514350"/>
              <a:gd name="connsiteX3066" fmla="*/ 148114 w 6400800"/>
              <a:gd name="connsiteY3066" fmla="*/ 263366 h 514350"/>
              <a:gd name="connsiteX3067" fmla="*/ 124301 w 6400800"/>
              <a:gd name="connsiteY3067" fmla="*/ 233839 h 514350"/>
              <a:gd name="connsiteX3068" fmla="*/ 104299 w 6400800"/>
              <a:gd name="connsiteY3068" fmla="*/ 212884 h 514350"/>
              <a:gd name="connsiteX3069" fmla="*/ 88106 w 6400800"/>
              <a:gd name="connsiteY3069" fmla="*/ 197644 h 514350"/>
              <a:gd name="connsiteX3070" fmla="*/ 103346 w 6400800"/>
              <a:gd name="connsiteY3070" fmla="*/ 217646 h 514350"/>
              <a:gd name="connsiteX3071" fmla="*/ 119539 w 6400800"/>
              <a:gd name="connsiteY3071" fmla="*/ 240506 h 514350"/>
              <a:gd name="connsiteX3072" fmla="*/ 139541 w 6400800"/>
              <a:gd name="connsiteY3072" fmla="*/ 271939 h 514350"/>
              <a:gd name="connsiteX3073" fmla="*/ 151924 w 6400800"/>
              <a:gd name="connsiteY3073" fmla="*/ 292894 h 514350"/>
              <a:gd name="connsiteX3074" fmla="*/ 151924 w 6400800"/>
              <a:gd name="connsiteY3074" fmla="*/ 297656 h 514350"/>
              <a:gd name="connsiteX3075" fmla="*/ 150971 w 6400800"/>
              <a:gd name="connsiteY3075" fmla="*/ 296704 h 514350"/>
              <a:gd name="connsiteX3076" fmla="*/ 136684 w 6400800"/>
              <a:gd name="connsiteY3076" fmla="*/ 282416 h 514350"/>
              <a:gd name="connsiteX3077" fmla="*/ 131921 w 6400800"/>
              <a:gd name="connsiteY3077" fmla="*/ 278606 h 514350"/>
              <a:gd name="connsiteX3078" fmla="*/ 132874 w 6400800"/>
              <a:gd name="connsiteY3078" fmla="*/ 274796 h 514350"/>
              <a:gd name="connsiteX3079" fmla="*/ 130969 w 6400800"/>
              <a:gd name="connsiteY3079" fmla="*/ 278606 h 514350"/>
              <a:gd name="connsiteX3080" fmla="*/ 122396 w 6400800"/>
              <a:gd name="connsiteY3080" fmla="*/ 270986 h 514350"/>
              <a:gd name="connsiteX3081" fmla="*/ 130016 w 6400800"/>
              <a:gd name="connsiteY3081" fmla="*/ 280511 h 514350"/>
              <a:gd name="connsiteX3082" fmla="*/ 123349 w 6400800"/>
              <a:gd name="connsiteY3082" fmla="*/ 293846 h 514350"/>
              <a:gd name="connsiteX3083" fmla="*/ 114776 w 6400800"/>
              <a:gd name="connsiteY3083" fmla="*/ 316706 h 514350"/>
              <a:gd name="connsiteX3084" fmla="*/ 112871 w 6400800"/>
              <a:gd name="connsiteY3084" fmla="*/ 321469 h 514350"/>
              <a:gd name="connsiteX3085" fmla="*/ 103346 w 6400800"/>
              <a:gd name="connsiteY3085" fmla="*/ 299561 h 514350"/>
              <a:gd name="connsiteX3086" fmla="*/ 86201 w 6400800"/>
              <a:gd name="connsiteY3086" fmla="*/ 262414 h 514350"/>
              <a:gd name="connsiteX3087" fmla="*/ 78581 w 6400800"/>
              <a:gd name="connsiteY3087" fmla="*/ 245269 h 514350"/>
              <a:gd name="connsiteX3088" fmla="*/ 70961 w 6400800"/>
              <a:gd name="connsiteY3088" fmla="*/ 230981 h 514350"/>
              <a:gd name="connsiteX3089" fmla="*/ 57626 w 6400800"/>
              <a:gd name="connsiteY3089" fmla="*/ 208121 h 514350"/>
              <a:gd name="connsiteX3090" fmla="*/ 46196 w 6400800"/>
              <a:gd name="connsiteY3090" fmla="*/ 188119 h 514350"/>
              <a:gd name="connsiteX3091" fmla="*/ 54769 w 6400800"/>
              <a:gd name="connsiteY3091" fmla="*/ 210026 h 514350"/>
              <a:gd name="connsiteX3092" fmla="*/ 64294 w 6400800"/>
              <a:gd name="connsiteY3092" fmla="*/ 234791 h 514350"/>
              <a:gd name="connsiteX3093" fmla="*/ 70009 w 6400800"/>
              <a:gd name="connsiteY3093" fmla="*/ 250031 h 514350"/>
              <a:gd name="connsiteX3094" fmla="*/ 75724 w 6400800"/>
              <a:gd name="connsiteY3094" fmla="*/ 266224 h 514350"/>
              <a:gd name="connsiteX3095" fmla="*/ 85249 w 6400800"/>
              <a:gd name="connsiteY3095" fmla="*/ 292894 h 514350"/>
              <a:gd name="connsiteX3096" fmla="*/ 79534 w 6400800"/>
              <a:gd name="connsiteY3096" fmla="*/ 284321 h 514350"/>
              <a:gd name="connsiteX3097" fmla="*/ 68104 w 6400800"/>
              <a:gd name="connsiteY3097" fmla="*/ 268129 h 514350"/>
              <a:gd name="connsiteX3098" fmla="*/ 57626 w 6400800"/>
              <a:gd name="connsiteY3098" fmla="*/ 253841 h 514350"/>
              <a:gd name="connsiteX3099" fmla="*/ 64294 w 6400800"/>
              <a:gd name="connsiteY3099" fmla="*/ 270034 h 514350"/>
              <a:gd name="connsiteX3100" fmla="*/ 71914 w 6400800"/>
              <a:gd name="connsiteY3100" fmla="*/ 288131 h 514350"/>
              <a:gd name="connsiteX3101" fmla="*/ 83344 w 6400800"/>
              <a:gd name="connsiteY3101" fmla="*/ 311944 h 514350"/>
              <a:gd name="connsiteX3102" fmla="*/ 90964 w 6400800"/>
              <a:gd name="connsiteY3102" fmla="*/ 330994 h 514350"/>
              <a:gd name="connsiteX3103" fmla="*/ 87154 w 6400800"/>
              <a:gd name="connsiteY3103" fmla="*/ 339566 h 514350"/>
              <a:gd name="connsiteX3104" fmla="*/ 81439 w 6400800"/>
              <a:gd name="connsiteY3104" fmla="*/ 352901 h 514350"/>
              <a:gd name="connsiteX3105" fmla="*/ 78581 w 6400800"/>
              <a:gd name="connsiteY3105" fmla="*/ 339566 h 514350"/>
              <a:gd name="connsiteX3106" fmla="*/ 70009 w 6400800"/>
              <a:gd name="connsiteY3106" fmla="*/ 301466 h 514350"/>
              <a:gd name="connsiteX3107" fmla="*/ 61436 w 6400800"/>
              <a:gd name="connsiteY3107" fmla="*/ 269081 h 514350"/>
              <a:gd name="connsiteX3108" fmla="*/ 53816 w 6400800"/>
              <a:gd name="connsiteY3108" fmla="*/ 244316 h 514350"/>
              <a:gd name="connsiteX3109" fmla="*/ 46196 w 6400800"/>
              <a:gd name="connsiteY3109" fmla="*/ 223361 h 514350"/>
              <a:gd name="connsiteX3110" fmla="*/ 50006 w 6400800"/>
              <a:gd name="connsiteY3110" fmla="*/ 245269 h 514350"/>
              <a:gd name="connsiteX3111" fmla="*/ 53816 w 6400800"/>
              <a:gd name="connsiteY3111" fmla="*/ 270034 h 514350"/>
              <a:gd name="connsiteX3112" fmla="*/ 58579 w 6400800"/>
              <a:gd name="connsiteY3112" fmla="*/ 302419 h 514350"/>
              <a:gd name="connsiteX3113" fmla="*/ 64294 w 6400800"/>
              <a:gd name="connsiteY3113" fmla="*/ 340519 h 514350"/>
              <a:gd name="connsiteX3114" fmla="*/ 69056 w 6400800"/>
              <a:gd name="connsiteY3114" fmla="*/ 381476 h 514350"/>
              <a:gd name="connsiteX3115" fmla="*/ 67151 w 6400800"/>
              <a:gd name="connsiteY3115" fmla="*/ 385286 h 514350"/>
              <a:gd name="connsiteX3116" fmla="*/ 60484 w 6400800"/>
              <a:gd name="connsiteY3116" fmla="*/ 405289 h 514350"/>
              <a:gd name="connsiteX3117" fmla="*/ 59531 w 6400800"/>
              <a:gd name="connsiteY3117" fmla="*/ 407194 h 514350"/>
              <a:gd name="connsiteX3118" fmla="*/ 56674 w 6400800"/>
              <a:gd name="connsiteY3118" fmla="*/ 407194 h 514350"/>
              <a:gd name="connsiteX3119" fmla="*/ 54769 w 6400800"/>
              <a:gd name="connsiteY3119" fmla="*/ 399574 h 514350"/>
              <a:gd name="connsiteX3120" fmla="*/ 46196 w 6400800"/>
              <a:gd name="connsiteY3120" fmla="*/ 364331 h 514350"/>
              <a:gd name="connsiteX3121" fmla="*/ 37624 w 6400800"/>
              <a:gd name="connsiteY3121" fmla="*/ 332899 h 514350"/>
              <a:gd name="connsiteX3122" fmla="*/ 21431 w 6400800"/>
              <a:gd name="connsiteY3122" fmla="*/ 287179 h 514350"/>
              <a:gd name="connsiteX3123" fmla="*/ 13811 w 6400800"/>
              <a:gd name="connsiteY3123" fmla="*/ 270034 h 514350"/>
              <a:gd name="connsiteX3124" fmla="*/ 17621 w 6400800"/>
              <a:gd name="connsiteY3124" fmla="*/ 288131 h 514350"/>
              <a:gd name="connsiteX3125" fmla="*/ 21431 w 6400800"/>
              <a:gd name="connsiteY3125" fmla="*/ 309086 h 514350"/>
              <a:gd name="connsiteX3126" fmla="*/ 26194 w 6400800"/>
              <a:gd name="connsiteY3126" fmla="*/ 335756 h 514350"/>
              <a:gd name="connsiteX3127" fmla="*/ 31909 w 6400800"/>
              <a:gd name="connsiteY3127" fmla="*/ 367189 h 514350"/>
              <a:gd name="connsiteX3128" fmla="*/ 39529 w 6400800"/>
              <a:gd name="connsiteY3128" fmla="*/ 402431 h 514350"/>
              <a:gd name="connsiteX3129" fmla="*/ 39529 w 6400800"/>
              <a:gd name="connsiteY3129" fmla="*/ 404336 h 514350"/>
              <a:gd name="connsiteX3130" fmla="*/ 7144 w 6400800"/>
              <a:gd name="connsiteY3130" fmla="*/ 399574 h 514350"/>
              <a:gd name="connsiteX3131" fmla="*/ 7144 w 6400800"/>
              <a:gd name="connsiteY3131" fmla="*/ 511016 h 514350"/>
              <a:gd name="connsiteX3132" fmla="*/ 6277451 w 6400800"/>
              <a:gd name="connsiteY3132" fmla="*/ 364331 h 514350"/>
              <a:gd name="connsiteX3133" fmla="*/ 6279356 w 6400800"/>
              <a:gd name="connsiteY3133" fmla="*/ 357664 h 514350"/>
              <a:gd name="connsiteX3134" fmla="*/ 6279356 w 6400800"/>
              <a:gd name="connsiteY3134" fmla="*/ 361474 h 514350"/>
              <a:gd name="connsiteX3135" fmla="*/ 6277451 w 6400800"/>
              <a:gd name="connsiteY3135" fmla="*/ 399574 h 514350"/>
              <a:gd name="connsiteX3136" fmla="*/ 6267926 w 6400800"/>
              <a:gd name="connsiteY3136" fmla="*/ 430054 h 514350"/>
              <a:gd name="connsiteX3137" fmla="*/ 6266021 w 6400800"/>
              <a:gd name="connsiteY3137" fmla="*/ 430054 h 514350"/>
              <a:gd name="connsiteX3138" fmla="*/ 6260306 w 6400800"/>
              <a:gd name="connsiteY3138" fmla="*/ 421481 h 514350"/>
              <a:gd name="connsiteX3139" fmla="*/ 6277451 w 6400800"/>
              <a:gd name="connsiteY3139" fmla="*/ 364331 h 514350"/>
              <a:gd name="connsiteX3140" fmla="*/ 6211729 w 6400800"/>
              <a:gd name="connsiteY3140" fmla="*/ 425291 h 514350"/>
              <a:gd name="connsiteX3141" fmla="*/ 6212681 w 6400800"/>
              <a:gd name="connsiteY3141" fmla="*/ 398621 h 514350"/>
              <a:gd name="connsiteX3142" fmla="*/ 6213634 w 6400800"/>
              <a:gd name="connsiteY3142" fmla="*/ 390049 h 514350"/>
              <a:gd name="connsiteX3143" fmla="*/ 6216492 w 6400800"/>
              <a:gd name="connsiteY3143" fmla="*/ 393859 h 514350"/>
              <a:gd name="connsiteX3144" fmla="*/ 6227921 w 6400800"/>
              <a:gd name="connsiteY3144" fmla="*/ 408146 h 514350"/>
              <a:gd name="connsiteX3145" fmla="*/ 6225064 w 6400800"/>
              <a:gd name="connsiteY3145" fmla="*/ 412909 h 514350"/>
              <a:gd name="connsiteX3146" fmla="*/ 6221254 w 6400800"/>
              <a:gd name="connsiteY3146" fmla="*/ 420529 h 514350"/>
              <a:gd name="connsiteX3147" fmla="*/ 6218396 w 6400800"/>
              <a:gd name="connsiteY3147" fmla="*/ 429101 h 514350"/>
              <a:gd name="connsiteX3148" fmla="*/ 6217444 w 6400800"/>
              <a:gd name="connsiteY3148" fmla="*/ 431006 h 514350"/>
              <a:gd name="connsiteX3149" fmla="*/ 6217444 w 6400800"/>
              <a:gd name="connsiteY3149" fmla="*/ 429101 h 514350"/>
              <a:gd name="connsiteX3150" fmla="*/ 6215539 w 6400800"/>
              <a:gd name="connsiteY3150" fmla="*/ 413861 h 514350"/>
              <a:gd name="connsiteX3151" fmla="*/ 6213634 w 6400800"/>
              <a:gd name="connsiteY3151" fmla="*/ 429101 h 514350"/>
              <a:gd name="connsiteX3152" fmla="*/ 6211729 w 6400800"/>
              <a:gd name="connsiteY3152" fmla="*/ 441484 h 514350"/>
              <a:gd name="connsiteX3153" fmla="*/ 6211729 w 6400800"/>
              <a:gd name="connsiteY3153" fmla="*/ 425291 h 514350"/>
              <a:gd name="connsiteX3154" fmla="*/ 6183154 w 6400800"/>
              <a:gd name="connsiteY3154" fmla="*/ 343376 h 514350"/>
              <a:gd name="connsiteX3155" fmla="*/ 6187917 w 6400800"/>
              <a:gd name="connsiteY3155" fmla="*/ 350996 h 514350"/>
              <a:gd name="connsiteX3156" fmla="*/ 6191726 w 6400800"/>
              <a:gd name="connsiteY3156" fmla="*/ 356711 h 514350"/>
              <a:gd name="connsiteX3157" fmla="*/ 6183154 w 6400800"/>
              <a:gd name="connsiteY3157" fmla="*/ 388144 h 514350"/>
              <a:gd name="connsiteX3158" fmla="*/ 6182201 w 6400800"/>
              <a:gd name="connsiteY3158" fmla="*/ 391954 h 514350"/>
              <a:gd name="connsiteX3159" fmla="*/ 6181249 w 6400800"/>
              <a:gd name="connsiteY3159" fmla="*/ 375761 h 514350"/>
              <a:gd name="connsiteX3160" fmla="*/ 6181249 w 6400800"/>
              <a:gd name="connsiteY3160" fmla="*/ 372904 h 514350"/>
              <a:gd name="connsiteX3161" fmla="*/ 6183154 w 6400800"/>
              <a:gd name="connsiteY3161" fmla="*/ 343376 h 514350"/>
              <a:gd name="connsiteX3162" fmla="*/ 6144101 w 6400800"/>
              <a:gd name="connsiteY3162" fmla="*/ 308134 h 514350"/>
              <a:gd name="connsiteX3163" fmla="*/ 6147912 w 6400800"/>
              <a:gd name="connsiteY3163" fmla="*/ 276701 h 514350"/>
              <a:gd name="connsiteX3164" fmla="*/ 6153626 w 6400800"/>
              <a:gd name="connsiteY3164" fmla="*/ 289084 h 514350"/>
              <a:gd name="connsiteX3165" fmla="*/ 6161246 w 6400800"/>
              <a:gd name="connsiteY3165" fmla="*/ 305276 h 514350"/>
              <a:gd name="connsiteX3166" fmla="*/ 6157437 w 6400800"/>
              <a:gd name="connsiteY3166" fmla="*/ 319564 h 514350"/>
              <a:gd name="connsiteX3167" fmla="*/ 6152674 w 6400800"/>
              <a:gd name="connsiteY3167" fmla="*/ 342424 h 514350"/>
              <a:gd name="connsiteX3168" fmla="*/ 6150769 w 6400800"/>
              <a:gd name="connsiteY3168" fmla="*/ 356711 h 514350"/>
              <a:gd name="connsiteX3169" fmla="*/ 6149817 w 6400800"/>
              <a:gd name="connsiteY3169" fmla="*/ 360521 h 514350"/>
              <a:gd name="connsiteX3170" fmla="*/ 6148864 w 6400800"/>
              <a:gd name="connsiteY3170" fmla="*/ 365284 h 514350"/>
              <a:gd name="connsiteX3171" fmla="*/ 6146006 w 6400800"/>
              <a:gd name="connsiteY3171" fmla="*/ 360521 h 514350"/>
              <a:gd name="connsiteX3172" fmla="*/ 6147912 w 6400800"/>
              <a:gd name="connsiteY3172" fmla="*/ 368141 h 514350"/>
              <a:gd name="connsiteX3173" fmla="*/ 6145054 w 6400800"/>
              <a:gd name="connsiteY3173" fmla="*/ 389096 h 514350"/>
              <a:gd name="connsiteX3174" fmla="*/ 6144101 w 6400800"/>
              <a:gd name="connsiteY3174" fmla="*/ 386239 h 514350"/>
              <a:gd name="connsiteX3175" fmla="*/ 6143149 w 6400800"/>
              <a:gd name="connsiteY3175" fmla="*/ 384334 h 514350"/>
              <a:gd name="connsiteX3176" fmla="*/ 6142196 w 6400800"/>
              <a:gd name="connsiteY3176" fmla="*/ 369094 h 514350"/>
              <a:gd name="connsiteX3177" fmla="*/ 6139339 w 6400800"/>
              <a:gd name="connsiteY3177" fmla="*/ 343376 h 514350"/>
              <a:gd name="connsiteX3178" fmla="*/ 6144101 w 6400800"/>
              <a:gd name="connsiteY3178" fmla="*/ 308134 h 514350"/>
              <a:gd name="connsiteX3179" fmla="*/ 6095524 w 6400800"/>
              <a:gd name="connsiteY3179" fmla="*/ 384334 h 514350"/>
              <a:gd name="connsiteX3180" fmla="*/ 6088856 w 6400800"/>
              <a:gd name="connsiteY3180" fmla="*/ 412909 h 514350"/>
              <a:gd name="connsiteX3181" fmla="*/ 6083142 w 6400800"/>
              <a:gd name="connsiteY3181" fmla="*/ 435769 h 514350"/>
              <a:gd name="connsiteX3182" fmla="*/ 6076474 w 6400800"/>
              <a:gd name="connsiteY3182" fmla="*/ 411956 h 514350"/>
              <a:gd name="connsiteX3183" fmla="*/ 6079331 w 6400800"/>
              <a:gd name="connsiteY3183" fmla="*/ 391001 h 514350"/>
              <a:gd name="connsiteX3184" fmla="*/ 6084094 w 6400800"/>
              <a:gd name="connsiteY3184" fmla="*/ 368141 h 514350"/>
              <a:gd name="connsiteX3185" fmla="*/ 6088856 w 6400800"/>
              <a:gd name="connsiteY3185" fmla="*/ 347186 h 514350"/>
              <a:gd name="connsiteX3186" fmla="*/ 6091714 w 6400800"/>
              <a:gd name="connsiteY3186" fmla="*/ 348139 h 514350"/>
              <a:gd name="connsiteX3187" fmla="*/ 6095524 w 6400800"/>
              <a:gd name="connsiteY3187" fmla="*/ 350996 h 514350"/>
              <a:gd name="connsiteX3188" fmla="*/ 6100287 w 6400800"/>
              <a:gd name="connsiteY3188" fmla="*/ 359569 h 514350"/>
              <a:gd name="connsiteX3189" fmla="*/ 6095524 w 6400800"/>
              <a:gd name="connsiteY3189" fmla="*/ 384334 h 514350"/>
              <a:gd name="connsiteX3190" fmla="*/ 6102192 w 6400800"/>
              <a:gd name="connsiteY3190" fmla="*/ 206216 h 514350"/>
              <a:gd name="connsiteX3191" fmla="*/ 6101239 w 6400800"/>
              <a:gd name="connsiteY3191" fmla="*/ 235744 h 514350"/>
              <a:gd name="connsiteX3192" fmla="*/ 6101239 w 6400800"/>
              <a:gd name="connsiteY3192" fmla="*/ 241459 h 514350"/>
              <a:gd name="connsiteX3193" fmla="*/ 6101239 w 6400800"/>
              <a:gd name="connsiteY3193" fmla="*/ 242411 h 514350"/>
              <a:gd name="connsiteX3194" fmla="*/ 6101239 w 6400800"/>
              <a:gd name="connsiteY3194" fmla="*/ 242411 h 514350"/>
              <a:gd name="connsiteX3195" fmla="*/ 6100287 w 6400800"/>
              <a:gd name="connsiteY3195" fmla="*/ 239554 h 514350"/>
              <a:gd name="connsiteX3196" fmla="*/ 6097429 w 6400800"/>
              <a:gd name="connsiteY3196" fmla="*/ 230981 h 514350"/>
              <a:gd name="connsiteX3197" fmla="*/ 6102192 w 6400800"/>
              <a:gd name="connsiteY3197" fmla="*/ 206216 h 514350"/>
              <a:gd name="connsiteX3198" fmla="*/ 6100287 w 6400800"/>
              <a:gd name="connsiteY3198" fmla="*/ 284321 h 514350"/>
              <a:gd name="connsiteX3199" fmla="*/ 6098381 w 6400800"/>
              <a:gd name="connsiteY3199" fmla="*/ 279559 h 514350"/>
              <a:gd name="connsiteX3200" fmla="*/ 6099334 w 6400800"/>
              <a:gd name="connsiteY3200" fmla="*/ 277654 h 514350"/>
              <a:gd name="connsiteX3201" fmla="*/ 6100287 w 6400800"/>
              <a:gd name="connsiteY3201" fmla="*/ 284321 h 514350"/>
              <a:gd name="connsiteX3202" fmla="*/ 6093619 w 6400800"/>
              <a:gd name="connsiteY3202" fmla="*/ 247174 h 514350"/>
              <a:gd name="connsiteX3203" fmla="*/ 6095524 w 6400800"/>
              <a:gd name="connsiteY3203" fmla="*/ 255746 h 514350"/>
              <a:gd name="connsiteX3204" fmla="*/ 6091714 w 6400800"/>
              <a:gd name="connsiteY3204" fmla="*/ 264319 h 514350"/>
              <a:gd name="connsiteX3205" fmla="*/ 6090762 w 6400800"/>
              <a:gd name="connsiteY3205" fmla="*/ 262414 h 514350"/>
              <a:gd name="connsiteX3206" fmla="*/ 6093619 w 6400800"/>
              <a:gd name="connsiteY3206" fmla="*/ 247174 h 514350"/>
              <a:gd name="connsiteX3207" fmla="*/ 6088856 w 6400800"/>
              <a:gd name="connsiteY3207" fmla="*/ 269081 h 514350"/>
              <a:gd name="connsiteX3208" fmla="*/ 6088856 w 6400800"/>
              <a:gd name="connsiteY3208" fmla="*/ 270034 h 514350"/>
              <a:gd name="connsiteX3209" fmla="*/ 6088856 w 6400800"/>
              <a:gd name="connsiteY3209" fmla="*/ 270034 h 514350"/>
              <a:gd name="connsiteX3210" fmla="*/ 6087904 w 6400800"/>
              <a:gd name="connsiteY3210" fmla="*/ 272891 h 514350"/>
              <a:gd name="connsiteX3211" fmla="*/ 6088856 w 6400800"/>
              <a:gd name="connsiteY3211" fmla="*/ 269081 h 514350"/>
              <a:gd name="connsiteX3212" fmla="*/ 6067901 w 6400800"/>
              <a:gd name="connsiteY3212" fmla="*/ 369094 h 514350"/>
              <a:gd name="connsiteX3213" fmla="*/ 6080284 w 6400800"/>
              <a:gd name="connsiteY3213" fmla="*/ 339566 h 514350"/>
              <a:gd name="connsiteX3214" fmla="*/ 6085046 w 6400800"/>
              <a:gd name="connsiteY3214" fmla="*/ 326231 h 514350"/>
              <a:gd name="connsiteX3215" fmla="*/ 6088856 w 6400800"/>
              <a:gd name="connsiteY3215" fmla="*/ 313849 h 514350"/>
              <a:gd name="connsiteX3216" fmla="*/ 6093619 w 6400800"/>
              <a:gd name="connsiteY3216" fmla="*/ 293846 h 514350"/>
              <a:gd name="connsiteX3217" fmla="*/ 6093619 w 6400800"/>
              <a:gd name="connsiteY3217" fmla="*/ 293846 h 514350"/>
              <a:gd name="connsiteX3218" fmla="*/ 6096476 w 6400800"/>
              <a:gd name="connsiteY3218" fmla="*/ 310991 h 514350"/>
              <a:gd name="connsiteX3219" fmla="*/ 6100287 w 6400800"/>
              <a:gd name="connsiteY3219" fmla="*/ 339566 h 514350"/>
              <a:gd name="connsiteX3220" fmla="*/ 6101239 w 6400800"/>
              <a:gd name="connsiteY3220" fmla="*/ 355759 h 514350"/>
              <a:gd name="connsiteX3221" fmla="*/ 6101239 w 6400800"/>
              <a:gd name="connsiteY3221" fmla="*/ 355759 h 514350"/>
              <a:gd name="connsiteX3222" fmla="*/ 6100287 w 6400800"/>
              <a:gd name="connsiteY3222" fmla="*/ 359569 h 514350"/>
              <a:gd name="connsiteX3223" fmla="*/ 6097429 w 6400800"/>
              <a:gd name="connsiteY3223" fmla="*/ 350044 h 514350"/>
              <a:gd name="connsiteX3224" fmla="*/ 6093619 w 6400800"/>
              <a:gd name="connsiteY3224" fmla="*/ 345281 h 514350"/>
              <a:gd name="connsiteX3225" fmla="*/ 6087904 w 6400800"/>
              <a:gd name="connsiteY3225" fmla="*/ 342424 h 514350"/>
              <a:gd name="connsiteX3226" fmla="*/ 6085999 w 6400800"/>
              <a:gd name="connsiteY3226" fmla="*/ 341471 h 514350"/>
              <a:gd name="connsiteX3227" fmla="*/ 6085046 w 6400800"/>
              <a:gd name="connsiteY3227" fmla="*/ 343376 h 514350"/>
              <a:gd name="connsiteX3228" fmla="*/ 6076474 w 6400800"/>
              <a:gd name="connsiteY3228" fmla="*/ 365284 h 514350"/>
              <a:gd name="connsiteX3229" fmla="*/ 6069806 w 6400800"/>
              <a:gd name="connsiteY3229" fmla="*/ 384334 h 514350"/>
              <a:gd name="connsiteX3230" fmla="*/ 6065996 w 6400800"/>
              <a:gd name="connsiteY3230" fmla="*/ 372904 h 514350"/>
              <a:gd name="connsiteX3231" fmla="*/ 6067901 w 6400800"/>
              <a:gd name="connsiteY3231" fmla="*/ 369094 h 514350"/>
              <a:gd name="connsiteX3232" fmla="*/ 6035517 w 6400800"/>
              <a:gd name="connsiteY3232" fmla="*/ 310039 h 514350"/>
              <a:gd name="connsiteX3233" fmla="*/ 6035517 w 6400800"/>
              <a:gd name="connsiteY3233" fmla="*/ 308134 h 514350"/>
              <a:gd name="connsiteX3234" fmla="*/ 6040279 w 6400800"/>
              <a:gd name="connsiteY3234" fmla="*/ 324326 h 514350"/>
              <a:gd name="connsiteX3235" fmla="*/ 6044089 w 6400800"/>
              <a:gd name="connsiteY3235" fmla="*/ 338614 h 514350"/>
              <a:gd name="connsiteX3236" fmla="*/ 6038374 w 6400800"/>
              <a:gd name="connsiteY3236" fmla="*/ 355759 h 514350"/>
              <a:gd name="connsiteX3237" fmla="*/ 6033612 w 6400800"/>
              <a:gd name="connsiteY3237" fmla="*/ 330041 h 514350"/>
              <a:gd name="connsiteX3238" fmla="*/ 6035517 w 6400800"/>
              <a:gd name="connsiteY3238" fmla="*/ 310039 h 514350"/>
              <a:gd name="connsiteX3239" fmla="*/ 6012656 w 6400800"/>
              <a:gd name="connsiteY3239" fmla="*/ 361474 h 514350"/>
              <a:gd name="connsiteX3240" fmla="*/ 6012656 w 6400800"/>
              <a:gd name="connsiteY3240" fmla="*/ 363379 h 514350"/>
              <a:gd name="connsiteX3241" fmla="*/ 6012656 w 6400800"/>
              <a:gd name="connsiteY3241" fmla="*/ 359569 h 514350"/>
              <a:gd name="connsiteX3242" fmla="*/ 6012656 w 6400800"/>
              <a:gd name="connsiteY3242" fmla="*/ 361474 h 514350"/>
              <a:gd name="connsiteX3243" fmla="*/ 6007894 w 6400800"/>
              <a:gd name="connsiteY3243" fmla="*/ 351949 h 514350"/>
              <a:gd name="connsiteX3244" fmla="*/ 6007894 w 6400800"/>
              <a:gd name="connsiteY3244" fmla="*/ 352901 h 514350"/>
              <a:gd name="connsiteX3245" fmla="*/ 6007894 w 6400800"/>
              <a:gd name="connsiteY3245" fmla="*/ 351949 h 514350"/>
              <a:gd name="connsiteX3246" fmla="*/ 6007894 w 6400800"/>
              <a:gd name="connsiteY3246" fmla="*/ 351949 h 514350"/>
              <a:gd name="connsiteX3247" fmla="*/ 5976462 w 6400800"/>
              <a:gd name="connsiteY3247" fmla="*/ 410051 h 514350"/>
              <a:gd name="connsiteX3248" fmla="*/ 5973604 w 6400800"/>
              <a:gd name="connsiteY3248" fmla="*/ 402431 h 514350"/>
              <a:gd name="connsiteX3249" fmla="*/ 5972651 w 6400800"/>
              <a:gd name="connsiteY3249" fmla="*/ 398621 h 514350"/>
              <a:gd name="connsiteX3250" fmla="*/ 5971699 w 6400800"/>
              <a:gd name="connsiteY3250" fmla="*/ 391001 h 514350"/>
              <a:gd name="connsiteX3251" fmla="*/ 5973604 w 6400800"/>
              <a:gd name="connsiteY3251" fmla="*/ 386239 h 514350"/>
              <a:gd name="connsiteX3252" fmla="*/ 5977414 w 6400800"/>
              <a:gd name="connsiteY3252" fmla="*/ 374809 h 514350"/>
              <a:gd name="connsiteX3253" fmla="*/ 5976462 w 6400800"/>
              <a:gd name="connsiteY3253" fmla="*/ 410051 h 514350"/>
              <a:gd name="connsiteX3254" fmla="*/ 5976462 w 6400800"/>
              <a:gd name="connsiteY3254" fmla="*/ 239554 h 514350"/>
              <a:gd name="connsiteX3255" fmla="*/ 5978367 w 6400800"/>
              <a:gd name="connsiteY3255" fmla="*/ 250031 h 514350"/>
              <a:gd name="connsiteX3256" fmla="*/ 5979319 w 6400800"/>
              <a:gd name="connsiteY3256" fmla="*/ 256699 h 514350"/>
              <a:gd name="connsiteX3257" fmla="*/ 5974556 w 6400800"/>
              <a:gd name="connsiteY3257" fmla="*/ 248126 h 514350"/>
              <a:gd name="connsiteX3258" fmla="*/ 5976462 w 6400800"/>
              <a:gd name="connsiteY3258" fmla="*/ 239554 h 514350"/>
              <a:gd name="connsiteX3259" fmla="*/ 5965984 w 6400800"/>
              <a:gd name="connsiteY3259" fmla="*/ 291941 h 514350"/>
              <a:gd name="connsiteX3260" fmla="*/ 5966937 w 6400800"/>
              <a:gd name="connsiteY3260" fmla="*/ 286226 h 514350"/>
              <a:gd name="connsiteX3261" fmla="*/ 5967889 w 6400800"/>
              <a:gd name="connsiteY3261" fmla="*/ 282416 h 514350"/>
              <a:gd name="connsiteX3262" fmla="*/ 5970746 w 6400800"/>
              <a:gd name="connsiteY3262" fmla="*/ 269081 h 514350"/>
              <a:gd name="connsiteX3263" fmla="*/ 5983129 w 6400800"/>
              <a:gd name="connsiteY3263" fmla="*/ 298609 h 514350"/>
              <a:gd name="connsiteX3264" fmla="*/ 5980271 w 6400800"/>
              <a:gd name="connsiteY3264" fmla="*/ 330994 h 514350"/>
              <a:gd name="connsiteX3265" fmla="*/ 5979319 w 6400800"/>
              <a:gd name="connsiteY3265" fmla="*/ 331946 h 514350"/>
              <a:gd name="connsiteX3266" fmla="*/ 5976462 w 6400800"/>
              <a:gd name="connsiteY3266" fmla="*/ 328136 h 514350"/>
              <a:gd name="connsiteX3267" fmla="*/ 5979319 w 6400800"/>
              <a:gd name="connsiteY3267" fmla="*/ 332899 h 514350"/>
              <a:gd name="connsiteX3268" fmla="*/ 5972651 w 6400800"/>
              <a:gd name="connsiteY3268" fmla="*/ 346234 h 514350"/>
              <a:gd name="connsiteX3269" fmla="*/ 5967889 w 6400800"/>
              <a:gd name="connsiteY3269" fmla="*/ 355759 h 514350"/>
              <a:gd name="connsiteX3270" fmla="*/ 5967889 w 6400800"/>
              <a:gd name="connsiteY3270" fmla="*/ 355759 h 514350"/>
              <a:gd name="connsiteX3271" fmla="*/ 5966937 w 6400800"/>
              <a:gd name="connsiteY3271" fmla="*/ 351949 h 514350"/>
              <a:gd name="connsiteX3272" fmla="*/ 5965031 w 6400800"/>
              <a:gd name="connsiteY3272" fmla="*/ 333851 h 514350"/>
              <a:gd name="connsiteX3273" fmla="*/ 5963126 w 6400800"/>
              <a:gd name="connsiteY3273" fmla="*/ 299561 h 514350"/>
              <a:gd name="connsiteX3274" fmla="*/ 5965984 w 6400800"/>
              <a:gd name="connsiteY3274" fmla="*/ 291941 h 514350"/>
              <a:gd name="connsiteX3275" fmla="*/ 5952649 w 6400800"/>
              <a:gd name="connsiteY3275" fmla="*/ 385286 h 514350"/>
              <a:gd name="connsiteX3276" fmla="*/ 5952649 w 6400800"/>
              <a:gd name="connsiteY3276" fmla="*/ 385286 h 514350"/>
              <a:gd name="connsiteX3277" fmla="*/ 5952649 w 6400800"/>
              <a:gd name="connsiteY3277" fmla="*/ 385286 h 514350"/>
              <a:gd name="connsiteX3278" fmla="*/ 5952649 w 6400800"/>
              <a:gd name="connsiteY3278" fmla="*/ 385286 h 514350"/>
              <a:gd name="connsiteX3279" fmla="*/ 5934551 w 6400800"/>
              <a:gd name="connsiteY3279" fmla="*/ 339566 h 514350"/>
              <a:gd name="connsiteX3280" fmla="*/ 5933599 w 6400800"/>
              <a:gd name="connsiteY3280" fmla="*/ 332899 h 514350"/>
              <a:gd name="connsiteX3281" fmla="*/ 5933599 w 6400800"/>
              <a:gd name="connsiteY3281" fmla="*/ 330994 h 514350"/>
              <a:gd name="connsiteX3282" fmla="*/ 5935504 w 6400800"/>
              <a:gd name="connsiteY3282" fmla="*/ 336709 h 514350"/>
              <a:gd name="connsiteX3283" fmla="*/ 5934551 w 6400800"/>
              <a:gd name="connsiteY3283" fmla="*/ 339566 h 514350"/>
              <a:gd name="connsiteX3284" fmla="*/ 5948839 w 6400800"/>
              <a:gd name="connsiteY3284" fmla="*/ 371951 h 514350"/>
              <a:gd name="connsiteX3285" fmla="*/ 5945981 w 6400800"/>
              <a:gd name="connsiteY3285" fmla="*/ 382429 h 514350"/>
              <a:gd name="connsiteX3286" fmla="*/ 5943124 w 6400800"/>
              <a:gd name="connsiteY3286" fmla="*/ 392906 h 514350"/>
              <a:gd name="connsiteX3287" fmla="*/ 5943124 w 6400800"/>
              <a:gd name="connsiteY3287" fmla="*/ 378619 h 514350"/>
              <a:gd name="connsiteX3288" fmla="*/ 5943124 w 6400800"/>
              <a:gd name="connsiteY3288" fmla="*/ 378619 h 514350"/>
              <a:gd name="connsiteX3289" fmla="*/ 5946934 w 6400800"/>
              <a:gd name="connsiteY3289" fmla="*/ 365284 h 514350"/>
              <a:gd name="connsiteX3290" fmla="*/ 5948839 w 6400800"/>
              <a:gd name="connsiteY3290" fmla="*/ 371951 h 514350"/>
              <a:gd name="connsiteX3291" fmla="*/ 5930742 w 6400800"/>
              <a:gd name="connsiteY3291" fmla="*/ 234791 h 514350"/>
              <a:gd name="connsiteX3292" fmla="*/ 5938362 w 6400800"/>
              <a:gd name="connsiteY3292" fmla="*/ 269081 h 514350"/>
              <a:gd name="connsiteX3293" fmla="*/ 5945029 w 6400800"/>
              <a:gd name="connsiteY3293" fmla="*/ 307181 h 514350"/>
              <a:gd name="connsiteX3294" fmla="*/ 5940267 w 6400800"/>
              <a:gd name="connsiteY3294" fmla="*/ 323374 h 514350"/>
              <a:gd name="connsiteX3295" fmla="*/ 5940267 w 6400800"/>
              <a:gd name="connsiteY3295" fmla="*/ 324326 h 514350"/>
              <a:gd name="connsiteX3296" fmla="*/ 5931694 w 6400800"/>
              <a:gd name="connsiteY3296" fmla="*/ 307181 h 514350"/>
              <a:gd name="connsiteX3297" fmla="*/ 5928837 w 6400800"/>
              <a:gd name="connsiteY3297" fmla="*/ 284321 h 514350"/>
              <a:gd name="connsiteX3298" fmla="*/ 5926931 w 6400800"/>
              <a:gd name="connsiteY3298" fmla="*/ 266224 h 514350"/>
              <a:gd name="connsiteX3299" fmla="*/ 5929789 w 6400800"/>
              <a:gd name="connsiteY3299" fmla="*/ 259556 h 514350"/>
              <a:gd name="connsiteX3300" fmla="*/ 5926931 w 6400800"/>
              <a:gd name="connsiteY3300" fmla="*/ 264319 h 514350"/>
              <a:gd name="connsiteX3301" fmla="*/ 5925026 w 6400800"/>
              <a:gd name="connsiteY3301" fmla="*/ 245269 h 514350"/>
              <a:gd name="connsiteX3302" fmla="*/ 5926931 w 6400800"/>
              <a:gd name="connsiteY3302" fmla="*/ 233839 h 514350"/>
              <a:gd name="connsiteX3303" fmla="*/ 5928837 w 6400800"/>
              <a:gd name="connsiteY3303" fmla="*/ 226219 h 514350"/>
              <a:gd name="connsiteX3304" fmla="*/ 5930742 w 6400800"/>
              <a:gd name="connsiteY3304" fmla="*/ 234791 h 514350"/>
              <a:gd name="connsiteX3305" fmla="*/ 5923121 w 6400800"/>
              <a:gd name="connsiteY3305" fmla="*/ 209074 h 514350"/>
              <a:gd name="connsiteX3306" fmla="*/ 5926931 w 6400800"/>
              <a:gd name="connsiteY3306" fmla="*/ 222409 h 514350"/>
              <a:gd name="connsiteX3307" fmla="*/ 5922169 w 6400800"/>
              <a:gd name="connsiteY3307" fmla="*/ 232886 h 514350"/>
              <a:gd name="connsiteX3308" fmla="*/ 5919312 w 6400800"/>
              <a:gd name="connsiteY3308" fmla="*/ 206216 h 514350"/>
              <a:gd name="connsiteX3309" fmla="*/ 5918359 w 6400800"/>
              <a:gd name="connsiteY3309" fmla="*/ 193834 h 514350"/>
              <a:gd name="connsiteX3310" fmla="*/ 5923121 w 6400800"/>
              <a:gd name="connsiteY3310" fmla="*/ 209074 h 514350"/>
              <a:gd name="connsiteX3311" fmla="*/ 5901214 w 6400800"/>
              <a:gd name="connsiteY3311" fmla="*/ 244316 h 514350"/>
              <a:gd name="connsiteX3312" fmla="*/ 5901214 w 6400800"/>
              <a:gd name="connsiteY3312" fmla="*/ 258604 h 514350"/>
              <a:gd name="connsiteX3313" fmla="*/ 5902167 w 6400800"/>
              <a:gd name="connsiteY3313" fmla="*/ 278606 h 514350"/>
              <a:gd name="connsiteX3314" fmla="*/ 5904071 w 6400800"/>
              <a:gd name="connsiteY3314" fmla="*/ 302419 h 514350"/>
              <a:gd name="connsiteX3315" fmla="*/ 5900262 w 6400800"/>
              <a:gd name="connsiteY3315" fmla="*/ 310039 h 514350"/>
              <a:gd name="connsiteX3316" fmla="*/ 5895499 w 6400800"/>
              <a:gd name="connsiteY3316" fmla="*/ 284321 h 514350"/>
              <a:gd name="connsiteX3317" fmla="*/ 5901214 w 6400800"/>
              <a:gd name="connsiteY3317" fmla="*/ 244316 h 514350"/>
              <a:gd name="connsiteX3318" fmla="*/ 5903119 w 6400800"/>
              <a:gd name="connsiteY3318" fmla="*/ 324326 h 514350"/>
              <a:gd name="connsiteX3319" fmla="*/ 5903119 w 6400800"/>
              <a:gd name="connsiteY3319" fmla="*/ 328136 h 514350"/>
              <a:gd name="connsiteX3320" fmla="*/ 5902167 w 6400800"/>
              <a:gd name="connsiteY3320" fmla="*/ 325279 h 514350"/>
              <a:gd name="connsiteX3321" fmla="*/ 5903119 w 6400800"/>
              <a:gd name="connsiteY3321" fmla="*/ 324326 h 514350"/>
              <a:gd name="connsiteX3322" fmla="*/ 5892642 w 6400800"/>
              <a:gd name="connsiteY3322" fmla="*/ 348139 h 514350"/>
              <a:gd name="connsiteX3323" fmla="*/ 5893594 w 6400800"/>
              <a:gd name="connsiteY3323" fmla="*/ 352901 h 514350"/>
              <a:gd name="connsiteX3324" fmla="*/ 5893594 w 6400800"/>
              <a:gd name="connsiteY3324" fmla="*/ 355759 h 514350"/>
              <a:gd name="connsiteX3325" fmla="*/ 5891689 w 6400800"/>
              <a:gd name="connsiteY3325" fmla="*/ 350996 h 514350"/>
              <a:gd name="connsiteX3326" fmla="*/ 5892642 w 6400800"/>
              <a:gd name="connsiteY3326" fmla="*/ 348139 h 514350"/>
              <a:gd name="connsiteX3327" fmla="*/ 5893594 w 6400800"/>
              <a:gd name="connsiteY3327" fmla="*/ 373856 h 514350"/>
              <a:gd name="connsiteX3328" fmla="*/ 5898356 w 6400800"/>
              <a:gd name="connsiteY3328" fmla="*/ 391954 h 514350"/>
              <a:gd name="connsiteX3329" fmla="*/ 5902167 w 6400800"/>
              <a:gd name="connsiteY3329" fmla="*/ 408146 h 514350"/>
              <a:gd name="connsiteX3330" fmla="*/ 5904071 w 6400800"/>
              <a:gd name="connsiteY3330" fmla="*/ 417671 h 514350"/>
              <a:gd name="connsiteX3331" fmla="*/ 5904071 w 6400800"/>
              <a:gd name="connsiteY3331" fmla="*/ 417671 h 514350"/>
              <a:gd name="connsiteX3332" fmla="*/ 5890737 w 6400800"/>
              <a:gd name="connsiteY3332" fmla="*/ 387191 h 514350"/>
              <a:gd name="connsiteX3333" fmla="*/ 5888831 w 6400800"/>
              <a:gd name="connsiteY3333" fmla="*/ 383381 h 514350"/>
              <a:gd name="connsiteX3334" fmla="*/ 5887879 w 6400800"/>
              <a:gd name="connsiteY3334" fmla="*/ 357664 h 514350"/>
              <a:gd name="connsiteX3335" fmla="*/ 5888831 w 6400800"/>
              <a:gd name="connsiteY3335" fmla="*/ 356711 h 514350"/>
              <a:gd name="connsiteX3336" fmla="*/ 5893594 w 6400800"/>
              <a:gd name="connsiteY3336" fmla="*/ 373856 h 514350"/>
              <a:gd name="connsiteX3337" fmla="*/ 5886926 w 6400800"/>
              <a:gd name="connsiteY3337" fmla="*/ 321469 h 514350"/>
              <a:gd name="connsiteX3338" fmla="*/ 5888831 w 6400800"/>
              <a:gd name="connsiteY3338" fmla="*/ 311944 h 514350"/>
              <a:gd name="connsiteX3339" fmla="*/ 5888831 w 6400800"/>
              <a:gd name="connsiteY3339" fmla="*/ 314801 h 514350"/>
              <a:gd name="connsiteX3340" fmla="*/ 5889784 w 6400800"/>
              <a:gd name="connsiteY3340" fmla="*/ 326231 h 514350"/>
              <a:gd name="connsiteX3341" fmla="*/ 5885974 w 6400800"/>
              <a:gd name="connsiteY3341" fmla="*/ 332899 h 514350"/>
              <a:gd name="connsiteX3342" fmla="*/ 5885974 w 6400800"/>
              <a:gd name="connsiteY3342" fmla="*/ 325279 h 514350"/>
              <a:gd name="connsiteX3343" fmla="*/ 5886926 w 6400800"/>
              <a:gd name="connsiteY3343" fmla="*/ 321469 h 514350"/>
              <a:gd name="connsiteX3344" fmla="*/ 5858351 w 6400800"/>
              <a:gd name="connsiteY3344" fmla="*/ 279559 h 514350"/>
              <a:gd name="connsiteX3345" fmla="*/ 5858351 w 6400800"/>
              <a:gd name="connsiteY3345" fmla="*/ 284321 h 514350"/>
              <a:gd name="connsiteX3346" fmla="*/ 5858351 w 6400800"/>
              <a:gd name="connsiteY3346" fmla="*/ 285274 h 514350"/>
              <a:gd name="connsiteX3347" fmla="*/ 5857399 w 6400800"/>
              <a:gd name="connsiteY3347" fmla="*/ 281464 h 514350"/>
              <a:gd name="connsiteX3348" fmla="*/ 5858351 w 6400800"/>
              <a:gd name="connsiteY3348" fmla="*/ 279559 h 514350"/>
              <a:gd name="connsiteX3349" fmla="*/ 5841206 w 6400800"/>
              <a:gd name="connsiteY3349" fmla="*/ 264319 h 514350"/>
              <a:gd name="connsiteX3350" fmla="*/ 5840254 w 6400800"/>
              <a:gd name="connsiteY3350" fmla="*/ 270034 h 514350"/>
              <a:gd name="connsiteX3351" fmla="*/ 5839301 w 6400800"/>
              <a:gd name="connsiteY3351" fmla="*/ 277654 h 514350"/>
              <a:gd name="connsiteX3352" fmla="*/ 5838349 w 6400800"/>
              <a:gd name="connsiteY3352" fmla="*/ 271939 h 514350"/>
              <a:gd name="connsiteX3353" fmla="*/ 5841206 w 6400800"/>
              <a:gd name="connsiteY3353" fmla="*/ 264319 h 514350"/>
              <a:gd name="connsiteX3354" fmla="*/ 5828824 w 6400800"/>
              <a:gd name="connsiteY3354" fmla="*/ 305276 h 514350"/>
              <a:gd name="connsiteX3355" fmla="*/ 5826919 w 6400800"/>
              <a:gd name="connsiteY3355" fmla="*/ 308134 h 514350"/>
              <a:gd name="connsiteX3356" fmla="*/ 5826919 w 6400800"/>
              <a:gd name="connsiteY3356" fmla="*/ 306229 h 514350"/>
              <a:gd name="connsiteX3357" fmla="*/ 5829776 w 6400800"/>
              <a:gd name="connsiteY3357" fmla="*/ 299561 h 514350"/>
              <a:gd name="connsiteX3358" fmla="*/ 5828824 w 6400800"/>
              <a:gd name="connsiteY3358" fmla="*/ 305276 h 514350"/>
              <a:gd name="connsiteX3359" fmla="*/ 5823109 w 6400800"/>
              <a:gd name="connsiteY3359" fmla="*/ 259556 h 514350"/>
              <a:gd name="connsiteX3360" fmla="*/ 5827871 w 6400800"/>
              <a:gd name="connsiteY3360" fmla="*/ 270986 h 514350"/>
              <a:gd name="connsiteX3361" fmla="*/ 5828824 w 6400800"/>
              <a:gd name="connsiteY3361" fmla="*/ 273844 h 514350"/>
              <a:gd name="connsiteX3362" fmla="*/ 5828824 w 6400800"/>
              <a:gd name="connsiteY3362" fmla="*/ 286226 h 514350"/>
              <a:gd name="connsiteX3363" fmla="*/ 5824062 w 6400800"/>
              <a:gd name="connsiteY3363" fmla="*/ 295751 h 514350"/>
              <a:gd name="connsiteX3364" fmla="*/ 5824062 w 6400800"/>
              <a:gd name="connsiteY3364" fmla="*/ 294799 h 514350"/>
              <a:gd name="connsiteX3365" fmla="*/ 5823109 w 6400800"/>
              <a:gd name="connsiteY3365" fmla="*/ 267176 h 514350"/>
              <a:gd name="connsiteX3366" fmla="*/ 5823109 w 6400800"/>
              <a:gd name="connsiteY3366" fmla="*/ 259556 h 514350"/>
              <a:gd name="connsiteX3367" fmla="*/ 5813584 w 6400800"/>
              <a:gd name="connsiteY3367" fmla="*/ 252889 h 514350"/>
              <a:gd name="connsiteX3368" fmla="*/ 5812631 w 6400800"/>
              <a:gd name="connsiteY3368" fmla="*/ 258604 h 514350"/>
              <a:gd name="connsiteX3369" fmla="*/ 5811679 w 6400800"/>
              <a:gd name="connsiteY3369" fmla="*/ 255746 h 514350"/>
              <a:gd name="connsiteX3370" fmla="*/ 5811679 w 6400800"/>
              <a:gd name="connsiteY3370" fmla="*/ 262414 h 514350"/>
              <a:gd name="connsiteX3371" fmla="*/ 5810726 w 6400800"/>
              <a:gd name="connsiteY3371" fmla="*/ 267176 h 514350"/>
              <a:gd name="connsiteX3372" fmla="*/ 5808821 w 6400800"/>
              <a:gd name="connsiteY3372" fmla="*/ 294799 h 514350"/>
              <a:gd name="connsiteX3373" fmla="*/ 5808821 w 6400800"/>
              <a:gd name="connsiteY3373" fmla="*/ 304324 h 514350"/>
              <a:gd name="connsiteX3374" fmla="*/ 5807869 w 6400800"/>
              <a:gd name="connsiteY3374" fmla="*/ 300514 h 514350"/>
              <a:gd name="connsiteX3375" fmla="*/ 5806917 w 6400800"/>
              <a:gd name="connsiteY3375" fmla="*/ 264319 h 514350"/>
              <a:gd name="connsiteX3376" fmla="*/ 5806917 w 6400800"/>
              <a:gd name="connsiteY3376" fmla="*/ 262414 h 514350"/>
              <a:gd name="connsiteX3377" fmla="*/ 5813584 w 6400800"/>
              <a:gd name="connsiteY3377" fmla="*/ 252889 h 514350"/>
              <a:gd name="connsiteX3378" fmla="*/ 5804059 w 6400800"/>
              <a:gd name="connsiteY3378" fmla="*/ 268129 h 514350"/>
              <a:gd name="connsiteX3379" fmla="*/ 5804059 w 6400800"/>
              <a:gd name="connsiteY3379" fmla="*/ 269081 h 514350"/>
              <a:gd name="connsiteX3380" fmla="*/ 5804059 w 6400800"/>
              <a:gd name="connsiteY3380" fmla="*/ 268129 h 514350"/>
              <a:gd name="connsiteX3381" fmla="*/ 5804059 w 6400800"/>
              <a:gd name="connsiteY3381" fmla="*/ 268129 h 514350"/>
              <a:gd name="connsiteX3382" fmla="*/ 5799296 w 6400800"/>
              <a:gd name="connsiteY3382" fmla="*/ 164306 h 514350"/>
              <a:gd name="connsiteX3383" fmla="*/ 5802154 w 6400800"/>
              <a:gd name="connsiteY3383" fmla="*/ 166211 h 514350"/>
              <a:gd name="connsiteX3384" fmla="*/ 5796439 w 6400800"/>
              <a:gd name="connsiteY3384" fmla="*/ 176689 h 514350"/>
              <a:gd name="connsiteX3385" fmla="*/ 5796439 w 6400800"/>
              <a:gd name="connsiteY3385" fmla="*/ 163354 h 514350"/>
              <a:gd name="connsiteX3386" fmla="*/ 5799296 w 6400800"/>
              <a:gd name="connsiteY3386" fmla="*/ 164306 h 514350"/>
              <a:gd name="connsiteX3387" fmla="*/ 5770721 w 6400800"/>
              <a:gd name="connsiteY3387" fmla="*/ 386239 h 514350"/>
              <a:gd name="connsiteX3388" fmla="*/ 5770721 w 6400800"/>
              <a:gd name="connsiteY3388" fmla="*/ 383381 h 514350"/>
              <a:gd name="connsiteX3389" fmla="*/ 5770721 w 6400800"/>
              <a:gd name="connsiteY3389" fmla="*/ 382429 h 514350"/>
              <a:gd name="connsiteX3390" fmla="*/ 5771674 w 6400800"/>
              <a:gd name="connsiteY3390" fmla="*/ 387191 h 514350"/>
              <a:gd name="connsiteX3391" fmla="*/ 5770721 w 6400800"/>
              <a:gd name="connsiteY3391" fmla="*/ 386239 h 514350"/>
              <a:gd name="connsiteX3392" fmla="*/ 5782151 w 6400800"/>
              <a:gd name="connsiteY3392" fmla="*/ 253841 h 514350"/>
              <a:gd name="connsiteX3393" fmla="*/ 5780246 w 6400800"/>
              <a:gd name="connsiteY3393" fmla="*/ 258604 h 514350"/>
              <a:gd name="connsiteX3394" fmla="*/ 5777389 w 6400800"/>
              <a:gd name="connsiteY3394" fmla="*/ 267176 h 514350"/>
              <a:gd name="connsiteX3395" fmla="*/ 5773579 w 6400800"/>
              <a:gd name="connsiteY3395" fmla="*/ 275749 h 514350"/>
              <a:gd name="connsiteX3396" fmla="*/ 5772626 w 6400800"/>
              <a:gd name="connsiteY3396" fmla="*/ 273844 h 514350"/>
              <a:gd name="connsiteX3397" fmla="*/ 5771674 w 6400800"/>
              <a:gd name="connsiteY3397" fmla="*/ 272891 h 514350"/>
              <a:gd name="connsiteX3398" fmla="*/ 5783104 w 6400800"/>
              <a:gd name="connsiteY3398" fmla="*/ 241459 h 514350"/>
              <a:gd name="connsiteX3399" fmla="*/ 5782151 w 6400800"/>
              <a:gd name="connsiteY3399" fmla="*/ 253841 h 514350"/>
              <a:gd name="connsiteX3400" fmla="*/ 5785962 w 6400800"/>
              <a:gd name="connsiteY3400" fmla="*/ 221456 h 514350"/>
              <a:gd name="connsiteX3401" fmla="*/ 5784056 w 6400800"/>
              <a:gd name="connsiteY3401" fmla="*/ 239554 h 514350"/>
              <a:gd name="connsiteX3402" fmla="*/ 5784056 w 6400800"/>
              <a:gd name="connsiteY3402" fmla="*/ 240506 h 514350"/>
              <a:gd name="connsiteX3403" fmla="*/ 5770721 w 6400800"/>
              <a:gd name="connsiteY3403" fmla="*/ 267176 h 514350"/>
              <a:gd name="connsiteX3404" fmla="*/ 5769769 w 6400800"/>
              <a:gd name="connsiteY3404" fmla="*/ 261461 h 514350"/>
              <a:gd name="connsiteX3405" fmla="*/ 5769769 w 6400800"/>
              <a:gd name="connsiteY3405" fmla="*/ 258604 h 514350"/>
              <a:gd name="connsiteX3406" fmla="*/ 5785962 w 6400800"/>
              <a:gd name="connsiteY3406" fmla="*/ 221456 h 514350"/>
              <a:gd name="connsiteX3407" fmla="*/ 5754529 w 6400800"/>
              <a:gd name="connsiteY3407" fmla="*/ 333851 h 514350"/>
              <a:gd name="connsiteX3408" fmla="*/ 5746909 w 6400800"/>
              <a:gd name="connsiteY3408" fmla="*/ 348139 h 514350"/>
              <a:gd name="connsiteX3409" fmla="*/ 5745956 w 6400800"/>
              <a:gd name="connsiteY3409" fmla="*/ 346234 h 514350"/>
              <a:gd name="connsiteX3410" fmla="*/ 5754529 w 6400800"/>
              <a:gd name="connsiteY3410" fmla="*/ 322421 h 514350"/>
              <a:gd name="connsiteX3411" fmla="*/ 5754529 w 6400800"/>
              <a:gd name="connsiteY3411" fmla="*/ 333851 h 514350"/>
              <a:gd name="connsiteX3412" fmla="*/ 5754529 w 6400800"/>
              <a:gd name="connsiteY3412" fmla="*/ 333851 h 514350"/>
              <a:gd name="connsiteX3413" fmla="*/ 5762149 w 6400800"/>
              <a:gd name="connsiteY3413" fmla="*/ 302419 h 514350"/>
              <a:gd name="connsiteX3414" fmla="*/ 5762149 w 6400800"/>
              <a:gd name="connsiteY3414" fmla="*/ 302419 h 514350"/>
              <a:gd name="connsiteX3415" fmla="*/ 5762149 w 6400800"/>
              <a:gd name="connsiteY3415" fmla="*/ 302419 h 514350"/>
              <a:gd name="connsiteX3416" fmla="*/ 5762149 w 6400800"/>
              <a:gd name="connsiteY3416" fmla="*/ 302419 h 514350"/>
              <a:gd name="connsiteX3417" fmla="*/ 5761196 w 6400800"/>
              <a:gd name="connsiteY3417" fmla="*/ 304324 h 514350"/>
              <a:gd name="connsiteX3418" fmla="*/ 5762149 w 6400800"/>
              <a:gd name="connsiteY3418" fmla="*/ 305276 h 514350"/>
              <a:gd name="connsiteX3419" fmla="*/ 5762149 w 6400800"/>
              <a:gd name="connsiteY3419" fmla="*/ 308134 h 514350"/>
              <a:gd name="connsiteX3420" fmla="*/ 5762149 w 6400800"/>
              <a:gd name="connsiteY3420" fmla="*/ 310039 h 514350"/>
              <a:gd name="connsiteX3421" fmla="*/ 5759292 w 6400800"/>
              <a:gd name="connsiteY3421" fmla="*/ 320516 h 514350"/>
              <a:gd name="connsiteX3422" fmla="*/ 5757387 w 6400800"/>
              <a:gd name="connsiteY3422" fmla="*/ 328136 h 514350"/>
              <a:gd name="connsiteX3423" fmla="*/ 5755481 w 6400800"/>
              <a:gd name="connsiteY3423" fmla="*/ 320516 h 514350"/>
              <a:gd name="connsiteX3424" fmla="*/ 5761196 w 6400800"/>
              <a:gd name="connsiteY3424" fmla="*/ 304324 h 514350"/>
              <a:gd name="connsiteX3425" fmla="*/ 5760244 w 6400800"/>
              <a:gd name="connsiteY3425" fmla="*/ 289084 h 514350"/>
              <a:gd name="connsiteX3426" fmla="*/ 5759292 w 6400800"/>
              <a:gd name="connsiteY3426" fmla="*/ 290989 h 514350"/>
              <a:gd name="connsiteX3427" fmla="*/ 5751671 w 6400800"/>
              <a:gd name="connsiteY3427" fmla="*/ 301466 h 514350"/>
              <a:gd name="connsiteX3428" fmla="*/ 5748814 w 6400800"/>
              <a:gd name="connsiteY3428" fmla="*/ 305276 h 514350"/>
              <a:gd name="connsiteX3429" fmla="*/ 5759292 w 6400800"/>
              <a:gd name="connsiteY3429" fmla="*/ 280511 h 514350"/>
              <a:gd name="connsiteX3430" fmla="*/ 5760244 w 6400800"/>
              <a:gd name="connsiteY3430" fmla="*/ 289084 h 514350"/>
              <a:gd name="connsiteX3431" fmla="*/ 5756434 w 6400800"/>
              <a:gd name="connsiteY3431" fmla="*/ 227171 h 514350"/>
              <a:gd name="connsiteX3432" fmla="*/ 5756434 w 6400800"/>
              <a:gd name="connsiteY3432" fmla="*/ 243364 h 514350"/>
              <a:gd name="connsiteX3433" fmla="*/ 5757387 w 6400800"/>
              <a:gd name="connsiteY3433" fmla="*/ 250984 h 514350"/>
              <a:gd name="connsiteX3434" fmla="*/ 5753576 w 6400800"/>
              <a:gd name="connsiteY3434" fmla="*/ 259556 h 514350"/>
              <a:gd name="connsiteX3435" fmla="*/ 5741194 w 6400800"/>
              <a:gd name="connsiteY3435" fmla="*/ 285274 h 514350"/>
              <a:gd name="connsiteX3436" fmla="*/ 5756434 w 6400800"/>
              <a:gd name="connsiteY3436" fmla="*/ 227171 h 514350"/>
              <a:gd name="connsiteX3437" fmla="*/ 5676424 w 6400800"/>
              <a:gd name="connsiteY3437" fmla="*/ 184309 h 514350"/>
              <a:gd name="connsiteX3438" fmla="*/ 5676424 w 6400800"/>
              <a:gd name="connsiteY3438" fmla="*/ 198596 h 514350"/>
              <a:gd name="connsiteX3439" fmla="*/ 5676424 w 6400800"/>
              <a:gd name="connsiteY3439" fmla="*/ 228124 h 514350"/>
              <a:gd name="connsiteX3440" fmla="*/ 5676424 w 6400800"/>
              <a:gd name="connsiteY3440" fmla="*/ 246221 h 514350"/>
              <a:gd name="connsiteX3441" fmla="*/ 5677376 w 6400800"/>
              <a:gd name="connsiteY3441" fmla="*/ 266224 h 514350"/>
              <a:gd name="connsiteX3442" fmla="*/ 5678329 w 6400800"/>
              <a:gd name="connsiteY3442" fmla="*/ 276701 h 514350"/>
              <a:gd name="connsiteX3443" fmla="*/ 5678329 w 6400800"/>
              <a:gd name="connsiteY3443" fmla="*/ 276701 h 514350"/>
              <a:gd name="connsiteX3444" fmla="*/ 5675471 w 6400800"/>
              <a:gd name="connsiteY3444" fmla="*/ 259556 h 514350"/>
              <a:gd name="connsiteX3445" fmla="*/ 5672614 w 6400800"/>
              <a:gd name="connsiteY3445" fmla="*/ 242411 h 514350"/>
              <a:gd name="connsiteX3446" fmla="*/ 5669756 w 6400800"/>
              <a:gd name="connsiteY3446" fmla="*/ 223361 h 514350"/>
              <a:gd name="connsiteX3447" fmla="*/ 5668804 w 6400800"/>
              <a:gd name="connsiteY3447" fmla="*/ 216694 h 514350"/>
              <a:gd name="connsiteX3448" fmla="*/ 5676424 w 6400800"/>
              <a:gd name="connsiteY3448" fmla="*/ 184309 h 514350"/>
              <a:gd name="connsiteX3449" fmla="*/ 5652612 w 6400800"/>
              <a:gd name="connsiteY3449" fmla="*/ 263366 h 514350"/>
              <a:gd name="connsiteX3450" fmla="*/ 5653564 w 6400800"/>
              <a:gd name="connsiteY3450" fmla="*/ 261461 h 514350"/>
              <a:gd name="connsiteX3451" fmla="*/ 5655469 w 6400800"/>
              <a:gd name="connsiteY3451" fmla="*/ 264319 h 514350"/>
              <a:gd name="connsiteX3452" fmla="*/ 5655469 w 6400800"/>
              <a:gd name="connsiteY3452" fmla="*/ 268129 h 514350"/>
              <a:gd name="connsiteX3453" fmla="*/ 5657374 w 6400800"/>
              <a:gd name="connsiteY3453" fmla="*/ 286226 h 514350"/>
              <a:gd name="connsiteX3454" fmla="*/ 5652612 w 6400800"/>
              <a:gd name="connsiteY3454" fmla="*/ 269081 h 514350"/>
              <a:gd name="connsiteX3455" fmla="*/ 5651659 w 6400800"/>
              <a:gd name="connsiteY3455" fmla="*/ 267176 h 514350"/>
              <a:gd name="connsiteX3456" fmla="*/ 5652612 w 6400800"/>
              <a:gd name="connsiteY3456" fmla="*/ 263366 h 514350"/>
              <a:gd name="connsiteX3457" fmla="*/ 5650706 w 6400800"/>
              <a:gd name="connsiteY3457" fmla="*/ 205264 h 514350"/>
              <a:gd name="connsiteX3458" fmla="*/ 5651659 w 6400800"/>
              <a:gd name="connsiteY3458" fmla="*/ 212884 h 514350"/>
              <a:gd name="connsiteX3459" fmla="*/ 5649754 w 6400800"/>
              <a:gd name="connsiteY3459" fmla="*/ 207169 h 514350"/>
              <a:gd name="connsiteX3460" fmla="*/ 5650706 w 6400800"/>
              <a:gd name="connsiteY3460" fmla="*/ 205264 h 514350"/>
              <a:gd name="connsiteX3461" fmla="*/ 5647849 w 6400800"/>
              <a:gd name="connsiteY3461" fmla="*/ 209074 h 514350"/>
              <a:gd name="connsiteX3462" fmla="*/ 5649754 w 6400800"/>
              <a:gd name="connsiteY3462" fmla="*/ 219551 h 514350"/>
              <a:gd name="connsiteX3463" fmla="*/ 5651659 w 6400800"/>
              <a:gd name="connsiteY3463" fmla="*/ 235744 h 514350"/>
              <a:gd name="connsiteX3464" fmla="*/ 5651659 w 6400800"/>
              <a:gd name="connsiteY3464" fmla="*/ 236696 h 514350"/>
              <a:gd name="connsiteX3465" fmla="*/ 5645944 w 6400800"/>
              <a:gd name="connsiteY3465" fmla="*/ 228124 h 514350"/>
              <a:gd name="connsiteX3466" fmla="*/ 5644039 w 6400800"/>
              <a:gd name="connsiteY3466" fmla="*/ 216694 h 514350"/>
              <a:gd name="connsiteX3467" fmla="*/ 5647849 w 6400800"/>
              <a:gd name="connsiteY3467" fmla="*/ 209074 h 514350"/>
              <a:gd name="connsiteX3468" fmla="*/ 5642134 w 6400800"/>
              <a:gd name="connsiteY3468" fmla="*/ 370046 h 514350"/>
              <a:gd name="connsiteX3469" fmla="*/ 5643087 w 6400800"/>
              <a:gd name="connsiteY3469" fmla="*/ 377666 h 514350"/>
              <a:gd name="connsiteX3470" fmla="*/ 5641181 w 6400800"/>
              <a:gd name="connsiteY3470" fmla="*/ 385286 h 514350"/>
              <a:gd name="connsiteX3471" fmla="*/ 5642134 w 6400800"/>
              <a:gd name="connsiteY3471" fmla="*/ 370046 h 514350"/>
              <a:gd name="connsiteX3472" fmla="*/ 5624037 w 6400800"/>
              <a:gd name="connsiteY3472" fmla="*/ 272891 h 514350"/>
              <a:gd name="connsiteX3473" fmla="*/ 5625942 w 6400800"/>
              <a:gd name="connsiteY3473" fmla="*/ 258604 h 514350"/>
              <a:gd name="connsiteX3474" fmla="*/ 5625942 w 6400800"/>
              <a:gd name="connsiteY3474" fmla="*/ 254794 h 514350"/>
              <a:gd name="connsiteX3475" fmla="*/ 5632609 w 6400800"/>
              <a:gd name="connsiteY3475" fmla="*/ 241459 h 514350"/>
              <a:gd name="connsiteX3476" fmla="*/ 5634514 w 6400800"/>
              <a:gd name="connsiteY3476" fmla="*/ 236696 h 514350"/>
              <a:gd name="connsiteX3477" fmla="*/ 5637371 w 6400800"/>
              <a:gd name="connsiteY3477" fmla="*/ 245269 h 514350"/>
              <a:gd name="connsiteX3478" fmla="*/ 5640229 w 6400800"/>
              <a:gd name="connsiteY3478" fmla="*/ 259556 h 514350"/>
              <a:gd name="connsiteX3479" fmla="*/ 5640229 w 6400800"/>
              <a:gd name="connsiteY3479" fmla="*/ 266224 h 514350"/>
              <a:gd name="connsiteX3480" fmla="*/ 5631656 w 6400800"/>
              <a:gd name="connsiteY3480" fmla="*/ 288131 h 514350"/>
              <a:gd name="connsiteX3481" fmla="*/ 5624037 w 6400800"/>
              <a:gd name="connsiteY3481" fmla="*/ 277654 h 514350"/>
              <a:gd name="connsiteX3482" fmla="*/ 5624037 w 6400800"/>
              <a:gd name="connsiteY3482" fmla="*/ 272891 h 514350"/>
              <a:gd name="connsiteX3483" fmla="*/ 5623084 w 6400800"/>
              <a:gd name="connsiteY3483" fmla="*/ 289084 h 514350"/>
              <a:gd name="connsiteX3484" fmla="*/ 5623084 w 6400800"/>
              <a:gd name="connsiteY3484" fmla="*/ 287179 h 514350"/>
              <a:gd name="connsiteX3485" fmla="*/ 5624989 w 6400800"/>
              <a:gd name="connsiteY3485" fmla="*/ 290989 h 514350"/>
              <a:gd name="connsiteX3486" fmla="*/ 5626894 w 6400800"/>
              <a:gd name="connsiteY3486" fmla="*/ 298609 h 514350"/>
              <a:gd name="connsiteX3487" fmla="*/ 5625942 w 6400800"/>
              <a:gd name="connsiteY3487" fmla="*/ 300514 h 514350"/>
              <a:gd name="connsiteX3488" fmla="*/ 5625942 w 6400800"/>
              <a:gd name="connsiteY3488" fmla="*/ 300514 h 514350"/>
              <a:gd name="connsiteX3489" fmla="*/ 5622131 w 6400800"/>
              <a:gd name="connsiteY3489" fmla="*/ 295751 h 514350"/>
              <a:gd name="connsiteX3490" fmla="*/ 5623084 w 6400800"/>
              <a:gd name="connsiteY3490" fmla="*/ 289084 h 514350"/>
              <a:gd name="connsiteX3491" fmla="*/ 5621179 w 6400800"/>
              <a:gd name="connsiteY3491" fmla="*/ 310991 h 514350"/>
              <a:gd name="connsiteX3492" fmla="*/ 5621179 w 6400800"/>
              <a:gd name="connsiteY3492" fmla="*/ 310991 h 514350"/>
              <a:gd name="connsiteX3493" fmla="*/ 5621179 w 6400800"/>
              <a:gd name="connsiteY3493" fmla="*/ 310991 h 514350"/>
              <a:gd name="connsiteX3494" fmla="*/ 5621179 w 6400800"/>
              <a:gd name="connsiteY3494" fmla="*/ 310991 h 514350"/>
              <a:gd name="connsiteX3495" fmla="*/ 5618321 w 6400800"/>
              <a:gd name="connsiteY3495" fmla="*/ 270034 h 514350"/>
              <a:gd name="connsiteX3496" fmla="*/ 5618321 w 6400800"/>
              <a:gd name="connsiteY3496" fmla="*/ 270034 h 514350"/>
              <a:gd name="connsiteX3497" fmla="*/ 5618321 w 6400800"/>
              <a:gd name="connsiteY3497" fmla="*/ 270034 h 514350"/>
              <a:gd name="connsiteX3498" fmla="*/ 5618321 w 6400800"/>
              <a:gd name="connsiteY3498" fmla="*/ 270034 h 514350"/>
              <a:gd name="connsiteX3499" fmla="*/ 5617369 w 6400800"/>
              <a:gd name="connsiteY3499" fmla="*/ 272891 h 514350"/>
              <a:gd name="connsiteX3500" fmla="*/ 5618321 w 6400800"/>
              <a:gd name="connsiteY3500" fmla="*/ 273844 h 514350"/>
              <a:gd name="connsiteX3501" fmla="*/ 5616417 w 6400800"/>
              <a:gd name="connsiteY3501" fmla="*/ 286226 h 514350"/>
              <a:gd name="connsiteX3502" fmla="*/ 5613559 w 6400800"/>
              <a:gd name="connsiteY3502" fmla="*/ 282416 h 514350"/>
              <a:gd name="connsiteX3503" fmla="*/ 5617369 w 6400800"/>
              <a:gd name="connsiteY3503" fmla="*/ 272891 h 514350"/>
              <a:gd name="connsiteX3504" fmla="*/ 5608796 w 6400800"/>
              <a:gd name="connsiteY3504" fmla="*/ 290989 h 514350"/>
              <a:gd name="connsiteX3505" fmla="*/ 5608796 w 6400800"/>
              <a:gd name="connsiteY3505" fmla="*/ 290989 h 514350"/>
              <a:gd name="connsiteX3506" fmla="*/ 5611654 w 6400800"/>
              <a:gd name="connsiteY3506" fmla="*/ 294799 h 514350"/>
              <a:gd name="connsiteX3507" fmla="*/ 5613559 w 6400800"/>
              <a:gd name="connsiteY3507" fmla="*/ 297656 h 514350"/>
              <a:gd name="connsiteX3508" fmla="*/ 5611654 w 6400800"/>
              <a:gd name="connsiteY3508" fmla="*/ 310991 h 514350"/>
              <a:gd name="connsiteX3509" fmla="*/ 5608796 w 6400800"/>
              <a:gd name="connsiteY3509" fmla="*/ 292894 h 514350"/>
              <a:gd name="connsiteX3510" fmla="*/ 5608796 w 6400800"/>
              <a:gd name="connsiteY3510" fmla="*/ 290989 h 514350"/>
              <a:gd name="connsiteX3511" fmla="*/ 5594509 w 6400800"/>
              <a:gd name="connsiteY3511" fmla="*/ 241459 h 514350"/>
              <a:gd name="connsiteX3512" fmla="*/ 5595462 w 6400800"/>
              <a:gd name="connsiteY3512" fmla="*/ 258604 h 514350"/>
              <a:gd name="connsiteX3513" fmla="*/ 5595462 w 6400800"/>
              <a:gd name="connsiteY3513" fmla="*/ 259556 h 514350"/>
              <a:gd name="connsiteX3514" fmla="*/ 5595462 w 6400800"/>
              <a:gd name="connsiteY3514" fmla="*/ 261461 h 514350"/>
              <a:gd name="connsiteX3515" fmla="*/ 5593556 w 6400800"/>
              <a:gd name="connsiteY3515" fmla="*/ 259556 h 514350"/>
              <a:gd name="connsiteX3516" fmla="*/ 5592604 w 6400800"/>
              <a:gd name="connsiteY3516" fmla="*/ 250031 h 514350"/>
              <a:gd name="connsiteX3517" fmla="*/ 5594509 w 6400800"/>
              <a:gd name="connsiteY3517" fmla="*/ 241459 h 514350"/>
              <a:gd name="connsiteX3518" fmla="*/ 5578317 w 6400800"/>
              <a:gd name="connsiteY3518" fmla="*/ 284321 h 514350"/>
              <a:gd name="connsiteX3519" fmla="*/ 5578317 w 6400800"/>
              <a:gd name="connsiteY3519" fmla="*/ 286226 h 514350"/>
              <a:gd name="connsiteX3520" fmla="*/ 5577364 w 6400800"/>
              <a:gd name="connsiteY3520" fmla="*/ 285274 h 514350"/>
              <a:gd name="connsiteX3521" fmla="*/ 5578317 w 6400800"/>
              <a:gd name="connsiteY3521" fmla="*/ 284321 h 514350"/>
              <a:gd name="connsiteX3522" fmla="*/ 5573554 w 6400800"/>
              <a:gd name="connsiteY3522" fmla="*/ 299561 h 514350"/>
              <a:gd name="connsiteX3523" fmla="*/ 5576412 w 6400800"/>
              <a:gd name="connsiteY3523" fmla="*/ 305276 h 514350"/>
              <a:gd name="connsiteX3524" fmla="*/ 5577364 w 6400800"/>
              <a:gd name="connsiteY3524" fmla="*/ 307181 h 514350"/>
              <a:gd name="connsiteX3525" fmla="*/ 5576412 w 6400800"/>
              <a:gd name="connsiteY3525" fmla="*/ 325279 h 514350"/>
              <a:gd name="connsiteX3526" fmla="*/ 5576412 w 6400800"/>
              <a:gd name="connsiteY3526" fmla="*/ 328136 h 514350"/>
              <a:gd name="connsiteX3527" fmla="*/ 5575459 w 6400800"/>
              <a:gd name="connsiteY3527" fmla="*/ 319564 h 514350"/>
              <a:gd name="connsiteX3528" fmla="*/ 5573554 w 6400800"/>
              <a:gd name="connsiteY3528" fmla="*/ 303371 h 514350"/>
              <a:gd name="connsiteX3529" fmla="*/ 5573554 w 6400800"/>
              <a:gd name="connsiteY3529" fmla="*/ 299561 h 514350"/>
              <a:gd name="connsiteX3530" fmla="*/ 5550694 w 6400800"/>
              <a:gd name="connsiteY3530" fmla="*/ 308134 h 514350"/>
              <a:gd name="connsiteX3531" fmla="*/ 5549742 w 6400800"/>
              <a:gd name="connsiteY3531" fmla="*/ 301466 h 514350"/>
              <a:gd name="connsiteX3532" fmla="*/ 5551646 w 6400800"/>
              <a:gd name="connsiteY3532" fmla="*/ 294799 h 514350"/>
              <a:gd name="connsiteX3533" fmla="*/ 5552599 w 6400800"/>
              <a:gd name="connsiteY3533" fmla="*/ 291941 h 514350"/>
              <a:gd name="connsiteX3534" fmla="*/ 5554504 w 6400800"/>
              <a:gd name="connsiteY3534" fmla="*/ 302419 h 514350"/>
              <a:gd name="connsiteX3535" fmla="*/ 5552599 w 6400800"/>
              <a:gd name="connsiteY3535" fmla="*/ 306229 h 514350"/>
              <a:gd name="connsiteX3536" fmla="*/ 5550694 w 6400800"/>
              <a:gd name="connsiteY3536" fmla="*/ 308134 h 514350"/>
              <a:gd name="connsiteX3537" fmla="*/ 5557362 w 6400800"/>
              <a:gd name="connsiteY3537" fmla="*/ 313849 h 514350"/>
              <a:gd name="connsiteX3538" fmla="*/ 5557362 w 6400800"/>
              <a:gd name="connsiteY3538" fmla="*/ 313849 h 514350"/>
              <a:gd name="connsiteX3539" fmla="*/ 5553551 w 6400800"/>
              <a:gd name="connsiteY3539" fmla="*/ 318611 h 514350"/>
              <a:gd name="connsiteX3540" fmla="*/ 5556409 w 6400800"/>
              <a:gd name="connsiteY3540" fmla="*/ 310039 h 514350"/>
              <a:gd name="connsiteX3541" fmla="*/ 5557362 w 6400800"/>
              <a:gd name="connsiteY3541" fmla="*/ 313849 h 514350"/>
              <a:gd name="connsiteX3542" fmla="*/ 5557362 w 6400800"/>
              <a:gd name="connsiteY3542" fmla="*/ 313849 h 514350"/>
              <a:gd name="connsiteX3543" fmla="*/ 5561171 w 6400800"/>
              <a:gd name="connsiteY3543" fmla="*/ 359569 h 514350"/>
              <a:gd name="connsiteX3544" fmla="*/ 5561171 w 6400800"/>
              <a:gd name="connsiteY3544" fmla="*/ 361474 h 514350"/>
              <a:gd name="connsiteX3545" fmla="*/ 5560219 w 6400800"/>
              <a:gd name="connsiteY3545" fmla="*/ 360521 h 514350"/>
              <a:gd name="connsiteX3546" fmla="*/ 5558314 w 6400800"/>
              <a:gd name="connsiteY3546" fmla="*/ 350996 h 514350"/>
              <a:gd name="connsiteX3547" fmla="*/ 5560219 w 6400800"/>
              <a:gd name="connsiteY3547" fmla="*/ 342424 h 514350"/>
              <a:gd name="connsiteX3548" fmla="*/ 5561171 w 6400800"/>
              <a:gd name="connsiteY3548" fmla="*/ 359569 h 514350"/>
              <a:gd name="connsiteX3549" fmla="*/ 5559267 w 6400800"/>
              <a:gd name="connsiteY3549" fmla="*/ 303371 h 514350"/>
              <a:gd name="connsiteX3550" fmla="*/ 5559267 w 6400800"/>
              <a:gd name="connsiteY3550" fmla="*/ 303371 h 514350"/>
              <a:gd name="connsiteX3551" fmla="*/ 5559267 w 6400800"/>
              <a:gd name="connsiteY3551" fmla="*/ 303371 h 514350"/>
              <a:gd name="connsiteX3552" fmla="*/ 5559267 w 6400800"/>
              <a:gd name="connsiteY3552" fmla="*/ 303371 h 514350"/>
              <a:gd name="connsiteX3553" fmla="*/ 5557362 w 6400800"/>
              <a:gd name="connsiteY3553" fmla="*/ 277654 h 514350"/>
              <a:gd name="connsiteX3554" fmla="*/ 5558314 w 6400800"/>
              <a:gd name="connsiteY3554" fmla="*/ 283369 h 514350"/>
              <a:gd name="connsiteX3555" fmla="*/ 5559267 w 6400800"/>
              <a:gd name="connsiteY3555" fmla="*/ 293846 h 514350"/>
              <a:gd name="connsiteX3556" fmla="*/ 5557362 w 6400800"/>
              <a:gd name="connsiteY3556" fmla="*/ 296704 h 514350"/>
              <a:gd name="connsiteX3557" fmla="*/ 5554504 w 6400800"/>
              <a:gd name="connsiteY3557" fmla="*/ 287179 h 514350"/>
              <a:gd name="connsiteX3558" fmla="*/ 5557362 w 6400800"/>
              <a:gd name="connsiteY3558" fmla="*/ 277654 h 514350"/>
              <a:gd name="connsiteX3559" fmla="*/ 5553551 w 6400800"/>
              <a:gd name="connsiteY3559" fmla="*/ 252889 h 514350"/>
              <a:gd name="connsiteX3560" fmla="*/ 5553551 w 6400800"/>
              <a:gd name="connsiteY3560" fmla="*/ 252889 h 514350"/>
              <a:gd name="connsiteX3561" fmla="*/ 5553551 w 6400800"/>
              <a:gd name="connsiteY3561" fmla="*/ 253841 h 514350"/>
              <a:gd name="connsiteX3562" fmla="*/ 5555456 w 6400800"/>
              <a:gd name="connsiteY3562" fmla="*/ 268129 h 514350"/>
              <a:gd name="connsiteX3563" fmla="*/ 5555456 w 6400800"/>
              <a:gd name="connsiteY3563" fmla="*/ 270986 h 514350"/>
              <a:gd name="connsiteX3564" fmla="*/ 5552599 w 6400800"/>
              <a:gd name="connsiteY3564" fmla="*/ 275749 h 514350"/>
              <a:gd name="connsiteX3565" fmla="*/ 5549742 w 6400800"/>
              <a:gd name="connsiteY3565" fmla="*/ 280511 h 514350"/>
              <a:gd name="connsiteX3566" fmla="*/ 5549742 w 6400800"/>
              <a:gd name="connsiteY3566" fmla="*/ 280511 h 514350"/>
              <a:gd name="connsiteX3567" fmla="*/ 5549742 w 6400800"/>
              <a:gd name="connsiteY3567" fmla="*/ 280511 h 514350"/>
              <a:gd name="connsiteX3568" fmla="*/ 5545931 w 6400800"/>
              <a:gd name="connsiteY3568" fmla="*/ 286226 h 514350"/>
              <a:gd name="connsiteX3569" fmla="*/ 5544979 w 6400800"/>
              <a:gd name="connsiteY3569" fmla="*/ 281464 h 514350"/>
              <a:gd name="connsiteX3570" fmla="*/ 5546884 w 6400800"/>
              <a:gd name="connsiteY3570" fmla="*/ 275749 h 514350"/>
              <a:gd name="connsiteX3571" fmla="*/ 5549742 w 6400800"/>
              <a:gd name="connsiteY3571" fmla="*/ 261461 h 514350"/>
              <a:gd name="connsiteX3572" fmla="*/ 5553551 w 6400800"/>
              <a:gd name="connsiteY3572" fmla="*/ 252889 h 514350"/>
              <a:gd name="connsiteX3573" fmla="*/ 5548789 w 6400800"/>
              <a:gd name="connsiteY3573" fmla="*/ 226219 h 514350"/>
              <a:gd name="connsiteX3574" fmla="*/ 5549742 w 6400800"/>
              <a:gd name="connsiteY3574" fmla="*/ 230029 h 514350"/>
              <a:gd name="connsiteX3575" fmla="*/ 5550694 w 6400800"/>
              <a:gd name="connsiteY3575" fmla="*/ 234791 h 514350"/>
              <a:gd name="connsiteX3576" fmla="*/ 5547837 w 6400800"/>
              <a:gd name="connsiteY3576" fmla="*/ 230029 h 514350"/>
              <a:gd name="connsiteX3577" fmla="*/ 5548789 w 6400800"/>
              <a:gd name="connsiteY3577" fmla="*/ 226219 h 514350"/>
              <a:gd name="connsiteX3578" fmla="*/ 5546884 w 6400800"/>
              <a:gd name="connsiteY3578" fmla="*/ 235744 h 514350"/>
              <a:gd name="connsiteX3579" fmla="*/ 5550694 w 6400800"/>
              <a:gd name="connsiteY3579" fmla="*/ 244316 h 514350"/>
              <a:gd name="connsiteX3580" fmla="*/ 5544979 w 6400800"/>
              <a:gd name="connsiteY3580" fmla="*/ 259556 h 514350"/>
              <a:gd name="connsiteX3581" fmla="*/ 5544026 w 6400800"/>
              <a:gd name="connsiteY3581" fmla="*/ 262414 h 514350"/>
              <a:gd name="connsiteX3582" fmla="*/ 5543074 w 6400800"/>
              <a:gd name="connsiteY3582" fmla="*/ 257651 h 514350"/>
              <a:gd name="connsiteX3583" fmla="*/ 5542121 w 6400800"/>
              <a:gd name="connsiteY3583" fmla="*/ 254794 h 514350"/>
              <a:gd name="connsiteX3584" fmla="*/ 5546884 w 6400800"/>
              <a:gd name="connsiteY3584" fmla="*/ 235744 h 514350"/>
              <a:gd name="connsiteX3585" fmla="*/ 5540217 w 6400800"/>
              <a:gd name="connsiteY3585" fmla="*/ 218599 h 514350"/>
              <a:gd name="connsiteX3586" fmla="*/ 5539264 w 6400800"/>
              <a:gd name="connsiteY3586" fmla="*/ 220504 h 514350"/>
              <a:gd name="connsiteX3587" fmla="*/ 5538312 w 6400800"/>
              <a:gd name="connsiteY3587" fmla="*/ 223361 h 514350"/>
              <a:gd name="connsiteX3588" fmla="*/ 5536406 w 6400800"/>
              <a:gd name="connsiteY3588" fmla="*/ 210026 h 514350"/>
              <a:gd name="connsiteX3589" fmla="*/ 5540217 w 6400800"/>
              <a:gd name="connsiteY3589" fmla="*/ 218599 h 514350"/>
              <a:gd name="connsiteX3590" fmla="*/ 5507831 w 6400800"/>
              <a:gd name="connsiteY3590" fmla="*/ 312896 h 514350"/>
              <a:gd name="connsiteX3591" fmla="*/ 5507831 w 6400800"/>
              <a:gd name="connsiteY3591" fmla="*/ 312896 h 514350"/>
              <a:gd name="connsiteX3592" fmla="*/ 5507831 w 6400800"/>
              <a:gd name="connsiteY3592" fmla="*/ 313849 h 514350"/>
              <a:gd name="connsiteX3593" fmla="*/ 5507831 w 6400800"/>
              <a:gd name="connsiteY3593" fmla="*/ 312896 h 514350"/>
              <a:gd name="connsiteX3594" fmla="*/ 5481162 w 6400800"/>
              <a:gd name="connsiteY3594" fmla="*/ 326231 h 514350"/>
              <a:gd name="connsiteX3595" fmla="*/ 5480209 w 6400800"/>
              <a:gd name="connsiteY3595" fmla="*/ 330994 h 514350"/>
              <a:gd name="connsiteX3596" fmla="*/ 5479256 w 6400800"/>
              <a:gd name="connsiteY3596" fmla="*/ 324326 h 514350"/>
              <a:gd name="connsiteX3597" fmla="*/ 5479256 w 6400800"/>
              <a:gd name="connsiteY3597" fmla="*/ 322421 h 514350"/>
              <a:gd name="connsiteX3598" fmla="*/ 5478304 w 6400800"/>
              <a:gd name="connsiteY3598" fmla="*/ 311944 h 514350"/>
              <a:gd name="connsiteX3599" fmla="*/ 5482114 w 6400800"/>
              <a:gd name="connsiteY3599" fmla="*/ 325279 h 514350"/>
              <a:gd name="connsiteX3600" fmla="*/ 5481162 w 6400800"/>
              <a:gd name="connsiteY3600" fmla="*/ 326231 h 514350"/>
              <a:gd name="connsiteX3601" fmla="*/ 5493544 w 6400800"/>
              <a:gd name="connsiteY3601" fmla="*/ 339566 h 514350"/>
              <a:gd name="connsiteX3602" fmla="*/ 5493544 w 6400800"/>
              <a:gd name="connsiteY3602" fmla="*/ 339566 h 514350"/>
              <a:gd name="connsiteX3603" fmla="*/ 5493544 w 6400800"/>
              <a:gd name="connsiteY3603" fmla="*/ 339566 h 514350"/>
              <a:gd name="connsiteX3604" fmla="*/ 5493544 w 6400800"/>
              <a:gd name="connsiteY3604" fmla="*/ 339566 h 514350"/>
              <a:gd name="connsiteX3605" fmla="*/ 5488781 w 6400800"/>
              <a:gd name="connsiteY3605" fmla="*/ 261461 h 514350"/>
              <a:gd name="connsiteX3606" fmla="*/ 5488781 w 6400800"/>
              <a:gd name="connsiteY3606" fmla="*/ 261461 h 514350"/>
              <a:gd name="connsiteX3607" fmla="*/ 5490687 w 6400800"/>
              <a:gd name="connsiteY3607" fmla="*/ 267176 h 514350"/>
              <a:gd name="connsiteX3608" fmla="*/ 5487829 w 6400800"/>
              <a:gd name="connsiteY3608" fmla="*/ 264319 h 514350"/>
              <a:gd name="connsiteX3609" fmla="*/ 5488781 w 6400800"/>
              <a:gd name="connsiteY3609" fmla="*/ 261461 h 514350"/>
              <a:gd name="connsiteX3610" fmla="*/ 5483067 w 6400800"/>
              <a:gd name="connsiteY3610" fmla="*/ 280511 h 514350"/>
              <a:gd name="connsiteX3611" fmla="*/ 5484971 w 6400800"/>
              <a:gd name="connsiteY3611" fmla="*/ 272891 h 514350"/>
              <a:gd name="connsiteX3612" fmla="*/ 5496401 w 6400800"/>
              <a:gd name="connsiteY3612" fmla="*/ 291941 h 514350"/>
              <a:gd name="connsiteX3613" fmla="*/ 5500212 w 6400800"/>
              <a:gd name="connsiteY3613" fmla="*/ 297656 h 514350"/>
              <a:gd name="connsiteX3614" fmla="*/ 5497354 w 6400800"/>
              <a:gd name="connsiteY3614" fmla="*/ 307181 h 514350"/>
              <a:gd name="connsiteX3615" fmla="*/ 5496401 w 6400800"/>
              <a:gd name="connsiteY3615" fmla="*/ 310991 h 514350"/>
              <a:gd name="connsiteX3616" fmla="*/ 5493544 w 6400800"/>
              <a:gd name="connsiteY3616" fmla="*/ 307181 h 514350"/>
              <a:gd name="connsiteX3617" fmla="*/ 5495449 w 6400800"/>
              <a:gd name="connsiteY3617" fmla="*/ 311944 h 514350"/>
              <a:gd name="connsiteX3618" fmla="*/ 5494496 w 6400800"/>
              <a:gd name="connsiteY3618" fmla="*/ 319564 h 514350"/>
              <a:gd name="connsiteX3619" fmla="*/ 5492592 w 6400800"/>
              <a:gd name="connsiteY3619" fmla="*/ 330041 h 514350"/>
              <a:gd name="connsiteX3620" fmla="*/ 5488781 w 6400800"/>
              <a:gd name="connsiteY3620" fmla="*/ 333851 h 514350"/>
              <a:gd name="connsiteX3621" fmla="*/ 5485924 w 6400800"/>
              <a:gd name="connsiteY3621" fmla="*/ 327184 h 514350"/>
              <a:gd name="connsiteX3622" fmla="*/ 5487829 w 6400800"/>
              <a:gd name="connsiteY3622" fmla="*/ 312896 h 514350"/>
              <a:gd name="connsiteX3623" fmla="*/ 5489734 w 6400800"/>
              <a:gd name="connsiteY3623" fmla="*/ 299561 h 514350"/>
              <a:gd name="connsiteX3624" fmla="*/ 5484019 w 6400800"/>
              <a:gd name="connsiteY3624" fmla="*/ 311944 h 514350"/>
              <a:gd name="connsiteX3625" fmla="*/ 5483067 w 6400800"/>
              <a:gd name="connsiteY3625" fmla="*/ 313849 h 514350"/>
              <a:gd name="connsiteX3626" fmla="*/ 5483067 w 6400800"/>
              <a:gd name="connsiteY3626" fmla="*/ 312896 h 514350"/>
              <a:gd name="connsiteX3627" fmla="*/ 5478304 w 6400800"/>
              <a:gd name="connsiteY3627" fmla="*/ 292894 h 514350"/>
              <a:gd name="connsiteX3628" fmla="*/ 5479256 w 6400800"/>
              <a:gd name="connsiteY3628" fmla="*/ 309086 h 514350"/>
              <a:gd name="connsiteX3629" fmla="*/ 5479256 w 6400800"/>
              <a:gd name="connsiteY3629" fmla="*/ 308134 h 514350"/>
              <a:gd name="connsiteX3630" fmla="*/ 5476399 w 6400800"/>
              <a:gd name="connsiteY3630" fmla="*/ 300514 h 514350"/>
              <a:gd name="connsiteX3631" fmla="*/ 5483067 w 6400800"/>
              <a:gd name="connsiteY3631" fmla="*/ 280511 h 514350"/>
              <a:gd name="connsiteX3632" fmla="*/ 5472589 w 6400800"/>
              <a:gd name="connsiteY3632" fmla="*/ 254794 h 514350"/>
              <a:gd name="connsiteX3633" fmla="*/ 5475446 w 6400800"/>
              <a:gd name="connsiteY3633" fmla="*/ 258604 h 514350"/>
              <a:gd name="connsiteX3634" fmla="*/ 5471637 w 6400800"/>
              <a:gd name="connsiteY3634" fmla="*/ 268129 h 514350"/>
              <a:gd name="connsiteX3635" fmla="*/ 5468779 w 6400800"/>
              <a:gd name="connsiteY3635" fmla="*/ 249079 h 514350"/>
              <a:gd name="connsiteX3636" fmla="*/ 5472589 w 6400800"/>
              <a:gd name="connsiteY3636" fmla="*/ 254794 h 514350"/>
              <a:gd name="connsiteX3637" fmla="*/ 5452587 w 6400800"/>
              <a:gd name="connsiteY3637" fmla="*/ 208121 h 514350"/>
              <a:gd name="connsiteX3638" fmla="*/ 5452587 w 6400800"/>
              <a:gd name="connsiteY3638" fmla="*/ 210026 h 514350"/>
              <a:gd name="connsiteX3639" fmla="*/ 5454492 w 6400800"/>
              <a:gd name="connsiteY3639" fmla="*/ 225266 h 514350"/>
              <a:gd name="connsiteX3640" fmla="*/ 5454492 w 6400800"/>
              <a:gd name="connsiteY3640" fmla="*/ 228124 h 514350"/>
              <a:gd name="connsiteX3641" fmla="*/ 5450681 w 6400800"/>
              <a:gd name="connsiteY3641" fmla="*/ 225266 h 514350"/>
              <a:gd name="connsiteX3642" fmla="*/ 5452587 w 6400800"/>
              <a:gd name="connsiteY3642" fmla="*/ 208121 h 514350"/>
              <a:gd name="connsiteX3643" fmla="*/ 5449729 w 6400800"/>
              <a:gd name="connsiteY3643" fmla="*/ 250031 h 514350"/>
              <a:gd name="connsiteX3644" fmla="*/ 5451634 w 6400800"/>
              <a:gd name="connsiteY3644" fmla="*/ 228124 h 514350"/>
              <a:gd name="connsiteX3645" fmla="*/ 5453539 w 6400800"/>
              <a:gd name="connsiteY3645" fmla="*/ 230029 h 514350"/>
              <a:gd name="connsiteX3646" fmla="*/ 5455444 w 6400800"/>
              <a:gd name="connsiteY3646" fmla="*/ 232886 h 514350"/>
              <a:gd name="connsiteX3647" fmla="*/ 5456396 w 6400800"/>
              <a:gd name="connsiteY3647" fmla="*/ 243364 h 514350"/>
              <a:gd name="connsiteX3648" fmla="*/ 5459254 w 6400800"/>
              <a:gd name="connsiteY3648" fmla="*/ 282416 h 514350"/>
              <a:gd name="connsiteX3649" fmla="*/ 5460206 w 6400800"/>
              <a:gd name="connsiteY3649" fmla="*/ 299561 h 514350"/>
              <a:gd name="connsiteX3650" fmla="*/ 5455444 w 6400800"/>
              <a:gd name="connsiteY3650" fmla="*/ 313849 h 514350"/>
              <a:gd name="connsiteX3651" fmla="*/ 5447824 w 6400800"/>
              <a:gd name="connsiteY3651" fmla="*/ 280511 h 514350"/>
              <a:gd name="connsiteX3652" fmla="*/ 5446871 w 6400800"/>
              <a:gd name="connsiteY3652" fmla="*/ 276701 h 514350"/>
              <a:gd name="connsiteX3653" fmla="*/ 5449729 w 6400800"/>
              <a:gd name="connsiteY3653" fmla="*/ 250031 h 514350"/>
              <a:gd name="connsiteX3654" fmla="*/ 5443062 w 6400800"/>
              <a:gd name="connsiteY3654" fmla="*/ 327184 h 514350"/>
              <a:gd name="connsiteX3655" fmla="*/ 5445919 w 6400800"/>
              <a:gd name="connsiteY3655" fmla="*/ 343376 h 514350"/>
              <a:gd name="connsiteX3656" fmla="*/ 5443062 w 6400800"/>
              <a:gd name="connsiteY3656" fmla="*/ 334804 h 514350"/>
              <a:gd name="connsiteX3657" fmla="*/ 5443062 w 6400800"/>
              <a:gd name="connsiteY3657" fmla="*/ 327184 h 514350"/>
              <a:gd name="connsiteX3658" fmla="*/ 5417344 w 6400800"/>
              <a:gd name="connsiteY3658" fmla="*/ 318611 h 514350"/>
              <a:gd name="connsiteX3659" fmla="*/ 5419249 w 6400800"/>
              <a:gd name="connsiteY3659" fmla="*/ 312896 h 514350"/>
              <a:gd name="connsiteX3660" fmla="*/ 5421154 w 6400800"/>
              <a:gd name="connsiteY3660" fmla="*/ 320516 h 514350"/>
              <a:gd name="connsiteX3661" fmla="*/ 5421154 w 6400800"/>
              <a:gd name="connsiteY3661" fmla="*/ 321469 h 514350"/>
              <a:gd name="connsiteX3662" fmla="*/ 5421154 w 6400800"/>
              <a:gd name="connsiteY3662" fmla="*/ 320516 h 514350"/>
              <a:gd name="connsiteX3663" fmla="*/ 5421154 w 6400800"/>
              <a:gd name="connsiteY3663" fmla="*/ 322421 h 514350"/>
              <a:gd name="connsiteX3664" fmla="*/ 5418296 w 6400800"/>
              <a:gd name="connsiteY3664" fmla="*/ 331946 h 514350"/>
              <a:gd name="connsiteX3665" fmla="*/ 5417344 w 6400800"/>
              <a:gd name="connsiteY3665" fmla="*/ 329089 h 514350"/>
              <a:gd name="connsiteX3666" fmla="*/ 5417344 w 6400800"/>
              <a:gd name="connsiteY3666" fmla="*/ 318611 h 514350"/>
              <a:gd name="connsiteX3667" fmla="*/ 5416392 w 6400800"/>
              <a:gd name="connsiteY3667" fmla="*/ 334804 h 514350"/>
              <a:gd name="connsiteX3668" fmla="*/ 5417344 w 6400800"/>
              <a:gd name="connsiteY3668" fmla="*/ 335756 h 514350"/>
              <a:gd name="connsiteX3669" fmla="*/ 5416392 w 6400800"/>
              <a:gd name="connsiteY3669" fmla="*/ 337661 h 514350"/>
              <a:gd name="connsiteX3670" fmla="*/ 5416392 w 6400800"/>
              <a:gd name="connsiteY3670" fmla="*/ 334804 h 514350"/>
              <a:gd name="connsiteX3671" fmla="*/ 5405914 w 6400800"/>
              <a:gd name="connsiteY3671" fmla="*/ 325279 h 514350"/>
              <a:gd name="connsiteX3672" fmla="*/ 5407819 w 6400800"/>
              <a:gd name="connsiteY3672" fmla="*/ 271939 h 514350"/>
              <a:gd name="connsiteX3673" fmla="*/ 5407819 w 6400800"/>
              <a:gd name="connsiteY3673" fmla="*/ 267176 h 514350"/>
              <a:gd name="connsiteX3674" fmla="*/ 5414487 w 6400800"/>
              <a:gd name="connsiteY3674" fmla="*/ 292894 h 514350"/>
              <a:gd name="connsiteX3675" fmla="*/ 5414487 w 6400800"/>
              <a:gd name="connsiteY3675" fmla="*/ 293846 h 514350"/>
              <a:gd name="connsiteX3676" fmla="*/ 5411629 w 6400800"/>
              <a:gd name="connsiteY3676" fmla="*/ 303371 h 514350"/>
              <a:gd name="connsiteX3677" fmla="*/ 5404962 w 6400800"/>
              <a:gd name="connsiteY3677" fmla="*/ 331946 h 514350"/>
              <a:gd name="connsiteX3678" fmla="*/ 5404962 w 6400800"/>
              <a:gd name="connsiteY3678" fmla="*/ 332899 h 514350"/>
              <a:gd name="connsiteX3679" fmla="*/ 5405914 w 6400800"/>
              <a:gd name="connsiteY3679" fmla="*/ 325279 h 514350"/>
              <a:gd name="connsiteX3680" fmla="*/ 5384006 w 6400800"/>
              <a:gd name="connsiteY3680" fmla="*/ 310991 h 514350"/>
              <a:gd name="connsiteX3681" fmla="*/ 5386864 w 6400800"/>
              <a:gd name="connsiteY3681" fmla="*/ 334804 h 514350"/>
              <a:gd name="connsiteX3682" fmla="*/ 5384959 w 6400800"/>
              <a:gd name="connsiteY3682" fmla="*/ 341471 h 514350"/>
              <a:gd name="connsiteX3683" fmla="*/ 5382101 w 6400800"/>
              <a:gd name="connsiteY3683" fmla="*/ 325279 h 514350"/>
              <a:gd name="connsiteX3684" fmla="*/ 5378292 w 6400800"/>
              <a:gd name="connsiteY3684" fmla="*/ 305276 h 514350"/>
              <a:gd name="connsiteX3685" fmla="*/ 5381149 w 6400800"/>
              <a:gd name="connsiteY3685" fmla="*/ 294799 h 514350"/>
              <a:gd name="connsiteX3686" fmla="*/ 5384006 w 6400800"/>
              <a:gd name="connsiteY3686" fmla="*/ 310991 h 514350"/>
              <a:gd name="connsiteX3687" fmla="*/ 5379244 w 6400800"/>
              <a:gd name="connsiteY3687" fmla="*/ 274796 h 514350"/>
              <a:gd name="connsiteX3688" fmla="*/ 5379244 w 6400800"/>
              <a:gd name="connsiteY3688" fmla="*/ 271939 h 514350"/>
              <a:gd name="connsiteX3689" fmla="*/ 5381149 w 6400800"/>
              <a:gd name="connsiteY3689" fmla="*/ 284321 h 514350"/>
              <a:gd name="connsiteX3690" fmla="*/ 5380196 w 6400800"/>
              <a:gd name="connsiteY3690" fmla="*/ 285274 h 514350"/>
              <a:gd name="connsiteX3691" fmla="*/ 5378292 w 6400800"/>
              <a:gd name="connsiteY3691" fmla="*/ 290036 h 514350"/>
              <a:gd name="connsiteX3692" fmla="*/ 5379244 w 6400800"/>
              <a:gd name="connsiteY3692" fmla="*/ 274796 h 514350"/>
              <a:gd name="connsiteX3693" fmla="*/ 5332571 w 6400800"/>
              <a:gd name="connsiteY3693" fmla="*/ 321469 h 514350"/>
              <a:gd name="connsiteX3694" fmla="*/ 5338287 w 6400800"/>
              <a:gd name="connsiteY3694" fmla="*/ 309086 h 514350"/>
              <a:gd name="connsiteX3695" fmla="*/ 5338287 w 6400800"/>
              <a:gd name="connsiteY3695" fmla="*/ 310039 h 514350"/>
              <a:gd name="connsiteX3696" fmla="*/ 5326856 w 6400800"/>
              <a:gd name="connsiteY3696" fmla="*/ 351949 h 514350"/>
              <a:gd name="connsiteX3697" fmla="*/ 5323999 w 6400800"/>
              <a:gd name="connsiteY3697" fmla="*/ 336709 h 514350"/>
              <a:gd name="connsiteX3698" fmla="*/ 5332571 w 6400800"/>
              <a:gd name="connsiteY3698" fmla="*/ 321469 h 514350"/>
              <a:gd name="connsiteX3699" fmla="*/ 5319237 w 6400800"/>
              <a:gd name="connsiteY3699" fmla="*/ 350996 h 514350"/>
              <a:gd name="connsiteX3700" fmla="*/ 5323046 w 6400800"/>
              <a:gd name="connsiteY3700" fmla="*/ 342424 h 514350"/>
              <a:gd name="connsiteX3701" fmla="*/ 5322094 w 6400800"/>
              <a:gd name="connsiteY3701" fmla="*/ 371951 h 514350"/>
              <a:gd name="connsiteX3702" fmla="*/ 5319237 w 6400800"/>
              <a:gd name="connsiteY3702" fmla="*/ 362426 h 514350"/>
              <a:gd name="connsiteX3703" fmla="*/ 5319237 w 6400800"/>
              <a:gd name="connsiteY3703" fmla="*/ 350996 h 514350"/>
              <a:gd name="connsiteX3704" fmla="*/ 5316379 w 6400800"/>
              <a:gd name="connsiteY3704" fmla="*/ 392906 h 514350"/>
              <a:gd name="connsiteX3705" fmla="*/ 5317331 w 6400800"/>
              <a:gd name="connsiteY3705" fmla="*/ 382429 h 514350"/>
              <a:gd name="connsiteX3706" fmla="*/ 5318284 w 6400800"/>
              <a:gd name="connsiteY3706" fmla="*/ 390049 h 514350"/>
              <a:gd name="connsiteX3707" fmla="*/ 5315426 w 6400800"/>
              <a:gd name="connsiteY3707" fmla="*/ 399574 h 514350"/>
              <a:gd name="connsiteX3708" fmla="*/ 5316379 w 6400800"/>
              <a:gd name="connsiteY3708" fmla="*/ 392906 h 514350"/>
              <a:gd name="connsiteX3709" fmla="*/ 5285899 w 6400800"/>
              <a:gd name="connsiteY3709" fmla="*/ 293846 h 514350"/>
              <a:gd name="connsiteX3710" fmla="*/ 5286851 w 6400800"/>
              <a:gd name="connsiteY3710" fmla="*/ 298609 h 514350"/>
              <a:gd name="connsiteX3711" fmla="*/ 5283994 w 6400800"/>
              <a:gd name="connsiteY3711" fmla="*/ 302419 h 514350"/>
              <a:gd name="connsiteX3712" fmla="*/ 5285899 w 6400800"/>
              <a:gd name="connsiteY3712" fmla="*/ 293846 h 514350"/>
              <a:gd name="connsiteX3713" fmla="*/ 5279231 w 6400800"/>
              <a:gd name="connsiteY3713" fmla="*/ 319564 h 514350"/>
              <a:gd name="connsiteX3714" fmla="*/ 5282089 w 6400800"/>
              <a:gd name="connsiteY3714" fmla="*/ 311944 h 514350"/>
              <a:gd name="connsiteX3715" fmla="*/ 5287804 w 6400800"/>
              <a:gd name="connsiteY3715" fmla="*/ 302419 h 514350"/>
              <a:gd name="connsiteX3716" fmla="*/ 5288756 w 6400800"/>
              <a:gd name="connsiteY3716" fmla="*/ 309086 h 514350"/>
              <a:gd name="connsiteX3717" fmla="*/ 5292567 w 6400800"/>
              <a:gd name="connsiteY3717" fmla="*/ 340519 h 514350"/>
              <a:gd name="connsiteX3718" fmla="*/ 5287804 w 6400800"/>
              <a:gd name="connsiteY3718" fmla="*/ 363379 h 514350"/>
              <a:gd name="connsiteX3719" fmla="*/ 5287804 w 6400800"/>
              <a:gd name="connsiteY3719" fmla="*/ 351949 h 514350"/>
              <a:gd name="connsiteX3720" fmla="*/ 5287804 w 6400800"/>
              <a:gd name="connsiteY3720" fmla="*/ 335756 h 514350"/>
              <a:gd name="connsiteX3721" fmla="*/ 5283994 w 6400800"/>
              <a:gd name="connsiteY3721" fmla="*/ 350996 h 514350"/>
              <a:gd name="connsiteX3722" fmla="*/ 5280184 w 6400800"/>
              <a:gd name="connsiteY3722" fmla="*/ 369094 h 514350"/>
              <a:gd name="connsiteX3723" fmla="*/ 5280184 w 6400800"/>
              <a:gd name="connsiteY3723" fmla="*/ 370046 h 514350"/>
              <a:gd name="connsiteX3724" fmla="*/ 5277326 w 6400800"/>
              <a:gd name="connsiteY3724" fmla="*/ 350044 h 514350"/>
              <a:gd name="connsiteX3725" fmla="*/ 5275421 w 6400800"/>
              <a:gd name="connsiteY3725" fmla="*/ 335756 h 514350"/>
              <a:gd name="connsiteX3726" fmla="*/ 5279231 w 6400800"/>
              <a:gd name="connsiteY3726" fmla="*/ 319564 h 514350"/>
              <a:gd name="connsiteX3727" fmla="*/ 5236369 w 6400800"/>
              <a:gd name="connsiteY3727" fmla="*/ 318611 h 514350"/>
              <a:gd name="connsiteX3728" fmla="*/ 5235417 w 6400800"/>
              <a:gd name="connsiteY3728" fmla="*/ 320516 h 514350"/>
              <a:gd name="connsiteX3729" fmla="*/ 5230654 w 6400800"/>
              <a:gd name="connsiteY3729" fmla="*/ 311944 h 514350"/>
              <a:gd name="connsiteX3730" fmla="*/ 5230654 w 6400800"/>
              <a:gd name="connsiteY3730" fmla="*/ 310991 h 514350"/>
              <a:gd name="connsiteX3731" fmla="*/ 5239226 w 6400800"/>
              <a:gd name="connsiteY3731" fmla="*/ 295751 h 514350"/>
              <a:gd name="connsiteX3732" fmla="*/ 5236369 w 6400800"/>
              <a:gd name="connsiteY3732" fmla="*/ 318611 h 514350"/>
              <a:gd name="connsiteX3733" fmla="*/ 5230654 w 6400800"/>
              <a:gd name="connsiteY3733" fmla="*/ 281464 h 514350"/>
              <a:gd name="connsiteX3734" fmla="*/ 5237321 w 6400800"/>
              <a:gd name="connsiteY3734" fmla="*/ 265271 h 514350"/>
              <a:gd name="connsiteX3735" fmla="*/ 5243989 w 6400800"/>
              <a:gd name="connsiteY3735" fmla="*/ 251936 h 514350"/>
              <a:gd name="connsiteX3736" fmla="*/ 5242084 w 6400800"/>
              <a:gd name="connsiteY3736" fmla="*/ 264319 h 514350"/>
              <a:gd name="connsiteX3737" fmla="*/ 5240179 w 6400800"/>
              <a:gd name="connsiteY3737" fmla="*/ 283369 h 514350"/>
              <a:gd name="connsiteX3738" fmla="*/ 5228749 w 6400800"/>
              <a:gd name="connsiteY3738" fmla="*/ 299561 h 514350"/>
              <a:gd name="connsiteX3739" fmla="*/ 5227796 w 6400800"/>
              <a:gd name="connsiteY3739" fmla="*/ 290036 h 514350"/>
              <a:gd name="connsiteX3740" fmla="*/ 5230654 w 6400800"/>
              <a:gd name="connsiteY3740" fmla="*/ 281464 h 514350"/>
              <a:gd name="connsiteX3741" fmla="*/ 5211604 w 6400800"/>
              <a:gd name="connsiteY3741" fmla="*/ 344329 h 514350"/>
              <a:gd name="connsiteX3742" fmla="*/ 5213509 w 6400800"/>
              <a:gd name="connsiteY3742" fmla="*/ 341471 h 514350"/>
              <a:gd name="connsiteX3743" fmla="*/ 5213509 w 6400800"/>
              <a:gd name="connsiteY3743" fmla="*/ 341471 h 514350"/>
              <a:gd name="connsiteX3744" fmla="*/ 5213509 w 6400800"/>
              <a:gd name="connsiteY3744" fmla="*/ 342424 h 514350"/>
              <a:gd name="connsiteX3745" fmla="*/ 5211604 w 6400800"/>
              <a:gd name="connsiteY3745" fmla="*/ 344329 h 514350"/>
              <a:gd name="connsiteX3746" fmla="*/ 5211604 w 6400800"/>
              <a:gd name="connsiteY3746" fmla="*/ 344329 h 514350"/>
              <a:gd name="connsiteX3747" fmla="*/ 5214462 w 6400800"/>
              <a:gd name="connsiteY3747" fmla="*/ 343376 h 514350"/>
              <a:gd name="connsiteX3748" fmla="*/ 5216367 w 6400800"/>
              <a:gd name="connsiteY3748" fmla="*/ 348139 h 514350"/>
              <a:gd name="connsiteX3749" fmla="*/ 5213509 w 6400800"/>
              <a:gd name="connsiteY3749" fmla="*/ 352901 h 514350"/>
              <a:gd name="connsiteX3750" fmla="*/ 5212556 w 6400800"/>
              <a:gd name="connsiteY3750" fmla="*/ 350996 h 514350"/>
              <a:gd name="connsiteX3751" fmla="*/ 5212556 w 6400800"/>
              <a:gd name="connsiteY3751" fmla="*/ 349091 h 514350"/>
              <a:gd name="connsiteX3752" fmla="*/ 5214462 w 6400800"/>
              <a:gd name="connsiteY3752" fmla="*/ 343376 h 514350"/>
              <a:gd name="connsiteX3753" fmla="*/ 5214462 w 6400800"/>
              <a:gd name="connsiteY3753" fmla="*/ 343376 h 514350"/>
              <a:gd name="connsiteX3754" fmla="*/ 5211604 w 6400800"/>
              <a:gd name="connsiteY3754" fmla="*/ 290989 h 514350"/>
              <a:gd name="connsiteX3755" fmla="*/ 5211604 w 6400800"/>
              <a:gd name="connsiteY3755" fmla="*/ 290989 h 514350"/>
              <a:gd name="connsiteX3756" fmla="*/ 5213509 w 6400800"/>
              <a:gd name="connsiteY3756" fmla="*/ 296704 h 514350"/>
              <a:gd name="connsiteX3757" fmla="*/ 5210651 w 6400800"/>
              <a:gd name="connsiteY3757" fmla="*/ 302419 h 514350"/>
              <a:gd name="connsiteX3758" fmla="*/ 5211604 w 6400800"/>
              <a:gd name="connsiteY3758" fmla="*/ 290989 h 514350"/>
              <a:gd name="connsiteX3759" fmla="*/ 5189696 w 6400800"/>
              <a:gd name="connsiteY3759" fmla="*/ 260509 h 514350"/>
              <a:gd name="connsiteX3760" fmla="*/ 5189696 w 6400800"/>
              <a:gd name="connsiteY3760" fmla="*/ 264319 h 514350"/>
              <a:gd name="connsiteX3761" fmla="*/ 5186839 w 6400800"/>
              <a:gd name="connsiteY3761" fmla="*/ 258604 h 514350"/>
              <a:gd name="connsiteX3762" fmla="*/ 5187792 w 6400800"/>
              <a:gd name="connsiteY3762" fmla="*/ 257651 h 514350"/>
              <a:gd name="connsiteX3763" fmla="*/ 5189696 w 6400800"/>
              <a:gd name="connsiteY3763" fmla="*/ 253841 h 514350"/>
              <a:gd name="connsiteX3764" fmla="*/ 5189696 w 6400800"/>
              <a:gd name="connsiteY3764" fmla="*/ 260509 h 514350"/>
              <a:gd name="connsiteX3765" fmla="*/ 5178267 w 6400800"/>
              <a:gd name="connsiteY3765" fmla="*/ 230981 h 514350"/>
              <a:gd name="connsiteX3766" fmla="*/ 5186839 w 6400800"/>
              <a:gd name="connsiteY3766" fmla="*/ 213836 h 514350"/>
              <a:gd name="connsiteX3767" fmla="*/ 5188744 w 6400800"/>
              <a:gd name="connsiteY3767" fmla="*/ 210026 h 514350"/>
              <a:gd name="connsiteX3768" fmla="*/ 5188744 w 6400800"/>
              <a:gd name="connsiteY3768" fmla="*/ 219551 h 514350"/>
              <a:gd name="connsiteX3769" fmla="*/ 5188744 w 6400800"/>
              <a:gd name="connsiteY3769" fmla="*/ 254794 h 514350"/>
              <a:gd name="connsiteX3770" fmla="*/ 5185887 w 6400800"/>
              <a:gd name="connsiteY3770" fmla="*/ 258604 h 514350"/>
              <a:gd name="connsiteX3771" fmla="*/ 5185887 w 6400800"/>
              <a:gd name="connsiteY3771" fmla="*/ 258604 h 514350"/>
              <a:gd name="connsiteX3772" fmla="*/ 5178267 w 6400800"/>
              <a:gd name="connsiteY3772" fmla="*/ 243364 h 514350"/>
              <a:gd name="connsiteX3773" fmla="*/ 5175409 w 6400800"/>
              <a:gd name="connsiteY3773" fmla="*/ 238601 h 514350"/>
              <a:gd name="connsiteX3774" fmla="*/ 5178267 w 6400800"/>
              <a:gd name="connsiteY3774" fmla="*/ 230981 h 514350"/>
              <a:gd name="connsiteX3775" fmla="*/ 5168742 w 6400800"/>
              <a:gd name="connsiteY3775" fmla="*/ 238601 h 514350"/>
              <a:gd name="connsiteX3776" fmla="*/ 5168742 w 6400800"/>
              <a:gd name="connsiteY3776" fmla="*/ 238601 h 514350"/>
              <a:gd name="connsiteX3777" fmla="*/ 5168742 w 6400800"/>
              <a:gd name="connsiteY3777" fmla="*/ 238601 h 514350"/>
              <a:gd name="connsiteX3778" fmla="*/ 5168742 w 6400800"/>
              <a:gd name="connsiteY3778" fmla="*/ 238601 h 514350"/>
              <a:gd name="connsiteX3779" fmla="*/ 5166837 w 6400800"/>
              <a:gd name="connsiteY3779" fmla="*/ 280511 h 514350"/>
              <a:gd name="connsiteX3780" fmla="*/ 5167789 w 6400800"/>
              <a:gd name="connsiteY3780" fmla="*/ 259556 h 514350"/>
              <a:gd name="connsiteX3781" fmla="*/ 5167789 w 6400800"/>
              <a:gd name="connsiteY3781" fmla="*/ 259556 h 514350"/>
              <a:gd name="connsiteX3782" fmla="*/ 5171599 w 6400800"/>
              <a:gd name="connsiteY3782" fmla="*/ 248126 h 514350"/>
              <a:gd name="connsiteX3783" fmla="*/ 5177314 w 6400800"/>
              <a:gd name="connsiteY3783" fmla="*/ 263366 h 514350"/>
              <a:gd name="connsiteX3784" fmla="*/ 5179219 w 6400800"/>
              <a:gd name="connsiteY3784" fmla="*/ 267176 h 514350"/>
              <a:gd name="connsiteX3785" fmla="*/ 5176362 w 6400800"/>
              <a:gd name="connsiteY3785" fmla="*/ 271939 h 514350"/>
              <a:gd name="connsiteX3786" fmla="*/ 5166837 w 6400800"/>
              <a:gd name="connsiteY3786" fmla="*/ 287179 h 514350"/>
              <a:gd name="connsiteX3787" fmla="*/ 5166837 w 6400800"/>
              <a:gd name="connsiteY3787" fmla="*/ 280511 h 514350"/>
              <a:gd name="connsiteX3788" fmla="*/ 5166837 w 6400800"/>
              <a:gd name="connsiteY3788" fmla="*/ 307181 h 514350"/>
              <a:gd name="connsiteX3789" fmla="*/ 5170646 w 6400800"/>
              <a:gd name="connsiteY3789" fmla="*/ 296704 h 514350"/>
              <a:gd name="connsiteX3790" fmla="*/ 5171599 w 6400800"/>
              <a:gd name="connsiteY3790" fmla="*/ 293846 h 514350"/>
              <a:gd name="connsiteX3791" fmla="*/ 5176362 w 6400800"/>
              <a:gd name="connsiteY3791" fmla="*/ 289084 h 514350"/>
              <a:gd name="connsiteX3792" fmla="*/ 5181124 w 6400800"/>
              <a:gd name="connsiteY3792" fmla="*/ 284321 h 514350"/>
              <a:gd name="connsiteX3793" fmla="*/ 5175409 w 6400800"/>
              <a:gd name="connsiteY3793" fmla="*/ 288131 h 514350"/>
              <a:gd name="connsiteX3794" fmla="*/ 5172551 w 6400800"/>
              <a:gd name="connsiteY3794" fmla="*/ 290036 h 514350"/>
              <a:gd name="connsiteX3795" fmla="*/ 5179219 w 6400800"/>
              <a:gd name="connsiteY3795" fmla="*/ 272891 h 514350"/>
              <a:gd name="connsiteX3796" fmla="*/ 5180171 w 6400800"/>
              <a:gd name="connsiteY3796" fmla="*/ 270034 h 514350"/>
              <a:gd name="connsiteX3797" fmla="*/ 5184934 w 6400800"/>
              <a:gd name="connsiteY3797" fmla="*/ 280511 h 514350"/>
              <a:gd name="connsiteX3798" fmla="*/ 5190649 w 6400800"/>
              <a:gd name="connsiteY3798" fmla="*/ 292894 h 514350"/>
              <a:gd name="connsiteX3799" fmla="*/ 5190649 w 6400800"/>
              <a:gd name="connsiteY3799" fmla="*/ 298609 h 514350"/>
              <a:gd name="connsiteX3800" fmla="*/ 5192554 w 6400800"/>
              <a:gd name="connsiteY3800" fmla="*/ 330041 h 514350"/>
              <a:gd name="connsiteX3801" fmla="*/ 5192554 w 6400800"/>
              <a:gd name="connsiteY3801" fmla="*/ 335756 h 514350"/>
              <a:gd name="connsiteX3802" fmla="*/ 5192554 w 6400800"/>
              <a:gd name="connsiteY3802" fmla="*/ 336709 h 514350"/>
              <a:gd name="connsiteX3803" fmla="*/ 5191601 w 6400800"/>
              <a:gd name="connsiteY3803" fmla="*/ 338614 h 514350"/>
              <a:gd name="connsiteX3804" fmla="*/ 5187792 w 6400800"/>
              <a:gd name="connsiteY3804" fmla="*/ 348139 h 514350"/>
              <a:gd name="connsiteX3805" fmla="*/ 5183981 w 6400800"/>
              <a:gd name="connsiteY3805" fmla="*/ 309086 h 514350"/>
              <a:gd name="connsiteX3806" fmla="*/ 5177314 w 6400800"/>
              <a:gd name="connsiteY3806" fmla="*/ 348139 h 514350"/>
              <a:gd name="connsiteX3807" fmla="*/ 5176362 w 6400800"/>
              <a:gd name="connsiteY3807" fmla="*/ 354806 h 514350"/>
              <a:gd name="connsiteX3808" fmla="*/ 5174456 w 6400800"/>
              <a:gd name="connsiteY3808" fmla="*/ 349091 h 514350"/>
              <a:gd name="connsiteX3809" fmla="*/ 5171599 w 6400800"/>
              <a:gd name="connsiteY3809" fmla="*/ 341471 h 514350"/>
              <a:gd name="connsiteX3810" fmla="*/ 5173504 w 6400800"/>
              <a:gd name="connsiteY3810" fmla="*/ 328136 h 514350"/>
              <a:gd name="connsiteX3811" fmla="*/ 5169694 w 6400800"/>
              <a:gd name="connsiteY3811" fmla="*/ 338614 h 514350"/>
              <a:gd name="connsiteX3812" fmla="*/ 5167789 w 6400800"/>
              <a:gd name="connsiteY3812" fmla="*/ 334804 h 514350"/>
              <a:gd name="connsiteX3813" fmla="*/ 5165884 w 6400800"/>
              <a:gd name="connsiteY3813" fmla="*/ 312896 h 514350"/>
              <a:gd name="connsiteX3814" fmla="*/ 5166837 w 6400800"/>
              <a:gd name="connsiteY3814" fmla="*/ 307181 h 514350"/>
              <a:gd name="connsiteX3815" fmla="*/ 5161121 w 6400800"/>
              <a:gd name="connsiteY3815" fmla="*/ 218599 h 514350"/>
              <a:gd name="connsiteX3816" fmla="*/ 5164931 w 6400800"/>
              <a:gd name="connsiteY3816" fmla="*/ 229076 h 514350"/>
              <a:gd name="connsiteX3817" fmla="*/ 5161121 w 6400800"/>
              <a:gd name="connsiteY3817" fmla="*/ 248126 h 514350"/>
              <a:gd name="connsiteX3818" fmla="*/ 5157312 w 6400800"/>
              <a:gd name="connsiteY3818" fmla="*/ 206216 h 514350"/>
              <a:gd name="connsiteX3819" fmla="*/ 5161121 w 6400800"/>
              <a:gd name="connsiteY3819" fmla="*/ 218599 h 514350"/>
              <a:gd name="connsiteX3820" fmla="*/ 5148739 w 6400800"/>
              <a:gd name="connsiteY3820" fmla="*/ 256699 h 514350"/>
              <a:gd name="connsiteX3821" fmla="*/ 5149692 w 6400800"/>
              <a:gd name="connsiteY3821" fmla="*/ 255746 h 514350"/>
              <a:gd name="connsiteX3822" fmla="*/ 5149692 w 6400800"/>
              <a:gd name="connsiteY3822" fmla="*/ 283369 h 514350"/>
              <a:gd name="connsiteX3823" fmla="*/ 5149692 w 6400800"/>
              <a:gd name="connsiteY3823" fmla="*/ 284321 h 514350"/>
              <a:gd name="connsiteX3824" fmla="*/ 5143024 w 6400800"/>
              <a:gd name="connsiteY3824" fmla="*/ 263366 h 514350"/>
              <a:gd name="connsiteX3825" fmla="*/ 5148739 w 6400800"/>
              <a:gd name="connsiteY3825" fmla="*/ 256699 h 514350"/>
              <a:gd name="connsiteX3826" fmla="*/ 5087779 w 6400800"/>
              <a:gd name="connsiteY3826" fmla="*/ 317659 h 514350"/>
              <a:gd name="connsiteX3827" fmla="*/ 5087779 w 6400800"/>
              <a:gd name="connsiteY3827" fmla="*/ 315754 h 514350"/>
              <a:gd name="connsiteX3828" fmla="*/ 5087779 w 6400800"/>
              <a:gd name="connsiteY3828" fmla="*/ 317659 h 514350"/>
              <a:gd name="connsiteX3829" fmla="*/ 5087779 w 6400800"/>
              <a:gd name="connsiteY3829" fmla="*/ 317659 h 514350"/>
              <a:gd name="connsiteX3830" fmla="*/ 5122069 w 6400800"/>
              <a:gd name="connsiteY3830" fmla="*/ 298609 h 514350"/>
              <a:gd name="connsiteX3831" fmla="*/ 5128737 w 6400800"/>
              <a:gd name="connsiteY3831" fmla="*/ 287179 h 514350"/>
              <a:gd name="connsiteX3832" fmla="*/ 5124926 w 6400800"/>
              <a:gd name="connsiteY3832" fmla="*/ 327184 h 514350"/>
              <a:gd name="connsiteX3833" fmla="*/ 5121117 w 6400800"/>
              <a:gd name="connsiteY3833" fmla="*/ 318611 h 514350"/>
              <a:gd name="connsiteX3834" fmla="*/ 5117306 w 6400800"/>
              <a:gd name="connsiteY3834" fmla="*/ 308134 h 514350"/>
              <a:gd name="connsiteX3835" fmla="*/ 5122069 w 6400800"/>
              <a:gd name="connsiteY3835" fmla="*/ 298609 h 514350"/>
              <a:gd name="connsiteX3836" fmla="*/ 5110639 w 6400800"/>
              <a:gd name="connsiteY3836" fmla="*/ 321469 h 514350"/>
              <a:gd name="connsiteX3837" fmla="*/ 5110639 w 6400800"/>
              <a:gd name="connsiteY3837" fmla="*/ 321469 h 514350"/>
              <a:gd name="connsiteX3838" fmla="*/ 5118259 w 6400800"/>
              <a:gd name="connsiteY3838" fmla="*/ 344329 h 514350"/>
              <a:gd name="connsiteX3839" fmla="*/ 5116354 w 6400800"/>
              <a:gd name="connsiteY3839" fmla="*/ 347186 h 514350"/>
              <a:gd name="connsiteX3840" fmla="*/ 5114449 w 6400800"/>
              <a:gd name="connsiteY3840" fmla="*/ 349091 h 514350"/>
              <a:gd name="connsiteX3841" fmla="*/ 5110639 w 6400800"/>
              <a:gd name="connsiteY3841" fmla="*/ 335756 h 514350"/>
              <a:gd name="connsiteX3842" fmla="*/ 5107781 w 6400800"/>
              <a:gd name="connsiteY3842" fmla="*/ 327184 h 514350"/>
              <a:gd name="connsiteX3843" fmla="*/ 5110639 w 6400800"/>
              <a:gd name="connsiteY3843" fmla="*/ 321469 h 514350"/>
              <a:gd name="connsiteX3844" fmla="*/ 5105876 w 6400800"/>
              <a:gd name="connsiteY3844" fmla="*/ 308134 h 514350"/>
              <a:gd name="connsiteX3845" fmla="*/ 5103019 w 6400800"/>
              <a:gd name="connsiteY3845" fmla="*/ 311944 h 514350"/>
              <a:gd name="connsiteX3846" fmla="*/ 5101114 w 6400800"/>
              <a:gd name="connsiteY3846" fmla="*/ 306229 h 514350"/>
              <a:gd name="connsiteX3847" fmla="*/ 5101114 w 6400800"/>
              <a:gd name="connsiteY3847" fmla="*/ 304324 h 514350"/>
              <a:gd name="connsiteX3848" fmla="*/ 5101114 w 6400800"/>
              <a:gd name="connsiteY3848" fmla="*/ 305276 h 514350"/>
              <a:gd name="connsiteX3849" fmla="*/ 5096351 w 6400800"/>
              <a:gd name="connsiteY3849" fmla="*/ 288131 h 514350"/>
              <a:gd name="connsiteX3850" fmla="*/ 5097304 w 6400800"/>
              <a:gd name="connsiteY3850" fmla="*/ 281464 h 514350"/>
              <a:gd name="connsiteX3851" fmla="*/ 5105876 w 6400800"/>
              <a:gd name="connsiteY3851" fmla="*/ 308134 h 514350"/>
              <a:gd name="connsiteX3852" fmla="*/ 5097304 w 6400800"/>
              <a:gd name="connsiteY3852" fmla="*/ 282416 h 514350"/>
              <a:gd name="connsiteX3853" fmla="*/ 5095399 w 6400800"/>
              <a:gd name="connsiteY3853" fmla="*/ 286226 h 514350"/>
              <a:gd name="connsiteX3854" fmla="*/ 5093494 w 6400800"/>
              <a:gd name="connsiteY3854" fmla="*/ 279559 h 514350"/>
              <a:gd name="connsiteX3855" fmla="*/ 5087779 w 6400800"/>
              <a:gd name="connsiteY3855" fmla="*/ 258604 h 514350"/>
              <a:gd name="connsiteX3856" fmla="*/ 5089684 w 6400800"/>
              <a:gd name="connsiteY3856" fmla="*/ 257651 h 514350"/>
              <a:gd name="connsiteX3857" fmla="*/ 5097304 w 6400800"/>
              <a:gd name="connsiteY3857" fmla="*/ 282416 h 514350"/>
              <a:gd name="connsiteX3858" fmla="*/ 5080159 w 6400800"/>
              <a:gd name="connsiteY3858" fmla="*/ 224314 h 514350"/>
              <a:gd name="connsiteX3859" fmla="*/ 5089684 w 6400800"/>
              <a:gd name="connsiteY3859" fmla="*/ 254794 h 514350"/>
              <a:gd name="connsiteX3860" fmla="*/ 5087779 w 6400800"/>
              <a:gd name="connsiteY3860" fmla="*/ 254794 h 514350"/>
              <a:gd name="connsiteX3861" fmla="*/ 5081112 w 6400800"/>
              <a:gd name="connsiteY3861" fmla="*/ 228124 h 514350"/>
              <a:gd name="connsiteX3862" fmla="*/ 5080159 w 6400800"/>
              <a:gd name="connsiteY3862" fmla="*/ 224314 h 514350"/>
              <a:gd name="connsiteX3863" fmla="*/ 5080159 w 6400800"/>
              <a:gd name="connsiteY3863" fmla="*/ 224314 h 514350"/>
              <a:gd name="connsiteX3864" fmla="*/ 5076349 w 6400800"/>
              <a:gd name="connsiteY3864" fmla="*/ 272891 h 514350"/>
              <a:gd name="connsiteX3865" fmla="*/ 5076349 w 6400800"/>
              <a:gd name="connsiteY3865" fmla="*/ 268129 h 514350"/>
              <a:gd name="connsiteX3866" fmla="*/ 5079206 w 6400800"/>
              <a:gd name="connsiteY3866" fmla="*/ 283369 h 514350"/>
              <a:gd name="connsiteX3867" fmla="*/ 5083017 w 6400800"/>
              <a:gd name="connsiteY3867" fmla="*/ 301466 h 514350"/>
              <a:gd name="connsiteX3868" fmla="*/ 5083017 w 6400800"/>
              <a:gd name="connsiteY3868" fmla="*/ 304324 h 514350"/>
              <a:gd name="connsiteX3869" fmla="*/ 5082064 w 6400800"/>
              <a:gd name="connsiteY3869" fmla="*/ 311944 h 514350"/>
              <a:gd name="connsiteX3870" fmla="*/ 5073492 w 6400800"/>
              <a:gd name="connsiteY3870" fmla="*/ 292894 h 514350"/>
              <a:gd name="connsiteX3871" fmla="*/ 5076349 w 6400800"/>
              <a:gd name="connsiteY3871" fmla="*/ 272891 h 514350"/>
              <a:gd name="connsiteX3872" fmla="*/ 5066824 w 6400800"/>
              <a:gd name="connsiteY3872" fmla="*/ 377666 h 514350"/>
              <a:gd name="connsiteX3873" fmla="*/ 5066824 w 6400800"/>
              <a:gd name="connsiteY3873" fmla="*/ 380524 h 514350"/>
              <a:gd name="connsiteX3874" fmla="*/ 5066824 w 6400800"/>
              <a:gd name="connsiteY3874" fmla="*/ 383381 h 514350"/>
              <a:gd name="connsiteX3875" fmla="*/ 5065871 w 6400800"/>
              <a:gd name="connsiteY3875" fmla="*/ 384334 h 514350"/>
              <a:gd name="connsiteX3876" fmla="*/ 5064919 w 6400800"/>
              <a:gd name="connsiteY3876" fmla="*/ 381476 h 514350"/>
              <a:gd name="connsiteX3877" fmla="*/ 5066824 w 6400800"/>
              <a:gd name="connsiteY3877" fmla="*/ 377666 h 514350"/>
              <a:gd name="connsiteX3878" fmla="*/ 5057299 w 6400800"/>
              <a:gd name="connsiteY3878" fmla="*/ 303371 h 514350"/>
              <a:gd name="connsiteX3879" fmla="*/ 5051584 w 6400800"/>
              <a:gd name="connsiteY3879" fmla="*/ 294799 h 514350"/>
              <a:gd name="connsiteX3880" fmla="*/ 5052537 w 6400800"/>
              <a:gd name="connsiteY3880" fmla="*/ 290989 h 514350"/>
              <a:gd name="connsiteX3881" fmla="*/ 5055394 w 6400800"/>
              <a:gd name="connsiteY3881" fmla="*/ 287179 h 514350"/>
              <a:gd name="connsiteX3882" fmla="*/ 5057299 w 6400800"/>
              <a:gd name="connsiteY3882" fmla="*/ 303371 h 514350"/>
              <a:gd name="connsiteX3883" fmla="*/ 5050631 w 6400800"/>
              <a:gd name="connsiteY3883" fmla="*/ 252889 h 514350"/>
              <a:gd name="connsiteX3884" fmla="*/ 5052537 w 6400800"/>
              <a:gd name="connsiteY3884" fmla="*/ 258604 h 514350"/>
              <a:gd name="connsiteX3885" fmla="*/ 5053489 w 6400800"/>
              <a:gd name="connsiteY3885" fmla="*/ 260509 h 514350"/>
              <a:gd name="connsiteX3886" fmla="*/ 5054442 w 6400800"/>
              <a:gd name="connsiteY3886" fmla="*/ 268129 h 514350"/>
              <a:gd name="connsiteX3887" fmla="*/ 5052537 w 6400800"/>
              <a:gd name="connsiteY3887" fmla="*/ 273844 h 514350"/>
              <a:gd name="connsiteX3888" fmla="*/ 5051584 w 6400800"/>
              <a:gd name="connsiteY3888" fmla="*/ 276701 h 514350"/>
              <a:gd name="connsiteX3889" fmla="*/ 5048726 w 6400800"/>
              <a:gd name="connsiteY3889" fmla="*/ 279559 h 514350"/>
              <a:gd name="connsiteX3890" fmla="*/ 5048726 w 6400800"/>
              <a:gd name="connsiteY3890" fmla="*/ 278606 h 514350"/>
              <a:gd name="connsiteX3891" fmla="*/ 5048726 w 6400800"/>
              <a:gd name="connsiteY3891" fmla="*/ 274796 h 514350"/>
              <a:gd name="connsiteX3892" fmla="*/ 5049679 w 6400800"/>
              <a:gd name="connsiteY3892" fmla="*/ 268129 h 514350"/>
              <a:gd name="connsiteX3893" fmla="*/ 5050631 w 6400800"/>
              <a:gd name="connsiteY3893" fmla="*/ 262414 h 514350"/>
              <a:gd name="connsiteX3894" fmla="*/ 5048726 w 6400800"/>
              <a:gd name="connsiteY3894" fmla="*/ 268129 h 514350"/>
              <a:gd name="connsiteX3895" fmla="*/ 5048726 w 6400800"/>
              <a:gd name="connsiteY3895" fmla="*/ 269081 h 514350"/>
              <a:gd name="connsiteX3896" fmla="*/ 5048726 w 6400800"/>
              <a:gd name="connsiteY3896" fmla="*/ 266224 h 514350"/>
              <a:gd name="connsiteX3897" fmla="*/ 5050631 w 6400800"/>
              <a:gd name="connsiteY3897" fmla="*/ 252889 h 514350"/>
              <a:gd name="connsiteX3898" fmla="*/ 5020151 w 6400800"/>
              <a:gd name="connsiteY3898" fmla="*/ 390049 h 514350"/>
              <a:gd name="connsiteX3899" fmla="*/ 5014437 w 6400800"/>
              <a:gd name="connsiteY3899" fmla="*/ 376714 h 514350"/>
              <a:gd name="connsiteX3900" fmla="*/ 5014437 w 6400800"/>
              <a:gd name="connsiteY3900" fmla="*/ 375761 h 514350"/>
              <a:gd name="connsiteX3901" fmla="*/ 5022056 w 6400800"/>
              <a:gd name="connsiteY3901" fmla="*/ 347186 h 514350"/>
              <a:gd name="connsiteX3902" fmla="*/ 5022056 w 6400800"/>
              <a:gd name="connsiteY3902" fmla="*/ 348139 h 514350"/>
              <a:gd name="connsiteX3903" fmla="*/ 5022056 w 6400800"/>
              <a:gd name="connsiteY3903" fmla="*/ 363379 h 514350"/>
              <a:gd name="connsiteX3904" fmla="*/ 5023009 w 6400800"/>
              <a:gd name="connsiteY3904" fmla="*/ 379571 h 514350"/>
              <a:gd name="connsiteX3905" fmla="*/ 5023962 w 6400800"/>
              <a:gd name="connsiteY3905" fmla="*/ 386239 h 514350"/>
              <a:gd name="connsiteX3906" fmla="*/ 5020151 w 6400800"/>
              <a:gd name="connsiteY3906" fmla="*/ 390049 h 514350"/>
              <a:gd name="connsiteX3907" fmla="*/ 5024914 w 6400800"/>
              <a:gd name="connsiteY3907" fmla="*/ 400526 h 514350"/>
              <a:gd name="connsiteX3908" fmla="*/ 5024914 w 6400800"/>
              <a:gd name="connsiteY3908" fmla="*/ 400526 h 514350"/>
              <a:gd name="connsiteX3909" fmla="*/ 5024914 w 6400800"/>
              <a:gd name="connsiteY3909" fmla="*/ 400526 h 514350"/>
              <a:gd name="connsiteX3910" fmla="*/ 5024914 w 6400800"/>
              <a:gd name="connsiteY3910" fmla="*/ 400526 h 514350"/>
              <a:gd name="connsiteX3911" fmla="*/ 5035392 w 6400800"/>
              <a:gd name="connsiteY3911" fmla="*/ 314801 h 514350"/>
              <a:gd name="connsiteX3912" fmla="*/ 5035392 w 6400800"/>
              <a:gd name="connsiteY3912" fmla="*/ 317659 h 514350"/>
              <a:gd name="connsiteX3913" fmla="*/ 5031581 w 6400800"/>
              <a:gd name="connsiteY3913" fmla="*/ 353854 h 514350"/>
              <a:gd name="connsiteX3914" fmla="*/ 5031581 w 6400800"/>
              <a:gd name="connsiteY3914" fmla="*/ 353854 h 514350"/>
              <a:gd name="connsiteX3915" fmla="*/ 5031581 w 6400800"/>
              <a:gd name="connsiteY3915" fmla="*/ 354806 h 514350"/>
              <a:gd name="connsiteX3916" fmla="*/ 5030629 w 6400800"/>
              <a:gd name="connsiteY3916" fmla="*/ 347186 h 514350"/>
              <a:gd name="connsiteX3917" fmla="*/ 5027771 w 6400800"/>
              <a:gd name="connsiteY3917" fmla="*/ 329089 h 514350"/>
              <a:gd name="connsiteX3918" fmla="*/ 5028724 w 6400800"/>
              <a:gd name="connsiteY3918" fmla="*/ 325279 h 514350"/>
              <a:gd name="connsiteX3919" fmla="*/ 5032534 w 6400800"/>
              <a:gd name="connsiteY3919" fmla="*/ 319564 h 514350"/>
              <a:gd name="connsiteX3920" fmla="*/ 5035392 w 6400800"/>
              <a:gd name="connsiteY3920" fmla="*/ 314801 h 514350"/>
              <a:gd name="connsiteX3921" fmla="*/ 5006817 w 6400800"/>
              <a:gd name="connsiteY3921" fmla="*/ 242411 h 514350"/>
              <a:gd name="connsiteX3922" fmla="*/ 5019199 w 6400800"/>
              <a:gd name="connsiteY3922" fmla="*/ 259556 h 514350"/>
              <a:gd name="connsiteX3923" fmla="*/ 5025867 w 6400800"/>
              <a:gd name="connsiteY3923" fmla="*/ 270034 h 514350"/>
              <a:gd name="connsiteX3924" fmla="*/ 5021104 w 6400800"/>
              <a:gd name="connsiteY3924" fmla="*/ 263366 h 514350"/>
              <a:gd name="connsiteX3925" fmla="*/ 5014437 w 6400800"/>
              <a:gd name="connsiteY3925" fmla="*/ 255746 h 514350"/>
              <a:gd name="connsiteX3926" fmla="*/ 5004912 w 6400800"/>
              <a:gd name="connsiteY3926" fmla="*/ 245269 h 514350"/>
              <a:gd name="connsiteX3927" fmla="*/ 5006817 w 6400800"/>
              <a:gd name="connsiteY3927" fmla="*/ 242411 h 514350"/>
              <a:gd name="connsiteX3928" fmla="*/ 5004912 w 6400800"/>
              <a:gd name="connsiteY3928" fmla="*/ 242411 h 514350"/>
              <a:gd name="connsiteX3929" fmla="*/ 5004912 w 6400800"/>
              <a:gd name="connsiteY3929" fmla="*/ 238601 h 514350"/>
              <a:gd name="connsiteX3930" fmla="*/ 5006817 w 6400800"/>
              <a:gd name="connsiteY3930" fmla="*/ 241459 h 514350"/>
              <a:gd name="connsiteX3931" fmla="*/ 5004912 w 6400800"/>
              <a:gd name="connsiteY3931" fmla="*/ 244316 h 514350"/>
              <a:gd name="connsiteX3932" fmla="*/ 5004912 w 6400800"/>
              <a:gd name="connsiteY3932" fmla="*/ 243364 h 514350"/>
              <a:gd name="connsiteX3933" fmla="*/ 5004912 w 6400800"/>
              <a:gd name="connsiteY3933" fmla="*/ 242411 h 514350"/>
              <a:gd name="connsiteX3934" fmla="*/ 4999196 w 6400800"/>
              <a:gd name="connsiteY3934" fmla="*/ 303371 h 514350"/>
              <a:gd name="connsiteX3935" fmla="*/ 5003006 w 6400800"/>
              <a:gd name="connsiteY3935" fmla="*/ 252889 h 514350"/>
              <a:gd name="connsiteX3936" fmla="*/ 5008721 w 6400800"/>
              <a:gd name="connsiteY3936" fmla="*/ 260509 h 514350"/>
              <a:gd name="connsiteX3937" fmla="*/ 5014437 w 6400800"/>
              <a:gd name="connsiteY3937" fmla="*/ 268129 h 514350"/>
              <a:gd name="connsiteX3938" fmla="*/ 5020151 w 6400800"/>
              <a:gd name="connsiteY3938" fmla="*/ 276701 h 514350"/>
              <a:gd name="connsiteX3939" fmla="*/ 5029676 w 6400800"/>
              <a:gd name="connsiteY3939" fmla="*/ 292894 h 514350"/>
              <a:gd name="connsiteX3940" fmla="*/ 5029676 w 6400800"/>
              <a:gd name="connsiteY3940" fmla="*/ 293846 h 514350"/>
              <a:gd name="connsiteX3941" fmla="*/ 5025867 w 6400800"/>
              <a:gd name="connsiteY3941" fmla="*/ 302419 h 514350"/>
              <a:gd name="connsiteX3942" fmla="*/ 5023009 w 6400800"/>
              <a:gd name="connsiteY3942" fmla="*/ 305276 h 514350"/>
              <a:gd name="connsiteX3943" fmla="*/ 5022056 w 6400800"/>
              <a:gd name="connsiteY3943" fmla="*/ 301466 h 514350"/>
              <a:gd name="connsiteX3944" fmla="*/ 5022056 w 6400800"/>
              <a:gd name="connsiteY3944" fmla="*/ 306229 h 514350"/>
              <a:gd name="connsiteX3945" fmla="*/ 5019199 w 6400800"/>
              <a:gd name="connsiteY3945" fmla="*/ 309086 h 514350"/>
              <a:gd name="connsiteX3946" fmla="*/ 5012531 w 6400800"/>
              <a:gd name="connsiteY3946" fmla="*/ 318611 h 514350"/>
              <a:gd name="connsiteX3947" fmla="*/ 5013484 w 6400800"/>
              <a:gd name="connsiteY3947" fmla="*/ 311944 h 514350"/>
              <a:gd name="connsiteX3948" fmla="*/ 5017294 w 6400800"/>
              <a:gd name="connsiteY3948" fmla="*/ 294799 h 514350"/>
              <a:gd name="connsiteX3949" fmla="*/ 5020151 w 6400800"/>
              <a:gd name="connsiteY3949" fmla="*/ 279559 h 514350"/>
              <a:gd name="connsiteX3950" fmla="*/ 5013484 w 6400800"/>
              <a:gd name="connsiteY3950" fmla="*/ 293846 h 514350"/>
              <a:gd name="connsiteX3951" fmla="*/ 5006817 w 6400800"/>
              <a:gd name="connsiteY3951" fmla="*/ 310039 h 514350"/>
              <a:gd name="connsiteX3952" fmla="*/ 4999196 w 6400800"/>
              <a:gd name="connsiteY3952" fmla="*/ 331946 h 514350"/>
              <a:gd name="connsiteX3953" fmla="*/ 4999196 w 6400800"/>
              <a:gd name="connsiteY3953" fmla="*/ 332899 h 514350"/>
              <a:gd name="connsiteX3954" fmla="*/ 4997292 w 6400800"/>
              <a:gd name="connsiteY3954" fmla="*/ 327184 h 514350"/>
              <a:gd name="connsiteX3955" fmla="*/ 4999196 w 6400800"/>
              <a:gd name="connsiteY3955" fmla="*/ 303371 h 514350"/>
              <a:gd name="connsiteX3956" fmla="*/ 4968717 w 6400800"/>
              <a:gd name="connsiteY3956" fmla="*/ 208121 h 514350"/>
              <a:gd name="connsiteX3957" fmla="*/ 4967764 w 6400800"/>
              <a:gd name="connsiteY3957" fmla="*/ 212884 h 514350"/>
              <a:gd name="connsiteX3958" fmla="*/ 4966812 w 6400800"/>
              <a:gd name="connsiteY3958" fmla="*/ 217646 h 514350"/>
              <a:gd name="connsiteX3959" fmla="*/ 4966812 w 6400800"/>
              <a:gd name="connsiteY3959" fmla="*/ 215741 h 514350"/>
              <a:gd name="connsiteX3960" fmla="*/ 4968717 w 6400800"/>
              <a:gd name="connsiteY3960" fmla="*/ 208121 h 514350"/>
              <a:gd name="connsiteX3961" fmla="*/ 4960144 w 6400800"/>
              <a:gd name="connsiteY3961" fmla="*/ 364331 h 514350"/>
              <a:gd name="connsiteX3962" fmla="*/ 4961096 w 6400800"/>
              <a:gd name="connsiteY3962" fmla="*/ 381476 h 514350"/>
              <a:gd name="connsiteX3963" fmla="*/ 4958239 w 6400800"/>
              <a:gd name="connsiteY3963" fmla="*/ 391001 h 514350"/>
              <a:gd name="connsiteX3964" fmla="*/ 4957287 w 6400800"/>
              <a:gd name="connsiteY3964" fmla="*/ 386239 h 514350"/>
              <a:gd name="connsiteX3965" fmla="*/ 4957287 w 6400800"/>
              <a:gd name="connsiteY3965" fmla="*/ 380524 h 514350"/>
              <a:gd name="connsiteX3966" fmla="*/ 4956334 w 6400800"/>
              <a:gd name="connsiteY3966" fmla="*/ 356711 h 514350"/>
              <a:gd name="connsiteX3967" fmla="*/ 4956334 w 6400800"/>
              <a:gd name="connsiteY3967" fmla="*/ 351949 h 514350"/>
              <a:gd name="connsiteX3968" fmla="*/ 4958239 w 6400800"/>
              <a:gd name="connsiteY3968" fmla="*/ 348139 h 514350"/>
              <a:gd name="connsiteX3969" fmla="*/ 4960144 w 6400800"/>
              <a:gd name="connsiteY3969" fmla="*/ 364331 h 514350"/>
              <a:gd name="connsiteX3970" fmla="*/ 4957287 w 6400800"/>
              <a:gd name="connsiteY3970" fmla="*/ 256699 h 514350"/>
              <a:gd name="connsiteX3971" fmla="*/ 4957287 w 6400800"/>
              <a:gd name="connsiteY3971" fmla="*/ 258604 h 514350"/>
              <a:gd name="connsiteX3972" fmla="*/ 4957287 w 6400800"/>
              <a:gd name="connsiteY3972" fmla="*/ 259556 h 514350"/>
              <a:gd name="connsiteX3973" fmla="*/ 4955381 w 6400800"/>
              <a:gd name="connsiteY3973" fmla="*/ 267176 h 514350"/>
              <a:gd name="connsiteX3974" fmla="*/ 4954429 w 6400800"/>
              <a:gd name="connsiteY3974" fmla="*/ 265271 h 514350"/>
              <a:gd name="connsiteX3975" fmla="*/ 4957287 w 6400800"/>
              <a:gd name="connsiteY3975" fmla="*/ 256699 h 514350"/>
              <a:gd name="connsiteX3976" fmla="*/ 4954429 w 6400800"/>
              <a:gd name="connsiteY3976" fmla="*/ 268129 h 514350"/>
              <a:gd name="connsiteX3977" fmla="*/ 4955381 w 6400800"/>
              <a:gd name="connsiteY3977" fmla="*/ 270986 h 514350"/>
              <a:gd name="connsiteX3978" fmla="*/ 4951571 w 6400800"/>
              <a:gd name="connsiteY3978" fmla="*/ 290036 h 514350"/>
              <a:gd name="connsiteX3979" fmla="*/ 4944904 w 6400800"/>
              <a:gd name="connsiteY3979" fmla="*/ 316706 h 514350"/>
              <a:gd name="connsiteX3980" fmla="*/ 4943951 w 6400800"/>
              <a:gd name="connsiteY3980" fmla="*/ 310991 h 514350"/>
              <a:gd name="connsiteX3981" fmla="*/ 4943951 w 6400800"/>
              <a:gd name="connsiteY3981" fmla="*/ 320516 h 514350"/>
              <a:gd name="connsiteX3982" fmla="*/ 4940142 w 6400800"/>
              <a:gd name="connsiteY3982" fmla="*/ 336709 h 514350"/>
              <a:gd name="connsiteX3983" fmla="*/ 4940142 w 6400800"/>
              <a:gd name="connsiteY3983" fmla="*/ 335756 h 514350"/>
              <a:gd name="connsiteX3984" fmla="*/ 4938237 w 6400800"/>
              <a:gd name="connsiteY3984" fmla="*/ 325279 h 514350"/>
              <a:gd name="connsiteX3985" fmla="*/ 4954429 w 6400800"/>
              <a:gd name="connsiteY3985" fmla="*/ 268129 h 514350"/>
              <a:gd name="connsiteX3986" fmla="*/ 4922044 w 6400800"/>
              <a:gd name="connsiteY3986" fmla="*/ 378619 h 514350"/>
              <a:gd name="connsiteX3987" fmla="*/ 4922044 w 6400800"/>
              <a:gd name="connsiteY3987" fmla="*/ 378619 h 514350"/>
              <a:gd name="connsiteX3988" fmla="*/ 4922044 w 6400800"/>
              <a:gd name="connsiteY3988" fmla="*/ 378619 h 514350"/>
              <a:gd name="connsiteX3989" fmla="*/ 4922044 w 6400800"/>
              <a:gd name="connsiteY3989" fmla="*/ 378619 h 514350"/>
              <a:gd name="connsiteX3990" fmla="*/ 4908709 w 6400800"/>
              <a:gd name="connsiteY3990" fmla="*/ 307181 h 514350"/>
              <a:gd name="connsiteX3991" fmla="*/ 4915376 w 6400800"/>
              <a:gd name="connsiteY3991" fmla="*/ 326231 h 514350"/>
              <a:gd name="connsiteX3992" fmla="*/ 4909662 w 6400800"/>
              <a:gd name="connsiteY3992" fmla="*/ 338614 h 514350"/>
              <a:gd name="connsiteX3993" fmla="*/ 4906804 w 6400800"/>
              <a:gd name="connsiteY3993" fmla="*/ 308134 h 514350"/>
              <a:gd name="connsiteX3994" fmla="*/ 4906804 w 6400800"/>
              <a:gd name="connsiteY3994" fmla="*/ 305276 h 514350"/>
              <a:gd name="connsiteX3995" fmla="*/ 4905851 w 6400800"/>
              <a:gd name="connsiteY3995" fmla="*/ 307181 h 514350"/>
              <a:gd name="connsiteX3996" fmla="*/ 4904899 w 6400800"/>
              <a:gd name="connsiteY3996" fmla="*/ 297656 h 514350"/>
              <a:gd name="connsiteX3997" fmla="*/ 4908709 w 6400800"/>
              <a:gd name="connsiteY3997" fmla="*/ 307181 h 514350"/>
              <a:gd name="connsiteX3998" fmla="*/ 4897279 w 6400800"/>
              <a:gd name="connsiteY3998" fmla="*/ 351949 h 514350"/>
              <a:gd name="connsiteX3999" fmla="*/ 4896326 w 6400800"/>
              <a:gd name="connsiteY3999" fmla="*/ 365284 h 514350"/>
              <a:gd name="connsiteX4000" fmla="*/ 4895374 w 6400800"/>
              <a:gd name="connsiteY4000" fmla="*/ 368141 h 514350"/>
              <a:gd name="connsiteX4001" fmla="*/ 4894421 w 6400800"/>
              <a:gd name="connsiteY4001" fmla="*/ 357664 h 514350"/>
              <a:gd name="connsiteX4002" fmla="*/ 4892517 w 6400800"/>
              <a:gd name="connsiteY4002" fmla="*/ 341471 h 514350"/>
              <a:gd name="connsiteX4003" fmla="*/ 4897279 w 6400800"/>
              <a:gd name="connsiteY4003" fmla="*/ 351949 h 514350"/>
              <a:gd name="connsiteX4004" fmla="*/ 4822984 w 6400800"/>
              <a:gd name="connsiteY4004" fmla="*/ 387191 h 514350"/>
              <a:gd name="connsiteX4005" fmla="*/ 4822984 w 6400800"/>
              <a:gd name="connsiteY4005" fmla="*/ 385286 h 514350"/>
              <a:gd name="connsiteX4006" fmla="*/ 4822984 w 6400800"/>
              <a:gd name="connsiteY4006" fmla="*/ 387191 h 514350"/>
              <a:gd name="connsiteX4007" fmla="*/ 4822984 w 6400800"/>
              <a:gd name="connsiteY4007" fmla="*/ 387191 h 514350"/>
              <a:gd name="connsiteX4008" fmla="*/ 4842987 w 6400800"/>
              <a:gd name="connsiteY4008" fmla="*/ 338614 h 514350"/>
              <a:gd name="connsiteX4009" fmla="*/ 4842987 w 6400800"/>
              <a:gd name="connsiteY4009" fmla="*/ 356711 h 514350"/>
              <a:gd name="connsiteX4010" fmla="*/ 4842987 w 6400800"/>
              <a:gd name="connsiteY4010" fmla="*/ 360521 h 514350"/>
              <a:gd name="connsiteX4011" fmla="*/ 4840129 w 6400800"/>
              <a:gd name="connsiteY4011" fmla="*/ 382429 h 514350"/>
              <a:gd name="connsiteX4012" fmla="*/ 4838224 w 6400800"/>
              <a:gd name="connsiteY4012" fmla="*/ 390049 h 514350"/>
              <a:gd name="connsiteX4013" fmla="*/ 4826794 w 6400800"/>
              <a:gd name="connsiteY4013" fmla="*/ 387191 h 514350"/>
              <a:gd name="connsiteX4014" fmla="*/ 4824889 w 6400800"/>
              <a:gd name="connsiteY4014" fmla="*/ 379571 h 514350"/>
              <a:gd name="connsiteX4015" fmla="*/ 4827747 w 6400800"/>
              <a:gd name="connsiteY4015" fmla="*/ 370999 h 514350"/>
              <a:gd name="connsiteX4016" fmla="*/ 4838224 w 6400800"/>
              <a:gd name="connsiteY4016" fmla="*/ 346234 h 514350"/>
              <a:gd name="connsiteX4017" fmla="*/ 4843939 w 6400800"/>
              <a:gd name="connsiteY4017" fmla="*/ 336709 h 514350"/>
              <a:gd name="connsiteX4018" fmla="*/ 4842987 w 6400800"/>
              <a:gd name="connsiteY4018" fmla="*/ 338614 h 514350"/>
              <a:gd name="connsiteX4019" fmla="*/ 4842987 w 6400800"/>
              <a:gd name="connsiteY4019" fmla="*/ 338614 h 514350"/>
              <a:gd name="connsiteX4020" fmla="*/ 4843939 w 6400800"/>
              <a:gd name="connsiteY4020" fmla="*/ 329089 h 514350"/>
              <a:gd name="connsiteX4021" fmla="*/ 4843939 w 6400800"/>
              <a:gd name="connsiteY4021" fmla="*/ 329089 h 514350"/>
              <a:gd name="connsiteX4022" fmla="*/ 4836319 w 6400800"/>
              <a:gd name="connsiteY4022" fmla="*/ 318611 h 514350"/>
              <a:gd name="connsiteX4023" fmla="*/ 4836319 w 6400800"/>
              <a:gd name="connsiteY4023" fmla="*/ 318611 h 514350"/>
              <a:gd name="connsiteX4024" fmla="*/ 4839176 w 6400800"/>
              <a:gd name="connsiteY4024" fmla="*/ 314801 h 514350"/>
              <a:gd name="connsiteX4025" fmla="*/ 4842987 w 6400800"/>
              <a:gd name="connsiteY4025" fmla="*/ 321469 h 514350"/>
              <a:gd name="connsiteX4026" fmla="*/ 4843939 w 6400800"/>
              <a:gd name="connsiteY4026" fmla="*/ 323374 h 514350"/>
              <a:gd name="connsiteX4027" fmla="*/ 4843939 w 6400800"/>
              <a:gd name="connsiteY4027" fmla="*/ 329089 h 514350"/>
              <a:gd name="connsiteX4028" fmla="*/ 4845844 w 6400800"/>
              <a:gd name="connsiteY4028" fmla="*/ 296704 h 514350"/>
              <a:gd name="connsiteX4029" fmla="*/ 4844891 w 6400800"/>
              <a:gd name="connsiteY4029" fmla="*/ 316706 h 514350"/>
              <a:gd name="connsiteX4030" fmla="*/ 4840129 w 6400800"/>
              <a:gd name="connsiteY4030" fmla="*/ 310039 h 514350"/>
              <a:gd name="connsiteX4031" fmla="*/ 4837272 w 6400800"/>
              <a:gd name="connsiteY4031" fmla="*/ 306229 h 514350"/>
              <a:gd name="connsiteX4032" fmla="*/ 4845844 w 6400800"/>
              <a:gd name="connsiteY4032" fmla="*/ 290989 h 514350"/>
              <a:gd name="connsiteX4033" fmla="*/ 4847749 w 6400800"/>
              <a:gd name="connsiteY4033" fmla="*/ 288131 h 514350"/>
              <a:gd name="connsiteX4034" fmla="*/ 4845844 w 6400800"/>
              <a:gd name="connsiteY4034" fmla="*/ 296704 h 514350"/>
              <a:gd name="connsiteX4035" fmla="*/ 4869656 w 6400800"/>
              <a:gd name="connsiteY4035" fmla="*/ 325279 h 514350"/>
              <a:gd name="connsiteX4036" fmla="*/ 4869656 w 6400800"/>
              <a:gd name="connsiteY4036" fmla="*/ 327184 h 514350"/>
              <a:gd name="connsiteX4037" fmla="*/ 4869656 w 6400800"/>
              <a:gd name="connsiteY4037" fmla="*/ 325279 h 514350"/>
              <a:gd name="connsiteX4038" fmla="*/ 4869656 w 6400800"/>
              <a:gd name="connsiteY4038" fmla="*/ 318611 h 514350"/>
              <a:gd name="connsiteX4039" fmla="*/ 4869656 w 6400800"/>
              <a:gd name="connsiteY4039" fmla="*/ 325279 h 514350"/>
              <a:gd name="connsiteX4040" fmla="*/ 4854416 w 6400800"/>
              <a:gd name="connsiteY4040" fmla="*/ 276701 h 514350"/>
              <a:gd name="connsiteX4041" fmla="*/ 4868704 w 6400800"/>
              <a:gd name="connsiteY4041" fmla="*/ 256699 h 514350"/>
              <a:gd name="connsiteX4042" fmla="*/ 4871562 w 6400800"/>
              <a:gd name="connsiteY4042" fmla="*/ 252889 h 514350"/>
              <a:gd name="connsiteX4043" fmla="*/ 4871562 w 6400800"/>
              <a:gd name="connsiteY4043" fmla="*/ 259556 h 514350"/>
              <a:gd name="connsiteX4044" fmla="*/ 4861084 w 6400800"/>
              <a:gd name="connsiteY4044" fmla="*/ 296704 h 514350"/>
              <a:gd name="connsiteX4045" fmla="*/ 4860131 w 6400800"/>
              <a:gd name="connsiteY4045" fmla="*/ 300514 h 514350"/>
              <a:gd name="connsiteX4046" fmla="*/ 4853464 w 6400800"/>
              <a:gd name="connsiteY4046" fmla="*/ 278606 h 514350"/>
              <a:gd name="connsiteX4047" fmla="*/ 4854416 w 6400800"/>
              <a:gd name="connsiteY4047" fmla="*/ 276701 h 514350"/>
              <a:gd name="connsiteX4048" fmla="*/ 4854416 w 6400800"/>
              <a:gd name="connsiteY4048" fmla="*/ 276701 h 514350"/>
              <a:gd name="connsiteX4049" fmla="*/ 4850606 w 6400800"/>
              <a:gd name="connsiteY4049" fmla="*/ 281464 h 514350"/>
              <a:gd name="connsiteX4050" fmla="*/ 4857274 w 6400800"/>
              <a:gd name="connsiteY4050" fmla="*/ 316706 h 514350"/>
              <a:gd name="connsiteX4051" fmla="*/ 4854416 w 6400800"/>
              <a:gd name="connsiteY4051" fmla="*/ 330041 h 514350"/>
              <a:gd name="connsiteX4052" fmla="*/ 4852512 w 6400800"/>
              <a:gd name="connsiteY4052" fmla="*/ 326231 h 514350"/>
              <a:gd name="connsiteX4053" fmla="*/ 4852512 w 6400800"/>
              <a:gd name="connsiteY4053" fmla="*/ 322421 h 514350"/>
              <a:gd name="connsiteX4054" fmla="*/ 4850606 w 6400800"/>
              <a:gd name="connsiteY4054" fmla="*/ 295751 h 514350"/>
              <a:gd name="connsiteX4055" fmla="*/ 4849654 w 6400800"/>
              <a:gd name="connsiteY4055" fmla="*/ 284321 h 514350"/>
              <a:gd name="connsiteX4056" fmla="*/ 4850606 w 6400800"/>
              <a:gd name="connsiteY4056" fmla="*/ 281464 h 514350"/>
              <a:gd name="connsiteX4057" fmla="*/ 4838224 w 6400800"/>
              <a:gd name="connsiteY4057" fmla="*/ 290036 h 514350"/>
              <a:gd name="connsiteX4058" fmla="*/ 4845844 w 6400800"/>
              <a:gd name="connsiteY4058" fmla="*/ 272891 h 514350"/>
              <a:gd name="connsiteX4059" fmla="*/ 4848701 w 6400800"/>
              <a:gd name="connsiteY4059" fmla="*/ 265271 h 514350"/>
              <a:gd name="connsiteX4060" fmla="*/ 4849654 w 6400800"/>
              <a:gd name="connsiteY4060" fmla="*/ 275749 h 514350"/>
              <a:gd name="connsiteX4061" fmla="*/ 4847749 w 6400800"/>
              <a:gd name="connsiteY4061" fmla="*/ 277654 h 514350"/>
              <a:gd name="connsiteX4062" fmla="*/ 4847749 w 6400800"/>
              <a:gd name="connsiteY4062" fmla="*/ 273844 h 514350"/>
              <a:gd name="connsiteX4063" fmla="*/ 4847749 w 6400800"/>
              <a:gd name="connsiteY4063" fmla="*/ 278606 h 514350"/>
              <a:gd name="connsiteX4064" fmla="*/ 4841081 w 6400800"/>
              <a:gd name="connsiteY4064" fmla="*/ 288131 h 514350"/>
              <a:gd name="connsiteX4065" fmla="*/ 4836319 w 6400800"/>
              <a:gd name="connsiteY4065" fmla="*/ 294799 h 514350"/>
              <a:gd name="connsiteX4066" fmla="*/ 4838224 w 6400800"/>
              <a:gd name="connsiteY4066" fmla="*/ 290036 h 514350"/>
              <a:gd name="connsiteX4067" fmla="*/ 4835366 w 6400800"/>
              <a:gd name="connsiteY4067" fmla="*/ 309086 h 514350"/>
              <a:gd name="connsiteX4068" fmla="*/ 4836319 w 6400800"/>
              <a:gd name="connsiteY4068" fmla="*/ 308134 h 514350"/>
              <a:gd name="connsiteX4069" fmla="*/ 4838224 w 6400800"/>
              <a:gd name="connsiteY4069" fmla="*/ 311944 h 514350"/>
              <a:gd name="connsiteX4070" fmla="*/ 4839176 w 6400800"/>
              <a:gd name="connsiteY4070" fmla="*/ 313849 h 514350"/>
              <a:gd name="connsiteX4071" fmla="*/ 4835366 w 6400800"/>
              <a:gd name="connsiteY4071" fmla="*/ 317659 h 514350"/>
              <a:gd name="connsiteX4072" fmla="*/ 4835366 w 6400800"/>
              <a:gd name="connsiteY4072" fmla="*/ 317659 h 514350"/>
              <a:gd name="connsiteX4073" fmla="*/ 4834414 w 6400800"/>
              <a:gd name="connsiteY4073" fmla="*/ 316706 h 514350"/>
              <a:gd name="connsiteX4074" fmla="*/ 4832509 w 6400800"/>
              <a:gd name="connsiteY4074" fmla="*/ 314801 h 514350"/>
              <a:gd name="connsiteX4075" fmla="*/ 4835366 w 6400800"/>
              <a:gd name="connsiteY4075" fmla="*/ 309086 h 514350"/>
              <a:gd name="connsiteX4076" fmla="*/ 4830604 w 6400800"/>
              <a:gd name="connsiteY4076" fmla="*/ 319564 h 514350"/>
              <a:gd name="connsiteX4077" fmla="*/ 4832509 w 6400800"/>
              <a:gd name="connsiteY4077" fmla="*/ 314801 h 514350"/>
              <a:gd name="connsiteX4078" fmla="*/ 4833462 w 6400800"/>
              <a:gd name="connsiteY4078" fmla="*/ 316706 h 514350"/>
              <a:gd name="connsiteX4079" fmla="*/ 4834414 w 6400800"/>
              <a:gd name="connsiteY4079" fmla="*/ 318611 h 514350"/>
              <a:gd name="connsiteX4080" fmla="*/ 4828699 w 6400800"/>
              <a:gd name="connsiteY4080" fmla="*/ 324326 h 514350"/>
              <a:gd name="connsiteX4081" fmla="*/ 4830604 w 6400800"/>
              <a:gd name="connsiteY4081" fmla="*/ 319564 h 514350"/>
              <a:gd name="connsiteX4082" fmla="*/ 4817269 w 6400800"/>
              <a:gd name="connsiteY4082" fmla="*/ 364331 h 514350"/>
              <a:gd name="connsiteX4083" fmla="*/ 4817269 w 6400800"/>
              <a:gd name="connsiteY4083" fmla="*/ 356711 h 514350"/>
              <a:gd name="connsiteX4084" fmla="*/ 4824889 w 6400800"/>
              <a:gd name="connsiteY4084" fmla="*/ 335756 h 514350"/>
              <a:gd name="connsiteX4085" fmla="*/ 4825841 w 6400800"/>
              <a:gd name="connsiteY4085" fmla="*/ 334804 h 514350"/>
              <a:gd name="connsiteX4086" fmla="*/ 4835366 w 6400800"/>
              <a:gd name="connsiteY4086" fmla="*/ 319564 h 514350"/>
              <a:gd name="connsiteX4087" fmla="*/ 4837272 w 6400800"/>
              <a:gd name="connsiteY4087" fmla="*/ 322421 h 514350"/>
              <a:gd name="connsiteX4088" fmla="*/ 4841081 w 6400800"/>
              <a:gd name="connsiteY4088" fmla="*/ 330994 h 514350"/>
              <a:gd name="connsiteX4089" fmla="*/ 4842987 w 6400800"/>
              <a:gd name="connsiteY4089" fmla="*/ 335756 h 514350"/>
              <a:gd name="connsiteX4090" fmla="*/ 4835366 w 6400800"/>
              <a:gd name="connsiteY4090" fmla="*/ 345281 h 514350"/>
              <a:gd name="connsiteX4091" fmla="*/ 4822984 w 6400800"/>
              <a:gd name="connsiteY4091" fmla="*/ 366236 h 514350"/>
              <a:gd name="connsiteX4092" fmla="*/ 4820126 w 6400800"/>
              <a:gd name="connsiteY4092" fmla="*/ 369094 h 514350"/>
              <a:gd name="connsiteX4093" fmla="*/ 4817269 w 6400800"/>
              <a:gd name="connsiteY4093" fmla="*/ 371951 h 514350"/>
              <a:gd name="connsiteX4094" fmla="*/ 4817269 w 6400800"/>
              <a:gd name="connsiteY4094" fmla="*/ 364331 h 514350"/>
              <a:gd name="connsiteX4095" fmla="*/ 4816316 w 6400800"/>
              <a:gd name="connsiteY4095" fmla="*/ 376714 h 514350"/>
              <a:gd name="connsiteX4096" fmla="*/ 4820126 w 6400800"/>
              <a:gd name="connsiteY4096" fmla="*/ 370046 h 514350"/>
              <a:gd name="connsiteX4097" fmla="*/ 4820126 w 6400800"/>
              <a:gd name="connsiteY4097" fmla="*/ 370046 h 514350"/>
              <a:gd name="connsiteX4098" fmla="*/ 4820126 w 6400800"/>
              <a:gd name="connsiteY4098" fmla="*/ 370046 h 514350"/>
              <a:gd name="connsiteX4099" fmla="*/ 4816316 w 6400800"/>
              <a:gd name="connsiteY4099" fmla="*/ 378619 h 514350"/>
              <a:gd name="connsiteX4100" fmla="*/ 4816316 w 6400800"/>
              <a:gd name="connsiteY4100" fmla="*/ 376714 h 514350"/>
              <a:gd name="connsiteX4101" fmla="*/ 4762024 w 6400800"/>
              <a:gd name="connsiteY4101" fmla="*/ 305276 h 514350"/>
              <a:gd name="connsiteX4102" fmla="*/ 4763929 w 6400800"/>
              <a:gd name="connsiteY4102" fmla="*/ 322421 h 514350"/>
              <a:gd name="connsiteX4103" fmla="*/ 4760119 w 6400800"/>
              <a:gd name="connsiteY4103" fmla="*/ 309086 h 514350"/>
              <a:gd name="connsiteX4104" fmla="*/ 4762024 w 6400800"/>
              <a:gd name="connsiteY4104" fmla="*/ 300514 h 514350"/>
              <a:gd name="connsiteX4105" fmla="*/ 4762024 w 6400800"/>
              <a:gd name="connsiteY4105" fmla="*/ 305276 h 514350"/>
              <a:gd name="connsiteX4106" fmla="*/ 4755356 w 6400800"/>
              <a:gd name="connsiteY4106" fmla="*/ 279559 h 514350"/>
              <a:gd name="connsiteX4107" fmla="*/ 4760119 w 6400800"/>
              <a:gd name="connsiteY4107" fmla="*/ 294799 h 514350"/>
              <a:gd name="connsiteX4108" fmla="*/ 4761072 w 6400800"/>
              <a:gd name="connsiteY4108" fmla="*/ 297656 h 514350"/>
              <a:gd name="connsiteX4109" fmla="*/ 4758214 w 6400800"/>
              <a:gd name="connsiteY4109" fmla="*/ 304324 h 514350"/>
              <a:gd name="connsiteX4110" fmla="*/ 4754404 w 6400800"/>
              <a:gd name="connsiteY4110" fmla="*/ 292894 h 514350"/>
              <a:gd name="connsiteX4111" fmla="*/ 4755356 w 6400800"/>
              <a:gd name="connsiteY4111" fmla="*/ 279559 h 514350"/>
              <a:gd name="connsiteX4112" fmla="*/ 4759166 w 6400800"/>
              <a:gd name="connsiteY4112" fmla="*/ 342424 h 514350"/>
              <a:gd name="connsiteX4113" fmla="*/ 4755356 w 6400800"/>
              <a:gd name="connsiteY4113" fmla="*/ 331946 h 514350"/>
              <a:gd name="connsiteX4114" fmla="*/ 4756309 w 6400800"/>
              <a:gd name="connsiteY4114" fmla="*/ 326231 h 514350"/>
              <a:gd name="connsiteX4115" fmla="*/ 4759166 w 6400800"/>
              <a:gd name="connsiteY4115" fmla="*/ 342424 h 514350"/>
              <a:gd name="connsiteX4116" fmla="*/ 4753451 w 6400800"/>
              <a:gd name="connsiteY4116" fmla="*/ 312896 h 514350"/>
              <a:gd name="connsiteX4117" fmla="*/ 4754404 w 6400800"/>
              <a:gd name="connsiteY4117" fmla="*/ 315754 h 514350"/>
              <a:gd name="connsiteX4118" fmla="*/ 4753451 w 6400800"/>
              <a:gd name="connsiteY4118" fmla="*/ 317659 h 514350"/>
              <a:gd name="connsiteX4119" fmla="*/ 4753451 w 6400800"/>
              <a:gd name="connsiteY4119" fmla="*/ 312896 h 514350"/>
              <a:gd name="connsiteX4120" fmla="*/ 4755356 w 6400800"/>
              <a:gd name="connsiteY4120" fmla="*/ 373856 h 514350"/>
              <a:gd name="connsiteX4121" fmla="*/ 4756309 w 6400800"/>
              <a:gd name="connsiteY4121" fmla="*/ 375761 h 514350"/>
              <a:gd name="connsiteX4122" fmla="*/ 4754404 w 6400800"/>
              <a:gd name="connsiteY4122" fmla="*/ 379571 h 514350"/>
              <a:gd name="connsiteX4123" fmla="*/ 4752499 w 6400800"/>
              <a:gd name="connsiteY4123" fmla="*/ 379571 h 514350"/>
              <a:gd name="connsiteX4124" fmla="*/ 4755356 w 6400800"/>
              <a:gd name="connsiteY4124" fmla="*/ 373856 h 514350"/>
              <a:gd name="connsiteX4125" fmla="*/ 4748689 w 6400800"/>
              <a:gd name="connsiteY4125" fmla="*/ 291941 h 514350"/>
              <a:gd name="connsiteX4126" fmla="*/ 4746784 w 6400800"/>
              <a:gd name="connsiteY4126" fmla="*/ 303371 h 514350"/>
              <a:gd name="connsiteX4127" fmla="*/ 4746784 w 6400800"/>
              <a:gd name="connsiteY4127" fmla="*/ 303371 h 514350"/>
              <a:gd name="connsiteX4128" fmla="*/ 4746784 w 6400800"/>
              <a:gd name="connsiteY4128" fmla="*/ 299561 h 514350"/>
              <a:gd name="connsiteX4129" fmla="*/ 4748689 w 6400800"/>
              <a:gd name="connsiteY4129" fmla="*/ 291941 h 514350"/>
              <a:gd name="connsiteX4130" fmla="*/ 4738212 w 6400800"/>
              <a:gd name="connsiteY4130" fmla="*/ 327184 h 514350"/>
              <a:gd name="connsiteX4131" fmla="*/ 4737259 w 6400800"/>
              <a:gd name="connsiteY4131" fmla="*/ 341471 h 514350"/>
              <a:gd name="connsiteX4132" fmla="*/ 4736306 w 6400800"/>
              <a:gd name="connsiteY4132" fmla="*/ 336709 h 514350"/>
              <a:gd name="connsiteX4133" fmla="*/ 4738212 w 6400800"/>
              <a:gd name="connsiteY4133" fmla="*/ 327184 h 514350"/>
              <a:gd name="connsiteX4134" fmla="*/ 4720114 w 6400800"/>
              <a:gd name="connsiteY4134" fmla="*/ 261461 h 514350"/>
              <a:gd name="connsiteX4135" fmla="*/ 4720114 w 6400800"/>
              <a:gd name="connsiteY4135" fmla="*/ 261461 h 514350"/>
              <a:gd name="connsiteX4136" fmla="*/ 4729639 w 6400800"/>
              <a:gd name="connsiteY4136" fmla="*/ 290989 h 514350"/>
              <a:gd name="connsiteX4137" fmla="*/ 4731544 w 6400800"/>
              <a:gd name="connsiteY4137" fmla="*/ 296704 h 514350"/>
              <a:gd name="connsiteX4138" fmla="*/ 4727734 w 6400800"/>
              <a:gd name="connsiteY4138" fmla="*/ 308134 h 514350"/>
              <a:gd name="connsiteX4139" fmla="*/ 4723924 w 6400800"/>
              <a:gd name="connsiteY4139" fmla="*/ 295751 h 514350"/>
              <a:gd name="connsiteX4140" fmla="*/ 4718209 w 6400800"/>
              <a:gd name="connsiteY4140" fmla="*/ 276701 h 514350"/>
              <a:gd name="connsiteX4141" fmla="*/ 4720114 w 6400800"/>
              <a:gd name="connsiteY4141" fmla="*/ 261461 h 514350"/>
              <a:gd name="connsiteX4142" fmla="*/ 4709637 w 6400800"/>
              <a:gd name="connsiteY4142" fmla="*/ 324326 h 514350"/>
              <a:gd name="connsiteX4143" fmla="*/ 4713447 w 6400800"/>
              <a:gd name="connsiteY4143" fmla="*/ 301466 h 514350"/>
              <a:gd name="connsiteX4144" fmla="*/ 4719162 w 6400800"/>
              <a:gd name="connsiteY4144" fmla="*/ 331946 h 514350"/>
              <a:gd name="connsiteX4145" fmla="*/ 4715351 w 6400800"/>
              <a:gd name="connsiteY4145" fmla="*/ 343376 h 514350"/>
              <a:gd name="connsiteX4146" fmla="*/ 4715351 w 6400800"/>
              <a:gd name="connsiteY4146" fmla="*/ 343376 h 514350"/>
              <a:gd name="connsiteX4147" fmla="*/ 4707731 w 6400800"/>
              <a:gd name="connsiteY4147" fmla="*/ 332899 h 514350"/>
              <a:gd name="connsiteX4148" fmla="*/ 4709637 w 6400800"/>
              <a:gd name="connsiteY4148" fmla="*/ 324326 h 514350"/>
              <a:gd name="connsiteX4149" fmla="*/ 4703922 w 6400800"/>
              <a:gd name="connsiteY4149" fmla="*/ 355759 h 514350"/>
              <a:gd name="connsiteX4150" fmla="*/ 4705826 w 6400800"/>
              <a:gd name="connsiteY4150" fmla="*/ 360521 h 514350"/>
              <a:gd name="connsiteX4151" fmla="*/ 4708684 w 6400800"/>
              <a:gd name="connsiteY4151" fmla="*/ 369094 h 514350"/>
              <a:gd name="connsiteX4152" fmla="*/ 4704874 w 6400800"/>
              <a:gd name="connsiteY4152" fmla="*/ 377666 h 514350"/>
              <a:gd name="connsiteX4153" fmla="*/ 4704874 w 6400800"/>
              <a:gd name="connsiteY4153" fmla="*/ 376714 h 514350"/>
              <a:gd name="connsiteX4154" fmla="*/ 4702016 w 6400800"/>
              <a:gd name="connsiteY4154" fmla="*/ 371951 h 514350"/>
              <a:gd name="connsiteX4155" fmla="*/ 4703922 w 6400800"/>
              <a:gd name="connsiteY4155" fmla="*/ 355759 h 514350"/>
              <a:gd name="connsiteX4156" fmla="*/ 4682966 w 6400800"/>
              <a:gd name="connsiteY4156" fmla="*/ 380524 h 514350"/>
              <a:gd name="connsiteX4157" fmla="*/ 4680109 w 6400800"/>
              <a:gd name="connsiteY4157" fmla="*/ 392906 h 514350"/>
              <a:gd name="connsiteX4158" fmla="*/ 4676299 w 6400800"/>
              <a:gd name="connsiteY4158" fmla="*/ 393859 h 514350"/>
              <a:gd name="connsiteX4159" fmla="*/ 4675347 w 6400800"/>
              <a:gd name="connsiteY4159" fmla="*/ 388144 h 514350"/>
              <a:gd name="connsiteX4160" fmla="*/ 4682966 w 6400800"/>
              <a:gd name="connsiteY4160" fmla="*/ 378619 h 514350"/>
              <a:gd name="connsiteX4161" fmla="*/ 4682966 w 6400800"/>
              <a:gd name="connsiteY4161" fmla="*/ 380524 h 514350"/>
              <a:gd name="connsiteX4162" fmla="*/ 4672489 w 6400800"/>
              <a:gd name="connsiteY4162" fmla="*/ 361474 h 514350"/>
              <a:gd name="connsiteX4163" fmla="*/ 4679156 w 6400800"/>
              <a:gd name="connsiteY4163" fmla="*/ 373856 h 514350"/>
              <a:gd name="connsiteX4164" fmla="*/ 4672489 w 6400800"/>
              <a:gd name="connsiteY4164" fmla="*/ 379571 h 514350"/>
              <a:gd name="connsiteX4165" fmla="*/ 4671537 w 6400800"/>
              <a:gd name="connsiteY4165" fmla="*/ 376714 h 514350"/>
              <a:gd name="connsiteX4166" fmla="*/ 4670584 w 6400800"/>
              <a:gd name="connsiteY4166" fmla="*/ 370999 h 514350"/>
              <a:gd name="connsiteX4167" fmla="*/ 4672489 w 6400800"/>
              <a:gd name="connsiteY4167" fmla="*/ 361474 h 514350"/>
              <a:gd name="connsiteX4168" fmla="*/ 4661059 w 6400800"/>
              <a:gd name="connsiteY4168" fmla="*/ 265271 h 514350"/>
              <a:gd name="connsiteX4169" fmla="*/ 4663916 w 6400800"/>
              <a:gd name="connsiteY4169" fmla="*/ 252889 h 514350"/>
              <a:gd name="connsiteX4170" fmla="*/ 4669631 w 6400800"/>
              <a:gd name="connsiteY4170" fmla="*/ 237649 h 514350"/>
              <a:gd name="connsiteX4171" fmla="*/ 4669631 w 6400800"/>
              <a:gd name="connsiteY4171" fmla="*/ 242411 h 514350"/>
              <a:gd name="connsiteX4172" fmla="*/ 4661059 w 6400800"/>
              <a:gd name="connsiteY4172" fmla="*/ 269081 h 514350"/>
              <a:gd name="connsiteX4173" fmla="*/ 4661059 w 6400800"/>
              <a:gd name="connsiteY4173" fmla="*/ 265271 h 514350"/>
              <a:gd name="connsiteX4174" fmla="*/ 4645819 w 6400800"/>
              <a:gd name="connsiteY4174" fmla="*/ 278606 h 514350"/>
              <a:gd name="connsiteX4175" fmla="*/ 4648676 w 6400800"/>
              <a:gd name="connsiteY4175" fmla="*/ 260509 h 514350"/>
              <a:gd name="connsiteX4176" fmla="*/ 4650581 w 6400800"/>
              <a:gd name="connsiteY4176" fmla="*/ 250984 h 514350"/>
              <a:gd name="connsiteX4177" fmla="*/ 4650581 w 6400800"/>
              <a:gd name="connsiteY4177" fmla="*/ 251936 h 514350"/>
              <a:gd name="connsiteX4178" fmla="*/ 4652487 w 6400800"/>
              <a:gd name="connsiteY4178" fmla="*/ 265271 h 514350"/>
              <a:gd name="connsiteX4179" fmla="*/ 4652487 w 6400800"/>
              <a:gd name="connsiteY4179" fmla="*/ 270034 h 514350"/>
              <a:gd name="connsiteX4180" fmla="*/ 4650581 w 6400800"/>
              <a:gd name="connsiteY4180" fmla="*/ 278606 h 514350"/>
              <a:gd name="connsiteX4181" fmla="*/ 4648676 w 6400800"/>
              <a:gd name="connsiteY4181" fmla="*/ 290989 h 514350"/>
              <a:gd name="connsiteX4182" fmla="*/ 4645819 w 6400800"/>
              <a:gd name="connsiteY4182" fmla="*/ 278606 h 514350"/>
              <a:gd name="connsiteX4183" fmla="*/ 4645819 w 6400800"/>
              <a:gd name="connsiteY4183" fmla="*/ 278606 h 514350"/>
              <a:gd name="connsiteX4184" fmla="*/ 4642962 w 6400800"/>
              <a:gd name="connsiteY4184" fmla="*/ 293846 h 514350"/>
              <a:gd name="connsiteX4185" fmla="*/ 4644866 w 6400800"/>
              <a:gd name="connsiteY4185" fmla="*/ 302419 h 514350"/>
              <a:gd name="connsiteX4186" fmla="*/ 4645819 w 6400800"/>
              <a:gd name="connsiteY4186" fmla="*/ 309086 h 514350"/>
              <a:gd name="connsiteX4187" fmla="*/ 4645819 w 6400800"/>
              <a:gd name="connsiteY4187" fmla="*/ 309086 h 514350"/>
              <a:gd name="connsiteX4188" fmla="*/ 4642962 w 6400800"/>
              <a:gd name="connsiteY4188" fmla="*/ 306229 h 514350"/>
              <a:gd name="connsiteX4189" fmla="*/ 4642009 w 6400800"/>
              <a:gd name="connsiteY4189" fmla="*/ 299561 h 514350"/>
              <a:gd name="connsiteX4190" fmla="*/ 4642962 w 6400800"/>
              <a:gd name="connsiteY4190" fmla="*/ 293846 h 514350"/>
              <a:gd name="connsiteX4191" fmla="*/ 4595337 w 6400800"/>
              <a:gd name="connsiteY4191" fmla="*/ 280511 h 514350"/>
              <a:gd name="connsiteX4192" fmla="*/ 4598194 w 6400800"/>
              <a:gd name="connsiteY4192" fmla="*/ 293846 h 514350"/>
              <a:gd name="connsiteX4193" fmla="*/ 4598194 w 6400800"/>
              <a:gd name="connsiteY4193" fmla="*/ 300514 h 514350"/>
              <a:gd name="connsiteX4194" fmla="*/ 4598194 w 6400800"/>
              <a:gd name="connsiteY4194" fmla="*/ 311944 h 514350"/>
              <a:gd name="connsiteX4195" fmla="*/ 4596289 w 6400800"/>
              <a:gd name="connsiteY4195" fmla="*/ 319564 h 514350"/>
              <a:gd name="connsiteX4196" fmla="*/ 4593431 w 6400800"/>
              <a:gd name="connsiteY4196" fmla="*/ 311944 h 514350"/>
              <a:gd name="connsiteX4197" fmla="*/ 4593431 w 6400800"/>
              <a:gd name="connsiteY4197" fmla="*/ 305276 h 514350"/>
              <a:gd name="connsiteX4198" fmla="*/ 4593431 w 6400800"/>
              <a:gd name="connsiteY4198" fmla="*/ 286226 h 514350"/>
              <a:gd name="connsiteX4199" fmla="*/ 4595337 w 6400800"/>
              <a:gd name="connsiteY4199" fmla="*/ 280511 h 514350"/>
              <a:gd name="connsiteX4200" fmla="*/ 4595337 w 6400800"/>
              <a:gd name="connsiteY4200" fmla="*/ 280511 h 514350"/>
              <a:gd name="connsiteX4201" fmla="*/ 4595337 w 6400800"/>
              <a:gd name="connsiteY4201" fmla="*/ 277654 h 514350"/>
              <a:gd name="connsiteX4202" fmla="*/ 4593431 w 6400800"/>
              <a:gd name="connsiteY4202" fmla="*/ 279559 h 514350"/>
              <a:gd name="connsiteX4203" fmla="*/ 4592479 w 6400800"/>
              <a:gd name="connsiteY4203" fmla="*/ 280511 h 514350"/>
              <a:gd name="connsiteX4204" fmla="*/ 4592479 w 6400800"/>
              <a:gd name="connsiteY4204" fmla="*/ 263366 h 514350"/>
              <a:gd name="connsiteX4205" fmla="*/ 4595337 w 6400800"/>
              <a:gd name="connsiteY4205" fmla="*/ 277654 h 514350"/>
              <a:gd name="connsiteX4206" fmla="*/ 4576287 w 6400800"/>
              <a:gd name="connsiteY4206" fmla="*/ 253841 h 514350"/>
              <a:gd name="connsiteX4207" fmla="*/ 4575334 w 6400800"/>
              <a:gd name="connsiteY4207" fmla="*/ 273844 h 514350"/>
              <a:gd name="connsiteX4208" fmla="*/ 4569619 w 6400800"/>
              <a:gd name="connsiteY4208" fmla="*/ 262414 h 514350"/>
              <a:gd name="connsiteX4209" fmla="*/ 4576287 w 6400800"/>
              <a:gd name="connsiteY4209" fmla="*/ 253841 h 514350"/>
              <a:gd name="connsiteX4210" fmla="*/ 4566762 w 6400800"/>
              <a:gd name="connsiteY4210" fmla="*/ 268129 h 514350"/>
              <a:gd name="connsiteX4211" fmla="*/ 4566762 w 6400800"/>
              <a:gd name="connsiteY4211" fmla="*/ 268129 h 514350"/>
              <a:gd name="connsiteX4212" fmla="*/ 4571524 w 6400800"/>
              <a:gd name="connsiteY4212" fmla="*/ 284321 h 514350"/>
              <a:gd name="connsiteX4213" fmla="*/ 4574381 w 6400800"/>
              <a:gd name="connsiteY4213" fmla="*/ 296704 h 514350"/>
              <a:gd name="connsiteX4214" fmla="*/ 4574381 w 6400800"/>
              <a:gd name="connsiteY4214" fmla="*/ 301466 h 514350"/>
              <a:gd name="connsiteX4215" fmla="*/ 4568666 w 6400800"/>
              <a:gd name="connsiteY4215" fmla="*/ 289084 h 514350"/>
              <a:gd name="connsiteX4216" fmla="*/ 4574381 w 6400800"/>
              <a:gd name="connsiteY4216" fmla="*/ 309086 h 514350"/>
              <a:gd name="connsiteX4217" fmla="*/ 4571524 w 6400800"/>
              <a:gd name="connsiteY4217" fmla="*/ 314801 h 514350"/>
              <a:gd name="connsiteX4218" fmla="*/ 4571524 w 6400800"/>
              <a:gd name="connsiteY4218" fmla="*/ 315754 h 514350"/>
              <a:gd name="connsiteX4219" fmla="*/ 4564856 w 6400800"/>
              <a:gd name="connsiteY4219" fmla="*/ 271939 h 514350"/>
              <a:gd name="connsiteX4220" fmla="*/ 4566762 w 6400800"/>
              <a:gd name="connsiteY4220" fmla="*/ 268129 h 514350"/>
              <a:gd name="connsiteX4221" fmla="*/ 4560094 w 6400800"/>
              <a:gd name="connsiteY4221" fmla="*/ 254794 h 514350"/>
              <a:gd name="connsiteX4222" fmla="*/ 4562951 w 6400800"/>
              <a:gd name="connsiteY4222" fmla="*/ 260509 h 514350"/>
              <a:gd name="connsiteX4223" fmla="*/ 4561047 w 6400800"/>
              <a:gd name="connsiteY4223" fmla="*/ 263366 h 514350"/>
              <a:gd name="connsiteX4224" fmla="*/ 4557237 w 6400800"/>
              <a:gd name="connsiteY4224" fmla="*/ 268129 h 514350"/>
              <a:gd name="connsiteX4225" fmla="*/ 4560094 w 6400800"/>
              <a:gd name="connsiteY4225" fmla="*/ 254794 h 514350"/>
              <a:gd name="connsiteX4226" fmla="*/ 4548664 w 6400800"/>
              <a:gd name="connsiteY4226" fmla="*/ 317659 h 514350"/>
              <a:gd name="connsiteX4227" fmla="*/ 4557237 w 6400800"/>
              <a:gd name="connsiteY4227" fmla="*/ 290036 h 514350"/>
              <a:gd name="connsiteX4228" fmla="*/ 4562951 w 6400800"/>
              <a:gd name="connsiteY4228" fmla="*/ 275749 h 514350"/>
              <a:gd name="connsiteX4229" fmla="*/ 4560094 w 6400800"/>
              <a:gd name="connsiteY4229" fmla="*/ 318611 h 514350"/>
              <a:gd name="connsiteX4230" fmla="*/ 4555331 w 6400800"/>
              <a:gd name="connsiteY4230" fmla="*/ 310991 h 514350"/>
              <a:gd name="connsiteX4231" fmla="*/ 4560094 w 6400800"/>
              <a:gd name="connsiteY4231" fmla="*/ 321469 h 514350"/>
              <a:gd name="connsiteX4232" fmla="*/ 4560094 w 6400800"/>
              <a:gd name="connsiteY4232" fmla="*/ 321469 h 514350"/>
              <a:gd name="connsiteX4233" fmla="*/ 4559141 w 6400800"/>
              <a:gd name="connsiteY4233" fmla="*/ 342424 h 514350"/>
              <a:gd name="connsiteX4234" fmla="*/ 4555331 w 6400800"/>
              <a:gd name="connsiteY4234" fmla="*/ 352901 h 514350"/>
              <a:gd name="connsiteX4235" fmla="*/ 4552474 w 6400800"/>
              <a:gd name="connsiteY4235" fmla="*/ 361474 h 514350"/>
              <a:gd name="connsiteX4236" fmla="*/ 4547712 w 6400800"/>
              <a:gd name="connsiteY4236" fmla="*/ 343376 h 514350"/>
              <a:gd name="connsiteX4237" fmla="*/ 4547712 w 6400800"/>
              <a:gd name="connsiteY4237" fmla="*/ 328136 h 514350"/>
              <a:gd name="connsiteX4238" fmla="*/ 4545806 w 6400800"/>
              <a:gd name="connsiteY4238" fmla="*/ 338614 h 514350"/>
              <a:gd name="connsiteX4239" fmla="*/ 4545806 w 6400800"/>
              <a:gd name="connsiteY4239" fmla="*/ 337661 h 514350"/>
              <a:gd name="connsiteX4240" fmla="*/ 4544854 w 6400800"/>
              <a:gd name="connsiteY4240" fmla="*/ 335756 h 514350"/>
              <a:gd name="connsiteX4241" fmla="*/ 4548664 w 6400800"/>
              <a:gd name="connsiteY4241" fmla="*/ 317659 h 514350"/>
              <a:gd name="connsiteX4242" fmla="*/ 4457224 w 6400800"/>
              <a:gd name="connsiteY4242" fmla="*/ 306229 h 514350"/>
              <a:gd name="connsiteX4243" fmla="*/ 4457224 w 6400800"/>
              <a:gd name="connsiteY4243" fmla="*/ 306229 h 514350"/>
              <a:gd name="connsiteX4244" fmla="*/ 4457224 w 6400800"/>
              <a:gd name="connsiteY4244" fmla="*/ 304324 h 514350"/>
              <a:gd name="connsiteX4245" fmla="*/ 4457224 w 6400800"/>
              <a:gd name="connsiteY4245" fmla="*/ 306229 h 514350"/>
              <a:gd name="connsiteX4246" fmla="*/ 4478179 w 6400800"/>
              <a:gd name="connsiteY4246" fmla="*/ 359569 h 514350"/>
              <a:gd name="connsiteX4247" fmla="*/ 4476274 w 6400800"/>
              <a:gd name="connsiteY4247" fmla="*/ 339566 h 514350"/>
              <a:gd name="connsiteX4248" fmla="*/ 4476274 w 6400800"/>
              <a:gd name="connsiteY4248" fmla="*/ 336709 h 514350"/>
              <a:gd name="connsiteX4249" fmla="*/ 4483894 w 6400800"/>
              <a:gd name="connsiteY4249" fmla="*/ 347186 h 514350"/>
              <a:gd name="connsiteX4250" fmla="*/ 4478179 w 6400800"/>
              <a:gd name="connsiteY4250" fmla="*/ 359569 h 514350"/>
              <a:gd name="connsiteX4251" fmla="*/ 4497229 w 6400800"/>
              <a:gd name="connsiteY4251" fmla="*/ 371951 h 514350"/>
              <a:gd name="connsiteX4252" fmla="*/ 4497229 w 6400800"/>
              <a:gd name="connsiteY4252" fmla="*/ 367189 h 514350"/>
              <a:gd name="connsiteX4253" fmla="*/ 4498181 w 6400800"/>
              <a:gd name="connsiteY4253" fmla="*/ 370046 h 514350"/>
              <a:gd name="connsiteX4254" fmla="*/ 4497229 w 6400800"/>
              <a:gd name="connsiteY4254" fmla="*/ 371951 h 514350"/>
              <a:gd name="connsiteX4255" fmla="*/ 4504849 w 6400800"/>
              <a:gd name="connsiteY4255" fmla="*/ 322421 h 514350"/>
              <a:gd name="connsiteX4256" fmla="*/ 4504849 w 6400800"/>
              <a:gd name="connsiteY4256" fmla="*/ 330994 h 514350"/>
              <a:gd name="connsiteX4257" fmla="*/ 4501991 w 6400800"/>
              <a:gd name="connsiteY4257" fmla="*/ 341471 h 514350"/>
              <a:gd name="connsiteX4258" fmla="*/ 4501039 w 6400800"/>
              <a:gd name="connsiteY4258" fmla="*/ 348139 h 514350"/>
              <a:gd name="connsiteX4259" fmla="*/ 4499134 w 6400800"/>
              <a:gd name="connsiteY4259" fmla="*/ 345281 h 514350"/>
              <a:gd name="connsiteX4260" fmla="*/ 4498181 w 6400800"/>
              <a:gd name="connsiteY4260" fmla="*/ 342424 h 514350"/>
              <a:gd name="connsiteX4261" fmla="*/ 4501991 w 6400800"/>
              <a:gd name="connsiteY4261" fmla="*/ 326231 h 514350"/>
              <a:gd name="connsiteX4262" fmla="*/ 4506754 w 6400800"/>
              <a:gd name="connsiteY4262" fmla="*/ 310991 h 514350"/>
              <a:gd name="connsiteX4263" fmla="*/ 4504849 w 6400800"/>
              <a:gd name="connsiteY4263" fmla="*/ 322421 h 514350"/>
              <a:gd name="connsiteX4264" fmla="*/ 4462939 w 6400800"/>
              <a:gd name="connsiteY4264" fmla="*/ 250984 h 514350"/>
              <a:gd name="connsiteX4265" fmla="*/ 4470559 w 6400800"/>
              <a:gd name="connsiteY4265" fmla="*/ 226219 h 514350"/>
              <a:gd name="connsiteX4266" fmla="*/ 4474369 w 6400800"/>
              <a:gd name="connsiteY4266" fmla="*/ 231934 h 514350"/>
              <a:gd name="connsiteX4267" fmla="*/ 4479131 w 6400800"/>
              <a:gd name="connsiteY4267" fmla="*/ 238601 h 514350"/>
              <a:gd name="connsiteX4268" fmla="*/ 4483894 w 6400800"/>
              <a:gd name="connsiteY4268" fmla="*/ 248126 h 514350"/>
              <a:gd name="connsiteX4269" fmla="*/ 4489609 w 6400800"/>
              <a:gd name="connsiteY4269" fmla="*/ 260509 h 514350"/>
              <a:gd name="connsiteX4270" fmla="*/ 4495324 w 6400800"/>
              <a:gd name="connsiteY4270" fmla="*/ 275749 h 514350"/>
              <a:gd name="connsiteX4271" fmla="*/ 4501039 w 6400800"/>
              <a:gd name="connsiteY4271" fmla="*/ 293846 h 514350"/>
              <a:gd name="connsiteX4272" fmla="*/ 4503897 w 6400800"/>
              <a:gd name="connsiteY4272" fmla="*/ 303371 h 514350"/>
              <a:gd name="connsiteX4273" fmla="*/ 4497229 w 6400800"/>
              <a:gd name="connsiteY4273" fmla="*/ 317659 h 514350"/>
              <a:gd name="connsiteX4274" fmla="*/ 4493419 w 6400800"/>
              <a:gd name="connsiteY4274" fmla="*/ 326231 h 514350"/>
              <a:gd name="connsiteX4275" fmla="*/ 4488656 w 6400800"/>
              <a:gd name="connsiteY4275" fmla="*/ 280511 h 514350"/>
              <a:gd name="connsiteX4276" fmla="*/ 4487704 w 6400800"/>
              <a:gd name="connsiteY4276" fmla="*/ 319564 h 514350"/>
              <a:gd name="connsiteX4277" fmla="*/ 4483894 w 6400800"/>
              <a:gd name="connsiteY4277" fmla="*/ 311944 h 514350"/>
              <a:gd name="connsiteX4278" fmla="*/ 4473416 w 6400800"/>
              <a:gd name="connsiteY4278" fmla="*/ 289084 h 514350"/>
              <a:gd name="connsiteX4279" fmla="*/ 4481037 w 6400800"/>
              <a:gd name="connsiteY4279" fmla="*/ 312896 h 514350"/>
              <a:gd name="connsiteX4280" fmla="*/ 4486751 w 6400800"/>
              <a:gd name="connsiteY4280" fmla="*/ 330041 h 514350"/>
              <a:gd name="connsiteX4281" fmla="*/ 4484847 w 6400800"/>
              <a:gd name="connsiteY4281" fmla="*/ 328136 h 514350"/>
              <a:gd name="connsiteX4282" fmla="*/ 4475322 w 6400800"/>
              <a:gd name="connsiteY4282" fmla="*/ 318611 h 514350"/>
              <a:gd name="connsiteX4283" fmla="*/ 4473416 w 6400800"/>
              <a:gd name="connsiteY4283" fmla="*/ 304324 h 514350"/>
              <a:gd name="connsiteX4284" fmla="*/ 4468654 w 6400800"/>
              <a:gd name="connsiteY4284" fmla="*/ 278606 h 514350"/>
              <a:gd name="connsiteX4285" fmla="*/ 4477226 w 6400800"/>
              <a:gd name="connsiteY4285" fmla="*/ 256699 h 514350"/>
              <a:gd name="connsiteX4286" fmla="*/ 4466749 w 6400800"/>
              <a:gd name="connsiteY4286" fmla="*/ 273844 h 514350"/>
              <a:gd name="connsiteX4287" fmla="*/ 4462939 w 6400800"/>
              <a:gd name="connsiteY4287" fmla="*/ 258604 h 514350"/>
              <a:gd name="connsiteX4288" fmla="*/ 4462939 w 6400800"/>
              <a:gd name="connsiteY4288" fmla="*/ 256699 h 514350"/>
              <a:gd name="connsiteX4289" fmla="*/ 4462939 w 6400800"/>
              <a:gd name="connsiteY4289" fmla="*/ 250984 h 514350"/>
              <a:gd name="connsiteX4290" fmla="*/ 4461034 w 6400800"/>
              <a:gd name="connsiteY4290" fmla="*/ 255746 h 514350"/>
              <a:gd name="connsiteX4291" fmla="*/ 4461034 w 6400800"/>
              <a:gd name="connsiteY4291" fmla="*/ 255746 h 514350"/>
              <a:gd name="connsiteX4292" fmla="*/ 4461034 w 6400800"/>
              <a:gd name="connsiteY4292" fmla="*/ 255746 h 514350"/>
              <a:gd name="connsiteX4293" fmla="*/ 4461034 w 6400800"/>
              <a:gd name="connsiteY4293" fmla="*/ 255746 h 514350"/>
              <a:gd name="connsiteX4294" fmla="*/ 4455319 w 6400800"/>
              <a:gd name="connsiteY4294" fmla="*/ 274796 h 514350"/>
              <a:gd name="connsiteX4295" fmla="*/ 4457224 w 6400800"/>
              <a:gd name="connsiteY4295" fmla="*/ 268129 h 514350"/>
              <a:gd name="connsiteX4296" fmla="*/ 4457224 w 6400800"/>
              <a:gd name="connsiteY4296" fmla="*/ 273844 h 514350"/>
              <a:gd name="connsiteX4297" fmla="*/ 4458176 w 6400800"/>
              <a:gd name="connsiteY4297" fmla="*/ 284321 h 514350"/>
              <a:gd name="connsiteX4298" fmla="*/ 4454366 w 6400800"/>
              <a:gd name="connsiteY4298" fmla="*/ 292894 h 514350"/>
              <a:gd name="connsiteX4299" fmla="*/ 4455319 w 6400800"/>
              <a:gd name="connsiteY4299" fmla="*/ 274796 h 514350"/>
              <a:gd name="connsiteX4300" fmla="*/ 4449604 w 6400800"/>
              <a:gd name="connsiteY4300" fmla="*/ 361474 h 514350"/>
              <a:gd name="connsiteX4301" fmla="*/ 4451509 w 6400800"/>
              <a:gd name="connsiteY4301" fmla="*/ 339566 h 514350"/>
              <a:gd name="connsiteX4302" fmla="*/ 4453414 w 6400800"/>
              <a:gd name="connsiteY4302" fmla="*/ 343376 h 514350"/>
              <a:gd name="connsiteX4303" fmla="*/ 4453414 w 6400800"/>
              <a:gd name="connsiteY4303" fmla="*/ 344329 h 514350"/>
              <a:gd name="connsiteX4304" fmla="*/ 4453414 w 6400800"/>
              <a:gd name="connsiteY4304" fmla="*/ 344329 h 514350"/>
              <a:gd name="connsiteX4305" fmla="*/ 4451509 w 6400800"/>
              <a:gd name="connsiteY4305" fmla="*/ 366236 h 514350"/>
              <a:gd name="connsiteX4306" fmla="*/ 4448651 w 6400800"/>
              <a:gd name="connsiteY4306" fmla="*/ 388144 h 514350"/>
              <a:gd name="connsiteX4307" fmla="*/ 4446747 w 6400800"/>
              <a:gd name="connsiteY4307" fmla="*/ 386239 h 514350"/>
              <a:gd name="connsiteX4308" fmla="*/ 4449604 w 6400800"/>
              <a:gd name="connsiteY4308" fmla="*/ 361474 h 514350"/>
              <a:gd name="connsiteX4309" fmla="*/ 4386739 w 6400800"/>
              <a:gd name="connsiteY4309" fmla="*/ 331946 h 514350"/>
              <a:gd name="connsiteX4310" fmla="*/ 4390549 w 6400800"/>
              <a:gd name="connsiteY4310" fmla="*/ 335756 h 514350"/>
              <a:gd name="connsiteX4311" fmla="*/ 4390549 w 6400800"/>
              <a:gd name="connsiteY4311" fmla="*/ 342424 h 514350"/>
              <a:gd name="connsiteX4312" fmla="*/ 4386739 w 6400800"/>
              <a:gd name="connsiteY4312" fmla="*/ 347186 h 514350"/>
              <a:gd name="connsiteX4313" fmla="*/ 4386739 w 6400800"/>
              <a:gd name="connsiteY4313" fmla="*/ 331946 h 514350"/>
              <a:gd name="connsiteX4314" fmla="*/ 4389597 w 6400800"/>
              <a:gd name="connsiteY4314" fmla="*/ 376714 h 514350"/>
              <a:gd name="connsiteX4315" fmla="*/ 4388644 w 6400800"/>
              <a:gd name="connsiteY4315" fmla="*/ 375761 h 514350"/>
              <a:gd name="connsiteX4316" fmla="*/ 4387691 w 6400800"/>
              <a:gd name="connsiteY4316" fmla="*/ 370046 h 514350"/>
              <a:gd name="connsiteX4317" fmla="*/ 4387691 w 6400800"/>
              <a:gd name="connsiteY4317" fmla="*/ 360521 h 514350"/>
              <a:gd name="connsiteX4318" fmla="*/ 4387691 w 6400800"/>
              <a:gd name="connsiteY4318" fmla="*/ 351949 h 514350"/>
              <a:gd name="connsiteX4319" fmla="*/ 4391501 w 6400800"/>
              <a:gd name="connsiteY4319" fmla="*/ 345281 h 514350"/>
              <a:gd name="connsiteX4320" fmla="*/ 4391501 w 6400800"/>
              <a:gd name="connsiteY4320" fmla="*/ 349091 h 514350"/>
              <a:gd name="connsiteX4321" fmla="*/ 4392454 w 6400800"/>
              <a:gd name="connsiteY4321" fmla="*/ 370046 h 514350"/>
              <a:gd name="connsiteX4322" fmla="*/ 4389597 w 6400800"/>
              <a:gd name="connsiteY4322" fmla="*/ 376714 h 514350"/>
              <a:gd name="connsiteX4323" fmla="*/ 4424839 w 6400800"/>
              <a:gd name="connsiteY4323" fmla="*/ 351949 h 514350"/>
              <a:gd name="connsiteX4324" fmla="*/ 4424839 w 6400800"/>
              <a:gd name="connsiteY4324" fmla="*/ 354806 h 514350"/>
              <a:gd name="connsiteX4325" fmla="*/ 4422934 w 6400800"/>
              <a:gd name="connsiteY4325" fmla="*/ 356711 h 514350"/>
              <a:gd name="connsiteX4326" fmla="*/ 4424839 w 6400800"/>
              <a:gd name="connsiteY4326" fmla="*/ 351949 h 514350"/>
              <a:gd name="connsiteX4327" fmla="*/ 4415314 w 6400800"/>
              <a:gd name="connsiteY4327" fmla="*/ 411004 h 514350"/>
              <a:gd name="connsiteX4328" fmla="*/ 4415314 w 6400800"/>
              <a:gd name="connsiteY4328" fmla="*/ 411956 h 514350"/>
              <a:gd name="connsiteX4329" fmla="*/ 4412456 w 6400800"/>
              <a:gd name="connsiteY4329" fmla="*/ 409099 h 514350"/>
              <a:gd name="connsiteX4330" fmla="*/ 4411504 w 6400800"/>
              <a:gd name="connsiteY4330" fmla="*/ 385286 h 514350"/>
              <a:gd name="connsiteX4331" fmla="*/ 4420076 w 6400800"/>
              <a:gd name="connsiteY4331" fmla="*/ 372904 h 514350"/>
              <a:gd name="connsiteX4332" fmla="*/ 4421029 w 6400800"/>
              <a:gd name="connsiteY4332" fmla="*/ 374809 h 514350"/>
              <a:gd name="connsiteX4333" fmla="*/ 4415314 w 6400800"/>
              <a:gd name="connsiteY4333" fmla="*/ 411004 h 514350"/>
              <a:gd name="connsiteX4334" fmla="*/ 4410551 w 6400800"/>
              <a:gd name="connsiteY4334" fmla="*/ 254794 h 514350"/>
              <a:gd name="connsiteX4335" fmla="*/ 4421029 w 6400800"/>
              <a:gd name="connsiteY4335" fmla="*/ 273844 h 514350"/>
              <a:gd name="connsiteX4336" fmla="*/ 4415314 w 6400800"/>
              <a:gd name="connsiteY4336" fmla="*/ 293846 h 514350"/>
              <a:gd name="connsiteX4337" fmla="*/ 4408647 w 6400800"/>
              <a:gd name="connsiteY4337" fmla="*/ 316706 h 514350"/>
              <a:gd name="connsiteX4338" fmla="*/ 4406741 w 6400800"/>
              <a:gd name="connsiteY4338" fmla="*/ 297656 h 514350"/>
              <a:gd name="connsiteX4339" fmla="*/ 4402931 w 6400800"/>
              <a:gd name="connsiteY4339" fmla="*/ 331946 h 514350"/>
              <a:gd name="connsiteX4340" fmla="*/ 4401026 w 6400800"/>
              <a:gd name="connsiteY4340" fmla="*/ 337661 h 514350"/>
              <a:gd name="connsiteX4341" fmla="*/ 4400074 w 6400800"/>
              <a:gd name="connsiteY4341" fmla="*/ 336709 h 514350"/>
              <a:gd name="connsiteX4342" fmla="*/ 4388644 w 6400800"/>
              <a:gd name="connsiteY4342" fmla="*/ 270034 h 514350"/>
              <a:gd name="connsiteX4343" fmla="*/ 4389597 w 6400800"/>
              <a:gd name="connsiteY4343" fmla="*/ 328136 h 514350"/>
              <a:gd name="connsiteX4344" fmla="*/ 4386739 w 6400800"/>
              <a:gd name="connsiteY4344" fmla="*/ 325279 h 514350"/>
              <a:gd name="connsiteX4345" fmla="*/ 4386739 w 6400800"/>
              <a:gd name="connsiteY4345" fmla="*/ 323374 h 514350"/>
              <a:gd name="connsiteX4346" fmla="*/ 4387691 w 6400800"/>
              <a:gd name="connsiteY4346" fmla="*/ 290989 h 514350"/>
              <a:gd name="connsiteX4347" fmla="*/ 4389597 w 6400800"/>
              <a:gd name="connsiteY4347" fmla="*/ 263366 h 514350"/>
              <a:gd name="connsiteX4348" fmla="*/ 4391501 w 6400800"/>
              <a:gd name="connsiteY4348" fmla="*/ 242411 h 514350"/>
              <a:gd name="connsiteX4349" fmla="*/ 4393406 w 6400800"/>
              <a:gd name="connsiteY4349" fmla="*/ 225266 h 514350"/>
              <a:gd name="connsiteX4350" fmla="*/ 4410551 w 6400800"/>
              <a:gd name="connsiteY4350" fmla="*/ 254794 h 514350"/>
              <a:gd name="connsiteX4351" fmla="*/ 4389597 w 6400800"/>
              <a:gd name="connsiteY4351" fmla="*/ 217646 h 514350"/>
              <a:gd name="connsiteX4352" fmla="*/ 4393406 w 6400800"/>
              <a:gd name="connsiteY4352" fmla="*/ 224314 h 514350"/>
              <a:gd name="connsiteX4353" fmla="*/ 4387691 w 6400800"/>
              <a:gd name="connsiteY4353" fmla="*/ 240506 h 514350"/>
              <a:gd name="connsiteX4354" fmla="*/ 4381976 w 6400800"/>
              <a:gd name="connsiteY4354" fmla="*/ 260509 h 514350"/>
              <a:gd name="connsiteX4355" fmla="*/ 4381976 w 6400800"/>
              <a:gd name="connsiteY4355" fmla="*/ 256699 h 514350"/>
              <a:gd name="connsiteX4356" fmla="*/ 4389597 w 6400800"/>
              <a:gd name="connsiteY4356" fmla="*/ 217646 h 514350"/>
              <a:gd name="connsiteX4357" fmla="*/ 4374356 w 6400800"/>
              <a:gd name="connsiteY4357" fmla="*/ 291941 h 514350"/>
              <a:gd name="connsiteX4358" fmla="*/ 4374356 w 6400800"/>
              <a:gd name="connsiteY4358" fmla="*/ 292894 h 514350"/>
              <a:gd name="connsiteX4359" fmla="*/ 4374356 w 6400800"/>
              <a:gd name="connsiteY4359" fmla="*/ 291941 h 514350"/>
              <a:gd name="connsiteX4360" fmla="*/ 4374356 w 6400800"/>
              <a:gd name="connsiteY4360" fmla="*/ 291941 h 514350"/>
              <a:gd name="connsiteX4361" fmla="*/ 4360069 w 6400800"/>
              <a:gd name="connsiteY4361" fmla="*/ 282416 h 514350"/>
              <a:gd name="connsiteX4362" fmla="*/ 4360069 w 6400800"/>
              <a:gd name="connsiteY4362" fmla="*/ 290036 h 514350"/>
              <a:gd name="connsiteX4363" fmla="*/ 4359116 w 6400800"/>
              <a:gd name="connsiteY4363" fmla="*/ 288131 h 514350"/>
              <a:gd name="connsiteX4364" fmla="*/ 4360069 w 6400800"/>
              <a:gd name="connsiteY4364" fmla="*/ 282416 h 514350"/>
              <a:gd name="connsiteX4365" fmla="*/ 4313397 w 6400800"/>
              <a:gd name="connsiteY4365" fmla="*/ 387191 h 514350"/>
              <a:gd name="connsiteX4366" fmla="*/ 4311491 w 6400800"/>
              <a:gd name="connsiteY4366" fmla="*/ 391001 h 514350"/>
              <a:gd name="connsiteX4367" fmla="*/ 4313397 w 6400800"/>
              <a:gd name="connsiteY4367" fmla="*/ 387191 h 514350"/>
              <a:gd name="connsiteX4368" fmla="*/ 4313397 w 6400800"/>
              <a:gd name="connsiteY4368" fmla="*/ 387191 h 514350"/>
              <a:gd name="connsiteX4369" fmla="*/ 4311491 w 6400800"/>
              <a:gd name="connsiteY4369" fmla="*/ 351949 h 514350"/>
              <a:gd name="connsiteX4370" fmla="*/ 4312444 w 6400800"/>
              <a:gd name="connsiteY4370" fmla="*/ 365284 h 514350"/>
              <a:gd name="connsiteX4371" fmla="*/ 4311491 w 6400800"/>
              <a:gd name="connsiteY4371" fmla="*/ 363379 h 514350"/>
              <a:gd name="connsiteX4372" fmla="*/ 4311491 w 6400800"/>
              <a:gd name="connsiteY4372" fmla="*/ 351949 h 514350"/>
              <a:gd name="connsiteX4373" fmla="*/ 4247674 w 6400800"/>
              <a:gd name="connsiteY4373" fmla="*/ 313849 h 514350"/>
              <a:gd name="connsiteX4374" fmla="*/ 4247674 w 6400800"/>
              <a:gd name="connsiteY4374" fmla="*/ 311944 h 514350"/>
              <a:gd name="connsiteX4375" fmla="*/ 4247674 w 6400800"/>
              <a:gd name="connsiteY4375" fmla="*/ 313849 h 514350"/>
              <a:gd name="connsiteX4376" fmla="*/ 4246722 w 6400800"/>
              <a:gd name="connsiteY4376" fmla="*/ 324326 h 514350"/>
              <a:gd name="connsiteX4377" fmla="*/ 4246722 w 6400800"/>
              <a:gd name="connsiteY4377" fmla="*/ 322421 h 514350"/>
              <a:gd name="connsiteX4378" fmla="*/ 4247674 w 6400800"/>
              <a:gd name="connsiteY4378" fmla="*/ 313849 h 514350"/>
              <a:gd name="connsiteX4379" fmla="*/ 4181951 w 6400800"/>
              <a:gd name="connsiteY4379" fmla="*/ 367189 h 514350"/>
              <a:gd name="connsiteX4380" fmla="*/ 4182904 w 6400800"/>
              <a:gd name="connsiteY4380" fmla="*/ 324326 h 514350"/>
              <a:gd name="connsiteX4381" fmla="*/ 4183856 w 6400800"/>
              <a:gd name="connsiteY4381" fmla="*/ 330041 h 514350"/>
              <a:gd name="connsiteX4382" fmla="*/ 4185761 w 6400800"/>
              <a:gd name="connsiteY4382" fmla="*/ 340519 h 514350"/>
              <a:gd name="connsiteX4383" fmla="*/ 4185761 w 6400800"/>
              <a:gd name="connsiteY4383" fmla="*/ 342424 h 514350"/>
              <a:gd name="connsiteX4384" fmla="*/ 4183856 w 6400800"/>
              <a:gd name="connsiteY4384" fmla="*/ 338614 h 514350"/>
              <a:gd name="connsiteX4385" fmla="*/ 4187666 w 6400800"/>
              <a:gd name="connsiteY4385" fmla="*/ 357664 h 514350"/>
              <a:gd name="connsiteX4386" fmla="*/ 4189571 w 6400800"/>
              <a:gd name="connsiteY4386" fmla="*/ 365284 h 514350"/>
              <a:gd name="connsiteX4387" fmla="*/ 4191476 w 6400800"/>
              <a:gd name="connsiteY4387" fmla="*/ 373856 h 514350"/>
              <a:gd name="connsiteX4388" fmla="*/ 4190524 w 6400800"/>
              <a:gd name="connsiteY4388" fmla="*/ 386239 h 514350"/>
              <a:gd name="connsiteX4389" fmla="*/ 4190524 w 6400800"/>
              <a:gd name="connsiteY4389" fmla="*/ 391954 h 514350"/>
              <a:gd name="connsiteX4390" fmla="*/ 4181951 w 6400800"/>
              <a:gd name="connsiteY4390" fmla="*/ 367189 h 514350"/>
              <a:gd name="connsiteX4391" fmla="*/ 4181951 w 6400800"/>
              <a:gd name="connsiteY4391" fmla="*/ 367189 h 514350"/>
              <a:gd name="connsiteX4392" fmla="*/ 4161949 w 6400800"/>
              <a:gd name="connsiteY4392" fmla="*/ 401479 h 514350"/>
              <a:gd name="connsiteX4393" fmla="*/ 4161949 w 6400800"/>
              <a:gd name="connsiteY4393" fmla="*/ 399574 h 514350"/>
              <a:gd name="connsiteX4394" fmla="*/ 4161949 w 6400800"/>
              <a:gd name="connsiteY4394" fmla="*/ 399574 h 514350"/>
              <a:gd name="connsiteX4395" fmla="*/ 4161949 w 6400800"/>
              <a:gd name="connsiteY4395" fmla="*/ 401479 h 514350"/>
              <a:gd name="connsiteX4396" fmla="*/ 4160044 w 6400800"/>
              <a:gd name="connsiteY4396" fmla="*/ 306229 h 514350"/>
              <a:gd name="connsiteX4397" fmla="*/ 4160996 w 6400800"/>
              <a:gd name="connsiteY4397" fmla="*/ 292894 h 514350"/>
              <a:gd name="connsiteX4398" fmla="*/ 4163854 w 6400800"/>
              <a:gd name="connsiteY4398" fmla="*/ 282416 h 514350"/>
              <a:gd name="connsiteX4399" fmla="*/ 4162901 w 6400800"/>
              <a:gd name="connsiteY4399" fmla="*/ 313849 h 514350"/>
              <a:gd name="connsiteX4400" fmla="*/ 4160044 w 6400800"/>
              <a:gd name="connsiteY4400" fmla="*/ 306229 h 514350"/>
              <a:gd name="connsiteX4401" fmla="*/ 4160044 w 6400800"/>
              <a:gd name="connsiteY4401" fmla="*/ 306229 h 514350"/>
              <a:gd name="connsiteX4402" fmla="*/ 4128611 w 6400800"/>
              <a:gd name="connsiteY4402" fmla="*/ 354806 h 514350"/>
              <a:gd name="connsiteX4403" fmla="*/ 4127659 w 6400800"/>
              <a:gd name="connsiteY4403" fmla="*/ 343376 h 514350"/>
              <a:gd name="connsiteX4404" fmla="*/ 4128611 w 6400800"/>
              <a:gd name="connsiteY4404" fmla="*/ 350044 h 514350"/>
              <a:gd name="connsiteX4405" fmla="*/ 4130516 w 6400800"/>
              <a:gd name="connsiteY4405" fmla="*/ 365284 h 514350"/>
              <a:gd name="connsiteX4406" fmla="*/ 4128611 w 6400800"/>
              <a:gd name="connsiteY4406" fmla="*/ 354806 h 514350"/>
              <a:gd name="connsiteX4407" fmla="*/ 4124801 w 6400800"/>
              <a:gd name="connsiteY4407" fmla="*/ 255746 h 514350"/>
              <a:gd name="connsiteX4408" fmla="*/ 4124801 w 6400800"/>
              <a:gd name="connsiteY4408" fmla="*/ 248126 h 514350"/>
              <a:gd name="connsiteX4409" fmla="*/ 4140041 w 6400800"/>
              <a:gd name="connsiteY4409" fmla="*/ 303371 h 514350"/>
              <a:gd name="connsiteX4410" fmla="*/ 4140994 w 6400800"/>
              <a:gd name="connsiteY4410" fmla="*/ 307181 h 514350"/>
              <a:gd name="connsiteX4411" fmla="*/ 4140994 w 6400800"/>
              <a:gd name="connsiteY4411" fmla="*/ 321469 h 514350"/>
              <a:gd name="connsiteX4412" fmla="*/ 4133374 w 6400800"/>
              <a:gd name="connsiteY4412" fmla="*/ 305276 h 514350"/>
              <a:gd name="connsiteX4413" fmla="*/ 4135279 w 6400800"/>
              <a:gd name="connsiteY4413" fmla="*/ 312896 h 514350"/>
              <a:gd name="connsiteX4414" fmla="*/ 4127659 w 6400800"/>
              <a:gd name="connsiteY4414" fmla="*/ 300514 h 514350"/>
              <a:gd name="connsiteX4415" fmla="*/ 4123849 w 6400800"/>
              <a:gd name="connsiteY4415" fmla="*/ 284321 h 514350"/>
              <a:gd name="connsiteX4416" fmla="*/ 4124801 w 6400800"/>
              <a:gd name="connsiteY4416" fmla="*/ 255746 h 514350"/>
              <a:gd name="connsiteX4417" fmla="*/ 4095274 w 6400800"/>
              <a:gd name="connsiteY4417" fmla="*/ 395764 h 514350"/>
              <a:gd name="connsiteX4418" fmla="*/ 4095274 w 6400800"/>
              <a:gd name="connsiteY4418" fmla="*/ 395764 h 514350"/>
              <a:gd name="connsiteX4419" fmla="*/ 4095274 w 6400800"/>
              <a:gd name="connsiteY4419" fmla="*/ 394811 h 514350"/>
              <a:gd name="connsiteX4420" fmla="*/ 4095274 w 6400800"/>
              <a:gd name="connsiteY4420" fmla="*/ 395764 h 514350"/>
              <a:gd name="connsiteX4421" fmla="*/ 4093369 w 6400800"/>
              <a:gd name="connsiteY4421" fmla="*/ 386239 h 514350"/>
              <a:gd name="connsiteX4422" fmla="*/ 4093369 w 6400800"/>
              <a:gd name="connsiteY4422" fmla="*/ 376714 h 514350"/>
              <a:gd name="connsiteX4423" fmla="*/ 4096226 w 6400800"/>
              <a:gd name="connsiteY4423" fmla="*/ 382429 h 514350"/>
              <a:gd name="connsiteX4424" fmla="*/ 4093369 w 6400800"/>
              <a:gd name="connsiteY4424" fmla="*/ 386239 h 514350"/>
              <a:gd name="connsiteX4425" fmla="*/ 4097179 w 6400800"/>
              <a:gd name="connsiteY4425" fmla="*/ 342424 h 514350"/>
              <a:gd name="connsiteX4426" fmla="*/ 4099084 w 6400800"/>
              <a:gd name="connsiteY4426" fmla="*/ 334804 h 514350"/>
              <a:gd name="connsiteX4427" fmla="*/ 4099084 w 6400800"/>
              <a:gd name="connsiteY4427" fmla="*/ 337661 h 514350"/>
              <a:gd name="connsiteX4428" fmla="*/ 4097179 w 6400800"/>
              <a:gd name="connsiteY4428" fmla="*/ 342424 h 514350"/>
              <a:gd name="connsiteX4429" fmla="*/ 4100989 w 6400800"/>
              <a:gd name="connsiteY4429" fmla="*/ 353854 h 514350"/>
              <a:gd name="connsiteX4430" fmla="*/ 4100989 w 6400800"/>
              <a:gd name="connsiteY4430" fmla="*/ 351949 h 514350"/>
              <a:gd name="connsiteX4431" fmla="*/ 4100989 w 6400800"/>
              <a:gd name="connsiteY4431" fmla="*/ 351949 h 514350"/>
              <a:gd name="connsiteX4432" fmla="*/ 4100989 w 6400800"/>
              <a:gd name="connsiteY4432" fmla="*/ 353854 h 514350"/>
              <a:gd name="connsiteX4433" fmla="*/ 4100989 w 6400800"/>
              <a:gd name="connsiteY4433" fmla="*/ 353854 h 514350"/>
              <a:gd name="connsiteX4434" fmla="*/ 4115276 w 6400800"/>
              <a:gd name="connsiteY4434" fmla="*/ 322421 h 514350"/>
              <a:gd name="connsiteX4435" fmla="*/ 4114324 w 6400800"/>
              <a:gd name="connsiteY4435" fmla="*/ 350996 h 514350"/>
              <a:gd name="connsiteX4436" fmla="*/ 4111466 w 6400800"/>
              <a:gd name="connsiteY4436" fmla="*/ 327184 h 514350"/>
              <a:gd name="connsiteX4437" fmla="*/ 4108609 w 6400800"/>
              <a:gd name="connsiteY4437" fmla="*/ 342424 h 514350"/>
              <a:gd name="connsiteX4438" fmla="*/ 4107656 w 6400800"/>
              <a:gd name="connsiteY4438" fmla="*/ 341471 h 514350"/>
              <a:gd name="connsiteX4439" fmla="*/ 4106704 w 6400800"/>
              <a:gd name="connsiteY4439" fmla="*/ 336709 h 514350"/>
              <a:gd name="connsiteX4440" fmla="*/ 4113371 w 6400800"/>
              <a:gd name="connsiteY4440" fmla="*/ 322421 h 514350"/>
              <a:gd name="connsiteX4441" fmla="*/ 4115276 w 6400800"/>
              <a:gd name="connsiteY4441" fmla="*/ 318611 h 514350"/>
              <a:gd name="connsiteX4442" fmla="*/ 4115276 w 6400800"/>
              <a:gd name="connsiteY4442" fmla="*/ 322421 h 514350"/>
              <a:gd name="connsiteX4443" fmla="*/ 4109561 w 6400800"/>
              <a:gd name="connsiteY4443" fmla="*/ 295751 h 514350"/>
              <a:gd name="connsiteX4444" fmla="*/ 4116229 w 6400800"/>
              <a:gd name="connsiteY4444" fmla="*/ 308134 h 514350"/>
              <a:gd name="connsiteX4445" fmla="*/ 4116229 w 6400800"/>
              <a:gd name="connsiteY4445" fmla="*/ 311944 h 514350"/>
              <a:gd name="connsiteX4446" fmla="*/ 4110514 w 6400800"/>
              <a:gd name="connsiteY4446" fmla="*/ 320516 h 514350"/>
              <a:gd name="connsiteX4447" fmla="*/ 4104799 w 6400800"/>
              <a:gd name="connsiteY4447" fmla="*/ 329089 h 514350"/>
              <a:gd name="connsiteX4448" fmla="*/ 4102894 w 6400800"/>
              <a:gd name="connsiteY4448" fmla="*/ 322421 h 514350"/>
              <a:gd name="connsiteX4449" fmla="*/ 4109561 w 6400800"/>
              <a:gd name="connsiteY4449" fmla="*/ 295751 h 514350"/>
              <a:gd name="connsiteX4450" fmla="*/ 4092416 w 6400800"/>
              <a:gd name="connsiteY4450" fmla="*/ 294799 h 514350"/>
              <a:gd name="connsiteX4451" fmla="*/ 4094321 w 6400800"/>
              <a:gd name="connsiteY4451" fmla="*/ 265271 h 514350"/>
              <a:gd name="connsiteX4452" fmla="*/ 4098131 w 6400800"/>
              <a:gd name="connsiteY4452" fmla="*/ 272891 h 514350"/>
              <a:gd name="connsiteX4453" fmla="*/ 4106704 w 6400800"/>
              <a:gd name="connsiteY4453" fmla="*/ 290989 h 514350"/>
              <a:gd name="connsiteX4454" fmla="*/ 4098131 w 6400800"/>
              <a:gd name="connsiteY4454" fmla="*/ 311944 h 514350"/>
              <a:gd name="connsiteX4455" fmla="*/ 4096226 w 6400800"/>
              <a:gd name="connsiteY4455" fmla="*/ 306229 h 514350"/>
              <a:gd name="connsiteX4456" fmla="*/ 4097179 w 6400800"/>
              <a:gd name="connsiteY4456" fmla="*/ 315754 h 514350"/>
              <a:gd name="connsiteX4457" fmla="*/ 4092416 w 6400800"/>
              <a:gd name="connsiteY4457" fmla="*/ 329089 h 514350"/>
              <a:gd name="connsiteX4458" fmla="*/ 4091464 w 6400800"/>
              <a:gd name="connsiteY4458" fmla="*/ 325279 h 514350"/>
              <a:gd name="connsiteX4459" fmla="*/ 4090511 w 6400800"/>
              <a:gd name="connsiteY4459" fmla="*/ 321469 h 514350"/>
              <a:gd name="connsiteX4460" fmla="*/ 4092416 w 6400800"/>
              <a:gd name="connsiteY4460" fmla="*/ 294799 h 514350"/>
              <a:gd name="connsiteX4461" fmla="*/ 4085749 w 6400800"/>
              <a:gd name="connsiteY4461" fmla="*/ 244316 h 514350"/>
              <a:gd name="connsiteX4462" fmla="*/ 4085749 w 6400800"/>
              <a:gd name="connsiteY4462" fmla="*/ 244316 h 514350"/>
              <a:gd name="connsiteX4463" fmla="*/ 4084796 w 6400800"/>
              <a:gd name="connsiteY4463" fmla="*/ 250031 h 514350"/>
              <a:gd name="connsiteX4464" fmla="*/ 4085749 w 6400800"/>
              <a:gd name="connsiteY4464" fmla="*/ 244316 h 514350"/>
              <a:gd name="connsiteX4465" fmla="*/ 4043839 w 6400800"/>
              <a:gd name="connsiteY4465" fmla="*/ 279559 h 514350"/>
              <a:gd name="connsiteX4466" fmla="*/ 4043839 w 6400800"/>
              <a:gd name="connsiteY4466" fmla="*/ 279559 h 514350"/>
              <a:gd name="connsiteX4467" fmla="*/ 4044791 w 6400800"/>
              <a:gd name="connsiteY4467" fmla="*/ 283369 h 514350"/>
              <a:gd name="connsiteX4468" fmla="*/ 4043839 w 6400800"/>
              <a:gd name="connsiteY4468" fmla="*/ 281464 h 514350"/>
              <a:gd name="connsiteX4469" fmla="*/ 4044791 w 6400800"/>
              <a:gd name="connsiteY4469" fmla="*/ 286226 h 514350"/>
              <a:gd name="connsiteX4470" fmla="*/ 4044791 w 6400800"/>
              <a:gd name="connsiteY4470" fmla="*/ 290036 h 514350"/>
              <a:gd name="connsiteX4471" fmla="*/ 4042886 w 6400800"/>
              <a:gd name="connsiteY4471" fmla="*/ 284321 h 514350"/>
              <a:gd name="connsiteX4472" fmla="*/ 4043839 w 6400800"/>
              <a:gd name="connsiteY4472" fmla="*/ 279559 h 514350"/>
              <a:gd name="connsiteX4473" fmla="*/ 4044791 w 6400800"/>
              <a:gd name="connsiteY4473" fmla="*/ 333851 h 514350"/>
              <a:gd name="connsiteX4474" fmla="*/ 4044791 w 6400800"/>
              <a:gd name="connsiteY4474" fmla="*/ 333851 h 514350"/>
              <a:gd name="connsiteX4475" fmla="*/ 4044791 w 6400800"/>
              <a:gd name="connsiteY4475" fmla="*/ 339566 h 514350"/>
              <a:gd name="connsiteX4476" fmla="*/ 4042886 w 6400800"/>
              <a:gd name="connsiteY4476" fmla="*/ 337661 h 514350"/>
              <a:gd name="connsiteX4477" fmla="*/ 4044791 w 6400800"/>
              <a:gd name="connsiteY4477" fmla="*/ 333851 h 514350"/>
              <a:gd name="connsiteX4478" fmla="*/ 4039076 w 6400800"/>
              <a:gd name="connsiteY4478" fmla="*/ 271939 h 514350"/>
              <a:gd name="connsiteX4479" fmla="*/ 4039076 w 6400800"/>
              <a:gd name="connsiteY4479" fmla="*/ 273844 h 514350"/>
              <a:gd name="connsiteX4480" fmla="*/ 4038124 w 6400800"/>
              <a:gd name="connsiteY4480" fmla="*/ 270034 h 514350"/>
              <a:gd name="connsiteX4481" fmla="*/ 4036219 w 6400800"/>
              <a:gd name="connsiteY4481" fmla="*/ 265271 h 514350"/>
              <a:gd name="connsiteX4482" fmla="*/ 4039076 w 6400800"/>
              <a:gd name="connsiteY4482" fmla="*/ 271939 h 514350"/>
              <a:gd name="connsiteX4483" fmla="*/ 4033361 w 6400800"/>
              <a:gd name="connsiteY4483" fmla="*/ 358616 h 514350"/>
              <a:gd name="connsiteX4484" fmla="*/ 4034314 w 6400800"/>
              <a:gd name="connsiteY4484" fmla="*/ 351949 h 514350"/>
              <a:gd name="connsiteX4485" fmla="*/ 4038124 w 6400800"/>
              <a:gd name="connsiteY4485" fmla="*/ 345281 h 514350"/>
              <a:gd name="connsiteX4486" fmla="*/ 4043839 w 6400800"/>
              <a:gd name="connsiteY4486" fmla="*/ 351949 h 514350"/>
              <a:gd name="connsiteX4487" fmla="*/ 4040981 w 6400800"/>
              <a:gd name="connsiteY4487" fmla="*/ 391954 h 514350"/>
              <a:gd name="connsiteX4488" fmla="*/ 4035266 w 6400800"/>
              <a:gd name="connsiteY4488" fmla="*/ 413861 h 514350"/>
              <a:gd name="connsiteX4489" fmla="*/ 4029551 w 6400800"/>
              <a:gd name="connsiteY4489" fmla="*/ 395764 h 514350"/>
              <a:gd name="connsiteX4490" fmla="*/ 4027646 w 6400800"/>
              <a:gd name="connsiteY4490" fmla="*/ 388144 h 514350"/>
              <a:gd name="connsiteX4491" fmla="*/ 4033361 w 6400800"/>
              <a:gd name="connsiteY4491" fmla="*/ 358616 h 514350"/>
              <a:gd name="connsiteX4492" fmla="*/ 4020026 w 6400800"/>
              <a:gd name="connsiteY4492" fmla="*/ 324326 h 514350"/>
              <a:gd name="connsiteX4493" fmla="*/ 4021931 w 6400800"/>
              <a:gd name="connsiteY4493" fmla="*/ 326231 h 514350"/>
              <a:gd name="connsiteX4494" fmla="*/ 4019074 w 6400800"/>
              <a:gd name="connsiteY4494" fmla="*/ 334804 h 514350"/>
              <a:gd name="connsiteX4495" fmla="*/ 4017169 w 6400800"/>
              <a:gd name="connsiteY4495" fmla="*/ 341471 h 514350"/>
              <a:gd name="connsiteX4496" fmla="*/ 4016216 w 6400800"/>
              <a:gd name="connsiteY4496" fmla="*/ 342424 h 514350"/>
              <a:gd name="connsiteX4497" fmla="*/ 4015264 w 6400800"/>
              <a:gd name="connsiteY4497" fmla="*/ 344329 h 514350"/>
              <a:gd name="connsiteX4498" fmla="*/ 4011454 w 6400800"/>
              <a:gd name="connsiteY4498" fmla="*/ 315754 h 514350"/>
              <a:gd name="connsiteX4499" fmla="*/ 4020026 w 6400800"/>
              <a:gd name="connsiteY4499" fmla="*/ 324326 h 514350"/>
              <a:gd name="connsiteX4500" fmla="*/ 3999071 w 6400800"/>
              <a:gd name="connsiteY4500" fmla="*/ 282416 h 514350"/>
              <a:gd name="connsiteX4501" fmla="*/ 3999071 w 6400800"/>
              <a:gd name="connsiteY4501" fmla="*/ 282416 h 514350"/>
              <a:gd name="connsiteX4502" fmla="*/ 4000024 w 6400800"/>
              <a:gd name="connsiteY4502" fmla="*/ 310991 h 514350"/>
              <a:gd name="connsiteX4503" fmla="*/ 4000024 w 6400800"/>
              <a:gd name="connsiteY4503" fmla="*/ 316706 h 514350"/>
              <a:gd name="connsiteX4504" fmla="*/ 3999071 w 6400800"/>
              <a:gd name="connsiteY4504" fmla="*/ 325279 h 514350"/>
              <a:gd name="connsiteX4505" fmla="*/ 3999071 w 6400800"/>
              <a:gd name="connsiteY4505" fmla="*/ 327184 h 514350"/>
              <a:gd name="connsiteX4506" fmla="*/ 3998119 w 6400800"/>
              <a:gd name="connsiteY4506" fmla="*/ 324326 h 514350"/>
              <a:gd name="connsiteX4507" fmla="*/ 3997166 w 6400800"/>
              <a:gd name="connsiteY4507" fmla="*/ 314801 h 514350"/>
              <a:gd name="connsiteX4508" fmla="*/ 3996214 w 6400800"/>
              <a:gd name="connsiteY4508" fmla="*/ 286226 h 514350"/>
              <a:gd name="connsiteX4509" fmla="*/ 3999071 w 6400800"/>
              <a:gd name="connsiteY4509" fmla="*/ 282416 h 514350"/>
              <a:gd name="connsiteX4510" fmla="*/ 3983831 w 6400800"/>
              <a:gd name="connsiteY4510" fmla="*/ 405289 h 514350"/>
              <a:gd name="connsiteX4511" fmla="*/ 3980021 w 6400800"/>
              <a:gd name="connsiteY4511" fmla="*/ 412909 h 514350"/>
              <a:gd name="connsiteX4512" fmla="*/ 3980021 w 6400800"/>
              <a:gd name="connsiteY4512" fmla="*/ 412909 h 514350"/>
              <a:gd name="connsiteX4513" fmla="*/ 3982879 w 6400800"/>
              <a:gd name="connsiteY4513" fmla="*/ 402431 h 514350"/>
              <a:gd name="connsiteX4514" fmla="*/ 3983831 w 6400800"/>
              <a:gd name="connsiteY4514" fmla="*/ 405289 h 514350"/>
              <a:gd name="connsiteX4515" fmla="*/ 3980974 w 6400800"/>
              <a:gd name="connsiteY4515" fmla="*/ 395764 h 514350"/>
              <a:gd name="connsiteX4516" fmla="*/ 3982879 w 6400800"/>
              <a:gd name="connsiteY4516" fmla="*/ 401479 h 514350"/>
              <a:gd name="connsiteX4517" fmla="*/ 3979069 w 6400800"/>
              <a:gd name="connsiteY4517" fmla="*/ 407194 h 514350"/>
              <a:gd name="connsiteX4518" fmla="*/ 3979069 w 6400800"/>
              <a:gd name="connsiteY4518" fmla="*/ 406241 h 514350"/>
              <a:gd name="connsiteX4519" fmla="*/ 3980974 w 6400800"/>
              <a:gd name="connsiteY4519" fmla="*/ 395764 h 514350"/>
              <a:gd name="connsiteX4520" fmla="*/ 3976211 w 6400800"/>
              <a:gd name="connsiteY4520" fmla="*/ 378619 h 514350"/>
              <a:gd name="connsiteX4521" fmla="*/ 3976211 w 6400800"/>
              <a:gd name="connsiteY4521" fmla="*/ 378619 h 514350"/>
              <a:gd name="connsiteX4522" fmla="*/ 3976211 w 6400800"/>
              <a:gd name="connsiteY4522" fmla="*/ 380524 h 514350"/>
              <a:gd name="connsiteX4523" fmla="*/ 3976211 w 6400800"/>
              <a:gd name="connsiteY4523" fmla="*/ 378619 h 514350"/>
              <a:gd name="connsiteX4524" fmla="*/ 3948589 w 6400800"/>
              <a:gd name="connsiteY4524" fmla="*/ 255746 h 514350"/>
              <a:gd name="connsiteX4525" fmla="*/ 3946684 w 6400800"/>
              <a:gd name="connsiteY4525" fmla="*/ 277654 h 514350"/>
              <a:gd name="connsiteX4526" fmla="*/ 3945731 w 6400800"/>
              <a:gd name="connsiteY4526" fmla="*/ 285274 h 514350"/>
              <a:gd name="connsiteX4527" fmla="*/ 3943826 w 6400800"/>
              <a:gd name="connsiteY4527" fmla="*/ 266224 h 514350"/>
              <a:gd name="connsiteX4528" fmla="*/ 3940016 w 6400800"/>
              <a:gd name="connsiteY4528" fmla="*/ 240506 h 514350"/>
              <a:gd name="connsiteX4529" fmla="*/ 3940016 w 6400800"/>
              <a:gd name="connsiteY4529" fmla="*/ 239554 h 514350"/>
              <a:gd name="connsiteX4530" fmla="*/ 3940016 w 6400800"/>
              <a:gd name="connsiteY4530" fmla="*/ 236696 h 514350"/>
              <a:gd name="connsiteX4531" fmla="*/ 3942874 w 6400800"/>
              <a:gd name="connsiteY4531" fmla="*/ 240506 h 514350"/>
              <a:gd name="connsiteX4532" fmla="*/ 3947636 w 6400800"/>
              <a:gd name="connsiteY4532" fmla="*/ 248126 h 514350"/>
              <a:gd name="connsiteX4533" fmla="*/ 3948589 w 6400800"/>
              <a:gd name="connsiteY4533" fmla="*/ 255746 h 514350"/>
              <a:gd name="connsiteX4534" fmla="*/ 3943826 w 6400800"/>
              <a:gd name="connsiteY4534" fmla="*/ 205264 h 514350"/>
              <a:gd name="connsiteX4535" fmla="*/ 3943826 w 6400800"/>
              <a:gd name="connsiteY4535" fmla="*/ 210979 h 514350"/>
              <a:gd name="connsiteX4536" fmla="*/ 3945731 w 6400800"/>
              <a:gd name="connsiteY4536" fmla="*/ 230981 h 514350"/>
              <a:gd name="connsiteX4537" fmla="*/ 3946684 w 6400800"/>
              <a:gd name="connsiteY4537" fmla="*/ 236696 h 514350"/>
              <a:gd name="connsiteX4538" fmla="*/ 3939064 w 6400800"/>
              <a:gd name="connsiteY4538" fmla="*/ 228124 h 514350"/>
              <a:gd name="connsiteX4539" fmla="*/ 3937159 w 6400800"/>
              <a:gd name="connsiteY4539" fmla="*/ 215741 h 514350"/>
              <a:gd name="connsiteX4540" fmla="*/ 3943826 w 6400800"/>
              <a:gd name="connsiteY4540" fmla="*/ 205264 h 514350"/>
              <a:gd name="connsiteX4541" fmla="*/ 3866674 w 6400800"/>
              <a:gd name="connsiteY4541" fmla="*/ 369094 h 514350"/>
              <a:gd name="connsiteX4542" fmla="*/ 3867626 w 6400800"/>
              <a:gd name="connsiteY4542" fmla="*/ 368141 h 514350"/>
              <a:gd name="connsiteX4543" fmla="*/ 3867626 w 6400800"/>
              <a:gd name="connsiteY4543" fmla="*/ 370999 h 514350"/>
              <a:gd name="connsiteX4544" fmla="*/ 3866674 w 6400800"/>
              <a:gd name="connsiteY4544" fmla="*/ 369094 h 514350"/>
              <a:gd name="connsiteX4545" fmla="*/ 3886676 w 6400800"/>
              <a:gd name="connsiteY4545" fmla="*/ 354806 h 514350"/>
              <a:gd name="connsiteX4546" fmla="*/ 3882866 w 6400800"/>
              <a:gd name="connsiteY4546" fmla="*/ 348139 h 514350"/>
              <a:gd name="connsiteX4547" fmla="*/ 3881914 w 6400800"/>
              <a:gd name="connsiteY4547" fmla="*/ 338614 h 514350"/>
              <a:gd name="connsiteX4548" fmla="*/ 3886676 w 6400800"/>
              <a:gd name="connsiteY4548" fmla="*/ 354806 h 514350"/>
              <a:gd name="connsiteX4549" fmla="*/ 3887629 w 6400800"/>
              <a:gd name="connsiteY4549" fmla="*/ 356711 h 514350"/>
              <a:gd name="connsiteX4550" fmla="*/ 3886676 w 6400800"/>
              <a:gd name="connsiteY4550" fmla="*/ 354806 h 514350"/>
              <a:gd name="connsiteX4551" fmla="*/ 3897154 w 6400800"/>
              <a:gd name="connsiteY4551" fmla="*/ 278606 h 514350"/>
              <a:gd name="connsiteX4552" fmla="*/ 3901916 w 6400800"/>
              <a:gd name="connsiteY4552" fmla="*/ 270986 h 514350"/>
              <a:gd name="connsiteX4553" fmla="*/ 3901916 w 6400800"/>
              <a:gd name="connsiteY4553" fmla="*/ 270986 h 514350"/>
              <a:gd name="connsiteX4554" fmla="*/ 3897154 w 6400800"/>
              <a:gd name="connsiteY4554" fmla="*/ 278606 h 514350"/>
              <a:gd name="connsiteX4555" fmla="*/ 3897154 w 6400800"/>
              <a:gd name="connsiteY4555" fmla="*/ 278606 h 514350"/>
              <a:gd name="connsiteX4556" fmla="*/ 3900011 w 6400800"/>
              <a:gd name="connsiteY4556" fmla="*/ 291941 h 514350"/>
              <a:gd name="connsiteX4557" fmla="*/ 3901916 w 6400800"/>
              <a:gd name="connsiteY4557" fmla="*/ 288131 h 514350"/>
              <a:gd name="connsiteX4558" fmla="*/ 3902869 w 6400800"/>
              <a:gd name="connsiteY4558" fmla="*/ 286226 h 514350"/>
              <a:gd name="connsiteX4559" fmla="*/ 3903821 w 6400800"/>
              <a:gd name="connsiteY4559" fmla="*/ 297656 h 514350"/>
              <a:gd name="connsiteX4560" fmla="*/ 3902869 w 6400800"/>
              <a:gd name="connsiteY4560" fmla="*/ 301466 h 514350"/>
              <a:gd name="connsiteX4561" fmla="*/ 3901916 w 6400800"/>
              <a:gd name="connsiteY4561" fmla="*/ 298609 h 514350"/>
              <a:gd name="connsiteX4562" fmla="*/ 3900011 w 6400800"/>
              <a:gd name="connsiteY4562" fmla="*/ 291941 h 514350"/>
              <a:gd name="connsiteX4563" fmla="*/ 3903821 w 6400800"/>
              <a:gd name="connsiteY4563" fmla="*/ 431006 h 514350"/>
              <a:gd name="connsiteX4564" fmla="*/ 3902869 w 6400800"/>
              <a:gd name="connsiteY4564" fmla="*/ 431959 h 514350"/>
              <a:gd name="connsiteX4565" fmla="*/ 3901916 w 6400800"/>
              <a:gd name="connsiteY4565" fmla="*/ 431959 h 514350"/>
              <a:gd name="connsiteX4566" fmla="*/ 3903821 w 6400800"/>
              <a:gd name="connsiteY4566" fmla="*/ 426244 h 514350"/>
              <a:gd name="connsiteX4567" fmla="*/ 3904774 w 6400800"/>
              <a:gd name="connsiteY4567" fmla="*/ 428149 h 514350"/>
              <a:gd name="connsiteX4568" fmla="*/ 3903821 w 6400800"/>
              <a:gd name="connsiteY4568" fmla="*/ 431006 h 514350"/>
              <a:gd name="connsiteX4569" fmla="*/ 3925729 w 6400800"/>
              <a:gd name="connsiteY4569" fmla="*/ 309086 h 514350"/>
              <a:gd name="connsiteX4570" fmla="*/ 3922871 w 6400800"/>
              <a:gd name="connsiteY4570" fmla="*/ 297656 h 514350"/>
              <a:gd name="connsiteX4571" fmla="*/ 3923824 w 6400800"/>
              <a:gd name="connsiteY4571" fmla="*/ 308134 h 514350"/>
              <a:gd name="connsiteX4572" fmla="*/ 3919061 w 6400800"/>
              <a:gd name="connsiteY4572" fmla="*/ 291941 h 514350"/>
              <a:gd name="connsiteX4573" fmla="*/ 3922871 w 6400800"/>
              <a:gd name="connsiteY4573" fmla="*/ 317659 h 514350"/>
              <a:gd name="connsiteX4574" fmla="*/ 3923824 w 6400800"/>
              <a:gd name="connsiteY4574" fmla="*/ 325279 h 514350"/>
              <a:gd name="connsiteX4575" fmla="*/ 3921919 w 6400800"/>
              <a:gd name="connsiteY4575" fmla="*/ 334804 h 514350"/>
              <a:gd name="connsiteX4576" fmla="*/ 3921919 w 6400800"/>
              <a:gd name="connsiteY4576" fmla="*/ 335756 h 514350"/>
              <a:gd name="connsiteX4577" fmla="*/ 3920966 w 6400800"/>
              <a:gd name="connsiteY4577" fmla="*/ 330041 h 514350"/>
              <a:gd name="connsiteX4578" fmla="*/ 3915251 w 6400800"/>
              <a:gd name="connsiteY4578" fmla="*/ 301466 h 514350"/>
              <a:gd name="connsiteX4579" fmla="*/ 3911441 w 6400800"/>
              <a:gd name="connsiteY4579" fmla="*/ 281464 h 514350"/>
              <a:gd name="connsiteX4580" fmla="*/ 3912394 w 6400800"/>
              <a:gd name="connsiteY4580" fmla="*/ 264319 h 514350"/>
              <a:gd name="connsiteX4581" fmla="*/ 3912394 w 6400800"/>
              <a:gd name="connsiteY4581" fmla="*/ 263366 h 514350"/>
              <a:gd name="connsiteX4582" fmla="*/ 3919061 w 6400800"/>
              <a:gd name="connsiteY4582" fmla="*/ 270986 h 514350"/>
              <a:gd name="connsiteX4583" fmla="*/ 3923824 w 6400800"/>
              <a:gd name="connsiteY4583" fmla="*/ 277654 h 514350"/>
              <a:gd name="connsiteX4584" fmla="*/ 3924776 w 6400800"/>
              <a:gd name="connsiteY4584" fmla="*/ 284321 h 514350"/>
              <a:gd name="connsiteX4585" fmla="*/ 3921919 w 6400800"/>
              <a:gd name="connsiteY4585" fmla="*/ 277654 h 514350"/>
              <a:gd name="connsiteX4586" fmla="*/ 3926681 w 6400800"/>
              <a:gd name="connsiteY4586" fmla="*/ 296704 h 514350"/>
              <a:gd name="connsiteX4587" fmla="*/ 3927634 w 6400800"/>
              <a:gd name="connsiteY4587" fmla="*/ 304324 h 514350"/>
              <a:gd name="connsiteX4588" fmla="*/ 3927634 w 6400800"/>
              <a:gd name="connsiteY4588" fmla="*/ 305276 h 514350"/>
              <a:gd name="connsiteX4589" fmla="*/ 3925729 w 6400800"/>
              <a:gd name="connsiteY4589" fmla="*/ 309086 h 514350"/>
              <a:gd name="connsiteX4590" fmla="*/ 3929539 w 6400800"/>
              <a:gd name="connsiteY4590" fmla="*/ 287179 h 514350"/>
              <a:gd name="connsiteX4591" fmla="*/ 3928586 w 6400800"/>
              <a:gd name="connsiteY4591" fmla="*/ 292894 h 514350"/>
              <a:gd name="connsiteX4592" fmla="*/ 3927634 w 6400800"/>
              <a:gd name="connsiteY4592" fmla="*/ 290036 h 514350"/>
              <a:gd name="connsiteX4593" fmla="*/ 3923824 w 6400800"/>
              <a:gd name="connsiteY4593" fmla="*/ 275749 h 514350"/>
              <a:gd name="connsiteX4594" fmla="*/ 3927634 w 6400800"/>
              <a:gd name="connsiteY4594" fmla="*/ 281464 h 514350"/>
              <a:gd name="connsiteX4595" fmla="*/ 3929539 w 6400800"/>
              <a:gd name="connsiteY4595" fmla="*/ 284321 h 514350"/>
              <a:gd name="connsiteX4596" fmla="*/ 3929539 w 6400800"/>
              <a:gd name="connsiteY4596" fmla="*/ 287179 h 514350"/>
              <a:gd name="connsiteX4597" fmla="*/ 3926681 w 6400800"/>
              <a:gd name="connsiteY4597" fmla="*/ 242411 h 514350"/>
              <a:gd name="connsiteX4598" fmla="*/ 3928586 w 6400800"/>
              <a:gd name="connsiteY4598" fmla="*/ 270986 h 514350"/>
              <a:gd name="connsiteX4599" fmla="*/ 3921919 w 6400800"/>
              <a:gd name="connsiteY4599" fmla="*/ 265271 h 514350"/>
              <a:gd name="connsiteX4600" fmla="*/ 3913346 w 6400800"/>
              <a:gd name="connsiteY4600" fmla="*/ 257651 h 514350"/>
              <a:gd name="connsiteX4601" fmla="*/ 3917156 w 6400800"/>
              <a:gd name="connsiteY4601" fmla="*/ 246221 h 514350"/>
              <a:gd name="connsiteX4602" fmla="*/ 3925729 w 6400800"/>
              <a:gd name="connsiteY4602" fmla="*/ 232886 h 514350"/>
              <a:gd name="connsiteX4603" fmla="*/ 3926681 w 6400800"/>
              <a:gd name="connsiteY4603" fmla="*/ 242411 h 514350"/>
              <a:gd name="connsiteX4604" fmla="*/ 3900964 w 6400800"/>
              <a:gd name="connsiteY4604" fmla="*/ 168116 h 514350"/>
              <a:gd name="connsiteX4605" fmla="*/ 3914299 w 6400800"/>
              <a:gd name="connsiteY4605" fmla="*/ 147161 h 514350"/>
              <a:gd name="connsiteX4606" fmla="*/ 3915251 w 6400800"/>
              <a:gd name="connsiteY4606" fmla="*/ 156686 h 514350"/>
              <a:gd name="connsiteX4607" fmla="*/ 3920966 w 6400800"/>
              <a:gd name="connsiteY4607" fmla="*/ 196691 h 514350"/>
              <a:gd name="connsiteX4608" fmla="*/ 3922871 w 6400800"/>
              <a:gd name="connsiteY4608" fmla="*/ 213836 h 514350"/>
              <a:gd name="connsiteX4609" fmla="*/ 3920014 w 6400800"/>
              <a:gd name="connsiteY4609" fmla="*/ 210979 h 514350"/>
              <a:gd name="connsiteX4610" fmla="*/ 3923824 w 6400800"/>
              <a:gd name="connsiteY4610" fmla="*/ 214789 h 514350"/>
              <a:gd name="connsiteX4611" fmla="*/ 3924776 w 6400800"/>
              <a:gd name="connsiteY4611" fmla="*/ 226219 h 514350"/>
              <a:gd name="connsiteX4612" fmla="*/ 3906679 w 6400800"/>
              <a:gd name="connsiteY4612" fmla="*/ 249079 h 514350"/>
              <a:gd name="connsiteX4613" fmla="*/ 3904774 w 6400800"/>
              <a:gd name="connsiteY4613" fmla="*/ 251936 h 514350"/>
              <a:gd name="connsiteX4614" fmla="*/ 3902869 w 6400800"/>
              <a:gd name="connsiteY4614" fmla="*/ 250984 h 514350"/>
              <a:gd name="connsiteX4615" fmla="*/ 3900964 w 6400800"/>
              <a:gd name="connsiteY4615" fmla="*/ 242411 h 514350"/>
              <a:gd name="connsiteX4616" fmla="*/ 3900964 w 6400800"/>
              <a:gd name="connsiteY4616" fmla="*/ 249079 h 514350"/>
              <a:gd name="connsiteX4617" fmla="*/ 3897154 w 6400800"/>
              <a:gd name="connsiteY4617" fmla="*/ 247174 h 514350"/>
              <a:gd name="connsiteX4618" fmla="*/ 3891439 w 6400800"/>
              <a:gd name="connsiteY4618" fmla="*/ 243364 h 514350"/>
              <a:gd name="connsiteX4619" fmla="*/ 3896201 w 6400800"/>
              <a:gd name="connsiteY4619" fmla="*/ 248126 h 514350"/>
              <a:gd name="connsiteX4620" fmla="*/ 3900964 w 6400800"/>
              <a:gd name="connsiteY4620" fmla="*/ 251936 h 514350"/>
              <a:gd name="connsiteX4621" fmla="*/ 3900964 w 6400800"/>
              <a:gd name="connsiteY4621" fmla="*/ 256699 h 514350"/>
              <a:gd name="connsiteX4622" fmla="*/ 3894296 w 6400800"/>
              <a:gd name="connsiteY4622" fmla="*/ 266224 h 514350"/>
              <a:gd name="connsiteX4623" fmla="*/ 3890486 w 6400800"/>
              <a:gd name="connsiteY4623" fmla="*/ 250984 h 514350"/>
              <a:gd name="connsiteX4624" fmla="*/ 3880009 w 6400800"/>
              <a:gd name="connsiteY4624" fmla="*/ 210026 h 514350"/>
              <a:gd name="connsiteX4625" fmla="*/ 3879056 w 6400800"/>
              <a:gd name="connsiteY4625" fmla="*/ 206216 h 514350"/>
              <a:gd name="connsiteX4626" fmla="*/ 3900964 w 6400800"/>
              <a:gd name="connsiteY4626" fmla="*/ 168116 h 514350"/>
              <a:gd name="connsiteX4627" fmla="*/ 3873341 w 6400800"/>
              <a:gd name="connsiteY4627" fmla="*/ 214789 h 514350"/>
              <a:gd name="connsiteX4628" fmla="*/ 3879056 w 6400800"/>
              <a:gd name="connsiteY4628" fmla="*/ 251936 h 514350"/>
              <a:gd name="connsiteX4629" fmla="*/ 3883819 w 6400800"/>
              <a:gd name="connsiteY4629" fmla="*/ 280511 h 514350"/>
              <a:gd name="connsiteX4630" fmla="*/ 3882866 w 6400800"/>
              <a:gd name="connsiteY4630" fmla="*/ 282416 h 514350"/>
              <a:gd name="connsiteX4631" fmla="*/ 3875246 w 6400800"/>
              <a:gd name="connsiteY4631" fmla="*/ 259556 h 514350"/>
              <a:gd name="connsiteX4632" fmla="*/ 3865721 w 6400800"/>
              <a:gd name="connsiteY4632" fmla="*/ 234791 h 514350"/>
              <a:gd name="connsiteX4633" fmla="*/ 3864769 w 6400800"/>
              <a:gd name="connsiteY4633" fmla="*/ 231934 h 514350"/>
              <a:gd name="connsiteX4634" fmla="*/ 3873341 w 6400800"/>
              <a:gd name="connsiteY4634" fmla="*/ 214789 h 514350"/>
              <a:gd name="connsiteX4635" fmla="*/ 3864769 w 6400800"/>
              <a:gd name="connsiteY4635" fmla="*/ 341471 h 514350"/>
              <a:gd name="connsiteX4636" fmla="*/ 3862864 w 6400800"/>
              <a:gd name="connsiteY4636" fmla="*/ 345281 h 514350"/>
              <a:gd name="connsiteX4637" fmla="*/ 3864769 w 6400800"/>
              <a:gd name="connsiteY4637" fmla="*/ 341471 h 514350"/>
              <a:gd name="connsiteX4638" fmla="*/ 3864769 w 6400800"/>
              <a:gd name="connsiteY4638" fmla="*/ 341471 h 514350"/>
              <a:gd name="connsiteX4639" fmla="*/ 3854291 w 6400800"/>
              <a:gd name="connsiteY4639" fmla="*/ 211931 h 514350"/>
              <a:gd name="connsiteX4640" fmla="*/ 3856196 w 6400800"/>
              <a:gd name="connsiteY4640" fmla="*/ 201454 h 514350"/>
              <a:gd name="connsiteX4641" fmla="*/ 3857149 w 6400800"/>
              <a:gd name="connsiteY4641" fmla="*/ 220504 h 514350"/>
              <a:gd name="connsiteX4642" fmla="*/ 3854291 w 6400800"/>
              <a:gd name="connsiteY4642" fmla="*/ 226219 h 514350"/>
              <a:gd name="connsiteX4643" fmla="*/ 3854291 w 6400800"/>
              <a:gd name="connsiteY4643" fmla="*/ 211931 h 514350"/>
              <a:gd name="connsiteX4644" fmla="*/ 3849529 w 6400800"/>
              <a:gd name="connsiteY4644" fmla="*/ 262414 h 514350"/>
              <a:gd name="connsiteX4645" fmla="*/ 3849529 w 6400800"/>
              <a:gd name="connsiteY4645" fmla="*/ 257651 h 514350"/>
              <a:gd name="connsiteX4646" fmla="*/ 3850481 w 6400800"/>
              <a:gd name="connsiteY4646" fmla="*/ 256699 h 514350"/>
              <a:gd name="connsiteX4647" fmla="*/ 3859054 w 6400800"/>
              <a:gd name="connsiteY4647" fmla="*/ 278606 h 514350"/>
              <a:gd name="connsiteX4648" fmla="*/ 3860006 w 6400800"/>
              <a:gd name="connsiteY4648" fmla="*/ 280511 h 514350"/>
              <a:gd name="connsiteX4649" fmla="*/ 3862864 w 6400800"/>
              <a:gd name="connsiteY4649" fmla="*/ 313849 h 514350"/>
              <a:gd name="connsiteX4650" fmla="*/ 3862864 w 6400800"/>
              <a:gd name="connsiteY4650" fmla="*/ 313849 h 514350"/>
              <a:gd name="connsiteX4651" fmla="*/ 3847624 w 6400800"/>
              <a:gd name="connsiteY4651" fmla="*/ 291941 h 514350"/>
              <a:gd name="connsiteX4652" fmla="*/ 3849529 w 6400800"/>
              <a:gd name="connsiteY4652" fmla="*/ 262414 h 514350"/>
              <a:gd name="connsiteX4653" fmla="*/ 3846671 w 6400800"/>
              <a:gd name="connsiteY4653" fmla="*/ 308134 h 514350"/>
              <a:gd name="connsiteX4654" fmla="*/ 3855244 w 6400800"/>
              <a:gd name="connsiteY4654" fmla="*/ 323374 h 514350"/>
              <a:gd name="connsiteX4655" fmla="*/ 3856196 w 6400800"/>
              <a:gd name="connsiteY4655" fmla="*/ 325279 h 514350"/>
              <a:gd name="connsiteX4656" fmla="*/ 3855244 w 6400800"/>
              <a:gd name="connsiteY4656" fmla="*/ 327184 h 514350"/>
              <a:gd name="connsiteX4657" fmla="*/ 3849529 w 6400800"/>
              <a:gd name="connsiteY4657" fmla="*/ 336709 h 514350"/>
              <a:gd name="connsiteX4658" fmla="*/ 3845719 w 6400800"/>
              <a:gd name="connsiteY4658" fmla="*/ 330041 h 514350"/>
              <a:gd name="connsiteX4659" fmla="*/ 3846671 w 6400800"/>
              <a:gd name="connsiteY4659" fmla="*/ 308134 h 514350"/>
              <a:gd name="connsiteX4660" fmla="*/ 3843814 w 6400800"/>
              <a:gd name="connsiteY4660" fmla="*/ 415766 h 514350"/>
              <a:gd name="connsiteX4661" fmla="*/ 3846671 w 6400800"/>
              <a:gd name="connsiteY4661" fmla="*/ 410051 h 514350"/>
              <a:gd name="connsiteX4662" fmla="*/ 3847624 w 6400800"/>
              <a:gd name="connsiteY4662" fmla="*/ 416719 h 514350"/>
              <a:gd name="connsiteX4663" fmla="*/ 3847624 w 6400800"/>
              <a:gd name="connsiteY4663" fmla="*/ 419576 h 514350"/>
              <a:gd name="connsiteX4664" fmla="*/ 3846671 w 6400800"/>
              <a:gd name="connsiteY4664" fmla="*/ 422434 h 514350"/>
              <a:gd name="connsiteX4665" fmla="*/ 3844766 w 6400800"/>
              <a:gd name="connsiteY4665" fmla="*/ 426244 h 514350"/>
              <a:gd name="connsiteX4666" fmla="*/ 3842861 w 6400800"/>
              <a:gd name="connsiteY4666" fmla="*/ 426244 h 514350"/>
              <a:gd name="connsiteX4667" fmla="*/ 3843814 w 6400800"/>
              <a:gd name="connsiteY4667" fmla="*/ 415766 h 514350"/>
              <a:gd name="connsiteX4668" fmla="*/ 3830479 w 6400800"/>
              <a:gd name="connsiteY4668" fmla="*/ 297656 h 514350"/>
              <a:gd name="connsiteX4669" fmla="*/ 3830479 w 6400800"/>
              <a:gd name="connsiteY4669" fmla="*/ 299561 h 514350"/>
              <a:gd name="connsiteX4670" fmla="*/ 3830479 w 6400800"/>
              <a:gd name="connsiteY4670" fmla="*/ 301466 h 514350"/>
              <a:gd name="connsiteX4671" fmla="*/ 3829526 w 6400800"/>
              <a:gd name="connsiteY4671" fmla="*/ 307181 h 514350"/>
              <a:gd name="connsiteX4672" fmla="*/ 3827621 w 6400800"/>
              <a:gd name="connsiteY4672" fmla="*/ 304324 h 514350"/>
              <a:gd name="connsiteX4673" fmla="*/ 3830479 w 6400800"/>
              <a:gd name="connsiteY4673" fmla="*/ 297656 h 514350"/>
              <a:gd name="connsiteX4674" fmla="*/ 3826669 w 6400800"/>
              <a:gd name="connsiteY4674" fmla="*/ 305276 h 514350"/>
              <a:gd name="connsiteX4675" fmla="*/ 3828574 w 6400800"/>
              <a:gd name="connsiteY4675" fmla="*/ 310039 h 514350"/>
              <a:gd name="connsiteX4676" fmla="*/ 3827621 w 6400800"/>
              <a:gd name="connsiteY4676" fmla="*/ 314801 h 514350"/>
              <a:gd name="connsiteX4677" fmla="*/ 3823811 w 6400800"/>
              <a:gd name="connsiteY4677" fmla="*/ 309086 h 514350"/>
              <a:gd name="connsiteX4678" fmla="*/ 3826669 w 6400800"/>
              <a:gd name="connsiteY4678" fmla="*/ 305276 h 514350"/>
              <a:gd name="connsiteX4679" fmla="*/ 3820001 w 6400800"/>
              <a:gd name="connsiteY4679" fmla="*/ 319564 h 514350"/>
              <a:gd name="connsiteX4680" fmla="*/ 3826669 w 6400800"/>
              <a:gd name="connsiteY4680" fmla="*/ 332899 h 514350"/>
              <a:gd name="connsiteX4681" fmla="*/ 3827621 w 6400800"/>
              <a:gd name="connsiteY4681" fmla="*/ 333851 h 514350"/>
              <a:gd name="connsiteX4682" fmla="*/ 3826669 w 6400800"/>
              <a:gd name="connsiteY4682" fmla="*/ 343376 h 514350"/>
              <a:gd name="connsiteX4683" fmla="*/ 3824764 w 6400800"/>
              <a:gd name="connsiteY4683" fmla="*/ 377666 h 514350"/>
              <a:gd name="connsiteX4684" fmla="*/ 3820954 w 6400800"/>
              <a:gd name="connsiteY4684" fmla="*/ 364331 h 514350"/>
              <a:gd name="connsiteX4685" fmla="*/ 3820001 w 6400800"/>
              <a:gd name="connsiteY4685" fmla="*/ 352901 h 514350"/>
              <a:gd name="connsiteX4686" fmla="*/ 3818096 w 6400800"/>
              <a:gd name="connsiteY4686" fmla="*/ 336709 h 514350"/>
              <a:gd name="connsiteX4687" fmla="*/ 3821906 w 6400800"/>
              <a:gd name="connsiteY4687" fmla="*/ 332899 h 514350"/>
              <a:gd name="connsiteX4688" fmla="*/ 3818096 w 6400800"/>
              <a:gd name="connsiteY4688" fmla="*/ 335756 h 514350"/>
              <a:gd name="connsiteX4689" fmla="*/ 3817144 w 6400800"/>
              <a:gd name="connsiteY4689" fmla="*/ 326231 h 514350"/>
              <a:gd name="connsiteX4690" fmla="*/ 3820001 w 6400800"/>
              <a:gd name="connsiteY4690" fmla="*/ 319564 h 514350"/>
              <a:gd name="connsiteX4691" fmla="*/ 3788569 w 6400800"/>
              <a:gd name="connsiteY4691" fmla="*/ 264319 h 514350"/>
              <a:gd name="connsiteX4692" fmla="*/ 3792379 w 6400800"/>
              <a:gd name="connsiteY4692" fmla="*/ 270986 h 514350"/>
              <a:gd name="connsiteX4693" fmla="*/ 3800951 w 6400800"/>
              <a:gd name="connsiteY4693" fmla="*/ 285274 h 514350"/>
              <a:gd name="connsiteX4694" fmla="*/ 3800951 w 6400800"/>
              <a:gd name="connsiteY4694" fmla="*/ 287179 h 514350"/>
              <a:gd name="connsiteX4695" fmla="*/ 3800951 w 6400800"/>
              <a:gd name="connsiteY4695" fmla="*/ 298609 h 514350"/>
              <a:gd name="connsiteX4696" fmla="*/ 3800951 w 6400800"/>
              <a:gd name="connsiteY4696" fmla="*/ 300514 h 514350"/>
              <a:gd name="connsiteX4697" fmla="*/ 3797141 w 6400800"/>
              <a:gd name="connsiteY4697" fmla="*/ 287179 h 514350"/>
              <a:gd name="connsiteX4698" fmla="*/ 3796189 w 6400800"/>
              <a:gd name="connsiteY4698" fmla="*/ 285274 h 514350"/>
              <a:gd name="connsiteX4699" fmla="*/ 3796189 w 6400800"/>
              <a:gd name="connsiteY4699" fmla="*/ 280511 h 514350"/>
              <a:gd name="connsiteX4700" fmla="*/ 3795236 w 6400800"/>
              <a:gd name="connsiteY4700" fmla="*/ 283369 h 514350"/>
              <a:gd name="connsiteX4701" fmla="*/ 3791426 w 6400800"/>
              <a:gd name="connsiteY4701" fmla="*/ 271939 h 514350"/>
              <a:gd name="connsiteX4702" fmla="*/ 3788569 w 6400800"/>
              <a:gd name="connsiteY4702" fmla="*/ 264319 h 514350"/>
              <a:gd name="connsiteX4703" fmla="*/ 3748564 w 6400800"/>
              <a:gd name="connsiteY4703" fmla="*/ 364331 h 514350"/>
              <a:gd name="connsiteX4704" fmla="*/ 3748564 w 6400800"/>
              <a:gd name="connsiteY4704" fmla="*/ 351949 h 514350"/>
              <a:gd name="connsiteX4705" fmla="*/ 3750469 w 6400800"/>
              <a:gd name="connsiteY4705" fmla="*/ 358616 h 514350"/>
              <a:gd name="connsiteX4706" fmla="*/ 3748564 w 6400800"/>
              <a:gd name="connsiteY4706" fmla="*/ 364331 h 514350"/>
              <a:gd name="connsiteX4707" fmla="*/ 3762851 w 6400800"/>
              <a:gd name="connsiteY4707" fmla="*/ 399574 h 514350"/>
              <a:gd name="connsiteX4708" fmla="*/ 3759994 w 6400800"/>
              <a:gd name="connsiteY4708" fmla="*/ 405289 h 514350"/>
              <a:gd name="connsiteX4709" fmla="*/ 3760946 w 6400800"/>
              <a:gd name="connsiteY4709" fmla="*/ 391954 h 514350"/>
              <a:gd name="connsiteX4710" fmla="*/ 3760946 w 6400800"/>
              <a:gd name="connsiteY4710" fmla="*/ 391001 h 514350"/>
              <a:gd name="connsiteX4711" fmla="*/ 3762851 w 6400800"/>
              <a:gd name="connsiteY4711" fmla="*/ 396716 h 514350"/>
              <a:gd name="connsiteX4712" fmla="*/ 3762851 w 6400800"/>
              <a:gd name="connsiteY4712" fmla="*/ 399574 h 514350"/>
              <a:gd name="connsiteX4713" fmla="*/ 3770471 w 6400800"/>
              <a:gd name="connsiteY4713" fmla="*/ 290036 h 514350"/>
              <a:gd name="connsiteX4714" fmla="*/ 3775234 w 6400800"/>
              <a:gd name="connsiteY4714" fmla="*/ 309086 h 514350"/>
              <a:gd name="connsiteX4715" fmla="*/ 3771424 w 6400800"/>
              <a:gd name="connsiteY4715" fmla="*/ 301466 h 514350"/>
              <a:gd name="connsiteX4716" fmla="*/ 3770471 w 6400800"/>
              <a:gd name="connsiteY4716" fmla="*/ 299561 h 514350"/>
              <a:gd name="connsiteX4717" fmla="*/ 3770471 w 6400800"/>
              <a:gd name="connsiteY4717" fmla="*/ 290989 h 514350"/>
              <a:gd name="connsiteX4718" fmla="*/ 3770471 w 6400800"/>
              <a:gd name="connsiteY4718" fmla="*/ 290036 h 514350"/>
              <a:gd name="connsiteX4719" fmla="*/ 3769519 w 6400800"/>
              <a:gd name="connsiteY4719" fmla="*/ 370046 h 514350"/>
              <a:gd name="connsiteX4720" fmla="*/ 3770471 w 6400800"/>
              <a:gd name="connsiteY4720" fmla="*/ 372904 h 514350"/>
              <a:gd name="connsiteX4721" fmla="*/ 3767614 w 6400800"/>
              <a:gd name="connsiteY4721" fmla="*/ 366236 h 514350"/>
              <a:gd name="connsiteX4722" fmla="*/ 3767614 w 6400800"/>
              <a:gd name="connsiteY4722" fmla="*/ 359569 h 514350"/>
              <a:gd name="connsiteX4723" fmla="*/ 3766661 w 6400800"/>
              <a:gd name="connsiteY4723" fmla="*/ 364331 h 514350"/>
              <a:gd name="connsiteX4724" fmla="*/ 3764756 w 6400800"/>
              <a:gd name="connsiteY4724" fmla="*/ 360521 h 514350"/>
              <a:gd name="connsiteX4725" fmla="*/ 3764756 w 6400800"/>
              <a:gd name="connsiteY4725" fmla="*/ 357664 h 514350"/>
              <a:gd name="connsiteX4726" fmla="*/ 3765709 w 6400800"/>
              <a:gd name="connsiteY4726" fmla="*/ 351949 h 514350"/>
              <a:gd name="connsiteX4727" fmla="*/ 3769519 w 6400800"/>
              <a:gd name="connsiteY4727" fmla="*/ 370046 h 514350"/>
              <a:gd name="connsiteX4728" fmla="*/ 3753326 w 6400800"/>
              <a:gd name="connsiteY4728" fmla="*/ 250031 h 514350"/>
              <a:gd name="connsiteX4729" fmla="*/ 3755231 w 6400800"/>
              <a:gd name="connsiteY4729" fmla="*/ 236696 h 514350"/>
              <a:gd name="connsiteX4730" fmla="*/ 3756184 w 6400800"/>
              <a:gd name="connsiteY4730" fmla="*/ 232886 h 514350"/>
              <a:gd name="connsiteX4731" fmla="*/ 3758089 w 6400800"/>
              <a:gd name="connsiteY4731" fmla="*/ 230029 h 514350"/>
              <a:gd name="connsiteX4732" fmla="*/ 3759994 w 6400800"/>
              <a:gd name="connsiteY4732" fmla="*/ 237649 h 514350"/>
              <a:gd name="connsiteX4733" fmla="*/ 3769519 w 6400800"/>
              <a:gd name="connsiteY4733" fmla="*/ 281464 h 514350"/>
              <a:gd name="connsiteX4734" fmla="*/ 3767614 w 6400800"/>
              <a:gd name="connsiteY4734" fmla="*/ 290036 h 514350"/>
              <a:gd name="connsiteX4735" fmla="*/ 3767614 w 6400800"/>
              <a:gd name="connsiteY4735" fmla="*/ 290989 h 514350"/>
              <a:gd name="connsiteX4736" fmla="*/ 3752374 w 6400800"/>
              <a:gd name="connsiteY4736" fmla="*/ 261461 h 514350"/>
              <a:gd name="connsiteX4737" fmla="*/ 3753326 w 6400800"/>
              <a:gd name="connsiteY4737" fmla="*/ 250031 h 514350"/>
              <a:gd name="connsiteX4738" fmla="*/ 3748564 w 6400800"/>
              <a:gd name="connsiteY4738" fmla="*/ 296704 h 514350"/>
              <a:gd name="connsiteX4739" fmla="*/ 3748564 w 6400800"/>
              <a:gd name="connsiteY4739" fmla="*/ 296704 h 514350"/>
              <a:gd name="connsiteX4740" fmla="*/ 3756184 w 6400800"/>
              <a:gd name="connsiteY4740" fmla="*/ 313849 h 514350"/>
              <a:gd name="connsiteX4741" fmla="*/ 3757136 w 6400800"/>
              <a:gd name="connsiteY4741" fmla="*/ 316706 h 514350"/>
              <a:gd name="connsiteX4742" fmla="*/ 3759041 w 6400800"/>
              <a:gd name="connsiteY4742" fmla="*/ 323374 h 514350"/>
              <a:gd name="connsiteX4743" fmla="*/ 3757136 w 6400800"/>
              <a:gd name="connsiteY4743" fmla="*/ 330041 h 514350"/>
              <a:gd name="connsiteX4744" fmla="*/ 3754279 w 6400800"/>
              <a:gd name="connsiteY4744" fmla="*/ 341471 h 514350"/>
              <a:gd name="connsiteX4745" fmla="*/ 3750469 w 6400800"/>
              <a:gd name="connsiteY4745" fmla="*/ 335756 h 514350"/>
              <a:gd name="connsiteX4746" fmla="*/ 3747611 w 6400800"/>
              <a:gd name="connsiteY4746" fmla="*/ 331946 h 514350"/>
              <a:gd name="connsiteX4747" fmla="*/ 3748564 w 6400800"/>
              <a:gd name="connsiteY4747" fmla="*/ 296704 h 514350"/>
              <a:gd name="connsiteX4748" fmla="*/ 3738086 w 6400800"/>
              <a:gd name="connsiteY4748" fmla="*/ 273844 h 514350"/>
              <a:gd name="connsiteX4749" fmla="*/ 3738086 w 6400800"/>
              <a:gd name="connsiteY4749" fmla="*/ 273844 h 514350"/>
              <a:gd name="connsiteX4750" fmla="*/ 3738086 w 6400800"/>
              <a:gd name="connsiteY4750" fmla="*/ 274796 h 514350"/>
              <a:gd name="connsiteX4751" fmla="*/ 3738086 w 6400800"/>
              <a:gd name="connsiteY4751" fmla="*/ 273844 h 514350"/>
              <a:gd name="connsiteX4752" fmla="*/ 3689509 w 6400800"/>
              <a:gd name="connsiteY4752" fmla="*/ 326231 h 514350"/>
              <a:gd name="connsiteX4753" fmla="*/ 3686651 w 6400800"/>
              <a:gd name="connsiteY4753" fmla="*/ 331946 h 514350"/>
              <a:gd name="connsiteX4754" fmla="*/ 3685699 w 6400800"/>
              <a:gd name="connsiteY4754" fmla="*/ 330994 h 514350"/>
              <a:gd name="connsiteX4755" fmla="*/ 3685699 w 6400800"/>
              <a:gd name="connsiteY4755" fmla="*/ 322421 h 514350"/>
              <a:gd name="connsiteX4756" fmla="*/ 3685699 w 6400800"/>
              <a:gd name="connsiteY4756" fmla="*/ 313849 h 514350"/>
              <a:gd name="connsiteX4757" fmla="*/ 3689509 w 6400800"/>
              <a:gd name="connsiteY4757" fmla="*/ 325279 h 514350"/>
              <a:gd name="connsiteX4758" fmla="*/ 3689509 w 6400800"/>
              <a:gd name="connsiteY4758" fmla="*/ 326231 h 514350"/>
              <a:gd name="connsiteX4759" fmla="*/ 3716179 w 6400800"/>
              <a:gd name="connsiteY4759" fmla="*/ 211931 h 514350"/>
              <a:gd name="connsiteX4760" fmla="*/ 3720941 w 6400800"/>
              <a:gd name="connsiteY4760" fmla="*/ 221456 h 514350"/>
              <a:gd name="connsiteX4761" fmla="*/ 3719036 w 6400800"/>
              <a:gd name="connsiteY4761" fmla="*/ 230029 h 514350"/>
              <a:gd name="connsiteX4762" fmla="*/ 3718084 w 6400800"/>
              <a:gd name="connsiteY4762" fmla="*/ 233839 h 514350"/>
              <a:gd name="connsiteX4763" fmla="*/ 3713321 w 6400800"/>
              <a:gd name="connsiteY4763" fmla="*/ 228124 h 514350"/>
              <a:gd name="connsiteX4764" fmla="*/ 3717131 w 6400800"/>
              <a:gd name="connsiteY4764" fmla="*/ 235744 h 514350"/>
              <a:gd name="connsiteX4765" fmla="*/ 3714274 w 6400800"/>
              <a:gd name="connsiteY4765" fmla="*/ 253841 h 514350"/>
              <a:gd name="connsiteX4766" fmla="*/ 3714274 w 6400800"/>
              <a:gd name="connsiteY4766" fmla="*/ 250984 h 514350"/>
              <a:gd name="connsiteX4767" fmla="*/ 3713321 w 6400800"/>
              <a:gd name="connsiteY4767" fmla="*/ 238601 h 514350"/>
              <a:gd name="connsiteX4768" fmla="*/ 3713321 w 6400800"/>
              <a:gd name="connsiteY4768" fmla="*/ 227171 h 514350"/>
              <a:gd name="connsiteX4769" fmla="*/ 3712369 w 6400800"/>
              <a:gd name="connsiteY4769" fmla="*/ 208121 h 514350"/>
              <a:gd name="connsiteX4770" fmla="*/ 3712369 w 6400800"/>
              <a:gd name="connsiteY4770" fmla="*/ 205264 h 514350"/>
              <a:gd name="connsiteX4771" fmla="*/ 3716179 w 6400800"/>
              <a:gd name="connsiteY4771" fmla="*/ 211931 h 514350"/>
              <a:gd name="connsiteX4772" fmla="*/ 3679984 w 6400800"/>
              <a:gd name="connsiteY4772" fmla="*/ 236696 h 514350"/>
              <a:gd name="connsiteX4773" fmla="*/ 3684746 w 6400800"/>
              <a:gd name="connsiteY4773" fmla="*/ 196691 h 514350"/>
              <a:gd name="connsiteX4774" fmla="*/ 3687604 w 6400800"/>
              <a:gd name="connsiteY4774" fmla="*/ 166211 h 514350"/>
              <a:gd name="connsiteX4775" fmla="*/ 3688556 w 6400800"/>
              <a:gd name="connsiteY4775" fmla="*/ 154781 h 514350"/>
              <a:gd name="connsiteX4776" fmla="*/ 3699034 w 6400800"/>
              <a:gd name="connsiteY4776" fmla="*/ 178594 h 514350"/>
              <a:gd name="connsiteX4777" fmla="*/ 3708559 w 6400800"/>
              <a:gd name="connsiteY4777" fmla="*/ 199549 h 514350"/>
              <a:gd name="connsiteX4778" fmla="*/ 3707606 w 6400800"/>
              <a:gd name="connsiteY4778" fmla="*/ 207169 h 514350"/>
              <a:gd name="connsiteX4779" fmla="*/ 3704749 w 6400800"/>
              <a:gd name="connsiteY4779" fmla="*/ 226219 h 514350"/>
              <a:gd name="connsiteX4780" fmla="*/ 3702844 w 6400800"/>
              <a:gd name="connsiteY4780" fmla="*/ 237649 h 514350"/>
              <a:gd name="connsiteX4781" fmla="*/ 3701891 w 6400800"/>
              <a:gd name="connsiteY4781" fmla="*/ 250984 h 514350"/>
              <a:gd name="connsiteX4782" fmla="*/ 3700939 w 6400800"/>
              <a:gd name="connsiteY4782" fmla="*/ 280511 h 514350"/>
              <a:gd name="connsiteX4783" fmla="*/ 3700939 w 6400800"/>
              <a:gd name="connsiteY4783" fmla="*/ 300514 h 514350"/>
              <a:gd name="connsiteX4784" fmla="*/ 3697129 w 6400800"/>
              <a:gd name="connsiteY4784" fmla="*/ 290036 h 514350"/>
              <a:gd name="connsiteX4785" fmla="*/ 3699034 w 6400800"/>
              <a:gd name="connsiteY4785" fmla="*/ 308134 h 514350"/>
              <a:gd name="connsiteX4786" fmla="*/ 3690461 w 6400800"/>
              <a:gd name="connsiteY4786" fmla="*/ 322421 h 514350"/>
              <a:gd name="connsiteX4787" fmla="*/ 3683794 w 6400800"/>
              <a:gd name="connsiteY4787" fmla="*/ 310991 h 514350"/>
              <a:gd name="connsiteX4788" fmla="*/ 3683794 w 6400800"/>
              <a:gd name="connsiteY4788" fmla="*/ 302419 h 514350"/>
              <a:gd name="connsiteX4789" fmla="*/ 3682841 w 6400800"/>
              <a:gd name="connsiteY4789" fmla="*/ 308134 h 514350"/>
              <a:gd name="connsiteX4790" fmla="*/ 3679031 w 6400800"/>
              <a:gd name="connsiteY4790" fmla="*/ 302419 h 514350"/>
              <a:gd name="connsiteX4791" fmla="*/ 3681889 w 6400800"/>
              <a:gd name="connsiteY4791" fmla="*/ 310991 h 514350"/>
              <a:gd name="connsiteX4792" fmla="*/ 3679984 w 6400800"/>
              <a:gd name="connsiteY4792" fmla="*/ 323374 h 514350"/>
              <a:gd name="connsiteX4793" fmla="*/ 3672364 w 6400800"/>
              <a:gd name="connsiteY4793" fmla="*/ 307181 h 514350"/>
              <a:gd name="connsiteX4794" fmla="*/ 3677126 w 6400800"/>
              <a:gd name="connsiteY4794" fmla="*/ 289084 h 514350"/>
              <a:gd name="connsiteX4795" fmla="*/ 3681889 w 6400800"/>
              <a:gd name="connsiteY4795" fmla="*/ 272891 h 514350"/>
              <a:gd name="connsiteX4796" fmla="*/ 3686651 w 6400800"/>
              <a:gd name="connsiteY4796" fmla="*/ 260509 h 514350"/>
              <a:gd name="connsiteX4797" fmla="*/ 3692366 w 6400800"/>
              <a:gd name="connsiteY4797" fmla="*/ 250031 h 514350"/>
              <a:gd name="connsiteX4798" fmla="*/ 3683794 w 6400800"/>
              <a:gd name="connsiteY4798" fmla="*/ 258604 h 514350"/>
              <a:gd name="connsiteX4799" fmla="*/ 3675221 w 6400800"/>
              <a:gd name="connsiteY4799" fmla="*/ 270034 h 514350"/>
              <a:gd name="connsiteX4800" fmla="*/ 3671411 w 6400800"/>
              <a:gd name="connsiteY4800" fmla="*/ 275749 h 514350"/>
              <a:gd name="connsiteX4801" fmla="*/ 3679984 w 6400800"/>
              <a:gd name="connsiteY4801" fmla="*/ 236696 h 514350"/>
              <a:gd name="connsiteX4802" fmla="*/ 3678079 w 6400800"/>
              <a:gd name="connsiteY4802" fmla="*/ 342424 h 514350"/>
              <a:gd name="connsiteX4803" fmla="*/ 3677126 w 6400800"/>
              <a:gd name="connsiteY4803" fmla="*/ 349091 h 514350"/>
              <a:gd name="connsiteX4804" fmla="*/ 3676174 w 6400800"/>
              <a:gd name="connsiteY4804" fmla="*/ 343376 h 514350"/>
              <a:gd name="connsiteX4805" fmla="*/ 3674269 w 6400800"/>
              <a:gd name="connsiteY4805" fmla="*/ 335756 h 514350"/>
              <a:gd name="connsiteX4806" fmla="*/ 3678079 w 6400800"/>
              <a:gd name="connsiteY4806" fmla="*/ 342424 h 514350"/>
              <a:gd name="connsiteX4807" fmla="*/ 3664744 w 6400800"/>
              <a:gd name="connsiteY4807" fmla="*/ 355759 h 514350"/>
              <a:gd name="connsiteX4808" fmla="*/ 3664744 w 6400800"/>
              <a:gd name="connsiteY4808" fmla="*/ 362426 h 514350"/>
              <a:gd name="connsiteX4809" fmla="*/ 3663791 w 6400800"/>
              <a:gd name="connsiteY4809" fmla="*/ 371951 h 514350"/>
              <a:gd name="connsiteX4810" fmla="*/ 3663791 w 6400800"/>
              <a:gd name="connsiteY4810" fmla="*/ 371951 h 514350"/>
              <a:gd name="connsiteX4811" fmla="*/ 3662839 w 6400800"/>
              <a:gd name="connsiteY4811" fmla="*/ 367189 h 514350"/>
              <a:gd name="connsiteX4812" fmla="*/ 3662839 w 6400800"/>
              <a:gd name="connsiteY4812" fmla="*/ 366236 h 514350"/>
              <a:gd name="connsiteX4813" fmla="*/ 3664744 w 6400800"/>
              <a:gd name="connsiteY4813" fmla="*/ 355759 h 514350"/>
              <a:gd name="connsiteX4814" fmla="*/ 3603784 w 6400800"/>
              <a:gd name="connsiteY4814" fmla="*/ 369094 h 514350"/>
              <a:gd name="connsiteX4815" fmla="*/ 3602831 w 6400800"/>
              <a:gd name="connsiteY4815" fmla="*/ 363379 h 514350"/>
              <a:gd name="connsiteX4816" fmla="*/ 3605689 w 6400800"/>
              <a:gd name="connsiteY4816" fmla="*/ 352901 h 514350"/>
              <a:gd name="connsiteX4817" fmla="*/ 3606641 w 6400800"/>
              <a:gd name="connsiteY4817" fmla="*/ 350044 h 514350"/>
              <a:gd name="connsiteX4818" fmla="*/ 3607594 w 6400800"/>
              <a:gd name="connsiteY4818" fmla="*/ 352901 h 514350"/>
              <a:gd name="connsiteX4819" fmla="*/ 3607594 w 6400800"/>
              <a:gd name="connsiteY4819" fmla="*/ 353854 h 514350"/>
              <a:gd name="connsiteX4820" fmla="*/ 3603784 w 6400800"/>
              <a:gd name="connsiteY4820" fmla="*/ 369094 h 514350"/>
              <a:gd name="connsiteX4821" fmla="*/ 3612356 w 6400800"/>
              <a:gd name="connsiteY4821" fmla="*/ 329089 h 514350"/>
              <a:gd name="connsiteX4822" fmla="*/ 3611404 w 6400800"/>
              <a:gd name="connsiteY4822" fmla="*/ 327184 h 514350"/>
              <a:gd name="connsiteX4823" fmla="*/ 3610451 w 6400800"/>
              <a:gd name="connsiteY4823" fmla="*/ 321469 h 514350"/>
              <a:gd name="connsiteX4824" fmla="*/ 3613309 w 6400800"/>
              <a:gd name="connsiteY4824" fmla="*/ 324326 h 514350"/>
              <a:gd name="connsiteX4825" fmla="*/ 3612356 w 6400800"/>
              <a:gd name="connsiteY4825" fmla="*/ 329089 h 514350"/>
              <a:gd name="connsiteX4826" fmla="*/ 3633311 w 6400800"/>
              <a:gd name="connsiteY4826" fmla="*/ 366236 h 514350"/>
              <a:gd name="connsiteX4827" fmla="*/ 3629501 w 6400800"/>
              <a:gd name="connsiteY4827" fmla="*/ 358616 h 514350"/>
              <a:gd name="connsiteX4828" fmla="*/ 3629501 w 6400800"/>
              <a:gd name="connsiteY4828" fmla="*/ 354806 h 514350"/>
              <a:gd name="connsiteX4829" fmla="*/ 3633311 w 6400800"/>
              <a:gd name="connsiteY4829" fmla="*/ 366236 h 514350"/>
              <a:gd name="connsiteX4830" fmla="*/ 3633311 w 6400800"/>
              <a:gd name="connsiteY4830" fmla="*/ 366236 h 514350"/>
              <a:gd name="connsiteX4831" fmla="*/ 3633311 w 6400800"/>
              <a:gd name="connsiteY4831" fmla="*/ 366236 h 514350"/>
              <a:gd name="connsiteX4832" fmla="*/ 3632359 w 6400800"/>
              <a:gd name="connsiteY4832" fmla="*/ 331946 h 514350"/>
              <a:gd name="connsiteX4833" fmla="*/ 3635216 w 6400800"/>
              <a:gd name="connsiteY4833" fmla="*/ 348139 h 514350"/>
              <a:gd name="connsiteX4834" fmla="*/ 3631406 w 6400800"/>
              <a:gd name="connsiteY4834" fmla="*/ 341471 h 514350"/>
              <a:gd name="connsiteX4835" fmla="*/ 3632359 w 6400800"/>
              <a:gd name="connsiteY4835" fmla="*/ 331946 h 514350"/>
              <a:gd name="connsiteX4836" fmla="*/ 3618071 w 6400800"/>
              <a:gd name="connsiteY4836" fmla="*/ 270034 h 514350"/>
              <a:gd name="connsiteX4837" fmla="*/ 3628549 w 6400800"/>
              <a:gd name="connsiteY4837" fmla="*/ 246221 h 514350"/>
              <a:gd name="connsiteX4838" fmla="*/ 3630454 w 6400800"/>
              <a:gd name="connsiteY4838" fmla="*/ 242411 h 514350"/>
              <a:gd name="connsiteX4839" fmla="*/ 3625691 w 6400800"/>
              <a:gd name="connsiteY4839" fmla="*/ 265271 h 514350"/>
              <a:gd name="connsiteX4840" fmla="*/ 3618071 w 6400800"/>
              <a:gd name="connsiteY4840" fmla="*/ 271939 h 514350"/>
              <a:gd name="connsiteX4841" fmla="*/ 3618071 w 6400800"/>
              <a:gd name="connsiteY4841" fmla="*/ 270034 h 514350"/>
              <a:gd name="connsiteX4842" fmla="*/ 3601879 w 6400800"/>
              <a:gd name="connsiteY4842" fmla="*/ 310039 h 514350"/>
              <a:gd name="connsiteX4843" fmla="*/ 3606641 w 6400800"/>
              <a:gd name="connsiteY4843" fmla="*/ 298609 h 514350"/>
              <a:gd name="connsiteX4844" fmla="*/ 3615214 w 6400800"/>
              <a:gd name="connsiteY4844" fmla="*/ 278606 h 514350"/>
              <a:gd name="connsiteX4845" fmla="*/ 3619976 w 6400800"/>
              <a:gd name="connsiteY4845" fmla="*/ 271939 h 514350"/>
              <a:gd name="connsiteX4846" fmla="*/ 3625691 w 6400800"/>
              <a:gd name="connsiteY4846" fmla="*/ 266224 h 514350"/>
              <a:gd name="connsiteX4847" fmla="*/ 3624739 w 6400800"/>
              <a:gd name="connsiteY4847" fmla="*/ 270986 h 514350"/>
              <a:gd name="connsiteX4848" fmla="*/ 3617119 w 6400800"/>
              <a:gd name="connsiteY4848" fmla="*/ 309086 h 514350"/>
              <a:gd name="connsiteX4849" fmla="*/ 3614261 w 6400800"/>
              <a:gd name="connsiteY4849" fmla="*/ 322421 h 514350"/>
              <a:gd name="connsiteX4850" fmla="*/ 3611404 w 6400800"/>
              <a:gd name="connsiteY4850" fmla="*/ 320516 h 514350"/>
              <a:gd name="connsiteX4851" fmla="*/ 3609499 w 6400800"/>
              <a:gd name="connsiteY4851" fmla="*/ 298609 h 514350"/>
              <a:gd name="connsiteX4852" fmla="*/ 3608546 w 6400800"/>
              <a:gd name="connsiteY4852" fmla="*/ 318611 h 514350"/>
              <a:gd name="connsiteX4853" fmla="*/ 3606641 w 6400800"/>
              <a:gd name="connsiteY4853" fmla="*/ 317659 h 514350"/>
              <a:gd name="connsiteX4854" fmla="*/ 3608546 w 6400800"/>
              <a:gd name="connsiteY4854" fmla="*/ 319564 h 514350"/>
              <a:gd name="connsiteX4855" fmla="*/ 3608546 w 6400800"/>
              <a:gd name="connsiteY4855" fmla="*/ 322421 h 514350"/>
              <a:gd name="connsiteX4856" fmla="*/ 3602831 w 6400800"/>
              <a:gd name="connsiteY4856" fmla="*/ 312896 h 514350"/>
              <a:gd name="connsiteX4857" fmla="*/ 3601879 w 6400800"/>
              <a:gd name="connsiteY4857" fmla="*/ 310039 h 514350"/>
              <a:gd name="connsiteX4858" fmla="*/ 3600926 w 6400800"/>
              <a:gd name="connsiteY4858" fmla="*/ 335756 h 514350"/>
              <a:gd name="connsiteX4859" fmla="*/ 3604736 w 6400800"/>
              <a:gd name="connsiteY4859" fmla="*/ 346234 h 514350"/>
              <a:gd name="connsiteX4860" fmla="*/ 3601879 w 6400800"/>
              <a:gd name="connsiteY4860" fmla="*/ 351949 h 514350"/>
              <a:gd name="connsiteX4861" fmla="*/ 3600926 w 6400800"/>
              <a:gd name="connsiteY4861" fmla="*/ 352901 h 514350"/>
              <a:gd name="connsiteX4862" fmla="*/ 3599974 w 6400800"/>
              <a:gd name="connsiteY4862" fmla="*/ 345281 h 514350"/>
              <a:gd name="connsiteX4863" fmla="*/ 3600926 w 6400800"/>
              <a:gd name="connsiteY4863" fmla="*/ 335756 h 514350"/>
              <a:gd name="connsiteX4864" fmla="*/ 3556159 w 6400800"/>
              <a:gd name="connsiteY4864" fmla="*/ 342424 h 514350"/>
              <a:gd name="connsiteX4865" fmla="*/ 3557111 w 6400800"/>
              <a:gd name="connsiteY4865" fmla="*/ 324326 h 514350"/>
              <a:gd name="connsiteX4866" fmla="*/ 3558064 w 6400800"/>
              <a:gd name="connsiteY4866" fmla="*/ 328136 h 514350"/>
              <a:gd name="connsiteX4867" fmla="*/ 3559016 w 6400800"/>
              <a:gd name="connsiteY4867" fmla="*/ 333851 h 514350"/>
              <a:gd name="connsiteX4868" fmla="*/ 3559016 w 6400800"/>
              <a:gd name="connsiteY4868" fmla="*/ 334804 h 514350"/>
              <a:gd name="connsiteX4869" fmla="*/ 3556159 w 6400800"/>
              <a:gd name="connsiteY4869" fmla="*/ 342424 h 514350"/>
              <a:gd name="connsiteX4870" fmla="*/ 3559969 w 6400800"/>
              <a:gd name="connsiteY4870" fmla="*/ 279559 h 514350"/>
              <a:gd name="connsiteX4871" fmla="*/ 3559016 w 6400800"/>
              <a:gd name="connsiteY4871" fmla="*/ 274796 h 514350"/>
              <a:gd name="connsiteX4872" fmla="*/ 3561874 w 6400800"/>
              <a:gd name="connsiteY4872" fmla="*/ 276701 h 514350"/>
              <a:gd name="connsiteX4873" fmla="*/ 3566636 w 6400800"/>
              <a:gd name="connsiteY4873" fmla="*/ 280511 h 514350"/>
              <a:gd name="connsiteX4874" fmla="*/ 3562826 w 6400800"/>
              <a:gd name="connsiteY4874" fmla="*/ 287179 h 514350"/>
              <a:gd name="connsiteX4875" fmla="*/ 3559969 w 6400800"/>
              <a:gd name="connsiteY4875" fmla="*/ 279559 h 514350"/>
              <a:gd name="connsiteX4876" fmla="*/ 3571399 w 6400800"/>
              <a:gd name="connsiteY4876" fmla="*/ 287179 h 514350"/>
              <a:gd name="connsiteX4877" fmla="*/ 3571399 w 6400800"/>
              <a:gd name="connsiteY4877" fmla="*/ 311944 h 514350"/>
              <a:gd name="connsiteX4878" fmla="*/ 3569494 w 6400800"/>
              <a:gd name="connsiteY4878" fmla="*/ 314801 h 514350"/>
              <a:gd name="connsiteX4879" fmla="*/ 3562826 w 6400800"/>
              <a:gd name="connsiteY4879" fmla="*/ 292894 h 514350"/>
              <a:gd name="connsiteX4880" fmla="*/ 3566636 w 6400800"/>
              <a:gd name="connsiteY4880" fmla="*/ 282416 h 514350"/>
              <a:gd name="connsiteX4881" fmla="*/ 3571399 w 6400800"/>
              <a:gd name="connsiteY4881" fmla="*/ 287179 h 514350"/>
              <a:gd name="connsiteX4882" fmla="*/ 3571399 w 6400800"/>
              <a:gd name="connsiteY4882" fmla="*/ 287179 h 514350"/>
              <a:gd name="connsiteX4883" fmla="*/ 3571399 w 6400800"/>
              <a:gd name="connsiteY4883" fmla="*/ 281464 h 514350"/>
              <a:gd name="connsiteX4884" fmla="*/ 3568541 w 6400800"/>
              <a:gd name="connsiteY4884" fmla="*/ 279559 h 514350"/>
              <a:gd name="connsiteX4885" fmla="*/ 3568541 w 6400800"/>
              <a:gd name="connsiteY4885" fmla="*/ 279559 h 514350"/>
              <a:gd name="connsiteX4886" fmla="*/ 3571399 w 6400800"/>
              <a:gd name="connsiteY4886" fmla="*/ 273844 h 514350"/>
              <a:gd name="connsiteX4887" fmla="*/ 3571399 w 6400800"/>
              <a:gd name="connsiteY4887" fmla="*/ 281464 h 514350"/>
              <a:gd name="connsiteX4888" fmla="*/ 3567589 w 6400800"/>
              <a:gd name="connsiteY4888" fmla="*/ 250031 h 514350"/>
              <a:gd name="connsiteX4889" fmla="*/ 3570446 w 6400800"/>
              <a:gd name="connsiteY4889" fmla="*/ 265271 h 514350"/>
              <a:gd name="connsiteX4890" fmla="*/ 3571399 w 6400800"/>
              <a:gd name="connsiteY4890" fmla="*/ 271939 h 514350"/>
              <a:gd name="connsiteX4891" fmla="*/ 3571399 w 6400800"/>
              <a:gd name="connsiteY4891" fmla="*/ 272891 h 514350"/>
              <a:gd name="connsiteX4892" fmla="*/ 3567589 w 6400800"/>
              <a:gd name="connsiteY4892" fmla="*/ 277654 h 514350"/>
              <a:gd name="connsiteX4893" fmla="*/ 3567589 w 6400800"/>
              <a:gd name="connsiteY4893" fmla="*/ 277654 h 514350"/>
              <a:gd name="connsiteX4894" fmla="*/ 3561874 w 6400800"/>
              <a:gd name="connsiteY4894" fmla="*/ 274796 h 514350"/>
              <a:gd name="connsiteX4895" fmla="*/ 3558064 w 6400800"/>
              <a:gd name="connsiteY4895" fmla="*/ 272891 h 514350"/>
              <a:gd name="connsiteX4896" fmla="*/ 3554254 w 6400800"/>
              <a:gd name="connsiteY4896" fmla="*/ 260509 h 514350"/>
              <a:gd name="connsiteX4897" fmla="*/ 3556159 w 6400800"/>
              <a:gd name="connsiteY4897" fmla="*/ 257651 h 514350"/>
              <a:gd name="connsiteX4898" fmla="*/ 3566636 w 6400800"/>
              <a:gd name="connsiteY4898" fmla="*/ 243364 h 514350"/>
              <a:gd name="connsiteX4899" fmla="*/ 3567589 w 6400800"/>
              <a:gd name="connsiteY4899" fmla="*/ 250031 h 514350"/>
              <a:gd name="connsiteX4900" fmla="*/ 3561874 w 6400800"/>
              <a:gd name="connsiteY4900" fmla="*/ 229076 h 514350"/>
              <a:gd name="connsiteX4901" fmla="*/ 3562826 w 6400800"/>
              <a:gd name="connsiteY4901" fmla="*/ 227171 h 514350"/>
              <a:gd name="connsiteX4902" fmla="*/ 3564731 w 6400800"/>
              <a:gd name="connsiteY4902" fmla="*/ 235744 h 514350"/>
              <a:gd name="connsiteX4903" fmla="*/ 3565684 w 6400800"/>
              <a:gd name="connsiteY4903" fmla="*/ 238601 h 514350"/>
              <a:gd name="connsiteX4904" fmla="*/ 3552349 w 6400800"/>
              <a:gd name="connsiteY4904" fmla="*/ 251936 h 514350"/>
              <a:gd name="connsiteX4905" fmla="*/ 3551396 w 6400800"/>
              <a:gd name="connsiteY4905" fmla="*/ 247174 h 514350"/>
              <a:gd name="connsiteX4906" fmla="*/ 3561874 w 6400800"/>
              <a:gd name="connsiteY4906" fmla="*/ 229076 h 514350"/>
              <a:gd name="connsiteX4907" fmla="*/ 3551396 w 6400800"/>
              <a:gd name="connsiteY4907" fmla="*/ 293846 h 514350"/>
              <a:gd name="connsiteX4908" fmla="*/ 3554254 w 6400800"/>
              <a:gd name="connsiteY4908" fmla="*/ 307181 h 514350"/>
              <a:gd name="connsiteX4909" fmla="*/ 3550444 w 6400800"/>
              <a:gd name="connsiteY4909" fmla="*/ 321469 h 514350"/>
              <a:gd name="connsiteX4910" fmla="*/ 3547586 w 6400800"/>
              <a:gd name="connsiteY4910" fmla="*/ 333851 h 514350"/>
              <a:gd name="connsiteX4911" fmla="*/ 3546634 w 6400800"/>
              <a:gd name="connsiteY4911" fmla="*/ 331946 h 514350"/>
              <a:gd name="connsiteX4912" fmla="*/ 3543776 w 6400800"/>
              <a:gd name="connsiteY4912" fmla="*/ 327184 h 514350"/>
              <a:gd name="connsiteX4913" fmla="*/ 3544729 w 6400800"/>
              <a:gd name="connsiteY4913" fmla="*/ 306229 h 514350"/>
              <a:gd name="connsiteX4914" fmla="*/ 3547586 w 6400800"/>
              <a:gd name="connsiteY4914" fmla="*/ 286226 h 514350"/>
              <a:gd name="connsiteX4915" fmla="*/ 3548539 w 6400800"/>
              <a:gd name="connsiteY4915" fmla="*/ 276701 h 514350"/>
              <a:gd name="connsiteX4916" fmla="*/ 3551396 w 6400800"/>
              <a:gd name="connsiteY4916" fmla="*/ 293846 h 514350"/>
              <a:gd name="connsiteX4917" fmla="*/ 3543776 w 6400800"/>
              <a:gd name="connsiteY4917" fmla="*/ 191929 h 514350"/>
              <a:gd name="connsiteX4918" fmla="*/ 3549491 w 6400800"/>
              <a:gd name="connsiteY4918" fmla="*/ 180499 h 514350"/>
              <a:gd name="connsiteX4919" fmla="*/ 3548539 w 6400800"/>
              <a:gd name="connsiteY4919" fmla="*/ 185261 h 514350"/>
              <a:gd name="connsiteX4920" fmla="*/ 3544729 w 6400800"/>
              <a:gd name="connsiteY4920" fmla="*/ 211931 h 514350"/>
              <a:gd name="connsiteX4921" fmla="*/ 3543776 w 6400800"/>
              <a:gd name="connsiteY4921" fmla="*/ 217646 h 514350"/>
              <a:gd name="connsiteX4922" fmla="*/ 3539014 w 6400800"/>
              <a:gd name="connsiteY4922" fmla="*/ 200501 h 514350"/>
              <a:gd name="connsiteX4923" fmla="*/ 3543776 w 6400800"/>
              <a:gd name="connsiteY4923" fmla="*/ 191929 h 514350"/>
              <a:gd name="connsiteX4924" fmla="*/ 3530441 w 6400800"/>
              <a:gd name="connsiteY4924" fmla="*/ 217646 h 514350"/>
              <a:gd name="connsiteX4925" fmla="*/ 3539014 w 6400800"/>
              <a:gd name="connsiteY4925" fmla="*/ 201454 h 514350"/>
              <a:gd name="connsiteX4926" fmla="*/ 3540919 w 6400800"/>
              <a:gd name="connsiteY4926" fmla="*/ 217646 h 514350"/>
              <a:gd name="connsiteX4927" fmla="*/ 3542824 w 6400800"/>
              <a:gd name="connsiteY4927" fmla="*/ 231934 h 514350"/>
              <a:gd name="connsiteX4928" fmla="*/ 3540919 w 6400800"/>
              <a:gd name="connsiteY4928" fmla="*/ 240506 h 514350"/>
              <a:gd name="connsiteX4929" fmla="*/ 3528536 w 6400800"/>
              <a:gd name="connsiteY4929" fmla="*/ 259556 h 514350"/>
              <a:gd name="connsiteX4930" fmla="*/ 3528536 w 6400800"/>
              <a:gd name="connsiteY4930" fmla="*/ 257651 h 514350"/>
              <a:gd name="connsiteX4931" fmla="*/ 3527584 w 6400800"/>
              <a:gd name="connsiteY4931" fmla="*/ 240506 h 514350"/>
              <a:gd name="connsiteX4932" fmla="*/ 3526631 w 6400800"/>
              <a:gd name="connsiteY4932" fmla="*/ 229076 h 514350"/>
              <a:gd name="connsiteX4933" fmla="*/ 3530441 w 6400800"/>
              <a:gd name="connsiteY4933" fmla="*/ 217646 h 514350"/>
              <a:gd name="connsiteX4934" fmla="*/ 3490436 w 6400800"/>
              <a:gd name="connsiteY4934" fmla="*/ 321469 h 514350"/>
              <a:gd name="connsiteX4935" fmla="*/ 3490436 w 6400800"/>
              <a:gd name="connsiteY4935" fmla="*/ 317659 h 514350"/>
              <a:gd name="connsiteX4936" fmla="*/ 3491389 w 6400800"/>
              <a:gd name="connsiteY4936" fmla="*/ 319564 h 514350"/>
              <a:gd name="connsiteX4937" fmla="*/ 3490436 w 6400800"/>
              <a:gd name="connsiteY4937" fmla="*/ 321469 h 514350"/>
              <a:gd name="connsiteX4938" fmla="*/ 3514249 w 6400800"/>
              <a:gd name="connsiteY4938" fmla="*/ 250984 h 514350"/>
              <a:gd name="connsiteX4939" fmla="*/ 3516154 w 6400800"/>
              <a:gd name="connsiteY4939" fmla="*/ 246221 h 514350"/>
              <a:gd name="connsiteX4940" fmla="*/ 3515201 w 6400800"/>
              <a:gd name="connsiteY4940" fmla="*/ 257651 h 514350"/>
              <a:gd name="connsiteX4941" fmla="*/ 3514249 w 6400800"/>
              <a:gd name="connsiteY4941" fmla="*/ 270986 h 514350"/>
              <a:gd name="connsiteX4942" fmla="*/ 3509486 w 6400800"/>
              <a:gd name="connsiteY4942" fmla="*/ 259556 h 514350"/>
              <a:gd name="connsiteX4943" fmla="*/ 3514249 w 6400800"/>
              <a:gd name="connsiteY4943" fmla="*/ 250984 h 514350"/>
              <a:gd name="connsiteX4944" fmla="*/ 3504724 w 6400800"/>
              <a:gd name="connsiteY4944" fmla="*/ 271939 h 514350"/>
              <a:gd name="connsiteX4945" fmla="*/ 3505676 w 6400800"/>
              <a:gd name="connsiteY4945" fmla="*/ 274796 h 514350"/>
              <a:gd name="connsiteX4946" fmla="*/ 3509486 w 6400800"/>
              <a:gd name="connsiteY4946" fmla="*/ 288131 h 514350"/>
              <a:gd name="connsiteX4947" fmla="*/ 3505676 w 6400800"/>
              <a:gd name="connsiteY4947" fmla="*/ 293846 h 514350"/>
              <a:gd name="connsiteX4948" fmla="*/ 3504724 w 6400800"/>
              <a:gd name="connsiteY4948" fmla="*/ 282416 h 514350"/>
              <a:gd name="connsiteX4949" fmla="*/ 3504724 w 6400800"/>
              <a:gd name="connsiteY4949" fmla="*/ 271939 h 514350"/>
              <a:gd name="connsiteX4950" fmla="*/ 3504724 w 6400800"/>
              <a:gd name="connsiteY4950" fmla="*/ 271939 h 514350"/>
              <a:gd name="connsiteX4951" fmla="*/ 3501866 w 6400800"/>
              <a:gd name="connsiteY4951" fmla="*/ 398621 h 514350"/>
              <a:gd name="connsiteX4952" fmla="*/ 3495199 w 6400800"/>
              <a:gd name="connsiteY4952" fmla="*/ 371951 h 514350"/>
              <a:gd name="connsiteX4953" fmla="*/ 3494246 w 6400800"/>
              <a:gd name="connsiteY4953" fmla="*/ 369094 h 514350"/>
              <a:gd name="connsiteX4954" fmla="*/ 3499961 w 6400800"/>
              <a:gd name="connsiteY4954" fmla="*/ 357664 h 514350"/>
              <a:gd name="connsiteX4955" fmla="*/ 3501866 w 6400800"/>
              <a:gd name="connsiteY4955" fmla="*/ 398621 h 514350"/>
              <a:gd name="connsiteX4956" fmla="*/ 3496151 w 6400800"/>
              <a:gd name="connsiteY4956" fmla="*/ 290036 h 514350"/>
              <a:gd name="connsiteX4957" fmla="*/ 3499009 w 6400800"/>
              <a:gd name="connsiteY4957" fmla="*/ 284321 h 514350"/>
              <a:gd name="connsiteX4958" fmla="*/ 3499009 w 6400800"/>
              <a:gd name="connsiteY4958" fmla="*/ 295751 h 514350"/>
              <a:gd name="connsiteX4959" fmla="*/ 3496151 w 6400800"/>
              <a:gd name="connsiteY4959" fmla="*/ 290036 h 514350"/>
              <a:gd name="connsiteX4960" fmla="*/ 3496151 w 6400800"/>
              <a:gd name="connsiteY4960" fmla="*/ 252889 h 514350"/>
              <a:gd name="connsiteX4961" fmla="*/ 3496151 w 6400800"/>
              <a:gd name="connsiteY4961" fmla="*/ 247174 h 514350"/>
              <a:gd name="connsiteX4962" fmla="*/ 3499009 w 6400800"/>
              <a:gd name="connsiteY4962" fmla="*/ 254794 h 514350"/>
              <a:gd name="connsiteX4963" fmla="*/ 3495199 w 6400800"/>
              <a:gd name="connsiteY4963" fmla="*/ 261461 h 514350"/>
              <a:gd name="connsiteX4964" fmla="*/ 3496151 w 6400800"/>
              <a:gd name="connsiteY4964" fmla="*/ 252889 h 514350"/>
              <a:gd name="connsiteX4965" fmla="*/ 3481864 w 6400800"/>
              <a:gd name="connsiteY4965" fmla="*/ 205264 h 514350"/>
              <a:gd name="connsiteX4966" fmla="*/ 3491389 w 6400800"/>
              <a:gd name="connsiteY4966" fmla="*/ 230029 h 514350"/>
              <a:gd name="connsiteX4967" fmla="*/ 3495199 w 6400800"/>
              <a:gd name="connsiteY4967" fmla="*/ 243364 h 514350"/>
              <a:gd name="connsiteX4968" fmla="*/ 3492341 w 6400800"/>
              <a:gd name="connsiteY4968" fmla="*/ 251936 h 514350"/>
              <a:gd name="connsiteX4969" fmla="*/ 3487579 w 6400800"/>
              <a:gd name="connsiteY4969" fmla="*/ 268129 h 514350"/>
              <a:gd name="connsiteX4970" fmla="*/ 3486626 w 6400800"/>
              <a:gd name="connsiteY4970" fmla="*/ 270034 h 514350"/>
              <a:gd name="connsiteX4971" fmla="*/ 3479959 w 6400800"/>
              <a:gd name="connsiteY4971" fmla="*/ 255746 h 514350"/>
              <a:gd name="connsiteX4972" fmla="*/ 3479959 w 6400800"/>
              <a:gd name="connsiteY4972" fmla="*/ 228124 h 514350"/>
              <a:gd name="connsiteX4973" fmla="*/ 3479959 w 6400800"/>
              <a:gd name="connsiteY4973" fmla="*/ 213836 h 514350"/>
              <a:gd name="connsiteX4974" fmla="*/ 3481864 w 6400800"/>
              <a:gd name="connsiteY4974" fmla="*/ 205264 h 514350"/>
              <a:gd name="connsiteX4975" fmla="*/ 3473291 w 6400800"/>
              <a:gd name="connsiteY4975" fmla="*/ 241459 h 514350"/>
              <a:gd name="connsiteX4976" fmla="*/ 3475196 w 6400800"/>
              <a:gd name="connsiteY4976" fmla="*/ 234791 h 514350"/>
              <a:gd name="connsiteX4977" fmla="*/ 3473291 w 6400800"/>
              <a:gd name="connsiteY4977" fmla="*/ 241459 h 514350"/>
              <a:gd name="connsiteX4978" fmla="*/ 3473291 w 6400800"/>
              <a:gd name="connsiteY4978" fmla="*/ 241459 h 514350"/>
              <a:gd name="connsiteX4979" fmla="*/ 3473291 w 6400800"/>
              <a:gd name="connsiteY4979" fmla="*/ 241459 h 514350"/>
              <a:gd name="connsiteX4980" fmla="*/ 3468529 w 6400800"/>
              <a:gd name="connsiteY4980" fmla="*/ 260509 h 514350"/>
              <a:gd name="connsiteX4981" fmla="*/ 3469481 w 6400800"/>
              <a:gd name="connsiteY4981" fmla="*/ 263366 h 514350"/>
              <a:gd name="connsiteX4982" fmla="*/ 3468529 w 6400800"/>
              <a:gd name="connsiteY4982" fmla="*/ 270986 h 514350"/>
              <a:gd name="connsiteX4983" fmla="*/ 3465671 w 6400800"/>
              <a:gd name="connsiteY4983" fmla="*/ 300514 h 514350"/>
              <a:gd name="connsiteX4984" fmla="*/ 3464719 w 6400800"/>
              <a:gd name="connsiteY4984" fmla="*/ 318611 h 514350"/>
              <a:gd name="connsiteX4985" fmla="*/ 3463766 w 6400800"/>
              <a:gd name="connsiteY4985" fmla="*/ 321469 h 514350"/>
              <a:gd name="connsiteX4986" fmla="*/ 3459956 w 6400800"/>
              <a:gd name="connsiteY4986" fmla="*/ 307181 h 514350"/>
              <a:gd name="connsiteX4987" fmla="*/ 3459956 w 6400800"/>
              <a:gd name="connsiteY4987" fmla="*/ 306229 h 514350"/>
              <a:gd name="connsiteX4988" fmla="*/ 3460909 w 6400800"/>
              <a:gd name="connsiteY4988" fmla="*/ 300514 h 514350"/>
              <a:gd name="connsiteX4989" fmla="*/ 3468529 w 6400800"/>
              <a:gd name="connsiteY4989" fmla="*/ 260509 h 514350"/>
              <a:gd name="connsiteX4990" fmla="*/ 3451384 w 6400800"/>
              <a:gd name="connsiteY4990" fmla="*/ 237649 h 514350"/>
              <a:gd name="connsiteX4991" fmla="*/ 3451384 w 6400800"/>
              <a:gd name="connsiteY4991" fmla="*/ 221456 h 514350"/>
              <a:gd name="connsiteX4992" fmla="*/ 3451384 w 6400800"/>
              <a:gd name="connsiteY4992" fmla="*/ 222409 h 514350"/>
              <a:gd name="connsiteX4993" fmla="*/ 3458051 w 6400800"/>
              <a:gd name="connsiteY4993" fmla="*/ 237649 h 514350"/>
              <a:gd name="connsiteX4994" fmla="*/ 3458051 w 6400800"/>
              <a:gd name="connsiteY4994" fmla="*/ 238601 h 514350"/>
              <a:gd name="connsiteX4995" fmla="*/ 3450431 w 6400800"/>
              <a:gd name="connsiteY4995" fmla="*/ 267176 h 514350"/>
              <a:gd name="connsiteX4996" fmla="*/ 3450431 w 6400800"/>
              <a:gd name="connsiteY4996" fmla="*/ 267176 h 514350"/>
              <a:gd name="connsiteX4997" fmla="*/ 3451384 w 6400800"/>
              <a:gd name="connsiteY4997" fmla="*/ 237649 h 514350"/>
              <a:gd name="connsiteX4998" fmla="*/ 3405664 w 6400800"/>
              <a:gd name="connsiteY4998" fmla="*/ 273844 h 514350"/>
              <a:gd name="connsiteX4999" fmla="*/ 3406616 w 6400800"/>
              <a:gd name="connsiteY4999" fmla="*/ 258604 h 514350"/>
              <a:gd name="connsiteX5000" fmla="*/ 3406616 w 6400800"/>
              <a:gd name="connsiteY5000" fmla="*/ 245269 h 514350"/>
              <a:gd name="connsiteX5001" fmla="*/ 3409474 w 6400800"/>
              <a:gd name="connsiteY5001" fmla="*/ 259556 h 514350"/>
              <a:gd name="connsiteX5002" fmla="*/ 3405664 w 6400800"/>
              <a:gd name="connsiteY5002" fmla="*/ 273844 h 514350"/>
              <a:gd name="connsiteX5003" fmla="*/ 3416141 w 6400800"/>
              <a:gd name="connsiteY5003" fmla="*/ 335756 h 514350"/>
              <a:gd name="connsiteX5004" fmla="*/ 3416141 w 6400800"/>
              <a:gd name="connsiteY5004" fmla="*/ 353854 h 514350"/>
              <a:gd name="connsiteX5005" fmla="*/ 3415189 w 6400800"/>
              <a:gd name="connsiteY5005" fmla="*/ 348139 h 514350"/>
              <a:gd name="connsiteX5006" fmla="*/ 3413284 w 6400800"/>
              <a:gd name="connsiteY5006" fmla="*/ 328136 h 514350"/>
              <a:gd name="connsiteX5007" fmla="*/ 3413284 w 6400800"/>
              <a:gd name="connsiteY5007" fmla="*/ 328136 h 514350"/>
              <a:gd name="connsiteX5008" fmla="*/ 3417094 w 6400800"/>
              <a:gd name="connsiteY5008" fmla="*/ 320516 h 514350"/>
              <a:gd name="connsiteX5009" fmla="*/ 3416141 w 6400800"/>
              <a:gd name="connsiteY5009" fmla="*/ 335756 h 514350"/>
              <a:gd name="connsiteX5010" fmla="*/ 3421856 w 6400800"/>
              <a:gd name="connsiteY5010" fmla="*/ 320516 h 514350"/>
              <a:gd name="connsiteX5011" fmla="*/ 3419951 w 6400800"/>
              <a:gd name="connsiteY5011" fmla="*/ 332899 h 514350"/>
              <a:gd name="connsiteX5012" fmla="*/ 3418046 w 6400800"/>
              <a:gd name="connsiteY5012" fmla="*/ 316706 h 514350"/>
              <a:gd name="connsiteX5013" fmla="*/ 3420904 w 6400800"/>
              <a:gd name="connsiteY5013" fmla="*/ 310991 h 514350"/>
              <a:gd name="connsiteX5014" fmla="*/ 3421856 w 6400800"/>
              <a:gd name="connsiteY5014" fmla="*/ 308134 h 514350"/>
              <a:gd name="connsiteX5015" fmla="*/ 3422809 w 6400800"/>
              <a:gd name="connsiteY5015" fmla="*/ 312896 h 514350"/>
              <a:gd name="connsiteX5016" fmla="*/ 3421856 w 6400800"/>
              <a:gd name="connsiteY5016" fmla="*/ 320516 h 514350"/>
              <a:gd name="connsiteX5017" fmla="*/ 3410426 w 6400800"/>
              <a:gd name="connsiteY5017" fmla="*/ 139541 h 514350"/>
              <a:gd name="connsiteX5018" fmla="*/ 3421856 w 6400800"/>
              <a:gd name="connsiteY5018" fmla="*/ 161449 h 514350"/>
              <a:gd name="connsiteX5019" fmla="*/ 3433286 w 6400800"/>
              <a:gd name="connsiteY5019" fmla="*/ 181451 h 514350"/>
              <a:gd name="connsiteX5020" fmla="*/ 3428524 w 6400800"/>
              <a:gd name="connsiteY5020" fmla="*/ 198596 h 514350"/>
              <a:gd name="connsiteX5021" fmla="*/ 3425666 w 6400800"/>
              <a:gd name="connsiteY5021" fmla="*/ 210026 h 514350"/>
              <a:gd name="connsiteX5022" fmla="*/ 3422809 w 6400800"/>
              <a:gd name="connsiteY5022" fmla="*/ 195739 h 514350"/>
              <a:gd name="connsiteX5023" fmla="*/ 3415189 w 6400800"/>
              <a:gd name="connsiteY5023" fmla="*/ 163354 h 514350"/>
              <a:gd name="connsiteX5024" fmla="*/ 3410426 w 6400800"/>
              <a:gd name="connsiteY5024" fmla="*/ 143351 h 514350"/>
              <a:gd name="connsiteX5025" fmla="*/ 3410426 w 6400800"/>
              <a:gd name="connsiteY5025" fmla="*/ 139541 h 514350"/>
              <a:gd name="connsiteX5026" fmla="*/ 3408521 w 6400800"/>
              <a:gd name="connsiteY5026" fmla="*/ 136684 h 514350"/>
              <a:gd name="connsiteX5027" fmla="*/ 3408521 w 6400800"/>
              <a:gd name="connsiteY5027" fmla="*/ 136684 h 514350"/>
              <a:gd name="connsiteX5028" fmla="*/ 3408521 w 6400800"/>
              <a:gd name="connsiteY5028" fmla="*/ 136684 h 514350"/>
              <a:gd name="connsiteX5029" fmla="*/ 3408521 w 6400800"/>
              <a:gd name="connsiteY5029" fmla="*/ 136684 h 514350"/>
              <a:gd name="connsiteX5030" fmla="*/ 3395186 w 6400800"/>
              <a:gd name="connsiteY5030" fmla="*/ 266224 h 514350"/>
              <a:gd name="connsiteX5031" fmla="*/ 3396139 w 6400800"/>
              <a:gd name="connsiteY5031" fmla="*/ 227171 h 514350"/>
              <a:gd name="connsiteX5032" fmla="*/ 3396139 w 6400800"/>
              <a:gd name="connsiteY5032" fmla="*/ 212884 h 514350"/>
              <a:gd name="connsiteX5033" fmla="*/ 3398996 w 6400800"/>
              <a:gd name="connsiteY5033" fmla="*/ 204311 h 514350"/>
              <a:gd name="connsiteX5034" fmla="*/ 3396139 w 6400800"/>
              <a:gd name="connsiteY5034" fmla="*/ 210026 h 514350"/>
              <a:gd name="connsiteX5035" fmla="*/ 3396139 w 6400800"/>
              <a:gd name="connsiteY5035" fmla="*/ 202406 h 514350"/>
              <a:gd name="connsiteX5036" fmla="*/ 3398044 w 6400800"/>
              <a:gd name="connsiteY5036" fmla="*/ 194786 h 514350"/>
              <a:gd name="connsiteX5037" fmla="*/ 3408521 w 6400800"/>
              <a:gd name="connsiteY5037" fmla="*/ 145256 h 514350"/>
              <a:gd name="connsiteX5038" fmla="*/ 3410426 w 6400800"/>
              <a:gd name="connsiteY5038" fmla="*/ 162401 h 514350"/>
              <a:gd name="connsiteX5039" fmla="*/ 3414236 w 6400800"/>
              <a:gd name="connsiteY5039" fmla="*/ 195739 h 514350"/>
              <a:gd name="connsiteX5040" fmla="*/ 3417094 w 6400800"/>
              <a:gd name="connsiteY5040" fmla="*/ 215741 h 514350"/>
              <a:gd name="connsiteX5041" fmla="*/ 3419951 w 6400800"/>
              <a:gd name="connsiteY5041" fmla="*/ 229076 h 514350"/>
              <a:gd name="connsiteX5042" fmla="*/ 3418046 w 6400800"/>
              <a:gd name="connsiteY5042" fmla="*/ 233839 h 514350"/>
              <a:gd name="connsiteX5043" fmla="*/ 3411379 w 6400800"/>
              <a:gd name="connsiteY5043" fmla="*/ 253841 h 514350"/>
              <a:gd name="connsiteX5044" fmla="*/ 3407569 w 6400800"/>
              <a:gd name="connsiteY5044" fmla="*/ 244316 h 514350"/>
              <a:gd name="connsiteX5045" fmla="*/ 3407569 w 6400800"/>
              <a:gd name="connsiteY5045" fmla="*/ 239554 h 514350"/>
              <a:gd name="connsiteX5046" fmla="*/ 3407569 w 6400800"/>
              <a:gd name="connsiteY5046" fmla="*/ 224314 h 514350"/>
              <a:gd name="connsiteX5047" fmla="*/ 3403759 w 6400800"/>
              <a:gd name="connsiteY5047" fmla="*/ 239554 h 514350"/>
              <a:gd name="connsiteX5048" fmla="*/ 3399949 w 6400800"/>
              <a:gd name="connsiteY5048" fmla="*/ 256699 h 514350"/>
              <a:gd name="connsiteX5049" fmla="*/ 3395186 w 6400800"/>
              <a:gd name="connsiteY5049" fmla="*/ 275749 h 514350"/>
              <a:gd name="connsiteX5050" fmla="*/ 3395186 w 6400800"/>
              <a:gd name="connsiteY5050" fmla="*/ 266224 h 514350"/>
              <a:gd name="connsiteX5051" fmla="*/ 3363754 w 6400800"/>
              <a:gd name="connsiteY5051" fmla="*/ 252889 h 514350"/>
              <a:gd name="connsiteX5052" fmla="*/ 3365659 w 6400800"/>
              <a:gd name="connsiteY5052" fmla="*/ 264319 h 514350"/>
              <a:gd name="connsiteX5053" fmla="*/ 3363754 w 6400800"/>
              <a:gd name="connsiteY5053" fmla="*/ 269081 h 514350"/>
              <a:gd name="connsiteX5054" fmla="*/ 3363754 w 6400800"/>
              <a:gd name="connsiteY5054" fmla="*/ 252889 h 514350"/>
              <a:gd name="connsiteX5055" fmla="*/ 3321844 w 6400800"/>
              <a:gd name="connsiteY5055" fmla="*/ 351949 h 514350"/>
              <a:gd name="connsiteX5056" fmla="*/ 3322796 w 6400800"/>
              <a:gd name="connsiteY5056" fmla="*/ 342424 h 514350"/>
              <a:gd name="connsiteX5057" fmla="*/ 3323749 w 6400800"/>
              <a:gd name="connsiteY5057" fmla="*/ 347186 h 514350"/>
              <a:gd name="connsiteX5058" fmla="*/ 3321844 w 6400800"/>
              <a:gd name="connsiteY5058" fmla="*/ 351949 h 514350"/>
              <a:gd name="connsiteX5059" fmla="*/ 3340894 w 6400800"/>
              <a:gd name="connsiteY5059" fmla="*/ 273844 h 514350"/>
              <a:gd name="connsiteX5060" fmla="*/ 3347561 w 6400800"/>
              <a:gd name="connsiteY5060" fmla="*/ 298609 h 514350"/>
              <a:gd name="connsiteX5061" fmla="*/ 3344704 w 6400800"/>
              <a:gd name="connsiteY5061" fmla="*/ 304324 h 514350"/>
              <a:gd name="connsiteX5062" fmla="*/ 3338989 w 6400800"/>
              <a:gd name="connsiteY5062" fmla="*/ 290989 h 514350"/>
              <a:gd name="connsiteX5063" fmla="*/ 3335179 w 6400800"/>
              <a:gd name="connsiteY5063" fmla="*/ 251936 h 514350"/>
              <a:gd name="connsiteX5064" fmla="*/ 3340894 w 6400800"/>
              <a:gd name="connsiteY5064" fmla="*/ 273844 h 514350"/>
              <a:gd name="connsiteX5065" fmla="*/ 3330416 w 6400800"/>
              <a:gd name="connsiteY5065" fmla="*/ 376714 h 514350"/>
              <a:gd name="connsiteX5066" fmla="*/ 3331369 w 6400800"/>
              <a:gd name="connsiteY5066" fmla="*/ 379571 h 514350"/>
              <a:gd name="connsiteX5067" fmla="*/ 3329464 w 6400800"/>
              <a:gd name="connsiteY5067" fmla="*/ 384334 h 514350"/>
              <a:gd name="connsiteX5068" fmla="*/ 3328511 w 6400800"/>
              <a:gd name="connsiteY5068" fmla="*/ 381476 h 514350"/>
              <a:gd name="connsiteX5069" fmla="*/ 3330416 w 6400800"/>
              <a:gd name="connsiteY5069" fmla="*/ 376714 h 514350"/>
              <a:gd name="connsiteX5070" fmla="*/ 3329464 w 6400800"/>
              <a:gd name="connsiteY5070" fmla="*/ 202406 h 514350"/>
              <a:gd name="connsiteX5071" fmla="*/ 3329464 w 6400800"/>
              <a:gd name="connsiteY5071" fmla="*/ 207169 h 514350"/>
              <a:gd name="connsiteX5072" fmla="*/ 3328511 w 6400800"/>
              <a:gd name="connsiteY5072" fmla="*/ 205264 h 514350"/>
              <a:gd name="connsiteX5073" fmla="*/ 3329464 w 6400800"/>
              <a:gd name="connsiteY5073" fmla="*/ 202406 h 514350"/>
              <a:gd name="connsiteX5074" fmla="*/ 3326606 w 6400800"/>
              <a:gd name="connsiteY5074" fmla="*/ 302419 h 514350"/>
              <a:gd name="connsiteX5075" fmla="*/ 3329464 w 6400800"/>
              <a:gd name="connsiteY5075" fmla="*/ 310039 h 514350"/>
              <a:gd name="connsiteX5076" fmla="*/ 3329464 w 6400800"/>
              <a:gd name="connsiteY5076" fmla="*/ 311944 h 514350"/>
              <a:gd name="connsiteX5077" fmla="*/ 3326606 w 6400800"/>
              <a:gd name="connsiteY5077" fmla="*/ 306229 h 514350"/>
              <a:gd name="connsiteX5078" fmla="*/ 3326606 w 6400800"/>
              <a:gd name="connsiteY5078" fmla="*/ 302419 h 514350"/>
              <a:gd name="connsiteX5079" fmla="*/ 3323749 w 6400800"/>
              <a:gd name="connsiteY5079" fmla="*/ 227171 h 514350"/>
              <a:gd name="connsiteX5080" fmla="*/ 3325654 w 6400800"/>
              <a:gd name="connsiteY5080" fmla="*/ 219551 h 514350"/>
              <a:gd name="connsiteX5081" fmla="*/ 3325654 w 6400800"/>
              <a:gd name="connsiteY5081" fmla="*/ 221456 h 514350"/>
              <a:gd name="connsiteX5082" fmla="*/ 3318034 w 6400800"/>
              <a:gd name="connsiteY5082" fmla="*/ 256699 h 514350"/>
              <a:gd name="connsiteX5083" fmla="*/ 3317081 w 6400800"/>
              <a:gd name="connsiteY5083" fmla="*/ 255746 h 514350"/>
              <a:gd name="connsiteX5084" fmla="*/ 3323749 w 6400800"/>
              <a:gd name="connsiteY5084" fmla="*/ 227171 h 514350"/>
              <a:gd name="connsiteX5085" fmla="*/ 3315176 w 6400800"/>
              <a:gd name="connsiteY5085" fmla="*/ 269081 h 514350"/>
              <a:gd name="connsiteX5086" fmla="*/ 3316129 w 6400800"/>
              <a:gd name="connsiteY5086" fmla="*/ 270986 h 514350"/>
              <a:gd name="connsiteX5087" fmla="*/ 3314224 w 6400800"/>
              <a:gd name="connsiteY5087" fmla="*/ 282416 h 514350"/>
              <a:gd name="connsiteX5088" fmla="*/ 3313271 w 6400800"/>
              <a:gd name="connsiteY5088" fmla="*/ 280511 h 514350"/>
              <a:gd name="connsiteX5089" fmla="*/ 3315176 w 6400800"/>
              <a:gd name="connsiteY5089" fmla="*/ 269081 h 514350"/>
              <a:gd name="connsiteX5090" fmla="*/ 3305651 w 6400800"/>
              <a:gd name="connsiteY5090" fmla="*/ 310991 h 514350"/>
              <a:gd name="connsiteX5091" fmla="*/ 3308509 w 6400800"/>
              <a:gd name="connsiteY5091" fmla="*/ 298609 h 514350"/>
              <a:gd name="connsiteX5092" fmla="*/ 3310414 w 6400800"/>
              <a:gd name="connsiteY5092" fmla="*/ 302419 h 514350"/>
              <a:gd name="connsiteX5093" fmla="*/ 3307556 w 6400800"/>
              <a:gd name="connsiteY5093" fmla="*/ 320516 h 514350"/>
              <a:gd name="connsiteX5094" fmla="*/ 3304699 w 6400800"/>
              <a:gd name="connsiteY5094" fmla="*/ 313849 h 514350"/>
              <a:gd name="connsiteX5095" fmla="*/ 3305651 w 6400800"/>
              <a:gd name="connsiteY5095" fmla="*/ 310991 h 514350"/>
              <a:gd name="connsiteX5096" fmla="*/ 3302794 w 6400800"/>
              <a:gd name="connsiteY5096" fmla="*/ 327184 h 514350"/>
              <a:gd name="connsiteX5097" fmla="*/ 3304699 w 6400800"/>
              <a:gd name="connsiteY5097" fmla="*/ 335756 h 514350"/>
              <a:gd name="connsiteX5098" fmla="*/ 3300889 w 6400800"/>
              <a:gd name="connsiteY5098" fmla="*/ 349091 h 514350"/>
              <a:gd name="connsiteX5099" fmla="*/ 3298984 w 6400800"/>
              <a:gd name="connsiteY5099" fmla="*/ 355759 h 514350"/>
              <a:gd name="connsiteX5100" fmla="*/ 3297079 w 6400800"/>
              <a:gd name="connsiteY5100" fmla="*/ 351949 h 514350"/>
              <a:gd name="connsiteX5101" fmla="*/ 3302794 w 6400800"/>
              <a:gd name="connsiteY5101" fmla="*/ 327184 h 514350"/>
              <a:gd name="connsiteX5102" fmla="*/ 3279934 w 6400800"/>
              <a:gd name="connsiteY5102" fmla="*/ 297656 h 514350"/>
              <a:gd name="connsiteX5103" fmla="*/ 3280886 w 6400800"/>
              <a:gd name="connsiteY5103" fmla="*/ 289084 h 514350"/>
              <a:gd name="connsiteX5104" fmla="*/ 3283744 w 6400800"/>
              <a:gd name="connsiteY5104" fmla="*/ 263366 h 514350"/>
              <a:gd name="connsiteX5105" fmla="*/ 3284696 w 6400800"/>
              <a:gd name="connsiteY5105" fmla="*/ 252889 h 514350"/>
              <a:gd name="connsiteX5106" fmla="*/ 3293269 w 6400800"/>
              <a:gd name="connsiteY5106" fmla="*/ 270034 h 514350"/>
              <a:gd name="connsiteX5107" fmla="*/ 3291364 w 6400800"/>
              <a:gd name="connsiteY5107" fmla="*/ 277654 h 514350"/>
              <a:gd name="connsiteX5108" fmla="*/ 3290411 w 6400800"/>
              <a:gd name="connsiteY5108" fmla="*/ 283369 h 514350"/>
              <a:gd name="connsiteX5109" fmla="*/ 3289459 w 6400800"/>
              <a:gd name="connsiteY5109" fmla="*/ 264319 h 514350"/>
              <a:gd name="connsiteX5110" fmla="*/ 3281839 w 6400800"/>
              <a:gd name="connsiteY5110" fmla="*/ 317659 h 514350"/>
              <a:gd name="connsiteX5111" fmla="*/ 3280886 w 6400800"/>
              <a:gd name="connsiteY5111" fmla="*/ 317659 h 514350"/>
              <a:gd name="connsiteX5112" fmla="*/ 3280886 w 6400800"/>
              <a:gd name="connsiteY5112" fmla="*/ 316706 h 514350"/>
              <a:gd name="connsiteX5113" fmla="*/ 3279934 w 6400800"/>
              <a:gd name="connsiteY5113" fmla="*/ 315754 h 514350"/>
              <a:gd name="connsiteX5114" fmla="*/ 3278981 w 6400800"/>
              <a:gd name="connsiteY5114" fmla="*/ 313849 h 514350"/>
              <a:gd name="connsiteX5115" fmla="*/ 3279934 w 6400800"/>
              <a:gd name="connsiteY5115" fmla="*/ 297656 h 514350"/>
              <a:gd name="connsiteX5116" fmla="*/ 3263741 w 6400800"/>
              <a:gd name="connsiteY5116" fmla="*/ 295751 h 514350"/>
              <a:gd name="connsiteX5117" fmla="*/ 3263741 w 6400800"/>
              <a:gd name="connsiteY5117" fmla="*/ 293846 h 514350"/>
              <a:gd name="connsiteX5118" fmla="*/ 3263741 w 6400800"/>
              <a:gd name="connsiteY5118" fmla="*/ 295751 h 514350"/>
              <a:gd name="connsiteX5119" fmla="*/ 3264694 w 6400800"/>
              <a:gd name="connsiteY5119" fmla="*/ 296704 h 514350"/>
              <a:gd name="connsiteX5120" fmla="*/ 3262789 w 6400800"/>
              <a:gd name="connsiteY5120" fmla="*/ 306229 h 514350"/>
              <a:gd name="connsiteX5121" fmla="*/ 3263741 w 6400800"/>
              <a:gd name="connsiteY5121" fmla="*/ 295751 h 514350"/>
              <a:gd name="connsiteX5122" fmla="*/ 3232309 w 6400800"/>
              <a:gd name="connsiteY5122" fmla="*/ 381476 h 514350"/>
              <a:gd name="connsiteX5123" fmla="*/ 3232309 w 6400800"/>
              <a:gd name="connsiteY5123" fmla="*/ 357664 h 514350"/>
              <a:gd name="connsiteX5124" fmla="*/ 3232309 w 6400800"/>
              <a:gd name="connsiteY5124" fmla="*/ 358616 h 514350"/>
              <a:gd name="connsiteX5125" fmla="*/ 3233261 w 6400800"/>
              <a:gd name="connsiteY5125" fmla="*/ 360521 h 514350"/>
              <a:gd name="connsiteX5126" fmla="*/ 3232309 w 6400800"/>
              <a:gd name="connsiteY5126" fmla="*/ 381476 h 514350"/>
              <a:gd name="connsiteX5127" fmla="*/ 3239929 w 6400800"/>
              <a:gd name="connsiteY5127" fmla="*/ 327184 h 514350"/>
              <a:gd name="connsiteX5128" fmla="*/ 3241834 w 6400800"/>
              <a:gd name="connsiteY5128" fmla="*/ 339566 h 514350"/>
              <a:gd name="connsiteX5129" fmla="*/ 3239929 w 6400800"/>
              <a:gd name="connsiteY5129" fmla="*/ 333851 h 514350"/>
              <a:gd name="connsiteX5130" fmla="*/ 3239929 w 6400800"/>
              <a:gd name="connsiteY5130" fmla="*/ 329089 h 514350"/>
              <a:gd name="connsiteX5131" fmla="*/ 3239929 w 6400800"/>
              <a:gd name="connsiteY5131" fmla="*/ 327184 h 514350"/>
              <a:gd name="connsiteX5132" fmla="*/ 3234214 w 6400800"/>
              <a:gd name="connsiteY5132" fmla="*/ 318611 h 514350"/>
              <a:gd name="connsiteX5133" fmla="*/ 3237071 w 6400800"/>
              <a:gd name="connsiteY5133" fmla="*/ 310039 h 514350"/>
              <a:gd name="connsiteX5134" fmla="*/ 3238024 w 6400800"/>
              <a:gd name="connsiteY5134" fmla="*/ 314801 h 514350"/>
              <a:gd name="connsiteX5135" fmla="*/ 3238024 w 6400800"/>
              <a:gd name="connsiteY5135" fmla="*/ 316706 h 514350"/>
              <a:gd name="connsiteX5136" fmla="*/ 3237071 w 6400800"/>
              <a:gd name="connsiteY5136" fmla="*/ 317659 h 514350"/>
              <a:gd name="connsiteX5137" fmla="*/ 3237071 w 6400800"/>
              <a:gd name="connsiteY5137" fmla="*/ 311944 h 514350"/>
              <a:gd name="connsiteX5138" fmla="*/ 3236119 w 6400800"/>
              <a:gd name="connsiteY5138" fmla="*/ 319564 h 514350"/>
              <a:gd name="connsiteX5139" fmla="*/ 3234214 w 6400800"/>
              <a:gd name="connsiteY5139" fmla="*/ 322421 h 514350"/>
              <a:gd name="connsiteX5140" fmla="*/ 3233261 w 6400800"/>
              <a:gd name="connsiteY5140" fmla="*/ 319564 h 514350"/>
              <a:gd name="connsiteX5141" fmla="*/ 3234214 w 6400800"/>
              <a:gd name="connsiteY5141" fmla="*/ 318611 h 514350"/>
              <a:gd name="connsiteX5142" fmla="*/ 3233261 w 6400800"/>
              <a:gd name="connsiteY5142" fmla="*/ 286226 h 514350"/>
              <a:gd name="connsiteX5143" fmla="*/ 3233261 w 6400800"/>
              <a:gd name="connsiteY5143" fmla="*/ 288131 h 514350"/>
              <a:gd name="connsiteX5144" fmla="*/ 3232309 w 6400800"/>
              <a:gd name="connsiteY5144" fmla="*/ 290036 h 514350"/>
              <a:gd name="connsiteX5145" fmla="*/ 3232309 w 6400800"/>
              <a:gd name="connsiteY5145" fmla="*/ 282416 h 514350"/>
              <a:gd name="connsiteX5146" fmla="*/ 3233261 w 6400800"/>
              <a:gd name="connsiteY5146" fmla="*/ 286226 h 514350"/>
              <a:gd name="connsiteX5147" fmla="*/ 3222784 w 6400800"/>
              <a:gd name="connsiteY5147" fmla="*/ 285274 h 514350"/>
              <a:gd name="connsiteX5148" fmla="*/ 3223736 w 6400800"/>
              <a:gd name="connsiteY5148" fmla="*/ 273844 h 514350"/>
              <a:gd name="connsiteX5149" fmla="*/ 3224689 w 6400800"/>
              <a:gd name="connsiteY5149" fmla="*/ 270034 h 514350"/>
              <a:gd name="connsiteX5150" fmla="*/ 3224689 w 6400800"/>
              <a:gd name="connsiteY5150" fmla="*/ 270986 h 514350"/>
              <a:gd name="connsiteX5151" fmla="*/ 3227546 w 6400800"/>
              <a:gd name="connsiteY5151" fmla="*/ 253841 h 514350"/>
              <a:gd name="connsiteX5152" fmla="*/ 3227546 w 6400800"/>
              <a:gd name="connsiteY5152" fmla="*/ 253841 h 514350"/>
              <a:gd name="connsiteX5153" fmla="*/ 3223736 w 6400800"/>
              <a:gd name="connsiteY5153" fmla="*/ 292894 h 514350"/>
              <a:gd name="connsiteX5154" fmla="*/ 3222784 w 6400800"/>
              <a:gd name="connsiteY5154" fmla="*/ 291941 h 514350"/>
              <a:gd name="connsiteX5155" fmla="*/ 3222784 w 6400800"/>
              <a:gd name="connsiteY5155" fmla="*/ 290989 h 514350"/>
              <a:gd name="connsiteX5156" fmla="*/ 3222784 w 6400800"/>
              <a:gd name="connsiteY5156" fmla="*/ 285274 h 514350"/>
              <a:gd name="connsiteX5157" fmla="*/ 3217069 w 6400800"/>
              <a:gd name="connsiteY5157" fmla="*/ 207169 h 514350"/>
              <a:gd name="connsiteX5158" fmla="*/ 3219926 w 6400800"/>
              <a:gd name="connsiteY5158" fmla="*/ 219551 h 514350"/>
              <a:gd name="connsiteX5159" fmla="*/ 3215164 w 6400800"/>
              <a:gd name="connsiteY5159" fmla="*/ 238601 h 514350"/>
              <a:gd name="connsiteX5160" fmla="*/ 3217069 w 6400800"/>
              <a:gd name="connsiteY5160" fmla="*/ 207169 h 514350"/>
              <a:gd name="connsiteX5161" fmla="*/ 3191351 w 6400800"/>
              <a:gd name="connsiteY5161" fmla="*/ 249079 h 514350"/>
              <a:gd name="connsiteX5162" fmla="*/ 3192304 w 6400800"/>
              <a:gd name="connsiteY5162" fmla="*/ 232886 h 514350"/>
              <a:gd name="connsiteX5163" fmla="*/ 3194209 w 6400800"/>
              <a:gd name="connsiteY5163" fmla="*/ 238601 h 514350"/>
              <a:gd name="connsiteX5164" fmla="*/ 3191351 w 6400800"/>
              <a:gd name="connsiteY5164" fmla="*/ 265271 h 514350"/>
              <a:gd name="connsiteX5165" fmla="*/ 3191351 w 6400800"/>
              <a:gd name="connsiteY5165" fmla="*/ 249079 h 514350"/>
              <a:gd name="connsiteX5166" fmla="*/ 3155156 w 6400800"/>
              <a:gd name="connsiteY5166" fmla="*/ 313849 h 514350"/>
              <a:gd name="connsiteX5167" fmla="*/ 3156109 w 6400800"/>
              <a:gd name="connsiteY5167" fmla="*/ 320516 h 514350"/>
              <a:gd name="connsiteX5168" fmla="*/ 3158014 w 6400800"/>
              <a:gd name="connsiteY5168" fmla="*/ 334804 h 514350"/>
              <a:gd name="connsiteX5169" fmla="*/ 3154204 w 6400800"/>
              <a:gd name="connsiteY5169" fmla="*/ 354806 h 514350"/>
              <a:gd name="connsiteX5170" fmla="*/ 3152299 w 6400800"/>
              <a:gd name="connsiteY5170" fmla="*/ 351949 h 514350"/>
              <a:gd name="connsiteX5171" fmla="*/ 3152299 w 6400800"/>
              <a:gd name="connsiteY5171" fmla="*/ 350044 h 514350"/>
              <a:gd name="connsiteX5172" fmla="*/ 3151346 w 6400800"/>
              <a:gd name="connsiteY5172" fmla="*/ 345281 h 514350"/>
              <a:gd name="connsiteX5173" fmla="*/ 3151346 w 6400800"/>
              <a:gd name="connsiteY5173" fmla="*/ 344329 h 514350"/>
              <a:gd name="connsiteX5174" fmla="*/ 3151346 w 6400800"/>
              <a:gd name="connsiteY5174" fmla="*/ 338614 h 514350"/>
              <a:gd name="connsiteX5175" fmla="*/ 3155156 w 6400800"/>
              <a:gd name="connsiteY5175" fmla="*/ 313849 h 514350"/>
              <a:gd name="connsiteX5176" fmla="*/ 3139916 w 6400800"/>
              <a:gd name="connsiteY5176" fmla="*/ 213836 h 514350"/>
              <a:gd name="connsiteX5177" fmla="*/ 3143726 w 6400800"/>
              <a:gd name="connsiteY5177" fmla="*/ 235744 h 514350"/>
              <a:gd name="connsiteX5178" fmla="*/ 3148489 w 6400800"/>
              <a:gd name="connsiteY5178" fmla="*/ 267176 h 514350"/>
              <a:gd name="connsiteX5179" fmla="*/ 3143726 w 6400800"/>
              <a:gd name="connsiteY5179" fmla="*/ 284321 h 514350"/>
              <a:gd name="connsiteX5180" fmla="*/ 3137059 w 6400800"/>
              <a:gd name="connsiteY5180" fmla="*/ 216694 h 514350"/>
              <a:gd name="connsiteX5181" fmla="*/ 3139916 w 6400800"/>
              <a:gd name="connsiteY5181" fmla="*/ 213836 h 514350"/>
              <a:gd name="connsiteX5182" fmla="*/ 3130391 w 6400800"/>
              <a:gd name="connsiteY5182" fmla="*/ 337661 h 514350"/>
              <a:gd name="connsiteX5183" fmla="*/ 3130391 w 6400800"/>
              <a:gd name="connsiteY5183" fmla="*/ 335756 h 514350"/>
              <a:gd name="connsiteX5184" fmla="*/ 3130391 w 6400800"/>
              <a:gd name="connsiteY5184" fmla="*/ 335756 h 514350"/>
              <a:gd name="connsiteX5185" fmla="*/ 3130391 w 6400800"/>
              <a:gd name="connsiteY5185" fmla="*/ 337661 h 514350"/>
              <a:gd name="connsiteX5186" fmla="*/ 3130391 w 6400800"/>
              <a:gd name="connsiteY5186" fmla="*/ 328136 h 514350"/>
              <a:gd name="connsiteX5187" fmla="*/ 3130391 w 6400800"/>
              <a:gd name="connsiteY5187" fmla="*/ 328136 h 514350"/>
              <a:gd name="connsiteX5188" fmla="*/ 3130391 w 6400800"/>
              <a:gd name="connsiteY5188" fmla="*/ 328136 h 514350"/>
              <a:gd name="connsiteX5189" fmla="*/ 3130391 w 6400800"/>
              <a:gd name="connsiteY5189" fmla="*/ 328136 h 514350"/>
              <a:gd name="connsiteX5190" fmla="*/ 3133249 w 6400800"/>
              <a:gd name="connsiteY5190" fmla="*/ 276701 h 514350"/>
              <a:gd name="connsiteX5191" fmla="*/ 3133249 w 6400800"/>
              <a:gd name="connsiteY5191" fmla="*/ 276701 h 514350"/>
              <a:gd name="connsiteX5192" fmla="*/ 3128486 w 6400800"/>
              <a:gd name="connsiteY5192" fmla="*/ 259556 h 514350"/>
              <a:gd name="connsiteX5193" fmla="*/ 3127534 w 6400800"/>
              <a:gd name="connsiteY5193" fmla="*/ 246221 h 514350"/>
              <a:gd name="connsiteX5194" fmla="*/ 3135154 w 6400800"/>
              <a:gd name="connsiteY5194" fmla="*/ 223361 h 514350"/>
              <a:gd name="connsiteX5195" fmla="*/ 3133249 w 6400800"/>
              <a:gd name="connsiteY5195" fmla="*/ 276701 h 514350"/>
              <a:gd name="connsiteX5196" fmla="*/ 3130391 w 6400800"/>
              <a:gd name="connsiteY5196" fmla="*/ 229076 h 514350"/>
              <a:gd name="connsiteX5197" fmla="*/ 3136106 w 6400800"/>
              <a:gd name="connsiteY5197" fmla="*/ 219551 h 514350"/>
              <a:gd name="connsiteX5198" fmla="*/ 3136106 w 6400800"/>
              <a:gd name="connsiteY5198" fmla="*/ 221456 h 514350"/>
              <a:gd name="connsiteX5199" fmla="*/ 3127534 w 6400800"/>
              <a:gd name="connsiteY5199" fmla="*/ 236696 h 514350"/>
              <a:gd name="connsiteX5200" fmla="*/ 3127534 w 6400800"/>
              <a:gd name="connsiteY5200" fmla="*/ 234791 h 514350"/>
              <a:gd name="connsiteX5201" fmla="*/ 3130391 w 6400800"/>
              <a:gd name="connsiteY5201" fmla="*/ 229076 h 514350"/>
              <a:gd name="connsiteX5202" fmla="*/ 3114199 w 6400800"/>
              <a:gd name="connsiteY5202" fmla="*/ 290036 h 514350"/>
              <a:gd name="connsiteX5203" fmla="*/ 3113246 w 6400800"/>
              <a:gd name="connsiteY5203" fmla="*/ 287179 h 514350"/>
              <a:gd name="connsiteX5204" fmla="*/ 3113246 w 6400800"/>
              <a:gd name="connsiteY5204" fmla="*/ 286226 h 514350"/>
              <a:gd name="connsiteX5205" fmla="*/ 3115151 w 6400800"/>
              <a:gd name="connsiteY5205" fmla="*/ 281464 h 514350"/>
              <a:gd name="connsiteX5206" fmla="*/ 3114199 w 6400800"/>
              <a:gd name="connsiteY5206" fmla="*/ 290036 h 514350"/>
              <a:gd name="connsiteX5207" fmla="*/ 3115151 w 6400800"/>
              <a:gd name="connsiteY5207" fmla="*/ 257651 h 514350"/>
              <a:gd name="connsiteX5208" fmla="*/ 3116104 w 6400800"/>
              <a:gd name="connsiteY5208" fmla="*/ 255746 h 514350"/>
              <a:gd name="connsiteX5209" fmla="*/ 3115151 w 6400800"/>
              <a:gd name="connsiteY5209" fmla="*/ 257651 h 514350"/>
              <a:gd name="connsiteX5210" fmla="*/ 3109436 w 6400800"/>
              <a:gd name="connsiteY5210" fmla="*/ 270034 h 514350"/>
              <a:gd name="connsiteX5211" fmla="*/ 3115151 w 6400800"/>
              <a:gd name="connsiteY5211" fmla="*/ 257651 h 514350"/>
              <a:gd name="connsiteX5212" fmla="*/ 3110389 w 6400800"/>
              <a:gd name="connsiteY5212" fmla="*/ 292894 h 514350"/>
              <a:gd name="connsiteX5213" fmla="*/ 3113246 w 6400800"/>
              <a:gd name="connsiteY5213" fmla="*/ 309086 h 514350"/>
              <a:gd name="connsiteX5214" fmla="*/ 3114199 w 6400800"/>
              <a:gd name="connsiteY5214" fmla="*/ 311944 h 514350"/>
              <a:gd name="connsiteX5215" fmla="*/ 3114199 w 6400800"/>
              <a:gd name="connsiteY5215" fmla="*/ 321469 h 514350"/>
              <a:gd name="connsiteX5216" fmla="*/ 3114199 w 6400800"/>
              <a:gd name="connsiteY5216" fmla="*/ 319564 h 514350"/>
              <a:gd name="connsiteX5217" fmla="*/ 3110389 w 6400800"/>
              <a:gd name="connsiteY5217" fmla="*/ 309086 h 514350"/>
              <a:gd name="connsiteX5218" fmla="*/ 3109436 w 6400800"/>
              <a:gd name="connsiteY5218" fmla="*/ 300514 h 514350"/>
              <a:gd name="connsiteX5219" fmla="*/ 3109436 w 6400800"/>
              <a:gd name="connsiteY5219" fmla="*/ 299561 h 514350"/>
              <a:gd name="connsiteX5220" fmla="*/ 3110389 w 6400800"/>
              <a:gd name="connsiteY5220" fmla="*/ 292894 h 514350"/>
              <a:gd name="connsiteX5221" fmla="*/ 3098006 w 6400800"/>
              <a:gd name="connsiteY5221" fmla="*/ 350996 h 514350"/>
              <a:gd name="connsiteX5222" fmla="*/ 3098006 w 6400800"/>
              <a:gd name="connsiteY5222" fmla="*/ 350996 h 514350"/>
              <a:gd name="connsiteX5223" fmla="*/ 3098006 w 6400800"/>
              <a:gd name="connsiteY5223" fmla="*/ 353854 h 514350"/>
              <a:gd name="connsiteX5224" fmla="*/ 3097054 w 6400800"/>
              <a:gd name="connsiteY5224" fmla="*/ 354806 h 514350"/>
              <a:gd name="connsiteX5225" fmla="*/ 3098006 w 6400800"/>
              <a:gd name="connsiteY5225" fmla="*/ 350996 h 514350"/>
              <a:gd name="connsiteX5226" fmla="*/ 3093244 w 6400800"/>
              <a:gd name="connsiteY5226" fmla="*/ 377666 h 514350"/>
              <a:gd name="connsiteX5227" fmla="*/ 3097054 w 6400800"/>
              <a:gd name="connsiteY5227" fmla="*/ 370046 h 514350"/>
              <a:gd name="connsiteX5228" fmla="*/ 3094196 w 6400800"/>
              <a:gd name="connsiteY5228" fmla="*/ 373856 h 514350"/>
              <a:gd name="connsiteX5229" fmla="*/ 3097054 w 6400800"/>
              <a:gd name="connsiteY5229" fmla="*/ 355759 h 514350"/>
              <a:gd name="connsiteX5230" fmla="*/ 3098006 w 6400800"/>
              <a:gd name="connsiteY5230" fmla="*/ 353854 h 514350"/>
              <a:gd name="connsiteX5231" fmla="*/ 3098006 w 6400800"/>
              <a:gd name="connsiteY5231" fmla="*/ 371951 h 514350"/>
              <a:gd name="connsiteX5232" fmla="*/ 3098006 w 6400800"/>
              <a:gd name="connsiteY5232" fmla="*/ 383381 h 514350"/>
              <a:gd name="connsiteX5233" fmla="*/ 3095149 w 6400800"/>
              <a:gd name="connsiteY5233" fmla="*/ 383381 h 514350"/>
              <a:gd name="connsiteX5234" fmla="*/ 3095149 w 6400800"/>
              <a:gd name="connsiteY5234" fmla="*/ 383381 h 514350"/>
              <a:gd name="connsiteX5235" fmla="*/ 3093244 w 6400800"/>
              <a:gd name="connsiteY5235" fmla="*/ 378619 h 514350"/>
              <a:gd name="connsiteX5236" fmla="*/ 3093244 w 6400800"/>
              <a:gd name="connsiteY5236" fmla="*/ 377666 h 514350"/>
              <a:gd name="connsiteX5237" fmla="*/ 3084671 w 6400800"/>
              <a:gd name="connsiteY5237" fmla="*/ 293846 h 514350"/>
              <a:gd name="connsiteX5238" fmla="*/ 3085624 w 6400800"/>
              <a:gd name="connsiteY5238" fmla="*/ 276701 h 514350"/>
              <a:gd name="connsiteX5239" fmla="*/ 3085624 w 6400800"/>
              <a:gd name="connsiteY5239" fmla="*/ 278606 h 514350"/>
              <a:gd name="connsiteX5240" fmla="*/ 3088481 w 6400800"/>
              <a:gd name="connsiteY5240" fmla="*/ 289084 h 514350"/>
              <a:gd name="connsiteX5241" fmla="*/ 3086576 w 6400800"/>
              <a:gd name="connsiteY5241" fmla="*/ 291941 h 514350"/>
              <a:gd name="connsiteX5242" fmla="*/ 3084671 w 6400800"/>
              <a:gd name="connsiteY5242" fmla="*/ 296704 h 514350"/>
              <a:gd name="connsiteX5243" fmla="*/ 3084671 w 6400800"/>
              <a:gd name="connsiteY5243" fmla="*/ 293846 h 514350"/>
              <a:gd name="connsiteX5244" fmla="*/ 3086576 w 6400800"/>
              <a:gd name="connsiteY5244" fmla="*/ 348139 h 514350"/>
              <a:gd name="connsiteX5245" fmla="*/ 3086576 w 6400800"/>
              <a:gd name="connsiteY5245" fmla="*/ 350044 h 514350"/>
              <a:gd name="connsiteX5246" fmla="*/ 3083719 w 6400800"/>
              <a:gd name="connsiteY5246" fmla="*/ 361474 h 514350"/>
              <a:gd name="connsiteX5247" fmla="*/ 3083719 w 6400800"/>
              <a:gd name="connsiteY5247" fmla="*/ 357664 h 514350"/>
              <a:gd name="connsiteX5248" fmla="*/ 3086576 w 6400800"/>
              <a:gd name="connsiteY5248" fmla="*/ 348139 h 514350"/>
              <a:gd name="connsiteX5249" fmla="*/ 3057049 w 6400800"/>
              <a:gd name="connsiteY5249" fmla="*/ 235744 h 514350"/>
              <a:gd name="connsiteX5250" fmla="*/ 3059906 w 6400800"/>
              <a:gd name="connsiteY5250" fmla="*/ 210979 h 514350"/>
              <a:gd name="connsiteX5251" fmla="*/ 3062764 w 6400800"/>
              <a:gd name="connsiteY5251" fmla="*/ 191929 h 514350"/>
              <a:gd name="connsiteX5252" fmla="*/ 3067526 w 6400800"/>
              <a:gd name="connsiteY5252" fmla="*/ 209074 h 514350"/>
              <a:gd name="connsiteX5253" fmla="*/ 3066574 w 6400800"/>
              <a:gd name="connsiteY5253" fmla="*/ 222409 h 514350"/>
              <a:gd name="connsiteX5254" fmla="*/ 3063716 w 6400800"/>
              <a:gd name="connsiteY5254" fmla="*/ 253841 h 514350"/>
              <a:gd name="connsiteX5255" fmla="*/ 3059906 w 6400800"/>
              <a:gd name="connsiteY5255" fmla="*/ 268129 h 514350"/>
              <a:gd name="connsiteX5256" fmla="*/ 3057049 w 6400800"/>
              <a:gd name="connsiteY5256" fmla="*/ 252889 h 514350"/>
              <a:gd name="connsiteX5257" fmla="*/ 3056096 w 6400800"/>
              <a:gd name="connsiteY5257" fmla="*/ 248126 h 514350"/>
              <a:gd name="connsiteX5258" fmla="*/ 3057049 w 6400800"/>
              <a:gd name="connsiteY5258" fmla="*/ 235744 h 514350"/>
              <a:gd name="connsiteX5259" fmla="*/ 3002756 w 6400800"/>
              <a:gd name="connsiteY5259" fmla="*/ 307181 h 514350"/>
              <a:gd name="connsiteX5260" fmla="*/ 3001804 w 6400800"/>
              <a:gd name="connsiteY5260" fmla="*/ 310039 h 514350"/>
              <a:gd name="connsiteX5261" fmla="*/ 3002756 w 6400800"/>
              <a:gd name="connsiteY5261" fmla="*/ 305276 h 514350"/>
              <a:gd name="connsiteX5262" fmla="*/ 3006566 w 6400800"/>
              <a:gd name="connsiteY5262" fmla="*/ 286226 h 514350"/>
              <a:gd name="connsiteX5263" fmla="*/ 3008471 w 6400800"/>
              <a:gd name="connsiteY5263" fmla="*/ 290036 h 514350"/>
              <a:gd name="connsiteX5264" fmla="*/ 3002756 w 6400800"/>
              <a:gd name="connsiteY5264" fmla="*/ 307181 h 514350"/>
              <a:gd name="connsiteX5265" fmla="*/ 3036094 w 6400800"/>
              <a:gd name="connsiteY5265" fmla="*/ 249079 h 514350"/>
              <a:gd name="connsiteX5266" fmla="*/ 3036094 w 6400800"/>
              <a:gd name="connsiteY5266" fmla="*/ 266224 h 514350"/>
              <a:gd name="connsiteX5267" fmla="*/ 3033236 w 6400800"/>
              <a:gd name="connsiteY5267" fmla="*/ 258604 h 514350"/>
              <a:gd name="connsiteX5268" fmla="*/ 3036094 w 6400800"/>
              <a:gd name="connsiteY5268" fmla="*/ 249079 h 514350"/>
              <a:gd name="connsiteX5269" fmla="*/ 3030379 w 6400800"/>
              <a:gd name="connsiteY5269" fmla="*/ 269081 h 514350"/>
              <a:gd name="connsiteX5270" fmla="*/ 3030379 w 6400800"/>
              <a:gd name="connsiteY5270" fmla="*/ 269081 h 514350"/>
              <a:gd name="connsiteX5271" fmla="*/ 3030379 w 6400800"/>
              <a:gd name="connsiteY5271" fmla="*/ 269081 h 514350"/>
              <a:gd name="connsiteX5272" fmla="*/ 3030379 w 6400800"/>
              <a:gd name="connsiteY5272" fmla="*/ 269081 h 514350"/>
              <a:gd name="connsiteX5273" fmla="*/ 3027521 w 6400800"/>
              <a:gd name="connsiteY5273" fmla="*/ 353854 h 514350"/>
              <a:gd name="connsiteX5274" fmla="*/ 3023711 w 6400800"/>
              <a:gd name="connsiteY5274" fmla="*/ 364331 h 514350"/>
              <a:gd name="connsiteX5275" fmla="*/ 3017996 w 6400800"/>
              <a:gd name="connsiteY5275" fmla="*/ 383381 h 514350"/>
              <a:gd name="connsiteX5276" fmla="*/ 3017044 w 6400800"/>
              <a:gd name="connsiteY5276" fmla="*/ 385286 h 514350"/>
              <a:gd name="connsiteX5277" fmla="*/ 3015139 w 6400800"/>
              <a:gd name="connsiteY5277" fmla="*/ 376714 h 514350"/>
              <a:gd name="connsiteX5278" fmla="*/ 3020854 w 6400800"/>
              <a:gd name="connsiteY5278" fmla="*/ 366236 h 514350"/>
              <a:gd name="connsiteX5279" fmla="*/ 3028474 w 6400800"/>
              <a:gd name="connsiteY5279" fmla="*/ 352901 h 514350"/>
              <a:gd name="connsiteX5280" fmla="*/ 3027521 w 6400800"/>
              <a:gd name="connsiteY5280" fmla="*/ 353854 h 514350"/>
              <a:gd name="connsiteX5281" fmla="*/ 3021806 w 6400800"/>
              <a:gd name="connsiteY5281" fmla="*/ 230029 h 514350"/>
              <a:gd name="connsiteX5282" fmla="*/ 3024664 w 6400800"/>
              <a:gd name="connsiteY5282" fmla="*/ 241459 h 514350"/>
              <a:gd name="connsiteX5283" fmla="*/ 3024664 w 6400800"/>
              <a:gd name="connsiteY5283" fmla="*/ 241459 h 514350"/>
              <a:gd name="connsiteX5284" fmla="*/ 3021806 w 6400800"/>
              <a:gd name="connsiteY5284" fmla="*/ 230029 h 514350"/>
              <a:gd name="connsiteX5285" fmla="*/ 3021806 w 6400800"/>
              <a:gd name="connsiteY5285" fmla="*/ 230029 h 514350"/>
              <a:gd name="connsiteX5286" fmla="*/ 3020854 w 6400800"/>
              <a:gd name="connsiteY5286" fmla="*/ 305276 h 514350"/>
              <a:gd name="connsiteX5287" fmla="*/ 3020854 w 6400800"/>
              <a:gd name="connsiteY5287" fmla="*/ 305276 h 514350"/>
              <a:gd name="connsiteX5288" fmla="*/ 3020854 w 6400800"/>
              <a:gd name="connsiteY5288" fmla="*/ 305276 h 514350"/>
              <a:gd name="connsiteX5289" fmla="*/ 3020854 w 6400800"/>
              <a:gd name="connsiteY5289" fmla="*/ 305276 h 514350"/>
              <a:gd name="connsiteX5290" fmla="*/ 3017996 w 6400800"/>
              <a:gd name="connsiteY5290" fmla="*/ 317659 h 514350"/>
              <a:gd name="connsiteX5291" fmla="*/ 3021806 w 6400800"/>
              <a:gd name="connsiteY5291" fmla="*/ 329089 h 514350"/>
              <a:gd name="connsiteX5292" fmla="*/ 3025616 w 6400800"/>
              <a:gd name="connsiteY5292" fmla="*/ 339566 h 514350"/>
              <a:gd name="connsiteX5293" fmla="*/ 3011329 w 6400800"/>
              <a:gd name="connsiteY5293" fmla="*/ 359569 h 514350"/>
              <a:gd name="connsiteX5294" fmla="*/ 3011329 w 6400800"/>
              <a:gd name="connsiteY5294" fmla="*/ 360521 h 514350"/>
              <a:gd name="connsiteX5295" fmla="*/ 3009424 w 6400800"/>
              <a:gd name="connsiteY5295" fmla="*/ 351949 h 514350"/>
              <a:gd name="connsiteX5296" fmla="*/ 3017996 w 6400800"/>
              <a:gd name="connsiteY5296" fmla="*/ 317659 h 514350"/>
              <a:gd name="connsiteX5297" fmla="*/ 3013234 w 6400800"/>
              <a:gd name="connsiteY5297" fmla="*/ 257651 h 514350"/>
              <a:gd name="connsiteX5298" fmla="*/ 3014186 w 6400800"/>
              <a:gd name="connsiteY5298" fmla="*/ 261461 h 514350"/>
              <a:gd name="connsiteX5299" fmla="*/ 3015139 w 6400800"/>
              <a:gd name="connsiteY5299" fmla="*/ 269081 h 514350"/>
              <a:gd name="connsiteX5300" fmla="*/ 3010376 w 6400800"/>
              <a:gd name="connsiteY5300" fmla="*/ 284321 h 514350"/>
              <a:gd name="connsiteX5301" fmla="*/ 3009424 w 6400800"/>
              <a:gd name="connsiteY5301" fmla="*/ 282416 h 514350"/>
              <a:gd name="connsiteX5302" fmla="*/ 3008471 w 6400800"/>
              <a:gd name="connsiteY5302" fmla="*/ 279559 h 514350"/>
              <a:gd name="connsiteX5303" fmla="*/ 3009424 w 6400800"/>
              <a:gd name="connsiteY5303" fmla="*/ 276701 h 514350"/>
              <a:gd name="connsiteX5304" fmla="*/ 3013234 w 6400800"/>
              <a:gd name="connsiteY5304" fmla="*/ 257651 h 514350"/>
              <a:gd name="connsiteX5305" fmla="*/ 3008471 w 6400800"/>
              <a:gd name="connsiteY5305" fmla="*/ 230029 h 514350"/>
              <a:gd name="connsiteX5306" fmla="*/ 3010376 w 6400800"/>
              <a:gd name="connsiteY5306" fmla="*/ 244316 h 514350"/>
              <a:gd name="connsiteX5307" fmla="*/ 3007519 w 6400800"/>
              <a:gd name="connsiteY5307" fmla="*/ 250984 h 514350"/>
              <a:gd name="connsiteX5308" fmla="*/ 3001804 w 6400800"/>
              <a:gd name="connsiteY5308" fmla="*/ 264319 h 514350"/>
              <a:gd name="connsiteX5309" fmla="*/ 3008471 w 6400800"/>
              <a:gd name="connsiteY5309" fmla="*/ 230029 h 514350"/>
              <a:gd name="connsiteX5310" fmla="*/ 3003709 w 6400800"/>
              <a:gd name="connsiteY5310" fmla="*/ 195739 h 514350"/>
              <a:gd name="connsiteX5311" fmla="*/ 3004661 w 6400800"/>
              <a:gd name="connsiteY5311" fmla="*/ 205264 h 514350"/>
              <a:gd name="connsiteX5312" fmla="*/ 2997994 w 6400800"/>
              <a:gd name="connsiteY5312" fmla="*/ 223361 h 514350"/>
              <a:gd name="connsiteX5313" fmla="*/ 2986564 w 6400800"/>
              <a:gd name="connsiteY5313" fmla="*/ 262414 h 514350"/>
              <a:gd name="connsiteX5314" fmla="*/ 2984659 w 6400800"/>
              <a:gd name="connsiteY5314" fmla="*/ 270986 h 514350"/>
              <a:gd name="connsiteX5315" fmla="*/ 2984659 w 6400800"/>
              <a:gd name="connsiteY5315" fmla="*/ 270986 h 514350"/>
              <a:gd name="connsiteX5316" fmla="*/ 3003709 w 6400800"/>
              <a:gd name="connsiteY5316" fmla="*/ 195739 h 514350"/>
              <a:gd name="connsiteX5317" fmla="*/ 2974181 w 6400800"/>
              <a:gd name="connsiteY5317" fmla="*/ 311944 h 514350"/>
              <a:gd name="connsiteX5318" fmla="*/ 2980849 w 6400800"/>
              <a:gd name="connsiteY5318" fmla="*/ 284321 h 514350"/>
              <a:gd name="connsiteX5319" fmla="*/ 2980849 w 6400800"/>
              <a:gd name="connsiteY5319" fmla="*/ 285274 h 514350"/>
              <a:gd name="connsiteX5320" fmla="*/ 2976086 w 6400800"/>
              <a:gd name="connsiteY5320" fmla="*/ 307181 h 514350"/>
              <a:gd name="connsiteX5321" fmla="*/ 2972276 w 6400800"/>
              <a:gd name="connsiteY5321" fmla="*/ 327184 h 514350"/>
              <a:gd name="connsiteX5322" fmla="*/ 2970371 w 6400800"/>
              <a:gd name="connsiteY5322" fmla="*/ 322421 h 514350"/>
              <a:gd name="connsiteX5323" fmla="*/ 2974181 w 6400800"/>
              <a:gd name="connsiteY5323" fmla="*/ 311944 h 514350"/>
              <a:gd name="connsiteX5324" fmla="*/ 2964656 w 6400800"/>
              <a:gd name="connsiteY5324" fmla="*/ 349091 h 514350"/>
              <a:gd name="connsiteX5325" fmla="*/ 2968466 w 6400800"/>
              <a:gd name="connsiteY5325" fmla="*/ 334804 h 514350"/>
              <a:gd name="connsiteX5326" fmla="*/ 2970371 w 6400800"/>
              <a:gd name="connsiteY5326" fmla="*/ 344329 h 514350"/>
              <a:gd name="connsiteX5327" fmla="*/ 2969419 w 6400800"/>
              <a:gd name="connsiteY5327" fmla="*/ 353854 h 514350"/>
              <a:gd name="connsiteX5328" fmla="*/ 2966561 w 6400800"/>
              <a:gd name="connsiteY5328" fmla="*/ 377666 h 514350"/>
              <a:gd name="connsiteX5329" fmla="*/ 2963704 w 6400800"/>
              <a:gd name="connsiteY5329" fmla="*/ 366236 h 514350"/>
              <a:gd name="connsiteX5330" fmla="*/ 2969419 w 6400800"/>
              <a:gd name="connsiteY5330" fmla="*/ 341471 h 514350"/>
              <a:gd name="connsiteX5331" fmla="*/ 2964656 w 6400800"/>
              <a:gd name="connsiteY5331" fmla="*/ 349091 h 514350"/>
              <a:gd name="connsiteX5332" fmla="*/ 2958941 w 6400800"/>
              <a:gd name="connsiteY5332" fmla="*/ 383381 h 514350"/>
              <a:gd name="connsiteX5333" fmla="*/ 2958941 w 6400800"/>
              <a:gd name="connsiteY5333" fmla="*/ 383381 h 514350"/>
              <a:gd name="connsiteX5334" fmla="*/ 2958941 w 6400800"/>
              <a:gd name="connsiteY5334" fmla="*/ 383381 h 514350"/>
              <a:gd name="connsiteX5335" fmla="*/ 2958941 w 6400800"/>
              <a:gd name="connsiteY5335" fmla="*/ 383381 h 514350"/>
              <a:gd name="connsiteX5336" fmla="*/ 2958941 w 6400800"/>
              <a:gd name="connsiteY5336" fmla="*/ 383381 h 514350"/>
              <a:gd name="connsiteX5337" fmla="*/ 2936081 w 6400800"/>
              <a:gd name="connsiteY5337" fmla="*/ 284321 h 514350"/>
              <a:gd name="connsiteX5338" fmla="*/ 2934176 w 6400800"/>
              <a:gd name="connsiteY5338" fmla="*/ 273844 h 514350"/>
              <a:gd name="connsiteX5339" fmla="*/ 2936081 w 6400800"/>
              <a:gd name="connsiteY5339" fmla="*/ 271939 h 514350"/>
              <a:gd name="connsiteX5340" fmla="*/ 2936081 w 6400800"/>
              <a:gd name="connsiteY5340" fmla="*/ 284321 h 514350"/>
              <a:gd name="connsiteX5341" fmla="*/ 2936081 w 6400800"/>
              <a:gd name="connsiteY5341" fmla="*/ 267176 h 514350"/>
              <a:gd name="connsiteX5342" fmla="*/ 2936081 w 6400800"/>
              <a:gd name="connsiteY5342" fmla="*/ 267176 h 514350"/>
              <a:gd name="connsiteX5343" fmla="*/ 2934176 w 6400800"/>
              <a:gd name="connsiteY5343" fmla="*/ 269081 h 514350"/>
              <a:gd name="connsiteX5344" fmla="*/ 2936081 w 6400800"/>
              <a:gd name="connsiteY5344" fmla="*/ 265271 h 514350"/>
              <a:gd name="connsiteX5345" fmla="*/ 2936081 w 6400800"/>
              <a:gd name="connsiteY5345" fmla="*/ 267176 h 514350"/>
              <a:gd name="connsiteX5346" fmla="*/ 2929414 w 6400800"/>
              <a:gd name="connsiteY5346" fmla="*/ 243364 h 514350"/>
              <a:gd name="connsiteX5347" fmla="*/ 2930366 w 6400800"/>
              <a:gd name="connsiteY5347" fmla="*/ 243364 h 514350"/>
              <a:gd name="connsiteX5348" fmla="*/ 2933224 w 6400800"/>
              <a:gd name="connsiteY5348" fmla="*/ 244316 h 514350"/>
              <a:gd name="connsiteX5349" fmla="*/ 2934176 w 6400800"/>
              <a:gd name="connsiteY5349" fmla="*/ 255746 h 514350"/>
              <a:gd name="connsiteX5350" fmla="*/ 2931319 w 6400800"/>
              <a:gd name="connsiteY5350" fmla="*/ 261461 h 514350"/>
              <a:gd name="connsiteX5351" fmla="*/ 2927509 w 6400800"/>
              <a:gd name="connsiteY5351" fmla="*/ 248126 h 514350"/>
              <a:gd name="connsiteX5352" fmla="*/ 2929414 w 6400800"/>
              <a:gd name="connsiteY5352" fmla="*/ 243364 h 514350"/>
              <a:gd name="connsiteX5353" fmla="*/ 2917984 w 6400800"/>
              <a:gd name="connsiteY5353" fmla="*/ 351949 h 514350"/>
              <a:gd name="connsiteX5354" fmla="*/ 2918936 w 6400800"/>
              <a:gd name="connsiteY5354" fmla="*/ 353854 h 514350"/>
              <a:gd name="connsiteX5355" fmla="*/ 2919889 w 6400800"/>
              <a:gd name="connsiteY5355" fmla="*/ 363379 h 514350"/>
              <a:gd name="connsiteX5356" fmla="*/ 2922746 w 6400800"/>
              <a:gd name="connsiteY5356" fmla="*/ 380524 h 514350"/>
              <a:gd name="connsiteX5357" fmla="*/ 2920841 w 6400800"/>
              <a:gd name="connsiteY5357" fmla="*/ 380524 h 514350"/>
              <a:gd name="connsiteX5358" fmla="*/ 2913221 w 6400800"/>
              <a:gd name="connsiteY5358" fmla="*/ 362426 h 514350"/>
              <a:gd name="connsiteX5359" fmla="*/ 2917984 w 6400800"/>
              <a:gd name="connsiteY5359" fmla="*/ 351949 h 514350"/>
              <a:gd name="connsiteX5360" fmla="*/ 2904649 w 6400800"/>
              <a:gd name="connsiteY5360" fmla="*/ 224314 h 514350"/>
              <a:gd name="connsiteX5361" fmla="*/ 2904649 w 6400800"/>
              <a:gd name="connsiteY5361" fmla="*/ 224314 h 514350"/>
              <a:gd name="connsiteX5362" fmla="*/ 2903696 w 6400800"/>
              <a:gd name="connsiteY5362" fmla="*/ 237649 h 514350"/>
              <a:gd name="connsiteX5363" fmla="*/ 2902744 w 6400800"/>
              <a:gd name="connsiteY5363" fmla="*/ 250031 h 514350"/>
              <a:gd name="connsiteX5364" fmla="*/ 2900839 w 6400800"/>
              <a:gd name="connsiteY5364" fmla="*/ 235744 h 514350"/>
              <a:gd name="connsiteX5365" fmla="*/ 2904649 w 6400800"/>
              <a:gd name="connsiteY5365" fmla="*/ 224314 h 514350"/>
              <a:gd name="connsiteX5366" fmla="*/ 2885599 w 6400800"/>
              <a:gd name="connsiteY5366" fmla="*/ 294799 h 514350"/>
              <a:gd name="connsiteX5367" fmla="*/ 2888456 w 6400800"/>
              <a:gd name="connsiteY5367" fmla="*/ 280511 h 514350"/>
              <a:gd name="connsiteX5368" fmla="*/ 2889409 w 6400800"/>
              <a:gd name="connsiteY5368" fmla="*/ 308134 h 514350"/>
              <a:gd name="connsiteX5369" fmla="*/ 2884646 w 6400800"/>
              <a:gd name="connsiteY5369" fmla="*/ 297656 h 514350"/>
              <a:gd name="connsiteX5370" fmla="*/ 2885599 w 6400800"/>
              <a:gd name="connsiteY5370" fmla="*/ 294799 h 514350"/>
              <a:gd name="connsiteX5371" fmla="*/ 2869406 w 6400800"/>
              <a:gd name="connsiteY5371" fmla="*/ 301466 h 514350"/>
              <a:gd name="connsiteX5372" fmla="*/ 2869406 w 6400800"/>
              <a:gd name="connsiteY5372" fmla="*/ 301466 h 514350"/>
              <a:gd name="connsiteX5373" fmla="*/ 2869406 w 6400800"/>
              <a:gd name="connsiteY5373" fmla="*/ 302419 h 514350"/>
              <a:gd name="connsiteX5374" fmla="*/ 2868454 w 6400800"/>
              <a:gd name="connsiteY5374" fmla="*/ 305276 h 514350"/>
              <a:gd name="connsiteX5375" fmla="*/ 2856071 w 6400800"/>
              <a:gd name="connsiteY5375" fmla="*/ 284321 h 514350"/>
              <a:gd name="connsiteX5376" fmla="*/ 2855119 w 6400800"/>
              <a:gd name="connsiteY5376" fmla="*/ 282416 h 514350"/>
              <a:gd name="connsiteX5377" fmla="*/ 2857976 w 6400800"/>
              <a:gd name="connsiteY5377" fmla="*/ 273844 h 514350"/>
              <a:gd name="connsiteX5378" fmla="*/ 2869406 w 6400800"/>
              <a:gd name="connsiteY5378" fmla="*/ 301466 h 514350"/>
              <a:gd name="connsiteX5379" fmla="*/ 2851309 w 6400800"/>
              <a:gd name="connsiteY5379" fmla="*/ 262414 h 514350"/>
              <a:gd name="connsiteX5380" fmla="*/ 2851309 w 6400800"/>
              <a:gd name="connsiteY5380" fmla="*/ 259556 h 514350"/>
              <a:gd name="connsiteX5381" fmla="*/ 2855119 w 6400800"/>
              <a:gd name="connsiteY5381" fmla="*/ 267176 h 514350"/>
              <a:gd name="connsiteX5382" fmla="*/ 2856071 w 6400800"/>
              <a:gd name="connsiteY5382" fmla="*/ 269081 h 514350"/>
              <a:gd name="connsiteX5383" fmla="*/ 2851309 w 6400800"/>
              <a:gd name="connsiteY5383" fmla="*/ 276701 h 514350"/>
              <a:gd name="connsiteX5384" fmla="*/ 2850356 w 6400800"/>
              <a:gd name="connsiteY5384" fmla="*/ 274796 h 514350"/>
              <a:gd name="connsiteX5385" fmla="*/ 2851309 w 6400800"/>
              <a:gd name="connsiteY5385" fmla="*/ 262414 h 514350"/>
              <a:gd name="connsiteX5386" fmla="*/ 2848451 w 6400800"/>
              <a:gd name="connsiteY5386" fmla="*/ 312896 h 514350"/>
              <a:gd name="connsiteX5387" fmla="*/ 2848451 w 6400800"/>
              <a:gd name="connsiteY5387" fmla="*/ 302419 h 514350"/>
              <a:gd name="connsiteX5388" fmla="*/ 2860834 w 6400800"/>
              <a:gd name="connsiteY5388" fmla="*/ 327184 h 514350"/>
              <a:gd name="connsiteX5389" fmla="*/ 2856071 w 6400800"/>
              <a:gd name="connsiteY5389" fmla="*/ 344329 h 514350"/>
              <a:gd name="connsiteX5390" fmla="*/ 2853214 w 6400800"/>
              <a:gd name="connsiteY5390" fmla="*/ 355759 h 514350"/>
              <a:gd name="connsiteX5391" fmla="*/ 2851309 w 6400800"/>
              <a:gd name="connsiteY5391" fmla="*/ 341471 h 514350"/>
              <a:gd name="connsiteX5392" fmla="*/ 2847499 w 6400800"/>
              <a:gd name="connsiteY5392" fmla="*/ 316706 h 514350"/>
              <a:gd name="connsiteX5393" fmla="*/ 2848451 w 6400800"/>
              <a:gd name="connsiteY5393" fmla="*/ 312896 h 514350"/>
              <a:gd name="connsiteX5394" fmla="*/ 2836069 w 6400800"/>
              <a:gd name="connsiteY5394" fmla="*/ 226219 h 514350"/>
              <a:gd name="connsiteX5395" fmla="*/ 2847499 w 6400800"/>
              <a:gd name="connsiteY5395" fmla="*/ 251936 h 514350"/>
              <a:gd name="connsiteX5396" fmla="*/ 2844641 w 6400800"/>
              <a:gd name="connsiteY5396" fmla="*/ 261461 h 514350"/>
              <a:gd name="connsiteX5397" fmla="*/ 2843689 w 6400800"/>
              <a:gd name="connsiteY5397" fmla="*/ 266224 h 514350"/>
              <a:gd name="connsiteX5398" fmla="*/ 2838926 w 6400800"/>
              <a:gd name="connsiteY5398" fmla="*/ 258604 h 514350"/>
              <a:gd name="connsiteX5399" fmla="*/ 2834164 w 6400800"/>
              <a:gd name="connsiteY5399" fmla="*/ 229076 h 514350"/>
              <a:gd name="connsiteX5400" fmla="*/ 2836069 w 6400800"/>
              <a:gd name="connsiteY5400" fmla="*/ 226219 h 514350"/>
              <a:gd name="connsiteX5401" fmla="*/ 2830354 w 6400800"/>
              <a:gd name="connsiteY5401" fmla="*/ 305276 h 514350"/>
              <a:gd name="connsiteX5402" fmla="*/ 2831306 w 6400800"/>
              <a:gd name="connsiteY5402" fmla="*/ 312896 h 514350"/>
              <a:gd name="connsiteX5403" fmla="*/ 2831306 w 6400800"/>
              <a:gd name="connsiteY5403" fmla="*/ 313849 h 514350"/>
              <a:gd name="connsiteX5404" fmla="*/ 2830354 w 6400800"/>
              <a:gd name="connsiteY5404" fmla="*/ 308134 h 514350"/>
              <a:gd name="connsiteX5405" fmla="*/ 2830354 w 6400800"/>
              <a:gd name="connsiteY5405" fmla="*/ 305276 h 514350"/>
              <a:gd name="connsiteX5406" fmla="*/ 2829401 w 6400800"/>
              <a:gd name="connsiteY5406" fmla="*/ 292894 h 514350"/>
              <a:gd name="connsiteX5407" fmla="*/ 2830354 w 6400800"/>
              <a:gd name="connsiteY5407" fmla="*/ 299561 h 514350"/>
              <a:gd name="connsiteX5408" fmla="*/ 2829401 w 6400800"/>
              <a:gd name="connsiteY5408" fmla="*/ 301466 h 514350"/>
              <a:gd name="connsiteX5409" fmla="*/ 2829401 w 6400800"/>
              <a:gd name="connsiteY5409" fmla="*/ 299561 h 514350"/>
              <a:gd name="connsiteX5410" fmla="*/ 2829401 w 6400800"/>
              <a:gd name="connsiteY5410" fmla="*/ 292894 h 514350"/>
              <a:gd name="connsiteX5411" fmla="*/ 2785586 w 6400800"/>
              <a:gd name="connsiteY5411" fmla="*/ 268129 h 514350"/>
              <a:gd name="connsiteX5412" fmla="*/ 2782729 w 6400800"/>
              <a:gd name="connsiteY5412" fmla="*/ 271939 h 514350"/>
              <a:gd name="connsiteX5413" fmla="*/ 2782729 w 6400800"/>
              <a:gd name="connsiteY5413" fmla="*/ 269081 h 514350"/>
              <a:gd name="connsiteX5414" fmla="*/ 2782729 w 6400800"/>
              <a:gd name="connsiteY5414" fmla="*/ 265271 h 514350"/>
              <a:gd name="connsiteX5415" fmla="*/ 2786539 w 6400800"/>
              <a:gd name="connsiteY5415" fmla="*/ 258604 h 514350"/>
              <a:gd name="connsiteX5416" fmla="*/ 2786539 w 6400800"/>
              <a:gd name="connsiteY5416" fmla="*/ 260509 h 514350"/>
              <a:gd name="connsiteX5417" fmla="*/ 2785586 w 6400800"/>
              <a:gd name="connsiteY5417" fmla="*/ 268129 h 514350"/>
              <a:gd name="connsiteX5418" fmla="*/ 2796064 w 6400800"/>
              <a:gd name="connsiteY5418" fmla="*/ 268129 h 514350"/>
              <a:gd name="connsiteX5419" fmla="*/ 2796064 w 6400800"/>
              <a:gd name="connsiteY5419" fmla="*/ 268129 h 514350"/>
              <a:gd name="connsiteX5420" fmla="*/ 2798921 w 6400800"/>
              <a:gd name="connsiteY5420" fmla="*/ 263366 h 514350"/>
              <a:gd name="connsiteX5421" fmla="*/ 2796064 w 6400800"/>
              <a:gd name="connsiteY5421" fmla="*/ 268129 h 514350"/>
              <a:gd name="connsiteX5422" fmla="*/ 2803684 w 6400800"/>
              <a:gd name="connsiteY5422" fmla="*/ 314801 h 514350"/>
              <a:gd name="connsiteX5423" fmla="*/ 2802731 w 6400800"/>
              <a:gd name="connsiteY5423" fmla="*/ 318611 h 514350"/>
              <a:gd name="connsiteX5424" fmla="*/ 2801779 w 6400800"/>
              <a:gd name="connsiteY5424" fmla="*/ 325279 h 514350"/>
              <a:gd name="connsiteX5425" fmla="*/ 2798921 w 6400800"/>
              <a:gd name="connsiteY5425" fmla="*/ 317659 h 514350"/>
              <a:gd name="connsiteX5426" fmla="*/ 2798921 w 6400800"/>
              <a:gd name="connsiteY5426" fmla="*/ 315754 h 514350"/>
              <a:gd name="connsiteX5427" fmla="*/ 2798921 w 6400800"/>
              <a:gd name="connsiteY5427" fmla="*/ 315754 h 514350"/>
              <a:gd name="connsiteX5428" fmla="*/ 2801779 w 6400800"/>
              <a:gd name="connsiteY5428" fmla="*/ 304324 h 514350"/>
              <a:gd name="connsiteX5429" fmla="*/ 2803684 w 6400800"/>
              <a:gd name="connsiteY5429" fmla="*/ 312896 h 514350"/>
              <a:gd name="connsiteX5430" fmla="*/ 2803684 w 6400800"/>
              <a:gd name="connsiteY5430" fmla="*/ 314801 h 514350"/>
              <a:gd name="connsiteX5431" fmla="*/ 2810351 w 6400800"/>
              <a:gd name="connsiteY5431" fmla="*/ 280511 h 514350"/>
              <a:gd name="connsiteX5432" fmla="*/ 2805589 w 6400800"/>
              <a:gd name="connsiteY5432" fmla="*/ 302419 h 514350"/>
              <a:gd name="connsiteX5433" fmla="*/ 2803684 w 6400800"/>
              <a:gd name="connsiteY5433" fmla="*/ 298609 h 514350"/>
              <a:gd name="connsiteX5434" fmla="*/ 2802731 w 6400800"/>
              <a:gd name="connsiteY5434" fmla="*/ 296704 h 514350"/>
              <a:gd name="connsiteX5435" fmla="*/ 2805589 w 6400800"/>
              <a:gd name="connsiteY5435" fmla="*/ 287179 h 514350"/>
              <a:gd name="connsiteX5436" fmla="*/ 2809399 w 6400800"/>
              <a:gd name="connsiteY5436" fmla="*/ 277654 h 514350"/>
              <a:gd name="connsiteX5437" fmla="*/ 2810351 w 6400800"/>
              <a:gd name="connsiteY5437" fmla="*/ 275749 h 514350"/>
              <a:gd name="connsiteX5438" fmla="*/ 2810351 w 6400800"/>
              <a:gd name="connsiteY5438" fmla="*/ 280511 h 514350"/>
              <a:gd name="connsiteX5439" fmla="*/ 2811304 w 6400800"/>
              <a:gd name="connsiteY5439" fmla="*/ 276701 h 514350"/>
              <a:gd name="connsiteX5440" fmla="*/ 2811304 w 6400800"/>
              <a:gd name="connsiteY5440" fmla="*/ 274796 h 514350"/>
              <a:gd name="connsiteX5441" fmla="*/ 2813209 w 6400800"/>
              <a:gd name="connsiteY5441" fmla="*/ 270986 h 514350"/>
              <a:gd name="connsiteX5442" fmla="*/ 2811304 w 6400800"/>
              <a:gd name="connsiteY5442" fmla="*/ 276701 h 514350"/>
              <a:gd name="connsiteX5443" fmla="*/ 2812256 w 6400800"/>
              <a:gd name="connsiteY5443" fmla="*/ 236696 h 514350"/>
              <a:gd name="connsiteX5444" fmla="*/ 2806541 w 6400800"/>
              <a:gd name="connsiteY5444" fmla="*/ 246221 h 514350"/>
              <a:gd name="connsiteX5445" fmla="*/ 2799874 w 6400800"/>
              <a:gd name="connsiteY5445" fmla="*/ 251936 h 514350"/>
              <a:gd name="connsiteX5446" fmla="*/ 2794159 w 6400800"/>
              <a:gd name="connsiteY5446" fmla="*/ 257651 h 514350"/>
              <a:gd name="connsiteX5447" fmla="*/ 2792254 w 6400800"/>
              <a:gd name="connsiteY5447" fmla="*/ 245269 h 514350"/>
              <a:gd name="connsiteX5448" fmla="*/ 2796064 w 6400800"/>
              <a:gd name="connsiteY5448" fmla="*/ 238601 h 514350"/>
              <a:gd name="connsiteX5449" fmla="*/ 2804636 w 6400800"/>
              <a:gd name="connsiteY5449" fmla="*/ 224314 h 514350"/>
              <a:gd name="connsiteX5450" fmla="*/ 2812256 w 6400800"/>
              <a:gd name="connsiteY5450" fmla="*/ 236696 h 514350"/>
              <a:gd name="connsiteX5451" fmla="*/ 2804636 w 6400800"/>
              <a:gd name="connsiteY5451" fmla="*/ 223361 h 514350"/>
              <a:gd name="connsiteX5452" fmla="*/ 2794159 w 6400800"/>
              <a:gd name="connsiteY5452" fmla="*/ 235744 h 514350"/>
              <a:gd name="connsiteX5453" fmla="*/ 2792254 w 6400800"/>
              <a:gd name="connsiteY5453" fmla="*/ 238601 h 514350"/>
              <a:gd name="connsiteX5454" fmla="*/ 2792254 w 6400800"/>
              <a:gd name="connsiteY5454" fmla="*/ 238601 h 514350"/>
              <a:gd name="connsiteX5455" fmla="*/ 2796064 w 6400800"/>
              <a:gd name="connsiteY5455" fmla="*/ 230981 h 514350"/>
              <a:gd name="connsiteX5456" fmla="*/ 2801779 w 6400800"/>
              <a:gd name="connsiteY5456" fmla="*/ 219551 h 514350"/>
              <a:gd name="connsiteX5457" fmla="*/ 2804636 w 6400800"/>
              <a:gd name="connsiteY5457" fmla="*/ 223361 h 514350"/>
              <a:gd name="connsiteX5458" fmla="*/ 2787491 w 6400800"/>
              <a:gd name="connsiteY5458" fmla="*/ 196691 h 514350"/>
              <a:gd name="connsiteX5459" fmla="*/ 2800826 w 6400800"/>
              <a:gd name="connsiteY5459" fmla="*/ 217646 h 514350"/>
              <a:gd name="connsiteX5460" fmla="*/ 2792254 w 6400800"/>
              <a:gd name="connsiteY5460" fmla="*/ 228124 h 514350"/>
              <a:gd name="connsiteX5461" fmla="*/ 2790349 w 6400800"/>
              <a:gd name="connsiteY5461" fmla="*/ 230981 h 514350"/>
              <a:gd name="connsiteX5462" fmla="*/ 2787491 w 6400800"/>
              <a:gd name="connsiteY5462" fmla="*/ 218599 h 514350"/>
              <a:gd name="connsiteX5463" fmla="*/ 2781776 w 6400800"/>
              <a:gd name="connsiteY5463" fmla="*/ 196691 h 514350"/>
              <a:gd name="connsiteX5464" fmla="*/ 2783681 w 6400800"/>
              <a:gd name="connsiteY5464" fmla="*/ 218599 h 514350"/>
              <a:gd name="connsiteX5465" fmla="*/ 2784634 w 6400800"/>
              <a:gd name="connsiteY5465" fmla="*/ 237649 h 514350"/>
              <a:gd name="connsiteX5466" fmla="*/ 2780824 w 6400800"/>
              <a:gd name="connsiteY5466" fmla="*/ 243364 h 514350"/>
              <a:gd name="connsiteX5467" fmla="*/ 2778919 w 6400800"/>
              <a:gd name="connsiteY5467" fmla="*/ 204311 h 514350"/>
              <a:gd name="connsiteX5468" fmla="*/ 2777966 w 6400800"/>
              <a:gd name="connsiteY5468" fmla="*/ 186214 h 514350"/>
              <a:gd name="connsiteX5469" fmla="*/ 2775109 w 6400800"/>
              <a:gd name="connsiteY5469" fmla="*/ 204311 h 514350"/>
              <a:gd name="connsiteX5470" fmla="*/ 2774156 w 6400800"/>
              <a:gd name="connsiteY5470" fmla="*/ 214789 h 514350"/>
              <a:gd name="connsiteX5471" fmla="*/ 2770346 w 6400800"/>
              <a:gd name="connsiteY5471" fmla="*/ 190976 h 514350"/>
              <a:gd name="connsiteX5472" fmla="*/ 2770346 w 6400800"/>
              <a:gd name="connsiteY5472" fmla="*/ 189071 h 514350"/>
              <a:gd name="connsiteX5473" fmla="*/ 2770346 w 6400800"/>
              <a:gd name="connsiteY5473" fmla="*/ 185261 h 514350"/>
              <a:gd name="connsiteX5474" fmla="*/ 2768441 w 6400800"/>
              <a:gd name="connsiteY5474" fmla="*/ 166211 h 514350"/>
              <a:gd name="connsiteX5475" fmla="*/ 2787491 w 6400800"/>
              <a:gd name="connsiteY5475" fmla="*/ 196691 h 514350"/>
              <a:gd name="connsiteX5476" fmla="*/ 2767489 w 6400800"/>
              <a:gd name="connsiteY5476" fmla="*/ 167164 h 514350"/>
              <a:gd name="connsiteX5477" fmla="*/ 2767489 w 6400800"/>
              <a:gd name="connsiteY5477" fmla="*/ 170974 h 514350"/>
              <a:gd name="connsiteX5478" fmla="*/ 2766536 w 6400800"/>
              <a:gd name="connsiteY5478" fmla="*/ 166211 h 514350"/>
              <a:gd name="connsiteX5479" fmla="*/ 2767489 w 6400800"/>
              <a:gd name="connsiteY5479" fmla="*/ 167164 h 514350"/>
              <a:gd name="connsiteX5480" fmla="*/ 2757964 w 6400800"/>
              <a:gd name="connsiteY5480" fmla="*/ 342424 h 514350"/>
              <a:gd name="connsiteX5481" fmla="*/ 2755106 w 6400800"/>
              <a:gd name="connsiteY5481" fmla="*/ 336709 h 514350"/>
              <a:gd name="connsiteX5482" fmla="*/ 2758916 w 6400800"/>
              <a:gd name="connsiteY5482" fmla="*/ 329089 h 514350"/>
              <a:gd name="connsiteX5483" fmla="*/ 2760821 w 6400800"/>
              <a:gd name="connsiteY5483" fmla="*/ 332899 h 514350"/>
              <a:gd name="connsiteX5484" fmla="*/ 2757964 w 6400800"/>
              <a:gd name="connsiteY5484" fmla="*/ 342424 h 514350"/>
              <a:gd name="connsiteX5485" fmla="*/ 2762726 w 6400800"/>
              <a:gd name="connsiteY5485" fmla="*/ 327184 h 514350"/>
              <a:gd name="connsiteX5486" fmla="*/ 2761774 w 6400800"/>
              <a:gd name="connsiteY5486" fmla="*/ 330994 h 514350"/>
              <a:gd name="connsiteX5487" fmla="*/ 2759869 w 6400800"/>
              <a:gd name="connsiteY5487" fmla="*/ 328136 h 514350"/>
              <a:gd name="connsiteX5488" fmla="*/ 2761774 w 6400800"/>
              <a:gd name="connsiteY5488" fmla="*/ 324326 h 514350"/>
              <a:gd name="connsiteX5489" fmla="*/ 2762726 w 6400800"/>
              <a:gd name="connsiteY5489" fmla="*/ 327184 h 514350"/>
              <a:gd name="connsiteX5490" fmla="*/ 2762726 w 6400800"/>
              <a:gd name="connsiteY5490" fmla="*/ 327184 h 514350"/>
              <a:gd name="connsiteX5491" fmla="*/ 2762726 w 6400800"/>
              <a:gd name="connsiteY5491" fmla="*/ 250031 h 514350"/>
              <a:gd name="connsiteX5492" fmla="*/ 2762726 w 6400800"/>
              <a:gd name="connsiteY5492" fmla="*/ 270034 h 514350"/>
              <a:gd name="connsiteX5493" fmla="*/ 2754154 w 6400800"/>
              <a:gd name="connsiteY5493" fmla="*/ 282416 h 514350"/>
              <a:gd name="connsiteX5494" fmla="*/ 2753201 w 6400800"/>
              <a:gd name="connsiteY5494" fmla="*/ 284321 h 514350"/>
              <a:gd name="connsiteX5495" fmla="*/ 2752249 w 6400800"/>
              <a:gd name="connsiteY5495" fmla="*/ 282416 h 514350"/>
              <a:gd name="connsiteX5496" fmla="*/ 2753201 w 6400800"/>
              <a:gd name="connsiteY5496" fmla="*/ 278606 h 514350"/>
              <a:gd name="connsiteX5497" fmla="*/ 2756059 w 6400800"/>
              <a:gd name="connsiteY5497" fmla="*/ 267176 h 514350"/>
              <a:gd name="connsiteX5498" fmla="*/ 2761774 w 6400800"/>
              <a:gd name="connsiteY5498" fmla="*/ 251936 h 514350"/>
              <a:gd name="connsiteX5499" fmla="*/ 2762726 w 6400800"/>
              <a:gd name="connsiteY5499" fmla="*/ 250031 h 514350"/>
              <a:gd name="connsiteX5500" fmla="*/ 2762726 w 6400800"/>
              <a:gd name="connsiteY5500" fmla="*/ 250031 h 514350"/>
              <a:gd name="connsiteX5501" fmla="*/ 2753201 w 6400800"/>
              <a:gd name="connsiteY5501" fmla="*/ 250031 h 514350"/>
              <a:gd name="connsiteX5502" fmla="*/ 2757011 w 6400800"/>
              <a:gd name="connsiteY5502" fmla="*/ 230981 h 514350"/>
              <a:gd name="connsiteX5503" fmla="*/ 2762726 w 6400800"/>
              <a:gd name="connsiteY5503" fmla="*/ 249079 h 514350"/>
              <a:gd name="connsiteX5504" fmla="*/ 2760821 w 6400800"/>
              <a:gd name="connsiteY5504" fmla="*/ 252889 h 514350"/>
              <a:gd name="connsiteX5505" fmla="*/ 2752249 w 6400800"/>
              <a:gd name="connsiteY5505" fmla="*/ 267176 h 514350"/>
              <a:gd name="connsiteX5506" fmla="*/ 2748439 w 6400800"/>
              <a:gd name="connsiteY5506" fmla="*/ 275749 h 514350"/>
              <a:gd name="connsiteX5507" fmla="*/ 2747486 w 6400800"/>
              <a:gd name="connsiteY5507" fmla="*/ 274796 h 514350"/>
              <a:gd name="connsiteX5508" fmla="*/ 2753201 w 6400800"/>
              <a:gd name="connsiteY5508" fmla="*/ 250031 h 514350"/>
              <a:gd name="connsiteX5509" fmla="*/ 2749391 w 6400800"/>
              <a:gd name="connsiteY5509" fmla="*/ 362426 h 514350"/>
              <a:gd name="connsiteX5510" fmla="*/ 2746534 w 6400800"/>
              <a:gd name="connsiteY5510" fmla="*/ 357664 h 514350"/>
              <a:gd name="connsiteX5511" fmla="*/ 2746534 w 6400800"/>
              <a:gd name="connsiteY5511" fmla="*/ 354806 h 514350"/>
              <a:gd name="connsiteX5512" fmla="*/ 2749391 w 6400800"/>
              <a:gd name="connsiteY5512" fmla="*/ 362426 h 514350"/>
              <a:gd name="connsiteX5513" fmla="*/ 2734151 w 6400800"/>
              <a:gd name="connsiteY5513" fmla="*/ 258604 h 514350"/>
              <a:gd name="connsiteX5514" fmla="*/ 2740819 w 6400800"/>
              <a:gd name="connsiteY5514" fmla="*/ 273844 h 514350"/>
              <a:gd name="connsiteX5515" fmla="*/ 2735104 w 6400800"/>
              <a:gd name="connsiteY5515" fmla="*/ 290036 h 514350"/>
              <a:gd name="connsiteX5516" fmla="*/ 2734151 w 6400800"/>
              <a:gd name="connsiteY5516" fmla="*/ 287179 h 514350"/>
              <a:gd name="connsiteX5517" fmla="*/ 2734151 w 6400800"/>
              <a:gd name="connsiteY5517" fmla="*/ 291941 h 514350"/>
              <a:gd name="connsiteX5518" fmla="*/ 2734151 w 6400800"/>
              <a:gd name="connsiteY5518" fmla="*/ 291941 h 514350"/>
              <a:gd name="connsiteX5519" fmla="*/ 2732246 w 6400800"/>
              <a:gd name="connsiteY5519" fmla="*/ 289084 h 514350"/>
              <a:gd name="connsiteX5520" fmla="*/ 2731294 w 6400800"/>
              <a:gd name="connsiteY5520" fmla="*/ 286226 h 514350"/>
              <a:gd name="connsiteX5521" fmla="*/ 2734151 w 6400800"/>
              <a:gd name="connsiteY5521" fmla="*/ 258604 h 514350"/>
              <a:gd name="connsiteX5522" fmla="*/ 2715101 w 6400800"/>
              <a:gd name="connsiteY5522" fmla="*/ 290989 h 514350"/>
              <a:gd name="connsiteX5523" fmla="*/ 2716054 w 6400800"/>
              <a:gd name="connsiteY5523" fmla="*/ 273844 h 514350"/>
              <a:gd name="connsiteX5524" fmla="*/ 2717959 w 6400800"/>
              <a:gd name="connsiteY5524" fmla="*/ 278606 h 514350"/>
              <a:gd name="connsiteX5525" fmla="*/ 2716054 w 6400800"/>
              <a:gd name="connsiteY5525" fmla="*/ 304324 h 514350"/>
              <a:gd name="connsiteX5526" fmla="*/ 2715101 w 6400800"/>
              <a:gd name="connsiteY5526" fmla="*/ 303371 h 514350"/>
              <a:gd name="connsiteX5527" fmla="*/ 2715101 w 6400800"/>
              <a:gd name="connsiteY5527" fmla="*/ 290989 h 514350"/>
              <a:gd name="connsiteX5528" fmla="*/ 2705576 w 6400800"/>
              <a:gd name="connsiteY5528" fmla="*/ 243364 h 514350"/>
              <a:gd name="connsiteX5529" fmla="*/ 2704624 w 6400800"/>
              <a:gd name="connsiteY5529" fmla="*/ 247174 h 514350"/>
              <a:gd name="connsiteX5530" fmla="*/ 2703671 w 6400800"/>
              <a:gd name="connsiteY5530" fmla="*/ 238601 h 514350"/>
              <a:gd name="connsiteX5531" fmla="*/ 2705576 w 6400800"/>
              <a:gd name="connsiteY5531" fmla="*/ 243364 h 514350"/>
              <a:gd name="connsiteX5532" fmla="*/ 2697956 w 6400800"/>
              <a:gd name="connsiteY5532" fmla="*/ 312896 h 514350"/>
              <a:gd name="connsiteX5533" fmla="*/ 2697956 w 6400800"/>
              <a:gd name="connsiteY5533" fmla="*/ 313849 h 514350"/>
              <a:gd name="connsiteX5534" fmla="*/ 2697956 w 6400800"/>
              <a:gd name="connsiteY5534" fmla="*/ 310991 h 514350"/>
              <a:gd name="connsiteX5535" fmla="*/ 2697956 w 6400800"/>
              <a:gd name="connsiteY5535" fmla="*/ 312896 h 514350"/>
              <a:gd name="connsiteX5536" fmla="*/ 2664619 w 6400800"/>
              <a:gd name="connsiteY5536" fmla="*/ 234791 h 514350"/>
              <a:gd name="connsiteX5537" fmla="*/ 2666524 w 6400800"/>
              <a:gd name="connsiteY5537" fmla="*/ 238601 h 514350"/>
              <a:gd name="connsiteX5538" fmla="*/ 2673191 w 6400800"/>
              <a:gd name="connsiteY5538" fmla="*/ 287179 h 514350"/>
              <a:gd name="connsiteX5539" fmla="*/ 2670334 w 6400800"/>
              <a:gd name="connsiteY5539" fmla="*/ 279559 h 514350"/>
              <a:gd name="connsiteX5540" fmla="*/ 2670334 w 6400800"/>
              <a:gd name="connsiteY5540" fmla="*/ 278606 h 514350"/>
              <a:gd name="connsiteX5541" fmla="*/ 2671286 w 6400800"/>
              <a:gd name="connsiteY5541" fmla="*/ 276701 h 514350"/>
              <a:gd name="connsiteX5542" fmla="*/ 2670334 w 6400800"/>
              <a:gd name="connsiteY5542" fmla="*/ 278606 h 514350"/>
              <a:gd name="connsiteX5543" fmla="*/ 2664619 w 6400800"/>
              <a:gd name="connsiteY5543" fmla="*/ 246221 h 514350"/>
              <a:gd name="connsiteX5544" fmla="*/ 2663666 w 6400800"/>
              <a:gd name="connsiteY5544" fmla="*/ 240506 h 514350"/>
              <a:gd name="connsiteX5545" fmla="*/ 2664619 w 6400800"/>
              <a:gd name="connsiteY5545" fmla="*/ 234791 h 514350"/>
              <a:gd name="connsiteX5546" fmla="*/ 2657951 w 6400800"/>
              <a:gd name="connsiteY5546" fmla="*/ 339566 h 514350"/>
              <a:gd name="connsiteX5547" fmla="*/ 2656046 w 6400800"/>
              <a:gd name="connsiteY5547" fmla="*/ 336709 h 514350"/>
              <a:gd name="connsiteX5548" fmla="*/ 2657951 w 6400800"/>
              <a:gd name="connsiteY5548" fmla="*/ 325279 h 514350"/>
              <a:gd name="connsiteX5549" fmla="*/ 2657951 w 6400800"/>
              <a:gd name="connsiteY5549" fmla="*/ 339566 h 514350"/>
              <a:gd name="connsiteX5550" fmla="*/ 2654141 w 6400800"/>
              <a:gd name="connsiteY5550" fmla="*/ 277654 h 514350"/>
              <a:gd name="connsiteX5551" fmla="*/ 2659856 w 6400800"/>
              <a:gd name="connsiteY5551" fmla="*/ 298609 h 514350"/>
              <a:gd name="connsiteX5552" fmla="*/ 2659856 w 6400800"/>
              <a:gd name="connsiteY5552" fmla="*/ 299561 h 514350"/>
              <a:gd name="connsiteX5553" fmla="*/ 2653189 w 6400800"/>
              <a:gd name="connsiteY5553" fmla="*/ 316706 h 514350"/>
              <a:gd name="connsiteX5554" fmla="*/ 2652236 w 6400800"/>
              <a:gd name="connsiteY5554" fmla="*/ 319564 h 514350"/>
              <a:gd name="connsiteX5555" fmla="*/ 2650331 w 6400800"/>
              <a:gd name="connsiteY5555" fmla="*/ 311944 h 514350"/>
              <a:gd name="connsiteX5556" fmla="*/ 2647474 w 6400800"/>
              <a:gd name="connsiteY5556" fmla="*/ 301466 h 514350"/>
              <a:gd name="connsiteX5557" fmla="*/ 2654141 w 6400800"/>
              <a:gd name="connsiteY5557" fmla="*/ 277654 h 514350"/>
              <a:gd name="connsiteX5558" fmla="*/ 2633186 w 6400800"/>
              <a:gd name="connsiteY5558" fmla="*/ 283369 h 514350"/>
              <a:gd name="connsiteX5559" fmla="*/ 2633186 w 6400800"/>
              <a:gd name="connsiteY5559" fmla="*/ 285274 h 514350"/>
              <a:gd name="connsiteX5560" fmla="*/ 2633186 w 6400800"/>
              <a:gd name="connsiteY5560" fmla="*/ 286226 h 514350"/>
              <a:gd name="connsiteX5561" fmla="*/ 2632234 w 6400800"/>
              <a:gd name="connsiteY5561" fmla="*/ 290036 h 514350"/>
              <a:gd name="connsiteX5562" fmla="*/ 2633186 w 6400800"/>
              <a:gd name="connsiteY5562" fmla="*/ 283369 h 514350"/>
              <a:gd name="connsiteX5563" fmla="*/ 2578894 w 6400800"/>
              <a:gd name="connsiteY5563" fmla="*/ 242411 h 514350"/>
              <a:gd name="connsiteX5564" fmla="*/ 2577941 w 6400800"/>
              <a:gd name="connsiteY5564" fmla="*/ 241459 h 514350"/>
              <a:gd name="connsiteX5565" fmla="*/ 2580799 w 6400800"/>
              <a:gd name="connsiteY5565" fmla="*/ 235744 h 514350"/>
              <a:gd name="connsiteX5566" fmla="*/ 2580799 w 6400800"/>
              <a:gd name="connsiteY5566" fmla="*/ 235744 h 514350"/>
              <a:gd name="connsiteX5567" fmla="*/ 2578894 w 6400800"/>
              <a:gd name="connsiteY5567" fmla="*/ 242411 h 514350"/>
              <a:gd name="connsiteX5568" fmla="*/ 2597944 w 6400800"/>
              <a:gd name="connsiteY5568" fmla="*/ 275749 h 514350"/>
              <a:gd name="connsiteX5569" fmla="*/ 2597944 w 6400800"/>
              <a:gd name="connsiteY5569" fmla="*/ 274796 h 514350"/>
              <a:gd name="connsiteX5570" fmla="*/ 2597944 w 6400800"/>
              <a:gd name="connsiteY5570" fmla="*/ 275749 h 514350"/>
              <a:gd name="connsiteX5571" fmla="*/ 2597944 w 6400800"/>
              <a:gd name="connsiteY5571" fmla="*/ 275749 h 514350"/>
              <a:gd name="connsiteX5572" fmla="*/ 2616041 w 6400800"/>
              <a:gd name="connsiteY5572" fmla="*/ 309086 h 514350"/>
              <a:gd name="connsiteX5573" fmla="*/ 2613184 w 6400800"/>
              <a:gd name="connsiteY5573" fmla="*/ 319564 h 514350"/>
              <a:gd name="connsiteX5574" fmla="*/ 2613184 w 6400800"/>
              <a:gd name="connsiteY5574" fmla="*/ 318611 h 514350"/>
              <a:gd name="connsiteX5575" fmla="*/ 2613184 w 6400800"/>
              <a:gd name="connsiteY5575" fmla="*/ 319564 h 514350"/>
              <a:gd name="connsiteX5576" fmla="*/ 2613184 w 6400800"/>
              <a:gd name="connsiteY5576" fmla="*/ 319564 h 514350"/>
              <a:gd name="connsiteX5577" fmla="*/ 2600801 w 6400800"/>
              <a:gd name="connsiteY5577" fmla="*/ 289084 h 514350"/>
              <a:gd name="connsiteX5578" fmla="*/ 2602706 w 6400800"/>
              <a:gd name="connsiteY5578" fmla="*/ 282416 h 514350"/>
              <a:gd name="connsiteX5579" fmla="*/ 2612231 w 6400800"/>
              <a:gd name="connsiteY5579" fmla="*/ 299561 h 514350"/>
              <a:gd name="connsiteX5580" fmla="*/ 2616041 w 6400800"/>
              <a:gd name="connsiteY5580" fmla="*/ 308134 h 514350"/>
              <a:gd name="connsiteX5581" fmla="*/ 2616041 w 6400800"/>
              <a:gd name="connsiteY5581" fmla="*/ 309086 h 514350"/>
              <a:gd name="connsiteX5582" fmla="*/ 2616041 w 6400800"/>
              <a:gd name="connsiteY5582" fmla="*/ 309086 h 514350"/>
              <a:gd name="connsiteX5583" fmla="*/ 2604611 w 6400800"/>
              <a:gd name="connsiteY5583" fmla="*/ 276701 h 514350"/>
              <a:gd name="connsiteX5584" fmla="*/ 2608421 w 6400800"/>
              <a:gd name="connsiteY5584" fmla="*/ 267176 h 514350"/>
              <a:gd name="connsiteX5585" fmla="*/ 2615089 w 6400800"/>
              <a:gd name="connsiteY5585" fmla="*/ 290036 h 514350"/>
              <a:gd name="connsiteX5586" fmla="*/ 2604611 w 6400800"/>
              <a:gd name="connsiteY5586" fmla="*/ 276701 h 514350"/>
              <a:gd name="connsiteX5587" fmla="*/ 2614136 w 6400800"/>
              <a:gd name="connsiteY5587" fmla="*/ 276701 h 514350"/>
              <a:gd name="connsiteX5588" fmla="*/ 2609374 w 6400800"/>
              <a:gd name="connsiteY5588" fmla="*/ 266224 h 514350"/>
              <a:gd name="connsiteX5589" fmla="*/ 2612231 w 6400800"/>
              <a:gd name="connsiteY5589" fmla="*/ 257651 h 514350"/>
              <a:gd name="connsiteX5590" fmla="*/ 2614136 w 6400800"/>
              <a:gd name="connsiteY5590" fmla="*/ 276701 h 514350"/>
              <a:gd name="connsiteX5591" fmla="*/ 2606516 w 6400800"/>
              <a:gd name="connsiteY5591" fmla="*/ 208121 h 514350"/>
              <a:gd name="connsiteX5592" fmla="*/ 2611279 w 6400800"/>
              <a:gd name="connsiteY5592" fmla="*/ 250984 h 514350"/>
              <a:gd name="connsiteX5593" fmla="*/ 2611279 w 6400800"/>
              <a:gd name="connsiteY5593" fmla="*/ 251936 h 514350"/>
              <a:gd name="connsiteX5594" fmla="*/ 2600801 w 6400800"/>
              <a:gd name="connsiteY5594" fmla="*/ 271939 h 514350"/>
              <a:gd name="connsiteX5595" fmla="*/ 2597944 w 6400800"/>
              <a:gd name="connsiteY5595" fmla="*/ 268129 h 514350"/>
              <a:gd name="connsiteX5596" fmla="*/ 2595086 w 6400800"/>
              <a:gd name="connsiteY5596" fmla="*/ 237649 h 514350"/>
              <a:gd name="connsiteX5597" fmla="*/ 2594134 w 6400800"/>
              <a:gd name="connsiteY5597" fmla="*/ 228124 h 514350"/>
              <a:gd name="connsiteX5598" fmla="*/ 2605564 w 6400800"/>
              <a:gd name="connsiteY5598" fmla="*/ 179546 h 514350"/>
              <a:gd name="connsiteX5599" fmla="*/ 2606516 w 6400800"/>
              <a:gd name="connsiteY5599" fmla="*/ 208121 h 514350"/>
              <a:gd name="connsiteX5600" fmla="*/ 2586514 w 6400800"/>
              <a:gd name="connsiteY5600" fmla="*/ 186214 h 514350"/>
              <a:gd name="connsiteX5601" fmla="*/ 2598896 w 6400800"/>
              <a:gd name="connsiteY5601" fmla="*/ 159544 h 514350"/>
              <a:gd name="connsiteX5602" fmla="*/ 2601754 w 6400800"/>
              <a:gd name="connsiteY5602" fmla="*/ 153829 h 514350"/>
              <a:gd name="connsiteX5603" fmla="*/ 2603659 w 6400800"/>
              <a:gd name="connsiteY5603" fmla="*/ 173831 h 514350"/>
              <a:gd name="connsiteX5604" fmla="*/ 2590324 w 6400800"/>
              <a:gd name="connsiteY5604" fmla="*/ 210979 h 514350"/>
              <a:gd name="connsiteX5605" fmla="*/ 2586514 w 6400800"/>
              <a:gd name="connsiteY5605" fmla="*/ 187166 h 514350"/>
              <a:gd name="connsiteX5606" fmla="*/ 2586514 w 6400800"/>
              <a:gd name="connsiteY5606" fmla="*/ 186214 h 514350"/>
              <a:gd name="connsiteX5607" fmla="*/ 2584609 w 6400800"/>
              <a:gd name="connsiteY5607" fmla="*/ 408146 h 514350"/>
              <a:gd name="connsiteX5608" fmla="*/ 2584609 w 6400800"/>
              <a:gd name="connsiteY5608" fmla="*/ 408146 h 514350"/>
              <a:gd name="connsiteX5609" fmla="*/ 2581751 w 6400800"/>
              <a:gd name="connsiteY5609" fmla="*/ 393859 h 514350"/>
              <a:gd name="connsiteX5610" fmla="*/ 2584609 w 6400800"/>
              <a:gd name="connsiteY5610" fmla="*/ 408146 h 514350"/>
              <a:gd name="connsiteX5611" fmla="*/ 2580799 w 6400800"/>
              <a:gd name="connsiteY5611" fmla="*/ 199549 h 514350"/>
              <a:gd name="connsiteX5612" fmla="*/ 2581751 w 6400800"/>
              <a:gd name="connsiteY5612" fmla="*/ 228124 h 514350"/>
              <a:gd name="connsiteX5613" fmla="*/ 2578894 w 6400800"/>
              <a:gd name="connsiteY5613" fmla="*/ 231934 h 514350"/>
              <a:gd name="connsiteX5614" fmla="*/ 2575084 w 6400800"/>
              <a:gd name="connsiteY5614" fmla="*/ 236696 h 514350"/>
              <a:gd name="connsiteX5615" fmla="*/ 2573179 w 6400800"/>
              <a:gd name="connsiteY5615" fmla="*/ 233839 h 514350"/>
              <a:gd name="connsiteX5616" fmla="*/ 2572226 w 6400800"/>
              <a:gd name="connsiteY5616" fmla="*/ 229076 h 514350"/>
              <a:gd name="connsiteX5617" fmla="*/ 2571274 w 6400800"/>
              <a:gd name="connsiteY5617" fmla="*/ 219551 h 514350"/>
              <a:gd name="connsiteX5618" fmla="*/ 2580799 w 6400800"/>
              <a:gd name="connsiteY5618" fmla="*/ 199549 h 514350"/>
              <a:gd name="connsiteX5619" fmla="*/ 2569369 w 6400800"/>
              <a:gd name="connsiteY5619" fmla="*/ 320516 h 514350"/>
              <a:gd name="connsiteX5620" fmla="*/ 2570321 w 6400800"/>
              <a:gd name="connsiteY5620" fmla="*/ 327184 h 514350"/>
              <a:gd name="connsiteX5621" fmla="*/ 2571274 w 6400800"/>
              <a:gd name="connsiteY5621" fmla="*/ 330041 h 514350"/>
              <a:gd name="connsiteX5622" fmla="*/ 2563654 w 6400800"/>
              <a:gd name="connsiteY5622" fmla="*/ 345281 h 514350"/>
              <a:gd name="connsiteX5623" fmla="*/ 2562701 w 6400800"/>
              <a:gd name="connsiteY5623" fmla="*/ 342424 h 514350"/>
              <a:gd name="connsiteX5624" fmla="*/ 2569369 w 6400800"/>
              <a:gd name="connsiteY5624" fmla="*/ 320516 h 514350"/>
              <a:gd name="connsiteX5625" fmla="*/ 2556034 w 6400800"/>
              <a:gd name="connsiteY5625" fmla="*/ 262414 h 514350"/>
              <a:gd name="connsiteX5626" fmla="*/ 2559844 w 6400800"/>
              <a:gd name="connsiteY5626" fmla="*/ 251936 h 514350"/>
              <a:gd name="connsiteX5627" fmla="*/ 2560796 w 6400800"/>
              <a:gd name="connsiteY5627" fmla="*/ 257651 h 514350"/>
              <a:gd name="connsiteX5628" fmla="*/ 2559844 w 6400800"/>
              <a:gd name="connsiteY5628" fmla="*/ 259556 h 514350"/>
              <a:gd name="connsiteX5629" fmla="*/ 2554129 w 6400800"/>
              <a:gd name="connsiteY5629" fmla="*/ 269081 h 514350"/>
              <a:gd name="connsiteX5630" fmla="*/ 2556034 w 6400800"/>
              <a:gd name="connsiteY5630" fmla="*/ 262414 h 514350"/>
              <a:gd name="connsiteX5631" fmla="*/ 2561749 w 6400800"/>
              <a:gd name="connsiteY5631" fmla="*/ 276701 h 514350"/>
              <a:gd name="connsiteX5632" fmla="*/ 2562701 w 6400800"/>
              <a:gd name="connsiteY5632" fmla="*/ 274796 h 514350"/>
              <a:gd name="connsiteX5633" fmla="*/ 2564606 w 6400800"/>
              <a:gd name="connsiteY5633" fmla="*/ 287179 h 514350"/>
              <a:gd name="connsiteX5634" fmla="*/ 2557939 w 6400800"/>
              <a:gd name="connsiteY5634" fmla="*/ 309086 h 514350"/>
              <a:gd name="connsiteX5635" fmla="*/ 2556034 w 6400800"/>
              <a:gd name="connsiteY5635" fmla="*/ 313849 h 514350"/>
              <a:gd name="connsiteX5636" fmla="*/ 2553176 w 6400800"/>
              <a:gd name="connsiteY5636" fmla="*/ 296704 h 514350"/>
              <a:gd name="connsiteX5637" fmla="*/ 2561749 w 6400800"/>
              <a:gd name="connsiteY5637" fmla="*/ 276701 h 514350"/>
              <a:gd name="connsiteX5638" fmla="*/ 2538889 w 6400800"/>
              <a:gd name="connsiteY5638" fmla="*/ 252889 h 514350"/>
              <a:gd name="connsiteX5639" fmla="*/ 2540794 w 6400800"/>
              <a:gd name="connsiteY5639" fmla="*/ 242411 h 514350"/>
              <a:gd name="connsiteX5640" fmla="*/ 2542699 w 6400800"/>
              <a:gd name="connsiteY5640" fmla="*/ 238601 h 514350"/>
              <a:gd name="connsiteX5641" fmla="*/ 2544604 w 6400800"/>
              <a:gd name="connsiteY5641" fmla="*/ 233839 h 514350"/>
              <a:gd name="connsiteX5642" fmla="*/ 2543651 w 6400800"/>
              <a:gd name="connsiteY5642" fmla="*/ 248126 h 514350"/>
              <a:gd name="connsiteX5643" fmla="*/ 2542699 w 6400800"/>
              <a:gd name="connsiteY5643" fmla="*/ 257651 h 514350"/>
              <a:gd name="connsiteX5644" fmla="*/ 2537936 w 6400800"/>
              <a:gd name="connsiteY5644" fmla="*/ 268129 h 514350"/>
              <a:gd name="connsiteX5645" fmla="*/ 2538889 w 6400800"/>
              <a:gd name="connsiteY5645" fmla="*/ 252889 h 514350"/>
              <a:gd name="connsiteX5646" fmla="*/ 2521744 w 6400800"/>
              <a:gd name="connsiteY5646" fmla="*/ 475774 h 514350"/>
              <a:gd name="connsiteX5647" fmla="*/ 2522696 w 6400800"/>
              <a:gd name="connsiteY5647" fmla="*/ 484346 h 514350"/>
              <a:gd name="connsiteX5648" fmla="*/ 2520791 w 6400800"/>
              <a:gd name="connsiteY5648" fmla="*/ 479584 h 514350"/>
              <a:gd name="connsiteX5649" fmla="*/ 2521744 w 6400800"/>
              <a:gd name="connsiteY5649" fmla="*/ 475774 h 514350"/>
              <a:gd name="connsiteX5650" fmla="*/ 2514124 w 6400800"/>
              <a:gd name="connsiteY5650" fmla="*/ 323374 h 514350"/>
              <a:gd name="connsiteX5651" fmla="*/ 2514124 w 6400800"/>
              <a:gd name="connsiteY5651" fmla="*/ 323374 h 514350"/>
              <a:gd name="connsiteX5652" fmla="*/ 2513171 w 6400800"/>
              <a:gd name="connsiteY5652" fmla="*/ 328136 h 514350"/>
              <a:gd name="connsiteX5653" fmla="*/ 2513171 w 6400800"/>
              <a:gd name="connsiteY5653" fmla="*/ 329089 h 514350"/>
              <a:gd name="connsiteX5654" fmla="*/ 2514124 w 6400800"/>
              <a:gd name="connsiteY5654" fmla="*/ 323374 h 514350"/>
              <a:gd name="connsiteX5655" fmla="*/ 2509361 w 6400800"/>
              <a:gd name="connsiteY5655" fmla="*/ 300514 h 514350"/>
              <a:gd name="connsiteX5656" fmla="*/ 2508409 w 6400800"/>
              <a:gd name="connsiteY5656" fmla="*/ 302419 h 514350"/>
              <a:gd name="connsiteX5657" fmla="*/ 2508409 w 6400800"/>
              <a:gd name="connsiteY5657" fmla="*/ 302419 h 514350"/>
              <a:gd name="connsiteX5658" fmla="*/ 2507456 w 6400800"/>
              <a:gd name="connsiteY5658" fmla="*/ 294799 h 514350"/>
              <a:gd name="connsiteX5659" fmla="*/ 2509361 w 6400800"/>
              <a:gd name="connsiteY5659" fmla="*/ 300514 h 514350"/>
              <a:gd name="connsiteX5660" fmla="*/ 2496979 w 6400800"/>
              <a:gd name="connsiteY5660" fmla="*/ 292894 h 514350"/>
              <a:gd name="connsiteX5661" fmla="*/ 2497931 w 6400800"/>
              <a:gd name="connsiteY5661" fmla="*/ 290036 h 514350"/>
              <a:gd name="connsiteX5662" fmla="*/ 2496979 w 6400800"/>
              <a:gd name="connsiteY5662" fmla="*/ 290989 h 514350"/>
              <a:gd name="connsiteX5663" fmla="*/ 2497931 w 6400800"/>
              <a:gd name="connsiteY5663" fmla="*/ 284321 h 514350"/>
              <a:gd name="connsiteX5664" fmla="*/ 2498884 w 6400800"/>
              <a:gd name="connsiteY5664" fmla="*/ 269081 h 514350"/>
              <a:gd name="connsiteX5665" fmla="*/ 2498884 w 6400800"/>
              <a:gd name="connsiteY5665" fmla="*/ 266224 h 514350"/>
              <a:gd name="connsiteX5666" fmla="*/ 2502694 w 6400800"/>
              <a:gd name="connsiteY5666" fmla="*/ 277654 h 514350"/>
              <a:gd name="connsiteX5667" fmla="*/ 2502694 w 6400800"/>
              <a:gd name="connsiteY5667" fmla="*/ 283369 h 514350"/>
              <a:gd name="connsiteX5668" fmla="*/ 2501741 w 6400800"/>
              <a:gd name="connsiteY5668" fmla="*/ 302419 h 514350"/>
              <a:gd name="connsiteX5669" fmla="*/ 2501741 w 6400800"/>
              <a:gd name="connsiteY5669" fmla="*/ 313849 h 514350"/>
              <a:gd name="connsiteX5670" fmla="*/ 2500789 w 6400800"/>
              <a:gd name="connsiteY5670" fmla="*/ 325279 h 514350"/>
              <a:gd name="connsiteX5671" fmla="*/ 2500789 w 6400800"/>
              <a:gd name="connsiteY5671" fmla="*/ 326231 h 514350"/>
              <a:gd name="connsiteX5672" fmla="*/ 2499836 w 6400800"/>
              <a:gd name="connsiteY5672" fmla="*/ 315754 h 514350"/>
              <a:gd name="connsiteX5673" fmla="*/ 2499836 w 6400800"/>
              <a:gd name="connsiteY5673" fmla="*/ 310039 h 514350"/>
              <a:gd name="connsiteX5674" fmla="*/ 2500789 w 6400800"/>
              <a:gd name="connsiteY5674" fmla="*/ 297656 h 514350"/>
              <a:gd name="connsiteX5675" fmla="*/ 2500789 w 6400800"/>
              <a:gd name="connsiteY5675" fmla="*/ 286226 h 514350"/>
              <a:gd name="connsiteX5676" fmla="*/ 2496979 w 6400800"/>
              <a:gd name="connsiteY5676" fmla="*/ 292894 h 514350"/>
              <a:gd name="connsiteX5677" fmla="*/ 2496979 w 6400800"/>
              <a:gd name="connsiteY5677" fmla="*/ 292894 h 514350"/>
              <a:gd name="connsiteX5678" fmla="*/ 2449354 w 6400800"/>
              <a:gd name="connsiteY5678" fmla="*/ 334804 h 514350"/>
              <a:gd name="connsiteX5679" fmla="*/ 2447449 w 6400800"/>
              <a:gd name="connsiteY5679" fmla="*/ 328136 h 514350"/>
              <a:gd name="connsiteX5680" fmla="*/ 2450306 w 6400800"/>
              <a:gd name="connsiteY5680" fmla="*/ 321469 h 514350"/>
              <a:gd name="connsiteX5681" fmla="*/ 2450306 w 6400800"/>
              <a:gd name="connsiteY5681" fmla="*/ 322421 h 514350"/>
              <a:gd name="connsiteX5682" fmla="*/ 2451259 w 6400800"/>
              <a:gd name="connsiteY5682" fmla="*/ 324326 h 514350"/>
              <a:gd name="connsiteX5683" fmla="*/ 2449354 w 6400800"/>
              <a:gd name="connsiteY5683" fmla="*/ 334804 h 514350"/>
              <a:gd name="connsiteX5684" fmla="*/ 2450306 w 6400800"/>
              <a:gd name="connsiteY5684" fmla="*/ 254794 h 514350"/>
              <a:gd name="connsiteX5685" fmla="*/ 2451259 w 6400800"/>
              <a:gd name="connsiteY5685" fmla="*/ 251936 h 514350"/>
              <a:gd name="connsiteX5686" fmla="*/ 2451259 w 6400800"/>
              <a:gd name="connsiteY5686" fmla="*/ 250984 h 514350"/>
              <a:gd name="connsiteX5687" fmla="*/ 2451259 w 6400800"/>
              <a:gd name="connsiteY5687" fmla="*/ 251936 h 514350"/>
              <a:gd name="connsiteX5688" fmla="*/ 2450306 w 6400800"/>
              <a:gd name="connsiteY5688" fmla="*/ 254794 h 514350"/>
              <a:gd name="connsiteX5689" fmla="*/ 2452211 w 6400800"/>
              <a:gd name="connsiteY5689" fmla="*/ 251936 h 514350"/>
              <a:gd name="connsiteX5690" fmla="*/ 2451259 w 6400800"/>
              <a:gd name="connsiteY5690" fmla="*/ 250984 h 514350"/>
              <a:gd name="connsiteX5691" fmla="*/ 2456021 w 6400800"/>
              <a:gd name="connsiteY5691" fmla="*/ 238601 h 514350"/>
              <a:gd name="connsiteX5692" fmla="*/ 2460784 w 6400800"/>
              <a:gd name="connsiteY5692" fmla="*/ 231934 h 514350"/>
              <a:gd name="connsiteX5693" fmla="*/ 2459831 w 6400800"/>
              <a:gd name="connsiteY5693" fmla="*/ 235744 h 514350"/>
              <a:gd name="connsiteX5694" fmla="*/ 2456021 w 6400800"/>
              <a:gd name="connsiteY5694" fmla="*/ 248126 h 514350"/>
              <a:gd name="connsiteX5695" fmla="*/ 2452211 w 6400800"/>
              <a:gd name="connsiteY5695" fmla="*/ 251936 h 514350"/>
              <a:gd name="connsiteX5696" fmla="*/ 2457926 w 6400800"/>
              <a:gd name="connsiteY5696" fmla="*/ 266224 h 514350"/>
              <a:gd name="connsiteX5697" fmla="*/ 2456974 w 6400800"/>
              <a:gd name="connsiteY5697" fmla="*/ 268129 h 514350"/>
              <a:gd name="connsiteX5698" fmla="*/ 2457926 w 6400800"/>
              <a:gd name="connsiteY5698" fmla="*/ 266224 h 514350"/>
              <a:gd name="connsiteX5699" fmla="*/ 2457926 w 6400800"/>
              <a:gd name="connsiteY5699" fmla="*/ 266224 h 514350"/>
              <a:gd name="connsiteX5700" fmla="*/ 2457926 w 6400800"/>
              <a:gd name="connsiteY5700" fmla="*/ 374809 h 514350"/>
              <a:gd name="connsiteX5701" fmla="*/ 2456021 w 6400800"/>
              <a:gd name="connsiteY5701" fmla="*/ 367189 h 514350"/>
              <a:gd name="connsiteX5702" fmla="*/ 2456021 w 6400800"/>
              <a:gd name="connsiteY5702" fmla="*/ 362426 h 514350"/>
              <a:gd name="connsiteX5703" fmla="*/ 2456021 w 6400800"/>
              <a:gd name="connsiteY5703" fmla="*/ 344329 h 514350"/>
              <a:gd name="connsiteX5704" fmla="*/ 2458879 w 6400800"/>
              <a:gd name="connsiteY5704" fmla="*/ 354806 h 514350"/>
              <a:gd name="connsiteX5705" fmla="*/ 2457926 w 6400800"/>
              <a:gd name="connsiteY5705" fmla="*/ 374809 h 514350"/>
              <a:gd name="connsiteX5706" fmla="*/ 2456974 w 6400800"/>
              <a:gd name="connsiteY5706" fmla="*/ 308134 h 514350"/>
              <a:gd name="connsiteX5707" fmla="*/ 2456974 w 6400800"/>
              <a:gd name="connsiteY5707" fmla="*/ 305276 h 514350"/>
              <a:gd name="connsiteX5708" fmla="*/ 2457926 w 6400800"/>
              <a:gd name="connsiteY5708" fmla="*/ 302419 h 514350"/>
              <a:gd name="connsiteX5709" fmla="*/ 2459831 w 6400800"/>
              <a:gd name="connsiteY5709" fmla="*/ 313849 h 514350"/>
              <a:gd name="connsiteX5710" fmla="*/ 2460784 w 6400800"/>
              <a:gd name="connsiteY5710" fmla="*/ 317659 h 514350"/>
              <a:gd name="connsiteX5711" fmla="*/ 2456974 w 6400800"/>
              <a:gd name="connsiteY5711" fmla="*/ 308134 h 514350"/>
              <a:gd name="connsiteX5712" fmla="*/ 2458879 w 6400800"/>
              <a:gd name="connsiteY5712" fmla="*/ 290036 h 514350"/>
              <a:gd name="connsiteX5713" fmla="*/ 2459831 w 6400800"/>
              <a:gd name="connsiteY5713" fmla="*/ 287179 h 514350"/>
              <a:gd name="connsiteX5714" fmla="*/ 2463641 w 6400800"/>
              <a:gd name="connsiteY5714" fmla="*/ 277654 h 514350"/>
              <a:gd name="connsiteX5715" fmla="*/ 2465546 w 6400800"/>
              <a:gd name="connsiteY5715" fmla="*/ 281464 h 514350"/>
              <a:gd name="connsiteX5716" fmla="*/ 2458879 w 6400800"/>
              <a:gd name="connsiteY5716" fmla="*/ 290036 h 514350"/>
              <a:gd name="connsiteX5717" fmla="*/ 2464594 w 6400800"/>
              <a:gd name="connsiteY5717" fmla="*/ 305276 h 514350"/>
              <a:gd name="connsiteX5718" fmla="*/ 2460784 w 6400800"/>
              <a:gd name="connsiteY5718" fmla="*/ 295751 h 514350"/>
              <a:gd name="connsiteX5719" fmla="*/ 2462689 w 6400800"/>
              <a:gd name="connsiteY5719" fmla="*/ 292894 h 514350"/>
              <a:gd name="connsiteX5720" fmla="*/ 2466499 w 6400800"/>
              <a:gd name="connsiteY5720" fmla="*/ 285274 h 514350"/>
              <a:gd name="connsiteX5721" fmla="*/ 2464594 w 6400800"/>
              <a:gd name="connsiteY5721" fmla="*/ 305276 h 514350"/>
              <a:gd name="connsiteX5722" fmla="*/ 2467451 w 6400800"/>
              <a:gd name="connsiteY5722" fmla="*/ 274796 h 514350"/>
              <a:gd name="connsiteX5723" fmla="*/ 2466499 w 6400800"/>
              <a:gd name="connsiteY5723" fmla="*/ 272891 h 514350"/>
              <a:gd name="connsiteX5724" fmla="*/ 2468404 w 6400800"/>
              <a:gd name="connsiteY5724" fmla="*/ 268129 h 514350"/>
              <a:gd name="connsiteX5725" fmla="*/ 2467451 w 6400800"/>
              <a:gd name="connsiteY5725" fmla="*/ 274796 h 514350"/>
              <a:gd name="connsiteX5726" fmla="*/ 2471261 w 6400800"/>
              <a:gd name="connsiteY5726" fmla="*/ 233839 h 514350"/>
              <a:gd name="connsiteX5727" fmla="*/ 2470309 w 6400800"/>
              <a:gd name="connsiteY5727" fmla="*/ 245269 h 514350"/>
              <a:gd name="connsiteX5728" fmla="*/ 2469356 w 6400800"/>
              <a:gd name="connsiteY5728" fmla="*/ 246221 h 514350"/>
              <a:gd name="connsiteX5729" fmla="*/ 2459831 w 6400800"/>
              <a:gd name="connsiteY5729" fmla="*/ 263366 h 514350"/>
              <a:gd name="connsiteX5730" fmla="*/ 2458879 w 6400800"/>
              <a:gd name="connsiteY5730" fmla="*/ 261461 h 514350"/>
              <a:gd name="connsiteX5731" fmla="*/ 2461736 w 6400800"/>
              <a:gd name="connsiteY5731" fmla="*/ 247174 h 514350"/>
              <a:gd name="connsiteX5732" fmla="*/ 2462689 w 6400800"/>
              <a:gd name="connsiteY5732" fmla="*/ 245269 h 514350"/>
              <a:gd name="connsiteX5733" fmla="*/ 2472214 w 6400800"/>
              <a:gd name="connsiteY5733" fmla="*/ 231934 h 514350"/>
              <a:gd name="connsiteX5734" fmla="*/ 2472214 w 6400800"/>
              <a:gd name="connsiteY5734" fmla="*/ 231934 h 514350"/>
              <a:gd name="connsiteX5735" fmla="*/ 2473166 w 6400800"/>
              <a:gd name="connsiteY5735" fmla="*/ 240506 h 514350"/>
              <a:gd name="connsiteX5736" fmla="*/ 2472214 w 6400800"/>
              <a:gd name="connsiteY5736" fmla="*/ 242411 h 514350"/>
              <a:gd name="connsiteX5737" fmla="*/ 2471261 w 6400800"/>
              <a:gd name="connsiteY5737" fmla="*/ 233839 h 514350"/>
              <a:gd name="connsiteX5738" fmla="*/ 2467451 w 6400800"/>
              <a:gd name="connsiteY5738" fmla="*/ 211931 h 514350"/>
              <a:gd name="connsiteX5739" fmla="*/ 2465546 w 6400800"/>
              <a:gd name="connsiteY5739" fmla="*/ 213836 h 514350"/>
              <a:gd name="connsiteX5740" fmla="*/ 2466499 w 6400800"/>
              <a:gd name="connsiteY5740" fmla="*/ 211931 h 514350"/>
              <a:gd name="connsiteX5741" fmla="*/ 2468404 w 6400800"/>
              <a:gd name="connsiteY5741" fmla="*/ 208121 h 514350"/>
              <a:gd name="connsiteX5742" fmla="*/ 2468404 w 6400800"/>
              <a:gd name="connsiteY5742" fmla="*/ 210979 h 514350"/>
              <a:gd name="connsiteX5743" fmla="*/ 2467451 w 6400800"/>
              <a:gd name="connsiteY5743" fmla="*/ 211931 h 514350"/>
              <a:gd name="connsiteX5744" fmla="*/ 2467451 w 6400800"/>
              <a:gd name="connsiteY5744" fmla="*/ 211931 h 514350"/>
              <a:gd name="connsiteX5745" fmla="*/ 2467451 w 6400800"/>
              <a:gd name="connsiteY5745" fmla="*/ 211931 h 514350"/>
              <a:gd name="connsiteX5746" fmla="*/ 2470309 w 6400800"/>
              <a:gd name="connsiteY5746" fmla="*/ 218599 h 514350"/>
              <a:gd name="connsiteX5747" fmla="*/ 2472214 w 6400800"/>
              <a:gd name="connsiteY5747" fmla="*/ 230029 h 514350"/>
              <a:gd name="connsiteX5748" fmla="*/ 2472214 w 6400800"/>
              <a:gd name="connsiteY5748" fmla="*/ 230029 h 514350"/>
              <a:gd name="connsiteX5749" fmla="*/ 2463641 w 6400800"/>
              <a:gd name="connsiteY5749" fmla="*/ 237649 h 514350"/>
              <a:gd name="connsiteX5750" fmla="*/ 2464594 w 6400800"/>
              <a:gd name="connsiteY5750" fmla="*/ 234791 h 514350"/>
              <a:gd name="connsiteX5751" fmla="*/ 2466499 w 6400800"/>
              <a:gd name="connsiteY5751" fmla="*/ 224314 h 514350"/>
              <a:gd name="connsiteX5752" fmla="*/ 2466499 w 6400800"/>
              <a:gd name="connsiteY5752" fmla="*/ 224314 h 514350"/>
              <a:gd name="connsiteX5753" fmla="*/ 2470309 w 6400800"/>
              <a:gd name="connsiteY5753" fmla="*/ 218599 h 514350"/>
              <a:gd name="connsiteX5754" fmla="*/ 2477929 w 6400800"/>
              <a:gd name="connsiteY5754" fmla="*/ 223361 h 514350"/>
              <a:gd name="connsiteX5755" fmla="*/ 2475071 w 6400800"/>
              <a:gd name="connsiteY5755" fmla="*/ 212884 h 514350"/>
              <a:gd name="connsiteX5756" fmla="*/ 2477929 w 6400800"/>
              <a:gd name="connsiteY5756" fmla="*/ 209074 h 514350"/>
              <a:gd name="connsiteX5757" fmla="*/ 2477929 w 6400800"/>
              <a:gd name="connsiteY5757" fmla="*/ 217646 h 514350"/>
              <a:gd name="connsiteX5758" fmla="*/ 2477929 w 6400800"/>
              <a:gd name="connsiteY5758" fmla="*/ 223361 h 514350"/>
              <a:gd name="connsiteX5759" fmla="*/ 2473166 w 6400800"/>
              <a:gd name="connsiteY5759" fmla="*/ 206216 h 514350"/>
              <a:gd name="connsiteX5760" fmla="*/ 2472214 w 6400800"/>
              <a:gd name="connsiteY5760" fmla="*/ 203359 h 514350"/>
              <a:gd name="connsiteX5761" fmla="*/ 2471261 w 6400800"/>
              <a:gd name="connsiteY5761" fmla="*/ 201454 h 514350"/>
              <a:gd name="connsiteX5762" fmla="*/ 2474119 w 6400800"/>
              <a:gd name="connsiteY5762" fmla="*/ 195739 h 514350"/>
              <a:gd name="connsiteX5763" fmla="*/ 2477929 w 6400800"/>
              <a:gd name="connsiteY5763" fmla="*/ 189071 h 514350"/>
              <a:gd name="connsiteX5764" fmla="*/ 2477929 w 6400800"/>
              <a:gd name="connsiteY5764" fmla="*/ 201454 h 514350"/>
              <a:gd name="connsiteX5765" fmla="*/ 2473166 w 6400800"/>
              <a:gd name="connsiteY5765" fmla="*/ 206216 h 514350"/>
              <a:gd name="connsiteX5766" fmla="*/ 2473166 w 6400800"/>
              <a:gd name="connsiteY5766" fmla="*/ 255746 h 514350"/>
              <a:gd name="connsiteX5767" fmla="*/ 2475071 w 6400800"/>
              <a:gd name="connsiteY5767" fmla="*/ 251936 h 514350"/>
              <a:gd name="connsiteX5768" fmla="*/ 2476976 w 6400800"/>
              <a:gd name="connsiteY5768" fmla="*/ 266224 h 514350"/>
              <a:gd name="connsiteX5769" fmla="*/ 2479834 w 6400800"/>
              <a:gd name="connsiteY5769" fmla="*/ 292894 h 514350"/>
              <a:gd name="connsiteX5770" fmla="*/ 2479834 w 6400800"/>
              <a:gd name="connsiteY5770" fmla="*/ 296704 h 514350"/>
              <a:gd name="connsiteX5771" fmla="*/ 2479834 w 6400800"/>
              <a:gd name="connsiteY5771" fmla="*/ 295751 h 514350"/>
              <a:gd name="connsiteX5772" fmla="*/ 2475071 w 6400800"/>
              <a:gd name="connsiteY5772" fmla="*/ 288131 h 514350"/>
              <a:gd name="connsiteX5773" fmla="*/ 2473166 w 6400800"/>
              <a:gd name="connsiteY5773" fmla="*/ 255746 h 514350"/>
              <a:gd name="connsiteX5774" fmla="*/ 2481739 w 6400800"/>
              <a:gd name="connsiteY5774" fmla="*/ 324326 h 514350"/>
              <a:gd name="connsiteX5775" fmla="*/ 2480786 w 6400800"/>
              <a:gd name="connsiteY5775" fmla="*/ 326231 h 514350"/>
              <a:gd name="connsiteX5776" fmla="*/ 2476024 w 6400800"/>
              <a:gd name="connsiteY5776" fmla="*/ 340519 h 514350"/>
              <a:gd name="connsiteX5777" fmla="*/ 2476024 w 6400800"/>
              <a:gd name="connsiteY5777" fmla="*/ 308134 h 514350"/>
              <a:gd name="connsiteX5778" fmla="*/ 2476024 w 6400800"/>
              <a:gd name="connsiteY5778" fmla="*/ 308134 h 514350"/>
              <a:gd name="connsiteX5779" fmla="*/ 2479834 w 6400800"/>
              <a:gd name="connsiteY5779" fmla="*/ 318611 h 514350"/>
              <a:gd name="connsiteX5780" fmla="*/ 2480786 w 6400800"/>
              <a:gd name="connsiteY5780" fmla="*/ 322421 h 514350"/>
              <a:gd name="connsiteX5781" fmla="*/ 2481739 w 6400800"/>
              <a:gd name="connsiteY5781" fmla="*/ 324326 h 514350"/>
              <a:gd name="connsiteX5782" fmla="*/ 2481739 w 6400800"/>
              <a:gd name="connsiteY5782" fmla="*/ 324326 h 514350"/>
              <a:gd name="connsiteX5783" fmla="*/ 2436971 w 6400800"/>
              <a:gd name="connsiteY5783" fmla="*/ 215741 h 514350"/>
              <a:gd name="connsiteX5784" fmla="*/ 2447449 w 6400800"/>
              <a:gd name="connsiteY5784" fmla="*/ 195739 h 514350"/>
              <a:gd name="connsiteX5785" fmla="*/ 2457926 w 6400800"/>
              <a:gd name="connsiteY5785" fmla="*/ 178594 h 514350"/>
              <a:gd name="connsiteX5786" fmla="*/ 2475071 w 6400800"/>
              <a:gd name="connsiteY5786" fmla="*/ 150971 h 514350"/>
              <a:gd name="connsiteX5787" fmla="*/ 2482691 w 6400800"/>
              <a:gd name="connsiteY5787" fmla="*/ 138589 h 514350"/>
              <a:gd name="connsiteX5788" fmla="*/ 2480786 w 6400800"/>
              <a:gd name="connsiteY5788" fmla="*/ 154781 h 514350"/>
              <a:gd name="connsiteX5789" fmla="*/ 2478881 w 6400800"/>
              <a:gd name="connsiteY5789" fmla="*/ 181451 h 514350"/>
              <a:gd name="connsiteX5790" fmla="*/ 2470309 w 6400800"/>
              <a:gd name="connsiteY5790" fmla="*/ 193834 h 514350"/>
              <a:gd name="connsiteX5791" fmla="*/ 2469356 w 6400800"/>
              <a:gd name="connsiteY5791" fmla="*/ 194786 h 514350"/>
              <a:gd name="connsiteX5792" fmla="*/ 2465546 w 6400800"/>
              <a:gd name="connsiteY5792" fmla="*/ 181451 h 514350"/>
              <a:gd name="connsiteX5793" fmla="*/ 2467451 w 6400800"/>
              <a:gd name="connsiteY5793" fmla="*/ 197644 h 514350"/>
              <a:gd name="connsiteX5794" fmla="*/ 2460784 w 6400800"/>
              <a:gd name="connsiteY5794" fmla="*/ 209074 h 514350"/>
              <a:gd name="connsiteX5795" fmla="*/ 2447449 w 6400800"/>
              <a:gd name="connsiteY5795" fmla="*/ 234791 h 514350"/>
              <a:gd name="connsiteX5796" fmla="*/ 2436971 w 6400800"/>
              <a:gd name="connsiteY5796" fmla="*/ 247174 h 514350"/>
              <a:gd name="connsiteX5797" fmla="*/ 2436019 w 6400800"/>
              <a:gd name="connsiteY5797" fmla="*/ 249079 h 514350"/>
              <a:gd name="connsiteX5798" fmla="*/ 2436019 w 6400800"/>
              <a:gd name="connsiteY5798" fmla="*/ 249079 h 514350"/>
              <a:gd name="connsiteX5799" fmla="*/ 2433161 w 6400800"/>
              <a:gd name="connsiteY5799" fmla="*/ 225266 h 514350"/>
              <a:gd name="connsiteX5800" fmla="*/ 2436971 w 6400800"/>
              <a:gd name="connsiteY5800" fmla="*/ 215741 h 514350"/>
              <a:gd name="connsiteX5801" fmla="*/ 2416016 w 6400800"/>
              <a:gd name="connsiteY5801" fmla="*/ 313849 h 514350"/>
              <a:gd name="connsiteX5802" fmla="*/ 2416016 w 6400800"/>
              <a:gd name="connsiteY5802" fmla="*/ 313849 h 514350"/>
              <a:gd name="connsiteX5803" fmla="*/ 2413159 w 6400800"/>
              <a:gd name="connsiteY5803" fmla="*/ 304324 h 514350"/>
              <a:gd name="connsiteX5804" fmla="*/ 2415064 w 6400800"/>
              <a:gd name="connsiteY5804" fmla="*/ 301466 h 514350"/>
              <a:gd name="connsiteX5805" fmla="*/ 2415064 w 6400800"/>
              <a:gd name="connsiteY5805" fmla="*/ 303371 h 514350"/>
              <a:gd name="connsiteX5806" fmla="*/ 2416016 w 6400800"/>
              <a:gd name="connsiteY5806" fmla="*/ 313849 h 514350"/>
              <a:gd name="connsiteX5807" fmla="*/ 2416016 w 6400800"/>
              <a:gd name="connsiteY5807" fmla="*/ 313849 h 514350"/>
              <a:gd name="connsiteX5808" fmla="*/ 2422684 w 6400800"/>
              <a:gd name="connsiteY5808" fmla="*/ 288131 h 514350"/>
              <a:gd name="connsiteX5809" fmla="*/ 2422684 w 6400800"/>
              <a:gd name="connsiteY5809" fmla="*/ 293846 h 514350"/>
              <a:gd name="connsiteX5810" fmla="*/ 2420779 w 6400800"/>
              <a:gd name="connsiteY5810" fmla="*/ 299561 h 514350"/>
              <a:gd name="connsiteX5811" fmla="*/ 2418874 w 6400800"/>
              <a:gd name="connsiteY5811" fmla="*/ 293846 h 514350"/>
              <a:gd name="connsiteX5812" fmla="*/ 2420779 w 6400800"/>
              <a:gd name="connsiteY5812" fmla="*/ 290989 h 514350"/>
              <a:gd name="connsiteX5813" fmla="*/ 2422684 w 6400800"/>
              <a:gd name="connsiteY5813" fmla="*/ 288131 h 514350"/>
              <a:gd name="connsiteX5814" fmla="*/ 2414111 w 6400800"/>
              <a:gd name="connsiteY5814" fmla="*/ 259556 h 514350"/>
              <a:gd name="connsiteX5815" fmla="*/ 2419826 w 6400800"/>
              <a:gd name="connsiteY5815" fmla="*/ 248126 h 514350"/>
              <a:gd name="connsiteX5816" fmla="*/ 2420779 w 6400800"/>
              <a:gd name="connsiteY5816" fmla="*/ 266224 h 514350"/>
              <a:gd name="connsiteX5817" fmla="*/ 2412206 w 6400800"/>
              <a:gd name="connsiteY5817" fmla="*/ 277654 h 514350"/>
              <a:gd name="connsiteX5818" fmla="*/ 2410301 w 6400800"/>
              <a:gd name="connsiteY5818" fmla="*/ 273844 h 514350"/>
              <a:gd name="connsiteX5819" fmla="*/ 2408396 w 6400800"/>
              <a:gd name="connsiteY5819" fmla="*/ 270986 h 514350"/>
              <a:gd name="connsiteX5820" fmla="*/ 2414111 w 6400800"/>
              <a:gd name="connsiteY5820" fmla="*/ 259556 h 514350"/>
              <a:gd name="connsiteX5821" fmla="*/ 2406491 w 6400800"/>
              <a:gd name="connsiteY5821" fmla="*/ 275749 h 514350"/>
              <a:gd name="connsiteX5822" fmla="*/ 2406491 w 6400800"/>
              <a:gd name="connsiteY5822" fmla="*/ 275749 h 514350"/>
              <a:gd name="connsiteX5823" fmla="*/ 2409349 w 6400800"/>
              <a:gd name="connsiteY5823" fmla="*/ 282416 h 514350"/>
              <a:gd name="connsiteX5824" fmla="*/ 2406491 w 6400800"/>
              <a:gd name="connsiteY5824" fmla="*/ 286226 h 514350"/>
              <a:gd name="connsiteX5825" fmla="*/ 2404586 w 6400800"/>
              <a:gd name="connsiteY5825" fmla="*/ 280511 h 514350"/>
              <a:gd name="connsiteX5826" fmla="*/ 2406491 w 6400800"/>
              <a:gd name="connsiteY5826" fmla="*/ 275749 h 514350"/>
              <a:gd name="connsiteX5827" fmla="*/ 2405539 w 6400800"/>
              <a:gd name="connsiteY5827" fmla="*/ 317659 h 514350"/>
              <a:gd name="connsiteX5828" fmla="*/ 2408396 w 6400800"/>
              <a:gd name="connsiteY5828" fmla="*/ 328136 h 514350"/>
              <a:gd name="connsiteX5829" fmla="*/ 2408396 w 6400800"/>
              <a:gd name="connsiteY5829" fmla="*/ 334804 h 514350"/>
              <a:gd name="connsiteX5830" fmla="*/ 2407444 w 6400800"/>
              <a:gd name="connsiteY5830" fmla="*/ 332899 h 514350"/>
              <a:gd name="connsiteX5831" fmla="*/ 2407444 w 6400800"/>
              <a:gd name="connsiteY5831" fmla="*/ 340519 h 514350"/>
              <a:gd name="connsiteX5832" fmla="*/ 2404586 w 6400800"/>
              <a:gd name="connsiteY5832" fmla="*/ 350996 h 514350"/>
              <a:gd name="connsiteX5833" fmla="*/ 2400776 w 6400800"/>
              <a:gd name="connsiteY5833" fmla="*/ 364331 h 514350"/>
              <a:gd name="connsiteX5834" fmla="*/ 2398871 w 6400800"/>
              <a:gd name="connsiteY5834" fmla="*/ 343376 h 514350"/>
              <a:gd name="connsiteX5835" fmla="*/ 2397919 w 6400800"/>
              <a:gd name="connsiteY5835" fmla="*/ 333851 h 514350"/>
              <a:gd name="connsiteX5836" fmla="*/ 2398871 w 6400800"/>
              <a:gd name="connsiteY5836" fmla="*/ 330994 h 514350"/>
              <a:gd name="connsiteX5837" fmla="*/ 2405539 w 6400800"/>
              <a:gd name="connsiteY5837" fmla="*/ 317659 h 514350"/>
              <a:gd name="connsiteX5838" fmla="*/ 2398871 w 6400800"/>
              <a:gd name="connsiteY5838" fmla="*/ 291941 h 514350"/>
              <a:gd name="connsiteX5839" fmla="*/ 2399824 w 6400800"/>
              <a:gd name="connsiteY5839" fmla="*/ 295751 h 514350"/>
              <a:gd name="connsiteX5840" fmla="*/ 2394109 w 6400800"/>
              <a:gd name="connsiteY5840" fmla="*/ 303371 h 514350"/>
              <a:gd name="connsiteX5841" fmla="*/ 2394109 w 6400800"/>
              <a:gd name="connsiteY5841" fmla="*/ 302419 h 514350"/>
              <a:gd name="connsiteX5842" fmla="*/ 2398871 w 6400800"/>
              <a:gd name="connsiteY5842" fmla="*/ 291941 h 514350"/>
              <a:gd name="connsiteX5843" fmla="*/ 2393156 w 6400800"/>
              <a:gd name="connsiteY5843" fmla="*/ 267176 h 514350"/>
              <a:gd name="connsiteX5844" fmla="*/ 2391251 w 6400800"/>
              <a:gd name="connsiteY5844" fmla="*/ 270034 h 514350"/>
              <a:gd name="connsiteX5845" fmla="*/ 2389346 w 6400800"/>
              <a:gd name="connsiteY5845" fmla="*/ 254794 h 514350"/>
              <a:gd name="connsiteX5846" fmla="*/ 2393156 w 6400800"/>
              <a:gd name="connsiteY5846" fmla="*/ 267176 h 514350"/>
              <a:gd name="connsiteX5847" fmla="*/ 2351246 w 6400800"/>
              <a:gd name="connsiteY5847" fmla="*/ 278606 h 514350"/>
              <a:gd name="connsiteX5848" fmla="*/ 2351246 w 6400800"/>
              <a:gd name="connsiteY5848" fmla="*/ 278606 h 514350"/>
              <a:gd name="connsiteX5849" fmla="*/ 2351246 w 6400800"/>
              <a:gd name="connsiteY5849" fmla="*/ 275749 h 514350"/>
              <a:gd name="connsiteX5850" fmla="*/ 2351246 w 6400800"/>
              <a:gd name="connsiteY5850" fmla="*/ 278606 h 514350"/>
              <a:gd name="connsiteX5851" fmla="*/ 2378869 w 6400800"/>
              <a:gd name="connsiteY5851" fmla="*/ 295751 h 514350"/>
              <a:gd name="connsiteX5852" fmla="*/ 2375059 w 6400800"/>
              <a:gd name="connsiteY5852" fmla="*/ 303371 h 514350"/>
              <a:gd name="connsiteX5853" fmla="*/ 2374106 w 6400800"/>
              <a:gd name="connsiteY5853" fmla="*/ 305276 h 514350"/>
              <a:gd name="connsiteX5854" fmla="*/ 2374106 w 6400800"/>
              <a:gd name="connsiteY5854" fmla="*/ 304324 h 514350"/>
              <a:gd name="connsiteX5855" fmla="*/ 2376011 w 6400800"/>
              <a:gd name="connsiteY5855" fmla="*/ 231934 h 514350"/>
              <a:gd name="connsiteX5856" fmla="*/ 2366486 w 6400800"/>
              <a:gd name="connsiteY5856" fmla="*/ 277654 h 514350"/>
              <a:gd name="connsiteX5857" fmla="*/ 2364581 w 6400800"/>
              <a:gd name="connsiteY5857" fmla="*/ 272891 h 514350"/>
              <a:gd name="connsiteX5858" fmla="*/ 2361724 w 6400800"/>
              <a:gd name="connsiteY5858" fmla="*/ 264319 h 514350"/>
              <a:gd name="connsiteX5859" fmla="*/ 2361724 w 6400800"/>
              <a:gd name="connsiteY5859" fmla="*/ 245269 h 514350"/>
              <a:gd name="connsiteX5860" fmla="*/ 2365534 w 6400800"/>
              <a:gd name="connsiteY5860" fmla="*/ 234791 h 514350"/>
              <a:gd name="connsiteX5861" fmla="*/ 2376011 w 6400800"/>
              <a:gd name="connsiteY5861" fmla="*/ 211931 h 514350"/>
              <a:gd name="connsiteX5862" fmla="*/ 2376011 w 6400800"/>
              <a:gd name="connsiteY5862" fmla="*/ 244316 h 514350"/>
              <a:gd name="connsiteX5863" fmla="*/ 2376964 w 6400800"/>
              <a:gd name="connsiteY5863" fmla="*/ 290989 h 514350"/>
              <a:gd name="connsiteX5864" fmla="*/ 2378869 w 6400800"/>
              <a:gd name="connsiteY5864" fmla="*/ 295751 h 514350"/>
              <a:gd name="connsiteX5865" fmla="*/ 2362676 w 6400800"/>
              <a:gd name="connsiteY5865" fmla="*/ 180499 h 514350"/>
              <a:gd name="connsiteX5866" fmla="*/ 2368391 w 6400800"/>
              <a:gd name="connsiteY5866" fmla="*/ 166211 h 514350"/>
              <a:gd name="connsiteX5867" fmla="*/ 2377916 w 6400800"/>
              <a:gd name="connsiteY5867" fmla="*/ 140494 h 514350"/>
              <a:gd name="connsiteX5868" fmla="*/ 2378869 w 6400800"/>
              <a:gd name="connsiteY5868" fmla="*/ 143351 h 514350"/>
              <a:gd name="connsiteX5869" fmla="*/ 2378869 w 6400800"/>
              <a:gd name="connsiteY5869" fmla="*/ 152876 h 514350"/>
              <a:gd name="connsiteX5870" fmla="*/ 2377916 w 6400800"/>
              <a:gd name="connsiteY5870" fmla="*/ 147161 h 514350"/>
              <a:gd name="connsiteX5871" fmla="*/ 2377916 w 6400800"/>
              <a:gd name="connsiteY5871" fmla="*/ 173831 h 514350"/>
              <a:gd name="connsiteX5872" fmla="*/ 2377916 w 6400800"/>
              <a:gd name="connsiteY5872" fmla="*/ 203359 h 514350"/>
              <a:gd name="connsiteX5873" fmla="*/ 2362676 w 6400800"/>
              <a:gd name="connsiteY5873" fmla="*/ 227171 h 514350"/>
              <a:gd name="connsiteX5874" fmla="*/ 2360771 w 6400800"/>
              <a:gd name="connsiteY5874" fmla="*/ 185261 h 514350"/>
              <a:gd name="connsiteX5875" fmla="*/ 2362676 w 6400800"/>
              <a:gd name="connsiteY5875" fmla="*/ 180499 h 514350"/>
              <a:gd name="connsiteX5876" fmla="*/ 2340769 w 6400800"/>
              <a:gd name="connsiteY5876" fmla="*/ 241459 h 514350"/>
              <a:gd name="connsiteX5877" fmla="*/ 2342674 w 6400800"/>
              <a:gd name="connsiteY5877" fmla="*/ 235744 h 514350"/>
              <a:gd name="connsiteX5878" fmla="*/ 2347436 w 6400800"/>
              <a:gd name="connsiteY5878" fmla="*/ 221456 h 514350"/>
              <a:gd name="connsiteX5879" fmla="*/ 2359819 w 6400800"/>
              <a:gd name="connsiteY5879" fmla="*/ 187166 h 514350"/>
              <a:gd name="connsiteX5880" fmla="*/ 2355056 w 6400800"/>
              <a:gd name="connsiteY5880" fmla="*/ 236696 h 514350"/>
              <a:gd name="connsiteX5881" fmla="*/ 2353151 w 6400800"/>
              <a:gd name="connsiteY5881" fmla="*/ 230029 h 514350"/>
              <a:gd name="connsiteX5882" fmla="*/ 2354104 w 6400800"/>
              <a:gd name="connsiteY5882" fmla="*/ 241459 h 514350"/>
              <a:gd name="connsiteX5883" fmla="*/ 2344579 w 6400800"/>
              <a:gd name="connsiteY5883" fmla="*/ 259556 h 514350"/>
              <a:gd name="connsiteX5884" fmla="*/ 2344579 w 6400800"/>
              <a:gd name="connsiteY5884" fmla="*/ 259556 h 514350"/>
              <a:gd name="connsiteX5885" fmla="*/ 2339816 w 6400800"/>
              <a:gd name="connsiteY5885" fmla="*/ 245269 h 514350"/>
              <a:gd name="connsiteX5886" fmla="*/ 2340769 w 6400800"/>
              <a:gd name="connsiteY5886" fmla="*/ 241459 h 514350"/>
              <a:gd name="connsiteX5887" fmla="*/ 2344579 w 6400800"/>
              <a:gd name="connsiteY5887" fmla="*/ 320516 h 514350"/>
              <a:gd name="connsiteX5888" fmla="*/ 2339816 w 6400800"/>
              <a:gd name="connsiteY5888" fmla="*/ 310991 h 514350"/>
              <a:gd name="connsiteX5889" fmla="*/ 2339816 w 6400800"/>
              <a:gd name="connsiteY5889" fmla="*/ 310039 h 514350"/>
              <a:gd name="connsiteX5890" fmla="*/ 2344579 w 6400800"/>
              <a:gd name="connsiteY5890" fmla="*/ 320516 h 514350"/>
              <a:gd name="connsiteX5891" fmla="*/ 2337911 w 6400800"/>
              <a:gd name="connsiteY5891" fmla="*/ 317659 h 514350"/>
              <a:gd name="connsiteX5892" fmla="*/ 2341721 w 6400800"/>
              <a:gd name="connsiteY5892" fmla="*/ 327184 h 514350"/>
              <a:gd name="connsiteX5893" fmla="*/ 2336959 w 6400800"/>
              <a:gd name="connsiteY5893" fmla="*/ 321469 h 514350"/>
              <a:gd name="connsiteX5894" fmla="*/ 2337911 w 6400800"/>
              <a:gd name="connsiteY5894" fmla="*/ 317659 h 514350"/>
              <a:gd name="connsiteX5895" fmla="*/ 2332196 w 6400800"/>
              <a:gd name="connsiteY5895" fmla="*/ 280511 h 514350"/>
              <a:gd name="connsiteX5896" fmla="*/ 2333149 w 6400800"/>
              <a:gd name="connsiteY5896" fmla="*/ 283369 h 514350"/>
              <a:gd name="connsiteX5897" fmla="*/ 2332196 w 6400800"/>
              <a:gd name="connsiteY5897" fmla="*/ 281464 h 514350"/>
              <a:gd name="connsiteX5898" fmla="*/ 2332196 w 6400800"/>
              <a:gd name="connsiteY5898" fmla="*/ 280511 h 514350"/>
              <a:gd name="connsiteX5899" fmla="*/ 2330291 w 6400800"/>
              <a:gd name="connsiteY5899" fmla="*/ 289084 h 514350"/>
              <a:gd name="connsiteX5900" fmla="*/ 2331244 w 6400800"/>
              <a:gd name="connsiteY5900" fmla="*/ 290989 h 514350"/>
              <a:gd name="connsiteX5901" fmla="*/ 2330291 w 6400800"/>
              <a:gd name="connsiteY5901" fmla="*/ 292894 h 514350"/>
              <a:gd name="connsiteX5902" fmla="*/ 2329339 w 6400800"/>
              <a:gd name="connsiteY5902" fmla="*/ 290989 h 514350"/>
              <a:gd name="connsiteX5903" fmla="*/ 2330291 w 6400800"/>
              <a:gd name="connsiteY5903" fmla="*/ 289084 h 514350"/>
              <a:gd name="connsiteX5904" fmla="*/ 2329339 w 6400800"/>
              <a:gd name="connsiteY5904" fmla="*/ 293846 h 514350"/>
              <a:gd name="connsiteX5905" fmla="*/ 2329339 w 6400800"/>
              <a:gd name="connsiteY5905" fmla="*/ 292894 h 514350"/>
              <a:gd name="connsiteX5906" fmla="*/ 2330291 w 6400800"/>
              <a:gd name="connsiteY5906" fmla="*/ 294799 h 514350"/>
              <a:gd name="connsiteX5907" fmla="*/ 2328386 w 6400800"/>
              <a:gd name="connsiteY5907" fmla="*/ 299561 h 514350"/>
              <a:gd name="connsiteX5908" fmla="*/ 2328386 w 6400800"/>
              <a:gd name="connsiteY5908" fmla="*/ 298609 h 514350"/>
              <a:gd name="connsiteX5909" fmla="*/ 2329339 w 6400800"/>
              <a:gd name="connsiteY5909" fmla="*/ 293846 h 514350"/>
              <a:gd name="connsiteX5910" fmla="*/ 2313146 w 6400800"/>
              <a:gd name="connsiteY5910" fmla="*/ 194786 h 514350"/>
              <a:gd name="connsiteX5911" fmla="*/ 2315051 w 6400800"/>
              <a:gd name="connsiteY5911" fmla="*/ 201454 h 514350"/>
              <a:gd name="connsiteX5912" fmla="*/ 2316004 w 6400800"/>
              <a:gd name="connsiteY5912" fmla="*/ 205264 h 514350"/>
              <a:gd name="connsiteX5913" fmla="*/ 2314099 w 6400800"/>
              <a:gd name="connsiteY5913" fmla="*/ 214789 h 514350"/>
              <a:gd name="connsiteX5914" fmla="*/ 2314099 w 6400800"/>
              <a:gd name="connsiteY5914" fmla="*/ 214789 h 514350"/>
              <a:gd name="connsiteX5915" fmla="*/ 2310289 w 6400800"/>
              <a:gd name="connsiteY5915" fmla="*/ 207169 h 514350"/>
              <a:gd name="connsiteX5916" fmla="*/ 2313146 w 6400800"/>
              <a:gd name="connsiteY5916" fmla="*/ 194786 h 514350"/>
              <a:gd name="connsiteX5917" fmla="*/ 2304574 w 6400800"/>
              <a:gd name="connsiteY5917" fmla="*/ 197644 h 514350"/>
              <a:gd name="connsiteX5918" fmla="*/ 2305526 w 6400800"/>
              <a:gd name="connsiteY5918" fmla="*/ 200501 h 514350"/>
              <a:gd name="connsiteX5919" fmla="*/ 2303621 w 6400800"/>
              <a:gd name="connsiteY5919" fmla="*/ 205264 h 514350"/>
              <a:gd name="connsiteX5920" fmla="*/ 2304574 w 6400800"/>
              <a:gd name="connsiteY5920" fmla="*/ 197644 h 514350"/>
              <a:gd name="connsiteX5921" fmla="*/ 2297906 w 6400800"/>
              <a:gd name="connsiteY5921" fmla="*/ 272891 h 514350"/>
              <a:gd name="connsiteX5922" fmla="*/ 2298859 w 6400800"/>
              <a:gd name="connsiteY5922" fmla="*/ 256699 h 514350"/>
              <a:gd name="connsiteX5923" fmla="*/ 2299811 w 6400800"/>
              <a:gd name="connsiteY5923" fmla="*/ 250984 h 514350"/>
              <a:gd name="connsiteX5924" fmla="*/ 2308384 w 6400800"/>
              <a:gd name="connsiteY5924" fmla="*/ 211931 h 514350"/>
              <a:gd name="connsiteX5925" fmla="*/ 2309336 w 6400800"/>
              <a:gd name="connsiteY5925" fmla="*/ 215741 h 514350"/>
              <a:gd name="connsiteX5926" fmla="*/ 2311241 w 6400800"/>
              <a:gd name="connsiteY5926" fmla="*/ 221456 h 514350"/>
              <a:gd name="connsiteX5927" fmla="*/ 2311241 w 6400800"/>
              <a:gd name="connsiteY5927" fmla="*/ 221456 h 514350"/>
              <a:gd name="connsiteX5928" fmla="*/ 2304574 w 6400800"/>
              <a:gd name="connsiteY5928" fmla="*/ 253841 h 514350"/>
              <a:gd name="connsiteX5929" fmla="*/ 2302669 w 6400800"/>
              <a:gd name="connsiteY5929" fmla="*/ 251936 h 514350"/>
              <a:gd name="connsiteX5930" fmla="*/ 2304574 w 6400800"/>
              <a:gd name="connsiteY5930" fmla="*/ 253841 h 514350"/>
              <a:gd name="connsiteX5931" fmla="*/ 2299811 w 6400800"/>
              <a:gd name="connsiteY5931" fmla="*/ 274796 h 514350"/>
              <a:gd name="connsiteX5932" fmla="*/ 2294096 w 6400800"/>
              <a:gd name="connsiteY5932" fmla="*/ 300514 h 514350"/>
              <a:gd name="connsiteX5933" fmla="*/ 2297906 w 6400800"/>
              <a:gd name="connsiteY5933" fmla="*/ 272891 h 514350"/>
              <a:gd name="connsiteX5934" fmla="*/ 2271236 w 6400800"/>
              <a:gd name="connsiteY5934" fmla="*/ 369094 h 514350"/>
              <a:gd name="connsiteX5935" fmla="*/ 2270284 w 6400800"/>
              <a:gd name="connsiteY5935" fmla="*/ 376714 h 514350"/>
              <a:gd name="connsiteX5936" fmla="*/ 2270284 w 6400800"/>
              <a:gd name="connsiteY5936" fmla="*/ 376714 h 514350"/>
              <a:gd name="connsiteX5937" fmla="*/ 2270284 w 6400800"/>
              <a:gd name="connsiteY5937" fmla="*/ 372904 h 514350"/>
              <a:gd name="connsiteX5938" fmla="*/ 2271236 w 6400800"/>
              <a:gd name="connsiteY5938" fmla="*/ 369094 h 514350"/>
              <a:gd name="connsiteX5939" fmla="*/ 2252186 w 6400800"/>
              <a:gd name="connsiteY5939" fmla="*/ 297656 h 514350"/>
              <a:gd name="connsiteX5940" fmla="*/ 2251234 w 6400800"/>
              <a:gd name="connsiteY5940" fmla="*/ 311944 h 514350"/>
              <a:gd name="connsiteX5941" fmla="*/ 2250281 w 6400800"/>
              <a:gd name="connsiteY5941" fmla="*/ 308134 h 514350"/>
              <a:gd name="connsiteX5942" fmla="*/ 2252186 w 6400800"/>
              <a:gd name="connsiteY5942" fmla="*/ 297656 h 514350"/>
              <a:gd name="connsiteX5943" fmla="*/ 2215991 w 6400800"/>
              <a:gd name="connsiteY5943" fmla="*/ 252889 h 514350"/>
              <a:gd name="connsiteX5944" fmla="*/ 2215991 w 6400800"/>
              <a:gd name="connsiteY5944" fmla="*/ 256699 h 514350"/>
              <a:gd name="connsiteX5945" fmla="*/ 2215991 w 6400800"/>
              <a:gd name="connsiteY5945" fmla="*/ 256699 h 514350"/>
              <a:gd name="connsiteX5946" fmla="*/ 2215991 w 6400800"/>
              <a:gd name="connsiteY5946" fmla="*/ 252889 h 514350"/>
              <a:gd name="connsiteX5947" fmla="*/ 2211229 w 6400800"/>
              <a:gd name="connsiteY5947" fmla="*/ 281464 h 514350"/>
              <a:gd name="connsiteX5948" fmla="*/ 2214086 w 6400800"/>
              <a:gd name="connsiteY5948" fmla="*/ 260509 h 514350"/>
              <a:gd name="connsiteX5949" fmla="*/ 2215039 w 6400800"/>
              <a:gd name="connsiteY5949" fmla="*/ 261461 h 514350"/>
              <a:gd name="connsiteX5950" fmla="*/ 2215039 w 6400800"/>
              <a:gd name="connsiteY5950" fmla="*/ 267176 h 514350"/>
              <a:gd name="connsiteX5951" fmla="*/ 2212181 w 6400800"/>
              <a:gd name="connsiteY5951" fmla="*/ 299561 h 514350"/>
              <a:gd name="connsiteX5952" fmla="*/ 2206466 w 6400800"/>
              <a:gd name="connsiteY5952" fmla="*/ 309086 h 514350"/>
              <a:gd name="connsiteX5953" fmla="*/ 2211229 w 6400800"/>
              <a:gd name="connsiteY5953" fmla="*/ 281464 h 514350"/>
              <a:gd name="connsiteX5954" fmla="*/ 2205514 w 6400800"/>
              <a:gd name="connsiteY5954" fmla="*/ 337661 h 514350"/>
              <a:gd name="connsiteX5955" fmla="*/ 2204561 w 6400800"/>
              <a:gd name="connsiteY5955" fmla="*/ 339566 h 514350"/>
              <a:gd name="connsiteX5956" fmla="*/ 2204561 w 6400800"/>
              <a:gd name="connsiteY5956" fmla="*/ 340519 h 514350"/>
              <a:gd name="connsiteX5957" fmla="*/ 2205514 w 6400800"/>
              <a:gd name="connsiteY5957" fmla="*/ 337661 h 514350"/>
              <a:gd name="connsiteX5958" fmla="*/ 2183606 w 6400800"/>
              <a:gd name="connsiteY5958" fmla="*/ 336709 h 514350"/>
              <a:gd name="connsiteX5959" fmla="*/ 2185511 w 6400800"/>
              <a:gd name="connsiteY5959" fmla="*/ 345281 h 514350"/>
              <a:gd name="connsiteX5960" fmla="*/ 2184559 w 6400800"/>
              <a:gd name="connsiteY5960" fmla="*/ 350044 h 514350"/>
              <a:gd name="connsiteX5961" fmla="*/ 2183606 w 6400800"/>
              <a:gd name="connsiteY5961" fmla="*/ 340519 h 514350"/>
              <a:gd name="connsiteX5962" fmla="*/ 2183606 w 6400800"/>
              <a:gd name="connsiteY5962" fmla="*/ 337661 h 514350"/>
              <a:gd name="connsiteX5963" fmla="*/ 2183606 w 6400800"/>
              <a:gd name="connsiteY5963" fmla="*/ 336709 h 514350"/>
              <a:gd name="connsiteX5964" fmla="*/ 2178844 w 6400800"/>
              <a:gd name="connsiteY5964" fmla="*/ 345281 h 514350"/>
              <a:gd name="connsiteX5965" fmla="*/ 2178844 w 6400800"/>
              <a:gd name="connsiteY5965" fmla="*/ 357664 h 514350"/>
              <a:gd name="connsiteX5966" fmla="*/ 2175986 w 6400800"/>
              <a:gd name="connsiteY5966" fmla="*/ 350996 h 514350"/>
              <a:gd name="connsiteX5967" fmla="*/ 2178844 w 6400800"/>
              <a:gd name="connsiteY5967" fmla="*/ 345281 h 514350"/>
              <a:gd name="connsiteX5968" fmla="*/ 2150269 w 6400800"/>
              <a:gd name="connsiteY5968" fmla="*/ 278606 h 514350"/>
              <a:gd name="connsiteX5969" fmla="*/ 2162651 w 6400800"/>
              <a:gd name="connsiteY5969" fmla="*/ 232886 h 514350"/>
              <a:gd name="connsiteX5970" fmla="*/ 2161699 w 6400800"/>
              <a:gd name="connsiteY5970" fmla="*/ 235744 h 514350"/>
              <a:gd name="connsiteX5971" fmla="*/ 2157889 w 6400800"/>
              <a:gd name="connsiteY5971" fmla="*/ 253841 h 514350"/>
              <a:gd name="connsiteX5972" fmla="*/ 2154079 w 6400800"/>
              <a:gd name="connsiteY5972" fmla="*/ 274796 h 514350"/>
              <a:gd name="connsiteX5973" fmla="*/ 2151221 w 6400800"/>
              <a:gd name="connsiteY5973" fmla="*/ 293846 h 514350"/>
              <a:gd name="connsiteX5974" fmla="*/ 2148364 w 6400800"/>
              <a:gd name="connsiteY5974" fmla="*/ 288131 h 514350"/>
              <a:gd name="connsiteX5975" fmla="*/ 2150269 w 6400800"/>
              <a:gd name="connsiteY5975" fmla="*/ 296704 h 514350"/>
              <a:gd name="connsiteX5976" fmla="*/ 2147411 w 6400800"/>
              <a:gd name="connsiteY5976" fmla="*/ 314801 h 514350"/>
              <a:gd name="connsiteX5977" fmla="*/ 2140744 w 6400800"/>
              <a:gd name="connsiteY5977" fmla="*/ 305276 h 514350"/>
              <a:gd name="connsiteX5978" fmla="*/ 2150269 w 6400800"/>
              <a:gd name="connsiteY5978" fmla="*/ 278606 h 514350"/>
              <a:gd name="connsiteX5979" fmla="*/ 2142649 w 6400800"/>
              <a:gd name="connsiteY5979" fmla="*/ 305276 h 514350"/>
              <a:gd name="connsiteX5980" fmla="*/ 2148364 w 6400800"/>
              <a:gd name="connsiteY5980" fmla="*/ 319564 h 514350"/>
              <a:gd name="connsiteX5981" fmla="*/ 2148364 w 6400800"/>
              <a:gd name="connsiteY5981" fmla="*/ 320516 h 514350"/>
              <a:gd name="connsiteX5982" fmla="*/ 2148364 w 6400800"/>
              <a:gd name="connsiteY5982" fmla="*/ 321469 h 514350"/>
              <a:gd name="connsiteX5983" fmla="*/ 2145506 w 6400800"/>
              <a:gd name="connsiteY5983" fmla="*/ 343376 h 514350"/>
              <a:gd name="connsiteX5984" fmla="*/ 2139791 w 6400800"/>
              <a:gd name="connsiteY5984" fmla="*/ 324326 h 514350"/>
              <a:gd name="connsiteX5985" fmla="*/ 2138839 w 6400800"/>
              <a:gd name="connsiteY5985" fmla="*/ 320516 h 514350"/>
              <a:gd name="connsiteX5986" fmla="*/ 2142649 w 6400800"/>
              <a:gd name="connsiteY5986" fmla="*/ 305276 h 514350"/>
              <a:gd name="connsiteX5987" fmla="*/ 2058829 w 6400800"/>
              <a:gd name="connsiteY5987" fmla="*/ 353854 h 514350"/>
              <a:gd name="connsiteX5988" fmla="*/ 2056924 w 6400800"/>
              <a:gd name="connsiteY5988" fmla="*/ 366236 h 514350"/>
              <a:gd name="connsiteX5989" fmla="*/ 2055971 w 6400800"/>
              <a:gd name="connsiteY5989" fmla="*/ 361474 h 514350"/>
              <a:gd name="connsiteX5990" fmla="*/ 2054066 w 6400800"/>
              <a:gd name="connsiteY5990" fmla="*/ 352901 h 514350"/>
              <a:gd name="connsiteX5991" fmla="*/ 2054066 w 6400800"/>
              <a:gd name="connsiteY5991" fmla="*/ 351949 h 514350"/>
              <a:gd name="connsiteX5992" fmla="*/ 2059781 w 6400800"/>
              <a:gd name="connsiteY5992" fmla="*/ 338614 h 514350"/>
              <a:gd name="connsiteX5993" fmla="*/ 2060734 w 6400800"/>
              <a:gd name="connsiteY5993" fmla="*/ 343376 h 514350"/>
              <a:gd name="connsiteX5994" fmla="*/ 2058829 w 6400800"/>
              <a:gd name="connsiteY5994" fmla="*/ 353854 h 514350"/>
              <a:gd name="connsiteX5995" fmla="*/ 2081689 w 6400800"/>
              <a:gd name="connsiteY5995" fmla="*/ 350044 h 514350"/>
              <a:gd name="connsiteX5996" fmla="*/ 2079784 w 6400800"/>
              <a:gd name="connsiteY5996" fmla="*/ 354806 h 514350"/>
              <a:gd name="connsiteX5997" fmla="*/ 2077879 w 6400800"/>
              <a:gd name="connsiteY5997" fmla="*/ 347186 h 514350"/>
              <a:gd name="connsiteX5998" fmla="*/ 2077879 w 6400800"/>
              <a:gd name="connsiteY5998" fmla="*/ 344329 h 514350"/>
              <a:gd name="connsiteX5999" fmla="*/ 2080736 w 6400800"/>
              <a:gd name="connsiteY5999" fmla="*/ 348139 h 514350"/>
              <a:gd name="connsiteX6000" fmla="*/ 2081689 w 6400800"/>
              <a:gd name="connsiteY6000" fmla="*/ 350044 h 514350"/>
              <a:gd name="connsiteX6001" fmla="*/ 2081689 w 6400800"/>
              <a:gd name="connsiteY6001" fmla="*/ 350044 h 514350"/>
              <a:gd name="connsiteX6002" fmla="*/ 2081689 w 6400800"/>
              <a:gd name="connsiteY6002" fmla="*/ 339566 h 514350"/>
              <a:gd name="connsiteX6003" fmla="*/ 2081689 w 6400800"/>
              <a:gd name="connsiteY6003" fmla="*/ 341471 h 514350"/>
              <a:gd name="connsiteX6004" fmla="*/ 2078831 w 6400800"/>
              <a:gd name="connsiteY6004" fmla="*/ 337661 h 514350"/>
              <a:gd name="connsiteX6005" fmla="*/ 2079784 w 6400800"/>
              <a:gd name="connsiteY6005" fmla="*/ 330041 h 514350"/>
              <a:gd name="connsiteX6006" fmla="*/ 2081689 w 6400800"/>
              <a:gd name="connsiteY6006" fmla="*/ 339566 h 514350"/>
              <a:gd name="connsiteX6007" fmla="*/ 2081689 w 6400800"/>
              <a:gd name="connsiteY6007" fmla="*/ 339566 h 514350"/>
              <a:gd name="connsiteX6008" fmla="*/ 2085499 w 6400800"/>
              <a:gd name="connsiteY6008" fmla="*/ 290036 h 514350"/>
              <a:gd name="connsiteX6009" fmla="*/ 2084546 w 6400800"/>
              <a:gd name="connsiteY6009" fmla="*/ 307181 h 514350"/>
              <a:gd name="connsiteX6010" fmla="*/ 2083594 w 6400800"/>
              <a:gd name="connsiteY6010" fmla="*/ 303371 h 514350"/>
              <a:gd name="connsiteX6011" fmla="*/ 2086451 w 6400800"/>
              <a:gd name="connsiteY6011" fmla="*/ 273844 h 514350"/>
              <a:gd name="connsiteX6012" fmla="*/ 2087404 w 6400800"/>
              <a:gd name="connsiteY6012" fmla="*/ 267176 h 514350"/>
              <a:gd name="connsiteX6013" fmla="*/ 2085499 w 6400800"/>
              <a:gd name="connsiteY6013" fmla="*/ 290036 h 514350"/>
              <a:gd name="connsiteX6014" fmla="*/ 2089309 w 6400800"/>
              <a:gd name="connsiteY6014" fmla="*/ 180499 h 514350"/>
              <a:gd name="connsiteX6015" fmla="*/ 2089309 w 6400800"/>
              <a:gd name="connsiteY6015" fmla="*/ 200501 h 514350"/>
              <a:gd name="connsiteX6016" fmla="*/ 2086451 w 6400800"/>
              <a:gd name="connsiteY6016" fmla="*/ 192881 h 514350"/>
              <a:gd name="connsiteX6017" fmla="*/ 2089309 w 6400800"/>
              <a:gd name="connsiteY6017" fmla="*/ 180499 h 514350"/>
              <a:gd name="connsiteX6018" fmla="*/ 2072164 w 6400800"/>
              <a:gd name="connsiteY6018" fmla="*/ 241459 h 514350"/>
              <a:gd name="connsiteX6019" fmla="*/ 2086451 w 6400800"/>
              <a:gd name="connsiteY6019" fmla="*/ 193834 h 514350"/>
              <a:gd name="connsiteX6020" fmla="*/ 2090261 w 6400800"/>
              <a:gd name="connsiteY6020" fmla="*/ 207169 h 514350"/>
              <a:gd name="connsiteX6021" fmla="*/ 2090261 w 6400800"/>
              <a:gd name="connsiteY6021" fmla="*/ 208121 h 514350"/>
              <a:gd name="connsiteX6022" fmla="*/ 2075974 w 6400800"/>
              <a:gd name="connsiteY6022" fmla="*/ 271939 h 514350"/>
              <a:gd name="connsiteX6023" fmla="*/ 2074069 w 6400800"/>
              <a:gd name="connsiteY6023" fmla="*/ 282416 h 514350"/>
              <a:gd name="connsiteX6024" fmla="*/ 2068354 w 6400800"/>
              <a:gd name="connsiteY6024" fmla="*/ 271939 h 514350"/>
              <a:gd name="connsiteX6025" fmla="*/ 2065496 w 6400800"/>
              <a:gd name="connsiteY6025" fmla="*/ 266224 h 514350"/>
              <a:gd name="connsiteX6026" fmla="*/ 2072164 w 6400800"/>
              <a:gd name="connsiteY6026" fmla="*/ 241459 h 514350"/>
              <a:gd name="connsiteX6027" fmla="*/ 2062639 w 6400800"/>
              <a:gd name="connsiteY6027" fmla="*/ 270034 h 514350"/>
              <a:gd name="connsiteX6028" fmla="*/ 2063591 w 6400800"/>
              <a:gd name="connsiteY6028" fmla="*/ 272891 h 514350"/>
              <a:gd name="connsiteX6029" fmla="*/ 2069306 w 6400800"/>
              <a:gd name="connsiteY6029" fmla="*/ 292894 h 514350"/>
              <a:gd name="connsiteX6030" fmla="*/ 2070259 w 6400800"/>
              <a:gd name="connsiteY6030" fmla="*/ 294799 h 514350"/>
              <a:gd name="connsiteX6031" fmla="*/ 2067401 w 6400800"/>
              <a:gd name="connsiteY6031" fmla="*/ 310039 h 514350"/>
              <a:gd name="connsiteX6032" fmla="*/ 2065496 w 6400800"/>
              <a:gd name="connsiteY6032" fmla="*/ 303371 h 514350"/>
              <a:gd name="connsiteX6033" fmla="*/ 2058829 w 6400800"/>
              <a:gd name="connsiteY6033" fmla="*/ 284321 h 514350"/>
              <a:gd name="connsiteX6034" fmla="*/ 2062639 w 6400800"/>
              <a:gd name="connsiteY6034" fmla="*/ 270034 h 514350"/>
              <a:gd name="connsiteX6035" fmla="*/ 2053114 w 6400800"/>
              <a:gd name="connsiteY6035" fmla="*/ 301466 h 514350"/>
              <a:gd name="connsiteX6036" fmla="*/ 2054066 w 6400800"/>
              <a:gd name="connsiteY6036" fmla="*/ 306229 h 514350"/>
              <a:gd name="connsiteX6037" fmla="*/ 2056924 w 6400800"/>
              <a:gd name="connsiteY6037" fmla="*/ 320516 h 514350"/>
              <a:gd name="connsiteX6038" fmla="*/ 2055971 w 6400800"/>
              <a:gd name="connsiteY6038" fmla="*/ 320516 h 514350"/>
              <a:gd name="connsiteX6039" fmla="*/ 2049304 w 6400800"/>
              <a:gd name="connsiteY6039" fmla="*/ 317659 h 514350"/>
              <a:gd name="connsiteX6040" fmla="*/ 2055971 w 6400800"/>
              <a:gd name="connsiteY6040" fmla="*/ 321469 h 514350"/>
              <a:gd name="connsiteX6041" fmla="*/ 2057876 w 6400800"/>
              <a:gd name="connsiteY6041" fmla="*/ 322421 h 514350"/>
              <a:gd name="connsiteX6042" fmla="*/ 2059781 w 6400800"/>
              <a:gd name="connsiteY6042" fmla="*/ 332899 h 514350"/>
              <a:gd name="connsiteX6043" fmla="*/ 2053114 w 6400800"/>
              <a:gd name="connsiteY6043" fmla="*/ 342424 h 514350"/>
              <a:gd name="connsiteX6044" fmla="*/ 2049304 w 6400800"/>
              <a:gd name="connsiteY6044" fmla="*/ 321469 h 514350"/>
              <a:gd name="connsiteX6045" fmla="*/ 2049304 w 6400800"/>
              <a:gd name="connsiteY6045" fmla="*/ 315754 h 514350"/>
              <a:gd name="connsiteX6046" fmla="*/ 2053114 w 6400800"/>
              <a:gd name="connsiteY6046" fmla="*/ 301466 h 514350"/>
              <a:gd name="connsiteX6047" fmla="*/ 2044541 w 6400800"/>
              <a:gd name="connsiteY6047" fmla="*/ 260509 h 514350"/>
              <a:gd name="connsiteX6048" fmla="*/ 2044541 w 6400800"/>
              <a:gd name="connsiteY6048" fmla="*/ 260509 h 514350"/>
              <a:gd name="connsiteX6049" fmla="*/ 2044541 w 6400800"/>
              <a:gd name="connsiteY6049" fmla="*/ 259556 h 514350"/>
              <a:gd name="connsiteX6050" fmla="*/ 2044541 w 6400800"/>
              <a:gd name="connsiteY6050" fmla="*/ 260509 h 514350"/>
              <a:gd name="connsiteX6051" fmla="*/ 2019776 w 6400800"/>
              <a:gd name="connsiteY6051" fmla="*/ 188119 h 514350"/>
              <a:gd name="connsiteX6052" fmla="*/ 2019776 w 6400800"/>
              <a:gd name="connsiteY6052" fmla="*/ 185261 h 514350"/>
              <a:gd name="connsiteX6053" fmla="*/ 2020729 w 6400800"/>
              <a:gd name="connsiteY6053" fmla="*/ 177641 h 514350"/>
              <a:gd name="connsiteX6054" fmla="*/ 2020729 w 6400800"/>
              <a:gd name="connsiteY6054" fmla="*/ 189071 h 514350"/>
              <a:gd name="connsiteX6055" fmla="*/ 2021681 w 6400800"/>
              <a:gd name="connsiteY6055" fmla="*/ 220504 h 514350"/>
              <a:gd name="connsiteX6056" fmla="*/ 2023586 w 6400800"/>
              <a:gd name="connsiteY6056" fmla="*/ 244316 h 514350"/>
              <a:gd name="connsiteX6057" fmla="*/ 2022634 w 6400800"/>
              <a:gd name="connsiteY6057" fmla="*/ 247174 h 514350"/>
              <a:gd name="connsiteX6058" fmla="*/ 2016919 w 6400800"/>
              <a:gd name="connsiteY6058" fmla="*/ 222409 h 514350"/>
              <a:gd name="connsiteX6059" fmla="*/ 2019776 w 6400800"/>
              <a:gd name="connsiteY6059" fmla="*/ 188119 h 514350"/>
              <a:gd name="connsiteX6060" fmla="*/ 1999774 w 6400800"/>
              <a:gd name="connsiteY6060" fmla="*/ 298609 h 514350"/>
              <a:gd name="connsiteX6061" fmla="*/ 1999774 w 6400800"/>
              <a:gd name="connsiteY6061" fmla="*/ 304324 h 514350"/>
              <a:gd name="connsiteX6062" fmla="*/ 1997869 w 6400800"/>
              <a:gd name="connsiteY6062" fmla="*/ 310039 h 514350"/>
              <a:gd name="connsiteX6063" fmla="*/ 1999774 w 6400800"/>
              <a:gd name="connsiteY6063" fmla="*/ 298609 h 514350"/>
              <a:gd name="connsiteX6064" fmla="*/ 1992154 w 6400800"/>
              <a:gd name="connsiteY6064" fmla="*/ 349091 h 514350"/>
              <a:gd name="connsiteX6065" fmla="*/ 1992154 w 6400800"/>
              <a:gd name="connsiteY6065" fmla="*/ 359569 h 514350"/>
              <a:gd name="connsiteX6066" fmla="*/ 1992154 w 6400800"/>
              <a:gd name="connsiteY6066" fmla="*/ 369094 h 514350"/>
              <a:gd name="connsiteX6067" fmla="*/ 1988344 w 6400800"/>
              <a:gd name="connsiteY6067" fmla="*/ 373856 h 514350"/>
              <a:gd name="connsiteX6068" fmla="*/ 1992154 w 6400800"/>
              <a:gd name="connsiteY6068" fmla="*/ 349091 h 514350"/>
              <a:gd name="connsiteX6069" fmla="*/ 1987391 w 6400800"/>
              <a:gd name="connsiteY6069" fmla="*/ 381476 h 514350"/>
              <a:gd name="connsiteX6070" fmla="*/ 1987391 w 6400800"/>
              <a:gd name="connsiteY6070" fmla="*/ 381476 h 514350"/>
              <a:gd name="connsiteX6071" fmla="*/ 1992154 w 6400800"/>
              <a:gd name="connsiteY6071" fmla="*/ 372904 h 514350"/>
              <a:gd name="connsiteX6072" fmla="*/ 1992154 w 6400800"/>
              <a:gd name="connsiteY6072" fmla="*/ 379571 h 514350"/>
              <a:gd name="connsiteX6073" fmla="*/ 1991201 w 6400800"/>
              <a:gd name="connsiteY6073" fmla="*/ 386239 h 514350"/>
              <a:gd name="connsiteX6074" fmla="*/ 1988344 w 6400800"/>
              <a:gd name="connsiteY6074" fmla="*/ 400526 h 514350"/>
              <a:gd name="connsiteX6075" fmla="*/ 1988344 w 6400800"/>
              <a:gd name="connsiteY6075" fmla="*/ 399574 h 514350"/>
              <a:gd name="connsiteX6076" fmla="*/ 1985486 w 6400800"/>
              <a:gd name="connsiteY6076" fmla="*/ 392906 h 514350"/>
              <a:gd name="connsiteX6077" fmla="*/ 1987391 w 6400800"/>
              <a:gd name="connsiteY6077" fmla="*/ 381476 h 514350"/>
              <a:gd name="connsiteX6078" fmla="*/ 1968341 w 6400800"/>
              <a:gd name="connsiteY6078" fmla="*/ 290989 h 514350"/>
              <a:gd name="connsiteX6079" fmla="*/ 1967389 w 6400800"/>
              <a:gd name="connsiteY6079" fmla="*/ 297656 h 514350"/>
              <a:gd name="connsiteX6080" fmla="*/ 1966436 w 6400800"/>
              <a:gd name="connsiteY6080" fmla="*/ 305276 h 514350"/>
              <a:gd name="connsiteX6081" fmla="*/ 1965484 w 6400800"/>
              <a:gd name="connsiteY6081" fmla="*/ 318611 h 514350"/>
              <a:gd name="connsiteX6082" fmla="*/ 1964531 w 6400800"/>
              <a:gd name="connsiteY6082" fmla="*/ 304324 h 514350"/>
              <a:gd name="connsiteX6083" fmla="*/ 1964531 w 6400800"/>
              <a:gd name="connsiteY6083" fmla="*/ 300514 h 514350"/>
              <a:gd name="connsiteX6084" fmla="*/ 1968341 w 6400800"/>
              <a:gd name="connsiteY6084" fmla="*/ 290989 h 514350"/>
              <a:gd name="connsiteX6085" fmla="*/ 1937861 w 6400800"/>
              <a:gd name="connsiteY6085" fmla="*/ 310039 h 514350"/>
              <a:gd name="connsiteX6086" fmla="*/ 1937861 w 6400800"/>
              <a:gd name="connsiteY6086" fmla="*/ 302419 h 514350"/>
              <a:gd name="connsiteX6087" fmla="*/ 1937861 w 6400800"/>
              <a:gd name="connsiteY6087" fmla="*/ 295751 h 514350"/>
              <a:gd name="connsiteX6088" fmla="*/ 1938814 w 6400800"/>
              <a:gd name="connsiteY6088" fmla="*/ 306229 h 514350"/>
              <a:gd name="connsiteX6089" fmla="*/ 1937861 w 6400800"/>
              <a:gd name="connsiteY6089" fmla="*/ 310039 h 514350"/>
              <a:gd name="connsiteX6090" fmla="*/ 1938814 w 6400800"/>
              <a:gd name="connsiteY6090" fmla="*/ 272891 h 514350"/>
              <a:gd name="connsiteX6091" fmla="*/ 1936909 w 6400800"/>
              <a:gd name="connsiteY6091" fmla="*/ 266224 h 514350"/>
              <a:gd name="connsiteX6092" fmla="*/ 1936909 w 6400800"/>
              <a:gd name="connsiteY6092" fmla="*/ 261461 h 514350"/>
              <a:gd name="connsiteX6093" fmla="*/ 1936909 w 6400800"/>
              <a:gd name="connsiteY6093" fmla="*/ 246221 h 514350"/>
              <a:gd name="connsiteX6094" fmla="*/ 1938814 w 6400800"/>
              <a:gd name="connsiteY6094" fmla="*/ 272891 h 514350"/>
              <a:gd name="connsiteX6095" fmla="*/ 1900714 w 6400800"/>
              <a:gd name="connsiteY6095" fmla="*/ 338614 h 514350"/>
              <a:gd name="connsiteX6096" fmla="*/ 1900714 w 6400800"/>
              <a:gd name="connsiteY6096" fmla="*/ 333851 h 514350"/>
              <a:gd name="connsiteX6097" fmla="*/ 1902619 w 6400800"/>
              <a:gd name="connsiteY6097" fmla="*/ 329089 h 514350"/>
              <a:gd name="connsiteX6098" fmla="*/ 1904524 w 6400800"/>
              <a:gd name="connsiteY6098" fmla="*/ 325279 h 514350"/>
              <a:gd name="connsiteX6099" fmla="*/ 1900714 w 6400800"/>
              <a:gd name="connsiteY6099" fmla="*/ 338614 h 514350"/>
              <a:gd name="connsiteX6100" fmla="*/ 1915954 w 6400800"/>
              <a:gd name="connsiteY6100" fmla="*/ 436721 h 514350"/>
              <a:gd name="connsiteX6101" fmla="*/ 1915954 w 6400800"/>
              <a:gd name="connsiteY6101" fmla="*/ 433864 h 514350"/>
              <a:gd name="connsiteX6102" fmla="*/ 1916906 w 6400800"/>
              <a:gd name="connsiteY6102" fmla="*/ 434816 h 514350"/>
              <a:gd name="connsiteX6103" fmla="*/ 1915954 w 6400800"/>
              <a:gd name="connsiteY6103" fmla="*/ 436721 h 514350"/>
              <a:gd name="connsiteX6104" fmla="*/ 1920716 w 6400800"/>
              <a:gd name="connsiteY6104" fmla="*/ 401479 h 514350"/>
              <a:gd name="connsiteX6105" fmla="*/ 1919764 w 6400800"/>
              <a:gd name="connsiteY6105" fmla="*/ 407194 h 514350"/>
              <a:gd name="connsiteX6106" fmla="*/ 1917859 w 6400800"/>
              <a:gd name="connsiteY6106" fmla="*/ 404336 h 514350"/>
              <a:gd name="connsiteX6107" fmla="*/ 1919764 w 6400800"/>
              <a:gd name="connsiteY6107" fmla="*/ 398621 h 514350"/>
              <a:gd name="connsiteX6108" fmla="*/ 1920716 w 6400800"/>
              <a:gd name="connsiteY6108" fmla="*/ 401479 h 514350"/>
              <a:gd name="connsiteX6109" fmla="*/ 1917859 w 6400800"/>
              <a:gd name="connsiteY6109" fmla="*/ 331946 h 514350"/>
              <a:gd name="connsiteX6110" fmla="*/ 1919764 w 6400800"/>
              <a:gd name="connsiteY6110" fmla="*/ 337661 h 514350"/>
              <a:gd name="connsiteX6111" fmla="*/ 1919764 w 6400800"/>
              <a:gd name="connsiteY6111" fmla="*/ 337661 h 514350"/>
              <a:gd name="connsiteX6112" fmla="*/ 1918811 w 6400800"/>
              <a:gd name="connsiteY6112" fmla="*/ 338614 h 514350"/>
              <a:gd name="connsiteX6113" fmla="*/ 1916906 w 6400800"/>
              <a:gd name="connsiteY6113" fmla="*/ 342424 h 514350"/>
              <a:gd name="connsiteX6114" fmla="*/ 1916906 w 6400800"/>
              <a:gd name="connsiteY6114" fmla="*/ 341471 h 514350"/>
              <a:gd name="connsiteX6115" fmla="*/ 1915954 w 6400800"/>
              <a:gd name="connsiteY6115" fmla="*/ 344329 h 514350"/>
              <a:gd name="connsiteX6116" fmla="*/ 1915001 w 6400800"/>
              <a:gd name="connsiteY6116" fmla="*/ 345281 h 514350"/>
              <a:gd name="connsiteX6117" fmla="*/ 1917859 w 6400800"/>
              <a:gd name="connsiteY6117" fmla="*/ 331946 h 514350"/>
              <a:gd name="connsiteX6118" fmla="*/ 1919764 w 6400800"/>
              <a:gd name="connsiteY6118" fmla="*/ 360521 h 514350"/>
              <a:gd name="connsiteX6119" fmla="*/ 1919764 w 6400800"/>
              <a:gd name="connsiteY6119" fmla="*/ 364331 h 514350"/>
              <a:gd name="connsiteX6120" fmla="*/ 1915001 w 6400800"/>
              <a:gd name="connsiteY6120" fmla="*/ 373856 h 514350"/>
              <a:gd name="connsiteX6121" fmla="*/ 1908334 w 6400800"/>
              <a:gd name="connsiteY6121" fmla="*/ 388144 h 514350"/>
              <a:gd name="connsiteX6122" fmla="*/ 1907381 w 6400800"/>
              <a:gd name="connsiteY6122" fmla="*/ 387191 h 514350"/>
              <a:gd name="connsiteX6123" fmla="*/ 1907381 w 6400800"/>
              <a:gd name="connsiteY6123" fmla="*/ 385286 h 514350"/>
              <a:gd name="connsiteX6124" fmla="*/ 1910239 w 6400800"/>
              <a:gd name="connsiteY6124" fmla="*/ 380524 h 514350"/>
              <a:gd name="connsiteX6125" fmla="*/ 1919764 w 6400800"/>
              <a:gd name="connsiteY6125" fmla="*/ 360521 h 514350"/>
              <a:gd name="connsiteX6126" fmla="*/ 1910239 w 6400800"/>
              <a:gd name="connsiteY6126" fmla="*/ 299561 h 514350"/>
              <a:gd name="connsiteX6127" fmla="*/ 1908334 w 6400800"/>
              <a:gd name="connsiteY6127" fmla="*/ 305276 h 514350"/>
              <a:gd name="connsiteX6128" fmla="*/ 1908334 w 6400800"/>
              <a:gd name="connsiteY6128" fmla="*/ 305276 h 514350"/>
              <a:gd name="connsiteX6129" fmla="*/ 1910239 w 6400800"/>
              <a:gd name="connsiteY6129" fmla="*/ 299561 h 514350"/>
              <a:gd name="connsiteX6130" fmla="*/ 1906429 w 6400800"/>
              <a:gd name="connsiteY6130" fmla="*/ 313849 h 514350"/>
              <a:gd name="connsiteX6131" fmla="*/ 1908334 w 6400800"/>
              <a:gd name="connsiteY6131" fmla="*/ 309086 h 514350"/>
              <a:gd name="connsiteX6132" fmla="*/ 1908334 w 6400800"/>
              <a:gd name="connsiteY6132" fmla="*/ 310039 h 514350"/>
              <a:gd name="connsiteX6133" fmla="*/ 1906429 w 6400800"/>
              <a:gd name="connsiteY6133" fmla="*/ 315754 h 514350"/>
              <a:gd name="connsiteX6134" fmla="*/ 1905476 w 6400800"/>
              <a:gd name="connsiteY6134" fmla="*/ 316706 h 514350"/>
              <a:gd name="connsiteX6135" fmla="*/ 1906429 w 6400800"/>
              <a:gd name="connsiteY6135" fmla="*/ 313849 h 514350"/>
              <a:gd name="connsiteX6136" fmla="*/ 1893094 w 6400800"/>
              <a:gd name="connsiteY6136" fmla="*/ 259556 h 514350"/>
              <a:gd name="connsiteX6137" fmla="*/ 1894046 w 6400800"/>
              <a:gd name="connsiteY6137" fmla="*/ 256699 h 514350"/>
              <a:gd name="connsiteX6138" fmla="*/ 1894999 w 6400800"/>
              <a:gd name="connsiteY6138" fmla="*/ 256699 h 514350"/>
              <a:gd name="connsiteX6139" fmla="*/ 1899761 w 6400800"/>
              <a:gd name="connsiteY6139" fmla="*/ 260509 h 514350"/>
              <a:gd name="connsiteX6140" fmla="*/ 1904524 w 6400800"/>
              <a:gd name="connsiteY6140" fmla="*/ 275749 h 514350"/>
              <a:gd name="connsiteX6141" fmla="*/ 1895951 w 6400800"/>
              <a:gd name="connsiteY6141" fmla="*/ 297656 h 514350"/>
              <a:gd name="connsiteX6142" fmla="*/ 1894046 w 6400800"/>
              <a:gd name="connsiteY6142" fmla="*/ 281464 h 514350"/>
              <a:gd name="connsiteX6143" fmla="*/ 1892141 w 6400800"/>
              <a:gd name="connsiteY6143" fmla="*/ 270034 h 514350"/>
              <a:gd name="connsiteX6144" fmla="*/ 1893094 w 6400800"/>
              <a:gd name="connsiteY6144" fmla="*/ 272891 h 514350"/>
              <a:gd name="connsiteX6145" fmla="*/ 1893094 w 6400800"/>
              <a:gd name="connsiteY6145" fmla="*/ 259556 h 514350"/>
              <a:gd name="connsiteX6146" fmla="*/ 1841659 w 6400800"/>
              <a:gd name="connsiteY6146" fmla="*/ 297656 h 514350"/>
              <a:gd name="connsiteX6147" fmla="*/ 1840706 w 6400800"/>
              <a:gd name="connsiteY6147" fmla="*/ 313849 h 514350"/>
              <a:gd name="connsiteX6148" fmla="*/ 1838801 w 6400800"/>
              <a:gd name="connsiteY6148" fmla="*/ 294799 h 514350"/>
              <a:gd name="connsiteX6149" fmla="*/ 1838801 w 6400800"/>
              <a:gd name="connsiteY6149" fmla="*/ 290989 h 514350"/>
              <a:gd name="connsiteX6150" fmla="*/ 1841659 w 6400800"/>
              <a:gd name="connsiteY6150" fmla="*/ 297656 h 514350"/>
              <a:gd name="connsiteX6151" fmla="*/ 1822609 w 6400800"/>
              <a:gd name="connsiteY6151" fmla="*/ 363379 h 514350"/>
              <a:gd name="connsiteX6152" fmla="*/ 1826419 w 6400800"/>
              <a:gd name="connsiteY6152" fmla="*/ 353854 h 514350"/>
              <a:gd name="connsiteX6153" fmla="*/ 1827371 w 6400800"/>
              <a:gd name="connsiteY6153" fmla="*/ 364331 h 514350"/>
              <a:gd name="connsiteX6154" fmla="*/ 1823561 w 6400800"/>
              <a:gd name="connsiteY6154" fmla="*/ 368141 h 514350"/>
              <a:gd name="connsiteX6155" fmla="*/ 1822609 w 6400800"/>
              <a:gd name="connsiteY6155" fmla="*/ 363379 h 514350"/>
              <a:gd name="connsiteX6156" fmla="*/ 1828324 w 6400800"/>
              <a:gd name="connsiteY6156" fmla="*/ 403384 h 514350"/>
              <a:gd name="connsiteX6157" fmla="*/ 1827371 w 6400800"/>
              <a:gd name="connsiteY6157" fmla="*/ 400526 h 514350"/>
              <a:gd name="connsiteX6158" fmla="*/ 1825466 w 6400800"/>
              <a:gd name="connsiteY6158" fmla="*/ 381476 h 514350"/>
              <a:gd name="connsiteX6159" fmla="*/ 1828324 w 6400800"/>
              <a:gd name="connsiteY6159" fmla="*/ 377666 h 514350"/>
              <a:gd name="connsiteX6160" fmla="*/ 1829276 w 6400800"/>
              <a:gd name="connsiteY6160" fmla="*/ 399574 h 514350"/>
              <a:gd name="connsiteX6161" fmla="*/ 1828324 w 6400800"/>
              <a:gd name="connsiteY6161" fmla="*/ 403384 h 514350"/>
              <a:gd name="connsiteX6162" fmla="*/ 1833086 w 6400800"/>
              <a:gd name="connsiteY6162" fmla="*/ 339566 h 514350"/>
              <a:gd name="connsiteX6163" fmla="*/ 1833086 w 6400800"/>
              <a:gd name="connsiteY6163" fmla="*/ 339566 h 514350"/>
              <a:gd name="connsiteX6164" fmla="*/ 1833086 w 6400800"/>
              <a:gd name="connsiteY6164" fmla="*/ 340519 h 514350"/>
              <a:gd name="connsiteX6165" fmla="*/ 1833086 w 6400800"/>
              <a:gd name="connsiteY6165" fmla="*/ 339566 h 514350"/>
              <a:gd name="connsiteX6166" fmla="*/ 1824514 w 6400800"/>
              <a:gd name="connsiteY6166" fmla="*/ 272891 h 514350"/>
              <a:gd name="connsiteX6167" fmla="*/ 1824514 w 6400800"/>
              <a:gd name="connsiteY6167" fmla="*/ 263366 h 514350"/>
              <a:gd name="connsiteX6168" fmla="*/ 1835944 w 6400800"/>
              <a:gd name="connsiteY6168" fmla="*/ 285274 h 514350"/>
              <a:gd name="connsiteX6169" fmla="*/ 1834991 w 6400800"/>
              <a:gd name="connsiteY6169" fmla="*/ 294799 h 514350"/>
              <a:gd name="connsiteX6170" fmla="*/ 1834039 w 6400800"/>
              <a:gd name="connsiteY6170" fmla="*/ 320516 h 514350"/>
              <a:gd name="connsiteX6171" fmla="*/ 1834039 w 6400800"/>
              <a:gd name="connsiteY6171" fmla="*/ 330994 h 514350"/>
              <a:gd name="connsiteX6172" fmla="*/ 1833086 w 6400800"/>
              <a:gd name="connsiteY6172" fmla="*/ 331946 h 514350"/>
              <a:gd name="connsiteX6173" fmla="*/ 1832134 w 6400800"/>
              <a:gd name="connsiteY6173" fmla="*/ 332899 h 514350"/>
              <a:gd name="connsiteX6174" fmla="*/ 1827371 w 6400800"/>
              <a:gd name="connsiteY6174" fmla="*/ 316706 h 514350"/>
              <a:gd name="connsiteX6175" fmla="*/ 1822609 w 6400800"/>
              <a:gd name="connsiteY6175" fmla="*/ 303371 h 514350"/>
              <a:gd name="connsiteX6176" fmla="*/ 1824514 w 6400800"/>
              <a:gd name="connsiteY6176" fmla="*/ 272891 h 514350"/>
              <a:gd name="connsiteX6177" fmla="*/ 1822609 w 6400800"/>
              <a:gd name="connsiteY6177" fmla="*/ 309086 h 514350"/>
              <a:gd name="connsiteX6178" fmla="*/ 1823561 w 6400800"/>
              <a:gd name="connsiteY6178" fmla="*/ 317659 h 514350"/>
              <a:gd name="connsiteX6179" fmla="*/ 1825466 w 6400800"/>
              <a:gd name="connsiteY6179" fmla="*/ 338614 h 514350"/>
              <a:gd name="connsiteX6180" fmla="*/ 1825466 w 6400800"/>
              <a:gd name="connsiteY6180" fmla="*/ 340519 h 514350"/>
              <a:gd name="connsiteX6181" fmla="*/ 1820704 w 6400800"/>
              <a:gd name="connsiteY6181" fmla="*/ 348139 h 514350"/>
              <a:gd name="connsiteX6182" fmla="*/ 1820704 w 6400800"/>
              <a:gd name="connsiteY6182" fmla="*/ 332899 h 514350"/>
              <a:gd name="connsiteX6183" fmla="*/ 1820704 w 6400800"/>
              <a:gd name="connsiteY6183" fmla="*/ 331946 h 514350"/>
              <a:gd name="connsiteX6184" fmla="*/ 1822609 w 6400800"/>
              <a:gd name="connsiteY6184" fmla="*/ 309086 h 514350"/>
              <a:gd name="connsiteX6185" fmla="*/ 1763554 w 6400800"/>
              <a:gd name="connsiteY6185" fmla="*/ 411956 h 514350"/>
              <a:gd name="connsiteX6186" fmla="*/ 1762601 w 6400800"/>
              <a:gd name="connsiteY6186" fmla="*/ 406241 h 514350"/>
              <a:gd name="connsiteX6187" fmla="*/ 1761649 w 6400800"/>
              <a:gd name="connsiteY6187" fmla="*/ 397669 h 514350"/>
              <a:gd name="connsiteX6188" fmla="*/ 1761649 w 6400800"/>
              <a:gd name="connsiteY6188" fmla="*/ 397669 h 514350"/>
              <a:gd name="connsiteX6189" fmla="*/ 1764506 w 6400800"/>
              <a:gd name="connsiteY6189" fmla="*/ 400526 h 514350"/>
              <a:gd name="connsiteX6190" fmla="*/ 1763554 w 6400800"/>
              <a:gd name="connsiteY6190" fmla="*/ 411956 h 514350"/>
              <a:gd name="connsiteX6191" fmla="*/ 1766411 w 6400800"/>
              <a:gd name="connsiteY6191" fmla="*/ 379571 h 514350"/>
              <a:gd name="connsiteX6192" fmla="*/ 1766411 w 6400800"/>
              <a:gd name="connsiteY6192" fmla="*/ 379571 h 514350"/>
              <a:gd name="connsiteX6193" fmla="*/ 1766411 w 6400800"/>
              <a:gd name="connsiteY6193" fmla="*/ 377666 h 514350"/>
              <a:gd name="connsiteX6194" fmla="*/ 1766411 w 6400800"/>
              <a:gd name="connsiteY6194" fmla="*/ 379571 h 514350"/>
              <a:gd name="connsiteX6195" fmla="*/ 1792129 w 6400800"/>
              <a:gd name="connsiteY6195" fmla="*/ 251936 h 514350"/>
              <a:gd name="connsiteX6196" fmla="*/ 1802606 w 6400800"/>
              <a:gd name="connsiteY6196" fmla="*/ 219551 h 514350"/>
              <a:gd name="connsiteX6197" fmla="*/ 1802606 w 6400800"/>
              <a:gd name="connsiteY6197" fmla="*/ 219551 h 514350"/>
              <a:gd name="connsiteX6198" fmla="*/ 1801654 w 6400800"/>
              <a:gd name="connsiteY6198" fmla="*/ 274796 h 514350"/>
              <a:gd name="connsiteX6199" fmla="*/ 1800701 w 6400800"/>
              <a:gd name="connsiteY6199" fmla="*/ 327184 h 514350"/>
              <a:gd name="connsiteX6200" fmla="*/ 1794034 w 6400800"/>
              <a:gd name="connsiteY6200" fmla="*/ 310991 h 514350"/>
              <a:gd name="connsiteX6201" fmla="*/ 1788319 w 6400800"/>
              <a:gd name="connsiteY6201" fmla="*/ 294799 h 514350"/>
              <a:gd name="connsiteX6202" fmla="*/ 1787366 w 6400800"/>
              <a:gd name="connsiteY6202" fmla="*/ 292894 h 514350"/>
              <a:gd name="connsiteX6203" fmla="*/ 1786414 w 6400800"/>
              <a:gd name="connsiteY6203" fmla="*/ 287179 h 514350"/>
              <a:gd name="connsiteX6204" fmla="*/ 1788319 w 6400800"/>
              <a:gd name="connsiteY6204" fmla="*/ 279559 h 514350"/>
              <a:gd name="connsiteX6205" fmla="*/ 1787366 w 6400800"/>
              <a:gd name="connsiteY6205" fmla="*/ 275749 h 514350"/>
              <a:gd name="connsiteX6206" fmla="*/ 1785461 w 6400800"/>
              <a:gd name="connsiteY6206" fmla="*/ 274796 h 514350"/>
              <a:gd name="connsiteX6207" fmla="*/ 1785461 w 6400800"/>
              <a:gd name="connsiteY6207" fmla="*/ 274796 h 514350"/>
              <a:gd name="connsiteX6208" fmla="*/ 1792129 w 6400800"/>
              <a:gd name="connsiteY6208" fmla="*/ 251936 h 514350"/>
              <a:gd name="connsiteX6209" fmla="*/ 1785461 w 6400800"/>
              <a:gd name="connsiteY6209" fmla="*/ 276701 h 514350"/>
              <a:gd name="connsiteX6210" fmla="*/ 1786414 w 6400800"/>
              <a:gd name="connsiteY6210" fmla="*/ 278606 h 514350"/>
              <a:gd name="connsiteX6211" fmla="*/ 1786414 w 6400800"/>
              <a:gd name="connsiteY6211" fmla="*/ 282416 h 514350"/>
              <a:gd name="connsiteX6212" fmla="*/ 1785461 w 6400800"/>
              <a:gd name="connsiteY6212" fmla="*/ 276701 h 514350"/>
              <a:gd name="connsiteX6213" fmla="*/ 1785461 w 6400800"/>
              <a:gd name="connsiteY6213" fmla="*/ 276701 h 514350"/>
              <a:gd name="connsiteX6214" fmla="*/ 1776889 w 6400800"/>
              <a:gd name="connsiteY6214" fmla="*/ 330994 h 514350"/>
              <a:gd name="connsiteX6215" fmla="*/ 1785461 w 6400800"/>
              <a:gd name="connsiteY6215" fmla="*/ 376714 h 514350"/>
              <a:gd name="connsiteX6216" fmla="*/ 1786414 w 6400800"/>
              <a:gd name="connsiteY6216" fmla="*/ 385286 h 514350"/>
              <a:gd name="connsiteX6217" fmla="*/ 1784509 w 6400800"/>
              <a:gd name="connsiteY6217" fmla="*/ 382429 h 514350"/>
              <a:gd name="connsiteX6218" fmla="*/ 1785461 w 6400800"/>
              <a:gd name="connsiteY6218" fmla="*/ 374809 h 514350"/>
              <a:gd name="connsiteX6219" fmla="*/ 1783556 w 6400800"/>
              <a:gd name="connsiteY6219" fmla="*/ 380524 h 514350"/>
              <a:gd name="connsiteX6220" fmla="*/ 1776889 w 6400800"/>
              <a:gd name="connsiteY6220" fmla="*/ 370999 h 514350"/>
              <a:gd name="connsiteX6221" fmla="*/ 1776889 w 6400800"/>
              <a:gd name="connsiteY6221" fmla="*/ 337661 h 514350"/>
              <a:gd name="connsiteX6222" fmla="*/ 1776889 w 6400800"/>
              <a:gd name="connsiteY6222" fmla="*/ 330994 h 514350"/>
              <a:gd name="connsiteX6223" fmla="*/ 1755934 w 6400800"/>
              <a:gd name="connsiteY6223" fmla="*/ 211931 h 514350"/>
              <a:gd name="connsiteX6224" fmla="*/ 1761649 w 6400800"/>
              <a:gd name="connsiteY6224" fmla="*/ 233839 h 514350"/>
              <a:gd name="connsiteX6225" fmla="*/ 1762601 w 6400800"/>
              <a:gd name="connsiteY6225" fmla="*/ 238601 h 514350"/>
              <a:gd name="connsiteX6226" fmla="*/ 1760696 w 6400800"/>
              <a:gd name="connsiteY6226" fmla="*/ 234791 h 514350"/>
              <a:gd name="connsiteX6227" fmla="*/ 1759744 w 6400800"/>
              <a:gd name="connsiteY6227" fmla="*/ 230981 h 514350"/>
              <a:gd name="connsiteX6228" fmla="*/ 1759744 w 6400800"/>
              <a:gd name="connsiteY6228" fmla="*/ 232886 h 514350"/>
              <a:gd name="connsiteX6229" fmla="*/ 1756886 w 6400800"/>
              <a:gd name="connsiteY6229" fmla="*/ 227171 h 514350"/>
              <a:gd name="connsiteX6230" fmla="*/ 1754981 w 6400800"/>
              <a:gd name="connsiteY6230" fmla="*/ 223361 h 514350"/>
              <a:gd name="connsiteX6231" fmla="*/ 1755934 w 6400800"/>
              <a:gd name="connsiteY6231" fmla="*/ 211931 h 514350"/>
              <a:gd name="connsiteX6232" fmla="*/ 1754981 w 6400800"/>
              <a:gd name="connsiteY6232" fmla="*/ 232886 h 514350"/>
              <a:gd name="connsiteX6233" fmla="*/ 1755934 w 6400800"/>
              <a:gd name="connsiteY6233" fmla="*/ 235744 h 514350"/>
              <a:gd name="connsiteX6234" fmla="*/ 1754981 w 6400800"/>
              <a:gd name="connsiteY6234" fmla="*/ 240506 h 514350"/>
              <a:gd name="connsiteX6235" fmla="*/ 1754981 w 6400800"/>
              <a:gd name="connsiteY6235" fmla="*/ 232886 h 514350"/>
              <a:gd name="connsiteX6236" fmla="*/ 1754029 w 6400800"/>
              <a:gd name="connsiteY6236" fmla="*/ 281464 h 514350"/>
              <a:gd name="connsiteX6237" fmla="*/ 1754981 w 6400800"/>
              <a:gd name="connsiteY6237" fmla="*/ 252889 h 514350"/>
              <a:gd name="connsiteX6238" fmla="*/ 1756886 w 6400800"/>
              <a:gd name="connsiteY6238" fmla="*/ 236696 h 514350"/>
              <a:gd name="connsiteX6239" fmla="*/ 1763554 w 6400800"/>
              <a:gd name="connsiteY6239" fmla="*/ 256699 h 514350"/>
              <a:gd name="connsiteX6240" fmla="*/ 1768316 w 6400800"/>
              <a:gd name="connsiteY6240" fmla="*/ 286226 h 514350"/>
              <a:gd name="connsiteX6241" fmla="*/ 1754981 w 6400800"/>
              <a:gd name="connsiteY6241" fmla="*/ 322421 h 514350"/>
              <a:gd name="connsiteX6242" fmla="*/ 1754029 w 6400800"/>
              <a:gd name="connsiteY6242" fmla="*/ 317659 h 514350"/>
              <a:gd name="connsiteX6243" fmla="*/ 1754029 w 6400800"/>
              <a:gd name="connsiteY6243" fmla="*/ 316706 h 514350"/>
              <a:gd name="connsiteX6244" fmla="*/ 1754029 w 6400800"/>
              <a:gd name="connsiteY6244" fmla="*/ 281464 h 514350"/>
              <a:gd name="connsiteX6245" fmla="*/ 1687354 w 6400800"/>
              <a:gd name="connsiteY6245" fmla="*/ 295751 h 514350"/>
              <a:gd name="connsiteX6246" fmla="*/ 1685449 w 6400800"/>
              <a:gd name="connsiteY6246" fmla="*/ 314801 h 514350"/>
              <a:gd name="connsiteX6247" fmla="*/ 1684496 w 6400800"/>
              <a:gd name="connsiteY6247" fmla="*/ 325279 h 514350"/>
              <a:gd name="connsiteX6248" fmla="*/ 1681639 w 6400800"/>
              <a:gd name="connsiteY6248" fmla="*/ 311944 h 514350"/>
              <a:gd name="connsiteX6249" fmla="*/ 1681639 w 6400800"/>
              <a:gd name="connsiteY6249" fmla="*/ 309086 h 514350"/>
              <a:gd name="connsiteX6250" fmla="*/ 1681639 w 6400800"/>
              <a:gd name="connsiteY6250" fmla="*/ 310039 h 514350"/>
              <a:gd name="connsiteX6251" fmla="*/ 1680686 w 6400800"/>
              <a:gd name="connsiteY6251" fmla="*/ 306229 h 514350"/>
              <a:gd name="connsiteX6252" fmla="*/ 1681639 w 6400800"/>
              <a:gd name="connsiteY6252" fmla="*/ 303371 h 514350"/>
              <a:gd name="connsiteX6253" fmla="*/ 1684496 w 6400800"/>
              <a:gd name="connsiteY6253" fmla="*/ 295751 h 514350"/>
              <a:gd name="connsiteX6254" fmla="*/ 1689259 w 6400800"/>
              <a:gd name="connsiteY6254" fmla="*/ 282416 h 514350"/>
              <a:gd name="connsiteX6255" fmla="*/ 1687354 w 6400800"/>
              <a:gd name="connsiteY6255" fmla="*/ 295751 h 514350"/>
              <a:gd name="connsiteX6256" fmla="*/ 1678781 w 6400800"/>
              <a:gd name="connsiteY6256" fmla="*/ 276701 h 514350"/>
              <a:gd name="connsiteX6257" fmla="*/ 1684496 w 6400800"/>
              <a:gd name="connsiteY6257" fmla="*/ 245269 h 514350"/>
              <a:gd name="connsiteX6258" fmla="*/ 1686401 w 6400800"/>
              <a:gd name="connsiteY6258" fmla="*/ 259556 h 514350"/>
              <a:gd name="connsiteX6259" fmla="*/ 1686401 w 6400800"/>
              <a:gd name="connsiteY6259" fmla="*/ 268129 h 514350"/>
              <a:gd name="connsiteX6260" fmla="*/ 1686401 w 6400800"/>
              <a:gd name="connsiteY6260" fmla="*/ 270986 h 514350"/>
              <a:gd name="connsiteX6261" fmla="*/ 1675924 w 6400800"/>
              <a:gd name="connsiteY6261" fmla="*/ 292894 h 514350"/>
              <a:gd name="connsiteX6262" fmla="*/ 1675924 w 6400800"/>
              <a:gd name="connsiteY6262" fmla="*/ 291941 h 514350"/>
              <a:gd name="connsiteX6263" fmla="*/ 1678781 w 6400800"/>
              <a:gd name="connsiteY6263" fmla="*/ 278606 h 514350"/>
              <a:gd name="connsiteX6264" fmla="*/ 1679734 w 6400800"/>
              <a:gd name="connsiteY6264" fmla="*/ 275749 h 514350"/>
              <a:gd name="connsiteX6265" fmla="*/ 1678781 w 6400800"/>
              <a:gd name="connsiteY6265" fmla="*/ 276701 h 514350"/>
              <a:gd name="connsiteX6266" fmla="*/ 1677829 w 6400800"/>
              <a:gd name="connsiteY6266" fmla="*/ 199549 h 514350"/>
              <a:gd name="connsiteX6267" fmla="*/ 1678781 w 6400800"/>
              <a:gd name="connsiteY6267" fmla="*/ 204311 h 514350"/>
              <a:gd name="connsiteX6268" fmla="*/ 1676876 w 6400800"/>
              <a:gd name="connsiteY6268" fmla="*/ 213836 h 514350"/>
              <a:gd name="connsiteX6269" fmla="*/ 1677829 w 6400800"/>
              <a:gd name="connsiteY6269" fmla="*/ 199549 h 514350"/>
              <a:gd name="connsiteX6270" fmla="*/ 1640681 w 6400800"/>
              <a:gd name="connsiteY6270" fmla="*/ 226219 h 514350"/>
              <a:gd name="connsiteX6271" fmla="*/ 1649254 w 6400800"/>
              <a:gd name="connsiteY6271" fmla="*/ 254794 h 514350"/>
              <a:gd name="connsiteX6272" fmla="*/ 1654016 w 6400800"/>
              <a:gd name="connsiteY6272" fmla="*/ 274796 h 514350"/>
              <a:gd name="connsiteX6273" fmla="*/ 1653064 w 6400800"/>
              <a:gd name="connsiteY6273" fmla="*/ 281464 h 514350"/>
              <a:gd name="connsiteX6274" fmla="*/ 1652111 w 6400800"/>
              <a:gd name="connsiteY6274" fmla="*/ 279559 h 514350"/>
              <a:gd name="connsiteX6275" fmla="*/ 1652111 w 6400800"/>
              <a:gd name="connsiteY6275" fmla="*/ 282416 h 514350"/>
              <a:gd name="connsiteX6276" fmla="*/ 1649254 w 6400800"/>
              <a:gd name="connsiteY6276" fmla="*/ 300514 h 514350"/>
              <a:gd name="connsiteX6277" fmla="*/ 1641634 w 6400800"/>
              <a:gd name="connsiteY6277" fmla="*/ 281464 h 514350"/>
              <a:gd name="connsiteX6278" fmla="*/ 1643539 w 6400800"/>
              <a:gd name="connsiteY6278" fmla="*/ 279559 h 514350"/>
              <a:gd name="connsiteX6279" fmla="*/ 1647349 w 6400800"/>
              <a:gd name="connsiteY6279" fmla="*/ 277654 h 514350"/>
              <a:gd name="connsiteX6280" fmla="*/ 1654016 w 6400800"/>
              <a:gd name="connsiteY6280" fmla="*/ 273844 h 514350"/>
              <a:gd name="connsiteX6281" fmla="*/ 1647349 w 6400800"/>
              <a:gd name="connsiteY6281" fmla="*/ 276701 h 514350"/>
              <a:gd name="connsiteX6282" fmla="*/ 1643539 w 6400800"/>
              <a:gd name="connsiteY6282" fmla="*/ 278606 h 514350"/>
              <a:gd name="connsiteX6283" fmla="*/ 1642586 w 6400800"/>
              <a:gd name="connsiteY6283" fmla="*/ 279559 h 514350"/>
              <a:gd name="connsiteX6284" fmla="*/ 1642586 w 6400800"/>
              <a:gd name="connsiteY6284" fmla="*/ 255746 h 514350"/>
              <a:gd name="connsiteX6285" fmla="*/ 1640681 w 6400800"/>
              <a:gd name="connsiteY6285" fmla="*/ 226219 h 514350"/>
              <a:gd name="connsiteX6286" fmla="*/ 1640681 w 6400800"/>
              <a:gd name="connsiteY6286" fmla="*/ 226219 h 514350"/>
              <a:gd name="connsiteX6287" fmla="*/ 1620679 w 6400800"/>
              <a:gd name="connsiteY6287" fmla="*/ 348139 h 514350"/>
              <a:gd name="connsiteX6288" fmla="*/ 1620679 w 6400800"/>
              <a:gd name="connsiteY6288" fmla="*/ 351949 h 514350"/>
              <a:gd name="connsiteX6289" fmla="*/ 1620679 w 6400800"/>
              <a:gd name="connsiteY6289" fmla="*/ 353854 h 514350"/>
              <a:gd name="connsiteX6290" fmla="*/ 1618774 w 6400800"/>
              <a:gd name="connsiteY6290" fmla="*/ 356711 h 514350"/>
              <a:gd name="connsiteX6291" fmla="*/ 1620679 w 6400800"/>
              <a:gd name="connsiteY6291" fmla="*/ 348139 h 514350"/>
              <a:gd name="connsiteX6292" fmla="*/ 1618774 w 6400800"/>
              <a:gd name="connsiteY6292" fmla="*/ 311944 h 514350"/>
              <a:gd name="connsiteX6293" fmla="*/ 1616869 w 6400800"/>
              <a:gd name="connsiteY6293" fmla="*/ 315754 h 514350"/>
              <a:gd name="connsiteX6294" fmla="*/ 1605439 w 6400800"/>
              <a:gd name="connsiteY6294" fmla="*/ 343376 h 514350"/>
              <a:gd name="connsiteX6295" fmla="*/ 1602581 w 6400800"/>
              <a:gd name="connsiteY6295" fmla="*/ 350996 h 514350"/>
              <a:gd name="connsiteX6296" fmla="*/ 1602581 w 6400800"/>
              <a:gd name="connsiteY6296" fmla="*/ 342424 h 514350"/>
              <a:gd name="connsiteX6297" fmla="*/ 1613059 w 6400800"/>
              <a:gd name="connsiteY6297" fmla="*/ 321469 h 514350"/>
              <a:gd name="connsiteX6298" fmla="*/ 1619726 w 6400800"/>
              <a:gd name="connsiteY6298" fmla="*/ 310039 h 514350"/>
              <a:gd name="connsiteX6299" fmla="*/ 1618774 w 6400800"/>
              <a:gd name="connsiteY6299" fmla="*/ 311944 h 514350"/>
              <a:gd name="connsiteX6300" fmla="*/ 1610201 w 6400800"/>
              <a:gd name="connsiteY6300" fmla="*/ 269081 h 514350"/>
              <a:gd name="connsiteX6301" fmla="*/ 1614011 w 6400800"/>
              <a:gd name="connsiteY6301" fmla="*/ 258604 h 514350"/>
              <a:gd name="connsiteX6302" fmla="*/ 1616869 w 6400800"/>
              <a:gd name="connsiteY6302" fmla="*/ 252889 h 514350"/>
              <a:gd name="connsiteX6303" fmla="*/ 1617821 w 6400800"/>
              <a:gd name="connsiteY6303" fmla="*/ 292894 h 514350"/>
              <a:gd name="connsiteX6304" fmla="*/ 1617821 w 6400800"/>
              <a:gd name="connsiteY6304" fmla="*/ 293846 h 514350"/>
              <a:gd name="connsiteX6305" fmla="*/ 1614011 w 6400800"/>
              <a:gd name="connsiteY6305" fmla="*/ 289084 h 514350"/>
              <a:gd name="connsiteX6306" fmla="*/ 1606391 w 6400800"/>
              <a:gd name="connsiteY6306" fmla="*/ 277654 h 514350"/>
              <a:gd name="connsiteX6307" fmla="*/ 1610201 w 6400800"/>
              <a:gd name="connsiteY6307" fmla="*/ 269081 h 514350"/>
              <a:gd name="connsiteX6308" fmla="*/ 1600676 w 6400800"/>
              <a:gd name="connsiteY6308" fmla="*/ 297656 h 514350"/>
              <a:gd name="connsiteX6309" fmla="*/ 1606391 w 6400800"/>
              <a:gd name="connsiteY6309" fmla="*/ 279559 h 514350"/>
              <a:gd name="connsiteX6310" fmla="*/ 1611154 w 6400800"/>
              <a:gd name="connsiteY6310" fmla="*/ 290989 h 514350"/>
              <a:gd name="connsiteX6311" fmla="*/ 1616869 w 6400800"/>
              <a:gd name="connsiteY6311" fmla="*/ 303371 h 514350"/>
              <a:gd name="connsiteX6312" fmla="*/ 1606391 w 6400800"/>
              <a:gd name="connsiteY6312" fmla="*/ 317659 h 514350"/>
              <a:gd name="connsiteX6313" fmla="*/ 1601629 w 6400800"/>
              <a:gd name="connsiteY6313" fmla="*/ 325279 h 514350"/>
              <a:gd name="connsiteX6314" fmla="*/ 1600676 w 6400800"/>
              <a:gd name="connsiteY6314" fmla="*/ 319564 h 514350"/>
              <a:gd name="connsiteX6315" fmla="*/ 1599724 w 6400800"/>
              <a:gd name="connsiteY6315" fmla="*/ 305276 h 514350"/>
              <a:gd name="connsiteX6316" fmla="*/ 1600676 w 6400800"/>
              <a:gd name="connsiteY6316" fmla="*/ 297656 h 514350"/>
              <a:gd name="connsiteX6317" fmla="*/ 1567339 w 6400800"/>
              <a:gd name="connsiteY6317" fmla="*/ 315754 h 514350"/>
              <a:gd name="connsiteX6318" fmla="*/ 1568291 w 6400800"/>
              <a:gd name="connsiteY6318" fmla="*/ 330041 h 514350"/>
              <a:gd name="connsiteX6319" fmla="*/ 1566386 w 6400800"/>
              <a:gd name="connsiteY6319" fmla="*/ 320516 h 514350"/>
              <a:gd name="connsiteX6320" fmla="*/ 1567339 w 6400800"/>
              <a:gd name="connsiteY6320" fmla="*/ 315754 h 514350"/>
              <a:gd name="connsiteX6321" fmla="*/ 1547336 w 6400800"/>
              <a:gd name="connsiteY6321" fmla="*/ 265271 h 514350"/>
              <a:gd name="connsiteX6322" fmla="*/ 1546384 w 6400800"/>
              <a:gd name="connsiteY6322" fmla="*/ 275749 h 514350"/>
              <a:gd name="connsiteX6323" fmla="*/ 1545431 w 6400800"/>
              <a:gd name="connsiteY6323" fmla="*/ 272891 h 514350"/>
              <a:gd name="connsiteX6324" fmla="*/ 1547336 w 6400800"/>
              <a:gd name="connsiteY6324" fmla="*/ 265271 h 514350"/>
              <a:gd name="connsiteX6325" fmla="*/ 1541621 w 6400800"/>
              <a:gd name="connsiteY6325" fmla="*/ 286226 h 514350"/>
              <a:gd name="connsiteX6326" fmla="*/ 1543526 w 6400800"/>
              <a:gd name="connsiteY6326" fmla="*/ 293846 h 514350"/>
              <a:gd name="connsiteX6327" fmla="*/ 1542574 w 6400800"/>
              <a:gd name="connsiteY6327" fmla="*/ 301466 h 514350"/>
              <a:gd name="connsiteX6328" fmla="*/ 1539716 w 6400800"/>
              <a:gd name="connsiteY6328" fmla="*/ 291941 h 514350"/>
              <a:gd name="connsiteX6329" fmla="*/ 1541621 w 6400800"/>
              <a:gd name="connsiteY6329" fmla="*/ 286226 h 514350"/>
              <a:gd name="connsiteX6330" fmla="*/ 1537811 w 6400800"/>
              <a:gd name="connsiteY6330" fmla="*/ 271939 h 514350"/>
              <a:gd name="connsiteX6331" fmla="*/ 1538764 w 6400800"/>
              <a:gd name="connsiteY6331" fmla="*/ 276701 h 514350"/>
              <a:gd name="connsiteX6332" fmla="*/ 1536859 w 6400800"/>
              <a:gd name="connsiteY6332" fmla="*/ 280511 h 514350"/>
              <a:gd name="connsiteX6333" fmla="*/ 1537811 w 6400800"/>
              <a:gd name="connsiteY6333" fmla="*/ 271939 h 514350"/>
              <a:gd name="connsiteX6334" fmla="*/ 1533049 w 6400800"/>
              <a:gd name="connsiteY6334" fmla="*/ 338614 h 514350"/>
              <a:gd name="connsiteX6335" fmla="*/ 1533049 w 6400800"/>
              <a:gd name="connsiteY6335" fmla="*/ 335756 h 514350"/>
              <a:gd name="connsiteX6336" fmla="*/ 1535906 w 6400800"/>
              <a:gd name="connsiteY6336" fmla="*/ 350044 h 514350"/>
              <a:gd name="connsiteX6337" fmla="*/ 1536859 w 6400800"/>
              <a:gd name="connsiteY6337" fmla="*/ 357664 h 514350"/>
              <a:gd name="connsiteX6338" fmla="*/ 1536859 w 6400800"/>
              <a:gd name="connsiteY6338" fmla="*/ 362426 h 514350"/>
              <a:gd name="connsiteX6339" fmla="*/ 1536859 w 6400800"/>
              <a:gd name="connsiteY6339" fmla="*/ 362426 h 514350"/>
              <a:gd name="connsiteX6340" fmla="*/ 1532096 w 6400800"/>
              <a:gd name="connsiteY6340" fmla="*/ 346234 h 514350"/>
              <a:gd name="connsiteX6341" fmla="*/ 1533049 w 6400800"/>
              <a:gd name="connsiteY6341" fmla="*/ 338614 h 514350"/>
              <a:gd name="connsiteX6342" fmla="*/ 1519714 w 6400800"/>
              <a:gd name="connsiteY6342" fmla="*/ 270986 h 514350"/>
              <a:gd name="connsiteX6343" fmla="*/ 1525429 w 6400800"/>
              <a:gd name="connsiteY6343" fmla="*/ 297656 h 514350"/>
              <a:gd name="connsiteX6344" fmla="*/ 1524476 w 6400800"/>
              <a:gd name="connsiteY6344" fmla="*/ 301466 h 514350"/>
              <a:gd name="connsiteX6345" fmla="*/ 1521619 w 6400800"/>
              <a:gd name="connsiteY6345" fmla="*/ 315754 h 514350"/>
              <a:gd name="connsiteX6346" fmla="*/ 1519714 w 6400800"/>
              <a:gd name="connsiteY6346" fmla="*/ 310991 h 514350"/>
              <a:gd name="connsiteX6347" fmla="*/ 1517809 w 6400800"/>
              <a:gd name="connsiteY6347" fmla="*/ 268129 h 514350"/>
              <a:gd name="connsiteX6348" fmla="*/ 1519714 w 6400800"/>
              <a:gd name="connsiteY6348" fmla="*/ 270986 h 514350"/>
              <a:gd name="connsiteX6349" fmla="*/ 1503521 w 6400800"/>
              <a:gd name="connsiteY6349" fmla="*/ 302419 h 514350"/>
              <a:gd name="connsiteX6350" fmla="*/ 1502569 w 6400800"/>
              <a:gd name="connsiteY6350" fmla="*/ 313849 h 514350"/>
              <a:gd name="connsiteX6351" fmla="*/ 1502569 w 6400800"/>
              <a:gd name="connsiteY6351" fmla="*/ 330041 h 514350"/>
              <a:gd name="connsiteX6352" fmla="*/ 1501616 w 6400800"/>
              <a:gd name="connsiteY6352" fmla="*/ 329089 h 514350"/>
              <a:gd name="connsiteX6353" fmla="*/ 1497806 w 6400800"/>
              <a:gd name="connsiteY6353" fmla="*/ 311944 h 514350"/>
              <a:gd name="connsiteX6354" fmla="*/ 1503521 w 6400800"/>
              <a:gd name="connsiteY6354" fmla="*/ 302419 h 514350"/>
              <a:gd name="connsiteX6355" fmla="*/ 1477804 w 6400800"/>
              <a:gd name="connsiteY6355" fmla="*/ 272891 h 514350"/>
              <a:gd name="connsiteX6356" fmla="*/ 1477804 w 6400800"/>
              <a:gd name="connsiteY6356" fmla="*/ 272891 h 514350"/>
              <a:gd name="connsiteX6357" fmla="*/ 1477804 w 6400800"/>
              <a:gd name="connsiteY6357" fmla="*/ 282416 h 514350"/>
              <a:gd name="connsiteX6358" fmla="*/ 1476851 w 6400800"/>
              <a:gd name="connsiteY6358" fmla="*/ 294799 h 514350"/>
              <a:gd name="connsiteX6359" fmla="*/ 1475899 w 6400800"/>
              <a:gd name="connsiteY6359" fmla="*/ 295751 h 514350"/>
              <a:gd name="connsiteX6360" fmla="*/ 1474946 w 6400800"/>
              <a:gd name="connsiteY6360" fmla="*/ 282416 h 514350"/>
              <a:gd name="connsiteX6361" fmla="*/ 1477804 w 6400800"/>
              <a:gd name="connsiteY6361" fmla="*/ 272891 h 514350"/>
              <a:gd name="connsiteX6362" fmla="*/ 1461611 w 6400800"/>
              <a:gd name="connsiteY6362" fmla="*/ 326231 h 514350"/>
              <a:gd name="connsiteX6363" fmla="*/ 1461611 w 6400800"/>
              <a:gd name="connsiteY6363" fmla="*/ 328136 h 514350"/>
              <a:gd name="connsiteX6364" fmla="*/ 1460659 w 6400800"/>
              <a:gd name="connsiteY6364" fmla="*/ 330041 h 514350"/>
              <a:gd name="connsiteX6365" fmla="*/ 1460659 w 6400800"/>
              <a:gd name="connsiteY6365" fmla="*/ 329089 h 514350"/>
              <a:gd name="connsiteX6366" fmla="*/ 1461611 w 6400800"/>
              <a:gd name="connsiteY6366" fmla="*/ 326231 h 514350"/>
              <a:gd name="connsiteX6367" fmla="*/ 1457801 w 6400800"/>
              <a:gd name="connsiteY6367" fmla="*/ 309086 h 514350"/>
              <a:gd name="connsiteX6368" fmla="*/ 1457801 w 6400800"/>
              <a:gd name="connsiteY6368" fmla="*/ 309086 h 514350"/>
              <a:gd name="connsiteX6369" fmla="*/ 1455896 w 6400800"/>
              <a:gd name="connsiteY6369" fmla="*/ 302419 h 514350"/>
              <a:gd name="connsiteX6370" fmla="*/ 1457801 w 6400800"/>
              <a:gd name="connsiteY6370" fmla="*/ 309086 h 514350"/>
              <a:gd name="connsiteX6371" fmla="*/ 1442561 w 6400800"/>
              <a:gd name="connsiteY6371" fmla="*/ 328136 h 514350"/>
              <a:gd name="connsiteX6372" fmla="*/ 1442561 w 6400800"/>
              <a:gd name="connsiteY6372" fmla="*/ 318611 h 514350"/>
              <a:gd name="connsiteX6373" fmla="*/ 1444466 w 6400800"/>
              <a:gd name="connsiteY6373" fmla="*/ 333851 h 514350"/>
              <a:gd name="connsiteX6374" fmla="*/ 1442561 w 6400800"/>
              <a:gd name="connsiteY6374" fmla="*/ 330041 h 514350"/>
              <a:gd name="connsiteX6375" fmla="*/ 1442561 w 6400800"/>
              <a:gd name="connsiteY6375" fmla="*/ 328136 h 514350"/>
              <a:gd name="connsiteX6376" fmla="*/ 1415891 w 6400800"/>
              <a:gd name="connsiteY6376" fmla="*/ 281464 h 514350"/>
              <a:gd name="connsiteX6377" fmla="*/ 1415891 w 6400800"/>
              <a:gd name="connsiteY6377" fmla="*/ 289084 h 514350"/>
              <a:gd name="connsiteX6378" fmla="*/ 1415891 w 6400800"/>
              <a:gd name="connsiteY6378" fmla="*/ 289084 h 514350"/>
              <a:gd name="connsiteX6379" fmla="*/ 1413034 w 6400800"/>
              <a:gd name="connsiteY6379" fmla="*/ 286226 h 514350"/>
              <a:gd name="connsiteX6380" fmla="*/ 1415891 w 6400800"/>
              <a:gd name="connsiteY6380" fmla="*/ 281464 h 514350"/>
              <a:gd name="connsiteX6381" fmla="*/ 1412081 w 6400800"/>
              <a:gd name="connsiteY6381" fmla="*/ 290036 h 514350"/>
              <a:gd name="connsiteX6382" fmla="*/ 1413986 w 6400800"/>
              <a:gd name="connsiteY6382" fmla="*/ 292894 h 514350"/>
              <a:gd name="connsiteX6383" fmla="*/ 1415891 w 6400800"/>
              <a:gd name="connsiteY6383" fmla="*/ 295751 h 514350"/>
              <a:gd name="connsiteX6384" fmla="*/ 1415891 w 6400800"/>
              <a:gd name="connsiteY6384" fmla="*/ 300514 h 514350"/>
              <a:gd name="connsiteX6385" fmla="*/ 1412081 w 6400800"/>
              <a:gd name="connsiteY6385" fmla="*/ 290036 h 514350"/>
              <a:gd name="connsiteX6386" fmla="*/ 1412081 w 6400800"/>
              <a:gd name="connsiteY6386" fmla="*/ 290036 h 514350"/>
              <a:gd name="connsiteX6387" fmla="*/ 1383506 w 6400800"/>
              <a:gd name="connsiteY6387" fmla="*/ 364331 h 514350"/>
              <a:gd name="connsiteX6388" fmla="*/ 1382554 w 6400800"/>
              <a:gd name="connsiteY6388" fmla="*/ 358616 h 514350"/>
              <a:gd name="connsiteX6389" fmla="*/ 1382554 w 6400800"/>
              <a:gd name="connsiteY6389" fmla="*/ 357664 h 514350"/>
              <a:gd name="connsiteX6390" fmla="*/ 1383506 w 6400800"/>
              <a:gd name="connsiteY6390" fmla="*/ 362426 h 514350"/>
              <a:gd name="connsiteX6391" fmla="*/ 1383506 w 6400800"/>
              <a:gd name="connsiteY6391" fmla="*/ 364331 h 514350"/>
              <a:gd name="connsiteX6392" fmla="*/ 1386364 w 6400800"/>
              <a:gd name="connsiteY6392" fmla="*/ 298609 h 514350"/>
              <a:gd name="connsiteX6393" fmla="*/ 1386364 w 6400800"/>
              <a:gd name="connsiteY6393" fmla="*/ 298609 h 514350"/>
              <a:gd name="connsiteX6394" fmla="*/ 1384459 w 6400800"/>
              <a:gd name="connsiteY6394" fmla="*/ 293846 h 514350"/>
              <a:gd name="connsiteX6395" fmla="*/ 1386364 w 6400800"/>
              <a:gd name="connsiteY6395" fmla="*/ 290989 h 514350"/>
              <a:gd name="connsiteX6396" fmla="*/ 1391126 w 6400800"/>
              <a:gd name="connsiteY6396" fmla="*/ 286226 h 514350"/>
              <a:gd name="connsiteX6397" fmla="*/ 1386364 w 6400800"/>
              <a:gd name="connsiteY6397" fmla="*/ 298609 h 514350"/>
              <a:gd name="connsiteX6398" fmla="*/ 1383506 w 6400800"/>
              <a:gd name="connsiteY6398" fmla="*/ 287179 h 514350"/>
              <a:gd name="connsiteX6399" fmla="*/ 1382554 w 6400800"/>
              <a:gd name="connsiteY6399" fmla="*/ 288131 h 514350"/>
              <a:gd name="connsiteX6400" fmla="*/ 1376839 w 6400800"/>
              <a:gd name="connsiteY6400" fmla="*/ 274796 h 514350"/>
              <a:gd name="connsiteX6401" fmla="*/ 1384459 w 6400800"/>
              <a:gd name="connsiteY6401" fmla="*/ 242411 h 514350"/>
              <a:gd name="connsiteX6402" fmla="*/ 1390174 w 6400800"/>
              <a:gd name="connsiteY6402" fmla="*/ 281464 h 514350"/>
              <a:gd name="connsiteX6403" fmla="*/ 1383506 w 6400800"/>
              <a:gd name="connsiteY6403" fmla="*/ 287179 h 514350"/>
              <a:gd name="connsiteX6404" fmla="*/ 1391126 w 6400800"/>
              <a:gd name="connsiteY6404" fmla="*/ 310991 h 514350"/>
              <a:gd name="connsiteX6405" fmla="*/ 1393031 w 6400800"/>
              <a:gd name="connsiteY6405" fmla="*/ 299561 h 514350"/>
              <a:gd name="connsiteX6406" fmla="*/ 1393031 w 6400800"/>
              <a:gd name="connsiteY6406" fmla="*/ 298609 h 514350"/>
              <a:gd name="connsiteX6407" fmla="*/ 1393984 w 6400800"/>
              <a:gd name="connsiteY6407" fmla="*/ 305276 h 514350"/>
              <a:gd name="connsiteX6408" fmla="*/ 1391126 w 6400800"/>
              <a:gd name="connsiteY6408" fmla="*/ 310991 h 514350"/>
              <a:gd name="connsiteX6409" fmla="*/ 1397794 w 6400800"/>
              <a:gd name="connsiteY6409" fmla="*/ 278606 h 514350"/>
              <a:gd name="connsiteX6410" fmla="*/ 1397794 w 6400800"/>
              <a:gd name="connsiteY6410" fmla="*/ 278606 h 514350"/>
              <a:gd name="connsiteX6411" fmla="*/ 1397794 w 6400800"/>
              <a:gd name="connsiteY6411" fmla="*/ 279559 h 514350"/>
              <a:gd name="connsiteX6412" fmla="*/ 1397794 w 6400800"/>
              <a:gd name="connsiteY6412" fmla="*/ 278606 h 514350"/>
              <a:gd name="connsiteX6413" fmla="*/ 1397794 w 6400800"/>
              <a:gd name="connsiteY6413" fmla="*/ 278606 h 514350"/>
              <a:gd name="connsiteX6414" fmla="*/ 1397794 w 6400800"/>
              <a:gd name="connsiteY6414" fmla="*/ 322421 h 514350"/>
              <a:gd name="connsiteX6415" fmla="*/ 1399699 w 6400800"/>
              <a:gd name="connsiteY6415" fmla="*/ 331946 h 514350"/>
              <a:gd name="connsiteX6416" fmla="*/ 1399699 w 6400800"/>
              <a:gd name="connsiteY6416" fmla="*/ 333851 h 514350"/>
              <a:gd name="connsiteX6417" fmla="*/ 1396841 w 6400800"/>
              <a:gd name="connsiteY6417" fmla="*/ 326231 h 514350"/>
              <a:gd name="connsiteX6418" fmla="*/ 1397794 w 6400800"/>
              <a:gd name="connsiteY6418" fmla="*/ 322421 h 514350"/>
              <a:gd name="connsiteX6419" fmla="*/ 1387316 w 6400800"/>
              <a:gd name="connsiteY6419" fmla="*/ 231934 h 514350"/>
              <a:gd name="connsiteX6420" fmla="*/ 1395889 w 6400800"/>
              <a:gd name="connsiteY6420" fmla="*/ 270986 h 514350"/>
              <a:gd name="connsiteX6421" fmla="*/ 1394936 w 6400800"/>
              <a:gd name="connsiteY6421" fmla="*/ 272891 h 514350"/>
              <a:gd name="connsiteX6422" fmla="*/ 1384459 w 6400800"/>
              <a:gd name="connsiteY6422" fmla="*/ 240506 h 514350"/>
              <a:gd name="connsiteX6423" fmla="*/ 1387316 w 6400800"/>
              <a:gd name="connsiteY6423" fmla="*/ 231934 h 514350"/>
              <a:gd name="connsiteX6424" fmla="*/ 1380649 w 6400800"/>
              <a:gd name="connsiteY6424" fmla="*/ 232886 h 514350"/>
              <a:gd name="connsiteX6425" fmla="*/ 1386364 w 6400800"/>
              <a:gd name="connsiteY6425" fmla="*/ 225266 h 514350"/>
              <a:gd name="connsiteX6426" fmla="*/ 1386364 w 6400800"/>
              <a:gd name="connsiteY6426" fmla="*/ 225266 h 514350"/>
              <a:gd name="connsiteX6427" fmla="*/ 1372076 w 6400800"/>
              <a:gd name="connsiteY6427" fmla="*/ 262414 h 514350"/>
              <a:gd name="connsiteX6428" fmla="*/ 1370171 w 6400800"/>
              <a:gd name="connsiteY6428" fmla="*/ 257651 h 514350"/>
              <a:gd name="connsiteX6429" fmla="*/ 1369219 w 6400800"/>
              <a:gd name="connsiteY6429" fmla="*/ 253841 h 514350"/>
              <a:gd name="connsiteX6430" fmla="*/ 1380649 w 6400800"/>
              <a:gd name="connsiteY6430" fmla="*/ 232886 h 514350"/>
              <a:gd name="connsiteX6431" fmla="*/ 1356836 w 6400800"/>
              <a:gd name="connsiteY6431" fmla="*/ 300514 h 514350"/>
              <a:gd name="connsiteX6432" fmla="*/ 1356836 w 6400800"/>
              <a:gd name="connsiteY6432" fmla="*/ 302419 h 514350"/>
              <a:gd name="connsiteX6433" fmla="*/ 1355884 w 6400800"/>
              <a:gd name="connsiteY6433" fmla="*/ 304324 h 514350"/>
              <a:gd name="connsiteX6434" fmla="*/ 1355884 w 6400800"/>
              <a:gd name="connsiteY6434" fmla="*/ 299561 h 514350"/>
              <a:gd name="connsiteX6435" fmla="*/ 1356836 w 6400800"/>
              <a:gd name="connsiteY6435" fmla="*/ 300514 h 514350"/>
              <a:gd name="connsiteX6436" fmla="*/ 1339691 w 6400800"/>
              <a:gd name="connsiteY6436" fmla="*/ 325279 h 514350"/>
              <a:gd name="connsiteX6437" fmla="*/ 1339691 w 6400800"/>
              <a:gd name="connsiteY6437" fmla="*/ 324326 h 514350"/>
              <a:gd name="connsiteX6438" fmla="*/ 1341596 w 6400800"/>
              <a:gd name="connsiteY6438" fmla="*/ 317659 h 514350"/>
              <a:gd name="connsiteX6439" fmla="*/ 1341596 w 6400800"/>
              <a:gd name="connsiteY6439" fmla="*/ 317659 h 514350"/>
              <a:gd name="connsiteX6440" fmla="*/ 1341596 w 6400800"/>
              <a:gd name="connsiteY6440" fmla="*/ 330994 h 514350"/>
              <a:gd name="connsiteX6441" fmla="*/ 1339691 w 6400800"/>
              <a:gd name="connsiteY6441" fmla="*/ 325279 h 514350"/>
              <a:gd name="connsiteX6442" fmla="*/ 1340644 w 6400800"/>
              <a:gd name="connsiteY6442" fmla="*/ 226219 h 514350"/>
              <a:gd name="connsiteX6443" fmla="*/ 1340644 w 6400800"/>
              <a:gd name="connsiteY6443" fmla="*/ 226219 h 514350"/>
              <a:gd name="connsiteX6444" fmla="*/ 1344454 w 6400800"/>
              <a:gd name="connsiteY6444" fmla="*/ 237649 h 514350"/>
              <a:gd name="connsiteX6445" fmla="*/ 1344454 w 6400800"/>
              <a:gd name="connsiteY6445" fmla="*/ 242411 h 514350"/>
              <a:gd name="connsiteX6446" fmla="*/ 1343501 w 6400800"/>
              <a:gd name="connsiteY6446" fmla="*/ 264319 h 514350"/>
              <a:gd name="connsiteX6447" fmla="*/ 1343501 w 6400800"/>
              <a:gd name="connsiteY6447" fmla="*/ 272891 h 514350"/>
              <a:gd name="connsiteX6448" fmla="*/ 1339691 w 6400800"/>
              <a:gd name="connsiteY6448" fmla="*/ 269081 h 514350"/>
              <a:gd name="connsiteX6449" fmla="*/ 1340644 w 6400800"/>
              <a:gd name="connsiteY6449" fmla="*/ 226219 h 514350"/>
              <a:gd name="connsiteX6450" fmla="*/ 1337786 w 6400800"/>
              <a:gd name="connsiteY6450" fmla="*/ 295751 h 514350"/>
              <a:gd name="connsiteX6451" fmla="*/ 1338739 w 6400800"/>
              <a:gd name="connsiteY6451" fmla="*/ 271939 h 514350"/>
              <a:gd name="connsiteX6452" fmla="*/ 1342549 w 6400800"/>
              <a:gd name="connsiteY6452" fmla="*/ 276701 h 514350"/>
              <a:gd name="connsiteX6453" fmla="*/ 1342549 w 6400800"/>
              <a:gd name="connsiteY6453" fmla="*/ 276701 h 514350"/>
              <a:gd name="connsiteX6454" fmla="*/ 1342549 w 6400800"/>
              <a:gd name="connsiteY6454" fmla="*/ 286226 h 514350"/>
              <a:gd name="connsiteX6455" fmla="*/ 1337786 w 6400800"/>
              <a:gd name="connsiteY6455" fmla="*/ 295751 h 514350"/>
              <a:gd name="connsiteX6456" fmla="*/ 1337786 w 6400800"/>
              <a:gd name="connsiteY6456" fmla="*/ 296704 h 514350"/>
              <a:gd name="connsiteX6457" fmla="*/ 1337786 w 6400800"/>
              <a:gd name="connsiteY6457" fmla="*/ 295751 h 514350"/>
              <a:gd name="connsiteX6458" fmla="*/ 1314926 w 6400800"/>
              <a:gd name="connsiteY6458" fmla="*/ 320516 h 514350"/>
              <a:gd name="connsiteX6459" fmla="*/ 1314926 w 6400800"/>
              <a:gd name="connsiteY6459" fmla="*/ 320516 h 514350"/>
              <a:gd name="connsiteX6460" fmla="*/ 1314926 w 6400800"/>
              <a:gd name="connsiteY6460" fmla="*/ 320516 h 514350"/>
              <a:gd name="connsiteX6461" fmla="*/ 1314926 w 6400800"/>
              <a:gd name="connsiteY6461" fmla="*/ 320516 h 514350"/>
              <a:gd name="connsiteX6462" fmla="*/ 1311116 w 6400800"/>
              <a:gd name="connsiteY6462" fmla="*/ 312896 h 514350"/>
              <a:gd name="connsiteX6463" fmla="*/ 1311116 w 6400800"/>
              <a:gd name="connsiteY6463" fmla="*/ 312896 h 514350"/>
              <a:gd name="connsiteX6464" fmla="*/ 1311116 w 6400800"/>
              <a:gd name="connsiteY6464" fmla="*/ 314801 h 514350"/>
              <a:gd name="connsiteX6465" fmla="*/ 1311116 w 6400800"/>
              <a:gd name="connsiteY6465" fmla="*/ 314801 h 514350"/>
              <a:gd name="connsiteX6466" fmla="*/ 1311116 w 6400800"/>
              <a:gd name="connsiteY6466" fmla="*/ 312896 h 514350"/>
              <a:gd name="connsiteX6467" fmla="*/ 1242536 w 6400800"/>
              <a:gd name="connsiteY6467" fmla="*/ 344329 h 514350"/>
              <a:gd name="connsiteX6468" fmla="*/ 1238726 w 6400800"/>
              <a:gd name="connsiteY6468" fmla="*/ 336709 h 514350"/>
              <a:gd name="connsiteX6469" fmla="*/ 1238726 w 6400800"/>
              <a:gd name="connsiteY6469" fmla="*/ 310991 h 514350"/>
              <a:gd name="connsiteX6470" fmla="*/ 1238726 w 6400800"/>
              <a:gd name="connsiteY6470" fmla="*/ 307181 h 514350"/>
              <a:gd name="connsiteX6471" fmla="*/ 1244441 w 6400800"/>
              <a:gd name="connsiteY6471" fmla="*/ 339566 h 514350"/>
              <a:gd name="connsiteX6472" fmla="*/ 1244441 w 6400800"/>
              <a:gd name="connsiteY6472" fmla="*/ 340519 h 514350"/>
              <a:gd name="connsiteX6473" fmla="*/ 1242536 w 6400800"/>
              <a:gd name="connsiteY6473" fmla="*/ 344329 h 514350"/>
              <a:gd name="connsiteX6474" fmla="*/ 1279684 w 6400800"/>
              <a:gd name="connsiteY6474" fmla="*/ 290989 h 514350"/>
              <a:gd name="connsiteX6475" fmla="*/ 1279684 w 6400800"/>
              <a:gd name="connsiteY6475" fmla="*/ 284321 h 514350"/>
              <a:gd name="connsiteX6476" fmla="*/ 1281589 w 6400800"/>
              <a:gd name="connsiteY6476" fmla="*/ 287179 h 514350"/>
              <a:gd name="connsiteX6477" fmla="*/ 1279684 w 6400800"/>
              <a:gd name="connsiteY6477" fmla="*/ 290989 h 514350"/>
              <a:gd name="connsiteX6478" fmla="*/ 1298734 w 6400800"/>
              <a:gd name="connsiteY6478" fmla="*/ 332899 h 514350"/>
              <a:gd name="connsiteX6479" fmla="*/ 1298734 w 6400800"/>
              <a:gd name="connsiteY6479" fmla="*/ 332899 h 514350"/>
              <a:gd name="connsiteX6480" fmla="*/ 1298734 w 6400800"/>
              <a:gd name="connsiteY6480" fmla="*/ 330994 h 514350"/>
              <a:gd name="connsiteX6481" fmla="*/ 1298734 w 6400800"/>
              <a:gd name="connsiteY6481" fmla="*/ 332899 h 514350"/>
              <a:gd name="connsiteX6482" fmla="*/ 1295876 w 6400800"/>
              <a:gd name="connsiteY6482" fmla="*/ 278606 h 514350"/>
              <a:gd name="connsiteX6483" fmla="*/ 1305401 w 6400800"/>
              <a:gd name="connsiteY6483" fmla="*/ 299561 h 514350"/>
              <a:gd name="connsiteX6484" fmla="*/ 1305401 w 6400800"/>
              <a:gd name="connsiteY6484" fmla="*/ 300514 h 514350"/>
              <a:gd name="connsiteX6485" fmla="*/ 1304449 w 6400800"/>
              <a:gd name="connsiteY6485" fmla="*/ 303371 h 514350"/>
              <a:gd name="connsiteX6486" fmla="*/ 1300639 w 6400800"/>
              <a:gd name="connsiteY6486" fmla="*/ 295751 h 514350"/>
              <a:gd name="connsiteX6487" fmla="*/ 1293971 w 6400800"/>
              <a:gd name="connsiteY6487" fmla="*/ 284321 h 514350"/>
              <a:gd name="connsiteX6488" fmla="*/ 1295876 w 6400800"/>
              <a:gd name="connsiteY6488" fmla="*/ 278606 h 514350"/>
              <a:gd name="connsiteX6489" fmla="*/ 1299686 w 6400800"/>
              <a:gd name="connsiteY6489" fmla="*/ 328136 h 514350"/>
              <a:gd name="connsiteX6490" fmla="*/ 1299686 w 6400800"/>
              <a:gd name="connsiteY6490" fmla="*/ 330041 h 514350"/>
              <a:gd name="connsiteX6491" fmla="*/ 1298734 w 6400800"/>
              <a:gd name="connsiteY6491" fmla="*/ 331946 h 514350"/>
              <a:gd name="connsiteX6492" fmla="*/ 1293019 w 6400800"/>
              <a:gd name="connsiteY6492" fmla="*/ 324326 h 514350"/>
              <a:gd name="connsiteX6493" fmla="*/ 1289209 w 6400800"/>
              <a:gd name="connsiteY6493" fmla="*/ 318611 h 514350"/>
              <a:gd name="connsiteX6494" fmla="*/ 1289209 w 6400800"/>
              <a:gd name="connsiteY6494" fmla="*/ 318611 h 514350"/>
              <a:gd name="connsiteX6495" fmla="*/ 1289209 w 6400800"/>
              <a:gd name="connsiteY6495" fmla="*/ 309086 h 514350"/>
              <a:gd name="connsiteX6496" fmla="*/ 1290161 w 6400800"/>
              <a:gd name="connsiteY6496" fmla="*/ 305276 h 514350"/>
              <a:gd name="connsiteX6497" fmla="*/ 1299686 w 6400800"/>
              <a:gd name="connsiteY6497" fmla="*/ 328136 h 514350"/>
              <a:gd name="connsiteX6498" fmla="*/ 1289209 w 6400800"/>
              <a:gd name="connsiteY6498" fmla="*/ 263366 h 514350"/>
              <a:gd name="connsiteX6499" fmla="*/ 1287304 w 6400800"/>
              <a:gd name="connsiteY6499" fmla="*/ 268129 h 514350"/>
              <a:gd name="connsiteX6500" fmla="*/ 1287304 w 6400800"/>
              <a:gd name="connsiteY6500" fmla="*/ 259556 h 514350"/>
              <a:gd name="connsiteX6501" fmla="*/ 1289209 w 6400800"/>
              <a:gd name="connsiteY6501" fmla="*/ 263366 h 514350"/>
              <a:gd name="connsiteX6502" fmla="*/ 1276826 w 6400800"/>
              <a:gd name="connsiteY6502" fmla="*/ 238601 h 514350"/>
              <a:gd name="connsiteX6503" fmla="*/ 1278731 w 6400800"/>
              <a:gd name="connsiteY6503" fmla="*/ 242411 h 514350"/>
              <a:gd name="connsiteX6504" fmla="*/ 1286351 w 6400800"/>
              <a:gd name="connsiteY6504" fmla="*/ 257651 h 514350"/>
              <a:gd name="connsiteX6505" fmla="*/ 1285399 w 6400800"/>
              <a:gd name="connsiteY6505" fmla="*/ 267176 h 514350"/>
              <a:gd name="connsiteX6506" fmla="*/ 1277779 w 6400800"/>
              <a:gd name="connsiteY6506" fmla="*/ 255746 h 514350"/>
              <a:gd name="connsiteX6507" fmla="*/ 1276826 w 6400800"/>
              <a:gd name="connsiteY6507" fmla="*/ 242411 h 514350"/>
              <a:gd name="connsiteX6508" fmla="*/ 1276826 w 6400800"/>
              <a:gd name="connsiteY6508" fmla="*/ 238601 h 514350"/>
              <a:gd name="connsiteX6509" fmla="*/ 1273016 w 6400800"/>
              <a:gd name="connsiteY6509" fmla="*/ 271939 h 514350"/>
              <a:gd name="connsiteX6510" fmla="*/ 1273969 w 6400800"/>
              <a:gd name="connsiteY6510" fmla="*/ 272891 h 514350"/>
              <a:gd name="connsiteX6511" fmla="*/ 1273016 w 6400800"/>
              <a:gd name="connsiteY6511" fmla="*/ 291941 h 514350"/>
              <a:gd name="connsiteX6512" fmla="*/ 1271111 w 6400800"/>
              <a:gd name="connsiteY6512" fmla="*/ 288131 h 514350"/>
              <a:gd name="connsiteX6513" fmla="*/ 1273016 w 6400800"/>
              <a:gd name="connsiteY6513" fmla="*/ 271939 h 514350"/>
              <a:gd name="connsiteX6514" fmla="*/ 1240631 w 6400800"/>
              <a:gd name="connsiteY6514" fmla="*/ 229076 h 514350"/>
              <a:gd name="connsiteX6515" fmla="*/ 1244441 w 6400800"/>
              <a:gd name="connsiteY6515" fmla="*/ 220504 h 514350"/>
              <a:gd name="connsiteX6516" fmla="*/ 1253966 w 6400800"/>
              <a:gd name="connsiteY6516" fmla="*/ 237649 h 514350"/>
              <a:gd name="connsiteX6517" fmla="*/ 1264444 w 6400800"/>
              <a:gd name="connsiteY6517" fmla="*/ 257651 h 514350"/>
              <a:gd name="connsiteX6518" fmla="*/ 1268254 w 6400800"/>
              <a:gd name="connsiteY6518" fmla="*/ 264319 h 514350"/>
              <a:gd name="connsiteX6519" fmla="*/ 1262539 w 6400800"/>
              <a:gd name="connsiteY6519" fmla="*/ 286226 h 514350"/>
              <a:gd name="connsiteX6520" fmla="*/ 1254919 w 6400800"/>
              <a:gd name="connsiteY6520" fmla="*/ 277654 h 514350"/>
              <a:gd name="connsiteX6521" fmla="*/ 1241584 w 6400800"/>
              <a:gd name="connsiteY6521" fmla="*/ 251936 h 514350"/>
              <a:gd name="connsiteX6522" fmla="*/ 1235869 w 6400800"/>
              <a:gd name="connsiteY6522" fmla="*/ 243364 h 514350"/>
              <a:gd name="connsiteX6523" fmla="*/ 1235869 w 6400800"/>
              <a:gd name="connsiteY6523" fmla="*/ 242411 h 514350"/>
              <a:gd name="connsiteX6524" fmla="*/ 1240631 w 6400800"/>
              <a:gd name="connsiteY6524" fmla="*/ 229076 h 514350"/>
              <a:gd name="connsiteX6525" fmla="*/ 1228249 w 6400800"/>
              <a:gd name="connsiteY6525" fmla="*/ 304324 h 514350"/>
              <a:gd name="connsiteX6526" fmla="*/ 1227296 w 6400800"/>
              <a:gd name="connsiteY6526" fmla="*/ 288131 h 514350"/>
              <a:gd name="connsiteX6527" fmla="*/ 1227296 w 6400800"/>
              <a:gd name="connsiteY6527" fmla="*/ 281464 h 514350"/>
              <a:gd name="connsiteX6528" fmla="*/ 1228249 w 6400800"/>
              <a:gd name="connsiteY6528" fmla="*/ 279559 h 514350"/>
              <a:gd name="connsiteX6529" fmla="*/ 1228249 w 6400800"/>
              <a:gd name="connsiteY6529" fmla="*/ 278606 h 514350"/>
              <a:gd name="connsiteX6530" fmla="*/ 1229201 w 6400800"/>
              <a:gd name="connsiteY6530" fmla="*/ 279559 h 514350"/>
              <a:gd name="connsiteX6531" fmla="*/ 1231106 w 6400800"/>
              <a:gd name="connsiteY6531" fmla="*/ 284321 h 514350"/>
              <a:gd name="connsiteX6532" fmla="*/ 1228249 w 6400800"/>
              <a:gd name="connsiteY6532" fmla="*/ 304324 h 514350"/>
              <a:gd name="connsiteX6533" fmla="*/ 1232059 w 6400800"/>
              <a:gd name="connsiteY6533" fmla="*/ 280511 h 514350"/>
              <a:gd name="connsiteX6534" fmla="*/ 1232059 w 6400800"/>
              <a:gd name="connsiteY6534" fmla="*/ 278606 h 514350"/>
              <a:gd name="connsiteX6535" fmla="*/ 1230154 w 6400800"/>
              <a:gd name="connsiteY6535" fmla="*/ 275749 h 514350"/>
              <a:gd name="connsiteX6536" fmla="*/ 1227296 w 6400800"/>
              <a:gd name="connsiteY6536" fmla="*/ 275749 h 514350"/>
              <a:gd name="connsiteX6537" fmla="*/ 1226344 w 6400800"/>
              <a:gd name="connsiteY6537" fmla="*/ 275749 h 514350"/>
              <a:gd name="connsiteX6538" fmla="*/ 1226344 w 6400800"/>
              <a:gd name="connsiteY6538" fmla="*/ 269081 h 514350"/>
              <a:gd name="connsiteX6539" fmla="*/ 1230154 w 6400800"/>
              <a:gd name="connsiteY6539" fmla="*/ 272891 h 514350"/>
              <a:gd name="connsiteX6540" fmla="*/ 1233011 w 6400800"/>
              <a:gd name="connsiteY6540" fmla="*/ 276701 h 514350"/>
              <a:gd name="connsiteX6541" fmla="*/ 1232059 w 6400800"/>
              <a:gd name="connsiteY6541" fmla="*/ 280511 h 514350"/>
              <a:gd name="connsiteX6542" fmla="*/ 1230154 w 6400800"/>
              <a:gd name="connsiteY6542" fmla="*/ 221456 h 514350"/>
              <a:gd name="connsiteX6543" fmla="*/ 1233964 w 6400800"/>
              <a:gd name="connsiteY6543" fmla="*/ 233839 h 514350"/>
              <a:gd name="connsiteX6544" fmla="*/ 1233964 w 6400800"/>
              <a:gd name="connsiteY6544" fmla="*/ 233839 h 514350"/>
              <a:gd name="connsiteX6545" fmla="*/ 1233011 w 6400800"/>
              <a:gd name="connsiteY6545" fmla="*/ 230029 h 514350"/>
              <a:gd name="connsiteX6546" fmla="*/ 1230154 w 6400800"/>
              <a:gd name="connsiteY6546" fmla="*/ 221456 h 514350"/>
              <a:gd name="connsiteX6547" fmla="*/ 1230154 w 6400800"/>
              <a:gd name="connsiteY6547" fmla="*/ 221456 h 514350"/>
              <a:gd name="connsiteX6548" fmla="*/ 1229201 w 6400800"/>
              <a:gd name="connsiteY6548" fmla="*/ 257651 h 514350"/>
              <a:gd name="connsiteX6549" fmla="*/ 1229201 w 6400800"/>
              <a:gd name="connsiteY6549" fmla="*/ 257651 h 514350"/>
              <a:gd name="connsiteX6550" fmla="*/ 1230154 w 6400800"/>
              <a:gd name="connsiteY6550" fmla="*/ 259556 h 514350"/>
              <a:gd name="connsiteX6551" fmla="*/ 1230154 w 6400800"/>
              <a:gd name="connsiteY6551" fmla="*/ 262414 h 514350"/>
              <a:gd name="connsiteX6552" fmla="*/ 1232059 w 6400800"/>
              <a:gd name="connsiteY6552" fmla="*/ 274796 h 514350"/>
              <a:gd name="connsiteX6553" fmla="*/ 1232059 w 6400800"/>
              <a:gd name="connsiteY6553" fmla="*/ 274796 h 514350"/>
              <a:gd name="connsiteX6554" fmla="*/ 1229201 w 6400800"/>
              <a:gd name="connsiteY6554" fmla="*/ 272891 h 514350"/>
              <a:gd name="connsiteX6555" fmla="*/ 1225391 w 6400800"/>
              <a:gd name="connsiteY6555" fmla="*/ 269081 h 514350"/>
              <a:gd name="connsiteX6556" fmla="*/ 1225391 w 6400800"/>
              <a:gd name="connsiteY6556" fmla="*/ 265271 h 514350"/>
              <a:gd name="connsiteX6557" fmla="*/ 1229201 w 6400800"/>
              <a:gd name="connsiteY6557" fmla="*/ 257651 h 514350"/>
              <a:gd name="connsiteX6558" fmla="*/ 1226344 w 6400800"/>
              <a:gd name="connsiteY6558" fmla="*/ 235744 h 514350"/>
              <a:gd name="connsiteX6559" fmla="*/ 1228249 w 6400800"/>
              <a:gd name="connsiteY6559" fmla="*/ 244316 h 514350"/>
              <a:gd name="connsiteX6560" fmla="*/ 1227296 w 6400800"/>
              <a:gd name="connsiteY6560" fmla="*/ 246221 h 514350"/>
              <a:gd name="connsiteX6561" fmla="*/ 1225391 w 6400800"/>
              <a:gd name="connsiteY6561" fmla="*/ 244316 h 514350"/>
              <a:gd name="connsiteX6562" fmla="*/ 1225391 w 6400800"/>
              <a:gd name="connsiteY6562" fmla="*/ 231934 h 514350"/>
              <a:gd name="connsiteX6563" fmla="*/ 1226344 w 6400800"/>
              <a:gd name="connsiteY6563" fmla="*/ 235744 h 514350"/>
              <a:gd name="connsiteX6564" fmla="*/ 1197769 w 6400800"/>
              <a:gd name="connsiteY6564" fmla="*/ 293846 h 514350"/>
              <a:gd name="connsiteX6565" fmla="*/ 1198721 w 6400800"/>
              <a:gd name="connsiteY6565" fmla="*/ 290036 h 514350"/>
              <a:gd name="connsiteX6566" fmla="*/ 1198721 w 6400800"/>
              <a:gd name="connsiteY6566" fmla="*/ 291941 h 514350"/>
              <a:gd name="connsiteX6567" fmla="*/ 1199674 w 6400800"/>
              <a:gd name="connsiteY6567" fmla="*/ 299561 h 514350"/>
              <a:gd name="connsiteX6568" fmla="*/ 1196816 w 6400800"/>
              <a:gd name="connsiteY6568" fmla="*/ 307181 h 514350"/>
              <a:gd name="connsiteX6569" fmla="*/ 1194911 w 6400800"/>
              <a:gd name="connsiteY6569" fmla="*/ 299561 h 514350"/>
              <a:gd name="connsiteX6570" fmla="*/ 1197769 w 6400800"/>
              <a:gd name="connsiteY6570" fmla="*/ 293846 h 514350"/>
              <a:gd name="connsiteX6571" fmla="*/ 1196816 w 6400800"/>
              <a:gd name="connsiteY6571" fmla="*/ 459581 h 514350"/>
              <a:gd name="connsiteX6572" fmla="*/ 1196816 w 6400800"/>
              <a:gd name="connsiteY6572" fmla="*/ 459581 h 514350"/>
              <a:gd name="connsiteX6573" fmla="*/ 1195864 w 6400800"/>
              <a:gd name="connsiteY6573" fmla="*/ 455771 h 514350"/>
              <a:gd name="connsiteX6574" fmla="*/ 1196816 w 6400800"/>
              <a:gd name="connsiteY6574" fmla="*/ 459581 h 514350"/>
              <a:gd name="connsiteX6575" fmla="*/ 1190149 w 6400800"/>
              <a:gd name="connsiteY6575" fmla="*/ 324326 h 514350"/>
              <a:gd name="connsiteX6576" fmla="*/ 1190149 w 6400800"/>
              <a:gd name="connsiteY6576" fmla="*/ 324326 h 514350"/>
              <a:gd name="connsiteX6577" fmla="*/ 1189196 w 6400800"/>
              <a:gd name="connsiteY6577" fmla="*/ 320516 h 514350"/>
              <a:gd name="connsiteX6578" fmla="*/ 1190149 w 6400800"/>
              <a:gd name="connsiteY6578" fmla="*/ 324326 h 514350"/>
              <a:gd name="connsiteX6579" fmla="*/ 1170146 w 6400800"/>
              <a:gd name="connsiteY6579" fmla="*/ 270986 h 514350"/>
              <a:gd name="connsiteX6580" fmla="*/ 1170146 w 6400800"/>
              <a:gd name="connsiteY6580" fmla="*/ 268129 h 514350"/>
              <a:gd name="connsiteX6581" fmla="*/ 1170146 w 6400800"/>
              <a:gd name="connsiteY6581" fmla="*/ 264319 h 514350"/>
              <a:gd name="connsiteX6582" fmla="*/ 1172051 w 6400800"/>
              <a:gd name="connsiteY6582" fmla="*/ 235744 h 514350"/>
              <a:gd name="connsiteX6583" fmla="*/ 1174909 w 6400800"/>
              <a:gd name="connsiteY6583" fmla="*/ 245269 h 514350"/>
              <a:gd name="connsiteX6584" fmla="*/ 1176814 w 6400800"/>
              <a:gd name="connsiteY6584" fmla="*/ 260509 h 514350"/>
              <a:gd name="connsiteX6585" fmla="*/ 1177766 w 6400800"/>
              <a:gd name="connsiteY6585" fmla="*/ 285274 h 514350"/>
              <a:gd name="connsiteX6586" fmla="*/ 1177766 w 6400800"/>
              <a:gd name="connsiteY6586" fmla="*/ 308134 h 514350"/>
              <a:gd name="connsiteX6587" fmla="*/ 1176814 w 6400800"/>
              <a:gd name="connsiteY6587" fmla="*/ 305276 h 514350"/>
              <a:gd name="connsiteX6588" fmla="*/ 1168241 w 6400800"/>
              <a:gd name="connsiteY6588" fmla="*/ 287179 h 514350"/>
              <a:gd name="connsiteX6589" fmla="*/ 1170146 w 6400800"/>
              <a:gd name="connsiteY6589" fmla="*/ 270986 h 514350"/>
              <a:gd name="connsiteX6590" fmla="*/ 1170146 w 6400800"/>
              <a:gd name="connsiteY6590" fmla="*/ 309086 h 514350"/>
              <a:gd name="connsiteX6591" fmla="*/ 1173956 w 6400800"/>
              <a:gd name="connsiteY6591" fmla="*/ 321469 h 514350"/>
              <a:gd name="connsiteX6592" fmla="*/ 1172051 w 6400800"/>
              <a:gd name="connsiteY6592" fmla="*/ 327184 h 514350"/>
              <a:gd name="connsiteX6593" fmla="*/ 1170146 w 6400800"/>
              <a:gd name="connsiteY6593" fmla="*/ 322421 h 514350"/>
              <a:gd name="connsiteX6594" fmla="*/ 1170146 w 6400800"/>
              <a:gd name="connsiteY6594" fmla="*/ 318611 h 514350"/>
              <a:gd name="connsiteX6595" fmla="*/ 1168241 w 6400800"/>
              <a:gd name="connsiteY6595" fmla="*/ 303371 h 514350"/>
              <a:gd name="connsiteX6596" fmla="*/ 1170146 w 6400800"/>
              <a:gd name="connsiteY6596" fmla="*/ 309086 h 514350"/>
              <a:gd name="connsiteX6597" fmla="*/ 1164431 w 6400800"/>
              <a:gd name="connsiteY6597" fmla="*/ 236696 h 514350"/>
              <a:gd name="connsiteX6598" fmla="*/ 1161574 w 6400800"/>
              <a:gd name="connsiteY6598" fmla="*/ 253841 h 514350"/>
              <a:gd name="connsiteX6599" fmla="*/ 1161574 w 6400800"/>
              <a:gd name="connsiteY6599" fmla="*/ 251936 h 514350"/>
              <a:gd name="connsiteX6600" fmla="*/ 1161574 w 6400800"/>
              <a:gd name="connsiteY6600" fmla="*/ 250984 h 514350"/>
              <a:gd name="connsiteX6601" fmla="*/ 1164431 w 6400800"/>
              <a:gd name="connsiteY6601" fmla="*/ 236696 h 514350"/>
              <a:gd name="connsiteX6602" fmla="*/ 1140619 w 6400800"/>
              <a:gd name="connsiteY6602" fmla="*/ 290036 h 514350"/>
              <a:gd name="connsiteX6603" fmla="*/ 1139666 w 6400800"/>
              <a:gd name="connsiteY6603" fmla="*/ 291941 h 514350"/>
              <a:gd name="connsiteX6604" fmla="*/ 1137761 w 6400800"/>
              <a:gd name="connsiteY6604" fmla="*/ 283369 h 514350"/>
              <a:gd name="connsiteX6605" fmla="*/ 1140619 w 6400800"/>
              <a:gd name="connsiteY6605" fmla="*/ 290036 h 514350"/>
              <a:gd name="connsiteX6606" fmla="*/ 1114901 w 6400800"/>
              <a:gd name="connsiteY6606" fmla="*/ 339566 h 514350"/>
              <a:gd name="connsiteX6607" fmla="*/ 1117759 w 6400800"/>
              <a:gd name="connsiteY6607" fmla="*/ 315754 h 514350"/>
              <a:gd name="connsiteX6608" fmla="*/ 1119664 w 6400800"/>
              <a:gd name="connsiteY6608" fmla="*/ 325279 h 514350"/>
              <a:gd name="connsiteX6609" fmla="*/ 1121569 w 6400800"/>
              <a:gd name="connsiteY6609" fmla="*/ 334804 h 514350"/>
              <a:gd name="connsiteX6610" fmla="*/ 1120616 w 6400800"/>
              <a:gd name="connsiteY6610" fmla="*/ 341471 h 514350"/>
              <a:gd name="connsiteX6611" fmla="*/ 1120616 w 6400800"/>
              <a:gd name="connsiteY6611" fmla="*/ 342424 h 514350"/>
              <a:gd name="connsiteX6612" fmla="*/ 1118711 w 6400800"/>
              <a:gd name="connsiteY6612" fmla="*/ 348139 h 514350"/>
              <a:gd name="connsiteX6613" fmla="*/ 1114901 w 6400800"/>
              <a:gd name="connsiteY6613" fmla="*/ 341471 h 514350"/>
              <a:gd name="connsiteX6614" fmla="*/ 1114901 w 6400800"/>
              <a:gd name="connsiteY6614" fmla="*/ 339566 h 514350"/>
              <a:gd name="connsiteX6615" fmla="*/ 1111091 w 6400800"/>
              <a:gd name="connsiteY6615" fmla="*/ 219551 h 514350"/>
              <a:gd name="connsiteX6616" fmla="*/ 1112044 w 6400800"/>
              <a:gd name="connsiteY6616" fmla="*/ 222409 h 514350"/>
              <a:gd name="connsiteX6617" fmla="*/ 1112996 w 6400800"/>
              <a:gd name="connsiteY6617" fmla="*/ 230029 h 514350"/>
              <a:gd name="connsiteX6618" fmla="*/ 1112996 w 6400800"/>
              <a:gd name="connsiteY6618" fmla="*/ 230029 h 514350"/>
              <a:gd name="connsiteX6619" fmla="*/ 1111091 w 6400800"/>
              <a:gd name="connsiteY6619" fmla="*/ 219551 h 514350"/>
              <a:gd name="connsiteX6620" fmla="*/ 1111091 w 6400800"/>
              <a:gd name="connsiteY6620" fmla="*/ 219551 h 514350"/>
              <a:gd name="connsiteX6621" fmla="*/ 1110139 w 6400800"/>
              <a:gd name="connsiteY6621" fmla="*/ 217646 h 514350"/>
              <a:gd name="connsiteX6622" fmla="*/ 1110139 w 6400800"/>
              <a:gd name="connsiteY6622" fmla="*/ 217646 h 514350"/>
              <a:gd name="connsiteX6623" fmla="*/ 1109186 w 6400800"/>
              <a:gd name="connsiteY6623" fmla="*/ 215741 h 514350"/>
              <a:gd name="connsiteX6624" fmla="*/ 1110139 w 6400800"/>
              <a:gd name="connsiteY6624" fmla="*/ 217646 h 514350"/>
              <a:gd name="connsiteX6625" fmla="*/ 1101566 w 6400800"/>
              <a:gd name="connsiteY6625" fmla="*/ 236696 h 514350"/>
              <a:gd name="connsiteX6626" fmla="*/ 1111091 w 6400800"/>
              <a:gd name="connsiteY6626" fmla="*/ 278606 h 514350"/>
              <a:gd name="connsiteX6627" fmla="*/ 1109186 w 6400800"/>
              <a:gd name="connsiteY6627" fmla="*/ 293846 h 514350"/>
              <a:gd name="connsiteX6628" fmla="*/ 1106329 w 6400800"/>
              <a:gd name="connsiteY6628" fmla="*/ 309086 h 514350"/>
              <a:gd name="connsiteX6629" fmla="*/ 1106329 w 6400800"/>
              <a:gd name="connsiteY6629" fmla="*/ 308134 h 514350"/>
              <a:gd name="connsiteX6630" fmla="*/ 1105376 w 6400800"/>
              <a:gd name="connsiteY6630" fmla="*/ 295751 h 514350"/>
              <a:gd name="connsiteX6631" fmla="*/ 1105376 w 6400800"/>
              <a:gd name="connsiteY6631" fmla="*/ 300514 h 514350"/>
              <a:gd name="connsiteX6632" fmla="*/ 1099661 w 6400800"/>
              <a:gd name="connsiteY6632" fmla="*/ 272891 h 514350"/>
              <a:gd name="connsiteX6633" fmla="*/ 1094899 w 6400800"/>
              <a:gd name="connsiteY6633" fmla="*/ 249079 h 514350"/>
              <a:gd name="connsiteX6634" fmla="*/ 1101566 w 6400800"/>
              <a:gd name="connsiteY6634" fmla="*/ 236696 h 514350"/>
              <a:gd name="connsiteX6635" fmla="*/ 1027271 w 6400800"/>
              <a:gd name="connsiteY6635" fmla="*/ 325279 h 514350"/>
              <a:gd name="connsiteX6636" fmla="*/ 1030129 w 6400800"/>
              <a:gd name="connsiteY6636" fmla="*/ 310991 h 514350"/>
              <a:gd name="connsiteX6637" fmla="*/ 1034891 w 6400800"/>
              <a:gd name="connsiteY6637" fmla="*/ 297656 h 514350"/>
              <a:gd name="connsiteX6638" fmla="*/ 1039654 w 6400800"/>
              <a:gd name="connsiteY6638" fmla="*/ 288131 h 514350"/>
              <a:gd name="connsiteX6639" fmla="*/ 1042511 w 6400800"/>
              <a:gd name="connsiteY6639" fmla="*/ 299561 h 514350"/>
              <a:gd name="connsiteX6640" fmla="*/ 1039654 w 6400800"/>
              <a:gd name="connsiteY6640" fmla="*/ 305276 h 514350"/>
              <a:gd name="connsiteX6641" fmla="*/ 1028224 w 6400800"/>
              <a:gd name="connsiteY6641" fmla="*/ 330994 h 514350"/>
              <a:gd name="connsiteX6642" fmla="*/ 1027271 w 6400800"/>
              <a:gd name="connsiteY6642" fmla="*/ 325279 h 514350"/>
              <a:gd name="connsiteX6643" fmla="*/ 1040606 w 6400800"/>
              <a:gd name="connsiteY6643" fmla="*/ 374809 h 514350"/>
              <a:gd name="connsiteX6644" fmla="*/ 1039654 w 6400800"/>
              <a:gd name="connsiteY6644" fmla="*/ 370999 h 514350"/>
              <a:gd name="connsiteX6645" fmla="*/ 1045369 w 6400800"/>
              <a:gd name="connsiteY6645" fmla="*/ 355759 h 514350"/>
              <a:gd name="connsiteX6646" fmla="*/ 1047274 w 6400800"/>
              <a:gd name="connsiteY6646" fmla="*/ 364331 h 514350"/>
              <a:gd name="connsiteX6647" fmla="*/ 1048226 w 6400800"/>
              <a:gd name="connsiteY6647" fmla="*/ 386239 h 514350"/>
              <a:gd name="connsiteX6648" fmla="*/ 1044416 w 6400800"/>
              <a:gd name="connsiteY6648" fmla="*/ 384334 h 514350"/>
              <a:gd name="connsiteX6649" fmla="*/ 1040606 w 6400800"/>
              <a:gd name="connsiteY6649" fmla="*/ 374809 h 514350"/>
              <a:gd name="connsiteX6650" fmla="*/ 1046321 w 6400800"/>
              <a:gd name="connsiteY6650" fmla="*/ 389096 h 514350"/>
              <a:gd name="connsiteX6651" fmla="*/ 1048226 w 6400800"/>
              <a:gd name="connsiteY6651" fmla="*/ 391001 h 514350"/>
              <a:gd name="connsiteX6652" fmla="*/ 1048226 w 6400800"/>
              <a:gd name="connsiteY6652" fmla="*/ 392906 h 514350"/>
              <a:gd name="connsiteX6653" fmla="*/ 1046321 w 6400800"/>
              <a:gd name="connsiteY6653" fmla="*/ 389096 h 514350"/>
              <a:gd name="connsiteX6654" fmla="*/ 1056799 w 6400800"/>
              <a:gd name="connsiteY6654" fmla="*/ 292894 h 514350"/>
              <a:gd name="connsiteX6655" fmla="*/ 1061561 w 6400800"/>
              <a:gd name="connsiteY6655" fmla="*/ 282416 h 514350"/>
              <a:gd name="connsiteX6656" fmla="*/ 1066324 w 6400800"/>
              <a:gd name="connsiteY6656" fmla="*/ 271939 h 514350"/>
              <a:gd name="connsiteX6657" fmla="*/ 1066324 w 6400800"/>
              <a:gd name="connsiteY6657" fmla="*/ 273844 h 514350"/>
              <a:gd name="connsiteX6658" fmla="*/ 1067276 w 6400800"/>
              <a:gd name="connsiteY6658" fmla="*/ 278606 h 514350"/>
              <a:gd name="connsiteX6659" fmla="*/ 1063466 w 6400800"/>
              <a:gd name="connsiteY6659" fmla="*/ 285274 h 514350"/>
              <a:gd name="connsiteX6660" fmla="*/ 1057751 w 6400800"/>
              <a:gd name="connsiteY6660" fmla="*/ 295751 h 514350"/>
              <a:gd name="connsiteX6661" fmla="*/ 1056799 w 6400800"/>
              <a:gd name="connsiteY6661" fmla="*/ 292894 h 514350"/>
              <a:gd name="connsiteX6662" fmla="*/ 1059656 w 6400800"/>
              <a:gd name="connsiteY6662" fmla="*/ 360521 h 514350"/>
              <a:gd name="connsiteX6663" fmla="*/ 1059656 w 6400800"/>
              <a:gd name="connsiteY6663" fmla="*/ 360521 h 514350"/>
              <a:gd name="connsiteX6664" fmla="*/ 1059656 w 6400800"/>
              <a:gd name="connsiteY6664" fmla="*/ 360521 h 514350"/>
              <a:gd name="connsiteX6665" fmla="*/ 1059656 w 6400800"/>
              <a:gd name="connsiteY6665" fmla="*/ 360521 h 514350"/>
              <a:gd name="connsiteX6666" fmla="*/ 1064419 w 6400800"/>
              <a:gd name="connsiteY6666" fmla="*/ 383381 h 514350"/>
              <a:gd name="connsiteX6667" fmla="*/ 1062514 w 6400800"/>
              <a:gd name="connsiteY6667" fmla="*/ 379571 h 514350"/>
              <a:gd name="connsiteX6668" fmla="*/ 1063466 w 6400800"/>
              <a:gd name="connsiteY6668" fmla="*/ 374809 h 514350"/>
              <a:gd name="connsiteX6669" fmla="*/ 1064419 w 6400800"/>
              <a:gd name="connsiteY6669" fmla="*/ 378619 h 514350"/>
              <a:gd name="connsiteX6670" fmla="*/ 1064419 w 6400800"/>
              <a:gd name="connsiteY6670" fmla="*/ 380524 h 514350"/>
              <a:gd name="connsiteX6671" fmla="*/ 1065371 w 6400800"/>
              <a:gd name="connsiteY6671" fmla="*/ 386239 h 514350"/>
              <a:gd name="connsiteX6672" fmla="*/ 1064419 w 6400800"/>
              <a:gd name="connsiteY6672" fmla="*/ 383381 h 514350"/>
              <a:gd name="connsiteX6673" fmla="*/ 1069181 w 6400800"/>
              <a:gd name="connsiteY6673" fmla="*/ 330994 h 514350"/>
              <a:gd name="connsiteX6674" fmla="*/ 1063466 w 6400800"/>
              <a:gd name="connsiteY6674" fmla="*/ 312896 h 514350"/>
              <a:gd name="connsiteX6675" fmla="*/ 1069181 w 6400800"/>
              <a:gd name="connsiteY6675" fmla="*/ 300514 h 514350"/>
              <a:gd name="connsiteX6676" fmla="*/ 1070134 w 6400800"/>
              <a:gd name="connsiteY6676" fmla="*/ 326231 h 514350"/>
              <a:gd name="connsiteX6677" fmla="*/ 1069181 w 6400800"/>
              <a:gd name="connsiteY6677" fmla="*/ 330994 h 514350"/>
              <a:gd name="connsiteX6678" fmla="*/ 1077754 w 6400800"/>
              <a:gd name="connsiteY6678" fmla="*/ 262414 h 514350"/>
              <a:gd name="connsiteX6679" fmla="*/ 1075849 w 6400800"/>
              <a:gd name="connsiteY6679" fmla="*/ 264319 h 514350"/>
              <a:gd name="connsiteX6680" fmla="*/ 1073944 w 6400800"/>
              <a:gd name="connsiteY6680" fmla="*/ 256699 h 514350"/>
              <a:gd name="connsiteX6681" fmla="*/ 1074896 w 6400800"/>
              <a:gd name="connsiteY6681" fmla="*/ 256699 h 514350"/>
              <a:gd name="connsiteX6682" fmla="*/ 1075849 w 6400800"/>
              <a:gd name="connsiteY6682" fmla="*/ 256699 h 514350"/>
              <a:gd name="connsiteX6683" fmla="*/ 1077754 w 6400800"/>
              <a:gd name="connsiteY6683" fmla="*/ 262414 h 514350"/>
              <a:gd name="connsiteX6684" fmla="*/ 1045369 w 6400800"/>
              <a:gd name="connsiteY6684" fmla="*/ 175736 h 514350"/>
              <a:gd name="connsiteX6685" fmla="*/ 1054894 w 6400800"/>
              <a:gd name="connsiteY6685" fmla="*/ 153829 h 514350"/>
              <a:gd name="connsiteX6686" fmla="*/ 1055846 w 6400800"/>
              <a:gd name="connsiteY6686" fmla="*/ 155734 h 514350"/>
              <a:gd name="connsiteX6687" fmla="*/ 1059656 w 6400800"/>
              <a:gd name="connsiteY6687" fmla="*/ 171926 h 514350"/>
              <a:gd name="connsiteX6688" fmla="*/ 1064419 w 6400800"/>
              <a:gd name="connsiteY6688" fmla="*/ 193834 h 514350"/>
              <a:gd name="connsiteX6689" fmla="*/ 1069181 w 6400800"/>
              <a:gd name="connsiteY6689" fmla="*/ 215741 h 514350"/>
              <a:gd name="connsiteX6690" fmla="*/ 1076801 w 6400800"/>
              <a:gd name="connsiteY6690" fmla="*/ 253841 h 514350"/>
              <a:gd name="connsiteX6691" fmla="*/ 1074896 w 6400800"/>
              <a:gd name="connsiteY6691" fmla="*/ 252889 h 514350"/>
              <a:gd name="connsiteX6692" fmla="*/ 1067276 w 6400800"/>
              <a:gd name="connsiteY6692" fmla="*/ 216694 h 514350"/>
              <a:gd name="connsiteX6693" fmla="*/ 1068229 w 6400800"/>
              <a:gd name="connsiteY6693" fmla="*/ 257651 h 514350"/>
              <a:gd name="connsiteX6694" fmla="*/ 1067276 w 6400800"/>
              <a:gd name="connsiteY6694" fmla="*/ 259556 h 514350"/>
              <a:gd name="connsiteX6695" fmla="*/ 1065371 w 6400800"/>
              <a:gd name="connsiteY6695" fmla="*/ 252889 h 514350"/>
              <a:gd name="connsiteX6696" fmla="*/ 1066324 w 6400800"/>
              <a:gd name="connsiteY6696" fmla="*/ 261461 h 514350"/>
              <a:gd name="connsiteX6697" fmla="*/ 1055846 w 6400800"/>
              <a:gd name="connsiteY6697" fmla="*/ 278606 h 514350"/>
              <a:gd name="connsiteX6698" fmla="*/ 1054894 w 6400800"/>
              <a:gd name="connsiteY6698" fmla="*/ 280511 h 514350"/>
              <a:gd name="connsiteX6699" fmla="*/ 1053941 w 6400800"/>
              <a:gd name="connsiteY6699" fmla="*/ 277654 h 514350"/>
              <a:gd name="connsiteX6700" fmla="*/ 1043464 w 6400800"/>
              <a:gd name="connsiteY6700" fmla="*/ 245269 h 514350"/>
              <a:gd name="connsiteX6701" fmla="*/ 1035844 w 6400800"/>
              <a:gd name="connsiteY6701" fmla="*/ 220504 h 514350"/>
              <a:gd name="connsiteX6702" fmla="*/ 1032034 w 6400800"/>
              <a:gd name="connsiteY6702" fmla="*/ 209074 h 514350"/>
              <a:gd name="connsiteX6703" fmla="*/ 1045369 w 6400800"/>
              <a:gd name="connsiteY6703" fmla="*/ 175736 h 514350"/>
              <a:gd name="connsiteX6704" fmla="*/ 1019651 w 6400800"/>
              <a:gd name="connsiteY6704" fmla="*/ 267176 h 514350"/>
              <a:gd name="connsiteX6705" fmla="*/ 1023461 w 6400800"/>
              <a:gd name="connsiteY6705" fmla="*/ 221456 h 514350"/>
              <a:gd name="connsiteX6706" fmla="*/ 1024414 w 6400800"/>
              <a:gd name="connsiteY6706" fmla="*/ 218599 h 514350"/>
              <a:gd name="connsiteX6707" fmla="*/ 1032034 w 6400800"/>
              <a:gd name="connsiteY6707" fmla="*/ 253841 h 514350"/>
              <a:gd name="connsiteX6708" fmla="*/ 1038701 w 6400800"/>
              <a:gd name="connsiteY6708" fmla="*/ 283369 h 514350"/>
              <a:gd name="connsiteX6709" fmla="*/ 1037749 w 6400800"/>
              <a:gd name="connsiteY6709" fmla="*/ 284321 h 514350"/>
              <a:gd name="connsiteX6710" fmla="*/ 1031081 w 6400800"/>
              <a:gd name="connsiteY6710" fmla="*/ 294799 h 514350"/>
              <a:gd name="connsiteX6711" fmla="*/ 1025366 w 6400800"/>
              <a:gd name="connsiteY6711" fmla="*/ 306229 h 514350"/>
              <a:gd name="connsiteX6712" fmla="*/ 1023461 w 6400800"/>
              <a:gd name="connsiteY6712" fmla="*/ 284321 h 514350"/>
              <a:gd name="connsiteX6713" fmla="*/ 1022509 w 6400800"/>
              <a:gd name="connsiteY6713" fmla="*/ 269081 h 514350"/>
              <a:gd name="connsiteX6714" fmla="*/ 1019651 w 6400800"/>
              <a:gd name="connsiteY6714" fmla="*/ 284321 h 514350"/>
              <a:gd name="connsiteX6715" fmla="*/ 1015841 w 6400800"/>
              <a:gd name="connsiteY6715" fmla="*/ 314801 h 514350"/>
              <a:gd name="connsiteX6716" fmla="*/ 1015841 w 6400800"/>
              <a:gd name="connsiteY6716" fmla="*/ 315754 h 514350"/>
              <a:gd name="connsiteX6717" fmla="*/ 1015841 w 6400800"/>
              <a:gd name="connsiteY6717" fmla="*/ 315754 h 514350"/>
              <a:gd name="connsiteX6718" fmla="*/ 1022509 w 6400800"/>
              <a:gd name="connsiteY6718" fmla="*/ 251936 h 514350"/>
              <a:gd name="connsiteX6719" fmla="*/ 1019651 w 6400800"/>
              <a:gd name="connsiteY6719" fmla="*/ 267176 h 514350"/>
              <a:gd name="connsiteX6720" fmla="*/ 1011079 w 6400800"/>
              <a:gd name="connsiteY6720" fmla="*/ 364331 h 514350"/>
              <a:gd name="connsiteX6721" fmla="*/ 1012031 w 6400800"/>
              <a:gd name="connsiteY6721" fmla="*/ 355759 h 514350"/>
              <a:gd name="connsiteX6722" fmla="*/ 1013936 w 6400800"/>
              <a:gd name="connsiteY6722" fmla="*/ 342424 h 514350"/>
              <a:gd name="connsiteX6723" fmla="*/ 1013936 w 6400800"/>
              <a:gd name="connsiteY6723" fmla="*/ 342424 h 514350"/>
              <a:gd name="connsiteX6724" fmla="*/ 1012031 w 6400800"/>
              <a:gd name="connsiteY6724" fmla="*/ 364331 h 514350"/>
              <a:gd name="connsiteX6725" fmla="*/ 1011079 w 6400800"/>
              <a:gd name="connsiteY6725" fmla="*/ 366236 h 514350"/>
              <a:gd name="connsiteX6726" fmla="*/ 1011079 w 6400800"/>
              <a:gd name="connsiteY6726" fmla="*/ 366236 h 514350"/>
              <a:gd name="connsiteX6727" fmla="*/ 1011079 w 6400800"/>
              <a:gd name="connsiteY6727" fmla="*/ 364331 h 514350"/>
              <a:gd name="connsiteX6728" fmla="*/ 1004411 w 6400800"/>
              <a:gd name="connsiteY6728" fmla="*/ 257651 h 514350"/>
              <a:gd name="connsiteX6729" fmla="*/ 1001554 w 6400800"/>
              <a:gd name="connsiteY6729" fmla="*/ 281464 h 514350"/>
              <a:gd name="connsiteX6730" fmla="*/ 996791 w 6400800"/>
              <a:gd name="connsiteY6730" fmla="*/ 271939 h 514350"/>
              <a:gd name="connsiteX6731" fmla="*/ 1004411 w 6400800"/>
              <a:gd name="connsiteY6731" fmla="*/ 257651 h 514350"/>
              <a:gd name="connsiteX6732" fmla="*/ 991076 w 6400800"/>
              <a:gd name="connsiteY6732" fmla="*/ 283369 h 514350"/>
              <a:gd name="connsiteX6733" fmla="*/ 995839 w 6400800"/>
              <a:gd name="connsiteY6733" fmla="*/ 273844 h 514350"/>
              <a:gd name="connsiteX6734" fmla="*/ 999649 w 6400800"/>
              <a:gd name="connsiteY6734" fmla="*/ 291941 h 514350"/>
              <a:gd name="connsiteX6735" fmla="*/ 995839 w 6400800"/>
              <a:gd name="connsiteY6735" fmla="*/ 326231 h 514350"/>
              <a:gd name="connsiteX6736" fmla="*/ 993934 w 6400800"/>
              <a:gd name="connsiteY6736" fmla="*/ 330994 h 514350"/>
              <a:gd name="connsiteX6737" fmla="*/ 992981 w 6400800"/>
              <a:gd name="connsiteY6737" fmla="*/ 320516 h 514350"/>
              <a:gd name="connsiteX6738" fmla="*/ 991076 w 6400800"/>
              <a:gd name="connsiteY6738" fmla="*/ 338614 h 514350"/>
              <a:gd name="connsiteX6739" fmla="*/ 990124 w 6400800"/>
              <a:gd name="connsiteY6739" fmla="*/ 341471 h 514350"/>
              <a:gd name="connsiteX6740" fmla="*/ 981551 w 6400800"/>
              <a:gd name="connsiteY6740" fmla="*/ 365284 h 514350"/>
              <a:gd name="connsiteX6741" fmla="*/ 980599 w 6400800"/>
              <a:gd name="connsiteY6741" fmla="*/ 363379 h 514350"/>
              <a:gd name="connsiteX6742" fmla="*/ 977741 w 6400800"/>
              <a:gd name="connsiteY6742" fmla="*/ 331946 h 514350"/>
              <a:gd name="connsiteX6743" fmla="*/ 975836 w 6400800"/>
              <a:gd name="connsiteY6743" fmla="*/ 311944 h 514350"/>
              <a:gd name="connsiteX6744" fmla="*/ 991076 w 6400800"/>
              <a:gd name="connsiteY6744" fmla="*/ 283369 h 514350"/>
              <a:gd name="connsiteX6745" fmla="*/ 960596 w 6400800"/>
              <a:gd name="connsiteY6745" fmla="*/ 298609 h 514350"/>
              <a:gd name="connsiteX6746" fmla="*/ 968216 w 6400800"/>
              <a:gd name="connsiteY6746" fmla="*/ 280511 h 514350"/>
              <a:gd name="connsiteX6747" fmla="*/ 967264 w 6400800"/>
              <a:gd name="connsiteY6747" fmla="*/ 294799 h 514350"/>
              <a:gd name="connsiteX6748" fmla="*/ 961549 w 6400800"/>
              <a:gd name="connsiteY6748" fmla="*/ 304324 h 514350"/>
              <a:gd name="connsiteX6749" fmla="*/ 961549 w 6400800"/>
              <a:gd name="connsiteY6749" fmla="*/ 303371 h 514350"/>
              <a:gd name="connsiteX6750" fmla="*/ 960596 w 6400800"/>
              <a:gd name="connsiteY6750" fmla="*/ 301466 h 514350"/>
              <a:gd name="connsiteX6751" fmla="*/ 960596 w 6400800"/>
              <a:gd name="connsiteY6751" fmla="*/ 298609 h 514350"/>
              <a:gd name="connsiteX6752" fmla="*/ 939641 w 6400800"/>
              <a:gd name="connsiteY6752" fmla="*/ 258604 h 514350"/>
              <a:gd name="connsiteX6753" fmla="*/ 939641 w 6400800"/>
              <a:gd name="connsiteY6753" fmla="*/ 258604 h 514350"/>
              <a:gd name="connsiteX6754" fmla="*/ 943451 w 6400800"/>
              <a:gd name="connsiteY6754" fmla="*/ 246221 h 514350"/>
              <a:gd name="connsiteX6755" fmla="*/ 943451 w 6400800"/>
              <a:gd name="connsiteY6755" fmla="*/ 251936 h 514350"/>
              <a:gd name="connsiteX6756" fmla="*/ 939641 w 6400800"/>
              <a:gd name="connsiteY6756" fmla="*/ 258604 h 514350"/>
              <a:gd name="connsiteX6757" fmla="*/ 939641 w 6400800"/>
              <a:gd name="connsiteY6757" fmla="*/ 258604 h 514350"/>
              <a:gd name="connsiteX6758" fmla="*/ 944404 w 6400800"/>
              <a:gd name="connsiteY6758" fmla="*/ 280511 h 514350"/>
              <a:gd name="connsiteX6759" fmla="*/ 943451 w 6400800"/>
              <a:gd name="connsiteY6759" fmla="*/ 273844 h 514350"/>
              <a:gd name="connsiteX6760" fmla="*/ 944404 w 6400800"/>
              <a:gd name="connsiteY6760" fmla="*/ 270986 h 514350"/>
              <a:gd name="connsiteX6761" fmla="*/ 944404 w 6400800"/>
              <a:gd name="connsiteY6761" fmla="*/ 271939 h 514350"/>
              <a:gd name="connsiteX6762" fmla="*/ 944404 w 6400800"/>
              <a:gd name="connsiteY6762" fmla="*/ 275749 h 514350"/>
              <a:gd name="connsiteX6763" fmla="*/ 944404 w 6400800"/>
              <a:gd name="connsiteY6763" fmla="*/ 280511 h 514350"/>
              <a:gd name="connsiteX6764" fmla="*/ 944404 w 6400800"/>
              <a:gd name="connsiteY6764" fmla="*/ 270986 h 514350"/>
              <a:gd name="connsiteX6765" fmla="*/ 944404 w 6400800"/>
              <a:gd name="connsiteY6765" fmla="*/ 270986 h 514350"/>
              <a:gd name="connsiteX6766" fmla="*/ 944404 w 6400800"/>
              <a:gd name="connsiteY6766" fmla="*/ 270986 h 514350"/>
              <a:gd name="connsiteX6767" fmla="*/ 944404 w 6400800"/>
              <a:gd name="connsiteY6767" fmla="*/ 270986 h 514350"/>
              <a:gd name="connsiteX6768" fmla="*/ 933926 w 6400800"/>
              <a:gd name="connsiteY6768" fmla="*/ 227171 h 514350"/>
              <a:gd name="connsiteX6769" fmla="*/ 958691 w 6400800"/>
              <a:gd name="connsiteY6769" fmla="*/ 138589 h 514350"/>
              <a:gd name="connsiteX6770" fmla="*/ 958691 w 6400800"/>
              <a:gd name="connsiteY6770" fmla="*/ 146209 h 514350"/>
              <a:gd name="connsiteX6771" fmla="*/ 953929 w 6400800"/>
              <a:gd name="connsiteY6771" fmla="*/ 203359 h 514350"/>
              <a:gd name="connsiteX6772" fmla="*/ 950119 w 6400800"/>
              <a:gd name="connsiteY6772" fmla="*/ 242411 h 514350"/>
              <a:gd name="connsiteX6773" fmla="*/ 948214 w 6400800"/>
              <a:gd name="connsiteY6773" fmla="*/ 246221 h 514350"/>
              <a:gd name="connsiteX6774" fmla="*/ 947261 w 6400800"/>
              <a:gd name="connsiteY6774" fmla="*/ 240506 h 514350"/>
              <a:gd name="connsiteX6775" fmla="*/ 949166 w 6400800"/>
              <a:gd name="connsiteY6775" fmla="*/ 233839 h 514350"/>
              <a:gd name="connsiteX6776" fmla="*/ 946309 w 6400800"/>
              <a:gd name="connsiteY6776" fmla="*/ 238601 h 514350"/>
              <a:gd name="connsiteX6777" fmla="*/ 944404 w 6400800"/>
              <a:gd name="connsiteY6777" fmla="*/ 230029 h 514350"/>
              <a:gd name="connsiteX6778" fmla="*/ 944404 w 6400800"/>
              <a:gd name="connsiteY6778" fmla="*/ 241459 h 514350"/>
              <a:gd name="connsiteX6779" fmla="*/ 939641 w 6400800"/>
              <a:gd name="connsiteY6779" fmla="*/ 251936 h 514350"/>
              <a:gd name="connsiteX6780" fmla="*/ 938689 w 6400800"/>
              <a:gd name="connsiteY6780" fmla="*/ 248126 h 514350"/>
              <a:gd name="connsiteX6781" fmla="*/ 936784 w 6400800"/>
              <a:gd name="connsiteY6781" fmla="*/ 241459 h 514350"/>
              <a:gd name="connsiteX6782" fmla="*/ 943451 w 6400800"/>
              <a:gd name="connsiteY6782" fmla="*/ 217646 h 514350"/>
              <a:gd name="connsiteX6783" fmla="*/ 934879 w 6400800"/>
              <a:gd name="connsiteY6783" fmla="*/ 235744 h 514350"/>
              <a:gd name="connsiteX6784" fmla="*/ 932974 w 6400800"/>
              <a:gd name="connsiteY6784" fmla="*/ 230029 h 514350"/>
              <a:gd name="connsiteX6785" fmla="*/ 933926 w 6400800"/>
              <a:gd name="connsiteY6785" fmla="*/ 227171 h 514350"/>
              <a:gd name="connsiteX6786" fmla="*/ 921544 w 6400800"/>
              <a:gd name="connsiteY6786" fmla="*/ 452914 h 514350"/>
              <a:gd name="connsiteX6787" fmla="*/ 920591 w 6400800"/>
              <a:gd name="connsiteY6787" fmla="*/ 451961 h 514350"/>
              <a:gd name="connsiteX6788" fmla="*/ 919639 w 6400800"/>
              <a:gd name="connsiteY6788" fmla="*/ 438626 h 514350"/>
              <a:gd name="connsiteX6789" fmla="*/ 921544 w 6400800"/>
              <a:gd name="connsiteY6789" fmla="*/ 452914 h 514350"/>
              <a:gd name="connsiteX6790" fmla="*/ 912019 w 6400800"/>
              <a:gd name="connsiteY6790" fmla="*/ 210979 h 514350"/>
              <a:gd name="connsiteX6791" fmla="*/ 915829 w 6400800"/>
              <a:gd name="connsiteY6791" fmla="*/ 227171 h 514350"/>
              <a:gd name="connsiteX6792" fmla="*/ 914876 w 6400800"/>
              <a:gd name="connsiteY6792" fmla="*/ 230029 h 514350"/>
              <a:gd name="connsiteX6793" fmla="*/ 912971 w 6400800"/>
              <a:gd name="connsiteY6793" fmla="*/ 236696 h 514350"/>
              <a:gd name="connsiteX6794" fmla="*/ 912019 w 6400800"/>
              <a:gd name="connsiteY6794" fmla="*/ 232886 h 514350"/>
              <a:gd name="connsiteX6795" fmla="*/ 912019 w 6400800"/>
              <a:gd name="connsiteY6795" fmla="*/ 228124 h 514350"/>
              <a:gd name="connsiteX6796" fmla="*/ 911066 w 6400800"/>
              <a:gd name="connsiteY6796" fmla="*/ 210979 h 514350"/>
              <a:gd name="connsiteX6797" fmla="*/ 911066 w 6400800"/>
              <a:gd name="connsiteY6797" fmla="*/ 204311 h 514350"/>
              <a:gd name="connsiteX6798" fmla="*/ 912019 w 6400800"/>
              <a:gd name="connsiteY6798" fmla="*/ 210979 h 514350"/>
              <a:gd name="connsiteX6799" fmla="*/ 833914 w 6400800"/>
              <a:gd name="connsiteY6799" fmla="*/ 333851 h 514350"/>
              <a:gd name="connsiteX6800" fmla="*/ 834866 w 6400800"/>
              <a:gd name="connsiteY6800" fmla="*/ 331946 h 514350"/>
              <a:gd name="connsiteX6801" fmla="*/ 834866 w 6400800"/>
              <a:gd name="connsiteY6801" fmla="*/ 337661 h 514350"/>
              <a:gd name="connsiteX6802" fmla="*/ 833914 w 6400800"/>
              <a:gd name="connsiteY6802" fmla="*/ 333851 h 514350"/>
              <a:gd name="connsiteX6803" fmla="*/ 847249 w 6400800"/>
              <a:gd name="connsiteY6803" fmla="*/ 304324 h 514350"/>
              <a:gd name="connsiteX6804" fmla="*/ 846296 w 6400800"/>
              <a:gd name="connsiteY6804" fmla="*/ 301466 h 514350"/>
              <a:gd name="connsiteX6805" fmla="*/ 846296 w 6400800"/>
              <a:gd name="connsiteY6805" fmla="*/ 299561 h 514350"/>
              <a:gd name="connsiteX6806" fmla="*/ 851059 w 6400800"/>
              <a:gd name="connsiteY6806" fmla="*/ 286226 h 514350"/>
              <a:gd name="connsiteX6807" fmla="*/ 847249 w 6400800"/>
              <a:gd name="connsiteY6807" fmla="*/ 304324 h 514350"/>
              <a:gd name="connsiteX6808" fmla="*/ 880586 w 6400800"/>
              <a:gd name="connsiteY6808" fmla="*/ 300514 h 514350"/>
              <a:gd name="connsiteX6809" fmla="*/ 876776 w 6400800"/>
              <a:gd name="connsiteY6809" fmla="*/ 319564 h 514350"/>
              <a:gd name="connsiteX6810" fmla="*/ 872966 w 6400800"/>
              <a:gd name="connsiteY6810" fmla="*/ 343376 h 514350"/>
              <a:gd name="connsiteX6811" fmla="*/ 869156 w 6400800"/>
              <a:gd name="connsiteY6811" fmla="*/ 350996 h 514350"/>
              <a:gd name="connsiteX6812" fmla="*/ 868204 w 6400800"/>
              <a:gd name="connsiteY6812" fmla="*/ 349091 h 514350"/>
              <a:gd name="connsiteX6813" fmla="*/ 867251 w 6400800"/>
              <a:gd name="connsiteY6813" fmla="*/ 348139 h 514350"/>
              <a:gd name="connsiteX6814" fmla="*/ 867251 w 6400800"/>
              <a:gd name="connsiteY6814" fmla="*/ 335756 h 514350"/>
              <a:gd name="connsiteX6815" fmla="*/ 866299 w 6400800"/>
              <a:gd name="connsiteY6815" fmla="*/ 301466 h 514350"/>
              <a:gd name="connsiteX6816" fmla="*/ 863441 w 6400800"/>
              <a:gd name="connsiteY6816" fmla="*/ 272891 h 514350"/>
              <a:gd name="connsiteX6817" fmla="*/ 861536 w 6400800"/>
              <a:gd name="connsiteY6817" fmla="*/ 257651 h 514350"/>
              <a:gd name="connsiteX6818" fmla="*/ 862489 w 6400800"/>
              <a:gd name="connsiteY6818" fmla="*/ 255746 h 514350"/>
              <a:gd name="connsiteX6819" fmla="*/ 862489 w 6400800"/>
              <a:gd name="connsiteY6819" fmla="*/ 255746 h 514350"/>
              <a:gd name="connsiteX6820" fmla="*/ 876776 w 6400800"/>
              <a:gd name="connsiteY6820" fmla="*/ 286226 h 514350"/>
              <a:gd name="connsiteX6821" fmla="*/ 881539 w 6400800"/>
              <a:gd name="connsiteY6821" fmla="*/ 296704 h 514350"/>
              <a:gd name="connsiteX6822" fmla="*/ 880586 w 6400800"/>
              <a:gd name="connsiteY6822" fmla="*/ 300514 h 514350"/>
              <a:gd name="connsiteX6823" fmla="*/ 885349 w 6400800"/>
              <a:gd name="connsiteY6823" fmla="*/ 318611 h 514350"/>
              <a:gd name="connsiteX6824" fmla="*/ 884396 w 6400800"/>
              <a:gd name="connsiteY6824" fmla="*/ 319564 h 514350"/>
              <a:gd name="connsiteX6825" fmla="*/ 883444 w 6400800"/>
              <a:gd name="connsiteY6825" fmla="*/ 320516 h 514350"/>
              <a:gd name="connsiteX6826" fmla="*/ 884396 w 6400800"/>
              <a:gd name="connsiteY6826" fmla="*/ 303371 h 514350"/>
              <a:gd name="connsiteX6827" fmla="*/ 887254 w 6400800"/>
              <a:gd name="connsiteY6827" fmla="*/ 310039 h 514350"/>
              <a:gd name="connsiteX6828" fmla="*/ 885349 w 6400800"/>
              <a:gd name="connsiteY6828" fmla="*/ 318611 h 514350"/>
              <a:gd name="connsiteX6829" fmla="*/ 900589 w 6400800"/>
              <a:gd name="connsiteY6829" fmla="*/ 246221 h 514350"/>
              <a:gd name="connsiteX6830" fmla="*/ 900589 w 6400800"/>
              <a:gd name="connsiteY6830" fmla="*/ 246221 h 514350"/>
              <a:gd name="connsiteX6831" fmla="*/ 898684 w 6400800"/>
              <a:gd name="connsiteY6831" fmla="*/ 234791 h 514350"/>
              <a:gd name="connsiteX6832" fmla="*/ 897731 w 6400800"/>
              <a:gd name="connsiteY6832" fmla="*/ 252889 h 514350"/>
              <a:gd name="connsiteX6833" fmla="*/ 897731 w 6400800"/>
              <a:gd name="connsiteY6833" fmla="*/ 253841 h 514350"/>
              <a:gd name="connsiteX6834" fmla="*/ 894874 w 6400800"/>
              <a:gd name="connsiteY6834" fmla="*/ 250031 h 514350"/>
              <a:gd name="connsiteX6835" fmla="*/ 897731 w 6400800"/>
              <a:gd name="connsiteY6835" fmla="*/ 254794 h 514350"/>
              <a:gd name="connsiteX6836" fmla="*/ 897731 w 6400800"/>
              <a:gd name="connsiteY6836" fmla="*/ 257651 h 514350"/>
              <a:gd name="connsiteX6837" fmla="*/ 896779 w 6400800"/>
              <a:gd name="connsiteY6837" fmla="*/ 264319 h 514350"/>
              <a:gd name="connsiteX6838" fmla="*/ 896779 w 6400800"/>
              <a:gd name="connsiteY6838" fmla="*/ 264319 h 514350"/>
              <a:gd name="connsiteX6839" fmla="*/ 896779 w 6400800"/>
              <a:gd name="connsiteY6839" fmla="*/ 264319 h 514350"/>
              <a:gd name="connsiteX6840" fmla="*/ 896779 w 6400800"/>
              <a:gd name="connsiteY6840" fmla="*/ 265271 h 514350"/>
              <a:gd name="connsiteX6841" fmla="*/ 896779 w 6400800"/>
              <a:gd name="connsiteY6841" fmla="*/ 270986 h 514350"/>
              <a:gd name="connsiteX6842" fmla="*/ 896779 w 6400800"/>
              <a:gd name="connsiteY6842" fmla="*/ 272891 h 514350"/>
              <a:gd name="connsiteX6843" fmla="*/ 895826 w 6400800"/>
              <a:gd name="connsiteY6843" fmla="*/ 285274 h 514350"/>
              <a:gd name="connsiteX6844" fmla="*/ 895826 w 6400800"/>
              <a:gd name="connsiteY6844" fmla="*/ 287179 h 514350"/>
              <a:gd name="connsiteX6845" fmla="*/ 891064 w 6400800"/>
              <a:gd name="connsiteY6845" fmla="*/ 279559 h 514350"/>
              <a:gd name="connsiteX6846" fmla="*/ 873919 w 6400800"/>
              <a:gd name="connsiteY6846" fmla="*/ 250984 h 514350"/>
              <a:gd name="connsiteX6847" fmla="*/ 869156 w 6400800"/>
              <a:gd name="connsiteY6847" fmla="*/ 243364 h 514350"/>
              <a:gd name="connsiteX6848" fmla="*/ 869156 w 6400800"/>
              <a:gd name="connsiteY6848" fmla="*/ 242411 h 514350"/>
              <a:gd name="connsiteX6849" fmla="*/ 878681 w 6400800"/>
              <a:gd name="connsiteY6849" fmla="*/ 215741 h 514350"/>
              <a:gd name="connsiteX6850" fmla="*/ 887254 w 6400800"/>
              <a:gd name="connsiteY6850" fmla="*/ 200501 h 514350"/>
              <a:gd name="connsiteX6851" fmla="*/ 895826 w 6400800"/>
              <a:gd name="connsiteY6851" fmla="*/ 223361 h 514350"/>
              <a:gd name="connsiteX6852" fmla="*/ 901541 w 6400800"/>
              <a:gd name="connsiteY6852" fmla="*/ 240506 h 514350"/>
              <a:gd name="connsiteX6853" fmla="*/ 900589 w 6400800"/>
              <a:gd name="connsiteY6853" fmla="*/ 246221 h 514350"/>
              <a:gd name="connsiteX6854" fmla="*/ 891064 w 6400800"/>
              <a:gd name="connsiteY6854" fmla="*/ 190976 h 514350"/>
              <a:gd name="connsiteX6855" fmla="*/ 892969 w 6400800"/>
              <a:gd name="connsiteY6855" fmla="*/ 187166 h 514350"/>
              <a:gd name="connsiteX6856" fmla="*/ 896779 w 6400800"/>
              <a:gd name="connsiteY6856" fmla="*/ 202406 h 514350"/>
              <a:gd name="connsiteX6857" fmla="*/ 891064 w 6400800"/>
              <a:gd name="connsiteY6857" fmla="*/ 190976 h 514350"/>
              <a:gd name="connsiteX6858" fmla="*/ 904399 w 6400800"/>
              <a:gd name="connsiteY6858" fmla="*/ 181451 h 514350"/>
              <a:gd name="connsiteX6859" fmla="*/ 904399 w 6400800"/>
              <a:gd name="connsiteY6859" fmla="*/ 183356 h 514350"/>
              <a:gd name="connsiteX6860" fmla="*/ 903446 w 6400800"/>
              <a:gd name="connsiteY6860" fmla="*/ 210979 h 514350"/>
              <a:gd name="connsiteX6861" fmla="*/ 903446 w 6400800"/>
              <a:gd name="connsiteY6861" fmla="*/ 210026 h 514350"/>
              <a:gd name="connsiteX6862" fmla="*/ 894874 w 6400800"/>
              <a:gd name="connsiteY6862" fmla="*/ 188119 h 514350"/>
              <a:gd name="connsiteX6863" fmla="*/ 903446 w 6400800"/>
              <a:gd name="connsiteY6863" fmla="*/ 173831 h 514350"/>
              <a:gd name="connsiteX6864" fmla="*/ 904399 w 6400800"/>
              <a:gd name="connsiteY6864" fmla="*/ 181451 h 514350"/>
              <a:gd name="connsiteX6865" fmla="*/ 888206 w 6400800"/>
              <a:gd name="connsiteY6865" fmla="*/ 137636 h 514350"/>
              <a:gd name="connsiteX6866" fmla="*/ 890111 w 6400800"/>
              <a:gd name="connsiteY6866" fmla="*/ 132874 h 514350"/>
              <a:gd name="connsiteX6867" fmla="*/ 898684 w 6400800"/>
              <a:gd name="connsiteY6867" fmla="*/ 161449 h 514350"/>
              <a:gd name="connsiteX6868" fmla="*/ 893921 w 6400800"/>
              <a:gd name="connsiteY6868" fmla="*/ 168116 h 514350"/>
              <a:gd name="connsiteX6869" fmla="*/ 885349 w 6400800"/>
              <a:gd name="connsiteY6869" fmla="*/ 180499 h 514350"/>
              <a:gd name="connsiteX6870" fmla="*/ 874871 w 6400800"/>
              <a:gd name="connsiteY6870" fmla="*/ 163354 h 514350"/>
              <a:gd name="connsiteX6871" fmla="*/ 888206 w 6400800"/>
              <a:gd name="connsiteY6871" fmla="*/ 137636 h 514350"/>
              <a:gd name="connsiteX6872" fmla="*/ 872966 w 6400800"/>
              <a:gd name="connsiteY6872" fmla="*/ 169069 h 514350"/>
              <a:gd name="connsiteX6873" fmla="*/ 881539 w 6400800"/>
              <a:gd name="connsiteY6873" fmla="*/ 188119 h 514350"/>
              <a:gd name="connsiteX6874" fmla="*/ 878681 w 6400800"/>
              <a:gd name="connsiteY6874" fmla="*/ 191929 h 514350"/>
              <a:gd name="connsiteX6875" fmla="*/ 856774 w 6400800"/>
              <a:gd name="connsiteY6875" fmla="*/ 226219 h 514350"/>
              <a:gd name="connsiteX6876" fmla="*/ 851059 w 6400800"/>
              <a:gd name="connsiteY6876" fmla="*/ 217646 h 514350"/>
              <a:gd name="connsiteX6877" fmla="*/ 872966 w 6400800"/>
              <a:gd name="connsiteY6877" fmla="*/ 169069 h 514350"/>
              <a:gd name="connsiteX6878" fmla="*/ 847249 w 6400800"/>
              <a:gd name="connsiteY6878" fmla="*/ 225266 h 514350"/>
              <a:gd name="connsiteX6879" fmla="*/ 848201 w 6400800"/>
              <a:gd name="connsiteY6879" fmla="*/ 223361 h 514350"/>
              <a:gd name="connsiteX6880" fmla="*/ 852011 w 6400800"/>
              <a:gd name="connsiteY6880" fmla="*/ 232886 h 514350"/>
              <a:gd name="connsiteX6881" fmla="*/ 845344 w 6400800"/>
              <a:gd name="connsiteY6881" fmla="*/ 243364 h 514350"/>
              <a:gd name="connsiteX6882" fmla="*/ 837724 w 6400800"/>
              <a:gd name="connsiteY6882" fmla="*/ 256699 h 514350"/>
              <a:gd name="connsiteX6883" fmla="*/ 836771 w 6400800"/>
              <a:gd name="connsiteY6883" fmla="*/ 250984 h 514350"/>
              <a:gd name="connsiteX6884" fmla="*/ 847249 w 6400800"/>
              <a:gd name="connsiteY6884" fmla="*/ 225266 h 514350"/>
              <a:gd name="connsiteX6885" fmla="*/ 835819 w 6400800"/>
              <a:gd name="connsiteY6885" fmla="*/ 195739 h 514350"/>
              <a:gd name="connsiteX6886" fmla="*/ 835819 w 6400800"/>
              <a:gd name="connsiteY6886" fmla="*/ 195739 h 514350"/>
              <a:gd name="connsiteX6887" fmla="*/ 840581 w 6400800"/>
              <a:gd name="connsiteY6887" fmla="*/ 206216 h 514350"/>
              <a:gd name="connsiteX6888" fmla="*/ 833914 w 6400800"/>
              <a:gd name="connsiteY6888" fmla="*/ 219551 h 514350"/>
              <a:gd name="connsiteX6889" fmla="*/ 832961 w 6400800"/>
              <a:gd name="connsiteY6889" fmla="*/ 221456 h 514350"/>
              <a:gd name="connsiteX6890" fmla="*/ 835819 w 6400800"/>
              <a:gd name="connsiteY6890" fmla="*/ 195739 h 514350"/>
              <a:gd name="connsiteX6891" fmla="*/ 826294 w 6400800"/>
              <a:gd name="connsiteY6891" fmla="*/ 274796 h 514350"/>
              <a:gd name="connsiteX6892" fmla="*/ 828199 w 6400800"/>
              <a:gd name="connsiteY6892" fmla="*/ 270986 h 514350"/>
              <a:gd name="connsiteX6893" fmla="*/ 828199 w 6400800"/>
              <a:gd name="connsiteY6893" fmla="*/ 272891 h 514350"/>
              <a:gd name="connsiteX6894" fmla="*/ 826294 w 6400800"/>
              <a:gd name="connsiteY6894" fmla="*/ 276701 h 514350"/>
              <a:gd name="connsiteX6895" fmla="*/ 826294 w 6400800"/>
              <a:gd name="connsiteY6895" fmla="*/ 274796 h 514350"/>
              <a:gd name="connsiteX6896" fmla="*/ 812006 w 6400800"/>
              <a:gd name="connsiteY6896" fmla="*/ 448151 h 514350"/>
              <a:gd name="connsiteX6897" fmla="*/ 812006 w 6400800"/>
              <a:gd name="connsiteY6897" fmla="*/ 448151 h 514350"/>
              <a:gd name="connsiteX6898" fmla="*/ 812006 w 6400800"/>
              <a:gd name="connsiteY6898" fmla="*/ 448151 h 514350"/>
              <a:gd name="connsiteX6899" fmla="*/ 812006 w 6400800"/>
              <a:gd name="connsiteY6899" fmla="*/ 448151 h 514350"/>
              <a:gd name="connsiteX6900" fmla="*/ 785336 w 6400800"/>
              <a:gd name="connsiteY6900" fmla="*/ 330041 h 514350"/>
              <a:gd name="connsiteX6901" fmla="*/ 782479 w 6400800"/>
              <a:gd name="connsiteY6901" fmla="*/ 325279 h 514350"/>
              <a:gd name="connsiteX6902" fmla="*/ 782479 w 6400800"/>
              <a:gd name="connsiteY6902" fmla="*/ 315754 h 514350"/>
              <a:gd name="connsiteX6903" fmla="*/ 786289 w 6400800"/>
              <a:gd name="connsiteY6903" fmla="*/ 326231 h 514350"/>
              <a:gd name="connsiteX6904" fmla="*/ 785336 w 6400800"/>
              <a:gd name="connsiteY6904" fmla="*/ 330041 h 514350"/>
              <a:gd name="connsiteX6905" fmla="*/ 797719 w 6400800"/>
              <a:gd name="connsiteY6905" fmla="*/ 271939 h 514350"/>
              <a:gd name="connsiteX6906" fmla="*/ 803434 w 6400800"/>
              <a:gd name="connsiteY6906" fmla="*/ 286226 h 514350"/>
              <a:gd name="connsiteX6907" fmla="*/ 802481 w 6400800"/>
              <a:gd name="connsiteY6907" fmla="*/ 288131 h 514350"/>
              <a:gd name="connsiteX6908" fmla="*/ 792956 w 6400800"/>
              <a:gd name="connsiteY6908" fmla="*/ 310039 h 514350"/>
              <a:gd name="connsiteX6909" fmla="*/ 792956 w 6400800"/>
              <a:gd name="connsiteY6909" fmla="*/ 309086 h 514350"/>
              <a:gd name="connsiteX6910" fmla="*/ 787241 w 6400800"/>
              <a:gd name="connsiteY6910" fmla="*/ 296704 h 514350"/>
              <a:gd name="connsiteX6911" fmla="*/ 795814 w 6400800"/>
              <a:gd name="connsiteY6911" fmla="*/ 266224 h 514350"/>
              <a:gd name="connsiteX6912" fmla="*/ 797719 w 6400800"/>
              <a:gd name="connsiteY6912" fmla="*/ 271939 h 514350"/>
              <a:gd name="connsiteX6913" fmla="*/ 790099 w 6400800"/>
              <a:gd name="connsiteY6913" fmla="*/ 253841 h 514350"/>
              <a:gd name="connsiteX6914" fmla="*/ 793909 w 6400800"/>
              <a:gd name="connsiteY6914" fmla="*/ 261461 h 514350"/>
              <a:gd name="connsiteX6915" fmla="*/ 793909 w 6400800"/>
              <a:gd name="connsiteY6915" fmla="*/ 262414 h 514350"/>
              <a:gd name="connsiteX6916" fmla="*/ 784384 w 6400800"/>
              <a:gd name="connsiteY6916" fmla="*/ 286226 h 514350"/>
              <a:gd name="connsiteX6917" fmla="*/ 785336 w 6400800"/>
              <a:gd name="connsiteY6917" fmla="*/ 273844 h 514350"/>
              <a:gd name="connsiteX6918" fmla="*/ 790099 w 6400800"/>
              <a:gd name="connsiteY6918" fmla="*/ 253841 h 514350"/>
              <a:gd name="connsiteX6919" fmla="*/ 773906 w 6400800"/>
              <a:gd name="connsiteY6919" fmla="*/ 236696 h 514350"/>
              <a:gd name="connsiteX6920" fmla="*/ 776764 w 6400800"/>
              <a:gd name="connsiteY6920" fmla="*/ 213836 h 514350"/>
              <a:gd name="connsiteX6921" fmla="*/ 783431 w 6400800"/>
              <a:gd name="connsiteY6921" fmla="*/ 229076 h 514350"/>
              <a:gd name="connsiteX6922" fmla="*/ 780574 w 6400800"/>
              <a:gd name="connsiteY6922" fmla="*/ 235744 h 514350"/>
              <a:gd name="connsiteX6923" fmla="*/ 777716 w 6400800"/>
              <a:gd name="connsiteY6923" fmla="*/ 231934 h 514350"/>
              <a:gd name="connsiteX6924" fmla="*/ 780574 w 6400800"/>
              <a:gd name="connsiteY6924" fmla="*/ 236696 h 514350"/>
              <a:gd name="connsiteX6925" fmla="*/ 773906 w 6400800"/>
              <a:gd name="connsiteY6925" fmla="*/ 255746 h 514350"/>
              <a:gd name="connsiteX6926" fmla="*/ 773906 w 6400800"/>
              <a:gd name="connsiteY6926" fmla="*/ 236696 h 514350"/>
              <a:gd name="connsiteX6927" fmla="*/ 724376 w 6400800"/>
              <a:gd name="connsiteY6927" fmla="*/ 219551 h 514350"/>
              <a:gd name="connsiteX6928" fmla="*/ 726281 w 6400800"/>
              <a:gd name="connsiteY6928" fmla="*/ 203359 h 514350"/>
              <a:gd name="connsiteX6929" fmla="*/ 726281 w 6400800"/>
              <a:gd name="connsiteY6929" fmla="*/ 229076 h 514350"/>
              <a:gd name="connsiteX6930" fmla="*/ 723424 w 6400800"/>
              <a:gd name="connsiteY6930" fmla="*/ 223361 h 514350"/>
              <a:gd name="connsiteX6931" fmla="*/ 724376 w 6400800"/>
              <a:gd name="connsiteY6931" fmla="*/ 219551 h 514350"/>
              <a:gd name="connsiteX6932" fmla="*/ 723424 w 6400800"/>
              <a:gd name="connsiteY6932" fmla="*/ 224314 h 514350"/>
              <a:gd name="connsiteX6933" fmla="*/ 724376 w 6400800"/>
              <a:gd name="connsiteY6933" fmla="*/ 235744 h 514350"/>
              <a:gd name="connsiteX6934" fmla="*/ 726281 w 6400800"/>
              <a:gd name="connsiteY6934" fmla="*/ 250984 h 514350"/>
              <a:gd name="connsiteX6935" fmla="*/ 726281 w 6400800"/>
              <a:gd name="connsiteY6935" fmla="*/ 251936 h 514350"/>
              <a:gd name="connsiteX6936" fmla="*/ 727234 w 6400800"/>
              <a:gd name="connsiteY6936" fmla="*/ 276701 h 514350"/>
              <a:gd name="connsiteX6937" fmla="*/ 727234 w 6400800"/>
              <a:gd name="connsiteY6937" fmla="*/ 288131 h 514350"/>
              <a:gd name="connsiteX6938" fmla="*/ 725329 w 6400800"/>
              <a:gd name="connsiteY6938" fmla="*/ 284321 h 514350"/>
              <a:gd name="connsiteX6939" fmla="*/ 717709 w 6400800"/>
              <a:gd name="connsiteY6939" fmla="*/ 260509 h 514350"/>
              <a:gd name="connsiteX6940" fmla="*/ 723424 w 6400800"/>
              <a:gd name="connsiteY6940" fmla="*/ 224314 h 514350"/>
              <a:gd name="connsiteX6941" fmla="*/ 710089 w 6400800"/>
              <a:gd name="connsiteY6941" fmla="*/ 308134 h 514350"/>
              <a:gd name="connsiteX6942" fmla="*/ 711041 w 6400800"/>
              <a:gd name="connsiteY6942" fmla="*/ 320516 h 514350"/>
              <a:gd name="connsiteX6943" fmla="*/ 717709 w 6400800"/>
              <a:gd name="connsiteY6943" fmla="*/ 373856 h 514350"/>
              <a:gd name="connsiteX6944" fmla="*/ 711041 w 6400800"/>
              <a:gd name="connsiteY6944" fmla="*/ 389096 h 514350"/>
              <a:gd name="connsiteX6945" fmla="*/ 709136 w 6400800"/>
              <a:gd name="connsiteY6945" fmla="*/ 383381 h 514350"/>
              <a:gd name="connsiteX6946" fmla="*/ 711041 w 6400800"/>
              <a:gd name="connsiteY6946" fmla="*/ 372904 h 514350"/>
              <a:gd name="connsiteX6947" fmla="*/ 713899 w 6400800"/>
              <a:gd name="connsiteY6947" fmla="*/ 352901 h 514350"/>
              <a:gd name="connsiteX6948" fmla="*/ 707231 w 6400800"/>
              <a:gd name="connsiteY6948" fmla="*/ 372904 h 514350"/>
              <a:gd name="connsiteX6949" fmla="*/ 706279 w 6400800"/>
              <a:gd name="connsiteY6949" fmla="*/ 374809 h 514350"/>
              <a:gd name="connsiteX6950" fmla="*/ 701516 w 6400800"/>
              <a:gd name="connsiteY6950" fmla="*/ 357664 h 514350"/>
              <a:gd name="connsiteX6951" fmla="*/ 701516 w 6400800"/>
              <a:gd name="connsiteY6951" fmla="*/ 357664 h 514350"/>
              <a:gd name="connsiteX6952" fmla="*/ 710089 w 6400800"/>
              <a:gd name="connsiteY6952" fmla="*/ 308134 h 514350"/>
              <a:gd name="connsiteX6953" fmla="*/ 676751 w 6400800"/>
              <a:gd name="connsiteY6953" fmla="*/ 253841 h 514350"/>
              <a:gd name="connsiteX6954" fmla="*/ 676751 w 6400800"/>
              <a:gd name="connsiteY6954" fmla="*/ 246221 h 514350"/>
              <a:gd name="connsiteX6955" fmla="*/ 679609 w 6400800"/>
              <a:gd name="connsiteY6955" fmla="*/ 220504 h 514350"/>
              <a:gd name="connsiteX6956" fmla="*/ 682466 w 6400800"/>
              <a:gd name="connsiteY6956" fmla="*/ 181451 h 514350"/>
              <a:gd name="connsiteX6957" fmla="*/ 682466 w 6400800"/>
              <a:gd name="connsiteY6957" fmla="*/ 178594 h 514350"/>
              <a:gd name="connsiteX6958" fmla="*/ 696754 w 6400800"/>
              <a:gd name="connsiteY6958" fmla="*/ 231934 h 514350"/>
              <a:gd name="connsiteX6959" fmla="*/ 705326 w 6400800"/>
              <a:gd name="connsiteY6959" fmla="*/ 267176 h 514350"/>
              <a:gd name="connsiteX6960" fmla="*/ 703421 w 6400800"/>
              <a:gd name="connsiteY6960" fmla="*/ 273844 h 514350"/>
              <a:gd name="connsiteX6961" fmla="*/ 694849 w 6400800"/>
              <a:gd name="connsiteY6961" fmla="*/ 307181 h 514350"/>
              <a:gd name="connsiteX6962" fmla="*/ 692944 w 6400800"/>
              <a:gd name="connsiteY6962" fmla="*/ 313849 h 514350"/>
              <a:gd name="connsiteX6963" fmla="*/ 690086 w 6400800"/>
              <a:gd name="connsiteY6963" fmla="*/ 322421 h 514350"/>
              <a:gd name="connsiteX6964" fmla="*/ 673894 w 6400800"/>
              <a:gd name="connsiteY6964" fmla="*/ 274796 h 514350"/>
              <a:gd name="connsiteX6965" fmla="*/ 676751 w 6400800"/>
              <a:gd name="connsiteY6965" fmla="*/ 253841 h 514350"/>
              <a:gd name="connsiteX6966" fmla="*/ 668179 w 6400800"/>
              <a:gd name="connsiteY6966" fmla="*/ 331946 h 514350"/>
              <a:gd name="connsiteX6967" fmla="*/ 668179 w 6400800"/>
              <a:gd name="connsiteY6967" fmla="*/ 330041 h 514350"/>
              <a:gd name="connsiteX6968" fmla="*/ 669131 w 6400800"/>
              <a:gd name="connsiteY6968" fmla="*/ 334804 h 514350"/>
              <a:gd name="connsiteX6969" fmla="*/ 671989 w 6400800"/>
              <a:gd name="connsiteY6969" fmla="*/ 346234 h 514350"/>
              <a:gd name="connsiteX6970" fmla="*/ 674846 w 6400800"/>
              <a:gd name="connsiteY6970" fmla="*/ 359569 h 514350"/>
              <a:gd name="connsiteX6971" fmla="*/ 676751 w 6400800"/>
              <a:gd name="connsiteY6971" fmla="*/ 370999 h 514350"/>
              <a:gd name="connsiteX6972" fmla="*/ 675799 w 6400800"/>
              <a:gd name="connsiteY6972" fmla="*/ 373856 h 514350"/>
              <a:gd name="connsiteX6973" fmla="*/ 674846 w 6400800"/>
              <a:gd name="connsiteY6973" fmla="*/ 377666 h 514350"/>
              <a:gd name="connsiteX6974" fmla="*/ 670084 w 6400800"/>
              <a:gd name="connsiteY6974" fmla="*/ 368141 h 514350"/>
              <a:gd name="connsiteX6975" fmla="*/ 664369 w 6400800"/>
              <a:gd name="connsiteY6975" fmla="*/ 358616 h 514350"/>
              <a:gd name="connsiteX6976" fmla="*/ 668179 w 6400800"/>
              <a:gd name="connsiteY6976" fmla="*/ 331946 h 514350"/>
              <a:gd name="connsiteX6977" fmla="*/ 656749 w 6400800"/>
              <a:gd name="connsiteY6977" fmla="*/ 266224 h 514350"/>
              <a:gd name="connsiteX6978" fmla="*/ 656749 w 6400800"/>
              <a:gd name="connsiteY6978" fmla="*/ 267176 h 514350"/>
              <a:gd name="connsiteX6979" fmla="*/ 656749 w 6400800"/>
              <a:gd name="connsiteY6979" fmla="*/ 269081 h 514350"/>
              <a:gd name="connsiteX6980" fmla="*/ 656749 w 6400800"/>
              <a:gd name="connsiteY6980" fmla="*/ 266224 h 514350"/>
              <a:gd name="connsiteX6981" fmla="*/ 608171 w 6400800"/>
              <a:gd name="connsiteY6981" fmla="*/ 318611 h 514350"/>
              <a:gd name="connsiteX6982" fmla="*/ 611981 w 6400800"/>
              <a:gd name="connsiteY6982" fmla="*/ 279559 h 514350"/>
              <a:gd name="connsiteX6983" fmla="*/ 613886 w 6400800"/>
              <a:gd name="connsiteY6983" fmla="*/ 288131 h 514350"/>
              <a:gd name="connsiteX6984" fmla="*/ 615791 w 6400800"/>
              <a:gd name="connsiteY6984" fmla="*/ 327184 h 514350"/>
              <a:gd name="connsiteX6985" fmla="*/ 615791 w 6400800"/>
              <a:gd name="connsiteY6985" fmla="*/ 331946 h 514350"/>
              <a:gd name="connsiteX6986" fmla="*/ 615791 w 6400800"/>
              <a:gd name="connsiteY6986" fmla="*/ 337661 h 514350"/>
              <a:gd name="connsiteX6987" fmla="*/ 613886 w 6400800"/>
              <a:gd name="connsiteY6987" fmla="*/ 333851 h 514350"/>
              <a:gd name="connsiteX6988" fmla="*/ 607219 w 6400800"/>
              <a:gd name="connsiteY6988" fmla="*/ 321469 h 514350"/>
              <a:gd name="connsiteX6989" fmla="*/ 608171 w 6400800"/>
              <a:gd name="connsiteY6989" fmla="*/ 318611 h 514350"/>
              <a:gd name="connsiteX6990" fmla="*/ 606266 w 6400800"/>
              <a:gd name="connsiteY6990" fmla="*/ 341471 h 514350"/>
              <a:gd name="connsiteX6991" fmla="*/ 615791 w 6400800"/>
              <a:gd name="connsiteY6991" fmla="*/ 364331 h 514350"/>
              <a:gd name="connsiteX6992" fmla="*/ 615791 w 6400800"/>
              <a:gd name="connsiteY6992" fmla="*/ 365284 h 514350"/>
              <a:gd name="connsiteX6993" fmla="*/ 611029 w 6400800"/>
              <a:gd name="connsiteY6993" fmla="*/ 375761 h 514350"/>
              <a:gd name="connsiteX6994" fmla="*/ 608171 w 6400800"/>
              <a:gd name="connsiteY6994" fmla="*/ 363379 h 514350"/>
              <a:gd name="connsiteX6995" fmla="*/ 605314 w 6400800"/>
              <a:gd name="connsiteY6995" fmla="*/ 350996 h 514350"/>
              <a:gd name="connsiteX6996" fmla="*/ 606266 w 6400800"/>
              <a:gd name="connsiteY6996" fmla="*/ 341471 h 514350"/>
              <a:gd name="connsiteX6997" fmla="*/ 606266 w 6400800"/>
              <a:gd name="connsiteY6997" fmla="*/ 424339 h 514350"/>
              <a:gd name="connsiteX6998" fmla="*/ 609124 w 6400800"/>
              <a:gd name="connsiteY6998" fmla="*/ 433864 h 514350"/>
              <a:gd name="connsiteX6999" fmla="*/ 607219 w 6400800"/>
              <a:gd name="connsiteY6999" fmla="*/ 436721 h 514350"/>
              <a:gd name="connsiteX7000" fmla="*/ 601504 w 6400800"/>
              <a:gd name="connsiteY7000" fmla="*/ 435769 h 514350"/>
              <a:gd name="connsiteX7001" fmla="*/ 606266 w 6400800"/>
              <a:gd name="connsiteY7001" fmla="*/ 424339 h 514350"/>
              <a:gd name="connsiteX7002" fmla="*/ 599599 w 6400800"/>
              <a:gd name="connsiteY7002" fmla="*/ 401479 h 514350"/>
              <a:gd name="connsiteX7003" fmla="*/ 599599 w 6400800"/>
              <a:gd name="connsiteY7003" fmla="*/ 401479 h 514350"/>
              <a:gd name="connsiteX7004" fmla="*/ 599599 w 6400800"/>
              <a:gd name="connsiteY7004" fmla="*/ 403384 h 514350"/>
              <a:gd name="connsiteX7005" fmla="*/ 599599 w 6400800"/>
              <a:gd name="connsiteY7005" fmla="*/ 401479 h 514350"/>
              <a:gd name="connsiteX7006" fmla="*/ 587216 w 6400800"/>
              <a:gd name="connsiteY7006" fmla="*/ 300514 h 514350"/>
              <a:gd name="connsiteX7007" fmla="*/ 591979 w 6400800"/>
              <a:gd name="connsiteY7007" fmla="*/ 310039 h 514350"/>
              <a:gd name="connsiteX7008" fmla="*/ 591026 w 6400800"/>
              <a:gd name="connsiteY7008" fmla="*/ 316706 h 514350"/>
              <a:gd name="connsiteX7009" fmla="*/ 591026 w 6400800"/>
              <a:gd name="connsiteY7009" fmla="*/ 316706 h 514350"/>
              <a:gd name="connsiteX7010" fmla="*/ 590074 w 6400800"/>
              <a:gd name="connsiteY7010" fmla="*/ 319564 h 514350"/>
              <a:gd name="connsiteX7011" fmla="*/ 587216 w 6400800"/>
              <a:gd name="connsiteY7011" fmla="*/ 311944 h 514350"/>
              <a:gd name="connsiteX7012" fmla="*/ 586264 w 6400800"/>
              <a:gd name="connsiteY7012" fmla="*/ 299561 h 514350"/>
              <a:gd name="connsiteX7013" fmla="*/ 587216 w 6400800"/>
              <a:gd name="connsiteY7013" fmla="*/ 300514 h 514350"/>
              <a:gd name="connsiteX7014" fmla="*/ 553879 w 6400800"/>
              <a:gd name="connsiteY7014" fmla="*/ 257651 h 514350"/>
              <a:gd name="connsiteX7015" fmla="*/ 555784 w 6400800"/>
              <a:gd name="connsiteY7015" fmla="*/ 233839 h 514350"/>
              <a:gd name="connsiteX7016" fmla="*/ 558641 w 6400800"/>
              <a:gd name="connsiteY7016" fmla="*/ 249079 h 514350"/>
              <a:gd name="connsiteX7017" fmla="*/ 556736 w 6400800"/>
              <a:gd name="connsiteY7017" fmla="*/ 247174 h 514350"/>
              <a:gd name="connsiteX7018" fmla="*/ 558641 w 6400800"/>
              <a:gd name="connsiteY7018" fmla="*/ 250984 h 514350"/>
              <a:gd name="connsiteX7019" fmla="*/ 570071 w 6400800"/>
              <a:gd name="connsiteY7019" fmla="*/ 297656 h 514350"/>
              <a:gd name="connsiteX7020" fmla="*/ 571976 w 6400800"/>
              <a:gd name="connsiteY7020" fmla="*/ 303371 h 514350"/>
              <a:gd name="connsiteX7021" fmla="*/ 569119 w 6400800"/>
              <a:gd name="connsiteY7021" fmla="*/ 312896 h 514350"/>
              <a:gd name="connsiteX7022" fmla="*/ 564356 w 6400800"/>
              <a:gd name="connsiteY7022" fmla="*/ 295751 h 514350"/>
              <a:gd name="connsiteX7023" fmla="*/ 553879 w 6400800"/>
              <a:gd name="connsiteY7023" fmla="*/ 266224 h 514350"/>
              <a:gd name="connsiteX7024" fmla="*/ 553879 w 6400800"/>
              <a:gd name="connsiteY7024" fmla="*/ 257651 h 514350"/>
              <a:gd name="connsiteX7025" fmla="*/ 551974 w 6400800"/>
              <a:gd name="connsiteY7025" fmla="*/ 295751 h 514350"/>
              <a:gd name="connsiteX7026" fmla="*/ 551974 w 6400800"/>
              <a:gd name="connsiteY7026" fmla="*/ 295751 h 514350"/>
              <a:gd name="connsiteX7027" fmla="*/ 552926 w 6400800"/>
              <a:gd name="connsiteY7027" fmla="*/ 298609 h 514350"/>
              <a:gd name="connsiteX7028" fmla="*/ 556736 w 6400800"/>
              <a:gd name="connsiteY7028" fmla="*/ 317659 h 514350"/>
              <a:gd name="connsiteX7029" fmla="*/ 557689 w 6400800"/>
              <a:gd name="connsiteY7029" fmla="*/ 321469 h 514350"/>
              <a:gd name="connsiteX7030" fmla="*/ 557689 w 6400800"/>
              <a:gd name="connsiteY7030" fmla="*/ 322421 h 514350"/>
              <a:gd name="connsiteX7031" fmla="*/ 557689 w 6400800"/>
              <a:gd name="connsiteY7031" fmla="*/ 326231 h 514350"/>
              <a:gd name="connsiteX7032" fmla="*/ 552926 w 6400800"/>
              <a:gd name="connsiteY7032" fmla="*/ 306229 h 514350"/>
              <a:gd name="connsiteX7033" fmla="*/ 551974 w 6400800"/>
              <a:gd name="connsiteY7033" fmla="*/ 295751 h 514350"/>
              <a:gd name="connsiteX7034" fmla="*/ 529114 w 6400800"/>
              <a:gd name="connsiteY7034" fmla="*/ 290036 h 514350"/>
              <a:gd name="connsiteX7035" fmla="*/ 529114 w 6400800"/>
              <a:gd name="connsiteY7035" fmla="*/ 290036 h 514350"/>
              <a:gd name="connsiteX7036" fmla="*/ 529114 w 6400800"/>
              <a:gd name="connsiteY7036" fmla="*/ 290036 h 514350"/>
              <a:gd name="connsiteX7037" fmla="*/ 529114 w 6400800"/>
              <a:gd name="connsiteY7037" fmla="*/ 290036 h 514350"/>
              <a:gd name="connsiteX7038" fmla="*/ 522446 w 6400800"/>
              <a:gd name="connsiteY7038" fmla="*/ 336709 h 514350"/>
              <a:gd name="connsiteX7039" fmla="*/ 523399 w 6400800"/>
              <a:gd name="connsiteY7039" fmla="*/ 329089 h 514350"/>
              <a:gd name="connsiteX7040" fmla="*/ 526256 w 6400800"/>
              <a:gd name="connsiteY7040" fmla="*/ 336709 h 514350"/>
              <a:gd name="connsiteX7041" fmla="*/ 531019 w 6400800"/>
              <a:gd name="connsiteY7041" fmla="*/ 350996 h 514350"/>
              <a:gd name="connsiteX7042" fmla="*/ 531971 w 6400800"/>
              <a:gd name="connsiteY7042" fmla="*/ 374809 h 514350"/>
              <a:gd name="connsiteX7043" fmla="*/ 533876 w 6400800"/>
              <a:gd name="connsiteY7043" fmla="*/ 403384 h 514350"/>
              <a:gd name="connsiteX7044" fmla="*/ 528161 w 6400800"/>
              <a:gd name="connsiteY7044" fmla="*/ 394811 h 514350"/>
              <a:gd name="connsiteX7045" fmla="*/ 532924 w 6400800"/>
              <a:gd name="connsiteY7045" fmla="*/ 410051 h 514350"/>
              <a:gd name="connsiteX7046" fmla="*/ 534829 w 6400800"/>
              <a:gd name="connsiteY7046" fmla="*/ 417671 h 514350"/>
              <a:gd name="connsiteX7047" fmla="*/ 535781 w 6400800"/>
              <a:gd name="connsiteY7047" fmla="*/ 430054 h 514350"/>
              <a:gd name="connsiteX7048" fmla="*/ 523399 w 6400800"/>
              <a:gd name="connsiteY7048" fmla="*/ 428149 h 514350"/>
              <a:gd name="connsiteX7049" fmla="*/ 522446 w 6400800"/>
              <a:gd name="connsiteY7049" fmla="*/ 427196 h 514350"/>
              <a:gd name="connsiteX7050" fmla="*/ 522446 w 6400800"/>
              <a:gd name="connsiteY7050" fmla="*/ 423386 h 514350"/>
              <a:gd name="connsiteX7051" fmla="*/ 527209 w 6400800"/>
              <a:gd name="connsiteY7051" fmla="*/ 410051 h 514350"/>
              <a:gd name="connsiteX7052" fmla="*/ 522446 w 6400800"/>
              <a:gd name="connsiteY7052" fmla="*/ 418624 h 514350"/>
              <a:gd name="connsiteX7053" fmla="*/ 521494 w 6400800"/>
              <a:gd name="connsiteY7053" fmla="*/ 405289 h 514350"/>
              <a:gd name="connsiteX7054" fmla="*/ 517684 w 6400800"/>
              <a:gd name="connsiteY7054" fmla="*/ 369094 h 514350"/>
              <a:gd name="connsiteX7055" fmla="*/ 522446 w 6400800"/>
              <a:gd name="connsiteY7055" fmla="*/ 336709 h 514350"/>
              <a:gd name="connsiteX7056" fmla="*/ 512921 w 6400800"/>
              <a:gd name="connsiteY7056" fmla="*/ 271939 h 514350"/>
              <a:gd name="connsiteX7057" fmla="*/ 509111 w 6400800"/>
              <a:gd name="connsiteY7057" fmla="*/ 287179 h 514350"/>
              <a:gd name="connsiteX7058" fmla="*/ 509111 w 6400800"/>
              <a:gd name="connsiteY7058" fmla="*/ 288131 h 514350"/>
              <a:gd name="connsiteX7059" fmla="*/ 507206 w 6400800"/>
              <a:gd name="connsiteY7059" fmla="*/ 275749 h 514350"/>
              <a:gd name="connsiteX7060" fmla="*/ 508159 w 6400800"/>
              <a:gd name="connsiteY7060" fmla="*/ 262414 h 514350"/>
              <a:gd name="connsiteX7061" fmla="*/ 509111 w 6400800"/>
              <a:gd name="connsiteY7061" fmla="*/ 262414 h 514350"/>
              <a:gd name="connsiteX7062" fmla="*/ 512921 w 6400800"/>
              <a:gd name="connsiteY7062" fmla="*/ 271939 h 514350"/>
              <a:gd name="connsiteX7063" fmla="*/ 497681 w 6400800"/>
              <a:gd name="connsiteY7063" fmla="*/ 207169 h 514350"/>
              <a:gd name="connsiteX7064" fmla="*/ 506254 w 6400800"/>
              <a:gd name="connsiteY7064" fmla="*/ 245269 h 514350"/>
              <a:gd name="connsiteX7065" fmla="*/ 509111 w 6400800"/>
              <a:gd name="connsiteY7065" fmla="*/ 256699 h 514350"/>
              <a:gd name="connsiteX7066" fmla="*/ 506254 w 6400800"/>
              <a:gd name="connsiteY7066" fmla="*/ 256699 h 514350"/>
              <a:gd name="connsiteX7067" fmla="*/ 505301 w 6400800"/>
              <a:gd name="connsiteY7067" fmla="*/ 256699 h 514350"/>
              <a:gd name="connsiteX7068" fmla="*/ 505301 w 6400800"/>
              <a:gd name="connsiteY7068" fmla="*/ 256699 h 514350"/>
              <a:gd name="connsiteX7069" fmla="*/ 497681 w 6400800"/>
              <a:gd name="connsiteY7069" fmla="*/ 207169 h 514350"/>
              <a:gd name="connsiteX7070" fmla="*/ 497681 w 6400800"/>
              <a:gd name="connsiteY7070" fmla="*/ 207169 h 514350"/>
              <a:gd name="connsiteX7071" fmla="*/ 487204 w 6400800"/>
              <a:gd name="connsiteY7071" fmla="*/ 419576 h 514350"/>
              <a:gd name="connsiteX7072" fmla="*/ 486251 w 6400800"/>
              <a:gd name="connsiteY7072" fmla="*/ 422434 h 514350"/>
              <a:gd name="connsiteX7073" fmla="*/ 483394 w 6400800"/>
              <a:gd name="connsiteY7073" fmla="*/ 422434 h 514350"/>
              <a:gd name="connsiteX7074" fmla="*/ 483394 w 6400800"/>
              <a:gd name="connsiteY7074" fmla="*/ 418624 h 514350"/>
              <a:gd name="connsiteX7075" fmla="*/ 481489 w 6400800"/>
              <a:gd name="connsiteY7075" fmla="*/ 401479 h 514350"/>
              <a:gd name="connsiteX7076" fmla="*/ 487204 w 6400800"/>
              <a:gd name="connsiteY7076" fmla="*/ 419576 h 514350"/>
              <a:gd name="connsiteX7077" fmla="*/ 437674 w 6400800"/>
              <a:gd name="connsiteY7077" fmla="*/ 390049 h 514350"/>
              <a:gd name="connsiteX7078" fmla="*/ 437674 w 6400800"/>
              <a:gd name="connsiteY7078" fmla="*/ 390049 h 514350"/>
              <a:gd name="connsiteX7079" fmla="*/ 437674 w 6400800"/>
              <a:gd name="connsiteY7079" fmla="*/ 388144 h 514350"/>
              <a:gd name="connsiteX7080" fmla="*/ 437674 w 6400800"/>
              <a:gd name="connsiteY7080" fmla="*/ 388144 h 514350"/>
              <a:gd name="connsiteX7081" fmla="*/ 437674 w 6400800"/>
              <a:gd name="connsiteY7081" fmla="*/ 390049 h 514350"/>
              <a:gd name="connsiteX7082" fmla="*/ 437674 w 6400800"/>
              <a:gd name="connsiteY7082" fmla="*/ 390049 h 514350"/>
              <a:gd name="connsiteX7083" fmla="*/ 448151 w 6400800"/>
              <a:gd name="connsiteY7083" fmla="*/ 362426 h 514350"/>
              <a:gd name="connsiteX7084" fmla="*/ 446246 w 6400800"/>
              <a:gd name="connsiteY7084" fmla="*/ 356711 h 514350"/>
              <a:gd name="connsiteX7085" fmla="*/ 449104 w 6400800"/>
              <a:gd name="connsiteY7085" fmla="*/ 347186 h 514350"/>
              <a:gd name="connsiteX7086" fmla="*/ 448151 w 6400800"/>
              <a:gd name="connsiteY7086" fmla="*/ 362426 h 514350"/>
              <a:gd name="connsiteX7087" fmla="*/ 436721 w 6400800"/>
              <a:gd name="connsiteY7087" fmla="*/ 227171 h 514350"/>
              <a:gd name="connsiteX7088" fmla="*/ 440531 w 6400800"/>
              <a:gd name="connsiteY7088" fmla="*/ 246221 h 514350"/>
              <a:gd name="connsiteX7089" fmla="*/ 434816 w 6400800"/>
              <a:gd name="connsiteY7089" fmla="*/ 234791 h 514350"/>
              <a:gd name="connsiteX7090" fmla="*/ 436721 w 6400800"/>
              <a:gd name="connsiteY7090" fmla="*/ 227171 h 514350"/>
              <a:gd name="connsiteX7091" fmla="*/ 428149 w 6400800"/>
              <a:gd name="connsiteY7091" fmla="*/ 280511 h 514350"/>
              <a:gd name="connsiteX7092" fmla="*/ 431959 w 6400800"/>
              <a:gd name="connsiteY7092" fmla="*/ 253841 h 514350"/>
              <a:gd name="connsiteX7093" fmla="*/ 432911 w 6400800"/>
              <a:gd name="connsiteY7093" fmla="*/ 258604 h 514350"/>
              <a:gd name="connsiteX7094" fmla="*/ 438626 w 6400800"/>
              <a:gd name="connsiteY7094" fmla="*/ 284321 h 514350"/>
              <a:gd name="connsiteX7095" fmla="*/ 439579 w 6400800"/>
              <a:gd name="connsiteY7095" fmla="*/ 290036 h 514350"/>
              <a:gd name="connsiteX7096" fmla="*/ 432911 w 6400800"/>
              <a:gd name="connsiteY7096" fmla="*/ 281464 h 514350"/>
              <a:gd name="connsiteX7097" fmla="*/ 439579 w 6400800"/>
              <a:gd name="connsiteY7097" fmla="*/ 295751 h 514350"/>
              <a:gd name="connsiteX7098" fmla="*/ 441484 w 6400800"/>
              <a:gd name="connsiteY7098" fmla="*/ 299561 h 514350"/>
              <a:gd name="connsiteX7099" fmla="*/ 443389 w 6400800"/>
              <a:gd name="connsiteY7099" fmla="*/ 312896 h 514350"/>
              <a:gd name="connsiteX7100" fmla="*/ 446246 w 6400800"/>
              <a:gd name="connsiteY7100" fmla="*/ 328136 h 514350"/>
              <a:gd name="connsiteX7101" fmla="*/ 447199 w 6400800"/>
              <a:gd name="connsiteY7101" fmla="*/ 335756 h 514350"/>
              <a:gd name="connsiteX7102" fmla="*/ 445294 w 6400800"/>
              <a:gd name="connsiteY7102" fmla="*/ 341471 h 514350"/>
              <a:gd name="connsiteX7103" fmla="*/ 442436 w 6400800"/>
              <a:gd name="connsiteY7103" fmla="*/ 349091 h 514350"/>
              <a:gd name="connsiteX7104" fmla="*/ 434816 w 6400800"/>
              <a:gd name="connsiteY7104" fmla="*/ 331946 h 514350"/>
              <a:gd name="connsiteX7105" fmla="*/ 434816 w 6400800"/>
              <a:gd name="connsiteY7105" fmla="*/ 317659 h 514350"/>
              <a:gd name="connsiteX7106" fmla="*/ 432911 w 6400800"/>
              <a:gd name="connsiteY7106" fmla="*/ 328136 h 514350"/>
              <a:gd name="connsiteX7107" fmla="*/ 423386 w 6400800"/>
              <a:gd name="connsiteY7107" fmla="*/ 303371 h 514350"/>
              <a:gd name="connsiteX7108" fmla="*/ 428149 w 6400800"/>
              <a:gd name="connsiteY7108" fmla="*/ 280511 h 514350"/>
              <a:gd name="connsiteX7109" fmla="*/ 418624 w 6400800"/>
              <a:gd name="connsiteY7109" fmla="*/ 345281 h 514350"/>
              <a:gd name="connsiteX7110" fmla="*/ 422434 w 6400800"/>
              <a:gd name="connsiteY7110" fmla="*/ 322421 h 514350"/>
              <a:gd name="connsiteX7111" fmla="*/ 427196 w 6400800"/>
              <a:gd name="connsiteY7111" fmla="*/ 339566 h 514350"/>
              <a:gd name="connsiteX7112" fmla="*/ 430054 w 6400800"/>
              <a:gd name="connsiteY7112" fmla="*/ 350996 h 514350"/>
              <a:gd name="connsiteX7113" fmla="*/ 428149 w 6400800"/>
              <a:gd name="connsiteY7113" fmla="*/ 362426 h 514350"/>
              <a:gd name="connsiteX7114" fmla="*/ 426244 w 6400800"/>
              <a:gd name="connsiteY7114" fmla="*/ 356711 h 514350"/>
              <a:gd name="connsiteX7115" fmla="*/ 420529 w 6400800"/>
              <a:gd name="connsiteY7115" fmla="*/ 344329 h 514350"/>
              <a:gd name="connsiteX7116" fmla="*/ 422434 w 6400800"/>
              <a:gd name="connsiteY7116" fmla="*/ 357664 h 514350"/>
              <a:gd name="connsiteX7117" fmla="*/ 424339 w 6400800"/>
              <a:gd name="connsiteY7117" fmla="*/ 372904 h 514350"/>
              <a:gd name="connsiteX7118" fmla="*/ 425291 w 6400800"/>
              <a:gd name="connsiteY7118" fmla="*/ 377666 h 514350"/>
              <a:gd name="connsiteX7119" fmla="*/ 424339 w 6400800"/>
              <a:gd name="connsiteY7119" fmla="*/ 375761 h 514350"/>
              <a:gd name="connsiteX7120" fmla="*/ 424339 w 6400800"/>
              <a:gd name="connsiteY7120" fmla="*/ 374809 h 514350"/>
              <a:gd name="connsiteX7121" fmla="*/ 418624 w 6400800"/>
              <a:gd name="connsiteY7121" fmla="*/ 351949 h 514350"/>
              <a:gd name="connsiteX7122" fmla="*/ 418624 w 6400800"/>
              <a:gd name="connsiteY7122" fmla="*/ 345281 h 514350"/>
              <a:gd name="connsiteX7123" fmla="*/ 406241 w 6400800"/>
              <a:gd name="connsiteY7123" fmla="*/ 261461 h 514350"/>
              <a:gd name="connsiteX7124" fmla="*/ 411956 w 6400800"/>
              <a:gd name="connsiteY7124" fmla="*/ 285274 h 514350"/>
              <a:gd name="connsiteX7125" fmla="*/ 407194 w 6400800"/>
              <a:gd name="connsiteY7125" fmla="*/ 310039 h 514350"/>
              <a:gd name="connsiteX7126" fmla="*/ 405289 w 6400800"/>
              <a:gd name="connsiteY7126" fmla="*/ 302419 h 514350"/>
              <a:gd name="connsiteX7127" fmla="*/ 406241 w 6400800"/>
              <a:gd name="connsiteY7127" fmla="*/ 261461 h 514350"/>
              <a:gd name="connsiteX7128" fmla="*/ 382429 w 6400800"/>
              <a:gd name="connsiteY7128" fmla="*/ 290036 h 514350"/>
              <a:gd name="connsiteX7129" fmla="*/ 381476 w 6400800"/>
              <a:gd name="connsiteY7129" fmla="*/ 293846 h 514350"/>
              <a:gd name="connsiteX7130" fmla="*/ 381476 w 6400800"/>
              <a:gd name="connsiteY7130" fmla="*/ 285274 h 514350"/>
              <a:gd name="connsiteX7131" fmla="*/ 382429 w 6400800"/>
              <a:gd name="connsiteY7131" fmla="*/ 290036 h 514350"/>
              <a:gd name="connsiteX7132" fmla="*/ 361474 w 6400800"/>
              <a:gd name="connsiteY7132" fmla="*/ 394811 h 514350"/>
              <a:gd name="connsiteX7133" fmla="*/ 361474 w 6400800"/>
              <a:gd name="connsiteY7133" fmla="*/ 404336 h 514350"/>
              <a:gd name="connsiteX7134" fmla="*/ 361474 w 6400800"/>
              <a:gd name="connsiteY7134" fmla="*/ 407194 h 514350"/>
              <a:gd name="connsiteX7135" fmla="*/ 354806 w 6400800"/>
              <a:gd name="connsiteY7135" fmla="*/ 383381 h 514350"/>
              <a:gd name="connsiteX7136" fmla="*/ 354806 w 6400800"/>
              <a:gd name="connsiteY7136" fmla="*/ 382429 h 514350"/>
              <a:gd name="connsiteX7137" fmla="*/ 352901 w 6400800"/>
              <a:gd name="connsiteY7137" fmla="*/ 373856 h 514350"/>
              <a:gd name="connsiteX7138" fmla="*/ 361474 w 6400800"/>
              <a:gd name="connsiteY7138" fmla="*/ 394811 h 514350"/>
              <a:gd name="connsiteX7139" fmla="*/ 347186 w 6400800"/>
              <a:gd name="connsiteY7139" fmla="*/ 307181 h 514350"/>
              <a:gd name="connsiteX7140" fmla="*/ 349091 w 6400800"/>
              <a:gd name="connsiteY7140" fmla="*/ 311944 h 514350"/>
              <a:gd name="connsiteX7141" fmla="*/ 347186 w 6400800"/>
              <a:gd name="connsiteY7141" fmla="*/ 309086 h 514350"/>
              <a:gd name="connsiteX7142" fmla="*/ 347186 w 6400800"/>
              <a:gd name="connsiteY7142" fmla="*/ 307181 h 514350"/>
              <a:gd name="connsiteX7143" fmla="*/ 347186 w 6400800"/>
              <a:gd name="connsiteY7143" fmla="*/ 429101 h 514350"/>
              <a:gd name="connsiteX7144" fmla="*/ 348139 w 6400800"/>
              <a:gd name="connsiteY7144" fmla="*/ 432911 h 514350"/>
              <a:gd name="connsiteX7145" fmla="*/ 346234 w 6400800"/>
              <a:gd name="connsiteY7145" fmla="*/ 432911 h 514350"/>
              <a:gd name="connsiteX7146" fmla="*/ 347186 w 6400800"/>
              <a:gd name="connsiteY7146" fmla="*/ 429101 h 514350"/>
              <a:gd name="connsiteX7147" fmla="*/ 310991 w 6400800"/>
              <a:gd name="connsiteY7147" fmla="*/ 439579 h 514350"/>
              <a:gd name="connsiteX7148" fmla="*/ 311944 w 6400800"/>
              <a:gd name="connsiteY7148" fmla="*/ 424339 h 514350"/>
              <a:gd name="connsiteX7149" fmla="*/ 317659 w 6400800"/>
              <a:gd name="connsiteY7149" fmla="*/ 438626 h 514350"/>
              <a:gd name="connsiteX7150" fmla="*/ 310991 w 6400800"/>
              <a:gd name="connsiteY7150" fmla="*/ 439579 h 514350"/>
              <a:gd name="connsiteX7151" fmla="*/ 302419 w 6400800"/>
              <a:gd name="connsiteY7151" fmla="*/ 230981 h 514350"/>
              <a:gd name="connsiteX7152" fmla="*/ 304324 w 6400800"/>
              <a:gd name="connsiteY7152" fmla="*/ 237649 h 514350"/>
              <a:gd name="connsiteX7153" fmla="*/ 307181 w 6400800"/>
              <a:gd name="connsiteY7153" fmla="*/ 252889 h 514350"/>
              <a:gd name="connsiteX7154" fmla="*/ 300514 w 6400800"/>
              <a:gd name="connsiteY7154" fmla="*/ 244316 h 514350"/>
              <a:gd name="connsiteX7155" fmla="*/ 302419 w 6400800"/>
              <a:gd name="connsiteY7155" fmla="*/ 230981 h 514350"/>
              <a:gd name="connsiteX7156" fmla="*/ 295751 w 6400800"/>
              <a:gd name="connsiteY7156" fmla="*/ 269081 h 514350"/>
              <a:gd name="connsiteX7157" fmla="*/ 297656 w 6400800"/>
              <a:gd name="connsiteY7157" fmla="*/ 262414 h 514350"/>
              <a:gd name="connsiteX7158" fmla="*/ 295751 w 6400800"/>
              <a:gd name="connsiteY7158" fmla="*/ 265271 h 514350"/>
              <a:gd name="connsiteX7159" fmla="*/ 297656 w 6400800"/>
              <a:gd name="connsiteY7159" fmla="*/ 251936 h 514350"/>
              <a:gd name="connsiteX7160" fmla="*/ 299561 w 6400800"/>
              <a:gd name="connsiteY7160" fmla="*/ 243364 h 514350"/>
              <a:gd name="connsiteX7161" fmla="*/ 301466 w 6400800"/>
              <a:gd name="connsiteY7161" fmla="*/ 247174 h 514350"/>
              <a:gd name="connsiteX7162" fmla="*/ 310039 w 6400800"/>
              <a:gd name="connsiteY7162" fmla="*/ 270986 h 514350"/>
              <a:gd name="connsiteX7163" fmla="*/ 319564 w 6400800"/>
              <a:gd name="connsiteY7163" fmla="*/ 312896 h 514350"/>
              <a:gd name="connsiteX7164" fmla="*/ 330041 w 6400800"/>
              <a:gd name="connsiteY7164" fmla="*/ 358616 h 514350"/>
              <a:gd name="connsiteX7165" fmla="*/ 330041 w 6400800"/>
              <a:gd name="connsiteY7165" fmla="*/ 362426 h 514350"/>
              <a:gd name="connsiteX7166" fmla="*/ 327184 w 6400800"/>
              <a:gd name="connsiteY7166" fmla="*/ 404336 h 514350"/>
              <a:gd name="connsiteX7167" fmla="*/ 327184 w 6400800"/>
              <a:gd name="connsiteY7167" fmla="*/ 404336 h 514350"/>
              <a:gd name="connsiteX7168" fmla="*/ 321469 w 6400800"/>
              <a:gd name="connsiteY7168" fmla="*/ 392906 h 514350"/>
              <a:gd name="connsiteX7169" fmla="*/ 310991 w 6400800"/>
              <a:gd name="connsiteY7169" fmla="*/ 362426 h 514350"/>
              <a:gd name="connsiteX7170" fmla="*/ 296704 w 6400800"/>
              <a:gd name="connsiteY7170" fmla="*/ 318611 h 514350"/>
              <a:gd name="connsiteX7171" fmla="*/ 291941 w 6400800"/>
              <a:gd name="connsiteY7171" fmla="*/ 302419 h 514350"/>
              <a:gd name="connsiteX7172" fmla="*/ 295751 w 6400800"/>
              <a:gd name="connsiteY7172" fmla="*/ 269081 h 514350"/>
              <a:gd name="connsiteX7173" fmla="*/ 283369 w 6400800"/>
              <a:gd name="connsiteY7173" fmla="*/ 378619 h 514350"/>
              <a:gd name="connsiteX7174" fmla="*/ 284321 w 6400800"/>
              <a:gd name="connsiteY7174" fmla="*/ 365284 h 514350"/>
              <a:gd name="connsiteX7175" fmla="*/ 285274 w 6400800"/>
              <a:gd name="connsiteY7175" fmla="*/ 363379 h 514350"/>
              <a:gd name="connsiteX7176" fmla="*/ 295751 w 6400800"/>
              <a:gd name="connsiteY7176" fmla="*/ 387191 h 514350"/>
              <a:gd name="connsiteX7177" fmla="*/ 302419 w 6400800"/>
              <a:gd name="connsiteY7177" fmla="*/ 400526 h 514350"/>
              <a:gd name="connsiteX7178" fmla="*/ 303371 w 6400800"/>
              <a:gd name="connsiteY7178" fmla="*/ 404336 h 514350"/>
              <a:gd name="connsiteX7179" fmla="*/ 301466 w 6400800"/>
              <a:gd name="connsiteY7179" fmla="*/ 412909 h 514350"/>
              <a:gd name="connsiteX7180" fmla="*/ 295751 w 6400800"/>
              <a:gd name="connsiteY7180" fmla="*/ 442436 h 514350"/>
              <a:gd name="connsiteX7181" fmla="*/ 283369 w 6400800"/>
              <a:gd name="connsiteY7181" fmla="*/ 444341 h 514350"/>
              <a:gd name="connsiteX7182" fmla="*/ 281464 w 6400800"/>
              <a:gd name="connsiteY7182" fmla="*/ 435769 h 514350"/>
              <a:gd name="connsiteX7183" fmla="*/ 281464 w 6400800"/>
              <a:gd name="connsiteY7183" fmla="*/ 407194 h 514350"/>
              <a:gd name="connsiteX7184" fmla="*/ 283369 w 6400800"/>
              <a:gd name="connsiteY7184" fmla="*/ 378619 h 514350"/>
              <a:gd name="connsiteX7185" fmla="*/ 237649 w 6400800"/>
              <a:gd name="connsiteY7185" fmla="*/ 415766 h 514350"/>
              <a:gd name="connsiteX7186" fmla="*/ 228124 w 6400800"/>
              <a:gd name="connsiteY7186" fmla="*/ 395764 h 514350"/>
              <a:gd name="connsiteX7187" fmla="*/ 229076 w 6400800"/>
              <a:gd name="connsiteY7187" fmla="*/ 383381 h 514350"/>
              <a:gd name="connsiteX7188" fmla="*/ 239554 w 6400800"/>
              <a:gd name="connsiteY7188" fmla="*/ 406241 h 514350"/>
              <a:gd name="connsiteX7189" fmla="*/ 237649 w 6400800"/>
              <a:gd name="connsiteY7189" fmla="*/ 415766 h 514350"/>
              <a:gd name="connsiteX7190" fmla="*/ 247174 w 6400800"/>
              <a:gd name="connsiteY7190" fmla="*/ 431006 h 514350"/>
              <a:gd name="connsiteX7191" fmla="*/ 248126 w 6400800"/>
              <a:gd name="connsiteY7191" fmla="*/ 425291 h 514350"/>
              <a:gd name="connsiteX7192" fmla="*/ 248126 w 6400800"/>
              <a:gd name="connsiteY7192" fmla="*/ 425291 h 514350"/>
              <a:gd name="connsiteX7193" fmla="*/ 247174 w 6400800"/>
              <a:gd name="connsiteY7193" fmla="*/ 431006 h 514350"/>
              <a:gd name="connsiteX7194" fmla="*/ 264319 w 6400800"/>
              <a:gd name="connsiteY7194" fmla="*/ 204311 h 514350"/>
              <a:gd name="connsiteX7195" fmla="*/ 270986 w 6400800"/>
              <a:gd name="connsiteY7195" fmla="*/ 185261 h 514350"/>
              <a:gd name="connsiteX7196" fmla="*/ 267176 w 6400800"/>
              <a:gd name="connsiteY7196" fmla="*/ 214789 h 514350"/>
              <a:gd name="connsiteX7197" fmla="*/ 266224 w 6400800"/>
              <a:gd name="connsiteY7197" fmla="*/ 210026 h 514350"/>
              <a:gd name="connsiteX7198" fmla="*/ 264319 w 6400800"/>
              <a:gd name="connsiteY7198" fmla="*/ 204311 h 514350"/>
              <a:gd name="connsiteX7199" fmla="*/ 264319 w 6400800"/>
              <a:gd name="connsiteY7199" fmla="*/ 204311 h 514350"/>
              <a:gd name="connsiteX7200" fmla="*/ 254794 w 6400800"/>
              <a:gd name="connsiteY7200" fmla="*/ 235744 h 514350"/>
              <a:gd name="connsiteX7201" fmla="*/ 258604 w 6400800"/>
              <a:gd name="connsiteY7201" fmla="*/ 220504 h 514350"/>
              <a:gd name="connsiteX7202" fmla="*/ 261461 w 6400800"/>
              <a:gd name="connsiteY7202" fmla="*/ 242411 h 514350"/>
              <a:gd name="connsiteX7203" fmla="*/ 262414 w 6400800"/>
              <a:gd name="connsiteY7203" fmla="*/ 245269 h 514350"/>
              <a:gd name="connsiteX7204" fmla="*/ 260509 w 6400800"/>
              <a:gd name="connsiteY7204" fmla="*/ 270034 h 514350"/>
              <a:gd name="connsiteX7205" fmla="*/ 257651 w 6400800"/>
              <a:gd name="connsiteY7205" fmla="*/ 264319 h 514350"/>
              <a:gd name="connsiteX7206" fmla="*/ 250984 w 6400800"/>
              <a:gd name="connsiteY7206" fmla="*/ 249079 h 514350"/>
              <a:gd name="connsiteX7207" fmla="*/ 254794 w 6400800"/>
              <a:gd name="connsiteY7207" fmla="*/ 235744 h 514350"/>
              <a:gd name="connsiteX7208" fmla="*/ 245269 w 6400800"/>
              <a:gd name="connsiteY7208" fmla="*/ 276701 h 514350"/>
              <a:gd name="connsiteX7209" fmla="*/ 249079 w 6400800"/>
              <a:gd name="connsiteY7209" fmla="*/ 260509 h 514350"/>
              <a:gd name="connsiteX7210" fmla="*/ 250984 w 6400800"/>
              <a:gd name="connsiteY7210" fmla="*/ 268129 h 514350"/>
              <a:gd name="connsiteX7211" fmla="*/ 258604 w 6400800"/>
              <a:gd name="connsiteY7211" fmla="*/ 292894 h 514350"/>
              <a:gd name="connsiteX7212" fmla="*/ 259556 w 6400800"/>
              <a:gd name="connsiteY7212" fmla="*/ 294799 h 514350"/>
              <a:gd name="connsiteX7213" fmla="*/ 259556 w 6400800"/>
              <a:gd name="connsiteY7213" fmla="*/ 297656 h 514350"/>
              <a:gd name="connsiteX7214" fmla="*/ 257651 w 6400800"/>
              <a:gd name="connsiteY7214" fmla="*/ 333851 h 514350"/>
              <a:gd name="connsiteX7215" fmla="*/ 250984 w 6400800"/>
              <a:gd name="connsiteY7215" fmla="*/ 309086 h 514350"/>
              <a:gd name="connsiteX7216" fmla="*/ 253841 w 6400800"/>
              <a:gd name="connsiteY7216" fmla="*/ 301466 h 514350"/>
              <a:gd name="connsiteX7217" fmla="*/ 250984 w 6400800"/>
              <a:gd name="connsiteY7217" fmla="*/ 307181 h 514350"/>
              <a:gd name="connsiteX7218" fmla="*/ 244316 w 6400800"/>
              <a:gd name="connsiteY7218" fmla="*/ 284321 h 514350"/>
              <a:gd name="connsiteX7219" fmla="*/ 245269 w 6400800"/>
              <a:gd name="connsiteY7219" fmla="*/ 276701 h 514350"/>
              <a:gd name="connsiteX7220" fmla="*/ 236696 w 6400800"/>
              <a:gd name="connsiteY7220" fmla="*/ 325279 h 514350"/>
              <a:gd name="connsiteX7221" fmla="*/ 237649 w 6400800"/>
              <a:gd name="connsiteY7221" fmla="*/ 322421 h 514350"/>
              <a:gd name="connsiteX7222" fmla="*/ 238601 w 6400800"/>
              <a:gd name="connsiteY7222" fmla="*/ 329089 h 514350"/>
              <a:gd name="connsiteX7223" fmla="*/ 235744 w 6400800"/>
              <a:gd name="connsiteY7223" fmla="*/ 335756 h 514350"/>
              <a:gd name="connsiteX7224" fmla="*/ 236696 w 6400800"/>
              <a:gd name="connsiteY7224" fmla="*/ 325279 h 514350"/>
              <a:gd name="connsiteX7225" fmla="*/ 234791 w 6400800"/>
              <a:gd name="connsiteY7225" fmla="*/ 353854 h 514350"/>
              <a:gd name="connsiteX7226" fmla="*/ 240506 w 6400800"/>
              <a:gd name="connsiteY7226" fmla="*/ 337661 h 514350"/>
              <a:gd name="connsiteX7227" fmla="*/ 241459 w 6400800"/>
              <a:gd name="connsiteY7227" fmla="*/ 342424 h 514350"/>
              <a:gd name="connsiteX7228" fmla="*/ 248126 w 6400800"/>
              <a:gd name="connsiteY7228" fmla="*/ 372904 h 514350"/>
              <a:gd name="connsiteX7229" fmla="*/ 247174 w 6400800"/>
              <a:gd name="connsiteY7229" fmla="*/ 378619 h 514350"/>
              <a:gd name="connsiteX7230" fmla="*/ 242411 w 6400800"/>
              <a:gd name="connsiteY7230" fmla="*/ 369094 h 514350"/>
              <a:gd name="connsiteX7231" fmla="*/ 234791 w 6400800"/>
              <a:gd name="connsiteY7231" fmla="*/ 353854 h 514350"/>
              <a:gd name="connsiteX7232" fmla="*/ 234791 w 6400800"/>
              <a:gd name="connsiteY7232" fmla="*/ 353854 h 514350"/>
              <a:gd name="connsiteX7233" fmla="*/ 222409 w 6400800"/>
              <a:gd name="connsiteY7233" fmla="*/ 297656 h 514350"/>
              <a:gd name="connsiteX7234" fmla="*/ 227171 w 6400800"/>
              <a:gd name="connsiteY7234" fmla="*/ 278606 h 514350"/>
              <a:gd name="connsiteX7235" fmla="*/ 228124 w 6400800"/>
              <a:gd name="connsiteY7235" fmla="*/ 284321 h 514350"/>
              <a:gd name="connsiteX7236" fmla="*/ 230029 w 6400800"/>
              <a:gd name="connsiteY7236" fmla="*/ 290989 h 514350"/>
              <a:gd name="connsiteX7237" fmla="*/ 222409 w 6400800"/>
              <a:gd name="connsiteY7237" fmla="*/ 324326 h 514350"/>
              <a:gd name="connsiteX7238" fmla="*/ 221456 w 6400800"/>
              <a:gd name="connsiteY7238" fmla="*/ 330041 h 514350"/>
              <a:gd name="connsiteX7239" fmla="*/ 220504 w 6400800"/>
              <a:gd name="connsiteY7239" fmla="*/ 329089 h 514350"/>
              <a:gd name="connsiteX7240" fmla="*/ 218599 w 6400800"/>
              <a:gd name="connsiteY7240" fmla="*/ 312896 h 514350"/>
              <a:gd name="connsiteX7241" fmla="*/ 222409 w 6400800"/>
              <a:gd name="connsiteY7241" fmla="*/ 297656 h 514350"/>
              <a:gd name="connsiteX7242" fmla="*/ 169069 w 6400800"/>
              <a:gd name="connsiteY7242" fmla="*/ 411956 h 514350"/>
              <a:gd name="connsiteX7243" fmla="*/ 169069 w 6400800"/>
              <a:gd name="connsiteY7243" fmla="*/ 412909 h 514350"/>
              <a:gd name="connsiteX7244" fmla="*/ 165259 w 6400800"/>
              <a:gd name="connsiteY7244" fmla="*/ 396716 h 514350"/>
              <a:gd name="connsiteX7245" fmla="*/ 164306 w 6400800"/>
              <a:gd name="connsiteY7245" fmla="*/ 375761 h 514350"/>
              <a:gd name="connsiteX7246" fmla="*/ 161449 w 6400800"/>
              <a:gd name="connsiteY7246" fmla="*/ 345281 h 514350"/>
              <a:gd name="connsiteX7247" fmla="*/ 158591 w 6400800"/>
              <a:gd name="connsiteY7247" fmla="*/ 321469 h 514350"/>
              <a:gd name="connsiteX7248" fmla="*/ 159544 w 6400800"/>
              <a:gd name="connsiteY7248" fmla="*/ 323374 h 514350"/>
              <a:gd name="connsiteX7249" fmla="*/ 162401 w 6400800"/>
              <a:gd name="connsiteY7249" fmla="*/ 328136 h 514350"/>
              <a:gd name="connsiteX7250" fmla="*/ 167164 w 6400800"/>
              <a:gd name="connsiteY7250" fmla="*/ 376714 h 514350"/>
              <a:gd name="connsiteX7251" fmla="*/ 170021 w 6400800"/>
              <a:gd name="connsiteY7251" fmla="*/ 402431 h 514350"/>
              <a:gd name="connsiteX7252" fmla="*/ 169069 w 6400800"/>
              <a:gd name="connsiteY7252" fmla="*/ 411956 h 514350"/>
              <a:gd name="connsiteX7253" fmla="*/ 209074 w 6400800"/>
              <a:gd name="connsiteY7253" fmla="*/ 350044 h 514350"/>
              <a:gd name="connsiteX7254" fmla="*/ 209074 w 6400800"/>
              <a:gd name="connsiteY7254" fmla="*/ 359569 h 514350"/>
              <a:gd name="connsiteX7255" fmla="*/ 207169 w 6400800"/>
              <a:gd name="connsiteY7255" fmla="*/ 356711 h 514350"/>
              <a:gd name="connsiteX7256" fmla="*/ 209074 w 6400800"/>
              <a:gd name="connsiteY7256" fmla="*/ 350044 h 514350"/>
              <a:gd name="connsiteX7257" fmla="*/ 170974 w 6400800"/>
              <a:gd name="connsiteY7257" fmla="*/ 259556 h 514350"/>
              <a:gd name="connsiteX7258" fmla="*/ 178594 w 6400800"/>
              <a:gd name="connsiteY7258" fmla="*/ 274796 h 514350"/>
              <a:gd name="connsiteX7259" fmla="*/ 187166 w 6400800"/>
              <a:gd name="connsiteY7259" fmla="*/ 291941 h 514350"/>
              <a:gd name="connsiteX7260" fmla="*/ 205264 w 6400800"/>
              <a:gd name="connsiteY7260" fmla="*/ 330041 h 514350"/>
              <a:gd name="connsiteX7261" fmla="*/ 200501 w 6400800"/>
              <a:gd name="connsiteY7261" fmla="*/ 343376 h 514350"/>
              <a:gd name="connsiteX7262" fmla="*/ 199549 w 6400800"/>
              <a:gd name="connsiteY7262" fmla="*/ 342424 h 514350"/>
              <a:gd name="connsiteX7263" fmla="*/ 180499 w 6400800"/>
              <a:gd name="connsiteY7263" fmla="*/ 310039 h 514350"/>
              <a:gd name="connsiteX7264" fmla="*/ 176689 w 6400800"/>
              <a:gd name="connsiteY7264" fmla="*/ 296704 h 514350"/>
              <a:gd name="connsiteX7265" fmla="*/ 176689 w 6400800"/>
              <a:gd name="connsiteY7265" fmla="*/ 305276 h 514350"/>
              <a:gd name="connsiteX7266" fmla="*/ 172879 w 6400800"/>
              <a:gd name="connsiteY7266" fmla="*/ 299561 h 514350"/>
              <a:gd name="connsiteX7267" fmla="*/ 171926 w 6400800"/>
              <a:gd name="connsiteY7267" fmla="*/ 298609 h 514350"/>
              <a:gd name="connsiteX7268" fmla="*/ 168116 w 6400800"/>
              <a:gd name="connsiteY7268" fmla="*/ 279559 h 514350"/>
              <a:gd name="connsiteX7269" fmla="*/ 158591 w 6400800"/>
              <a:gd name="connsiteY7269" fmla="*/ 235744 h 514350"/>
              <a:gd name="connsiteX7270" fmla="*/ 170974 w 6400800"/>
              <a:gd name="connsiteY7270" fmla="*/ 259556 h 514350"/>
              <a:gd name="connsiteX7271" fmla="*/ 161449 w 6400800"/>
              <a:gd name="connsiteY7271" fmla="*/ 307181 h 514350"/>
              <a:gd name="connsiteX7272" fmla="*/ 156686 w 6400800"/>
              <a:gd name="connsiteY7272" fmla="*/ 301466 h 514350"/>
              <a:gd name="connsiteX7273" fmla="*/ 155734 w 6400800"/>
              <a:gd name="connsiteY7273" fmla="*/ 297656 h 514350"/>
              <a:gd name="connsiteX7274" fmla="*/ 161449 w 6400800"/>
              <a:gd name="connsiteY7274" fmla="*/ 307181 h 514350"/>
              <a:gd name="connsiteX7275" fmla="*/ 130969 w 6400800"/>
              <a:gd name="connsiteY7275" fmla="*/ 280511 h 514350"/>
              <a:gd name="connsiteX7276" fmla="*/ 133826 w 6400800"/>
              <a:gd name="connsiteY7276" fmla="*/ 284321 h 514350"/>
              <a:gd name="connsiteX7277" fmla="*/ 145256 w 6400800"/>
              <a:gd name="connsiteY7277" fmla="*/ 301466 h 514350"/>
              <a:gd name="connsiteX7278" fmla="*/ 150971 w 6400800"/>
              <a:gd name="connsiteY7278" fmla="*/ 310039 h 514350"/>
              <a:gd name="connsiteX7279" fmla="*/ 150019 w 6400800"/>
              <a:gd name="connsiteY7279" fmla="*/ 341471 h 514350"/>
              <a:gd name="connsiteX7280" fmla="*/ 149066 w 6400800"/>
              <a:gd name="connsiteY7280" fmla="*/ 339566 h 514350"/>
              <a:gd name="connsiteX7281" fmla="*/ 145256 w 6400800"/>
              <a:gd name="connsiteY7281" fmla="*/ 328136 h 514350"/>
              <a:gd name="connsiteX7282" fmla="*/ 140494 w 6400800"/>
              <a:gd name="connsiteY7282" fmla="*/ 317659 h 514350"/>
              <a:gd name="connsiteX7283" fmla="*/ 132874 w 6400800"/>
              <a:gd name="connsiteY7283" fmla="*/ 301466 h 514350"/>
              <a:gd name="connsiteX7284" fmla="*/ 127159 w 6400800"/>
              <a:gd name="connsiteY7284" fmla="*/ 290989 h 514350"/>
              <a:gd name="connsiteX7285" fmla="*/ 130969 w 6400800"/>
              <a:gd name="connsiteY7285" fmla="*/ 280511 h 514350"/>
              <a:gd name="connsiteX7286" fmla="*/ 121444 w 6400800"/>
              <a:gd name="connsiteY7286" fmla="*/ 318611 h 514350"/>
              <a:gd name="connsiteX7287" fmla="*/ 127159 w 6400800"/>
              <a:gd name="connsiteY7287" fmla="*/ 294799 h 514350"/>
              <a:gd name="connsiteX7288" fmla="*/ 127159 w 6400800"/>
              <a:gd name="connsiteY7288" fmla="*/ 293846 h 514350"/>
              <a:gd name="connsiteX7289" fmla="*/ 129064 w 6400800"/>
              <a:gd name="connsiteY7289" fmla="*/ 303371 h 514350"/>
              <a:gd name="connsiteX7290" fmla="*/ 133826 w 6400800"/>
              <a:gd name="connsiteY7290" fmla="*/ 320516 h 514350"/>
              <a:gd name="connsiteX7291" fmla="*/ 138589 w 6400800"/>
              <a:gd name="connsiteY7291" fmla="*/ 342424 h 514350"/>
              <a:gd name="connsiteX7292" fmla="*/ 143351 w 6400800"/>
              <a:gd name="connsiteY7292" fmla="*/ 369094 h 514350"/>
              <a:gd name="connsiteX7293" fmla="*/ 148114 w 6400800"/>
              <a:gd name="connsiteY7293" fmla="*/ 398621 h 514350"/>
              <a:gd name="connsiteX7294" fmla="*/ 149066 w 6400800"/>
              <a:gd name="connsiteY7294" fmla="*/ 403384 h 514350"/>
              <a:gd name="connsiteX7295" fmla="*/ 149066 w 6400800"/>
              <a:gd name="connsiteY7295" fmla="*/ 411004 h 514350"/>
              <a:gd name="connsiteX7296" fmla="*/ 149066 w 6400800"/>
              <a:gd name="connsiteY7296" fmla="*/ 416719 h 514350"/>
              <a:gd name="connsiteX7297" fmla="*/ 138589 w 6400800"/>
              <a:gd name="connsiteY7297" fmla="*/ 388144 h 514350"/>
              <a:gd name="connsiteX7298" fmla="*/ 129064 w 6400800"/>
              <a:gd name="connsiteY7298" fmla="*/ 363379 h 514350"/>
              <a:gd name="connsiteX7299" fmla="*/ 131921 w 6400800"/>
              <a:gd name="connsiteY7299" fmla="*/ 358616 h 514350"/>
              <a:gd name="connsiteX7300" fmla="*/ 129064 w 6400800"/>
              <a:gd name="connsiteY7300" fmla="*/ 361474 h 514350"/>
              <a:gd name="connsiteX7301" fmla="*/ 124301 w 6400800"/>
              <a:gd name="connsiteY7301" fmla="*/ 350044 h 514350"/>
              <a:gd name="connsiteX7302" fmla="*/ 125254 w 6400800"/>
              <a:gd name="connsiteY7302" fmla="*/ 344329 h 514350"/>
              <a:gd name="connsiteX7303" fmla="*/ 129064 w 6400800"/>
              <a:gd name="connsiteY7303" fmla="*/ 328136 h 514350"/>
              <a:gd name="connsiteX7304" fmla="*/ 121444 w 6400800"/>
              <a:gd name="connsiteY7304" fmla="*/ 343376 h 514350"/>
              <a:gd name="connsiteX7305" fmla="*/ 121444 w 6400800"/>
              <a:gd name="connsiteY7305" fmla="*/ 343376 h 514350"/>
              <a:gd name="connsiteX7306" fmla="*/ 120491 w 6400800"/>
              <a:gd name="connsiteY7306" fmla="*/ 341471 h 514350"/>
              <a:gd name="connsiteX7307" fmla="*/ 117634 w 6400800"/>
              <a:gd name="connsiteY7307" fmla="*/ 334804 h 514350"/>
              <a:gd name="connsiteX7308" fmla="*/ 121444 w 6400800"/>
              <a:gd name="connsiteY7308" fmla="*/ 318611 h 514350"/>
              <a:gd name="connsiteX7309" fmla="*/ 116681 w 6400800"/>
              <a:gd name="connsiteY7309" fmla="*/ 393859 h 514350"/>
              <a:gd name="connsiteX7310" fmla="*/ 127159 w 6400800"/>
              <a:gd name="connsiteY7310" fmla="*/ 419576 h 514350"/>
              <a:gd name="connsiteX7311" fmla="*/ 113824 w 6400800"/>
              <a:gd name="connsiteY7311" fmla="*/ 414814 h 514350"/>
              <a:gd name="connsiteX7312" fmla="*/ 116681 w 6400800"/>
              <a:gd name="connsiteY7312" fmla="*/ 393859 h 514350"/>
              <a:gd name="connsiteX7313" fmla="*/ 91916 w 6400800"/>
              <a:gd name="connsiteY7313" fmla="*/ 341471 h 514350"/>
              <a:gd name="connsiteX7314" fmla="*/ 92869 w 6400800"/>
              <a:gd name="connsiteY7314" fmla="*/ 335756 h 514350"/>
              <a:gd name="connsiteX7315" fmla="*/ 94774 w 6400800"/>
              <a:gd name="connsiteY7315" fmla="*/ 340519 h 514350"/>
              <a:gd name="connsiteX7316" fmla="*/ 102394 w 6400800"/>
              <a:gd name="connsiteY7316" fmla="*/ 358616 h 514350"/>
              <a:gd name="connsiteX7317" fmla="*/ 96679 w 6400800"/>
              <a:gd name="connsiteY7317" fmla="*/ 384334 h 514350"/>
              <a:gd name="connsiteX7318" fmla="*/ 94774 w 6400800"/>
              <a:gd name="connsiteY7318" fmla="*/ 399574 h 514350"/>
              <a:gd name="connsiteX7319" fmla="*/ 93821 w 6400800"/>
              <a:gd name="connsiteY7319" fmla="*/ 400526 h 514350"/>
              <a:gd name="connsiteX7320" fmla="*/ 90964 w 6400800"/>
              <a:gd name="connsiteY7320" fmla="*/ 404336 h 514350"/>
              <a:gd name="connsiteX7321" fmla="*/ 88106 w 6400800"/>
              <a:gd name="connsiteY7321" fmla="*/ 382429 h 514350"/>
              <a:gd name="connsiteX7322" fmla="*/ 85249 w 6400800"/>
              <a:gd name="connsiteY7322" fmla="*/ 365284 h 514350"/>
              <a:gd name="connsiteX7323" fmla="*/ 91916 w 6400800"/>
              <a:gd name="connsiteY7323" fmla="*/ 341471 h 514350"/>
              <a:gd name="connsiteX7324" fmla="*/ 72866 w 6400800"/>
              <a:gd name="connsiteY7324" fmla="*/ 407194 h 514350"/>
              <a:gd name="connsiteX7325" fmla="*/ 72866 w 6400800"/>
              <a:gd name="connsiteY7325" fmla="*/ 409099 h 514350"/>
              <a:gd name="connsiteX7326" fmla="*/ 71914 w 6400800"/>
              <a:gd name="connsiteY7326" fmla="*/ 409099 h 514350"/>
              <a:gd name="connsiteX7327" fmla="*/ 72866 w 6400800"/>
              <a:gd name="connsiteY7327" fmla="*/ 407194 h 514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 ang="0">
                <a:pos x="connsiteX2950" y="connsiteY2950"/>
              </a:cxn>
              <a:cxn ang="0">
                <a:pos x="connsiteX2951" y="connsiteY2951"/>
              </a:cxn>
              <a:cxn ang="0">
                <a:pos x="connsiteX2952" y="connsiteY2952"/>
              </a:cxn>
              <a:cxn ang="0">
                <a:pos x="connsiteX2953" y="connsiteY2953"/>
              </a:cxn>
              <a:cxn ang="0">
                <a:pos x="connsiteX2954" y="connsiteY2954"/>
              </a:cxn>
              <a:cxn ang="0">
                <a:pos x="connsiteX2955" y="connsiteY2955"/>
              </a:cxn>
              <a:cxn ang="0">
                <a:pos x="connsiteX2956" y="connsiteY2956"/>
              </a:cxn>
              <a:cxn ang="0">
                <a:pos x="connsiteX2957" y="connsiteY2957"/>
              </a:cxn>
              <a:cxn ang="0">
                <a:pos x="connsiteX2958" y="connsiteY2958"/>
              </a:cxn>
              <a:cxn ang="0">
                <a:pos x="connsiteX2959" y="connsiteY2959"/>
              </a:cxn>
              <a:cxn ang="0">
                <a:pos x="connsiteX2960" y="connsiteY2960"/>
              </a:cxn>
              <a:cxn ang="0">
                <a:pos x="connsiteX2961" y="connsiteY2961"/>
              </a:cxn>
              <a:cxn ang="0">
                <a:pos x="connsiteX2962" y="connsiteY2962"/>
              </a:cxn>
              <a:cxn ang="0">
                <a:pos x="connsiteX2963" y="connsiteY2963"/>
              </a:cxn>
              <a:cxn ang="0">
                <a:pos x="connsiteX2964" y="connsiteY2964"/>
              </a:cxn>
              <a:cxn ang="0">
                <a:pos x="connsiteX2965" y="connsiteY2965"/>
              </a:cxn>
              <a:cxn ang="0">
                <a:pos x="connsiteX2966" y="connsiteY2966"/>
              </a:cxn>
              <a:cxn ang="0">
                <a:pos x="connsiteX2967" y="connsiteY2967"/>
              </a:cxn>
              <a:cxn ang="0">
                <a:pos x="connsiteX2968" y="connsiteY2968"/>
              </a:cxn>
              <a:cxn ang="0">
                <a:pos x="connsiteX2969" y="connsiteY2969"/>
              </a:cxn>
              <a:cxn ang="0">
                <a:pos x="connsiteX2970" y="connsiteY2970"/>
              </a:cxn>
              <a:cxn ang="0">
                <a:pos x="connsiteX2971" y="connsiteY2971"/>
              </a:cxn>
              <a:cxn ang="0">
                <a:pos x="connsiteX2972" y="connsiteY2972"/>
              </a:cxn>
              <a:cxn ang="0">
                <a:pos x="connsiteX2973" y="connsiteY2973"/>
              </a:cxn>
              <a:cxn ang="0">
                <a:pos x="connsiteX2974" y="connsiteY2974"/>
              </a:cxn>
              <a:cxn ang="0">
                <a:pos x="connsiteX2975" y="connsiteY2975"/>
              </a:cxn>
              <a:cxn ang="0">
                <a:pos x="connsiteX2976" y="connsiteY2976"/>
              </a:cxn>
              <a:cxn ang="0">
                <a:pos x="connsiteX2977" y="connsiteY2977"/>
              </a:cxn>
              <a:cxn ang="0">
                <a:pos x="connsiteX2978" y="connsiteY2978"/>
              </a:cxn>
              <a:cxn ang="0">
                <a:pos x="connsiteX2979" y="connsiteY2979"/>
              </a:cxn>
              <a:cxn ang="0">
                <a:pos x="connsiteX2980" y="connsiteY2980"/>
              </a:cxn>
              <a:cxn ang="0">
                <a:pos x="connsiteX2981" y="connsiteY2981"/>
              </a:cxn>
              <a:cxn ang="0">
                <a:pos x="connsiteX2982" y="connsiteY2982"/>
              </a:cxn>
              <a:cxn ang="0">
                <a:pos x="connsiteX2983" y="connsiteY2983"/>
              </a:cxn>
              <a:cxn ang="0">
                <a:pos x="connsiteX2984" y="connsiteY2984"/>
              </a:cxn>
              <a:cxn ang="0">
                <a:pos x="connsiteX2985" y="connsiteY2985"/>
              </a:cxn>
              <a:cxn ang="0">
                <a:pos x="connsiteX2986" y="connsiteY2986"/>
              </a:cxn>
              <a:cxn ang="0">
                <a:pos x="connsiteX2987" y="connsiteY2987"/>
              </a:cxn>
              <a:cxn ang="0">
                <a:pos x="connsiteX2988" y="connsiteY2988"/>
              </a:cxn>
              <a:cxn ang="0">
                <a:pos x="connsiteX2989" y="connsiteY2989"/>
              </a:cxn>
              <a:cxn ang="0">
                <a:pos x="connsiteX2990" y="connsiteY2990"/>
              </a:cxn>
              <a:cxn ang="0">
                <a:pos x="connsiteX2991" y="connsiteY2991"/>
              </a:cxn>
              <a:cxn ang="0">
                <a:pos x="connsiteX2992" y="connsiteY2992"/>
              </a:cxn>
              <a:cxn ang="0">
                <a:pos x="connsiteX2993" y="connsiteY2993"/>
              </a:cxn>
              <a:cxn ang="0">
                <a:pos x="connsiteX2994" y="connsiteY2994"/>
              </a:cxn>
              <a:cxn ang="0">
                <a:pos x="connsiteX2995" y="connsiteY2995"/>
              </a:cxn>
              <a:cxn ang="0">
                <a:pos x="connsiteX2996" y="connsiteY2996"/>
              </a:cxn>
              <a:cxn ang="0">
                <a:pos x="connsiteX2997" y="connsiteY2997"/>
              </a:cxn>
              <a:cxn ang="0">
                <a:pos x="connsiteX2998" y="connsiteY2998"/>
              </a:cxn>
              <a:cxn ang="0">
                <a:pos x="connsiteX2999" y="connsiteY2999"/>
              </a:cxn>
              <a:cxn ang="0">
                <a:pos x="connsiteX3000" y="connsiteY3000"/>
              </a:cxn>
              <a:cxn ang="0">
                <a:pos x="connsiteX3001" y="connsiteY3001"/>
              </a:cxn>
              <a:cxn ang="0">
                <a:pos x="connsiteX3002" y="connsiteY3002"/>
              </a:cxn>
              <a:cxn ang="0">
                <a:pos x="connsiteX3003" y="connsiteY3003"/>
              </a:cxn>
              <a:cxn ang="0">
                <a:pos x="connsiteX3004" y="connsiteY3004"/>
              </a:cxn>
              <a:cxn ang="0">
                <a:pos x="connsiteX3005" y="connsiteY3005"/>
              </a:cxn>
              <a:cxn ang="0">
                <a:pos x="connsiteX3006" y="connsiteY3006"/>
              </a:cxn>
              <a:cxn ang="0">
                <a:pos x="connsiteX3007" y="connsiteY3007"/>
              </a:cxn>
              <a:cxn ang="0">
                <a:pos x="connsiteX3008" y="connsiteY3008"/>
              </a:cxn>
              <a:cxn ang="0">
                <a:pos x="connsiteX3009" y="connsiteY3009"/>
              </a:cxn>
              <a:cxn ang="0">
                <a:pos x="connsiteX3010" y="connsiteY3010"/>
              </a:cxn>
              <a:cxn ang="0">
                <a:pos x="connsiteX3011" y="connsiteY3011"/>
              </a:cxn>
              <a:cxn ang="0">
                <a:pos x="connsiteX3012" y="connsiteY3012"/>
              </a:cxn>
              <a:cxn ang="0">
                <a:pos x="connsiteX3013" y="connsiteY3013"/>
              </a:cxn>
              <a:cxn ang="0">
                <a:pos x="connsiteX3014" y="connsiteY3014"/>
              </a:cxn>
              <a:cxn ang="0">
                <a:pos x="connsiteX3015" y="connsiteY3015"/>
              </a:cxn>
              <a:cxn ang="0">
                <a:pos x="connsiteX3016" y="connsiteY3016"/>
              </a:cxn>
              <a:cxn ang="0">
                <a:pos x="connsiteX3017" y="connsiteY3017"/>
              </a:cxn>
              <a:cxn ang="0">
                <a:pos x="connsiteX3018" y="connsiteY3018"/>
              </a:cxn>
              <a:cxn ang="0">
                <a:pos x="connsiteX3019" y="connsiteY3019"/>
              </a:cxn>
              <a:cxn ang="0">
                <a:pos x="connsiteX3020" y="connsiteY3020"/>
              </a:cxn>
              <a:cxn ang="0">
                <a:pos x="connsiteX3021" y="connsiteY3021"/>
              </a:cxn>
              <a:cxn ang="0">
                <a:pos x="connsiteX3022" y="connsiteY3022"/>
              </a:cxn>
              <a:cxn ang="0">
                <a:pos x="connsiteX3023" y="connsiteY3023"/>
              </a:cxn>
              <a:cxn ang="0">
                <a:pos x="connsiteX3024" y="connsiteY3024"/>
              </a:cxn>
              <a:cxn ang="0">
                <a:pos x="connsiteX3025" y="connsiteY3025"/>
              </a:cxn>
              <a:cxn ang="0">
                <a:pos x="connsiteX3026" y="connsiteY3026"/>
              </a:cxn>
              <a:cxn ang="0">
                <a:pos x="connsiteX3027" y="connsiteY3027"/>
              </a:cxn>
              <a:cxn ang="0">
                <a:pos x="connsiteX3028" y="connsiteY3028"/>
              </a:cxn>
              <a:cxn ang="0">
                <a:pos x="connsiteX3029" y="connsiteY3029"/>
              </a:cxn>
              <a:cxn ang="0">
                <a:pos x="connsiteX3030" y="connsiteY3030"/>
              </a:cxn>
              <a:cxn ang="0">
                <a:pos x="connsiteX3031" y="connsiteY3031"/>
              </a:cxn>
              <a:cxn ang="0">
                <a:pos x="connsiteX3032" y="connsiteY3032"/>
              </a:cxn>
              <a:cxn ang="0">
                <a:pos x="connsiteX3033" y="connsiteY3033"/>
              </a:cxn>
              <a:cxn ang="0">
                <a:pos x="connsiteX3034" y="connsiteY3034"/>
              </a:cxn>
              <a:cxn ang="0">
                <a:pos x="connsiteX3035" y="connsiteY3035"/>
              </a:cxn>
              <a:cxn ang="0">
                <a:pos x="connsiteX3036" y="connsiteY3036"/>
              </a:cxn>
              <a:cxn ang="0">
                <a:pos x="connsiteX3037" y="connsiteY3037"/>
              </a:cxn>
              <a:cxn ang="0">
                <a:pos x="connsiteX3038" y="connsiteY3038"/>
              </a:cxn>
              <a:cxn ang="0">
                <a:pos x="connsiteX3039" y="connsiteY3039"/>
              </a:cxn>
              <a:cxn ang="0">
                <a:pos x="connsiteX3040" y="connsiteY3040"/>
              </a:cxn>
              <a:cxn ang="0">
                <a:pos x="connsiteX3041" y="connsiteY3041"/>
              </a:cxn>
              <a:cxn ang="0">
                <a:pos x="connsiteX3042" y="connsiteY3042"/>
              </a:cxn>
              <a:cxn ang="0">
                <a:pos x="connsiteX3043" y="connsiteY3043"/>
              </a:cxn>
              <a:cxn ang="0">
                <a:pos x="connsiteX3044" y="connsiteY3044"/>
              </a:cxn>
              <a:cxn ang="0">
                <a:pos x="connsiteX3045" y="connsiteY3045"/>
              </a:cxn>
              <a:cxn ang="0">
                <a:pos x="connsiteX3046" y="connsiteY3046"/>
              </a:cxn>
              <a:cxn ang="0">
                <a:pos x="connsiteX3047" y="connsiteY3047"/>
              </a:cxn>
              <a:cxn ang="0">
                <a:pos x="connsiteX3048" y="connsiteY3048"/>
              </a:cxn>
              <a:cxn ang="0">
                <a:pos x="connsiteX3049" y="connsiteY3049"/>
              </a:cxn>
              <a:cxn ang="0">
                <a:pos x="connsiteX3050" y="connsiteY3050"/>
              </a:cxn>
              <a:cxn ang="0">
                <a:pos x="connsiteX3051" y="connsiteY3051"/>
              </a:cxn>
              <a:cxn ang="0">
                <a:pos x="connsiteX3052" y="connsiteY3052"/>
              </a:cxn>
              <a:cxn ang="0">
                <a:pos x="connsiteX3053" y="connsiteY3053"/>
              </a:cxn>
              <a:cxn ang="0">
                <a:pos x="connsiteX3054" y="connsiteY3054"/>
              </a:cxn>
              <a:cxn ang="0">
                <a:pos x="connsiteX3055" y="connsiteY3055"/>
              </a:cxn>
              <a:cxn ang="0">
                <a:pos x="connsiteX3056" y="connsiteY3056"/>
              </a:cxn>
              <a:cxn ang="0">
                <a:pos x="connsiteX3057" y="connsiteY3057"/>
              </a:cxn>
              <a:cxn ang="0">
                <a:pos x="connsiteX3058" y="connsiteY3058"/>
              </a:cxn>
              <a:cxn ang="0">
                <a:pos x="connsiteX3059" y="connsiteY3059"/>
              </a:cxn>
              <a:cxn ang="0">
                <a:pos x="connsiteX3060" y="connsiteY3060"/>
              </a:cxn>
              <a:cxn ang="0">
                <a:pos x="connsiteX3061" y="connsiteY3061"/>
              </a:cxn>
              <a:cxn ang="0">
                <a:pos x="connsiteX3062" y="connsiteY3062"/>
              </a:cxn>
              <a:cxn ang="0">
                <a:pos x="connsiteX3063" y="connsiteY3063"/>
              </a:cxn>
              <a:cxn ang="0">
                <a:pos x="connsiteX3064" y="connsiteY3064"/>
              </a:cxn>
              <a:cxn ang="0">
                <a:pos x="connsiteX3065" y="connsiteY3065"/>
              </a:cxn>
              <a:cxn ang="0">
                <a:pos x="connsiteX3066" y="connsiteY3066"/>
              </a:cxn>
              <a:cxn ang="0">
                <a:pos x="connsiteX3067" y="connsiteY3067"/>
              </a:cxn>
              <a:cxn ang="0">
                <a:pos x="connsiteX3068" y="connsiteY3068"/>
              </a:cxn>
              <a:cxn ang="0">
                <a:pos x="connsiteX3069" y="connsiteY3069"/>
              </a:cxn>
              <a:cxn ang="0">
                <a:pos x="connsiteX3070" y="connsiteY3070"/>
              </a:cxn>
              <a:cxn ang="0">
                <a:pos x="connsiteX3071" y="connsiteY3071"/>
              </a:cxn>
              <a:cxn ang="0">
                <a:pos x="connsiteX3072" y="connsiteY3072"/>
              </a:cxn>
              <a:cxn ang="0">
                <a:pos x="connsiteX3073" y="connsiteY3073"/>
              </a:cxn>
              <a:cxn ang="0">
                <a:pos x="connsiteX3074" y="connsiteY3074"/>
              </a:cxn>
              <a:cxn ang="0">
                <a:pos x="connsiteX3075" y="connsiteY3075"/>
              </a:cxn>
              <a:cxn ang="0">
                <a:pos x="connsiteX3076" y="connsiteY3076"/>
              </a:cxn>
              <a:cxn ang="0">
                <a:pos x="connsiteX3077" y="connsiteY3077"/>
              </a:cxn>
              <a:cxn ang="0">
                <a:pos x="connsiteX3078" y="connsiteY3078"/>
              </a:cxn>
              <a:cxn ang="0">
                <a:pos x="connsiteX3079" y="connsiteY3079"/>
              </a:cxn>
              <a:cxn ang="0">
                <a:pos x="connsiteX3080" y="connsiteY3080"/>
              </a:cxn>
              <a:cxn ang="0">
                <a:pos x="connsiteX3081" y="connsiteY3081"/>
              </a:cxn>
              <a:cxn ang="0">
                <a:pos x="connsiteX3082" y="connsiteY3082"/>
              </a:cxn>
              <a:cxn ang="0">
                <a:pos x="connsiteX3083" y="connsiteY3083"/>
              </a:cxn>
              <a:cxn ang="0">
                <a:pos x="connsiteX3084" y="connsiteY3084"/>
              </a:cxn>
              <a:cxn ang="0">
                <a:pos x="connsiteX3085" y="connsiteY3085"/>
              </a:cxn>
              <a:cxn ang="0">
                <a:pos x="connsiteX3086" y="connsiteY3086"/>
              </a:cxn>
              <a:cxn ang="0">
                <a:pos x="connsiteX3087" y="connsiteY3087"/>
              </a:cxn>
              <a:cxn ang="0">
                <a:pos x="connsiteX3088" y="connsiteY3088"/>
              </a:cxn>
              <a:cxn ang="0">
                <a:pos x="connsiteX3089" y="connsiteY3089"/>
              </a:cxn>
              <a:cxn ang="0">
                <a:pos x="connsiteX3090" y="connsiteY3090"/>
              </a:cxn>
              <a:cxn ang="0">
                <a:pos x="connsiteX3091" y="connsiteY3091"/>
              </a:cxn>
              <a:cxn ang="0">
                <a:pos x="connsiteX3092" y="connsiteY3092"/>
              </a:cxn>
              <a:cxn ang="0">
                <a:pos x="connsiteX3093" y="connsiteY3093"/>
              </a:cxn>
              <a:cxn ang="0">
                <a:pos x="connsiteX3094" y="connsiteY3094"/>
              </a:cxn>
              <a:cxn ang="0">
                <a:pos x="connsiteX3095" y="connsiteY3095"/>
              </a:cxn>
              <a:cxn ang="0">
                <a:pos x="connsiteX3096" y="connsiteY3096"/>
              </a:cxn>
              <a:cxn ang="0">
                <a:pos x="connsiteX3097" y="connsiteY3097"/>
              </a:cxn>
              <a:cxn ang="0">
                <a:pos x="connsiteX3098" y="connsiteY3098"/>
              </a:cxn>
              <a:cxn ang="0">
                <a:pos x="connsiteX3099" y="connsiteY3099"/>
              </a:cxn>
              <a:cxn ang="0">
                <a:pos x="connsiteX3100" y="connsiteY3100"/>
              </a:cxn>
              <a:cxn ang="0">
                <a:pos x="connsiteX3101" y="connsiteY3101"/>
              </a:cxn>
              <a:cxn ang="0">
                <a:pos x="connsiteX3102" y="connsiteY3102"/>
              </a:cxn>
              <a:cxn ang="0">
                <a:pos x="connsiteX3103" y="connsiteY3103"/>
              </a:cxn>
              <a:cxn ang="0">
                <a:pos x="connsiteX3104" y="connsiteY3104"/>
              </a:cxn>
              <a:cxn ang="0">
                <a:pos x="connsiteX3105" y="connsiteY3105"/>
              </a:cxn>
              <a:cxn ang="0">
                <a:pos x="connsiteX3106" y="connsiteY3106"/>
              </a:cxn>
              <a:cxn ang="0">
                <a:pos x="connsiteX3107" y="connsiteY3107"/>
              </a:cxn>
              <a:cxn ang="0">
                <a:pos x="connsiteX3108" y="connsiteY3108"/>
              </a:cxn>
              <a:cxn ang="0">
                <a:pos x="connsiteX3109" y="connsiteY3109"/>
              </a:cxn>
              <a:cxn ang="0">
                <a:pos x="connsiteX3110" y="connsiteY3110"/>
              </a:cxn>
              <a:cxn ang="0">
                <a:pos x="connsiteX3111" y="connsiteY3111"/>
              </a:cxn>
              <a:cxn ang="0">
                <a:pos x="connsiteX3112" y="connsiteY3112"/>
              </a:cxn>
              <a:cxn ang="0">
                <a:pos x="connsiteX3113" y="connsiteY3113"/>
              </a:cxn>
              <a:cxn ang="0">
                <a:pos x="connsiteX3114" y="connsiteY3114"/>
              </a:cxn>
              <a:cxn ang="0">
                <a:pos x="connsiteX3115" y="connsiteY3115"/>
              </a:cxn>
              <a:cxn ang="0">
                <a:pos x="connsiteX3116" y="connsiteY3116"/>
              </a:cxn>
              <a:cxn ang="0">
                <a:pos x="connsiteX3117" y="connsiteY3117"/>
              </a:cxn>
              <a:cxn ang="0">
                <a:pos x="connsiteX3118" y="connsiteY3118"/>
              </a:cxn>
              <a:cxn ang="0">
                <a:pos x="connsiteX3119" y="connsiteY3119"/>
              </a:cxn>
              <a:cxn ang="0">
                <a:pos x="connsiteX3120" y="connsiteY3120"/>
              </a:cxn>
              <a:cxn ang="0">
                <a:pos x="connsiteX3121" y="connsiteY3121"/>
              </a:cxn>
              <a:cxn ang="0">
                <a:pos x="connsiteX3122" y="connsiteY3122"/>
              </a:cxn>
              <a:cxn ang="0">
                <a:pos x="connsiteX3123" y="connsiteY3123"/>
              </a:cxn>
              <a:cxn ang="0">
                <a:pos x="connsiteX3124" y="connsiteY3124"/>
              </a:cxn>
              <a:cxn ang="0">
                <a:pos x="connsiteX3125" y="connsiteY3125"/>
              </a:cxn>
              <a:cxn ang="0">
                <a:pos x="connsiteX3126" y="connsiteY3126"/>
              </a:cxn>
              <a:cxn ang="0">
                <a:pos x="connsiteX3127" y="connsiteY3127"/>
              </a:cxn>
              <a:cxn ang="0">
                <a:pos x="connsiteX3128" y="connsiteY3128"/>
              </a:cxn>
              <a:cxn ang="0">
                <a:pos x="connsiteX3129" y="connsiteY3129"/>
              </a:cxn>
              <a:cxn ang="0">
                <a:pos x="connsiteX3130" y="connsiteY3130"/>
              </a:cxn>
              <a:cxn ang="0">
                <a:pos x="connsiteX3131" y="connsiteY3131"/>
              </a:cxn>
              <a:cxn ang="0">
                <a:pos x="connsiteX3132" y="connsiteY3132"/>
              </a:cxn>
              <a:cxn ang="0">
                <a:pos x="connsiteX3133" y="connsiteY3133"/>
              </a:cxn>
              <a:cxn ang="0">
                <a:pos x="connsiteX3134" y="connsiteY3134"/>
              </a:cxn>
              <a:cxn ang="0">
                <a:pos x="connsiteX3135" y="connsiteY3135"/>
              </a:cxn>
              <a:cxn ang="0">
                <a:pos x="connsiteX3136" y="connsiteY3136"/>
              </a:cxn>
              <a:cxn ang="0">
                <a:pos x="connsiteX3137" y="connsiteY3137"/>
              </a:cxn>
              <a:cxn ang="0">
                <a:pos x="connsiteX3138" y="connsiteY3138"/>
              </a:cxn>
              <a:cxn ang="0">
                <a:pos x="connsiteX3139" y="connsiteY3139"/>
              </a:cxn>
              <a:cxn ang="0">
                <a:pos x="connsiteX3140" y="connsiteY3140"/>
              </a:cxn>
              <a:cxn ang="0">
                <a:pos x="connsiteX3141" y="connsiteY3141"/>
              </a:cxn>
              <a:cxn ang="0">
                <a:pos x="connsiteX3142" y="connsiteY3142"/>
              </a:cxn>
              <a:cxn ang="0">
                <a:pos x="connsiteX3143" y="connsiteY3143"/>
              </a:cxn>
              <a:cxn ang="0">
                <a:pos x="connsiteX3144" y="connsiteY3144"/>
              </a:cxn>
              <a:cxn ang="0">
                <a:pos x="connsiteX3145" y="connsiteY3145"/>
              </a:cxn>
              <a:cxn ang="0">
                <a:pos x="connsiteX3146" y="connsiteY3146"/>
              </a:cxn>
              <a:cxn ang="0">
                <a:pos x="connsiteX3147" y="connsiteY3147"/>
              </a:cxn>
              <a:cxn ang="0">
                <a:pos x="connsiteX3148" y="connsiteY3148"/>
              </a:cxn>
              <a:cxn ang="0">
                <a:pos x="connsiteX3149" y="connsiteY3149"/>
              </a:cxn>
              <a:cxn ang="0">
                <a:pos x="connsiteX3150" y="connsiteY3150"/>
              </a:cxn>
              <a:cxn ang="0">
                <a:pos x="connsiteX3151" y="connsiteY3151"/>
              </a:cxn>
              <a:cxn ang="0">
                <a:pos x="connsiteX3152" y="connsiteY3152"/>
              </a:cxn>
              <a:cxn ang="0">
                <a:pos x="connsiteX3153" y="connsiteY3153"/>
              </a:cxn>
              <a:cxn ang="0">
                <a:pos x="connsiteX3154" y="connsiteY3154"/>
              </a:cxn>
              <a:cxn ang="0">
                <a:pos x="connsiteX3155" y="connsiteY3155"/>
              </a:cxn>
              <a:cxn ang="0">
                <a:pos x="connsiteX3156" y="connsiteY3156"/>
              </a:cxn>
              <a:cxn ang="0">
                <a:pos x="connsiteX3157" y="connsiteY3157"/>
              </a:cxn>
              <a:cxn ang="0">
                <a:pos x="connsiteX3158" y="connsiteY3158"/>
              </a:cxn>
              <a:cxn ang="0">
                <a:pos x="connsiteX3159" y="connsiteY3159"/>
              </a:cxn>
              <a:cxn ang="0">
                <a:pos x="connsiteX3160" y="connsiteY3160"/>
              </a:cxn>
              <a:cxn ang="0">
                <a:pos x="connsiteX3161" y="connsiteY3161"/>
              </a:cxn>
              <a:cxn ang="0">
                <a:pos x="connsiteX3162" y="connsiteY3162"/>
              </a:cxn>
              <a:cxn ang="0">
                <a:pos x="connsiteX3163" y="connsiteY3163"/>
              </a:cxn>
              <a:cxn ang="0">
                <a:pos x="connsiteX3164" y="connsiteY3164"/>
              </a:cxn>
              <a:cxn ang="0">
                <a:pos x="connsiteX3165" y="connsiteY3165"/>
              </a:cxn>
              <a:cxn ang="0">
                <a:pos x="connsiteX3166" y="connsiteY3166"/>
              </a:cxn>
              <a:cxn ang="0">
                <a:pos x="connsiteX3167" y="connsiteY3167"/>
              </a:cxn>
              <a:cxn ang="0">
                <a:pos x="connsiteX3168" y="connsiteY3168"/>
              </a:cxn>
              <a:cxn ang="0">
                <a:pos x="connsiteX3169" y="connsiteY3169"/>
              </a:cxn>
              <a:cxn ang="0">
                <a:pos x="connsiteX3170" y="connsiteY3170"/>
              </a:cxn>
              <a:cxn ang="0">
                <a:pos x="connsiteX3171" y="connsiteY3171"/>
              </a:cxn>
              <a:cxn ang="0">
                <a:pos x="connsiteX3172" y="connsiteY3172"/>
              </a:cxn>
              <a:cxn ang="0">
                <a:pos x="connsiteX3173" y="connsiteY3173"/>
              </a:cxn>
              <a:cxn ang="0">
                <a:pos x="connsiteX3174" y="connsiteY3174"/>
              </a:cxn>
              <a:cxn ang="0">
                <a:pos x="connsiteX3175" y="connsiteY3175"/>
              </a:cxn>
              <a:cxn ang="0">
                <a:pos x="connsiteX3176" y="connsiteY3176"/>
              </a:cxn>
              <a:cxn ang="0">
                <a:pos x="connsiteX3177" y="connsiteY3177"/>
              </a:cxn>
              <a:cxn ang="0">
                <a:pos x="connsiteX3178" y="connsiteY3178"/>
              </a:cxn>
              <a:cxn ang="0">
                <a:pos x="connsiteX3179" y="connsiteY3179"/>
              </a:cxn>
              <a:cxn ang="0">
                <a:pos x="connsiteX3180" y="connsiteY3180"/>
              </a:cxn>
              <a:cxn ang="0">
                <a:pos x="connsiteX3181" y="connsiteY3181"/>
              </a:cxn>
              <a:cxn ang="0">
                <a:pos x="connsiteX3182" y="connsiteY3182"/>
              </a:cxn>
              <a:cxn ang="0">
                <a:pos x="connsiteX3183" y="connsiteY3183"/>
              </a:cxn>
              <a:cxn ang="0">
                <a:pos x="connsiteX3184" y="connsiteY3184"/>
              </a:cxn>
              <a:cxn ang="0">
                <a:pos x="connsiteX3185" y="connsiteY3185"/>
              </a:cxn>
              <a:cxn ang="0">
                <a:pos x="connsiteX3186" y="connsiteY3186"/>
              </a:cxn>
              <a:cxn ang="0">
                <a:pos x="connsiteX3187" y="connsiteY3187"/>
              </a:cxn>
              <a:cxn ang="0">
                <a:pos x="connsiteX3188" y="connsiteY3188"/>
              </a:cxn>
              <a:cxn ang="0">
                <a:pos x="connsiteX3189" y="connsiteY3189"/>
              </a:cxn>
              <a:cxn ang="0">
                <a:pos x="connsiteX3190" y="connsiteY3190"/>
              </a:cxn>
              <a:cxn ang="0">
                <a:pos x="connsiteX3191" y="connsiteY3191"/>
              </a:cxn>
              <a:cxn ang="0">
                <a:pos x="connsiteX3192" y="connsiteY3192"/>
              </a:cxn>
              <a:cxn ang="0">
                <a:pos x="connsiteX3193" y="connsiteY3193"/>
              </a:cxn>
              <a:cxn ang="0">
                <a:pos x="connsiteX3194" y="connsiteY3194"/>
              </a:cxn>
              <a:cxn ang="0">
                <a:pos x="connsiteX3195" y="connsiteY3195"/>
              </a:cxn>
              <a:cxn ang="0">
                <a:pos x="connsiteX3196" y="connsiteY3196"/>
              </a:cxn>
              <a:cxn ang="0">
                <a:pos x="connsiteX3197" y="connsiteY3197"/>
              </a:cxn>
              <a:cxn ang="0">
                <a:pos x="connsiteX3198" y="connsiteY3198"/>
              </a:cxn>
              <a:cxn ang="0">
                <a:pos x="connsiteX3199" y="connsiteY3199"/>
              </a:cxn>
              <a:cxn ang="0">
                <a:pos x="connsiteX3200" y="connsiteY3200"/>
              </a:cxn>
              <a:cxn ang="0">
                <a:pos x="connsiteX3201" y="connsiteY3201"/>
              </a:cxn>
              <a:cxn ang="0">
                <a:pos x="connsiteX3202" y="connsiteY3202"/>
              </a:cxn>
              <a:cxn ang="0">
                <a:pos x="connsiteX3203" y="connsiteY3203"/>
              </a:cxn>
              <a:cxn ang="0">
                <a:pos x="connsiteX3204" y="connsiteY3204"/>
              </a:cxn>
              <a:cxn ang="0">
                <a:pos x="connsiteX3205" y="connsiteY3205"/>
              </a:cxn>
              <a:cxn ang="0">
                <a:pos x="connsiteX3206" y="connsiteY3206"/>
              </a:cxn>
              <a:cxn ang="0">
                <a:pos x="connsiteX3207" y="connsiteY3207"/>
              </a:cxn>
              <a:cxn ang="0">
                <a:pos x="connsiteX3208" y="connsiteY3208"/>
              </a:cxn>
              <a:cxn ang="0">
                <a:pos x="connsiteX3209" y="connsiteY3209"/>
              </a:cxn>
              <a:cxn ang="0">
                <a:pos x="connsiteX3210" y="connsiteY3210"/>
              </a:cxn>
              <a:cxn ang="0">
                <a:pos x="connsiteX3211" y="connsiteY3211"/>
              </a:cxn>
              <a:cxn ang="0">
                <a:pos x="connsiteX3212" y="connsiteY3212"/>
              </a:cxn>
              <a:cxn ang="0">
                <a:pos x="connsiteX3213" y="connsiteY3213"/>
              </a:cxn>
              <a:cxn ang="0">
                <a:pos x="connsiteX3214" y="connsiteY3214"/>
              </a:cxn>
              <a:cxn ang="0">
                <a:pos x="connsiteX3215" y="connsiteY3215"/>
              </a:cxn>
              <a:cxn ang="0">
                <a:pos x="connsiteX3216" y="connsiteY3216"/>
              </a:cxn>
              <a:cxn ang="0">
                <a:pos x="connsiteX3217" y="connsiteY3217"/>
              </a:cxn>
              <a:cxn ang="0">
                <a:pos x="connsiteX3218" y="connsiteY3218"/>
              </a:cxn>
              <a:cxn ang="0">
                <a:pos x="connsiteX3219" y="connsiteY3219"/>
              </a:cxn>
              <a:cxn ang="0">
                <a:pos x="connsiteX3220" y="connsiteY3220"/>
              </a:cxn>
              <a:cxn ang="0">
                <a:pos x="connsiteX3221" y="connsiteY3221"/>
              </a:cxn>
              <a:cxn ang="0">
                <a:pos x="connsiteX3222" y="connsiteY3222"/>
              </a:cxn>
              <a:cxn ang="0">
                <a:pos x="connsiteX3223" y="connsiteY3223"/>
              </a:cxn>
              <a:cxn ang="0">
                <a:pos x="connsiteX3224" y="connsiteY3224"/>
              </a:cxn>
              <a:cxn ang="0">
                <a:pos x="connsiteX3225" y="connsiteY3225"/>
              </a:cxn>
              <a:cxn ang="0">
                <a:pos x="connsiteX3226" y="connsiteY3226"/>
              </a:cxn>
              <a:cxn ang="0">
                <a:pos x="connsiteX3227" y="connsiteY3227"/>
              </a:cxn>
              <a:cxn ang="0">
                <a:pos x="connsiteX3228" y="connsiteY3228"/>
              </a:cxn>
              <a:cxn ang="0">
                <a:pos x="connsiteX3229" y="connsiteY3229"/>
              </a:cxn>
              <a:cxn ang="0">
                <a:pos x="connsiteX3230" y="connsiteY3230"/>
              </a:cxn>
              <a:cxn ang="0">
                <a:pos x="connsiteX3231" y="connsiteY3231"/>
              </a:cxn>
              <a:cxn ang="0">
                <a:pos x="connsiteX3232" y="connsiteY3232"/>
              </a:cxn>
              <a:cxn ang="0">
                <a:pos x="connsiteX3233" y="connsiteY3233"/>
              </a:cxn>
              <a:cxn ang="0">
                <a:pos x="connsiteX3234" y="connsiteY3234"/>
              </a:cxn>
              <a:cxn ang="0">
                <a:pos x="connsiteX3235" y="connsiteY3235"/>
              </a:cxn>
              <a:cxn ang="0">
                <a:pos x="connsiteX3236" y="connsiteY3236"/>
              </a:cxn>
              <a:cxn ang="0">
                <a:pos x="connsiteX3237" y="connsiteY3237"/>
              </a:cxn>
              <a:cxn ang="0">
                <a:pos x="connsiteX3238" y="connsiteY3238"/>
              </a:cxn>
              <a:cxn ang="0">
                <a:pos x="connsiteX3239" y="connsiteY3239"/>
              </a:cxn>
              <a:cxn ang="0">
                <a:pos x="connsiteX3240" y="connsiteY3240"/>
              </a:cxn>
              <a:cxn ang="0">
                <a:pos x="connsiteX3241" y="connsiteY3241"/>
              </a:cxn>
              <a:cxn ang="0">
                <a:pos x="connsiteX3242" y="connsiteY3242"/>
              </a:cxn>
              <a:cxn ang="0">
                <a:pos x="connsiteX3243" y="connsiteY3243"/>
              </a:cxn>
              <a:cxn ang="0">
                <a:pos x="connsiteX3244" y="connsiteY3244"/>
              </a:cxn>
              <a:cxn ang="0">
                <a:pos x="connsiteX3245" y="connsiteY3245"/>
              </a:cxn>
              <a:cxn ang="0">
                <a:pos x="connsiteX3246" y="connsiteY3246"/>
              </a:cxn>
              <a:cxn ang="0">
                <a:pos x="connsiteX3247" y="connsiteY3247"/>
              </a:cxn>
              <a:cxn ang="0">
                <a:pos x="connsiteX3248" y="connsiteY3248"/>
              </a:cxn>
              <a:cxn ang="0">
                <a:pos x="connsiteX3249" y="connsiteY3249"/>
              </a:cxn>
              <a:cxn ang="0">
                <a:pos x="connsiteX3250" y="connsiteY3250"/>
              </a:cxn>
              <a:cxn ang="0">
                <a:pos x="connsiteX3251" y="connsiteY3251"/>
              </a:cxn>
              <a:cxn ang="0">
                <a:pos x="connsiteX3252" y="connsiteY3252"/>
              </a:cxn>
              <a:cxn ang="0">
                <a:pos x="connsiteX3253" y="connsiteY3253"/>
              </a:cxn>
              <a:cxn ang="0">
                <a:pos x="connsiteX3254" y="connsiteY3254"/>
              </a:cxn>
              <a:cxn ang="0">
                <a:pos x="connsiteX3255" y="connsiteY3255"/>
              </a:cxn>
              <a:cxn ang="0">
                <a:pos x="connsiteX3256" y="connsiteY3256"/>
              </a:cxn>
              <a:cxn ang="0">
                <a:pos x="connsiteX3257" y="connsiteY3257"/>
              </a:cxn>
              <a:cxn ang="0">
                <a:pos x="connsiteX3258" y="connsiteY3258"/>
              </a:cxn>
              <a:cxn ang="0">
                <a:pos x="connsiteX3259" y="connsiteY3259"/>
              </a:cxn>
              <a:cxn ang="0">
                <a:pos x="connsiteX3260" y="connsiteY3260"/>
              </a:cxn>
              <a:cxn ang="0">
                <a:pos x="connsiteX3261" y="connsiteY3261"/>
              </a:cxn>
              <a:cxn ang="0">
                <a:pos x="connsiteX3262" y="connsiteY3262"/>
              </a:cxn>
              <a:cxn ang="0">
                <a:pos x="connsiteX3263" y="connsiteY3263"/>
              </a:cxn>
              <a:cxn ang="0">
                <a:pos x="connsiteX3264" y="connsiteY3264"/>
              </a:cxn>
              <a:cxn ang="0">
                <a:pos x="connsiteX3265" y="connsiteY3265"/>
              </a:cxn>
              <a:cxn ang="0">
                <a:pos x="connsiteX3266" y="connsiteY3266"/>
              </a:cxn>
              <a:cxn ang="0">
                <a:pos x="connsiteX3267" y="connsiteY3267"/>
              </a:cxn>
              <a:cxn ang="0">
                <a:pos x="connsiteX3268" y="connsiteY3268"/>
              </a:cxn>
              <a:cxn ang="0">
                <a:pos x="connsiteX3269" y="connsiteY3269"/>
              </a:cxn>
              <a:cxn ang="0">
                <a:pos x="connsiteX3270" y="connsiteY3270"/>
              </a:cxn>
              <a:cxn ang="0">
                <a:pos x="connsiteX3271" y="connsiteY3271"/>
              </a:cxn>
              <a:cxn ang="0">
                <a:pos x="connsiteX3272" y="connsiteY3272"/>
              </a:cxn>
              <a:cxn ang="0">
                <a:pos x="connsiteX3273" y="connsiteY3273"/>
              </a:cxn>
              <a:cxn ang="0">
                <a:pos x="connsiteX3274" y="connsiteY3274"/>
              </a:cxn>
              <a:cxn ang="0">
                <a:pos x="connsiteX3275" y="connsiteY3275"/>
              </a:cxn>
              <a:cxn ang="0">
                <a:pos x="connsiteX3276" y="connsiteY3276"/>
              </a:cxn>
              <a:cxn ang="0">
                <a:pos x="connsiteX3277" y="connsiteY3277"/>
              </a:cxn>
              <a:cxn ang="0">
                <a:pos x="connsiteX3278" y="connsiteY3278"/>
              </a:cxn>
              <a:cxn ang="0">
                <a:pos x="connsiteX3279" y="connsiteY3279"/>
              </a:cxn>
              <a:cxn ang="0">
                <a:pos x="connsiteX3280" y="connsiteY3280"/>
              </a:cxn>
              <a:cxn ang="0">
                <a:pos x="connsiteX3281" y="connsiteY3281"/>
              </a:cxn>
              <a:cxn ang="0">
                <a:pos x="connsiteX3282" y="connsiteY3282"/>
              </a:cxn>
              <a:cxn ang="0">
                <a:pos x="connsiteX3283" y="connsiteY3283"/>
              </a:cxn>
              <a:cxn ang="0">
                <a:pos x="connsiteX3284" y="connsiteY3284"/>
              </a:cxn>
              <a:cxn ang="0">
                <a:pos x="connsiteX3285" y="connsiteY3285"/>
              </a:cxn>
              <a:cxn ang="0">
                <a:pos x="connsiteX3286" y="connsiteY3286"/>
              </a:cxn>
              <a:cxn ang="0">
                <a:pos x="connsiteX3287" y="connsiteY3287"/>
              </a:cxn>
              <a:cxn ang="0">
                <a:pos x="connsiteX3288" y="connsiteY3288"/>
              </a:cxn>
              <a:cxn ang="0">
                <a:pos x="connsiteX3289" y="connsiteY3289"/>
              </a:cxn>
              <a:cxn ang="0">
                <a:pos x="connsiteX3290" y="connsiteY3290"/>
              </a:cxn>
              <a:cxn ang="0">
                <a:pos x="connsiteX3291" y="connsiteY3291"/>
              </a:cxn>
              <a:cxn ang="0">
                <a:pos x="connsiteX3292" y="connsiteY3292"/>
              </a:cxn>
              <a:cxn ang="0">
                <a:pos x="connsiteX3293" y="connsiteY3293"/>
              </a:cxn>
              <a:cxn ang="0">
                <a:pos x="connsiteX3294" y="connsiteY3294"/>
              </a:cxn>
              <a:cxn ang="0">
                <a:pos x="connsiteX3295" y="connsiteY3295"/>
              </a:cxn>
              <a:cxn ang="0">
                <a:pos x="connsiteX3296" y="connsiteY3296"/>
              </a:cxn>
              <a:cxn ang="0">
                <a:pos x="connsiteX3297" y="connsiteY3297"/>
              </a:cxn>
              <a:cxn ang="0">
                <a:pos x="connsiteX3298" y="connsiteY3298"/>
              </a:cxn>
              <a:cxn ang="0">
                <a:pos x="connsiteX3299" y="connsiteY3299"/>
              </a:cxn>
              <a:cxn ang="0">
                <a:pos x="connsiteX3300" y="connsiteY3300"/>
              </a:cxn>
              <a:cxn ang="0">
                <a:pos x="connsiteX3301" y="connsiteY3301"/>
              </a:cxn>
              <a:cxn ang="0">
                <a:pos x="connsiteX3302" y="connsiteY3302"/>
              </a:cxn>
              <a:cxn ang="0">
                <a:pos x="connsiteX3303" y="connsiteY3303"/>
              </a:cxn>
              <a:cxn ang="0">
                <a:pos x="connsiteX3304" y="connsiteY3304"/>
              </a:cxn>
              <a:cxn ang="0">
                <a:pos x="connsiteX3305" y="connsiteY3305"/>
              </a:cxn>
              <a:cxn ang="0">
                <a:pos x="connsiteX3306" y="connsiteY3306"/>
              </a:cxn>
              <a:cxn ang="0">
                <a:pos x="connsiteX3307" y="connsiteY3307"/>
              </a:cxn>
              <a:cxn ang="0">
                <a:pos x="connsiteX3308" y="connsiteY3308"/>
              </a:cxn>
              <a:cxn ang="0">
                <a:pos x="connsiteX3309" y="connsiteY3309"/>
              </a:cxn>
              <a:cxn ang="0">
                <a:pos x="connsiteX3310" y="connsiteY3310"/>
              </a:cxn>
              <a:cxn ang="0">
                <a:pos x="connsiteX3311" y="connsiteY3311"/>
              </a:cxn>
              <a:cxn ang="0">
                <a:pos x="connsiteX3312" y="connsiteY3312"/>
              </a:cxn>
              <a:cxn ang="0">
                <a:pos x="connsiteX3313" y="connsiteY3313"/>
              </a:cxn>
              <a:cxn ang="0">
                <a:pos x="connsiteX3314" y="connsiteY3314"/>
              </a:cxn>
              <a:cxn ang="0">
                <a:pos x="connsiteX3315" y="connsiteY3315"/>
              </a:cxn>
              <a:cxn ang="0">
                <a:pos x="connsiteX3316" y="connsiteY3316"/>
              </a:cxn>
              <a:cxn ang="0">
                <a:pos x="connsiteX3317" y="connsiteY3317"/>
              </a:cxn>
              <a:cxn ang="0">
                <a:pos x="connsiteX3318" y="connsiteY3318"/>
              </a:cxn>
              <a:cxn ang="0">
                <a:pos x="connsiteX3319" y="connsiteY3319"/>
              </a:cxn>
              <a:cxn ang="0">
                <a:pos x="connsiteX3320" y="connsiteY3320"/>
              </a:cxn>
              <a:cxn ang="0">
                <a:pos x="connsiteX3321" y="connsiteY3321"/>
              </a:cxn>
              <a:cxn ang="0">
                <a:pos x="connsiteX3322" y="connsiteY3322"/>
              </a:cxn>
              <a:cxn ang="0">
                <a:pos x="connsiteX3323" y="connsiteY3323"/>
              </a:cxn>
              <a:cxn ang="0">
                <a:pos x="connsiteX3324" y="connsiteY3324"/>
              </a:cxn>
              <a:cxn ang="0">
                <a:pos x="connsiteX3325" y="connsiteY3325"/>
              </a:cxn>
              <a:cxn ang="0">
                <a:pos x="connsiteX3326" y="connsiteY3326"/>
              </a:cxn>
              <a:cxn ang="0">
                <a:pos x="connsiteX3327" y="connsiteY3327"/>
              </a:cxn>
              <a:cxn ang="0">
                <a:pos x="connsiteX3328" y="connsiteY3328"/>
              </a:cxn>
              <a:cxn ang="0">
                <a:pos x="connsiteX3329" y="connsiteY3329"/>
              </a:cxn>
              <a:cxn ang="0">
                <a:pos x="connsiteX3330" y="connsiteY3330"/>
              </a:cxn>
              <a:cxn ang="0">
                <a:pos x="connsiteX3331" y="connsiteY3331"/>
              </a:cxn>
              <a:cxn ang="0">
                <a:pos x="connsiteX3332" y="connsiteY3332"/>
              </a:cxn>
              <a:cxn ang="0">
                <a:pos x="connsiteX3333" y="connsiteY3333"/>
              </a:cxn>
              <a:cxn ang="0">
                <a:pos x="connsiteX3334" y="connsiteY3334"/>
              </a:cxn>
              <a:cxn ang="0">
                <a:pos x="connsiteX3335" y="connsiteY3335"/>
              </a:cxn>
              <a:cxn ang="0">
                <a:pos x="connsiteX3336" y="connsiteY3336"/>
              </a:cxn>
              <a:cxn ang="0">
                <a:pos x="connsiteX3337" y="connsiteY3337"/>
              </a:cxn>
              <a:cxn ang="0">
                <a:pos x="connsiteX3338" y="connsiteY3338"/>
              </a:cxn>
              <a:cxn ang="0">
                <a:pos x="connsiteX3339" y="connsiteY3339"/>
              </a:cxn>
              <a:cxn ang="0">
                <a:pos x="connsiteX3340" y="connsiteY3340"/>
              </a:cxn>
              <a:cxn ang="0">
                <a:pos x="connsiteX3341" y="connsiteY3341"/>
              </a:cxn>
              <a:cxn ang="0">
                <a:pos x="connsiteX3342" y="connsiteY3342"/>
              </a:cxn>
              <a:cxn ang="0">
                <a:pos x="connsiteX3343" y="connsiteY3343"/>
              </a:cxn>
              <a:cxn ang="0">
                <a:pos x="connsiteX3344" y="connsiteY3344"/>
              </a:cxn>
              <a:cxn ang="0">
                <a:pos x="connsiteX3345" y="connsiteY3345"/>
              </a:cxn>
              <a:cxn ang="0">
                <a:pos x="connsiteX3346" y="connsiteY3346"/>
              </a:cxn>
              <a:cxn ang="0">
                <a:pos x="connsiteX3347" y="connsiteY3347"/>
              </a:cxn>
              <a:cxn ang="0">
                <a:pos x="connsiteX3348" y="connsiteY3348"/>
              </a:cxn>
              <a:cxn ang="0">
                <a:pos x="connsiteX3349" y="connsiteY3349"/>
              </a:cxn>
              <a:cxn ang="0">
                <a:pos x="connsiteX3350" y="connsiteY3350"/>
              </a:cxn>
              <a:cxn ang="0">
                <a:pos x="connsiteX3351" y="connsiteY3351"/>
              </a:cxn>
              <a:cxn ang="0">
                <a:pos x="connsiteX3352" y="connsiteY3352"/>
              </a:cxn>
              <a:cxn ang="0">
                <a:pos x="connsiteX3353" y="connsiteY3353"/>
              </a:cxn>
              <a:cxn ang="0">
                <a:pos x="connsiteX3354" y="connsiteY3354"/>
              </a:cxn>
              <a:cxn ang="0">
                <a:pos x="connsiteX3355" y="connsiteY3355"/>
              </a:cxn>
              <a:cxn ang="0">
                <a:pos x="connsiteX3356" y="connsiteY3356"/>
              </a:cxn>
              <a:cxn ang="0">
                <a:pos x="connsiteX3357" y="connsiteY3357"/>
              </a:cxn>
              <a:cxn ang="0">
                <a:pos x="connsiteX3358" y="connsiteY3358"/>
              </a:cxn>
              <a:cxn ang="0">
                <a:pos x="connsiteX3359" y="connsiteY3359"/>
              </a:cxn>
              <a:cxn ang="0">
                <a:pos x="connsiteX3360" y="connsiteY3360"/>
              </a:cxn>
              <a:cxn ang="0">
                <a:pos x="connsiteX3361" y="connsiteY3361"/>
              </a:cxn>
              <a:cxn ang="0">
                <a:pos x="connsiteX3362" y="connsiteY3362"/>
              </a:cxn>
              <a:cxn ang="0">
                <a:pos x="connsiteX3363" y="connsiteY3363"/>
              </a:cxn>
              <a:cxn ang="0">
                <a:pos x="connsiteX3364" y="connsiteY3364"/>
              </a:cxn>
              <a:cxn ang="0">
                <a:pos x="connsiteX3365" y="connsiteY3365"/>
              </a:cxn>
              <a:cxn ang="0">
                <a:pos x="connsiteX3366" y="connsiteY3366"/>
              </a:cxn>
              <a:cxn ang="0">
                <a:pos x="connsiteX3367" y="connsiteY3367"/>
              </a:cxn>
              <a:cxn ang="0">
                <a:pos x="connsiteX3368" y="connsiteY3368"/>
              </a:cxn>
              <a:cxn ang="0">
                <a:pos x="connsiteX3369" y="connsiteY3369"/>
              </a:cxn>
              <a:cxn ang="0">
                <a:pos x="connsiteX3370" y="connsiteY3370"/>
              </a:cxn>
              <a:cxn ang="0">
                <a:pos x="connsiteX3371" y="connsiteY3371"/>
              </a:cxn>
              <a:cxn ang="0">
                <a:pos x="connsiteX3372" y="connsiteY3372"/>
              </a:cxn>
              <a:cxn ang="0">
                <a:pos x="connsiteX3373" y="connsiteY3373"/>
              </a:cxn>
              <a:cxn ang="0">
                <a:pos x="connsiteX3374" y="connsiteY3374"/>
              </a:cxn>
              <a:cxn ang="0">
                <a:pos x="connsiteX3375" y="connsiteY3375"/>
              </a:cxn>
              <a:cxn ang="0">
                <a:pos x="connsiteX3376" y="connsiteY3376"/>
              </a:cxn>
              <a:cxn ang="0">
                <a:pos x="connsiteX3377" y="connsiteY3377"/>
              </a:cxn>
              <a:cxn ang="0">
                <a:pos x="connsiteX3378" y="connsiteY3378"/>
              </a:cxn>
              <a:cxn ang="0">
                <a:pos x="connsiteX3379" y="connsiteY3379"/>
              </a:cxn>
              <a:cxn ang="0">
                <a:pos x="connsiteX3380" y="connsiteY3380"/>
              </a:cxn>
              <a:cxn ang="0">
                <a:pos x="connsiteX3381" y="connsiteY3381"/>
              </a:cxn>
              <a:cxn ang="0">
                <a:pos x="connsiteX3382" y="connsiteY3382"/>
              </a:cxn>
              <a:cxn ang="0">
                <a:pos x="connsiteX3383" y="connsiteY3383"/>
              </a:cxn>
              <a:cxn ang="0">
                <a:pos x="connsiteX3384" y="connsiteY3384"/>
              </a:cxn>
              <a:cxn ang="0">
                <a:pos x="connsiteX3385" y="connsiteY3385"/>
              </a:cxn>
              <a:cxn ang="0">
                <a:pos x="connsiteX3386" y="connsiteY3386"/>
              </a:cxn>
              <a:cxn ang="0">
                <a:pos x="connsiteX3387" y="connsiteY3387"/>
              </a:cxn>
              <a:cxn ang="0">
                <a:pos x="connsiteX3388" y="connsiteY3388"/>
              </a:cxn>
              <a:cxn ang="0">
                <a:pos x="connsiteX3389" y="connsiteY3389"/>
              </a:cxn>
              <a:cxn ang="0">
                <a:pos x="connsiteX3390" y="connsiteY3390"/>
              </a:cxn>
              <a:cxn ang="0">
                <a:pos x="connsiteX3391" y="connsiteY3391"/>
              </a:cxn>
              <a:cxn ang="0">
                <a:pos x="connsiteX3392" y="connsiteY3392"/>
              </a:cxn>
              <a:cxn ang="0">
                <a:pos x="connsiteX3393" y="connsiteY3393"/>
              </a:cxn>
              <a:cxn ang="0">
                <a:pos x="connsiteX3394" y="connsiteY3394"/>
              </a:cxn>
              <a:cxn ang="0">
                <a:pos x="connsiteX3395" y="connsiteY3395"/>
              </a:cxn>
              <a:cxn ang="0">
                <a:pos x="connsiteX3396" y="connsiteY3396"/>
              </a:cxn>
              <a:cxn ang="0">
                <a:pos x="connsiteX3397" y="connsiteY3397"/>
              </a:cxn>
              <a:cxn ang="0">
                <a:pos x="connsiteX3398" y="connsiteY3398"/>
              </a:cxn>
              <a:cxn ang="0">
                <a:pos x="connsiteX3399" y="connsiteY3399"/>
              </a:cxn>
              <a:cxn ang="0">
                <a:pos x="connsiteX3400" y="connsiteY3400"/>
              </a:cxn>
              <a:cxn ang="0">
                <a:pos x="connsiteX3401" y="connsiteY3401"/>
              </a:cxn>
              <a:cxn ang="0">
                <a:pos x="connsiteX3402" y="connsiteY3402"/>
              </a:cxn>
              <a:cxn ang="0">
                <a:pos x="connsiteX3403" y="connsiteY3403"/>
              </a:cxn>
              <a:cxn ang="0">
                <a:pos x="connsiteX3404" y="connsiteY3404"/>
              </a:cxn>
              <a:cxn ang="0">
                <a:pos x="connsiteX3405" y="connsiteY3405"/>
              </a:cxn>
              <a:cxn ang="0">
                <a:pos x="connsiteX3406" y="connsiteY3406"/>
              </a:cxn>
              <a:cxn ang="0">
                <a:pos x="connsiteX3407" y="connsiteY3407"/>
              </a:cxn>
              <a:cxn ang="0">
                <a:pos x="connsiteX3408" y="connsiteY3408"/>
              </a:cxn>
              <a:cxn ang="0">
                <a:pos x="connsiteX3409" y="connsiteY3409"/>
              </a:cxn>
              <a:cxn ang="0">
                <a:pos x="connsiteX3410" y="connsiteY3410"/>
              </a:cxn>
              <a:cxn ang="0">
                <a:pos x="connsiteX3411" y="connsiteY3411"/>
              </a:cxn>
              <a:cxn ang="0">
                <a:pos x="connsiteX3412" y="connsiteY3412"/>
              </a:cxn>
              <a:cxn ang="0">
                <a:pos x="connsiteX3413" y="connsiteY3413"/>
              </a:cxn>
              <a:cxn ang="0">
                <a:pos x="connsiteX3414" y="connsiteY3414"/>
              </a:cxn>
              <a:cxn ang="0">
                <a:pos x="connsiteX3415" y="connsiteY3415"/>
              </a:cxn>
              <a:cxn ang="0">
                <a:pos x="connsiteX3416" y="connsiteY3416"/>
              </a:cxn>
              <a:cxn ang="0">
                <a:pos x="connsiteX3417" y="connsiteY3417"/>
              </a:cxn>
              <a:cxn ang="0">
                <a:pos x="connsiteX3418" y="connsiteY3418"/>
              </a:cxn>
              <a:cxn ang="0">
                <a:pos x="connsiteX3419" y="connsiteY3419"/>
              </a:cxn>
              <a:cxn ang="0">
                <a:pos x="connsiteX3420" y="connsiteY3420"/>
              </a:cxn>
              <a:cxn ang="0">
                <a:pos x="connsiteX3421" y="connsiteY3421"/>
              </a:cxn>
              <a:cxn ang="0">
                <a:pos x="connsiteX3422" y="connsiteY3422"/>
              </a:cxn>
              <a:cxn ang="0">
                <a:pos x="connsiteX3423" y="connsiteY3423"/>
              </a:cxn>
              <a:cxn ang="0">
                <a:pos x="connsiteX3424" y="connsiteY3424"/>
              </a:cxn>
              <a:cxn ang="0">
                <a:pos x="connsiteX3425" y="connsiteY3425"/>
              </a:cxn>
              <a:cxn ang="0">
                <a:pos x="connsiteX3426" y="connsiteY3426"/>
              </a:cxn>
              <a:cxn ang="0">
                <a:pos x="connsiteX3427" y="connsiteY3427"/>
              </a:cxn>
              <a:cxn ang="0">
                <a:pos x="connsiteX3428" y="connsiteY3428"/>
              </a:cxn>
              <a:cxn ang="0">
                <a:pos x="connsiteX3429" y="connsiteY3429"/>
              </a:cxn>
              <a:cxn ang="0">
                <a:pos x="connsiteX3430" y="connsiteY3430"/>
              </a:cxn>
              <a:cxn ang="0">
                <a:pos x="connsiteX3431" y="connsiteY3431"/>
              </a:cxn>
              <a:cxn ang="0">
                <a:pos x="connsiteX3432" y="connsiteY3432"/>
              </a:cxn>
              <a:cxn ang="0">
                <a:pos x="connsiteX3433" y="connsiteY3433"/>
              </a:cxn>
              <a:cxn ang="0">
                <a:pos x="connsiteX3434" y="connsiteY3434"/>
              </a:cxn>
              <a:cxn ang="0">
                <a:pos x="connsiteX3435" y="connsiteY3435"/>
              </a:cxn>
              <a:cxn ang="0">
                <a:pos x="connsiteX3436" y="connsiteY3436"/>
              </a:cxn>
              <a:cxn ang="0">
                <a:pos x="connsiteX3437" y="connsiteY3437"/>
              </a:cxn>
              <a:cxn ang="0">
                <a:pos x="connsiteX3438" y="connsiteY3438"/>
              </a:cxn>
              <a:cxn ang="0">
                <a:pos x="connsiteX3439" y="connsiteY3439"/>
              </a:cxn>
              <a:cxn ang="0">
                <a:pos x="connsiteX3440" y="connsiteY3440"/>
              </a:cxn>
              <a:cxn ang="0">
                <a:pos x="connsiteX3441" y="connsiteY3441"/>
              </a:cxn>
              <a:cxn ang="0">
                <a:pos x="connsiteX3442" y="connsiteY3442"/>
              </a:cxn>
              <a:cxn ang="0">
                <a:pos x="connsiteX3443" y="connsiteY3443"/>
              </a:cxn>
              <a:cxn ang="0">
                <a:pos x="connsiteX3444" y="connsiteY3444"/>
              </a:cxn>
              <a:cxn ang="0">
                <a:pos x="connsiteX3445" y="connsiteY3445"/>
              </a:cxn>
              <a:cxn ang="0">
                <a:pos x="connsiteX3446" y="connsiteY3446"/>
              </a:cxn>
              <a:cxn ang="0">
                <a:pos x="connsiteX3447" y="connsiteY3447"/>
              </a:cxn>
              <a:cxn ang="0">
                <a:pos x="connsiteX3448" y="connsiteY3448"/>
              </a:cxn>
              <a:cxn ang="0">
                <a:pos x="connsiteX3449" y="connsiteY3449"/>
              </a:cxn>
              <a:cxn ang="0">
                <a:pos x="connsiteX3450" y="connsiteY3450"/>
              </a:cxn>
              <a:cxn ang="0">
                <a:pos x="connsiteX3451" y="connsiteY3451"/>
              </a:cxn>
              <a:cxn ang="0">
                <a:pos x="connsiteX3452" y="connsiteY3452"/>
              </a:cxn>
              <a:cxn ang="0">
                <a:pos x="connsiteX3453" y="connsiteY3453"/>
              </a:cxn>
              <a:cxn ang="0">
                <a:pos x="connsiteX3454" y="connsiteY3454"/>
              </a:cxn>
              <a:cxn ang="0">
                <a:pos x="connsiteX3455" y="connsiteY3455"/>
              </a:cxn>
              <a:cxn ang="0">
                <a:pos x="connsiteX3456" y="connsiteY3456"/>
              </a:cxn>
              <a:cxn ang="0">
                <a:pos x="connsiteX3457" y="connsiteY3457"/>
              </a:cxn>
              <a:cxn ang="0">
                <a:pos x="connsiteX3458" y="connsiteY3458"/>
              </a:cxn>
              <a:cxn ang="0">
                <a:pos x="connsiteX3459" y="connsiteY3459"/>
              </a:cxn>
              <a:cxn ang="0">
                <a:pos x="connsiteX3460" y="connsiteY3460"/>
              </a:cxn>
              <a:cxn ang="0">
                <a:pos x="connsiteX3461" y="connsiteY3461"/>
              </a:cxn>
              <a:cxn ang="0">
                <a:pos x="connsiteX3462" y="connsiteY3462"/>
              </a:cxn>
              <a:cxn ang="0">
                <a:pos x="connsiteX3463" y="connsiteY3463"/>
              </a:cxn>
              <a:cxn ang="0">
                <a:pos x="connsiteX3464" y="connsiteY3464"/>
              </a:cxn>
              <a:cxn ang="0">
                <a:pos x="connsiteX3465" y="connsiteY3465"/>
              </a:cxn>
              <a:cxn ang="0">
                <a:pos x="connsiteX3466" y="connsiteY3466"/>
              </a:cxn>
              <a:cxn ang="0">
                <a:pos x="connsiteX3467" y="connsiteY3467"/>
              </a:cxn>
              <a:cxn ang="0">
                <a:pos x="connsiteX3468" y="connsiteY3468"/>
              </a:cxn>
              <a:cxn ang="0">
                <a:pos x="connsiteX3469" y="connsiteY3469"/>
              </a:cxn>
              <a:cxn ang="0">
                <a:pos x="connsiteX3470" y="connsiteY3470"/>
              </a:cxn>
              <a:cxn ang="0">
                <a:pos x="connsiteX3471" y="connsiteY3471"/>
              </a:cxn>
              <a:cxn ang="0">
                <a:pos x="connsiteX3472" y="connsiteY3472"/>
              </a:cxn>
              <a:cxn ang="0">
                <a:pos x="connsiteX3473" y="connsiteY3473"/>
              </a:cxn>
              <a:cxn ang="0">
                <a:pos x="connsiteX3474" y="connsiteY3474"/>
              </a:cxn>
              <a:cxn ang="0">
                <a:pos x="connsiteX3475" y="connsiteY3475"/>
              </a:cxn>
              <a:cxn ang="0">
                <a:pos x="connsiteX3476" y="connsiteY3476"/>
              </a:cxn>
              <a:cxn ang="0">
                <a:pos x="connsiteX3477" y="connsiteY3477"/>
              </a:cxn>
              <a:cxn ang="0">
                <a:pos x="connsiteX3478" y="connsiteY3478"/>
              </a:cxn>
              <a:cxn ang="0">
                <a:pos x="connsiteX3479" y="connsiteY3479"/>
              </a:cxn>
              <a:cxn ang="0">
                <a:pos x="connsiteX3480" y="connsiteY3480"/>
              </a:cxn>
              <a:cxn ang="0">
                <a:pos x="connsiteX3481" y="connsiteY3481"/>
              </a:cxn>
              <a:cxn ang="0">
                <a:pos x="connsiteX3482" y="connsiteY3482"/>
              </a:cxn>
              <a:cxn ang="0">
                <a:pos x="connsiteX3483" y="connsiteY3483"/>
              </a:cxn>
              <a:cxn ang="0">
                <a:pos x="connsiteX3484" y="connsiteY3484"/>
              </a:cxn>
              <a:cxn ang="0">
                <a:pos x="connsiteX3485" y="connsiteY3485"/>
              </a:cxn>
              <a:cxn ang="0">
                <a:pos x="connsiteX3486" y="connsiteY3486"/>
              </a:cxn>
              <a:cxn ang="0">
                <a:pos x="connsiteX3487" y="connsiteY3487"/>
              </a:cxn>
              <a:cxn ang="0">
                <a:pos x="connsiteX3488" y="connsiteY3488"/>
              </a:cxn>
              <a:cxn ang="0">
                <a:pos x="connsiteX3489" y="connsiteY3489"/>
              </a:cxn>
              <a:cxn ang="0">
                <a:pos x="connsiteX3490" y="connsiteY3490"/>
              </a:cxn>
              <a:cxn ang="0">
                <a:pos x="connsiteX3491" y="connsiteY3491"/>
              </a:cxn>
              <a:cxn ang="0">
                <a:pos x="connsiteX3492" y="connsiteY3492"/>
              </a:cxn>
              <a:cxn ang="0">
                <a:pos x="connsiteX3493" y="connsiteY3493"/>
              </a:cxn>
              <a:cxn ang="0">
                <a:pos x="connsiteX3494" y="connsiteY3494"/>
              </a:cxn>
              <a:cxn ang="0">
                <a:pos x="connsiteX3495" y="connsiteY3495"/>
              </a:cxn>
              <a:cxn ang="0">
                <a:pos x="connsiteX3496" y="connsiteY3496"/>
              </a:cxn>
              <a:cxn ang="0">
                <a:pos x="connsiteX3497" y="connsiteY3497"/>
              </a:cxn>
              <a:cxn ang="0">
                <a:pos x="connsiteX3498" y="connsiteY3498"/>
              </a:cxn>
              <a:cxn ang="0">
                <a:pos x="connsiteX3499" y="connsiteY3499"/>
              </a:cxn>
              <a:cxn ang="0">
                <a:pos x="connsiteX3500" y="connsiteY3500"/>
              </a:cxn>
              <a:cxn ang="0">
                <a:pos x="connsiteX3501" y="connsiteY3501"/>
              </a:cxn>
              <a:cxn ang="0">
                <a:pos x="connsiteX3502" y="connsiteY3502"/>
              </a:cxn>
              <a:cxn ang="0">
                <a:pos x="connsiteX3503" y="connsiteY3503"/>
              </a:cxn>
              <a:cxn ang="0">
                <a:pos x="connsiteX3504" y="connsiteY3504"/>
              </a:cxn>
              <a:cxn ang="0">
                <a:pos x="connsiteX3505" y="connsiteY3505"/>
              </a:cxn>
              <a:cxn ang="0">
                <a:pos x="connsiteX3506" y="connsiteY3506"/>
              </a:cxn>
              <a:cxn ang="0">
                <a:pos x="connsiteX3507" y="connsiteY3507"/>
              </a:cxn>
              <a:cxn ang="0">
                <a:pos x="connsiteX3508" y="connsiteY3508"/>
              </a:cxn>
              <a:cxn ang="0">
                <a:pos x="connsiteX3509" y="connsiteY3509"/>
              </a:cxn>
              <a:cxn ang="0">
                <a:pos x="connsiteX3510" y="connsiteY3510"/>
              </a:cxn>
              <a:cxn ang="0">
                <a:pos x="connsiteX3511" y="connsiteY3511"/>
              </a:cxn>
              <a:cxn ang="0">
                <a:pos x="connsiteX3512" y="connsiteY3512"/>
              </a:cxn>
              <a:cxn ang="0">
                <a:pos x="connsiteX3513" y="connsiteY3513"/>
              </a:cxn>
              <a:cxn ang="0">
                <a:pos x="connsiteX3514" y="connsiteY3514"/>
              </a:cxn>
              <a:cxn ang="0">
                <a:pos x="connsiteX3515" y="connsiteY3515"/>
              </a:cxn>
              <a:cxn ang="0">
                <a:pos x="connsiteX3516" y="connsiteY3516"/>
              </a:cxn>
              <a:cxn ang="0">
                <a:pos x="connsiteX3517" y="connsiteY3517"/>
              </a:cxn>
              <a:cxn ang="0">
                <a:pos x="connsiteX3518" y="connsiteY3518"/>
              </a:cxn>
              <a:cxn ang="0">
                <a:pos x="connsiteX3519" y="connsiteY3519"/>
              </a:cxn>
              <a:cxn ang="0">
                <a:pos x="connsiteX3520" y="connsiteY3520"/>
              </a:cxn>
              <a:cxn ang="0">
                <a:pos x="connsiteX3521" y="connsiteY3521"/>
              </a:cxn>
              <a:cxn ang="0">
                <a:pos x="connsiteX3522" y="connsiteY3522"/>
              </a:cxn>
              <a:cxn ang="0">
                <a:pos x="connsiteX3523" y="connsiteY3523"/>
              </a:cxn>
              <a:cxn ang="0">
                <a:pos x="connsiteX3524" y="connsiteY3524"/>
              </a:cxn>
              <a:cxn ang="0">
                <a:pos x="connsiteX3525" y="connsiteY3525"/>
              </a:cxn>
              <a:cxn ang="0">
                <a:pos x="connsiteX3526" y="connsiteY3526"/>
              </a:cxn>
              <a:cxn ang="0">
                <a:pos x="connsiteX3527" y="connsiteY3527"/>
              </a:cxn>
              <a:cxn ang="0">
                <a:pos x="connsiteX3528" y="connsiteY3528"/>
              </a:cxn>
              <a:cxn ang="0">
                <a:pos x="connsiteX3529" y="connsiteY3529"/>
              </a:cxn>
              <a:cxn ang="0">
                <a:pos x="connsiteX3530" y="connsiteY3530"/>
              </a:cxn>
              <a:cxn ang="0">
                <a:pos x="connsiteX3531" y="connsiteY3531"/>
              </a:cxn>
              <a:cxn ang="0">
                <a:pos x="connsiteX3532" y="connsiteY3532"/>
              </a:cxn>
              <a:cxn ang="0">
                <a:pos x="connsiteX3533" y="connsiteY3533"/>
              </a:cxn>
              <a:cxn ang="0">
                <a:pos x="connsiteX3534" y="connsiteY3534"/>
              </a:cxn>
              <a:cxn ang="0">
                <a:pos x="connsiteX3535" y="connsiteY3535"/>
              </a:cxn>
              <a:cxn ang="0">
                <a:pos x="connsiteX3536" y="connsiteY3536"/>
              </a:cxn>
              <a:cxn ang="0">
                <a:pos x="connsiteX3537" y="connsiteY3537"/>
              </a:cxn>
              <a:cxn ang="0">
                <a:pos x="connsiteX3538" y="connsiteY3538"/>
              </a:cxn>
              <a:cxn ang="0">
                <a:pos x="connsiteX3539" y="connsiteY3539"/>
              </a:cxn>
              <a:cxn ang="0">
                <a:pos x="connsiteX3540" y="connsiteY3540"/>
              </a:cxn>
              <a:cxn ang="0">
                <a:pos x="connsiteX3541" y="connsiteY3541"/>
              </a:cxn>
              <a:cxn ang="0">
                <a:pos x="connsiteX3542" y="connsiteY3542"/>
              </a:cxn>
              <a:cxn ang="0">
                <a:pos x="connsiteX3543" y="connsiteY3543"/>
              </a:cxn>
              <a:cxn ang="0">
                <a:pos x="connsiteX3544" y="connsiteY3544"/>
              </a:cxn>
              <a:cxn ang="0">
                <a:pos x="connsiteX3545" y="connsiteY3545"/>
              </a:cxn>
              <a:cxn ang="0">
                <a:pos x="connsiteX3546" y="connsiteY3546"/>
              </a:cxn>
              <a:cxn ang="0">
                <a:pos x="connsiteX3547" y="connsiteY3547"/>
              </a:cxn>
              <a:cxn ang="0">
                <a:pos x="connsiteX3548" y="connsiteY3548"/>
              </a:cxn>
              <a:cxn ang="0">
                <a:pos x="connsiteX3549" y="connsiteY3549"/>
              </a:cxn>
              <a:cxn ang="0">
                <a:pos x="connsiteX3550" y="connsiteY3550"/>
              </a:cxn>
              <a:cxn ang="0">
                <a:pos x="connsiteX3551" y="connsiteY3551"/>
              </a:cxn>
              <a:cxn ang="0">
                <a:pos x="connsiteX3552" y="connsiteY3552"/>
              </a:cxn>
              <a:cxn ang="0">
                <a:pos x="connsiteX3553" y="connsiteY3553"/>
              </a:cxn>
              <a:cxn ang="0">
                <a:pos x="connsiteX3554" y="connsiteY3554"/>
              </a:cxn>
              <a:cxn ang="0">
                <a:pos x="connsiteX3555" y="connsiteY3555"/>
              </a:cxn>
              <a:cxn ang="0">
                <a:pos x="connsiteX3556" y="connsiteY3556"/>
              </a:cxn>
              <a:cxn ang="0">
                <a:pos x="connsiteX3557" y="connsiteY3557"/>
              </a:cxn>
              <a:cxn ang="0">
                <a:pos x="connsiteX3558" y="connsiteY3558"/>
              </a:cxn>
              <a:cxn ang="0">
                <a:pos x="connsiteX3559" y="connsiteY3559"/>
              </a:cxn>
              <a:cxn ang="0">
                <a:pos x="connsiteX3560" y="connsiteY3560"/>
              </a:cxn>
              <a:cxn ang="0">
                <a:pos x="connsiteX3561" y="connsiteY3561"/>
              </a:cxn>
              <a:cxn ang="0">
                <a:pos x="connsiteX3562" y="connsiteY3562"/>
              </a:cxn>
              <a:cxn ang="0">
                <a:pos x="connsiteX3563" y="connsiteY3563"/>
              </a:cxn>
              <a:cxn ang="0">
                <a:pos x="connsiteX3564" y="connsiteY3564"/>
              </a:cxn>
              <a:cxn ang="0">
                <a:pos x="connsiteX3565" y="connsiteY3565"/>
              </a:cxn>
              <a:cxn ang="0">
                <a:pos x="connsiteX3566" y="connsiteY3566"/>
              </a:cxn>
              <a:cxn ang="0">
                <a:pos x="connsiteX3567" y="connsiteY3567"/>
              </a:cxn>
              <a:cxn ang="0">
                <a:pos x="connsiteX3568" y="connsiteY3568"/>
              </a:cxn>
              <a:cxn ang="0">
                <a:pos x="connsiteX3569" y="connsiteY3569"/>
              </a:cxn>
              <a:cxn ang="0">
                <a:pos x="connsiteX3570" y="connsiteY3570"/>
              </a:cxn>
              <a:cxn ang="0">
                <a:pos x="connsiteX3571" y="connsiteY3571"/>
              </a:cxn>
              <a:cxn ang="0">
                <a:pos x="connsiteX3572" y="connsiteY3572"/>
              </a:cxn>
              <a:cxn ang="0">
                <a:pos x="connsiteX3573" y="connsiteY3573"/>
              </a:cxn>
              <a:cxn ang="0">
                <a:pos x="connsiteX3574" y="connsiteY3574"/>
              </a:cxn>
              <a:cxn ang="0">
                <a:pos x="connsiteX3575" y="connsiteY3575"/>
              </a:cxn>
              <a:cxn ang="0">
                <a:pos x="connsiteX3576" y="connsiteY3576"/>
              </a:cxn>
              <a:cxn ang="0">
                <a:pos x="connsiteX3577" y="connsiteY3577"/>
              </a:cxn>
              <a:cxn ang="0">
                <a:pos x="connsiteX3578" y="connsiteY3578"/>
              </a:cxn>
              <a:cxn ang="0">
                <a:pos x="connsiteX3579" y="connsiteY3579"/>
              </a:cxn>
              <a:cxn ang="0">
                <a:pos x="connsiteX3580" y="connsiteY3580"/>
              </a:cxn>
              <a:cxn ang="0">
                <a:pos x="connsiteX3581" y="connsiteY3581"/>
              </a:cxn>
              <a:cxn ang="0">
                <a:pos x="connsiteX3582" y="connsiteY3582"/>
              </a:cxn>
              <a:cxn ang="0">
                <a:pos x="connsiteX3583" y="connsiteY3583"/>
              </a:cxn>
              <a:cxn ang="0">
                <a:pos x="connsiteX3584" y="connsiteY3584"/>
              </a:cxn>
              <a:cxn ang="0">
                <a:pos x="connsiteX3585" y="connsiteY3585"/>
              </a:cxn>
              <a:cxn ang="0">
                <a:pos x="connsiteX3586" y="connsiteY3586"/>
              </a:cxn>
              <a:cxn ang="0">
                <a:pos x="connsiteX3587" y="connsiteY3587"/>
              </a:cxn>
              <a:cxn ang="0">
                <a:pos x="connsiteX3588" y="connsiteY3588"/>
              </a:cxn>
              <a:cxn ang="0">
                <a:pos x="connsiteX3589" y="connsiteY3589"/>
              </a:cxn>
              <a:cxn ang="0">
                <a:pos x="connsiteX3590" y="connsiteY3590"/>
              </a:cxn>
              <a:cxn ang="0">
                <a:pos x="connsiteX3591" y="connsiteY3591"/>
              </a:cxn>
              <a:cxn ang="0">
                <a:pos x="connsiteX3592" y="connsiteY3592"/>
              </a:cxn>
              <a:cxn ang="0">
                <a:pos x="connsiteX3593" y="connsiteY3593"/>
              </a:cxn>
              <a:cxn ang="0">
                <a:pos x="connsiteX3594" y="connsiteY3594"/>
              </a:cxn>
              <a:cxn ang="0">
                <a:pos x="connsiteX3595" y="connsiteY3595"/>
              </a:cxn>
              <a:cxn ang="0">
                <a:pos x="connsiteX3596" y="connsiteY3596"/>
              </a:cxn>
              <a:cxn ang="0">
                <a:pos x="connsiteX3597" y="connsiteY3597"/>
              </a:cxn>
              <a:cxn ang="0">
                <a:pos x="connsiteX3598" y="connsiteY3598"/>
              </a:cxn>
              <a:cxn ang="0">
                <a:pos x="connsiteX3599" y="connsiteY3599"/>
              </a:cxn>
              <a:cxn ang="0">
                <a:pos x="connsiteX3600" y="connsiteY3600"/>
              </a:cxn>
              <a:cxn ang="0">
                <a:pos x="connsiteX3601" y="connsiteY3601"/>
              </a:cxn>
              <a:cxn ang="0">
                <a:pos x="connsiteX3602" y="connsiteY3602"/>
              </a:cxn>
              <a:cxn ang="0">
                <a:pos x="connsiteX3603" y="connsiteY3603"/>
              </a:cxn>
              <a:cxn ang="0">
                <a:pos x="connsiteX3604" y="connsiteY3604"/>
              </a:cxn>
              <a:cxn ang="0">
                <a:pos x="connsiteX3605" y="connsiteY3605"/>
              </a:cxn>
              <a:cxn ang="0">
                <a:pos x="connsiteX3606" y="connsiteY3606"/>
              </a:cxn>
              <a:cxn ang="0">
                <a:pos x="connsiteX3607" y="connsiteY3607"/>
              </a:cxn>
              <a:cxn ang="0">
                <a:pos x="connsiteX3608" y="connsiteY3608"/>
              </a:cxn>
              <a:cxn ang="0">
                <a:pos x="connsiteX3609" y="connsiteY3609"/>
              </a:cxn>
              <a:cxn ang="0">
                <a:pos x="connsiteX3610" y="connsiteY3610"/>
              </a:cxn>
              <a:cxn ang="0">
                <a:pos x="connsiteX3611" y="connsiteY3611"/>
              </a:cxn>
              <a:cxn ang="0">
                <a:pos x="connsiteX3612" y="connsiteY3612"/>
              </a:cxn>
              <a:cxn ang="0">
                <a:pos x="connsiteX3613" y="connsiteY3613"/>
              </a:cxn>
              <a:cxn ang="0">
                <a:pos x="connsiteX3614" y="connsiteY3614"/>
              </a:cxn>
              <a:cxn ang="0">
                <a:pos x="connsiteX3615" y="connsiteY3615"/>
              </a:cxn>
              <a:cxn ang="0">
                <a:pos x="connsiteX3616" y="connsiteY3616"/>
              </a:cxn>
              <a:cxn ang="0">
                <a:pos x="connsiteX3617" y="connsiteY3617"/>
              </a:cxn>
              <a:cxn ang="0">
                <a:pos x="connsiteX3618" y="connsiteY3618"/>
              </a:cxn>
              <a:cxn ang="0">
                <a:pos x="connsiteX3619" y="connsiteY3619"/>
              </a:cxn>
              <a:cxn ang="0">
                <a:pos x="connsiteX3620" y="connsiteY3620"/>
              </a:cxn>
              <a:cxn ang="0">
                <a:pos x="connsiteX3621" y="connsiteY3621"/>
              </a:cxn>
              <a:cxn ang="0">
                <a:pos x="connsiteX3622" y="connsiteY3622"/>
              </a:cxn>
              <a:cxn ang="0">
                <a:pos x="connsiteX3623" y="connsiteY3623"/>
              </a:cxn>
              <a:cxn ang="0">
                <a:pos x="connsiteX3624" y="connsiteY3624"/>
              </a:cxn>
              <a:cxn ang="0">
                <a:pos x="connsiteX3625" y="connsiteY3625"/>
              </a:cxn>
              <a:cxn ang="0">
                <a:pos x="connsiteX3626" y="connsiteY3626"/>
              </a:cxn>
              <a:cxn ang="0">
                <a:pos x="connsiteX3627" y="connsiteY3627"/>
              </a:cxn>
              <a:cxn ang="0">
                <a:pos x="connsiteX3628" y="connsiteY3628"/>
              </a:cxn>
              <a:cxn ang="0">
                <a:pos x="connsiteX3629" y="connsiteY3629"/>
              </a:cxn>
              <a:cxn ang="0">
                <a:pos x="connsiteX3630" y="connsiteY3630"/>
              </a:cxn>
              <a:cxn ang="0">
                <a:pos x="connsiteX3631" y="connsiteY3631"/>
              </a:cxn>
              <a:cxn ang="0">
                <a:pos x="connsiteX3632" y="connsiteY3632"/>
              </a:cxn>
              <a:cxn ang="0">
                <a:pos x="connsiteX3633" y="connsiteY3633"/>
              </a:cxn>
              <a:cxn ang="0">
                <a:pos x="connsiteX3634" y="connsiteY3634"/>
              </a:cxn>
              <a:cxn ang="0">
                <a:pos x="connsiteX3635" y="connsiteY3635"/>
              </a:cxn>
              <a:cxn ang="0">
                <a:pos x="connsiteX3636" y="connsiteY3636"/>
              </a:cxn>
              <a:cxn ang="0">
                <a:pos x="connsiteX3637" y="connsiteY3637"/>
              </a:cxn>
              <a:cxn ang="0">
                <a:pos x="connsiteX3638" y="connsiteY3638"/>
              </a:cxn>
              <a:cxn ang="0">
                <a:pos x="connsiteX3639" y="connsiteY3639"/>
              </a:cxn>
              <a:cxn ang="0">
                <a:pos x="connsiteX3640" y="connsiteY3640"/>
              </a:cxn>
              <a:cxn ang="0">
                <a:pos x="connsiteX3641" y="connsiteY3641"/>
              </a:cxn>
              <a:cxn ang="0">
                <a:pos x="connsiteX3642" y="connsiteY3642"/>
              </a:cxn>
              <a:cxn ang="0">
                <a:pos x="connsiteX3643" y="connsiteY3643"/>
              </a:cxn>
              <a:cxn ang="0">
                <a:pos x="connsiteX3644" y="connsiteY3644"/>
              </a:cxn>
              <a:cxn ang="0">
                <a:pos x="connsiteX3645" y="connsiteY3645"/>
              </a:cxn>
              <a:cxn ang="0">
                <a:pos x="connsiteX3646" y="connsiteY3646"/>
              </a:cxn>
              <a:cxn ang="0">
                <a:pos x="connsiteX3647" y="connsiteY3647"/>
              </a:cxn>
              <a:cxn ang="0">
                <a:pos x="connsiteX3648" y="connsiteY3648"/>
              </a:cxn>
              <a:cxn ang="0">
                <a:pos x="connsiteX3649" y="connsiteY3649"/>
              </a:cxn>
              <a:cxn ang="0">
                <a:pos x="connsiteX3650" y="connsiteY3650"/>
              </a:cxn>
              <a:cxn ang="0">
                <a:pos x="connsiteX3651" y="connsiteY3651"/>
              </a:cxn>
              <a:cxn ang="0">
                <a:pos x="connsiteX3652" y="connsiteY3652"/>
              </a:cxn>
              <a:cxn ang="0">
                <a:pos x="connsiteX3653" y="connsiteY3653"/>
              </a:cxn>
              <a:cxn ang="0">
                <a:pos x="connsiteX3654" y="connsiteY3654"/>
              </a:cxn>
              <a:cxn ang="0">
                <a:pos x="connsiteX3655" y="connsiteY3655"/>
              </a:cxn>
              <a:cxn ang="0">
                <a:pos x="connsiteX3656" y="connsiteY3656"/>
              </a:cxn>
              <a:cxn ang="0">
                <a:pos x="connsiteX3657" y="connsiteY3657"/>
              </a:cxn>
              <a:cxn ang="0">
                <a:pos x="connsiteX3658" y="connsiteY3658"/>
              </a:cxn>
              <a:cxn ang="0">
                <a:pos x="connsiteX3659" y="connsiteY3659"/>
              </a:cxn>
              <a:cxn ang="0">
                <a:pos x="connsiteX3660" y="connsiteY3660"/>
              </a:cxn>
              <a:cxn ang="0">
                <a:pos x="connsiteX3661" y="connsiteY3661"/>
              </a:cxn>
              <a:cxn ang="0">
                <a:pos x="connsiteX3662" y="connsiteY3662"/>
              </a:cxn>
              <a:cxn ang="0">
                <a:pos x="connsiteX3663" y="connsiteY3663"/>
              </a:cxn>
              <a:cxn ang="0">
                <a:pos x="connsiteX3664" y="connsiteY3664"/>
              </a:cxn>
              <a:cxn ang="0">
                <a:pos x="connsiteX3665" y="connsiteY3665"/>
              </a:cxn>
              <a:cxn ang="0">
                <a:pos x="connsiteX3666" y="connsiteY3666"/>
              </a:cxn>
              <a:cxn ang="0">
                <a:pos x="connsiteX3667" y="connsiteY3667"/>
              </a:cxn>
              <a:cxn ang="0">
                <a:pos x="connsiteX3668" y="connsiteY3668"/>
              </a:cxn>
              <a:cxn ang="0">
                <a:pos x="connsiteX3669" y="connsiteY3669"/>
              </a:cxn>
              <a:cxn ang="0">
                <a:pos x="connsiteX3670" y="connsiteY3670"/>
              </a:cxn>
              <a:cxn ang="0">
                <a:pos x="connsiteX3671" y="connsiteY3671"/>
              </a:cxn>
              <a:cxn ang="0">
                <a:pos x="connsiteX3672" y="connsiteY3672"/>
              </a:cxn>
              <a:cxn ang="0">
                <a:pos x="connsiteX3673" y="connsiteY3673"/>
              </a:cxn>
              <a:cxn ang="0">
                <a:pos x="connsiteX3674" y="connsiteY3674"/>
              </a:cxn>
              <a:cxn ang="0">
                <a:pos x="connsiteX3675" y="connsiteY3675"/>
              </a:cxn>
              <a:cxn ang="0">
                <a:pos x="connsiteX3676" y="connsiteY3676"/>
              </a:cxn>
              <a:cxn ang="0">
                <a:pos x="connsiteX3677" y="connsiteY3677"/>
              </a:cxn>
              <a:cxn ang="0">
                <a:pos x="connsiteX3678" y="connsiteY3678"/>
              </a:cxn>
              <a:cxn ang="0">
                <a:pos x="connsiteX3679" y="connsiteY3679"/>
              </a:cxn>
              <a:cxn ang="0">
                <a:pos x="connsiteX3680" y="connsiteY3680"/>
              </a:cxn>
              <a:cxn ang="0">
                <a:pos x="connsiteX3681" y="connsiteY3681"/>
              </a:cxn>
              <a:cxn ang="0">
                <a:pos x="connsiteX3682" y="connsiteY3682"/>
              </a:cxn>
              <a:cxn ang="0">
                <a:pos x="connsiteX3683" y="connsiteY3683"/>
              </a:cxn>
              <a:cxn ang="0">
                <a:pos x="connsiteX3684" y="connsiteY3684"/>
              </a:cxn>
              <a:cxn ang="0">
                <a:pos x="connsiteX3685" y="connsiteY3685"/>
              </a:cxn>
              <a:cxn ang="0">
                <a:pos x="connsiteX3686" y="connsiteY3686"/>
              </a:cxn>
              <a:cxn ang="0">
                <a:pos x="connsiteX3687" y="connsiteY3687"/>
              </a:cxn>
              <a:cxn ang="0">
                <a:pos x="connsiteX3688" y="connsiteY3688"/>
              </a:cxn>
              <a:cxn ang="0">
                <a:pos x="connsiteX3689" y="connsiteY3689"/>
              </a:cxn>
              <a:cxn ang="0">
                <a:pos x="connsiteX3690" y="connsiteY3690"/>
              </a:cxn>
              <a:cxn ang="0">
                <a:pos x="connsiteX3691" y="connsiteY3691"/>
              </a:cxn>
              <a:cxn ang="0">
                <a:pos x="connsiteX3692" y="connsiteY3692"/>
              </a:cxn>
              <a:cxn ang="0">
                <a:pos x="connsiteX3693" y="connsiteY3693"/>
              </a:cxn>
              <a:cxn ang="0">
                <a:pos x="connsiteX3694" y="connsiteY3694"/>
              </a:cxn>
              <a:cxn ang="0">
                <a:pos x="connsiteX3695" y="connsiteY3695"/>
              </a:cxn>
              <a:cxn ang="0">
                <a:pos x="connsiteX3696" y="connsiteY3696"/>
              </a:cxn>
              <a:cxn ang="0">
                <a:pos x="connsiteX3697" y="connsiteY3697"/>
              </a:cxn>
              <a:cxn ang="0">
                <a:pos x="connsiteX3698" y="connsiteY3698"/>
              </a:cxn>
              <a:cxn ang="0">
                <a:pos x="connsiteX3699" y="connsiteY3699"/>
              </a:cxn>
              <a:cxn ang="0">
                <a:pos x="connsiteX3700" y="connsiteY3700"/>
              </a:cxn>
              <a:cxn ang="0">
                <a:pos x="connsiteX3701" y="connsiteY3701"/>
              </a:cxn>
              <a:cxn ang="0">
                <a:pos x="connsiteX3702" y="connsiteY3702"/>
              </a:cxn>
              <a:cxn ang="0">
                <a:pos x="connsiteX3703" y="connsiteY3703"/>
              </a:cxn>
              <a:cxn ang="0">
                <a:pos x="connsiteX3704" y="connsiteY3704"/>
              </a:cxn>
              <a:cxn ang="0">
                <a:pos x="connsiteX3705" y="connsiteY3705"/>
              </a:cxn>
              <a:cxn ang="0">
                <a:pos x="connsiteX3706" y="connsiteY3706"/>
              </a:cxn>
              <a:cxn ang="0">
                <a:pos x="connsiteX3707" y="connsiteY3707"/>
              </a:cxn>
              <a:cxn ang="0">
                <a:pos x="connsiteX3708" y="connsiteY3708"/>
              </a:cxn>
              <a:cxn ang="0">
                <a:pos x="connsiteX3709" y="connsiteY3709"/>
              </a:cxn>
              <a:cxn ang="0">
                <a:pos x="connsiteX3710" y="connsiteY3710"/>
              </a:cxn>
              <a:cxn ang="0">
                <a:pos x="connsiteX3711" y="connsiteY3711"/>
              </a:cxn>
              <a:cxn ang="0">
                <a:pos x="connsiteX3712" y="connsiteY3712"/>
              </a:cxn>
              <a:cxn ang="0">
                <a:pos x="connsiteX3713" y="connsiteY3713"/>
              </a:cxn>
              <a:cxn ang="0">
                <a:pos x="connsiteX3714" y="connsiteY3714"/>
              </a:cxn>
              <a:cxn ang="0">
                <a:pos x="connsiteX3715" y="connsiteY3715"/>
              </a:cxn>
              <a:cxn ang="0">
                <a:pos x="connsiteX3716" y="connsiteY3716"/>
              </a:cxn>
              <a:cxn ang="0">
                <a:pos x="connsiteX3717" y="connsiteY3717"/>
              </a:cxn>
              <a:cxn ang="0">
                <a:pos x="connsiteX3718" y="connsiteY3718"/>
              </a:cxn>
              <a:cxn ang="0">
                <a:pos x="connsiteX3719" y="connsiteY3719"/>
              </a:cxn>
              <a:cxn ang="0">
                <a:pos x="connsiteX3720" y="connsiteY3720"/>
              </a:cxn>
              <a:cxn ang="0">
                <a:pos x="connsiteX3721" y="connsiteY3721"/>
              </a:cxn>
              <a:cxn ang="0">
                <a:pos x="connsiteX3722" y="connsiteY3722"/>
              </a:cxn>
              <a:cxn ang="0">
                <a:pos x="connsiteX3723" y="connsiteY3723"/>
              </a:cxn>
              <a:cxn ang="0">
                <a:pos x="connsiteX3724" y="connsiteY3724"/>
              </a:cxn>
              <a:cxn ang="0">
                <a:pos x="connsiteX3725" y="connsiteY3725"/>
              </a:cxn>
              <a:cxn ang="0">
                <a:pos x="connsiteX3726" y="connsiteY3726"/>
              </a:cxn>
              <a:cxn ang="0">
                <a:pos x="connsiteX3727" y="connsiteY3727"/>
              </a:cxn>
              <a:cxn ang="0">
                <a:pos x="connsiteX3728" y="connsiteY3728"/>
              </a:cxn>
              <a:cxn ang="0">
                <a:pos x="connsiteX3729" y="connsiteY3729"/>
              </a:cxn>
              <a:cxn ang="0">
                <a:pos x="connsiteX3730" y="connsiteY3730"/>
              </a:cxn>
              <a:cxn ang="0">
                <a:pos x="connsiteX3731" y="connsiteY3731"/>
              </a:cxn>
              <a:cxn ang="0">
                <a:pos x="connsiteX3732" y="connsiteY3732"/>
              </a:cxn>
              <a:cxn ang="0">
                <a:pos x="connsiteX3733" y="connsiteY3733"/>
              </a:cxn>
              <a:cxn ang="0">
                <a:pos x="connsiteX3734" y="connsiteY3734"/>
              </a:cxn>
              <a:cxn ang="0">
                <a:pos x="connsiteX3735" y="connsiteY3735"/>
              </a:cxn>
              <a:cxn ang="0">
                <a:pos x="connsiteX3736" y="connsiteY3736"/>
              </a:cxn>
              <a:cxn ang="0">
                <a:pos x="connsiteX3737" y="connsiteY3737"/>
              </a:cxn>
              <a:cxn ang="0">
                <a:pos x="connsiteX3738" y="connsiteY3738"/>
              </a:cxn>
              <a:cxn ang="0">
                <a:pos x="connsiteX3739" y="connsiteY3739"/>
              </a:cxn>
              <a:cxn ang="0">
                <a:pos x="connsiteX3740" y="connsiteY3740"/>
              </a:cxn>
              <a:cxn ang="0">
                <a:pos x="connsiteX3741" y="connsiteY3741"/>
              </a:cxn>
              <a:cxn ang="0">
                <a:pos x="connsiteX3742" y="connsiteY3742"/>
              </a:cxn>
              <a:cxn ang="0">
                <a:pos x="connsiteX3743" y="connsiteY3743"/>
              </a:cxn>
              <a:cxn ang="0">
                <a:pos x="connsiteX3744" y="connsiteY3744"/>
              </a:cxn>
              <a:cxn ang="0">
                <a:pos x="connsiteX3745" y="connsiteY3745"/>
              </a:cxn>
              <a:cxn ang="0">
                <a:pos x="connsiteX3746" y="connsiteY3746"/>
              </a:cxn>
              <a:cxn ang="0">
                <a:pos x="connsiteX3747" y="connsiteY3747"/>
              </a:cxn>
              <a:cxn ang="0">
                <a:pos x="connsiteX3748" y="connsiteY3748"/>
              </a:cxn>
              <a:cxn ang="0">
                <a:pos x="connsiteX3749" y="connsiteY3749"/>
              </a:cxn>
              <a:cxn ang="0">
                <a:pos x="connsiteX3750" y="connsiteY3750"/>
              </a:cxn>
              <a:cxn ang="0">
                <a:pos x="connsiteX3751" y="connsiteY3751"/>
              </a:cxn>
              <a:cxn ang="0">
                <a:pos x="connsiteX3752" y="connsiteY3752"/>
              </a:cxn>
              <a:cxn ang="0">
                <a:pos x="connsiteX3753" y="connsiteY3753"/>
              </a:cxn>
              <a:cxn ang="0">
                <a:pos x="connsiteX3754" y="connsiteY3754"/>
              </a:cxn>
              <a:cxn ang="0">
                <a:pos x="connsiteX3755" y="connsiteY3755"/>
              </a:cxn>
              <a:cxn ang="0">
                <a:pos x="connsiteX3756" y="connsiteY3756"/>
              </a:cxn>
              <a:cxn ang="0">
                <a:pos x="connsiteX3757" y="connsiteY3757"/>
              </a:cxn>
              <a:cxn ang="0">
                <a:pos x="connsiteX3758" y="connsiteY3758"/>
              </a:cxn>
              <a:cxn ang="0">
                <a:pos x="connsiteX3759" y="connsiteY3759"/>
              </a:cxn>
              <a:cxn ang="0">
                <a:pos x="connsiteX3760" y="connsiteY3760"/>
              </a:cxn>
              <a:cxn ang="0">
                <a:pos x="connsiteX3761" y="connsiteY3761"/>
              </a:cxn>
              <a:cxn ang="0">
                <a:pos x="connsiteX3762" y="connsiteY3762"/>
              </a:cxn>
              <a:cxn ang="0">
                <a:pos x="connsiteX3763" y="connsiteY3763"/>
              </a:cxn>
              <a:cxn ang="0">
                <a:pos x="connsiteX3764" y="connsiteY3764"/>
              </a:cxn>
              <a:cxn ang="0">
                <a:pos x="connsiteX3765" y="connsiteY3765"/>
              </a:cxn>
              <a:cxn ang="0">
                <a:pos x="connsiteX3766" y="connsiteY3766"/>
              </a:cxn>
              <a:cxn ang="0">
                <a:pos x="connsiteX3767" y="connsiteY3767"/>
              </a:cxn>
              <a:cxn ang="0">
                <a:pos x="connsiteX3768" y="connsiteY3768"/>
              </a:cxn>
              <a:cxn ang="0">
                <a:pos x="connsiteX3769" y="connsiteY3769"/>
              </a:cxn>
              <a:cxn ang="0">
                <a:pos x="connsiteX3770" y="connsiteY3770"/>
              </a:cxn>
              <a:cxn ang="0">
                <a:pos x="connsiteX3771" y="connsiteY3771"/>
              </a:cxn>
              <a:cxn ang="0">
                <a:pos x="connsiteX3772" y="connsiteY3772"/>
              </a:cxn>
              <a:cxn ang="0">
                <a:pos x="connsiteX3773" y="connsiteY3773"/>
              </a:cxn>
              <a:cxn ang="0">
                <a:pos x="connsiteX3774" y="connsiteY3774"/>
              </a:cxn>
              <a:cxn ang="0">
                <a:pos x="connsiteX3775" y="connsiteY3775"/>
              </a:cxn>
              <a:cxn ang="0">
                <a:pos x="connsiteX3776" y="connsiteY3776"/>
              </a:cxn>
              <a:cxn ang="0">
                <a:pos x="connsiteX3777" y="connsiteY3777"/>
              </a:cxn>
              <a:cxn ang="0">
                <a:pos x="connsiteX3778" y="connsiteY3778"/>
              </a:cxn>
              <a:cxn ang="0">
                <a:pos x="connsiteX3779" y="connsiteY3779"/>
              </a:cxn>
              <a:cxn ang="0">
                <a:pos x="connsiteX3780" y="connsiteY3780"/>
              </a:cxn>
              <a:cxn ang="0">
                <a:pos x="connsiteX3781" y="connsiteY3781"/>
              </a:cxn>
              <a:cxn ang="0">
                <a:pos x="connsiteX3782" y="connsiteY3782"/>
              </a:cxn>
              <a:cxn ang="0">
                <a:pos x="connsiteX3783" y="connsiteY3783"/>
              </a:cxn>
              <a:cxn ang="0">
                <a:pos x="connsiteX3784" y="connsiteY3784"/>
              </a:cxn>
              <a:cxn ang="0">
                <a:pos x="connsiteX3785" y="connsiteY3785"/>
              </a:cxn>
              <a:cxn ang="0">
                <a:pos x="connsiteX3786" y="connsiteY3786"/>
              </a:cxn>
              <a:cxn ang="0">
                <a:pos x="connsiteX3787" y="connsiteY3787"/>
              </a:cxn>
              <a:cxn ang="0">
                <a:pos x="connsiteX3788" y="connsiteY3788"/>
              </a:cxn>
              <a:cxn ang="0">
                <a:pos x="connsiteX3789" y="connsiteY3789"/>
              </a:cxn>
              <a:cxn ang="0">
                <a:pos x="connsiteX3790" y="connsiteY3790"/>
              </a:cxn>
              <a:cxn ang="0">
                <a:pos x="connsiteX3791" y="connsiteY3791"/>
              </a:cxn>
              <a:cxn ang="0">
                <a:pos x="connsiteX3792" y="connsiteY3792"/>
              </a:cxn>
              <a:cxn ang="0">
                <a:pos x="connsiteX3793" y="connsiteY3793"/>
              </a:cxn>
              <a:cxn ang="0">
                <a:pos x="connsiteX3794" y="connsiteY3794"/>
              </a:cxn>
              <a:cxn ang="0">
                <a:pos x="connsiteX3795" y="connsiteY3795"/>
              </a:cxn>
              <a:cxn ang="0">
                <a:pos x="connsiteX3796" y="connsiteY3796"/>
              </a:cxn>
              <a:cxn ang="0">
                <a:pos x="connsiteX3797" y="connsiteY3797"/>
              </a:cxn>
              <a:cxn ang="0">
                <a:pos x="connsiteX3798" y="connsiteY3798"/>
              </a:cxn>
              <a:cxn ang="0">
                <a:pos x="connsiteX3799" y="connsiteY3799"/>
              </a:cxn>
              <a:cxn ang="0">
                <a:pos x="connsiteX3800" y="connsiteY3800"/>
              </a:cxn>
              <a:cxn ang="0">
                <a:pos x="connsiteX3801" y="connsiteY3801"/>
              </a:cxn>
              <a:cxn ang="0">
                <a:pos x="connsiteX3802" y="connsiteY3802"/>
              </a:cxn>
              <a:cxn ang="0">
                <a:pos x="connsiteX3803" y="connsiteY3803"/>
              </a:cxn>
              <a:cxn ang="0">
                <a:pos x="connsiteX3804" y="connsiteY3804"/>
              </a:cxn>
              <a:cxn ang="0">
                <a:pos x="connsiteX3805" y="connsiteY3805"/>
              </a:cxn>
              <a:cxn ang="0">
                <a:pos x="connsiteX3806" y="connsiteY3806"/>
              </a:cxn>
              <a:cxn ang="0">
                <a:pos x="connsiteX3807" y="connsiteY3807"/>
              </a:cxn>
              <a:cxn ang="0">
                <a:pos x="connsiteX3808" y="connsiteY3808"/>
              </a:cxn>
              <a:cxn ang="0">
                <a:pos x="connsiteX3809" y="connsiteY3809"/>
              </a:cxn>
              <a:cxn ang="0">
                <a:pos x="connsiteX3810" y="connsiteY3810"/>
              </a:cxn>
              <a:cxn ang="0">
                <a:pos x="connsiteX3811" y="connsiteY3811"/>
              </a:cxn>
              <a:cxn ang="0">
                <a:pos x="connsiteX3812" y="connsiteY3812"/>
              </a:cxn>
              <a:cxn ang="0">
                <a:pos x="connsiteX3813" y="connsiteY3813"/>
              </a:cxn>
              <a:cxn ang="0">
                <a:pos x="connsiteX3814" y="connsiteY3814"/>
              </a:cxn>
              <a:cxn ang="0">
                <a:pos x="connsiteX3815" y="connsiteY3815"/>
              </a:cxn>
              <a:cxn ang="0">
                <a:pos x="connsiteX3816" y="connsiteY3816"/>
              </a:cxn>
              <a:cxn ang="0">
                <a:pos x="connsiteX3817" y="connsiteY3817"/>
              </a:cxn>
              <a:cxn ang="0">
                <a:pos x="connsiteX3818" y="connsiteY3818"/>
              </a:cxn>
              <a:cxn ang="0">
                <a:pos x="connsiteX3819" y="connsiteY3819"/>
              </a:cxn>
              <a:cxn ang="0">
                <a:pos x="connsiteX3820" y="connsiteY3820"/>
              </a:cxn>
              <a:cxn ang="0">
                <a:pos x="connsiteX3821" y="connsiteY3821"/>
              </a:cxn>
              <a:cxn ang="0">
                <a:pos x="connsiteX3822" y="connsiteY3822"/>
              </a:cxn>
              <a:cxn ang="0">
                <a:pos x="connsiteX3823" y="connsiteY3823"/>
              </a:cxn>
              <a:cxn ang="0">
                <a:pos x="connsiteX3824" y="connsiteY3824"/>
              </a:cxn>
              <a:cxn ang="0">
                <a:pos x="connsiteX3825" y="connsiteY3825"/>
              </a:cxn>
              <a:cxn ang="0">
                <a:pos x="connsiteX3826" y="connsiteY3826"/>
              </a:cxn>
              <a:cxn ang="0">
                <a:pos x="connsiteX3827" y="connsiteY3827"/>
              </a:cxn>
              <a:cxn ang="0">
                <a:pos x="connsiteX3828" y="connsiteY3828"/>
              </a:cxn>
              <a:cxn ang="0">
                <a:pos x="connsiteX3829" y="connsiteY3829"/>
              </a:cxn>
              <a:cxn ang="0">
                <a:pos x="connsiteX3830" y="connsiteY3830"/>
              </a:cxn>
              <a:cxn ang="0">
                <a:pos x="connsiteX3831" y="connsiteY3831"/>
              </a:cxn>
              <a:cxn ang="0">
                <a:pos x="connsiteX3832" y="connsiteY3832"/>
              </a:cxn>
              <a:cxn ang="0">
                <a:pos x="connsiteX3833" y="connsiteY3833"/>
              </a:cxn>
              <a:cxn ang="0">
                <a:pos x="connsiteX3834" y="connsiteY3834"/>
              </a:cxn>
              <a:cxn ang="0">
                <a:pos x="connsiteX3835" y="connsiteY3835"/>
              </a:cxn>
              <a:cxn ang="0">
                <a:pos x="connsiteX3836" y="connsiteY3836"/>
              </a:cxn>
              <a:cxn ang="0">
                <a:pos x="connsiteX3837" y="connsiteY3837"/>
              </a:cxn>
              <a:cxn ang="0">
                <a:pos x="connsiteX3838" y="connsiteY3838"/>
              </a:cxn>
              <a:cxn ang="0">
                <a:pos x="connsiteX3839" y="connsiteY3839"/>
              </a:cxn>
              <a:cxn ang="0">
                <a:pos x="connsiteX3840" y="connsiteY3840"/>
              </a:cxn>
              <a:cxn ang="0">
                <a:pos x="connsiteX3841" y="connsiteY3841"/>
              </a:cxn>
              <a:cxn ang="0">
                <a:pos x="connsiteX3842" y="connsiteY3842"/>
              </a:cxn>
              <a:cxn ang="0">
                <a:pos x="connsiteX3843" y="connsiteY3843"/>
              </a:cxn>
              <a:cxn ang="0">
                <a:pos x="connsiteX3844" y="connsiteY3844"/>
              </a:cxn>
              <a:cxn ang="0">
                <a:pos x="connsiteX3845" y="connsiteY3845"/>
              </a:cxn>
              <a:cxn ang="0">
                <a:pos x="connsiteX3846" y="connsiteY3846"/>
              </a:cxn>
              <a:cxn ang="0">
                <a:pos x="connsiteX3847" y="connsiteY3847"/>
              </a:cxn>
              <a:cxn ang="0">
                <a:pos x="connsiteX3848" y="connsiteY3848"/>
              </a:cxn>
              <a:cxn ang="0">
                <a:pos x="connsiteX3849" y="connsiteY3849"/>
              </a:cxn>
              <a:cxn ang="0">
                <a:pos x="connsiteX3850" y="connsiteY3850"/>
              </a:cxn>
              <a:cxn ang="0">
                <a:pos x="connsiteX3851" y="connsiteY3851"/>
              </a:cxn>
              <a:cxn ang="0">
                <a:pos x="connsiteX3852" y="connsiteY3852"/>
              </a:cxn>
              <a:cxn ang="0">
                <a:pos x="connsiteX3853" y="connsiteY3853"/>
              </a:cxn>
              <a:cxn ang="0">
                <a:pos x="connsiteX3854" y="connsiteY3854"/>
              </a:cxn>
              <a:cxn ang="0">
                <a:pos x="connsiteX3855" y="connsiteY3855"/>
              </a:cxn>
              <a:cxn ang="0">
                <a:pos x="connsiteX3856" y="connsiteY3856"/>
              </a:cxn>
              <a:cxn ang="0">
                <a:pos x="connsiteX3857" y="connsiteY3857"/>
              </a:cxn>
              <a:cxn ang="0">
                <a:pos x="connsiteX3858" y="connsiteY3858"/>
              </a:cxn>
              <a:cxn ang="0">
                <a:pos x="connsiteX3859" y="connsiteY3859"/>
              </a:cxn>
              <a:cxn ang="0">
                <a:pos x="connsiteX3860" y="connsiteY3860"/>
              </a:cxn>
              <a:cxn ang="0">
                <a:pos x="connsiteX3861" y="connsiteY3861"/>
              </a:cxn>
              <a:cxn ang="0">
                <a:pos x="connsiteX3862" y="connsiteY3862"/>
              </a:cxn>
              <a:cxn ang="0">
                <a:pos x="connsiteX3863" y="connsiteY3863"/>
              </a:cxn>
              <a:cxn ang="0">
                <a:pos x="connsiteX3864" y="connsiteY3864"/>
              </a:cxn>
              <a:cxn ang="0">
                <a:pos x="connsiteX3865" y="connsiteY3865"/>
              </a:cxn>
              <a:cxn ang="0">
                <a:pos x="connsiteX3866" y="connsiteY3866"/>
              </a:cxn>
              <a:cxn ang="0">
                <a:pos x="connsiteX3867" y="connsiteY3867"/>
              </a:cxn>
              <a:cxn ang="0">
                <a:pos x="connsiteX3868" y="connsiteY3868"/>
              </a:cxn>
              <a:cxn ang="0">
                <a:pos x="connsiteX3869" y="connsiteY3869"/>
              </a:cxn>
              <a:cxn ang="0">
                <a:pos x="connsiteX3870" y="connsiteY3870"/>
              </a:cxn>
              <a:cxn ang="0">
                <a:pos x="connsiteX3871" y="connsiteY3871"/>
              </a:cxn>
              <a:cxn ang="0">
                <a:pos x="connsiteX3872" y="connsiteY3872"/>
              </a:cxn>
              <a:cxn ang="0">
                <a:pos x="connsiteX3873" y="connsiteY3873"/>
              </a:cxn>
              <a:cxn ang="0">
                <a:pos x="connsiteX3874" y="connsiteY3874"/>
              </a:cxn>
              <a:cxn ang="0">
                <a:pos x="connsiteX3875" y="connsiteY3875"/>
              </a:cxn>
              <a:cxn ang="0">
                <a:pos x="connsiteX3876" y="connsiteY3876"/>
              </a:cxn>
              <a:cxn ang="0">
                <a:pos x="connsiteX3877" y="connsiteY3877"/>
              </a:cxn>
              <a:cxn ang="0">
                <a:pos x="connsiteX3878" y="connsiteY3878"/>
              </a:cxn>
              <a:cxn ang="0">
                <a:pos x="connsiteX3879" y="connsiteY3879"/>
              </a:cxn>
              <a:cxn ang="0">
                <a:pos x="connsiteX3880" y="connsiteY3880"/>
              </a:cxn>
              <a:cxn ang="0">
                <a:pos x="connsiteX3881" y="connsiteY3881"/>
              </a:cxn>
              <a:cxn ang="0">
                <a:pos x="connsiteX3882" y="connsiteY3882"/>
              </a:cxn>
              <a:cxn ang="0">
                <a:pos x="connsiteX3883" y="connsiteY3883"/>
              </a:cxn>
              <a:cxn ang="0">
                <a:pos x="connsiteX3884" y="connsiteY3884"/>
              </a:cxn>
              <a:cxn ang="0">
                <a:pos x="connsiteX3885" y="connsiteY3885"/>
              </a:cxn>
              <a:cxn ang="0">
                <a:pos x="connsiteX3886" y="connsiteY3886"/>
              </a:cxn>
              <a:cxn ang="0">
                <a:pos x="connsiteX3887" y="connsiteY3887"/>
              </a:cxn>
              <a:cxn ang="0">
                <a:pos x="connsiteX3888" y="connsiteY3888"/>
              </a:cxn>
              <a:cxn ang="0">
                <a:pos x="connsiteX3889" y="connsiteY3889"/>
              </a:cxn>
              <a:cxn ang="0">
                <a:pos x="connsiteX3890" y="connsiteY3890"/>
              </a:cxn>
              <a:cxn ang="0">
                <a:pos x="connsiteX3891" y="connsiteY3891"/>
              </a:cxn>
              <a:cxn ang="0">
                <a:pos x="connsiteX3892" y="connsiteY3892"/>
              </a:cxn>
              <a:cxn ang="0">
                <a:pos x="connsiteX3893" y="connsiteY3893"/>
              </a:cxn>
              <a:cxn ang="0">
                <a:pos x="connsiteX3894" y="connsiteY3894"/>
              </a:cxn>
              <a:cxn ang="0">
                <a:pos x="connsiteX3895" y="connsiteY3895"/>
              </a:cxn>
              <a:cxn ang="0">
                <a:pos x="connsiteX3896" y="connsiteY3896"/>
              </a:cxn>
              <a:cxn ang="0">
                <a:pos x="connsiteX3897" y="connsiteY3897"/>
              </a:cxn>
              <a:cxn ang="0">
                <a:pos x="connsiteX3898" y="connsiteY3898"/>
              </a:cxn>
              <a:cxn ang="0">
                <a:pos x="connsiteX3899" y="connsiteY3899"/>
              </a:cxn>
              <a:cxn ang="0">
                <a:pos x="connsiteX3900" y="connsiteY3900"/>
              </a:cxn>
              <a:cxn ang="0">
                <a:pos x="connsiteX3901" y="connsiteY3901"/>
              </a:cxn>
              <a:cxn ang="0">
                <a:pos x="connsiteX3902" y="connsiteY3902"/>
              </a:cxn>
              <a:cxn ang="0">
                <a:pos x="connsiteX3903" y="connsiteY3903"/>
              </a:cxn>
              <a:cxn ang="0">
                <a:pos x="connsiteX3904" y="connsiteY3904"/>
              </a:cxn>
              <a:cxn ang="0">
                <a:pos x="connsiteX3905" y="connsiteY3905"/>
              </a:cxn>
              <a:cxn ang="0">
                <a:pos x="connsiteX3906" y="connsiteY3906"/>
              </a:cxn>
              <a:cxn ang="0">
                <a:pos x="connsiteX3907" y="connsiteY3907"/>
              </a:cxn>
              <a:cxn ang="0">
                <a:pos x="connsiteX3908" y="connsiteY3908"/>
              </a:cxn>
              <a:cxn ang="0">
                <a:pos x="connsiteX3909" y="connsiteY3909"/>
              </a:cxn>
              <a:cxn ang="0">
                <a:pos x="connsiteX3910" y="connsiteY3910"/>
              </a:cxn>
              <a:cxn ang="0">
                <a:pos x="connsiteX3911" y="connsiteY3911"/>
              </a:cxn>
              <a:cxn ang="0">
                <a:pos x="connsiteX3912" y="connsiteY3912"/>
              </a:cxn>
              <a:cxn ang="0">
                <a:pos x="connsiteX3913" y="connsiteY3913"/>
              </a:cxn>
              <a:cxn ang="0">
                <a:pos x="connsiteX3914" y="connsiteY3914"/>
              </a:cxn>
              <a:cxn ang="0">
                <a:pos x="connsiteX3915" y="connsiteY3915"/>
              </a:cxn>
              <a:cxn ang="0">
                <a:pos x="connsiteX3916" y="connsiteY3916"/>
              </a:cxn>
              <a:cxn ang="0">
                <a:pos x="connsiteX3917" y="connsiteY3917"/>
              </a:cxn>
              <a:cxn ang="0">
                <a:pos x="connsiteX3918" y="connsiteY3918"/>
              </a:cxn>
              <a:cxn ang="0">
                <a:pos x="connsiteX3919" y="connsiteY3919"/>
              </a:cxn>
              <a:cxn ang="0">
                <a:pos x="connsiteX3920" y="connsiteY3920"/>
              </a:cxn>
              <a:cxn ang="0">
                <a:pos x="connsiteX3921" y="connsiteY3921"/>
              </a:cxn>
              <a:cxn ang="0">
                <a:pos x="connsiteX3922" y="connsiteY3922"/>
              </a:cxn>
              <a:cxn ang="0">
                <a:pos x="connsiteX3923" y="connsiteY3923"/>
              </a:cxn>
              <a:cxn ang="0">
                <a:pos x="connsiteX3924" y="connsiteY3924"/>
              </a:cxn>
              <a:cxn ang="0">
                <a:pos x="connsiteX3925" y="connsiteY3925"/>
              </a:cxn>
              <a:cxn ang="0">
                <a:pos x="connsiteX3926" y="connsiteY3926"/>
              </a:cxn>
              <a:cxn ang="0">
                <a:pos x="connsiteX3927" y="connsiteY3927"/>
              </a:cxn>
              <a:cxn ang="0">
                <a:pos x="connsiteX3928" y="connsiteY3928"/>
              </a:cxn>
              <a:cxn ang="0">
                <a:pos x="connsiteX3929" y="connsiteY3929"/>
              </a:cxn>
              <a:cxn ang="0">
                <a:pos x="connsiteX3930" y="connsiteY3930"/>
              </a:cxn>
              <a:cxn ang="0">
                <a:pos x="connsiteX3931" y="connsiteY3931"/>
              </a:cxn>
              <a:cxn ang="0">
                <a:pos x="connsiteX3932" y="connsiteY3932"/>
              </a:cxn>
              <a:cxn ang="0">
                <a:pos x="connsiteX3933" y="connsiteY3933"/>
              </a:cxn>
              <a:cxn ang="0">
                <a:pos x="connsiteX3934" y="connsiteY3934"/>
              </a:cxn>
              <a:cxn ang="0">
                <a:pos x="connsiteX3935" y="connsiteY3935"/>
              </a:cxn>
              <a:cxn ang="0">
                <a:pos x="connsiteX3936" y="connsiteY3936"/>
              </a:cxn>
              <a:cxn ang="0">
                <a:pos x="connsiteX3937" y="connsiteY3937"/>
              </a:cxn>
              <a:cxn ang="0">
                <a:pos x="connsiteX3938" y="connsiteY3938"/>
              </a:cxn>
              <a:cxn ang="0">
                <a:pos x="connsiteX3939" y="connsiteY3939"/>
              </a:cxn>
              <a:cxn ang="0">
                <a:pos x="connsiteX3940" y="connsiteY3940"/>
              </a:cxn>
              <a:cxn ang="0">
                <a:pos x="connsiteX3941" y="connsiteY3941"/>
              </a:cxn>
              <a:cxn ang="0">
                <a:pos x="connsiteX3942" y="connsiteY3942"/>
              </a:cxn>
              <a:cxn ang="0">
                <a:pos x="connsiteX3943" y="connsiteY3943"/>
              </a:cxn>
              <a:cxn ang="0">
                <a:pos x="connsiteX3944" y="connsiteY3944"/>
              </a:cxn>
              <a:cxn ang="0">
                <a:pos x="connsiteX3945" y="connsiteY3945"/>
              </a:cxn>
              <a:cxn ang="0">
                <a:pos x="connsiteX3946" y="connsiteY3946"/>
              </a:cxn>
              <a:cxn ang="0">
                <a:pos x="connsiteX3947" y="connsiteY3947"/>
              </a:cxn>
              <a:cxn ang="0">
                <a:pos x="connsiteX3948" y="connsiteY3948"/>
              </a:cxn>
              <a:cxn ang="0">
                <a:pos x="connsiteX3949" y="connsiteY3949"/>
              </a:cxn>
              <a:cxn ang="0">
                <a:pos x="connsiteX3950" y="connsiteY3950"/>
              </a:cxn>
              <a:cxn ang="0">
                <a:pos x="connsiteX3951" y="connsiteY3951"/>
              </a:cxn>
              <a:cxn ang="0">
                <a:pos x="connsiteX3952" y="connsiteY3952"/>
              </a:cxn>
              <a:cxn ang="0">
                <a:pos x="connsiteX3953" y="connsiteY3953"/>
              </a:cxn>
              <a:cxn ang="0">
                <a:pos x="connsiteX3954" y="connsiteY3954"/>
              </a:cxn>
              <a:cxn ang="0">
                <a:pos x="connsiteX3955" y="connsiteY3955"/>
              </a:cxn>
              <a:cxn ang="0">
                <a:pos x="connsiteX3956" y="connsiteY3956"/>
              </a:cxn>
              <a:cxn ang="0">
                <a:pos x="connsiteX3957" y="connsiteY3957"/>
              </a:cxn>
              <a:cxn ang="0">
                <a:pos x="connsiteX3958" y="connsiteY3958"/>
              </a:cxn>
              <a:cxn ang="0">
                <a:pos x="connsiteX3959" y="connsiteY3959"/>
              </a:cxn>
              <a:cxn ang="0">
                <a:pos x="connsiteX3960" y="connsiteY3960"/>
              </a:cxn>
              <a:cxn ang="0">
                <a:pos x="connsiteX3961" y="connsiteY3961"/>
              </a:cxn>
              <a:cxn ang="0">
                <a:pos x="connsiteX3962" y="connsiteY3962"/>
              </a:cxn>
              <a:cxn ang="0">
                <a:pos x="connsiteX3963" y="connsiteY3963"/>
              </a:cxn>
              <a:cxn ang="0">
                <a:pos x="connsiteX3964" y="connsiteY3964"/>
              </a:cxn>
              <a:cxn ang="0">
                <a:pos x="connsiteX3965" y="connsiteY3965"/>
              </a:cxn>
              <a:cxn ang="0">
                <a:pos x="connsiteX3966" y="connsiteY3966"/>
              </a:cxn>
              <a:cxn ang="0">
                <a:pos x="connsiteX3967" y="connsiteY3967"/>
              </a:cxn>
              <a:cxn ang="0">
                <a:pos x="connsiteX3968" y="connsiteY3968"/>
              </a:cxn>
              <a:cxn ang="0">
                <a:pos x="connsiteX3969" y="connsiteY3969"/>
              </a:cxn>
              <a:cxn ang="0">
                <a:pos x="connsiteX3970" y="connsiteY3970"/>
              </a:cxn>
              <a:cxn ang="0">
                <a:pos x="connsiteX3971" y="connsiteY3971"/>
              </a:cxn>
              <a:cxn ang="0">
                <a:pos x="connsiteX3972" y="connsiteY3972"/>
              </a:cxn>
              <a:cxn ang="0">
                <a:pos x="connsiteX3973" y="connsiteY3973"/>
              </a:cxn>
              <a:cxn ang="0">
                <a:pos x="connsiteX3974" y="connsiteY3974"/>
              </a:cxn>
              <a:cxn ang="0">
                <a:pos x="connsiteX3975" y="connsiteY3975"/>
              </a:cxn>
              <a:cxn ang="0">
                <a:pos x="connsiteX3976" y="connsiteY3976"/>
              </a:cxn>
              <a:cxn ang="0">
                <a:pos x="connsiteX3977" y="connsiteY3977"/>
              </a:cxn>
              <a:cxn ang="0">
                <a:pos x="connsiteX3978" y="connsiteY3978"/>
              </a:cxn>
              <a:cxn ang="0">
                <a:pos x="connsiteX3979" y="connsiteY3979"/>
              </a:cxn>
              <a:cxn ang="0">
                <a:pos x="connsiteX3980" y="connsiteY3980"/>
              </a:cxn>
              <a:cxn ang="0">
                <a:pos x="connsiteX3981" y="connsiteY3981"/>
              </a:cxn>
              <a:cxn ang="0">
                <a:pos x="connsiteX3982" y="connsiteY3982"/>
              </a:cxn>
              <a:cxn ang="0">
                <a:pos x="connsiteX3983" y="connsiteY3983"/>
              </a:cxn>
              <a:cxn ang="0">
                <a:pos x="connsiteX3984" y="connsiteY3984"/>
              </a:cxn>
              <a:cxn ang="0">
                <a:pos x="connsiteX3985" y="connsiteY3985"/>
              </a:cxn>
              <a:cxn ang="0">
                <a:pos x="connsiteX3986" y="connsiteY3986"/>
              </a:cxn>
              <a:cxn ang="0">
                <a:pos x="connsiteX3987" y="connsiteY3987"/>
              </a:cxn>
              <a:cxn ang="0">
                <a:pos x="connsiteX3988" y="connsiteY3988"/>
              </a:cxn>
              <a:cxn ang="0">
                <a:pos x="connsiteX3989" y="connsiteY3989"/>
              </a:cxn>
              <a:cxn ang="0">
                <a:pos x="connsiteX3990" y="connsiteY3990"/>
              </a:cxn>
              <a:cxn ang="0">
                <a:pos x="connsiteX3991" y="connsiteY3991"/>
              </a:cxn>
              <a:cxn ang="0">
                <a:pos x="connsiteX3992" y="connsiteY3992"/>
              </a:cxn>
              <a:cxn ang="0">
                <a:pos x="connsiteX3993" y="connsiteY3993"/>
              </a:cxn>
              <a:cxn ang="0">
                <a:pos x="connsiteX3994" y="connsiteY3994"/>
              </a:cxn>
              <a:cxn ang="0">
                <a:pos x="connsiteX3995" y="connsiteY3995"/>
              </a:cxn>
              <a:cxn ang="0">
                <a:pos x="connsiteX3996" y="connsiteY3996"/>
              </a:cxn>
              <a:cxn ang="0">
                <a:pos x="connsiteX3997" y="connsiteY3997"/>
              </a:cxn>
              <a:cxn ang="0">
                <a:pos x="connsiteX3998" y="connsiteY3998"/>
              </a:cxn>
              <a:cxn ang="0">
                <a:pos x="connsiteX3999" y="connsiteY3999"/>
              </a:cxn>
              <a:cxn ang="0">
                <a:pos x="connsiteX4000" y="connsiteY4000"/>
              </a:cxn>
              <a:cxn ang="0">
                <a:pos x="connsiteX4001" y="connsiteY4001"/>
              </a:cxn>
              <a:cxn ang="0">
                <a:pos x="connsiteX4002" y="connsiteY4002"/>
              </a:cxn>
              <a:cxn ang="0">
                <a:pos x="connsiteX4003" y="connsiteY4003"/>
              </a:cxn>
              <a:cxn ang="0">
                <a:pos x="connsiteX4004" y="connsiteY4004"/>
              </a:cxn>
              <a:cxn ang="0">
                <a:pos x="connsiteX4005" y="connsiteY4005"/>
              </a:cxn>
              <a:cxn ang="0">
                <a:pos x="connsiteX4006" y="connsiteY4006"/>
              </a:cxn>
              <a:cxn ang="0">
                <a:pos x="connsiteX4007" y="connsiteY4007"/>
              </a:cxn>
              <a:cxn ang="0">
                <a:pos x="connsiteX4008" y="connsiteY4008"/>
              </a:cxn>
              <a:cxn ang="0">
                <a:pos x="connsiteX4009" y="connsiteY4009"/>
              </a:cxn>
              <a:cxn ang="0">
                <a:pos x="connsiteX4010" y="connsiteY4010"/>
              </a:cxn>
              <a:cxn ang="0">
                <a:pos x="connsiteX4011" y="connsiteY4011"/>
              </a:cxn>
              <a:cxn ang="0">
                <a:pos x="connsiteX4012" y="connsiteY4012"/>
              </a:cxn>
              <a:cxn ang="0">
                <a:pos x="connsiteX4013" y="connsiteY4013"/>
              </a:cxn>
              <a:cxn ang="0">
                <a:pos x="connsiteX4014" y="connsiteY4014"/>
              </a:cxn>
              <a:cxn ang="0">
                <a:pos x="connsiteX4015" y="connsiteY4015"/>
              </a:cxn>
              <a:cxn ang="0">
                <a:pos x="connsiteX4016" y="connsiteY4016"/>
              </a:cxn>
              <a:cxn ang="0">
                <a:pos x="connsiteX4017" y="connsiteY4017"/>
              </a:cxn>
              <a:cxn ang="0">
                <a:pos x="connsiteX4018" y="connsiteY4018"/>
              </a:cxn>
              <a:cxn ang="0">
                <a:pos x="connsiteX4019" y="connsiteY4019"/>
              </a:cxn>
              <a:cxn ang="0">
                <a:pos x="connsiteX4020" y="connsiteY4020"/>
              </a:cxn>
              <a:cxn ang="0">
                <a:pos x="connsiteX4021" y="connsiteY4021"/>
              </a:cxn>
              <a:cxn ang="0">
                <a:pos x="connsiteX4022" y="connsiteY4022"/>
              </a:cxn>
              <a:cxn ang="0">
                <a:pos x="connsiteX4023" y="connsiteY4023"/>
              </a:cxn>
              <a:cxn ang="0">
                <a:pos x="connsiteX4024" y="connsiteY4024"/>
              </a:cxn>
              <a:cxn ang="0">
                <a:pos x="connsiteX4025" y="connsiteY4025"/>
              </a:cxn>
              <a:cxn ang="0">
                <a:pos x="connsiteX4026" y="connsiteY4026"/>
              </a:cxn>
              <a:cxn ang="0">
                <a:pos x="connsiteX4027" y="connsiteY4027"/>
              </a:cxn>
              <a:cxn ang="0">
                <a:pos x="connsiteX4028" y="connsiteY4028"/>
              </a:cxn>
              <a:cxn ang="0">
                <a:pos x="connsiteX4029" y="connsiteY4029"/>
              </a:cxn>
              <a:cxn ang="0">
                <a:pos x="connsiteX4030" y="connsiteY4030"/>
              </a:cxn>
              <a:cxn ang="0">
                <a:pos x="connsiteX4031" y="connsiteY4031"/>
              </a:cxn>
              <a:cxn ang="0">
                <a:pos x="connsiteX4032" y="connsiteY4032"/>
              </a:cxn>
              <a:cxn ang="0">
                <a:pos x="connsiteX4033" y="connsiteY4033"/>
              </a:cxn>
              <a:cxn ang="0">
                <a:pos x="connsiteX4034" y="connsiteY4034"/>
              </a:cxn>
              <a:cxn ang="0">
                <a:pos x="connsiteX4035" y="connsiteY4035"/>
              </a:cxn>
              <a:cxn ang="0">
                <a:pos x="connsiteX4036" y="connsiteY4036"/>
              </a:cxn>
              <a:cxn ang="0">
                <a:pos x="connsiteX4037" y="connsiteY4037"/>
              </a:cxn>
              <a:cxn ang="0">
                <a:pos x="connsiteX4038" y="connsiteY4038"/>
              </a:cxn>
              <a:cxn ang="0">
                <a:pos x="connsiteX4039" y="connsiteY4039"/>
              </a:cxn>
              <a:cxn ang="0">
                <a:pos x="connsiteX4040" y="connsiteY4040"/>
              </a:cxn>
              <a:cxn ang="0">
                <a:pos x="connsiteX4041" y="connsiteY4041"/>
              </a:cxn>
              <a:cxn ang="0">
                <a:pos x="connsiteX4042" y="connsiteY4042"/>
              </a:cxn>
              <a:cxn ang="0">
                <a:pos x="connsiteX4043" y="connsiteY4043"/>
              </a:cxn>
              <a:cxn ang="0">
                <a:pos x="connsiteX4044" y="connsiteY4044"/>
              </a:cxn>
              <a:cxn ang="0">
                <a:pos x="connsiteX4045" y="connsiteY4045"/>
              </a:cxn>
              <a:cxn ang="0">
                <a:pos x="connsiteX4046" y="connsiteY4046"/>
              </a:cxn>
              <a:cxn ang="0">
                <a:pos x="connsiteX4047" y="connsiteY4047"/>
              </a:cxn>
              <a:cxn ang="0">
                <a:pos x="connsiteX4048" y="connsiteY4048"/>
              </a:cxn>
              <a:cxn ang="0">
                <a:pos x="connsiteX4049" y="connsiteY4049"/>
              </a:cxn>
              <a:cxn ang="0">
                <a:pos x="connsiteX4050" y="connsiteY4050"/>
              </a:cxn>
              <a:cxn ang="0">
                <a:pos x="connsiteX4051" y="connsiteY4051"/>
              </a:cxn>
              <a:cxn ang="0">
                <a:pos x="connsiteX4052" y="connsiteY4052"/>
              </a:cxn>
              <a:cxn ang="0">
                <a:pos x="connsiteX4053" y="connsiteY4053"/>
              </a:cxn>
              <a:cxn ang="0">
                <a:pos x="connsiteX4054" y="connsiteY4054"/>
              </a:cxn>
              <a:cxn ang="0">
                <a:pos x="connsiteX4055" y="connsiteY4055"/>
              </a:cxn>
              <a:cxn ang="0">
                <a:pos x="connsiteX4056" y="connsiteY4056"/>
              </a:cxn>
              <a:cxn ang="0">
                <a:pos x="connsiteX4057" y="connsiteY4057"/>
              </a:cxn>
              <a:cxn ang="0">
                <a:pos x="connsiteX4058" y="connsiteY4058"/>
              </a:cxn>
              <a:cxn ang="0">
                <a:pos x="connsiteX4059" y="connsiteY4059"/>
              </a:cxn>
              <a:cxn ang="0">
                <a:pos x="connsiteX4060" y="connsiteY4060"/>
              </a:cxn>
              <a:cxn ang="0">
                <a:pos x="connsiteX4061" y="connsiteY4061"/>
              </a:cxn>
              <a:cxn ang="0">
                <a:pos x="connsiteX4062" y="connsiteY4062"/>
              </a:cxn>
              <a:cxn ang="0">
                <a:pos x="connsiteX4063" y="connsiteY4063"/>
              </a:cxn>
              <a:cxn ang="0">
                <a:pos x="connsiteX4064" y="connsiteY4064"/>
              </a:cxn>
              <a:cxn ang="0">
                <a:pos x="connsiteX4065" y="connsiteY4065"/>
              </a:cxn>
              <a:cxn ang="0">
                <a:pos x="connsiteX4066" y="connsiteY4066"/>
              </a:cxn>
              <a:cxn ang="0">
                <a:pos x="connsiteX4067" y="connsiteY4067"/>
              </a:cxn>
              <a:cxn ang="0">
                <a:pos x="connsiteX4068" y="connsiteY4068"/>
              </a:cxn>
              <a:cxn ang="0">
                <a:pos x="connsiteX4069" y="connsiteY4069"/>
              </a:cxn>
              <a:cxn ang="0">
                <a:pos x="connsiteX4070" y="connsiteY4070"/>
              </a:cxn>
              <a:cxn ang="0">
                <a:pos x="connsiteX4071" y="connsiteY4071"/>
              </a:cxn>
              <a:cxn ang="0">
                <a:pos x="connsiteX4072" y="connsiteY4072"/>
              </a:cxn>
              <a:cxn ang="0">
                <a:pos x="connsiteX4073" y="connsiteY4073"/>
              </a:cxn>
              <a:cxn ang="0">
                <a:pos x="connsiteX4074" y="connsiteY4074"/>
              </a:cxn>
              <a:cxn ang="0">
                <a:pos x="connsiteX4075" y="connsiteY4075"/>
              </a:cxn>
              <a:cxn ang="0">
                <a:pos x="connsiteX4076" y="connsiteY4076"/>
              </a:cxn>
              <a:cxn ang="0">
                <a:pos x="connsiteX4077" y="connsiteY4077"/>
              </a:cxn>
              <a:cxn ang="0">
                <a:pos x="connsiteX4078" y="connsiteY4078"/>
              </a:cxn>
              <a:cxn ang="0">
                <a:pos x="connsiteX4079" y="connsiteY4079"/>
              </a:cxn>
              <a:cxn ang="0">
                <a:pos x="connsiteX4080" y="connsiteY4080"/>
              </a:cxn>
              <a:cxn ang="0">
                <a:pos x="connsiteX4081" y="connsiteY4081"/>
              </a:cxn>
              <a:cxn ang="0">
                <a:pos x="connsiteX4082" y="connsiteY4082"/>
              </a:cxn>
              <a:cxn ang="0">
                <a:pos x="connsiteX4083" y="connsiteY4083"/>
              </a:cxn>
              <a:cxn ang="0">
                <a:pos x="connsiteX4084" y="connsiteY4084"/>
              </a:cxn>
              <a:cxn ang="0">
                <a:pos x="connsiteX4085" y="connsiteY4085"/>
              </a:cxn>
              <a:cxn ang="0">
                <a:pos x="connsiteX4086" y="connsiteY4086"/>
              </a:cxn>
              <a:cxn ang="0">
                <a:pos x="connsiteX4087" y="connsiteY4087"/>
              </a:cxn>
              <a:cxn ang="0">
                <a:pos x="connsiteX4088" y="connsiteY4088"/>
              </a:cxn>
              <a:cxn ang="0">
                <a:pos x="connsiteX4089" y="connsiteY4089"/>
              </a:cxn>
              <a:cxn ang="0">
                <a:pos x="connsiteX4090" y="connsiteY4090"/>
              </a:cxn>
              <a:cxn ang="0">
                <a:pos x="connsiteX4091" y="connsiteY4091"/>
              </a:cxn>
              <a:cxn ang="0">
                <a:pos x="connsiteX4092" y="connsiteY4092"/>
              </a:cxn>
              <a:cxn ang="0">
                <a:pos x="connsiteX4093" y="connsiteY4093"/>
              </a:cxn>
              <a:cxn ang="0">
                <a:pos x="connsiteX4094" y="connsiteY4094"/>
              </a:cxn>
              <a:cxn ang="0">
                <a:pos x="connsiteX4095" y="connsiteY4095"/>
              </a:cxn>
              <a:cxn ang="0">
                <a:pos x="connsiteX4096" y="connsiteY4096"/>
              </a:cxn>
              <a:cxn ang="0">
                <a:pos x="connsiteX4097" y="connsiteY4097"/>
              </a:cxn>
              <a:cxn ang="0">
                <a:pos x="connsiteX4098" y="connsiteY4098"/>
              </a:cxn>
              <a:cxn ang="0">
                <a:pos x="connsiteX4099" y="connsiteY4099"/>
              </a:cxn>
              <a:cxn ang="0">
                <a:pos x="connsiteX4100" y="connsiteY4100"/>
              </a:cxn>
              <a:cxn ang="0">
                <a:pos x="connsiteX4101" y="connsiteY4101"/>
              </a:cxn>
              <a:cxn ang="0">
                <a:pos x="connsiteX4102" y="connsiteY4102"/>
              </a:cxn>
              <a:cxn ang="0">
                <a:pos x="connsiteX4103" y="connsiteY4103"/>
              </a:cxn>
              <a:cxn ang="0">
                <a:pos x="connsiteX4104" y="connsiteY4104"/>
              </a:cxn>
              <a:cxn ang="0">
                <a:pos x="connsiteX4105" y="connsiteY4105"/>
              </a:cxn>
              <a:cxn ang="0">
                <a:pos x="connsiteX4106" y="connsiteY4106"/>
              </a:cxn>
              <a:cxn ang="0">
                <a:pos x="connsiteX4107" y="connsiteY4107"/>
              </a:cxn>
              <a:cxn ang="0">
                <a:pos x="connsiteX4108" y="connsiteY4108"/>
              </a:cxn>
              <a:cxn ang="0">
                <a:pos x="connsiteX4109" y="connsiteY4109"/>
              </a:cxn>
              <a:cxn ang="0">
                <a:pos x="connsiteX4110" y="connsiteY4110"/>
              </a:cxn>
              <a:cxn ang="0">
                <a:pos x="connsiteX4111" y="connsiteY4111"/>
              </a:cxn>
              <a:cxn ang="0">
                <a:pos x="connsiteX4112" y="connsiteY4112"/>
              </a:cxn>
              <a:cxn ang="0">
                <a:pos x="connsiteX4113" y="connsiteY4113"/>
              </a:cxn>
              <a:cxn ang="0">
                <a:pos x="connsiteX4114" y="connsiteY4114"/>
              </a:cxn>
              <a:cxn ang="0">
                <a:pos x="connsiteX4115" y="connsiteY4115"/>
              </a:cxn>
              <a:cxn ang="0">
                <a:pos x="connsiteX4116" y="connsiteY4116"/>
              </a:cxn>
              <a:cxn ang="0">
                <a:pos x="connsiteX4117" y="connsiteY4117"/>
              </a:cxn>
              <a:cxn ang="0">
                <a:pos x="connsiteX4118" y="connsiteY4118"/>
              </a:cxn>
              <a:cxn ang="0">
                <a:pos x="connsiteX4119" y="connsiteY4119"/>
              </a:cxn>
              <a:cxn ang="0">
                <a:pos x="connsiteX4120" y="connsiteY4120"/>
              </a:cxn>
              <a:cxn ang="0">
                <a:pos x="connsiteX4121" y="connsiteY4121"/>
              </a:cxn>
              <a:cxn ang="0">
                <a:pos x="connsiteX4122" y="connsiteY4122"/>
              </a:cxn>
              <a:cxn ang="0">
                <a:pos x="connsiteX4123" y="connsiteY4123"/>
              </a:cxn>
              <a:cxn ang="0">
                <a:pos x="connsiteX4124" y="connsiteY4124"/>
              </a:cxn>
              <a:cxn ang="0">
                <a:pos x="connsiteX4125" y="connsiteY4125"/>
              </a:cxn>
              <a:cxn ang="0">
                <a:pos x="connsiteX4126" y="connsiteY4126"/>
              </a:cxn>
              <a:cxn ang="0">
                <a:pos x="connsiteX4127" y="connsiteY4127"/>
              </a:cxn>
              <a:cxn ang="0">
                <a:pos x="connsiteX4128" y="connsiteY4128"/>
              </a:cxn>
              <a:cxn ang="0">
                <a:pos x="connsiteX4129" y="connsiteY4129"/>
              </a:cxn>
              <a:cxn ang="0">
                <a:pos x="connsiteX4130" y="connsiteY4130"/>
              </a:cxn>
              <a:cxn ang="0">
                <a:pos x="connsiteX4131" y="connsiteY4131"/>
              </a:cxn>
              <a:cxn ang="0">
                <a:pos x="connsiteX4132" y="connsiteY4132"/>
              </a:cxn>
              <a:cxn ang="0">
                <a:pos x="connsiteX4133" y="connsiteY4133"/>
              </a:cxn>
              <a:cxn ang="0">
                <a:pos x="connsiteX4134" y="connsiteY4134"/>
              </a:cxn>
              <a:cxn ang="0">
                <a:pos x="connsiteX4135" y="connsiteY4135"/>
              </a:cxn>
              <a:cxn ang="0">
                <a:pos x="connsiteX4136" y="connsiteY4136"/>
              </a:cxn>
              <a:cxn ang="0">
                <a:pos x="connsiteX4137" y="connsiteY4137"/>
              </a:cxn>
              <a:cxn ang="0">
                <a:pos x="connsiteX4138" y="connsiteY4138"/>
              </a:cxn>
              <a:cxn ang="0">
                <a:pos x="connsiteX4139" y="connsiteY4139"/>
              </a:cxn>
              <a:cxn ang="0">
                <a:pos x="connsiteX4140" y="connsiteY4140"/>
              </a:cxn>
              <a:cxn ang="0">
                <a:pos x="connsiteX4141" y="connsiteY4141"/>
              </a:cxn>
              <a:cxn ang="0">
                <a:pos x="connsiteX4142" y="connsiteY4142"/>
              </a:cxn>
              <a:cxn ang="0">
                <a:pos x="connsiteX4143" y="connsiteY4143"/>
              </a:cxn>
              <a:cxn ang="0">
                <a:pos x="connsiteX4144" y="connsiteY4144"/>
              </a:cxn>
              <a:cxn ang="0">
                <a:pos x="connsiteX4145" y="connsiteY4145"/>
              </a:cxn>
              <a:cxn ang="0">
                <a:pos x="connsiteX4146" y="connsiteY4146"/>
              </a:cxn>
              <a:cxn ang="0">
                <a:pos x="connsiteX4147" y="connsiteY4147"/>
              </a:cxn>
              <a:cxn ang="0">
                <a:pos x="connsiteX4148" y="connsiteY4148"/>
              </a:cxn>
              <a:cxn ang="0">
                <a:pos x="connsiteX4149" y="connsiteY4149"/>
              </a:cxn>
              <a:cxn ang="0">
                <a:pos x="connsiteX4150" y="connsiteY4150"/>
              </a:cxn>
              <a:cxn ang="0">
                <a:pos x="connsiteX4151" y="connsiteY4151"/>
              </a:cxn>
              <a:cxn ang="0">
                <a:pos x="connsiteX4152" y="connsiteY4152"/>
              </a:cxn>
              <a:cxn ang="0">
                <a:pos x="connsiteX4153" y="connsiteY4153"/>
              </a:cxn>
              <a:cxn ang="0">
                <a:pos x="connsiteX4154" y="connsiteY4154"/>
              </a:cxn>
              <a:cxn ang="0">
                <a:pos x="connsiteX4155" y="connsiteY4155"/>
              </a:cxn>
              <a:cxn ang="0">
                <a:pos x="connsiteX4156" y="connsiteY4156"/>
              </a:cxn>
              <a:cxn ang="0">
                <a:pos x="connsiteX4157" y="connsiteY4157"/>
              </a:cxn>
              <a:cxn ang="0">
                <a:pos x="connsiteX4158" y="connsiteY4158"/>
              </a:cxn>
              <a:cxn ang="0">
                <a:pos x="connsiteX4159" y="connsiteY4159"/>
              </a:cxn>
              <a:cxn ang="0">
                <a:pos x="connsiteX4160" y="connsiteY4160"/>
              </a:cxn>
              <a:cxn ang="0">
                <a:pos x="connsiteX4161" y="connsiteY4161"/>
              </a:cxn>
              <a:cxn ang="0">
                <a:pos x="connsiteX4162" y="connsiteY4162"/>
              </a:cxn>
              <a:cxn ang="0">
                <a:pos x="connsiteX4163" y="connsiteY4163"/>
              </a:cxn>
              <a:cxn ang="0">
                <a:pos x="connsiteX4164" y="connsiteY4164"/>
              </a:cxn>
              <a:cxn ang="0">
                <a:pos x="connsiteX4165" y="connsiteY4165"/>
              </a:cxn>
              <a:cxn ang="0">
                <a:pos x="connsiteX4166" y="connsiteY4166"/>
              </a:cxn>
              <a:cxn ang="0">
                <a:pos x="connsiteX4167" y="connsiteY4167"/>
              </a:cxn>
              <a:cxn ang="0">
                <a:pos x="connsiteX4168" y="connsiteY4168"/>
              </a:cxn>
              <a:cxn ang="0">
                <a:pos x="connsiteX4169" y="connsiteY4169"/>
              </a:cxn>
              <a:cxn ang="0">
                <a:pos x="connsiteX4170" y="connsiteY4170"/>
              </a:cxn>
              <a:cxn ang="0">
                <a:pos x="connsiteX4171" y="connsiteY4171"/>
              </a:cxn>
              <a:cxn ang="0">
                <a:pos x="connsiteX4172" y="connsiteY4172"/>
              </a:cxn>
              <a:cxn ang="0">
                <a:pos x="connsiteX4173" y="connsiteY4173"/>
              </a:cxn>
              <a:cxn ang="0">
                <a:pos x="connsiteX4174" y="connsiteY4174"/>
              </a:cxn>
              <a:cxn ang="0">
                <a:pos x="connsiteX4175" y="connsiteY4175"/>
              </a:cxn>
              <a:cxn ang="0">
                <a:pos x="connsiteX4176" y="connsiteY4176"/>
              </a:cxn>
              <a:cxn ang="0">
                <a:pos x="connsiteX4177" y="connsiteY4177"/>
              </a:cxn>
              <a:cxn ang="0">
                <a:pos x="connsiteX4178" y="connsiteY4178"/>
              </a:cxn>
              <a:cxn ang="0">
                <a:pos x="connsiteX4179" y="connsiteY4179"/>
              </a:cxn>
              <a:cxn ang="0">
                <a:pos x="connsiteX4180" y="connsiteY4180"/>
              </a:cxn>
              <a:cxn ang="0">
                <a:pos x="connsiteX4181" y="connsiteY4181"/>
              </a:cxn>
              <a:cxn ang="0">
                <a:pos x="connsiteX4182" y="connsiteY4182"/>
              </a:cxn>
              <a:cxn ang="0">
                <a:pos x="connsiteX4183" y="connsiteY4183"/>
              </a:cxn>
              <a:cxn ang="0">
                <a:pos x="connsiteX4184" y="connsiteY4184"/>
              </a:cxn>
              <a:cxn ang="0">
                <a:pos x="connsiteX4185" y="connsiteY4185"/>
              </a:cxn>
              <a:cxn ang="0">
                <a:pos x="connsiteX4186" y="connsiteY4186"/>
              </a:cxn>
              <a:cxn ang="0">
                <a:pos x="connsiteX4187" y="connsiteY4187"/>
              </a:cxn>
              <a:cxn ang="0">
                <a:pos x="connsiteX4188" y="connsiteY4188"/>
              </a:cxn>
              <a:cxn ang="0">
                <a:pos x="connsiteX4189" y="connsiteY4189"/>
              </a:cxn>
              <a:cxn ang="0">
                <a:pos x="connsiteX4190" y="connsiteY4190"/>
              </a:cxn>
              <a:cxn ang="0">
                <a:pos x="connsiteX4191" y="connsiteY4191"/>
              </a:cxn>
              <a:cxn ang="0">
                <a:pos x="connsiteX4192" y="connsiteY4192"/>
              </a:cxn>
              <a:cxn ang="0">
                <a:pos x="connsiteX4193" y="connsiteY4193"/>
              </a:cxn>
              <a:cxn ang="0">
                <a:pos x="connsiteX4194" y="connsiteY4194"/>
              </a:cxn>
              <a:cxn ang="0">
                <a:pos x="connsiteX4195" y="connsiteY4195"/>
              </a:cxn>
              <a:cxn ang="0">
                <a:pos x="connsiteX4196" y="connsiteY4196"/>
              </a:cxn>
              <a:cxn ang="0">
                <a:pos x="connsiteX4197" y="connsiteY4197"/>
              </a:cxn>
              <a:cxn ang="0">
                <a:pos x="connsiteX4198" y="connsiteY4198"/>
              </a:cxn>
              <a:cxn ang="0">
                <a:pos x="connsiteX4199" y="connsiteY4199"/>
              </a:cxn>
              <a:cxn ang="0">
                <a:pos x="connsiteX4200" y="connsiteY4200"/>
              </a:cxn>
              <a:cxn ang="0">
                <a:pos x="connsiteX4201" y="connsiteY4201"/>
              </a:cxn>
              <a:cxn ang="0">
                <a:pos x="connsiteX4202" y="connsiteY4202"/>
              </a:cxn>
              <a:cxn ang="0">
                <a:pos x="connsiteX4203" y="connsiteY4203"/>
              </a:cxn>
              <a:cxn ang="0">
                <a:pos x="connsiteX4204" y="connsiteY4204"/>
              </a:cxn>
              <a:cxn ang="0">
                <a:pos x="connsiteX4205" y="connsiteY4205"/>
              </a:cxn>
              <a:cxn ang="0">
                <a:pos x="connsiteX4206" y="connsiteY4206"/>
              </a:cxn>
              <a:cxn ang="0">
                <a:pos x="connsiteX4207" y="connsiteY4207"/>
              </a:cxn>
              <a:cxn ang="0">
                <a:pos x="connsiteX4208" y="connsiteY4208"/>
              </a:cxn>
              <a:cxn ang="0">
                <a:pos x="connsiteX4209" y="connsiteY4209"/>
              </a:cxn>
              <a:cxn ang="0">
                <a:pos x="connsiteX4210" y="connsiteY4210"/>
              </a:cxn>
              <a:cxn ang="0">
                <a:pos x="connsiteX4211" y="connsiteY4211"/>
              </a:cxn>
              <a:cxn ang="0">
                <a:pos x="connsiteX4212" y="connsiteY4212"/>
              </a:cxn>
              <a:cxn ang="0">
                <a:pos x="connsiteX4213" y="connsiteY4213"/>
              </a:cxn>
              <a:cxn ang="0">
                <a:pos x="connsiteX4214" y="connsiteY4214"/>
              </a:cxn>
              <a:cxn ang="0">
                <a:pos x="connsiteX4215" y="connsiteY4215"/>
              </a:cxn>
              <a:cxn ang="0">
                <a:pos x="connsiteX4216" y="connsiteY4216"/>
              </a:cxn>
              <a:cxn ang="0">
                <a:pos x="connsiteX4217" y="connsiteY4217"/>
              </a:cxn>
              <a:cxn ang="0">
                <a:pos x="connsiteX4218" y="connsiteY4218"/>
              </a:cxn>
              <a:cxn ang="0">
                <a:pos x="connsiteX4219" y="connsiteY4219"/>
              </a:cxn>
              <a:cxn ang="0">
                <a:pos x="connsiteX4220" y="connsiteY4220"/>
              </a:cxn>
              <a:cxn ang="0">
                <a:pos x="connsiteX4221" y="connsiteY4221"/>
              </a:cxn>
              <a:cxn ang="0">
                <a:pos x="connsiteX4222" y="connsiteY4222"/>
              </a:cxn>
              <a:cxn ang="0">
                <a:pos x="connsiteX4223" y="connsiteY4223"/>
              </a:cxn>
              <a:cxn ang="0">
                <a:pos x="connsiteX4224" y="connsiteY4224"/>
              </a:cxn>
              <a:cxn ang="0">
                <a:pos x="connsiteX4225" y="connsiteY4225"/>
              </a:cxn>
              <a:cxn ang="0">
                <a:pos x="connsiteX4226" y="connsiteY4226"/>
              </a:cxn>
              <a:cxn ang="0">
                <a:pos x="connsiteX4227" y="connsiteY4227"/>
              </a:cxn>
              <a:cxn ang="0">
                <a:pos x="connsiteX4228" y="connsiteY4228"/>
              </a:cxn>
              <a:cxn ang="0">
                <a:pos x="connsiteX4229" y="connsiteY4229"/>
              </a:cxn>
              <a:cxn ang="0">
                <a:pos x="connsiteX4230" y="connsiteY4230"/>
              </a:cxn>
              <a:cxn ang="0">
                <a:pos x="connsiteX4231" y="connsiteY4231"/>
              </a:cxn>
              <a:cxn ang="0">
                <a:pos x="connsiteX4232" y="connsiteY4232"/>
              </a:cxn>
              <a:cxn ang="0">
                <a:pos x="connsiteX4233" y="connsiteY4233"/>
              </a:cxn>
              <a:cxn ang="0">
                <a:pos x="connsiteX4234" y="connsiteY4234"/>
              </a:cxn>
              <a:cxn ang="0">
                <a:pos x="connsiteX4235" y="connsiteY4235"/>
              </a:cxn>
              <a:cxn ang="0">
                <a:pos x="connsiteX4236" y="connsiteY4236"/>
              </a:cxn>
              <a:cxn ang="0">
                <a:pos x="connsiteX4237" y="connsiteY4237"/>
              </a:cxn>
              <a:cxn ang="0">
                <a:pos x="connsiteX4238" y="connsiteY4238"/>
              </a:cxn>
              <a:cxn ang="0">
                <a:pos x="connsiteX4239" y="connsiteY4239"/>
              </a:cxn>
              <a:cxn ang="0">
                <a:pos x="connsiteX4240" y="connsiteY4240"/>
              </a:cxn>
              <a:cxn ang="0">
                <a:pos x="connsiteX4241" y="connsiteY4241"/>
              </a:cxn>
              <a:cxn ang="0">
                <a:pos x="connsiteX4242" y="connsiteY4242"/>
              </a:cxn>
              <a:cxn ang="0">
                <a:pos x="connsiteX4243" y="connsiteY4243"/>
              </a:cxn>
              <a:cxn ang="0">
                <a:pos x="connsiteX4244" y="connsiteY4244"/>
              </a:cxn>
              <a:cxn ang="0">
                <a:pos x="connsiteX4245" y="connsiteY4245"/>
              </a:cxn>
              <a:cxn ang="0">
                <a:pos x="connsiteX4246" y="connsiteY4246"/>
              </a:cxn>
              <a:cxn ang="0">
                <a:pos x="connsiteX4247" y="connsiteY4247"/>
              </a:cxn>
              <a:cxn ang="0">
                <a:pos x="connsiteX4248" y="connsiteY4248"/>
              </a:cxn>
              <a:cxn ang="0">
                <a:pos x="connsiteX4249" y="connsiteY4249"/>
              </a:cxn>
              <a:cxn ang="0">
                <a:pos x="connsiteX4250" y="connsiteY4250"/>
              </a:cxn>
              <a:cxn ang="0">
                <a:pos x="connsiteX4251" y="connsiteY4251"/>
              </a:cxn>
              <a:cxn ang="0">
                <a:pos x="connsiteX4252" y="connsiteY4252"/>
              </a:cxn>
              <a:cxn ang="0">
                <a:pos x="connsiteX4253" y="connsiteY4253"/>
              </a:cxn>
              <a:cxn ang="0">
                <a:pos x="connsiteX4254" y="connsiteY4254"/>
              </a:cxn>
              <a:cxn ang="0">
                <a:pos x="connsiteX4255" y="connsiteY4255"/>
              </a:cxn>
              <a:cxn ang="0">
                <a:pos x="connsiteX4256" y="connsiteY4256"/>
              </a:cxn>
              <a:cxn ang="0">
                <a:pos x="connsiteX4257" y="connsiteY4257"/>
              </a:cxn>
              <a:cxn ang="0">
                <a:pos x="connsiteX4258" y="connsiteY4258"/>
              </a:cxn>
              <a:cxn ang="0">
                <a:pos x="connsiteX4259" y="connsiteY4259"/>
              </a:cxn>
              <a:cxn ang="0">
                <a:pos x="connsiteX4260" y="connsiteY4260"/>
              </a:cxn>
              <a:cxn ang="0">
                <a:pos x="connsiteX4261" y="connsiteY4261"/>
              </a:cxn>
              <a:cxn ang="0">
                <a:pos x="connsiteX4262" y="connsiteY4262"/>
              </a:cxn>
              <a:cxn ang="0">
                <a:pos x="connsiteX4263" y="connsiteY4263"/>
              </a:cxn>
              <a:cxn ang="0">
                <a:pos x="connsiteX4264" y="connsiteY4264"/>
              </a:cxn>
              <a:cxn ang="0">
                <a:pos x="connsiteX4265" y="connsiteY4265"/>
              </a:cxn>
              <a:cxn ang="0">
                <a:pos x="connsiteX4266" y="connsiteY4266"/>
              </a:cxn>
              <a:cxn ang="0">
                <a:pos x="connsiteX4267" y="connsiteY4267"/>
              </a:cxn>
              <a:cxn ang="0">
                <a:pos x="connsiteX4268" y="connsiteY4268"/>
              </a:cxn>
              <a:cxn ang="0">
                <a:pos x="connsiteX4269" y="connsiteY4269"/>
              </a:cxn>
              <a:cxn ang="0">
                <a:pos x="connsiteX4270" y="connsiteY4270"/>
              </a:cxn>
              <a:cxn ang="0">
                <a:pos x="connsiteX4271" y="connsiteY4271"/>
              </a:cxn>
              <a:cxn ang="0">
                <a:pos x="connsiteX4272" y="connsiteY4272"/>
              </a:cxn>
              <a:cxn ang="0">
                <a:pos x="connsiteX4273" y="connsiteY4273"/>
              </a:cxn>
              <a:cxn ang="0">
                <a:pos x="connsiteX4274" y="connsiteY4274"/>
              </a:cxn>
              <a:cxn ang="0">
                <a:pos x="connsiteX4275" y="connsiteY4275"/>
              </a:cxn>
              <a:cxn ang="0">
                <a:pos x="connsiteX4276" y="connsiteY4276"/>
              </a:cxn>
              <a:cxn ang="0">
                <a:pos x="connsiteX4277" y="connsiteY4277"/>
              </a:cxn>
              <a:cxn ang="0">
                <a:pos x="connsiteX4278" y="connsiteY4278"/>
              </a:cxn>
              <a:cxn ang="0">
                <a:pos x="connsiteX4279" y="connsiteY4279"/>
              </a:cxn>
              <a:cxn ang="0">
                <a:pos x="connsiteX4280" y="connsiteY4280"/>
              </a:cxn>
              <a:cxn ang="0">
                <a:pos x="connsiteX4281" y="connsiteY4281"/>
              </a:cxn>
              <a:cxn ang="0">
                <a:pos x="connsiteX4282" y="connsiteY4282"/>
              </a:cxn>
              <a:cxn ang="0">
                <a:pos x="connsiteX4283" y="connsiteY4283"/>
              </a:cxn>
              <a:cxn ang="0">
                <a:pos x="connsiteX4284" y="connsiteY4284"/>
              </a:cxn>
              <a:cxn ang="0">
                <a:pos x="connsiteX4285" y="connsiteY4285"/>
              </a:cxn>
              <a:cxn ang="0">
                <a:pos x="connsiteX4286" y="connsiteY4286"/>
              </a:cxn>
              <a:cxn ang="0">
                <a:pos x="connsiteX4287" y="connsiteY4287"/>
              </a:cxn>
              <a:cxn ang="0">
                <a:pos x="connsiteX4288" y="connsiteY4288"/>
              </a:cxn>
              <a:cxn ang="0">
                <a:pos x="connsiteX4289" y="connsiteY4289"/>
              </a:cxn>
              <a:cxn ang="0">
                <a:pos x="connsiteX4290" y="connsiteY4290"/>
              </a:cxn>
              <a:cxn ang="0">
                <a:pos x="connsiteX4291" y="connsiteY4291"/>
              </a:cxn>
              <a:cxn ang="0">
                <a:pos x="connsiteX4292" y="connsiteY4292"/>
              </a:cxn>
              <a:cxn ang="0">
                <a:pos x="connsiteX4293" y="connsiteY4293"/>
              </a:cxn>
              <a:cxn ang="0">
                <a:pos x="connsiteX4294" y="connsiteY4294"/>
              </a:cxn>
              <a:cxn ang="0">
                <a:pos x="connsiteX4295" y="connsiteY4295"/>
              </a:cxn>
              <a:cxn ang="0">
                <a:pos x="connsiteX4296" y="connsiteY4296"/>
              </a:cxn>
              <a:cxn ang="0">
                <a:pos x="connsiteX4297" y="connsiteY4297"/>
              </a:cxn>
              <a:cxn ang="0">
                <a:pos x="connsiteX4298" y="connsiteY4298"/>
              </a:cxn>
              <a:cxn ang="0">
                <a:pos x="connsiteX4299" y="connsiteY4299"/>
              </a:cxn>
              <a:cxn ang="0">
                <a:pos x="connsiteX4300" y="connsiteY4300"/>
              </a:cxn>
              <a:cxn ang="0">
                <a:pos x="connsiteX4301" y="connsiteY4301"/>
              </a:cxn>
              <a:cxn ang="0">
                <a:pos x="connsiteX4302" y="connsiteY4302"/>
              </a:cxn>
              <a:cxn ang="0">
                <a:pos x="connsiteX4303" y="connsiteY4303"/>
              </a:cxn>
              <a:cxn ang="0">
                <a:pos x="connsiteX4304" y="connsiteY4304"/>
              </a:cxn>
              <a:cxn ang="0">
                <a:pos x="connsiteX4305" y="connsiteY4305"/>
              </a:cxn>
              <a:cxn ang="0">
                <a:pos x="connsiteX4306" y="connsiteY4306"/>
              </a:cxn>
              <a:cxn ang="0">
                <a:pos x="connsiteX4307" y="connsiteY4307"/>
              </a:cxn>
              <a:cxn ang="0">
                <a:pos x="connsiteX4308" y="connsiteY4308"/>
              </a:cxn>
              <a:cxn ang="0">
                <a:pos x="connsiteX4309" y="connsiteY4309"/>
              </a:cxn>
              <a:cxn ang="0">
                <a:pos x="connsiteX4310" y="connsiteY4310"/>
              </a:cxn>
              <a:cxn ang="0">
                <a:pos x="connsiteX4311" y="connsiteY4311"/>
              </a:cxn>
              <a:cxn ang="0">
                <a:pos x="connsiteX4312" y="connsiteY4312"/>
              </a:cxn>
              <a:cxn ang="0">
                <a:pos x="connsiteX4313" y="connsiteY4313"/>
              </a:cxn>
              <a:cxn ang="0">
                <a:pos x="connsiteX4314" y="connsiteY4314"/>
              </a:cxn>
              <a:cxn ang="0">
                <a:pos x="connsiteX4315" y="connsiteY4315"/>
              </a:cxn>
              <a:cxn ang="0">
                <a:pos x="connsiteX4316" y="connsiteY4316"/>
              </a:cxn>
              <a:cxn ang="0">
                <a:pos x="connsiteX4317" y="connsiteY4317"/>
              </a:cxn>
              <a:cxn ang="0">
                <a:pos x="connsiteX4318" y="connsiteY4318"/>
              </a:cxn>
              <a:cxn ang="0">
                <a:pos x="connsiteX4319" y="connsiteY4319"/>
              </a:cxn>
              <a:cxn ang="0">
                <a:pos x="connsiteX4320" y="connsiteY4320"/>
              </a:cxn>
              <a:cxn ang="0">
                <a:pos x="connsiteX4321" y="connsiteY4321"/>
              </a:cxn>
              <a:cxn ang="0">
                <a:pos x="connsiteX4322" y="connsiteY4322"/>
              </a:cxn>
              <a:cxn ang="0">
                <a:pos x="connsiteX4323" y="connsiteY4323"/>
              </a:cxn>
              <a:cxn ang="0">
                <a:pos x="connsiteX4324" y="connsiteY4324"/>
              </a:cxn>
              <a:cxn ang="0">
                <a:pos x="connsiteX4325" y="connsiteY4325"/>
              </a:cxn>
              <a:cxn ang="0">
                <a:pos x="connsiteX4326" y="connsiteY4326"/>
              </a:cxn>
              <a:cxn ang="0">
                <a:pos x="connsiteX4327" y="connsiteY4327"/>
              </a:cxn>
              <a:cxn ang="0">
                <a:pos x="connsiteX4328" y="connsiteY4328"/>
              </a:cxn>
              <a:cxn ang="0">
                <a:pos x="connsiteX4329" y="connsiteY4329"/>
              </a:cxn>
              <a:cxn ang="0">
                <a:pos x="connsiteX4330" y="connsiteY4330"/>
              </a:cxn>
              <a:cxn ang="0">
                <a:pos x="connsiteX4331" y="connsiteY4331"/>
              </a:cxn>
              <a:cxn ang="0">
                <a:pos x="connsiteX4332" y="connsiteY4332"/>
              </a:cxn>
              <a:cxn ang="0">
                <a:pos x="connsiteX4333" y="connsiteY4333"/>
              </a:cxn>
              <a:cxn ang="0">
                <a:pos x="connsiteX4334" y="connsiteY4334"/>
              </a:cxn>
              <a:cxn ang="0">
                <a:pos x="connsiteX4335" y="connsiteY4335"/>
              </a:cxn>
              <a:cxn ang="0">
                <a:pos x="connsiteX4336" y="connsiteY4336"/>
              </a:cxn>
              <a:cxn ang="0">
                <a:pos x="connsiteX4337" y="connsiteY4337"/>
              </a:cxn>
              <a:cxn ang="0">
                <a:pos x="connsiteX4338" y="connsiteY4338"/>
              </a:cxn>
              <a:cxn ang="0">
                <a:pos x="connsiteX4339" y="connsiteY4339"/>
              </a:cxn>
              <a:cxn ang="0">
                <a:pos x="connsiteX4340" y="connsiteY4340"/>
              </a:cxn>
              <a:cxn ang="0">
                <a:pos x="connsiteX4341" y="connsiteY4341"/>
              </a:cxn>
              <a:cxn ang="0">
                <a:pos x="connsiteX4342" y="connsiteY4342"/>
              </a:cxn>
              <a:cxn ang="0">
                <a:pos x="connsiteX4343" y="connsiteY4343"/>
              </a:cxn>
              <a:cxn ang="0">
                <a:pos x="connsiteX4344" y="connsiteY4344"/>
              </a:cxn>
              <a:cxn ang="0">
                <a:pos x="connsiteX4345" y="connsiteY4345"/>
              </a:cxn>
              <a:cxn ang="0">
                <a:pos x="connsiteX4346" y="connsiteY4346"/>
              </a:cxn>
              <a:cxn ang="0">
                <a:pos x="connsiteX4347" y="connsiteY4347"/>
              </a:cxn>
              <a:cxn ang="0">
                <a:pos x="connsiteX4348" y="connsiteY4348"/>
              </a:cxn>
              <a:cxn ang="0">
                <a:pos x="connsiteX4349" y="connsiteY4349"/>
              </a:cxn>
              <a:cxn ang="0">
                <a:pos x="connsiteX4350" y="connsiteY4350"/>
              </a:cxn>
              <a:cxn ang="0">
                <a:pos x="connsiteX4351" y="connsiteY4351"/>
              </a:cxn>
              <a:cxn ang="0">
                <a:pos x="connsiteX4352" y="connsiteY4352"/>
              </a:cxn>
              <a:cxn ang="0">
                <a:pos x="connsiteX4353" y="connsiteY4353"/>
              </a:cxn>
              <a:cxn ang="0">
                <a:pos x="connsiteX4354" y="connsiteY4354"/>
              </a:cxn>
              <a:cxn ang="0">
                <a:pos x="connsiteX4355" y="connsiteY4355"/>
              </a:cxn>
              <a:cxn ang="0">
                <a:pos x="connsiteX4356" y="connsiteY4356"/>
              </a:cxn>
              <a:cxn ang="0">
                <a:pos x="connsiteX4357" y="connsiteY4357"/>
              </a:cxn>
              <a:cxn ang="0">
                <a:pos x="connsiteX4358" y="connsiteY4358"/>
              </a:cxn>
              <a:cxn ang="0">
                <a:pos x="connsiteX4359" y="connsiteY4359"/>
              </a:cxn>
              <a:cxn ang="0">
                <a:pos x="connsiteX4360" y="connsiteY4360"/>
              </a:cxn>
              <a:cxn ang="0">
                <a:pos x="connsiteX4361" y="connsiteY4361"/>
              </a:cxn>
              <a:cxn ang="0">
                <a:pos x="connsiteX4362" y="connsiteY4362"/>
              </a:cxn>
              <a:cxn ang="0">
                <a:pos x="connsiteX4363" y="connsiteY4363"/>
              </a:cxn>
              <a:cxn ang="0">
                <a:pos x="connsiteX4364" y="connsiteY4364"/>
              </a:cxn>
              <a:cxn ang="0">
                <a:pos x="connsiteX4365" y="connsiteY4365"/>
              </a:cxn>
              <a:cxn ang="0">
                <a:pos x="connsiteX4366" y="connsiteY4366"/>
              </a:cxn>
              <a:cxn ang="0">
                <a:pos x="connsiteX4367" y="connsiteY4367"/>
              </a:cxn>
              <a:cxn ang="0">
                <a:pos x="connsiteX4368" y="connsiteY4368"/>
              </a:cxn>
              <a:cxn ang="0">
                <a:pos x="connsiteX4369" y="connsiteY4369"/>
              </a:cxn>
              <a:cxn ang="0">
                <a:pos x="connsiteX4370" y="connsiteY4370"/>
              </a:cxn>
              <a:cxn ang="0">
                <a:pos x="connsiteX4371" y="connsiteY4371"/>
              </a:cxn>
              <a:cxn ang="0">
                <a:pos x="connsiteX4372" y="connsiteY4372"/>
              </a:cxn>
              <a:cxn ang="0">
                <a:pos x="connsiteX4373" y="connsiteY4373"/>
              </a:cxn>
              <a:cxn ang="0">
                <a:pos x="connsiteX4374" y="connsiteY4374"/>
              </a:cxn>
              <a:cxn ang="0">
                <a:pos x="connsiteX4375" y="connsiteY4375"/>
              </a:cxn>
              <a:cxn ang="0">
                <a:pos x="connsiteX4376" y="connsiteY4376"/>
              </a:cxn>
              <a:cxn ang="0">
                <a:pos x="connsiteX4377" y="connsiteY4377"/>
              </a:cxn>
              <a:cxn ang="0">
                <a:pos x="connsiteX4378" y="connsiteY4378"/>
              </a:cxn>
              <a:cxn ang="0">
                <a:pos x="connsiteX4379" y="connsiteY4379"/>
              </a:cxn>
              <a:cxn ang="0">
                <a:pos x="connsiteX4380" y="connsiteY4380"/>
              </a:cxn>
              <a:cxn ang="0">
                <a:pos x="connsiteX4381" y="connsiteY4381"/>
              </a:cxn>
              <a:cxn ang="0">
                <a:pos x="connsiteX4382" y="connsiteY4382"/>
              </a:cxn>
              <a:cxn ang="0">
                <a:pos x="connsiteX4383" y="connsiteY4383"/>
              </a:cxn>
              <a:cxn ang="0">
                <a:pos x="connsiteX4384" y="connsiteY4384"/>
              </a:cxn>
              <a:cxn ang="0">
                <a:pos x="connsiteX4385" y="connsiteY4385"/>
              </a:cxn>
              <a:cxn ang="0">
                <a:pos x="connsiteX4386" y="connsiteY4386"/>
              </a:cxn>
              <a:cxn ang="0">
                <a:pos x="connsiteX4387" y="connsiteY4387"/>
              </a:cxn>
              <a:cxn ang="0">
                <a:pos x="connsiteX4388" y="connsiteY4388"/>
              </a:cxn>
              <a:cxn ang="0">
                <a:pos x="connsiteX4389" y="connsiteY4389"/>
              </a:cxn>
              <a:cxn ang="0">
                <a:pos x="connsiteX4390" y="connsiteY4390"/>
              </a:cxn>
              <a:cxn ang="0">
                <a:pos x="connsiteX4391" y="connsiteY4391"/>
              </a:cxn>
              <a:cxn ang="0">
                <a:pos x="connsiteX4392" y="connsiteY4392"/>
              </a:cxn>
              <a:cxn ang="0">
                <a:pos x="connsiteX4393" y="connsiteY4393"/>
              </a:cxn>
              <a:cxn ang="0">
                <a:pos x="connsiteX4394" y="connsiteY4394"/>
              </a:cxn>
              <a:cxn ang="0">
                <a:pos x="connsiteX4395" y="connsiteY4395"/>
              </a:cxn>
              <a:cxn ang="0">
                <a:pos x="connsiteX4396" y="connsiteY4396"/>
              </a:cxn>
              <a:cxn ang="0">
                <a:pos x="connsiteX4397" y="connsiteY4397"/>
              </a:cxn>
              <a:cxn ang="0">
                <a:pos x="connsiteX4398" y="connsiteY4398"/>
              </a:cxn>
              <a:cxn ang="0">
                <a:pos x="connsiteX4399" y="connsiteY4399"/>
              </a:cxn>
              <a:cxn ang="0">
                <a:pos x="connsiteX4400" y="connsiteY4400"/>
              </a:cxn>
              <a:cxn ang="0">
                <a:pos x="connsiteX4401" y="connsiteY4401"/>
              </a:cxn>
              <a:cxn ang="0">
                <a:pos x="connsiteX4402" y="connsiteY4402"/>
              </a:cxn>
              <a:cxn ang="0">
                <a:pos x="connsiteX4403" y="connsiteY4403"/>
              </a:cxn>
              <a:cxn ang="0">
                <a:pos x="connsiteX4404" y="connsiteY4404"/>
              </a:cxn>
              <a:cxn ang="0">
                <a:pos x="connsiteX4405" y="connsiteY4405"/>
              </a:cxn>
              <a:cxn ang="0">
                <a:pos x="connsiteX4406" y="connsiteY4406"/>
              </a:cxn>
              <a:cxn ang="0">
                <a:pos x="connsiteX4407" y="connsiteY4407"/>
              </a:cxn>
              <a:cxn ang="0">
                <a:pos x="connsiteX4408" y="connsiteY4408"/>
              </a:cxn>
              <a:cxn ang="0">
                <a:pos x="connsiteX4409" y="connsiteY4409"/>
              </a:cxn>
              <a:cxn ang="0">
                <a:pos x="connsiteX4410" y="connsiteY4410"/>
              </a:cxn>
              <a:cxn ang="0">
                <a:pos x="connsiteX4411" y="connsiteY4411"/>
              </a:cxn>
              <a:cxn ang="0">
                <a:pos x="connsiteX4412" y="connsiteY4412"/>
              </a:cxn>
              <a:cxn ang="0">
                <a:pos x="connsiteX4413" y="connsiteY4413"/>
              </a:cxn>
              <a:cxn ang="0">
                <a:pos x="connsiteX4414" y="connsiteY4414"/>
              </a:cxn>
              <a:cxn ang="0">
                <a:pos x="connsiteX4415" y="connsiteY4415"/>
              </a:cxn>
              <a:cxn ang="0">
                <a:pos x="connsiteX4416" y="connsiteY4416"/>
              </a:cxn>
              <a:cxn ang="0">
                <a:pos x="connsiteX4417" y="connsiteY4417"/>
              </a:cxn>
              <a:cxn ang="0">
                <a:pos x="connsiteX4418" y="connsiteY4418"/>
              </a:cxn>
              <a:cxn ang="0">
                <a:pos x="connsiteX4419" y="connsiteY4419"/>
              </a:cxn>
              <a:cxn ang="0">
                <a:pos x="connsiteX4420" y="connsiteY4420"/>
              </a:cxn>
              <a:cxn ang="0">
                <a:pos x="connsiteX4421" y="connsiteY4421"/>
              </a:cxn>
              <a:cxn ang="0">
                <a:pos x="connsiteX4422" y="connsiteY4422"/>
              </a:cxn>
              <a:cxn ang="0">
                <a:pos x="connsiteX4423" y="connsiteY4423"/>
              </a:cxn>
              <a:cxn ang="0">
                <a:pos x="connsiteX4424" y="connsiteY4424"/>
              </a:cxn>
              <a:cxn ang="0">
                <a:pos x="connsiteX4425" y="connsiteY4425"/>
              </a:cxn>
              <a:cxn ang="0">
                <a:pos x="connsiteX4426" y="connsiteY4426"/>
              </a:cxn>
              <a:cxn ang="0">
                <a:pos x="connsiteX4427" y="connsiteY4427"/>
              </a:cxn>
              <a:cxn ang="0">
                <a:pos x="connsiteX4428" y="connsiteY4428"/>
              </a:cxn>
              <a:cxn ang="0">
                <a:pos x="connsiteX4429" y="connsiteY4429"/>
              </a:cxn>
              <a:cxn ang="0">
                <a:pos x="connsiteX4430" y="connsiteY4430"/>
              </a:cxn>
              <a:cxn ang="0">
                <a:pos x="connsiteX4431" y="connsiteY4431"/>
              </a:cxn>
              <a:cxn ang="0">
                <a:pos x="connsiteX4432" y="connsiteY4432"/>
              </a:cxn>
              <a:cxn ang="0">
                <a:pos x="connsiteX4433" y="connsiteY4433"/>
              </a:cxn>
              <a:cxn ang="0">
                <a:pos x="connsiteX4434" y="connsiteY4434"/>
              </a:cxn>
              <a:cxn ang="0">
                <a:pos x="connsiteX4435" y="connsiteY4435"/>
              </a:cxn>
              <a:cxn ang="0">
                <a:pos x="connsiteX4436" y="connsiteY4436"/>
              </a:cxn>
              <a:cxn ang="0">
                <a:pos x="connsiteX4437" y="connsiteY4437"/>
              </a:cxn>
              <a:cxn ang="0">
                <a:pos x="connsiteX4438" y="connsiteY4438"/>
              </a:cxn>
              <a:cxn ang="0">
                <a:pos x="connsiteX4439" y="connsiteY4439"/>
              </a:cxn>
              <a:cxn ang="0">
                <a:pos x="connsiteX4440" y="connsiteY4440"/>
              </a:cxn>
              <a:cxn ang="0">
                <a:pos x="connsiteX4441" y="connsiteY4441"/>
              </a:cxn>
              <a:cxn ang="0">
                <a:pos x="connsiteX4442" y="connsiteY4442"/>
              </a:cxn>
              <a:cxn ang="0">
                <a:pos x="connsiteX4443" y="connsiteY4443"/>
              </a:cxn>
              <a:cxn ang="0">
                <a:pos x="connsiteX4444" y="connsiteY4444"/>
              </a:cxn>
              <a:cxn ang="0">
                <a:pos x="connsiteX4445" y="connsiteY4445"/>
              </a:cxn>
              <a:cxn ang="0">
                <a:pos x="connsiteX4446" y="connsiteY4446"/>
              </a:cxn>
              <a:cxn ang="0">
                <a:pos x="connsiteX4447" y="connsiteY4447"/>
              </a:cxn>
              <a:cxn ang="0">
                <a:pos x="connsiteX4448" y="connsiteY4448"/>
              </a:cxn>
              <a:cxn ang="0">
                <a:pos x="connsiteX4449" y="connsiteY4449"/>
              </a:cxn>
              <a:cxn ang="0">
                <a:pos x="connsiteX4450" y="connsiteY4450"/>
              </a:cxn>
              <a:cxn ang="0">
                <a:pos x="connsiteX4451" y="connsiteY4451"/>
              </a:cxn>
              <a:cxn ang="0">
                <a:pos x="connsiteX4452" y="connsiteY4452"/>
              </a:cxn>
              <a:cxn ang="0">
                <a:pos x="connsiteX4453" y="connsiteY4453"/>
              </a:cxn>
              <a:cxn ang="0">
                <a:pos x="connsiteX4454" y="connsiteY4454"/>
              </a:cxn>
              <a:cxn ang="0">
                <a:pos x="connsiteX4455" y="connsiteY4455"/>
              </a:cxn>
              <a:cxn ang="0">
                <a:pos x="connsiteX4456" y="connsiteY4456"/>
              </a:cxn>
              <a:cxn ang="0">
                <a:pos x="connsiteX4457" y="connsiteY4457"/>
              </a:cxn>
              <a:cxn ang="0">
                <a:pos x="connsiteX4458" y="connsiteY4458"/>
              </a:cxn>
              <a:cxn ang="0">
                <a:pos x="connsiteX4459" y="connsiteY4459"/>
              </a:cxn>
              <a:cxn ang="0">
                <a:pos x="connsiteX4460" y="connsiteY4460"/>
              </a:cxn>
              <a:cxn ang="0">
                <a:pos x="connsiteX4461" y="connsiteY4461"/>
              </a:cxn>
              <a:cxn ang="0">
                <a:pos x="connsiteX4462" y="connsiteY4462"/>
              </a:cxn>
              <a:cxn ang="0">
                <a:pos x="connsiteX4463" y="connsiteY4463"/>
              </a:cxn>
              <a:cxn ang="0">
                <a:pos x="connsiteX4464" y="connsiteY4464"/>
              </a:cxn>
              <a:cxn ang="0">
                <a:pos x="connsiteX4465" y="connsiteY4465"/>
              </a:cxn>
              <a:cxn ang="0">
                <a:pos x="connsiteX4466" y="connsiteY4466"/>
              </a:cxn>
              <a:cxn ang="0">
                <a:pos x="connsiteX4467" y="connsiteY4467"/>
              </a:cxn>
              <a:cxn ang="0">
                <a:pos x="connsiteX4468" y="connsiteY4468"/>
              </a:cxn>
              <a:cxn ang="0">
                <a:pos x="connsiteX4469" y="connsiteY4469"/>
              </a:cxn>
              <a:cxn ang="0">
                <a:pos x="connsiteX4470" y="connsiteY4470"/>
              </a:cxn>
              <a:cxn ang="0">
                <a:pos x="connsiteX4471" y="connsiteY4471"/>
              </a:cxn>
              <a:cxn ang="0">
                <a:pos x="connsiteX4472" y="connsiteY4472"/>
              </a:cxn>
              <a:cxn ang="0">
                <a:pos x="connsiteX4473" y="connsiteY4473"/>
              </a:cxn>
              <a:cxn ang="0">
                <a:pos x="connsiteX4474" y="connsiteY4474"/>
              </a:cxn>
              <a:cxn ang="0">
                <a:pos x="connsiteX4475" y="connsiteY4475"/>
              </a:cxn>
              <a:cxn ang="0">
                <a:pos x="connsiteX4476" y="connsiteY4476"/>
              </a:cxn>
              <a:cxn ang="0">
                <a:pos x="connsiteX4477" y="connsiteY4477"/>
              </a:cxn>
              <a:cxn ang="0">
                <a:pos x="connsiteX4478" y="connsiteY4478"/>
              </a:cxn>
              <a:cxn ang="0">
                <a:pos x="connsiteX4479" y="connsiteY4479"/>
              </a:cxn>
              <a:cxn ang="0">
                <a:pos x="connsiteX4480" y="connsiteY4480"/>
              </a:cxn>
              <a:cxn ang="0">
                <a:pos x="connsiteX4481" y="connsiteY4481"/>
              </a:cxn>
              <a:cxn ang="0">
                <a:pos x="connsiteX4482" y="connsiteY4482"/>
              </a:cxn>
              <a:cxn ang="0">
                <a:pos x="connsiteX4483" y="connsiteY4483"/>
              </a:cxn>
              <a:cxn ang="0">
                <a:pos x="connsiteX4484" y="connsiteY4484"/>
              </a:cxn>
              <a:cxn ang="0">
                <a:pos x="connsiteX4485" y="connsiteY4485"/>
              </a:cxn>
              <a:cxn ang="0">
                <a:pos x="connsiteX4486" y="connsiteY4486"/>
              </a:cxn>
              <a:cxn ang="0">
                <a:pos x="connsiteX4487" y="connsiteY4487"/>
              </a:cxn>
              <a:cxn ang="0">
                <a:pos x="connsiteX4488" y="connsiteY4488"/>
              </a:cxn>
              <a:cxn ang="0">
                <a:pos x="connsiteX4489" y="connsiteY4489"/>
              </a:cxn>
              <a:cxn ang="0">
                <a:pos x="connsiteX4490" y="connsiteY4490"/>
              </a:cxn>
              <a:cxn ang="0">
                <a:pos x="connsiteX4491" y="connsiteY4491"/>
              </a:cxn>
              <a:cxn ang="0">
                <a:pos x="connsiteX4492" y="connsiteY4492"/>
              </a:cxn>
              <a:cxn ang="0">
                <a:pos x="connsiteX4493" y="connsiteY4493"/>
              </a:cxn>
              <a:cxn ang="0">
                <a:pos x="connsiteX4494" y="connsiteY4494"/>
              </a:cxn>
              <a:cxn ang="0">
                <a:pos x="connsiteX4495" y="connsiteY4495"/>
              </a:cxn>
              <a:cxn ang="0">
                <a:pos x="connsiteX4496" y="connsiteY4496"/>
              </a:cxn>
              <a:cxn ang="0">
                <a:pos x="connsiteX4497" y="connsiteY4497"/>
              </a:cxn>
              <a:cxn ang="0">
                <a:pos x="connsiteX4498" y="connsiteY4498"/>
              </a:cxn>
              <a:cxn ang="0">
                <a:pos x="connsiteX4499" y="connsiteY4499"/>
              </a:cxn>
              <a:cxn ang="0">
                <a:pos x="connsiteX4500" y="connsiteY4500"/>
              </a:cxn>
              <a:cxn ang="0">
                <a:pos x="connsiteX4501" y="connsiteY4501"/>
              </a:cxn>
              <a:cxn ang="0">
                <a:pos x="connsiteX4502" y="connsiteY4502"/>
              </a:cxn>
              <a:cxn ang="0">
                <a:pos x="connsiteX4503" y="connsiteY4503"/>
              </a:cxn>
              <a:cxn ang="0">
                <a:pos x="connsiteX4504" y="connsiteY4504"/>
              </a:cxn>
              <a:cxn ang="0">
                <a:pos x="connsiteX4505" y="connsiteY4505"/>
              </a:cxn>
              <a:cxn ang="0">
                <a:pos x="connsiteX4506" y="connsiteY4506"/>
              </a:cxn>
              <a:cxn ang="0">
                <a:pos x="connsiteX4507" y="connsiteY4507"/>
              </a:cxn>
              <a:cxn ang="0">
                <a:pos x="connsiteX4508" y="connsiteY4508"/>
              </a:cxn>
              <a:cxn ang="0">
                <a:pos x="connsiteX4509" y="connsiteY4509"/>
              </a:cxn>
              <a:cxn ang="0">
                <a:pos x="connsiteX4510" y="connsiteY4510"/>
              </a:cxn>
              <a:cxn ang="0">
                <a:pos x="connsiteX4511" y="connsiteY4511"/>
              </a:cxn>
              <a:cxn ang="0">
                <a:pos x="connsiteX4512" y="connsiteY4512"/>
              </a:cxn>
              <a:cxn ang="0">
                <a:pos x="connsiteX4513" y="connsiteY4513"/>
              </a:cxn>
              <a:cxn ang="0">
                <a:pos x="connsiteX4514" y="connsiteY4514"/>
              </a:cxn>
              <a:cxn ang="0">
                <a:pos x="connsiteX4515" y="connsiteY4515"/>
              </a:cxn>
              <a:cxn ang="0">
                <a:pos x="connsiteX4516" y="connsiteY4516"/>
              </a:cxn>
              <a:cxn ang="0">
                <a:pos x="connsiteX4517" y="connsiteY4517"/>
              </a:cxn>
              <a:cxn ang="0">
                <a:pos x="connsiteX4518" y="connsiteY4518"/>
              </a:cxn>
              <a:cxn ang="0">
                <a:pos x="connsiteX4519" y="connsiteY4519"/>
              </a:cxn>
              <a:cxn ang="0">
                <a:pos x="connsiteX4520" y="connsiteY4520"/>
              </a:cxn>
              <a:cxn ang="0">
                <a:pos x="connsiteX4521" y="connsiteY4521"/>
              </a:cxn>
              <a:cxn ang="0">
                <a:pos x="connsiteX4522" y="connsiteY4522"/>
              </a:cxn>
              <a:cxn ang="0">
                <a:pos x="connsiteX4523" y="connsiteY4523"/>
              </a:cxn>
              <a:cxn ang="0">
                <a:pos x="connsiteX4524" y="connsiteY4524"/>
              </a:cxn>
              <a:cxn ang="0">
                <a:pos x="connsiteX4525" y="connsiteY4525"/>
              </a:cxn>
              <a:cxn ang="0">
                <a:pos x="connsiteX4526" y="connsiteY4526"/>
              </a:cxn>
              <a:cxn ang="0">
                <a:pos x="connsiteX4527" y="connsiteY4527"/>
              </a:cxn>
              <a:cxn ang="0">
                <a:pos x="connsiteX4528" y="connsiteY4528"/>
              </a:cxn>
              <a:cxn ang="0">
                <a:pos x="connsiteX4529" y="connsiteY4529"/>
              </a:cxn>
              <a:cxn ang="0">
                <a:pos x="connsiteX4530" y="connsiteY4530"/>
              </a:cxn>
              <a:cxn ang="0">
                <a:pos x="connsiteX4531" y="connsiteY4531"/>
              </a:cxn>
              <a:cxn ang="0">
                <a:pos x="connsiteX4532" y="connsiteY4532"/>
              </a:cxn>
              <a:cxn ang="0">
                <a:pos x="connsiteX4533" y="connsiteY4533"/>
              </a:cxn>
              <a:cxn ang="0">
                <a:pos x="connsiteX4534" y="connsiteY4534"/>
              </a:cxn>
              <a:cxn ang="0">
                <a:pos x="connsiteX4535" y="connsiteY4535"/>
              </a:cxn>
              <a:cxn ang="0">
                <a:pos x="connsiteX4536" y="connsiteY4536"/>
              </a:cxn>
              <a:cxn ang="0">
                <a:pos x="connsiteX4537" y="connsiteY4537"/>
              </a:cxn>
              <a:cxn ang="0">
                <a:pos x="connsiteX4538" y="connsiteY4538"/>
              </a:cxn>
              <a:cxn ang="0">
                <a:pos x="connsiteX4539" y="connsiteY4539"/>
              </a:cxn>
              <a:cxn ang="0">
                <a:pos x="connsiteX4540" y="connsiteY4540"/>
              </a:cxn>
              <a:cxn ang="0">
                <a:pos x="connsiteX4541" y="connsiteY4541"/>
              </a:cxn>
              <a:cxn ang="0">
                <a:pos x="connsiteX4542" y="connsiteY4542"/>
              </a:cxn>
              <a:cxn ang="0">
                <a:pos x="connsiteX4543" y="connsiteY4543"/>
              </a:cxn>
              <a:cxn ang="0">
                <a:pos x="connsiteX4544" y="connsiteY4544"/>
              </a:cxn>
              <a:cxn ang="0">
                <a:pos x="connsiteX4545" y="connsiteY4545"/>
              </a:cxn>
              <a:cxn ang="0">
                <a:pos x="connsiteX4546" y="connsiteY4546"/>
              </a:cxn>
              <a:cxn ang="0">
                <a:pos x="connsiteX4547" y="connsiteY4547"/>
              </a:cxn>
              <a:cxn ang="0">
                <a:pos x="connsiteX4548" y="connsiteY4548"/>
              </a:cxn>
              <a:cxn ang="0">
                <a:pos x="connsiteX4549" y="connsiteY4549"/>
              </a:cxn>
              <a:cxn ang="0">
                <a:pos x="connsiteX4550" y="connsiteY4550"/>
              </a:cxn>
              <a:cxn ang="0">
                <a:pos x="connsiteX4551" y="connsiteY4551"/>
              </a:cxn>
              <a:cxn ang="0">
                <a:pos x="connsiteX4552" y="connsiteY4552"/>
              </a:cxn>
              <a:cxn ang="0">
                <a:pos x="connsiteX4553" y="connsiteY4553"/>
              </a:cxn>
              <a:cxn ang="0">
                <a:pos x="connsiteX4554" y="connsiteY4554"/>
              </a:cxn>
              <a:cxn ang="0">
                <a:pos x="connsiteX4555" y="connsiteY4555"/>
              </a:cxn>
              <a:cxn ang="0">
                <a:pos x="connsiteX4556" y="connsiteY4556"/>
              </a:cxn>
              <a:cxn ang="0">
                <a:pos x="connsiteX4557" y="connsiteY4557"/>
              </a:cxn>
              <a:cxn ang="0">
                <a:pos x="connsiteX4558" y="connsiteY4558"/>
              </a:cxn>
              <a:cxn ang="0">
                <a:pos x="connsiteX4559" y="connsiteY4559"/>
              </a:cxn>
              <a:cxn ang="0">
                <a:pos x="connsiteX4560" y="connsiteY4560"/>
              </a:cxn>
              <a:cxn ang="0">
                <a:pos x="connsiteX4561" y="connsiteY4561"/>
              </a:cxn>
              <a:cxn ang="0">
                <a:pos x="connsiteX4562" y="connsiteY4562"/>
              </a:cxn>
              <a:cxn ang="0">
                <a:pos x="connsiteX4563" y="connsiteY4563"/>
              </a:cxn>
              <a:cxn ang="0">
                <a:pos x="connsiteX4564" y="connsiteY4564"/>
              </a:cxn>
              <a:cxn ang="0">
                <a:pos x="connsiteX4565" y="connsiteY4565"/>
              </a:cxn>
              <a:cxn ang="0">
                <a:pos x="connsiteX4566" y="connsiteY4566"/>
              </a:cxn>
              <a:cxn ang="0">
                <a:pos x="connsiteX4567" y="connsiteY4567"/>
              </a:cxn>
              <a:cxn ang="0">
                <a:pos x="connsiteX4568" y="connsiteY4568"/>
              </a:cxn>
              <a:cxn ang="0">
                <a:pos x="connsiteX4569" y="connsiteY4569"/>
              </a:cxn>
              <a:cxn ang="0">
                <a:pos x="connsiteX4570" y="connsiteY4570"/>
              </a:cxn>
              <a:cxn ang="0">
                <a:pos x="connsiteX4571" y="connsiteY4571"/>
              </a:cxn>
              <a:cxn ang="0">
                <a:pos x="connsiteX4572" y="connsiteY4572"/>
              </a:cxn>
              <a:cxn ang="0">
                <a:pos x="connsiteX4573" y="connsiteY4573"/>
              </a:cxn>
              <a:cxn ang="0">
                <a:pos x="connsiteX4574" y="connsiteY4574"/>
              </a:cxn>
              <a:cxn ang="0">
                <a:pos x="connsiteX4575" y="connsiteY4575"/>
              </a:cxn>
              <a:cxn ang="0">
                <a:pos x="connsiteX4576" y="connsiteY4576"/>
              </a:cxn>
              <a:cxn ang="0">
                <a:pos x="connsiteX4577" y="connsiteY4577"/>
              </a:cxn>
              <a:cxn ang="0">
                <a:pos x="connsiteX4578" y="connsiteY4578"/>
              </a:cxn>
              <a:cxn ang="0">
                <a:pos x="connsiteX4579" y="connsiteY4579"/>
              </a:cxn>
              <a:cxn ang="0">
                <a:pos x="connsiteX4580" y="connsiteY4580"/>
              </a:cxn>
              <a:cxn ang="0">
                <a:pos x="connsiteX4581" y="connsiteY4581"/>
              </a:cxn>
              <a:cxn ang="0">
                <a:pos x="connsiteX4582" y="connsiteY4582"/>
              </a:cxn>
              <a:cxn ang="0">
                <a:pos x="connsiteX4583" y="connsiteY4583"/>
              </a:cxn>
              <a:cxn ang="0">
                <a:pos x="connsiteX4584" y="connsiteY4584"/>
              </a:cxn>
              <a:cxn ang="0">
                <a:pos x="connsiteX4585" y="connsiteY4585"/>
              </a:cxn>
              <a:cxn ang="0">
                <a:pos x="connsiteX4586" y="connsiteY4586"/>
              </a:cxn>
              <a:cxn ang="0">
                <a:pos x="connsiteX4587" y="connsiteY4587"/>
              </a:cxn>
              <a:cxn ang="0">
                <a:pos x="connsiteX4588" y="connsiteY4588"/>
              </a:cxn>
              <a:cxn ang="0">
                <a:pos x="connsiteX4589" y="connsiteY4589"/>
              </a:cxn>
              <a:cxn ang="0">
                <a:pos x="connsiteX4590" y="connsiteY4590"/>
              </a:cxn>
              <a:cxn ang="0">
                <a:pos x="connsiteX4591" y="connsiteY4591"/>
              </a:cxn>
              <a:cxn ang="0">
                <a:pos x="connsiteX4592" y="connsiteY4592"/>
              </a:cxn>
              <a:cxn ang="0">
                <a:pos x="connsiteX4593" y="connsiteY4593"/>
              </a:cxn>
              <a:cxn ang="0">
                <a:pos x="connsiteX4594" y="connsiteY4594"/>
              </a:cxn>
              <a:cxn ang="0">
                <a:pos x="connsiteX4595" y="connsiteY4595"/>
              </a:cxn>
              <a:cxn ang="0">
                <a:pos x="connsiteX4596" y="connsiteY4596"/>
              </a:cxn>
              <a:cxn ang="0">
                <a:pos x="connsiteX4597" y="connsiteY4597"/>
              </a:cxn>
              <a:cxn ang="0">
                <a:pos x="connsiteX4598" y="connsiteY4598"/>
              </a:cxn>
              <a:cxn ang="0">
                <a:pos x="connsiteX4599" y="connsiteY4599"/>
              </a:cxn>
              <a:cxn ang="0">
                <a:pos x="connsiteX4600" y="connsiteY4600"/>
              </a:cxn>
              <a:cxn ang="0">
                <a:pos x="connsiteX4601" y="connsiteY4601"/>
              </a:cxn>
              <a:cxn ang="0">
                <a:pos x="connsiteX4602" y="connsiteY4602"/>
              </a:cxn>
              <a:cxn ang="0">
                <a:pos x="connsiteX4603" y="connsiteY4603"/>
              </a:cxn>
              <a:cxn ang="0">
                <a:pos x="connsiteX4604" y="connsiteY4604"/>
              </a:cxn>
              <a:cxn ang="0">
                <a:pos x="connsiteX4605" y="connsiteY4605"/>
              </a:cxn>
              <a:cxn ang="0">
                <a:pos x="connsiteX4606" y="connsiteY4606"/>
              </a:cxn>
              <a:cxn ang="0">
                <a:pos x="connsiteX4607" y="connsiteY4607"/>
              </a:cxn>
              <a:cxn ang="0">
                <a:pos x="connsiteX4608" y="connsiteY4608"/>
              </a:cxn>
              <a:cxn ang="0">
                <a:pos x="connsiteX4609" y="connsiteY4609"/>
              </a:cxn>
              <a:cxn ang="0">
                <a:pos x="connsiteX4610" y="connsiteY4610"/>
              </a:cxn>
              <a:cxn ang="0">
                <a:pos x="connsiteX4611" y="connsiteY4611"/>
              </a:cxn>
              <a:cxn ang="0">
                <a:pos x="connsiteX4612" y="connsiteY4612"/>
              </a:cxn>
              <a:cxn ang="0">
                <a:pos x="connsiteX4613" y="connsiteY4613"/>
              </a:cxn>
              <a:cxn ang="0">
                <a:pos x="connsiteX4614" y="connsiteY4614"/>
              </a:cxn>
              <a:cxn ang="0">
                <a:pos x="connsiteX4615" y="connsiteY4615"/>
              </a:cxn>
              <a:cxn ang="0">
                <a:pos x="connsiteX4616" y="connsiteY4616"/>
              </a:cxn>
              <a:cxn ang="0">
                <a:pos x="connsiteX4617" y="connsiteY4617"/>
              </a:cxn>
              <a:cxn ang="0">
                <a:pos x="connsiteX4618" y="connsiteY4618"/>
              </a:cxn>
              <a:cxn ang="0">
                <a:pos x="connsiteX4619" y="connsiteY4619"/>
              </a:cxn>
              <a:cxn ang="0">
                <a:pos x="connsiteX4620" y="connsiteY4620"/>
              </a:cxn>
              <a:cxn ang="0">
                <a:pos x="connsiteX4621" y="connsiteY4621"/>
              </a:cxn>
              <a:cxn ang="0">
                <a:pos x="connsiteX4622" y="connsiteY4622"/>
              </a:cxn>
              <a:cxn ang="0">
                <a:pos x="connsiteX4623" y="connsiteY4623"/>
              </a:cxn>
              <a:cxn ang="0">
                <a:pos x="connsiteX4624" y="connsiteY4624"/>
              </a:cxn>
              <a:cxn ang="0">
                <a:pos x="connsiteX4625" y="connsiteY4625"/>
              </a:cxn>
              <a:cxn ang="0">
                <a:pos x="connsiteX4626" y="connsiteY4626"/>
              </a:cxn>
              <a:cxn ang="0">
                <a:pos x="connsiteX4627" y="connsiteY4627"/>
              </a:cxn>
              <a:cxn ang="0">
                <a:pos x="connsiteX4628" y="connsiteY4628"/>
              </a:cxn>
              <a:cxn ang="0">
                <a:pos x="connsiteX4629" y="connsiteY4629"/>
              </a:cxn>
              <a:cxn ang="0">
                <a:pos x="connsiteX4630" y="connsiteY4630"/>
              </a:cxn>
              <a:cxn ang="0">
                <a:pos x="connsiteX4631" y="connsiteY4631"/>
              </a:cxn>
              <a:cxn ang="0">
                <a:pos x="connsiteX4632" y="connsiteY4632"/>
              </a:cxn>
              <a:cxn ang="0">
                <a:pos x="connsiteX4633" y="connsiteY4633"/>
              </a:cxn>
              <a:cxn ang="0">
                <a:pos x="connsiteX4634" y="connsiteY4634"/>
              </a:cxn>
              <a:cxn ang="0">
                <a:pos x="connsiteX4635" y="connsiteY4635"/>
              </a:cxn>
              <a:cxn ang="0">
                <a:pos x="connsiteX4636" y="connsiteY4636"/>
              </a:cxn>
              <a:cxn ang="0">
                <a:pos x="connsiteX4637" y="connsiteY4637"/>
              </a:cxn>
              <a:cxn ang="0">
                <a:pos x="connsiteX4638" y="connsiteY4638"/>
              </a:cxn>
              <a:cxn ang="0">
                <a:pos x="connsiteX4639" y="connsiteY4639"/>
              </a:cxn>
              <a:cxn ang="0">
                <a:pos x="connsiteX4640" y="connsiteY4640"/>
              </a:cxn>
              <a:cxn ang="0">
                <a:pos x="connsiteX4641" y="connsiteY4641"/>
              </a:cxn>
              <a:cxn ang="0">
                <a:pos x="connsiteX4642" y="connsiteY4642"/>
              </a:cxn>
              <a:cxn ang="0">
                <a:pos x="connsiteX4643" y="connsiteY4643"/>
              </a:cxn>
              <a:cxn ang="0">
                <a:pos x="connsiteX4644" y="connsiteY4644"/>
              </a:cxn>
              <a:cxn ang="0">
                <a:pos x="connsiteX4645" y="connsiteY4645"/>
              </a:cxn>
              <a:cxn ang="0">
                <a:pos x="connsiteX4646" y="connsiteY4646"/>
              </a:cxn>
              <a:cxn ang="0">
                <a:pos x="connsiteX4647" y="connsiteY4647"/>
              </a:cxn>
              <a:cxn ang="0">
                <a:pos x="connsiteX4648" y="connsiteY4648"/>
              </a:cxn>
              <a:cxn ang="0">
                <a:pos x="connsiteX4649" y="connsiteY4649"/>
              </a:cxn>
              <a:cxn ang="0">
                <a:pos x="connsiteX4650" y="connsiteY4650"/>
              </a:cxn>
              <a:cxn ang="0">
                <a:pos x="connsiteX4651" y="connsiteY4651"/>
              </a:cxn>
              <a:cxn ang="0">
                <a:pos x="connsiteX4652" y="connsiteY4652"/>
              </a:cxn>
              <a:cxn ang="0">
                <a:pos x="connsiteX4653" y="connsiteY4653"/>
              </a:cxn>
              <a:cxn ang="0">
                <a:pos x="connsiteX4654" y="connsiteY4654"/>
              </a:cxn>
              <a:cxn ang="0">
                <a:pos x="connsiteX4655" y="connsiteY4655"/>
              </a:cxn>
              <a:cxn ang="0">
                <a:pos x="connsiteX4656" y="connsiteY4656"/>
              </a:cxn>
              <a:cxn ang="0">
                <a:pos x="connsiteX4657" y="connsiteY4657"/>
              </a:cxn>
              <a:cxn ang="0">
                <a:pos x="connsiteX4658" y="connsiteY4658"/>
              </a:cxn>
              <a:cxn ang="0">
                <a:pos x="connsiteX4659" y="connsiteY4659"/>
              </a:cxn>
              <a:cxn ang="0">
                <a:pos x="connsiteX4660" y="connsiteY4660"/>
              </a:cxn>
              <a:cxn ang="0">
                <a:pos x="connsiteX4661" y="connsiteY4661"/>
              </a:cxn>
              <a:cxn ang="0">
                <a:pos x="connsiteX4662" y="connsiteY4662"/>
              </a:cxn>
              <a:cxn ang="0">
                <a:pos x="connsiteX4663" y="connsiteY4663"/>
              </a:cxn>
              <a:cxn ang="0">
                <a:pos x="connsiteX4664" y="connsiteY4664"/>
              </a:cxn>
              <a:cxn ang="0">
                <a:pos x="connsiteX4665" y="connsiteY4665"/>
              </a:cxn>
              <a:cxn ang="0">
                <a:pos x="connsiteX4666" y="connsiteY4666"/>
              </a:cxn>
              <a:cxn ang="0">
                <a:pos x="connsiteX4667" y="connsiteY4667"/>
              </a:cxn>
              <a:cxn ang="0">
                <a:pos x="connsiteX4668" y="connsiteY4668"/>
              </a:cxn>
              <a:cxn ang="0">
                <a:pos x="connsiteX4669" y="connsiteY4669"/>
              </a:cxn>
              <a:cxn ang="0">
                <a:pos x="connsiteX4670" y="connsiteY4670"/>
              </a:cxn>
              <a:cxn ang="0">
                <a:pos x="connsiteX4671" y="connsiteY4671"/>
              </a:cxn>
              <a:cxn ang="0">
                <a:pos x="connsiteX4672" y="connsiteY4672"/>
              </a:cxn>
              <a:cxn ang="0">
                <a:pos x="connsiteX4673" y="connsiteY4673"/>
              </a:cxn>
              <a:cxn ang="0">
                <a:pos x="connsiteX4674" y="connsiteY4674"/>
              </a:cxn>
              <a:cxn ang="0">
                <a:pos x="connsiteX4675" y="connsiteY4675"/>
              </a:cxn>
              <a:cxn ang="0">
                <a:pos x="connsiteX4676" y="connsiteY4676"/>
              </a:cxn>
              <a:cxn ang="0">
                <a:pos x="connsiteX4677" y="connsiteY4677"/>
              </a:cxn>
              <a:cxn ang="0">
                <a:pos x="connsiteX4678" y="connsiteY4678"/>
              </a:cxn>
              <a:cxn ang="0">
                <a:pos x="connsiteX4679" y="connsiteY4679"/>
              </a:cxn>
              <a:cxn ang="0">
                <a:pos x="connsiteX4680" y="connsiteY4680"/>
              </a:cxn>
              <a:cxn ang="0">
                <a:pos x="connsiteX4681" y="connsiteY4681"/>
              </a:cxn>
              <a:cxn ang="0">
                <a:pos x="connsiteX4682" y="connsiteY4682"/>
              </a:cxn>
              <a:cxn ang="0">
                <a:pos x="connsiteX4683" y="connsiteY4683"/>
              </a:cxn>
              <a:cxn ang="0">
                <a:pos x="connsiteX4684" y="connsiteY4684"/>
              </a:cxn>
              <a:cxn ang="0">
                <a:pos x="connsiteX4685" y="connsiteY4685"/>
              </a:cxn>
              <a:cxn ang="0">
                <a:pos x="connsiteX4686" y="connsiteY4686"/>
              </a:cxn>
              <a:cxn ang="0">
                <a:pos x="connsiteX4687" y="connsiteY4687"/>
              </a:cxn>
              <a:cxn ang="0">
                <a:pos x="connsiteX4688" y="connsiteY4688"/>
              </a:cxn>
              <a:cxn ang="0">
                <a:pos x="connsiteX4689" y="connsiteY4689"/>
              </a:cxn>
              <a:cxn ang="0">
                <a:pos x="connsiteX4690" y="connsiteY4690"/>
              </a:cxn>
              <a:cxn ang="0">
                <a:pos x="connsiteX4691" y="connsiteY4691"/>
              </a:cxn>
              <a:cxn ang="0">
                <a:pos x="connsiteX4692" y="connsiteY4692"/>
              </a:cxn>
              <a:cxn ang="0">
                <a:pos x="connsiteX4693" y="connsiteY4693"/>
              </a:cxn>
              <a:cxn ang="0">
                <a:pos x="connsiteX4694" y="connsiteY4694"/>
              </a:cxn>
              <a:cxn ang="0">
                <a:pos x="connsiteX4695" y="connsiteY4695"/>
              </a:cxn>
              <a:cxn ang="0">
                <a:pos x="connsiteX4696" y="connsiteY4696"/>
              </a:cxn>
              <a:cxn ang="0">
                <a:pos x="connsiteX4697" y="connsiteY4697"/>
              </a:cxn>
              <a:cxn ang="0">
                <a:pos x="connsiteX4698" y="connsiteY4698"/>
              </a:cxn>
              <a:cxn ang="0">
                <a:pos x="connsiteX4699" y="connsiteY4699"/>
              </a:cxn>
              <a:cxn ang="0">
                <a:pos x="connsiteX4700" y="connsiteY4700"/>
              </a:cxn>
              <a:cxn ang="0">
                <a:pos x="connsiteX4701" y="connsiteY4701"/>
              </a:cxn>
              <a:cxn ang="0">
                <a:pos x="connsiteX4702" y="connsiteY4702"/>
              </a:cxn>
              <a:cxn ang="0">
                <a:pos x="connsiteX4703" y="connsiteY4703"/>
              </a:cxn>
              <a:cxn ang="0">
                <a:pos x="connsiteX4704" y="connsiteY4704"/>
              </a:cxn>
              <a:cxn ang="0">
                <a:pos x="connsiteX4705" y="connsiteY4705"/>
              </a:cxn>
              <a:cxn ang="0">
                <a:pos x="connsiteX4706" y="connsiteY4706"/>
              </a:cxn>
              <a:cxn ang="0">
                <a:pos x="connsiteX4707" y="connsiteY4707"/>
              </a:cxn>
              <a:cxn ang="0">
                <a:pos x="connsiteX4708" y="connsiteY4708"/>
              </a:cxn>
              <a:cxn ang="0">
                <a:pos x="connsiteX4709" y="connsiteY4709"/>
              </a:cxn>
              <a:cxn ang="0">
                <a:pos x="connsiteX4710" y="connsiteY4710"/>
              </a:cxn>
              <a:cxn ang="0">
                <a:pos x="connsiteX4711" y="connsiteY4711"/>
              </a:cxn>
              <a:cxn ang="0">
                <a:pos x="connsiteX4712" y="connsiteY4712"/>
              </a:cxn>
              <a:cxn ang="0">
                <a:pos x="connsiteX4713" y="connsiteY4713"/>
              </a:cxn>
              <a:cxn ang="0">
                <a:pos x="connsiteX4714" y="connsiteY4714"/>
              </a:cxn>
              <a:cxn ang="0">
                <a:pos x="connsiteX4715" y="connsiteY4715"/>
              </a:cxn>
              <a:cxn ang="0">
                <a:pos x="connsiteX4716" y="connsiteY4716"/>
              </a:cxn>
              <a:cxn ang="0">
                <a:pos x="connsiteX4717" y="connsiteY4717"/>
              </a:cxn>
              <a:cxn ang="0">
                <a:pos x="connsiteX4718" y="connsiteY4718"/>
              </a:cxn>
              <a:cxn ang="0">
                <a:pos x="connsiteX4719" y="connsiteY4719"/>
              </a:cxn>
              <a:cxn ang="0">
                <a:pos x="connsiteX4720" y="connsiteY4720"/>
              </a:cxn>
              <a:cxn ang="0">
                <a:pos x="connsiteX4721" y="connsiteY4721"/>
              </a:cxn>
              <a:cxn ang="0">
                <a:pos x="connsiteX4722" y="connsiteY4722"/>
              </a:cxn>
              <a:cxn ang="0">
                <a:pos x="connsiteX4723" y="connsiteY4723"/>
              </a:cxn>
              <a:cxn ang="0">
                <a:pos x="connsiteX4724" y="connsiteY4724"/>
              </a:cxn>
              <a:cxn ang="0">
                <a:pos x="connsiteX4725" y="connsiteY4725"/>
              </a:cxn>
              <a:cxn ang="0">
                <a:pos x="connsiteX4726" y="connsiteY4726"/>
              </a:cxn>
              <a:cxn ang="0">
                <a:pos x="connsiteX4727" y="connsiteY4727"/>
              </a:cxn>
              <a:cxn ang="0">
                <a:pos x="connsiteX4728" y="connsiteY4728"/>
              </a:cxn>
              <a:cxn ang="0">
                <a:pos x="connsiteX4729" y="connsiteY4729"/>
              </a:cxn>
              <a:cxn ang="0">
                <a:pos x="connsiteX4730" y="connsiteY4730"/>
              </a:cxn>
              <a:cxn ang="0">
                <a:pos x="connsiteX4731" y="connsiteY4731"/>
              </a:cxn>
              <a:cxn ang="0">
                <a:pos x="connsiteX4732" y="connsiteY4732"/>
              </a:cxn>
              <a:cxn ang="0">
                <a:pos x="connsiteX4733" y="connsiteY4733"/>
              </a:cxn>
              <a:cxn ang="0">
                <a:pos x="connsiteX4734" y="connsiteY4734"/>
              </a:cxn>
              <a:cxn ang="0">
                <a:pos x="connsiteX4735" y="connsiteY4735"/>
              </a:cxn>
              <a:cxn ang="0">
                <a:pos x="connsiteX4736" y="connsiteY4736"/>
              </a:cxn>
              <a:cxn ang="0">
                <a:pos x="connsiteX4737" y="connsiteY4737"/>
              </a:cxn>
              <a:cxn ang="0">
                <a:pos x="connsiteX4738" y="connsiteY4738"/>
              </a:cxn>
              <a:cxn ang="0">
                <a:pos x="connsiteX4739" y="connsiteY4739"/>
              </a:cxn>
              <a:cxn ang="0">
                <a:pos x="connsiteX4740" y="connsiteY4740"/>
              </a:cxn>
              <a:cxn ang="0">
                <a:pos x="connsiteX4741" y="connsiteY4741"/>
              </a:cxn>
              <a:cxn ang="0">
                <a:pos x="connsiteX4742" y="connsiteY4742"/>
              </a:cxn>
              <a:cxn ang="0">
                <a:pos x="connsiteX4743" y="connsiteY4743"/>
              </a:cxn>
              <a:cxn ang="0">
                <a:pos x="connsiteX4744" y="connsiteY4744"/>
              </a:cxn>
              <a:cxn ang="0">
                <a:pos x="connsiteX4745" y="connsiteY4745"/>
              </a:cxn>
              <a:cxn ang="0">
                <a:pos x="connsiteX4746" y="connsiteY4746"/>
              </a:cxn>
              <a:cxn ang="0">
                <a:pos x="connsiteX4747" y="connsiteY4747"/>
              </a:cxn>
              <a:cxn ang="0">
                <a:pos x="connsiteX4748" y="connsiteY4748"/>
              </a:cxn>
              <a:cxn ang="0">
                <a:pos x="connsiteX4749" y="connsiteY4749"/>
              </a:cxn>
              <a:cxn ang="0">
                <a:pos x="connsiteX4750" y="connsiteY4750"/>
              </a:cxn>
              <a:cxn ang="0">
                <a:pos x="connsiteX4751" y="connsiteY4751"/>
              </a:cxn>
              <a:cxn ang="0">
                <a:pos x="connsiteX4752" y="connsiteY4752"/>
              </a:cxn>
              <a:cxn ang="0">
                <a:pos x="connsiteX4753" y="connsiteY4753"/>
              </a:cxn>
              <a:cxn ang="0">
                <a:pos x="connsiteX4754" y="connsiteY4754"/>
              </a:cxn>
              <a:cxn ang="0">
                <a:pos x="connsiteX4755" y="connsiteY4755"/>
              </a:cxn>
              <a:cxn ang="0">
                <a:pos x="connsiteX4756" y="connsiteY4756"/>
              </a:cxn>
              <a:cxn ang="0">
                <a:pos x="connsiteX4757" y="connsiteY4757"/>
              </a:cxn>
              <a:cxn ang="0">
                <a:pos x="connsiteX4758" y="connsiteY4758"/>
              </a:cxn>
              <a:cxn ang="0">
                <a:pos x="connsiteX4759" y="connsiteY4759"/>
              </a:cxn>
              <a:cxn ang="0">
                <a:pos x="connsiteX4760" y="connsiteY4760"/>
              </a:cxn>
              <a:cxn ang="0">
                <a:pos x="connsiteX4761" y="connsiteY4761"/>
              </a:cxn>
              <a:cxn ang="0">
                <a:pos x="connsiteX4762" y="connsiteY4762"/>
              </a:cxn>
              <a:cxn ang="0">
                <a:pos x="connsiteX4763" y="connsiteY4763"/>
              </a:cxn>
              <a:cxn ang="0">
                <a:pos x="connsiteX4764" y="connsiteY4764"/>
              </a:cxn>
              <a:cxn ang="0">
                <a:pos x="connsiteX4765" y="connsiteY4765"/>
              </a:cxn>
              <a:cxn ang="0">
                <a:pos x="connsiteX4766" y="connsiteY4766"/>
              </a:cxn>
              <a:cxn ang="0">
                <a:pos x="connsiteX4767" y="connsiteY4767"/>
              </a:cxn>
              <a:cxn ang="0">
                <a:pos x="connsiteX4768" y="connsiteY4768"/>
              </a:cxn>
              <a:cxn ang="0">
                <a:pos x="connsiteX4769" y="connsiteY4769"/>
              </a:cxn>
              <a:cxn ang="0">
                <a:pos x="connsiteX4770" y="connsiteY4770"/>
              </a:cxn>
              <a:cxn ang="0">
                <a:pos x="connsiteX4771" y="connsiteY4771"/>
              </a:cxn>
              <a:cxn ang="0">
                <a:pos x="connsiteX4772" y="connsiteY4772"/>
              </a:cxn>
              <a:cxn ang="0">
                <a:pos x="connsiteX4773" y="connsiteY4773"/>
              </a:cxn>
              <a:cxn ang="0">
                <a:pos x="connsiteX4774" y="connsiteY4774"/>
              </a:cxn>
              <a:cxn ang="0">
                <a:pos x="connsiteX4775" y="connsiteY4775"/>
              </a:cxn>
              <a:cxn ang="0">
                <a:pos x="connsiteX4776" y="connsiteY4776"/>
              </a:cxn>
              <a:cxn ang="0">
                <a:pos x="connsiteX4777" y="connsiteY4777"/>
              </a:cxn>
              <a:cxn ang="0">
                <a:pos x="connsiteX4778" y="connsiteY4778"/>
              </a:cxn>
              <a:cxn ang="0">
                <a:pos x="connsiteX4779" y="connsiteY4779"/>
              </a:cxn>
              <a:cxn ang="0">
                <a:pos x="connsiteX4780" y="connsiteY4780"/>
              </a:cxn>
              <a:cxn ang="0">
                <a:pos x="connsiteX4781" y="connsiteY4781"/>
              </a:cxn>
              <a:cxn ang="0">
                <a:pos x="connsiteX4782" y="connsiteY4782"/>
              </a:cxn>
              <a:cxn ang="0">
                <a:pos x="connsiteX4783" y="connsiteY4783"/>
              </a:cxn>
              <a:cxn ang="0">
                <a:pos x="connsiteX4784" y="connsiteY4784"/>
              </a:cxn>
              <a:cxn ang="0">
                <a:pos x="connsiteX4785" y="connsiteY4785"/>
              </a:cxn>
              <a:cxn ang="0">
                <a:pos x="connsiteX4786" y="connsiteY4786"/>
              </a:cxn>
              <a:cxn ang="0">
                <a:pos x="connsiteX4787" y="connsiteY4787"/>
              </a:cxn>
              <a:cxn ang="0">
                <a:pos x="connsiteX4788" y="connsiteY4788"/>
              </a:cxn>
              <a:cxn ang="0">
                <a:pos x="connsiteX4789" y="connsiteY4789"/>
              </a:cxn>
              <a:cxn ang="0">
                <a:pos x="connsiteX4790" y="connsiteY4790"/>
              </a:cxn>
              <a:cxn ang="0">
                <a:pos x="connsiteX4791" y="connsiteY4791"/>
              </a:cxn>
              <a:cxn ang="0">
                <a:pos x="connsiteX4792" y="connsiteY4792"/>
              </a:cxn>
              <a:cxn ang="0">
                <a:pos x="connsiteX4793" y="connsiteY4793"/>
              </a:cxn>
              <a:cxn ang="0">
                <a:pos x="connsiteX4794" y="connsiteY4794"/>
              </a:cxn>
              <a:cxn ang="0">
                <a:pos x="connsiteX4795" y="connsiteY4795"/>
              </a:cxn>
              <a:cxn ang="0">
                <a:pos x="connsiteX4796" y="connsiteY4796"/>
              </a:cxn>
              <a:cxn ang="0">
                <a:pos x="connsiteX4797" y="connsiteY4797"/>
              </a:cxn>
              <a:cxn ang="0">
                <a:pos x="connsiteX4798" y="connsiteY4798"/>
              </a:cxn>
              <a:cxn ang="0">
                <a:pos x="connsiteX4799" y="connsiteY4799"/>
              </a:cxn>
              <a:cxn ang="0">
                <a:pos x="connsiteX4800" y="connsiteY4800"/>
              </a:cxn>
              <a:cxn ang="0">
                <a:pos x="connsiteX4801" y="connsiteY4801"/>
              </a:cxn>
              <a:cxn ang="0">
                <a:pos x="connsiteX4802" y="connsiteY4802"/>
              </a:cxn>
              <a:cxn ang="0">
                <a:pos x="connsiteX4803" y="connsiteY4803"/>
              </a:cxn>
              <a:cxn ang="0">
                <a:pos x="connsiteX4804" y="connsiteY4804"/>
              </a:cxn>
              <a:cxn ang="0">
                <a:pos x="connsiteX4805" y="connsiteY4805"/>
              </a:cxn>
              <a:cxn ang="0">
                <a:pos x="connsiteX4806" y="connsiteY4806"/>
              </a:cxn>
              <a:cxn ang="0">
                <a:pos x="connsiteX4807" y="connsiteY4807"/>
              </a:cxn>
              <a:cxn ang="0">
                <a:pos x="connsiteX4808" y="connsiteY4808"/>
              </a:cxn>
              <a:cxn ang="0">
                <a:pos x="connsiteX4809" y="connsiteY4809"/>
              </a:cxn>
              <a:cxn ang="0">
                <a:pos x="connsiteX4810" y="connsiteY4810"/>
              </a:cxn>
              <a:cxn ang="0">
                <a:pos x="connsiteX4811" y="connsiteY4811"/>
              </a:cxn>
              <a:cxn ang="0">
                <a:pos x="connsiteX4812" y="connsiteY4812"/>
              </a:cxn>
              <a:cxn ang="0">
                <a:pos x="connsiteX4813" y="connsiteY4813"/>
              </a:cxn>
              <a:cxn ang="0">
                <a:pos x="connsiteX4814" y="connsiteY4814"/>
              </a:cxn>
              <a:cxn ang="0">
                <a:pos x="connsiteX4815" y="connsiteY4815"/>
              </a:cxn>
              <a:cxn ang="0">
                <a:pos x="connsiteX4816" y="connsiteY4816"/>
              </a:cxn>
              <a:cxn ang="0">
                <a:pos x="connsiteX4817" y="connsiteY4817"/>
              </a:cxn>
              <a:cxn ang="0">
                <a:pos x="connsiteX4818" y="connsiteY4818"/>
              </a:cxn>
              <a:cxn ang="0">
                <a:pos x="connsiteX4819" y="connsiteY4819"/>
              </a:cxn>
              <a:cxn ang="0">
                <a:pos x="connsiteX4820" y="connsiteY4820"/>
              </a:cxn>
              <a:cxn ang="0">
                <a:pos x="connsiteX4821" y="connsiteY4821"/>
              </a:cxn>
              <a:cxn ang="0">
                <a:pos x="connsiteX4822" y="connsiteY4822"/>
              </a:cxn>
              <a:cxn ang="0">
                <a:pos x="connsiteX4823" y="connsiteY4823"/>
              </a:cxn>
              <a:cxn ang="0">
                <a:pos x="connsiteX4824" y="connsiteY4824"/>
              </a:cxn>
              <a:cxn ang="0">
                <a:pos x="connsiteX4825" y="connsiteY4825"/>
              </a:cxn>
              <a:cxn ang="0">
                <a:pos x="connsiteX4826" y="connsiteY4826"/>
              </a:cxn>
              <a:cxn ang="0">
                <a:pos x="connsiteX4827" y="connsiteY4827"/>
              </a:cxn>
              <a:cxn ang="0">
                <a:pos x="connsiteX4828" y="connsiteY4828"/>
              </a:cxn>
              <a:cxn ang="0">
                <a:pos x="connsiteX4829" y="connsiteY4829"/>
              </a:cxn>
              <a:cxn ang="0">
                <a:pos x="connsiteX4830" y="connsiteY4830"/>
              </a:cxn>
              <a:cxn ang="0">
                <a:pos x="connsiteX4831" y="connsiteY4831"/>
              </a:cxn>
              <a:cxn ang="0">
                <a:pos x="connsiteX4832" y="connsiteY4832"/>
              </a:cxn>
              <a:cxn ang="0">
                <a:pos x="connsiteX4833" y="connsiteY4833"/>
              </a:cxn>
              <a:cxn ang="0">
                <a:pos x="connsiteX4834" y="connsiteY4834"/>
              </a:cxn>
              <a:cxn ang="0">
                <a:pos x="connsiteX4835" y="connsiteY4835"/>
              </a:cxn>
              <a:cxn ang="0">
                <a:pos x="connsiteX4836" y="connsiteY4836"/>
              </a:cxn>
              <a:cxn ang="0">
                <a:pos x="connsiteX4837" y="connsiteY4837"/>
              </a:cxn>
              <a:cxn ang="0">
                <a:pos x="connsiteX4838" y="connsiteY4838"/>
              </a:cxn>
              <a:cxn ang="0">
                <a:pos x="connsiteX4839" y="connsiteY4839"/>
              </a:cxn>
              <a:cxn ang="0">
                <a:pos x="connsiteX4840" y="connsiteY4840"/>
              </a:cxn>
              <a:cxn ang="0">
                <a:pos x="connsiteX4841" y="connsiteY4841"/>
              </a:cxn>
              <a:cxn ang="0">
                <a:pos x="connsiteX4842" y="connsiteY4842"/>
              </a:cxn>
              <a:cxn ang="0">
                <a:pos x="connsiteX4843" y="connsiteY4843"/>
              </a:cxn>
              <a:cxn ang="0">
                <a:pos x="connsiteX4844" y="connsiteY4844"/>
              </a:cxn>
              <a:cxn ang="0">
                <a:pos x="connsiteX4845" y="connsiteY4845"/>
              </a:cxn>
              <a:cxn ang="0">
                <a:pos x="connsiteX4846" y="connsiteY4846"/>
              </a:cxn>
              <a:cxn ang="0">
                <a:pos x="connsiteX4847" y="connsiteY4847"/>
              </a:cxn>
              <a:cxn ang="0">
                <a:pos x="connsiteX4848" y="connsiteY4848"/>
              </a:cxn>
              <a:cxn ang="0">
                <a:pos x="connsiteX4849" y="connsiteY4849"/>
              </a:cxn>
              <a:cxn ang="0">
                <a:pos x="connsiteX4850" y="connsiteY4850"/>
              </a:cxn>
              <a:cxn ang="0">
                <a:pos x="connsiteX4851" y="connsiteY4851"/>
              </a:cxn>
              <a:cxn ang="0">
                <a:pos x="connsiteX4852" y="connsiteY4852"/>
              </a:cxn>
              <a:cxn ang="0">
                <a:pos x="connsiteX4853" y="connsiteY4853"/>
              </a:cxn>
              <a:cxn ang="0">
                <a:pos x="connsiteX4854" y="connsiteY4854"/>
              </a:cxn>
              <a:cxn ang="0">
                <a:pos x="connsiteX4855" y="connsiteY4855"/>
              </a:cxn>
              <a:cxn ang="0">
                <a:pos x="connsiteX4856" y="connsiteY4856"/>
              </a:cxn>
              <a:cxn ang="0">
                <a:pos x="connsiteX4857" y="connsiteY4857"/>
              </a:cxn>
              <a:cxn ang="0">
                <a:pos x="connsiteX4858" y="connsiteY4858"/>
              </a:cxn>
              <a:cxn ang="0">
                <a:pos x="connsiteX4859" y="connsiteY4859"/>
              </a:cxn>
              <a:cxn ang="0">
                <a:pos x="connsiteX4860" y="connsiteY4860"/>
              </a:cxn>
              <a:cxn ang="0">
                <a:pos x="connsiteX4861" y="connsiteY4861"/>
              </a:cxn>
              <a:cxn ang="0">
                <a:pos x="connsiteX4862" y="connsiteY4862"/>
              </a:cxn>
              <a:cxn ang="0">
                <a:pos x="connsiteX4863" y="connsiteY4863"/>
              </a:cxn>
              <a:cxn ang="0">
                <a:pos x="connsiteX4864" y="connsiteY4864"/>
              </a:cxn>
              <a:cxn ang="0">
                <a:pos x="connsiteX4865" y="connsiteY4865"/>
              </a:cxn>
              <a:cxn ang="0">
                <a:pos x="connsiteX4866" y="connsiteY4866"/>
              </a:cxn>
              <a:cxn ang="0">
                <a:pos x="connsiteX4867" y="connsiteY4867"/>
              </a:cxn>
              <a:cxn ang="0">
                <a:pos x="connsiteX4868" y="connsiteY4868"/>
              </a:cxn>
              <a:cxn ang="0">
                <a:pos x="connsiteX4869" y="connsiteY4869"/>
              </a:cxn>
              <a:cxn ang="0">
                <a:pos x="connsiteX4870" y="connsiteY4870"/>
              </a:cxn>
              <a:cxn ang="0">
                <a:pos x="connsiteX4871" y="connsiteY4871"/>
              </a:cxn>
              <a:cxn ang="0">
                <a:pos x="connsiteX4872" y="connsiteY4872"/>
              </a:cxn>
              <a:cxn ang="0">
                <a:pos x="connsiteX4873" y="connsiteY4873"/>
              </a:cxn>
              <a:cxn ang="0">
                <a:pos x="connsiteX4874" y="connsiteY4874"/>
              </a:cxn>
              <a:cxn ang="0">
                <a:pos x="connsiteX4875" y="connsiteY4875"/>
              </a:cxn>
              <a:cxn ang="0">
                <a:pos x="connsiteX4876" y="connsiteY4876"/>
              </a:cxn>
              <a:cxn ang="0">
                <a:pos x="connsiteX4877" y="connsiteY4877"/>
              </a:cxn>
              <a:cxn ang="0">
                <a:pos x="connsiteX4878" y="connsiteY4878"/>
              </a:cxn>
              <a:cxn ang="0">
                <a:pos x="connsiteX4879" y="connsiteY4879"/>
              </a:cxn>
              <a:cxn ang="0">
                <a:pos x="connsiteX4880" y="connsiteY4880"/>
              </a:cxn>
              <a:cxn ang="0">
                <a:pos x="connsiteX4881" y="connsiteY4881"/>
              </a:cxn>
              <a:cxn ang="0">
                <a:pos x="connsiteX4882" y="connsiteY4882"/>
              </a:cxn>
              <a:cxn ang="0">
                <a:pos x="connsiteX4883" y="connsiteY4883"/>
              </a:cxn>
              <a:cxn ang="0">
                <a:pos x="connsiteX4884" y="connsiteY4884"/>
              </a:cxn>
              <a:cxn ang="0">
                <a:pos x="connsiteX4885" y="connsiteY4885"/>
              </a:cxn>
              <a:cxn ang="0">
                <a:pos x="connsiteX4886" y="connsiteY4886"/>
              </a:cxn>
              <a:cxn ang="0">
                <a:pos x="connsiteX4887" y="connsiteY4887"/>
              </a:cxn>
              <a:cxn ang="0">
                <a:pos x="connsiteX4888" y="connsiteY4888"/>
              </a:cxn>
              <a:cxn ang="0">
                <a:pos x="connsiteX4889" y="connsiteY4889"/>
              </a:cxn>
              <a:cxn ang="0">
                <a:pos x="connsiteX4890" y="connsiteY4890"/>
              </a:cxn>
              <a:cxn ang="0">
                <a:pos x="connsiteX4891" y="connsiteY4891"/>
              </a:cxn>
              <a:cxn ang="0">
                <a:pos x="connsiteX4892" y="connsiteY4892"/>
              </a:cxn>
              <a:cxn ang="0">
                <a:pos x="connsiteX4893" y="connsiteY4893"/>
              </a:cxn>
              <a:cxn ang="0">
                <a:pos x="connsiteX4894" y="connsiteY4894"/>
              </a:cxn>
              <a:cxn ang="0">
                <a:pos x="connsiteX4895" y="connsiteY4895"/>
              </a:cxn>
              <a:cxn ang="0">
                <a:pos x="connsiteX4896" y="connsiteY4896"/>
              </a:cxn>
              <a:cxn ang="0">
                <a:pos x="connsiteX4897" y="connsiteY4897"/>
              </a:cxn>
              <a:cxn ang="0">
                <a:pos x="connsiteX4898" y="connsiteY4898"/>
              </a:cxn>
              <a:cxn ang="0">
                <a:pos x="connsiteX4899" y="connsiteY4899"/>
              </a:cxn>
              <a:cxn ang="0">
                <a:pos x="connsiteX4900" y="connsiteY4900"/>
              </a:cxn>
              <a:cxn ang="0">
                <a:pos x="connsiteX4901" y="connsiteY4901"/>
              </a:cxn>
              <a:cxn ang="0">
                <a:pos x="connsiteX4902" y="connsiteY4902"/>
              </a:cxn>
              <a:cxn ang="0">
                <a:pos x="connsiteX4903" y="connsiteY4903"/>
              </a:cxn>
              <a:cxn ang="0">
                <a:pos x="connsiteX4904" y="connsiteY4904"/>
              </a:cxn>
              <a:cxn ang="0">
                <a:pos x="connsiteX4905" y="connsiteY4905"/>
              </a:cxn>
              <a:cxn ang="0">
                <a:pos x="connsiteX4906" y="connsiteY4906"/>
              </a:cxn>
              <a:cxn ang="0">
                <a:pos x="connsiteX4907" y="connsiteY4907"/>
              </a:cxn>
              <a:cxn ang="0">
                <a:pos x="connsiteX4908" y="connsiteY4908"/>
              </a:cxn>
              <a:cxn ang="0">
                <a:pos x="connsiteX4909" y="connsiteY4909"/>
              </a:cxn>
              <a:cxn ang="0">
                <a:pos x="connsiteX4910" y="connsiteY4910"/>
              </a:cxn>
              <a:cxn ang="0">
                <a:pos x="connsiteX4911" y="connsiteY4911"/>
              </a:cxn>
              <a:cxn ang="0">
                <a:pos x="connsiteX4912" y="connsiteY4912"/>
              </a:cxn>
              <a:cxn ang="0">
                <a:pos x="connsiteX4913" y="connsiteY4913"/>
              </a:cxn>
              <a:cxn ang="0">
                <a:pos x="connsiteX4914" y="connsiteY4914"/>
              </a:cxn>
              <a:cxn ang="0">
                <a:pos x="connsiteX4915" y="connsiteY4915"/>
              </a:cxn>
              <a:cxn ang="0">
                <a:pos x="connsiteX4916" y="connsiteY4916"/>
              </a:cxn>
              <a:cxn ang="0">
                <a:pos x="connsiteX4917" y="connsiteY4917"/>
              </a:cxn>
              <a:cxn ang="0">
                <a:pos x="connsiteX4918" y="connsiteY4918"/>
              </a:cxn>
              <a:cxn ang="0">
                <a:pos x="connsiteX4919" y="connsiteY4919"/>
              </a:cxn>
              <a:cxn ang="0">
                <a:pos x="connsiteX4920" y="connsiteY4920"/>
              </a:cxn>
              <a:cxn ang="0">
                <a:pos x="connsiteX4921" y="connsiteY4921"/>
              </a:cxn>
              <a:cxn ang="0">
                <a:pos x="connsiteX4922" y="connsiteY4922"/>
              </a:cxn>
              <a:cxn ang="0">
                <a:pos x="connsiteX4923" y="connsiteY4923"/>
              </a:cxn>
              <a:cxn ang="0">
                <a:pos x="connsiteX4924" y="connsiteY4924"/>
              </a:cxn>
              <a:cxn ang="0">
                <a:pos x="connsiteX4925" y="connsiteY4925"/>
              </a:cxn>
              <a:cxn ang="0">
                <a:pos x="connsiteX4926" y="connsiteY4926"/>
              </a:cxn>
              <a:cxn ang="0">
                <a:pos x="connsiteX4927" y="connsiteY4927"/>
              </a:cxn>
              <a:cxn ang="0">
                <a:pos x="connsiteX4928" y="connsiteY4928"/>
              </a:cxn>
              <a:cxn ang="0">
                <a:pos x="connsiteX4929" y="connsiteY4929"/>
              </a:cxn>
              <a:cxn ang="0">
                <a:pos x="connsiteX4930" y="connsiteY4930"/>
              </a:cxn>
              <a:cxn ang="0">
                <a:pos x="connsiteX4931" y="connsiteY4931"/>
              </a:cxn>
              <a:cxn ang="0">
                <a:pos x="connsiteX4932" y="connsiteY4932"/>
              </a:cxn>
              <a:cxn ang="0">
                <a:pos x="connsiteX4933" y="connsiteY4933"/>
              </a:cxn>
              <a:cxn ang="0">
                <a:pos x="connsiteX4934" y="connsiteY4934"/>
              </a:cxn>
              <a:cxn ang="0">
                <a:pos x="connsiteX4935" y="connsiteY4935"/>
              </a:cxn>
              <a:cxn ang="0">
                <a:pos x="connsiteX4936" y="connsiteY4936"/>
              </a:cxn>
              <a:cxn ang="0">
                <a:pos x="connsiteX4937" y="connsiteY4937"/>
              </a:cxn>
              <a:cxn ang="0">
                <a:pos x="connsiteX4938" y="connsiteY4938"/>
              </a:cxn>
              <a:cxn ang="0">
                <a:pos x="connsiteX4939" y="connsiteY4939"/>
              </a:cxn>
              <a:cxn ang="0">
                <a:pos x="connsiteX4940" y="connsiteY4940"/>
              </a:cxn>
              <a:cxn ang="0">
                <a:pos x="connsiteX4941" y="connsiteY4941"/>
              </a:cxn>
              <a:cxn ang="0">
                <a:pos x="connsiteX4942" y="connsiteY4942"/>
              </a:cxn>
              <a:cxn ang="0">
                <a:pos x="connsiteX4943" y="connsiteY4943"/>
              </a:cxn>
              <a:cxn ang="0">
                <a:pos x="connsiteX4944" y="connsiteY4944"/>
              </a:cxn>
              <a:cxn ang="0">
                <a:pos x="connsiteX4945" y="connsiteY4945"/>
              </a:cxn>
              <a:cxn ang="0">
                <a:pos x="connsiteX4946" y="connsiteY4946"/>
              </a:cxn>
              <a:cxn ang="0">
                <a:pos x="connsiteX4947" y="connsiteY4947"/>
              </a:cxn>
              <a:cxn ang="0">
                <a:pos x="connsiteX4948" y="connsiteY4948"/>
              </a:cxn>
              <a:cxn ang="0">
                <a:pos x="connsiteX4949" y="connsiteY4949"/>
              </a:cxn>
              <a:cxn ang="0">
                <a:pos x="connsiteX4950" y="connsiteY4950"/>
              </a:cxn>
              <a:cxn ang="0">
                <a:pos x="connsiteX4951" y="connsiteY4951"/>
              </a:cxn>
              <a:cxn ang="0">
                <a:pos x="connsiteX4952" y="connsiteY4952"/>
              </a:cxn>
              <a:cxn ang="0">
                <a:pos x="connsiteX4953" y="connsiteY4953"/>
              </a:cxn>
              <a:cxn ang="0">
                <a:pos x="connsiteX4954" y="connsiteY4954"/>
              </a:cxn>
              <a:cxn ang="0">
                <a:pos x="connsiteX4955" y="connsiteY4955"/>
              </a:cxn>
              <a:cxn ang="0">
                <a:pos x="connsiteX4956" y="connsiteY4956"/>
              </a:cxn>
              <a:cxn ang="0">
                <a:pos x="connsiteX4957" y="connsiteY4957"/>
              </a:cxn>
              <a:cxn ang="0">
                <a:pos x="connsiteX4958" y="connsiteY4958"/>
              </a:cxn>
              <a:cxn ang="0">
                <a:pos x="connsiteX4959" y="connsiteY4959"/>
              </a:cxn>
              <a:cxn ang="0">
                <a:pos x="connsiteX4960" y="connsiteY4960"/>
              </a:cxn>
              <a:cxn ang="0">
                <a:pos x="connsiteX4961" y="connsiteY4961"/>
              </a:cxn>
              <a:cxn ang="0">
                <a:pos x="connsiteX4962" y="connsiteY4962"/>
              </a:cxn>
              <a:cxn ang="0">
                <a:pos x="connsiteX4963" y="connsiteY4963"/>
              </a:cxn>
              <a:cxn ang="0">
                <a:pos x="connsiteX4964" y="connsiteY4964"/>
              </a:cxn>
              <a:cxn ang="0">
                <a:pos x="connsiteX4965" y="connsiteY4965"/>
              </a:cxn>
              <a:cxn ang="0">
                <a:pos x="connsiteX4966" y="connsiteY4966"/>
              </a:cxn>
              <a:cxn ang="0">
                <a:pos x="connsiteX4967" y="connsiteY4967"/>
              </a:cxn>
              <a:cxn ang="0">
                <a:pos x="connsiteX4968" y="connsiteY4968"/>
              </a:cxn>
              <a:cxn ang="0">
                <a:pos x="connsiteX4969" y="connsiteY4969"/>
              </a:cxn>
              <a:cxn ang="0">
                <a:pos x="connsiteX4970" y="connsiteY4970"/>
              </a:cxn>
              <a:cxn ang="0">
                <a:pos x="connsiteX4971" y="connsiteY4971"/>
              </a:cxn>
              <a:cxn ang="0">
                <a:pos x="connsiteX4972" y="connsiteY4972"/>
              </a:cxn>
              <a:cxn ang="0">
                <a:pos x="connsiteX4973" y="connsiteY4973"/>
              </a:cxn>
              <a:cxn ang="0">
                <a:pos x="connsiteX4974" y="connsiteY4974"/>
              </a:cxn>
              <a:cxn ang="0">
                <a:pos x="connsiteX4975" y="connsiteY4975"/>
              </a:cxn>
              <a:cxn ang="0">
                <a:pos x="connsiteX4976" y="connsiteY4976"/>
              </a:cxn>
              <a:cxn ang="0">
                <a:pos x="connsiteX4977" y="connsiteY4977"/>
              </a:cxn>
              <a:cxn ang="0">
                <a:pos x="connsiteX4978" y="connsiteY4978"/>
              </a:cxn>
              <a:cxn ang="0">
                <a:pos x="connsiteX4979" y="connsiteY4979"/>
              </a:cxn>
              <a:cxn ang="0">
                <a:pos x="connsiteX4980" y="connsiteY4980"/>
              </a:cxn>
              <a:cxn ang="0">
                <a:pos x="connsiteX4981" y="connsiteY4981"/>
              </a:cxn>
              <a:cxn ang="0">
                <a:pos x="connsiteX4982" y="connsiteY4982"/>
              </a:cxn>
              <a:cxn ang="0">
                <a:pos x="connsiteX4983" y="connsiteY4983"/>
              </a:cxn>
              <a:cxn ang="0">
                <a:pos x="connsiteX4984" y="connsiteY4984"/>
              </a:cxn>
              <a:cxn ang="0">
                <a:pos x="connsiteX4985" y="connsiteY4985"/>
              </a:cxn>
              <a:cxn ang="0">
                <a:pos x="connsiteX4986" y="connsiteY4986"/>
              </a:cxn>
              <a:cxn ang="0">
                <a:pos x="connsiteX4987" y="connsiteY4987"/>
              </a:cxn>
              <a:cxn ang="0">
                <a:pos x="connsiteX4988" y="connsiteY4988"/>
              </a:cxn>
              <a:cxn ang="0">
                <a:pos x="connsiteX4989" y="connsiteY4989"/>
              </a:cxn>
              <a:cxn ang="0">
                <a:pos x="connsiteX4990" y="connsiteY4990"/>
              </a:cxn>
              <a:cxn ang="0">
                <a:pos x="connsiteX4991" y="connsiteY4991"/>
              </a:cxn>
              <a:cxn ang="0">
                <a:pos x="connsiteX4992" y="connsiteY4992"/>
              </a:cxn>
              <a:cxn ang="0">
                <a:pos x="connsiteX4993" y="connsiteY4993"/>
              </a:cxn>
              <a:cxn ang="0">
                <a:pos x="connsiteX4994" y="connsiteY4994"/>
              </a:cxn>
              <a:cxn ang="0">
                <a:pos x="connsiteX4995" y="connsiteY4995"/>
              </a:cxn>
              <a:cxn ang="0">
                <a:pos x="connsiteX4996" y="connsiteY4996"/>
              </a:cxn>
              <a:cxn ang="0">
                <a:pos x="connsiteX4997" y="connsiteY4997"/>
              </a:cxn>
              <a:cxn ang="0">
                <a:pos x="connsiteX4998" y="connsiteY4998"/>
              </a:cxn>
              <a:cxn ang="0">
                <a:pos x="connsiteX4999" y="connsiteY4999"/>
              </a:cxn>
              <a:cxn ang="0">
                <a:pos x="connsiteX5000" y="connsiteY5000"/>
              </a:cxn>
              <a:cxn ang="0">
                <a:pos x="connsiteX5001" y="connsiteY5001"/>
              </a:cxn>
              <a:cxn ang="0">
                <a:pos x="connsiteX5002" y="connsiteY5002"/>
              </a:cxn>
              <a:cxn ang="0">
                <a:pos x="connsiteX5003" y="connsiteY5003"/>
              </a:cxn>
              <a:cxn ang="0">
                <a:pos x="connsiteX5004" y="connsiteY5004"/>
              </a:cxn>
              <a:cxn ang="0">
                <a:pos x="connsiteX5005" y="connsiteY5005"/>
              </a:cxn>
              <a:cxn ang="0">
                <a:pos x="connsiteX5006" y="connsiteY5006"/>
              </a:cxn>
              <a:cxn ang="0">
                <a:pos x="connsiteX5007" y="connsiteY5007"/>
              </a:cxn>
              <a:cxn ang="0">
                <a:pos x="connsiteX5008" y="connsiteY5008"/>
              </a:cxn>
              <a:cxn ang="0">
                <a:pos x="connsiteX5009" y="connsiteY5009"/>
              </a:cxn>
              <a:cxn ang="0">
                <a:pos x="connsiteX5010" y="connsiteY5010"/>
              </a:cxn>
              <a:cxn ang="0">
                <a:pos x="connsiteX5011" y="connsiteY5011"/>
              </a:cxn>
              <a:cxn ang="0">
                <a:pos x="connsiteX5012" y="connsiteY5012"/>
              </a:cxn>
              <a:cxn ang="0">
                <a:pos x="connsiteX5013" y="connsiteY5013"/>
              </a:cxn>
              <a:cxn ang="0">
                <a:pos x="connsiteX5014" y="connsiteY5014"/>
              </a:cxn>
              <a:cxn ang="0">
                <a:pos x="connsiteX5015" y="connsiteY5015"/>
              </a:cxn>
              <a:cxn ang="0">
                <a:pos x="connsiteX5016" y="connsiteY5016"/>
              </a:cxn>
              <a:cxn ang="0">
                <a:pos x="connsiteX5017" y="connsiteY5017"/>
              </a:cxn>
              <a:cxn ang="0">
                <a:pos x="connsiteX5018" y="connsiteY5018"/>
              </a:cxn>
              <a:cxn ang="0">
                <a:pos x="connsiteX5019" y="connsiteY5019"/>
              </a:cxn>
              <a:cxn ang="0">
                <a:pos x="connsiteX5020" y="connsiteY5020"/>
              </a:cxn>
              <a:cxn ang="0">
                <a:pos x="connsiteX5021" y="connsiteY5021"/>
              </a:cxn>
              <a:cxn ang="0">
                <a:pos x="connsiteX5022" y="connsiteY5022"/>
              </a:cxn>
              <a:cxn ang="0">
                <a:pos x="connsiteX5023" y="connsiteY5023"/>
              </a:cxn>
              <a:cxn ang="0">
                <a:pos x="connsiteX5024" y="connsiteY5024"/>
              </a:cxn>
              <a:cxn ang="0">
                <a:pos x="connsiteX5025" y="connsiteY5025"/>
              </a:cxn>
              <a:cxn ang="0">
                <a:pos x="connsiteX5026" y="connsiteY5026"/>
              </a:cxn>
              <a:cxn ang="0">
                <a:pos x="connsiteX5027" y="connsiteY5027"/>
              </a:cxn>
              <a:cxn ang="0">
                <a:pos x="connsiteX5028" y="connsiteY5028"/>
              </a:cxn>
              <a:cxn ang="0">
                <a:pos x="connsiteX5029" y="connsiteY5029"/>
              </a:cxn>
              <a:cxn ang="0">
                <a:pos x="connsiteX5030" y="connsiteY5030"/>
              </a:cxn>
              <a:cxn ang="0">
                <a:pos x="connsiteX5031" y="connsiteY5031"/>
              </a:cxn>
              <a:cxn ang="0">
                <a:pos x="connsiteX5032" y="connsiteY5032"/>
              </a:cxn>
              <a:cxn ang="0">
                <a:pos x="connsiteX5033" y="connsiteY5033"/>
              </a:cxn>
              <a:cxn ang="0">
                <a:pos x="connsiteX5034" y="connsiteY5034"/>
              </a:cxn>
              <a:cxn ang="0">
                <a:pos x="connsiteX5035" y="connsiteY5035"/>
              </a:cxn>
              <a:cxn ang="0">
                <a:pos x="connsiteX5036" y="connsiteY5036"/>
              </a:cxn>
              <a:cxn ang="0">
                <a:pos x="connsiteX5037" y="connsiteY5037"/>
              </a:cxn>
              <a:cxn ang="0">
                <a:pos x="connsiteX5038" y="connsiteY5038"/>
              </a:cxn>
              <a:cxn ang="0">
                <a:pos x="connsiteX5039" y="connsiteY5039"/>
              </a:cxn>
              <a:cxn ang="0">
                <a:pos x="connsiteX5040" y="connsiteY5040"/>
              </a:cxn>
              <a:cxn ang="0">
                <a:pos x="connsiteX5041" y="connsiteY5041"/>
              </a:cxn>
              <a:cxn ang="0">
                <a:pos x="connsiteX5042" y="connsiteY5042"/>
              </a:cxn>
              <a:cxn ang="0">
                <a:pos x="connsiteX5043" y="connsiteY5043"/>
              </a:cxn>
              <a:cxn ang="0">
                <a:pos x="connsiteX5044" y="connsiteY5044"/>
              </a:cxn>
              <a:cxn ang="0">
                <a:pos x="connsiteX5045" y="connsiteY5045"/>
              </a:cxn>
              <a:cxn ang="0">
                <a:pos x="connsiteX5046" y="connsiteY5046"/>
              </a:cxn>
              <a:cxn ang="0">
                <a:pos x="connsiteX5047" y="connsiteY5047"/>
              </a:cxn>
              <a:cxn ang="0">
                <a:pos x="connsiteX5048" y="connsiteY5048"/>
              </a:cxn>
              <a:cxn ang="0">
                <a:pos x="connsiteX5049" y="connsiteY5049"/>
              </a:cxn>
              <a:cxn ang="0">
                <a:pos x="connsiteX5050" y="connsiteY5050"/>
              </a:cxn>
              <a:cxn ang="0">
                <a:pos x="connsiteX5051" y="connsiteY5051"/>
              </a:cxn>
              <a:cxn ang="0">
                <a:pos x="connsiteX5052" y="connsiteY5052"/>
              </a:cxn>
              <a:cxn ang="0">
                <a:pos x="connsiteX5053" y="connsiteY5053"/>
              </a:cxn>
              <a:cxn ang="0">
                <a:pos x="connsiteX5054" y="connsiteY5054"/>
              </a:cxn>
              <a:cxn ang="0">
                <a:pos x="connsiteX5055" y="connsiteY5055"/>
              </a:cxn>
              <a:cxn ang="0">
                <a:pos x="connsiteX5056" y="connsiteY5056"/>
              </a:cxn>
              <a:cxn ang="0">
                <a:pos x="connsiteX5057" y="connsiteY5057"/>
              </a:cxn>
              <a:cxn ang="0">
                <a:pos x="connsiteX5058" y="connsiteY5058"/>
              </a:cxn>
              <a:cxn ang="0">
                <a:pos x="connsiteX5059" y="connsiteY5059"/>
              </a:cxn>
              <a:cxn ang="0">
                <a:pos x="connsiteX5060" y="connsiteY5060"/>
              </a:cxn>
              <a:cxn ang="0">
                <a:pos x="connsiteX5061" y="connsiteY5061"/>
              </a:cxn>
              <a:cxn ang="0">
                <a:pos x="connsiteX5062" y="connsiteY5062"/>
              </a:cxn>
              <a:cxn ang="0">
                <a:pos x="connsiteX5063" y="connsiteY5063"/>
              </a:cxn>
              <a:cxn ang="0">
                <a:pos x="connsiteX5064" y="connsiteY5064"/>
              </a:cxn>
              <a:cxn ang="0">
                <a:pos x="connsiteX5065" y="connsiteY5065"/>
              </a:cxn>
              <a:cxn ang="0">
                <a:pos x="connsiteX5066" y="connsiteY5066"/>
              </a:cxn>
              <a:cxn ang="0">
                <a:pos x="connsiteX5067" y="connsiteY5067"/>
              </a:cxn>
              <a:cxn ang="0">
                <a:pos x="connsiteX5068" y="connsiteY5068"/>
              </a:cxn>
              <a:cxn ang="0">
                <a:pos x="connsiteX5069" y="connsiteY5069"/>
              </a:cxn>
              <a:cxn ang="0">
                <a:pos x="connsiteX5070" y="connsiteY5070"/>
              </a:cxn>
              <a:cxn ang="0">
                <a:pos x="connsiteX5071" y="connsiteY5071"/>
              </a:cxn>
              <a:cxn ang="0">
                <a:pos x="connsiteX5072" y="connsiteY5072"/>
              </a:cxn>
              <a:cxn ang="0">
                <a:pos x="connsiteX5073" y="connsiteY5073"/>
              </a:cxn>
              <a:cxn ang="0">
                <a:pos x="connsiteX5074" y="connsiteY5074"/>
              </a:cxn>
              <a:cxn ang="0">
                <a:pos x="connsiteX5075" y="connsiteY5075"/>
              </a:cxn>
              <a:cxn ang="0">
                <a:pos x="connsiteX5076" y="connsiteY5076"/>
              </a:cxn>
              <a:cxn ang="0">
                <a:pos x="connsiteX5077" y="connsiteY5077"/>
              </a:cxn>
              <a:cxn ang="0">
                <a:pos x="connsiteX5078" y="connsiteY5078"/>
              </a:cxn>
              <a:cxn ang="0">
                <a:pos x="connsiteX5079" y="connsiteY5079"/>
              </a:cxn>
              <a:cxn ang="0">
                <a:pos x="connsiteX5080" y="connsiteY5080"/>
              </a:cxn>
              <a:cxn ang="0">
                <a:pos x="connsiteX5081" y="connsiteY5081"/>
              </a:cxn>
              <a:cxn ang="0">
                <a:pos x="connsiteX5082" y="connsiteY5082"/>
              </a:cxn>
              <a:cxn ang="0">
                <a:pos x="connsiteX5083" y="connsiteY5083"/>
              </a:cxn>
              <a:cxn ang="0">
                <a:pos x="connsiteX5084" y="connsiteY5084"/>
              </a:cxn>
              <a:cxn ang="0">
                <a:pos x="connsiteX5085" y="connsiteY5085"/>
              </a:cxn>
              <a:cxn ang="0">
                <a:pos x="connsiteX5086" y="connsiteY5086"/>
              </a:cxn>
              <a:cxn ang="0">
                <a:pos x="connsiteX5087" y="connsiteY5087"/>
              </a:cxn>
              <a:cxn ang="0">
                <a:pos x="connsiteX5088" y="connsiteY5088"/>
              </a:cxn>
              <a:cxn ang="0">
                <a:pos x="connsiteX5089" y="connsiteY5089"/>
              </a:cxn>
              <a:cxn ang="0">
                <a:pos x="connsiteX5090" y="connsiteY5090"/>
              </a:cxn>
              <a:cxn ang="0">
                <a:pos x="connsiteX5091" y="connsiteY5091"/>
              </a:cxn>
              <a:cxn ang="0">
                <a:pos x="connsiteX5092" y="connsiteY5092"/>
              </a:cxn>
              <a:cxn ang="0">
                <a:pos x="connsiteX5093" y="connsiteY5093"/>
              </a:cxn>
              <a:cxn ang="0">
                <a:pos x="connsiteX5094" y="connsiteY5094"/>
              </a:cxn>
              <a:cxn ang="0">
                <a:pos x="connsiteX5095" y="connsiteY5095"/>
              </a:cxn>
              <a:cxn ang="0">
                <a:pos x="connsiteX5096" y="connsiteY5096"/>
              </a:cxn>
              <a:cxn ang="0">
                <a:pos x="connsiteX5097" y="connsiteY5097"/>
              </a:cxn>
              <a:cxn ang="0">
                <a:pos x="connsiteX5098" y="connsiteY5098"/>
              </a:cxn>
              <a:cxn ang="0">
                <a:pos x="connsiteX5099" y="connsiteY5099"/>
              </a:cxn>
              <a:cxn ang="0">
                <a:pos x="connsiteX5100" y="connsiteY5100"/>
              </a:cxn>
              <a:cxn ang="0">
                <a:pos x="connsiteX5101" y="connsiteY5101"/>
              </a:cxn>
              <a:cxn ang="0">
                <a:pos x="connsiteX5102" y="connsiteY5102"/>
              </a:cxn>
              <a:cxn ang="0">
                <a:pos x="connsiteX5103" y="connsiteY5103"/>
              </a:cxn>
              <a:cxn ang="0">
                <a:pos x="connsiteX5104" y="connsiteY5104"/>
              </a:cxn>
              <a:cxn ang="0">
                <a:pos x="connsiteX5105" y="connsiteY5105"/>
              </a:cxn>
              <a:cxn ang="0">
                <a:pos x="connsiteX5106" y="connsiteY5106"/>
              </a:cxn>
              <a:cxn ang="0">
                <a:pos x="connsiteX5107" y="connsiteY5107"/>
              </a:cxn>
              <a:cxn ang="0">
                <a:pos x="connsiteX5108" y="connsiteY5108"/>
              </a:cxn>
              <a:cxn ang="0">
                <a:pos x="connsiteX5109" y="connsiteY5109"/>
              </a:cxn>
              <a:cxn ang="0">
                <a:pos x="connsiteX5110" y="connsiteY5110"/>
              </a:cxn>
              <a:cxn ang="0">
                <a:pos x="connsiteX5111" y="connsiteY5111"/>
              </a:cxn>
              <a:cxn ang="0">
                <a:pos x="connsiteX5112" y="connsiteY5112"/>
              </a:cxn>
              <a:cxn ang="0">
                <a:pos x="connsiteX5113" y="connsiteY5113"/>
              </a:cxn>
              <a:cxn ang="0">
                <a:pos x="connsiteX5114" y="connsiteY5114"/>
              </a:cxn>
              <a:cxn ang="0">
                <a:pos x="connsiteX5115" y="connsiteY5115"/>
              </a:cxn>
              <a:cxn ang="0">
                <a:pos x="connsiteX5116" y="connsiteY5116"/>
              </a:cxn>
              <a:cxn ang="0">
                <a:pos x="connsiteX5117" y="connsiteY5117"/>
              </a:cxn>
              <a:cxn ang="0">
                <a:pos x="connsiteX5118" y="connsiteY5118"/>
              </a:cxn>
              <a:cxn ang="0">
                <a:pos x="connsiteX5119" y="connsiteY5119"/>
              </a:cxn>
              <a:cxn ang="0">
                <a:pos x="connsiteX5120" y="connsiteY5120"/>
              </a:cxn>
              <a:cxn ang="0">
                <a:pos x="connsiteX5121" y="connsiteY5121"/>
              </a:cxn>
              <a:cxn ang="0">
                <a:pos x="connsiteX5122" y="connsiteY5122"/>
              </a:cxn>
              <a:cxn ang="0">
                <a:pos x="connsiteX5123" y="connsiteY5123"/>
              </a:cxn>
              <a:cxn ang="0">
                <a:pos x="connsiteX5124" y="connsiteY5124"/>
              </a:cxn>
              <a:cxn ang="0">
                <a:pos x="connsiteX5125" y="connsiteY5125"/>
              </a:cxn>
              <a:cxn ang="0">
                <a:pos x="connsiteX5126" y="connsiteY5126"/>
              </a:cxn>
              <a:cxn ang="0">
                <a:pos x="connsiteX5127" y="connsiteY5127"/>
              </a:cxn>
              <a:cxn ang="0">
                <a:pos x="connsiteX5128" y="connsiteY5128"/>
              </a:cxn>
              <a:cxn ang="0">
                <a:pos x="connsiteX5129" y="connsiteY5129"/>
              </a:cxn>
              <a:cxn ang="0">
                <a:pos x="connsiteX5130" y="connsiteY5130"/>
              </a:cxn>
              <a:cxn ang="0">
                <a:pos x="connsiteX5131" y="connsiteY5131"/>
              </a:cxn>
              <a:cxn ang="0">
                <a:pos x="connsiteX5132" y="connsiteY5132"/>
              </a:cxn>
              <a:cxn ang="0">
                <a:pos x="connsiteX5133" y="connsiteY5133"/>
              </a:cxn>
              <a:cxn ang="0">
                <a:pos x="connsiteX5134" y="connsiteY5134"/>
              </a:cxn>
              <a:cxn ang="0">
                <a:pos x="connsiteX5135" y="connsiteY5135"/>
              </a:cxn>
              <a:cxn ang="0">
                <a:pos x="connsiteX5136" y="connsiteY5136"/>
              </a:cxn>
              <a:cxn ang="0">
                <a:pos x="connsiteX5137" y="connsiteY5137"/>
              </a:cxn>
              <a:cxn ang="0">
                <a:pos x="connsiteX5138" y="connsiteY5138"/>
              </a:cxn>
              <a:cxn ang="0">
                <a:pos x="connsiteX5139" y="connsiteY5139"/>
              </a:cxn>
              <a:cxn ang="0">
                <a:pos x="connsiteX5140" y="connsiteY5140"/>
              </a:cxn>
              <a:cxn ang="0">
                <a:pos x="connsiteX5141" y="connsiteY5141"/>
              </a:cxn>
              <a:cxn ang="0">
                <a:pos x="connsiteX5142" y="connsiteY5142"/>
              </a:cxn>
              <a:cxn ang="0">
                <a:pos x="connsiteX5143" y="connsiteY5143"/>
              </a:cxn>
              <a:cxn ang="0">
                <a:pos x="connsiteX5144" y="connsiteY5144"/>
              </a:cxn>
              <a:cxn ang="0">
                <a:pos x="connsiteX5145" y="connsiteY5145"/>
              </a:cxn>
              <a:cxn ang="0">
                <a:pos x="connsiteX5146" y="connsiteY5146"/>
              </a:cxn>
              <a:cxn ang="0">
                <a:pos x="connsiteX5147" y="connsiteY5147"/>
              </a:cxn>
              <a:cxn ang="0">
                <a:pos x="connsiteX5148" y="connsiteY5148"/>
              </a:cxn>
              <a:cxn ang="0">
                <a:pos x="connsiteX5149" y="connsiteY5149"/>
              </a:cxn>
              <a:cxn ang="0">
                <a:pos x="connsiteX5150" y="connsiteY5150"/>
              </a:cxn>
              <a:cxn ang="0">
                <a:pos x="connsiteX5151" y="connsiteY5151"/>
              </a:cxn>
              <a:cxn ang="0">
                <a:pos x="connsiteX5152" y="connsiteY5152"/>
              </a:cxn>
              <a:cxn ang="0">
                <a:pos x="connsiteX5153" y="connsiteY5153"/>
              </a:cxn>
              <a:cxn ang="0">
                <a:pos x="connsiteX5154" y="connsiteY5154"/>
              </a:cxn>
              <a:cxn ang="0">
                <a:pos x="connsiteX5155" y="connsiteY5155"/>
              </a:cxn>
              <a:cxn ang="0">
                <a:pos x="connsiteX5156" y="connsiteY5156"/>
              </a:cxn>
              <a:cxn ang="0">
                <a:pos x="connsiteX5157" y="connsiteY5157"/>
              </a:cxn>
              <a:cxn ang="0">
                <a:pos x="connsiteX5158" y="connsiteY5158"/>
              </a:cxn>
              <a:cxn ang="0">
                <a:pos x="connsiteX5159" y="connsiteY5159"/>
              </a:cxn>
              <a:cxn ang="0">
                <a:pos x="connsiteX5160" y="connsiteY5160"/>
              </a:cxn>
              <a:cxn ang="0">
                <a:pos x="connsiteX5161" y="connsiteY5161"/>
              </a:cxn>
              <a:cxn ang="0">
                <a:pos x="connsiteX5162" y="connsiteY5162"/>
              </a:cxn>
              <a:cxn ang="0">
                <a:pos x="connsiteX5163" y="connsiteY5163"/>
              </a:cxn>
              <a:cxn ang="0">
                <a:pos x="connsiteX5164" y="connsiteY5164"/>
              </a:cxn>
              <a:cxn ang="0">
                <a:pos x="connsiteX5165" y="connsiteY5165"/>
              </a:cxn>
              <a:cxn ang="0">
                <a:pos x="connsiteX5166" y="connsiteY5166"/>
              </a:cxn>
              <a:cxn ang="0">
                <a:pos x="connsiteX5167" y="connsiteY5167"/>
              </a:cxn>
              <a:cxn ang="0">
                <a:pos x="connsiteX5168" y="connsiteY5168"/>
              </a:cxn>
              <a:cxn ang="0">
                <a:pos x="connsiteX5169" y="connsiteY5169"/>
              </a:cxn>
              <a:cxn ang="0">
                <a:pos x="connsiteX5170" y="connsiteY5170"/>
              </a:cxn>
              <a:cxn ang="0">
                <a:pos x="connsiteX5171" y="connsiteY5171"/>
              </a:cxn>
              <a:cxn ang="0">
                <a:pos x="connsiteX5172" y="connsiteY5172"/>
              </a:cxn>
              <a:cxn ang="0">
                <a:pos x="connsiteX5173" y="connsiteY5173"/>
              </a:cxn>
              <a:cxn ang="0">
                <a:pos x="connsiteX5174" y="connsiteY5174"/>
              </a:cxn>
              <a:cxn ang="0">
                <a:pos x="connsiteX5175" y="connsiteY5175"/>
              </a:cxn>
              <a:cxn ang="0">
                <a:pos x="connsiteX5176" y="connsiteY5176"/>
              </a:cxn>
              <a:cxn ang="0">
                <a:pos x="connsiteX5177" y="connsiteY5177"/>
              </a:cxn>
              <a:cxn ang="0">
                <a:pos x="connsiteX5178" y="connsiteY5178"/>
              </a:cxn>
              <a:cxn ang="0">
                <a:pos x="connsiteX5179" y="connsiteY5179"/>
              </a:cxn>
              <a:cxn ang="0">
                <a:pos x="connsiteX5180" y="connsiteY5180"/>
              </a:cxn>
              <a:cxn ang="0">
                <a:pos x="connsiteX5181" y="connsiteY5181"/>
              </a:cxn>
              <a:cxn ang="0">
                <a:pos x="connsiteX5182" y="connsiteY5182"/>
              </a:cxn>
              <a:cxn ang="0">
                <a:pos x="connsiteX5183" y="connsiteY5183"/>
              </a:cxn>
              <a:cxn ang="0">
                <a:pos x="connsiteX5184" y="connsiteY5184"/>
              </a:cxn>
              <a:cxn ang="0">
                <a:pos x="connsiteX5185" y="connsiteY5185"/>
              </a:cxn>
              <a:cxn ang="0">
                <a:pos x="connsiteX5186" y="connsiteY5186"/>
              </a:cxn>
              <a:cxn ang="0">
                <a:pos x="connsiteX5187" y="connsiteY5187"/>
              </a:cxn>
              <a:cxn ang="0">
                <a:pos x="connsiteX5188" y="connsiteY5188"/>
              </a:cxn>
              <a:cxn ang="0">
                <a:pos x="connsiteX5189" y="connsiteY5189"/>
              </a:cxn>
              <a:cxn ang="0">
                <a:pos x="connsiteX5190" y="connsiteY5190"/>
              </a:cxn>
              <a:cxn ang="0">
                <a:pos x="connsiteX5191" y="connsiteY5191"/>
              </a:cxn>
              <a:cxn ang="0">
                <a:pos x="connsiteX5192" y="connsiteY5192"/>
              </a:cxn>
              <a:cxn ang="0">
                <a:pos x="connsiteX5193" y="connsiteY5193"/>
              </a:cxn>
              <a:cxn ang="0">
                <a:pos x="connsiteX5194" y="connsiteY5194"/>
              </a:cxn>
              <a:cxn ang="0">
                <a:pos x="connsiteX5195" y="connsiteY5195"/>
              </a:cxn>
              <a:cxn ang="0">
                <a:pos x="connsiteX5196" y="connsiteY5196"/>
              </a:cxn>
              <a:cxn ang="0">
                <a:pos x="connsiteX5197" y="connsiteY5197"/>
              </a:cxn>
              <a:cxn ang="0">
                <a:pos x="connsiteX5198" y="connsiteY5198"/>
              </a:cxn>
              <a:cxn ang="0">
                <a:pos x="connsiteX5199" y="connsiteY5199"/>
              </a:cxn>
              <a:cxn ang="0">
                <a:pos x="connsiteX5200" y="connsiteY5200"/>
              </a:cxn>
              <a:cxn ang="0">
                <a:pos x="connsiteX5201" y="connsiteY5201"/>
              </a:cxn>
              <a:cxn ang="0">
                <a:pos x="connsiteX5202" y="connsiteY5202"/>
              </a:cxn>
              <a:cxn ang="0">
                <a:pos x="connsiteX5203" y="connsiteY5203"/>
              </a:cxn>
              <a:cxn ang="0">
                <a:pos x="connsiteX5204" y="connsiteY5204"/>
              </a:cxn>
              <a:cxn ang="0">
                <a:pos x="connsiteX5205" y="connsiteY5205"/>
              </a:cxn>
              <a:cxn ang="0">
                <a:pos x="connsiteX5206" y="connsiteY5206"/>
              </a:cxn>
              <a:cxn ang="0">
                <a:pos x="connsiteX5207" y="connsiteY5207"/>
              </a:cxn>
              <a:cxn ang="0">
                <a:pos x="connsiteX5208" y="connsiteY5208"/>
              </a:cxn>
              <a:cxn ang="0">
                <a:pos x="connsiteX5209" y="connsiteY5209"/>
              </a:cxn>
              <a:cxn ang="0">
                <a:pos x="connsiteX5210" y="connsiteY5210"/>
              </a:cxn>
              <a:cxn ang="0">
                <a:pos x="connsiteX5211" y="connsiteY5211"/>
              </a:cxn>
              <a:cxn ang="0">
                <a:pos x="connsiteX5212" y="connsiteY5212"/>
              </a:cxn>
              <a:cxn ang="0">
                <a:pos x="connsiteX5213" y="connsiteY5213"/>
              </a:cxn>
              <a:cxn ang="0">
                <a:pos x="connsiteX5214" y="connsiteY5214"/>
              </a:cxn>
              <a:cxn ang="0">
                <a:pos x="connsiteX5215" y="connsiteY5215"/>
              </a:cxn>
              <a:cxn ang="0">
                <a:pos x="connsiteX5216" y="connsiteY5216"/>
              </a:cxn>
              <a:cxn ang="0">
                <a:pos x="connsiteX5217" y="connsiteY5217"/>
              </a:cxn>
              <a:cxn ang="0">
                <a:pos x="connsiteX5218" y="connsiteY5218"/>
              </a:cxn>
              <a:cxn ang="0">
                <a:pos x="connsiteX5219" y="connsiteY5219"/>
              </a:cxn>
              <a:cxn ang="0">
                <a:pos x="connsiteX5220" y="connsiteY5220"/>
              </a:cxn>
              <a:cxn ang="0">
                <a:pos x="connsiteX5221" y="connsiteY5221"/>
              </a:cxn>
              <a:cxn ang="0">
                <a:pos x="connsiteX5222" y="connsiteY5222"/>
              </a:cxn>
              <a:cxn ang="0">
                <a:pos x="connsiteX5223" y="connsiteY5223"/>
              </a:cxn>
              <a:cxn ang="0">
                <a:pos x="connsiteX5224" y="connsiteY5224"/>
              </a:cxn>
              <a:cxn ang="0">
                <a:pos x="connsiteX5225" y="connsiteY5225"/>
              </a:cxn>
              <a:cxn ang="0">
                <a:pos x="connsiteX5226" y="connsiteY5226"/>
              </a:cxn>
              <a:cxn ang="0">
                <a:pos x="connsiteX5227" y="connsiteY5227"/>
              </a:cxn>
              <a:cxn ang="0">
                <a:pos x="connsiteX5228" y="connsiteY5228"/>
              </a:cxn>
              <a:cxn ang="0">
                <a:pos x="connsiteX5229" y="connsiteY5229"/>
              </a:cxn>
              <a:cxn ang="0">
                <a:pos x="connsiteX5230" y="connsiteY5230"/>
              </a:cxn>
              <a:cxn ang="0">
                <a:pos x="connsiteX5231" y="connsiteY5231"/>
              </a:cxn>
              <a:cxn ang="0">
                <a:pos x="connsiteX5232" y="connsiteY5232"/>
              </a:cxn>
              <a:cxn ang="0">
                <a:pos x="connsiteX5233" y="connsiteY5233"/>
              </a:cxn>
              <a:cxn ang="0">
                <a:pos x="connsiteX5234" y="connsiteY5234"/>
              </a:cxn>
              <a:cxn ang="0">
                <a:pos x="connsiteX5235" y="connsiteY5235"/>
              </a:cxn>
              <a:cxn ang="0">
                <a:pos x="connsiteX5236" y="connsiteY5236"/>
              </a:cxn>
              <a:cxn ang="0">
                <a:pos x="connsiteX5237" y="connsiteY5237"/>
              </a:cxn>
              <a:cxn ang="0">
                <a:pos x="connsiteX5238" y="connsiteY5238"/>
              </a:cxn>
              <a:cxn ang="0">
                <a:pos x="connsiteX5239" y="connsiteY5239"/>
              </a:cxn>
              <a:cxn ang="0">
                <a:pos x="connsiteX5240" y="connsiteY5240"/>
              </a:cxn>
              <a:cxn ang="0">
                <a:pos x="connsiteX5241" y="connsiteY5241"/>
              </a:cxn>
              <a:cxn ang="0">
                <a:pos x="connsiteX5242" y="connsiteY5242"/>
              </a:cxn>
              <a:cxn ang="0">
                <a:pos x="connsiteX5243" y="connsiteY5243"/>
              </a:cxn>
              <a:cxn ang="0">
                <a:pos x="connsiteX5244" y="connsiteY5244"/>
              </a:cxn>
              <a:cxn ang="0">
                <a:pos x="connsiteX5245" y="connsiteY5245"/>
              </a:cxn>
              <a:cxn ang="0">
                <a:pos x="connsiteX5246" y="connsiteY5246"/>
              </a:cxn>
              <a:cxn ang="0">
                <a:pos x="connsiteX5247" y="connsiteY5247"/>
              </a:cxn>
              <a:cxn ang="0">
                <a:pos x="connsiteX5248" y="connsiteY5248"/>
              </a:cxn>
              <a:cxn ang="0">
                <a:pos x="connsiteX5249" y="connsiteY5249"/>
              </a:cxn>
              <a:cxn ang="0">
                <a:pos x="connsiteX5250" y="connsiteY5250"/>
              </a:cxn>
              <a:cxn ang="0">
                <a:pos x="connsiteX5251" y="connsiteY5251"/>
              </a:cxn>
              <a:cxn ang="0">
                <a:pos x="connsiteX5252" y="connsiteY5252"/>
              </a:cxn>
              <a:cxn ang="0">
                <a:pos x="connsiteX5253" y="connsiteY5253"/>
              </a:cxn>
              <a:cxn ang="0">
                <a:pos x="connsiteX5254" y="connsiteY5254"/>
              </a:cxn>
              <a:cxn ang="0">
                <a:pos x="connsiteX5255" y="connsiteY5255"/>
              </a:cxn>
              <a:cxn ang="0">
                <a:pos x="connsiteX5256" y="connsiteY5256"/>
              </a:cxn>
              <a:cxn ang="0">
                <a:pos x="connsiteX5257" y="connsiteY5257"/>
              </a:cxn>
              <a:cxn ang="0">
                <a:pos x="connsiteX5258" y="connsiteY5258"/>
              </a:cxn>
              <a:cxn ang="0">
                <a:pos x="connsiteX5259" y="connsiteY5259"/>
              </a:cxn>
              <a:cxn ang="0">
                <a:pos x="connsiteX5260" y="connsiteY5260"/>
              </a:cxn>
              <a:cxn ang="0">
                <a:pos x="connsiteX5261" y="connsiteY5261"/>
              </a:cxn>
              <a:cxn ang="0">
                <a:pos x="connsiteX5262" y="connsiteY5262"/>
              </a:cxn>
              <a:cxn ang="0">
                <a:pos x="connsiteX5263" y="connsiteY5263"/>
              </a:cxn>
              <a:cxn ang="0">
                <a:pos x="connsiteX5264" y="connsiteY5264"/>
              </a:cxn>
              <a:cxn ang="0">
                <a:pos x="connsiteX5265" y="connsiteY5265"/>
              </a:cxn>
              <a:cxn ang="0">
                <a:pos x="connsiteX5266" y="connsiteY5266"/>
              </a:cxn>
              <a:cxn ang="0">
                <a:pos x="connsiteX5267" y="connsiteY5267"/>
              </a:cxn>
              <a:cxn ang="0">
                <a:pos x="connsiteX5268" y="connsiteY5268"/>
              </a:cxn>
              <a:cxn ang="0">
                <a:pos x="connsiteX5269" y="connsiteY5269"/>
              </a:cxn>
              <a:cxn ang="0">
                <a:pos x="connsiteX5270" y="connsiteY5270"/>
              </a:cxn>
              <a:cxn ang="0">
                <a:pos x="connsiteX5271" y="connsiteY5271"/>
              </a:cxn>
              <a:cxn ang="0">
                <a:pos x="connsiteX5272" y="connsiteY5272"/>
              </a:cxn>
              <a:cxn ang="0">
                <a:pos x="connsiteX5273" y="connsiteY5273"/>
              </a:cxn>
              <a:cxn ang="0">
                <a:pos x="connsiteX5274" y="connsiteY5274"/>
              </a:cxn>
              <a:cxn ang="0">
                <a:pos x="connsiteX5275" y="connsiteY5275"/>
              </a:cxn>
              <a:cxn ang="0">
                <a:pos x="connsiteX5276" y="connsiteY5276"/>
              </a:cxn>
              <a:cxn ang="0">
                <a:pos x="connsiteX5277" y="connsiteY5277"/>
              </a:cxn>
              <a:cxn ang="0">
                <a:pos x="connsiteX5278" y="connsiteY5278"/>
              </a:cxn>
              <a:cxn ang="0">
                <a:pos x="connsiteX5279" y="connsiteY5279"/>
              </a:cxn>
              <a:cxn ang="0">
                <a:pos x="connsiteX5280" y="connsiteY5280"/>
              </a:cxn>
              <a:cxn ang="0">
                <a:pos x="connsiteX5281" y="connsiteY5281"/>
              </a:cxn>
              <a:cxn ang="0">
                <a:pos x="connsiteX5282" y="connsiteY5282"/>
              </a:cxn>
              <a:cxn ang="0">
                <a:pos x="connsiteX5283" y="connsiteY5283"/>
              </a:cxn>
              <a:cxn ang="0">
                <a:pos x="connsiteX5284" y="connsiteY5284"/>
              </a:cxn>
              <a:cxn ang="0">
                <a:pos x="connsiteX5285" y="connsiteY5285"/>
              </a:cxn>
              <a:cxn ang="0">
                <a:pos x="connsiteX5286" y="connsiteY5286"/>
              </a:cxn>
              <a:cxn ang="0">
                <a:pos x="connsiteX5287" y="connsiteY5287"/>
              </a:cxn>
              <a:cxn ang="0">
                <a:pos x="connsiteX5288" y="connsiteY5288"/>
              </a:cxn>
              <a:cxn ang="0">
                <a:pos x="connsiteX5289" y="connsiteY5289"/>
              </a:cxn>
              <a:cxn ang="0">
                <a:pos x="connsiteX5290" y="connsiteY5290"/>
              </a:cxn>
              <a:cxn ang="0">
                <a:pos x="connsiteX5291" y="connsiteY5291"/>
              </a:cxn>
              <a:cxn ang="0">
                <a:pos x="connsiteX5292" y="connsiteY5292"/>
              </a:cxn>
              <a:cxn ang="0">
                <a:pos x="connsiteX5293" y="connsiteY5293"/>
              </a:cxn>
              <a:cxn ang="0">
                <a:pos x="connsiteX5294" y="connsiteY5294"/>
              </a:cxn>
              <a:cxn ang="0">
                <a:pos x="connsiteX5295" y="connsiteY5295"/>
              </a:cxn>
              <a:cxn ang="0">
                <a:pos x="connsiteX5296" y="connsiteY5296"/>
              </a:cxn>
              <a:cxn ang="0">
                <a:pos x="connsiteX5297" y="connsiteY5297"/>
              </a:cxn>
              <a:cxn ang="0">
                <a:pos x="connsiteX5298" y="connsiteY5298"/>
              </a:cxn>
              <a:cxn ang="0">
                <a:pos x="connsiteX5299" y="connsiteY5299"/>
              </a:cxn>
              <a:cxn ang="0">
                <a:pos x="connsiteX5300" y="connsiteY5300"/>
              </a:cxn>
              <a:cxn ang="0">
                <a:pos x="connsiteX5301" y="connsiteY5301"/>
              </a:cxn>
              <a:cxn ang="0">
                <a:pos x="connsiteX5302" y="connsiteY5302"/>
              </a:cxn>
              <a:cxn ang="0">
                <a:pos x="connsiteX5303" y="connsiteY5303"/>
              </a:cxn>
              <a:cxn ang="0">
                <a:pos x="connsiteX5304" y="connsiteY5304"/>
              </a:cxn>
              <a:cxn ang="0">
                <a:pos x="connsiteX5305" y="connsiteY5305"/>
              </a:cxn>
              <a:cxn ang="0">
                <a:pos x="connsiteX5306" y="connsiteY5306"/>
              </a:cxn>
              <a:cxn ang="0">
                <a:pos x="connsiteX5307" y="connsiteY5307"/>
              </a:cxn>
              <a:cxn ang="0">
                <a:pos x="connsiteX5308" y="connsiteY5308"/>
              </a:cxn>
              <a:cxn ang="0">
                <a:pos x="connsiteX5309" y="connsiteY5309"/>
              </a:cxn>
              <a:cxn ang="0">
                <a:pos x="connsiteX5310" y="connsiteY5310"/>
              </a:cxn>
              <a:cxn ang="0">
                <a:pos x="connsiteX5311" y="connsiteY5311"/>
              </a:cxn>
              <a:cxn ang="0">
                <a:pos x="connsiteX5312" y="connsiteY5312"/>
              </a:cxn>
              <a:cxn ang="0">
                <a:pos x="connsiteX5313" y="connsiteY5313"/>
              </a:cxn>
              <a:cxn ang="0">
                <a:pos x="connsiteX5314" y="connsiteY5314"/>
              </a:cxn>
              <a:cxn ang="0">
                <a:pos x="connsiteX5315" y="connsiteY5315"/>
              </a:cxn>
              <a:cxn ang="0">
                <a:pos x="connsiteX5316" y="connsiteY5316"/>
              </a:cxn>
              <a:cxn ang="0">
                <a:pos x="connsiteX5317" y="connsiteY5317"/>
              </a:cxn>
              <a:cxn ang="0">
                <a:pos x="connsiteX5318" y="connsiteY5318"/>
              </a:cxn>
              <a:cxn ang="0">
                <a:pos x="connsiteX5319" y="connsiteY5319"/>
              </a:cxn>
              <a:cxn ang="0">
                <a:pos x="connsiteX5320" y="connsiteY5320"/>
              </a:cxn>
              <a:cxn ang="0">
                <a:pos x="connsiteX5321" y="connsiteY5321"/>
              </a:cxn>
              <a:cxn ang="0">
                <a:pos x="connsiteX5322" y="connsiteY5322"/>
              </a:cxn>
              <a:cxn ang="0">
                <a:pos x="connsiteX5323" y="connsiteY5323"/>
              </a:cxn>
              <a:cxn ang="0">
                <a:pos x="connsiteX5324" y="connsiteY5324"/>
              </a:cxn>
              <a:cxn ang="0">
                <a:pos x="connsiteX5325" y="connsiteY5325"/>
              </a:cxn>
              <a:cxn ang="0">
                <a:pos x="connsiteX5326" y="connsiteY5326"/>
              </a:cxn>
              <a:cxn ang="0">
                <a:pos x="connsiteX5327" y="connsiteY5327"/>
              </a:cxn>
              <a:cxn ang="0">
                <a:pos x="connsiteX5328" y="connsiteY5328"/>
              </a:cxn>
              <a:cxn ang="0">
                <a:pos x="connsiteX5329" y="connsiteY5329"/>
              </a:cxn>
              <a:cxn ang="0">
                <a:pos x="connsiteX5330" y="connsiteY5330"/>
              </a:cxn>
              <a:cxn ang="0">
                <a:pos x="connsiteX5331" y="connsiteY5331"/>
              </a:cxn>
              <a:cxn ang="0">
                <a:pos x="connsiteX5332" y="connsiteY5332"/>
              </a:cxn>
              <a:cxn ang="0">
                <a:pos x="connsiteX5333" y="connsiteY5333"/>
              </a:cxn>
              <a:cxn ang="0">
                <a:pos x="connsiteX5334" y="connsiteY5334"/>
              </a:cxn>
              <a:cxn ang="0">
                <a:pos x="connsiteX5335" y="connsiteY5335"/>
              </a:cxn>
              <a:cxn ang="0">
                <a:pos x="connsiteX5336" y="connsiteY5336"/>
              </a:cxn>
              <a:cxn ang="0">
                <a:pos x="connsiteX5337" y="connsiteY5337"/>
              </a:cxn>
              <a:cxn ang="0">
                <a:pos x="connsiteX5338" y="connsiteY5338"/>
              </a:cxn>
              <a:cxn ang="0">
                <a:pos x="connsiteX5339" y="connsiteY5339"/>
              </a:cxn>
              <a:cxn ang="0">
                <a:pos x="connsiteX5340" y="connsiteY5340"/>
              </a:cxn>
              <a:cxn ang="0">
                <a:pos x="connsiteX5341" y="connsiteY5341"/>
              </a:cxn>
              <a:cxn ang="0">
                <a:pos x="connsiteX5342" y="connsiteY5342"/>
              </a:cxn>
              <a:cxn ang="0">
                <a:pos x="connsiteX5343" y="connsiteY5343"/>
              </a:cxn>
              <a:cxn ang="0">
                <a:pos x="connsiteX5344" y="connsiteY5344"/>
              </a:cxn>
              <a:cxn ang="0">
                <a:pos x="connsiteX5345" y="connsiteY5345"/>
              </a:cxn>
              <a:cxn ang="0">
                <a:pos x="connsiteX5346" y="connsiteY5346"/>
              </a:cxn>
              <a:cxn ang="0">
                <a:pos x="connsiteX5347" y="connsiteY5347"/>
              </a:cxn>
              <a:cxn ang="0">
                <a:pos x="connsiteX5348" y="connsiteY5348"/>
              </a:cxn>
              <a:cxn ang="0">
                <a:pos x="connsiteX5349" y="connsiteY5349"/>
              </a:cxn>
              <a:cxn ang="0">
                <a:pos x="connsiteX5350" y="connsiteY5350"/>
              </a:cxn>
              <a:cxn ang="0">
                <a:pos x="connsiteX5351" y="connsiteY5351"/>
              </a:cxn>
              <a:cxn ang="0">
                <a:pos x="connsiteX5352" y="connsiteY5352"/>
              </a:cxn>
              <a:cxn ang="0">
                <a:pos x="connsiteX5353" y="connsiteY5353"/>
              </a:cxn>
              <a:cxn ang="0">
                <a:pos x="connsiteX5354" y="connsiteY5354"/>
              </a:cxn>
              <a:cxn ang="0">
                <a:pos x="connsiteX5355" y="connsiteY5355"/>
              </a:cxn>
              <a:cxn ang="0">
                <a:pos x="connsiteX5356" y="connsiteY5356"/>
              </a:cxn>
              <a:cxn ang="0">
                <a:pos x="connsiteX5357" y="connsiteY5357"/>
              </a:cxn>
              <a:cxn ang="0">
                <a:pos x="connsiteX5358" y="connsiteY5358"/>
              </a:cxn>
              <a:cxn ang="0">
                <a:pos x="connsiteX5359" y="connsiteY5359"/>
              </a:cxn>
              <a:cxn ang="0">
                <a:pos x="connsiteX5360" y="connsiteY5360"/>
              </a:cxn>
              <a:cxn ang="0">
                <a:pos x="connsiteX5361" y="connsiteY5361"/>
              </a:cxn>
              <a:cxn ang="0">
                <a:pos x="connsiteX5362" y="connsiteY5362"/>
              </a:cxn>
              <a:cxn ang="0">
                <a:pos x="connsiteX5363" y="connsiteY5363"/>
              </a:cxn>
              <a:cxn ang="0">
                <a:pos x="connsiteX5364" y="connsiteY5364"/>
              </a:cxn>
              <a:cxn ang="0">
                <a:pos x="connsiteX5365" y="connsiteY5365"/>
              </a:cxn>
              <a:cxn ang="0">
                <a:pos x="connsiteX5366" y="connsiteY5366"/>
              </a:cxn>
              <a:cxn ang="0">
                <a:pos x="connsiteX5367" y="connsiteY5367"/>
              </a:cxn>
              <a:cxn ang="0">
                <a:pos x="connsiteX5368" y="connsiteY5368"/>
              </a:cxn>
              <a:cxn ang="0">
                <a:pos x="connsiteX5369" y="connsiteY5369"/>
              </a:cxn>
              <a:cxn ang="0">
                <a:pos x="connsiteX5370" y="connsiteY5370"/>
              </a:cxn>
              <a:cxn ang="0">
                <a:pos x="connsiteX5371" y="connsiteY5371"/>
              </a:cxn>
              <a:cxn ang="0">
                <a:pos x="connsiteX5372" y="connsiteY5372"/>
              </a:cxn>
              <a:cxn ang="0">
                <a:pos x="connsiteX5373" y="connsiteY5373"/>
              </a:cxn>
              <a:cxn ang="0">
                <a:pos x="connsiteX5374" y="connsiteY5374"/>
              </a:cxn>
              <a:cxn ang="0">
                <a:pos x="connsiteX5375" y="connsiteY5375"/>
              </a:cxn>
              <a:cxn ang="0">
                <a:pos x="connsiteX5376" y="connsiteY5376"/>
              </a:cxn>
              <a:cxn ang="0">
                <a:pos x="connsiteX5377" y="connsiteY5377"/>
              </a:cxn>
              <a:cxn ang="0">
                <a:pos x="connsiteX5378" y="connsiteY5378"/>
              </a:cxn>
              <a:cxn ang="0">
                <a:pos x="connsiteX5379" y="connsiteY5379"/>
              </a:cxn>
              <a:cxn ang="0">
                <a:pos x="connsiteX5380" y="connsiteY5380"/>
              </a:cxn>
              <a:cxn ang="0">
                <a:pos x="connsiteX5381" y="connsiteY5381"/>
              </a:cxn>
              <a:cxn ang="0">
                <a:pos x="connsiteX5382" y="connsiteY5382"/>
              </a:cxn>
              <a:cxn ang="0">
                <a:pos x="connsiteX5383" y="connsiteY5383"/>
              </a:cxn>
              <a:cxn ang="0">
                <a:pos x="connsiteX5384" y="connsiteY5384"/>
              </a:cxn>
              <a:cxn ang="0">
                <a:pos x="connsiteX5385" y="connsiteY5385"/>
              </a:cxn>
              <a:cxn ang="0">
                <a:pos x="connsiteX5386" y="connsiteY5386"/>
              </a:cxn>
              <a:cxn ang="0">
                <a:pos x="connsiteX5387" y="connsiteY5387"/>
              </a:cxn>
              <a:cxn ang="0">
                <a:pos x="connsiteX5388" y="connsiteY5388"/>
              </a:cxn>
              <a:cxn ang="0">
                <a:pos x="connsiteX5389" y="connsiteY5389"/>
              </a:cxn>
              <a:cxn ang="0">
                <a:pos x="connsiteX5390" y="connsiteY5390"/>
              </a:cxn>
              <a:cxn ang="0">
                <a:pos x="connsiteX5391" y="connsiteY5391"/>
              </a:cxn>
              <a:cxn ang="0">
                <a:pos x="connsiteX5392" y="connsiteY5392"/>
              </a:cxn>
              <a:cxn ang="0">
                <a:pos x="connsiteX5393" y="connsiteY5393"/>
              </a:cxn>
              <a:cxn ang="0">
                <a:pos x="connsiteX5394" y="connsiteY5394"/>
              </a:cxn>
              <a:cxn ang="0">
                <a:pos x="connsiteX5395" y="connsiteY5395"/>
              </a:cxn>
              <a:cxn ang="0">
                <a:pos x="connsiteX5396" y="connsiteY5396"/>
              </a:cxn>
              <a:cxn ang="0">
                <a:pos x="connsiteX5397" y="connsiteY5397"/>
              </a:cxn>
              <a:cxn ang="0">
                <a:pos x="connsiteX5398" y="connsiteY5398"/>
              </a:cxn>
              <a:cxn ang="0">
                <a:pos x="connsiteX5399" y="connsiteY5399"/>
              </a:cxn>
              <a:cxn ang="0">
                <a:pos x="connsiteX5400" y="connsiteY5400"/>
              </a:cxn>
              <a:cxn ang="0">
                <a:pos x="connsiteX5401" y="connsiteY5401"/>
              </a:cxn>
              <a:cxn ang="0">
                <a:pos x="connsiteX5402" y="connsiteY5402"/>
              </a:cxn>
              <a:cxn ang="0">
                <a:pos x="connsiteX5403" y="connsiteY5403"/>
              </a:cxn>
              <a:cxn ang="0">
                <a:pos x="connsiteX5404" y="connsiteY5404"/>
              </a:cxn>
              <a:cxn ang="0">
                <a:pos x="connsiteX5405" y="connsiteY5405"/>
              </a:cxn>
              <a:cxn ang="0">
                <a:pos x="connsiteX5406" y="connsiteY5406"/>
              </a:cxn>
              <a:cxn ang="0">
                <a:pos x="connsiteX5407" y="connsiteY5407"/>
              </a:cxn>
              <a:cxn ang="0">
                <a:pos x="connsiteX5408" y="connsiteY5408"/>
              </a:cxn>
              <a:cxn ang="0">
                <a:pos x="connsiteX5409" y="connsiteY5409"/>
              </a:cxn>
              <a:cxn ang="0">
                <a:pos x="connsiteX5410" y="connsiteY5410"/>
              </a:cxn>
              <a:cxn ang="0">
                <a:pos x="connsiteX5411" y="connsiteY5411"/>
              </a:cxn>
              <a:cxn ang="0">
                <a:pos x="connsiteX5412" y="connsiteY5412"/>
              </a:cxn>
              <a:cxn ang="0">
                <a:pos x="connsiteX5413" y="connsiteY5413"/>
              </a:cxn>
              <a:cxn ang="0">
                <a:pos x="connsiteX5414" y="connsiteY5414"/>
              </a:cxn>
              <a:cxn ang="0">
                <a:pos x="connsiteX5415" y="connsiteY5415"/>
              </a:cxn>
              <a:cxn ang="0">
                <a:pos x="connsiteX5416" y="connsiteY5416"/>
              </a:cxn>
              <a:cxn ang="0">
                <a:pos x="connsiteX5417" y="connsiteY5417"/>
              </a:cxn>
              <a:cxn ang="0">
                <a:pos x="connsiteX5418" y="connsiteY5418"/>
              </a:cxn>
              <a:cxn ang="0">
                <a:pos x="connsiteX5419" y="connsiteY5419"/>
              </a:cxn>
              <a:cxn ang="0">
                <a:pos x="connsiteX5420" y="connsiteY5420"/>
              </a:cxn>
              <a:cxn ang="0">
                <a:pos x="connsiteX5421" y="connsiteY5421"/>
              </a:cxn>
              <a:cxn ang="0">
                <a:pos x="connsiteX5422" y="connsiteY5422"/>
              </a:cxn>
              <a:cxn ang="0">
                <a:pos x="connsiteX5423" y="connsiteY5423"/>
              </a:cxn>
              <a:cxn ang="0">
                <a:pos x="connsiteX5424" y="connsiteY5424"/>
              </a:cxn>
              <a:cxn ang="0">
                <a:pos x="connsiteX5425" y="connsiteY5425"/>
              </a:cxn>
              <a:cxn ang="0">
                <a:pos x="connsiteX5426" y="connsiteY5426"/>
              </a:cxn>
              <a:cxn ang="0">
                <a:pos x="connsiteX5427" y="connsiteY5427"/>
              </a:cxn>
              <a:cxn ang="0">
                <a:pos x="connsiteX5428" y="connsiteY5428"/>
              </a:cxn>
              <a:cxn ang="0">
                <a:pos x="connsiteX5429" y="connsiteY5429"/>
              </a:cxn>
              <a:cxn ang="0">
                <a:pos x="connsiteX5430" y="connsiteY5430"/>
              </a:cxn>
              <a:cxn ang="0">
                <a:pos x="connsiteX5431" y="connsiteY5431"/>
              </a:cxn>
              <a:cxn ang="0">
                <a:pos x="connsiteX5432" y="connsiteY5432"/>
              </a:cxn>
              <a:cxn ang="0">
                <a:pos x="connsiteX5433" y="connsiteY5433"/>
              </a:cxn>
              <a:cxn ang="0">
                <a:pos x="connsiteX5434" y="connsiteY5434"/>
              </a:cxn>
              <a:cxn ang="0">
                <a:pos x="connsiteX5435" y="connsiteY5435"/>
              </a:cxn>
              <a:cxn ang="0">
                <a:pos x="connsiteX5436" y="connsiteY5436"/>
              </a:cxn>
              <a:cxn ang="0">
                <a:pos x="connsiteX5437" y="connsiteY5437"/>
              </a:cxn>
              <a:cxn ang="0">
                <a:pos x="connsiteX5438" y="connsiteY5438"/>
              </a:cxn>
              <a:cxn ang="0">
                <a:pos x="connsiteX5439" y="connsiteY5439"/>
              </a:cxn>
              <a:cxn ang="0">
                <a:pos x="connsiteX5440" y="connsiteY5440"/>
              </a:cxn>
              <a:cxn ang="0">
                <a:pos x="connsiteX5441" y="connsiteY5441"/>
              </a:cxn>
              <a:cxn ang="0">
                <a:pos x="connsiteX5442" y="connsiteY5442"/>
              </a:cxn>
              <a:cxn ang="0">
                <a:pos x="connsiteX5443" y="connsiteY5443"/>
              </a:cxn>
              <a:cxn ang="0">
                <a:pos x="connsiteX5444" y="connsiteY5444"/>
              </a:cxn>
              <a:cxn ang="0">
                <a:pos x="connsiteX5445" y="connsiteY5445"/>
              </a:cxn>
              <a:cxn ang="0">
                <a:pos x="connsiteX5446" y="connsiteY5446"/>
              </a:cxn>
              <a:cxn ang="0">
                <a:pos x="connsiteX5447" y="connsiteY5447"/>
              </a:cxn>
              <a:cxn ang="0">
                <a:pos x="connsiteX5448" y="connsiteY5448"/>
              </a:cxn>
              <a:cxn ang="0">
                <a:pos x="connsiteX5449" y="connsiteY5449"/>
              </a:cxn>
              <a:cxn ang="0">
                <a:pos x="connsiteX5450" y="connsiteY5450"/>
              </a:cxn>
              <a:cxn ang="0">
                <a:pos x="connsiteX5451" y="connsiteY5451"/>
              </a:cxn>
              <a:cxn ang="0">
                <a:pos x="connsiteX5452" y="connsiteY5452"/>
              </a:cxn>
              <a:cxn ang="0">
                <a:pos x="connsiteX5453" y="connsiteY5453"/>
              </a:cxn>
              <a:cxn ang="0">
                <a:pos x="connsiteX5454" y="connsiteY5454"/>
              </a:cxn>
              <a:cxn ang="0">
                <a:pos x="connsiteX5455" y="connsiteY5455"/>
              </a:cxn>
              <a:cxn ang="0">
                <a:pos x="connsiteX5456" y="connsiteY5456"/>
              </a:cxn>
              <a:cxn ang="0">
                <a:pos x="connsiteX5457" y="connsiteY5457"/>
              </a:cxn>
              <a:cxn ang="0">
                <a:pos x="connsiteX5458" y="connsiteY5458"/>
              </a:cxn>
              <a:cxn ang="0">
                <a:pos x="connsiteX5459" y="connsiteY5459"/>
              </a:cxn>
              <a:cxn ang="0">
                <a:pos x="connsiteX5460" y="connsiteY5460"/>
              </a:cxn>
              <a:cxn ang="0">
                <a:pos x="connsiteX5461" y="connsiteY5461"/>
              </a:cxn>
              <a:cxn ang="0">
                <a:pos x="connsiteX5462" y="connsiteY5462"/>
              </a:cxn>
              <a:cxn ang="0">
                <a:pos x="connsiteX5463" y="connsiteY5463"/>
              </a:cxn>
              <a:cxn ang="0">
                <a:pos x="connsiteX5464" y="connsiteY5464"/>
              </a:cxn>
              <a:cxn ang="0">
                <a:pos x="connsiteX5465" y="connsiteY5465"/>
              </a:cxn>
              <a:cxn ang="0">
                <a:pos x="connsiteX5466" y="connsiteY5466"/>
              </a:cxn>
              <a:cxn ang="0">
                <a:pos x="connsiteX5467" y="connsiteY5467"/>
              </a:cxn>
              <a:cxn ang="0">
                <a:pos x="connsiteX5468" y="connsiteY5468"/>
              </a:cxn>
              <a:cxn ang="0">
                <a:pos x="connsiteX5469" y="connsiteY5469"/>
              </a:cxn>
              <a:cxn ang="0">
                <a:pos x="connsiteX5470" y="connsiteY5470"/>
              </a:cxn>
              <a:cxn ang="0">
                <a:pos x="connsiteX5471" y="connsiteY5471"/>
              </a:cxn>
              <a:cxn ang="0">
                <a:pos x="connsiteX5472" y="connsiteY5472"/>
              </a:cxn>
              <a:cxn ang="0">
                <a:pos x="connsiteX5473" y="connsiteY5473"/>
              </a:cxn>
              <a:cxn ang="0">
                <a:pos x="connsiteX5474" y="connsiteY5474"/>
              </a:cxn>
              <a:cxn ang="0">
                <a:pos x="connsiteX5475" y="connsiteY5475"/>
              </a:cxn>
              <a:cxn ang="0">
                <a:pos x="connsiteX5476" y="connsiteY5476"/>
              </a:cxn>
              <a:cxn ang="0">
                <a:pos x="connsiteX5477" y="connsiteY5477"/>
              </a:cxn>
              <a:cxn ang="0">
                <a:pos x="connsiteX5478" y="connsiteY5478"/>
              </a:cxn>
              <a:cxn ang="0">
                <a:pos x="connsiteX5479" y="connsiteY5479"/>
              </a:cxn>
              <a:cxn ang="0">
                <a:pos x="connsiteX5480" y="connsiteY5480"/>
              </a:cxn>
              <a:cxn ang="0">
                <a:pos x="connsiteX5481" y="connsiteY5481"/>
              </a:cxn>
              <a:cxn ang="0">
                <a:pos x="connsiteX5482" y="connsiteY5482"/>
              </a:cxn>
              <a:cxn ang="0">
                <a:pos x="connsiteX5483" y="connsiteY5483"/>
              </a:cxn>
              <a:cxn ang="0">
                <a:pos x="connsiteX5484" y="connsiteY5484"/>
              </a:cxn>
              <a:cxn ang="0">
                <a:pos x="connsiteX5485" y="connsiteY5485"/>
              </a:cxn>
              <a:cxn ang="0">
                <a:pos x="connsiteX5486" y="connsiteY5486"/>
              </a:cxn>
              <a:cxn ang="0">
                <a:pos x="connsiteX5487" y="connsiteY5487"/>
              </a:cxn>
              <a:cxn ang="0">
                <a:pos x="connsiteX5488" y="connsiteY5488"/>
              </a:cxn>
              <a:cxn ang="0">
                <a:pos x="connsiteX5489" y="connsiteY5489"/>
              </a:cxn>
              <a:cxn ang="0">
                <a:pos x="connsiteX5490" y="connsiteY5490"/>
              </a:cxn>
              <a:cxn ang="0">
                <a:pos x="connsiteX5491" y="connsiteY5491"/>
              </a:cxn>
              <a:cxn ang="0">
                <a:pos x="connsiteX5492" y="connsiteY5492"/>
              </a:cxn>
              <a:cxn ang="0">
                <a:pos x="connsiteX5493" y="connsiteY5493"/>
              </a:cxn>
              <a:cxn ang="0">
                <a:pos x="connsiteX5494" y="connsiteY5494"/>
              </a:cxn>
              <a:cxn ang="0">
                <a:pos x="connsiteX5495" y="connsiteY5495"/>
              </a:cxn>
              <a:cxn ang="0">
                <a:pos x="connsiteX5496" y="connsiteY5496"/>
              </a:cxn>
              <a:cxn ang="0">
                <a:pos x="connsiteX5497" y="connsiteY5497"/>
              </a:cxn>
              <a:cxn ang="0">
                <a:pos x="connsiteX5498" y="connsiteY5498"/>
              </a:cxn>
              <a:cxn ang="0">
                <a:pos x="connsiteX5499" y="connsiteY5499"/>
              </a:cxn>
              <a:cxn ang="0">
                <a:pos x="connsiteX5500" y="connsiteY5500"/>
              </a:cxn>
              <a:cxn ang="0">
                <a:pos x="connsiteX5501" y="connsiteY5501"/>
              </a:cxn>
              <a:cxn ang="0">
                <a:pos x="connsiteX5502" y="connsiteY5502"/>
              </a:cxn>
              <a:cxn ang="0">
                <a:pos x="connsiteX5503" y="connsiteY5503"/>
              </a:cxn>
              <a:cxn ang="0">
                <a:pos x="connsiteX5504" y="connsiteY5504"/>
              </a:cxn>
              <a:cxn ang="0">
                <a:pos x="connsiteX5505" y="connsiteY5505"/>
              </a:cxn>
              <a:cxn ang="0">
                <a:pos x="connsiteX5506" y="connsiteY5506"/>
              </a:cxn>
              <a:cxn ang="0">
                <a:pos x="connsiteX5507" y="connsiteY5507"/>
              </a:cxn>
              <a:cxn ang="0">
                <a:pos x="connsiteX5508" y="connsiteY5508"/>
              </a:cxn>
              <a:cxn ang="0">
                <a:pos x="connsiteX5509" y="connsiteY5509"/>
              </a:cxn>
              <a:cxn ang="0">
                <a:pos x="connsiteX5510" y="connsiteY5510"/>
              </a:cxn>
              <a:cxn ang="0">
                <a:pos x="connsiteX5511" y="connsiteY5511"/>
              </a:cxn>
              <a:cxn ang="0">
                <a:pos x="connsiteX5512" y="connsiteY5512"/>
              </a:cxn>
              <a:cxn ang="0">
                <a:pos x="connsiteX5513" y="connsiteY5513"/>
              </a:cxn>
              <a:cxn ang="0">
                <a:pos x="connsiteX5514" y="connsiteY5514"/>
              </a:cxn>
              <a:cxn ang="0">
                <a:pos x="connsiteX5515" y="connsiteY5515"/>
              </a:cxn>
              <a:cxn ang="0">
                <a:pos x="connsiteX5516" y="connsiteY5516"/>
              </a:cxn>
              <a:cxn ang="0">
                <a:pos x="connsiteX5517" y="connsiteY5517"/>
              </a:cxn>
              <a:cxn ang="0">
                <a:pos x="connsiteX5518" y="connsiteY5518"/>
              </a:cxn>
              <a:cxn ang="0">
                <a:pos x="connsiteX5519" y="connsiteY5519"/>
              </a:cxn>
              <a:cxn ang="0">
                <a:pos x="connsiteX5520" y="connsiteY5520"/>
              </a:cxn>
              <a:cxn ang="0">
                <a:pos x="connsiteX5521" y="connsiteY5521"/>
              </a:cxn>
              <a:cxn ang="0">
                <a:pos x="connsiteX5522" y="connsiteY5522"/>
              </a:cxn>
              <a:cxn ang="0">
                <a:pos x="connsiteX5523" y="connsiteY5523"/>
              </a:cxn>
              <a:cxn ang="0">
                <a:pos x="connsiteX5524" y="connsiteY5524"/>
              </a:cxn>
              <a:cxn ang="0">
                <a:pos x="connsiteX5525" y="connsiteY5525"/>
              </a:cxn>
              <a:cxn ang="0">
                <a:pos x="connsiteX5526" y="connsiteY5526"/>
              </a:cxn>
              <a:cxn ang="0">
                <a:pos x="connsiteX5527" y="connsiteY5527"/>
              </a:cxn>
              <a:cxn ang="0">
                <a:pos x="connsiteX5528" y="connsiteY5528"/>
              </a:cxn>
              <a:cxn ang="0">
                <a:pos x="connsiteX5529" y="connsiteY5529"/>
              </a:cxn>
              <a:cxn ang="0">
                <a:pos x="connsiteX5530" y="connsiteY5530"/>
              </a:cxn>
              <a:cxn ang="0">
                <a:pos x="connsiteX5531" y="connsiteY5531"/>
              </a:cxn>
              <a:cxn ang="0">
                <a:pos x="connsiteX5532" y="connsiteY5532"/>
              </a:cxn>
              <a:cxn ang="0">
                <a:pos x="connsiteX5533" y="connsiteY5533"/>
              </a:cxn>
              <a:cxn ang="0">
                <a:pos x="connsiteX5534" y="connsiteY5534"/>
              </a:cxn>
              <a:cxn ang="0">
                <a:pos x="connsiteX5535" y="connsiteY5535"/>
              </a:cxn>
              <a:cxn ang="0">
                <a:pos x="connsiteX5536" y="connsiteY5536"/>
              </a:cxn>
              <a:cxn ang="0">
                <a:pos x="connsiteX5537" y="connsiteY5537"/>
              </a:cxn>
              <a:cxn ang="0">
                <a:pos x="connsiteX5538" y="connsiteY5538"/>
              </a:cxn>
              <a:cxn ang="0">
                <a:pos x="connsiteX5539" y="connsiteY5539"/>
              </a:cxn>
              <a:cxn ang="0">
                <a:pos x="connsiteX5540" y="connsiteY5540"/>
              </a:cxn>
              <a:cxn ang="0">
                <a:pos x="connsiteX5541" y="connsiteY5541"/>
              </a:cxn>
              <a:cxn ang="0">
                <a:pos x="connsiteX5542" y="connsiteY5542"/>
              </a:cxn>
              <a:cxn ang="0">
                <a:pos x="connsiteX5543" y="connsiteY5543"/>
              </a:cxn>
              <a:cxn ang="0">
                <a:pos x="connsiteX5544" y="connsiteY5544"/>
              </a:cxn>
              <a:cxn ang="0">
                <a:pos x="connsiteX5545" y="connsiteY5545"/>
              </a:cxn>
              <a:cxn ang="0">
                <a:pos x="connsiteX5546" y="connsiteY5546"/>
              </a:cxn>
              <a:cxn ang="0">
                <a:pos x="connsiteX5547" y="connsiteY5547"/>
              </a:cxn>
              <a:cxn ang="0">
                <a:pos x="connsiteX5548" y="connsiteY5548"/>
              </a:cxn>
              <a:cxn ang="0">
                <a:pos x="connsiteX5549" y="connsiteY5549"/>
              </a:cxn>
              <a:cxn ang="0">
                <a:pos x="connsiteX5550" y="connsiteY5550"/>
              </a:cxn>
              <a:cxn ang="0">
                <a:pos x="connsiteX5551" y="connsiteY5551"/>
              </a:cxn>
              <a:cxn ang="0">
                <a:pos x="connsiteX5552" y="connsiteY5552"/>
              </a:cxn>
              <a:cxn ang="0">
                <a:pos x="connsiteX5553" y="connsiteY5553"/>
              </a:cxn>
              <a:cxn ang="0">
                <a:pos x="connsiteX5554" y="connsiteY5554"/>
              </a:cxn>
              <a:cxn ang="0">
                <a:pos x="connsiteX5555" y="connsiteY5555"/>
              </a:cxn>
              <a:cxn ang="0">
                <a:pos x="connsiteX5556" y="connsiteY5556"/>
              </a:cxn>
              <a:cxn ang="0">
                <a:pos x="connsiteX5557" y="connsiteY5557"/>
              </a:cxn>
              <a:cxn ang="0">
                <a:pos x="connsiteX5558" y="connsiteY5558"/>
              </a:cxn>
              <a:cxn ang="0">
                <a:pos x="connsiteX5559" y="connsiteY5559"/>
              </a:cxn>
              <a:cxn ang="0">
                <a:pos x="connsiteX5560" y="connsiteY5560"/>
              </a:cxn>
              <a:cxn ang="0">
                <a:pos x="connsiteX5561" y="connsiteY5561"/>
              </a:cxn>
              <a:cxn ang="0">
                <a:pos x="connsiteX5562" y="connsiteY5562"/>
              </a:cxn>
              <a:cxn ang="0">
                <a:pos x="connsiteX5563" y="connsiteY5563"/>
              </a:cxn>
              <a:cxn ang="0">
                <a:pos x="connsiteX5564" y="connsiteY5564"/>
              </a:cxn>
              <a:cxn ang="0">
                <a:pos x="connsiteX5565" y="connsiteY5565"/>
              </a:cxn>
              <a:cxn ang="0">
                <a:pos x="connsiteX5566" y="connsiteY5566"/>
              </a:cxn>
              <a:cxn ang="0">
                <a:pos x="connsiteX5567" y="connsiteY5567"/>
              </a:cxn>
              <a:cxn ang="0">
                <a:pos x="connsiteX5568" y="connsiteY5568"/>
              </a:cxn>
              <a:cxn ang="0">
                <a:pos x="connsiteX5569" y="connsiteY5569"/>
              </a:cxn>
              <a:cxn ang="0">
                <a:pos x="connsiteX5570" y="connsiteY5570"/>
              </a:cxn>
              <a:cxn ang="0">
                <a:pos x="connsiteX5571" y="connsiteY5571"/>
              </a:cxn>
              <a:cxn ang="0">
                <a:pos x="connsiteX5572" y="connsiteY5572"/>
              </a:cxn>
              <a:cxn ang="0">
                <a:pos x="connsiteX5573" y="connsiteY5573"/>
              </a:cxn>
              <a:cxn ang="0">
                <a:pos x="connsiteX5574" y="connsiteY5574"/>
              </a:cxn>
              <a:cxn ang="0">
                <a:pos x="connsiteX5575" y="connsiteY5575"/>
              </a:cxn>
              <a:cxn ang="0">
                <a:pos x="connsiteX5576" y="connsiteY5576"/>
              </a:cxn>
              <a:cxn ang="0">
                <a:pos x="connsiteX5577" y="connsiteY5577"/>
              </a:cxn>
              <a:cxn ang="0">
                <a:pos x="connsiteX5578" y="connsiteY5578"/>
              </a:cxn>
              <a:cxn ang="0">
                <a:pos x="connsiteX5579" y="connsiteY5579"/>
              </a:cxn>
              <a:cxn ang="0">
                <a:pos x="connsiteX5580" y="connsiteY5580"/>
              </a:cxn>
              <a:cxn ang="0">
                <a:pos x="connsiteX5581" y="connsiteY5581"/>
              </a:cxn>
              <a:cxn ang="0">
                <a:pos x="connsiteX5582" y="connsiteY5582"/>
              </a:cxn>
              <a:cxn ang="0">
                <a:pos x="connsiteX5583" y="connsiteY5583"/>
              </a:cxn>
              <a:cxn ang="0">
                <a:pos x="connsiteX5584" y="connsiteY5584"/>
              </a:cxn>
              <a:cxn ang="0">
                <a:pos x="connsiteX5585" y="connsiteY5585"/>
              </a:cxn>
              <a:cxn ang="0">
                <a:pos x="connsiteX5586" y="connsiteY5586"/>
              </a:cxn>
              <a:cxn ang="0">
                <a:pos x="connsiteX5587" y="connsiteY5587"/>
              </a:cxn>
              <a:cxn ang="0">
                <a:pos x="connsiteX5588" y="connsiteY5588"/>
              </a:cxn>
              <a:cxn ang="0">
                <a:pos x="connsiteX5589" y="connsiteY5589"/>
              </a:cxn>
              <a:cxn ang="0">
                <a:pos x="connsiteX5590" y="connsiteY5590"/>
              </a:cxn>
              <a:cxn ang="0">
                <a:pos x="connsiteX5591" y="connsiteY5591"/>
              </a:cxn>
              <a:cxn ang="0">
                <a:pos x="connsiteX5592" y="connsiteY5592"/>
              </a:cxn>
              <a:cxn ang="0">
                <a:pos x="connsiteX5593" y="connsiteY5593"/>
              </a:cxn>
              <a:cxn ang="0">
                <a:pos x="connsiteX5594" y="connsiteY5594"/>
              </a:cxn>
              <a:cxn ang="0">
                <a:pos x="connsiteX5595" y="connsiteY5595"/>
              </a:cxn>
              <a:cxn ang="0">
                <a:pos x="connsiteX5596" y="connsiteY5596"/>
              </a:cxn>
              <a:cxn ang="0">
                <a:pos x="connsiteX5597" y="connsiteY5597"/>
              </a:cxn>
              <a:cxn ang="0">
                <a:pos x="connsiteX5598" y="connsiteY5598"/>
              </a:cxn>
              <a:cxn ang="0">
                <a:pos x="connsiteX5599" y="connsiteY5599"/>
              </a:cxn>
              <a:cxn ang="0">
                <a:pos x="connsiteX5600" y="connsiteY5600"/>
              </a:cxn>
              <a:cxn ang="0">
                <a:pos x="connsiteX5601" y="connsiteY5601"/>
              </a:cxn>
              <a:cxn ang="0">
                <a:pos x="connsiteX5602" y="connsiteY5602"/>
              </a:cxn>
              <a:cxn ang="0">
                <a:pos x="connsiteX5603" y="connsiteY5603"/>
              </a:cxn>
              <a:cxn ang="0">
                <a:pos x="connsiteX5604" y="connsiteY5604"/>
              </a:cxn>
              <a:cxn ang="0">
                <a:pos x="connsiteX5605" y="connsiteY5605"/>
              </a:cxn>
              <a:cxn ang="0">
                <a:pos x="connsiteX5606" y="connsiteY5606"/>
              </a:cxn>
              <a:cxn ang="0">
                <a:pos x="connsiteX5607" y="connsiteY5607"/>
              </a:cxn>
              <a:cxn ang="0">
                <a:pos x="connsiteX5608" y="connsiteY5608"/>
              </a:cxn>
              <a:cxn ang="0">
                <a:pos x="connsiteX5609" y="connsiteY5609"/>
              </a:cxn>
              <a:cxn ang="0">
                <a:pos x="connsiteX5610" y="connsiteY5610"/>
              </a:cxn>
              <a:cxn ang="0">
                <a:pos x="connsiteX5611" y="connsiteY5611"/>
              </a:cxn>
              <a:cxn ang="0">
                <a:pos x="connsiteX5612" y="connsiteY5612"/>
              </a:cxn>
              <a:cxn ang="0">
                <a:pos x="connsiteX5613" y="connsiteY5613"/>
              </a:cxn>
              <a:cxn ang="0">
                <a:pos x="connsiteX5614" y="connsiteY5614"/>
              </a:cxn>
              <a:cxn ang="0">
                <a:pos x="connsiteX5615" y="connsiteY5615"/>
              </a:cxn>
              <a:cxn ang="0">
                <a:pos x="connsiteX5616" y="connsiteY5616"/>
              </a:cxn>
              <a:cxn ang="0">
                <a:pos x="connsiteX5617" y="connsiteY5617"/>
              </a:cxn>
              <a:cxn ang="0">
                <a:pos x="connsiteX5618" y="connsiteY5618"/>
              </a:cxn>
              <a:cxn ang="0">
                <a:pos x="connsiteX5619" y="connsiteY5619"/>
              </a:cxn>
              <a:cxn ang="0">
                <a:pos x="connsiteX5620" y="connsiteY5620"/>
              </a:cxn>
              <a:cxn ang="0">
                <a:pos x="connsiteX5621" y="connsiteY5621"/>
              </a:cxn>
              <a:cxn ang="0">
                <a:pos x="connsiteX5622" y="connsiteY5622"/>
              </a:cxn>
              <a:cxn ang="0">
                <a:pos x="connsiteX5623" y="connsiteY5623"/>
              </a:cxn>
              <a:cxn ang="0">
                <a:pos x="connsiteX5624" y="connsiteY5624"/>
              </a:cxn>
              <a:cxn ang="0">
                <a:pos x="connsiteX5625" y="connsiteY5625"/>
              </a:cxn>
              <a:cxn ang="0">
                <a:pos x="connsiteX5626" y="connsiteY5626"/>
              </a:cxn>
              <a:cxn ang="0">
                <a:pos x="connsiteX5627" y="connsiteY5627"/>
              </a:cxn>
              <a:cxn ang="0">
                <a:pos x="connsiteX5628" y="connsiteY5628"/>
              </a:cxn>
              <a:cxn ang="0">
                <a:pos x="connsiteX5629" y="connsiteY5629"/>
              </a:cxn>
              <a:cxn ang="0">
                <a:pos x="connsiteX5630" y="connsiteY5630"/>
              </a:cxn>
              <a:cxn ang="0">
                <a:pos x="connsiteX5631" y="connsiteY5631"/>
              </a:cxn>
              <a:cxn ang="0">
                <a:pos x="connsiteX5632" y="connsiteY5632"/>
              </a:cxn>
              <a:cxn ang="0">
                <a:pos x="connsiteX5633" y="connsiteY5633"/>
              </a:cxn>
              <a:cxn ang="0">
                <a:pos x="connsiteX5634" y="connsiteY5634"/>
              </a:cxn>
              <a:cxn ang="0">
                <a:pos x="connsiteX5635" y="connsiteY5635"/>
              </a:cxn>
              <a:cxn ang="0">
                <a:pos x="connsiteX5636" y="connsiteY5636"/>
              </a:cxn>
              <a:cxn ang="0">
                <a:pos x="connsiteX5637" y="connsiteY5637"/>
              </a:cxn>
              <a:cxn ang="0">
                <a:pos x="connsiteX5638" y="connsiteY5638"/>
              </a:cxn>
              <a:cxn ang="0">
                <a:pos x="connsiteX5639" y="connsiteY5639"/>
              </a:cxn>
              <a:cxn ang="0">
                <a:pos x="connsiteX5640" y="connsiteY5640"/>
              </a:cxn>
              <a:cxn ang="0">
                <a:pos x="connsiteX5641" y="connsiteY5641"/>
              </a:cxn>
              <a:cxn ang="0">
                <a:pos x="connsiteX5642" y="connsiteY5642"/>
              </a:cxn>
              <a:cxn ang="0">
                <a:pos x="connsiteX5643" y="connsiteY5643"/>
              </a:cxn>
              <a:cxn ang="0">
                <a:pos x="connsiteX5644" y="connsiteY5644"/>
              </a:cxn>
              <a:cxn ang="0">
                <a:pos x="connsiteX5645" y="connsiteY5645"/>
              </a:cxn>
              <a:cxn ang="0">
                <a:pos x="connsiteX5646" y="connsiteY5646"/>
              </a:cxn>
              <a:cxn ang="0">
                <a:pos x="connsiteX5647" y="connsiteY5647"/>
              </a:cxn>
              <a:cxn ang="0">
                <a:pos x="connsiteX5648" y="connsiteY5648"/>
              </a:cxn>
              <a:cxn ang="0">
                <a:pos x="connsiteX5649" y="connsiteY5649"/>
              </a:cxn>
              <a:cxn ang="0">
                <a:pos x="connsiteX5650" y="connsiteY5650"/>
              </a:cxn>
              <a:cxn ang="0">
                <a:pos x="connsiteX5651" y="connsiteY5651"/>
              </a:cxn>
              <a:cxn ang="0">
                <a:pos x="connsiteX5652" y="connsiteY5652"/>
              </a:cxn>
              <a:cxn ang="0">
                <a:pos x="connsiteX5653" y="connsiteY5653"/>
              </a:cxn>
              <a:cxn ang="0">
                <a:pos x="connsiteX5654" y="connsiteY5654"/>
              </a:cxn>
              <a:cxn ang="0">
                <a:pos x="connsiteX5655" y="connsiteY5655"/>
              </a:cxn>
              <a:cxn ang="0">
                <a:pos x="connsiteX5656" y="connsiteY5656"/>
              </a:cxn>
              <a:cxn ang="0">
                <a:pos x="connsiteX5657" y="connsiteY5657"/>
              </a:cxn>
              <a:cxn ang="0">
                <a:pos x="connsiteX5658" y="connsiteY5658"/>
              </a:cxn>
              <a:cxn ang="0">
                <a:pos x="connsiteX5659" y="connsiteY5659"/>
              </a:cxn>
              <a:cxn ang="0">
                <a:pos x="connsiteX5660" y="connsiteY5660"/>
              </a:cxn>
              <a:cxn ang="0">
                <a:pos x="connsiteX5661" y="connsiteY5661"/>
              </a:cxn>
              <a:cxn ang="0">
                <a:pos x="connsiteX5662" y="connsiteY5662"/>
              </a:cxn>
              <a:cxn ang="0">
                <a:pos x="connsiteX5663" y="connsiteY5663"/>
              </a:cxn>
              <a:cxn ang="0">
                <a:pos x="connsiteX5664" y="connsiteY5664"/>
              </a:cxn>
              <a:cxn ang="0">
                <a:pos x="connsiteX5665" y="connsiteY5665"/>
              </a:cxn>
              <a:cxn ang="0">
                <a:pos x="connsiteX5666" y="connsiteY5666"/>
              </a:cxn>
              <a:cxn ang="0">
                <a:pos x="connsiteX5667" y="connsiteY5667"/>
              </a:cxn>
              <a:cxn ang="0">
                <a:pos x="connsiteX5668" y="connsiteY5668"/>
              </a:cxn>
              <a:cxn ang="0">
                <a:pos x="connsiteX5669" y="connsiteY5669"/>
              </a:cxn>
              <a:cxn ang="0">
                <a:pos x="connsiteX5670" y="connsiteY5670"/>
              </a:cxn>
              <a:cxn ang="0">
                <a:pos x="connsiteX5671" y="connsiteY5671"/>
              </a:cxn>
              <a:cxn ang="0">
                <a:pos x="connsiteX5672" y="connsiteY5672"/>
              </a:cxn>
              <a:cxn ang="0">
                <a:pos x="connsiteX5673" y="connsiteY5673"/>
              </a:cxn>
              <a:cxn ang="0">
                <a:pos x="connsiteX5674" y="connsiteY5674"/>
              </a:cxn>
              <a:cxn ang="0">
                <a:pos x="connsiteX5675" y="connsiteY5675"/>
              </a:cxn>
              <a:cxn ang="0">
                <a:pos x="connsiteX5676" y="connsiteY5676"/>
              </a:cxn>
              <a:cxn ang="0">
                <a:pos x="connsiteX5677" y="connsiteY5677"/>
              </a:cxn>
              <a:cxn ang="0">
                <a:pos x="connsiteX5678" y="connsiteY5678"/>
              </a:cxn>
              <a:cxn ang="0">
                <a:pos x="connsiteX5679" y="connsiteY5679"/>
              </a:cxn>
              <a:cxn ang="0">
                <a:pos x="connsiteX5680" y="connsiteY5680"/>
              </a:cxn>
              <a:cxn ang="0">
                <a:pos x="connsiteX5681" y="connsiteY5681"/>
              </a:cxn>
              <a:cxn ang="0">
                <a:pos x="connsiteX5682" y="connsiteY5682"/>
              </a:cxn>
              <a:cxn ang="0">
                <a:pos x="connsiteX5683" y="connsiteY5683"/>
              </a:cxn>
              <a:cxn ang="0">
                <a:pos x="connsiteX5684" y="connsiteY5684"/>
              </a:cxn>
              <a:cxn ang="0">
                <a:pos x="connsiteX5685" y="connsiteY5685"/>
              </a:cxn>
              <a:cxn ang="0">
                <a:pos x="connsiteX5686" y="connsiteY5686"/>
              </a:cxn>
              <a:cxn ang="0">
                <a:pos x="connsiteX5687" y="connsiteY5687"/>
              </a:cxn>
              <a:cxn ang="0">
                <a:pos x="connsiteX5688" y="connsiteY5688"/>
              </a:cxn>
              <a:cxn ang="0">
                <a:pos x="connsiteX5689" y="connsiteY5689"/>
              </a:cxn>
              <a:cxn ang="0">
                <a:pos x="connsiteX5690" y="connsiteY5690"/>
              </a:cxn>
              <a:cxn ang="0">
                <a:pos x="connsiteX5691" y="connsiteY5691"/>
              </a:cxn>
              <a:cxn ang="0">
                <a:pos x="connsiteX5692" y="connsiteY5692"/>
              </a:cxn>
              <a:cxn ang="0">
                <a:pos x="connsiteX5693" y="connsiteY5693"/>
              </a:cxn>
              <a:cxn ang="0">
                <a:pos x="connsiteX5694" y="connsiteY5694"/>
              </a:cxn>
              <a:cxn ang="0">
                <a:pos x="connsiteX5695" y="connsiteY5695"/>
              </a:cxn>
              <a:cxn ang="0">
                <a:pos x="connsiteX5696" y="connsiteY5696"/>
              </a:cxn>
              <a:cxn ang="0">
                <a:pos x="connsiteX5697" y="connsiteY5697"/>
              </a:cxn>
              <a:cxn ang="0">
                <a:pos x="connsiteX5698" y="connsiteY5698"/>
              </a:cxn>
              <a:cxn ang="0">
                <a:pos x="connsiteX5699" y="connsiteY5699"/>
              </a:cxn>
              <a:cxn ang="0">
                <a:pos x="connsiteX5700" y="connsiteY5700"/>
              </a:cxn>
              <a:cxn ang="0">
                <a:pos x="connsiteX5701" y="connsiteY5701"/>
              </a:cxn>
              <a:cxn ang="0">
                <a:pos x="connsiteX5702" y="connsiteY5702"/>
              </a:cxn>
              <a:cxn ang="0">
                <a:pos x="connsiteX5703" y="connsiteY5703"/>
              </a:cxn>
              <a:cxn ang="0">
                <a:pos x="connsiteX5704" y="connsiteY5704"/>
              </a:cxn>
              <a:cxn ang="0">
                <a:pos x="connsiteX5705" y="connsiteY5705"/>
              </a:cxn>
              <a:cxn ang="0">
                <a:pos x="connsiteX5706" y="connsiteY5706"/>
              </a:cxn>
              <a:cxn ang="0">
                <a:pos x="connsiteX5707" y="connsiteY5707"/>
              </a:cxn>
              <a:cxn ang="0">
                <a:pos x="connsiteX5708" y="connsiteY5708"/>
              </a:cxn>
              <a:cxn ang="0">
                <a:pos x="connsiteX5709" y="connsiteY5709"/>
              </a:cxn>
              <a:cxn ang="0">
                <a:pos x="connsiteX5710" y="connsiteY5710"/>
              </a:cxn>
              <a:cxn ang="0">
                <a:pos x="connsiteX5711" y="connsiteY5711"/>
              </a:cxn>
              <a:cxn ang="0">
                <a:pos x="connsiteX5712" y="connsiteY5712"/>
              </a:cxn>
              <a:cxn ang="0">
                <a:pos x="connsiteX5713" y="connsiteY5713"/>
              </a:cxn>
              <a:cxn ang="0">
                <a:pos x="connsiteX5714" y="connsiteY5714"/>
              </a:cxn>
              <a:cxn ang="0">
                <a:pos x="connsiteX5715" y="connsiteY5715"/>
              </a:cxn>
              <a:cxn ang="0">
                <a:pos x="connsiteX5716" y="connsiteY5716"/>
              </a:cxn>
              <a:cxn ang="0">
                <a:pos x="connsiteX5717" y="connsiteY5717"/>
              </a:cxn>
              <a:cxn ang="0">
                <a:pos x="connsiteX5718" y="connsiteY5718"/>
              </a:cxn>
              <a:cxn ang="0">
                <a:pos x="connsiteX5719" y="connsiteY5719"/>
              </a:cxn>
              <a:cxn ang="0">
                <a:pos x="connsiteX5720" y="connsiteY5720"/>
              </a:cxn>
              <a:cxn ang="0">
                <a:pos x="connsiteX5721" y="connsiteY5721"/>
              </a:cxn>
              <a:cxn ang="0">
                <a:pos x="connsiteX5722" y="connsiteY5722"/>
              </a:cxn>
              <a:cxn ang="0">
                <a:pos x="connsiteX5723" y="connsiteY5723"/>
              </a:cxn>
              <a:cxn ang="0">
                <a:pos x="connsiteX5724" y="connsiteY5724"/>
              </a:cxn>
              <a:cxn ang="0">
                <a:pos x="connsiteX5725" y="connsiteY5725"/>
              </a:cxn>
              <a:cxn ang="0">
                <a:pos x="connsiteX5726" y="connsiteY5726"/>
              </a:cxn>
              <a:cxn ang="0">
                <a:pos x="connsiteX5727" y="connsiteY5727"/>
              </a:cxn>
              <a:cxn ang="0">
                <a:pos x="connsiteX5728" y="connsiteY5728"/>
              </a:cxn>
              <a:cxn ang="0">
                <a:pos x="connsiteX5729" y="connsiteY5729"/>
              </a:cxn>
              <a:cxn ang="0">
                <a:pos x="connsiteX5730" y="connsiteY5730"/>
              </a:cxn>
              <a:cxn ang="0">
                <a:pos x="connsiteX5731" y="connsiteY5731"/>
              </a:cxn>
              <a:cxn ang="0">
                <a:pos x="connsiteX5732" y="connsiteY5732"/>
              </a:cxn>
              <a:cxn ang="0">
                <a:pos x="connsiteX5733" y="connsiteY5733"/>
              </a:cxn>
              <a:cxn ang="0">
                <a:pos x="connsiteX5734" y="connsiteY5734"/>
              </a:cxn>
              <a:cxn ang="0">
                <a:pos x="connsiteX5735" y="connsiteY5735"/>
              </a:cxn>
              <a:cxn ang="0">
                <a:pos x="connsiteX5736" y="connsiteY5736"/>
              </a:cxn>
              <a:cxn ang="0">
                <a:pos x="connsiteX5737" y="connsiteY5737"/>
              </a:cxn>
              <a:cxn ang="0">
                <a:pos x="connsiteX5738" y="connsiteY5738"/>
              </a:cxn>
              <a:cxn ang="0">
                <a:pos x="connsiteX5739" y="connsiteY5739"/>
              </a:cxn>
              <a:cxn ang="0">
                <a:pos x="connsiteX5740" y="connsiteY5740"/>
              </a:cxn>
              <a:cxn ang="0">
                <a:pos x="connsiteX5741" y="connsiteY5741"/>
              </a:cxn>
              <a:cxn ang="0">
                <a:pos x="connsiteX5742" y="connsiteY5742"/>
              </a:cxn>
              <a:cxn ang="0">
                <a:pos x="connsiteX5743" y="connsiteY5743"/>
              </a:cxn>
              <a:cxn ang="0">
                <a:pos x="connsiteX5744" y="connsiteY5744"/>
              </a:cxn>
              <a:cxn ang="0">
                <a:pos x="connsiteX5745" y="connsiteY5745"/>
              </a:cxn>
              <a:cxn ang="0">
                <a:pos x="connsiteX5746" y="connsiteY5746"/>
              </a:cxn>
              <a:cxn ang="0">
                <a:pos x="connsiteX5747" y="connsiteY5747"/>
              </a:cxn>
              <a:cxn ang="0">
                <a:pos x="connsiteX5748" y="connsiteY5748"/>
              </a:cxn>
              <a:cxn ang="0">
                <a:pos x="connsiteX5749" y="connsiteY5749"/>
              </a:cxn>
              <a:cxn ang="0">
                <a:pos x="connsiteX5750" y="connsiteY5750"/>
              </a:cxn>
              <a:cxn ang="0">
                <a:pos x="connsiteX5751" y="connsiteY5751"/>
              </a:cxn>
              <a:cxn ang="0">
                <a:pos x="connsiteX5752" y="connsiteY5752"/>
              </a:cxn>
              <a:cxn ang="0">
                <a:pos x="connsiteX5753" y="connsiteY5753"/>
              </a:cxn>
              <a:cxn ang="0">
                <a:pos x="connsiteX5754" y="connsiteY5754"/>
              </a:cxn>
              <a:cxn ang="0">
                <a:pos x="connsiteX5755" y="connsiteY5755"/>
              </a:cxn>
              <a:cxn ang="0">
                <a:pos x="connsiteX5756" y="connsiteY5756"/>
              </a:cxn>
              <a:cxn ang="0">
                <a:pos x="connsiteX5757" y="connsiteY5757"/>
              </a:cxn>
              <a:cxn ang="0">
                <a:pos x="connsiteX5758" y="connsiteY5758"/>
              </a:cxn>
              <a:cxn ang="0">
                <a:pos x="connsiteX5759" y="connsiteY5759"/>
              </a:cxn>
              <a:cxn ang="0">
                <a:pos x="connsiteX5760" y="connsiteY5760"/>
              </a:cxn>
              <a:cxn ang="0">
                <a:pos x="connsiteX5761" y="connsiteY5761"/>
              </a:cxn>
              <a:cxn ang="0">
                <a:pos x="connsiteX5762" y="connsiteY5762"/>
              </a:cxn>
              <a:cxn ang="0">
                <a:pos x="connsiteX5763" y="connsiteY5763"/>
              </a:cxn>
              <a:cxn ang="0">
                <a:pos x="connsiteX5764" y="connsiteY5764"/>
              </a:cxn>
              <a:cxn ang="0">
                <a:pos x="connsiteX5765" y="connsiteY5765"/>
              </a:cxn>
              <a:cxn ang="0">
                <a:pos x="connsiteX5766" y="connsiteY5766"/>
              </a:cxn>
              <a:cxn ang="0">
                <a:pos x="connsiteX5767" y="connsiteY5767"/>
              </a:cxn>
              <a:cxn ang="0">
                <a:pos x="connsiteX5768" y="connsiteY5768"/>
              </a:cxn>
              <a:cxn ang="0">
                <a:pos x="connsiteX5769" y="connsiteY5769"/>
              </a:cxn>
              <a:cxn ang="0">
                <a:pos x="connsiteX5770" y="connsiteY5770"/>
              </a:cxn>
              <a:cxn ang="0">
                <a:pos x="connsiteX5771" y="connsiteY5771"/>
              </a:cxn>
              <a:cxn ang="0">
                <a:pos x="connsiteX5772" y="connsiteY5772"/>
              </a:cxn>
              <a:cxn ang="0">
                <a:pos x="connsiteX5773" y="connsiteY5773"/>
              </a:cxn>
              <a:cxn ang="0">
                <a:pos x="connsiteX5774" y="connsiteY5774"/>
              </a:cxn>
              <a:cxn ang="0">
                <a:pos x="connsiteX5775" y="connsiteY5775"/>
              </a:cxn>
              <a:cxn ang="0">
                <a:pos x="connsiteX5776" y="connsiteY5776"/>
              </a:cxn>
              <a:cxn ang="0">
                <a:pos x="connsiteX5777" y="connsiteY5777"/>
              </a:cxn>
              <a:cxn ang="0">
                <a:pos x="connsiteX5778" y="connsiteY5778"/>
              </a:cxn>
              <a:cxn ang="0">
                <a:pos x="connsiteX5779" y="connsiteY5779"/>
              </a:cxn>
              <a:cxn ang="0">
                <a:pos x="connsiteX5780" y="connsiteY5780"/>
              </a:cxn>
              <a:cxn ang="0">
                <a:pos x="connsiteX5781" y="connsiteY5781"/>
              </a:cxn>
              <a:cxn ang="0">
                <a:pos x="connsiteX5782" y="connsiteY5782"/>
              </a:cxn>
              <a:cxn ang="0">
                <a:pos x="connsiteX5783" y="connsiteY5783"/>
              </a:cxn>
              <a:cxn ang="0">
                <a:pos x="connsiteX5784" y="connsiteY5784"/>
              </a:cxn>
              <a:cxn ang="0">
                <a:pos x="connsiteX5785" y="connsiteY5785"/>
              </a:cxn>
              <a:cxn ang="0">
                <a:pos x="connsiteX5786" y="connsiteY5786"/>
              </a:cxn>
              <a:cxn ang="0">
                <a:pos x="connsiteX5787" y="connsiteY5787"/>
              </a:cxn>
              <a:cxn ang="0">
                <a:pos x="connsiteX5788" y="connsiteY5788"/>
              </a:cxn>
              <a:cxn ang="0">
                <a:pos x="connsiteX5789" y="connsiteY5789"/>
              </a:cxn>
              <a:cxn ang="0">
                <a:pos x="connsiteX5790" y="connsiteY5790"/>
              </a:cxn>
              <a:cxn ang="0">
                <a:pos x="connsiteX5791" y="connsiteY5791"/>
              </a:cxn>
              <a:cxn ang="0">
                <a:pos x="connsiteX5792" y="connsiteY5792"/>
              </a:cxn>
              <a:cxn ang="0">
                <a:pos x="connsiteX5793" y="connsiteY5793"/>
              </a:cxn>
              <a:cxn ang="0">
                <a:pos x="connsiteX5794" y="connsiteY5794"/>
              </a:cxn>
              <a:cxn ang="0">
                <a:pos x="connsiteX5795" y="connsiteY5795"/>
              </a:cxn>
              <a:cxn ang="0">
                <a:pos x="connsiteX5796" y="connsiteY5796"/>
              </a:cxn>
              <a:cxn ang="0">
                <a:pos x="connsiteX5797" y="connsiteY5797"/>
              </a:cxn>
              <a:cxn ang="0">
                <a:pos x="connsiteX5798" y="connsiteY5798"/>
              </a:cxn>
              <a:cxn ang="0">
                <a:pos x="connsiteX5799" y="connsiteY5799"/>
              </a:cxn>
              <a:cxn ang="0">
                <a:pos x="connsiteX5800" y="connsiteY5800"/>
              </a:cxn>
              <a:cxn ang="0">
                <a:pos x="connsiteX5801" y="connsiteY5801"/>
              </a:cxn>
              <a:cxn ang="0">
                <a:pos x="connsiteX5802" y="connsiteY5802"/>
              </a:cxn>
              <a:cxn ang="0">
                <a:pos x="connsiteX5803" y="connsiteY5803"/>
              </a:cxn>
              <a:cxn ang="0">
                <a:pos x="connsiteX5804" y="connsiteY5804"/>
              </a:cxn>
              <a:cxn ang="0">
                <a:pos x="connsiteX5805" y="connsiteY5805"/>
              </a:cxn>
              <a:cxn ang="0">
                <a:pos x="connsiteX5806" y="connsiteY5806"/>
              </a:cxn>
              <a:cxn ang="0">
                <a:pos x="connsiteX5807" y="connsiteY5807"/>
              </a:cxn>
              <a:cxn ang="0">
                <a:pos x="connsiteX5808" y="connsiteY5808"/>
              </a:cxn>
              <a:cxn ang="0">
                <a:pos x="connsiteX5809" y="connsiteY5809"/>
              </a:cxn>
              <a:cxn ang="0">
                <a:pos x="connsiteX5810" y="connsiteY5810"/>
              </a:cxn>
              <a:cxn ang="0">
                <a:pos x="connsiteX5811" y="connsiteY5811"/>
              </a:cxn>
              <a:cxn ang="0">
                <a:pos x="connsiteX5812" y="connsiteY5812"/>
              </a:cxn>
              <a:cxn ang="0">
                <a:pos x="connsiteX5813" y="connsiteY5813"/>
              </a:cxn>
              <a:cxn ang="0">
                <a:pos x="connsiteX5814" y="connsiteY5814"/>
              </a:cxn>
              <a:cxn ang="0">
                <a:pos x="connsiteX5815" y="connsiteY5815"/>
              </a:cxn>
              <a:cxn ang="0">
                <a:pos x="connsiteX5816" y="connsiteY5816"/>
              </a:cxn>
              <a:cxn ang="0">
                <a:pos x="connsiteX5817" y="connsiteY5817"/>
              </a:cxn>
              <a:cxn ang="0">
                <a:pos x="connsiteX5818" y="connsiteY5818"/>
              </a:cxn>
              <a:cxn ang="0">
                <a:pos x="connsiteX5819" y="connsiteY5819"/>
              </a:cxn>
              <a:cxn ang="0">
                <a:pos x="connsiteX5820" y="connsiteY5820"/>
              </a:cxn>
              <a:cxn ang="0">
                <a:pos x="connsiteX5821" y="connsiteY5821"/>
              </a:cxn>
              <a:cxn ang="0">
                <a:pos x="connsiteX5822" y="connsiteY5822"/>
              </a:cxn>
              <a:cxn ang="0">
                <a:pos x="connsiteX5823" y="connsiteY5823"/>
              </a:cxn>
              <a:cxn ang="0">
                <a:pos x="connsiteX5824" y="connsiteY5824"/>
              </a:cxn>
              <a:cxn ang="0">
                <a:pos x="connsiteX5825" y="connsiteY5825"/>
              </a:cxn>
              <a:cxn ang="0">
                <a:pos x="connsiteX5826" y="connsiteY5826"/>
              </a:cxn>
              <a:cxn ang="0">
                <a:pos x="connsiteX5827" y="connsiteY5827"/>
              </a:cxn>
              <a:cxn ang="0">
                <a:pos x="connsiteX5828" y="connsiteY5828"/>
              </a:cxn>
              <a:cxn ang="0">
                <a:pos x="connsiteX5829" y="connsiteY5829"/>
              </a:cxn>
              <a:cxn ang="0">
                <a:pos x="connsiteX5830" y="connsiteY5830"/>
              </a:cxn>
              <a:cxn ang="0">
                <a:pos x="connsiteX5831" y="connsiteY5831"/>
              </a:cxn>
              <a:cxn ang="0">
                <a:pos x="connsiteX5832" y="connsiteY5832"/>
              </a:cxn>
              <a:cxn ang="0">
                <a:pos x="connsiteX5833" y="connsiteY5833"/>
              </a:cxn>
              <a:cxn ang="0">
                <a:pos x="connsiteX5834" y="connsiteY5834"/>
              </a:cxn>
              <a:cxn ang="0">
                <a:pos x="connsiteX5835" y="connsiteY5835"/>
              </a:cxn>
              <a:cxn ang="0">
                <a:pos x="connsiteX5836" y="connsiteY5836"/>
              </a:cxn>
              <a:cxn ang="0">
                <a:pos x="connsiteX5837" y="connsiteY5837"/>
              </a:cxn>
              <a:cxn ang="0">
                <a:pos x="connsiteX5838" y="connsiteY5838"/>
              </a:cxn>
              <a:cxn ang="0">
                <a:pos x="connsiteX5839" y="connsiteY5839"/>
              </a:cxn>
              <a:cxn ang="0">
                <a:pos x="connsiteX5840" y="connsiteY5840"/>
              </a:cxn>
              <a:cxn ang="0">
                <a:pos x="connsiteX5841" y="connsiteY5841"/>
              </a:cxn>
              <a:cxn ang="0">
                <a:pos x="connsiteX5842" y="connsiteY5842"/>
              </a:cxn>
              <a:cxn ang="0">
                <a:pos x="connsiteX5843" y="connsiteY5843"/>
              </a:cxn>
              <a:cxn ang="0">
                <a:pos x="connsiteX5844" y="connsiteY5844"/>
              </a:cxn>
              <a:cxn ang="0">
                <a:pos x="connsiteX5845" y="connsiteY5845"/>
              </a:cxn>
              <a:cxn ang="0">
                <a:pos x="connsiteX5846" y="connsiteY5846"/>
              </a:cxn>
              <a:cxn ang="0">
                <a:pos x="connsiteX5847" y="connsiteY5847"/>
              </a:cxn>
              <a:cxn ang="0">
                <a:pos x="connsiteX5848" y="connsiteY5848"/>
              </a:cxn>
              <a:cxn ang="0">
                <a:pos x="connsiteX5849" y="connsiteY5849"/>
              </a:cxn>
              <a:cxn ang="0">
                <a:pos x="connsiteX5850" y="connsiteY5850"/>
              </a:cxn>
              <a:cxn ang="0">
                <a:pos x="connsiteX5851" y="connsiteY5851"/>
              </a:cxn>
              <a:cxn ang="0">
                <a:pos x="connsiteX5852" y="connsiteY5852"/>
              </a:cxn>
              <a:cxn ang="0">
                <a:pos x="connsiteX5853" y="connsiteY5853"/>
              </a:cxn>
              <a:cxn ang="0">
                <a:pos x="connsiteX5854" y="connsiteY5854"/>
              </a:cxn>
              <a:cxn ang="0">
                <a:pos x="connsiteX5855" y="connsiteY5855"/>
              </a:cxn>
              <a:cxn ang="0">
                <a:pos x="connsiteX5856" y="connsiteY5856"/>
              </a:cxn>
              <a:cxn ang="0">
                <a:pos x="connsiteX5857" y="connsiteY5857"/>
              </a:cxn>
              <a:cxn ang="0">
                <a:pos x="connsiteX5858" y="connsiteY5858"/>
              </a:cxn>
              <a:cxn ang="0">
                <a:pos x="connsiteX5859" y="connsiteY5859"/>
              </a:cxn>
              <a:cxn ang="0">
                <a:pos x="connsiteX5860" y="connsiteY5860"/>
              </a:cxn>
              <a:cxn ang="0">
                <a:pos x="connsiteX5861" y="connsiteY5861"/>
              </a:cxn>
              <a:cxn ang="0">
                <a:pos x="connsiteX5862" y="connsiteY5862"/>
              </a:cxn>
              <a:cxn ang="0">
                <a:pos x="connsiteX5863" y="connsiteY5863"/>
              </a:cxn>
              <a:cxn ang="0">
                <a:pos x="connsiteX5864" y="connsiteY5864"/>
              </a:cxn>
              <a:cxn ang="0">
                <a:pos x="connsiteX5865" y="connsiteY5865"/>
              </a:cxn>
              <a:cxn ang="0">
                <a:pos x="connsiteX5866" y="connsiteY5866"/>
              </a:cxn>
              <a:cxn ang="0">
                <a:pos x="connsiteX5867" y="connsiteY5867"/>
              </a:cxn>
              <a:cxn ang="0">
                <a:pos x="connsiteX5868" y="connsiteY5868"/>
              </a:cxn>
              <a:cxn ang="0">
                <a:pos x="connsiteX5869" y="connsiteY5869"/>
              </a:cxn>
              <a:cxn ang="0">
                <a:pos x="connsiteX5870" y="connsiteY5870"/>
              </a:cxn>
              <a:cxn ang="0">
                <a:pos x="connsiteX5871" y="connsiteY5871"/>
              </a:cxn>
              <a:cxn ang="0">
                <a:pos x="connsiteX5872" y="connsiteY5872"/>
              </a:cxn>
              <a:cxn ang="0">
                <a:pos x="connsiteX5873" y="connsiteY5873"/>
              </a:cxn>
              <a:cxn ang="0">
                <a:pos x="connsiteX5874" y="connsiteY5874"/>
              </a:cxn>
              <a:cxn ang="0">
                <a:pos x="connsiteX5875" y="connsiteY5875"/>
              </a:cxn>
              <a:cxn ang="0">
                <a:pos x="connsiteX5876" y="connsiteY5876"/>
              </a:cxn>
              <a:cxn ang="0">
                <a:pos x="connsiteX5877" y="connsiteY5877"/>
              </a:cxn>
              <a:cxn ang="0">
                <a:pos x="connsiteX5878" y="connsiteY5878"/>
              </a:cxn>
              <a:cxn ang="0">
                <a:pos x="connsiteX5879" y="connsiteY5879"/>
              </a:cxn>
              <a:cxn ang="0">
                <a:pos x="connsiteX5880" y="connsiteY5880"/>
              </a:cxn>
              <a:cxn ang="0">
                <a:pos x="connsiteX5881" y="connsiteY5881"/>
              </a:cxn>
              <a:cxn ang="0">
                <a:pos x="connsiteX5882" y="connsiteY5882"/>
              </a:cxn>
              <a:cxn ang="0">
                <a:pos x="connsiteX5883" y="connsiteY5883"/>
              </a:cxn>
              <a:cxn ang="0">
                <a:pos x="connsiteX5884" y="connsiteY5884"/>
              </a:cxn>
              <a:cxn ang="0">
                <a:pos x="connsiteX5885" y="connsiteY5885"/>
              </a:cxn>
              <a:cxn ang="0">
                <a:pos x="connsiteX5886" y="connsiteY5886"/>
              </a:cxn>
              <a:cxn ang="0">
                <a:pos x="connsiteX5887" y="connsiteY5887"/>
              </a:cxn>
              <a:cxn ang="0">
                <a:pos x="connsiteX5888" y="connsiteY5888"/>
              </a:cxn>
              <a:cxn ang="0">
                <a:pos x="connsiteX5889" y="connsiteY5889"/>
              </a:cxn>
              <a:cxn ang="0">
                <a:pos x="connsiteX5890" y="connsiteY5890"/>
              </a:cxn>
              <a:cxn ang="0">
                <a:pos x="connsiteX5891" y="connsiteY5891"/>
              </a:cxn>
              <a:cxn ang="0">
                <a:pos x="connsiteX5892" y="connsiteY5892"/>
              </a:cxn>
              <a:cxn ang="0">
                <a:pos x="connsiteX5893" y="connsiteY5893"/>
              </a:cxn>
              <a:cxn ang="0">
                <a:pos x="connsiteX5894" y="connsiteY5894"/>
              </a:cxn>
              <a:cxn ang="0">
                <a:pos x="connsiteX5895" y="connsiteY5895"/>
              </a:cxn>
              <a:cxn ang="0">
                <a:pos x="connsiteX5896" y="connsiteY5896"/>
              </a:cxn>
              <a:cxn ang="0">
                <a:pos x="connsiteX5897" y="connsiteY5897"/>
              </a:cxn>
              <a:cxn ang="0">
                <a:pos x="connsiteX5898" y="connsiteY5898"/>
              </a:cxn>
              <a:cxn ang="0">
                <a:pos x="connsiteX5899" y="connsiteY5899"/>
              </a:cxn>
              <a:cxn ang="0">
                <a:pos x="connsiteX5900" y="connsiteY5900"/>
              </a:cxn>
              <a:cxn ang="0">
                <a:pos x="connsiteX5901" y="connsiteY5901"/>
              </a:cxn>
              <a:cxn ang="0">
                <a:pos x="connsiteX5902" y="connsiteY5902"/>
              </a:cxn>
              <a:cxn ang="0">
                <a:pos x="connsiteX5903" y="connsiteY5903"/>
              </a:cxn>
              <a:cxn ang="0">
                <a:pos x="connsiteX5904" y="connsiteY5904"/>
              </a:cxn>
              <a:cxn ang="0">
                <a:pos x="connsiteX5905" y="connsiteY5905"/>
              </a:cxn>
              <a:cxn ang="0">
                <a:pos x="connsiteX5906" y="connsiteY5906"/>
              </a:cxn>
              <a:cxn ang="0">
                <a:pos x="connsiteX5907" y="connsiteY5907"/>
              </a:cxn>
              <a:cxn ang="0">
                <a:pos x="connsiteX5908" y="connsiteY5908"/>
              </a:cxn>
              <a:cxn ang="0">
                <a:pos x="connsiteX5909" y="connsiteY5909"/>
              </a:cxn>
              <a:cxn ang="0">
                <a:pos x="connsiteX5910" y="connsiteY5910"/>
              </a:cxn>
              <a:cxn ang="0">
                <a:pos x="connsiteX5911" y="connsiteY5911"/>
              </a:cxn>
              <a:cxn ang="0">
                <a:pos x="connsiteX5912" y="connsiteY5912"/>
              </a:cxn>
              <a:cxn ang="0">
                <a:pos x="connsiteX5913" y="connsiteY5913"/>
              </a:cxn>
              <a:cxn ang="0">
                <a:pos x="connsiteX5914" y="connsiteY5914"/>
              </a:cxn>
              <a:cxn ang="0">
                <a:pos x="connsiteX5915" y="connsiteY5915"/>
              </a:cxn>
              <a:cxn ang="0">
                <a:pos x="connsiteX5916" y="connsiteY5916"/>
              </a:cxn>
              <a:cxn ang="0">
                <a:pos x="connsiteX5917" y="connsiteY5917"/>
              </a:cxn>
              <a:cxn ang="0">
                <a:pos x="connsiteX5918" y="connsiteY5918"/>
              </a:cxn>
              <a:cxn ang="0">
                <a:pos x="connsiteX5919" y="connsiteY5919"/>
              </a:cxn>
              <a:cxn ang="0">
                <a:pos x="connsiteX5920" y="connsiteY5920"/>
              </a:cxn>
              <a:cxn ang="0">
                <a:pos x="connsiteX5921" y="connsiteY5921"/>
              </a:cxn>
              <a:cxn ang="0">
                <a:pos x="connsiteX5922" y="connsiteY5922"/>
              </a:cxn>
              <a:cxn ang="0">
                <a:pos x="connsiteX5923" y="connsiteY5923"/>
              </a:cxn>
              <a:cxn ang="0">
                <a:pos x="connsiteX5924" y="connsiteY5924"/>
              </a:cxn>
              <a:cxn ang="0">
                <a:pos x="connsiteX5925" y="connsiteY5925"/>
              </a:cxn>
              <a:cxn ang="0">
                <a:pos x="connsiteX5926" y="connsiteY5926"/>
              </a:cxn>
              <a:cxn ang="0">
                <a:pos x="connsiteX5927" y="connsiteY5927"/>
              </a:cxn>
              <a:cxn ang="0">
                <a:pos x="connsiteX5928" y="connsiteY5928"/>
              </a:cxn>
              <a:cxn ang="0">
                <a:pos x="connsiteX5929" y="connsiteY5929"/>
              </a:cxn>
              <a:cxn ang="0">
                <a:pos x="connsiteX5930" y="connsiteY5930"/>
              </a:cxn>
              <a:cxn ang="0">
                <a:pos x="connsiteX5931" y="connsiteY5931"/>
              </a:cxn>
              <a:cxn ang="0">
                <a:pos x="connsiteX5932" y="connsiteY5932"/>
              </a:cxn>
              <a:cxn ang="0">
                <a:pos x="connsiteX5933" y="connsiteY5933"/>
              </a:cxn>
              <a:cxn ang="0">
                <a:pos x="connsiteX5934" y="connsiteY5934"/>
              </a:cxn>
              <a:cxn ang="0">
                <a:pos x="connsiteX5935" y="connsiteY5935"/>
              </a:cxn>
              <a:cxn ang="0">
                <a:pos x="connsiteX5936" y="connsiteY5936"/>
              </a:cxn>
              <a:cxn ang="0">
                <a:pos x="connsiteX5937" y="connsiteY5937"/>
              </a:cxn>
              <a:cxn ang="0">
                <a:pos x="connsiteX5938" y="connsiteY5938"/>
              </a:cxn>
              <a:cxn ang="0">
                <a:pos x="connsiteX5939" y="connsiteY5939"/>
              </a:cxn>
              <a:cxn ang="0">
                <a:pos x="connsiteX5940" y="connsiteY5940"/>
              </a:cxn>
              <a:cxn ang="0">
                <a:pos x="connsiteX5941" y="connsiteY5941"/>
              </a:cxn>
              <a:cxn ang="0">
                <a:pos x="connsiteX5942" y="connsiteY5942"/>
              </a:cxn>
              <a:cxn ang="0">
                <a:pos x="connsiteX5943" y="connsiteY5943"/>
              </a:cxn>
              <a:cxn ang="0">
                <a:pos x="connsiteX5944" y="connsiteY5944"/>
              </a:cxn>
              <a:cxn ang="0">
                <a:pos x="connsiteX5945" y="connsiteY5945"/>
              </a:cxn>
              <a:cxn ang="0">
                <a:pos x="connsiteX5946" y="connsiteY5946"/>
              </a:cxn>
              <a:cxn ang="0">
                <a:pos x="connsiteX5947" y="connsiteY5947"/>
              </a:cxn>
              <a:cxn ang="0">
                <a:pos x="connsiteX5948" y="connsiteY5948"/>
              </a:cxn>
              <a:cxn ang="0">
                <a:pos x="connsiteX5949" y="connsiteY5949"/>
              </a:cxn>
              <a:cxn ang="0">
                <a:pos x="connsiteX5950" y="connsiteY5950"/>
              </a:cxn>
              <a:cxn ang="0">
                <a:pos x="connsiteX5951" y="connsiteY5951"/>
              </a:cxn>
              <a:cxn ang="0">
                <a:pos x="connsiteX5952" y="connsiteY5952"/>
              </a:cxn>
              <a:cxn ang="0">
                <a:pos x="connsiteX5953" y="connsiteY5953"/>
              </a:cxn>
              <a:cxn ang="0">
                <a:pos x="connsiteX5954" y="connsiteY5954"/>
              </a:cxn>
              <a:cxn ang="0">
                <a:pos x="connsiteX5955" y="connsiteY5955"/>
              </a:cxn>
              <a:cxn ang="0">
                <a:pos x="connsiteX5956" y="connsiteY5956"/>
              </a:cxn>
              <a:cxn ang="0">
                <a:pos x="connsiteX5957" y="connsiteY5957"/>
              </a:cxn>
              <a:cxn ang="0">
                <a:pos x="connsiteX5958" y="connsiteY5958"/>
              </a:cxn>
              <a:cxn ang="0">
                <a:pos x="connsiteX5959" y="connsiteY5959"/>
              </a:cxn>
              <a:cxn ang="0">
                <a:pos x="connsiteX5960" y="connsiteY5960"/>
              </a:cxn>
              <a:cxn ang="0">
                <a:pos x="connsiteX5961" y="connsiteY5961"/>
              </a:cxn>
              <a:cxn ang="0">
                <a:pos x="connsiteX5962" y="connsiteY5962"/>
              </a:cxn>
              <a:cxn ang="0">
                <a:pos x="connsiteX5963" y="connsiteY5963"/>
              </a:cxn>
              <a:cxn ang="0">
                <a:pos x="connsiteX5964" y="connsiteY5964"/>
              </a:cxn>
              <a:cxn ang="0">
                <a:pos x="connsiteX5965" y="connsiteY5965"/>
              </a:cxn>
              <a:cxn ang="0">
                <a:pos x="connsiteX5966" y="connsiteY5966"/>
              </a:cxn>
              <a:cxn ang="0">
                <a:pos x="connsiteX5967" y="connsiteY5967"/>
              </a:cxn>
              <a:cxn ang="0">
                <a:pos x="connsiteX5968" y="connsiteY5968"/>
              </a:cxn>
              <a:cxn ang="0">
                <a:pos x="connsiteX5969" y="connsiteY5969"/>
              </a:cxn>
              <a:cxn ang="0">
                <a:pos x="connsiteX5970" y="connsiteY5970"/>
              </a:cxn>
              <a:cxn ang="0">
                <a:pos x="connsiteX5971" y="connsiteY5971"/>
              </a:cxn>
              <a:cxn ang="0">
                <a:pos x="connsiteX5972" y="connsiteY5972"/>
              </a:cxn>
              <a:cxn ang="0">
                <a:pos x="connsiteX5973" y="connsiteY5973"/>
              </a:cxn>
              <a:cxn ang="0">
                <a:pos x="connsiteX5974" y="connsiteY5974"/>
              </a:cxn>
              <a:cxn ang="0">
                <a:pos x="connsiteX5975" y="connsiteY5975"/>
              </a:cxn>
              <a:cxn ang="0">
                <a:pos x="connsiteX5976" y="connsiteY5976"/>
              </a:cxn>
              <a:cxn ang="0">
                <a:pos x="connsiteX5977" y="connsiteY5977"/>
              </a:cxn>
              <a:cxn ang="0">
                <a:pos x="connsiteX5978" y="connsiteY5978"/>
              </a:cxn>
              <a:cxn ang="0">
                <a:pos x="connsiteX5979" y="connsiteY5979"/>
              </a:cxn>
              <a:cxn ang="0">
                <a:pos x="connsiteX5980" y="connsiteY5980"/>
              </a:cxn>
              <a:cxn ang="0">
                <a:pos x="connsiteX5981" y="connsiteY5981"/>
              </a:cxn>
              <a:cxn ang="0">
                <a:pos x="connsiteX5982" y="connsiteY5982"/>
              </a:cxn>
              <a:cxn ang="0">
                <a:pos x="connsiteX5983" y="connsiteY5983"/>
              </a:cxn>
              <a:cxn ang="0">
                <a:pos x="connsiteX5984" y="connsiteY5984"/>
              </a:cxn>
              <a:cxn ang="0">
                <a:pos x="connsiteX5985" y="connsiteY5985"/>
              </a:cxn>
              <a:cxn ang="0">
                <a:pos x="connsiteX5986" y="connsiteY5986"/>
              </a:cxn>
              <a:cxn ang="0">
                <a:pos x="connsiteX5987" y="connsiteY5987"/>
              </a:cxn>
              <a:cxn ang="0">
                <a:pos x="connsiteX5988" y="connsiteY5988"/>
              </a:cxn>
              <a:cxn ang="0">
                <a:pos x="connsiteX5989" y="connsiteY5989"/>
              </a:cxn>
              <a:cxn ang="0">
                <a:pos x="connsiteX5990" y="connsiteY5990"/>
              </a:cxn>
              <a:cxn ang="0">
                <a:pos x="connsiteX5991" y="connsiteY5991"/>
              </a:cxn>
              <a:cxn ang="0">
                <a:pos x="connsiteX5992" y="connsiteY5992"/>
              </a:cxn>
              <a:cxn ang="0">
                <a:pos x="connsiteX5993" y="connsiteY5993"/>
              </a:cxn>
              <a:cxn ang="0">
                <a:pos x="connsiteX5994" y="connsiteY5994"/>
              </a:cxn>
              <a:cxn ang="0">
                <a:pos x="connsiteX5995" y="connsiteY5995"/>
              </a:cxn>
              <a:cxn ang="0">
                <a:pos x="connsiteX5996" y="connsiteY5996"/>
              </a:cxn>
              <a:cxn ang="0">
                <a:pos x="connsiteX5997" y="connsiteY5997"/>
              </a:cxn>
              <a:cxn ang="0">
                <a:pos x="connsiteX5998" y="connsiteY5998"/>
              </a:cxn>
              <a:cxn ang="0">
                <a:pos x="connsiteX5999" y="connsiteY5999"/>
              </a:cxn>
              <a:cxn ang="0">
                <a:pos x="connsiteX6000" y="connsiteY6000"/>
              </a:cxn>
              <a:cxn ang="0">
                <a:pos x="connsiteX6001" y="connsiteY6001"/>
              </a:cxn>
              <a:cxn ang="0">
                <a:pos x="connsiteX6002" y="connsiteY6002"/>
              </a:cxn>
              <a:cxn ang="0">
                <a:pos x="connsiteX6003" y="connsiteY6003"/>
              </a:cxn>
              <a:cxn ang="0">
                <a:pos x="connsiteX6004" y="connsiteY6004"/>
              </a:cxn>
              <a:cxn ang="0">
                <a:pos x="connsiteX6005" y="connsiteY6005"/>
              </a:cxn>
              <a:cxn ang="0">
                <a:pos x="connsiteX6006" y="connsiteY6006"/>
              </a:cxn>
              <a:cxn ang="0">
                <a:pos x="connsiteX6007" y="connsiteY6007"/>
              </a:cxn>
              <a:cxn ang="0">
                <a:pos x="connsiteX6008" y="connsiteY6008"/>
              </a:cxn>
              <a:cxn ang="0">
                <a:pos x="connsiteX6009" y="connsiteY6009"/>
              </a:cxn>
              <a:cxn ang="0">
                <a:pos x="connsiteX6010" y="connsiteY6010"/>
              </a:cxn>
              <a:cxn ang="0">
                <a:pos x="connsiteX6011" y="connsiteY6011"/>
              </a:cxn>
              <a:cxn ang="0">
                <a:pos x="connsiteX6012" y="connsiteY6012"/>
              </a:cxn>
              <a:cxn ang="0">
                <a:pos x="connsiteX6013" y="connsiteY6013"/>
              </a:cxn>
              <a:cxn ang="0">
                <a:pos x="connsiteX6014" y="connsiteY6014"/>
              </a:cxn>
              <a:cxn ang="0">
                <a:pos x="connsiteX6015" y="connsiteY6015"/>
              </a:cxn>
              <a:cxn ang="0">
                <a:pos x="connsiteX6016" y="connsiteY6016"/>
              </a:cxn>
              <a:cxn ang="0">
                <a:pos x="connsiteX6017" y="connsiteY6017"/>
              </a:cxn>
              <a:cxn ang="0">
                <a:pos x="connsiteX6018" y="connsiteY6018"/>
              </a:cxn>
              <a:cxn ang="0">
                <a:pos x="connsiteX6019" y="connsiteY6019"/>
              </a:cxn>
              <a:cxn ang="0">
                <a:pos x="connsiteX6020" y="connsiteY6020"/>
              </a:cxn>
              <a:cxn ang="0">
                <a:pos x="connsiteX6021" y="connsiteY6021"/>
              </a:cxn>
              <a:cxn ang="0">
                <a:pos x="connsiteX6022" y="connsiteY6022"/>
              </a:cxn>
              <a:cxn ang="0">
                <a:pos x="connsiteX6023" y="connsiteY6023"/>
              </a:cxn>
              <a:cxn ang="0">
                <a:pos x="connsiteX6024" y="connsiteY6024"/>
              </a:cxn>
              <a:cxn ang="0">
                <a:pos x="connsiteX6025" y="connsiteY6025"/>
              </a:cxn>
              <a:cxn ang="0">
                <a:pos x="connsiteX6026" y="connsiteY6026"/>
              </a:cxn>
              <a:cxn ang="0">
                <a:pos x="connsiteX6027" y="connsiteY6027"/>
              </a:cxn>
              <a:cxn ang="0">
                <a:pos x="connsiteX6028" y="connsiteY6028"/>
              </a:cxn>
              <a:cxn ang="0">
                <a:pos x="connsiteX6029" y="connsiteY6029"/>
              </a:cxn>
              <a:cxn ang="0">
                <a:pos x="connsiteX6030" y="connsiteY6030"/>
              </a:cxn>
              <a:cxn ang="0">
                <a:pos x="connsiteX6031" y="connsiteY6031"/>
              </a:cxn>
              <a:cxn ang="0">
                <a:pos x="connsiteX6032" y="connsiteY6032"/>
              </a:cxn>
              <a:cxn ang="0">
                <a:pos x="connsiteX6033" y="connsiteY6033"/>
              </a:cxn>
              <a:cxn ang="0">
                <a:pos x="connsiteX6034" y="connsiteY6034"/>
              </a:cxn>
              <a:cxn ang="0">
                <a:pos x="connsiteX6035" y="connsiteY6035"/>
              </a:cxn>
              <a:cxn ang="0">
                <a:pos x="connsiteX6036" y="connsiteY6036"/>
              </a:cxn>
              <a:cxn ang="0">
                <a:pos x="connsiteX6037" y="connsiteY6037"/>
              </a:cxn>
              <a:cxn ang="0">
                <a:pos x="connsiteX6038" y="connsiteY6038"/>
              </a:cxn>
              <a:cxn ang="0">
                <a:pos x="connsiteX6039" y="connsiteY6039"/>
              </a:cxn>
              <a:cxn ang="0">
                <a:pos x="connsiteX6040" y="connsiteY6040"/>
              </a:cxn>
              <a:cxn ang="0">
                <a:pos x="connsiteX6041" y="connsiteY6041"/>
              </a:cxn>
              <a:cxn ang="0">
                <a:pos x="connsiteX6042" y="connsiteY6042"/>
              </a:cxn>
              <a:cxn ang="0">
                <a:pos x="connsiteX6043" y="connsiteY6043"/>
              </a:cxn>
              <a:cxn ang="0">
                <a:pos x="connsiteX6044" y="connsiteY6044"/>
              </a:cxn>
              <a:cxn ang="0">
                <a:pos x="connsiteX6045" y="connsiteY6045"/>
              </a:cxn>
              <a:cxn ang="0">
                <a:pos x="connsiteX6046" y="connsiteY6046"/>
              </a:cxn>
              <a:cxn ang="0">
                <a:pos x="connsiteX6047" y="connsiteY6047"/>
              </a:cxn>
              <a:cxn ang="0">
                <a:pos x="connsiteX6048" y="connsiteY6048"/>
              </a:cxn>
              <a:cxn ang="0">
                <a:pos x="connsiteX6049" y="connsiteY6049"/>
              </a:cxn>
              <a:cxn ang="0">
                <a:pos x="connsiteX6050" y="connsiteY6050"/>
              </a:cxn>
              <a:cxn ang="0">
                <a:pos x="connsiteX6051" y="connsiteY6051"/>
              </a:cxn>
              <a:cxn ang="0">
                <a:pos x="connsiteX6052" y="connsiteY6052"/>
              </a:cxn>
              <a:cxn ang="0">
                <a:pos x="connsiteX6053" y="connsiteY6053"/>
              </a:cxn>
              <a:cxn ang="0">
                <a:pos x="connsiteX6054" y="connsiteY6054"/>
              </a:cxn>
              <a:cxn ang="0">
                <a:pos x="connsiteX6055" y="connsiteY6055"/>
              </a:cxn>
              <a:cxn ang="0">
                <a:pos x="connsiteX6056" y="connsiteY6056"/>
              </a:cxn>
              <a:cxn ang="0">
                <a:pos x="connsiteX6057" y="connsiteY6057"/>
              </a:cxn>
              <a:cxn ang="0">
                <a:pos x="connsiteX6058" y="connsiteY6058"/>
              </a:cxn>
              <a:cxn ang="0">
                <a:pos x="connsiteX6059" y="connsiteY6059"/>
              </a:cxn>
              <a:cxn ang="0">
                <a:pos x="connsiteX6060" y="connsiteY6060"/>
              </a:cxn>
              <a:cxn ang="0">
                <a:pos x="connsiteX6061" y="connsiteY6061"/>
              </a:cxn>
              <a:cxn ang="0">
                <a:pos x="connsiteX6062" y="connsiteY6062"/>
              </a:cxn>
              <a:cxn ang="0">
                <a:pos x="connsiteX6063" y="connsiteY6063"/>
              </a:cxn>
              <a:cxn ang="0">
                <a:pos x="connsiteX6064" y="connsiteY6064"/>
              </a:cxn>
              <a:cxn ang="0">
                <a:pos x="connsiteX6065" y="connsiteY6065"/>
              </a:cxn>
              <a:cxn ang="0">
                <a:pos x="connsiteX6066" y="connsiteY6066"/>
              </a:cxn>
              <a:cxn ang="0">
                <a:pos x="connsiteX6067" y="connsiteY6067"/>
              </a:cxn>
              <a:cxn ang="0">
                <a:pos x="connsiteX6068" y="connsiteY6068"/>
              </a:cxn>
              <a:cxn ang="0">
                <a:pos x="connsiteX6069" y="connsiteY6069"/>
              </a:cxn>
              <a:cxn ang="0">
                <a:pos x="connsiteX6070" y="connsiteY6070"/>
              </a:cxn>
              <a:cxn ang="0">
                <a:pos x="connsiteX6071" y="connsiteY6071"/>
              </a:cxn>
              <a:cxn ang="0">
                <a:pos x="connsiteX6072" y="connsiteY6072"/>
              </a:cxn>
              <a:cxn ang="0">
                <a:pos x="connsiteX6073" y="connsiteY6073"/>
              </a:cxn>
              <a:cxn ang="0">
                <a:pos x="connsiteX6074" y="connsiteY6074"/>
              </a:cxn>
              <a:cxn ang="0">
                <a:pos x="connsiteX6075" y="connsiteY6075"/>
              </a:cxn>
              <a:cxn ang="0">
                <a:pos x="connsiteX6076" y="connsiteY6076"/>
              </a:cxn>
              <a:cxn ang="0">
                <a:pos x="connsiteX6077" y="connsiteY6077"/>
              </a:cxn>
              <a:cxn ang="0">
                <a:pos x="connsiteX6078" y="connsiteY6078"/>
              </a:cxn>
              <a:cxn ang="0">
                <a:pos x="connsiteX6079" y="connsiteY6079"/>
              </a:cxn>
              <a:cxn ang="0">
                <a:pos x="connsiteX6080" y="connsiteY6080"/>
              </a:cxn>
              <a:cxn ang="0">
                <a:pos x="connsiteX6081" y="connsiteY6081"/>
              </a:cxn>
              <a:cxn ang="0">
                <a:pos x="connsiteX6082" y="connsiteY6082"/>
              </a:cxn>
              <a:cxn ang="0">
                <a:pos x="connsiteX6083" y="connsiteY6083"/>
              </a:cxn>
              <a:cxn ang="0">
                <a:pos x="connsiteX6084" y="connsiteY6084"/>
              </a:cxn>
              <a:cxn ang="0">
                <a:pos x="connsiteX6085" y="connsiteY6085"/>
              </a:cxn>
              <a:cxn ang="0">
                <a:pos x="connsiteX6086" y="connsiteY6086"/>
              </a:cxn>
              <a:cxn ang="0">
                <a:pos x="connsiteX6087" y="connsiteY6087"/>
              </a:cxn>
              <a:cxn ang="0">
                <a:pos x="connsiteX6088" y="connsiteY6088"/>
              </a:cxn>
              <a:cxn ang="0">
                <a:pos x="connsiteX6089" y="connsiteY6089"/>
              </a:cxn>
              <a:cxn ang="0">
                <a:pos x="connsiteX6090" y="connsiteY6090"/>
              </a:cxn>
              <a:cxn ang="0">
                <a:pos x="connsiteX6091" y="connsiteY6091"/>
              </a:cxn>
              <a:cxn ang="0">
                <a:pos x="connsiteX6092" y="connsiteY6092"/>
              </a:cxn>
              <a:cxn ang="0">
                <a:pos x="connsiteX6093" y="connsiteY6093"/>
              </a:cxn>
              <a:cxn ang="0">
                <a:pos x="connsiteX6094" y="connsiteY6094"/>
              </a:cxn>
              <a:cxn ang="0">
                <a:pos x="connsiteX6095" y="connsiteY6095"/>
              </a:cxn>
              <a:cxn ang="0">
                <a:pos x="connsiteX6096" y="connsiteY6096"/>
              </a:cxn>
              <a:cxn ang="0">
                <a:pos x="connsiteX6097" y="connsiteY6097"/>
              </a:cxn>
              <a:cxn ang="0">
                <a:pos x="connsiteX6098" y="connsiteY6098"/>
              </a:cxn>
              <a:cxn ang="0">
                <a:pos x="connsiteX6099" y="connsiteY6099"/>
              </a:cxn>
              <a:cxn ang="0">
                <a:pos x="connsiteX6100" y="connsiteY6100"/>
              </a:cxn>
              <a:cxn ang="0">
                <a:pos x="connsiteX6101" y="connsiteY6101"/>
              </a:cxn>
              <a:cxn ang="0">
                <a:pos x="connsiteX6102" y="connsiteY6102"/>
              </a:cxn>
              <a:cxn ang="0">
                <a:pos x="connsiteX6103" y="connsiteY6103"/>
              </a:cxn>
              <a:cxn ang="0">
                <a:pos x="connsiteX6104" y="connsiteY6104"/>
              </a:cxn>
              <a:cxn ang="0">
                <a:pos x="connsiteX6105" y="connsiteY6105"/>
              </a:cxn>
              <a:cxn ang="0">
                <a:pos x="connsiteX6106" y="connsiteY6106"/>
              </a:cxn>
              <a:cxn ang="0">
                <a:pos x="connsiteX6107" y="connsiteY6107"/>
              </a:cxn>
              <a:cxn ang="0">
                <a:pos x="connsiteX6108" y="connsiteY6108"/>
              </a:cxn>
              <a:cxn ang="0">
                <a:pos x="connsiteX6109" y="connsiteY6109"/>
              </a:cxn>
              <a:cxn ang="0">
                <a:pos x="connsiteX6110" y="connsiteY6110"/>
              </a:cxn>
              <a:cxn ang="0">
                <a:pos x="connsiteX6111" y="connsiteY6111"/>
              </a:cxn>
              <a:cxn ang="0">
                <a:pos x="connsiteX6112" y="connsiteY6112"/>
              </a:cxn>
              <a:cxn ang="0">
                <a:pos x="connsiteX6113" y="connsiteY6113"/>
              </a:cxn>
              <a:cxn ang="0">
                <a:pos x="connsiteX6114" y="connsiteY6114"/>
              </a:cxn>
              <a:cxn ang="0">
                <a:pos x="connsiteX6115" y="connsiteY6115"/>
              </a:cxn>
              <a:cxn ang="0">
                <a:pos x="connsiteX6116" y="connsiteY6116"/>
              </a:cxn>
              <a:cxn ang="0">
                <a:pos x="connsiteX6117" y="connsiteY6117"/>
              </a:cxn>
              <a:cxn ang="0">
                <a:pos x="connsiteX6118" y="connsiteY6118"/>
              </a:cxn>
              <a:cxn ang="0">
                <a:pos x="connsiteX6119" y="connsiteY6119"/>
              </a:cxn>
              <a:cxn ang="0">
                <a:pos x="connsiteX6120" y="connsiteY6120"/>
              </a:cxn>
              <a:cxn ang="0">
                <a:pos x="connsiteX6121" y="connsiteY6121"/>
              </a:cxn>
              <a:cxn ang="0">
                <a:pos x="connsiteX6122" y="connsiteY6122"/>
              </a:cxn>
              <a:cxn ang="0">
                <a:pos x="connsiteX6123" y="connsiteY6123"/>
              </a:cxn>
              <a:cxn ang="0">
                <a:pos x="connsiteX6124" y="connsiteY6124"/>
              </a:cxn>
              <a:cxn ang="0">
                <a:pos x="connsiteX6125" y="connsiteY6125"/>
              </a:cxn>
              <a:cxn ang="0">
                <a:pos x="connsiteX6126" y="connsiteY6126"/>
              </a:cxn>
              <a:cxn ang="0">
                <a:pos x="connsiteX6127" y="connsiteY6127"/>
              </a:cxn>
              <a:cxn ang="0">
                <a:pos x="connsiteX6128" y="connsiteY6128"/>
              </a:cxn>
              <a:cxn ang="0">
                <a:pos x="connsiteX6129" y="connsiteY6129"/>
              </a:cxn>
              <a:cxn ang="0">
                <a:pos x="connsiteX6130" y="connsiteY6130"/>
              </a:cxn>
              <a:cxn ang="0">
                <a:pos x="connsiteX6131" y="connsiteY6131"/>
              </a:cxn>
              <a:cxn ang="0">
                <a:pos x="connsiteX6132" y="connsiteY6132"/>
              </a:cxn>
              <a:cxn ang="0">
                <a:pos x="connsiteX6133" y="connsiteY6133"/>
              </a:cxn>
              <a:cxn ang="0">
                <a:pos x="connsiteX6134" y="connsiteY6134"/>
              </a:cxn>
              <a:cxn ang="0">
                <a:pos x="connsiteX6135" y="connsiteY6135"/>
              </a:cxn>
              <a:cxn ang="0">
                <a:pos x="connsiteX6136" y="connsiteY6136"/>
              </a:cxn>
              <a:cxn ang="0">
                <a:pos x="connsiteX6137" y="connsiteY6137"/>
              </a:cxn>
              <a:cxn ang="0">
                <a:pos x="connsiteX6138" y="connsiteY6138"/>
              </a:cxn>
              <a:cxn ang="0">
                <a:pos x="connsiteX6139" y="connsiteY6139"/>
              </a:cxn>
              <a:cxn ang="0">
                <a:pos x="connsiteX6140" y="connsiteY6140"/>
              </a:cxn>
              <a:cxn ang="0">
                <a:pos x="connsiteX6141" y="connsiteY6141"/>
              </a:cxn>
              <a:cxn ang="0">
                <a:pos x="connsiteX6142" y="connsiteY6142"/>
              </a:cxn>
              <a:cxn ang="0">
                <a:pos x="connsiteX6143" y="connsiteY6143"/>
              </a:cxn>
              <a:cxn ang="0">
                <a:pos x="connsiteX6144" y="connsiteY6144"/>
              </a:cxn>
              <a:cxn ang="0">
                <a:pos x="connsiteX6145" y="connsiteY6145"/>
              </a:cxn>
              <a:cxn ang="0">
                <a:pos x="connsiteX6146" y="connsiteY6146"/>
              </a:cxn>
              <a:cxn ang="0">
                <a:pos x="connsiteX6147" y="connsiteY6147"/>
              </a:cxn>
              <a:cxn ang="0">
                <a:pos x="connsiteX6148" y="connsiteY6148"/>
              </a:cxn>
              <a:cxn ang="0">
                <a:pos x="connsiteX6149" y="connsiteY6149"/>
              </a:cxn>
              <a:cxn ang="0">
                <a:pos x="connsiteX6150" y="connsiteY6150"/>
              </a:cxn>
              <a:cxn ang="0">
                <a:pos x="connsiteX6151" y="connsiteY6151"/>
              </a:cxn>
              <a:cxn ang="0">
                <a:pos x="connsiteX6152" y="connsiteY6152"/>
              </a:cxn>
              <a:cxn ang="0">
                <a:pos x="connsiteX6153" y="connsiteY6153"/>
              </a:cxn>
              <a:cxn ang="0">
                <a:pos x="connsiteX6154" y="connsiteY6154"/>
              </a:cxn>
              <a:cxn ang="0">
                <a:pos x="connsiteX6155" y="connsiteY6155"/>
              </a:cxn>
              <a:cxn ang="0">
                <a:pos x="connsiteX6156" y="connsiteY6156"/>
              </a:cxn>
              <a:cxn ang="0">
                <a:pos x="connsiteX6157" y="connsiteY6157"/>
              </a:cxn>
              <a:cxn ang="0">
                <a:pos x="connsiteX6158" y="connsiteY6158"/>
              </a:cxn>
              <a:cxn ang="0">
                <a:pos x="connsiteX6159" y="connsiteY6159"/>
              </a:cxn>
              <a:cxn ang="0">
                <a:pos x="connsiteX6160" y="connsiteY6160"/>
              </a:cxn>
              <a:cxn ang="0">
                <a:pos x="connsiteX6161" y="connsiteY6161"/>
              </a:cxn>
              <a:cxn ang="0">
                <a:pos x="connsiteX6162" y="connsiteY6162"/>
              </a:cxn>
              <a:cxn ang="0">
                <a:pos x="connsiteX6163" y="connsiteY6163"/>
              </a:cxn>
              <a:cxn ang="0">
                <a:pos x="connsiteX6164" y="connsiteY6164"/>
              </a:cxn>
              <a:cxn ang="0">
                <a:pos x="connsiteX6165" y="connsiteY6165"/>
              </a:cxn>
              <a:cxn ang="0">
                <a:pos x="connsiteX6166" y="connsiteY6166"/>
              </a:cxn>
              <a:cxn ang="0">
                <a:pos x="connsiteX6167" y="connsiteY6167"/>
              </a:cxn>
              <a:cxn ang="0">
                <a:pos x="connsiteX6168" y="connsiteY6168"/>
              </a:cxn>
              <a:cxn ang="0">
                <a:pos x="connsiteX6169" y="connsiteY6169"/>
              </a:cxn>
              <a:cxn ang="0">
                <a:pos x="connsiteX6170" y="connsiteY6170"/>
              </a:cxn>
              <a:cxn ang="0">
                <a:pos x="connsiteX6171" y="connsiteY6171"/>
              </a:cxn>
              <a:cxn ang="0">
                <a:pos x="connsiteX6172" y="connsiteY6172"/>
              </a:cxn>
              <a:cxn ang="0">
                <a:pos x="connsiteX6173" y="connsiteY6173"/>
              </a:cxn>
              <a:cxn ang="0">
                <a:pos x="connsiteX6174" y="connsiteY6174"/>
              </a:cxn>
              <a:cxn ang="0">
                <a:pos x="connsiteX6175" y="connsiteY6175"/>
              </a:cxn>
              <a:cxn ang="0">
                <a:pos x="connsiteX6176" y="connsiteY6176"/>
              </a:cxn>
              <a:cxn ang="0">
                <a:pos x="connsiteX6177" y="connsiteY6177"/>
              </a:cxn>
              <a:cxn ang="0">
                <a:pos x="connsiteX6178" y="connsiteY6178"/>
              </a:cxn>
              <a:cxn ang="0">
                <a:pos x="connsiteX6179" y="connsiteY6179"/>
              </a:cxn>
              <a:cxn ang="0">
                <a:pos x="connsiteX6180" y="connsiteY6180"/>
              </a:cxn>
              <a:cxn ang="0">
                <a:pos x="connsiteX6181" y="connsiteY6181"/>
              </a:cxn>
              <a:cxn ang="0">
                <a:pos x="connsiteX6182" y="connsiteY6182"/>
              </a:cxn>
              <a:cxn ang="0">
                <a:pos x="connsiteX6183" y="connsiteY6183"/>
              </a:cxn>
              <a:cxn ang="0">
                <a:pos x="connsiteX6184" y="connsiteY6184"/>
              </a:cxn>
              <a:cxn ang="0">
                <a:pos x="connsiteX6185" y="connsiteY6185"/>
              </a:cxn>
              <a:cxn ang="0">
                <a:pos x="connsiteX6186" y="connsiteY6186"/>
              </a:cxn>
              <a:cxn ang="0">
                <a:pos x="connsiteX6187" y="connsiteY6187"/>
              </a:cxn>
              <a:cxn ang="0">
                <a:pos x="connsiteX6188" y="connsiteY6188"/>
              </a:cxn>
              <a:cxn ang="0">
                <a:pos x="connsiteX6189" y="connsiteY6189"/>
              </a:cxn>
              <a:cxn ang="0">
                <a:pos x="connsiteX6190" y="connsiteY6190"/>
              </a:cxn>
              <a:cxn ang="0">
                <a:pos x="connsiteX6191" y="connsiteY6191"/>
              </a:cxn>
              <a:cxn ang="0">
                <a:pos x="connsiteX6192" y="connsiteY6192"/>
              </a:cxn>
              <a:cxn ang="0">
                <a:pos x="connsiteX6193" y="connsiteY6193"/>
              </a:cxn>
              <a:cxn ang="0">
                <a:pos x="connsiteX6194" y="connsiteY6194"/>
              </a:cxn>
              <a:cxn ang="0">
                <a:pos x="connsiteX6195" y="connsiteY6195"/>
              </a:cxn>
              <a:cxn ang="0">
                <a:pos x="connsiteX6196" y="connsiteY6196"/>
              </a:cxn>
              <a:cxn ang="0">
                <a:pos x="connsiteX6197" y="connsiteY6197"/>
              </a:cxn>
              <a:cxn ang="0">
                <a:pos x="connsiteX6198" y="connsiteY6198"/>
              </a:cxn>
              <a:cxn ang="0">
                <a:pos x="connsiteX6199" y="connsiteY6199"/>
              </a:cxn>
              <a:cxn ang="0">
                <a:pos x="connsiteX6200" y="connsiteY6200"/>
              </a:cxn>
              <a:cxn ang="0">
                <a:pos x="connsiteX6201" y="connsiteY6201"/>
              </a:cxn>
              <a:cxn ang="0">
                <a:pos x="connsiteX6202" y="connsiteY6202"/>
              </a:cxn>
              <a:cxn ang="0">
                <a:pos x="connsiteX6203" y="connsiteY6203"/>
              </a:cxn>
              <a:cxn ang="0">
                <a:pos x="connsiteX6204" y="connsiteY6204"/>
              </a:cxn>
              <a:cxn ang="0">
                <a:pos x="connsiteX6205" y="connsiteY6205"/>
              </a:cxn>
              <a:cxn ang="0">
                <a:pos x="connsiteX6206" y="connsiteY6206"/>
              </a:cxn>
              <a:cxn ang="0">
                <a:pos x="connsiteX6207" y="connsiteY6207"/>
              </a:cxn>
              <a:cxn ang="0">
                <a:pos x="connsiteX6208" y="connsiteY6208"/>
              </a:cxn>
              <a:cxn ang="0">
                <a:pos x="connsiteX6209" y="connsiteY6209"/>
              </a:cxn>
              <a:cxn ang="0">
                <a:pos x="connsiteX6210" y="connsiteY6210"/>
              </a:cxn>
              <a:cxn ang="0">
                <a:pos x="connsiteX6211" y="connsiteY6211"/>
              </a:cxn>
              <a:cxn ang="0">
                <a:pos x="connsiteX6212" y="connsiteY6212"/>
              </a:cxn>
              <a:cxn ang="0">
                <a:pos x="connsiteX6213" y="connsiteY6213"/>
              </a:cxn>
              <a:cxn ang="0">
                <a:pos x="connsiteX6214" y="connsiteY6214"/>
              </a:cxn>
              <a:cxn ang="0">
                <a:pos x="connsiteX6215" y="connsiteY6215"/>
              </a:cxn>
              <a:cxn ang="0">
                <a:pos x="connsiteX6216" y="connsiteY6216"/>
              </a:cxn>
              <a:cxn ang="0">
                <a:pos x="connsiteX6217" y="connsiteY6217"/>
              </a:cxn>
              <a:cxn ang="0">
                <a:pos x="connsiteX6218" y="connsiteY6218"/>
              </a:cxn>
              <a:cxn ang="0">
                <a:pos x="connsiteX6219" y="connsiteY6219"/>
              </a:cxn>
              <a:cxn ang="0">
                <a:pos x="connsiteX6220" y="connsiteY6220"/>
              </a:cxn>
              <a:cxn ang="0">
                <a:pos x="connsiteX6221" y="connsiteY6221"/>
              </a:cxn>
              <a:cxn ang="0">
                <a:pos x="connsiteX6222" y="connsiteY6222"/>
              </a:cxn>
              <a:cxn ang="0">
                <a:pos x="connsiteX6223" y="connsiteY6223"/>
              </a:cxn>
              <a:cxn ang="0">
                <a:pos x="connsiteX6224" y="connsiteY6224"/>
              </a:cxn>
              <a:cxn ang="0">
                <a:pos x="connsiteX6225" y="connsiteY6225"/>
              </a:cxn>
              <a:cxn ang="0">
                <a:pos x="connsiteX6226" y="connsiteY6226"/>
              </a:cxn>
              <a:cxn ang="0">
                <a:pos x="connsiteX6227" y="connsiteY6227"/>
              </a:cxn>
              <a:cxn ang="0">
                <a:pos x="connsiteX6228" y="connsiteY6228"/>
              </a:cxn>
              <a:cxn ang="0">
                <a:pos x="connsiteX6229" y="connsiteY6229"/>
              </a:cxn>
              <a:cxn ang="0">
                <a:pos x="connsiteX6230" y="connsiteY6230"/>
              </a:cxn>
              <a:cxn ang="0">
                <a:pos x="connsiteX6231" y="connsiteY6231"/>
              </a:cxn>
              <a:cxn ang="0">
                <a:pos x="connsiteX6232" y="connsiteY6232"/>
              </a:cxn>
              <a:cxn ang="0">
                <a:pos x="connsiteX6233" y="connsiteY6233"/>
              </a:cxn>
              <a:cxn ang="0">
                <a:pos x="connsiteX6234" y="connsiteY6234"/>
              </a:cxn>
              <a:cxn ang="0">
                <a:pos x="connsiteX6235" y="connsiteY6235"/>
              </a:cxn>
              <a:cxn ang="0">
                <a:pos x="connsiteX6236" y="connsiteY6236"/>
              </a:cxn>
              <a:cxn ang="0">
                <a:pos x="connsiteX6237" y="connsiteY6237"/>
              </a:cxn>
              <a:cxn ang="0">
                <a:pos x="connsiteX6238" y="connsiteY6238"/>
              </a:cxn>
              <a:cxn ang="0">
                <a:pos x="connsiteX6239" y="connsiteY6239"/>
              </a:cxn>
              <a:cxn ang="0">
                <a:pos x="connsiteX6240" y="connsiteY6240"/>
              </a:cxn>
              <a:cxn ang="0">
                <a:pos x="connsiteX6241" y="connsiteY6241"/>
              </a:cxn>
              <a:cxn ang="0">
                <a:pos x="connsiteX6242" y="connsiteY6242"/>
              </a:cxn>
              <a:cxn ang="0">
                <a:pos x="connsiteX6243" y="connsiteY6243"/>
              </a:cxn>
              <a:cxn ang="0">
                <a:pos x="connsiteX6244" y="connsiteY6244"/>
              </a:cxn>
              <a:cxn ang="0">
                <a:pos x="connsiteX6245" y="connsiteY6245"/>
              </a:cxn>
              <a:cxn ang="0">
                <a:pos x="connsiteX6246" y="connsiteY6246"/>
              </a:cxn>
              <a:cxn ang="0">
                <a:pos x="connsiteX6247" y="connsiteY6247"/>
              </a:cxn>
              <a:cxn ang="0">
                <a:pos x="connsiteX6248" y="connsiteY6248"/>
              </a:cxn>
              <a:cxn ang="0">
                <a:pos x="connsiteX6249" y="connsiteY6249"/>
              </a:cxn>
              <a:cxn ang="0">
                <a:pos x="connsiteX6250" y="connsiteY6250"/>
              </a:cxn>
              <a:cxn ang="0">
                <a:pos x="connsiteX6251" y="connsiteY6251"/>
              </a:cxn>
              <a:cxn ang="0">
                <a:pos x="connsiteX6252" y="connsiteY6252"/>
              </a:cxn>
              <a:cxn ang="0">
                <a:pos x="connsiteX6253" y="connsiteY6253"/>
              </a:cxn>
              <a:cxn ang="0">
                <a:pos x="connsiteX6254" y="connsiteY6254"/>
              </a:cxn>
              <a:cxn ang="0">
                <a:pos x="connsiteX6255" y="connsiteY6255"/>
              </a:cxn>
              <a:cxn ang="0">
                <a:pos x="connsiteX6256" y="connsiteY6256"/>
              </a:cxn>
              <a:cxn ang="0">
                <a:pos x="connsiteX6257" y="connsiteY6257"/>
              </a:cxn>
              <a:cxn ang="0">
                <a:pos x="connsiteX6258" y="connsiteY6258"/>
              </a:cxn>
              <a:cxn ang="0">
                <a:pos x="connsiteX6259" y="connsiteY6259"/>
              </a:cxn>
              <a:cxn ang="0">
                <a:pos x="connsiteX6260" y="connsiteY6260"/>
              </a:cxn>
              <a:cxn ang="0">
                <a:pos x="connsiteX6261" y="connsiteY6261"/>
              </a:cxn>
              <a:cxn ang="0">
                <a:pos x="connsiteX6262" y="connsiteY6262"/>
              </a:cxn>
              <a:cxn ang="0">
                <a:pos x="connsiteX6263" y="connsiteY6263"/>
              </a:cxn>
              <a:cxn ang="0">
                <a:pos x="connsiteX6264" y="connsiteY6264"/>
              </a:cxn>
              <a:cxn ang="0">
                <a:pos x="connsiteX6265" y="connsiteY6265"/>
              </a:cxn>
              <a:cxn ang="0">
                <a:pos x="connsiteX6266" y="connsiteY6266"/>
              </a:cxn>
              <a:cxn ang="0">
                <a:pos x="connsiteX6267" y="connsiteY6267"/>
              </a:cxn>
              <a:cxn ang="0">
                <a:pos x="connsiteX6268" y="connsiteY6268"/>
              </a:cxn>
              <a:cxn ang="0">
                <a:pos x="connsiteX6269" y="connsiteY6269"/>
              </a:cxn>
              <a:cxn ang="0">
                <a:pos x="connsiteX6270" y="connsiteY6270"/>
              </a:cxn>
              <a:cxn ang="0">
                <a:pos x="connsiteX6271" y="connsiteY6271"/>
              </a:cxn>
              <a:cxn ang="0">
                <a:pos x="connsiteX6272" y="connsiteY6272"/>
              </a:cxn>
              <a:cxn ang="0">
                <a:pos x="connsiteX6273" y="connsiteY6273"/>
              </a:cxn>
              <a:cxn ang="0">
                <a:pos x="connsiteX6274" y="connsiteY6274"/>
              </a:cxn>
              <a:cxn ang="0">
                <a:pos x="connsiteX6275" y="connsiteY6275"/>
              </a:cxn>
              <a:cxn ang="0">
                <a:pos x="connsiteX6276" y="connsiteY6276"/>
              </a:cxn>
              <a:cxn ang="0">
                <a:pos x="connsiteX6277" y="connsiteY6277"/>
              </a:cxn>
              <a:cxn ang="0">
                <a:pos x="connsiteX6278" y="connsiteY6278"/>
              </a:cxn>
              <a:cxn ang="0">
                <a:pos x="connsiteX6279" y="connsiteY6279"/>
              </a:cxn>
              <a:cxn ang="0">
                <a:pos x="connsiteX6280" y="connsiteY6280"/>
              </a:cxn>
              <a:cxn ang="0">
                <a:pos x="connsiteX6281" y="connsiteY6281"/>
              </a:cxn>
              <a:cxn ang="0">
                <a:pos x="connsiteX6282" y="connsiteY6282"/>
              </a:cxn>
              <a:cxn ang="0">
                <a:pos x="connsiteX6283" y="connsiteY6283"/>
              </a:cxn>
              <a:cxn ang="0">
                <a:pos x="connsiteX6284" y="connsiteY6284"/>
              </a:cxn>
              <a:cxn ang="0">
                <a:pos x="connsiteX6285" y="connsiteY6285"/>
              </a:cxn>
              <a:cxn ang="0">
                <a:pos x="connsiteX6286" y="connsiteY6286"/>
              </a:cxn>
              <a:cxn ang="0">
                <a:pos x="connsiteX6287" y="connsiteY6287"/>
              </a:cxn>
              <a:cxn ang="0">
                <a:pos x="connsiteX6288" y="connsiteY6288"/>
              </a:cxn>
              <a:cxn ang="0">
                <a:pos x="connsiteX6289" y="connsiteY6289"/>
              </a:cxn>
              <a:cxn ang="0">
                <a:pos x="connsiteX6290" y="connsiteY6290"/>
              </a:cxn>
              <a:cxn ang="0">
                <a:pos x="connsiteX6291" y="connsiteY6291"/>
              </a:cxn>
              <a:cxn ang="0">
                <a:pos x="connsiteX6292" y="connsiteY6292"/>
              </a:cxn>
              <a:cxn ang="0">
                <a:pos x="connsiteX6293" y="connsiteY6293"/>
              </a:cxn>
              <a:cxn ang="0">
                <a:pos x="connsiteX6294" y="connsiteY6294"/>
              </a:cxn>
              <a:cxn ang="0">
                <a:pos x="connsiteX6295" y="connsiteY6295"/>
              </a:cxn>
              <a:cxn ang="0">
                <a:pos x="connsiteX6296" y="connsiteY6296"/>
              </a:cxn>
              <a:cxn ang="0">
                <a:pos x="connsiteX6297" y="connsiteY6297"/>
              </a:cxn>
              <a:cxn ang="0">
                <a:pos x="connsiteX6298" y="connsiteY6298"/>
              </a:cxn>
              <a:cxn ang="0">
                <a:pos x="connsiteX6299" y="connsiteY6299"/>
              </a:cxn>
              <a:cxn ang="0">
                <a:pos x="connsiteX6300" y="connsiteY6300"/>
              </a:cxn>
              <a:cxn ang="0">
                <a:pos x="connsiteX6301" y="connsiteY6301"/>
              </a:cxn>
              <a:cxn ang="0">
                <a:pos x="connsiteX6302" y="connsiteY6302"/>
              </a:cxn>
              <a:cxn ang="0">
                <a:pos x="connsiteX6303" y="connsiteY6303"/>
              </a:cxn>
              <a:cxn ang="0">
                <a:pos x="connsiteX6304" y="connsiteY6304"/>
              </a:cxn>
              <a:cxn ang="0">
                <a:pos x="connsiteX6305" y="connsiteY6305"/>
              </a:cxn>
              <a:cxn ang="0">
                <a:pos x="connsiteX6306" y="connsiteY6306"/>
              </a:cxn>
              <a:cxn ang="0">
                <a:pos x="connsiteX6307" y="connsiteY6307"/>
              </a:cxn>
              <a:cxn ang="0">
                <a:pos x="connsiteX6308" y="connsiteY6308"/>
              </a:cxn>
              <a:cxn ang="0">
                <a:pos x="connsiteX6309" y="connsiteY6309"/>
              </a:cxn>
              <a:cxn ang="0">
                <a:pos x="connsiteX6310" y="connsiteY6310"/>
              </a:cxn>
              <a:cxn ang="0">
                <a:pos x="connsiteX6311" y="connsiteY6311"/>
              </a:cxn>
              <a:cxn ang="0">
                <a:pos x="connsiteX6312" y="connsiteY6312"/>
              </a:cxn>
              <a:cxn ang="0">
                <a:pos x="connsiteX6313" y="connsiteY6313"/>
              </a:cxn>
              <a:cxn ang="0">
                <a:pos x="connsiteX6314" y="connsiteY6314"/>
              </a:cxn>
              <a:cxn ang="0">
                <a:pos x="connsiteX6315" y="connsiteY6315"/>
              </a:cxn>
              <a:cxn ang="0">
                <a:pos x="connsiteX6316" y="connsiteY6316"/>
              </a:cxn>
              <a:cxn ang="0">
                <a:pos x="connsiteX6317" y="connsiteY6317"/>
              </a:cxn>
              <a:cxn ang="0">
                <a:pos x="connsiteX6318" y="connsiteY6318"/>
              </a:cxn>
              <a:cxn ang="0">
                <a:pos x="connsiteX6319" y="connsiteY6319"/>
              </a:cxn>
              <a:cxn ang="0">
                <a:pos x="connsiteX6320" y="connsiteY6320"/>
              </a:cxn>
              <a:cxn ang="0">
                <a:pos x="connsiteX6321" y="connsiteY6321"/>
              </a:cxn>
              <a:cxn ang="0">
                <a:pos x="connsiteX6322" y="connsiteY6322"/>
              </a:cxn>
              <a:cxn ang="0">
                <a:pos x="connsiteX6323" y="connsiteY6323"/>
              </a:cxn>
              <a:cxn ang="0">
                <a:pos x="connsiteX6324" y="connsiteY6324"/>
              </a:cxn>
              <a:cxn ang="0">
                <a:pos x="connsiteX6325" y="connsiteY6325"/>
              </a:cxn>
              <a:cxn ang="0">
                <a:pos x="connsiteX6326" y="connsiteY6326"/>
              </a:cxn>
              <a:cxn ang="0">
                <a:pos x="connsiteX6327" y="connsiteY6327"/>
              </a:cxn>
              <a:cxn ang="0">
                <a:pos x="connsiteX6328" y="connsiteY6328"/>
              </a:cxn>
              <a:cxn ang="0">
                <a:pos x="connsiteX6329" y="connsiteY6329"/>
              </a:cxn>
              <a:cxn ang="0">
                <a:pos x="connsiteX6330" y="connsiteY6330"/>
              </a:cxn>
              <a:cxn ang="0">
                <a:pos x="connsiteX6331" y="connsiteY6331"/>
              </a:cxn>
              <a:cxn ang="0">
                <a:pos x="connsiteX6332" y="connsiteY6332"/>
              </a:cxn>
              <a:cxn ang="0">
                <a:pos x="connsiteX6333" y="connsiteY6333"/>
              </a:cxn>
              <a:cxn ang="0">
                <a:pos x="connsiteX6334" y="connsiteY6334"/>
              </a:cxn>
              <a:cxn ang="0">
                <a:pos x="connsiteX6335" y="connsiteY6335"/>
              </a:cxn>
              <a:cxn ang="0">
                <a:pos x="connsiteX6336" y="connsiteY6336"/>
              </a:cxn>
              <a:cxn ang="0">
                <a:pos x="connsiteX6337" y="connsiteY6337"/>
              </a:cxn>
              <a:cxn ang="0">
                <a:pos x="connsiteX6338" y="connsiteY6338"/>
              </a:cxn>
              <a:cxn ang="0">
                <a:pos x="connsiteX6339" y="connsiteY6339"/>
              </a:cxn>
              <a:cxn ang="0">
                <a:pos x="connsiteX6340" y="connsiteY6340"/>
              </a:cxn>
              <a:cxn ang="0">
                <a:pos x="connsiteX6341" y="connsiteY6341"/>
              </a:cxn>
              <a:cxn ang="0">
                <a:pos x="connsiteX6342" y="connsiteY6342"/>
              </a:cxn>
              <a:cxn ang="0">
                <a:pos x="connsiteX6343" y="connsiteY6343"/>
              </a:cxn>
              <a:cxn ang="0">
                <a:pos x="connsiteX6344" y="connsiteY6344"/>
              </a:cxn>
              <a:cxn ang="0">
                <a:pos x="connsiteX6345" y="connsiteY6345"/>
              </a:cxn>
              <a:cxn ang="0">
                <a:pos x="connsiteX6346" y="connsiteY6346"/>
              </a:cxn>
              <a:cxn ang="0">
                <a:pos x="connsiteX6347" y="connsiteY6347"/>
              </a:cxn>
              <a:cxn ang="0">
                <a:pos x="connsiteX6348" y="connsiteY6348"/>
              </a:cxn>
              <a:cxn ang="0">
                <a:pos x="connsiteX6349" y="connsiteY6349"/>
              </a:cxn>
              <a:cxn ang="0">
                <a:pos x="connsiteX6350" y="connsiteY6350"/>
              </a:cxn>
              <a:cxn ang="0">
                <a:pos x="connsiteX6351" y="connsiteY6351"/>
              </a:cxn>
              <a:cxn ang="0">
                <a:pos x="connsiteX6352" y="connsiteY6352"/>
              </a:cxn>
              <a:cxn ang="0">
                <a:pos x="connsiteX6353" y="connsiteY6353"/>
              </a:cxn>
              <a:cxn ang="0">
                <a:pos x="connsiteX6354" y="connsiteY6354"/>
              </a:cxn>
              <a:cxn ang="0">
                <a:pos x="connsiteX6355" y="connsiteY6355"/>
              </a:cxn>
              <a:cxn ang="0">
                <a:pos x="connsiteX6356" y="connsiteY6356"/>
              </a:cxn>
              <a:cxn ang="0">
                <a:pos x="connsiteX6357" y="connsiteY6357"/>
              </a:cxn>
              <a:cxn ang="0">
                <a:pos x="connsiteX6358" y="connsiteY6358"/>
              </a:cxn>
              <a:cxn ang="0">
                <a:pos x="connsiteX6359" y="connsiteY6359"/>
              </a:cxn>
              <a:cxn ang="0">
                <a:pos x="connsiteX6360" y="connsiteY6360"/>
              </a:cxn>
              <a:cxn ang="0">
                <a:pos x="connsiteX6361" y="connsiteY6361"/>
              </a:cxn>
              <a:cxn ang="0">
                <a:pos x="connsiteX6362" y="connsiteY6362"/>
              </a:cxn>
              <a:cxn ang="0">
                <a:pos x="connsiteX6363" y="connsiteY6363"/>
              </a:cxn>
              <a:cxn ang="0">
                <a:pos x="connsiteX6364" y="connsiteY6364"/>
              </a:cxn>
              <a:cxn ang="0">
                <a:pos x="connsiteX6365" y="connsiteY6365"/>
              </a:cxn>
              <a:cxn ang="0">
                <a:pos x="connsiteX6366" y="connsiteY6366"/>
              </a:cxn>
              <a:cxn ang="0">
                <a:pos x="connsiteX6367" y="connsiteY6367"/>
              </a:cxn>
              <a:cxn ang="0">
                <a:pos x="connsiteX6368" y="connsiteY6368"/>
              </a:cxn>
              <a:cxn ang="0">
                <a:pos x="connsiteX6369" y="connsiteY6369"/>
              </a:cxn>
              <a:cxn ang="0">
                <a:pos x="connsiteX6370" y="connsiteY6370"/>
              </a:cxn>
              <a:cxn ang="0">
                <a:pos x="connsiteX6371" y="connsiteY6371"/>
              </a:cxn>
              <a:cxn ang="0">
                <a:pos x="connsiteX6372" y="connsiteY6372"/>
              </a:cxn>
              <a:cxn ang="0">
                <a:pos x="connsiteX6373" y="connsiteY6373"/>
              </a:cxn>
              <a:cxn ang="0">
                <a:pos x="connsiteX6374" y="connsiteY6374"/>
              </a:cxn>
              <a:cxn ang="0">
                <a:pos x="connsiteX6375" y="connsiteY6375"/>
              </a:cxn>
              <a:cxn ang="0">
                <a:pos x="connsiteX6376" y="connsiteY6376"/>
              </a:cxn>
              <a:cxn ang="0">
                <a:pos x="connsiteX6377" y="connsiteY6377"/>
              </a:cxn>
              <a:cxn ang="0">
                <a:pos x="connsiteX6378" y="connsiteY6378"/>
              </a:cxn>
              <a:cxn ang="0">
                <a:pos x="connsiteX6379" y="connsiteY6379"/>
              </a:cxn>
              <a:cxn ang="0">
                <a:pos x="connsiteX6380" y="connsiteY6380"/>
              </a:cxn>
              <a:cxn ang="0">
                <a:pos x="connsiteX6381" y="connsiteY6381"/>
              </a:cxn>
              <a:cxn ang="0">
                <a:pos x="connsiteX6382" y="connsiteY6382"/>
              </a:cxn>
              <a:cxn ang="0">
                <a:pos x="connsiteX6383" y="connsiteY6383"/>
              </a:cxn>
              <a:cxn ang="0">
                <a:pos x="connsiteX6384" y="connsiteY6384"/>
              </a:cxn>
              <a:cxn ang="0">
                <a:pos x="connsiteX6385" y="connsiteY6385"/>
              </a:cxn>
              <a:cxn ang="0">
                <a:pos x="connsiteX6386" y="connsiteY6386"/>
              </a:cxn>
              <a:cxn ang="0">
                <a:pos x="connsiteX6387" y="connsiteY6387"/>
              </a:cxn>
              <a:cxn ang="0">
                <a:pos x="connsiteX6388" y="connsiteY6388"/>
              </a:cxn>
              <a:cxn ang="0">
                <a:pos x="connsiteX6389" y="connsiteY6389"/>
              </a:cxn>
              <a:cxn ang="0">
                <a:pos x="connsiteX6390" y="connsiteY6390"/>
              </a:cxn>
              <a:cxn ang="0">
                <a:pos x="connsiteX6391" y="connsiteY6391"/>
              </a:cxn>
              <a:cxn ang="0">
                <a:pos x="connsiteX6392" y="connsiteY6392"/>
              </a:cxn>
              <a:cxn ang="0">
                <a:pos x="connsiteX6393" y="connsiteY6393"/>
              </a:cxn>
              <a:cxn ang="0">
                <a:pos x="connsiteX6394" y="connsiteY6394"/>
              </a:cxn>
              <a:cxn ang="0">
                <a:pos x="connsiteX6395" y="connsiteY6395"/>
              </a:cxn>
              <a:cxn ang="0">
                <a:pos x="connsiteX6396" y="connsiteY6396"/>
              </a:cxn>
              <a:cxn ang="0">
                <a:pos x="connsiteX6397" y="connsiteY6397"/>
              </a:cxn>
              <a:cxn ang="0">
                <a:pos x="connsiteX6398" y="connsiteY6398"/>
              </a:cxn>
              <a:cxn ang="0">
                <a:pos x="connsiteX6399" y="connsiteY6399"/>
              </a:cxn>
              <a:cxn ang="0">
                <a:pos x="connsiteX6400" y="connsiteY6400"/>
              </a:cxn>
              <a:cxn ang="0">
                <a:pos x="connsiteX6401" y="connsiteY6401"/>
              </a:cxn>
              <a:cxn ang="0">
                <a:pos x="connsiteX6402" y="connsiteY6402"/>
              </a:cxn>
              <a:cxn ang="0">
                <a:pos x="connsiteX6403" y="connsiteY6403"/>
              </a:cxn>
              <a:cxn ang="0">
                <a:pos x="connsiteX6404" y="connsiteY6404"/>
              </a:cxn>
              <a:cxn ang="0">
                <a:pos x="connsiteX6405" y="connsiteY6405"/>
              </a:cxn>
              <a:cxn ang="0">
                <a:pos x="connsiteX6406" y="connsiteY6406"/>
              </a:cxn>
              <a:cxn ang="0">
                <a:pos x="connsiteX6407" y="connsiteY6407"/>
              </a:cxn>
              <a:cxn ang="0">
                <a:pos x="connsiteX6408" y="connsiteY6408"/>
              </a:cxn>
              <a:cxn ang="0">
                <a:pos x="connsiteX6409" y="connsiteY6409"/>
              </a:cxn>
              <a:cxn ang="0">
                <a:pos x="connsiteX6410" y="connsiteY6410"/>
              </a:cxn>
              <a:cxn ang="0">
                <a:pos x="connsiteX6411" y="connsiteY6411"/>
              </a:cxn>
              <a:cxn ang="0">
                <a:pos x="connsiteX6412" y="connsiteY6412"/>
              </a:cxn>
              <a:cxn ang="0">
                <a:pos x="connsiteX6413" y="connsiteY6413"/>
              </a:cxn>
              <a:cxn ang="0">
                <a:pos x="connsiteX6414" y="connsiteY6414"/>
              </a:cxn>
              <a:cxn ang="0">
                <a:pos x="connsiteX6415" y="connsiteY6415"/>
              </a:cxn>
              <a:cxn ang="0">
                <a:pos x="connsiteX6416" y="connsiteY6416"/>
              </a:cxn>
              <a:cxn ang="0">
                <a:pos x="connsiteX6417" y="connsiteY6417"/>
              </a:cxn>
              <a:cxn ang="0">
                <a:pos x="connsiteX6418" y="connsiteY6418"/>
              </a:cxn>
              <a:cxn ang="0">
                <a:pos x="connsiteX6419" y="connsiteY6419"/>
              </a:cxn>
              <a:cxn ang="0">
                <a:pos x="connsiteX6420" y="connsiteY6420"/>
              </a:cxn>
              <a:cxn ang="0">
                <a:pos x="connsiteX6421" y="connsiteY6421"/>
              </a:cxn>
              <a:cxn ang="0">
                <a:pos x="connsiteX6422" y="connsiteY6422"/>
              </a:cxn>
              <a:cxn ang="0">
                <a:pos x="connsiteX6423" y="connsiteY6423"/>
              </a:cxn>
              <a:cxn ang="0">
                <a:pos x="connsiteX6424" y="connsiteY6424"/>
              </a:cxn>
              <a:cxn ang="0">
                <a:pos x="connsiteX6425" y="connsiteY6425"/>
              </a:cxn>
              <a:cxn ang="0">
                <a:pos x="connsiteX6426" y="connsiteY6426"/>
              </a:cxn>
              <a:cxn ang="0">
                <a:pos x="connsiteX6427" y="connsiteY6427"/>
              </a:cxn>
              <a:cxn ang="0">
                <a:pos x="connsiteX6428" y="connsiteY6428"/>
              </a:cxn>
              <a:cxn ang="0">
                <a:pos x="connsiteX6429" y="connsiteY6429"/>
              </a:cxn>
              <a:cxn ang="0">
                <a:pos x="connsiteX6430" y="connsiteY6430"/>
              </a:cxn>
              <a:cxn ang="0">
                <a:pos x="connsiteX6431" y="connsiteY6431"/>
              </a:cxn>
              <a:cxn ang="0">
                <a:pos x="connsiteX6432" y="connsiteY6432"/>
              </a:cxn>
              <a:cxn ang="0">
                <a:pos x="connsiteX6433" y="connsiteY6433"/>
              </a:cxn>
              <a:cxn ang="0">
                <a:pos x="connsiteX6434" y="connsiteY6434"/>
              </a:cxn>
              <a:cxn ang="0">
                <a:pos x="connsiteX6435" y="connsiteY6435"/>
              </a:cxn>
              <a:cxn ang="0">
                <a:pos x="connsiteX6436" y="connsiteY6436"/>
              </a:cxn>
              <a:cxn ang="0">
                <a:pos x="connsiteX6437" y="connsiteY6437"/>
              </a:cxn>
              <a:cxn ang="0">
                <a:pos x="connsiteX6438" y="connsiteY6438"/>
              </a:cxn>
              <a:cxn ang="0">
                <a:pos x="connsiteX6439" y="connsiteY6439"/>
              </a:cxn>
              <a:cxn ang="0">
                <a:pos x="connsiteX6440" y="connsiteY6440"/>
              </a:cxn>
              <a:cxn ang="0">
                <a:pos x="connsiteX6441" y="connsiteY6441"/>
              </a:cxn>
              <a:cxn ang="0">
                <a:pos x="connsiteX6442" y="connsiteY6442"/>
              </a:cxn>
              <a:cxn ang="0">
                <a:pos x="connsiteX6443" y="connsiteY6443"/>
              </a:cxn>
              <a:cxn ang="0">
                <a:pos x="connsiteX6444" y="connsiteY6444"/>
              </a:cxn>
              <a:cxn ang="0">
                <a:pos x="connsiteX6445" y="connsiteY6445"/>
              </a:cxn>
              <a:cxn ang="0">
                <a:pos x="connsiteX6446" y="connsiteY6446"/>
              </a:cxn>
              <a:cxn ang="0">
                <a:pos x="connsiteX6447" y="connsiteY6447"/>
              </a:cxn>
              <a:cxn ang="0">
                <a:pos x="connsiteX6448" y="connsiteY6448"/>
              </a:cxn>
              <a:cxn ang="0">
                <a:pos x="connsiteX6449" y="connsiteY6449"/>
              </a:cxn>
              <a:cxn ang="0">
                <a:pos x="connsiteX6450" y="connsiteY6450"/>
              </a:cxn>
              <a:cxn ang="0">
                <a:pos x="connsiteX6451" y="connsiteY6451"/>
              </a:cxn>
              <a:cxn ang="0">
                <a:pos x="connsiteX6452" y="connsiteY6452"/>
              </a:cxn>
              <a:cxn ang="0">
                <a:pos x="connsiteX6453" y="connsiteY6453"/>
              </a:cxn>
              <a:cxn ang="0">
                <a:pos x="connsiteX6454" y="connsiteY6454"/>
              </a:cxn>
              <a:cxn ang="0">
                <a:pos x="connsiteX6455" y="connsiteY6455"/>
              </a:cxn>
              <a:cxn ang="0">
                <a:pos x="connsiteX6456" y="connsiteY6456"/>
              </a:cxn>
              <a:cxn ang="0">
                <a:pos x="connsiteX6457" y="connsiteY6457"/>
              </a:cxn>
              <a:cxn ang="0">
                <a:pos x="connsiteX6458" y="connsiteY6458"/>
              </a:cxn>
              <a:cxn ang="0">
                <a:pos x="connsiteX6459" y="connsiteY6459"/>
              </a:cxn>
              <a:cxn ang="0">
                <a:pos x="connsiteX6460" y="connsiteY6460"/>
              </a:cxn>
              <a:cxn ang="0">
                <a:pos x="connsiteX6461" y="connsiteY6461"/>
              </a:cxn>
              <a:cxn ang="0">
                <a:pos x="connsiteX6462" y="connsiteY6462"/>
              </a:cxn>
              <a:cxn ang="0">
                <a:pos x="connsiteX6463" y="connsiteY6463"/>
              </a:cxn>
              <a:cxn ang="0">
                <a:pos x="connsiteX6464" y="connsiteY6464"/>
              </a:cxn>
              <a:cxn ang="0">
                <a:pos x="connsiteX6465" y="connsiteY6465"/>
              </a:cxn>
              <a:cxn ang="0">
                <a:pos x="connsiteX6466" y="connsiteY6466"/>
              </a:cxn>
              <a:cxn ang="0">
                <a:pos x="connsiteX6467" y="connsiteY6467"/>
              </a:cxn>
              <a:cxn ang="0">
                <a:pos x="connsiteX6468" y="connsiteY6468"/>
              </a:cxn>
              <a:cxn ang="0">
                <a:pos x="connsiteX6469" y="connsiteY6469"/>
              </a:cxn>
              <a:cxn ang="0">
                <a:pos x="connsiteX6470" y="connsiteY6470"/>
              </a:cxn>
              <a:cxn ang="0">
                <a:pos x="connsiteX6471" y="connsiteY6471"/>
              </a:cxn>
              <a:cxn ang="0">
                <a:pos x="connsiteX6472" y="connsiteY6472"/>
              </a:cxn>
              <a:cxn ang="0">
                <a:pos x="connsiteX6473" y="connsiteY6473"/>
              </a:cxn>
              <a:cxn ang="0">
                <a:pos x="connsiteX6474" y="connsiteY6474"/>
              </a:cxn>
              <a:cxn ang="0">
                <a:pos x="connsiteX6475" y="connsiteY6475"/>
              </a:cxn>
              <a:cxn ang="0">
                <a:pos x="connsiteX6476" y="connsiteY6476"/>
              </a:cxn>
              <a:cxn ang="0">
                <a:pos x="connsiteX6477" y="connsiteY6477"/>
              </a:cxn>
              <a:cxn ang="0">
                <a:pos x="connsiteX6478" y="connsiteY6478"/>
              </a:cxn>
              <a:cxn ang="0">
                <a:pos x="connsiteX6479" y="connsiteY6479"/>
              </a:cxn>
              <a:cxn ang="0">
                <a:pos x="connsiteX6480" y="connsiteY6480"/>
              </a:cxn>
              <a:cxn ang="0">
                <a:pos x="connsiteX6481" y="connsiteY6481"/>
              </a:cxn>
              <a:cxn ang="0">
                <a:pos x="connsiteX6482" y="connsiteY6482"/>
              </a:cxn>
              <a:cxn ang="0">
                <a:pos x="connsiteX6483" y="connsiteY6483"/>
              </a:cxn>
              <a:cxn ang="0">
                <a:pos x="connsiteX6484" y="connsiteY6484"/>
              </a:cxn>
              <a:cxn ang="0">
                <a:pos x="connsiteX6485" y="connsiteY6485"/>
              </a:cxn>
              <a:cxn ang="0">
                <a:pos x="connsiteX6486" y="connsiteY6486"/>
              </a:cxn>
              <a:cxn ang="0">
                <a:pos x="connsiteX6487" y="connsiteY6487"/>
              </a:cxn>
              <a:cxn ang="0">
                <a:pos x="connsiteX6488" y="connsiteY6488"/>
              </a:cxn>
              <a:cxn ang="0">
                <a:pos x="connsiteX6489" y="connsiteY6489"/>
              </a:cxn>
              <a:cxn ang="0">
                <a:pos x="connsiteX6490" y="connsiteY6490"/>
              </a:cxn>
              <a:cxn ang="0">
                <a:pos x="connsiteX6491" y="connsiteY6491"/>
              </a:cxn>
              <a:cxn ang="0">
                <a:pos x="connsiteX6492" y="connsiteY6492"/>
              </a:cxn>
              <a:cxn ang="0">
                <a:pos x="connsiteX6493" y="connsiteY6493"/>
              </a:cxn>
              <a:cxn ang="0">
                <a:pos x="connsiteX6494" y="connsiteY6494"/>
              </a:cxn>
              <a:cxn ang="0">
                <a:pos x="connsiteX6495" y="connsiteY6495"/>
              </a:cxn>
              <a:cxn ang="0">
                <a:pos x="connsiteX6496" y="connsiteY6496"/>
              </a:cxn>
              <a:cxn ang="0">
                <a:pos x="connsiteX6497" y="connsiteY6497"/>
              </a:cxn>
              <a:cxn ang="0">
                <a:pos x="connsiteX6498" y="connsiteY6498"/>
              </a:cxn>
              <a:cxn ang="0">
                <a:pos x="connsiteX6499" y="connsiteY6499"/>
              </a:cxn>
              <a:cxn ang="0">
                <a:pos x="connsiteX6500" y="connsiteY6500"/>
              </a:cxn>
              <a:cxn ang="0">
                <a:pos x="connsiteX6501" y="connsiteY6501"/>
              </a:cxn>
              <a:cxn ang="0">
                <a:pos x="connsiteX6502" y="connsiteY6502"/>
              </a:cxn>
              <a:cxn ang="0">
                <a:pos x="connsiteX6503" y="connsiteY6503"/>
              </a:cxn>
              <a:cxn ang="0">
                <a:pos x="connsiteX6504" y="connsiteY6504"/>
              </a:cxn>
              <a:cxn ang="0">
                <a:pos x="connsiteX6505" y="connsiteY6505"/>
              </a:cxn>
              <a:cxn ang="0">
                <a:pos x="connsiteX6506" y="connsiteY6506"/>
              </a:cxn>
              <a:cxn ang="0">
                <a:pos x="connsiteX6507" y="connsiteY6507"/>
              </a:cxn>
              <a:cxn ang="0">
                <a:pos x="connsiteX6508" y="connsiteY6508"/>
              </a:cxn>
              <a:cxn ang="0">
                <a:pos x="connsiteX6509" y="connsiteY6509"/>
              </a:cxn>
              <a:cxn ang="0">
                <a:pos x="connsiteX6510" y="connsiteY6510"/>
              </a:cxn>
              <a:cxn ang="0">
                <a:pos x="connsiteX6511" y="connsiteY6511"/>
              </a:cxn>
              <a:cxn ang="0">
                <a:pos x="connsiteX6512" y="connsiteY6512"/>
              </a:cxn>
              <a:cxn ang="0">
                <a:pos x="connsiteX6513" y="connsiteY6513"/>
              </a:cxn>
              <a:cxn ang="0">
                <a:pos x="connsiteX6514" y="connsiteY6514"/>
              </a:cxn>
              <a:cxn ang="0">
                <a:pos x="connsiteX6515" y="connsiteY6515"/>
              </a:cxn>
              <a:cxn ang="0">
                <a:pos x="connsiteX6516" y="connsiteY6516"/>
              </a:cxn>
              <a:cxn ang="0">
                <a:pos x="connsiteX6517" y="connsiteY6517"/>
              </a:cxn>
              <a:cxn ang="0">
                <a:pos x="connsiteX6518" y="connsiteY6518"/>
              </a:cxn>
              <a:cxn ang="0">
                <a:pos x="connsiteX6519" y="connsiteY6519"/>
              </a:cxn>
              <a:cxn ang="0">
                <a:pos x="connsiteX6520" y="connsiteY6520"/>
              </a:cxn>
              <a:cxn ang="0">
                <a:pos x="connsiteX6521" y="connsiteY6521"/>
              </a:cxn>
              <a:cxn ang="0">
                <a:pos x="connsiteX6522" y="connsiteY6522"/>
              </a:cxn>
              <a:cxn ang="0">
                <a:pos x="connsiteX6523" y="connsiteY6523"/>
              </a:cxn>
              <a:cxn ang="0">
                <a:pos x="connsiteX6524" y="connsiteY6524"/>
              </a:cxn>
              <a:cxn ang="0">
                <a:pos x="connsiteX6525" y="connsiteY6525"/>
              </a:cxn>
              <a:cxn ang="0">
                <a:pos x="connsiteX6526" y="connsiteY6526"/>
              </a:cxn>
              <a:cxn ang="0">
                <a:pos x="connsiteX6527" y="connsiteY6527"/>
              </a:cxn>
              <a:cxn ang="0">
                <a:pos x="connsiteX6528" y="connsiteY6528"/>
              </a:cxn>
              <a:cxn ang="0">
                <a:pos x="connsiteX6529" y="connsiteY6529"/>
              </a:cxn>
              <a:cxn ang="0">
                <a:pos x="connsiteX6530" y="connsiteY6530"/>
              </a:cxn>
              <a:cxn ang="0">
                <a:pos x="connsiteX6531" y="connsiteY6531"/>
              </a:cxn>
              <a:cxn ang="0">
                <a:pos x="connsiteX6532" y="connsiteY6532"/>
              </a:cxn>
              <a:cxn ang="0">
                <a:pos x="connsiteX6533" y="connsiteY6533"/>
              </a:cxn>
              <a:cxn ang="0">
                <a:pos x="connsiteX6534" y="connsiteY6534"/>
              </a:cxn>
              <a:cxn ang="0">
                <a:pos x="connsiteX6535" y="connsiteY6535"/>
              </a:cxn>
              <a:cxn ang="0">
                <a:pos x="connsiteX6536" y="connsiteY6536"/>
              </a:cxn>
              <a:cxn ang="0">
                <a:pos x="connsiteX6537" y="connsiteY6537"/>
              </a:cxn>
              <a:cxn ang="0">
                <a:pos x="connsiteX6538" y="connsiteY6538"/>
              </a:cxn>
              <a:cxn ang="0">
                <a:pos x="connsiteX6539" y="connsiteY6539"/>
              </a:cxn>
              <a:cxn ang="0">
                <a:pos x="connsiteX6540" y="connsiteY6540"/>
              </a:cxn>
              <a:cxn ang="0">
                <a:pos x="connsiteX6541" y="connsiteY6541"/>
              </a:cxn>
              <a:cxn ang="0">
                <a:pos x="connsiteX6542" y="connsiteY6542"/>
              </a:cxn>
              <a:cxn ang="0">
                <a:pos x="connsiteX6543" y="connsiteY6543"/>
              </a:cxn>
              <a:cxn ang="0">
                <a:pos x="connsiteX6544" y="connsiteY6544"/>
              </a:cxn>
              <a:cxn ang="0">
                <a:pos x="connsiteX6545" y="connsiteY6545"/>
              </a:cxn>
              <a:cxn ang="0">
                <a:pos x="connsiteX6546" y="connsiteY6546"/>
              </a:cxn>
              <a:cxn ang="0">
                <a:pos x="connsiteX6547" y="connsiteY6547"/>
              </a:cxn>
              <a:cxn ang="0">
                <a:pos x="connsiteX6548" y="connsiteY6548"/>
              </a:cxn>
              <a:cxn ang="0">
                <a:pos x="connsiteX6549" y="connsiteY6549"/>
              </a:cxn>
              <a:cxn ang="0">
                <a:pos x="connsiteX6550" y="connsiteY6550"/>
              </a:cxn>
              <a:cxn ang="0">
                <a:pos x="connsiteX6551" y="connsiteY6551"/>
              </a:cxn>
              <a:cxn ang="0">
                <a:pos x="connsiteX6552" y="connsiteY6552"/>
              </a:cxn>
              <a:cxn ang="0">
                <a:pos x="connsiteX6553" y="connsiteY6553"/>
              </a:cxn>
              <a:cxn ang="0">
                <a:pos x="connsiteX6554" y="connsiteY6554"/>
              </a:cxn>
              <a:cxn ang="0">
                <a:pos x="connsiteX6555" y="connsiteY6555"/>
              </a:cxn>
              <a:cxn ang="0">
                <a:pos x="connsiteX6556" y="connsiteY6556"/>
              </a:cxn>
              <a:cxn ang="0">
                <a:pos x="connsiteX6557" y="connsiteY6557"/>
              </a:cxn>
              <a:cxn ang="0">
                <a:pos x="connsiteX6558" y="connsiteY6558"/>
              </a:cxn>
              <a:cxn ang="0">
                <a:pos x="connsiteX6559" y="connsiteY6559"/>
              </a:cxn>
              <a:cxn ang="0">
                <a:pos x="connsiteX6560" y="connsiteY6560"/>
              </a:cxn>
              <a:cxn ang="0">
                <a:pos x="connsiteX6561" y="connsiteY6561"/>
              </a:cxn>
              <a:cxn ang="0">
                <a:pos x="connsiteX6562" y="connsiteY6562"/>
              </a:cxn>
              <a:cxn ang="0">
                <a:pos x="connsiteX6563" y="connsiteY6563"/>
              </a:cxn>
              <a:cxn ang="0">
                <a:pos x="connsiteX6564" y="connsiteY6564"/>
              </a:cxn>
              <a:cxn ang="0">
                <a:pos x="connsiteX6565" y="connsiteY6565"/>
              </a:cxn>
              <a:cxn ang="0">
                <a:pos x="connsiteX6566" y="connsiteY6566"/>
              </a:cxn>
              <a:cxn ang="0">
                <a:pos x="connsiteX6567" y="connsiteY6567"/>
              </a:cxn>
              <a:cxn ang="0">
                <a:pos x="connsiteX6568" y="connsiteY6568"/>
              </a:cxn>
              <a:cxn ang="0">
                <a:pos x="connsiteX6569" y="connsiteY6569"/>
              </a:cxn>
              <a:cxn ang="0">
                <a:pos x="connsiteX6570" y="connsiteY6570"/>
              </a:cxn>
              <a:cxn ang="0">
                <a:pos x="connsiteX6571" y="connsiteY6571"/>
              </a:cxn>
              <a:cxn ang="0">
                <a:pos x="connsiteX6572" y="connsiteY6572"/>
              </a:cxn>
              <a:cxn ang="0">
                <a:pos x="connsiteX6573" y="connsiteY6573"/>
              </a:cxn>
              <a:cxn ang="0">
                <a:pos x="connsiteX6574" y="connsiteY6574"/>
              </a:cxn>
              <a:cxn ang="0">
                <a:pos x="connsiteX6575" y="connsiteY6575"/>
              </a:cxn>
              <a:cxn ang="0">
                <a:pos x="connsiteX6576" y="connsiteY6576"/>
              </a:cxn>
              <a:cxn ang="0">
                <a:pos x="connsiteX6577" y="connsiteY6577"/>
              </a:cxn>
              <a:cxn ang="0">
                <a:pos x="connsiteX6578" y="connsiteY6578"/>
              </a:cxn>
              <a:cxn ang="0">
                <a:pos x="connsiteX6579" y="connsiteY6579"/>
              </a:cxn>
              <a:cxn ang="0">
                <a:pos x="connsiteX6580" y="connsiteY6580"/>
              </a:cxn>
              <a:cxn ang="0">
                <a:pos x="connsiteX6581" y="connsiteY6581"/>
              </a:cxn>
              <a:cxn ang="0">
                <a:pos x="connsiteX6582" y="connsiteY6582"/>
              </a:cxn>
              <a:cxn ang="0">
                <a:pos x="connsiteX6583" y="connsiteY6583"/>
              </a:cxn>
              <a:cxn ang="0">
                <a:pos x="connsiteX6584" y="connsiteY6584"/>
              </a:cxn>
              <a:cxn ang="0">
                <a:pos x="connsiteX6585" y="connsiteY6585"/>
              </a:cxn>
              <a:cxn ang="0">
                <a:pos x="connsiteX6586" y="connsiteY6586"/>
              </a:cxn>
              <a:cxn ang="0">
                <a:pos x="connsiteX6587" y="connsiteY6587"/>
              </a:cxn>
              <a:cxn ang="0">
                <a:pos x="connsiteX6588" y="connsiteY6588"/>
              </a:cxn>
              <a:cxn ang="0">
                <a:pos x="connsiteX6589" y="connsiteY6589"/>
              </a:cxn>
              <a:cxn ang="0">
                <a:pos x="connsiteX6590" y="connsiteY6590"/>
              </a:cxn>
              <a:cxn ang="0">
                <a:pos x="connsiteX6591" y="connsiteY6591"/>
              </a:cxn>
              <a:cxn ang="0">
                <a:pos x="connsiteX6592" y="connsiteY6592"/>
              </a:cxn>
              <a:cxn ang="0">
                <a:pos x="connsiteX6593" y="connsiteY6593"/>
              </a:cxn>
              <a:cxn ang="0">
                <a:pos x="connsiteX6594" y="connsiteY6594"/>
              </a:cxn>
              <a:cxn ang="0">
                <a:pos x="connsiteX6595" y="connsiteY6595"/>
              </a:cxn>
              <a:cxn ang="0">
                <a:pos x="connsiteX6596" y="connsiteY6596"/>
              </a:cxn>
              <a:cxn ang="0">
                <a:pos x="connsiteX6597" y="connsiteY6597"/>
              </a:cxn>
              <a:cxn ang="0">
                <a:pos x="connsiteX6598" y="connsiteY6598"/>
              </a:cxn>
              <a:cxn ang="0">
                <a:pos x="connsiteX6599" y="connsiteY6599"/>
              </a:cxn>
              <a:cxn ang="0">
                <a:pos x="connsiteX6600" y="connsiteY6600"/>
              </a:cxn>
              <a:cxn ang="0">
                <a:pos x="connsiteX6601" y="connsiteY6601"/>
              </a:cxn>
              <a:cxn ang="0">
                <a:pos x="connsiteX6602" y="connsiteY6602"/>
              </a:cxn>
              <a:cxn ang="0">
                <a:pos x="connsiteX6603" y="connsiteY6603"/>
              </a:cxn>
              <a:cxn ang="0">
                <a:pos x="connsiteX6604" y="connsiteY6604"/>
              </a:cxn>
              <a:cxn ang="0">
                <a:pos x="connsiteX6605" y="connsiteY6605"/>
              </a:cxn>
              <a:cxn ang="0">
                <a:pos x="connsiteX6606" y="connsiteY6606"/>
              </a:cxn>
              <a:cxn ang="0">
                <a:pos x="connsiteX6607" y="connsiteY6607"/>
              </a:cxn>
              <a:cxn ang="0">
                <a:pos x="connsiteX6608" y="connsiteY6608"/>
              </a:cxn>
              <a:cxn ang="0">
                <a:pos x="connsiteX6609" y="connsiteY6609"/>
              </a:cxn>
              <a:cxn ang="0">
                <a:pos x="connsiteX6610" y="connsiteY6610"/>
              </a:cxn>
              <a:cxn ang="0">
                <a:pos x="connsiteX6611" y="connsiteY6611"/>
              </a:cxn>
              <a:cxn ang="0">
                <a:pos x="connsiteX6612" y="connsiteY6612"/>
              </a:cxn>
              <a:cxn ang="0">
                <a:pos x="connsiteX6613" y="connsiteY6613"/>
              </a:cxn>
              <a:cxn ang="0">
                <a:pos x="connsiteX6614" y="connsiteY6614"/>
              </a:cxn>
              <a:cxn ang="0">
                <a:pos x="connsiteX6615" y="connsiteY6615"/>
              </a:cxn>
              <a:cxn ang="0">
                <a:pos x="connsiteX6616" y="connsiteY6616"/>
              </a:cxn>
              <a:cxn ang="0">
                <a:pos x="connsiteX6617" y="connsiteY6617"/>
              </a:cxn>
              <a:cxn ang="0">
                <a:pos x="connsiteX6618" y="connsiteY6618"/>
              </a:cxn>
              <a:cxn ang="0">
                <a:pos x="connsiteX6619" y="connsiteY6619"/>
              </a:cxn>
              <a:cxn ang="0">
                <a:pos x="connsiteX6620" y="connsiteY6620"/>
              </a:cxn>
              <a:cxn ang="0">
                <a:pos x="connsiteX6621" y="connsiteY6621"/>
              </a:cxn>
              <a:cxn ang="0">
                <a:pos x="connsiteX6622" y="connsiteY6622"/>
              </a:cxn>
              <a:cxn ang="0">
                <a:pos x="connsiteX6623" y="connsiteY6623"/>
              </a:cxn>
              <a:cxn ang="0">
                <a:pos x="connsiteX6624" y="connsiteY6624"/>
              </a:cxn>
              <a:cxn ang="0">
                <a:pos x="connsiteX6625" y="connsiteY6625"/>
              </a:cxn>
              <a:cxn ang="0">
                <a:pos x="connsiteX6626" y="connsiteY6626"/>
              </a:cxn>
              <a:cxn ang="0">
                <a:pos x="connsiteX6627" y="connsiteY6627"/>
              </a:cxn>
              <a:cxn ang="0">
                <a:pos x="connsiteX6628" y="connsiteY6628"/>
              </a:cxn>
              <a:cxn ang="0">
                <a:pos x="connsiteX6629" y="connsiteY6629"/>
              </a:cxn>
              <a:cxn ang="0">
                <a:pos x="connsiteX6630" y="connsiteY6630"/>
              </a:cxn>
              <a:cxn ang="0">
                <a:pos x="connsiteX6631" y="connsiteY6631"/>
              </a:cxn>
              <a:cxn ang="0">
                <a:pos x="connsiteX6632" y="connsiteY6632"/>
              </a:cxn>
              <a:cxn ang="0">
                <a:pos x="connsiteX6633" y="connsiteY6633"/>
              </a:cxn>
              <a:cxn ang="0">
                <a:pos x="connsiteX6634" y="connsiteY6634"/>
              </a:cxn>
              <a:cxn ang="0">
                <a:pos x="connsiteX6635" y="connsiteY6635"/>
              </a:cxn>
              <a:cxn ang="0">
                <a:pos x="connsiteX6636" y="connsiteY6636"/>
              </a:cxn>
              <a:cxn ang="0">
                <a:pos x="connsiteX6637" y="connsiteY6637"/>
              </a:cxn>
              <a:cxn ang="0">
                <a:pos x="connsiteX6638" y="connsiteY6638"/>
              </a:cxn>
              <a:cxn ang="0">
                <a:pos x="connsiteX6639" y="connsiteY6639"/>
              </a:cxn>
              <a:cxn ang="0">
                <a:pos x="connsiteX6640" y="connsiteY6640"/>
              </a:cxn>
              <a:cxn ang="0">
                <a:pos x="connsiteX6641" y="connsiteY6641"/>
              </a:cxn>
              <a:cxn ang="0">
                <a:pos x="connsiteX6642" y="connsiteY6642"/>
              </a:cxn>
              <a:cxn ang="0">
                <a:pos x="connsiteX6643" y="connsiteY6643"/>
              </a:cxn>
              <a:cxn ang="0">
                <a:pos x="connsiteX6644" y="connsiteY6644"/>
              </a:cxn>
              <a:cxn ang="0">
                <a:pos x="connsiteX6645" y="connsiteY6645"/>
              </a:cxn>
              <a:cxn ang="0">
                <a:pos x="connsiteX6646" y="connsiteY6646"/>
              </a:cxn>
              <a:cxn ang="0">
                <a:pos x="connsiteX6647" y="connsiteY6647"/>
              </a:cxn>
              <a:cxn ang="0">
                <a:pos x="connsiteX6648" y="connsiteY6648"/>
              </a:cxn>
              <a:cxn ang="0">
                <a:pos x="connsiteX6649" y="connsiteY6649"/>
              </a:cxn>
              <a:cxn ang="0">
                <a:pos x="connsiteX6650" y="connsiteY6650"/>
              </a:cxn>
              <a:cxn ang="0">
                <a:pos x="connsiteX6651" y="connsiteY6651"/>
              </a:cxn>
              <a:cxn ang="0">
                <a:pos x="connsiteX6652" y="connsiteY6652"/>
              </a:cxn>
              <a:cxn ang="0">
                <a:pos x="connsiteX6653" y="connsiteY6653"/>
              </a:cxn>
              <a:cxn ang="0">
                <a:pos x="connsiteX6654" y="connsiteY6654"/>
              </a:cxn>
              <a:cxn ang="0">
                <a:pos x="connsiteX6655" y="connsiteY6655"/>
              </a:cxn>
              <a:cxn ang="0">
                <a:pos x="connsiteX6656" y="connsiteY6656"/>
              </a:cxn>
              <a:cxn ang="0">
                <a:pos x="connsiteX6657" y="connsiteY6657"/>
              </a:cxn>
              <a:cxn ang="0">
                <a:pos x="connsiteX6658" y="connsiteY6658"/>
              </a:cxn>
              <a:cxn ang="0">
                <a:pos x="connsiteX6659" y="connsiteY6659"/>
              </a:cxn>
              <a:cxn ang="0">
                <a:pos x="connsiteX6660" y="connsiteY6660"/>
              </a:cxn>
              <a:cxn ang="0">
                <a:pos x="connsiteX6661" y="connsiteY6661"/>
              </a:cxn>
              <a:cxn ang="0">
                <a:pos x="connsiteX6662" y="connsiteY6662"/>
              </a:cxn>
              <a:cxn ang="0">
                <a:pos x="connsiteX6663" y="connsiteY6663"/>
              </a:cxn>
              <a:cxn ang="0">
                <a:pos x="connsiteX6664" y="connsiteY6664"/>
              </a:cxn>
              <a:cxn ang="0">
                <a:pos x="connsiteX6665" y="connsiteY6665"/>
              </a:cxn>
              <a:cxn ang="0">
                <a:pos x="connsiteX6666" y="connsiteY6666"/>
              </a:cxn>
              <a:cxn ang="0">
                <a:pos x="connsiteX6667" y="connsiteY6667"/>
              </a:cxn>
              <a:cxn ang="0">
                <a:pos x="connsiteX6668" y="connsiteY6668"/>
              </a:cxn>
              <a:cxn ang="0">
                <a:pos x="connsiteX6669" y="connsiteY6669"/>
              </a:cxn>
              <a:cxn ang="0">
                <a:pos x="connsiteX6670" y="connsiteY6670"/>
              </a:cxn>
              <a:cxn ang="0">
                <a:pos x="connsiteX6671" y="connsiteY6671"/>
              </a:cxn>
              <a:cxn ang="0">
                <a:pos x="connsiteX6672" y="connsiteY6672"/>
              </a:cxn>
              <a:cxn ang="0">
                <a:pos x="connsiteX6673" y="connsiteY6673"/>
              </a:cxn>
              <a:cxn ang="0">
                <a:pos x="connsiteX6674" y="connsiteY6674"/>
              </a:cxn>
              <a:cxn ang="0">
                <a:pos x="connsiteX6675" y="connsiteY6675"/>
              </a:cxn>
              <a:cxn ang="0">
                <a:pos x="connsiteX6676" y="connsiteY6676"/>
              </a:cxn>
              <a:cxn ang="0">
                <a:pos x="connsiteX6677" y="connsiteY6677"/>
              </a:cxn>
              <a:cxn ang="0">
                <a:pos x="connsiteX6678" y="connsiteY6678"/>
              </a:cxn>
              <a:cxn ang="0">
                <a:pos x="connsiteX6679" y="connsiteY6679"/>
              </a:cxn>
              <a:cxn ang="0">
                <a:pos x="connsiteX6680" y="connsiteY6680"/>
              </a:cxn>
              <a:cxn ang="0">
                <a:pos x="connsiteX6681" y="connsiteY6681"/>
              </a:cxn>
              <a:cxn ang="0">
                <a:pos x="connsiteX6682" y="connsiteY6682"/>
              </a:cxn>
              <a:cxn ang="0">
                <a:pos x="connsiteX6683" y="connsiteY6683"/>
              </a:cxn>
              <a:cxn ang="0">
                <a:pos x="connsiteX6684" y="connsiteY6684"/>
              </a:cxn>
              <a:cxn ang="0">
                <a:pos x="connsiteX6685" y="connsiteY6685"/>
              </a:cxn>
              <a:cxn ang="0">
                <a:pos x="connsiteX6686" y="connsiteY6686"/>
              </a:cxn>
              <a:cxn ang="0">
                <a:pos x="connsiteX6687" y="connsiteY6687"/>
              </a:cxn>
              <a:cxn ang="0">
                <a:pos x="connsiteX6688" y="connsiteY6688"/>
              </a:cxn>
              <a:cxn ang="0">
                <a:pos x="connsiteX6689" y="connsiteY6689"/>
              </a:cxn>
              <a:cxn ang="0">
                <a:pos x="connsiteX6690" y="connsiteY6690"/>
              </a:cxn>
              <a:cxn ang="0">
                <a:pos x="connsiteX6691" y="connsiteY6691"/>
              </a:cxn>
              <a:cxn ang="0">
                <a:pos x="connsiteX6692" y="connsiteY6692"/>
              </a:cxn>
              <a:cxn ang="0">
                <a:pos x="connsiteX6693" y="connsiteY6693"/>
              </a:cxn>
              <a:cxn ang="0">
                <a:pos x="connsiteX6694" y="connsiteY6694"/>
              </a:cxn>
              <a:cxn ang="0">
                <a:pos x="connsiteX6695" y="connsiteY6695"/>
              </a:cxn>
              <a:cxn ang="0">
                <a:pos x="connsiteX6696" y="connsiteY6696"/>
              </a:cxn>
              <a:cxn ang="0">
                <a:pos x="connsiteX6697" y="connsiteY6697"/>
              </a:cxn>
              <a:cxn ang="0">
                <a:pos x="connsiteX6698" y="connsiteY6698"/>
              </a:cxn>
              <a:cxn ang="0">
                <a:pos x="connsiteX6699" y="connsiteY6699"/>
              </a:cxn>
              <a:cxn ang="0">
                <a:pos x="connsiteX6700" y="connsiteY6700"/>
              </a:cxn>
              <a:cxn ang="0">
                <a:pos x="connsiteX6701" y="connsiteY6701"/>
              </a:cxn>
              <a:cxn ang="0">
                <a:pos x="connsiteX6702" y="connsiteY6702"/>
              </a:cxn>
              <a:cxn ang="0">
                <a:pos x="connsiteX6703" y="connsiteY6703"/>
              </a:cxn>
              <a:cxn ang="0">
                <a:pos x="connsiteX6704" y="connsiteY6704"/>
              </a:cxn>
              <a:cxn ang="0">
                <a:pos x="connsiteX6705" y="connsiteY6705"/>
              </a:cxn>
              <a:cxn ang="0">
                <a:pos x="connsiteX6706" y="connsiteY6706"/>
              </a:cxn>
              <a:cxn ang="0">
                <a:pos x="connsiteX6707" y="connsiteY6707"/>
              </a:cxn>
              <a:cxn ang="0">
                <a:pos x="connsiteX6708" y="connsiteY6708"/>
              </a:cxn>
              <a:cxn ang="0">
                <a:pos x="connsiteX6709" y="connsiteY6709"/>
              </a:cxn>
              <a:cxn ang="0">
                <a:pos x="connsiteX6710" y="connsiteY6710"/>
              </a:cxn>
              <a:cxn ang="0">
                <a:pos x="connsiteX6711" y="connsiteY6711"/>
              </a:cxn>
              <a:cxn ang="0">
                <a:pos x="connsiteX6712" y="connsiteY6712"/>
              </a:cxn>
              <a:cxn ang="0">
                <a:pos x="connsiteX6713" y="connsiteY6713"/>
              </a:cxn>
              <a:cxn ang="0">
                <a:pos x="connsiteX6714" y="connsiteY6714"/>
              </a:cxn>
              <a:cxn ang="0">
                <a:pos x="connsiteX6715" y="connsiteY6715"/>
              </a:cxn>
              <a:cxn ang="0">
                <a:pos x="connsiteX6716" y="connsiteY6716"/>
              </a:cxn>
              <a:cxn ang="0">
                <a:pos x="connsiteX6717" y="connsiteY6717"/>
              </a:cxn>
              <a:cxn ang="0">
                <a:pos x="connsiteX6718" y="connsiteY6718"/>
              </a:cxn>
              <a:cxn ang="0">
                <a:pos x="connsiteX6719" y="connsiteY6719"/>
              </a:cxn>
              <a:cxn ang="0">
                <a:pos x="connsiteX6720" y="connsiteY6720"/>
              </a:cxn>
              <a:cxn ang="0">
                <a:pos x="connsiteX6721" y="connsiteY6721"/>
              </a:cxn>
              <a:cxn ang="0">
                <a:pos x="connsiteX6722" y="connsiteY6722"/>
              </a:cxn>
              <a:cxn ang="0">
                <a:pos x="connsiteX6723" y="connsiteY6723"/>
              </a:cxn>
              <a:cxn ang="0">
                <a:pos x="connsiteX6724" y="connsiteY6724"/>
              </a:cxn>
              <a:cxn ang="0">
                <a:pos x="connsiteX6725" y="connsiteY6725"/>
              </a:cxn>
              <a:cxn ang="0">
                <a:pos x="connsiteX6726" y="connsiteY6726"/>
              </a:cxn>
              <a:cxn ang="0">
                <a:pos x="connsiteX6727" y="connsiteY6727"/>
              </a:cxn>
              <a:cxn ang="0">
                <a:pos x="connsiteX6728" y="connsiteY6728"/>
              </a:cxn>
              <a:cxn ang="0">
                <a:pos x="connsiteX6729" y="connsiteY6729"/>
              </a:cxn>
              <a:cxn ang="0">
                <a:pos x="connsiteX6730" y="connsiteY6730"/>
              </a:cxn>
              <a:cxn ang="0">
                <a:pos x="connsiteX6731" y="connsiteY6731"/>
              </a:cxn>
              <a:cxn ang="0">
                <a:pos x="connsiteX6732" y="connsiteY6732"/>
              </a:cxn>
              <a:cxn ang="0">
                <a:pos x="connsiteX6733" y="connsiteY6733"/>
              </a:cxn>
              <a:cxn ang="0">
                <a:pos x="connsiteX6734" y="connsiteY6734"/>
              </a:cxn>
              <a:cxn ang="0">
                <a:pos x="connsiteX6735" y="connsiteY6735"/>
              </a:cxn>
              <a:cxn ang="0">
                <a:pos x="connsiteX6736" y="connsiteY6736"/>
              </a:cxn>
              <a:cxn ang="0">
                <a:pos x="connsiteX6737" y="connsiteY6737"/>
              </a:cxn>
              <a:cxn ang="0">
                <a:pos x="connsiteX6738" y="connsiteY6738"/>
              </a:cxn>
              <a:cxn ang="0">
                <a:pos x="connsiteX6739" y="connsiteY6739"/>
              </a:cxn>
              <a:cxn ang="0">
                <a:pos x="connsiteX6740" y="connsiteY6740"/>
              </a:cxn>
              <a:cxn ang="0">
                <a:pos x="connsiteX6741" y="connsiteY6741"/>
              </a:cxn>
              <a:cxn ang="0">
                <a:pos x="connsiteX6742" y="connsiteY6742"/>
              </a:cxn>
              <a:cxn ang="0">
                <a:pos x="connsiteX6743" y="connsiteY6743"/>
              </a:cxn>
              <a:cxn ang="0">
                <a:pos x="connsiteX6744" y="connsiteY6744"/>
              </a:cxn>
              <a:cxn ang="0">
                <a:pos x="connsiteX6745" y="connsiteY6745"/>
              </a:cxn>
              <a:cxn ang="0">
                <a:pos x="connsiteX6746" y="connsiteY6746"/>
              </a:cxn>
              <a:cxn ang="0">
                <a:pos x="connsiteX6747" y="connsiteY6747"/>
              </a:cxn>
              <a:cxn ang="0">
                <a:pos x="connsiteX6748" y="connsiteY6748"/>
              </a:cxn>
              <a:cxn ang="0">
                <a:pos x="connsiteX6749" y="connsiteY6749"/>
              </a:cxn>
              <a:cxn ang="0">
                <a:pos x="connsiteX6750" y="connsiteY6750"/>
              </a:cxn>
              <a:cxn ang="0">
                <a:pos x="connsiteX6751" y="connsiteY6751"/>
              </a:cxn>
              <a:cxn ang="0">
                <a:pos x="connsiteX6752" y="connsiteY6752"/>
              </a:cxn>
              <a:cxn ang="0">
                <a:pos x="connsiteX6753" y="connsiteY6753"/>
              </a:cxn>
              <a:cxn ang="0">
                <a:pos x="connsiteX6754" y="connsiteY6754"/>
              </a:cxn>
              <a:cxn ang="0">
                <a:pos x="connsiteX6755" y="connsiteY6755"/>
              </a:cxn>
              <a:cxn ang="0">
                <a:pos x="connsiteX6756" y="connsiteY6756"/>
              </a:cxn>
              <a:cxn ang="0">
                <a:pos x="connsiteX6757" y="connsiteY6757"/>
              </a:cxn>
              <a:cxn ang="0">
                <a:pos x="connsiteX6758" y="connsiteY6758"/>
              </a:cxn>
              <a:cxn ang="0">
                <a:pos x="connsiteX6759" y="connsiteY6759"/>
              </a:cxn>
              <a:cxn ang="0">
                <a:pos x="connsiteX6760" y="connsiteY6760"/>
              </a:cxn>
              <a:cxn ang="0">
                <a:pos x="connsiteX6761" y="connsiteY6761"/>
              </a:cxn>
              <a:cxn ang="0">
                <a:pos x="connsiteX6762" y="connsiteY6762"/>
              </a:cxn>
              <a:cxn ang="0">
                <a:pos x="connsiteX6763" y="connsiteY6763"/>
              </a:cxn>
              <a:cxn ang="0">
                <a:pos x="connsiteX6764" y="connsiteY6764"/>
              </a:cxn>
              <a:cxn ang="0">
                <a:pos x="connsiteX6765" y="connsiteY6765"/>
              </a:cxn>
              <a:cxn ang="0">
                <a:pos x="connsiteX6766" y="connsiteY6766"/>
              </a:cxn>
              <a:cxn ang="0">
                <a:pos x="connsiteX6767" y="connsiteY6767"/>
              </a:cxn>
              <a:cxn ang="0">
                <a:pos x="connsiteX6768" y="connsiteY6768"/>
              </a:cxn>
              <a:cxn ang="0">
                <a:pos x="connsiteX6769" y="connsiteY6769"/>
              </a:cxn>
              <a:cxn ang="0">
                <a:pos x="connsiteX6770" y="connsiteY6770"/>
              </a:cxn>
              <a:cxn ang="0">
                <a:pos x="connsiteX6771" y="connsiteY6771"/>
              </a:cxn>
              <a:cxn ang="0">
                <a:pos x="connsiteX6772" y="connsiteY6772"/>
              </a:cxn>
              <a:cxn ang="0">
                <a:pos x="connsiteX6773" y="connsiteY6773"/>
              </a:cxn>
              <a:cxn ang="0">
                <a:pos x="connsiteX6774" y="connsiteY6774"/>
              </a:cxn>
              <a:cxn ang="0">
                <a:pos x="connsiteX6775" y="connsiteY6775"/>
              </a:cxn>
              <a:cxn ang="0">
                <a:pos x="connsiteX6776" y="connsiteY6776"/>
              </a:cxn>
              <a:cxn ang="0">
                <a:pos x="connsiteX6777" y="connsiteY6777"/>
              </a:cxn>
              <a:cxn ang="0">
                <a:pos x="connsiteX6778" y="connsiteY6778"/>
              </a:cxn>
              <a:cxn ang="0">
                <a:pos x="connsiteX6779" y="connsiteY6779"/>
              </a:cxn>
              <a:cxn ang="0">
                <a:pos x="connsiteX6780" y="connsiteY6780"/>
              </a:cxn>
              <a:cxn ang="0">
                <a:pos x="connsiteX6781" y="connsiteY6781"/>
              </a:cxn>
              <a:cxn ang="0">
                <a:pos x="connsiteX6782" y="connsiteY6782"/>
              </a:cxn>
              <a:cxn ang="0">
                <a:pos x="connsiteX6783" y="connsiteY6783"/>
              </a:cxn>
              <a:cxn ang="0">
                <a:pos x="connsiteX6784" y="connsiteY6784"/>
              </a:cxn>
              <a:cxn ang="0">
                <a:pos x="connsiteX6785" y="connsiteY6785"/>
              </a:cxn>
              <a:cxn ang="0">
                <a:pos x="connsiteX6786" y="connsiteY6786"/>
              </a:cxn>
              <a:cxn ang="0">
                <a:pos x="connsiteX6787" y="connsiteY6787"/>
              </a:cxn>
              <a:cxn ang="0">
                <a:pos x="connsiteX6788" y="connsiteY6788"/>
              </a:cxn>
              <a:cxn ang="0">
                <a:pos x="connsiteX6789" y="connsiteY6789"/>
              </a:cxn>
              <a:cxn ang="0">
                <a:pos x="connsiteX6790" y="connsiteY6790"/>
              </a:cxn>
              <a:cxn ang="0">
                <a:pos x="connsiteX6791" y="connsiteY6791"/>
              </a:cxn>
              <a:cxn ang="0">
                <a:pos x="connsiteX6792" y="connsiteY6792"/>
              </a:cxn>
              <a:cxn ang="0">
                <a:pos x="connsiteX6793" y="connsiteY6793"/>
              </a:cxn>
              <a:cxn ang="0">
                <a:pos x="connsiteX6794" y="connsiteY6794"/>
              </a:cxn>
              <a:cxn ang="0">
                <a:pos x="connsiteX6795" y="connsiteY6795"/>
              </a:cxn>
              <a:cxn ang="0">
                <a:pos x="connsiteX6796" y="connsiteY6796"/>
              </a:cxn>
              <a:cxn ang="0">
                <a:pos x="connsiteX6797" y="connsiteY6797"/>
              </a:cxn>
              <a:cxn ang="0">
                <a:pos x="connsiteX6798" y="connsiteY6798"/>
              </a:cxn>
              <a:cxn ang="0">
                <a:pos x="connsiteX6799" y="connsiteY6799"/>
              </a:cxn>
              <a:cxn ang="0">
                <a:pos x="connsiteX6800" y="connsiteY6800"/>
              </a:cxn>
              <a:cxn ang="0">
                <a:pos x="connsiteX6801" y="connsiteY6801"/>
              </a:cxn>
              <a:cxn ang="0">
                <a:pos x="connsiteX6802" y="connsiteY6802"/>
              </a:cxn>
              <a:cxn ang="0">
                <a:pos x="connsiteX6803" y="connsiteY6803"/>
              </a:cxn>
              <a:cxn ang="0">
                <a:pos x="connsiteX6804" y="connsiteY6804"/>
              </a:cxn>
              <a:cxn ang="0">
                <a:pos x="connsiteX6805" y="connsiteY6805"/>
              </a:cxn>
              <a:cxn ang="0">
                <a:pos x="connsiteX6806" y="connsiteY6806"/>
              </a:cxn>
              <a:cxn ang="0">
                <a:pos x="connsiteX6807" y="connsiteY6807"/>
              </a:cxn>
              <a:cxn ang="0">
                <a:pos x="connsiteX6808" y="connsiteY6808"/>
              </a:cxn>
              <a:cxn ang="0">
                <a:pos x="connsiteX6809" y="connsiteY6809"/>
              </a:cxn>
              <a:cxn ang="0">
                <a:pos x="connsiteX6810" y="connsiteY6810"/>
              </a:cxn>
              <a:cxn ang="0">
                <a:pos x="connsiteX6811" y="connsiteY6811"/>
              </a:cxn>
              <a:cxn ang="0">
                <a:pos x="connsiteX6812" y="connsiteY6812"/>
              </a:cxn>
              <a:cxn ang="0">
                <a:pos x="connsiteX6813" y="connsiteY6813"/>
              </a:cxn>
              <a:cxn ang="0">
                <a:pos x="connsiteX6814" y="connsiteY6814"/>
              </a:cxn>
              <a:cxn ang="0">
                <a:pos x="connsiteX6815" y="connsiteY6815"/>
              </a:cxn>
              <a:cxn ang="0">
                <a:pos x="connsiteX6816" y="connsiteY6816"/>
              </a:cxn>
              <a:cxn ang="0">
                <a:pos x="connsiteX6817" y="connsiteY6817"/>
              </a:cxn>
              <a:cxn ang="0">
                <a:pos x="connsiteX6818" y="connsiteY6818"/>
              </a:cxn>
              <a:cxn ang="0">
                <a:pos x="connsiteX6819" y="connsiteY6819"/>
              </a:cxn>
              <a:cxn ang="0">
                <a:pos x="connsiteX6820" y="connsiteY6820"/>
              </a:cxn>
              <a:cxn ang="0">
                <a:pos x="connsiteX6821" y="connsiteY6821"/>
              </a:cxn>
              <a:cxn ang="0">
                <a:pos x="connsiteX6822" y="connsiteY6822"/>
              </a:cxn>
              <a:cxn ang="0">
                <a:pos x="connsiteX6823" y="connsiteY6823"/>
              </a:cxn>
              <a:cxn ang="0">
                <a:pos x="connsiteX6824" y="connsiteY6824"/>
              </a:cxn>
              <a:cxn ang="0">
                <a:pos x="connsiteX6825" y="connsiteY6825"/>
              </a:cxn>
              <a:cxn ang="0">
                <a:pos x="connsiteX6826" y="connsiteY6826"/>
              </a:cxn>
              <a:cxn ang="0">
                <a:pos x="connsiteX6827" y="connsiteY6827"/>
              </a:cxn>
              <a:cxn ang="0">
                <a:pos x="connsiteX6828" y="connsiteY6828"/>
              </a:cxn>
              <a:cxn ang="0">
                <a:pos x="connsiteX6829" y="connsiteY6829"/>
              </a:cxn>
              <a:cxn ang="0">
                <a:pos x="connsiteX6830" y="connsiteY6830"/>
              </a:cxn>
              <a:cxn ang="0">
                <a:pos x="connsiteX6831" y="connsiteY6831"/>
              </a:cxn>
              <a:cxn ang="0">
                <a:pos x="connsiteX6832" y="connsiteY6832"/>
              </a:cxn>
              <a:cxn ang="0">
                <a:pos x="connsiteX6833" y="connsiteY6833"/>
              </a:cxn>
              <a:cxn ang="0">
                <a:pos x="connsiteX6834" y="connsiteY6834"/>
              </a:cxn>
              <a:cxn ang="0">
                <a:pos x="connsiteX6835" y="connsiteY6835"/>
              </a:cxn>
              <a:cxn ang="0">
                <a:pos x="connsiteX6836" y="connsiteY6836"/>
              </a:cxn>
              <a:cxn ang="0">
                <a:pos x="connsiteX6837" y="connsiteY6837"/>
              </a:cxn>
              <a:cxn ang="0">
                <a:pos x="connsiteX6838" y="connsiteY6838"/>
              </a:cxn>
              <a:cxn ang="0">
                <a:pos x="connsiteX6839" y="connsiteY6839"/>
              </a:cxn>
              <a:cxn ang="0">
                <a:pos x="connsiteX6840" y="connsiteY6840"/>
              </a:cxn>
              <a:cxn ang="0">
                <a:pos x="connsiteX6841" y="connsiteY6841"/>
              </a:cxn>
              <a:cxn ang="0">
                <a:pos x="connsiteX6842" y="connsiteY6842"/>
              </a:cxn>
              <a:cxn ang="0">
                <a:pos x="connsiteX6843" y="connsiteY6843"/>
              </a:cxn>
              <a:cxn ang="0">
                <a:pos x="connsiteX6844" y="connsiteY6844"/>
              </a:cxn>
              <a:cxn ang="0">
                <a:pos x="connsiteX6845" y="connsiteY6845"/>
              </a:cxn>
              <a:cxn ang="0">
                <a:pos x="connsiteX6846" y="connsiteY6846"/>
              </a:cxn>
              <a:cxn ang="0">
                <a:pos x="connsiteX6847" y="connsiteY6847"/>
              </a:cxn>
              <a:cxn ang="0">
                <a:pos x="connsiteX6848" y="connsiteY6848"/>
              </a:cxn>
              <a:cxn ang="0">
                <a:pos x="connsiteX6849" y="connsiteY6849"/>
              </a:cxn>
              <a:cxn ang="0">
                <a:pos x="connsiteX6850" y="connsiteY6850"/>
              </a:cxn>
              <a:cxn ang="0">
                <a:pos x="connsiteX6851" y="connsiteY6851"/>
              </a:cxn>
              <a:cxn ang="0">
                <a:pos x="connsiteX6852" y="connsiteY6852"/>
              </a:cxn>
              <a:cxn ang="0">
                <a:pos x="connsiteX6853" y="connsiteY6853"/>
              </a:cxn>
              <a:cxn ang="0">
                <a:pos x="connsiteX6854" y="connsiteY6854"/>
              </a:cxn>
              <a:cxn ang="0">
                <a:pos x="connsiteX6855" y="connsiteY6855"/>
              </a:cxn>
              <a:cxn ang="0">
                <a:pos x="connsiteX6856" y="connsiteY6856"/>
              </a:cxn>
              <a:cxn ang="0">
                <a:pos x="connsiteX6857" y="connsiteY6857"/>
              </a:cxn>
              <a:cxn ang="0">
                <a:pos x="connsiteX6858" y="connsiteY6858"/>
              </a:cxn>
              <a:cxn ang="0">
                <a:pos x="connsiteX6859" y="connsiteY6859"/>
              </a:cxn>
              <a:cxn ang="0">
                <a:pos x="connsiteX6860" y="connsiteY6860"/>
              </a:cxn>
              <a:cxn ang="0">
                <a:pos x="connsiteX6861" y="connsiteY6861"/>
              </a:cxn>
              <a:cxn ang="0">
                <a:pos x="connsiteX6862" y="connsiteY6862"/>
              </a:cxn>
              <a:cxn ang="0">
                <a:pos x="connsiteX6863" y="connsiteY6863"/>
              </a:cxn>
              <a:cxn ang="0">
                <a:pos x="connsiteX6864" y="connsiteY6864"/>
              </a:cxn>
              <a:cxn ang="0">
                <a:pos x="connsiteX6865" y="connsiteY6865"/>
              </a:cxn>
              <a:cxn ang="0">
                <a:pos x="connsiteX6866" y="connsiteY6866"/>
              </a:cxn>
              <a:cxn ang="0">
                <a:pos x="connsiteX6867" y="connsiteY6867"/>
              </a:cxn>
              <a:cxn ang="0">
                <a:pos x="connsiteX6868" y="connsiteY6868"/>
              </a:cxn>
              <a:cxn ang="0">
                <a:pos x="connsiteX6869" y="connsiteY6869"/>
              </a:cxn>
              <a:cxn ang="0">
                <a:pos x="connsiteX6870" y="connsiteY6870"/>
              </a:cxn>
              <a:cxn ang="0">
                <a:pos x="connsiteX6871" y="connsiteY6871"/>
              </a:cxn>
              <a:cxn ang="0">
                <a:pos x="connsiteX6872" y="connsiteY6872"/>
              </a:cxn>
              <a:cxn ang="0">
                <a:pos x="connsiteX6873" y="connsiteY6873"/>
              </a:cxn>
              <a:cxn ang="0">
                <a:pos x="connsiteX6874" y="connsiteY6874"/>
              </a:cxn>
              <a:cxn ang="0">
                <a:pos x="connsiteX6875" y="connsiteY6875"/>
              </a:cxn>
              <a:cxn ang="0">
                <a:pos x="connsiteX6876" y="connsiteY6876"/>
              </a:cxn>
              <a:cxn ang="0">
                <a:pos x="connsiteX6877" y="connsiteY6877"/>
              </a:cxn>
              <a:cxn ang="0">
                <a:pos x="connsiteX6878" y="connsiteY6878"/>
              </a:cxn>
              <a:cxn ang="0">
                <a:pos x="connsiteX6879" y="connsiteY6879"/>
              </a:cxn>
              <a:cxn ang="0">
                <a:pos x="connsiteX6880" y="connsiteY6880"/>
              </a:cxn>
              <a:cxn ang="0">
                <a:pos x="connsiteX6881" y="connsiteY6881"/>
              </a:cxn>
              <a:cxn ang="0">
                <a:pos x="connsiteX6882" y="connsiteY6882"/>
              </a:cxn>
              <a:cxn ang="0">
                <a:pos x="connsiteX6883" y="connsiteY6883"/>
              </a:cxn>
              <a:cxn ang="0">
                <a:pos x="connsiteX6884" y="connsiteY6884"/>
              </a:cxn>
              <a:cxn ang="0">
                <a:pos x="connsiteX6885" y="connsiteY6885"/>
              </a:cxn>
              <a:cxn ang="0">
                <a:pos x="connsiteX6886" y="connsiteY6886"/>
              </a:cxn>
              <a:cxn ang="0">
                <a:pos x="connsiteX6887" y="connsiteY6887"/>
              </a:cxn>
              <a:cxn ang="0">
                <a:pos x="connsiteX6888" y="connsiteY6888"/>
              </a:cxn>
              <a:cxn ang="0">
                <a:pos x="connsiteX6889" y="connsiteY6889"/>
              </a:cxn>
              <a:cxn ang="0">
                <a:pos x="connsiteX6890" y="connsiteY6890"/>
              </a:cxn>
              <a:cxn ang="0">
                <a:pos x="connsiteX6891" y="connsiteY6891"/>
              </a:cxn>
              <a:cxn ang="0">
                <a:pos x="connsiteX6892" y="connsiteY6892"/>
              </a:cxn>
              <a:cxn ang="0">
                <a:pos x="connsiteX6893" y="connsiteY6893"/>
              </a:cxn>
              <a:cxn ang="0">
                <a:pos x="connsiteX6894" y="connsiteY6894"/>
              </a:cxn>
              <a:cxn ang="0">
                <a:pos x="connsiteX6895" y="connsiteY6895"/>
              </a:cxn>
              <a:cxn ang="0">
                <a:pos x="connsiteX6896" y="connsiteY6896"/>
              </a:cxn>
              <a:cxn ang="0">
                <a:pos x="connsiteX6897" y="connsiteY6897"/>
              </a:cxn>
              <a:cxn ang="0">
                <a:pos x="connsiteX6898" y="connsiteY6898"/>
              </a:cxn>
              <a:cxn ang="0">
                <a:pos x="connsiteX6899" y="connsiteY6899"/>
              </a:cxn>
              <a:cxn ang="0">
                <a:pos x="connsiteX6900" y="connsiteY6900"/>
              </a:cxn>
              <a:cxn ang="0">
                <a:pos x="connsiteX6901" y="connsiteY6901"/>
              </a:cxn>
              <a:cxn ang="0">
                <a:pos x="connsiteX6902" y="connsiteY6902"/>
              </a:cxn>
              <a:cxn ang="0">
                <a:pos x="connsiteX6903" y="connsiteY6903"/>
              </a:cxn>
              <a:cxn ang="0">
                <a:pos x="connsiteX6904" y="connsiteY6904"/>
              </a:cxn>
              <a:cxn ang="0">
                <a:pos x="connsiteX6905" y="connsiteY6905"/>
              </a:cxn>
              <a:cxn ang="0">
                <a:pos x="connsiteX6906" y="connsiteY6906"/>
              </a:cxn>
              <a:cxn ang="0">
                <a:pos x="connsiteX6907" y="connsiteY6907"/>
              </a:cxn>
              <a:cxn ang="0">
                <a:pos x="connsiteX6908" y="connsiteY6908"/>
              </a:cxn>
              <a:cxn ang="0">
                <a:pos x="connsiteX6909" y="connsiteY6909"/>
              </a:cxn>
              <a:cxn ang="0">
                <a:pos x="connsiteX6910" y="connsiteY6910"/>
              </a:cxn>
              <a:cxn ang="0">
                <a:pos x="connsiteX6911" y="connsiteY6911"/>
              </a:cxn>
              <a:cxn ang="0">
                <a:pos x="connsiteX6912" y="connsiteY6912"/>
              </a:cxn>
              <a:cxn ang="0">
                <a:pos x="connsiteX6913" y="connsiteY6913"/>
              </a:cxn>
              <a:cxn ang="0">
                <a:pos x="connsiteX6914" y="connsiteY6914"/>
              </a:cxn>
              <a:cxn ang="0">
                <a:pos x="connsiteX6915" y="connsiteY6915"/>
              </a:cxn>
              <a:cxn ang="0">
                <a:pos x="connsiteX6916" y="connsiteY6916"/>
              </a:cxn>
              <a:cxn ang="0">
                <a:pos x="connsiteX6917" y="connsiteY6917"/>
              </a:cxn>
              <a:cxn ang="0">
                <a:pos x="connsiteX6918" y="connsiteY6918"/>
              </a:cxn>
              <a:cxn ang="0">
                <a:pos x="connsiteX6919" y="connsiteY6919"/>
              </a:cxn>
              <a:cxn ang="0">
                <a:pos x="connsiteX6920" y="connsiteY6920"/>
              </a:cxn>
              <a:cxn ang="0">
                <a:pos x="connsiteX6921" y="connsiteY6921"/>
              </a:cxn>
              <a:cxn ang="0">
                <a:pos x="connsiteX6922" y="connsiteY6922"/>
              </a:cxn>
              <a:cxn ang="0">
                <a:pos x="connsiteX6923" y="connsiteY6923"/>
              </a:cxn>
              <a:cxn ang="0">
                <a:pos x="connsiteX6924" y="connsiteY6924"/>
              </a:cxn>
              <a:cxn ang="0">
                <a:pos x="connsiteX6925" y="connsiteY6925"/>
              </a:cxn>
              <a:cxn ang="0">
                <a:pos x="connsiteX6926" y="connsiteY6926"/>
              </a:cxn>
              <a:cxn ang="0">
                <a:pos x="connsiteX6927" y="connsiteY6927"/>
              </a:cxn>
              <a:cxn ang="0">
                <a:pos x="connsiteX6928" y="connsiteY6928"/>
              </a:cxn>
              <a:cxn ang="0">
                <a:pos x="connsiteX6929" y="connsiteY6929"/>
              </a:cxn>
              <a:cxn ang="0">
                <a:pos x="connsiteX6930" y="connsiteY6930"/>
              </a:cxn>
              <a:cxn ang="0">
                <a:pos x="connsiteX6931" y="connsiteY6931"/>
              </a:cxn>
              <a:cxn ang="0">
                <a:pos x="connsiteX6932" y="connsiteY6932"/>
              </a:cxn>
              <a:cxn ang="0">
                <a:pos x="connsiteX6933" y="connsiteY6933"/>
              </a:cxn>
              <a:cxn ang="0">
                <a:pos x="connsiteX6934" y="connsiteY6934"/>
              </a:cxn>
              <a:cxn ang="0">
                <a:pos x="connsiteX6935" y="connsiteY6935"/>
              </a:cxn>
              <a:cxn ang="0">
                <a:pos x="connsiteX6936" y="connsiteY6936"/>
              </a:cxn>
              <a:cxn ang="0">
                <a:pos x="connsiteX6937" y="connsiteY6937"/>
              </a:cxn>
              <a:cxn ang="0">
                <a:pos x="connsiteX6938" y="connsiteY6938"/>
              </a:cxn>
              <a:cxn ang="0">
                <a:pos x="connsiteX6939" y="connsiteY6939"/>
              </a:cxn>
              <a:cxn ang="0">
                <a:pos x="connsiteX6940" y="connsiteY6940"/>
              </a:cxn>
              <a:cxn ang="0">
                <a:pos x="connsiteX6941" y="connsiteY6941"/>
              </a:cxn>
              <a:cxn ang="0">
                <a:pos x="connsiteX6942" y="connsiteY6942"/>
              </a:cxn>
              <a:cxn ang="0">
                <a:pos x="connsiteX6943" y="connsiteY6943"/>
              </a:cxn>
              <a:cxn ang="0">
                <a:pos x="connsiteX6944" y="connsiteY6944"/>
              </a:cxn>
              <a:cxn ang="0">
                <a:pos x="connsiteX6945" y="connsiteY6945"/>
              </a:cxn>
              <a:cxn ang="0">
                <a:pos x="connsiteX6946" y="connsiteY6946"/>
              </a:cxn>
              <a:cxn ang="0">
                <a:pos x="connsiteX6947" y="connsiteY6947"/>
              </a:cxn>
              <a:cxn ang="0">
                <a:pos x="connsiteX6948" y="connsiteY6948"/>
              </a:cxn>
              <a:cxn ang="0">
                <a:pos x="connsiteX6949" y="connsiteY6949"/>
              </a:cxn>
              <a:cxn ang="0">
                <a:pos x="connsiteX6950" y="connsiteY6950"/>
              </a:cxn>
              <a:cxn ang="0">
                <a:pos x="connsiteX6951" y="connsiteY6951"/>
              </a:cxn>
              <a:cxn ang="0">
                <a:pos x="connsiteX6952" y="connsiteY6952"/>
              </a:cxn>
              <a:cxn ang="0">
                <a:pos x="connsiteX6953" y="connsiteY6953"/>
              </a:cxn>
              <a:cxn ang="0">
                <a:pos x="connsiteX6954" y="connsiteY6954"/>
              </a:cxn>
              <a:cxn ang="0">
                <a:pos x="connsiteX6955" y="connsiteY6955"/>
              </a:cxn>
              <a:cxn ang="0">
                <a:pos x="connsiteX6956" y="connsiteY6956"/>
              </a:cxn>
              <a:cxn ang="0">
                <a:pos x="connsiteX6957" y="connsiteY6957"/>
              </a:cxn>
              <a:cxn ang="0">
                <a:pos x="connsiteX6958" y="connsiteY6958"/>
              </a:cxn>
              <a:cxn ang="0">
                <a:pos x="connsiteX6959" y="connsiteY6959"/>
              </a:cxn>
              <a:cxn ang="0">
                <a:pos x="connsiteX6960" y="connsiteY6960"/>
              </a:cxn>
              <a:cxn ang="0">
                <a:pos x="connsiteX6961" y="connsiteY6961"/>
              </a:cxn>
              <a:cxn ang="0">
                <a:pos x="connsiteX6962" y="connsiteY6962"/>
              </a:cxn>
              <a:cxn ang="0">
                <a:pos x="connsiteX6963" y="connsiteY6963"/>
              </a:cxn>
              <a:cxn ang="0">
                <a:pos x="connsiteX6964" y="connsiteY6964"/>
              </a:cxn>
              <a:cxn ang="0">
                <a:pos x="connsiteX6965" y="connsiteY6965"/>
              </a:cxn>
              <a:cxn ang="0">
                <a:pos x="connsiteX6966" y="connsiteY6966"/>
              </a:cxn>
              <a:cxn ang="0">
                <a:pos x="connsiteX6967" y="connsiteY6967"/>
              </a:cxn>
              <a:cxn ang="0">
                <a:pos x="connsiteX6968" y="connsiteY6968"/>
              </a:cxn>
              <a:cxn ang="0">
                <a:pos x="connsiteX6969" y="connsiteY6969"/>
              </a:cxn>
              <a:cxn ang="0">
                <a:pos x="connsiteX6970" y="connsiteY6970"/>
              </a:cxn>
              <a:cxn ang="0">
                <a:pos x="connsiteX6971" y="connsiteY6971"/>
              </a:cxn>
              <a:cxn ang="0">
                <a:pos x="connsiteX6972" y="connsiteY6972"/>
              </a:cxn>
              <a:cxn ang="0">
                <a:pos x="connsiteX6973" y="connsiteY6973"/>
              </a:cxn>
              <a:cxn ang="0">
                <a:pos x="connsiteX6974" y="connsiteY6974"/>
              </a:cxn>
              <a:cxn ang="0">
                <a:pos x="connsiteX6975" y="connsiteY6975"/>
              </a:cxn>
              <a:cxn ang="0">
                <a:pos x="connsiteX6976" y="connsiteY6976"/>
              </a:cxn>
              <a:cxn ang="0">
                <a:pos x="connsiteX6977" y="connsiteY6977"/>
              </a:cxn>
              <a:cxn ang="0">
                <a:pos x="connsiteX6978" y="connsiteY6978"/>
              </a:cxn>
              <a:cxn ang="0">
                <a:pos x="connsiteX6979" y="connsiteY6979"/>
              </a:cxn>
              <a:cxn ang="0">
                <a:pos x="connsiteX6980" y="connsiteY6980"/>
              </a:cxn>
              <a:cxn ang="0">
                <a:pos x="connsiteX6981" y="connsiteY6981"/>
              </a:cxn>
              <a:cxn ang="0">
                <a:pos x="connsiteX6982" y="connsiteY6982"/>
              </a:cxn>
              <a:cxn ang="0">
                <a:pos x="connsiteX6983" y="connsiteY6983"/>
              </a:cxn>
              <a:cxn ang="0">
                <a:pos x="connsiteX6984" y="connsiteY6984"/>
              </a:cxn>
              <a:cxn ang="0">
                <a:pos x="connsiteX6985" y="connsiteY6985"/>
              </a:cxn>
              <a:cxn ang="0">
                <a:pos x="connsiteX6986" y="connsiteY6986"/>
              </a:cxn>
              <a:cxn ang="0">
                <a:pos x="connsiteX6987" y="connsiteY6987"/>
              </a:cxn>
              <a:cxn ang="0">
                <a:pos x="connsiteX6988" y="connsiteY6988"/>
              </a:cxn>
              <a:cxn ang="0">
                <a:pos x="connsiteX6989" y="connsiteY6989"/>
              </a:cxn>
              <a:cxn ang="0">
                <a:pos x="connsiteX6990" y="connsiteY6990"/>
              </a:cxn>
              <a:cxn ang="0">
                <a:pos x="connsiteX6991" y="connsiteY6991"/>
              </a:cxn>
              <a:cxn ang="0">
                <a:pos x="connsiteX6992" y="connsiteY6992"/>
              </a:cxn>
              <a:cxn ang="0">
                <a:pos x="connsiteX6993" y="connsiteY6993"/>
              </a:cxn>
              <a:cxn ang="0">
                <a:pos x="connsiteX6994" y="connsiteY6994"/>
              </a:cxn>
              <a:cxn ang="0">
                <a:pos x="connsiteX6995" y="connsiteY6995"/>
              </a:cxn>
              <a:cxn ang="0">
                <a:pos x="connsiteX6996" y="connsiteY6996"/>
              </a:cxn>
              <a:cxn ang="0">
                <a:pos x="connsiteX6997" y="connsiteY6997"/>
              </a:cxn>
              <a:cxn ang="0">
                <a:pos x="connsiteX6998" y="connsiteY6998"/>
              </a:cxn>
              <a:cxn ang="0">
                <a:pos x="connsiteX6999" y="connsiteY6999"/>
              </a:cxn>
              <a:cxn ang="0">
                <a:pos x="connsiteX7000" y="connsiteY7000"/>
              </a:cxn>
              <a:cxn ang="0">
                <a:pos x="connsiteX7001" y="connsiteY7001"/>
              </a:cxn>
              <a:cxn ang="0">
                <a:pos x="connsiteX7002" y="connsiteY7002"/>
              </a:cxn>
              <a:cxn ang="0">
                <a:pos x="connsiteX7003" y="connsiteY7003"/>
              </a:cxn>
              <a:cxn ang="0">
                <a:pos x="connsiteX7004" y="connsiteY7004"/>
              </a:cxn>
              <a:cxn ang="0">
                <a:pos x="connsiteX7005" y="connsiteY7005"/>
              </a:cxn>
              <a:cxn ang="0">
                <a:pos x="connsiteX7006" y="connsiteY7006"/>
              </a:cxn>
              <a:cxn ang="0">
                <a:pos x="connsiteX7007" y="connsiteY7007"/>
              </a:cxn>
              <a:cxn ang="0">
                <a:pos x="connsiteX7008" y="connsiteY7008"/>
              </a:cxn>
              <a:cxn ang="0">
                <a:pos x="connsiteX7009" y="connsiteY7009"/>
              </a:cxn>
              <a:cxn ang="0">
                <a:pos x="connsiteX7010" y="connsiteY7010"/>
              </a:cxn>
              <a:cxn ang="0">
                <a:pos x="connsiteX7011" y="connsiteY7011"/>
              </a:cxn>
              <a:cxn ang="0">
                <a:pos x="connsiteX7012" y="connsiteY7012"/>
              </a:cxn>
              <a:cxn ang="0">
                <a:pos x="connsiteX7013" y="connsiteY7013"/>
              </a:cxn>
              <a:cxn ang="0">
                <a:pos x="connsiteX7014" y="connsiteY7014"/>
              </a:cxn>
              <a:cxn ang="0">
                <a:pos x="connsiteX7015" y="connsiteY7015"/>
              </a:cxn>
              <a:cxn ang="0">
                <a:pos x="connsiteX7016" y="connsiteY7016"/>
              </a:cxn>
              <a:cxn ang="0">
                <a:pos x="connsiteX7017" y="connsiteY7017"/>
              </a:cxn>
              <a:cxn ang="0">
                <a:pos x="connsiteX7018" y="connsiteY7018"/>
              </a:cxn>
              <a:cxn ang="0">
                <a:pos x="connsiteX7019" y="connsiteY7019"/>
              </a:cxn>
              <a:cxn ang="0">
                <a:pos x="connsiteX7020" y="connsiteY7020"/>
              </a:cxn>
              <a:cxn ang="0">
                <a:pos x="connsiteX7021" y="connsiteY7021"/>
              </a:cxn>
              <a:cxn ang="0">
                <a:pos x="connsiteX7022" y="connsiteY7022"/>
              </a:cxn>
              <a:cxn ang="0">
                <a:pos x="connsiteX7023" y="connsiteY7023"/>
              </a:cxn>
              <a:cxn ang="0">
                <a:pos x="connsiteX7024" y="connsiteY7024"/>
              </a:cxn>
              <a:cxn ang="0">
                <a:pos x="connsiteX7025" y="connsiteY7025"/>
              </a:cxn>
              <a:cxn ang="0">
                <a:pos x="connsiteX7026" y="connsiteY7026"/>
              </a:cxn>
              <a:cxn ang="0">
                <a:pos x="connsiteX7027" y="connsiteY7027"/>
              </a:cxn>
              <a:cxn ang="0">
                <a:pos x="connsiteX7028" y="connsiteY7028"/>
              </a:cxn>
              <a:cxn ang="0">
                <a:pos x="connsiteX7029" y="connsiteY7029"/>
              </a:cxn>
              <a:cxn ang="0">
                <a:pos x="connsiteX7030" y="connsiteY7030"/>
              </a:cxn>
              <a:cxn ang="0">
                <a:pos x="connsiteX7031" y="connsiteY7031"/>
              </a:cxn>
              <a:cxn ang="0">
                <a:pos x="connsiteX7032" y="connsiteY7032"/>
              </a:cxn>
              <a:cxn ang="0">
                <a:pos x="connsiteX7033" y="connsiteY7033"/>
              </a:cxn>
              <a:cxn ang="0">
                <a:pos x="connsiteX7034" y="connsiteY7034"/>
              </a:cxn>
              <a:cxn ang="0">
                <a:pos x="connsiteX7035" y="connsiteY7035"/>
              </a:cxn>
              <a:cxn ang="0">
                <a:pos x="connsiteX7036" y="connsiteY7036"/>
              </a:cxn>
              <a:cxn ang="0">
                <a:pos x="connsiteX7037" y="connsiteY7037"/>
              </a:cxn>
              <a:cxn ang="0">
                <a:pos x="connsiteX7038" y="connsiteY7038"/>
              </a:cxn>
              <a:cxn ang="0">
                <a:pos x="connsiteX7039" y="connsiteY7039"/>
              </a:cxn>
              <a:cxn ang="0">
                <a:pos x="connsiteX7040" y="connsiteY7040"/>
              </a:cxn>
              <a:cxn ang="0">
                <a:pos x="connsiteX7041" y="connsiteY7041"/>
              </a:cxn>
              <a:cxn ang="0">
                <a:pos x="connsiteX7042" y="connsiteY7042"/>
              </a:cxn>
              <a:cxn ang="0">
                <a:pos x="connsiteX7043" y="connsiteY7043"/>
              </a:cxn>
              <a:cxn ang="0">
                <a:pos x="connsiteX7044" y="connsiteY7044"/>
              </a:cxn>
              <a:cxn ang="0">
                <a:pos x="connsiteX7045" y="connsiteY7045"/>
              </a:cxn>
              <a:cxn ang="0">
                <a:pos x="connsiteX7046" y="connsiteY7046"/>
              </a:cxn>
              <a:cxn ang="0">
                <a:pos x="connsiteX7047" y="connsiteY7047"/>
              </a:cxn>
              <a:cxn ang="0">
                <a:pos x="connsiteX7048" y="connsiteY7048"/>
              </a:cxn>
              <a:cxn ang="0">
                <a:pos x="connsiteX7049" y="connsiteY7049"/>
              </a:cxn>
              <a:cxn ang="0">
                <a:pos x="connsiteX7050" y="connsiteY7050"/>
              </a:cxn>
              <a:cxn ang="0">
                <a:pos x="connsiteX7051" y="connsiteY7051"/>
              </a:cxn>
              <a:cxn ang="0">
                <a:pos x="connsiteX7052" y="connsiteY7052"/>
              </a:cxn>
              <a:cxn ang="0">
                <a:pos x="connsiteX7053" y="connsiteY7053"/>
              </a:cxn>
              <a:cxn ang="0">
                <a:pos x="connsiteX7054" y="connsiteY7054"/>
              </a:cxn>
              <a:cxn ang="0">
                <a:pos x="connsiteX7055" y="connsiteY7055"/>
              </a:cxn>
              <a:cxn ang="0">
                <a:pos x="connsiteX7056" y="connsiteY7056"/>
              </a:cxn>
              <a:cxn ang="0">
                <a:pos x="connsiteX7057" y="connsiteY7057"/>
              </a:cxn>
              <a:cxn ang="0">
                <a:pos x="connsiteX7058" y="connsiteY7058"/>
              </a:cxn>
              <a:cxn ang="0">
                <a:pos x="connsiteX7059" y="connsiteY7059"/>
              </a:cxn>
              <a:cxn ang="0">
                <a:pos x="connsiteX7060" y="connsiteY7060"/>
              </a:cxn>
              <a:cxn ang="0">
                <a:pos x="connsiteX7061" y="connsiteY7061"/>
              </a:cxn>
              <a:cxn ang="0">
                <a:pos x="connsiteX7062" y="connsiteY7062"/>
              </a:cxn>
              <a:cxn ang="0">
                <a:pos x="connsiteX7063" y="connsiteY7063"/>
              </a:cxn>
              <a:cxn ang="0">
                <a:pos x="connsiteX7064" y="connsiteY7064"/>
              </a:cxn>
              <a:cxn ang="0">
                <a:pos x="connsiteX7065" y="connsiteY7065"/>
              </a:cxn>
              <a:cxn ang="0">
                <a:pos x="connsiteX7066" y="connsiteY7066"/>
              </a:cxn>
              <a:cxn ang="0">
                <a:pos x="connsiteX7067" y="connsiteY7067"/>
              </a:cxn>
              <a:cxn ang="0">
                <a:pos x="connsiteX7068" y="connsiteY7068"/>
              </a:cxn>
              <a:cxn ang="0">
                <a:pos x="connsiteX7069" y="connsiteY7069"/>
              </a:cxn>
              <a:cxn ang="0">
                <a:pos x="connsiteX7070" y="connsiteY7070"/>
              </a:cxn>
              <a:cxn ang="0">
                <a:pos x="connsiteX7071" y="connsiteY7071"/>
              </a:cxn>
              <a:cxn ang="0">
                <a:pos x="connsiteX7072" y="connsiteY7072"/>
              </a:cxn>
              <a:cxn ang="0">
                <a:pos x="connsiteX7073" y="connsiteY7073"/>
              </a:cxn>
              <a:cxn ang="0">
                <a:pos x="connsiteX7074" y="connsiteY7074"/>
              </a:cxn>
              <a:cxn ang="0">
                <a:pos x="connsiteX7075" y="connsiteY7075"/>
              </a:cxn>
              <a:cxn ang="0">
                <a:pos x="connsiteX7076" y="connsiteY7076"/>
              </a:cxn>
              <a:cxn ang="0">
                <a:pos x="connsiteX7077" y="connsiteY7077"/>
              </a:cxn>
              <a:cxn ang="0">
                <a:pos x="connsiteX7078" y="connsiteY7078"/>
              </a:cxn>
              <a:cxn ang="0">
                <a:pos x="connsiteX7079" y="connsiteY7079"/>
              </a:cxn>
              <a:cxn ang="0">
                <a:pos x="connsiteX7080" y="connsiteY7080"/>
              </a:cxn>
              <a:cxn ang="0">
                <a:pos x="connsiteX7081" y="connsiteY7081"/>
              </a:cxn>
              <a:cxn ang="0">
                <a:pos x="connsiteX7082" y="connsiteY7082"/>
              </a:cxn>
              <a:cxn ang="0">
                <a:pos x="connsiteX7083" y="connsiteY7083"/>
              </a:cxn>
              <a:cxn ang="0">
                <a:pos x="connsiteX7084" y="connsiteY7084"/>
              </a:cxn>
              <a:cxn ang="0">
                <a:pos x="connsiteX7085" y="connsiteY7085"/>
              </a:cxn>
              <a:cxn ang="0">
                <a:pos x="connsiteX7086" y="connsiteY7086"/>
              </a:cxn>
              <a:cxn ang="0">
                <a:pos x="connsiteX7087" y="connsiteY7087"/>
              </a:cxn>
              <a:cxn ang="0">
                <a:pos x="connsiteX7088" y="connsiteY7088"/>
              </a:cxn>
              <a:cxn ang="0">
                <a:pos x="connsiteX7089" y="connsiteY7089"/>
              </a:cxn>
              <a:cxn ang="0">
                <a:pos x="connsiteX7090" y="connsiteY7090"/>
              </a:cxn>
              <a:cxn ang="0">
                <a:pos x="connsiteX7091" y="connsiteY7091"/>
              </a:cxn>
              <a:cxn ang="0">
                <a:pos x="connsiteX7092" y="connsiteY7092"/>
              </a:cxn>
              <a:cxn ang="0">
                <a:pos x="connsiteX7093" y="connsiteY7093"/>
              </a:cxn>
              <a:cxn ang="0">
                <a:pos x="connsiteX7094" y="connsiteY7094"/>
              </a:cxn>
              <a:cxn ang="0">
                <a:pos x="connsiteX7095" y="connsiteY7095"/>
              </a:cxn>
              <a:cxn ang="0">
                <a:pos x="connsiteX7096" y="connsiteY7096"/>
              </a:cxn>
              <a:cxn ang="0">
                <a:pos x="connsiteX7097" y="connsiteY7097"/>
              </a:cxn>
              <a:cxn ang="0">
                <a:pos x="connsiteX7098" y="connsiteY7098"/>
              </a:cxn>
              <a:cxn ang="0">
                <a:pos x="connsiteX7099" y="connsiteY7099"/>
              </a:cxn>
              <a:cxn ang="0">
                <a:pos x="connsiteX7100" y="connsiteY7100"/>
              </a:cxn>
              <a:cxn ang="0">
                <a:pos x="connsiteX7101" y="connsiteY7101"/>
              </a:cxn>
              <a:cxn ang="0">
                <a:pos x="connsiteX7102" y="connsiteY7102"/>
              </a:cxn>
              <a:cxn ang="0">
                <a:pos x="connsiteX7103" y="connsiteY7103"/>
              </a:cxn>
              <a:cxn ang="0">
                <a:pos x="connsiteX7104" y="connsiteY7104"/>
              </a:cxn>
              <a:cxn ang="0">
                <a:pos x="connsiteX7105" y="connsiteY7105"/>
              </a:cxn>
              <a:cxn ang="0">
                <a:pos x="connsiteX7106" y="connsiteY7106"/>
              </a:cxn>
              <a:cxn ang="0">
                <a:pos x="connsiteX7107" y="connsiteY7107"/>
              </a:cxn>
              <a:cxn ang="0">
                <a:pos x="connsiteX7108" y="connsiteY7108"/>
              </a:cxn>
              <a:cxn ang="0">
                <a:pos x="connsiteX7109" y="connsiteY7109"/>
              </a:cxn>
              <a:cxn ang="0">
                <a:pos x="connsiteX7110" y="connsiteY7110"/>
              </a:cxn>
              <a:cxn ang="0">
                <a:pos x="connsiteX7111" y="connsiteY7111"/>
              </a:cxn>
              <a:cxn ang="0">
                <a:pos x="connsiteX7112" y="connsiteY7112"/>
              </a:cxn>
              <a:cxn ang="0">
                <a:pos x="connsiteX7113" y="connsiteY7113"/>
              </a:cxn>
              <a:cxn ang="0">
                <a:pos x="connsiteX7114" y="connsiteY7114"/>
              </a:cxn>
              <a:cxn ang="0">
                <a:pos x="connsiteX7115" y="connsiteY7115"/>
              </a:cxn>
              <a:cxn ang="0">
                <a:pos x="connsiteX7116" y="connsiteY7116"/>
              </a:cxn>
              <a:cxn ang="0">
                <a:pos x="connsiteX7117" y="connsiteY7117"/>
              </a:cxn>
              <a:cxn ang="0">
                <a:pos x="connsiteX7118" y="connsiteY7118"/>
              </a:cxn>
              <a:cxn ang="0">
                <a:pos x="connsiteX7119" y="connsiteY7119"/>
              </a:cxn>
              <a:cxn ang="0">
                <a:pos x="connsiteX7120" y="connsiteY7120"/>
              </a:cxn>
              <a:cxn ang="0">
                <a:pos x="connsiteX7121" y="connsiteY7121"/>
              </a:cxn>
              <a:cxn ang="0">
                <a:pos x="connsiteX7122" y="connsiteY7122"/>
              </a:cxn>
              <a:cxn ang="0">
                <a:pos x="connsiteX7123" y="connsiteY7123"/>
              </a:cxn>
              <a:cxn ang="0">
                <a:pos x="connsiteX7124" y="connsiteY7124"/>
              </a:cxn>
              <a:cxn ang="0">
                <a:pos x="connsiteX7125" y="connsiteY7125"/>
              </a:cxn>
              <a:cxn ang="0">
                <a:pos x="connsiteX7126" y="connsiteY7126"/>
              </a:cxn>
              <a:cxn ang="0">
                <a:pos x="connsiteX7127" y="connsiteY7127"/>
              </a:cxn>
              <a:cxn ang="0">
                <a:pos x="connsiteX7128" y="connsiteY7128"/>
              </a:cxn>
              <a:cxn ang="0">
                <a:pos x="connsiteX7129" y="connsiteY7129"/>
              </a:cxn>
              <a:cxn ang="0">
                <a:pos x="connsiteX7130" y="connsiteY7130"/>
              </a:cxn>
              <a:cxn ang="0">
                <a:pos x="connsiteX7131" y="connsiteY7131"/>
              </a:cxn>
              <a:cxn ang="0">
                <a:pos x="connsiteX7132" y="connsiteY7132"/>
              </a:cxn>
              <a:cxn ang="0">
                <a:pos x="connsiteX7133" y="connsiteY7133"/>
              </a:cxn>
              <a:cxn ang="0">
                <a:pos x="connsiteX7134" y="connsiteY7134"/>
              </a:cxn>
              <a:cxn ang="0">
                <a:pos x="connsiteX7135" y="connsiteY7135"/>
              </a:cxn>
              <a:cxn ang="0">
                <a:pos x="connsiteX7136" y="connsiteY7136"/>
              </a:cxn>
              <a:cxn ang="0">
                <a:pos x="connsiteX7137" y="connsiteY7137"/>
              </a:cxn>
              <a:cxn ang="0">
                <a:pos x="connsiteX7138" y="connsiteY7138"/>
              </a:cxn>
              <a:cxn ang="0">
                <a:pos x="connsiteX7139" y="connsiteY7139"/>
              </a:cxn>
              <a:cxn ang="0">
                <a:pos x="connsiteX7140" y="connsiteY7140"/>
              </a:cxn>
              <a:cxn ang="0">
                <a:pos x="connsiteX7141" y="connsiteY7141"/>
              </a:cxn>
              <a:cxn ang="0">
                <a:pos x="connsiteX7142" y="connsiteY7142"/>
              </a:cxn>
              <a:cxn ang="0">
                <a:pos x="connsiteX7143" y="connsiteY7143"/>
              </a:cxn>
              <a:cxn ang="0">
                <a:pos x="connsiteX7144" y="connsiteY7144"/>
              </a:cxn>
              <a:cxn ang="0">
                <a:pos x="connsiteX7145" y="connsiteY7145"/>
              </a:cxn>
              <a:cxn ang="0">
                <a:pos x="connsiteX7146" y="connsiteY7146"/>
              </a:cxn>
              <a:cxn ang="0">
                <a:pos x="connsiteX7147" y="connsiteY7147"/>
              </a:cxn>
              <a:cxn ang="0">
                <a:pos x="connsiteX7148" y="connsiteY7148"/>
              </a:cxn>
              <a:cxn ang="0">
                <a:pos x="connsiteX7149" y="connsiteY7149"/>
              </a:cxn>
              <a:cxn ang="0">
                <a:pos x="connsiteX7150" y="connsiteY7150"/>
              </a:cxn>
              <a:cxn ang="0">
                <a:pos x="connsiteX7151" y="connsiteY7151"/>
              </a:cxn>
              <a:cxn ang="0">
                <a:pos x="connsiteX7152" y="connsiteY7152"/>
              </a:cxn>
              <a:cxn ang="0">
                <a:pos x="connsiteX7153" y="connsiteY7153"/>
              </a:cxn>
              <a:cxn ang="0">
                <a:pos x="connsiteX7154" y="connsiteY7154"/>
              </a:cxn>
              <a:cxn ang="0">
                <a:pos x="connsiteX7155" y="connsiteY7155"/>
              </a:cxn>
              <a:cxn ang="0">
                <a:pos x="connsiteX7156" y="connsiteY7156"/>
              </a:cxn>
              <a:cxn ang="0">
                <a:pos x="connsiteX7157" y="connsiteY7157"/>
              </a:cxn>
              <a:cxn ang="0">
                <a:pos x="connsiteX7158" y="connsiteY7158"/>
              </a:cxn>
              <a:cxn ang="0">
                <a:pos x="connsiteX7159" y="connsiteY7159"/>
              </a:cxn>
              <a:cxn ang="0">
                <a:pos x="connsiteX7160" y="connsiteY7160"/>
              </a:cxn>
              <a:cxn ang="0">
                <a:pos x="connsiteX7161" y="connsiteY7161"/>
              </a:cxn>
              <a:cxn ang="0">
                <a:pos x="connsiteX7162" y="connsiteY7162"/>
              </a:cxn>
              <a:cxn ang="0">
                <a:pos x="connsiteX7163" y="connsiteY7163"/>
              </a:cxn>
              <a:cxn ang="0">
                <a:pos x="connsiteX7164" y="connsiteY7164"/>
              </a:cxn>
              <a:cxn ang="0">
                <a:pos x="connsiteX7165" y="connsiteY7165"/>
              </a:cxn>
              <a:cxn ang="0">
                <a:pos x="connsiteX7166" y="connsiteY7166"/>
              </a:cxn>
              <a:cxn ang="0">
                <a:pos x="connsiteX7167" y="connsiteY7167"/>
              </a:cxn>
              <a:cxn ang="0">
                <a:pos x="connsiteX7168" y="connsiteY7168"/>
              </a:cxn>
              <a:cxn ang="0">
                <a:pos x="connsiteX7169" y="connsiteY7169"/>
              </a:cxn>
              <a:cxn ang="0">
                <a:pos x="connsiteX7170" y="connsiteY7170"/>
              </a:cxn>
              <a:cxn ang="0">
                <a:pos x="connsiteX7171" y="connsiteY7171"/>
              </a:cxn>
              <a:cxn ang="0">
                <a:pos x="connsiteX7172" y="connsiteY7172"/>
              </a:cxn>
              <a:cxn ang="0">
                <a:pos x="connsiteX7173" y="connsiteY7173"/>
              </a:cxn>
              <a:cxn ang="0">
                <a:pos x="connsiteX7174" y="connsiteY7174"/>
              </a:cxn>
              <a:cxn ang="0">
                <a:pos x="connsiteX7175" y="connsiteY7175"/>
              </a:cxn>
              <a:cxn ang="0">
                <a:pos x="connsiteX7176" y="connsiteY7176"/>
              </a:cxn>
              <a:cxn ang="0">
                <a:pos x="connsiteX7177" y="connsiteY7177"/>
              </a:cxn>
              <a:cxn ang="0">
                <a:pos x="connsiteX7178" y="connsiteY7178"/>
              </a:cxn>
              <a:cxn ang="0">
                <a:pos x="connsiteX7179" y="connsiteY7179"/>
              </a:cxn>
              <a:cxn ang="0">
                <a:pos x="connsiteX7180" y="connsiteY7180"/>
              </a:cxn>
              <a:cxn ang="0">
                <a:pos x="connsiteX7181" y="connsiteY7181"/>
              </a:cxn>
              <a:cxn ang="0">
                <a:pos x="connsiteX7182" y="connsiteY7182"/>
              </a:cxn>
              <a:cxn ang="0">
                <a:pos x="connsiteX7183" y="connsiteY7183"/>
              </a:cxn>
              <a:cxn ang="0">
                <a:pos x="connsiteX7184" y="connsiteY7184"/>
              </a:cxn>
              <a:cxn ang="0">
                <a:pos x="connsiteX7185" y="connsiteY7185"/>
              </a:cxn>
              <a:cxn ang="0">
                <a:pos x="connsiteX7186" y="connsiteY7186"/>
              </a:cxn>
              <a:cxn ang="0">
                <a:pos x="connsiteX7187" y="connsiteY7187"/>
              </a:cxn>
              <a:cxn ang="0">
                <a:pos x="connsiteX7188" y="connsiteY7188"/>
              </a:cxn>
              <a:cxn ang="0">
                <a:pos x="connsiteX7189" y="connsiteY7189"/>
              </a:cxn>
              <a:cxn ang="0">
                <a:pos x="connsiteX7190" y="connsiteY7190"/>
              </a:cxn>
              <a:cxn ang="0">
                <a:pos x="connsiteX7191" y="connsiteY7191"/>
              </a:cxn>
              <a:cxn ang="0">
                <a:pos x="connsiteX7192" y="connsiteY7192"/>
              </a:cxn>
              <a:cxn ang="0">
                <a:pos x="connsiteX7193" y="connsiteY7193"/>
              </a:cxn>
              <a:cxn ang="0">
                <a:pos x="connsiteX7194" y="connsiteY7194"/>
              </a:cxn>
              <a:cxn ang="0">
                <a:pos x="connsiteX7195" y="connsiteY7195"/>
              </a:cxn>
              <a:cxn ang="0">
                <a:pos x="connsiteX7196" y="connsiteY7196"/>
              </a:cxn>
              <a:cxn ang="0">
                <a:pos x="connsiteX7197" y="connsiteY7197"/>
              </a:cxn>
              <a:cxn ang="0">
                <a:pos x="connsiteX7198" y="connsiteY7198"/>
              </a:cxn>
              <a:cxn ang="0">
                <a:pos x="connsiteX7199" y="connsiteY7199"/>
              </a:cxn>
              <a:cxn ang="0">
                <a:pos x="connsiteX7200" y="connsiteY7200"/>
              </a:cxn>
              <a:cxn ang="0">
                <a:pos x="connsiteX7201" y="connsiteY7201"/>
              </a:cxn>
              <a:cxn ang="0">
                <a:pos x="connsiteX7202" y="connsiteY7202"/>
              </a:cxn>
              <a:cxn ang="0">
                <a:pos x="connsiteX7203" y="connsiteY7203"/>
              </a:cxn>
              <a:cxn ang="0">
                <a:pos x="connsiteX7204" y="connsiteY7204"/>
              </a:cxn>
              <a:cxn ang="0">
                <a:pos x="connsiteX7205" y="connsiteY7205"/>
              </a:cxn>
              <a:cxn ang="0">
                <a:pos x="connsiteX7206" y="connsiteY7206"/>
              </a:cxn>
              <a:cxn ang="0">
                <a:pos x="connsiteX7207" y="connsiteY7207"/>
              </a:cxn>
              <a:cxn ang="0">
                <a:pos x="connsiteX7208" y="connsiteY7208"/>
              </a:cxn>
              <a:cxn ang="0">
                <a:pos x="connsiteX7209" y="connsiteY7209"/>
              </a:cxn>
              <a:cxn ang="0">
                <a:pos x="connsiteX7210" y="connsiteY7210"/>
              </a:cxn>
              <a:cxn ang="0">
                <a:pos x="connsiteX7211" y="connsiteY7211"/>
              </a:cxn>
              <a:cxn ang="0">
                <a:pos x="connsiteX7212" y="connsiteY7212"/>
              </a:cxn>
              <a:cxn ang="0">
                <a:pos x="connsiteX7213" y="connsiteY7213"/>
              </a:cxn>
              <a:cxn ang="0">
                <a:pos x="connsiteX7214" y="connsiteY7214"/>
              </a:cxn>
              <a:cxn ang="0">
                <a:pos x="connsiteX7215" y="connsiteY7215"/>
              </a:cxn>
              <a:cxn ang="0">
                <a:pos x="connsiteX7216" y="connsiteY7216"/>
              </a:cxn>
              <a:cxn ang="0">
                <a:pos x="connsiteX7217" y="connsiteY7217"/>
              </a:cxn>
              <a:cxn ang="0">
                <a:pos x="connsiteX7218" y="connsiteY7218"/>
              </a:cxn>
              <a:cxn ang="0">
                <a:pos x="connsiteX7219" y="connsiteY7219"/>
              </a:cxn>
              <a:cxn ang="0">
                <a:pos x="connsiteX7220" y="connsiteY7220"/>
              </a:cxn>
              <a:cxn ang="0">
                <a:pos x="connsiteX7221" y="connsiteY7221"/>
              </a:cxn>
              <a:cxn ang="0">
                <a:pos x="connsiteX7222" y="connsiteY7222"/>
              </a:cxn>
              <a:cxn ang="0">
                <a:pos x="connsiteX7223" y="connsiteY7223"/>
              </a:cxn>
              <a:cxn ang="0">
                <a:pos x="connsiteX7224" y="connsiteY7224"/>
              </a:cxn>
              <a:cxn ang="0">
                <a:pos x="connsiteX7225" y="connsiteY7225"/>
              </a:cxn>
              <a:cxn ang="0">
                <a:pos x="connsiteX7226" y="connsiteY7226"/>
              </a:cxn>
              <a:cxn ang="0">
                <a:pos x="connsiteX7227" y="connsiteY7227"/>
              </a:cxn>
              <a:cxn ang="0">
                <a:pos x="connsiteX7228" y="connsiteY7228"/>
              </a:cxn>
              <a:cxn ang="0">
                <a:pos x="connsiteX7229" y="connsiteY7229"/>
              </a:cxn>
              <a:cxn ang="0">
                <a:pos x="connsiteX7230" y="connsiteY7230"/>
              </a:cxn>
              <a:cxn ang="0">
                <a:pos x="connsiteX7231" y="connsiteY7231"/>
              </a:cxn>
              <a:cxn ang="0">
                <a:pos x="connsiteX7232" y="connsiteY7232"/>
              </a:cxn>
              <a:cxn ang="0">
                <a:pos x="connsiteX7233" y="connsiteY7233"/>
              </a:cxn>
              <a:cxn ang="0">
                <a:pos x="connsiteX7234" y="connsiteY7234"/>
              </a:cxn>
              <a:cxn ang="0">
                <a:pos x="connsiteX7235" y="connsiteY7235"/>
              </a:cxn>
              <a:cxn ang="0">
                <a:pos x="connsiteX7236" y="connsiteY7236"/>
              </a:cxn>
              <a:cxn ang="0">
                <a:pos x="connsiteX7237" y="connsiteY7237"/>
              </a:cxn>
              <a:cxn ang="0">
                <a:pos x="connsiteX7238" y="connsiteY7238"/>
              </a:cxn>
              <a:cxn ang="0">
                <a:pos x="connsiteX7239" y="connsiteY7239"/>
              </a:cxn>
              <a:cxn ang="0">
                <a:pos x="connsiteX7240" y="connsiteY7240"/>
              </a:cxn>
              <a:cxn ang="0">
                <a:pos x="connsiteX7241" y="connsiteY7241"/>
              </a:cxn>
              <a:cxn ang="0">
                <a:pos x="connsiteX7242" y="connsiteY7242"/>
              </a:cxn>
              <a:cxn ang="0">
                <a:pos x="connsiteX7243" y="connsiteY7243"/>
              </a:cxn>
              <a:cxn ang="0">
                <a:pos x="connsiteX7244" y="connsiteY7244"/>
              </a:cxn>
              <a:cxn ang="0">
                <a:pos x="connsiteX7245" y="connsiteY7245"/>
              </a:cxn>
              <a:cxn ang="0">
                <a:pos x="connsiteX7246" y="connsiteY7246"/>
              </a:cxn>
              <a:cxn ang="0">
                <a:pos x="connsiteX7247" y="connsiteY7247"/>
              </a:cxn>
              <a:cxn ang="0">
                <a:pos x="connsiteX7248" y="connsiteY7248"/>
              </a:cxn>
              <a:cxn ang="0">
                <a:pos x="connsiteX7249" y="connsiteY7249"/>
              </a:cxn>
              <a:cxn ang="0">
                <a:pos x="connsiteX7250" y="connsiteY7250"/>
              </a:cxn>
              <a:cxn ang="0">
                <a:pos x="connsiteX7251" y="connsiteY7251"/>
              </a:cxn>
              <a:cxn ang="0">
                <a:pos x="connsiteX7252" y="connsiteY7252"/>
              </a:cxn>
              <a:cxn ang="0">
                <a:pos x="connsiteX7253" y="connsiteY7253"/>
              </a:cxn>
              <a:cxn ang="0">
                <a:pos x="connsiteX7254" y="connsiteY7254"/>
              </a:cxn>
              <a:cxn ang="0">
                <a:pos x="connsiteX7255" y="connsiteY7255"/>
              </a:cxn>
              <a:cxn ang="0">
                <a:pos x="connsiteX7256" y="connsiteY7256"/>
              </a:cxn>
              <a:cxn ang="0">
                <a:pos x="connsiteX7257" y="connsiteY7257"/>
              </a:cxn>
              <a:cxn ang="0">
                <a:pos x="connsiteX7258" y="connsiteY7258"/>
              </a:cxn>
              <a:cxn ang="0">
                <a:pos x="connsiteX7259" y="connsiteY7259"/>
              </a:cxn>
              <a:cxn ang="0">
                <a:pos x="connsiteX7260" y="connsiteY7260"/>
              </a:cxn>
              <a:cxn ang="0">
                <a:pos x="connsiteX7261" y="connsiteY7261"/>
              </a:cxn>
              <a:cxn ang="0">
                <a:pos x="connsiteX7262" y="connsiteY7262"/>
              </a:cxn>
              <a:cxn ang="0">
                <a:pos x="connsiteX7263" y="connsiteY7263"/>
              </a:cxn>
              <a:cxn ang="0">
                <a:pos x="connsiteX7264" y="connsiteY7264"/>
              </a:cxn>
              <a:cxn ang="0">
                <a:pos x="connsiteX7265" y="connsiteY7265"/>
              </a:cxn>
              <a:cxn ang="0">
                <a:pos x="connsiteX7266" y="connsiteY7266"/>
              </a:cxn>
              <a:cxn ang="0">
                <a:pos x="connsiteX7267" y="connsiteY7267"/>
              </a:cxn>
              <a:cxn ang="0">
                <a:pos x="connsiteX7268" y="connsiteY7268"/>
              </a:cxn>
              <a:cxn ang="0">
                <a:pos x="connsiteX7269" y="connsiteY7269"/>
              </a:cxn>
              <a:cxn ang="0">
                <a:pos x="connsiteX7270" y="connsiteY7270"/>
              </a:cxn>
              <a:cxn ang="0">
                <a:pos x="connsiteX7271" y="connsiteY7271"/>
              </a:cxn>
              <a:cxn ang="0">
                <a:pos x="connsiteX7272" y="connsiteY7272"/>
              </a:cxn>
              <a:cxn ang="0">
                <a:pos x="connsiteX7273" y="connsiteY7273"/>
              </a:cxn>
              <a:cxn ang="0">
                <a:pos x="connsiteX7274" y="connsiteY7274"/>
              </a:cxn>
              <a:cxn ang="0">
                <a:pos x="connsiteX7275" y="connsiteY7275"/>
              </a:cxn>
              <a:cxn ang="0">
                <a:pos x="connsiteX7276" y="connsiteY7276"/>
              </a:cxn>
              <a:cxn ang="0">
                <a:pos x="connsiteX7277" y="connsiteY7277"/>
              </a:cxn>
              <a:cxn ang="0">
                <a:pos x="connsiteX7278" y="connsiteY7278"/>
              </a:cxn>
              <a:cxn ang="0">
                <a:pos x="connsiteX7279" y="connsiteY7279"/>
              </a:cxn>
              <a:cxn ang="0">
                <a:pos x="connsiteX7280" y="connsiteY7280"/>
              </a:cxn>
              <a:cxn ang="0">
                <a:pos x="connsiteX7281" y="connsiteY7281"/>
              </a:cxn>
              <a:cxn ang="0">
                <a:pos x="connsiteX7282" y="connsiteY7282"/>
              </a:cxn>
              <a:cxn ang="0">
                <a:pos x="connsiteX7283" y="connsiteY7283"/>
              </a:cxn>
              <a:cxn ang="0">
                <a:pos x="connsiteX7284" y="connsiteY7284"/>
              </a:cxn>
              <a:cxn ang="0">
                <a:pos x="connsiteX7285" y="connsiteY7285"/>
              </a:cxn>
              <a:cxn ang="0">
                <a:pos x="connsiteX7286" y="connsiteY7286"/>
              </a:cxn>
              <a:cxn ang="0">
                <a:pos x="connsiteX7287" y="connsiteY7287"/>
              </a:cxn>
              <a:cxn ang="0">
                <a:pos x="connsiteX7288" y="connsiteY7288"/>
              </a:cxn>
              <a:cxn ang="0">
                <a:pos x="connsiteX7289" y="connsiteY7289"/>
              </a:cxn>
              <a:cxn ang="0">
                <a:pos x="connsiteX7290" y="connsiteY7290"/>
              </a:cxn>
              <a:cxn ang="0">
                <a:pos x="connsiteX7291" y="connsiteY7291"/>
              </a:cxn>
              <a:cxn ang="0">
                <a:pos x="connsiteX7292" y="connsiteY7292"/>
              </a:cxn>
              <a:cxn ang="0">
                <a:pos x="connsiteX7293" y="connsiteY7293"/>
              </a:cxn>
              <a:cxn ang="0">
                <a:pos x="connsiteX7294" y="connsiteY7294"/>
              </a:cxn>
              <a:cxn ang="0">
                <a:pos x="connsiteX7295" y="connsiteY7295"/>
              </a:cxn>
              <a:cxn ang="0">
                <a:pos x="connsiteX7296" y="connsiteY7296"/>
              </a:cxn>
              <a:cxn ang="0">
                <a:pos x="connsiteX7297" y="connsiteY7297"/>
              </a:cxn>
              <a:cxn ang="0">
                <a:pos x="connsiteX7298" y="connsiteY7298"/>
              </a:cxn>
              <a:cxn ang="0">
                <a:pos x="connsiteX7299" y="connsiteY7299"/>
              </a:cxn>
              <a:cxn ang="0">
                <a:pos x="connsiteX7300" y="connsiteY7300"/>
              </a:cxn>
              <a:cxn ang="0">
                <a:pos x="connsiteX7301" y="connsiteY7301"/>
              </a:cxn>
              <a:cxn ang="0">
                <a:pos x="connsiteX7302" y="connsiteY7302"/>
              </a:cxn>
              <a:cxn ang="0">
                <a:pos x="connsiteX7303" y="connsiteY7303"/>
              </a:cxn>
              <a:cxn ang="0">
                <a:pos x="connsiteX7304" y="connsiteY7304"/>
              </a:cxn>
              <a:cxn ang="0">
                <a:pos x="connsiteX7305" y="connsiteY7305"/>
              </a:cxn>
              <a:cxn ang="0">
                <a:pos x="connsiteX7306" y="connsiteY7306"/>
              </a:cxn>
              <a:cxn ang="0">
                <a:pos x="connsiteX7307" y="connsiteY7307"/>
              </a:cxn>
              <a:cxn ang="0">
                <a:pos x="connsiteX7308" y="connsiteY7308"/>
              </a:cxn>
              <a:cxn ang="0">
                <a:pos x="connsiteX7309" y="connsiteY7309"/>
              </a:cxn>
              <a:cxn ang="0">
                <a:pos x="connsiteX7310" y="connsiteY7310"/>
              </a:cxn>
              <a:cxn ang="0">
                <a:pos x="connsiteX7311" y="connsiteY7311"/>
              </a:cxn>
              <a:cxn ang="0">
                <a:pos x="connsiteX7312" y="connsiteY7312"/>
              </a:cxn>
              <a:cxn ang="0">
                <a:pos x="connsiteX7313" y="connsiteY7313"/>
              </a:cxn>
              <a:cxn ang="0">
                <a:pos x="connsiteX7314" y="connsiteY7314"/>
              </a:cxn>
              <a:cxn ang="0">
                <a:pos x="connsiteX7315" y="connsiteY7315"/>
              </a:cxn>
              <a:cxn ang="0">
                <a:pos x="connsiteX7316" y="connsiteY7316"/>
              </a:cxn>
              <a:cxn ang="0">
                <a:pos x="connsiteX7317" y="connsiteY7317"/>
              </a:cxn>
              <a:cxn ang="0">
                <a:pos x="connsiteX7318" y="connsiteY7318"/>
              </a:cxn>
              <a:cxn ang="0">
                <a:pos x="connsiteX7319" y="connsiteY7319"/>
              </a:cxn>
              <a:cxn ang="0">
                <a:pos x="connsiteX7320" y="connsiteY7320"/>
              </a:cxn>
              <a:cxn ang="0">
                <a:pos x="connsiteX7321" y="connsiteY7321"/>
              </a:cxn>
              <a:cxn ang="0">
                <a:pos x="connsiteX7322" y="connsiteY7322"/>
              </a:cxn>
              <a:cxn ang="0">
                <a:pos x="connsiteX7323" y="connsiteY7323"/>
              </a:cxn>
              <a:cxn ang="0">
                <a:pos x="connsiteX7324" y="connsiteY7324"/>
              </a:cxn>
              <a:cxn ang="0">
                <a:pos x="connsiteX7325" y="connsiteY7325"/>
              </a:cxn>
              <a:cxn ang="0">
                <a:pos x="connsiteX7326" y="connsiteY7326"/>
              </a:cxn>
              <a:cxn ang="0">
                <a:pos x="connsiteX7327" y="connsiteY7327"/>
              </a:cxn>
            </a:cxnLst>
            <a:rect l="l" t="t" r="r" b="b"/>
            <a:pathLst>
              <a:path w="6400800" h="514350">
                <a:moveTo>
                  <a:pt x="7144" y="511016"/>
                </a:moveTo>
                <a:lnTo>
                  <a:pt x="6354604" y="511016"/>
                </a:lnTo>
                <a:lnTo>
                  <a:pt x="6354604" y="409099"/>
                </a:lnTo>
                <a:cubicBezTo>
                  <a:pt x="6346031" y="411004"/>
                  <a:pt x="6337459" y="413861"/>
                  <a:pt x="6327934" y="415766"/>
                </a:cubicBezTo>
                <a:cubicBezTo>
                  <a:pt x="6327934" y="411956"/>
                  <a:pt x="6327934" y="408146"/>
                  <a:pt x="6327934" y="404336"/>
                </a:cubicBezTo>
                <a:cubicBezTo>
                  <a:pt x="6328887" y="396716"/>
                  <a:pt x="6327934" y="389096"/>
                  <a:pt x="6328887" y="383381"/>
                </a:cubicBezTo>
                <a:cubicBezTo>
                  <a:pt x="6329839" y="371951"/>
                  <a:pt x="6329839" y="365284"/>
                  <a:pt x="6329839" y="365284"/>
                </a:cubicBezTo>
                <a:cubicBezTo>
                  <a:pt x="6329839" y="365284"/>
                  <a:pt x="6327934" y="371951"/>
                  <a:pt x="6324124" y="383381"/>
                </a:cubicBezTo>
                <a:cubicBezTo>
                  <a:pt x="6322219" y="389096"/>
                  <a:pt x="6321267" y="395764"/>
                  <a:pt x="6319362" y="404336"/>
                </a:cubicBezTo>
                <a:cubicBezTo>
                  <a:pt x="6318409" y="409099"/>
                  <a:pt x="6317456" y="413861"/>
                  <a:pt x="6316504" y="419576"/>
                </a:cubicBezTo>
                <a:cubicBezTo>
                  <a:pt x="6311742" y="420529"/>
                  <a:pt x="6306979" y="421481"/>
                  <a:pt x="6303169" y="423386"/>
                </a:cubicBezTo>
                <a:cubicBezTo>
                  <a:pt x="6303169" y="416719"/>
                  <a:pt x="6303169" y="411004"/>
                  <a:pt x="6304121" y="405289"/>
                </a:cubicBezTo>
                <a:cubicBezTo>
                  <a:pt x="6308884" y="390049"/>
                  <a:pt x="6314599" y="373856"/>
                  <a:pt x="6319362" y="358616"/>
                </a:cubicBezTo>
                <a:cubicBezTo>
                  <a:pt x="6320314" y="355759"/>
                  <a:pt x="6321267" y="352901"/>
                  <a:pt x="6322219" y="349091"/>
                </a:cubicBezTo>
                <a:cubicBezTo>
                  <a:pt x="6326029" y="336709"/>
                  <a:pt x="6330792" y="325279"/>
                  <a:pt x="6334601" y="312896"/>
                </a:cubicBezTo>
                <a:cubicBezTo>
                  <a:pt x="6340317" y="297656"/>
                  <a:pt x="6345079" y="283369"/>
                  <a:pt x="6349842" y="269081"/>
                </a:cubicBezTo>
                <a:cubicBezTo>
                  <a:pt x="6354604" y="254794"/>
                  <a:pt x="6359367" y="240506"/>
                  <a:pt x="6363176" y="228124"/>
                </a:cubicBezTo>
                <a:cubicBezTo>
                  <a:pt x="6367939" y="214789"/>
                  <a:pt x="6371749" y="202406"/>
                  <a:pt x="6375559" y="190976"/>
                </a:cubicBezTo>
                <a:cubicBezTo>
                  <a:pt x="6383179" y="168116"/>
                  <a:pt x="6388894" y="149066"/>
                  <a:pt x="6393656" y="134779"/>
                </a:cubicBezTo>
                <a:cubicBezTo>
                  <a:pt x="6397467" y="121444"/>
                  <a:pt x="6400324" y="113824"/>
                  <a:pt x="6400324" y="113824"/>
                </a:cubicBezTo>
                <a:cubicBezTo>
                  <a:pt x="6400324" y="113824"/>
                  <a:pt x="6396514" y="121444"/>
                  <a:pt x="6389846" y="133826"/>
                </a:cubicBezTo>
                <a:cubicBezTo>
                  <a:pt x="6386989" y="139541"/>
                  <a:pt x="6384131" y="146209"/>
                  <a:pt x="6380321" y="153829"/>
                </a:cubicBezTo>
                <a:cubicBezTo>
                  <a:pt x="6385084" y="136684"/>
                  <a:pt x="6389846" y="121444"/>
                  <a:pt x="6392704" y="110966"/>
                </a:cubicBezTo>
                <a:cubicBezTo>
                  <a:pt x="6396514" y="95726"/>
                  <a:pt x="6399371" y="87154"/>
                  <a:pt x="6399371" y="87154"/>
                </a:cubicBezTo>
                <a:cubicBezTo>
                  <a:pt x="6399371" y="87154"/>
                  <a:pt x="6395562" y="95726"/>
                  <a:pt x="6388894" y="109061"/>
                </a:cubicBezTo>
                <a:cubicBezTo>
                  <a:pt x="6386037" y="115729"/>
                  <a:pt x="6382226" y="125254"/>
                  <a:pt x="6377464" y="134779"/>
                </a:cubicBezTo>
                <a:cubicBezTo>
                  <a:pt x="6372701" y="144304"/>
                  <a:pt x="6367939" y="155734"/>
                  <a:pt x="6364129" y="168116"/>
                </a:cubicBezTo>
                <a:cubicBezTo>
                  <a:pt x="6354604" y="192881"/>
                  <a:pt x="6343174" y="222409"/>
                  <a:pt x="6332696" y="253841"/>
                </a:cubicBezTo>
                <a:cubicBezTo>
                  <a:pt x="6326981" y="270034"/>
                  <a:pt x="6321267" y="286226"/>
                  <a:pt x="6316504" y="302419"/>
                </a:cubicBezTo>
                <a:cubicBezTo>
                  <a:pt x="6315551" y="304324"/>
                  <a:pt x="6315551" y="306229"/>
                  <a:pt x="6314599" y="308134"/>
                </a:cubicBezTo>
                <a:cubicBezTo>
                  <a:pt x="6315551" y="300514"/>
                  <a:pt x="6316504" y="293846"/>
                  <a:pt x="6317456" y="287179"/>
                </a:cubicBezTo>
                <a:cubicBezTo>
                  <a:pt x="6318409" y="279559"/>
                  <a:pt x="6319362" y="272891"/>
                  <a:pt x="6319362" y="267176"/>
                </a:cubicBezTo>
                <a:cubicBezTo>
                  <a:pt x="6320314" y="256699"/>
                  <a:pt x="6320314" y="250031"/>
                  <a:pt x="6320314" y="250031"/>
                </a:cubicBezTo>
                <a:cubicBezTo>
                  <a:pt x="6320314" y="250031"/>
                  <a:pt x="6318409" y="255746"/>
                  <a:pt x="6314599" y="266224"/>
                </a:cubicBezTo>
                <a:cubicBezTo>
                  <a:pt x="6311742" y="276701"/>
                  <a:pt x="6306979" y="291941"/>
                  <a:pt x="6302217" y="310039"/>
                </a:cubicBezTo>
                <a:cubicBezTo>
                  <a:pt x="6299359" y="318611"/>
                  <a:pt x="6296501" y="329089"/>
                  <a:pt x="6293644" y="339566"/>
                </a:cubicBezTo>
                <a:cubicBezTo>
                  <a:pt x="6291739" y="347186"/>
                  <a:pt x="6288881" y="354806"/>
                  <a:pt x="6286976" y="362426"/>
                </a:cubicBezTo>
                <a:cubicBezTo>
                  <a:pt x="6286024" y="352901"/>
                  <a:pt x="6285071" y="343376"/>
                  <a:pt x="6284119" y="335756"/>
                </a:cubicBezTo>
                <a:cubicBezTo>
                  <a:pt x="6286024" y="330041"/>
                  <a:pt x="6286976" y="324326"/>
                  <a:pt x="6288881" y="318611"/>
                </a:cubicBezTo>
                <a:cubicBezTo>
                  <a:pt x="6293644" y="303371"/>
                  <a:pt x="6298406" y="289084"/>
                  <a:pt x="6302217" y="274796"/>
                </a:cubicBezTo>
                <a:cubicBezTo>
                  <a:pt x="6304121" y="268129"/>
                  <a:pt x="6306026" y="261461"/>
                  <a:pt x="6307931" y="255746"/>
                </a:cubicBezTo>
                <a:cubicBezTo>
                  <a:pt x="6309837" y="250031"/>
                  <a:pt x="6311742" y="244316"/>
                  <a:pt x="6313646" y="238601"/>
                </a:cubicBezTo>
                <a:cubicBezTo>
                  <a:pt x="6317456" y="228124"/>
                  <a:pt x="6320314" y="218599"/>
                  <a:pt x="6323171" y="210026"/>
                </a:cubicBezTo>
                <a:cubicBezTo>
                  <a:pt x="6327934" y="193834"/>
                  <a:pt x="6330792" y="185261"/>
                  <a:pt x="6330792" y="185261"/>
                </a:cubicBezTo>
                <a:cubicBezTo>
                  <a:pt x="6330792" y="185261"/>
                  <a:pt x="6326981" y="193834"/>
                  <a:pt x="6319362" y="208121"/>
                </a:cubicBezTo>
                <a:cubicBezTo>
                  <a:pt x="6315551" y="215741"/>
                  <a:pt x="6311742" y="224314"/>
                  <a:pt x="6306026" y="234791"/>
                </a:cubicBezTo>
                <a:cubicBezTo>
                  <a:pt x="6303169" y="239554"/>
                  <a:pt x="6301264" y="245269"/>
                  <a:pt x="6298406" y="250984"/>
                </a:cubicBezTo>
                <a:cubicBezTo>
                  <a:pt x="6295549" y="256699"/>
                  <a:pt x="6293644" y="263366"/>
                  <a:pt x="6290787" y="270034"/>
                </a:cubicBezTo>
                <a:cubicBezTo>
                  <a:pt x="6286976" y="279559"/>
                  <a:pt x="6282214" y="290036"/>
                  <a:pt x="6278404" y="301466"/>
                </a:cubicBezTo>
                <a:cubicBezTo>
                  <a:pt x="6277451" y="295751"/>
                  <a:pt x="6277451" y="292894"/>
                  <a:pt x="6277451" y="292894"/>
                </a:cubicBezTo>
                <a:cubicBezTo>
                  <a:pt x="6277451" y="292894"/>
                  <a:pt x="6277451" y="297656"/>
                  <a:pt x="6276499" y="306229"/>
                </a:cubicBezTo>
                <a:cubicBezTo>
                  <a:pt x="6275546" y="308134"/>
                  <a:pt x="6274594" y="310991"/>
                  <a:pt x="6273642" y="312896"/>
                </a:cubicBezTo>
                <a:cubicBezTo>
                  <a:pt x="6272689" y="315754"/>
                  <a:pt x="6271737" y="319564"/>
                  <a:pt x="6269831" y="322421"/>
                </a:cubicBezTo>
                <a:cubicBezTo>
                  <a:pt x="6270784" y="314801"/>
                  <a:pt x="6272689" y="308134"/>
                  <a:pt x="6273642" y="300514"/>
                </a:cubicBezTo>
                <a:cubicBezTo>
                  <a:pt x="6277451" y="283369"/>
                  <a:pt x="6280309" y="267176"/>
                  <a:pt x="6283167" y="252889"/>
                </a:cubicBezTo>
                <a:cubicBezTo>
                  <a:pt x="6285071" y="245269"/>
                  <a:pt x="6286024" y="238601"/>
                  <a:pt x="6287929" y="231934"/>
                </a:cubicBezTo>
                <a:cubicBezTo>
                  <a:pt x="6289834" y="225266"/>
                  <a:pt x="6290787" y="218599"/>
                  <a:pt x="6292692" y="212884"/>
                </a:cubicBezTo>
                <a:cubicBezTo>
                  <a:pt x="6295549" y="200501"/>
                  <a:pt x="6298406" y="190024"/>
                  <a:pt x="6300312" y="181451"/>
                </a:cubicBezTo>
                <a:cubicBezTo>
                  <a:pt x="6304121" y="164306"/>
                  <a:pt x="6306026" y="153829"/>
                  <a:pt x="6306026" y="153829"/>
                </a:cubicBezTo>
                <a:cubicBezTo>
                  <a:pt x="6306026" y="153829"/>
                  <a:pt x="6302217" y="163354"/>
                  <a:pt x="6296501" y="180499"/>
                </a:cubicBezTo>
                <a:cubicBezTo>
                  <a:pt x="6293644" y="189071"/>
                  <a:pt x="6289834" y="199549"/>
                  <a:pt x="6286024" y="210979"/>
                </a:cubicBezTo>
                <a:cubicBezTo>
                  <a:pt x="6284119" y="216694"/>
                  <a:pt x="6282214" y="223361"/>
                  <a:pt x="6279356" y="230029"/>
                </a:cubicBezTo>
                <a:cubicBezTo>
                  <a:pt x="6277451" y="236696"/>
                  <a:pt x="6275546" y="243364"/>
                  <a:pt x="6273642" y="250984"/>
                </a:cubicBezTo>
                <a:cubicBezTo>
                  <a:pt x="6269831" y="265271"/>
                  <a:pt x="6265069" y="281464"/>
                  <a:pt x="6260306" y="298609"/>
                </a:cubicBezTo>
                <a:cubicBezTo>
                  <a:pt x="6255544" y="315754"/>
                  <a:pt x="6251734" y="333851"/>
                  <a:pt x="6246971" y="351949"/>
                </a:cubicBezTo>
                <a:cubicBezTo>
                  <a:pt x="6244114" y="366236"/>
                  <a:pt x="6240304" y="381476"/>
                  <a:pt x="6236494" y="396716"/>
                </a:cubicBezTo>
                <a:cubicBezTo>
                  <a:pt x="6236494" y="395764"/>
                  <a:pt x="6235542" y="395764"/>
                  <a:pt x="6235542" y="394811"/>
                </a:cubicBezTo>
                <a:cubicBezTo>
                  <a:pt x="6235542" y="379571"/>
                  <a:pt x="6234589" y="370046"/>
                  <a:pt x="6234589" y="370046"/>
                </a:cubicBezTo>
                <a:cubicBezTo>
                  <a:pt x="6234589" y="370046"/>
                  <a:pt x="6233637" y="376714"/>
                  <a:pt x="6230779" y="389096"/>
                </a:cubicBezTo>
                <a:cubicBezTo>
                  <a:pt x="6229826" y="387191"/>
                  <a:pt x="6228874" y="386239"/>
                  <a:pt x="6227921" y="384334"/>
                </a:cubicBezTo>
                <a:cubicBezTo>
                  <a:pt x="6224112" y="378619"/>
                  <a:pt x="6220301" y="372904"/>
                  <a:pt x="6216492" y="367189"/>
                </a:cubicBezTo>
                <a:cubicBezTo>
                  <a:pt x="6218396" y="360521"/>
                  <a:pt x="6220301" y="354806"/>
                  <a:pt x="6223159" y="348139"/>
                </a:cubicBezTo>
                <a:cubicBezTo>
                  <a:pt x="6227921" y="334804"/>
                  <a:pt x="6232684" y="322421"/>
                  <a:pt x="6236494" y="310991"/>
                </a:cubicBezTo>
                <a:cubicBezTo>
                  <a:pt x="6240304" y="299561"/>
                  <a:pt x="6244114" y="289084"/>
                  <a:pt x="6247924" y="279559"/>
                </a:cubicBezTo>
                <a:cubicBezTo>
                  <a:pt x="6251734" y="270034"/>
                  <a:pt x="6254592" y="262414"/>
                  <a:pt x="6256496" y="254794"/>
                </a:cubicBezTo>
                <a:cubicBezTo>
                  <a:pt x="6261259" y="241459"/>
                  <a:pt x="6264117" y="233839"/>
                  <a:pt x="6264117" y="233839"/>
                </a:cubicBezTo>
                <a:cubicBezTo>
                  <a:pt x="6264117" y="233839"/>
                  <a:pt x="6260306" y="241459"/>
                  <a:pt x="6252687" y="253841"/>
                </a:cubicBezTo>
                <a:cubicBezTo>
                  <a:pt x="6248876" y="260509"/>
                  <a:pt x="6245067" y="268129"/>
                  <a:pt x="6240304" y="276701"/>
                </a:cubicBezTo>
                <a:cubicBezTo>
                  <a:pt x="6235542" y="285274"/>
                  <a:pt x="6230779" y="295751"/>
                  <a:pt x="6225064" y="307181"/>
                </a:cubicBezTo>
                <a:cubicBezTo>
                  <a:pt x="6220301" y="318611"/>
                  <a:pt x="6214587" y="330994"/>
                  <a:pt x="6208871" y="343376"/>
                </a:cubicBezTo>
                <a:cubicBezTo>
                  <a:pt x="6207919" y="346234"/>
                  <a:pt x="6206014" y="349091"/>
                  <a:pt x="6205062" y="351949"/>
                </a:cubicBezTo>
                <a:cubicBezTo>
                  <a:pt x="6205062" y="351949"/>
                  <a:pt x="6204109" y="350996"/>
                  <a:pt x="6204109" y="350996"/>
                </a:cubicBezTo>
                <a:cubicBezTo>
                  <a:pt x="6206967" y="340519"/>
                  <a:pt x="6208871" y="330041"/>
                  <a:pt x="6210776" y="320516"/>
                </a:cubicBezTo>
                <a:cubicBezTo>
                  <a:pt x="6214587" y="298609"/>
                  <a:pt x="6219349" y="280511"/>
                  <a:pt x="6222206" y="268129"/>
                </a:cubicBezTo>
                <a:cubicBezTo>
                  <a:pt x="6225064" y="255746"/>
                  <a:pt x="6226017" y="248126"/>
                  <a:pt x="6226017" y="248126"/>
                </a:cubicBezTo>
                <a:cubicBezTo>
                  <a:pt x="6226017" y="248126"/>
                  <a:pt x="6223159" y="254794"/>
                  <a:pt x="6218396" y="267176"/>
                </a:cubicBezTo>
                <a:cubicBezTo>
                  <a:pt x="6216492" y="272891"/>
                  <a:pt x="6213634" y="280511"/>
                  <a:pt x="6209824" y="289084"/>
                </a:cubicBezTo>
                <a:cubicBezTo>
                  <a:pt x="6206967" y="297656"/>
                  <a:pt x="6203156" y="307181"/>
                  <a:pt x="6199346" y="317659"/>
                </a:cubicBezTo>
                <a:cubicBezTo>
                  <a:pt x="6197442" y="323374"/>
                  <a:pt x="6195537" y="330041"/>
                  <a:pt x="6193631" y="335756"/>
                </a:cubicBezTo>
                <a:cubicBezTo>
                  <a:pt x="6190774" y="330994"/>
                  <a:pt x="6186964" y="326231"/>
                  <a:pt x="6184106" y="322421"/>
                </a:cubicBezTo>
                <a:cubicBezTo>
                  <a:pt x="6183154" y="321469"/>
                  <a:pt x="6182201" y="320516"/>
                  <a:pt x="6181249" y="318611"/>
                </a:cubicBezTo>
                <a:cubicBezTo>
                  <a:pt x="6182201" y="312896"/>
                  <a:pt x="6183154" y="307181"/>
                  <a:pt x="6184106" y="302419"/>
                </a:cubicBezTo>
                <a:cubicBezTo>
                  <a:pt x="6186012" y="291941"/>
                  <a:pt x="6186964" y="282416"/>
                  <a:pt x="6189821" y="274796"/>
                </a:cubicBezTo>
                <a:cubicBezTo>
                  <a:pt x="6193631" y="259556"/>
                  <a:pt x="6195537" y="250984"/>
                  <a:pt x="6195537" y="250984"/>
                </a:cubicBezTo>
                <a:cubicBezTo>
                  <a:pt x="6195537" y="250984"/>
                  <a:pt x="6191726" y="259556"/>
                  <a:pt x="6186012" y="273844"/>
                </a:cubicBezTo>
                <a:cubicBezTo>
                  <a:pt x="6183154" y="280511"/>
                  <a:pt x="6180296" y="290036"/>
                  <a:pt x="6176487" y="300514"/>
                </a:cubicBezTo>
                <a:cubicBezTo>
                  <a:pt x="6175534" y="303371"/>
                  <a:pt x="6174581" y="306229"/>
                  <a:pt x="6173629" y="309086"/>
                </a:cubicBezTo>
                <a:cubicBezTo>
                  <a:pt x="6173629" y="309086"/>
                  <a:pt x="6172676" y="308134"/>
                  <a:pt x="6172676" y="308134"/>
                </a:cubicBezTo>
                <a:cubicBezTo>
                  <a:pt x="6173629" y="303371"/>
                  <a:pt x="6174581" y="298609"/>
                  <a:pt x="6174581" y="294799"/>
                </a:cubicBezTo>
                <a:cubicBezTo>
                  <a:pt x="6176487" y="283369"/>
                  <a:pt x="6178392" y="272891"/>
                  <a:pt x="6180296" y="263366"/>
                </a:cubicBezTo>
                <a:cubicBezTo>
                  <a:pt x="6182201" y="253841"/>
                  <a:pt x="6184106" y="244316"/>
                  <a:pt x="6185059" y="236696"/>
                </a:cubicBezTo>
                <a:cubicBezTo>
                  <a:pt x="6186964" y="229076"/>
                  <a:pt x="6187917" y="221456"/>
                  <a:pt x="6188869" y="215741"/>
                </a:cubicBezTo>
                <a:cubicBezTo>
                  <a:pt x="6190774" y="204311"/>
                  <a:pt x="6192679" y="197644"/>
                  <a:pt x="6192679" y="197644"/>
                </a:cubicBezTo>
                <a:cubicBezTo>
                  <a:pt x="6192679" y="197644"/>
                  <a:pt x="6189821" y="203359"/>
                  <a:pt x="6185059" y="214789"/>
                </a:cubicBezTo>
                <a:cubicBezTo>
                  <a:pt x="6180296" y="225266"/>
                  <a:pt x="6174581" y="241459"/>
                  <a:pt x="6168867" y="260509"/>
                </a:cubicBezTo>
                <a:cubicBezTo>
                  <a:pt x="6166962" y="267176"/>
                  <a:pt x="6165056" y="273844"/>
                  <a:pt x="6163151" y="280511"/>
                </a:cubicBezTo>
                <a:cubicBezTo>
                  <a:pt x="6161246" y="270034"/>
                  <a:pt x="6160294" y="261461"/>
                  <a:pt x="6159342" y="253841"/>
                </a:cubicBezTo>
                <a:cubicBezTo>
                  <a:pt x="6156484" y="235744"/>
                  <a:pt x="6154579" y="225266"/>
                  <a:pt x="6154579" y="225266"/>
                </a:cubicBezTo>
                <a:cubicBezTo>
                  <a:pt x="6154579" y="225266"/>
                  <a:pt x="6155531" y="248126"/>
                  <a:pt x="6156484" y="285274"/>
                </a:cubicBezTo>
                <a:cubicBezTo>
                  <a:pt x="6151721" y="278606"/>
                  <a:pt x="6146959" y="272891"/>
                  <a:pt x="6143149" y="268129"/>
                </a:cubicBezTo>
                <a:cubicBezTo>
                  <a:pt x="6143149" y="268129"/>
                  <a:pt x="6143149" y="267176"/>
                  <a:pt x="6143149" y="267176"/>
                </a:cubicBezTo>
                <a:cubicBezTo>
                  <a:pt x="6144101" y="263366"/>
                  <a:pt x="6145054" y="259556"/>
                  <a:pt x="6146006" y="256699"/>
                </a:cubicBezTo>
                <a:cubicBezTo>
                  <a:pt x="6156484" y="210026"/>
                  <a:pt x="6161246" y="178594"/>
                  <a:pt x="6161246" y="178594"/>
                </a:cubicBezTo>
                <a:cubicBezTo>
                  <a:pt x="6161246" y="178594"/>
                  <a:pt x="6158389" y="186214"/>
                  <a:pt x="6152674" y="200501"/>
                </a:cubicBezTo>
                <a:cubicBezTo>
                  <a:pt x="6152674" y="199549"/>
                  <a:pt x="6152674" y="198596"/>
                  <a:pt x="6152674" y="197644"/>
                </a:cubicBezTo>
                <a:cubicBezTo>
                  <a:pt x="6154579" y="188119"/>
                  <a:pt x="6155531" y="179546"/>
                  <a:pt x="6156484" y="172879"/>
                </a:cubicBezTo>
                <a:cubicBezTo>
                  <a:pt x="6158389" y="158591"/>
                  <a:pt x="6160294" y="150971"/>
                  <a:pt x="6160294" y="150971"/>
                </a:cubicBezTo>
                <a:cubicBezTo>
                  <a:pt x="6160294" y="150971"/>
                  <a:pt x="6157437" y="158591"/>
                  <a:pt x="6152674" y="171926"/>
                </a:cubicBezTo>
                <a:cubicBezTo>
                  <a:pt x="6150769" y="178594"/>
                  <a:pt x="6147912" y="187166"/>
                  <a:pt x="6145054" y="196691"/>
                </a:cubicBezTo>
                <a:cubicBezTo>
                  <a:pt x="6143149" y="204311"/>
                  <a:pt x="6140292" y="211931"/>
                  <a:pt x="6138387" y="220504"/>
                </a:cubicBezTo>
                <a:cubicBezTo>
                  <a:pt x="6136481" y="209074"/>
                  <a:pt x="6135529" y="202406"/>
                  <a:pt x="6135529" y="202406"/>
                </a:cubicBezTo>
                <a:cubicBezTo>
                  <a:pt x="6135529" y="202406"/>
                  <a:pt x="6135529" y="209074"/>
                  <a:pt x="6134576" y="221456"/>
                </a:cubicBezTo>
                <a:cubicBezTo>
                  <a:pt x="6134576" y="227171"/>
                  <a:pt x="6132671" y="234791"/>
                  <a:pt x="6132671" y="242411"/>
                </a:cubicBezTo>
                <a:cubicBezTo>
                  <a:pt x="6132671" y="244316"/>
                  <a:pt x="6131719" y="246221"/>
                  <a:pt x="6131719" y="249079"/>
                </a:cubicBezTo>
                <a:cubicBezTo>
                  <a:pt x="6131719" y="250984"/>
                  <a:pt x="6130767" y="251936"/>
                  <a:pt x="6130767" y="253841"/>
                </a:cubicBezTo>
                <a:cubicBezTo>
                  <a:pt x="6129814" y="252889"/>
                  <a:pt x="6129814" y="251936"/>
                  <a:pt x="6129814" y="251936"/>
                </a:cubicBezTo>
                <a:cubicBezTo>
                  <a:pt x="6129814" y="251936"/>
                  <a:pt x="6129814" y="252889"/>
                  <a:pt x="6130767" y="254794"/>
                </a:cubicBezTo>
                <a:cubicBezTo>
                  <a:pt x="6130767" y="256699"/>
                  <a:pt x="6129814" y="258604"/>
                  <a:pt x="6129814" y="261461"/>
                </a:cubicBezTo>
                <a:cubicBezTo>
                  <a:pt x="6129814" y="250031"/>
                  <a:pt x="6129814" y="243364"/>
                  <a:pt x="6129814" y="243364"/>
                </a:cubicBezTo>
                <a:cubicBezTo>
                  <a:pt x="6129814" y="243364"/>
                  <a:pt x="6127909" y="254794"/>
                  <a:pt x="6126004" y="274796"/>
                </a:cubicBezTo>
                <a:cubicBezTo>
                  <a:pt x="6126004" y="276701"/>
                  <a:pt x="6126004" y="279559"/>
                  <a:pt x="6125051" y="281464"/>
                </a:cubicBezTo>
                <a:cubicBezTo>
                  <a:pt x="6124099" y="275749"/>
                  <a:pt x="6123146" y="270986"/>
                  <a:pt x="6122194" y="267176"/>
                </a:cubicBezTo>
                <a:cubicBezTo>
                  <a:pt x="6119337" y="251936"/>
                  <a:pt x="6117431" y="243364"/>
                  <a:pt x="6117431" y="243364"/>
                </a:cubicBezTo>
                <a:cubicBezTo>
                  <a:pt x="6117431" y="243364"/>
                  <a:pt x="6117431" y="251936"/>
                  <a:pt x="6118384" y="267176"/>
                </a:cubicBezTo>
                <a:cubicBezTo>
                  <a:pt x="6118384" y="275749"/>
                  <a:pt x="6119337" y="287179"/>
                  <a:pt x="6119337" y="300514"/>
                </a:cubicBezTo>
                <a:cubicBezTo>
                  <a:pt x="6117431" y="306229"/>
                  <a:pt x="6115526" y="311944"/>
                  <a:pt x="6114574" y="317659"/>
                </a:cubicBezTo>
                <a:cubicBezTo>
                  <a:pt x="6114574" y="313849"/>
                  <a:pt x="6114574" y="310991"/>
                  <a:pt x="6114574" y="307181"/>
                </a:cubicBezTo>
                <a:cubicBezTo>
                  <a:pt x="6113621" y="299561"/>
                  <a:pt x="6113621" y="292894"/>
                  <a:pt x="6112669" y="286226"/>
                </a:cubicBezTo>
                <a:cubicBezTo>
                  <a:pt x="6111717" y="279559"/>
                  <a:pt x="6110764" y="274796"/>
                  <a:pt x="6109812" y="270986"/>
                </a:cubicBezTo>
                <a:cubicBezTo>
                  <a:pt x="6106954" y="262414"/>
                  <a:pt x="6105049" y="258604"/>
                  <a:pt x="6105049" y="258604"/>
                </a:cubicBezTo>
                <a:cubicBezTo>
                  <a:pt x="6105049" y="258604"/>
                  <a:pt x="6105049" y="263366"/>
                  <a:pt x="6106001" y="272891"/>
                </a:cubicBezTo>
                <a:cubicBezTo>
                  <a:pt x="6106001" y="275749"/>
                  <a:pt x="6106001" y="278606"/>
                  <a:pt x="6106001" y="282416"/>
                </a:cubicBezTo>
                <a:cubicBezTo>
                  <a:pt x="6105049" y="279559"/>
                  <a:pt x="6105049" y="276701"/>
                  <a:pt x="6104096" y="273844"/>
                </a:cubicBezTo>
                <a:cubicBezTo>
                  <a:pt x="6103144" y="271939"/>
                  <a:pt x="6103144" y="270034"/>
                  <a:pt x="6102192" y="268129"/>
                </a:cubicBezTo>
                <a:cubicBezTo>
                  <a:pt x="6102192" y="263366"/>
                  <a:pt x="6101239" y="258604"/>
                  <a:pt x="6101239" y="253841"/>
                </a:cubicBezTo>
                <a:cubicBezTo>
                  <a:pt x="6102192" y="251936"/>
                  <a:pt x="6102192" y="249079"/>
                  <a:pt x="6103144" y="247174"/>
                </a:cubicBezTo>
                <a:cubicBezTo>
                  <a:pt x="6105049" y="238601"/>
                  <a:pt x="6106954" y="230981"/>
                  <a:pt x="6107906" y="225266"/>
                </a:cubicBezTo>
                <a:cubicBezTo>
                  <a:pt x="6110764" y="212884"/>
                  <a:pt x="6111717" y="205264"/>
                  <a:pt x="6111717" y="205264"/>
                </a:cubicBezTo>
                <a:cubicBezTo>
                  <a:pt x="6111717" y="205264"/>
                  <a:pt x="6108859" y="211931"/>
                  <a:pt x="6104096" y="223361"/>
                </a:cubicBezTo>
                <a:cubicBezTo>
                  <a:pt x="6103144" y="227171"/>
                  <a:pt x="6101239" y="230981"/>
                  <a:pt x="6099334" y="234791"/>
                </a:cubicBezTo>
                <a:cubicBezTo>
                  <a:pt x="6098381" y="220504"/>
                  <a:pt x="6097429" y="210026"/>
                  <a:pt x="6096476" y="206216"/>
                </a:cubicBezTo>
                <a:cubicBezTo>
                  <a:pt x="6096476" y="204311"/>
                  <a:pt x="6097429" y="201454"/>
                  <a:pt x="6097429" y="199549"/>
                </a:cubicBezTo>
                <a:cubicBezTo>
                  <a:pt x="6099334" y="191929"/>
                  <a:pt x="6100287" y="184309"/>
                  <a:pt x="6101239" y="177641"/>
                </a:cubicBezTo>
                <a:cubicBezTo>
                  <a:pt x="6102192" y="170974"/>
                  <a:pt x="6103144" y="163354"/>
                  <a:pt x="6104096" y="157639"/>
                </a:cubicBezTo>
                <a:cubicBezTo>
                  <a:pt x="6106001" y="145256"/>
                  <a:pt x="6106954" y="133826"/>
                  <a:pt x="6107906" y="124301"/>
                </a:cubicBezTo>
                <a:cubicBezTo>
                  <a:pt x="6109812" y="106204"/>
                  <a:pt x="6110764" y="95726"/>
                  <a:pt x="6110764" y="95726"/>
                </a:cubicBezTo>
                <a:cubicBezTo>
                  <a:pt x="6110764" y="95726"/>
                  <a:pt x="6107906" y="106204"/>
                  <a:pt x="6104096" y="124301"/>
                </a:cubicBezTo>
                <a:cubicBezTo>
                  <a:pt x="6102192" y="132874"/>
                  <a:pt x="6099334" y="144304"/>
                  <a:pt x="6096476" y="156686"/>
                </a:cubicBezTo>
                <a:cubicBezTo>
                  <a:pt x="6095524" y="163354"/>
                  <a:pt x="6093619" y="170021"/>
                  <a:pt x="6091714" y="176689"/>
                </a:cubicBezTo>
                <a:cubicBezTo>
                  <a:pt x="6089809" y="183356"/>
                  <a:pt x="6087904" y="190976"/>
                  <a:pt x="6085999" y="198596"/>
                </a:cubicBezTo>
                <a:cubicBezTo>
                  <a:pt x="6085046" y="203359"/>
                  <a:pt x="6083142" y="209074"/>
                  <a:pt x="6081237" y="214789"/>
                </a:cubicBezTo>
                <a:cubicBezTo>
                  <a:pt x="6077426" y="206216"/>
                  <a:pt x="6074569" y="201454"/>
                  <a:pt x="6074569" y="201454"/>
                </a:cubicBezTo>
                <a:cubicBezTo>
                  <a:pt x="6074569" y="201454"/>
                  <a:pt x="6076474" y="208121"/>
                  <a:pt x="6079331" y="219551"/>
                </a:cubicBezTo>
                <a:cubicBezTo>
                  <a:pt x="6078379" y="222409"/>
                  <a:pt x="6076474" y="225266"/>
                  <a:pt x="6073617" y="230029"/>
                </a:cubicBezTo>
                <a:cubicBezTo>
                  <a:pt x="6072664" y="231934"/>
                  <a:pt x="6071712" y="234791"/>
                  <a:pt x="6069806" y="237649"/>
                </a:cubicBezTo>
                <a:cubicBezTo>
                  <a:pt x="6069806" y="233839"/>
                  <a:pt x="6069806" y="230981"/>
                  <a:pt x="6069806" y="228124"/>
                </a:cubicBezTo>
                <a:cubicBezTo>
                  <a:pt x="6069806" y="213836"/>
                  <a:pt x="6069806" y="205264"/>
                  <a:pt x="6069806" y="205264"/>
                </a:cubicBezTo>
                <a:cubicBezTo>
                  <a:pt x="6069806" y="205264"/>
                  <a:pt x="6067901" y="213836"/>
                  <a:pt x="6065996" y="228124"/>
                </a:cubicBezTo>
                <a:cubicBezTo>
                  <a:pt x="6065044" y="235744"/>
                  <a:pt x="6063139" y="243364"/>
                  <a:pt x="6061234" y="253841"/>
                </a:cubicBezTo>
                <a:cubicBezTo>
                  <a:pt x="6060281" y="256699"/>
                  <a:pt x="6060281" y="259556"/>
                  <a:pt x="6059329" y="263366"/>
                </a:cubicBezTo>
                <a:cubicBezTo>
                  <a:pt x="6058376" y="265271"/>
                  <a:pt x="6058376" y="267176"/>
                  <a:pt x="6057424" y="268129"/>
                </a:cubicBezTo>
                <a:cubicBezTo>
                  <a:pt x="6054567" y="275749"/>
                  <a:pt x="6051709" y="285274"/>
                  <a:pt x="6048851" y="294799"/>
                </a:cubicBezTo>
                <a:cubicBezTo>
                  <a:pt x="6045994" y="304324"/>
                  <a:pt x="6044089" y="313849"/>
                  <a:pt x="6041231" y="324326"/>
                </a:cubicBezTo>
                <a:cubicBezTo>
                  <a:pt x="6041231" y="324326"/>
                  <a:pt x="6041231" y="325279"/>
                  <a:pt x="6041231" y="325279"/>
                </a:cubicBezTo>
                <a:cubicBezTo>
                  <a:pt x="6038374" y="318611"/>
                  <a:pt x="6036469" y="311944"/>
                  <a:pt x="6033612" y="306229"/>
                </a:cubicBezTo>
                <a:cubicBezTo>
                  <a:pt x="6032659" y="303371"/>
                  <a:pt x="6030754" y="299561"/>
                  <a:pt x="6029801" y="296704"/>
                </a:cubicBezTo>
                <a:cubicBezTo>
                  <a:pt x="6029801" y="296704"/>
                  <a:pt x="6029801" y="295751"/>
                  <a:pt x="6029801" y="295751"/>
                </a:cubicBezTo>
                <a:cubicBezTo>
                  <a:pt x="6030754" y="290036"/>
                  <a:pt x="6031706" y="285274"/>
                  <a:pt x="6031706" y="281464"/>
                </a:cubicBezTo>
                <a:cubicBezTo>
                  <a:pt x="6032659" y="272891"/>
                  <a:pt x="6033612" y="269081"/>
                  <a:pt x="6033612" y="269081"/>
                </a:cubicBezTo>
                <a:cubicBezTo>
                  <a:pt x="6033612" y="269081"/>
                  <a:pt x="6031706" y="272891"/>
                  <a:pt x="6027896" y="280511"/>
                </a:cubicBezTo>
                <a:cubicBezTo>
                  <a:pt x="6026944" y="282416"/>
                  <a:pt x="6025992" y="284321"/>
                  <a:pt x="6025039" y="286226"/>
                </a:cubicBezTo>
                <a:cubicBezTo>
                  <a:pt x="6023134" y="281464"/>
                  <a:pt x="6021229" y="276701"/>
                  <a:pt x="6020276" y="272891"/>
                </a:cubicBezTo>
                <a:cubicBezTo>
                  <a:pt x="6013609" y="254794"/>
                  <a:pt x="6008846" y="244316"/>
                  <a:pt x="6008846" y="244316"/>
                </a:cubicBezTo>
                <a:cubicBezTo>
                  <a:pt x="6008846" y="244316"/>
                  <a:pt x="6011704" y="254794"/>
                  <a:pt x="6016467" y="273844"/>
                </a:cubicBezTo>
                <a:cubicBezTo>
                  <a:pt x="6018371" y="279559"/>
                  <a:pt x="6020276" y="286226"/>
                  <a:pt x="6022181" y="293846"/>
                </a:cubicBezTo>
                <a:cubicBezTo>
                  <a:pt x="6021229" y="296704"/>
                  <a:pt x="6020276" y="299561"/>
                  <a:pt x="6019324" y="302419"/>
                </a:cubicBezTo>
                <a:cubicBezTo>
                  <a:pt x="6018371" y="305276"/>
                  <a:pt x="6017419" y="309086"/>
                  <a:pt x="6016467" y="311944"/>
                </a:cubicBezTo>
                <a:cubicBezTo>
                  <a:pt x="6014562" y="318611"/>
                  <a:pt x="6012656" y="326231"/>
                  <a:pt x="6010751" y="333851"/>
                </a:cubicBezTo>
                <a:cubicBezTo>
                  <a:pt x="6010751" y="333851"/>
                  <a:pt x="6010751" y="334804"/>
                  <a:pt x="6010751" y="334804"/>
                </a:cubicBezTo>
                <a:cubicBezTo>
                  <a:pt x="6007894" y="330041"/>
                  <a:pt x="6005989" y="325279"/>
                  <a:pt x="6003131" y="320516"/>
                </a:cubicBezTo>
                <a:cubicBezTo>
                  <a:pt x="6001226" y="316706"/>
                  <a:pt x="5999321" y="312896"/>
                  <a:pt x="5996464" y="308134"/>
                </a:cubicBezTo>
                <a:cubicBezTo>
                  <a:pt x="5997417" y="306229"/>
                  <a:pt x="5998369" y="304324"/>
                  <a:pt x="5999321" y="302419"/>
                </a:cubicBezTo>
                <a:cubicBezTo>
                  <a:pt x="6002179" y="294799"/>
                  <a:pt x="6005037" y="289084"/>
                  <a:pt x="6007894" y="283369"/>
                </a:cubicBezTo>
                <a:cubicBezTo>
                  <a:pt x="6012656" y="272891"/>
                  <a:pt x="6014562" y="267176"/>
                  <a:pt x="6014562" y="267176"/>
                </a:cubicBezTo>
                <a:cubicBezTo>
                  <a:pt x="6014562" y="267176"/>
                  <a:pt x="6010751" y="272891"/>
                  <a:pt x="6004084" y="281464"/>
                </a:cubicBezTo>
                <a:cubicBezTo>
                  <a:pt x="6001226" y="286226"/>
                  <a:pt x="5997417" y="291941"/>
                  <a:pt x="5993606" y="297656"/>
                </a:cubicBezTo>
                <a:cubicBezTo>
                  <a:pt x="5992654" y="289084"/>
                  <a:pt x="5990749" y="281464"/>
                  <a:pt x="5989796" y="273844"/>
                </a:cubicBezTo>
                <a:cubicBezTo>
                  <a:pt x="5990749" y="266224"/>
                  <a:pt x="5990749" y="258604"/>
                  <a:pt x="5991701" y="250984"/>
                </a:cubicBezTo>
                <a:cubicBezTo>
                  <a:pt x="5992654" y="235744"/>
                  <a:pt x="5995512" y="223361"/>
                  <a:pt x="5997417" y="212884"/>
                </a:cubicBezTo>
                <a:cubicBezTo>
                  <a:pt x="6001226" y="191929"/>
                  <a:pt x="6003131" y="179546"/>
                  <a:pt x="6003131" y="179546"/>
                </a:cubicBezTo>
                <a:cubicBezTo>
                  <a:pt x="6003131" y="179546"/>
                  <a:pt x="5999321" y="190976"/>
                  <a:pt x="5993606" y="211931"/>
                </a:cubicBezTo>
                <a:cubicBezTo>
                  <a:pt x="5990749" y="222409"/>
                  <a:pt x="5986939" y="233839"/>
                  <a:pt x="5985034" y="248126"/>
                </a:cubicBezTo>
                <a:cubicBezTo>
                  <a:pt x="5981224" y="233839"/>
                  <a:pt x="5978367" y="219551"/>
                  <a:pt x="5974556" y="206216"/>
                </a:cubicBezTo>
                <a:cubicBezTo>
                  <a:pt x="5974556" y="206216"/>
                  <a:pt x="5974556" y="206216"/>
                  <a:pt x="5974556" y="206216"/>
                </a:cubicBezTo>
                <a:cubicBezTo>
                  <a:pt x="5975509" y="195739"/>
                  <a:pt x="5976462" y="186214"/>
                  <a:pt x="5977414" y="178594"/>
                </a:cubicBezTo>
                <a:cubicBezTo>
                  <a:pt x="5978367" y="163354"/>
                  <a:pt x="5979319" y="153829"/>
                  <a:pt x="5979319" y="153829"/>
                </a:cubicBezTo>
                <a:cubicBezTo>
                  <a:pt x="5979319" y="153829"/>
                  <a:pt x="5977414" y="162401"/>
                  <a:pt x="5973604" y="177641"/>
                </a:cubicBezTo>
                <a:cubicBezTo>
                  <a:pt x="5972651" y="181451"/>
                  <a:pt x="5971699" y="186214"/>
                  <a:pt x="5969794" y="191929"/>
                </a:cubicBezTo>
                <a:cubicBezTo>
                  <a:pt x="5965984" y="180499"/>
                  <a:pt x="5963126" y="170021"/>
                  <a:pt x="5959317" y="160496"/>
                </a:cubicBezTo>
                <a:cubicBezTo>
                  <a:pt x="5954554" y="148114"/>
                  <a:pt x="5950744" y="137636"/>
                  <a:pt x="5946934" y="130016"/>
                </a:cubicBezTo>
                <a:cubicBezTo>
                  <a:pt x="5939314" y="112871"/>
                  <a:pt x="5934551" y="104299"/>
                  <a:pt x="5934551" y="104299"/>
                </a:cubicBezTo>
                <a:cubicBezTo>
                  <a:pt x="5934551" y="104299"/>
                  <a:pt x="5937409" y="113824"/>
                  <a:pt x="5943124" y="131921"/>
                </a:cubicBezTo>
                <a:cubicBezTo>
                  <a:pt x="5945981" y="140494"/>
                  <a:pt x="5948839" y="150971"/>
                  <a:pt x="5951696" y="163354"/>
                </a:cubicBezTo>
                <a:cubicBezTo>
                  <a:pt x="5955506" y="175736"/>
                  <a:pt x="5957412" y="189071"/>
                  <a:pt x="5961221" y="204311"/>
                </a:cubicBezTo>
                <a:cubicBezTo>
                  <a:pt x="5962174" y="208121"/>
                  <a:pt x="5963126" y="212884"/>
                  <a:pt x="5964079" y="216694"/>
                </a:cubicBezTo>
                <a:cubicBezTo>
                  <a:pt x="5964079" y="218599"/>
                  <a:pt x="5963126" y="220504"/>
                  <a:pt x="5962174" y="222409"/>
                </a:cubicBezTo>
                <a:cubicBezTo>
                  <a:pt x="5961221" y="226219"/>
                  <a:pt x="5959317" y="230981"/>
                  <a:pt x="5958364" y="235744"/>
                </a:cubicBezTo>
                <a:cubicBezTo>
                  <a:pt x="5957412" y="234791"/>
                  <a:pt x="5957412" y="233839"/>
                  <a:pt x="5956459" y="232886"/>
                </a:cubicBezTo>
                <a:cubicBezTo>
                  <a:pt x="5956459" y="231934"/>
                  <a:pt x="5956459" y="231934"/>
                  <a:pt x="5956459" y="231934"/>
                </a:cubicBezTo>
                <a:cubicBezTo>
                  <a:pt x="5956459" y="231934"/>
                  <a:pt x="5956459" y="231934"/>
                  <a:pt x="5956459" y="232886"/>
                </a:cubicBezTo>
                <a:cubicBezTo>
                  <a:pt x="5948839" y="219551"/>
                  <a:pt x="5943124" y="208121"/>
                  <a:pt x="5938362" y="199549"/>
                </a:cubicBezTo>
                <a:cubicBezTo>
                  <a:pt x="5931694" y="187166"/>
                  <a:pt x="5927884" y="180499"/>
                  <a:pt x="5927884" y="180499"/>
                </a:cubicBezTo>
                <a:cubicBezTo>
                  <a:pt x="5927884" y="180499"/>
                  <a:pt x="5937409" y="209074"/>
                  <a:pt x="5953601" y="250984"/>
                </a:cubicBezTo>
                <a:cubicBezTo>
                  <a:pt x="5953601" y="252889"/>
                  <a:pt x="5952649" y="253841"/>
                  <a:pt x="5952649" y="255746"/>
                </a:cubicBezTo>
                <a:cubicBezTo>
                  <a:pt x="5949792" y="264319"/>
                  <a:pt x="5947887" y="272891"/>
                  <a:pt x="5945029" y="282416"/>
                </a:cubicBezTo>
                <a:cubicBezTo>
                  <a:pt x="5945029" y="283369"/>
                  <a:pt x="5944076" y="284321"/>
                  <a:pt x="5944076" y="285274"/>
                </a:cubicBezTo>
                <a:cubicBezTo>
                  <a:pt x="5943124" y="280511"/>
                  <a:pt x="5941219" y="275749"/>
                  <a:pt x="5940267" y="271939"/>
                </a:cubicBezTo>
                <a:cubicBezTo>
                  <a:pt x="5936456" y="259556"/>
                  <a:pt x="5932646" y="247174"/>
                  <a:pt x="5928837" y="237649"/>
                </a:cubicBezTo>
                <a:cubicBezTo>
                  <a:pt x="5925979" y="230981"/>
                  <a:pt x="5924074" y="225266"/>
                  <a:pt x="5922169" y="220504"/>
                </a:cubicBezTo>
                <a:cubicBezTo>
                  <a:pt x="5923121" y="217646"/>
                  <a:pt x="5923121" y="216694"/>
                  <a:pt x="5923121" y="216694"/>
                </a:cubicBezTo>
                <a:cubicBezTo>
                  <a:pt x="5923121" y="216694"/>
                  <a:pt x="5922169" y="217646"/>
                  <a:pt x="5921217" y="219551"/>
                </a:cubicBezTo>
                <a:cubicBezTo>
                  <a:pt x="5920264" y="216694"/>
                  <a:pt x="5919312" y="213836"/>
                  <a:pt x="5917406" y="211931"/>
                </a:cubicBezTo>
                <a:cubicBezTo>
                  <a:pt x="5913596" y="204311"/>
                  <a:pt x="5910739" y="198596"/>
                  <a:pt x="5908834" y="194786"/>
                </a:cubicBezTo>
                <a:cubicBezTo>
                  <a:pt x="5908834" y="190976"/>
                  <a:pt x="5907881" y="187166"/>
                  <a:pt x="5907881" y="183356"/>
                </a:cubicBezTo>
                <a:cubicBezTo>
                  <a:pt x="5905976" y="168116"/>
                  <a:pt x="5905024" y="159544"/>
                  <a:pt x="5905024" y="159544"/>
                </a:cubicBezTo>
                <a:cubicBezTo>
                  <a:pt x="5905024" y="159544"/>
                  <a:pt x="5904071" y="168116"/>
                  <a:pt x="5904071" y="184309"/>
                </a:cubicBezTo>
                <a:cubicBezTo>
                  <a:pt x="5904071" y="191929"/>
                  <a:pt x="5903119" y="201454"/>
                  <a:pt x="5903119" y="211931"/>
                </a:cubicBezTo>
                <a:cubicBezTo>
                  <a:pt x="5903119" y="217646"/>
                  <a:pt x="5903119" y="223361"/>
                  <a:pt x="5902167" y="229076"/>
                </a:cubicBezTo>
                <a:cubicBezTo>
                  <a:pt x="5902167" y="234791"/>
                  <a:pt x="5902167" y="241459"/>
                  <a:pt x="5902167" y="248126"/>
                </a:cubicBezTo>
                <a:cubicBezTo>
                  <a:pt x="5902167" y="254794"/>
                  <a:pt x="5902167" y="262414"/>
                  <a:pt x="5903119" y="270034"/>
                </a:cubicBezTo>
                <a:cubicBezTo>
                  <a:pt x="5902167" y="274796"/>
                  <a:pt x="5901214" y="279559"/>
                  <a:pt x="5900262" y="285274"/>
                </a:cubicBezTo>
                <a:cubicBezTo>
                  <a:pt x="5900262" y="284321"/>
                  <a:pt x="5900262" y="283369"/>
                  <a:pt x="5899309" y="282416"/>
                </a:cubicBezTo>
                <a:cubicBezTo>
                  <a:pt x="5897404" y="274796"/>
                  <a:pt x="5896451" y="268129"/>
                  <a:pt x="5895499" y="263366"/>
                </a:cubicBezTo>
                <a:cubicBezTo>
                  <a:pt x="5893594" y="255746"/>
                  <a:pt x="5892642" y="250031"/>
                  <a:pt x="5891689" y="248126"/>
                </a:cubicBezTo>
                <a:cubicBezTo>
                  <a:pt x="5891689" y="246221"/>
                  <a:pt x="5891689" y="245269"/>
                  <a:pt x="5891689" y="245269"/>
                </a:cubicBezTo>
                <a:cubicBezTo>
                  <a:pt x="5891689" y="245269"/>
                  <a:pt x="5891689" y="246221"/>
                  <a:pt x="5890737" y="247174"/>
                </a:cubicBezTo>
                <a:cubicBezTo>
                  <a:pt x="5890737" y="247174"/>
                  <a:pt x="5890737" y="247174"/>
                  <a:pt x="5890737" y="247174"/>
                </a:cubicBezTo>
                <a:cubicBezTo>
                  <a:pt x="5890737" y="247174"/>
                  <a:pt x="5890737" y="247174"/>
                  <a:pt x="5890737" y="248126"/>
                </a:cubicBezTo>
                <a:cubicBezTo>
                  <a:pt x="5889784" y="251936"/>
                  <a:pt x="5885974" y="261461"/>
                  <a:pt x="5881212" y="275749"/>
                </a:cubicBezTo>
                <a:cubicBezTo>
                  <a:pt x="5880259" y="270986"/>
                  <a:pt x="5879306" y="266224"/>
                  <a:pt x="5878354" y="262414"/>
                </a:cubicBezTo>
                <a:cubicBezTo>
                  <a:pt x="5875496" y="248126"/>
                  <a:pt x="5874544" y="240506"/>
                  <a:pt x="5874544" y="240506"/>
                </a:cubicBezTo>
                <a:cubicBezTo>
                  <a:pt x="5874544" y="240506"/>
                  <a:pt x="5874544" y="248126"/>
                  <a:pt x="5874544" y="262414"/>
                </a:cubicBezTo>
                <a:cubicBezTo>
                  <a:pt x="5874544" y="270034"/>
                  <a:pt x="5875496" y="279559"/>
                  <a:pt x="5875496" y="290989"/>
                </a:cubicBezTo>
                <a:cubicBezTo>
                  <a:pt x="5874544" y="293846"/>
                  <a:pt x="5873592" y="295751"/>
                  <a:pt x="5873592" y="298609"/>
                </a:cubicBezTo>
                <a:cubicBezTo>
                  <a:pt x="5872639" y="290036"/>
                  <a:pt x="5872639" y="280511"/>
                  <a:pt x="5870734" y="271939"/>
                </a:cubicBezTo>
                <a:cubicBezTo>
                  <a:pt x="5869781" y="278606"/>
                  <a:pt x="5868829" y="286226"/>
                  <a:pt x="5867876" y="292894"/>
                </a:cubicBezTo>
                <a:cubicBezTo>
                  <a:pt x="5867876" y="285274"/>
                  <a:pt x="5867876" y="276701"/>
                  <a:pt x="5866924" y="269081"/>
                </a:cubicBezTo>
                <a:cubicBezTo>
                  <a:pt x="5866924" y="260509"/>
                  <a:pt x="5865971" y="251936"/>
                  <a:pt x="5865971" y="243364"/>
                </a:cubicBezTo>
                <a:cubicBezTo>
                  <a:pt x="5870734" y="231934"/>
                  <a:pt x="5873592" y="225266"/>
                  <a:pt x="5873592" y="225266"/>
                </a:cubicBezTo>
                <a:cubicBezTo>
                  <a:pt x="5873592" y="225266"/>
                  <a:pt x="5870734" y="230029"/>
                  <a:pt x="5865971" y="237649"/>
                </a:cubicBezTo>
                <a:cubicBezTo>
                  <a:pt x="5865971" y="234791"/>
                  <a:pt x="5865971" y="232886"/>
                  <a:pt x="5865971" y="230029"/>
                </a:cubicBezTo>
                <a:cubicBezTo>
                  <a:pt x="5865971" y="217646"/>
                  <a:pt x="5865019" y="205264"/>
                  <a:pt x="5865019" y="194786"/>
                </a:cubicBezTo>
                <a:cubicBezTo>
                  <a:pt x="5864067" y="172879"/>
                  <a:pt x="5863114" y="154781"/>
                  <a:pt x="5863114" y="141446"/>
                </a:cubicBezTo>
                <a:cubicBezTo>
                  <a:pt x="5862162" y="128111"/>
                  <a:pt x="5862162" y="121444"/>
                  <a:pt x="5862162" y="121444"/>
                </a:cubicBezTo>
                <a:cubicBezTo>
                  <a:pt x="5862162" y="121444"/>
                  <a:pt x="5861209" y="129064"/>
                  <a:pt x="5859304" y="141446"/>
                </a:cubicBezTo>
                <a:cubicBezTo>
                  <a:pt x="5858351" y="147161"/>
                  <a:pt x="5857399" y="153829"/>
                  <a:pt x="5856446" y="161449"/>
                </a:cubicBezTo>
                <a:cubicBezTo>
                  <a:pt x="5855494" y="145256"/>
                  <a:pt x="5854542" y="130969"/>
                  <a:pt x="5853589" y="120491"/>
                </a:cubicBezTo>
                <a:cubicBezTo>
                  <a:pt x="5852637" y="106204"/>
                  <a:pt x="5851684" y="98584"/>
                  <a:pt x="5851684" y="98584"/>
                </a:cubicBezTo>
                <a:cubicBezTo>
                  <a:pt x="5851684" y="98584"/>
                  <a:pt x="5850731" y="106204"/>
                  <a:pt x="5849779" y="120491"/>
                </a:cubicBezTo>
                <a:cubicBezTo>
                  <a:pt x="5848826" y="127159"/>
                  <a:pt x="5848826" y="135731"/>
                  <a:pt x="5847874" y="146209"/>
                </a:cubicBezTo>
                <a:cubicBezTo>
                  <a:pt x="5846921" y="155734"/>
                  <a:pt x="5846921" y="167164"/>
                  <a:pt x="5846921" y="179546"/>
                </a:cubicBezTo>
                <a:cubicBezTo>
                  <a:pt x="5845969" y="203359"/>
                  <a:pt x="5845969" y="231934"/>
                  <a:pt x="5846921" y="262414"/>
                </a:cubicBezTo>
                <a:cubicBezTo>
                  <a:pt x="5846921" y="264319"/>
                  <a:pt x="5846921" y="267176"/>
                  <a:pt x="5846921" y="269081"/>
                </a:cubicBezTo>
                <a:cubicBezTo>
                  <a:pt x="5845969" y="270986"/>
                  <a:pt x="5844064" y="272891"/>
                  <a:pt x="5843112" y="274796"/>
                </a:cubicBezTo>
                <a:cubicBezTo>
                  <a:pt x="5842159" y="270034"/>
                  <a:pt x="5841206" y="265271"/>
                  <a:pt x="5840254" y="261461"/>
                </a:cubicBezTo>
                <a:cubicBezTo>
                  <a:pt x="5840254" y="254794"/>
                  <a:pt x="5840254" y="248126"/>
                  <a:pt x="5841206" y="242411"/>
                </a:cubicBezTo>
                <a:cubicBezTo>
                  <a:pt x="5841206" y="230029"/>
                  <a:pt x="5841206" y="223361"/>
                  <a:pt x="5841206" y="223361"/>
                </a:cubicBezTo>
                <a:cubicBezTo>
                  <a:pt x="5841206" y="223361"/>
                  <a:pt x="5839301" y="230029"/>
                  <a:pt x="5837396" y="242411"/>
                </a:cubicBezTo>
                <a:cubicBezTo>
                  <a:pt x="5837396" y="243364"/>
                  <a:pt x="5837396" y="244316"/>
                  <a:pt x="5836444" y="245269"/>
                </a:cubicBezTo>
                <a:cubicBezTo>
                  <a:pt x="5833587" y="233839"/>
                  <a:pt x="5831681" y="224314"/>
                  <a:pt x="5829776" y="215741"/>
                </a:cubicBezTo>
                <a:cubicBezTo>
                  <a:pt x="5825967" y="198596"/>
                  <a:pt x="5824062" y="189071"/>
                  <a:pt x="5824062" y="189071"/>
                </a:cubicBezTo>
                <a:cubicBezTo>
                  <a:pt x="5824062" y="189071"/>
                  <a:pt x="5825014" y="198596"/>
                  <a:pt x="5825967" y="215741"/>
                </a:cubicBezTo>
                <a:cubicBezTo>
                  <a:pt x="5826919" y="224314"/>
                  <a:pt x="5827871" y="234791"/>
                  <a:pt x="5828824" y="246221"/>
                </a:cubicBezTo>
                <a:cubicBezTo>
                  <a:pt x="5829776" y="252889"/>
                  <a:pt x="5830729" y="260509"/>
                  <a:pt x="5831681" y="268129"/>
                </a:cubicBezTo>
                <a:cubicBezTo>
                  <a:pt x="5830729" y="270034"/>
                  <a:pt x="5828824" y="272891"/>
                  <a:pt x="5826919" y="276701"/>
                </a:cubicBezTo>
                <a:cubicBezTo>
                  <a:pt x="5826919" y="274796"/>
                  <a:pt x="5825967" y="272891"/>
                  <a:pt x="5825967" y="270986"/>
                </a:cubicBezTo>
                <a:cubicBezTo>
                  <a:pt x="5825014" y="263366"/>
                  <a:pt x="5823109" y="255746"/>
                  <a:pt x="5822156" y="250031"/>
                </a:cubicBezTo>
                <a:cubicBezTo>
                  <a:pt x="5820251" y="238601"/>
                  <a:pt x="5818346" y="231934"/>
                  <a:pt x="5818346" y="231934"/>
                </a:cubicBezTo>
                <a:cubicBezTo>
                  <a:pt x="5818346" y="231934"/>
                  <a:pt x="5818346" y="238601"/>
                  <a:pt x="5818346" y="250031"/>
                </a:cubicBezTo>
                <a:cubicBezTo>
                  <a:pt x="5818346" y="255746"/>
                  <a:pt x="5818346" y="262414"/>
                  <a:pt x="5818346" y="270986"/>
                </a:cubicBezTo>
                <a:cubicBezTo>
                  <a:pt x="5816442" y="267176"/>
                  <a:pt x="5814537" y="264319"/>
                  <a:pt x="5812631" y="262414"/>
                </a:cubicBezTo>
                <a:lnTo>
                  <a:pt x="5812631" y="246221"/>
                </a:lnTo>
                <a:lnTo>
                  <a:pt x="5814537" y="220504"/>
                </a:lnTo>
                <a:cubicBezTo>
                  <a:pt x="5815489" y="220504"/>
                  <a:pt x="5815489" y="220504"/>
                  <a:pt x="5816442" y="221456"/>
                </a:cubicBezTo>
                <a:cubicBezTo>
                  <a:pt x="5817394" y="222409"/>
                  <a:pt x="5818346" y="222409"/>
                  <a:pt x="5819299" y="224314"/>
                </a:cubicBezTo>
                <a:cubicBezTo>
                  <a:pt x="5821204" y="226219"/>
                  <a:pt x="5821204" y="229076"/>
                  <a:pt x="5822156" y="231934"/>
                </a:cubicBezTo>
                <a:cubicBezTo>
                  <a:pt x="5822156" y="229076"/>
                  <a:pt x="5822156" y="226219"/>
                  <a:pt x="5821204" y="223361"/>
                </a:cubicBezTo>
                <a:cubicBezTo>
                  <a:pt x="5820251" y="222409"/>
                  <a:pt x="5819299" y="220504"/>
                  <a:pt x="5818346" y="219551"/>
                </a:cubicBezTo>
                <a:cubicBezTo>
                  <a:pt x="5817394" y="218599"/>
                  <a:pt x="5815489" y="217646"/>
                  <a:pt x="5813584" y="217646"/>
                </a:cubicBezTo>
                <a:lnTo>
                  <a:pt x="5811679" y="217646"/>
                </a:lnTo>
                <a:lnTo>
                  <a:pt x="5811679" y="219551"/>
                </a:lnTo>
                <a:cubicBezTo>
                  <a:pt x="5809774" y="228124"/>
                  <a:pt x="5806917" y="237649"/>
                  <a:pt x="5805012" y="246221"/>
                </a:cubicBezTo>
                <a:cubicBezTo>
                  <a:pt x="5804059" y="250031"/>
                  <a:pt x="5804059" y="252889"/>
                  <a:pt x="5803106" y="256699"/>
                </a:cubicBezTo>
                <a:cubicBezTo>
                  <a:pt x="5801201" y="258604"/>
                  <a:pt x="5799296" y="261461"/>
                  <a:pt x="5796439" y="264319"/>
                </a:cubicBezTo>
                <a:cubicBezTo>
                  <a:pt x="5796439" y="259556"/>
                  <a:pt x="5795487" y="256699"/>
                  <a:pt x="5795487" y="253841"/>
                </a:cubicBezTo>
                <a:cubicBezTo>
                  <a:pt x="5794534" y="250031"/>
                  <a:pt x="5794534" y="248126"/>
                  <a:pt x="5794534" y="248126"/>
                </a:cubicBezTo>
                <a:cubicBezTo>
                  <a:pt x="5794534" y="248126"/>
                  <a:pt x="5794534" y="250031"/>
                  <a:pt x="5794534" y="253841"/>
                </a:cubicBezTo>
                <a:cubicBezTo>
                  <a:pt x="5794534" y="257651"/>
                  <a:pt x="5794534" y="262414"/>
                  <a:pt x="5793581" y="268129"/>
                </a:cubicBezTo>
                <a:cubicBezTo>
                  <a:pt x="5792629" y="269081"/>
                  <a:pt x="5792629" y="269081"/>
                  <a:pt x="5791676" y="270034"/>
                </a:cubicBezTo>
                <a:cubicBezTo>
                  <a:pt x="5791676" y="270034"/>
                  <a:pt x="5791676" y="270034"/>
                  <a:pt x="5791676" y="270034"/>
                </a:cubicBezTo>
                <a:lnTo>
                  <a:pt x="5787867" y="239554"/>
                </a:lnTo>
                <a:cubicBezTo>
                  <a:pt x="5791676" y="229076"/>
                  <a:pt x="5793581" y="224314"/>
                  <a:pt x="5793581" y="224314"/>
                </a:cubicBezTo>
                <a:cubicBezTo>
                  <a:pt x="5793581" y="224314"/>
                  <a:pt x="5791676" y="228124"/>
                  <a:pt x="5786914" y="234791"/>
                </a:cubicBezTo>
                <a:lnTo>
                  <a:pt x="5785009" y="205264"/>
                </a:lnTo>
                <a:cubicBezTo>
                  <a:pt x="5788819" y="197644"/>
                  <a:pt x="5791676" y="190024"/>
                  <a:pt x="5795487" y="183356"/>
                </a:cubicBezTo>
                <a:cubicBezTo>
                  <a:pt x="5795487" y="183356"/>
                  <a:pt x="5795487" y="184309"/>
                  <a:pt x="5795487" y="184309"/>
                </a:cubicBezTo>
                <a:cubicBezTo>
                  <a:pt x="5795487" y="184309"/>
                  <a:pt x="5795487" y="183356"/>
                  <a:pt x="5795487" y="183356"/>
                </a:cubicBezTo>
                <a:cubicBezTo>
                  <a:pt x="5796439" y="181451"/>
                  <a:pt x="5797392" y="179546"/>
                  <a:pt x="5797392" y="178594"/>
                </a:cubicBezTo>
                <a:cubicBezTo>
                  <a:pt x="5803106" y="165259"/>
                  <a:pt x="5808821" y="153829"/>
                  <a:pt x="5812631" y="145256"/>
                </a:cubicBezTo>
                <a:cubicBezTo>
                  <a:pt x="5821204" y="126206"/>
                  <a:pt x="5825967" y="115729"/>
                  <a:pt x="5825967" y="115729"/>
                </a:cubicBezTo>
                <a:cubicBezTo>
                  <a:pt x="5825967" y="115729"/>
                  <a:pt x="5820251" y="125254"/>
                  <a:pt x="5809774" y="143351"/>
                </a:cubicBezTo>
                <a:cubicBezTo>
                  <a:pt x="5805012" y="151924"/>
                  <a:pt x="5798344" y="162401"/>
                  <a:pt x="5791676" y="173831"/>
                </a:cubicBezTo>
                <a:cubicBezTo>
                  <a:pt x="5790724" y="172879"/>
                  <a:pt x="5789771" y="171926"/>
                  <a:pt x="5788819" y="170974"/>
                </a:cubicBezTo>
                <a:cubicBezTo>
                  <a:pt x="5786914" y="170021"/>
                  <a:pt x="5785009" y="169069"/>
                  <a:pt x="5783104" y="169069"/>
                </a:cubicBezTo>
                <a:lnTo>
                  <a:pt x="5781199" y="169069"/>
                </a:lnTo>
                <a:lnTo>
                  <a:pt x="5781199" y="170974"/>
                </a:lnTo>
                <a:lnTo>
                  <a:pt x="5777389" y="197644"/>
                </a:lnTo>
                <a:cubicBezTo>
                  <a:pt x="5774531" y="204311"/>
                  <a:pt x="5770721" y="210026"/>
                  <a:pt x="5766912" y="217646"/>
                </a:cubicBezTo>
                <a:cubicBezTo>
                  <a:pt x="5762149" y="226219"/>
                  <a:pt x="5757387" y="234791"/>
                  <a:pt x="5752624" y="244316"/>
                </a:cubicBezTo>
                <a:cubicBezTo>
                  <a:pt x="5752624" y="240506"/>
                  <a:pt x="5751671" y="236696"/>
                  <a:pt x="5751671" y="233839"/>
                </a:cubicBezTo>
                <a:cubicBezTo>
                  <a:pt x="5750719" y="228124"/>
                  <a:pt x="5749767" y="222409"/>
                  <a:pt x="5749767" y="216694"/>
                </a:cubicBezTo>
                <a:cubicBezTo>
                  <a:pt x="5754529" y="199549"/>
                  <a:pt x="5757387" y="190024"/>
                  <a:pt x="5757387" y="190024"/>
                </a:cubicBezTo>
                <a:cubicBezTo>
                  <a:pt x="5757387" y="190024"/>
                  <a:pt x="5754529" y="197644"/>
                  <a:pt x="5749767" y="210979"/>
                </a:cubicBezTo>
                <a:cubicBezTo>
                  <a:pt x="5749767" y="209074"/>
                  <a:pt x="5748814" y="206216"/>
                  <a:pt x="5748814" y="204311"/>
                </a:cubicBezTo>
                <a:cubicBezTo>
                  <a:pt x="5746909" y="188119"/>
                  <a:pt x="5745004" y="178594"/>
                  <a:pt x="5745004" y="178594"/>
                </a:cubicBezTo>
                <a:cubicBezTo>
                  <a:pt x="5745004" y="178594"/>
                  <a:pt x="5745004" y="188119"/>
                  <a:pt x="5745004" y="204311"/>
                </a:cubicBezTo>
                <a:cubicBezTo>
                  <a:pt x="5745004" y="210026"/>
                  <a:pt x="5745004" y="215741"/>
                  <a:pt x="5745004" y="222409"/>
                </a:cubicBezTo>
                <a:cubicBezTo>
                  <a:pt x="5745004" y="223361"/>
                  <a:pt x="5744051" y="224314"/>
                  <a:pt x="5744051" y="225266"/>
                </a:cubicBezTo>
                <a:cubicBezTo>
                  <a:pt x="5740242" y="234791"/>
                  <a:pt x="5736431" y="247174"/>
                  <a:pt x="5731669" y="259556"/>
                </a:cubicBezTo>
                <a:cubicBezTo>
                  <a:pt x="5731669" y="259556"/>
                  <a:pt x="5731669" y="258604"/>
                  <a:pt x="5731669" y="258604"/>
                </a:cubicBezTo>
                <a:cubicBezTo>
                  <a:pt x="5733574" y="245269"/>
                  <a:pt x="5734526" y="238601"/>
                  <a:pt x="5734526" y="238601"/>
                </a:cubicBezTo>
                <a:cubicBezTo>
                  <a:pt x="5734526" y="238601"/>
                  <a:pt x="5732621" y="246221"/>
                  <a:pt x="5727859" y="258604"/>
                </a:cubicBezTo>
                <a:cubicBezTo>
                  <a:pt x="5726906" y="260509"/>
                  <a:pt x="5726906" y="262414"/>
                  <a:pt x="5725954" y="264319"/>
                </a:cubicBezTo>
                <a:cubicBezTo>
                  <a:pt x="5725954" y="264319"/>
                  <a:pt x="5725954" y="263366"/>
                  <a:pt x="5725954" y="263366"/>
                </a:cubicBezTo>
                <a:cubicBezTo>
                  <a:pt x="5725954" y="263366"/>
                  <a:pt x="5725954" y="262414"/>
                  <a:pt x="5725954" y="262414"/>
                </a:cubicBezTo>
                <a:cubicBezTo>
                  <a:pt x="5725954" y="260509"/>
                  <a:pt x="5726906" y="258604"/>
                  <a:pt x="5726906" y="256699"/>
                </a:cubicBezTo>
                <a:cubicBezTo>
                  <a:pt x="5727859" y="251936"/>
                  <a:pt x="5728812" y="247174"/>
                  <a:pt x="5729764" y="242411"/>
                </a:cubicBezTo>
                <a:cubicBezTo>
                  <a:pt x="5730717" y="237649"/>
                  <a:pt x="5731669" y="233839"/>
                  <a:pt x="5732621" y="230029"/>
                </a:cubicBezTo>
                <a:cubicBezTo>
                  <a:pt x="5734526" y="222409"/>
                  <a:pt x="5736431" y="215741"/>
                  <a:pt x="5737384" y="210026"/>
                </a:cubicBezTo>
                <a:cubicBezTo>
                  <a:pt x="5740242" y="198596"/>
                  <a:pt x="5741194" y="191929"/>
                  <a:pt x="5741194" y="191929"/>
                </a:cubicBezTo>
                <a:cubicBezTo>
                  <a:pt x="5741194" y="191929"/>
                  <a:pt x="5740242" y="193834"/>
                  <a:pt x="5739289" y="196691"/>
                </a:cubicBezTo>
                <a:cubicBezTo>
                  <a:pt x="5740242" y="192881"/>
                  <a:pt x="5740242" y="190024"/>
                  <a:pt x="5740242" y="190024"/>
                </a:cubicBezTo>
                <a:cubicBezTo>
                  <a:pt x="5740242" y="190024"/>
                  <a:pt x="5737384" y="197644"/>
                  <a:pt x="5731669" y="211931"/>
                </a:cubicBezTo>
                <a:cubicBezTo>
                  <a:pt x="5730717" y="215741"/>
                  <a:pt x="5728812" y="219551"/>
                  <a:pt x="5726906" y="224314"/>
                </a:cubicBezTo>
                <a:cubicBezTo>
                  <a:pt x="5725954" y="225266"/>
                  <a:pt x="5725954" y="227171"/>
                  <a:pt x="5725001" y="228124"/>
                </a:cubicBezTo>
                <a:cubicBezTo>
                  <a:pt x="5723096" y="231934"/>
                  <a:pt x="5722144" y="235744"/>
                  <a:pt x="5720239" y="240506"/>
                </a:cubicBezTo>
                <a:cubicBezTo>
                  <a:pt x="5719287" y="243364"/>
                  <a:pt x="5718334" y="246221"/>
                  <a:pt x="5717381" y="250031"/>
                </a:cubicBezTo>
                <a:cubicBezTo>
                  <a:pt x="5716429" y="251936"/>
                  <a:pt x="5716429" y="252889"/>
                  <a:pt x="5715476" y="254794"/>
                </a:cubicBezTo>
                <a:cubicBezTo>
                  <a:pt x="5713571" y="260509"/>
                  <a:pt x="5711667" y="266224"/>
                  <a:pt x="5709762" y="272891"/>
                </a:cubicBezTo>
                <a:cubicBezTo>
                  <a:pt x="5707856" y="278606"/>
                  <a:pt x="5705951" y="284321"/>
                  <a:pt x="5704046" y="290989"/>
                </a:cubicBezTo>
                <a:cubicBezTo>
                  <a:pt x="5701189" y="285274"/>
                  <a:pt x="5699284" y="280511"/>
                  <a:pt x="5696426" y="275749"/>
                </a:cubicBezTo>
                <a:cubicBezTo>
                  <a:pt x="5695474" y="271939"/>
                  <a:pt x="5695474" y="269081"/>
                  <a:pt x="5695474" y="269081"/>
                </a:cubicBezTo>
                <a:cubicBezTo>
                  <a:pt x="5695474" y="269081"/>
                  <a:pt x="5695474" y="270034"/>
                  <a:pt x="5695474" y="272891"/>
                </a:cubicBezTo>
                <a:cubicBezTo>
                  <a:pt x="5692617" y="268129"/>
                  <a:pt x="5690712" y="263366"/>
                  <a:pt x="5688806" y="259556"/>
                </a:cubicBezTo>
                <a:cubicBezTo>
                  <a:pt x="5683092" y="249079"/>
                  <a:pt x="5680234" y="243364"/>
                  <a:pt x="5680234" y="243364"/>
                </a:cubicBezTo>
                <a:cubicBezTo>
                  <a:pt x="5680234" y="243364"/>
                  <a:pt x="5682139" y="250031"/>
                  <a:pt x="5684996" y="260509"/>
                </a:cubicBezTo>
                <a:cubicBezTo>
                  <a:pt x="5687854" y="269081"/>
                  <a:pt x="5690712" y="279559"/>
                  <a:pt x="5694521" y="292894"/>
                </a:cubicBezTo>
                <a:cubicBezTo>
                  <a:pt x="5694521" y="297656"/>
                  <a:pt x="5694521" y="302419"/>
                  <a:pt x="5694521" y="309086"/>
                </a:cubicBezTo>
                <a:cubicBezTo>
                  <a:pt x="5694521" y="313849"/>
                  <a:pt x="5694521" y="318611"/>
                  <a:pt x="5694521" y="323374"/>
                </a:cubicBezTo>
                <a:cubicBezTo>
                  <a:pt x="5693569" y="326231"/>
                  <a:pt x="5692617" y="329089"/>
                  <a:pt x="5691664" y="331946"/>
                </a:cubicBezTo>
                <a:cubicBezTo>
                  <a:pt x="5690712" y="330994"/>
                  <a:pt x="5690712" y="330041"/>
                  <a:pt x="5689759" y="329089"/>
                </a:cubicBezTo>
                <a:lnTo>
                  <a:pt x="5689759" y="320516"/>
                </a:lnTo>
                <a:cubicBezTo>
                  <a:pt x="5688806" y="309086"/>
                  <a:pt x="5688806" y="297656"/>
                  <a:pt x="5687854" y="286226"/>
                </a:cubicBezTo>
                <a:cubicBezTo>
                  <a:pt x="5686901" y="297656"/>
                  <a:pt x="5685949" y="308134"/>
                  <a:pt x="5684996" y="319564"/>
                </a:cubicBezTo>
                <a:cubicBezTo>
                  <a:pt x="5684044" y="317659"/>
                  <a:pt x="5683092" y="315754"/>
                  <a:pt x="5681187" y="312896"/>
                </a:cubicBezTo>
                <a:cubicBezTo>
                  <a:pt x="5679281" y="299561"/>
                  <a:pt x="5677376" y="286226"/>
                  <a:pt x="5675471" y="273844"/>
                </a:cubicBezTo>
                <a:cubicBezTo>
                  <a:pt x="5674519" y="267176"/>
                  <a:pt x="5673567" y="260509"/>
                  <a:pt x="5672614" y="253841"/>
                </a:cubicBezTo>
                <a:cubicBezTo>
                  <a:pt x="5671662" y="247174"/>
                  <a:pt x="5671662" y="241459"/>
                  <a:pt x="5670709" y="235744"/>
                </a:cubicBezTo>
                <a:cubicBezTo>
                  <a:pt x="5669756" y="224314"/>
                  <a:pt x="5668804" y="214789"/>
                  <a:pt x="5667851" y="207169"/>
                </a:cubicBezTo>
                <a:cubicBezTo>
                  <a:pt x="5666899" y="198596"/>
                  <a:pt x="5665946" y="192881"/>
                  <a:pt x="5665946" y="188119"/>
                </a:cubicBezTo>
                <a:cubicBezTo>
                  <a:pt x="5666899" y="185261"/>
                  <a:pt x="5666899" y="183356"/>
                  <a:pt x="5666899" y="183356"/>
                </a:cubicBezTo>
                <a:cubicBezTo>
                  <a:pt x="5666899" y="183356"/>
                  <a:pt x="5665946" y="184309"/>
                  <a:pt x="5665946" y="186214"/>
                </a:cubicBezTo>
                <a:cubicBezTo>
                  <a:pt x="5665946" y="183356"/>
                  <a:pt x="5664994" y="181451"/>
                  <a:pt x="5664994" y="181451"/>
                </a:cubicBezTo>
                <a:cubicBezTo>
                  <a:pt x="5664994" y="181451"/>
                  <a:pt x="5664994" y="184309"/>
                  <a:pt x="5664994" y="188119"/>
                </a:cubicBezTo>
                <a:cubicBezTo>
                  <a:pt x="5663089" y="192881"/>
                  <a:pt x="5659279" y="201454"/>
                  <a:pt x="5654517" y="211931"/>
                </a:cubicBezTo>
                <a:cubicBezTo>
                  <a:pt x="5654517" y="210026"/>
                  <a:pt x="5654517" y="207169"/>
                  <a:pt x="5653564" y="205264"/>
                </a:cubicBezTo>
                <a:cubicBezTo>
                  <a:pt x="5652612" y="199549"/>
                  <a:pt x="5652612" y="193834"/>
                  <a:pt x="5652612" y="189071"/>
                </a:cubicBezTo>
                <a:cubicBezTo>
                  <a:pt x="5655469" y="183356"/>
                  <a:pt x="5657374" y="179546"/>
                  <a:pt x="5657374" y="179546"/>
                </a:cubicBezTo>
                <a:cubicBezTo>
                  <a:pt x="5657374" y="179546"/>
                  <a:pt x="5655469" y="182404"/>
                  <a:pt x="5652612" y="187166"/>
                </a:cubicBezTo>
                <a:cubicBezTo>
                  <a:pt x="5652612" y="186214"/>
                  <a:pt x="5652612" y="186214"/>
                  <a:pt x="5652612" y="185261"/>
                </a:cubicBezTo>
                <a:cubicBezTo>
                  <a:pt x="5651659" y="173831"/>
                  <a:pt x="5651659" y="167164"/>
                  <a:pt x="5651659" y="167164"/>
                </a:cubicBezTo>
                <a:cubicBezTo>
                  <a:pt x="5651659" y="167164"/>
                  <a:pt x="5650706" y="171926"/>
                  <a:pt x="5649754" y="179546"/>
                </a:cubicBezTo>
                <a:cubicBezTo>
                  <a:pt x="5649754" y="179546"/>
                  <a:pt x="5649754" y="178594"/>
                  <a:pt x="5649754" y="178594"/>
                </a:cubicBezTo>
                <a:cubicBezTo>
                  <a:pt x="5648801" y="171926"/>
                  <a:pt x="5648801" y="166211"/>
                  <a:pt x="5647849" y="159544"/>
                </a:cubicBezTo>
                <a:cubicBezTo>
                  <a:pt x="5647849" y="153829"/>
                  <a:pt x="5646896" y="148114"/>
                  <a:pt x="5646896" y="142399"/>
                </a:cubicBezTo>
                <a:cubicBezTo>
                  <a:pt x="5645944" y="131921"/>
                  <a:pt x="5644992" y="122396"/>
                  <a:pt x="5645944" y="114776"/>
                </a:cubicBezTo>
                <a:cubicBezTo>
                  <a:pt x="5645944" y="99536"/>
                  <a:pt x="5644992" y="90011"/>
                  <a:pt x="5644992" y="90011"/>
                </a:cubicBezTo>
                <a:cubicBezTo>
                  <a:pt x="5644992" y="90011"/>
                  <a:pt x="5644039" y="98584"/>
                  <a:pt x="5641181" y="113824"/>
                </a:cubicBezTo>
                <a:cubicBezTo>
                  <a:pt x="5640229" y="121444"/>
                  <a:pt x="5639276" y="130969"/>
                  <a:pt x="5639276" y="141446"/>
                </a:cubicBezTo>
                <a:cubicBezTo>
                  <a:pt x="5639276" y="147161"/>
                  <a:pt x="5638324" y="152876"/>
                  <a:pt x="5638324" y="158591"/>
                </a:cubicBezTo>
                <a:cubicBezTo>
                  <a:pt x="5638324" y="164306"/>
                  <a:pt x="5638324" y="170974"/>
                  <a:pt x="5638324" y="177641"/>
                </a:cubicBezTo>
                <a:cubicBezTo>
                  <a:pt x="5638324" y="186214"/>
                  <a:pt x="5638324" y="195739"/>
                  <a:pt x="5639276" y="205264"/>
                </a:cubicBezTo>
                <a:cubicBezTo>
                  <a:pt x="5638324" y="206216"/>
                  <a:pt x="5638324" y="207169"/>
                  <a:pt x="5637371" y="208121"/>
                </a:cubicBezTo>
                <a:cubicBezTo>
                  <a:pt x="5637371" y="208121"/>
                  <a:pt x="5636419" y="209074"/>
                  <a:pt x="5636419" y="209074"/>
                </a:cubicBezTo>
                <a:cubicBezTo>
                  <a:pt x="5636419" y="208121"/>
                  <a:pt x="5636419" y="208121"/>
                  <a:pt x="5636419" y="208121"/>
                </a:cubicBezTo>
                <a:cubicBezTo>
                  <a:pt x="5636419" y="208121"/>
                  <a:pt x="5636419" y="208121"/>
                  <a:pt x="5636419" y="209074"/>
                </a:cubicBezTo>
                <a:cubicBezTo>
                  <a:pt x="5635467" y="210979"/>
                  <a:pt x="5633562" y="212884"/>
                  <a:pt x="5631656" y="215741"/>
                </a:cubicBezTo>
                <a:cubicBezTo>
                  <a:pt x="5628799" y="201454"/>
                  <a:pt x="5626894" y="192881"/>
                  <a:pt x="5626894" y="192881"/>
                </a:cubicBezTo>
                <a:cubicBezTo>
                  <a:pt x="5626894" y="192881"/>
                  <a:pt x="5626894" y="204311"/>
                  <a:pt x="5626894" y="222409"/>
                </a:cubicBezTo>
                <a:cubicBezTo>
                  <a:pt x="5626894" y="222409"/>
                  <a:pt x="5626894" y="222409"/>
                  <a:pt x="5626894" y="223361"/>
                </a:cubicBezTo>
                <a:cubicBezTo>
                  <a:pt x="5624037" y="219551"/>
                  <a:pt x="5621179" y="215741"/>
                  <a:pt x="5618321" y="211931"/>
                </a:cubicBezTo>
                <a:cubicBezTo>
                  <a:pt x="5608796" y="199549"/>
                  <a:pt x="5601176" y="189071"/>
                  <a:pt x="5593556" y="181451"/>
                </a:cubicBezTo>
                <a:cubicBezTo>
                  <a:pt x="5579269" y="165259"/>
                  <a:pt x="5570696" y="155734"/>
                  <a:pt x="5570696" y="155734"/>
                </a:cubicBezTo>
                <a:cubicBezTo>
                  <a:pt x="5570696" y="155734"/>
                  <a:pt x="5577364" y="166211"/>
                  <a:pt x="5590699" y="184309"/>
                </a:cubicBezTo>
                <a:cubicBezTo>
                  <a:pt x="5597367" y="192881"/>
                  <a:pt x="5604034" y="204311"/>
                  <a:pt x="5612606" y="217646"/>
                </a:cubicBezTo>
                <a:cubicBezTo>
                  <a:pt x="5613559" y="219551"/>
                  <a:pt x="5614512" y="221456"/>
                  <a:pt x="5616417" y="223361"/>
                </a:cubicBezTo>
                <a:cubicBezTo>
                  <a:pt x="5617369" y="226219"/>
                  <a:pt x="5618321" y="230029"/>
                  <a:pt x="5620226" y="233839"/>
                </a:cubicBezTo>
                <a:cubicBezTo>
                  <a:pt x="5620226" y="233839"/>
                  <a:pt x="5620226" y="233839"/>
                  <a:pt x="5620226" y="234791"/>
                </a:cubicBezTo>
                <a:cubicBezTo>
                  <a:pt x="5619274" y="236696"/>
                  <a:pt x="5618321" y="238601"/>
                  <a:pt x="5616417" y="241459"/>
                </a:cubicBezTo>
                <a:cubicBezTo>
                  <a:pt x="5616417" y="241459"/>
                  <a:pt x="5616417" y="240506"/>
                  <a:pt x="5616417" y="240506"/>
                </a:cubicBezTo>
                <a:cubicBezTo>
                  <a:pt x="5616417" y="240506"/>
                  <a:pt x="5616417" y="240506"/>
                  <a:pt x="5616417" y="241459"/>
                </a:cubicBezTo>
                <a:cubicBezTo>
                  <a:pt x="5615464" y="242411"/>
                  <a:pt x="5614512" y="244316"/>
                  <a:pt x="5614512" y="245269"/>
                </a:cubicBezTo>
                <a:cubicBezTo>
                  <a:pt x="5608796" y="255746"/>
                  <a:pt x="5602129" y="267176"/>
                  <a:pt x="5594509" y="280511"/>
                </a:cubicBezTo>
                <a:cubicBezTo>
                  <a:pt x="5594509" y="278606"/>
                  <a:pt x="5594509" y="277654"/>
                  <a:pt x="5594509" y="275749"/>
                </a:cubicBezTo>
                <a:cubicBezTo>
                  <a:pt x="5594509" y="272891"/>
                  <a:pt x="5594509" y="270986"/>
                  <a:pt x="5594509" y="268129"/>
                </a:cubicBezTo>
                <a:cubicBezTo>
                  <a:pt x="5595462" y="260509"/>
                  <a:pt x="5596414" y="256699"/>
                  <a:pt x="5596414" y="256699"/>
                </a:cubicBezTo>
                <a:cubicBezTo>
                  <a:pt x="5596414" y="256699"/>
                  <a:pt x="5595462" y="258604"/>
                  <a:pt x="5594509" y="263366"/>
                </a:cubicBezTo>
                <a:cubicBezTo>
                  <a:pt x="5594509" y="263366"/>
                  <a:pt x="5594509" y="262414"/>
                  <a:pt x="5594509" y="262414"/>
                </a:cubicBezTo>
                <a:cubicBezTo>
                  <a:pt x="5593556" y="257651"/>
                  <a:pt x="5593556" y="253841"/>
                  <a:pt x="5592604" y="250031"/>
                </a:cubicBezTo>
                <a:cubicBezTo>
                  <a:pt x="5591651" y="243364"/>
                  <a:pt x="5590699" y="238601"/>
                  <a:pt x="5590699" y="232886"/>
                </a:cubicBezTo>
                <a:cubicBezTo>
                  <a:pt x="5594509" y="223361"/>
                  <a:pt x="5596414" y="217646"/>
                  <a:pt x="5596414" y="217646"/>
                </a:cubicBezTo>
                <a:cubicBezTo>
                  <a:pt x="5596414" y="217646"/>
                  <a:pt x="5593556" y="221456"/>
                  <a:pt x="5589746" y="230029"/>
                </a:cubicBezTo>
                <a:cubicBezTo>
                  <a:pt x="5589746" y="230029"/>
                  <a:pt x="5589746" y="230029"/>
                  <a:pt x="5589746" y="230029"/>
                </a:cubicBezTo>
                <a:cubicBezTo>
                  <a:pt x="5587842" y="218599"/>
                  <a:pt x="5586889" y="211931"/>
                  <a:pt x="5586889" y="211931"/>
                </a:cubicBezTo>
                <a:cubicBezTo>
                  <a:pt x="5586889" y="211931"/>
                  <a:pt x="5585937" y="218599"/>
                  <a:pt x="5585937" y="230029"/>
                </a:cubicBezTo>
                <a:cubicBezTo>
                  <a:pt x="5585937" y="230029"/>
                  <a:pt x="5585937" y="230981"/>
                  <a:pt x="5585937" y="230981"/>
                </a:cubicBezTo>
                <a:cubicBezTo>
                  <a:pt x="5584984" y="225266"/>
                  <a:pt x="5584031" y="219551"/>
                  <a:pt x="5583079" y="213836"/>
                </a:cubicBezTo>
                <a:cubicBezTo>
                  <a:pt x="5583079" y="223361"/>
                  <a:pt x="5583079" y="232886"/>
                  <a:pt x="5583079" y="242411"/>
                </a:cubicBezTo>
                <a:cubicBezTo>
                  <a:pt x="5582126" y="243364"/>
                  <a:pt x="5582126" y="245269"/>
                  <a:pt x="5581174" y="246221"/>
                </a:cubicBezTo>
                <a:cubicBezTo>
                  <a:pt x="5580221" y="247174"/>
                  <a:pt x="5579269" y="249079"/>
                  <a:pt x="5579269" y="250031"/>
                </a:cubicBezTo>
                <a:cubicBezTo>
                  <a:pt x="5576412" y="235744"/>
                  <a:pt x="5574506" y="221456"/>
                  <a:pt x="5571649" y="209074"/>
                </a:cubicBezTo>
                <a:cubicBezTo>
                  <a:pt x="5570696" y="202406"/>
                  <a:pt x="5568792" y="194786"/>
                  <a:pt x="5567839" y="189071"/>
                </a:cubicBezTo>
                <a:cubicBezTo>
                  <a:pt x="5565934" y="182404"/>
                  <a:pt x="5564981" y="176689"/>
                  <a:pt x="5563076" y="170974"/>
                </a:cubicBezTo>
                <a:cubicBezTo>
                  <a:pt x="5560219" y="159544"/>
                  <a:pt x="5557362" y="150019"/>
                  <a:pt x="5555456" y="141446"/>
                </a:cubicBezTo>
                <a:cubicBezTo>
                  <a:pt x="5550694" y="125254"/>
                  <a:pt x="5548789" y="115729"/>
                  <a:pt x="5548789" y="115729"/>
                </a:cubicBezTo>
                <a:cubicBezTo>
                  <a:pt x="5548789" y="115729"/>
                  <a:pt x="5549742" y="125254"/>
                  <a:pt x="5551646" y="142399"/>
                </a:cubicBezTo>
                <a:cubicBezTo>
                  <a:pt x="5552599" y="150971"/>
                  <a:pt x="5554504" y="160496"/>
                  <a:pt x="5555456" y="172879"/>
                </a:cubicBezTo>
                <a:cubicBezTo>
                  <a:pt x="5556409" y="178594"/>
                  <a:pt x="5557362" y="185261"/>
                  <a:pt x="5558314" y="190976"/>
                </a:cubicBezTo>
                <a:cubicBezTo>
                  <a:pt x="5559267" y="197644"/>
                  <a:pt x="5559267" y="204311"/>
                  <a:pt x="5560219" y="211931"/>
                </a:cubicBezTo>
                <a:cubicBezTo>
                  <a:pt x="5561171" y="226219"/>
                  <a:pt x="5563076" y="241459"/>
                  <a:pt x="5564981" y="257651"/>
                </a:cubicBezTo>
                <a:cubicBezTo>
                  <a:pt x="5565934" y="263366"/>
                  <a:pt x="5565934" y="269081"/>
                  <a:pt x="5565934" y="274796"/>
                </a:cubicBezTo>
                <a:cubicBezTo>
                  <a:pt x="5564981" y="275749"/>
                  <a:pt x="5564981" y="277654"/>
                  <a:pt x="5564029" y="278606"/>
                </a:cubicBezTo>
                <a:cubicBezTo>
                  <a:pt x="5563076" y="280511"/>
                  <a:pt x="5562124" y="282416"/>
                  <a:pt x="5561171" y="284321"/>
                </a:cubicBezTo>
                <a:cubicBezTo>
                  <a:pt x="5557362" y="277654"/>
                  <a:pt x="5553551" y="270034"/>
                  <a:pt x="5549742" y="264319"/>
                </a:cubicBezTo>
                <a:cubicBezTo>
                  <a:pt x="5549742" y="263366"/>
                  <a:pt x="5548789" y="262414"/>
                  <a:pt x="5548789" y="261461"/>
                </a:cubicBezTo>
                <a:cubicBezTo>
                  <a:pt x="5546884" y="255746"/>
                  <a:pt x="5545931" y="250984"/>
                  <a:pt x="5544026" y="247174"/>
                </a:cubicBezTo>
                <a:cubicBezTo>
                  <a:pt x="5545931" y="234791"/>
                  <a:pt x="5547837" y="228124"/>
                  <a:pt x="5547837" y="228124"/>
                </a:cubicBezTo>
                <a:cubicBezTo>
                  <a:pt x="5547837" y="228124"/>
                  <a:pt x="5545931" y="232886"/>
                  <a:pt x="5542121" y="241459"/>
                </a:cubicBezTo>
                <a:cubicBezTo>
                  <a:pt x="5542121" y="240506"/>
                  <a:pt x="5541169" y="239554"/>
                  <a:pt x="5541169" y="238601"/>
                </a:cubicBezTo>
                <a:cubicBezTo>
                  <a:pt x="5540217" y="235744"/>
                  <a:pt x="5539264" y="232886"/>
                  <a:pt x="5538312" y="230029"/>
                </a:cubicBezTo>
                <a:cubicBezTo>
                  <a:pt x="5546884" y="192881"/>
                  <a:pt x="5551646" y="167164"/>
                  <a:pt x="5551646" y="167164"/>
                </a:cubicBezTo>
                <a:cubicBezTo>
                  <a:pt x="5551646" y="167164"/>
                  <a:pt x="5542121" y="190024"/>
                  <a:pt x="5528787" y="225266"/>
                </a:cubicBezTo>
                <a:cubicBezTo>
                  <a:pt x="5526881" y="221456"/>
                  <a:pt x="5524976" y="219551"/>
                  <a:pt x="5524976" y="217646"/>
                </a:cubicBezTo>
                <a:cubicBezTo>
                  <a:pt x="5524024" y="213836"/>
                  <a:pt x="5524024" y="210026"/>
                  <a:pt x="5524024" y="207169"/>
                </a:cubicBezTo>
                <a:cubicBezTo>
                  <a:pt x="5522119" y="192881"/>
                  <a:pt x="5521167" y="185261"/>
                  <a:pt x="5521167" y="185261"/>
                </a:cubicBezTo>
                <a:cubicBezTo>
                  <a:pt x="5521167" y="185261"/>
                  <a:pt x="5521167" y="192881"/>
                  <a:pt x="5520214" y="207169"/>
                </a:cubicBezTo>
                <a:cubicBezTo>
                  <a:pt x="5520214" y="213836"/>
                  <a:pt x="5520214" y="222409"/>
                  <a:pt x="5520214" y="232886"/>
                </a:cubicBezTo>
                <a:cubicBezTo>
                  <a:pt x="5520214" y="237649"/>
                  <a:pt x="5520214" y="243364"/>
                  <a:pt x="5520214" y="248126"/>
                </a:cubicBezTo>
                <a:cubicBezTo>
                  <a:pt x="5520214" y="249079"/>
                  <a:pt x="5520214" y="250031"/>
                  <a:pt x="5520214" y="250984"/>
                </a:cubicBezTo>
                <a:cubicBezTo>
                  <a:pt x="5515451" y="264319"/>
                  <a:pt x="5510689" y="277654"/>
                  <a:pt x="5505926" y="291941"/>
                </a:cubicBezTo>
                <a:cubicBezTo>
                  <a:pt x="5504974" y="294799"/>
                  <a:pt x="5504021" y="297656"/>
                  <a:pt x="5503069" y="300514"/>
                </a:cubicBezTo>
                <a:cubicBezTo>
                  <a:pt x="5501164" y="297656"/>
                  <a:pt x="5500212" y="293846"/>
                  <a:pt x="5498306" y="290989"/>
                </a:cubicBezTo>
                <a:cubicBezTo>
                  <a:pt x="5498306" y="289084"/>
                  <a:pt x="5498306" y="287179"/>
                  <a:pt x="5498306" y="285274"/>
                </a:cubicBezTo>
                <a:cubicBezTo>
                  <a:pt x="5499259" y="274796"/>
                  <a:pt x="5499259" y="269081"/>
                  <a:pt x="5499259" y="269081"/>
                </a:cubicBezTo>
                <a:cubicBezTo>
                  <a:pt x="5499259" y="269081"/>
                  <a:pt x="5497354" y="274796"/>
                  <a:pt x="5494496" y="284321"/>
                </a:cubicBezTo>
                <a:cubicBezTo>
                  <a:pt x="5489734" y="273844"/>
                  <a:pt x="5484971" y="265271"/>
                  <a:pt x="5481162" y="257651"/>
                </a:cubicBezTo>
                <a:cubicBezTo>
                  <a:pt x="5482114" y="255746"/>
                  <a:pt x="5482114" y="253841"/>
                  <a:pt x="5483067" y="251936"/>
                </a:cubicBezTo>
                <a:cubicBezTo>
                  <a:pt x="5486876" y="241459"/>
                  <a:pt x="5489734" y="231934"/>
                  <a:pt x="5492592" y="224314"/>
                </a:cubicBezTo>
                <a:cubicBezTo>
                  <a:pt x="5497354" y="209074"/>
                  <a:pt x="5500212" y="200501"/>
                  <a:pt x="5500212" y="200501"/>
                </a:cubicBezTo>
                <a:cubicBezTo>
                  <a:pt x="5500212" y="200501"/>
                  <a:pt x="5498306" y="205264"/>
                  <a:pt x="5493544" y="212884"/>
                </a:cubicBezTo>
                <a:cubicBezTo>
                  <a:pt x="5496401" y="203359"/>
                  <a:pt x="5500212" y="194786"/>
                  <a:pt x="5502117" y="188119"/>
                </a:cubicBezTo>
                <a:cubicBezTo>
                  <a:pt x="5507831" y="170974"/>
                  <a:pt x="5511642" y="160496"/>
                  <a:pt x="5511642" y="160496"/>
                </a:cubicBezTo>
                <a:cubicBezTo>
                  <a:pt x="5511642" y="160496"/>
                  <a:pt x="5506879" y="170021"/>
                  <a:pt x="5498306" y="186214"/>
                </a:cubicBezTo>
                <a:cubicBezTo>
                  <a:pt x="5494496" y="194786"/>
                  <a:pt x="5489734" y="204311"/>
                  <a:pt x="5484019" y="215741"/>
                </a:cubicBezTo>
                <a:cubicBezTo>
                  <a:pt x="5481162" y="221456"/>
                  <a:pt x="5478304" y="227171"/>
                  <a:pt x="5475446" y="233839"/>
                </a:cubicBezTo>
                <a:cubicBezTo>
                  <a:pt x="5474494" y="236696"/>
                  <a:pt x="5473542" y="238601"/>
                  <a:pt x="5472589" y="241459"/>
                </a:cubicBezTo>
                <a:cubicBezTo>
                  <a:pt x="5465921" y="228124"/>
                  <a:pt x="5461159" y="221456"/>
                  <a:pt x="5461159" y="221456"/>
                </a:cubicBezTo>
                <a:cubicBezTo>
                  <a:pt x="5461159" y="221456"/>
                  <a:pt x="5464017" y="231934"/>
                  <a:pt x="5469731" y="248126"/>
                </a:cubicBezTo>
                <a:cubicBezTo>
                  <a:pt x="5468779" y="250031"/>
                  <a:pt x="5467826" y="252889"/>
                  <a:pt x="5466874" y="254794"/>
                </a:cubicBezTo>
                <a:cubicBezTo>
                  <a:pt x="5466874" y="255746"/>
                  <a:pt x="5465921" y="256699"/>
                  <a:pt x="5465921" y="257651"/>
                </a:cubicBezTo>
                <a:cubicBezTo>
                  <a:pt x="5465921" y="257651"/>
                  <a:pt x="5464969" y="256699"/>
                  <a:pt x="5464969" y="256699"/>
                </a:cubicBezTo>
                <a:cubicBezTo>
                  <a:pt x="5461159" y="252889"/>
                  <a:pt x="5458301" y="249079"/>
                  <a:pt x="5455444" y="246221"/>
                </a:cubicBezTo>
                <a:cubicBezTo>
                  <a:pt x="5454492" y="240506"/>
                  <a:pt x="5453539" y="234791"/>
                  <a:pt x="5452587" y="230029"/>
                </a:cubicBezTo>
                <a:cubicBezTo>
                  <a:pt x="5451634" y="224314"/>
                  <a:pt x="5449729" y="219551"/>
                  <a:pt x="5448776" y="214789"/>
                </a:cubicBezTo>
                <a:cubicBezTo>
                  <a:pt x="5445919" y="205264"/>
                  <a:pt x="5444014" y="196691"/>
                  <a:pt x="5442109" y="190024"/>
                </a:cubicBezTo>
                <a:cubicBezTo>
                  <a:pt x="5442109" y="190024"/>
                  <a:pt x="5442109" y="190024"/>
                  <a:pt x="5442109" y="190024"/>
                </a:cubicBezTo>
                <a:cubicBezTo>
                  <a:pt x="5442109" y="184309"/>
                  <a:pt x="5442109" y="180499"/>
                  <a:pt x="5442109" y="180499"/>
                </a:cubicBezTo>
                <a:cubicBezTo>
                  <a:pt x="5442109" y="180499"/>
                  <a:pt x="5442109" y="182404"/>
                  <a:pt x="5441156" y="186214"/>
                </a:cubicBezTo>
                <a:cubicBezTo>
                  <a:pt x="5438299" y="174784"/>
                  <a:pt x="5436394" y="169069"/>
                  <a:pt x="5436394" y="169069"/>
                </a:cubicBezTo>
                <a:cubicBezTo>
                  <a:pt x="5436394" y="169069"/>
                  <a:pt x="5437346" y="176689"/>
                  <a:pt x="5438299" y="190976"/>
                </a:cubicBezTo>
                <a:cubicBezTo>
                  <a:pt x="5438299" y="192881"/>
                  <a:pt x="5438299" y="193834"/>
                  <a:pt x="5439251" y="195739"/>
                </a:cubicBezTo>
                <a:cubicBezTo>
                  <a:pt x="5437346" y="203359"/>
                  <a:pt x="5435442" y="212884"/>
                  <a:pt x="5433537" y="225266"/>
                </a:cubicBezTo>
                <a:cubicBezTo>
                  <a:pt x="5430679" y="223361"/>
                  <a:pt x="5429726" y="221456"/>
                  <a:pt x="5429726" y="221456"/>
                </a:cubicBezTo>
                <a:cubicBezTo>
                  <a:pt x="5429726" y="221456"/>
                  <a:pt x="5430679" y="223361"/>
                  <a:pt x="5433537" y="225266"/>
                </a:cubicBezTo>
                <a:cubicBezTo>
                  <a:pt x="5432584" y="230029"/>
                  <a:pt x="5431631" y="235744"/>
                  <a:pt x="5430679" y="240506"/>
                </a:cubicBezTo>
                <a:cubicBezTo>
                  <a:pt x="5429726" y="232886"/>
                  <a:pt x="5428774" y="228124"/>
                  <a:pt x="5428774" y="228124"/>
                </a:cubicBezTo>
                <a:cubicBezTo>
                  <a:pt x="5428774" y="228124"/>
                  <a:pt x="5428774" y="232886"/>
                  <a:pt x="5428774" y="242411"/>
                </a:cubicBezTo>
                <a:cubicBezTo>
                  <a:pt x="5426869" y="234791"/>
                  <a:pt x="5425917" y="228124"/>
                  <a:pt x="5424012" y="222409"/>
                </a:cubicBezTo>
                <a:cubicBezTo>
                  <a:pt x="5421154" y="208121"/>
                  <a:pt x="5419249" y="200501"/>
                  <a:pt x="5419249" y="200501"/>
                </a:cubicBezTo>
                <a:cubicBezTo>
                  <a:pt x="5419249" y="200501"/>
                  <a:pt x="5419249" y="209074"/>
                  <a:pt x="5420201" y="223361"/>
                </a:cubicBezTo>
                <a:cubicBezTo>
                  <a:pt x="5421154" y="235744"/>
                  <a:pt x="5422106" y="253841"/>
                  <a:pt x="5424964" y="274796"/>
                </a:cubicBezTo>
                <a:cubicBezTo>
                  <a:pt x="5424012" y="282416"/>
                  <a:pt x="5422106" y="290989"/>
                  <a:pt x="5420201" y="299561"/>
                </a:cubicBezTo>
                <a:cubicBezTo>
                  <a:pt x="5419249" y="301466"/>
                  <a:pt x="5419249" y="303371"/>
                  <a:pt x="5418296" y="305276"/>
                </a:cubicBezTo>
                <a:cubicBezTo>
                  <a:pt x="5417344" y="302419"/>
                  <a:pt x="5416392" y="300514"/>
                  <a:pt x="5415439" y="298609"/>
                </a:cubicBezTo>
                <a:cubicBezTo>
                  <a:pt x="5416392" y="294799"/>
                  <a:pt x="5417344" y="291941"/>
                  <a:pt x="5417344" y="291941"/>
                </a:cubicBezTo>
                <a:cubicBezTo>
                  <a:pt x="5417344" y="291941"/>
                  <a:pt x="5416392" y="293846"/>
                  <a:pt x="5414487" y="296704"/>
                </a:cubicBezTo>
                <a:cubicBezTo>
                  <a:pt x="5414487" y="296704"/>
                  <a:pt x="5414487" y="295751"/>
                  <a:pt x="5414487" y="295751"/>
                </a:cubicBezTo>
                <a:cubicBezTo>
                  <a:pt x="5413534" y="292894"/>
                  <a:pt x="5412581" y="290036"/>
                  <a:pt x="5411629" y="287179"/>
                </a:cubicBezTo>
                <a:cubicBezTo>
                  <a:pt x="5413534" y="274796"/>
                  <a:pt x="5414487" y="268129"/>
                  <a:pt x="5414487" y="268129"/>
                </a:cubicBezTo>
                <a:cubicBezTo>
                  <a:pt x="5414487" y="268129"/>
                  <a:pt x="5412581" y="272891"/>
                  <a:pt x="5409724" y="282416"/>
                </a:cubicBezTo>
                <a:cubicBezTo>
                  <a:pt x="5407819" y="276701"/>
                  <a:pt x="5405914" y="271939"/>
                  <a:pt x="5404009" y="267176"/>
                </a:cubicBezTo>
                <a:cubicBezTo>
                  <a:pt x="5402104" y="262414"/>
                  <a:pt x="5401151" y="258604"/>
                  <a:pt x="5399246" y="253841"/>
                </a:cubicBezTo>
                <a:cubicBezTo>
                  <a:pt x="5400199" y="240506"/>
                  <a:pt x="5400199" y="232886"/>
                  <a:pt x="5400199" y="232886"/>
                </a:cubicBezTo>
                <a:cubicBezTo>
                  <a:pt x="5400199" y="232886"/>
                  <a:pt x="5399246" y="237649"/>
                  <a:pt x="5396389" y="247174"/>
                </a:cubicBezTo>
                <a:cubicBezTo>
                  <a:pt x="5396389" y="246221"/>
                  <a:pt x="5395437" y="245269"/>
                  <a:pt x="5395437" y="244316"/>
                </a:cubicBezTo>
                <a:cubicBezTo>
                  <a:pt x="5390674" y="231934"/>
                  <a:pt x="5387817" y="224314"/>
                  <a:pt x="5387817" y="224314"/>
                </a:cubicBezTo>
                <a:cubicBezTo>
                  <a:pt x="5387817" y="224314"/>
                  <a:pt x="5388769" y="231934"/>
                  <a:pt x="5391626" y="245269"/>
                </a:cubicBezTo>
                <a:cubicBezTo>
                  <a:pt x="5392579" y="249079"/>
                  <a:pt x="5393531" y="252889"/>
                  <a:pt x="5394484" y="257651"/>
                </a:cubicBezTo>
                <a:cubicBezTo>
                  <a:pt x="5391626" y="269081"/>
                  <a:pt x="5388769" y="283369"/>
                  <a:pt x="5384959" y="300514"/>
                </a:cubicBezTo>
                <a:cubicBezTo>
                  <a:pt x="5384959" y="299561"/>
                  <a:pt x="5384959" y="298609"/>
                  <a:pt x="5384006" y="297656"/>
                </a:cubicBezTo>
                <a:cubicBezTo>
                  <a:pt x="5383054" y="288131"/>
                  <a:pt x="5382101" y="283369"/>
                  <a:pt x="5382101" y="283369"/>
                </a:cubicBezTo>
                <a:cubicBezTo>
                  <a:pt x="5382101" y="283369"/>
                  <a:pt x="5382101" y="284321"/>
                  <a:pt x="5382101" y="287179"/>
                </a:cubicBezTo>
                <a:cubicBezTo>
                  <a:pt x="5381149" y="283369"/>
                  <a:pt x="5380196" y="280511"/>
                  <a:pt x="5380196" y="276701"/>
                </a:cubicBezTo>
                <a:cubicBezTo>
                  <a:pt x="5380196" y="275749"/>
                  <a:pt x="5379244" y="273844"/>
                  <a:pt x="5379244" y="272891"/>
                </a:cubicBezTo>
                <a:cubicBezTo>
                  <a:pt x="5380196" y="270986"/>
                  <a:pt x="5380196" y="269081"/>
                  <a:pt x="5380196" y="269081"/>
                </a:cubicBezTo>
                <a:cubicBezTo>
                  <a:pt x="5380196" y="269081"/>
                  <a:pt x="5380196" y="270034"/>
                  <a:pt x="5379244" y="271939"/>
                </a:cubicBezTo>
                <a:cubicBezTo>
                  <a:pt x="5376387" y="260509"/>
                  <a:pt x="5374481" y="250984"/>
                  <a:pt x="5372576" y="241459"/>
                </a:cubicBezTo>
                <a:cubicBezTo>
                  <a:pt x="5372576" y="238601"/>
                  <a:pt x="5372576" y="235744"/>
                  <a:pt x="5373529" y="232886"/>
                </a:cubicBezTo>
                <a:cubicBezTo>
                  <a:pt x="5374481" y="217646"/>
                  <a:pt x="5376387" y="203359"/>
                  <a:pt x="5378292" y="190024"/>
                </a:cubicBezTo>
                <a:cubicBezTo>
                  <a:pt x="5379244" y="176689"/>
                  <a:pt x="5382101" y="165259"/>
                  <a:pt x="5384006" y="153829"/>
                </a:cubicBezTo>
                <a:cubicBezTo>
                  <a:pt x="5384959" y="148114"/>
                  <a:pt x="5385912" y="143351"/>
                  <a:pt x="5386864" y="138589"/>
                </a:cubicBezTo>
                <a:cubicBezTo>
                  <a:pt x="5387817" y="133826"/>
                  <a:pt x="5388769" y="130016"/>
                  <a:pt x="5389721" y="126206"/>
                </a:cubicBezTo>
                <a:cubicBezTo>
                  <a:pt x="5392579" y="110966"/>
                  <a:pt x="5394484" y="102394"/>
                  <a:pt x="5394484" y="102394"/>
                </a:cubicBezTo>
                <a:cubicBezTo>
                  <a:pt x="5394484" y="102394"/>
                  <a:pt x="5391626" y="110966"/>
                  <a:pt x="5385912" y="125254"/>
                </a:cubicBezTo>
                <a:cubicBezTo>
                  <a:pt x="5384959" y="129064"/>
                  <a:pt x="5383054" y="132874"/>
                  <a:pt x="5381149" y="137636"/>
                </a:cubicBezTo>
                <a:cubicBezTo>
                  <a:pt x="5379244" y="142399"/>
                  <a:pt x="5378292" y="147161"/>
                  <a:pt x="5376387" y="151924"/>
                </a:cubicBezTo>
                <a:cubicBezTo>
                  <a:pt x="5373529" y="162401"/>
                  <a:pt x="5369719" y="174784"/>
                  <a:pt x="5366862" y="188119"/>
                </a:cubicBezTo>
                <a:cubicBezTo>
                  <a:pt x="5365909" y="193834"/>
                  <a:pt x="5364004" y="199549"/>
                  <a:pt x="5363051" y="205264"/>
                </a:cubicBezTo>
                <a:cubicBezTo>
                  <a:pt x="5361146" y="199549"/>
                  <a:pt x="5360194" y="196691"/>
                  <a:pt x="5360194" y="196691"/>
                </a:cubicBezTo>
                <a:cubicBezTo>
                  <a:pt x="5360194" y="196691"/>
                  <a:pt x="5361146" y="201454"/>
                  <a:pt x="5361146" y="210979"/>
                </a:cubicBezTo>
                <a:cubicBezTo>
                  <a:pt x="5360194" y="217646"/>
                  <a:pt x="5358289" y="224314"/>
                  <a:pt x="5357337" y="230981"/>
                </a:cubicBezTo>
                <a:cubicBezTo>
                  <a:pt x="5356384" y="235744"/>
                  <a:pt x="5355431" y="240506"/>
                  <a:pt x="5355431" y="245269"/>
                </a:cubicBezTo>
                <a:cubicBezTo>
                  <a:pt x="5355431" y="241459"/>
                  <a:pt x="5354479" y="238601"/>
                  <a:pt x="5354479" y="235744"/>
                </a:cubicBezTo>
                <a:cubicBezTo>
                  <a:pt x="5354479" y="233839"/>
                  <a:pt x="5354479" y="231934"/>
                  <a:pt x="5354479" y="230029"/>
                </a:cubicBezTo>
                <a:cubicBezTo>
                  <a:pt x="5355431" y="217646"/>
                  <a:pt x="5355431" y="210979"/>
                  <a:pt x="5355431" y="210979"/>
                </a:cubicBezTo>
                <a:cubicBezTo>
                  <a:pt x="5355431" y="210979"/>
                  <a:pt x="5354479" y="214789"/>
                  <a:pt x="5352574" y="222409"/>
                </a:cubicBezTo>
                <a:cubicBezTo>
                  <a:pt x="5350669" y="210026"/>
                  <a:pt x="5348764" y="199549"/>
                  <a:pt x="5347812" y="190024"/>
                </a:cubicBezTo>
                <a:cubicBezTo>
                  <a:pt x="5347812" y="186214"/>
                  <a:pt x="5347812" y="182404"/>
                  <a:pt x="5347812" y="179546"/>
                </a:cubicBezTo>
                <a:cubicBezTo>
                  <a:pt x="5347812" y="167164"/>
                  <a:pt x="5347812" y="160496"/>
                  <a:pt x="5347812" y="160496"/>
                </a:cubicBezTo>
                <a:cubicBezTo>
                  <a:pt x="5347812" y="160496"/>
                  <a:pt x="5346859" y="165259"/>
                  <a:pt x="5344954" y="173831"/>
                </a:cubicBezTo>
                <a:cubicBezTo>
                  <a:pt x="5342096" y="158591"/>
                  <a:pt x="5341144" y="150019"/>
                  <a:pt x="5341144" y="150019"/>
                </a:cubicBezTo>
                <a:cubicBezTo>
                  <a:pt x="5341144" y="150019"/>
                  <a:pt x="5341144" y="160496"/>
                  <a:pt x="5342096" y="177641"/>
                </a:cubicBezTo>
                <a:cubicBezTo>
                  <a:pt x="5342096" y="180499"/>
                  <a:pt x="5342096" y="184309"/>
                  <a:pt x="5342096" y="187166"/>
                </a:cubicBezTo>
                <a:cubicBezTo>
                  <a:pt x="5341144" y="190976"/>
                  <a:pt x="5341144" y="195739"/>
                  <a:pt x="5340192" y="200501"/>
                </a:cubicBezTo>
                <a:cubicBezTo>
                  <a:pt x="5339239" y="209074"/>
                  <a:pt x="5337334" y="218599"/>
                  <a:pt x="5337334" y="229076"/>
                </a:cubicBezTo>
                <a:cubicBezTo>
                  <a:pt x="5337334" y="239554"/>
                  <a:pt x="5336381" y="250984"/>
                  <a:pt x="5336381" y="263366"/>
                </a:cubicBezTo>
                <a:cubicBezTo>
                  <a:pt x="5336381" y="269081"/>
                  <a:pt x="5336381" y="275749"/>
                  <a:pt x="5336381" y="282416"/>
                </a:cubicBezTo>
                <a:cubicBezTo>
                  <a:pt x="5336381" y="282416"/>
                  <a:pt x="5336381" y="282416"/>
                  <a:pt x="5336381" y="282416"/>
                </a:cubicBezTo>
                <a:cubicBezTo>
                  <a:pt x="5335429" y="286226"/>
                  <a:pt x="5334476" y="290036"/>
                  <a:pt x="5333524" y="293846"/>
                </a:cubicBezTo>
                <a:cubicBezTo>
                  <a:pt x="5333524" y="292894"/>
                  <a:pt x="5332571" y="291941"/>
                  <a:pt x="5332571" y="291941"/>
                </a:cubicBezTo>
                <a:cubicBezTo>
                  <a:pt x="5330667" y="287179"/>
                  <a:pt x="5329714" y="282416"/>
                  <a:pt x="5327809" y="278606"/>
                </a:cubicBezTo>
                <a:cubicBezTo>
                  <a:pt x="5323999" y="269081"/>
                  <a:pt x="5321142" y="259556"/>
                  <a:pt x="5319237" y="252889"/>
                </a:cubicBezTo>
                <a:cubicBezTo>
                  <a:pt x="5313521" y="238601"/>
                  <a:pt x="5310664" y="230029"/>
                  <a:pt x="5310664" y="230029"/>
                </a:cubicBezTo>
                <a:cubicBezTo>
                  <a:pt x="5310664" y="230029"/>
                  <a:pt x="5312569" y="238601"/>
                  <a:pt x="5315426" y="253841"/>
                </a:cubicBezTo>
                <a:cubicBezTo>
                  <a:pt x="5316379" y="257651"/>
                  <a:pt x="5317331" y="262414"/>
                  <a:pt x="5318284" y="267176"/>
                </a:cubicBezTo>
                <a:cubicBezTo>
                  <a:pt x="5316379" y="264319"/>
                  <a:pt x="5315426" y="263366"/>
                  <a:pt x="5315426" y="263366"/>
                </a:cubicBezTo>
                <a:cubicBezTo>
                  <a:pt x="5315426" y="263366"/>
                  <a:pt x="5317331" y="268129"/>
                  <a:pt x="5320189" y="276701"/>
                </a:cubicBezTo>
                <a:cubicBezTo>
                  <a:pt x="5320189" y="278606"/>
                  <a:pt x="5321142" y="279559"/>
                  <a:pt x="5321142" y="281464"/>
                </a:cubicBezTo>
                <a:cubicBezTo>
                  <a:pt x="5322094" y="286226"/>
                  <a:pt x="5323046" y="291941"/>
                  <a:pt x="5324951" y="297656"/>
                </a:cubicBezTo>
                <a:cubicBezTo>
                  <a:pt x="5325904" y="300514"/>
                  <a:pt x="5326856" y="303371"/>
                  <a:pt x="5326856" y="306229"/>
                </a:cubicBezTo>
                <a:cubicBezTo>
                  <a:pt x="5323999" y="310991"/>
                  <a:pt x="5320189" y="316706"/>
                  <a:pt x="5316379" y="322421"/>
                </a:cubicBezTo>
                <a:cubicBezTo>
                  <a:pt x="5313521" y="327184"/>
                  <a:pt x="5309712" y="332899"/>
                  <a:pt x="5306854" y="338614"/>
                </a:cubicBezTo>
                <a:cubicBezTo>
                  <a:pt x="5303996" y="343376"/>
                  <a:pt x="5301139" y="349091"/>
                  <a:pt x="5298281" y="354806"/>
                </a:cubicBezTo>
                <a:cubicBezTo>
                  <a:pt x="5298281" y="350996"/>
                  <a:pt x="5298281" y="347186"/>
                  <a:pt x="5298281" y="344329"/>
                </a:cubicBezTo>
                <a:cubicBezTo>
                  <a:pt x="5299234" y="334804"/>
                  <a:pt x="5300187" y="326231"/>
                  <a:pt x="5301139" y="318611"/>
                </a:cubicBezTo>
                <a:cubicBezTo>
                  <a:pt x="5303044" y="308134"/>
                  <a:pt x="5303996" y="299561"/>
                  <a:pt x="5305901" y="291941"/>
                </a:cubicBezTo>
                <a:cubicBezTo>
                  <a:pt x="5309712" y="276701"/>
                  <a:pt x="5311617" y="269081"/>
                  <a:pt x="5311617" y="269081"/>
                </a:cubicBezTo>
                <a:cubicBezTo>
                  <a:pt x="5311617" y="269081"/>
                  <a:pt x="5307806" y="276701"/>
                  <a:pt x="5302092" y="290989"/>
                </a:cubicBezTo>
                <a:cubicBezTo>
                  <a:pt x="5301139" y="293846"/>
                  <a:pt x="5300187" y="295751"/>
                  <a:pt x="5299234" y="298609"/>
                </a:cubicBezTo>
                <a:cubicBezTo>
                  <a:pt x="5299234" y="276701"/>
                  <a:pt x="5299234" y="263366"/>
                  <a:pt x="5299234" y="263366"/>
                </a:cubicBezTo>
                <a:cubicBezTo>
                  <a:pt x="5299234" y="263366"/>
                  <a:pt x="5295424" y="284321"/>
                  <a:pt x="5290662" y="317659"/>
                </a:cubicBezTo>
                <a:cubicBezTo>
                  <a:pt x="5290662" y="315754"/>
                  <a:pt x="5289709" y="314801"/>
                  <a:pt x="5289709" y="312896"/>
                </a:cubicBezTo>
                <a:cubicBezTo>
                  <a:pt x="5287804" y="306229"/>
                  <a:pt x="5286851" y="300514"/>
                  <a:pt x="5284946" y="295751"/>
                </a:cubicBezTo>
                <a:cubicBezTo>
                  <a:pt x="5284946" y="295751"/>
                  <a:pt x="5284946" y="295751"/>
                  <a:pt x="5284946" y="295751"/>
                </a:cubicBezTo>
                <a:cubicBezTo>
                  <a:pt x="5284946" y="295751"/>
                  <a:pt x="5284946" y="295751"/>
                  <a:pt x="5284946" y="295751"/>
                </a:cubicBezTo>
                <a:cubicBezTo>
                  <a:pt x="5283994" y="291941"/>
                  <a:pt x="5283042" y="288131"/>
                  <a:pt x="5282089" y="284321"/>
                </a:cubicBezTo>
                <a:cubicBezTo>
                  <a:pt x="5282089" y="283369"/>
                  <a:pt x="5282089" y="283369"/>
                  <a:pt x="5281137" y="282416"/>
                </a:cubicBezTo>
                <a:cubicBezTo>
                  <a:pt x="5285899" y="264319"/>
                  <a:pt x="5288756" y="252889"/>
                  <a:pt x="5288756" y="252889"/>
                </a:cubicBezTo>
                <a:cubicBezTo>
                  <a:pt x="5288756" y="252889"/>
                  <a:pt x="5284946" y="260509"/>
                  <a:pt x="5279231" y="273844"/>
                </a:cubicBezTo>
                <a:cubicBezTo>
                  <a:pt x="5278279" y="269081"/>
                  <a:pt x="5276374" y="265271"/>
                  <a:pt x="5275421" y="262414"/>
                </a:cubicBezTo>
                <a:cubicBezTo>
                  <a:pt x="5270659" y="250031"/>
                  <a:pt x="5268754" y="243364"/>
                  <a:pt x="5268754" y="243364"/>
                </a:cubicBezTo>
                <a:cubicBezTo>
                  <a:pt x="5268754" y="243364"/>
                  <a:pt x="5269706" y="250031"/>
                  <a:pt x="5271612" y="262414"/>
                </a:cubicBezTo>
                <a:cubicBezTo>
                  <a:pt x="5272564" y="268129"/>
                  <a:pt x="5273517" y="275749"/>
                  <a:pt x="5274469" y="283369"/>
                </a:cubicBezTo>
                <a:cubicBezTo>
                  <a:pt x="5270659" y="290989"/>
                  <a:pt x="5266849" y="300514"/>
                  <a:pt x="5263039" y="310039"/>
                </a:cubicBezTo>
                <a:cubicBezTo>
                  <a:pt x="5263039" y="305276"/>
                  <a:pt x="5263039" y="302419"/>
                  <a:pt x="5263039" y="302419"/>
                </a:cubicBezTo>
                <a:cubicBezTo>
                  <a:pt x="5263039" y="302419"/>
                  <a:pt x="5262087" y="305276"/>
                  <a:pt x="5260181" y="310039"/>
                </a:cubicBezTo>
                <a:cubicBezTo>
                  <a:pt x="5260181" y="310039"/>
                  <a:pt x="5260181" y="309086"/>
                  <a:pt x="5260181" y="309086"/>
                </a:cubicBezTo>
                <a:cubicBezTo>
                  <a:pt x="5260181" y="306229"/>
                  <a:pt x="5260181" y="303371"/>
                  <a:pt x="5261134" y="301466"/>
                </a:cubicBezTo>
                <a:cubicBezTo>
                  <a:pt x="5261134" y="294799"/>
                  <a:pt x="5262087" y="289084"/>
                  <a:pt x="5262087" y="284321"/>
                </a:cubicBezTo>
                <a:cubicBezTo>
                  <a:pt x="5263039" y="274796"/>
                  <a:pt x="5263039" y="269081"/>
                  <a:pt x="5263039" y="269081"/>
                </a:cubicBezTo>
                <a:cubicBezTo>
                  <a:pt x="5263039" y="269081"/>
                  <a:pt x="5261134" y="273844"/>
                  <a:pt x="5258276" y="283369"/>
                </a:cubicBezTo>
                <a:cubicBezTo>
                  <a:pt x="5258276" y="284321"/>
                  <a:pt x="5257324" y="286226"/>
                  <a:pt x="5257324" y="287179"/>
                </a:cubicBezTo>
                <a:cubicBezTo>
                  <a:pt x="5256371" y="282416"/>
                  <a:pt x="5256371" y="277654"/>
                  <a:pt x="5255419" y="273844"/>
                </a:cubicBezTo>
                <a:cubicBezTo>
                  <a:pt x="5255419" y="272891"/>
                  <a:pt x="5255419" y="271939"/>
                  <a:pt x="5255419" y="271939"/>
                </a:cubicBezTo>
                <a:cubicBezTo>
                  <a:pt x="5255419" y="271939"/>
                  <a:pt x="5255419" y="271939"/>
                  <a:pt x="5255419" y="270986"/>
                </a:cubicBezTo>
                <a:cubicBezTo>
                  <a:pt x="5256371" y="268129"/>
                  <a:pt x="5256371" y="266224"/>
                  <a:pt x="5256371" y="266224"/>
                </a:cubicBezTo>
                <a:cubicBezTo>
                  <a:pt x="5256371" y="266224"/>
                  <a:pt x="5256371" y="267176"/>
                  <a:pt x="5255419" y="268129"/>
                </a:cubicBezTo>
                <a:cubicBezTo>
                  <a:pt x="5256371" y="255746"/>
                  <a:pt x="5257324" y="244316"/>
                  <a:pt x="5258276" y="232886"/>
                </a:cubicBezTo>
                <a:cubicBezTo>
                  <a:pt x="5262087" y="188119"/>
                  <a:pt x="5263039" y="158591"/>
                  <a:pt x="5263039" y="158591"/>
                </a:cubicBezTo>
                <a:cubicBezTo>
                  <a:pt x="5263039" y="158591"/>
                  <a:pt x="5258276" y="175736"/>
                  <a:pt x="5252562" y="204311"/>
                </a:cubicBezTo>
                <a:cubicBezTo>
                  <a:pt x="5253514" y="193834"/>
                  <a:pt x="5254467" y="183356"/>
                  <a:pt x="5255419" y="173831"/>
                </a:cubicBezTo>
                <a:cubicBezTo>
                  <a:pt x="5256371" y="160496"/>
                  <a:pt x="5257324" y="150019"/>
                  <a:pt x="5258276" y="140494"/>
                </a:cubicBezTo>
                <a:cubicBezTo>
                  <a:pt x="5260181" y="121444"/>
                  <a:pt x="5260181" y="110966"/>
                  <a:pt x="5260181" y="110966"/>
                </a:cubicBezTo>
                <a:cubicBezTo>
                  <a:pt x="5260181" y="110966"/>
                  <a:pt x="5257324" y="121444"/>
                  <a:pt x="5254467" y="139541"/>
                </a:cubicBezTo>
                <a:cubicBezTo>
                  <a:pt x="5252562" y="149066"/>
                  <a:pt x="5250656" y="159544"/>
                  <a:pt x="5247799" y="172879"/>
                </a:cubicBezTo>
                <a:cubicBezTo>
                  <a:pt x="5246846" y="179546"/>
                  <a:pt x="5244942" y="186214"/>
                  <a:pt x="5243989" y="192881"/>
                </a:cubicBezTo>
                <a:cubicBezTo>
                  <a:pt x="5243989" y="195739"/>
                  <a:pt x="5243037" y="198596"/>
                  <a:pt x="5243037" y="201454"/>
                </a:cubicBezTo>
                <a:cubicBezTo>
                  <a:pt x="5242084" y="197644"/>
                  <a:pt x="5241131" y="194786"/>
                  <a:pt x="5241131" y="194786"/>
                </a:cubicBezTo>
                <a:cubicBezTo>
                  <a:pt x="5241131" y="194786"/>
                  <a:pt x="5241131" y="199549"/>
                  <a:pt x="5241131" y="209074"/>
                </a:cubicBezTo>
                <a:cubicBezTo>
                  <a:pt x="5241131" y="210979"/>
                  <a:pt x="5240179" y="213836"/>
                  <a:pt x="5240179" y="215741"/>
                </a:cubicBezTo>
                <a:cubicBezTo>
                  <a:pt x="5239226" y="225266"/>
                  <a:pt x="5237321" y="235744"/>
                  <a:pt x="5235417" y="246221"/>
                </a:cubicBezTo>
                <a:cubicBezTo>
                  <a:pt x="5234464" y="248126"/>
                  <a:pt x="5232559" y="250984"/>
                  <a:pt x="5230654" y="252889"/>
                </a:cubicBezTo>
                <a:cubicBezTo>
                  <a:pt x="5227796" y="256699"/>
                  <a:pt x="5225892" y="261461"/>
                  <a:pt x="5222081" y="266224"/>
                </a:cubicBezTo>
                <a:cubicBezTo>
                  <a:pt x="5220176" y="270034"/>
                  <a:pt x="5217319" y="274796"/>
                  <a:pt x="5215414" y="279559"/>
                </a:cubicBezTo>
                <a:cubicBezTo>
                  <a:pt x="5215414" y="279559"/>
                  <a:pt x="5215414" y="279559"/>
                  <a:pt x="5215414" y="278606"/>
                </a:cubicBezTo>
                <a:cubicBezTo>
                  <a:pt x="5216367" y="276701"/>
                  <a:pt x="5216367" y="275749"/>
                  <a:pt x="5216367" y="275749"/>
                </a:cubicBezTo>
                <a:cubicBezTo>
                  <a:pt x="5216367" y="275749"/>
                  <a:pt x="5216367" y="276701"/>
                  <a:pt x="5215414" y="277654"/>
                </a:cubicBezTo>
                <a:cubicBezTo>
                  <a:pt x="5213509" y="267176"/>
                  <a:pt x="5212556" y="257651"/>
                  <a:pt x="5211604" y="249079"/>
                </a:cubicBezTo>
                <a:cubicBezTo>
                  <a:pt x="5210651" y="239554"/>
                  <a:pt x="5209699" y="230981"/>
                  <a:pt x="5208746" y="224314"/>
                </a:cubicBezTo>
                <a:cubicBezTo>
                  <a:pt x="5206842" y="210979"/>
                  <a:pt x="5205889" y="202406"/>
                  <a:pt x="5205889" y="202406"/>
                </a:cubicBezTo>
                <a:cubicBezTo>
                  <a:pt x="5205889" y="202406"/>
                  <a:pt x="5205889" y="210026"/>
                  <a:pt x="5204937" y="224314"/>
                </a:cubicBezTo>
                <a:cubicBezTo>
                  <a:pt x="5204937" y="230981"/>
                  <a:pt x="5204937" y="239554"/>
                  <a:pt x="5204937" y="249079"/>
                </a:cubicBezTo>
                <a:cubicBezTo>
                  <a:pt x="5204937" y="253841"/>
                  <a:pt x="5204937" y="258604"/>
                  <a:pt x="5204937" y="264319"/>
                </a:cubicBezTo>
                <a:cubicBezTo>
                  <a:pt x="5204937" y="270034"/>
                  <a:pt x="5204937" y="275749"/>
                  <a:pt x="5205889" y="281464"/>
                </a:cubicBezTo>
                <a:cubicBezTo>
                  <a:pt x="5205889" y="284321"/>
                  <a:pt x="5205889" y="286226"/>
                  <a:pt x="5205889" y="289084"/>
                </a:cubicBezTo>
                <a:cubicBezTo>
                  <a:pt x="5204937" y="287179"/>
                  <a:pt x="5203984" y="286226"/>
                  <a:pt x="5203984" y="286226"/>
                </a:cubicBezTo>
                <a:cubicBezTo>
                  <a:pt x="5203984" y="286226"/>
                  <a:pt x="5204937" y="288131"/>
                  <a:pt x="5205889" y="290989"/>
                </a:cubicBezTo>
                <a:cubicBezTo>
                  <a:pt x="5205889" y="290989"/>
                  <a:pt x="5205889" y="290989"/>
                  <a:pt x="5205889" y="291941"/>
                </a:cubicBezTo>
                <a:cubicBezTo>
                  <a:pt x="5204937" y="290036"/>
                  <a:pt x="5203984" y="289084"/>
                  <a:pt x="5203984" y="287179"/>
                </a:cubicBezTo>
                <a:cubicBezTo>
                  <a:pt x="5203984" y="287179"/>
                  <a:pt x="5203984" y="287179"/>
                  <a:pt x="5203984" y="287179"/>
                </a:cubicBezTo>
                <a:cubicBezTo>
                  <a:pt x="5203984" y="287179"/>
                  <a:pt x="5203984" y="287179"/>
                  <a:pt x="5203984" y="287179"/>
                </a:cubicBezTo>
                <a:cubicBezTo>
                  <a:pt x="5201126" y="281464"/>
                  <a:pt x="5199221" y="278606"/>
                  <a:pt x="5199221" y="278606"/>
                </a:cubicBezTo>
                <a:cubicBezTo>
                  <a:pt x="5199221" y="278606"/>
                  <a:pt x="5200174" y="283369"/>
                  <a:pt x="5202079" y="290989"/>
                </a:cubicBezTo>
                <a:cubicBezTo>
                  <a:pt x="5201126" y="292894"/>
                  <a:pt x="5200174" y="295751"/>
                  <a:pt x="5198269" y="300514"/>
                </a:cubicBezTo>
                <a:cubicBezTo>
                  <a:pt x="5197317" y="298609"/>
                  <a:pt x="5196364" y="297656"/>
                  <a:pt x="5195412" y="295751"/>
                </a:cubicBezTo>
                <a:cubicBezTo>
                  <a:pt x="5193506" y="284321"/>
                  <a:pt x="5192554" y="273844"/>
                  <a:pt x="5191601" y="263366"/>
                </a:cubicBezTo>
                <a:cubicBezTo>
                  <a:pt x="5187792" y="232886"/>
                  <a:pt x="5185887" y="208121"/>
                  <a:pt x="5184934" y="190024"/>
                </a:cubicBezTo>
                <a:cubicBezTo>
                  <a:pt x="5183981" y="181451"/>
                  <a:pt x="5183981" y="173831"/>
                  <a:pt x="5183981" y="169069"/>
                </a:cubicBezTo>
                <a:cubicBezTo>
                  <a:pt x="5183981" y="164306"/>
                  <a:pt x="5183981" y="161449"/>
                  <a:pt x="5183981" y="161449"/>
                </a:cubicBezTo>
                <a:cubicBezTo>
                  <a:pt x="5183981" y="161449"/>
                  <a:pt x="5183981" y="164306"/>
                  <a:pt x="5183029" y="169069"/>
                </a:cubicBezTo>
                <a:cubicBezTo>
                  <a:pt x="5182076" y="173831"/>
                  <a:pt x="5182076" y="180499"/>
                  <a:pt x="5181124" y="190024"/>
                </a:cubicBezTo>
                <a:cubicBezTo>
                  <a:pt x="5181124" y="196691"/>
                  <a:pt x="5180171" y="204311"/>
                  <a:pt x="5180171" y="211931"/>
                </a:cubicBezTo>
                <a:cubicBezTo>
                  <a:pt x="5179219" y="212884"/>
                  <a:pt x="5178267" y="213836"/>
                  <a:pt x="5177314" y="215741"/>
                </a:cubicBezTo>
                <a:cubicBezTo>
                  <a:pt x="5174456" y="219551"/>
                  <a:pt x="5170646" y="224314"/>
                  <a:pt x="5165884" y="231934"/>
                </a:cubicBezTo>
                <a:cubicBezTo>
                  <a:pt x="5164931" y="232886"/>
                  <a:pt x="5163979" y="234791"/>
                  <a:pt x="5163979" y="235744"/>
                </a:cubicBezTo>
                <a:cubicBezTo>
                  <a:pt x="5163026" y="233839"/>
                  <a:pt x="5162074" y="231934"/>
                  <a:pt x="5161121" y="230029"/>
                </a:cubicBezTo>
                <a:cubicBezTo>
                  <a:pt x="5161121" y="230029"/>
                  <a:pt x="5161121" y="229076"/>
                  <a:pt x="5161121" y="229076"/>
                </a:cubicBezTo>
                <a:cubicBezTo>
                  <a:pt x="5162074" y="222409"/>
                  <a:pt x="5162074" y="217646"/>
                  <a:pt x="5163026" y="213836"/>
                </a:cubicBezTo>
                <a:cubicBezTo>
                  <a:pt x="5163979" y="210026"/>
                  <a:pt x="5163979" y="208121"/>
                  <a:pt x="5163979" y="208121"/>
                </a:cubicBezTo>
                <a:cubicBezTo>
                  <a:pt x="5163979" y="208121"/>
                  <a:pt x="5161121" y="213836"/>
                  <a:pt x="5158264" y="224314"/>
                </a:cubicBezTo>
                <a:cubicBezTo>
                  <a:pt x="5157312" y="222409"/>
                  <a:pt x="5156359" y="221456"/>
                  <a:pt x="5156359" y="220504"/>
                </a:cubicBezTo>
                <a:cubicBezTo>
                  <a:pt x="5152549" y="213836"/>
                  <a:pt x="5149692" y="208121"/>
                  <a:pt x="5147787" y="205264"/>
                </a:cubicBezTo>
                <a:cubicBezTo>
                  <a:pt x="5146834" y="195739"/>
                  <a:pt x="5145881" y="186214"/>
                  <a:pt x="5144929" y="178594"/>
                </a:cubicBezTo>
                <a:cubicBezTo>
                  <a:pt x="5143024" y="159544"/>
                  <a:pt x="5141119" y="149066"/>
                  <a:pt x="5141119" y="149066"/>
                </a:cubicBezTo>
                <a:cubicBezTo>
                  <a:pt x="5141119" y="149066"/>
                  <a:pt x="5141119" y="159544"/>
                  <a:pt x="5141119" y="178594"/>
                </a:cubicBezTo>
                <a:cubicBezTo>
                  <a:pt x="5141119" y="197644"/>
                  <a:pt x="5141119" y="224314"/>
                  <a:pt x="5141119" y="255746"/>
                </a:cubicBezTo>
                <a:cubicBezTo>
                  <a:pt x="5141119" y="256699"/>
                  <a:pt x="5141119" y="257651"/>
                  <a:pt x="5141119" y="258604"/>
                </a:cubicBezTo>
                <a:cubicBezTo>
                  <a:pt x="5140167" y="259556"/>
                  <a:pt x="5140167" y="259556"/>
                  <a:pt x="5139214" y="260509"/>
                </a:cubicBezTo>
                <a:cubicBezTo>
                  <a:pt x="5138262" y="261461"/>
                  <a:pt x="5136356" y="263366"/>
                  <a:pt x="5134451" y="265271"/>
                </a:cubicBezTo>
                <a:cubicBezTo>
                  <a:pt x="5131594" y="216694"/>
                  <a:pt x="5128737" y="184309"/>
                  <a:pt x="5128737" y="184309"/>
                </a:cubicBezTo>
                <a:cubicBezTo>
                  <a:pt x="5128737" y="184309"/>
                  <a:pt x="5126831" y="204311"/>
                  <a:pt x="5124926" y="236696"/>
                </a:cubicBezTo>
                <a:cubicBezTo>
                  <a:pt x="5121117" y="225266"/>
                  <a:pt x="5119212" y="219551"/>
                  <a:pt x="5119212" y="219551"/>
                </a:cubicBezTo>
                <a:cubicBezTo>
                  <a:pt x="5119212" y="219551"/>
                  <a:pt x="5121117" y="230029"/>
                  <a:pt x="5123974" y="249079"/>
                </a:cubicBezTo>
                <a:cubicBezTo>
                  <a:pt x="5123974" y="251936"/>
                  <a:pt x="5123974" y="255746"/>
                  <a:pt x="5123021" y="258604"/>
                </a:cubicBezTo>
                <a:cubicBezTo>
                  <a:pt x="5122069" y="263366"/>
                  <a:pt x="5121117" y="270034"/>
                  <a:pt x="5120164" y="279559"/>
                </a:cubicBezTo>
                <a:cubicBezTo>
                  <a:pt x="5119212" y="281464"/>
                  <a:pt x="5117306" y="283369"/>
                  <a:pt x="5116354" y="285274"/>
                </a:cubicBezTo>
                <a:cubicBezTo>
                  <a:pt x="5113496" y="289084"/>
                  <a:pt x="5109687" y="293846"/>
                  <a:pt x="5106829" y="298609"/>
                </a:cubicBezTo>
                <a:cubicBezTo>
                  <a:pt x="5105876" y="299561"/>
                  <a:pt x="5104924" y="301466"/>
                  <a:pt x="5103971" y="303371"/>
                </a:cubicBezTo>
                <a:cubicBezTo>
                  <a:pt x="5097304" y="287179"/>
                  <a:pt x="5090637" y="272891"/>
                  <a:pt x="5085874" y="261461"/>
                </a:cubicBezTo>
                <a:cubicBezTo>
                  <a:pt x="5085874" y="261461"/>
                  <a:pt x="5085874" y="261461"/>
                  <a:pt x="5086826" y="261461"/>
                </a:cubicBezTo>
                <a:cubicBezTo>
                  <a:pt x="5089684" y="260509"/>
                  <a:pt x="5091589" y="260509"/>
                  <a:pt x="5091589" y="260509"/>
                </a:cubicBezTo>
                <a:cubicBezTo>
                  <a:pt x="5091589" y="260509"/>
                  <a:pt x="5089684" y="260509"/>
                  <a:pt x="5086826" y="260509"/>
                </a:cubicBezTo>
                <a:cubicBezTo>
                  <a:pt x="5086826" y="260509"/>
                  <a:pt x="5085874" y="260509"/>
                  <a:pt x="5085874" y="260509"/>
                </a:cubicBezTo>
                <a:cubicBezTo>
                  <a:pt x="5078254" y="243364"/>
                  <a:pt x="5073492" y="232886"/>
                  <a:pt x="5071587" y="230029"/>
                </a:cubicBezTo>
                <a:cubicBezTo>
                  <a:pt x="5071587" y="225266"/>
                  <a:pt x="5071587" y="222409"/>
                  <a:pt x="5071587" y="222409"/>
                </a:cubicBezTo>
                <a:cubicBezTo>
                  <a:pt x="5071587" y="222409"/>
                  <a:pt x="5070634" y="224314"/>
                  <a:pt x="5069681" y="227171"/>
                </a:cubicBezTo>
                <a:cubicBezTo>
                  <a:pt x="5066824" y="214789"/>
                  <a:pt x="5063967" y="203359"/>
                  <a:pt x="5062062" y="192881"/>
                </a:cubicBezTo>
                <a:cubicBezTo>
                  <a:pt x="5061109" y="186214"/>
                  <a:pt x="5059204" y="180499"/>
                  <a:pt x="5058251" y="174784"/>
                </a:cubicBezTo>
                <a:cubicBezTo>
                  <a:pt x="5057299" y="169069"/>
                  <a:pt x="5056346" y="164306"/>
                  <a:pt x="5055394" y="159544"/>
                </a:cubicBezTo>
                <a:cubicBezTo>
                  <a:pt x="5051584" y="140494"/>
                  <a:pt x="5049679" y="130016"/>
                  <a:pt x="5049679" y="130016"/>
                </a:cubicBezTo>
                <a:cubicBezTo>
                  <a:pt x="5049679" y="130016"/>
                  <a:pt x="5050631" y="140494"/>
                  <a:pt x="5050631" y="159544"/>
                </a:cubicBezTo>
                <a:cubicBezTo>
                  <a:pt x="5050631" y="164306"/>
                  <a:pt x="5051584" y="169069"/>
                  <a:pt x="5051584" y="174784"/>
                </a:cubicBezTo>
                <a:cubicBezTo>
                  <a:pt x="5052537" y="180499"/>
                  <a:pt x="5052537" y="186214"/>
                  <a:pt x="5053489" y="192881"/>
                </a:cubicBezTo>
                <a:cubicBezTo>
                  <a:pt x="5055394" y="206216"/>
                  <a:pt x="5056346" y="220504"/>
                  <a:pt x="5059204" y="236696"/>
                </a:cubicBezTo>
                <a:cubicBezTo>
                  <a:pt x="5060156" y="240506"/>
                  <a:pt x="5061109" y="245269"/>
                  <a:pt x="5061109" y="249079"/>
                </a:cubicBezTo>
                <a:cubicBezTo>
                  <a:pt x="5059204" y="254794"/>
                  <a:pt x="5057299" y="262414"/>
                  <a:pt x="5055394" y="270034"/>
                </a:cubicBezTo>
                <a:cubicBezTo>
                  <a:pt x="5054442" y="270986"/>
                  <a:pt x="5053489" y="270986"/>
                  <a:pt x="5052537" y="271939"/>
                </a:cubicBezTo>
                <a:cubicBezTo>
                  <a:pt x="5052537" y="271939"/>
                  <a:pt x="5052537" y="271939"/>
                  <a:pt x="5052537" y="271939"/>
                </a:cubicBezTo>
                <a:cubicBezTo>
                  <a:pt x="5051584" y="269081"/>
                  <a:pt x="5051584" y="267176"/>
                  <a:pt x="5051584" y="267176"/>
                </a:cubicBezTo>
                <a:cubicBezTo>
                  <a:pt x="5051584" y="267176"/>
                  <a:pt x="5051584" y="268129"/>
                  <a:pt x="5051584" y="269081"/>
                </a:cubicBezTo>
                <a:cubicBezTo>
                  <a:pt x="5050631" y="266224"/>
                  <a:pt x="5049679" y="264319"/>
                  <a:pt x="5048726" y="261461"/>
                </a:cubicBezTo>
                <a:cubicBezTo>
                  <a:pt x="5048726" y="261461"/>
                  <a:pt x="5048726" y="261461"/>
                  <a:pt x="5048726" y="261461"/>
                </a:cubicBezTo>
                <a:cubicBezTo>
                  <a:pt x="5049679" y="255746"/>
                  <a:pt x="5050631" y="252889"/>
                  <a:pt x="5050631" y="252889"/>
                </a:cubicBezTo>
                <a:cubicBezTo>
                  <a:pt x="5050631" y="252889"/>
                  <a:pt x="5049679" y="254794"/>
                  <a:pt x="5047774" y="259556"/>
                </a:cubicBezTo>
                <a:cubicBezTo>
                  <a:pt x="5043964" y="250984"/>
                  <a:pt x="5041106" y="243364"/>
                  <a:pt x="5039201" y="236696"/>
                </a:cubicBezTo>
                <a:cubicBezTo>
                  <a:pt x="5034439" y="222409"/>
                  <a:pt x="5031581" y="214789"/>
                  <a:pt x="5031581" y="214789"/>
                </a:cubicBezTo>
                <a:cubicBezTo>
                  <a:pt x="5031581" y="214789"/>
                  <a:pt x="5033487" y="223361"/>
                  <a:pt x="5035392" y="237649"/>
                </a:cubicBezTo>
                <a:cubicBezTo>
                  <a:pt x="5036344" y="243364"/>
                  <a:pt x="5037296" y="249079"/>
                  <a:pt x="5039201" y="256699"/>
                </a:cubicBezTo>
                <a:cubicBezTo>
                  <a:pt x="5038249" y="258604"/>
                  <a:pt x="5036344" y="261461"/>
                  <a:pt x="5034439" y="265271"/>
                </a:cubicBezTo>
                <a:cubicBezTo>
                  <a:pt x="5034439" y="264319"/>
                  <a:pt x="5034439" y="263366"/>
                  <a:pt x="5034439" y="262414"/>
                </a:cubicBezTo>
                <a:cubicBezTo>
                  <a:pt x="5033487" y="253841"/>
                  <a:pt x="5031581" y="247174"/>
                  <a:pt x="5030629" y="241459"/>
                </a:cubicBezTo>
                <a:cubicBezTo>
                  <a:pt x="5028724" y="230029"/>
                  <a:pt x="5026819" y="223361"/>
                  <a:pt x="5026819" y="223361"/>
                </a:cubicBezTo>
                <a:cubicBezTo>
                  <a:pt x="5026819" y="223361"/>
                  <a:pt x="5026819" y="230029"/>
                  <a:pt x="5025867" y="242411"/>
                </a:cubicBezTo>
                <a:cubicBezTo>
                  <a:pt x="5025867" y="248126"/>
                  <a:pt x="5025867" y="255746"/>
                  <a:pt x="5025867" y="263366"/>
                </a:cubicBezTo>
                <a:cubicBezTo>
                  <a:pt x="5025867" y="267176"/>
                  <a:pt x="5025867" y="271939"/>
                  <a:pt x="5025867" y="276701"/>
                </a:cubicBezTo>
                <a:cubicBezTo>
                  <a:pt x="5025867" y="277654"/>
                  <a:pt x="5025867" y="279559"/>
                  <a:pt x="5025867" y="281464"/>
                </a:cubicBezTo>
                <a:cubicBezTo>
                  <a:pt x="5020151" y="274796"/>
                  <a:pt x="5015389" y="268129"/>
                  <a:pt x="5010626" y="263366"/>
                </a:cubicBezTo>
                <a:cubicBezTo>
                  <a:pt x="5003006" y="255746"/>
                  <a:pt x="4998244" y="250984"/>
                  <a:pt x="4995387" y="248126"/>
                </a:cubicBezTo>
                <a:cubicBezTo>
                  <a:pt x="4996339" y="245269"/>
                  <a:pt x="4997292" y="243364"/>
                  <a:pt x="4997292" y="243364"/>
                </a:cubicBezTo>
                <a:cubicBezTo>
                  <a:pt x="4997292" y="243364"/>
                  <a:pt x="4996339" y="245269"/>
                  <a:pt x="4994434" y="248126"/>
                </a:cubicBezTo>
                <a:cubicBezTo>
                  <a:pt x="4993481" y="247174"/>
                  <a:pt x="4992529" y="246221"/>
                  <a:pt x="4992529" y="246221"/>
                </a:cubicBezTo>
                <a:cubicBezTo>
                  <a:pt x="4994434" y="211931"/>
                  <a:pt x="4994434" y="190024"/>
                  <a:pt x="4994434" y="190024"/>
                </a:cubicBezTo>
                <a:cubicBezTo>
                  <a:pt x="4994434" y="190024"/>
                  <a:pt x="4988719" y="210026"/>
                  <a:pt x="4983004" y="240506"/>
                </a:cubicBezTo>
                <a:cubicBezTo>
                  <a:pt x="4982051" y="239554"/>
                  <a:pt x="4981099" y="238601"/>
                  <a:pt x="4981099" y="238601"/>
                </a:cubicBezTo>
                <a:cubicBezTo>
                  <a:pt x="4967764" y="226219"/>
                  <a:pt x="4959192" y="219551"/>
                  <a:pt x="4959192" y="219551"/>
                </a:cubicBezTo>
                <a:cubicBezTo>
                  <a:pt x="4959192" y="219551"/>
                  <a:pt x="4965859" y="227171"/>
                  <a:pt x="4978242" y="241459"/>
                </a:cubicBezTo>
                <a:cubicBezTo>
                  <a:pt x="4979194" y="243364"/>
                  <a:pt x="4981099" y="244316"/>
                  <a:pt x="4982051" y="246221"/>
                </a:cubicBezTo>
                <a:cubicBezTo>
                  <a:pt x="4982051" y="247174"/>
                  <a:pt x="4982051" y="248126"/>
                  <a:pt x="4982051" y="248126"/>
                </a:cubicBezTo>
                <a:cubicBezTo>
                  <a:pt x="4980146" y="257651"/>
                  <a:pt x="4978242" y="268129"/>
                  <a:pt x="4976337" y="279559"/>
                </a:cubicBezTo>
                <a:cubicBezTo>
                  <a:pt x="4974431" y="283369"/>
                  <a:pt x="4971574" y="287179"/>
                  <a:pt x="4969669" y="290989"/>
                </a:cubicBezTo>
                <a:cubicBezTo>
                  <a:pt x="4965859" y="281464"/>
                  <a:pt x="4963001" y="272891"/>
                  <a:pt x="4960144" y="265271"/>
                </a:cubicBezTo>
                <a:cubicBezTo>
                  <a:pt x="4960144" y="265271"/>
                  <a:pt x="4960144" y="264319"/>
                  <a:pt x="4960144" y="264319"/>
                </a:cubicBezTo>
                <a:cubicBezTo>
                  <a:pt x="4960144" y="253841"/>
                  <a:pt x="4960144" y="245269"/>
                  <a:pt x="4959192" y="237649"/>
                </a:cubicBezTo>
                <a:cubicBezTo>
                  <a:pt x="4958239" y="223361"/>
                  <a:pt x="4958239" y="215741"/>
                  <a:pt x="4958239" y="214789"/>
                </a:cubicBezTo>
                <a:cubicBezTo>
                  <a:pt x="4963001" y="194786"/>
                  <a:pt x="4965859" y="177641"/>
                  <a:pt x="4968717" y="164306"/>
                </a:cubicBezTo>
                <a:cubicBezTo>
                  <a:pt x="4972526" y="145256"/>
                  <a:pt x="4974431" y="134779"/>
                  <a:pt x="4974431" y="134779"/>
                </a:cubicBezTo>
                <a:cubicBezTo>
                  <a:pt x="4974431" y="134779"/>
                  <a:pt x="4970621" y="145256"/>
                  <a:pt x="4964906" y="163354"/>
                </a:cubicBezTo>
                <a:cubicBezTo>
                  <a:pt x="4962049" y="171926"/>
                  <a:pt x="4959192" y="181451"/>
                  <a:pt x="4955381" y="191929"/>
                </a:cubicBezTo>
                <a:cubicBezTo>
                  <a:pt x="4955381" y="182404"/>
                  <a:pt x="4955381" y="176689"/>
                  <a:pt x="4955381" y="176689"/>
                </a:cubicBezTo>
                <a:cubicBezTo>
                  <a:pt x="4955381" y="176689"/>
                  <a:pt x="4954429" y="186214"/>
                  <a:pt x="4952524" y="202406"/>
                </a:cubicBezTo>
                <a:cubicBezTo>
                  <a:pt x="4952524" y="202406"/>
                  <a:pt x="4952524" y="203359"/>
                  <a:pt x="4952524" y="203359"/>
                </a:cubicBezTo>
                <a:cubicBezTo>
                  <a:pt x="4949667" y="210979"/>
                  <a:pt x="4947762" y="218599"/>
                  <a:pt x="4944904" y="227171"/>
                </a:cubicBezTo>
                <a:cubicBezTo>
                  <a:pt x="4944904" y="227171"/>
                  <a:pt x="4944904" y="226219"/>
                  <a:pt x="4944904" y="226219"/>
                </a:cubicBezTo>
                <a:cubicBezTo>
                  <a:pt x="4939189" y="209074"/>
                  <a:pt x="4936331" y="199549"/>
                  <a:pt x="4936331" y="199549"/>
                </a:cubicBezTo>
                <a:cubicBezTo>
                  <a:pt x="4936331" y="199549"/>
                  <a:pt x="4938237" y="213836"/>
                  <a:pt x="4942046" y="236696"/>
                </a:cubicBezTo>
                <a:cubicBezTo>
                  <a:pt x="4942046" y="237649"/>
                  <a:pt x="4941094" y="238601"/>
                  <a:pt x="4941094" y="239554"/>
                </a:cubicBezTo>
                <a:cubicBezTo>
                  <a:pt x="4935379" y="255746"/>
                  <a:pt x="4929664" y="273844"/>
                  <a:pt x="4922996" y="292894"/>
                </a:cubicBezTo>
                <a:cubicBezTo>
                  <a:pt x="4922996" y="291941"/>
                  <a:pt x="4922996" y="290036"/>
                  <a:pt x="4922996" y="289084"/>
                </a:cubicBezTo>
                <a:cubicBezTo>
                  <a:pt x="4921092" y="275749"/>
                  <a:pt x="4920139" y="269081"/>
                  <a:pt x="4920139" y="269081"/>
                </a:cubicBezTo>
                <a:cubicBezTo>
                  <a:pt x="4920139" y="269081"/>
                  <a:pt x="4919187" y="276701"/>
                  <a:pt x="4919187" y="290036"/>
                </a:cubicBezTo>
                <a:cubicBezTo>
                  <a:pt x="4919187" y="291941"/>
                  <a:pt x="4919187" y="293846"/>
                  <a:pt x="4919187" y="296704"/>
                </a:cubicBezTo>
                <a:cubicBezTo>
                  <a:pt x="4918234" y="293846"/>
                  <a:pt x="4918234" y="290989"/>
                  <a:pt x="4917281" y="289084"/>
                </a:cubicBezTo>
                <a:cubicBezTo>
                  <a:pt x="4915376" y="279559"/>
                  <a:pt x="4913471" y="271939"/>
                  <a:pt x="4911567" y="266224"/>
                </a:cubicBezTo>
                <a:cubicBezTo>
                  <a:pt x="4907756" y="253841"/>
                  <a:pt x="4904899" y="246221"/>
                  <a:pt x="4904899" y="246221"/>
                </a:cubicBezTo>
                <a:cubicBezTo>
                  <a:pt x="4904899" y="246221"/>
                  <a:pt x="4905851" y="253841"/>
                  <a:pt x="4907756" y="267176"/>
                </a:cubicBezTo>
                <a:cubicBezTo>
                  <a:pt x="4908709" y="273844"/>
                  <a:pt x="4908709" y="281464"/>
                  <a:pt x="4909662" y="290989"/>
                </a:cubicBezTo>
                <a:cubicBezTo>
                  <a:pt x="4910614" y="299561"/>
                  <a:pt x="4910614" y="310039"/>
                  <a:pt x="4911567" y="321469"/>
                </a:cubicBezTo>
                <a:cubicBezTo>
                  <a:pt x="4910614" y="323374"/>
                  <a:pt x="4909662" y="325279"/>
                  <a:pt x="4908709" y="327184"/>
                </a:cubicBezTo>
                <a:cubicBezTo>
                  <a:pt x="4906804" y="322421"/>
                  <a:pt x="4903946" y="317659"/>
                  <a:pt x="4902042" y="313849"/>
                </a:cubicBezTo>
                <a:cubicBezTo>
                  <a:pt x="4899184" y="308134"/>
                  <a:pt x="4896326" y="302419"/>
                  <a:pt x="4894421" y="298609"/>
                </a:cubicBezTo>
                <a:cubicBezTo>
                  <a:pt x="4893469" y="290036"/>
                  <a:pt x="4892517" y="285274"/>
                  <a:pt x="4892517" y="285274"/>
                </a:cubicBezTo>
                <a:cubicBezTo>
                  <a:pt x="4892517" y="285274"/>
                  <a:pt x="4892517" y="288131"/>
                  <a:pt x="4891564" y="293846"/>
                </a:cubicBezTo>
                <a:cubicBezTo>
                  <a:pt x="4889659" y="290989"/>
                  <a:pt x="4888706" y="289084"/>
                  <a:pt x="4888706" y="289084"/>
                </a:cubicBezTo>
                <a:cubicBezTo>
                  <a:pt x="4888706" y="289084"/>
                  <a:pt x="4889659" y="291941"/>
                  <a:pt x="4891564" y="295751"/>
                </a:cubicBezTo>
                <a:cubicBezTo>
                  <a:pt x="4890612" y="306229"/>
                  <a:pt x="4888706" y="324326"/>
                  <a:pt x="4887754" y="348139"/>
                </a:cubicBezTo>
                <a:cubicBezTo>
                  <a:pt x="4887754" y="350996"/>
                  <a:pt x="4887754" y="354806"/>
                  <a:pt x="4887754" y="357664"/>
                </a:cubicBezTo>
                <a:cubicBezTo>
                  <a:pt x="4885849" y="354806"/>
                  <a:pt x="4883944" y="352901"/>
                  <a:pt x="4882991" y="350996"/>
                </a:cubicBezTo>
                <a:cubicBezTo>
                  <a:pt x="4882991" y="347186"/>
                  <a:pt x="4882039" y="343376"/>
                  <a:pt x="4882039" y="338614"/>
                </a:cubicBezTo>
                <a:cubicBezTo>
                  <a:pt x="4882039" y="338614"/>
                  <a:pt x="4882039" y="337661"/>
                  <a:pt x="4882039" y="337661"/>
                </a:cubicBezTo>
                <a:cubicBezTo>
                  <a:pt x="4882991" y="333851"/>
                  <a:pt x="4882991" y="330041"/>
                  <a:pt x="4883944" y="327184"/>
                </a:cubicBezTo>
                <a:cubicBezTo>
                  <a:pt x="4884896" y="324326"/>
                  <a:pt x="4884896" y="321469"/>
                  <a:pt x="4885849" y="319564"/>
                </a:cubicBezTo>
                <a:cubicBezTo>
                  <a:pt x="4886801" y="315754"/>
                  <a:pt x="4887754" y="312896"/>
                  <a:pt x="4887754" y="312896"/>
                </a:cubicBezTo>
                <a:cubicBezTo>
                  <a:pt x="4887754" y="312896"/>
                  <a:pt x="4886801" y="314801"/>
                  <a:pt x="4884896" y="318611"/>
                </a:cubicBezTo>
                <a:cubicBezTo>
                  <a:pt x="4883944" y="320516"/>
                  <a:pt x="4882991" y="323374"/>
                  <a:pt x="4882039" y="326231"/>
                </a:cubicBezTo>
                <a:cubicBezTo>
                  <a:pt x="4882039" y="327184"/>
                  <a:pt x="4882039" y="327184"/>
                  <a:pt x="4882039" y="328136"/>
                </a:cubicBezTo>
                <a:cubicBezTo>
                  <a:pt x="4882039" y="327184"/>
                  <a:pt x="4882039" y="326231"/>
                  <a:pt x="4882039" y="326231"/>
                </a:cubicBezTo>
                <a:cubicBezTo>
                  <a:pt x="4880134" y="312896"/>
                  <a:pt x="4878229" y="300514"/>
                  <a:pt x="4877276" y="288131"/>
                </a:cubicBezTo>
                <a:cubicBezTo>
                  <a:pt x="4876324" y="279559"/>
                  <a:pt x="4874419" y="270986"/>
                  <a:pt x="4873466" y="263366"/>
                </a:cubicBezTo>
                <a:cubicBezTo>
                  <a:pt x="4875372" y="253841"/>
                  <a:pt x="4876324" y="245269"/>
                  <a:pt x="4878229" y="238601"/>
                </a:cubicBezTo>
                <a:cubicBezTo>
                  <a:pt x="4881087" y="221456"/>
                  <a:pt x="4882039" y="211931"/>
                  <a:pt x="4882039" y="211931"/>
                </a:cubicBezTo>
                <a:cubicBezTo>
                  <a:pt x="4882039" y="211931"/>
                  <a:pt x="4879181" y="221456"/>
                  <a:pt x="4874419" y="237649"/>
                </a:cubicBezTo>
                <a:cubicBezTo>
                  <a:pt x="4873466" y="241459"/>
                  <a:pt x="4872514" y="245269"/>
                  <a:pt x="4870609" y="249079"/>
                </a:cubicBezTo>
                <a:cubicBezTo>
                  <a:pt x="4869656" y="242411"/>
                  <a:pt x="4867751" y="236696"/>
                  <a:pt x="4866799" y="231934"/>
                </a:cubicBezTo>
                <a:cubicBezTo>
                  <a:pt x="4863941" y="218599"/>
                  <a:pt x="4862037" y="210979"/>
                  <a:pt x="4862037" y="210979"/>
                </a:cubicBezTo>
                <a:cubicBezTo>
                  <a:pt x="4862037" y="210979"/>
                  <a:pt x="4862037" y="218599"/>
                  <a:pt x="4862989" y="232886"/>
                </a:cubicBezTo>
                <a:cubicBezTo>
                  <a:pt x="4862989" y="237649"/>
                  <a:pt x="4863941" y="242411"/>
                  <a:pt x="4863941" y="248126"/>
                </a:cubicBezTo>
                <a:cubicBezTo>
                  <a:pt x="4863941" y="250984"/>
                  <a:pt x="4863941" y="255746"/>
                  <a:pt x="4863941" y="261461"/>
                </a:cubicBezTo>
                <a:cubicBezTo>
                  <a:pt x="4862989" y="262414"/>
                  <a:pt x="4862037" y="263366"/>
                  <a:pt x="4860131" y="264319"/>
                </a:cubicBezTo>
                <a:cubicBezTo>
                  <a:pt x="4856322" y="268129"/>
                  <a:pt x="4850606" y="272891"/>
                  <a:pt x="4843939" y="281464"/>
                </a:cubicBezTo>
                <a:cubicBezTo>
                  <a:pt x="4842987" y="277654"/>
                  <a:pt x="4842034" y="273844"/>
                  <a:pt x="4841081" y="270986"/>
                </a:cubicBezTo>
                <a:cubicBezTo>
                  <a:pt x="4842034" y="268129"/>
                  <a:pt x="4842987" y="266224"/>
                  <a:pt x="4842987" y="266224"/>
                </a:cubicBezTo>
                <a:cubicBezTo>
                  <a:pt x="4842987" y="266224"/>
                  <a:pt x="4842034" y="267176"/>
                  <a:pt x="4841081" y="269081"/>
                </a:cubicBezTo>
                <a:cubicBezTo>
                  <a:pt x="4840129" y="265271"/>
                  <a:pt x="4840129" y="262414"/>
                  <a:pt x="4840129" y="262414"/>
                </a:cubicBezTo>
                <a:cubicBezTo>
                  <a:pt x="4840129" y="262414"/>
                  <a:pt x="4840129" y="265271"/>
                  <a:pt x="4840129" y="270034"/>
                </a:cubicBezTo>
                <a:cubicBezTo>
                  <a:pt x="4838224" y="271939"/>
                  <a:pt x="4836319" y="274796"/>
                  <a:pt x="4833462" y="278606"/>
                </a:cubicBezTo>
                <a:cubicBezTo>
                  <a:pt x="4830604" y="283369"/>
                  <a:pt x="4826794" y="288131"/>
                  <a:pt x="4822984" y="294799"/>
                </a:cubicBezTo>
                <a:cubicBezTo>
                  <a:pt x="4821079" y="297656"/>
                  <a:pt x="4819174" y="301466"/>
                  <a:pt x="4816316" y="304324"/>
                </a:cubicBezTo>
                <a:cubicBezTo>
                  <a:pt x="4814412" y="308134"/>
                  <a:pt x="4812506" y="311944"/>
                  <a:pt x="4809649" y="315754"/>
                </a:cubicBezTo>
                <a:cubicBezTo>
                  <a:pt x="4809649" y="316706"/>
                  <a:pt x="4808697" y="317659"/>
                  <a:pt x="4807744" y="318611"/>
                </a:cubicBezTo>
                <a:cubicBezTo>
                  <a:pt x="4807744" y="309086"/>
                  <a:pt x="4807744" y="304324"/>
                  <a:pt x="4807744" y="304324"/>
                </a:cubicBezTo>
                <a:cubicBezTo>
                  <a:pt x="4807744" y="304324"/>
                  <a:pt x="4805839" y="312896"/>
                  <a:pt x="4803934" y="327184"/>
                </a:cubicBezTo>
                <a:cubicBezTo>
                  <a:pt x="4801076" y="331946"/>
                  <a:pt x="4798219" y="336709"/>
                  <a:pt x="4795362" y="342424"/>
                </a:cubicBezTo>
                <a:cubicBezTo>
                  <a:pt x="4795362" y="335756"/>
                  <a:pt x="4795362" y="330041"/>
                  <a:pt x="4795362" y="324326"/>
                </a:cubicBezTo>
                <a:cubicBezTo>
                  <a:pt x="4795362" y="319564"/>
                  <a:pt x="4795362" y="315754"/>
                  <a:pt x="4795362" y="311944"/>
                </a:cubicBezTo>
                <a:cubicBezTo>
                  <a:pt x="4796314" y="308134"/>
                  <a:pt x="4796314" y="305276"/>
                  <a:pt x="4796314" y="302419"/>
                </a:cubicBezTo>
                <a:cubicBezTo>
                  <a:pt x="4796314" y="300514"/>
                  <a:pt x="4796314" y="299561"/>
                  <a:pt x="4797266" y="297656"/>
                </a:cubicBezTo>
                <a:cubicBezTo>
                  <a:pt x="4799172" y="286226"/>
                  <a:pt x="4802029" y="274796"/>
                  <a:pt x="4803934" y="264319"/>
                </a:cubicBezTo>
                <a:cubicBezTo>
                  <a:pt x="4811554" y="221456"/>
                  <a:pt x="4815364" y="192881"/>
                  <a:pt x="4815364" y="192881"/>
                </a:cubicBezTo>
                <a:cubicBezTo>
                  <a:pt x="4815364" y="192881"/>
                  <a:pt x="4804887" y="220504"/>
                  <a:pt x="4792504" y="262414"/>
                </a:cubicBezTo>
                <a:cubicBezTo>
                  <a:pt x="4791551" y="264319"/>
                  <a:pt x="4791551" y="266224"/>
                  <a:pt x="4790599" y="268129"/>
                </a:cubicBezTo>
                <a:cubicBezTo>
                  <a:pt x="4788694" y="256699"/>
                  <a:pt x="4788694" y="250031"/>
                  <a:pt x="4788694" y="250031"/>
                </a:cubicBezTo>
                <a:cubicBezTo>
                  <a:pt x="4788694" y="250031"/>
                  <a:pt x="4788694" y="257651"/>
                  <a:pt x="4787741" y="270986"/>
                </a:cubicBezTo>
                <a:cubicBezTo>
                  <a:pt x="4787741" y="273844"/>
                  <a:pt x="4787741" y="277654"/>
                  <a:pt x="4787741" y="281464"/>
                </a:cubicBezTo>
                <a:cubicBezTo>
                  <a:pt x="4785837" y="287179"/>
                  <a:pt x="4783931" y="292894"/>
                  <a:pt x="4782979" y="299561"/>
                </a:cubicBezTo>
                <a:cubicBezTo>
                  <a:pt x="4782979" y="297656"/>
                  <a:pt x="4782979" y="295751"/>
                  <a:pt x="4782979" y="293846"/>
                </a:cubicBezTo>
                <a:cubicBezTo>
                  <a:pt x="4783931" y="282416"/>
                  <a:pt x="4783931" y="271939"/>
                  <a:pt x="4784884" y="263366"/>
                </a:cubicBezTo>
                <a:cubicBezTo>
                  <a:pt x="4785837" y="253841"/>
                  <a:pt x="4785837" y="246221"/>
                  <a:pt x="4786789" y="239554"/>
                </a:cubicBezTo>
                <a:cubicBezTo>
                  <a:pt x="4788694" y="226219"/>
                  <a:pt x="4789647" y="218599"/>
                  <a:pt x="4789647" y="218599"/>
                </a:cubicBezTo>
                <a:cubicBezTo>
                  <a:pt x="4789647" y="218599"/>
                  <a:pt x="4787741" y="226219"/>
                  <a:pt x="4782979" y="238601"/>
                </a:cubicBezTo>
                <a:cubicBezTo>
                  <a:pt x="4781074" y="245269"/>
                  <a:pt x="4779169" y="252889"/>
                  <a:pt x="4777264" y="262414"/>
                </a:cubicBezTo>
                <a:cubicBezTo>
                  <a:pt x="4776312" y="264319"/>
                  <a:pt x="4776312" y="266224"/>
                  <a:pt x="4776312" y="269081"/>
                </a:cubicBezTo>
                <a:cubicBezTo>
                  <a:pt x="4774406" y="257651"/>
                  <a:pt x="4773454" y="251936"/>
                  <a:pt x="4773454" y="251936"/>
                </a:cubicBezTo>
                <a:cubicBezTo>
                  <a:pt x="4773454" y="251936"/>
                  <a:pt x="4773454" y="264319"/>
                  <a:pt x="4773454" y="284321"/>
                </a:cubicBezTo>
                <a:cubicBezTo>
                  <a:pt x="4772501" y="287179"/>
                  <a:pt x="4772501" y="290989"/>
                  <a:pt x="4771549" y="293846"/>
                </a:cubicBezTo>
                <a:cubicBezTo>
                  <a:pt x="4771549" y="294799"/>
                  <a:pt x="4771549" y="294799"/>
                  <a:pt x="4771549" y="295751"/>
                </a:cubicBezTo>
                <a:cubicBezTo>
                  <a:pt x="4769644" y="273844"/>
                  <a:pt x="4767739" y="260509"/>
                  <a:pt x="4767739" y="260509"/>
                </a:cubicBezTo>
                <a:cubicBezTo>
                  <a:pt x="4767739" y="260509"/>
                  <a:pt x="4765834" y="274796"/>
                  <a:pt x="4764881" y="297656"/>
                </a:cubicBezTo>
                <a:cubicBezTo>
                  <a:pt x="4762024" y="290036"/>
                  <a:pt x="4758214" y="283369"/>
                  <a:pt x="4755356" y="276701"/>
                </a:cubicBezTo>
                <a:cubicBezTo>
                  <a:pt x="4753451" y="273844"/>
                  <a:pt x="4752499" y="271939"/>
                  <a:pt x="4750594" y="270034"/>
                </a:cubicBezTo>
                <a:cubicBezTo>
                  <a:pt x="4753451" y="260509"/>
                  <a:pt x="4755356" y="251936"/>
                  <a:pt x="4758214" y="243364"/>
                </a:cubicBezTo>
                <a:cubicBezTo>
                  <a:pt x="4767739" y="209074"/>
                  <a:pt x="4774406" y="180499"/>
                  <a:pt x="4780122" y="161449"/>
                </a:cubicBezTo>
                <a:cubicBezTo>
                  <a:pt x="4784884" y="141446"/>
                  <a:pt x="4787741" y="130016"/>
                  <a:pt x="4787741" y="130016"/>
                </a:cubicBezTo>
                <a:cubicBezTo>
                  <a:pt x="4787741" y="130016"/>
                  <a:pt x="4782979" y="140494"/>
                  <a:pt x="4776312" y="160496"/>
                </a:cubicBezTo>
                <a:cubicBezTo>
                  <a:pt x="4769644" y="179546"/>
                  <a:pt x="4759166" y="207169"/>
                  <a:pt x="4747737" y="240506"/>
                </a:cubicBezTo>
                <a:cubicBezTo>
                  <a:pt x="4745831" y="246221"/>
                  <a:pt x="4743926" y="251936"/>
                  <a:pt x="4742022" y="257651"/>
                </a:cubicBezTo>
                <a:cubicBezTo>
                  <a:pt x="4742022" y="257651"/>
                  <a:pt x="4742022" y="257651"/>
                  <a:pt x="4742022" y="257651"/>
                </a:cubicBezTo>
                <a:cubicBezTo>
                  <a:pt x="4737259" y="251936"/>
                  <a:pt x="4732497" y="248126"/>
                  <a:pt x="4727734" y="244316"/>
                </a:cubicBezTo>
                <a:cubicBezTo>
                  <a:pt x="4725829" y="242411"/>
                  <a:pt x="4722972" y="241459"/>
                  <a:pt x="4721066" y="240506"/>
                </a:cubicBezTo>
                <a:cubicBezTo>
                  <a:pt x="4719162" y="239554"/>
                  <a:pt x="4717256" y="238601"/>
                  <a:pt x="4716304" y="238601"/>
                </a:cubicBezTo>
                <a:cubicBezTo>
                  <a:pt x="4713447" y="237649"/>
                  <a:pt x="4712494" y="237649"/>
                  <a:pt x="4712494" y="237649"/>
                </a:cubicBezTo>
                <a:cubicBezTo>
                  <a:pt x="4712494" y="237649"/>
                  <a:pt x="4713447" y="238601"/>
                  <a:pt x="4716304" y="239554"/>
                </a:cubicBezTo>
                <a:cubicBezTo>
                  <a:pt x="4719162" y="240506"/>
                  <a:pt x="4722019" y="243364"/>
                  <a:pt x="4725829" y="246221"/>
                </a:cubicBezTo>
                <a:cubicBezTo>
                  <a:pt x="4729639" y="250031"/>
                  <a:pt x="4733449" y="254794"/>
                  <a:pt x="4736306" y="260509"/>
                </a:cubicBezTo>
                <a:cubicBezTo>
                  <a:pt x="4737259" y="262414"/>
                  <a:pt x="4738212" y="264319"/>
                  <a:pt x="4739164" y="266224"/>
                </a:cubicBezTo>
                <a:cubicBezTo>
                  <a:pt x="4736306" y="274796"/>
                  <a:pt x="4732497" y="284321"/>
                  <a:pt x="4729639" y="293846"/>
                </a:cubicBezTo>
                <a:cubicBezTo>
                  <a:pt x="4729639" y="294799"/>
                  <a:pt x="4729639" y="294799"/>
                  <a:pt x="4728687" y="295751"/>
                </a:cubicBezTo>
                <a:cubicBezTo>
                  <a:pt x="4728687" y="295751"/>
                  <a:pt x="4728687" y="295751"/>
                  <a:pt x="4728687" y="294799"/>
                </a:cubicBezTo>
                <a:cubicBezTo>
                  <a:pt x="4728687" y="291941"/>
                  <a:pt x="4728687" y="290989"/>
                  <a:pt x="4728687" y="290989"/>
                </a:cubicBezTo>
                <a:cubicBezTo>
                  <a:pt x="4728687" y="290989"/>
                  <a:pt x="4728687" y="291941"/>
                  <a:pt x="4727734" y="293846"/>
                </a:cubicBezTo>
                <a:cubicBezTo>
                  <a:pt x="4723924" y="285274"/>
                  <a:pt x="4720114" y="277654"/>
                  <a:pt x="4717256" y="270986"/>
                </a:cubicBezTo>
                <a:cubicBezTo>
                  <a:pt x="4716304" y="269081"/>
                  <a:pt x="4715351" y="267176"/>
                  <a:pt x="4714399" y="265271"/>
                </a:cubicBezTo>
                <a:cubicBezTo>
                  <a:pt x="4715351" y="257651"/>
                  <a:pt x="4716304" y="252889"/>
                  <a:pt x="4716304" y="252889"/>
                </a:cubicBezTo>
                <a:cubicBezTo>
                  <a:pt x="4716304" y="252889"/>
                  <a:pt x="4715351" y="256699"/>
                  <a:pt x="4713447" y="262414"/>
                </a:cubicBezTo>
                <a:cubicBezTo>
                  <a:pt x="4708684" y="252889"/>
                  <a:pt x="4706779" y="248126"/>
                  <a:pt x="4706779" y="248126"/>
                </a:cubicBezTo>
                <a:cubicBezTo>
                  <a:pt x="4706779" y="248126"/>
                  <a:pt x="4708684" y="254794"/>
                  <a:pt x="4712494" y="267176"/>
                </a:cubicBezTo>
                <a:cubicBezTo>
                  <a:pt x="4711541" y="270034"/>
                  <a:pt x="4710589" y="273844"/>
                  <a:pt x="4708684" y="277654"/>
                </a:cubicBezTo>
                <a:cubicBezTo>
                  <a:pt x="4700112" y="251936"/>
                  <a:pt x="4694397" y="236696"/>
                  <a:pt x="4694397" y="236696"/>
                </a:cubicBezTo>
                <a:cubicBezTo>
                  <a:pt x="4694397" y="236696"/>
                  <a:pt x="4697254" y="258604"/>
                  <a:pt x="4702969" y="293846"/>
                </a:cubicBezTo>
                <a:cubicBezTo>
                  <a:pt x="4700112" y="304324"/>
                  <a:pt x="4696301" y="317659"/>
                  <a:pt x="4691539" y="331946"/>
                </a:cubicBezTo>
                <a:cubicBezTo>
                  <a:pt x="4691539" y="330994"/>
                  <a:pt x="4690587" y="330041"/>
                  <a:pt x="4690587" y="329089"/>
                </a:cubicBezTo>
                <a:cubicBezTo>
                  <a:pt x="4685824" y="319564"/>
                  <a:pt x="4682966" y="313849"/>
                  <a:pt x="4682966" y="313849"/>
                </a:cubicBezTo>
                <a:cubicBezTo>
                  <a:pt x="4682966" y="313849"/>
                  <a:pt x="4683919" y="316706"/>
                  <a:pt x="4684872" y="322421"/>
                </a:cubicBezTo>
                <a:cubicBezTo>
                  <a:pt x="4684872" y="322421"/>
                  <a:pt x="4684872" y="322421"/>
                  <a:pt x="4684872" y="322421"/>
                </a:cubicBezTo>
                <a:cubicBezTo>
                  <a:pt x="4676299" y="310991"/>
                  <a:pt x="4671537" y="304324"/>
                  <a:pt x="4671537" y="304324"/>
                </a:cubicBezTo>
                <a:cubicBezTo>
                  <a:pt x="4671537" y="304324"/>
                  <a:pt x="4675347" y="311944"/>
                  <a:pt x="4682014" y="324326"/>
                </a:cubicBezTo>
                <a:cubicBezTo>
                  <a:pt x="4683919" y="328136"/>
                  <a:pt x="4686776" y="332899"/>
                  <a:pt x="4688681" y="337661"/>
                </a:cubicBezTo>
                <a:cubicBezTo>
                  <a:pt x="4688681" y="338614"/>
                  <a:pt x="4688681" y="339566"/>
                  <a:pt x="4689634" y="340519"/>
                </a:cubicBezTo>
                <a:cubicBezTo>
                  <a:pt x="4687729" y="349091"/>
                  <a:pt x="4684872" y="356711"/>
                  <a:pt x="4682966" y="366236"/>
                </a:cubicBezTo>
                <a:cubicBezTo>
                  <a:pt x="4681062" y="364331"/>
                  <a:pt x="4680109" y="361474"/>
                  <a:pt x="4678204" y="359569"/>
                </a:cubicBezTo>
                <a:cubicBezTo>
                  <a:pt x="4675347" y="355759"/>
                  <a:pt x="4671537" y="351949"/>
                  <a:pt x="4669631" y="349091"/>
                </a:cubicBezTo>
                <a:cubicBezTo>
                  <a:pt x="4669631" y="349091"/>
                  <a:pt x="4669631" y="349091"/>
                  <a:pt x="4668679" y="348139"/>
                </a:cubicBezTo>
                <a:cubicBezTo>
                  <a:pt x="4669631" y="341471"/>
                  <a:pt x="4669631" y="335756"/>
                  <a:pt x="4669631" y="330994"/>
                </a:cubicBezTo>
                <a:cubicBezTo>
                  <a:pt x="4670584" y="318611"/>
                  <a:pt x="4669631" y="310991"/>
                  <a:pt x="4669631" y="310991"/>
                </a:cubicBezTo>
                <a:cubicBezTo>
                  <a:pt x="4669631" y="310991"/>
                  <a:pt x="4669631" y="311944"/>
                  <a:pt x="4669631" y="313849"/>
                </a:cubicBezTo>
                <a:cubicBezTo>
                  <a:pt x="4669631" y="310039"/>
                  <a:pt x="4670584" y="305276"/>
                  <a:pt x="4670584" y="301466"/>
                </a:cubicBezTo>
                <a:cubicBezTo>
                  <a:pt x="4670584" y="296704"/>
                  <a:pt x="4670584" y="291941"/>
                  <a:pt x="4670584" y="287179"/>
                </a:cubicBezTo>
                <a:cubicBezTo>
                  <a:pt x="4672489" y="282416"/>
                  <a:pt x="4673441" y="278606"/>
                  <a:pt x="4675347" y="274796"/>
                </a:cubicBezTo>
                <a:cubicBezTo>
                  <a:pt x="4683919" y="259556"/>
                  <a:pt x="4689634" y="250984"/>
                  <a:pt x="4689634" y="250984"/>
                </a:cubicBezTo>
                <a:cubicBezTo>
                  <a:pt x="4689634" y="250984"/>
                  <a:pt x="4686776" y="254794"/>
                  <a:pt x="4681062" y="262414"/>
                </a:cubicBezTo>
                <a:cubicBezTo>
                  <a:pt x="4684872" y="252889"/>
                  <a:pt x="4686776" y="248126"/>
                  <a:pt x="4686776" y="248126"/>
                </a:cubicBezTo>
                <a:cubicBezTo>
                  <a:pt x="4686776" y="248126"/>
                  <a:pt x="4682966" y="254794"/>
                  <a:pt x="4675347" y="265271"/>
                </a:cubicBezTo>
                <a:cubicBezTo>
                  <a:pt x="4673441" y="267176"/>
                  <a:pt x="4672489" y="270034"/>
                  <a:pt x="4670584" y="272891"/>
                </a:cubicBezTo>
                <a:cubicBezTo>
                  <a:pt x="4670584" y="270986"/>
                  <a:pt x="4670584" y="270034"/>
                  <a:pt x="4670584" y="268129"/>
                </a:cubicBezTo>
                <a:cubicBezTo>
                  <a:pt x="4669631" y="261461"/>
                  <a:pt x="4669631" y="255746"/>
                  <a:pt x="4668679" y="250984"/>
                </a:cubicBezTo>
                <a:cubicBezTo>
                  <a:pt x="4668679" y="250031"/>
                  <a:pt x="4668679" y="248126"/>
                  <a:pt x="4669631" y="247174"/>
                </a:cubicBezTo>
                <a:cubicBezTo>
                  <a:pt x="4671537" y="230981"/>
                  <a:pt x="4671537" y="222409"/>
                  <a:pt x="4671537" y="222409"/>
                </a:cubicBezTo>
                <a:cubicBezTo>
                  <a:pt x="4671537" y="222409"/>
                  <a:pt x="4671537" y="224314"/>
                  <a:pt x="4670584" y="229076"/>
                </a:cubicBezTo>
                <a:cubicBezTo>
                  <a:pt x="4669631" y="231934"/>
                  <a:pt x="4668679" y="236696"/>
                  <a:pt x="4666774" y="242411"/>
                </a:cubicBezTo>
                <a:cubicBezTo>
                  <a:pt x="4666774" y="242411"/>
                  <a:pt x="4666774" y="242411"/>
                  <a:pt x="4666774" y="241459"/>
                </a:cubicBezTo>
                <a:cubicBezTo>
                  <a:pt x="4666774" y="241459"/>
                  <a:pt x="4666774" y="241459"/>
                  <a:pt x="4666774" y="241459"/>
                </a:cubicBezTo>
                <a:cubicBezTo>
                  <a:pt x="4666774" y="241459"/>
                  <a:pt x="4666774" y="241459"/>
                  <a:pt x="4666774" y="241459"/>
                </a:cubicBezTo>
                <a:cubicBezTo>
                  <a:pt x="4665822" y="235744"/>
                  <a:pt x="4663916" y="230981"/>
                  <a:pt x="4662012" y="228124"/>
                </a:cubicBezTo>
                <a:cubicBezTo>
                  <a:pt x="4661059" y="224314"/>
                  <a:pt x="4660106" y="222409"/>
                  <a:pt x="4660106" y="222409"/>
                </a:cubicBezTo>
                <a:cubicBezTo>
                  <a:pt x="4660106" y="222409"/>
                  <a:pt x="4660106" y="224314"/>
                  <a:pt x="4661059" y="228124"/>
                </a:cubicBezTo>
                <a:cubicBezTo>
                  <a:pt x="4662012" y="231934"/>
                  <a:pt x="4662964" y="237649"/>
                  <a:pt x="4662964" y="244316"/>
                </a:cubicBezTo>
                <a:cubicBezTo>
                  <a:pt x="4662964" y="245269"/>
                  <a:pt x="4662964" y="245269"/>
                  <a:pt x="4662964" y="246221"/>
                </a:cubicBezTo>
                <a:cubicBezTo>
                  <a:pt x="4662964" y="246221"/>
                  <a:pt x="4662964" y="246221"/>
                  <a:pt x="4662964" y="246221"/>
                </a:cubicBezTo>
                <a:cubicBezTo>
                  <a:pt x="4660106" y="250031"/>
                  <a:pt x="4657249" y="254794"/>
                  <a:pt x="4654391" y="262414"/>
                </a:cubicBezTo>
                <a:cubicBezTo>
                  <a:pt x="4653439" y="265271"/>
                  <a:pt x="4652487" y="268129"/>
                  <a:pt x="4650581" y="271939"/>
                </a:cubicBezTo>
                <a:cubicBezTo>
                  <a:pt x="4649629" y="267176"/>
                  <a:pt x="4647724" y="264319"/>
                  <a:pt x="4646772" y="261461"/>
                </a:cubicBezTo>
                <a:cubicBezTo>
                  <a:pt x="4646772" y="260509"/>
                  <a:pt x="4645819" y="259556"/>
                  <a:pt x="4645819" y="259556"/>
                </a:cubicBezTo>
                <a:cubicBezTo>
                  <a:pt x="4645819" y="257651"/>
                  <a:pt x="4646772" y="255746"/>
                  <a:pt x="4646772" y="253841"/>
                </a:cubicBezTo>
                <a:cubicBezTo>
                  <a:pt x="4648676" y="243364"/>
                  <a:pt x="4650581" y="234791"/>
                  <a:pt x="4653439" y="227171"/>
                </a:cubicBezTo>
                <a:cubicBezTo>
                  <a:pt x="4657249" y="212884"/>
                  <a:pt x="4660106" y="204311"/>
                  <a:pt x="4660106" y="204311"/>
                </a:cubicBezTo>
                <a:cubicBezTo>
                  <a:pt x="4660106" y="204311"/>
                  <a:pt x="4656297" y="211931"/>
                  <a:pt x="4650581" y="226219"/>
                </a:cubicBezTo>
                <a:cubicBezTo>
                  <a:pt x="4647724" y="232886"/>
                  <a:pt x="4643914" y="241459"/>
                  <a:pt x="4641056" y="251936"/>
                </a:cubicBezTo>
                <a:cubicBezTo>
                  <a:pt x="4639151" y="256699"/>
                  <a:pt x="4637247" y="261461"/>
                  <a:pt x="4636294" y="267176"/>
                </a:cubicBezTo>
                <a:cubicBezTo>
                  <a:pt x="4636294" y="264319"/>
                  <a:pt x="4636294" y="261461"/>
                  <a:pt x="4636294" y="259556"/>
                </a:cubicBezTo>
                <a:cubicBezTo>
                  <a:pt x="4636294" y="251936"/>
                  <a:pt x="4637247" y="246221"/>
                  <a:pt x="4638199" y="242411"/>
                </a:cubicBezTo>
                <a:cubicBezTo>
                  <a:pt x="4639151" y="238601"/>
                  <a:pt x="4639151" y="235744"/>
                  <a:pt x="4639151" y="235744"/>
                </a:cubicBezTo>
                <a:cubicBezTo>
                  <a:pt x="4639151" y="235744"/>
                  <a:pt x="4638199" y="237649"/>
                  <a:pt x="4637247" y="241459"/>
                </a:cubicBezTo>
                <a:cubicBezTo>
                  <a:pt x="4636294" y="245269"/>
                  <a:pt x="4633437" y="250984"/>
                  <a:pt x="4632484" y="258604"/>
                </a:cubicBezTo>
                <a:cubicBezTo>
                  <a:pt x="4632484" y="258604"/>
                  <a:pt x="4632484" y="258604"/>
                  <a:pt x="4632484" y="258604"/>
                </a:cubicBezTo>
                <a:cubicBezTo>
                  <a:pt x="4631531" y="255746"/>
                  <a:pt x="4631531" y="254794"/>
                  <a:pt x="4631531" y="254794"/>
                </a:cubicBezTo>
                <a:cubicBezTo>
                  <a:pt x="4631531" y="254794"/>
                  <a:pt x="4631531" y="256699"/>
                  <a:pt x="4632484" y="259556"/>
                </a:cubicBezTo>
                <a:cubicBezTo>
                  <a:pt x="4630579" y="267176"/>
                  <a:pt x="4629626" y="275749"/>
                  <a:pt x="4628674" y="285274"/>
                </a:cubicBezTo>
                <a:cubicBezTo>
                  <a:pt x="4628674" y="288131"/>
                  <a:pt x="4628674" y="290989"/>
                  <a:pt x="4628674" y="293846"/>
                </a:cubicBezTo>
                <a:cubicBezTo>
                  <a:pt x="4627722" y="296704"/>
                  <a:pt x="4626769" y="300514"/>
                  <a:pt x="4625816" y="303371"/>
                </a:cubicBezTo>
                <a:cubicBezTo>
                  <a:pt x="4619149" y="298609"/>
                  <a:pt x="4614387" y="295751"/>
                  <a:pt x="4610576" y="293846"/>
                </a:cubicBezTo>
                <a:cubicBezTo>
                  <a:pt x="4606766" y="291941"/>
                  <a:pt x="4604862" y="290989"/>
                  <a:pt x="4604862" y="290989"/>
                </a:cubicBezTo>
                <a:cubicBezTo>
                  <a:pt x="4604862" y="290989"/>
                  <a:pt x="4606766" y="291941"/>
                  <a:pt x="4610576" y="294799"/>
                </a:cubicBezTo>
                <a:cubicBezTo>
                  <a:pt x="4614387" y="296704"/>
                  <a:pt x="4619149" y="301466"/>
                  <a:pt x="4624864" y="307181"/>
                </a:cubicBezTo>
                <a:cubicBezTo>
                  <a:pt x="4624864" y="307181"/>
                  <a:pt x="4624864" y="307181"/>
                  <a:pt x="4625816" y="308134"/>
                </a:cubicBezTo>
                <a:cubicBezTo>
                  <a:pt x="4624864" y="313849"/>
                  <a:pt x="4622959" y="319564"/>
                  <a:pt x="4622006" y="325279"/>
                </a:cubicBezTo>
                <a:cubicBezTo>
                  <a:pt x="4621054" y="330994"/>
                  <a:pt x="4620101" y="337661"/>
                  <a:pt x="4619149" y="343376"/>
                </a:cubicBezTo>
                <a:cubicBezTo>
                  <a:pt x="4615339" y="330041"/>
                  <a:pt x="4611529" y="317659"/>
                  <a:pt x="4607719" y="306229"/>
                </a:cubicBezTo>
                <a:cubicBezTo>
                  <a:pt x="4605814" y="300514"/>
                  <a:pt x="4604862" y="295751"/>
                  <a:pt x="4602956" y="290989"/>
                </a:cubicBezTo>
                <a:cubicBezTo>
                  <a:pt x="4602004" y="282416"/>
                  <a:pt x="4601051" y="274796"/>
                  <a:pt x="4601051" y="269081"/>
                </a:cubicBezTo>
                <a:cubicBezTo>
                  <a:pt x="4599147" y="255746"/>
                  <a:pt x="4599147" y="248126"/>
                  <a:pt x="4599147" y="248126"/>
                </a:cubicBezTo>
                <a:cubicBezTo>
                  <a:pt x="4599147" y="248126"/>
                  <a:pt x="4598194" y="255746"/>
                  <a:pt x="4597241" y="269081"/>
                </a:cubicBezTo>
                <a:cubicBezTo>
                  <a:pt x="4597241" y="270034"/>
                  <a:pt x="4597241" y="270986"/>
                  <a:pt x="4597241" y="271939"/>
                </a:cubicBezTo>
                <a:cubicBezTo>
                  <a:pt x="4594384" y="263366"/>
                  <a:pt x="4591526" y="255746"/>
                  <a:pt x="4589622" y="250031"/>
                </a:cubicBezTo>
                <a:cubicBezTo>
                  <a:pt x="4589622" y="247174"/>
                  <a:pt x="4589622" y="244316"/>
                  <a:pt x="4589622" y="240506"/>
                </a:cubicBezTo>
                <a:cubicBezTo>
                  <a:pt x="4590574" y="225266"/>
                  <a:pt x="4590574" y="210979"/>
                  <a:pt x="4590574" y="197644"/>
                </a:cubicBezTo>
                <a:cubicBezTo>
                  <a:pt x="4591526" y="144304"/>
                  <a:pt x="4590574" y="109061"/>
                  <a:pt x="4590574" y="109061"/>
                </a:cubicBezTo>
                <a:cubicBezTo>
                  <a:pt x="4590574" y="109061"/>
                  <a:pt x="4584859" y="144304"/>
                  <a:pt x="4579144" y="197644"/>
                </a:cubicBezTo>
                <a:cubicBezTo>
                  <a:pt x="4578191" y="210979"/>
                  <a:pt x="4576287" y="225266"/>
                  <a:pt x="4574381" y="240506"/>
                </a:cubicBezTo>
                <a:cubicBezTo>
                  <a:pt x="4573429" y="245269"/>
                  <a:pt x="4573429" y="250984"/>
                  <a:pt x="4573429" y="256699"/>
                </a:cubicBezTo>
                <a:cubicBezTo>
                  <a:pt x="4573429" y="256699"/>
                  <a:pt x="4572476" y="257651"/>
                  <a:pt x="4572476" y="257651"/>
                </a:cubicBezTo>
                <a:cubicBezTo>
                  <a:pt x="4569619" y="259556"/>
                  <a:pt x="4566762" y="262414"/>
                  <a:pt x="4563904" y="265271"/>
                </a:cubicBezTo>
                <a:cubicBezTo>
                  <a:pt x="4563904" y="265271"/>
                  <a:pt x="4563904" y="264319"/>
                  <a:pt x="4563904" y="264319"/>
                </a:cubicBezTo>
                <a:cubicBezTo>
                  <a:pt x="4561999" y="261461"/>
                  <a:pt x="4560094" y="258604"/>
                  <a:pt x="4559141" y="255746"/>
                </a:cubicBezTo>
                <a:cubicBezTo>
                  <a:pt x="4559141" y="253841"/>
                  <a:pt x="4560094" y="250984"/>
                  <a:pt x="4560094" y="249079"/>
                </a:cubicBezTo>
                <a:cubicBezTo>
                  <a:pt x="4570572" y="195739"/>
                  <a:pt x="4576287" y="159544"/>
                  <a:pt x="4576287" y="159544"/>
                </a:cubicBezTo>
                <a:cubicBezTo>
                  <a:pt x="4576287" y="159544"/>
                  <a:pt x="4564856" y="192881"/>
                  <a:pt x="4550569" y="243364"/>
                </a:cubicBezTo>
                <a:cubicBezTo>
                  <a:pt x="4550569" y="243364"/>
                  <a:pt x="4550569" y="243364"/>
                  <a:pt x="4550569" y="243364"/>
                </a:cubicBezTo>
                <a:cubicBezTo>
                  <a:pt x="4550569" y="243364"/>
                  <a:pt x="4550569" y="243364"/>
                  <a:pt x="4550569" y="243364"/>
                </a:cubicBezTo>
                <a:cubicBezTo>
                  <a:pt x="4550569" y="244316"/>
                  <a:pt x="4549616" y="245269"/>
                  <a:pt x="4549616" y="246221"/>
                </a:cubicBezTo>
                <a:cubicBezTo>
                  <a:pt x="4549616" y="247174"/>
                  <a:pt x="4549616" y="248126"/>
                  <a:pt x="4548664" y="248126"/>
                </a:cubicBezTo>
                <a:cubicBezTo>
                  <a:pt x="4548664" y="248126"/>
                  <a:pt x="4548664" y="248126"/>
                  <a:pt x="4548664" y="248126"/>
                </a:cubicBezTo>
                <a:cubicBezTo>
                  <a:pt x="4548664" y="248126"/>
                  <a:pt x="4548664" y="248126"/>
                  <a:pt x="4548664" y="248126"/>
                </a:cubicBezTo>
                <a:cubicBezTo>
                  <a:pt x="4544854" y="261461"/>
                  <a:pt x="4540091" y="276701"/>
                  <a:pt x="4536281" y="292894"/>
                </a:cubicBezTo>
                <a:cubicBezTo>
                  <a:pt x="4534376" y="261461"/>
                  <a:pt x="4531519" y="241459"/>
                  <a:pt x="4531519" y="241459"/>
                </a:cubicBezTo>
                <a:cubicBezTo>
                  <a:pt x="4531519" y="241459"/>
                  <a:pt x="4527709" y="266224"/>
                  <a:pt x="4525804" y="303371"/>
                </a:cubicBezTo>
                <a:cubicBezTo>
                  <a:pt x="4525804" y="305276"/>
                  <a:pt x="4525804" y="307181"/>
                  <a:pt x="4525804" y="309086"/>
                </a:cubicBezTo>
                <a:cubicBezTo>
                  <a:pt x="4524851" y="308134"/>
                  <a:pt x="4524851" y="308134"/>
                  <a:pt x="4524851" y="308134"/>
                </a:cubicBezTo>
                <a:cubicBezTo>
                  <a:pt x="4524851" y="308134"/>
                  <a:pt x="4524851" y="309086"/>
                  <a:pt x="4525804" y="310039"/>
                </a:cubicBezTo>
                <a:cubicBezTo>
                  <a:pt x="4524851" y="317659"/>
                  <a:pt x="4524851" y="325279"/>
                  <a:pt x="4523899" y="333851"/>
                </a:cubicBezTo>
                <a:cubicBezTo>
                  <a:pt x="4523899" y="334804"/>
                  <a:pt x="4523899" y="336709"/>
                  <a:pt x="4523899" y="337661"/>
                </a:cubicBezTo>
                <a:cubicBezTo>
                  <a:pt x="4523899" y="338614"/>
                  <a:pt x="4523899" y="338614"/>
                  <a:pt x="4522947" y="339566"/>
                </a:cubicBezTo>
                <a:cubicBezTo>
                  <a:pt x="4521041" y="333851"/>
                  <a:pt x="4519137" y="328136"/>
                  <a:pt x="4517231" y="322421"/>
                </a:cubicBezTo>
                <a:cubicBezTo>
                  <a:pt x="4516279" y="314801"/>
                  <a:pt x="4515326" y="307181"/>
                  <a:pt x="4514374" y="301466"/>
                </a:cubicBezTo>
                <a:cubicBezTo>
                  <a:pt x="4515326" y="299561"/>
                  <a:pt x="4516279" y="298609"/>
                  <a:pt x="4517231" y="297656"/>
                </a:cubicBezTo>
                <a:cubicBezTo>
                  <a:pt x="4520089" y="293846"/>
                  <a:pt x="4521041" y="291941"/>
                  <a:pt x="4521041" y="291941"/>
                </a:cubicBezTo>
                <a:cubicBezTo>
                  <a:pt x="4521041" y="291941"/>
                  <a:pt x="4519137" y="293846"/>
                  <a:pt x="4516279" y="297656"/>
                </a:cubicBezTo>
                <a:cubicBezTo>
                  <a:pt x="4515326" y="298609"/>
                  <a:pt x="4515326" y="299561"/>
                  <a:pt x="4514374" y="300514"/>
                </a:cubicBezTo>
                <a:cubicBezTo>
                  <a:pt x="4514374" y="299561"/>
                  <a:pt x="4514374" y="299561"/>
                  <a:pt x="4514374" y="298609"/>
                </a:cubicBezTo>
                <a:cubicBezTo>
                  <a:pt x="4515326" y="296704"/>
                  <a:pt x="4516279" y="294799"/>
                  <a:pt x="4517231" y="293846"/>
                </a:cubicBezTo>
                <a:cubicBezTo>
                  <a:pt x="4519137" y="290036"/>
                  <a:pt x="4520089" y="288131"/>
                  <a:pt x="4520089" y="288131"/>
                </a:cubicBezTo>
                <a:cubicBezTo>
                  <a:pt x="4520089" y="288131"/>
                  <a:pt x="4519137" y="290036"/>
                  <a:pt x="4516279" y="292894"/>
                </a:cubicBezTo>
                <a:cubicBezTo>
                  <a:pt x="4515326" y="293846"/>
                  <a:pt x="4515326" y="294799"/>
                  <a:pt x="4514374" y="295751"/>
                </a:cubicBezTo>
                <a:cubicBezTo>
                  <a:pt x="4513422" y="290036"/>
                  <a:pt x="4512469" y="285274"/>
                  <a:pt x="4512469" y="281464"/>
                </a:cubicBezTo>
                <a:cubicBezTo>
                  <a:pt x="4511516" y="272891"/>
                  <a:pt x="4511516" y="268129"/>
                  <a:pt x="4511516" y="268129"/>
                </a:cubicBezTo>
                <a:cubicBezTo>
                  <a:pt x="4511516" y="268129"/>
                  <a:pt x="4511516" y="270034"/>
                  <a:pt x="4510564" y="272891"/>
                </a:cubicBezTo>
                <a:cubicBezTo>
                  <a:pt x="4508659" y="259556"/>
                  <a:pt x="4506754" y="250984"/>
                  <a:pt x="4506754" y="250984"/>
                </a:cubicBezTo>
                <a:cubicBezTo>
                  <a:pt x="4506754" y="250984"/>
                  <a:pt x="4506754" y="267176"/>
                  <a:pt x="4506754" y="292894"/>
                </a:cubicBezTo>
                <a:cubicBezTo>
                  <a:pt x="4504849" y="289084"/>
                  <a:pt x="4502944" y="285274"/>
                  <a:pt x="4501991" y="282416"/>
                </a:cubicBezTo>
                <a:cubicBezTo>
                  <a:pt x="4499134" y="276701"/>
                  <a:pt x="4496276" y="271939"/>
                  <a:pt x="4494372" y="267176"/>
                </a:cubicBezTo>
                <a:cubicBezTo>
                  <a:pt x="4491514" y="262414"/>
                  <a:pt x="4489609" y="258604"/>
                  <a:pt x="4486751" y="254794"/>
                </a:cubicBezTo>
                <a:cubicBezTo>
                  <a:pt x="4483894" y="250984"/>
                  <a:pt x="4481989" y="248126"/>
                  <a:pt x="4480084" y="245269"/>
                </a:cubicBezTo>
                <a:cubicBezTo>
                  <a:pt x="4478179" y="242411"/>
                  <a:pt x="4476274" y="240506"/>
                  <a:pt x="4474369" y="238601"/>
                </a:cubicBezTo>
                <a:cubicBezTo>
                  <a:pt x="4471512" y="235744"/>
                  <a:pt x="4470559" y="233839"/>
                  <a:pt x="4469606" y="233839"/>
                </a:cubicBezTo>
                <a:cubicBezTo>
                  <a:pt x="4470559" y="230981"/>
                  <a:pt x="4471512" y="228124"/>
                  <a:pt x="4471512" y="225266"/>
                </a:cubicBezTo>
                <a:cubicBezTo>
                  <a:pt x="4474369" y="214789"/>
                  <a:pt x="4476274" y="206216"/>
                  <a:pt x="4477226" y="198596"/>
                </a:cubicBezTo>
                <a:cubicBezTo>
                  <a:pt x="4480084" y="184309"/>
                  <a:pt x="4481037" y="175736"/>
                  <a:pt x="4481037" y="175736"/>
                </a:cubicBezTo>
                <a:cubicBezTo>
                  <a:pt x="4481037" y="175736"/>
                  <a:pt x="4478179" y="183356"/>
                  <a:pt x="4473416" y="197644"/>
                </a:cubicBezTo>
                <a:cubicBezTo>
                  <a:pt x="4471512" y="204311"/>
                  <a:pt x="4467701" y="212884"/>
                  <a:pt x="4463891" y="222409"/>
                </a:cubicBezTo>
                <a:cubicBezTo>
                  <a:pt x="4461034" y="229076"/>
                  <a:pt x="4458176" y="236696"/>
                  <a:pt x="4455319" y="244316"/>
                </a:cubicBezTo>
                <a:cubicBezTo>
                  <a:pt x="4454366" y="240506"/>
                  <a:pt x="4453414" y="237649"/>
                  <a:pt x="4453414" y="237649"/>
                </a:cubicBezTo>
                <a:cubicBezTo>
                  <a:pt x="4453414" y="237649"/>
                  <a:pt x="4453414" y="240506"/>
                  <a:pt x="4454366" y="247174"/>
                </a:cubicBezTo>
                <a:cubicBezTo>
                  <a:pt x="4453414" y="249079"/>
                  <a:pt x="4452462" y="251936"/>
                  <a:pt x="4451509" y="253841"/>
                </a:cubicBezTo>
                <a:cubicBezTo>
                  <a:pt x="4446747" y="265271"/>
                  <a:pt x="4441984" y="276701"/>
                  <a:pt x="4436269" y="289084"/>
                </a:cubicBezTo>
                <a:cubicBezTo>
                  <a:pt x="4436269" y="288131"/>
                  <a:pt x="4435316" y="288131"/>
                  <a:pt x="4435316" y="287179"/>
                </a:cubicBezTo>
                <a:cubicBezTo>
                  <a:pt x="4436269" y="283369"/>
                  <a:pt x="4437222" y="278606"/>
                  <a:pt x="4438174" y="274796"/>
                </a:cubicBezTo>
                <a:cubicBezTo>
                  <a:pt x="4440079" y="265271"/>
                  <a:pt x="4441984" y="255746"/>
                  <a:pt x="4444841" y="247174"/>
                </a:cubicBezTo>
                <a:cubicBezTo>
                  <a:pt x="4449604" y="229076"/>
                  <a:pt x="4452462" y="211931"/>
                  <a:pt x="4454366" y="195739"/>
                </a:cubicBezTo>
                <a:cubicBezTo>
                  <a:pt x="4457224" y="179546"/>
                  <a:pt x="4459129" y="165259"/>
                  <a:pt x="4460081" y="151924"/>
                </a:cubicBezTo>
                <a:cubicBezTo>
                  <a:pt x="4461034" y="145256"/>
                  <a:pt x="4461987" y="139541"/>
                  <a:pt x="4461987" y="133826"/>
                </a:cubicBezTo>
                <a:cubicBezTo>
                  <a:pt x="4461987" y="128111"/>
                  <a:pt x="4462939" y="123349"/>
                  <a:pt x="4462939" y="118586"/>
                </a:cubicBezTo>
                <a:cubicBezTo>
                  <a:pt x="4463891" y="99536"/>
                  <a:pt x="4463891" y="89059"/>
                  <a:pt x="4463891" y="89059"/>
                </a:cubicBezTo>
                <a:cubicBezTo>
                  <a:pt x="4463891" y="89059"/>
                  <a:pt x="4461987" y="99536"/>
                  <a:pt x="4458176" y="118586"/>
                </a:cubicBezTo>
                <a:cubicBezTo>
                  <a:pt x="4457224" y="123349"/>
                  <a:pt x="4456272" y="128111"/>
                  <a:pt x="4455319" y="133826"/>
                </a:cubicBezTo>
                <a:cubicBezTo>
                  <a:pt x="4454366" y="139541"/>
                  <a:pt x="4452462" y="145256"/>
                  <a:pt x="4451509" y="151924"/>
                </a:cubicBezTo>
                <a:cubicBezTo>
                  <a:pt x="4448651" y="164306"/>
                  <a:pt x="4445794" y="178594"/>
                  <a:pt x="4441984" y="194786"/>
                </a:cubicBezTo>
                <a:cubicBezTo>
                  <a:pt x="4438174" y="210026"/>
                  <a:pt x="4434364" y="227171"/>
                  <a:pt x="4428649" y="245269"/>
                </a:cubicBezTo>
                <a:cubicBezTo>
                  <a:pt x="4426744" y="252889"/>
                  <a:pt x="4423887" y="261461"/>
                  <a:pt x="4421981" y="269081"/>
                </a:cubicBezTo>
                <a:cubicBezTo>
                  <a:pt x="4419124" y="265271"/>
                  <a:pt x="4417219" y="261461"/>
                  <a:pt x="4414362" y="258604"/>
                </a:cubicBezTo>
                <a:cubicBezTo>
                  <a:pt x="4406741" y="247174"/>
                  <a:pt x="4400074" y="237649"/>
                  <a:pt x="4394359" y="230029"/>
                </a:cubicBezTo>
                <a:cubicBezTo>
                  <a:pt x="4391501" y="227171"/>
                  <a:pt x="4389597" y="224314"/>
                  <a:pt x="4387691" y="221456"/>
                </a:cubicBezTo>
                <a:cubicBezTo>
                  <a:pt x="4392454" y="195739"/>
                  <a:pt x="4395312" y="180499"/>
                  <a:pt x="4395312" y="180499"/>
                </a:cubicBezTo>
                <a:cubicBezTo>
                  <a:pt x="4395312" y="180499"/>
                  <a:pt x="4390549" y="193834"/>
                  <a:pt x="4382929" y="215741"/>
                </a:cubicBezTo>
                <a:cubicBezTo>
                  <a:pt x="4378166" y="209074"/>
                  <a:pt x="4375309" y="206216"/>
                  <a:pt x="4375309" y="206216"/>
                </a:cubicBezTo>
                <a:cubicBezTo>
                  <a:pt x="4375309" y="206216"/>
                  <a:pt x="4378166" y="210979"/>
                  <a:pt x="4381976" y="218599"/>
                </a:cubicBezTo>
                <a:cubicBezTo>
                  <a:pt x="4378166" y="230029"/>
                  <a:pt x="4374356" y="244316"/>
                  <a:pt x="4369594" y="259556"/>
                </a:cubicBezTo>
                <a:cubicBezTo>
                  <a:pt x="4368641" y="248126"/>
                  <a:pt x="4368641" y="241459"/>
                  <a:pt x="4368641" y="241459"/>
                </a:cubicBezTo>
                <a:cubicBezTo>
                  <a:pt x="4368641" y="241459"/>
                  <a:pt x="4367689" y="249079"/>
                  <a:pt x="4366737" y="263366"/>
                </a:cubicBezTo>
                <a:cubicBezTo>
                  <a:pt x="4366737" y="267176"/>
                  <a:pt x="4365784" y="270986"/>
                  <a:pt x="4365784" y="274796"/>
                </a:cubicBezTo>
                <a:cubicBezTo>
                  <a:pt x="4364831" y="277654"/>
                  <a:pt x="4363879" y="281464"/>
                  <a:pt x="4362926" y="285274"/>
                </a:cubicBezTo>
                <a:cubicBezTo>
                  <a:pt x="4362926" y="284321"/>
                  <a:pt x="4362926" y="283369"/>
                  <a:pt x="4362926" y="282416"/>
                </a:cubicBezTo>
                <a:cubicBezTo>
                  <a:pt x="4361974" y="269081"/>
                  <a:pt x="4361022" y="261461"/>
                  <a:pt x="4361022" y="261461"/>
                </a:cubicBezTo>
                <a:cubicBezTo>
                  <a:pt x="4361022" y="261461"/>
                  <a:pt x="4360069" y="269081"/>
                  <a:pt x="4359116" y="283369"/>
                </a:cubicBezTo>
                <a:cubicBezTo>
                  <a:pt x="4359116" y="285274"/>
                  <a:pt x="4359116" y="288131"/>
                  <a:pt x="4359116" y="290989"/>
                </a:cubicBezTo>
                <a:cubicBezTo>
                  <a:pt x="4358164" y="291941"/>
                  <a:pt x="4358164" y="293846"/>
                  <a:pt x="4357212" y="295751"/>
                </a:cubicBezTo>
                <a:cubicBezTo>
                  <a:pt x="4355306" y="291941"/>
                  <a:pt x="4353401" y="288131"/>
                  <a:pt x="4351497" y="284321"/>
                </a:cubicBezTo>
                <a:cubicBezTo>
                  <a:pt x="4351497" y="274796"/>
                  <a:pt x="4351497" y="266224"/>
                  <a:pt x="4351497" y="257651"/>
                </a:cubicBezTo>
                <a:cubicBezTo>
                  <a:pt x="4351497" y="250984"/>
                  <a:pt x="4351497" y="245269"/>
                  <a:pt x="4351497" y="238601"/>
                </a:cubicBezTo>
                <a:cubicBezTo>
                  <a:pt x="4351497" y="232886"/>
                  <a:pt x="4350544" y="227171"/>
                  <a:pt x="4349591" y="221456"/>
                </a:cubicBezTo>
                <a:cubicBezTo>
                  <a:pt x="4348639" y="210979"/>
                  <a:pt x="4346734" y="201454"/>
                  <a:pt x="4345781" y="194786"/>
                </a:cubicBezTo>
                <a:cubicBezTo>
                  <a:pt x="4343876" y="179546"/>
                  <a:pt x="4342924" y="170974"/>
                  <a:pt x="4342924" y="170974"/>
                </a:cubicBezTo>
                <a:cubicBezTo>
                  <a:pt x="4342924" y="170974"/>
                  <a:pt x="4342924" y="179546"/>
                  <a:pt x="4341972" y="194786"/>
                </a:cubicBezTo>
                <a:cubicBezTo>
                  <a:pt x="4341972" y="201454"/>
                  <a:pt x="4341972" y="209074"/>
                  <a:pt x="4341972" y="217646"/>
                </a:cubicBezTo>
                <a:cubicBezTo>
                  <a:pt x="4341019" y="210026"/>
                  <a:pt x="4340066" y="205264"/>
                  <a:pt x="4340066" y="205264"/>
                </a:cubicBezTo>
                <a:cubicBezTo>
                  <a:pt x="4340066" y="205264"/>
                  <a:pt x="4340066" y="212884"/>
                  <a:pt x="4339114" y="226219"/>
                </a:cubicBezTo>
                <a:cubicBezTo>
                  <a:pt x="4339114" y="232886"/>
                  <a:pt x="4339114" y="240506"/>
                  <a:pt x="4338162" y="250031"/>
                </a:cubicBezTo>
                <a:cubicBezTo>
                  <a:pt x="4338162" y="250984"/>
                  <a:pt x="4338162" y="251936"/>
                  <a:pt x="4338162" y="252889"/>
                </a:cubicBezTo>
                <a:cubicBezTo>
                  <a:pt x="4338162" y="251936"/>
                  <a:pt x="4337209" y="250984"/>
                  <a:pt x="4337209" y="250984"/>
                </a:cubicBezTo>
                <a:cubicBezTo>
                  <a:pt x="4330541" y="231934"/>
                  <a:pt x="4324826" y="213836"/>
                  <a:pt x="4318159" y="196691"/>
                </a:cubicBezTo>
                <a:cubicBezTo>
                  <a:pt x="4306729" y="163354"/>
                  <a:pt x="4296251" y="135731"/>
                  <a:pt x="4289584" y="116681"/>
                </a:cubicBezTo>
                <a:cubicBezTo>
                  <a:pt x="4282916" y="97631"/>
                  <a:pt x="4278154" y="86201"/>
                  <a:pt x="4278154" y="86201"/>
                </a:cubicBezTo>
                <a:cubicBezTo>
                  <a:pt x="4278154" y="86201"/>
                  <a:pt x="4281012" y="97631"/>
                  <a:pt x="4285774" y="117634"/>
                </a:cubicBezTo>
                <a:cubicBezTo>
                  <a:pt x="4291489" y="137636"/>
                  <a:pt x="4298156" y="166211"/>
                  <a:pt x="4307681" y="199549"/>
                </a:cubicBezTo>
                <a:cubicBezTo>
                  <a:pt x="4315301" y="228124"/>
                  <a:pt x="4324826" y="261461"/>
                  <a:pt x="4334351" y="295751"/>
                </a:cubicBezTo>
                <a:cubicBezTo>
                  <a:pt x="4334351" y="295751"/>
                  <a:pt x="4334351" y="296704"/>
                  <a:pt x="4334351" y="296704"/>
                </a:cubicBezTo>
                <a:cubicBezTo>
                  <a:pt x="4334351" y="295751"/>
                  <a:pt x="4334351" y="294799"/>
                  <a:pt x="4334351" y="294799"/>
                </a:cubicBezTo>
                <a:cubicBezTo>
                  <a:pt x="4334351" y="294799"/>
                  <a:pt x="4334351" y="296704"/>
                  <a:pt x="4334351" y="301466"/>
                </a:cubicBezTo>
                <a:cubicBezTo>
                  <a:pt x="4334351" y="306229"/>
                  <a:pt x="4333399" y="310991"/>
                  <a:pt x="4333399" y="315754"/>
                </a:cubicBezTo>
                <a:cubicBezTo>
                  <a:pt x="4332447" y="325279"/>
                  <a:pt x="4331494" y="334804"/>
                  <a:pt x="4329589" y="344329"/>
                </a:cubicBezTo>
                <a:cubicBezTo>
                  <a:pt x="4329589" y="344329"/>
                  <a:pt x="4328637" y="343376"/>
                  <a:pt x="4328637" y="343376"/>
                </a:cubicBezTo>
                <a:cubicBezTo>
                  <a:pt x="4327684" y="342424"/>
                  <a:pt x="4327684" y="341471"/>
                  <a:pt x="4326731" y="340519"/>
                </a:cubicBezTo>
                <a:cubicBezTo>
                  <a:pt x="4326731" y="338614"/>
                  <a:pt x="4325779" y="335756"/>
                  <a:pt x="4325779" y="333851"/>
                </a:cubicBezTo>
                <a:cubicBezTo>
                  <a:pt x="4321969" y="309086"/>
                  <a:pt x="4318159" y="286226"/>
                  <a:pt x="4315301" y="267176"/>
                </a:cubicBezTo>
                <a:cubicBezTo>
                  <a:pt x="4308634" y="228124"/>
                  <a:pt x="4301966" y="202406"/>
                  <a:pt x="4301966" y="202406"/>
                </a:cubicBezTo>
                <a:cubicBezTo>
                  <a:pt x="4301966" y="202406"/>
                  <a:pt x="4301966" y="229076"/>
                  <a:pt x="4303872" y="268129"/>
                </a:cubicBezTo>
                <a:cubicBezTo>
                  <a:pt x="4303872" y="270034"/>
                  <a:pt x="4303872" y="271939"/>
                  <a:pt x="4303872" y="274796"/>
                </a:cubicBezTo>
                <a:cubicBezTo>
                  <a:pt x="4302919" y="279559"/>
                  <a:pt x="4302919" y="284321"/>
                  <a:pt x="4301966" y="290036"/>
                </a:cubicBezTo>
                <a:cubicBezTo>
                  <a:pt x="4301966" y="292894"/>
                  <a:pt x="4301014" y="296704"/>
                  <a:pt x="4300062" y="300514"/>
                </a:cubicBezTo>
                <a:cubicBezTo>
                  <a:pt x="4296251" y="295751"/>
                  <a:pt x="4292441" y="290989"/>
                  <a:pt x="4288631" y="286226"/>
                </a:cubicBezTo>
                <a:cubicBezTo>
                  <a:pt x="4292441" y="292894"/>
                  <a:pt x="4295299" y="298609"/>
                  <a:pt x="4299109" y="305276"/>
                </a:cubicBezTo>
                <a:cubicBezTo>
                  <a:pt x="4298156" y="310991"/>
                  <a:pt x="4297204" y="316706"/>
                  <a:pt x="4296251" y="323374"/>
                </a:cubicBezTo>
                <a:cubicBezTo>
                  <a:pt x="4295299" y="330041"/>
                  <a:pt x="4293394" y="337661"/>
                  <a:pt x="4292441" y="346234"/>
                </a:cubicBezTo>
                <a:cubicBezTo>
                  <a:pt x="4291489" y="345281"/>
                  <a:pt x="4291489" y="344329"/>
                  <a:pt x="4290537" y="343376"/>
                </a:cubicBezTo>
                <a:cubicBezTo>
                  <a:pt x="4289584" y="330994"/>
                  <a:pt x="4289584" y="319564"/>
                  <a:pt x="4288631" y="308134"/>
                </a:cubicBezTo>
                <a:cubicBezTo>
                  <a:pt x="4285774" y="262414"/>
                  <a:pt x="4281964" y="231934"/>
                  <a:pt x="4281964" y="231934"/>
                </a:cubicBezTo>
                <a:cubicBezTo>
                  <a:pt x="4281964" y="231934"/>
                  <a:pt x="4279106" y="262414"/>
                  <a:pt x="4277201" y="309086"/>
                </a:cubicBezTo>
                <a:cubicBezTo>
                  <a:pt x="4277201" y="311944"/>
                  <a:pt x="4277201" y="315754"/>
                  <a:pt x="4277201" y="318611"/>
                </a:cubicBezTo>
                <a:cubicBezTo>
                  <a:pt x="4276249" y="315754"/>
                  <a:pt x="4274344" y="312896"/>
                  <a:pt x="4273391" y="310039"/>
                </a:cubicBezTo>
                <a:cubicBezTo>
                  <a:pt x="4273391" y="308134"/>
                  <a:pt x="4272439" y="305276"/>
                  <a:pt x="4272439" y="303371"/>
                </a:cubicBezTo>
                <a:cubicBezTo>
                  <a:pt x="4271487" y="292894"/>
                  <a:pt x="4271487" y="283369"/>
                  <a:pt x="4270534" y="273844"/>
                </a:cubicBezTo>
                <a:cubicBezTo>
                  <a:pt x="4270534" y="269081"/>
                  <a:pt x="4269581" y="265271"/>
                  <a:pt x="4269581" y="260509"/>
                </a:cubicBezTo>
                <a:cubicBezTo>
                  <a:pt x="4269581" y="258604"/>
                  <a:pt x="4269581" y="257651"/>
                  <a:pt x="4269581" y="255746"/>
                </a:cubicBezTo>
                <a:cubicBezTo>
                  <a:pt x="4269581" y="248126"/>
                  <a:pt x="4270534" y="241459"/>
                  <a:pt x="4270534" y="234791"/>
                </a:cubicBezTo>
                <a:cubicBezTo>
                  <a:pt x="4273391" y="187166"/>
                  <a:pt x="4273391" y="155734"/>
                  <a:pt x="4273391" y="155734"/>
                </a:cubicBezTo>
                <a:cubicBezTo>
                  <a:pt x="4273391" y="155734"/>
                  <a:pt x="4265772" y="187166"/>
                  <a:pt x="4259104" y="233839"/>
                </a:cubicBezTo>
                <a:cubicBezTo>
                  <a:pt x="4257199" y="245269"/>
                  <a:pt x="4255294" y="258604"/>
                  <a:pt x="4253389" y="271939"/>
                </a:cubicBezTo>
                <a:cubicBezTo>
                  <a:pt x="4253389" y="270986"/>
                  <a:pt x="4252437" y="270986"/>
                  <a:pt x="4252437" y="270034"/>
                </a:cubicBezTo>
                <a:cubicBezTo>
                  <a:pt x="4252437" y="267176"/>
                  <a:pt x="4253389" y="264319"/>
                  <a:pt x="4253389" y="262414"/>
                </a:cubicBezTo>
                <a:cubicBezTo>
                  <a:pt x="4255294" y="248126"/>
                  <a:pt x="4255294" y="240506"/>
                  <a:pt x="4255294" y="240506"/>
                </a:cubicBezTo>
                <a:cubicBezTo>
                  <a:pt x="4255294" y="240506"/>
                  <a:pt x="4253389" y="248126"/>
                  <a:pt x="4249579" y="262414"/>
                </a:cubicBezTo>
                <a:cubicBezTo>
                  <a:pt x="4249579" y="263366"/>
                  <a:pt x="4249579" y="264319"/>
                  <a:pt x="4248626" y="264319"/>
                </a:cubicBezTo>
                <a:cubicBezTo>
                  <a:pt x="4247674" y="263366"/>
                  <a:pt x="4247674" y="262414"/>
                  <a:pt x="4246722" y="261461"/>
                </a:cubicBezTo>
                <a:cubicBezTo>
                  <a:pt x="4245769" y="260509"/>
                  <a:pt x="4244816" y="259556"/>
                  <a:pt x="4244816" y="257651"/>
                </a:cubicBezTo>
                <a:cubicBezTo>
                  <a:pt x="4244816" y="253841"/>
                  <a:pt x="4244816" y="251936"/>
                  <a:pt x="4244816" y="251936"/>
                </a:cubicBezTo>
                <a:cubicBezTo>
                  <a:pt x="4244816" y="251936"/>
                  <a:pt x="4244816" y="253841"/>
                  <a:pt x="4243864" y="256699"/>
                </a:cubicBezTo>
                <a:cubicBezTo>
                  <a:pt x="4242912" y="254794"/>
                  <a:pt x="4241959" y="252889"/>
                  <a:pt x="4240054" y="251936"/>
                </a:cubicBezTo>
                <a:cubicBezTo>
                  <a:pt x="4236244" y="246221"/>
                  <a:pt x="4232434" y="240506"/>
                  <a:pt x="4229576" y="235744"/>
                </a:cubicBezTo>
                <a:cubicBezTo>
                  <a:pt x="4223862" y="227171"/>
                  <a:pt x="4220051" y="222409"/>
                  <a:pt x="4220051" y="222409"/>
                </a:cubicBezTo>
                <a:cubicBezTo>
                  <a:pt x="4220051" y="222409"/>
                  <a:pt x="4221956" y="228124"/>
                  <a:pt x="4226719" y="237649"/>
                </a:cubicBezTo>
                <a:cubicBezTo>
                  <a:pt x="4228624" y="242411"/>
                  <a:pt x="4231481" y="248126"/>
                  <a:pt x="4234339" y="254794"/>
                </a:cubicBezTo>
                <a:cubicBezTo>
                  <a:pt x="4235291" y="255746"/>
                  <a:pt x="4235291" y="257651"/>
                  <a:pt x="4236244" y="258604"/>
                </a:cubicBezTo>
                <a:cubicBezTo>
                  <a:pt x="4234339" y="256699"/>
                  <a:pt x="4233387" y="253841"/>
                  <a:pt x="4231481" y="251936"/>
                </a:cubicBezTo>
                <a:cubicBezTo>
                  <a:pt x="4227672" y="246221"/>
                  <a:pt x="4223862" y="242411"/>
                  <a:pt x="4220051" y="237649"/>
                </a:cubicBezTo>
                <a:cubicBezTo>
                  <a:pt x="4213384" y="229076"/>
                  <a:pt x="4206716" y="223361"/>
                  <a:pt x="4202906" y="219551"/>
                </a:cubicBezTo>
                <a:cubicBezTo>
                  <a:pt x="4199097" y="215741"/>
                  <a:pt x="4196239" y="213836"/>
                  <a:pt x="4196239" y="213836"/>
                </a:cubicBezTo>
                <a:cubicBezTo>
                  <a:pt x="4196239" y="213836"/>
                  <a:pt x="4198144" y="216694"/>
                  <a:pt x="4201954" y="220504"/>
                </a:cubicBezTo>
                <a:cubicBezTo>
                  <a:pt x="4205764" y="225266"/>
                  <a:pt x="4211479" y="230981"/>
                  <a:pt x="4216241" y="240506"/>
                </a:cubicBezTo>
                <a:cubicBezTo>
                  <a:pt x="4219099" y="245269"/>
                  <a:pt x="4222909" y="250031"/>
                  <a:pt x="4225766" y="255746"/>
                </a:cubicBezTo>
                <a:cubicBezTo>
                  <a:pt x="4228624" y="261461"/>
                  <a:pt x="4232434" y="267176"/>
                  <a:pt x="4235291" y="273844"/>
                </a:cubicBezTo>
                <a:cubicBezTo>
                  <a:pt x="4235291" y="273844"/>
                  <a:pt x="4235291" y="273844"/>
                  <a:pt x="4235291" y="274796"/>
                </a:cubicBezTo>
                <a:cubicBezTo>
                  <a:pt x="4235291" y="276701"/>
                  <a:pt x="4235291" y="279559"/>
                  <a:pt x="4235291" y="282416"/>
                </a:cubicBezTo>
                <a:cubicBezTo>
                  <a:pt x="4235291" y="282416"/>
                  <a:pt x="4234339" y="281464"/>
                  <a:pt x="4234339" y="281464"/>
                </a:cubicBezTo>
                <a:cubicBezTo>
                  <a:pt x="4231481" y="277654"/>
                  <a:pt x="4229576" y="276701"/>
                  <a:pt x="4229576" y="276701"/>
                </a:cubicBezTo>
                <a:cubicBezTo>
                  <a:pt x="4229576" y="276701"/>
                  <a:pt x="4231481" y="278606"/>
                  <a:pt x="4233387" y="282416"/>
                </a:cubicBezTo>
                <a:cubicBezTo>
                  <a:pt x="4233387" y="283369"/>
                  <a:pt x="4234339" y="283369"/>
                  <a:pt x="4235291" y="284321"/>
                </a:cubicBezTo>
                <a:cubicBezTo>
                  <a:pt x="4235291" y="284321"/>
                  <a:pt x="4235291" y="284321"/>
                  <a:pt x="4235291" y="285274"/>
                </a:cubicBezTo>
                <a:cubicBezTo>
                  <a:pt x="4233387" y="292894"/>
                  <a:pt x="4231481" y="301466"/>
                  <a:pt x="4229576" y="310039"/>
                </a:cubicBezTo>
                <a:cubicBezTo>
                  <a:pt x="4225766" y="301466"/>
                  <a:pt x="4222909" y="295751"/>
                  <a:pt x="4222909" y="295751"/>
                </a:cubicBezTo>
                <a:cubicBezTo>
                  <a:pt x="4222909" y="295751"/>
                  <a:pt x="4224814" y="303371"/>
                  <a:pt x="4228624" y="316706"/>
                </a:cubicBezTo>
                <a:cubicBezTo>
                  <a:pt x="4227672" y="319564"/>
                  <a:pt x="4227672" y="323374"/>
                  <a:pt x="4226719" y="327184"/>
                </a:cubicBezTo>
                <a:cubicBezTo>
                  <a:pt x="4225766" y="331946"/>
                  <a:pt x="4224814" y="336709"/>
                  <a:pt x="4223862" y="341471"/>
                </a:cubicBezTo>
                <a:cubicBezTo>
                  <a:pt x="4223862" y="338614"/>
                  <a:pt x="4222909" y="336709"/>
                  <a:pt x="4222909" y="334804"/>
                </a:cubicBezTo>
                <a:cubicBezTo>
                  <a:pt x="4221004" y="320516"/>
                  <a:pt x="4219099" y="311944"/>
                  <a:pt x="4219099" y="311944"/>
                </a:cubicBezTo>
                <a:cubicBezTo>
                  <a:pt x="4219099" y="311944"/>
                  <a:pt x="4219099" y="319564"/>
                  <a:pt x="4219099" y="331946"/>
                </a:cubicBezTo>
                <a:cubicBezTo>
                  <a:pt x="4218147" y="329089"/>
                  <a:pt x="4218147" y="326231"/>
                  <a:pt x="4217194" y="322421"/>
                </a:cubicBezTo>
                <a:cubicBezTo>
                  <a:pt x="4206716" y="272891"/>
                  <a:pt x="4198144" y="240506"/>
                  <a:pt x="4198144" y="240506"/>
                </a:cubicBezTo>
                <a:cubicBezTo>
                  <a:pt x="4198144" y="240506"/>
                  <a:pt x="4200049" y="273844"/>
                  <a:pt x="4205764" y="323374"/>
                </a:cubicBezTo>
                <a:cubicBezTo>
                  <a:pt x="4206716" y="335756"/>
                  <a:pt x="4208622" y="350044"/>
                  <a:pt x="4210526" y="364331"/>
                </a:cubicBezTo>
                <a:cubicBezTo>
                  <a:pt x="4210526" y="364331"/>
                  <a:pt x="4210526" y="363379"/>
                  <a:pt x="4210526" y="363379"/>
                </a:cubicBezTo>
                <a:cubicBezTo>
                  <a:pt x="4209574" y="357664"/>
                  <a:pt x="4207669" y="353854"/>
                  <a:pt x="4206716" y="350044"/>
                </a:cubicBezTo>
                <a:cubicBezTo>
                  <a:pt x="4204812" y="342424"/>
                  <a:pt x="4202906" y="338614"/>
                  <a:pt x="4202906" y="338614"/>
                </a:cubicBezTo>
                <a:cubicBezTo>
                  <a:pt x="4202906" y="338614"/>
                  <a:pt x="4202906" y="343376"/>
                  <a:pt x="4202906" y="350996"/>
                </a:cubicBezTo>
                <a:cubicBezTo>
                  <a:pt x="4202906" y="354806"/>
                  <a:pt x="4202906" y="359569"/>
                  <a:pt x="4202906" y="365284"/>
                </a:cubicBezTo>
                <a:cubicBezTo>
                  <a:pt x="4202906" y="368141"/>
                  <a:pt x="4202906" y="370999"/>
                  <a:pt x="4202906" y="373856"/>
                </a:cubicBezTo>
                <a:cubicBezTo>
                  <a:pt x="4202906" y="375761"/>
                  <a:pt x="4202906" y="377666"/>
                  <a:pt x="4202906" y="380524"/>
                </a:cubicBezTo>
                <a:cubicBezTo>
                  <a:pt x="4202906" y="379571"/>
                  <a:pt x="4202906" y="379571"/>
                  <a:pt x="4201954" y="378619"/>
                </a:cubicBezTo>
                <a:cubicBezTo>
                  <a:pt x="4201954" y="372904"/>
                  <a:pt x="4201001" y="367189"/>
                  <a:pt x="4201001" y="361474"/>
                </a:cubicBezTo>
                <a:cubicBezTo>
                  <a:pt x="4199097" y="318611"/>
                  <a:pt x="4196239" y="290989"/>
                  <a:pt x="4196239" y="290989"/>
                </a:cubicBezTo>
                <a:cubicBezTo>
                  <a:pt x="4196239" y="290989"/>
                  <a:pt x="4193381" y="310991"/>
                  <a:pt x="4191476" y="343376"/>
                </a:cubicBezTo>
                <a:cubicBezTo>
                  <a:pt x="4190524" y="340519"/>
                  <a:pt x="4189571" y="338614"/>
                  <a:pt x="4188619" y="335756"/>
                </a:cubicBezTo>
                <a:cubicBezTo>
                  <a:pt x="4185761" y="329089"/>
                  <a:pt x="4183856" y="323374"/>
                  <a:pt x="4181951" y="319564"/>
                </a:cubicBezTo>
                <a:cubicBezTo>
                  <a:pt x="4181951" y="318611"/>
                  <a:pt x="4180999" y="317659"/>
                  <a:pt x="4180999" y="316706"/>
                </a:cubicBezTo>
                <a:cubicBezTo>
                  <a:pt x="4180999" y="291941"/>
                  <a:pt x="4180999" y="271939"/>
                  <a:pt x="4180999" y="256699"/>
                </a:cubicBezTo>
                <a:cubicBezTo>
                  <a:pt x="4180999" y="239554"/>
                  <a:pt x="4180999" y="230029"/>
                  <a:pt x="4180999" y="230029"/>
                </a:cubicBezTo>
                <a:cubicBezTo>
                  <a:pt x="4180999" y="230029"/>
                  <a:pt x="4180046" y="239554"/>
                  <a:pt x="4177189" y="256699"/>
                </a:cubicBezTo>
                <a:cubicBezTo>
                  <a:pt x="4177189" y="260509"/>
                  <a:pt x="4176236" y="265271"/>
                  <a:pt x="4175284" y="270034"/>
                </a:cubicBezTo>
                <a:cubicBezTo>
                  <a:pt x="4175284" y="263366"/>
                  <a:pt x="4174331" y="257651"/>
                  <a:pt x="4174331" y="251936"/>
                </a:cubicBezTo>
                <a:cubicBezTo>
                  <a:pt x="4172426" y="207169"/>
                  <a:pt x="4168616" y="176689"/>
                  <a:pt x="4168616" y="176689"/>
                </a:cubicBezTo>
                <a:cubicBezTo>
                  <a:pt x="4168616" y="176689"/>
                  <a:pt x="4164806" y="207169"/>
                  <a:pt x="4162901" y="251936"/>
                </a:cubicBezTo>
                <a:cubicBezTo>
                  <a:pt x="4161949" y="263366"/>
                  <a:pt x="4161949" y="274796"/>
                  <a:pt x="4160996" y="287179"/>
                </a:cubicBezTo>
                <a:cubicBezTo>
                  <a:pt x="4158139" y="292894"/>
                  <a:pt x="4156234" y="298609"/>
                  <a:pt x="4154329" y="303371"/>
                </a:cubicBezTo>
                <a:cubicBezTo>
                  <a:pt x="4151471" y="295751"/>
                  <a:pt x="4149566" y="288131"/>
                  <a:pt x="4146709" y="280511"/>
                </a:cubicBezTo>
                <a:cubicBezTo>
                  <a:pt x="4144804" y="267176"/>
                  <a:pt x="4141946" y="255746"/>
                  <a:pt x="4140041" y="246221"/>
                </a:cubicBezTo>
                <a:cubicBezTo>
                  <a:pt x="4137184" y="231934"/>
                  <a:pt x="4133374" y="224314"/>
                  <a:pt x="4133374" y="224314"/>
                </a:cubicBezTo>
                <a:cubicBezTo>
                  <a:pt x="4133374" y="224314"/>
                  <a:pt x="4134326" y="226219"/>
                  <a:pt x="4134326" y="230029"/>
                </a:cubicBezTo>
                <a:cubicBezTo>
                  <a:pt x="4135279" y="233839"/>
                  <a:pt x="4135279" y="239554"/>
                  <a:pt x="4136231" y="247174"/>
                </a:cubicBezTo>
                <a:cubicBezTo>
                  <a:pt x="4136231" y="248126"/>
                  <a:pt x="4136231" y="249079"/>
                  <a:pt x="4136231" y="250031"/>
                </a:cubicBezTo>
                <a:cubicBezTo>
                  <a:pt x="4130516" y="230981"/>
                  <a:pt x="4123849" y="213836"/>
                  <a:pt x="4118134" y="197644"/>
                </a:cubicBezTo>
                <a:cubicBezTo>
                  <a:pt x="4108609" y="166211"/>
                  <a:pt x="4100036" y="139541"/>
                  <a:pt x="4093369" y="121444"/>
                </a:cubicBezTo>
                <a:cubicBezTo>
                  <a:pt x="4087654" y="103346"/>
                  <a:pt x="4083844" y="92869"/>
                  <a:pt x="4083844" y="92869"/>
                </a:cubicBezTo>
                <a:cubicBezTo>
                  <a:pt x="4083844" y="92869"/>
                  <a:pt x="4085749" y="103346"/>
                  <a:pt x="4089559" y="122396"/>
                </a:cubicBezTo>
                <a:cubicBezTo>
                  <a:pt x="4093369" y="141446"/>
                  <a:pt x="4099084" y="168116"/>
                  <a:pt x="4106704" y="200501"/>
                </a:cubicBezTo>
                <a:cubicBezTo>
                  <a:pt x="4110514" y="215741"/>
                  <a:pt x="4115276" y="231934"/>
                  <a:pt x="4119086" y="248126"/>
                </a:cubicBezTo>
                <a:cubicBezTo>
                  <a:pt x="4118134" y="251936"/>
                  <a:pt x="4118134" y="256699"/>
                  <a:pt x="4117181" y="262414"/>
                </a:cubicBezTo>
                <a:cubicBezTo>
                  <a:pt x="4116229" y="270034"/>
                  <a:pt x="4115276" y="279559"/>
                  <a:pt x="4114324" y="290036"/>
                </a:cubicBezTo>
                <a:cubicBezTo>
                  <a:pt x="4113371" y="288131"/>
                  <a:pt x="4111466" y="286226"/>
                  <a:pt x="4110514" y="284321"/>
                </a:cubicBezTo>
                <a:cubicBezTo>
                  <a:pt x="4113371" y="274796"/>
                  <a:pt x="4114324" y="269081"/>
                  <a:pt x="4114324" y="269081"/>
                </a:cubicBezTo>
                <a:cubicBezTo>
                  <a:pt x="4114324" y="269081"/>
                  <a:pt x="4112419" y="273844"/>
                  <a:pt x="4108609" y="282416"/>
                </a:cubicBezTo>
                <a:cubicBezTo>
                  <a:pt x="4106704" y="279559"/>
                  <a:pt x="4104799" y="276701"/>
                  <a:pt x="4102894" y="273844"/>
                </a:cubicBezTo>
                <a:cubicBezTo>
                  <a:pt x="4100989" y="270034"/>
                  <a:pt x="4098131" y="266224"/>
                  <a:pt x="4096226" y="263366"/>
                </a:cubicBezTo>
                <a:cubicBezTo>
                  <a:pt x="4097179" y="262414"/>
                  <a:pt x="4097179" y="262414"/>
                  <a:pt x="4097179" y="262414"/>
                </a:cubicBezTo>
                <a:cubicBezTo>
                  <a:pt x="4097179" y="262414"/>
                  <a:pt x="4097179" y="262414"/>
                  <a:pt x="4096226" y="263366"/>
                </a:cubicBezTo>
                <a:cubicBezTo>
                  <a:pt x="4094321" y="259556"/>
                  <a:pt x="4092416" y="256699"/>
                  <a:pt x="4090511" y="253841"/>
                </a:cubicBezTo>
                <a:cubicBezTo>
                  <a:pt x="4090511" y="253841"/>
                  <a:pt x="4090511" y="252889"/>
                  <a:pt x="4090511" y="252889"/>
                </a:cubicBezTo>
                <a:cubicBezTo>
                  <a:pt x="4090511" y="248126"/>
                  <a:pt x="4090511" y="243364"/>
                  <a:pt x="4090511" y="238601"/>
                </a:cubicBezTo>
                <a:cubicBezTo>
                  <a:pt x="4090511" y="230029"/>
                  <a:pt x="4090511" y="222409"/>
                  <a:pt x="4090511" y="215741"/>
                </a:cubicBezTo>
                <a:cubicBezTo>
                  <a:pt x="4090511" y="203359"/>
                  <a:pt x="4089559" y="195739"/>
                  <a:pt x="4089559" y="195739"/>
                </a:cubicBezTo>
                <a:cubicBezTo>
                  <a:pt x="4089559" y="195739"/>
                  <a:pt x="4088606" y="202406"/>
                  <a:pt x="4086701" y="214789"/>
                </a:cubicBezTo>
                <a:cubicBezTo>
                  <a:pt x="4085749" y="221456"/>
                  <a:pt x="4084796" y="228124"/>
                  <a:pt x="4083844" y="236696"/>
                </a:cubicBezTo>
                <a:cubicBezTo>
                  <a:pt x="4083844" y="237649"/>
                  <a:pt x="4083844" y="238601"/>
                  <a:pt x="4083844" y="239554"/>
                </a:cubicBezTo>
                <a:cubicBezTo>
                  <a:pt x="4082891" y="238601"/>
                  <a:pt x="4082891" y="237649"/>
                  <a:pt x="4081939" y="236696"/>
                </a:cubicBezTo>
                <a:cubicBezTo>
                  <a:pt x="4081939" y="235744"/>
                  <a:pt x="4081939" y="235744"/>
                  <a:pt x="4081939" y="234791"/>
                </a:cubicBezTo>
                <a:cubicBezTo>
                  <a:pt x="4081939" y="225266"/>
                  <a:pt x="4081939" y="216694"/>
                  <a:pt x="4081939" y="210026"/>
                </a:cubicBezTo>
                <a:cubicBezTo>
                  <a:pt x="4081939" y="195739"/>
                  <a:pt x="4081939" y="188119"/>
                  <a:pt x="4081939" y="188119"/>
                </a:cubicBezTo>
                <a:cubicBezTo>
                  <a:pt x="4081939" y="188119"/>
                  <a:pt x="4080034" y="195739"/>
                  <a:pt x="4078129" y="210026"/>
                </a:cubicBezTo>
                <a:cubicBezTo>
                  <a:pt x="4077176" y="214789"/>
                  <a:pt x="4076224" y="220504"/>
                  <a:pt x="4075271" y="227171"/>
                </a:cubicBezTo>
                <a:cubicBezTo>
                  <a:pt x="4065746" y="210979"/>
                  <a:pt x="4059079" y="202406"/>
                  <a:pt x="4059079" y="202406"/>
                </a:cubicBezTo>
                <a:cubicBezTo>
                  <a:pt x="4059079" y="202406"/>
                  <a:pt x="4063841" y="214789"/>
                  <a:pt x="4073366" y="236696"/>
                </a:cubicBezTo>
                <a:cubicBezTo>
                  <a:pt x="4072414" y="241459"/>
                  <a:pt x="4071461" y="246221"/>
                  <a:pt x="4071461" y="250984"/>
                </a:cubicBezTo>
                <a:cubicBezTo>
                  <a:pt x="4070509" y="256699"/>
                  <a:pt x="4069556" y="261461"/>
                  <a:pt x="4067651" y="268129"/>
                </a:cubicBezTo>
                <a:cubicBezTo>
                  <a:pt x="4066699" y="271939"/>
                  <a:pt x="4065746" y="275749"/>
                  <a:pt x="4064794" y="279559"/>
                </a:cubicBezTo>
                <a:cubicBezTo>
                  <a:pt x="4063841" y="270986"/>
                  <a:pt x="4062889" y="262414"/>
                  <a:pt x="4061936" y="253841"/>
                </a:cubicBezTo>
                <a:cubicBezTo>
                  <a:pt x="4059079" y="237649"/>
                  <a:pt x="4057174" y="221456"/>
                  <a:pt x="4054316" y="207169"/>
                </a:cubicBezTo>
                <a:cubicBezTo>
                  <a:pt x="4053364" y="199549"/>
                  <a:pt x="4052411" y="192881"/>
                  <a:pt x="4050506" y="186214"/>
                </a:cubicBezTo>
                <a:cubicBezTo>
                  <a:pt x="4049554" y="179546"/>
                  <a:pt x="4047649" y="173831"/>
                  <a:pt x="4046696" y="168116"/>
                </a:cubicBezTo>
                <a:cubicBezTo>
                  <a:pt x="4043839" y="156686"/>
                  <a:pt x="4041934" y="146209"/>
                  <a:pt x="4040029" y="137636"/>
                </a:cubicBezTo>
                <a:cubicBezTo>
                  <a:pt x="4036219" y="121444"/>
                  <a:pt x="4034314" y="111919"/>
                  <a:pt x="4034314" y="111919"/>
                </a:cubicBezTo>
                <a:cubicBezTo>
                  <a:pt x="4034314" y="111919"/>
                  <a:pt x="4035266" y="121444"/>
                  <a:pt x="4036219" y="138589"/>
                </a:cubicBezTo>
                <a:cubicBezTo>
                  <a:pt x="4037171" y="147161"/>
                  <a:pt x="4038124" y="157639"/>
                  <a:pt x="4039076" y="169069"/>
                </a:cubicBezTo>
                <a:cubicBezTo>
                  <a:pt x="4040029" y="180499"/>
                  <a:pt x="4040981" y="193834"/>
                  <a:pt x="4042886" y="208121"/>
                </a:cubicBezTo>
                <a:cubicBezTo>
                  <a:pt x="4043839" y="217646"/>
                  <a:pt x="4044791" y="228124"/>
                  <a:pt x="4044791" y="238601"/>
                </a:cubicBezTo>
                <a:cubicBezTo>
                  <a:pt x="4037171" y="196691"/>
                  <a:pt x="4031456" y="170021"/>
                  <a:pt x="4031456" y="170021"/>
                </a:cubicBezTo>
                <a:cubicBezTo>
                  <a:pt x="4031456" y="170021"/>
                  <a:pt x="4032409" y="203359"/>
                  <a:pt x="4036219" y="252889"/>
                </a:cubicBezTo>
                <a:cubicBezTo>
                  <a:pt x="4036219" y="256699"/>
                  <a:pt x="4037171" y="260509"/>
                  <a:pt x="4037171" y="264319"/>
                </a:cubicBezTo>
                <a:cubicBezTo>
                  <a:pt x="4036219" y="266224"/>
                  <a:pt x="4036219" y="269081"/>
                  <a:pt x="4035266" y="271939"/>
                </a:cubicBezTo>
                <a:cubicBezTo>
                  <a:pt x="4033361" y="270034"/>
                  <a:pt x="4031456" y="268129"/>
                  <a:pt x="4030504" y="266224"/>
                </a:cubicBezTo>
                <a:cubicBezTo>
                  <a:pt x="4027646" y="263366"/>
                  <a:pt x="4025741" y="260509"/>
                  <a:pt x="4023836" y="258604"/>
                </a:cubicBezTo>
                <a:cubicBezTo>
                  <a:pt x="4018121" y="247174"/>
                  <a:pt x="4013359" y="237649"/>
                  <a:pt x="4009549" y="229076"/>
                </a:cubicBezTo>
                <a:cubicBezTo>
                  <a:pt x="4000976" y="212884"/>
                  <a:pt x="3996214" y="203359"/>
                  <a:pt x="3996214" y="203359"/>
                </a:cubicBezTo>
                <a:cubicBezTo>
                  <a:pt x="3996214" y="203359"/>
                  <a:pt x="4000024" y="212884"/>
                  <a:pt x="4005739" y="230981"/>
                </a:cubicBezTo>
                <a:cubicBezTo>
                  <a:pt x="4008596" y="237649"/>
                  <a:pt x="4011454" y="246221"/>
                  <a:pt x="4014311" y="255746"/>
                </a:cubicBezTo>
                <a:cubicBezTo>
                  <a:pt x="4010501" y="248126"/>
                  <a:pt x="4007644" y="243364"/>
                  <a:pt x="4007644" y="243364"/>
                </a:cubicBezTo>
                <a:cubicBezTo>
                  <a:pt x="4007644" y="243364"/>
                  <a:pt x="4010501" y="251936"/>
                  <a:pt x="4015264" y="267176"/>
                </a:cubicBezTo>
                <a:cubicBezTo>
                  <a:pt x="4018121" y="274796"/>
                  <a:pt x="4020979" y="284321"/>
                  <a:pt x="4024789" y="294799"/>
                </a:cubicBezTo>
                <a:cubicBezTo>
                  <a:pt x="4025741" y="296704"/>
                  <a:pt x="4026694" y="299561"/>
                  <a:pt x="4026694" y="301466"/>
                </a:cubicBezTo>
                <a:cubicBezTo>
                  <a:pt x="4023836" y="310039"/>
                  <a:pt x="4020026" y="319564"/>
                  <a:pt x="4017169" y="329089"/>
                </a:cubicBezTo>
                <a:cubicBezTo>
                  <a:pt x="4017169" y="329089"/>
                  <a:pt x="4016216" y="328136"/>
                  <a:pt x="4016216" y="328136"/>
                </a:cubicBezTo>
                <a:cubicBezTo>
                  <a:pt x="4011454" y="325279"/>
                  <a:pt x="4008596" y="322421"/>
                  <a:pt x="4005739" y="320516"/>
                </a:cubicBezTo>
                <a:cubicBezTo>
                  <a:pt x="4005739" y="319564"/>
                  <a:pt x="4005739" y="318611"/>
                  <a:pt x="4005739" y="318611"/>
                </a:cubicBezTo>
                <a:cubicBezTo>
                  <a:pt x="4005739" y="315754"/>
                  <a:pt x="4004786" y="313849"/>
                  <a:pt x="4004786" y="310991"/>
                </a:cubicBezTo>
                <a:cubicBezTo>
                  <a:pt x="4004786" y="285274"/>
                  <a:pt x="4002881" y="269081"/>
                  <a:pt x="4002881" y="269081"/>
                </a:cubicBezTo>
                <a:cubicBezTo>
                  <a:pt x="4002881" y="269081"/>
                  <a:pt x="4001929" y="274796"/>
                  <a:pt x="4000024" y="284321"/>
                </a:cubicBezTo>
                <a:cubicBezTo>
                  <a:pt x="3996214" y="261461"/>
                  <a:pt x="3993356" y="248126"/>
                  <a:pt x="3993356" y="248126"/>
                </a:cubicBezTo>
                <a:cubicBezTo>
                  <a:pt x="3993356" y="248126"/>
                  <a:pt x="3993356" y="262414"/>
                  <a:pt x="3993356" y="286226"/>
                </a:cubicBezTo>
                <a:cubicBezTo>
                  <a:pt x="3993356" y="286226"/>
                  <a:pt x="3992404" y="286226"/>
                  <a:pt x="3992404" y="286226"/>
                </a:cubicBezTo>
                <a:cubicBezTo>
                  <a:pt x="3991451" y="286226"/>
                  <a:pt x="3990499" y="287179"/>
                  <a:pt x="3990499" y="287179"/>
                </a:cubicBezTo>
                <a:cubicBezTo>
                  <a:pt x="3988594" y="289084"/>
                  <a:pt x="3986689" y="290989"/>
                  <a:pt x="3985736" y="292894"/>
                </a:cubicBezTo>
                <a:lnTo>
                  <a:pt x="3985736" y="292894"/>
                </a:lnTo>
                <a:lnTo>
                  <a:pt x="3985736" y="293846"/>
                </a:lnTo>
                <a:cubicBezTo>
                  <a:pt x="3984784" y="300514"/>
                  <a:pt x="3983831" y="307181"/>
                  <a:pt x="3983831" y="313849"/>
                </a:cubicBezTo>
                <a:cubicBezTo>
                  <a:pt x="3981926" y="310039"/>
                  <a:pt x="3980021" y="307181"/>
                  <a:pt x="3978116" y="303371"/>
                </a:cubicBezTo>
                <a:cubicBezTo>
                  <a:pt x="3983831" y="284321"/>
                  <a:pt x="3987641" y="272891"/>
                  <a:pt x="3987641" y="272891"/>
                </a:cubicBezTo>
                <a:cubicBezTo>
                  <a:pt x="3987641" y="272891"/>
                  <a:pt x="3982879" y="282416"/>
                  <a:pt x="3976211" y="298609"/>
                </a:cubicBezTo>
                <a:cubicBezTo>
                  <a:pt x="3975259" y="296704"/>
                  <a:pt x="3974306" y="295751"/>
                  <a:pt x="3973354" y="293846"/>
                </a:cubicBezTo>
                <a:cubicBezTo>
                  <a:pt x="3973354" y="291941"/>
                  <a:pt x="3973354" y="290036"/>
                  <a:pt x="3973354" y="288131"/>
                </a:cubicBezTo>
                <a:cubicBezTo>
                  <a:pt x="3973354" y="288131"/>
                  <a:pt x="3973354" y="288131"/>
                  <a:pt x="3973354" y="287179"/>
                </a:cubicBezTo>
                <a:cubicBezTo>
                  <a:pt x="3975259" y="283369"/>
                  <a:pt x="3976211" y="280511"/>
                  <a:pt x="3977164" y="278606"/>
                </a:cubicBezTo>
                <a:cubicBezTo>
                  <a:pt x="3979069" y="273844"/>
                  <a:pt x="3980974" y="270986"/>
                  <a:pt x="3980974" y="270986"/>
                </a:cubicBezTo>
                <a:cubicBezTo>
                  <a:pt x="3980974" y="270986"/>
                  <a:pt x="3979069" y="272891"/>
                  <a:pt x="3976211" y="277654"/>
                </a:cubicBezTo>
                <a:cubicBezTo>
                  <a:pt x="3975259" y="278606"/>
                  <a:pt x="3974306" y="280511"/>
                  <a:pt x="3973354" y="282416"/>
                </a:cubicBezTo>
                <a:cubicBezTo>
                  <a:pt x="3973354" y="271939"/>
                  <a:pt x="3974306" y="262414"/>
                  <a:pt x="3974306" y="254794"/>
                </a:cubicBezTo>
                <a:cubicBezTo>
                  <a:pt x="3975259" y="238601"/>
                  <a:pt x="3975259" y="230029"/>
                  <a:pt x="3975259" y="230029"/>
                </a:cubicBezTo>
                <a:cubicBezTo>
                  <a:pt x="3975259" y="230029"/>
                  <a:pt x="3973354" y="238601"/>
                  <a:pt x="3970496" y="254794"/>
                </a:cubicBezTo>
                <a:cubicBezTo>
                  <a:pt x="3969544" y="262414"/>
                  <a:pt x="3967639" y="271939"/>
                  <a:pt x="3965734" y="281464"/>
                </a:cubicBezTo>
                <a:cubicBezTo>
                  <a:pt x="3964781" y="278606"/>
                  <a:pt x="3962876" y="276701"/>
                  <a:pt x="3961924" y="274796"/>
                </a:cubicBezTo>
                <a:cubicBezTo>
                  <a:pt x="3961924" y="272891"/>
                  <a:pt x="3962876" y="270986"/>
                  <a:pt x="3962876" y="269081"/>
                </a:cubicBezTo>
                <a:cubicBezTo>
                  <a:pt x="3965734" y="253841"/>
                  <a:pt x="3966686" y="245269"/>
                  <a:pt x="3966686" y="245269"/>
                </a:cubicBezTo>
                <a:cubicBezTo>
                  <a:pt x="3966686" y="245269"/>
                  <a:pt x="3963829" y="253841"/>
                  <a:pt x="3959066" y="268129"/>
                </a:cubicBezTo>
                <a:cubicBezTo>
                  <a:pt x="3959066" y="268129"/>
                  <a:pt x="3959066" y="269081"/>
                  <a:pt x="3959066" y="269081"/>
                </a:cubicBezTo>
                <a:cubicBezTo>
                  <a:pt x="3959066" y="268129"/>
                  <a:pt x="3958114" y="267176"/>
                  <a:pt x="3958114" y="267176"/>
                </a:cubicBezTo>
                <a:cubicBezTo>
                  <a:pt x="3958114" y="267176"/>
                  <a:pt x="3958114" y="268129"/>
                  <a:pt x="3958114" y="269081"/>
                </a:cubicBezTo>
                <a:cubicBezTo>
                  <a:pt x="3957161" y="267176"/>
                  <a:pt x="3956209" y="266224"/>
                  <a:pt x="3955256" y="264319"/>
                </a:cubicBezTo>
                <a:cubicBezTo>
                  <a:pt x="3955256" y="258604"/>
                  <a:pt x="3955256" y="252889"/>
                  <a:pt x="3954304" y="247174"/>
                </a:cubicBezTo>
                <a:cubicBezTo>
                  <a:pt x="3954304" y="235744"/>
                  <a:pt x="3952399" y="224314"/>
                  <a:pt x="3951446" y="214789"/>
                </a:cubicBezTo>
                <a:cubicBezTo>
                  <a:pt x="3950494" y="205264"/>
                  <a:pt x="3949541" y="196691"/>
                  <a:pt x="3947636" y="190024"/>
                </a:cubicBezTo>
                <a:cubicBezTo>
                  <a:pt x="3944779" y="176689"/>
                  <a:pt x="3943826" y="169069"/>
                  <a:pt x="3943826" y="169069"/>
                </a:cubicBezTo>
                <a:cubicBezTo>
                  <a:pt x="3943826" y="169069"/>
                  <a:pt x="3943826" y="176689"/>
                  <a:pt x="3943826" y="190024"/>
                </a:cubicBezTo>
                <a:cubicBezTo>
                  <a:pt x="3943826" y="196691"/>
                  <a:pt x="3943826" y="205264"/>
                  <a:pt x="3943826" y="214789"/>
                </a:cubicBezTo>
                <a:cubicBezTo>
                  <a:pt x="3943826" y="218599"/>
                  <a:pt x="3943826" y="222409"/>
                  <a:pt x="3943826" y="225266"/>
                </a:cubicBezTo>
                <a:cubicBezTo>
                  <a:pt x="3942874" y="221456"/>
                  <a:pt x="3941921" y="218599"/>
                  <a:pt x="3940969" y="215741"/>
                </a:cubicBezTo>
                <a:cubicBezTo>
                  <a:pt x="3940016" y="212884"/>
                  <a:pt x="3939064" y="210026"/>
                  <a:pt x="3939064" y="207169"/>
                </a:cubicBezTo>
                <a:cubicBezTo>
                  <a:pt x="3940016" y="206216"/>
                  <a:pt x="3940016" y="205264"/>
                  <a:pt x="3940016" y="205264"/>
                </a:cubicBezTo>
                <a:cubicBezTo>
                  <a:pt x="3940016" y="205264"/>
                  <a:pt x="3940016" y="206216"/>
                  <a:pt x="3939064" y="206216"/>
                </a:cubicBezTo>
                <a:cubicBezTo>
                  <a:pt x="3937159" y="201454"/>
                  <a:pt x="3936206" y="197644"/>
                  <a:pt x="3936206" y="197644"/>
                </a:cubicBezTo>
                <a:cubicBezTo>
                  <a:pt x="3936206" y="197644"/>
                  <a:pt x="3936206" y="201454"/>
                  <a:pt x="3937159" y="208121"/>
                </a:cubicBezTo>
                <a:cubicBezTo>
                  <a:pt x="3935254" y="210026"/>
                  <a:pt x="3932396" y="212884"/>
                  <a:pt x="3929539" y="216694"/>
                </a:cubicBezTo>
                <a:cubicBezTo>
                  <a:pt x="3928586" y="210026"/>
                  <a:pt x="3926681" y="204311"/>
                  <a:pt x="3925729" y="197644"/>
                </a:cubicBezTo>
                <a:cubicBezTo>
                  <a:pt x="3922871" y="183356"/>
                  <a:pt x="3919061" y="170021"/>
                  <a:pt x="3916204" y="158591"/>
                </a:cubicBezTo>
                <a:cubicBezTo>
                  <a:pt x="3915251" y="153829"/>
                  <a:pt x="3913346" y="148114"/>
                  <a:pt x="3912394" y="144304"/>
                </a:cubicBezTo>
                <a:cubicBezTo>
                  <a:pt x="3913346" y="142399"/>
                  <a:pt x="3914299" y="141446"/>
                  <a:pt x="3915251" y="139541"/>
                </a:cubicBezTo>
                <a:cubicBezTo>
                  <a:pt x="3927634" y="121444"/>
                  <a:pt x="3935254" y="110966"/>
                  <a:pt x="3935254" y="110966"/>
                </a:cubicBezTo>
                <a:cubicBezTo>
                  <a:pt x="3935254" y="110966"/>
                  <a:pt x="3926681" y="120491"/>
                  <a:pt x="3912394" y="136684"/>
                </a:cubicBezTo>
                <a:cubicBezTo>
                  <a:pt x="3911441" y="137636"/>
                  <a:pt x="3911441" y="138589"/>
                  <a:pt x="3910489" y="138589"/>
                </a:cubicBezTo>
                <a:cubicBezTo>
                  <a:pt x="3909536" y="134779"/>
                  <a:pt x="3908584" y="131921"/>
                  <a:pt x="3906679" y="128111"/>
                </a:cubicBezTo>
                <a:cubicBezTo>
                  <a:pt x="3900964" y="111919"/>
                  <a:pt x="3898106" y="102394"/>
                  <a:pt x="3898106" y="102394"/>
                </a:cubicBezTo>
                <a:cubicBezTo>
                  <a:pt x="3898106" y="102394"/>
                  <a:pt x="3900011" y="111919"/>
                  <a:pt x="3902869" y="129064"/>
                </a:cubicBezTo>
                <a:cubicBezTo>
                  <a:pt x="3903821" y="132874"/>
                  <a:pt x="3904774" y="137636"/>
                  <a:pt x="3905726" y="143351"/>
                </a:cubicBezTo>
                <a:cubicBezTo>
                  <a:pt x="3905726" y="143351"/>
                  <a:pt x="3905726" y="143351"/>
                  <a:pt x="3905726" y="143351"/>
                </a:cubicBezTo>
                <a:cubicBezTo>
                  <a:pt x="3900011" y="150019"/>
                  <a:pt x="3894296" y="158591"/>
                  <a:pt x="3887629" y="167164"/>
                </a:cubicBezTo>
                <a:cubicBezTo>
                  <a:pt x="3880961" y="175736"/>
                  <a:pt x="3874294" y="185261"/>
                  <a:pt x="3866674" y="195739"/>
                </a:cubicBezTo>
                <a:cubicBezTo>
                  <a:pt x="3864769" y="190976"/>
                  <a:pt x="3863816" y="186214"/>
                  <a:pt x="3862864" y="182404"/>
                </a:cubicBezTo>
                <a:cubicBezTo>
                  <a:pt x="3857149" y="165259"/>
                  <a:pt x="3854291" y="155734"/>
                  <a:pt x="3854291" y="155734"/>
                </a:cubicBezTo>
                <a:cubicBezTo>
                  <a:pt x="3854291" y="155734"/>
                  <a:pt x="3856196" y="166211"/>
                  <a:pt x="3859054" y="183356"/>
                </a:cubicBezTo>
                <a:cubicBezTo>
                  <a:pt x="3860006" y="189071"/>
                  <a:pt x="3861911" y="195739"/>
                  <a:pt x="3862864" y="202406"/>
                </a:cubicBezTo>
                <a:cubicBezTo>
                  <a:pt x="3860959" y="204311"/>
                  <a:pt x="3860006" y="207169"/>
                  <a:pt x="3858101" y="209074"/>
                </a:cubicBezTo>
                <a:cubicBezTo>
                  <a:pt x="3856196" y="211931"/>
                  <a:pt x="3855244" y="213836"/>
                  <a:pt x="3853339" y="216694"/>
                </a:cubicBezTo>
                <a:cubicBezTo>
                  <a:pt x="3851434" y="208121"/>
                  <a:pt x="3850481" y="200501"/>
                  <a:pt x="3849529" y="195739"/>
                </a:cubicBezTo>
                <a:cubicBezTo>
                  <a:pt x="3850481" y="189071"/>
                  <a:pt x="3851434" y="183356"/>
                  <a:pt x="3852386" y="178594"/>
                </a:cubicBezTo>
                <a:cubicBezTo>
                  <a:pt x="3854291" y="166211"/>
                  <a:pt x="3855244" y="158591"/>
                  <a:pt x="3855244" y="158591"/>
                </a:cubicBezTo>
                <a:cubicBezTo>
                  <a:pt x="3855244" y="158591"/>
                  <a:pt x="3853339" y="165259"/>
                  <a:pt x="3848576" y="177641"/>
                </a:cubicBezTo>
                <a:cubicBezTo>
                  <a:pt x="3846671" y="184309"/>
                  <a:pt x="3844766" y="190976"/>
                  <a:pt x="3841909" y="199549"/>
                </a:cubicBezTo>
                <a:cubicBezTo>
                  <a:pt x="3840956" y="204311"/>
                  <a:pt x="3839051" y="208121"/>
                  <a:pt x="3838099" y="212884"/>
                </a:cubicBezTo>
                <a:cubicBezTo>
                  <a:pt x="3837146" y="216694"/>
                  <a:pt x="3836194" y="221456"/>
                  <a:pt x="3835241" y="225266"/>
                </a:cubicBezTo>
                <a:cubicBezTo>
                  <a:pt x="3835241" y="224314"/>
                  <a:pt x="3834289" y="223361"/>
                  <a:pt x="3834289" y="222409"/>
                </a:cubicBezTo>
                <a:cubicBezTo>
                  <a:pt x="3831431" y="217646"/>
                  <a:pt x="3828574" y="212884"/>
                  <a:pt x="3825716" y="209074"/>
                </a:cubicBezTo>
                <a:cubicBezTo>
                  <a:pt x="3815239" y="193834"/>
                  <a:pt x="3809524" y="184309"/>
                  <a:pt x="3809524" y="184309"/>
                </a:cubicBezTo>
                <a:cubicBezTo>
                  <a:pt x="3809524" y="184309"/>
                  <a:pt x="3814286" y="193834"/>
                  <a:pt x="3821906" y="210979"/>
                </a:cubicBezTo>
                <a:cubicBezTo>
                  <a:pt x="3823811" y="214789"/>
                  <a:pt x="3825716" y="219551"/>
                  <a:pt x="3828574" y="224314"/>
                </a:cubicBezTo>
                <a:cubicBezTo>
                  <a:pt x="3829526" y="227171"/>
                  <a:pt x="3831431" y="230981"/>
                  <a:pt x="3832384" y="234791"/>
                </a:cubicBezTo>
                <a:cubicBezTo>
                  <a:pt x="3831431" y="241459"/>
                  <a:pt x="3829526" y="248126"/>
                  <a:pt x="3828574" y="254794"/>
                </a:cubicBezTo>
                <a:cubicBezTo>
                  <a:pt x="3827621" y="256699"/>
                  <a:pt x="3826669" y="257651"/>
                  <a:pt x="3825716" y="259556"/>
                </a:cubicBezTo>
                <a:cubicBezTo>
                  <a:pt x="3823811" y="262414"/>
                  <a:pt x="3821906" y="266224"/>
                  <a:pt x="3820954" y="269081"/>
                </a:cubicBezTo>
                <a:cubicBezTo>
                  <a:pt x="3820954" y="268129"/>
                  <a:pt x="3820001" y="268129"/>
                  <a:pt x="3820001" y="267176"/>
                </a:cubicBezTo>
                <a:cubicBezTo>
                  <a:pt x="3810476" y="255746"/>
                  <a:pt x="3804761" y="249079"/>
                  <a:pt x="3804761" y="249079"/>
                </a:cubicBezTo>
                <a:cubicBezTo>
                  <a:pt x="3804761" y="249079"/>
                  <a:pt x="3809524" y="256699"/>
                  <a:pt x="3817144" y="270034"/>
                </a:cubicBezTo>
                <a:cubicBezTo>
                  <a:pt x="3818096" y="270986"/>
                  <a:pt x="3818096" y="271939"/>
                  <a:pt x="3819049" y="272891"/>
                </a:cubicBezTo>
                <a:cubicBezTo>
                  <a:pt x="3815239" y="280511"/>
                  <a:pt x="3811429" y="287179"/>
                  <a:pt x="3806666" y="294799"/>
                </a:cubicBezTo>
                <a:cubicBezTo>
                  <a:pt x="3806666" y="294799"/>
                  <a:pt x="3806666" y="294799"/>
                  <a:pt x="3806666" y="294799"/>
                </a:cubicBezTo>
                <a:cubicBezTo>
                  <a:pt x="3805714" y="293846"/>
                  <a:pt x="3804761" y="291941"/>
                  <a:pt x="3803809" y="290989"/>
                </a:cubicBezTo>
                <a:cubicBezTo>
                  <a:pt x="3803809" y="290036"/>
                  <a:pt x="3803809" y="289084"/>
                  <a:pt x="3802856" y="287179"/>
                </a:cubicBezTo>
                <a:cubicBezTo>
                  <a:pt x="3801904" y="283369"/>
                  <a:pt x="3800951" y="280511"/>
                  <a:pt x="3799999" y="276701"/>
                </a:cubicBezTo>
                <a:cubicBezTo>
                  <a:pt x="3798094" y="270034"/>
                  <a:pt x="3796189" y="265271"/>
                  <a:pt x="3795236" y="260509"/>
                </a:cubicBezTo>
                <a:cubicBezTo>
                  <a:pt x="3792379" y="250984"/>
                  <a:pt x="3790474" y="246221"/>
                  <a:pt x="3790474" y="246221"/>
                </a:cubicBezTo>
                <a:cubicBezTo>
                  <a:pt x="3790474" y="246221"/>
                  <a:pt x="3790474" y="251936"/>
                  <a:pt x="3791426" y="260509"/>
                </a:cubicBezTo>
                <a:cubicBezTo>
                  <a:pt x="3791426" y="264319"/>
                  <a:pt x="3792379" y="269081"/>
                  <a:pt x="3792379" y="273844"/>
                </a:cubicBezTo>
                <a:cubicBezTo>
                  <a:pt x="3790474" y="271939"/>
                  <a:pt x="3789521" y="270034"/>
                  <a:pt x="3787616" y="268129"/>
                </a:cubicBezTo>
                <a:cubicBezTo>
                  <a:pt x="3783806" y="263366"/>
                  <a:pt x="3779996" y="259556"/>
                  <a:pt x="3777139" y="255746"/>
                </a:cubicBezTo>
                <a:cubicBezTo>
                  <a:pt x="3776186" y="251936"/>
                  <a:pt x="3774281" y="249079"/>
                  <a:pt x="3773329" y="246221"/>
                </a:cubicBezTo>
                <a:cubicBezTo>
                  <a:pt x="3767614" y="231934"/>
                  <a:pt x="3764756" y="224314"/>
                  <a:pt x="3764756" y="224314"/>
                </a:cubicBezTo>
                <a:cubicBezTo>
                  <a:pt x="3764756" y="224314"/>
                  <a:pt x="3766661" y="232886"/>
                  <a:pt x="3769519" y="247174"/>
                </a:cubicBezTo>
                <a:cubicBezTo>
                  <a:pt x="3771424" y="254794"/>
                  <a:pt x="3773329" y="263366"/>
                  <a:pt x="3776186" y="273844"/>
                </a:cubicBezTo>
                <a:cubicBezTo>
                  <a:pt x="3778091" y="281464"/>
                  <a:pt x="3779996" y="290989"/>
                  <a:pt x="3781901" y="299561"/>
                </a:cubicBezTo>
                <a:cubicBezTo>
                  <a:pt x="3775234" y="275749"/>
                  <a:pt x="3767614" y="253841"/>
                  <a:pt x="3760946" y="234791"/>
                </a:cubicBezTo>
                <a:cubicBezTo>
                  <a:pt x="3759041" y="229076"/>
                  <a:pt x="3757136" y="224314"/>
                  <a:pt x="3755231" y="218599"/>
                </a:cubicBezTo>
                <a:cubicBezTo>
                  <a:pt x="3758089" y="214789"/>
                  <a:pt x="3759041" y="211931"/>
                  <a:pt x="3759041" y="211931"/>
                </a:cubicBezTo>
                <a:cubicBezTo>
                  <a:pt x="3759041" y="211931"/>
                  <a:pt x="3757136" y="213836"/>
                  <a:pt x="3754279" y="217646"/>
                </a:cubicBezTo>
                <a:cubicBezTo>
                  <a:pt x="3753326" y="213836"/>
                  <a:pt x="3752374" y="210979"/>
                  <a:pt x="3750469" y="208121"/>
                </a:cubicBezTo>
                <a:cubicBezTo>
                  <a:pt x="3752374" y="201454"/>
                  <a:pt x="3752374" y="197644"/>
                  <a:pt x="3752374" y="197644"/>
                </a:cubicBezTo>
                <a:cubicBezTo>
                  <a:pt x="3752374" y="197644"/>
                  <a:pt x="3751421" y="200501"/>
                  <a:pt x="3748564" y="205264"/>
                </a:cubicBezTo>
                <a:cubicBezTo>
                  <a:pt x="3739991" y="181451"/>
                  <a:pt x="3734276" y="167164"/>
                  <a:pt x="3734276" y="167164"/>
                </a:cubicBezTo>
                <a:cubicBezTo>
                  <a:pt x="3734276" y="167164"/>
                  <a:pt x="3737134" y="186214"/>
                  <a:pt x="3742849" y="217646"/>
                </a:cubicBezTo>
                <a:cubicBezTo>
                  <a:pt x="3740944" y="222409"/>
                  <a:pt x="3738086" y="229076"/>
                  <a:pt x="3736181" y="236696"/>
                </a:cubicBezTo>
                <a:cubicBezTo>
                  <a:pt x="3736181" y="237649"/>
                  <a:pt x="3736181" y="237649"/>
                  <a:pt x="3735229" y="238601"/>
                </a:cubicBezTo>
                <a:cubicBezTo>
                  <a:pt x="3733324" y="240506"/>
                  <a:pt x="3731419" y="243364"/>
                  <a:pt x="3730466" y="245269"/>
                </a:cubicBezTo>
                <a:cubicBezTo>
                  <a:pt x="3728561" y="242411"/>
                  <a:pt x="3727609" y="239554"/>
                  <a:pt x="3726656" y="236696"/>
                </a:cubicBezTo>
                <a:cubicBezTo>
                  <a:pt x="3726656" y="235744"/>
                  <a:pt x="3726656" y="234791"/>
                  <a:pt x="3726656" y="232886"/>
                </a:cubicBezTo>
                <a:cubicBezTo>
                  <a:pt x="3726656" y="221456"/>
                  <a:pt x="3725704" y="214789"/>
                  <a:pt x="3725704" y="214789"/>
                </a:cubicBezTo>
                <a:cubicBezTo>
                  <a:pt x="3725704" y="214789"/>
                  <a:pt x="3724751" y="220504"/>
                  <a:pt x="3722846" y="230029"/>
                </a:cubicBezTo>
                <a:cubicBezTo>
                  <a:pt x="3722846" y="230029"/>
                  <a:pt x="3722846" y="229076"/>
                  <a:pt x="3721894" y="229076"/>
                </a:cubicBezTo>
                <a:cubicBezTo>
                  <a:pt x="3721894" y="229076"/>
                  <a:pt x="3721894" y="229076"/>
                  <a:pt x="3721894" y="229076"/>
                </a:cubicBezTo>
                <a:cubicBezTo>
                  <a:pt x="3723799" y="215741"/>
                  <a:pt x="3724751" y="203359"/>
                  <a:pt x="3725704" y="190976"/>
                </a:cubicBezTo>
                <a:cubicBezTo>
                  <a:pt x="3726656" y="184309"/>
                  <a:pt x="3726656" y="178594"/>
                  <a:pt x="3727609" y="172879"/>
                </a:cubicBezTo>
                <a:cubicBezTo>
                  <a:pt x="3728561" y="167164"/>
                  <a:pt x="3729514" y="161449"/>
                  <a:pt x="3730466" y="155734"/>
                </a:cubicBezTo>
                <a:cubicBezTo>
                  <a:pt x="3732371" y="145256"/>
                  <a:pt x="3733324" y="135731"/>
                  <a:pt x="3734276" y="128111"/>
                </a:cubicBezTo>
                <a:cubicBezTo>
                  <a:pt x="3736181" y="112871"/>
                  <a:pt x="3737134" y="104299"/>
                  <a:pt x="3737134" y="104299"/>
                </a:cubicBezTo>
                <a:cubicBezTo>
                  <a:pt x="3737134" y="104299"/>
                  <a:pt x="3734276" y="112871"/>
                  <a:pt x="3730466" y="127159"/>
                </a:cubicBezTo>
                <a:cubicBezTo>
                  <a:pt x="3728561" y="134779"/>
                  <a:pt x="3725704" y="143351"/>
                  <a:pt x="3722846" y="153829"/>
                </a:cubicBezTo>
                <a:cubicBezTo>
                  <a:pt x="3720941" y="158591"/>
                  <a:pt x="3719989" y="164306"/>
                  <a:pt x="3718084" y="170021"/>
                </a:cubicBezTo>
                <a:cubicBezTo>
                  <a:pt x="3717131" y="175736"/>
                  <a:pt x="3715226" y="182404"/>
                  <a:pt x="3714274" y="188119"/>
                </a:cubicBezTo>
                <a:cubicBezTo>
                  <a:pt x="3713321" y="194786"/>
                  <a:pt x="3711416" y="201454"/>
                  <a:pt x="3710464" y="208121"/>
                </a:cubicBezTo>
                <a:cubicBezTo>
                  <a:pt x="3710464" y="208121"/>
                  <a:pt x="3710464" y="208121"/>
                  <a:pt x="3710464" y="207169"/>
                </a:cubicBezTo>
                <a:cubicBezTo>
                  <a:pt x="3702844" y="194786"/>
                  <a:pt x="3697129" y="184309"/>
                  <a:pt x="3691414" y="174784"/>
                </a:cubicBezTo>
                <a:cubicBezTo>
                  <a:pt x="3684746" y="164306"/>
                  <a:pt x="3679984" y="155734"/>
                  <a:pt x="3677126" y="150971"/>
                </a:cubicBezTo>
                <a:cubicBezTo>
                  <a:pt x="3678079" y="142399"/>
                  <a:pt x="3678079" y="137636"/>
                  <a:pt x="3678079" y="137636"/>
                </a:cubicBezTo>
                <a:cubicBezTo>
                  <a:pt x="3678079" y="137636"/>
                  <a:pt x="3677126" y="141446"/>
                  <a:pt x="3675221" y="149066"/>
                </a:cubicBezTo>
                <a:cubicBezTo>
                  <a:pt x="3674269" y="148114"/>
                  <a:pt x="3674269" y="147161"/>
                  <a:pt x="3674269" y="147161"/>
                </a:cubicBezTo>
                <a:cubicBezTo>
                  <a:pt x="3674269" y="147161"/>
                  <a:pt x="3674269" y="148114"/>
                  <a:pt x="3675221" y="150019"/>
                </a:cubicBezTo>
                <a:cubicBezTo>
                  <a:pt x="3674269" y="153829"/>
                  <a:pt x="3673316" y="158591"/>
                  <a:pt x="3672364" y="164306"/>
                </a:cubicBezTo>
                <a:cubicBezTo>
                  <a:pt x="3670459" y="172879"/>
                  <a:pt x="3668554" y="182404"/>
                  <a:pt x="3665696" y="194786"/>
                </a:cubicBezTo>
                <a:cubicBezTo>
                  <a:pt x="3664744" y="199549"/>
                  <a:pt x="3663791" y="204311"/>
                  <a:pt x="3662839" y="209074"/>
                </a:cubicBezTo>
                <a:cubicBezTo>
                  <a:pt x="3662839" y="209074"/>
                  <a:pt x="3662839" y="210026"/>
                  <a:pt x="3661886" y="210026"/>
                </a:cubicBezTo>
                <a:cubicBezTo>
                  <a:pt x="3660934" y="211931"/>
                  <a:pt x="3659029" y="214789"/>
                  <a:pt x="3658076" y="216694"/>
                </a:cubicBezTo>
                <a:cubicBezTo>
                  <a:pt x="3659029" y="190976"/>
                  <a:pt x="3658076" y="174784"/>
                  <a:pt x="3658076" y="174784"/>
                </a:cubicBezTo>
                <a:cubicBezTo>
                  <a:pt x="3658076" y="174784"/>
                  <a:pt x="3652361" y="200501"/>
                  <a:pt x="3645694" y="239554"/>
                </a:cubicBezTo>
                <a:cubicBezTo>
                  <a:pt x="3645694" y="241459"/>
                  <a:pt x="3644741" y="244316"/>
                  <a:pt x="3644741" y="246221"/>
                </a:cubicBezTo>
                <a:cubicBezTo>
                  <a:pt x="3644741" y="247174"/>
                  <a:pt x="3643789" y="248126"/>
                  <a:pt x="3643789" y="249079"/>
                </a:cubicBezTo>
                <a:cubicBezTo>
                  <a:pt x="3642836" y="251936"/>
                  <a:pt x="3641884" y="255746"/>
                  <a:pt x="3640931" y="259556"/>
                </a:cubicBezTo>
                <a:cubicBezTo>
                  <a:pt x="3636169" y="249079"/>
                  <a:pt x="3633311" y="243364"/>
                  <a:pt x="3633311" y="243364"/>
                </a:cubicBezTo>
                <a:cubicBezTo>
                  <a:pt x="3633311" y="243364"/>
                  <a:pt x="3635216" y="250984"/>
                  <a:pt x="3639979" y="265271"/>
                </a:cubicBezTo>
                <a:cubicBezTo>
                  <a:pt x="3639026" y="268129"/>
                  <a:pt x="3638074" y="271939"/>
                  <a:pt x="3637121" y="275749"/>
                </a:cubicBezTo>
                <a:cubicBezTo>
                  <a:pt x="3631406" y="266224"/>
                  <a:pt x="3627596" y="261461"/>
                  <a:pt x="3627596" y="261461"/>
                </a:cubicBezTo>
                <a:cubicBezTo>
                  <a:pt x="3627596" y="261461"/>
                  <a:pt x="3630454" y="268129"/>
                  <a:pt x="3635216" y="280511"/>
                </a:cubicBezTo>
                <a:cubicBezTo>
                  <a:pt x="3635216" y="280511"/>
                  <a:pt x="3635216" y="280511"/>
                  <a:pt x="3635216" y="281464"/>
                </a:cubicBezTo>
                <a:cubicBezTo>
                  <a:pt x="3633311" y="290036"/>
                  <a:pt x="3631406" y="299561"/>
                  <a:pt x="3630454" y="309086"/>
                </a:cubicBezTo>
                <a:cubicBezTo>
                  <a:pt x="3629501" y="316706"/>
                  <a:pt x="3628549" y="324326"/>
                  <a:pt x="3627596" y="332899"/>
                </a:cubicBezTo>
                <a:cubicBezTo>
                  <a:pt x="3624739" y="325279"/>
                  <a:pt x="3622834" y="318611"/>
                  <a:pt x="3620929" y="312896"/>
                </a:cubicBezTo>
                <a:cubicBezTo>
                  <a:pt x="3620929" y="310991"/>
                  <a:pt x="3620929" y="309086"/>
                  <a:pt x="3620929" y="309086"/>
                </a:cubicBezTo>
                <a:cubicBezTo>
                  <a:pt x="3620929" y="309086"/>
                  <a:pt x="3620929" y="310039"/>
                  <a:pt x="3619976" y="310991"/>
                </a:cubicBezTo>
                <a:cubicBezTo>
                  <a:pt x="3619976" y="310039"/>
                  <a:pt x="3619024" y="309086"/>
                  <a:pt x="3619024" y="308134"/>
                </a:cubicBezTo>
                <a:cubicBezTo>
                  <a:pt x="3620929" y="295751"/>
                  <a:pt x="3621881" y="284321"/>
                  <a:pt x="3622834" y="272891"/>
                </a:cubicBezTo>
                <a:cubicBezTo>
                  <a:pt x="3624739" y="252889"/>
                  <a:pt x="3625691" y="234791"/>
                  <a:pt x="3626644" y="221456"/>
                </a:cubicBezTo>
                <a:cubicBezTo>
                  <a:pt x="3629501" y="215741"/>
                  <a:pt x="3630454" y="211931"/>
                  <a:pt x="3630454" y="211931"/>
                </a:cubicBezTo>
                <a:cubicBezTo>
                  <a:pt x="3630454" y="211931"/>
                  <a:pt x="3629501" y="213836"/>
                  <a:pt x="3626644" y="216694"/>
                </a:cubicBezTo>
                <a:cubicBezTo>
                  <a:pt x="3626644" y="215741"/>
                  <a:pt x="3626644" y="214789"/>
                  <a:pt x="3626644" y="214789"/>
                </a:cubicBezTo>
                <a:cubicBezTo>
                  <a:pt x="3626644" y="200501"/>
                  <a:pt x="3626644" y="192881"/>
                  <a:pt x="3626644" y="192881"/>
                </a:cubicBezTo>
                <a:cubicBezTo>
                  <a:pt x="3626644" y="192881"/>
                  <a:pt x="3624739" y="200501"/>
                  <a:pt x="3622834" y="214789"/>
                </a:cubicBezTo>
                <a:cubicBezTo>
                  <a:pt x="3621881" y="217646"/>
                  <a:pt x="3621881" y="221456"/>
                  <a:pt x="3620929" y="226219"/>
                </a:cubicBezTo>
                <a:cubicBezTo>
                  <a:pt x="3620929" y="226219"/>
                  <a:pt x="3620929" y="226219"/>
                  <a:pt x="3620929" y="227171"/>
                </a:cubicBezTo>
                <a:cubicBezTo>
                  <a:pt x="3618071" y="231934"/>
                  <a:pt x="3614261" y="237649"/>
                  <a:pt x="3609499" y="243364"/>
                </a:cubicBezTo>
                <a:cubicBezTo>
                  <a:pt x="3607594" y="246221"/>
                  <a:pt x="3605689" y="249079"/>
                  <a:pt x="3603784" y="251936"/>
                </a:cubicBezTo>
                <a:cubicBezTo>
                  <a:pt x="3607594" y="242411"/>
                  <a:pt x="3610451" y="233839"/>
                  <a:pt x="3613309" y="225266"/>
                </a:cubicBezTo>
                <a:cubicBezTo>
                  <a:pt x="3615214" y="219551"/>
                  <a:pt x="3617119" y="213836"/>
                  <a:pt x="3619024" y="208121"/>
                </a:cubicBezTo>
                <a:cubicBezTo>
                  <a:pt x="3620929" y="202406"/>
                  <a:pt x="3622834" y="197644"/>
                  <a:pt x="3624739" y="192881"/>
                </a:cubicBezTo>
                <a:cubicBezTo>
                  <a:pt x="3628549" y="183356"/>
                  <a:pt x="3631406" y="174784"/>
                  <a:pt x="3634264" y="168116"/>
                </a:cubicBezTo>
                <a:cubicBezTo>
                  <a:pt x="3639026" y="153829"/>
                  <a:pt x="3642836" y="146209"/>
                  <a:pt x="3642836" y="146209"/>
                </a:cubicBezTo>
                <a:cubicBezTo>
                  <a:pt x="3642836" y="146209"/>
                  <a:pt x="3639026" y="153829"/>
                  <a:pt x="3631406" y="166211"/>
                </a:cubicBezTo>
                <a:cubicBezTo>
                  <a:pt x="3627596" y="172879"/>
                  <a:pt x="3623786" y="180499"/>
                  <a:pt x="3618071" y="189071"/>
                </a:cubicBezTo>
                <a:cubicBezTo>
                  <a:pt x="3615214" y="193834"/>
                  <a:pt x="3613309" y="198596"/>
                  <a:pt x="3610451" y="203359"/>
                </a:cubicBezTo>
                <a:cubicBezTo>
                  <a:pt x="3607594" y="209074"/>
                  <a:pt x="3605689" y="213836"/>
                  <a:pt x="3602831" y="219551"/>
                </a:cubicBezTo>
                <a:cubicBezTo>
                  <a:pt x="3598069" y="229076"/>
                  <a:pt x="3593306" y="238601"/>
                  <a:pt x="3588544" y="250031"/>
                </a:cubicBezTo>
                <a:cubicBezTo>
                  <a:pt x="3588544" y="245269"/>
                  <a:pt x="3588544" y="242411"/>
                  <a:pt x="3588544" y="242411"/>
                </a:cubicBezTo>
                <a:cubicBezTo>
                  <a:pt x="3588544" y="242411"/>
                  <a:pt x="3587591" y="248126"/>
                  <a:pt x="3585686" y="256699"/>
                </a:cubicBezTo>
                <a:cubicBezTo>
                  <a:pt x="3585686" y="256699"/>
                  <a:pt x="3585686" y="256699"/>
                  <a:pt x="3585686" y="257651"/>
                </a:cubicBezTo>
                <a:cubicBezTo>
                  <a:pt x="3583781" y="261461"/>
                  <a:pt x="3581876" y="266224"/>
                  <a:pt x="3579971" y="270986"/>
                </a:cubicBezTo>
                <a:cubicBezTo>
                  <a:pt x="3578066" y="274796"/>
                  <a:pt x="3576161" y="278606"/>
                  <a:pt x="3573304" y="282416"/>
                </a:cubicBezTo>
                <a:cubicBezTo>
                  <a:pt x="3571399" y="275749"/>
                  <a:pt x="3569494" y="269081"/>
                  <a:pt x="3568541" y="263366"/>
                </a:cubicBezTo>
                <a:cubicBezTo>
                  <a:pt x="3566636" y="257651"/>
                  <a:pt x="3565684" y="252889"/>
                  <a:pt x="3564731" y="248126"/>
                </a:cubicBezTo>
                <a:cubicBezTo>
                  <a:pt x="3564731" y="248126"/>
                  <a:pt x="3564731" y="248126"/>
                  <a:pt x="3564731" y="248126"/>
                </a:cubicBezTo>
                <a:cubicBezTo>
                  <a:pt x="3563779" y="244316"/>
                  <a:pt x="3563779" y="241459"/>
                  <a:pt x="3562826" y="237649"/>
                </a:cubicBezTo>
                <a:cubicBezTo>
                  <a:pt x="3562826" y="236696"/>
                  <a:pt x="3562826" y="235744"/>
                  <a:pt x="3561874" y="233839"/>
                </a:cubicBezTo>
                <a:cubicBezTo>
                  <a:pt x="3564731" y="230029"/>
                  <a:pt x="3566636" y="227171"/>
                  <a:pt x="3566636" y="227171"/>
                </a:cubicBezTo>
                <a:cubicBezTo>
                  <a:pt x="3566636" y="227171"/>
                  <a:pt x="3564731" y="229076"/>
                  <a:pt x="3561874" y="230981"/>
                </a:cubicBezTo>
                <a:cubicBezTo>
                  <a:pt x="3559969" y="222409"/>
                  <a:pt x="3559016" y="218599"/>
                  <a:pt x="3559016" y="218599"/>
                </a:cubicBezTo>
                <a:cubicBezTo>
                  <a:pt x="3559016" y="218599"/>
                  <a:pt x="3559016" y="223361"/>
                  <a:pt x="3559016" y="231934"/>
                </a:cubicBezTo>
                <a:cubicBezTo>
                  <a:pt x="3557111" y="228124"/>
                  <a:pt x="3556159" y="224314"/>
                  <a:pt x="3554254" y="220504"/>
                </a:cubicBezTo>
                <a:cubicBezTo>
                  <a:pt x="3559969" y="211931"/>
                  <a:pt x="3564731" y="204311"/>
                  <a:pt x="3569494" y="197644"/>
                </a:cubicBezTo>
                <a:cubicBezTo>
                  <a:pt x="3576161" y="189071"/>
                  <a:pt x="3580924" y="180499"/>
                  <a:pt x="3585686" y="174784"/>
                </a:cubicBezTo>
                <a:cubicBezTo>
                  <a:pt x="3595211" y="162401"/>
                  <a:pt x="3600926" y="154781"/>
                  <a:pt x="3600926" y="154781"/>
                </a:cubicBezTo>
                <a:cubicBezTo>
                  <a:pt x="3600926" y="154781"/>
                  <a:pt x="3594259" y="160496"/>
                  <a:pt x="3582829" y="171926"/>
                </a:cubicBezTo>
                <a:cubicBezTo>
                  <a:pt x="3577114" y="176689"/>
                  <a:pt x="3570446" y="184309"/>
                  <a:pt x="3562826" y="192881"/>
                </a:cubicBezTo>
                <a:cubicBezTo>
                  <a:pt x="3558064" y="197644"/>
                  <a:pt x="3553301" y="203359"/>
                  <a:pt x="3549491" y="209074"/>
                </a:cubicBezTo>
                <a:cubicBezTo>
                  <a:pt x="3545681" y="199549"/>
                  <a:pt x="3542824" y="193834"/>
                  <a:pt x="3542824" y="193834"/>
                </a:cubicBezTo>
                <a:cubicBezTo>
                  <a:pt x="3542824" y="193834"/>
                  <a:pt x="3543776" y="200501"/>
                  <a:pt x="3546634" y="212884"/>
                </a:cubicBezTo>
                <a:cubicBezTo>
                  <a:pt x="3544729" y="215741"/>
                  <a:pt x="3541871" y="218599"/>
                  <a:pt x="3539966" y="222409"/>
                </a:cubicBezTo>
                <a:cubicBezTo>
                  <a:pt x="3539966" y="222409"/>
                  <a:pt x="3539014" y="223361"/>
                  <a:pt x="3539014" y="223361"/>
                </a:cubicBezTo>
                <a:cubicBezTo>
                  <a:pt x="3539014" y="219551"/>
                  <a:pt x="3539014" y="214789"/>
                  <a:pt x="3539014" y="210979"/>
                </a:cubicBezTo>
                <a:cubicBezTo>
                  <a:pt x="3539014" y="200501"/>
                  <a:pt x="3539014" y="191929"/>
                  <a:pt x="3539014" y="184309"/>
                </a:cubicBezTo>
                <a:cubicBezTo>
                  <a:pt x="3539014" y="180499"/>
                  <a:pt x="3539014" y="176689"/>
                  <a:pt x="3539014" y="173831"/>
                </a:cubicBezTo>
                <a:cubicBezTo>
                  <a:pt x="3539966" y="170974"/>
                  <a:pt x="3540919" y="170021"/>
                  <a:pt x="3540919" y="170021"/>
                </a:cubicBezTo>
                <a:cubicBezTo>
                  <a:pt x="3540919" y="170021"/>
                  <a:pt x="3539966" y="170974"/>
                  <a:pt x="3539014" y="172879"/>
                </a:cubicBezTo>
                <a:cubicBezTo>
                  <a:pt x="3539014" y="166211"/>
                  <a:pt x="3539014" y="162401"/>
                  <a:pt x="3539014" y="162401"/>
                </a:cubicBezTo>
                <a:cubicBezTo>
                  <a:pt x="3539014" y="162401"/>
                  <a:pt x="3538061" y="167164"/>
                  <a:pt x="3537109" y="176689"/>
                </a:cubicBezTo>
                <a:cubicBezTo>
                  <a:pt x="3535204" y="180499"/>
                  <a:pt x="3531394" y="184309"/>
                  <a:pt x="3527584" y="190976"/>
                </a:cubicBezTo>
                <a:cubicBezTo>
                  <a:pt x="3522821" y="197644"/>
                  <a:pt x="3518059" y="205264"/>
                  <a:pt x="3511391" y="214789"/>
                </a:cubicBezTo>
                <a:cubicBezTo>
                  <a:pt x="3511391" y="214789"/>
                  <a:pt x="3511391" y="215741"/>
                  <a:pt x="3510439" y="215741"/>
                </a:cubicBezTo>
                <a:cubicBezTo>
                  <a:pt x="3509486" y="210026"/>
                  <a:pt x="3509486" y="205264"/>
                  <a:pt x="3508534" y="201454"/>
                </a:cubicBezTo>
                <a:cubicBezTo>
                  <a:pt x="3506629" y="188119"/>
                  <a:pt x="3505676" y="180499"/>
                  <a:pt x="3505676" y="180499"/>
                </a:cubicBezTo>
                <a:cubicBezTo>
                  <a:pt x="3505676" y="180499"/>
                  <a:pt x="3505676" y="188119"/>
                  <a:pt x="3504724" y="202406"/>
                </a:cubicBezTo>
                <a:cubicBezTo>
                  <a:pt x="3504724" y="209074"/>
                  <a:pt x="3504724" y="216694"/>
                  <a:pt x="3503771" y="226219"/>
                </a:cubicBezTo>
                <a:cubicBezTo>
                  <a:pt x="3502819" y="228124"/>
                  <a:pt x="3501866" y="229076"/>
                  <a:pt x="3500914" y="230981"/>
                </a:cubicBezTo>
                <a:cubicBezTo>
                  <a:pt x="3498056" y="235744"/>
                  <a:pt x="3495199" y="241459"/>
                  <a:pt x="3491389" y="247174"/>
                </a:cubicBezTo>
                <a:cubicBezTo>
                  <a:pt x="3488531" y="241459"/>
                  <a:pt x="3486626" y="235744"/>
                  <a:pt x="3483769" y="230029"/>
                </a:cubicBezTo>
                <a:cubicBezTo>
                  <a:pt x="3479006" y="218599"/>
                  <a:pt x="3474244" y="209074"/>
                  <a:pt x="3469481" y="200501"/>
                </a:cubicBezTo>
                <a:cubicBezTo>
                  <a:pt x="3470434" y="197644"/>
                  <a:pt x="3471386" y="193834"/>
                  <a:pt x="3471386" y="190976"/>
                </a:cubicBezTo>
                <a:cubicBezTo>
                  <a:pt x="3473291" y="182404"/>
                  <a:pt x="3475196" y="174784"/>
                  <a:pt x="3477101" y="167164"/>
                </a:cubicBezTo>
                <a:cubicBezTo>
                  <a:pt x="3479006" y="159544"/>
                  <a:pt x="3480911" y="152876"/>
                  <a:pt x="3482816" y="146209"/>
                </a:cubicBezTo>
                <a:cubicBezTo>
                  <a:pt x="3486626" y="132874"/>
                  <a:pt x="3489484" y="121444"/>
                  <a:pt x="3492341" y="111919"/>
                </a:cubicBezTo>
                <a:cubicBezTo>
                  <a:pt x="3497104" y="92869"/>
                  <a:pt x="3499961" y="82391"/>
                  <a:pt x="3499961" y="82391"/>
                </a:cubicBezTo>
                <a:cubicBezTo>
                  <a:pt x="3499961" y="82391"/>
                  <a:pt x="3496151" y="92869"/>
                  <a:pt x="3488531" y="110966"/>
                </a:cubicBezTo>
                <a:cubicBezTo>
                  <a:pt x="3484721" y="120491"/>
                  <a:pt x="3480911" y="130969"/>
                  <a:pt x="3476149" y="144304"/>
                </a:cubicBezTo>
                <a:cubicBezTo>
                  <a:pt x="3473291" y="150971"/>
                  <a:pt x="3471386" y="157639"/>
                  <a:pt x="3468529" y="164306"/>
                </a:cubicBezTo>
                <a:cubicBezTo>
                  <a:pt x="3466624" y="170974"/>
                  <a:pt x="3464719" y="177641"/>
                  <a:pt x="3461861" y="185261"/>
                </a:cubicBezTo>
                <a:cubicBezTo>
                  <a:pt x="3456146" y="173831"/>
                  <a:pt x="3452336" y="168116"/>
                  <a:pt x="3452336" y="168116"/>
                </a:cubicBezTo>
                <a:cubicBezTo>
                  <a:pt x="3452336" y="168116"/>
                  <a:pt x="3455194" y="175736"/>
                  <a:pt x="3460909" y="189071"/>
                </a:cubicBezTo>
                <a:cubicBezTo>
                  <a:pt x="3457099" y="200501"/>
                  <a:pt x="3454241" y="211931"/>
                  <a:pt x="3450431" y="225266"/>
                </a:cubicBezTo>
                <a:cubicBezTo>
                  <a:pt x="3447574" y="220504"/>
                  <a:pt x="3444716" y="214789"/>
                  <a:pt x="3441859" y="210026"/>
                </a:cubicBezTo>
                <a:cubicBezTo>
                  <a:pt x="3441859" y="209074"/>
                  <a:pt x="3441859" y="208121"/>
                  <a:pt x="3442811" y="208121"/>
                </a:cubicBezTo>
                <a:cubicBezTo>
                  <a:pt x="3444716" y="197644"/>
                  <a:pt x="3445669" y="190976"/>
                  <a:pt x="3445669" y="190976"/>
                </a:cubicBezTo>
                <a:cubicBezTo>
                  <a:pt x="3445669" y="190976"/>
                  <a:pt x="3442811" y="196691"/>
                  <a:pt x="3439001" y="205264"/>
                </a:cubicBezTo>
                <a:cubicBezTo>
                  <a:pt x="3439001" y="205264"/>
                  <a:pt x="3439001" y="205264"/>
                  <a:pt x="3439001" y="205264"/>
                </a:cubicBezTo>
                <a:cubicBezTo>
                  <a:pt x="3439001" y="190976"/>
                  <a:pt x="3439001" y="177641"/>
                  <a:pt x="3438049" y="165259"/>
                </a:cubicBezTo>
                <a:cubicBezTo>
                  <a:pt x="3438049" y="153829"/>
                  <a:pt x="3437096" y="144304"/>
                  <a:pt x="3437096" y="135731"/>
                </a:cubicBezTo>
                <a:cubicBezTo>
                  <a:pt x="3436144" y="127159"/>
                  <a:pt x="3436144" y="119539"/>
                  <a:pt x="3435191" y="112871"/>
                </a:cubicBezTo>
                <a:cubicBezTo>
                  <a:pt x="3434239" y="100489"/>
                  <a:pt x="3433286" y="92869"/>
                  <a:pt x="3433286" y="92869"/>
                </a:cubicBezTo>
                <a:cubicBezTo>
                  <a:pt x="3433286" y="92869"/>
                  <a:pt x="3432334" y="100489"/>
                  <a:pt x="3431381" y="112871"/>
                </a:cubicBezTo>
                <a:cubicBezTo>
                  <a:pt x="3430429" y="122396"/>
                  <a:pt x="3429476" y="134779"/>
                  <a:pt x="3428524" y="149066"/>
                </a:cubicBezTo>
                <a:cubicBezTo>
                  <a:pt x="3428524" y="149066"/>
                  <a:pt x="3428524" y="150019"/>
                  <a:pt x="3428524" y="150019"/>
                </a:cubicBezTo>
                <a:cubicBezTo>
                  <a:pt x="3427571" y="143351"/>
                  <a:pt x="3426619" y="137636"/>
                  <a:pt x="3426619" y="131921"/>
                </a:cubicBezTo>
                <a:cubicBezTo>
                  <a:pt x="3424714" y="120491"/>
                  <a:pt x="3423761" y="113824"/>
                  <a:pt x="3423761" y="113824"/>
                </a:cubicBezTo>
                <a:cubicBezTo>
                  <a:pt x="3423761" y="113824"/>
                  <a:pt x="3422809" y="120491"/>
                  <a:pt x="3422809" y="131921"/>
                </a:cubicBezTo>
                <a:cubicBezTo>
                  <a:pt x="3422809" y="142399"/>
                  <a:pt x="3421856" y="157639"/>
                  <a:pt x="3420904" y="174784"/>
                </a:cubicBezTo>
                <a:cubicBezTo>
                  <a:pt x="3418046" y="170021"/>
                  <a:pt x="3415189" y="166211"/>
                  <a:pt x="3412331" y="162401"/>
                </a:cubicBezTo>
                <a:cubicBezTo>
                  <a:pt x="3405664" y="152876"/>
                  <a:pt x="3400901" y="146209"/>
                  <a:pt x="3398044" y="141446"/>
                </a:cubicBezTo>
                <a:cubicBezTo>
                  <a:pt x="3398996" y="135731"/>
                  <a:pt x="3400901" y="129064"/>
                  <a:pt x="3401854" y="123349"/>
                </a:cubicBezTo>
                <a:cubicBezTo>
                  <a:pt x="3399949" y="128111"/>
                  <a:pt x="3398044" y="133826"/>
                  <a:pt x="3396139" y="139541"/>
                </a:cubicBezTo>
                <a:cubicBezTo>
                  <a:pt x="3393281" y="135731"/>
                  <a:pt x="3391376" y="132874"/>
                  <a:pt x="3391376" y="132874"/>
                </a:cubicBezTo>
                <a:cubicBezTo>
                  <a:pt x="3391376" y="132874"/>
                  <a:pt x="3392329" y="134779"/>
                  <a:pt x="3395186" y="139541"/>
                </a:cubicBezTo>
                <a:cubicBezTo>
                  <a:pt x="3395186" y="140494"/>
                  <a:pt x="3395186" y="140494"/>
                  <a:pt x="3395186" y="141446"/>
                </a:cubicBezTo>
                <a:cubicBezTo>
                  <a:pt x="3391376" y="153829"/>
                  <a:pt x="3386614" y="166211"/>
                  <a:pt x="3382804" y="177641"/>
                </a:cubicBezTo>
                <a:cubicBezTo>
                  <a:pt x="3382804" y="175736"/>
                  <a:pt x="3382804" y="174784"/>
                  <a:pt x="3382804" y="172879"/>
                </a:cubicBezTo>
                <a:cubicBezTo>
                  <a:pt x="3381851" y="158591"/>
                  <a:pt x="3381851" y="150971"/>
                  <a:pt x="3381851" y="150971"/>
                </a:cubicBezTo>
                <a:cubicBezTo>
                  <a:pt x="3381851" y="150971"/>
                  <a:pt x="3380899" y="158591"/>
                  <a:pt x="3378994" y="172879"/>
                </a:cubicBezTo>
                <a:cubicBezTo>
                  <a:pt x="3378041" y="179546"/>
                  <a:pt x="3377089" y="188119"/>
                  <a:pt x="3376136" y="197644"/>
                </a:cubicBezTo>
                <a:cubicBezTo>
                  <a:pt x="3372326" y="210026"/>
                  <a:pt x="3368516" y="222409"/>
                  <a:pt x="3365659" y="234791"/>
                </a:cubicBezTo>
                <a:cubicBezTo>
                  <a:pt x="3363754" y="240506"/>
                  <a:pt x="3361849" y="247174"/>
                  <a:pt x="3358991" y="253841"/>
                </a:cubicBezTo>
                <a:cubicBezTo>
                  <a:pt x="3358991" y="254794"/>
                  <a:pt x="3358039" y="256699"/>
                  <a:pt x="3358039" y="257651"/>
                </a:cubicBezTo>
                <a:cubicBezTo>
                  <a:pt x="3355181" y="250984"/>
                  <a:pt x="3353276" y="244316"/>
                  <a:pt x="3351371" y="239554"/>
                </a:cubicBezTo>
                <a:cubicBezTo>
                  <a:pt x="3351371" y="238601"/>
                  <a:pt x="3351371" y="237649"/>
                  <a:pt x="3351371" y="237649"/>
                </a:cubicBezTo>
                <a:cubicBezTo>
                  <a:pt x="3351371" y="237649"/>
                  <a:pt x="3351371" y="237649"/>
                  <a:pt x="3351371" y="238601"/>
                </a:cubicBezTo>
                <a:cubicBezTo>
                  <a:pt x="3347561" y="228124"/>
                  <a:pt x="3344704" y="221456"/>
                  <a:pt x="3344704" y="221456"/>
                </a:cubicBezTo>
                <a:cubicBezTo>
                  <a:pt x="3344704" y="221456"/>
                  <a:pt x="3346609" y="230981"/>
                  <a:pt x="3349466" y="248126"/>
                </a:cubicBezTo>
                <a:cubicBezTo>
                  <a:pt x="3348514" y="252889"/>
                  <a:pt x="3348514" y="258604"/>
                  <a:pt x="3347561" y="265271"/>
                </a:cubicBezTo>
                <a:cubicBezTo>
                  <a:pt x="3346609" y="270986"/>
                  <a:pt x="3346609" y="276701"/>
                  <a:pt x="3345656" y="283369"/>
                </a:cubicBezTo>
                <a:cubicBezTo>
                  <a:pt x="3344704" y="284321"/>
                  <a:pt x="3344704" y="285274"/>
                  <a:pt x="3343751" y="287179"/>
                </a:cubicBezTo>
                <a:cubicBezTo>
                  <a:pt x="3341846" y="283369"/>
                  <a:pt x="3340894" y="278606"/>
                  <a:pt x="3339941" y="274796"/>
                </a:cubicBezTo>
                <a:cubicBezTo>
                  <a:pt x="3335179" y="259556"/>
                  <a:pt x="3329464" y="245269"/>
                  <a:pt x="3325654" y="231934"/>
                </a:cubicBezTo>
                <a:cubicBezTo>
                  <a:pt x="3326606" y="227171"/>
                  <a:pt x="3327559" y="221456"/>
                  <a:pt x="3328511" y="216694"/>
                </a:cubicBezTo>
                <a:cubicBezTo>
                  <a:pt x="3332321" y="199549"/>
                  <a:pt x="3334226" y="184309"/>
                  <a:pt x="3338036" y="170974"/>
                </a:cubicBezTo>
                <a:cubicBezTo>
                  <a:pt x="3340894" y="157639"/>
                  <a:pt x="3343751" y="145256"/>
                  <a:pt x="3346609" y="136684"/>
                </a:cubicBezTo>
                <a:cubicBezTo>
                  <a:pt x="3352324" y="117634"/>
                  <a:pt x="3355181" y="106204"/>
                  <a:pt x="3355181" y="106204"/>
                </a:cubicBezTo>
                <a:cubicBezTo>
                  <a:pt x="3355181" y="106204"/>
                  <a:pt x="3350419" y="116681"/>
                  <a:pt x="3342799" y="134779"/>
                </a:cubicBezTo>
                <a:cubicBezTo>
                  <a:pt x="3338989" y="144304"/>
                  <a:pt x="3335179" y="155734"/>
                  <a:pt x="3330416" y="169069"/>
                </a:cubicBezTo>
                <a:cubicBezTo>
                  <a:pt x="3325654" y="180499"/>
                  <a:pt x="3322796" y="193834"/>
                  <a:pt x="3318986" y="208121"/>
                </a:cubicBezTo>
                <a:cubicBezTo>
                  <a:pt x="3318986" y="206216"/>
                  <a:pt x="3318986" y="205264"/>
                  <a:pt x="3318986" y="203359"/>
                </a:cubicBezTo>
                <a:cubicBezTo>
                  <a:pt x="3319939" y="200501"/>
                  <a:pt x="3319939" y="198596"/>
                  <a:pt x="3320891" y="195739"/>
                </a:cubicBezTo>
                <a:cubicBezTo>
                  <a:pt x="3323749" y="185261"/>
                  <a:pt x="3325654" y="176689"/>
                  <a:pt x="3327559" y="170021"/>
                </a:cubicBezTo>
                <a:cubicBezTo>
                  <a:pt x="3330416" y="155734"/>
                  <a:pt x="3332321" y="147161"/>
                  <a:pt x="3332321" y="147161"/>
                </a:cubicBezTo>
                <a:cubicBezTo>
                  <a:pt x="3332321" y="147161"/>
                  <a:pt x="3329464" y="154781"/>
                  <a:pt x="3323749" y="169069"/>
                </a:cubicBezTo>
                <a:cubicBezTo>
                  <a:pt x="3323749" y="170021"/>
                  <a:pt x="3322796" y="170974"/>
                  <a:pt x="3322796" y="171926"/>
                </a:cubicBezTo>
                <a:cubicBezTo>
                  <a:pt x="3322796" y="170021"/>
                  <a:pt x="3323749" y="167164"/>
                  <a:pt x="3323749" y="165259"/>
                </a:cubicBezTo>
                <a:cubicBezTo>
                  <a:pt x="3325654" y="158591"/>
                  <a:pt x="3326606" y="152876"/>
                  <a:pt x="3328511" y="147161"/>
                </a:cubicBezTo>
                <a:cubicBezTo>
                  <a:pt x="3331369" y="135731"/>
                  <a:pt x="3334226" y="125254"/>
                  <a:pt x="3336131" y="116681"/>
                </a:cubicBezTo>
                <a:cubicBezTo>
                  <a:pt x="3339941" y="99536"/>
                  <a:pt x="3341846" y="90011"/>
                  <a:pt x="3341846" y="90011"/>
                </a:cubicBezTo>
                <a:cubicBezTo>
                  <a:pt x="3341846" y="90011"/>
                  <a:pt x="3338036" y="99536"/>
                  <a:pt x="3332321" y="114776"/>
                </a:cubicBezTo>
                <a:cubicBezTo>
                  <a:pt x="3329464" y="122396"/>
                  <a:pt x="3325654" y="132874"/>
                  <a:pt x="3321844" y="143351"/>
                </a:cubicBezTo>
                <a:cubicBezTo>
                  <a:pt x="3319939" y="149066"/>
                  <a:pt x="3318034" y="154781"/>
                  <a:pt x="3315176" y="161449"/>
                </a:cubicBezTo>
                <a:cubicBezTo>
                  <a:pt x="3313271" y="168116"/>
                  <a:pt x="3311366" y="174784"/>
                  <a:pt x="3308509" y="181451"/>
                </a:cubicBezTo>
                <a:cubicBezTo>
                  <a:pt x="3308509" y="181451"/>
                  <a:pt x="3308509" y="181451"/>
                  <a:pt x="3308509" y="181451"/>
                </a:cubicBezTo>
                <a:cubicBezTo>
                  <a:pt x="3307556" y="179546"/>
                  <a:pt x="3307556" y="178594"/>
                  <a:pt x="3306604" y="176689"/>
                </a:cubicBezTo>
                <a:cubicBezTo>
                  <a:pt x="3298031" y="153829"/>
                  <a:pt x="3292316" y="140494"/>
                  <a:pt x="3292316" y="140494"/>
                </a:cubicBezTo>
                <a:cubicBezTo>
                  <a:pt x="3292316" y="140494"/>
                  <a:pt x="3297079" y="158591"/>
                  <a:pt x="3305651" y="189071"/>
                </a:cubicBezTo>
                <a:cubicBezTo>
                  <a:pt x="3301841" y="201454"/>
                  <a:pt x="3298031" y="213836"/>
                  <a:pt x="3294221" y="227171"/>
                </a:cubicBezTo>
                <a:cubicBezTo>
                  <a:pt x="3294221" y="228124"/>
                  <a:pt x="3293269" y="230029"/>
                  <a:pt x="3293269" y="230981"/>
                </a:cubicBezTo>
                <a:cubicBezTo>
                  <a:pt x="3293269" y="230029"/>
                  <a:pt x="3292316" y="230029"/>
                  <a:pt x="3292316" y="229076"/>
                </a:cubicBezTo>
                <a:cubicBezTo>
                  <a:pt x="3282791" y="209074"/>
                  <a:pt x="3277076" y="197644"/>
                  <a:pt x="3277076" y="197644"/>
                </a:cubicBezTo>
                <a:cubicBezTo>
                  <a:pt x="3277076" y="197644"/>
                  <a:pt x="3282791" y="211931"/>
                  <a:pt x="3291364" y="237649"/>
                </a:cubicBezTo>
                <a:cubicBezTo>
                  <a:pt x="3289459" y="244316"/>
                  <a:pt x="3287554" y="250984"/>
                  <a:pt x="3285649" y="257651"/>
                </a:cubicBezTo>
                <a:cubicBezTo>
                  <a:pt x="3282791" y="253841"/>
                  <a:pt x="3279934" y="249079"/>
                  <a:pt x="3277076" y="246221"/>
                </a:cubicBezTo>
                <a:cubicBezTo>
                  <a:pt x="3276124" y="245269"/>
                  <a:pt x="3275171" y="243364"/>
                  <a:pt x="3274219" y="242411"/>
                </a:cubicBezTo>
                <a:cubicBezTo>
                  <a:pt x="3276124" y="215741"/>
                  <a:pt x="3277076" y="199549"/>
                  <a:pt x="3277076" y="199549"/>
                </a:cubicBezTo>
                <a:cubicBezTo>
                  <a:pt x="3277076" y="199549"/>
                  <a:pt x="3275171" y="206216"/>
                  <a:pt x="3272314" y="217646"/>
                </a:cubicBezTo>
                <a:cubicBezTo>
                  <a:pt x="3271361" y="222409"/>
                  <a:pt x="3269456" y="228124"/>
                  <a:pt x="3268504" y="234791"/>
                </a:cubicBezTo>
                <a:cubicBezTo>
                  <a:pt x="3265646" y="230029"/>
                  <a:pt x="3261836" y="226219"/>
                  <a:pt x="3258979" y="223361"/>
                </a:cubicBezTo>
                <a:cubicBezTo>
                  <a:pt x="3247549" y="210979"/>
                  <a:pt x="3241834" y="203359"/>
                  <a:pt x="3241834" y="203359"/>
                </a:cubicBezTo>
                <a:cubicBezTo>
                  <a:pt x="3241834" y="203359"/>
                  <a:pt x="3247549" y="211931"/>
                  <a:pt x="3256121" y="226219"/>
                </a:cubicBezTo>
                <a:cubicBezTo>
                  <a:pt x="3259931" y="230981"/>
                  <a:pt x="3262789" y="236696"/>
                  <a:pt x="3266599" y="243364"/>
                </a:cubicBezTo>
                <a:cubicBezTo>
                  <a:pt x="3264694" y="250031"/>
                  <a:pt x="3262789" y="256699"/>
                  <a:pt x="3260884" y="265271"/>
                </a:cubicBezTo>
                <a:cubicBezTo>
                  <a:pt x="3258979" y="271939"/>
                  <a:pt x="3257074" y="279559"/>
                  <a:pt x="3256121" y="288131"/>
                </a:cubicBezTo>
                <a:cubicBezTo>
                  <a:pt x="3256121" y="287179"/>
                  <a:pt x="3256121" y="287179"/>
                  <a:pt x="3256121" y="287179"/>
                </a:cubicBezTo>
                <a:cubicBezTo>
                  <a:pt x="3256121" y="287179"/>
                  <a:pt x="3256121" y="288131"/>
                  <a:pt x="3256121" y="289084"/>
                </a:cubicBezTo>
                <a:cubicBezTo>
                  <a:pt x="3256121" y="290989"/>
                  <a:pt x="3255169" y="291941"/>
                  <a:pt x="3255169" y="293846"/>
                </a:cubicBezTo>
                <a:cubicBezTo>
                  <a:pt x="3254216" y="292894"/>
                  <a:pt x="3254216" y="291941"/>
                  <a:pt x="3253264" y="290036"/>
                </a:cubicBezTo>
                <a:cubicBezTo>
                  <a:pt x="3253264" y="284321"/>
                  <a:pt x="3254216" y="280511"/>
                  <a:pt x="3254216" y="280511"/>
                </a:cubicBezTo>
                <a:cubicBezTo>
                  <a:pt x="3254216" y="280511"/>
                  <a:pt x="3253264" y="282416"/>
                  <a:pt x="3252311" y="287179"/>
                </a:cubicBezTo>
                <a:cubicBezTo>
                  <a:pt x="3248501" y="280511"/>
                  <a:pt x="3246596" y="276701"/>
                  <a:pt x="3246596" y="276701"/>
                </a:cubicBezTo>
                <a:cubicBezTo>
                  <a:pt x="3246596" y="276701"/>
                  <a:pt x="3248501" y="281464"/>
                  <a:pt x="3251359" y="290989"/>
                </a:cubicBezTo>
                <a:cubicBezTo>
                  <a:pt x="3250406" y="292894"/>
                  <a:pt x="3250406" y="295751"/>
                  <a:pt x="3249454" y="298609"/>
                </a:cubicBezTo>
                <a:cubicBezTo>
                  <a:pt x="3248501" y="300514"/>
                  <a:pt x="3248501" y="302419"/>
                  <a:pt x="3247549" y="304324"/>
                </a:cubicBezTo>
                <a:cubicBezTo>
                  <a:pt x="3247549" y="302419"/>
                  <a:pt x="3246596" y="301466"/>
                  <a:pt x="3246596" y="301466"/>
                </a:cubicBezTo>
                <a:cubicBezTo>
                  <a:pt x="3246596" y="301466"/>
                  <a:pt x="3246596" y="303371"/>
                  <a:pt x="3246596" y="306229"/>
                </a:cubicBezTo>
                <a:cubicBezTo>
                  <a:pt x="3245644" y="310039"/>
                  <a:pt x="3244691" y="313849"/>
                  <a:pt x="3243739" y="317659"/>
                </a:cubicBezTo>
                <a:cubicBezTo>
                  <a:pt x="3242786" y="312896"/>
                  <a:pt x="3240881" y="308134"/>
                  <a:pt x="3239929" y="304324"/>
                </a:cubicBezTo>
                <a:cubicBezTo>
                  <a:pt x="3241834" y="299561"/>
                  <a:pt x="3242786" y="296704"/>
                  <a:pt x="3242786" y="296704"/>
                </a:cubicBezTo>
                <a:cubicBezTo>
                  <a:pt x="3242786" y="296704"/>
                  <a:pt x="3241834" y="298609"/>
                  <a:pt x="3238976" y="302419"/>
                </a:cubicBezTo>
                <a:cubicBezTo>
                  <a:pt x="3238024" y="299561"/>
                  <a:pt x="3237071" y="296704"/>
                  <a:pt x="3236119" y="293846"/>
                </a:cubicBezTo>
                <a:cubicBezTo>
                  <a:pt x="3236119" y="292894"/>
                  <a:pt x="3235166" y="291941"/>
                  <a:pt x="3235166" y="290036"/>
                </a:cubicBezTo>
                <a:cubicBezTo>
                  <a:pt x="3238024" y="284321"/>
                  <a:pt x="3239929" y="278606"/>
                  <a:pt x="3241834" y="273844"/>
                </a:cubicBezTo>
                <a:cubicBezTo>
                  <a:pt x="3244691" y="267176"/>
                  <a:pt x="3247549" y="261461"/>
                  <a:pt x="3249454" y="256699"/>
                </a:cubicBezTo>
                <a:cubicBezTo>
                  <a:pt x="3254216" y="247174"/>
                  <a:pt x="3256121" y="242411"/>
                  <a:pt x="3256121" y="242411"/>
                </a:cubicBezTo>
                <a:cubicBezTo>
                  <a:pt x="3256121" y="242411"/>
                  <a:pt x="3252311" y="247174"/>
                  <a:pt x="3245644" y="254794"/>
                </a:cubicBezTo>
                <a:cubicBezTo>
                  <a:pt x="3242786" y="258604"/>
                  <a:pt x="3238976" y="263366"/>
                  <a:pt x="3235166" y="270034"/>
                </a:cubicBezTo>
                <a:cubicBezTo>
                  <a:pt x="3233261" y="271939"/>
                  <a:pt x="3232309" y="274796"/>
                  <a:pt x="3230404" y="276701"/>
                </a:cubicBezTo>
                <a:cubicBezTo>
                  <a:pt x="3230404" y="275749"/>
                  <a:pt x="3229451" y="273844"/>
                  <a:pt x="3229451" y="272891"/>
                </a:cubicBezTo>
                <a:cubicBezTo>
                  <a:pt x="3227546" y="266224"/>
                  <a:pt x="3224689" y="260509"/>
                  <a:pt x="3222784" y="253841"/>
                </a:cubicBezTo>
                <a:cubicBezTo>
                  <a:pt x="3220879" y="250031"/>
                  <a:pt x="3219926" y="245269"/>
                  <a:pt x="3218021" y="241459"/>
                </a:cubicBezTo>
                <a:cubicBezTo>
                  <a:pt x="3218021" y="239554"/>
                  <a:pt x="3218021" y="238601"/>
                  <a:pt x="3218021" y="236696"/>
                </a:cubicBezTo>
                <a:cubicBezTo>
                  <a:pt x="3219926" y="226219"/>
                  <a:pt x="3221831" y="215741"/>
                  <a:pt x="3222784" y="206216"/>
                </a:cubicBezTo>
                <a:cubicBezTo>
                  <a:pt x="3225641" y="191929"/>
                  <a:pt x="3227546" y="178594"/>
                  <a:pt x="3229451" y="166211"/>
                </a:cubicBezTo>
                <a:cubicBezTo>
                  <a:pt x="3231356" y="154781"/>
                  <a:pt x="3233261" y="144304"/>
                  <a:pt x="3235166" y="135731"/>
                </a:cubicBezTo>
                <a:cubicBezTo>
                  <a:pt x="3238024" y="118586"/>
                  <a:pt x="3239929" y="109061"/>
                  <a:pt x="3239929" y="109061"/>
                </a:cubicBezTo>
                <a:cubicBezTo>
                  <a:pt x="3239929" y="109061"/>
                  <a:pt x="3237071" y="118586"/>
                  <a:pt x="3231356" y="134779"/>
                </a:cubicBezTo>
                <a:cubicBezTo>
                  <a:pt x="3226594" y="150971"/>
                  <a:pt x="3218974" y="175736"/>
                  <a:pt x="3212306" y="204311"/>
                </a:cubicBezTo>
                <a:cubicBezTo>
                  <a:pt x="3211354" y="208121"/>
                  <a:pt x="3210401" y="211931"/>
                  <a:pt x="3209449" y="215741"/>
                </a:cubicBezTo>
                <a:cubicBezTo>
                  <a:pt x="3207544" y="210979"/>
                  <a:pt x="3206591" y="207169"/>
                  <a:pt x="3204686" y="204311"/>
                </a:cubicBezTo>
                <a:cubicBezTo>
                  <a:pt x="3204686" y="186214"/>
                  <a:pt x="3203734" y="175736"/>
                  <a:pt x="3203734" y="175736"/>
                </a:cubicBezTo>
                <a:cubicBezTo>
                  <a:pt x="3203734" y="175736"/>
                  <a:pt x="3202781" y="187166"/>
                  <a:pt x="3200876" y="206216"/>
                </a:cubicBezTo>
                <a:cubicBezTo>
                  <a:pt x="3199924" y="215741"/>
                  <a:pt x="3198019" y="227171"/>
                  <a:pt x="3196114" y="240506"/>
                </a:cubicBezTo>
                <a:cubicBezTo>
                  <a:pt x="3196114" y="241459"/>
                  <a:pt x="3196114" y="242411"/>
                  <a:pt x="3195161" y="243364"/>
                </a:cubicBezTo>
                <a:cubicBezTo>
                  <a:pt x="3195161" y="234791"/>
                  <a:pt x="3196114" y="226219"/>
                  <a:pt x="3196114" y="217646"/>
                </a:cubicBezTo>
                <a:cubicBezTo>
                  <a:pt x="3197066" y="204311"/>
                  <a:pt x="3197066" y="191929"/>
                  <a:pt x="3198019" y="180499"/>
                </a:cubicBezTo>
                <a:cubicBezTo>
                  <a:pt x="3198971" y="169069"/>
                  <a:pt x="3198971" y="159544"/>
                  <a:pt x="3199924" y="151924"/>
                </a:cubicBezTo>
                <a:cubicBezTo>
                  <a:pt x="3200876" y="135731"/>
                  <a:pt x="3200876" y="127159"/>
                  <a:pt x="3200876" y="127159"/>
                </a:cubicBezTo>
                <a:cubicBezTo>
                  <a:pt x="3200876" y="127159"/>
                  <a:pt x="3198971" y="135731"/>
                  <a:pt x="3195161" y="151924"/>
                </a:cubicBezTo>
                <a:cubicBezTo>
                  <a:pt x="3192304" y="168116"/>
                  <a:pt x="3187541" y="190976"/>
                  <a:pt x="3184684" y="217646"/>
                </a:cubicBezTo>
                <a:cubicBezTo>
                  <a:pt x="3183731" y="223361"/>
                  <a:pt x="3182779" y="230029"/>
                  <a:pt x="3181826" y="235744"/>
                </a:cubicBezTo>
                <a:cubicBezTo>
                  <a:pt x="3180874" y="233839"/>
                  <a:pt x="3179921" y="232886"/>
                  <a:pt x="3179921" y="231934"/>
                </a:cubicBezTo>
                <a:cubicBezTo>
                  <a:pt x="3179921" y="227171"/>
                  <a:pt x="3179921" y="224314"/>
                  <a:pt x="3179921" y="224314"/>
                </a:cubicBezTo>
                <a:cubicBezTo>
                  <a:pt x="3179921" y="224314"/>
                  <a:pt x="3179921" y="226219"/>
                  <a:pt x="3178969" y="230029"/>
                </a:cubicBezTo>
                <a:cubicBezTo>
                  <a:pt x="3178016" y="228124"/>
                  <a:pt x="3177064" y="227171"/>
                  <a:pt x="3177064" y="227171"/>
                </a:cubicBezTo>
                <a:cubicBezTo>
                  <a:pt x="3177064" y="227171"/>
                  <a:pt x="3178016" y="229076"/>
                  <a:pt x="3178016" y="231934"/>
                </a:cubicBezTo>
                <a:cubicBezTo>
                  <a:pt x="3177064" y="236696"/>
                  <a:pt x="3176111" y="243364"/>
                  <a:pt x="3174206" y="250984"/>
                </a:cubicBezTo>
                <a:cubicBezTo>
                  <a:pt x="3173254" y="258604"/>
                  <a:pt x="3171349" y="267176"/>
                  <a:pt x="3170396" y="277654"/>
                </a:cubicBezTo>
                <a:cubicBezTo>
                  <a:pt x="3170396" y="276701"/>
                  <a:pt x="3170396" y="276701"/>
                  <a:pt x="3169444" y="275749"/>
                </a:cubicBezTo>
                <a:cubicBezTo>
                  <a:pt x="3168491" y="254794"/>
                  <a:pt x="3165634" y="234791"/>
                  <a:pt x="3163729" y="215741"/>
                </a:cubicBezTo>
                <a:cubicBezTo>
                  <a:pt x="3163729" y="212884"/>
                  <a:pt x="3162776" y="210026"/>
                  <a:pt x="3162776" y="207169"/>
                </a:cubicBezTo>
                <a:cubicBezTo>
                  <a:pt x="3162776" y="206216"/>
                  <a:pt x="3163729" y="204311"/>
                  <a:pt x="3163729" y="203359"/>
                </a:cubicBezTo>
                <a:cubicBezTo>
                  <a:pt x="3169444" y="174784"/>
                  <a:pt x="3172301" y="150019"/>
                  <a:pt x="3174206" y="132874"/>
                </a:cubicBezTo>
                <a:cubicBezTo>
                  <a:pt x="3176111" y="115729"/>
                  <a:pt x="3178016" y="106204"/>
                  <a:pt x="3178016" y="106204"/>
                </a:cubicBezTo>
                <a:cubicBezTo>
                  <a:pt x="3178016" y="106204"/>
                  <a:pt x="3175159" y="115729"/>
                  <a:pt x="3170396" y="131921"/>
                </a:cubicBezTo>
                <a:cubicBezTo>
                  <a:pt x="3167539" y="143351"/>
                  <a:pt x="3162776" y="159544"/>
                  <a:pt x="3158014" y="177641"/>
                </a:cubicBezTo>
                <a:cubicBezTo>
                  <a:pt x="3157061" y="171926"/>
                  <a:pt x="3156109" y="165259"/>
                  <a:pt x="3154204" y="159544"/>
                </a:cubicBezTo>
                <a:cubicBezTo>
                  <a:pt x="3152299" y="150971"/>
                  <a:pt x="3150394" y="142399"/>
                  <a:pt x="3149441" y="134779"/>
                </a:cubicBezTo>
                <a:cubicBezTo>
                  <a:pt x="3147536" y="127159"/>
                  <a:pt x="3145631" y="119539"/>
                  <a:pt x="3143726" y="112871"/>
                </a:cubicBezTo>
                <a:cubicBezTo>
                  <a:pt x="3139916" y="99536"/>
                  <a:pt x="3137059" y="87154"/>
                  <a:pt x="3133249" y="77629"/>
                </a:cubicBezTo>
                <a:cubicBezTo>
                  <a:pt x="3126581" y="58579"/>
                  <a:pt x="3122771" y="47149"/>
                  <a:pt x="3122771" y="47149"/>
                </a:cubicBezTo>
                <a:cubicBezTo>
                  <a:pt x="3122771" y="47149"/>
                  <a:pt x="3125629" y="58579"/>
                  <a:pt x="3129439" y="78581"/>
                </a:cubicBezTo>
                <a:cubicBezTo>
                  <a:pt x="3132296" y="88106"/>
                  <a:pt x="3134201" y="100489"/>
                  <a:pt x="3136106" y="114776"/>
                </a:cubicBezTo>
                <a:cubicBezTo>
                  <a:pt x="3137059" y="121444"/>
                  <a:pt x="3138964" y="129064"/>
                  <a:pt x="3139916" y="136684"/>
                </a:cubicBezTo>
                <a:cubicBezTo>
                  <a:pt x="3140869" y="144304"/>
                  <a:pt x="3141821" y="152876"/>
                  <a:pt x="3142774" y="161449"/>
                </a:cubicBezTo>
                <a:cubicBezTo>
                  <a:pt x="3145631" y="177641"/>
                  <a:pt x="3146584" y="195739"/>
                  <a:pt x="3147536" y="213836"/>
                </a:cubicBezTo>
                <a:cubicBezTo>
                  <a:pt x="3147536" y="214789"/>
                  <a:pt x="3146584" y="215741"/>
                  <a:pt x="3146584" y="217646"/>
                </a:cubicBezTo>
                <a:cubicBezTo>
                  <a:pt x="3145631" y="214789"/>
                  <a:pt x="3144679" y="211931"/>
                  <a:pt x="3143726" y="210026"/>
                </a:cubicBezTo>
                <a:cubicBezTo>
                  <a:pt x="3141821" y="205264"/>
                  <a:pt x="3139916" y="201454"/>
                  <a:pt x="3138964" y="196691"/>
                </a:cubicBezTo>
                <a:cubicBezTo>
                  <a:pt x="3137059" y="190024"/>
                  <a:pt x="3136106" y="184309"/>
                  <a:pt x="3134201" y="179546"/>
                </a:cubicBezTo>
                <a:cubicBezTo>
                  <a:pt x="3129439" y="164306"/>
                  <a:pt x="3126581" y="155734"/>
                  <a:pt x="3126581" y="155734"/>
                </a:cubicBezTo>
                <a:cubicBezTo>
                  <a:pt x="3126581" y="155734"/>
                  <a:pt x="3127534" y="161449"/>
                  <a:pt x="3129439" y="172879"/>
                </a:cubicBezTo>
                <a:cubicBezTo>
                  <a:pt x="3125629" y="164306"/>
                  <a:pt x="3121819" y="155734"/>
                  <a:pt x="3118961" y="150019"/>
                </a:cubicBezTo>
                <a:cubicBezTo>
                  <a:pt x="3116104" y="144304"/>
                  <a:pt x="3114199" y="139541"/>
                  <a:pt x="3112294" y="136684"/>
                </a:cubicBezTo>
                <a:cubicBezTo>
                  <a:pt x="3108484" y="128111"/>
                  <a:pt x="3105626" y="120491"/>
                  <a:pt x="3102769" y="113824"/>
                </a:cubicBezTo>
                <a:cubicBezTo>
                  <a:pt x="3095149" y="96679"/>
                  <a:pt x="3090386" y="87154"/>
                  <a:pt x="3090386" y="87154"/>
                </a:cubicBezTo>
                <a:cubicBezTo>
                  <a:pt x="3090386" y="87154"/>
                  <a:pt x="3093244" y="97631"/>
                  <a:pt x="3099911" y="114776"/>
                </a:cubicBezTo>
                <a:cubicBezTo>
                  <a:pt x="3102769" y="123349"/>
                  <a:pt x="3105626" y="133826"/>
                  <a:pt x="3109436" y="146209"/>
                </a:cubicBezTo>
                <a:cubicBezTo>
                  <a:pt x="3111341" y="152876"/>
                  <a:pt x="3113246" y="159544"/>
                  <a:pt x="3115151" y="167164"/>
                </a:cubicBezTo>
                <a:cubicBezTo>
                  <a:pt x="3111341" y="159544"/>
                  <a:pt x="3109436" y="155734"/>
                  <a:pt x="3109436" y="155734"/>
                </a:cubicBezTo>
                <a:cubicBezTo>
                  <a:pt x="3109436" y="155734"/>
                  <a:pt x="3111341" y="163354"/>
                  <a:pt x="3116104" y="176689"/>
                </a:cubicBezTo>
                <a:cubicBezTo>
                  <a:pt x="3118009" y="181451"/>
                  <a:pt x="3119914" y="188119"/>
                  <a:pt x="3121819" y="194786"/>
                </a:cubicBezTo>
                <a:cubicBezTo>
                  <a:pt x="3122771" y="200501"/>
                  <a:pt x="3124676" y="207169"/>
                  <a:pt x="3125629" y="213836"/>
                </a:cubicBezTo>
                <a:cubicBezTo>
                  <a:pt x="3124676" y="214789"/>
                  <a:pt x="3124676" y="215741"/>
                  <a:pt x="3123724" y="215741"/>
                </a:cubicBezTo>
                <a:cubicBezTo>
                  <a:pt x="3123724" y="212884"/>
                  <a:pt x="3122771" y="210979"/>
                  <a:pt x="3122771" y="210979"/>
                </a:cubicBezTo>
                <a:cubicBezTo>
                  <a:pt x="3122771" y="210979"/>
                  <a:pt x="3122771" y="212884"/>
                  <a:pt x="3122771" y="216694"/>
                </a:cubicBezTo>
                <a:cubicBezTo>
                  <a:pt x="3119914" y="219551"/>
                  <a:pt x="3117056" y="223361"/>
                  <a:pt x="3113246" y="228124"/>
                </a:cubicBezTo>
                <a:cubicBezTo>
                  <a:pt x="3113246" y="228124"/>
                  <a:pt x="3113246" y="228124"/>
                  <a:pt x="3113246" y="228124"/>
                </a:cubicBezTo>
                <a:cubicBezTo>
                  <a:pt x="3112294" y="213836"/>
                  <a:pt x="3111341" y="201454"/>
                  <a:pt x="3110389" y="191929"/>
                </a:cubicBezTo>
                <a:cubicBezTo>
                  <a:pt x="3109436" y="178594"/>
                  <a:pt x="3108484" y="171926"/>
                  <a:pt x="3108484" y="171926"/>
                </a:cubicBezTo>
                <a:cubicBezTo>
                  <a:pt x="3108484" y="171926"/>
                  <a:pt x="3107531" y="179546"/>
                  <a:pt x="3106579" y="192881"/>
                </a:cubicBezTo>
                <a:cubicBezTo>
                  <a:pt x="3105626" y="202406"/>
                  <a:pt x="3105626" y="213836"/>
                  <a:pt x="3104674" y="228124"/>
                </a:cubicBezTo>
                <a:cubicBezTo>
                  <a:pt x="3104674" y="228124"/>
                  <a:pt x="3104674" y="227171"/>
                  <a:pt x="3104674" y="227171"/>
                </a:cubicBezTo>
                <a:cubicBezTo>
                  <a:pt x="3099911" y="214789"/>
                  <a:pt x="3097054" y="208121"/>
                  <a:pt x="3097054" y="208121"/>
                </a:cubicBezTo>
                <a:cubicBezTo>
                  <a:pt x="3097054" y="208121"/>
                  <a:pt x="3098006" y="215741"/>
                  <a:pt x="3100864" y="228124"/>
                </a:cubicBezTo>
                <a:cubicBezTo>
                  <a:pt x="3101816" y="232886"/>
                  <a:pt x="3102769" y="238601"/>
                  <a:pt x="3103721" y="244316"/>
                </a:cubicBezTo>
                <a:cubicBezTo>
                  <a:pt x="3100864" y="248126"/>
                  <a:pt x="3098959" y="251936"/>
                  <a:pt x="3096101" y="255746"/>
                </a:cubicBezTo>
                <a:cubicBezTo>
                  <a:pt x="3093244" y="260509"/>
                  <a:pt x="3090386" y="264319"/>
                  <a:pt x="3087529" y="270034"/>
                </a:cubicBezTo>
                <a:cubicBezTo>
                  <a:pt x="3085624" y="263366"/>
                  <a:pt x="3083719" y="257651"/>
                  <a:pt x="3082766" y="252889"/>
                </a:cubicBezTo>
                <a:cubicBezTo>
                  <a:pt x="3078956" y="241459"/>
                  <a:pt x="3077051" y="233839"/>
                  <a:pt x="3077051" y="233839"/>
                </a:cubicBezTo>
                <a:cubicBezTo>
                  <a:pt x="3077051" y="233839"/>
                  <a:pt x="3078004" y="240506"/>
                  <a:pt x="3078956" y="252889"/>
                </a:cubicBezTo>
                <a:cubicBezTo>
                  <a:pt x="3078956" y="256699"/>
                  <a:pt x="3079909" y="260509"/>
                  <a:pt x="3079909" y="264319"/>
                </a:cubicBezTo>
                <a:cubicBezTo>
                  <a:pt x="3078956" y="261461"/>
                  <a:pt x="3078004" y="258604"/>
                  <a:pt x="3077051" y="255746"/>
                </a:cubicBezTo>
                <a:cubicBezTo>
                  <a:pt x="3076099" y="252889"/>
                  <a:pt x="3075146" y="250984"/>
                  <a:pt x="3074194" y="248126"/>
                </a:cubicBezTo>
                <a:cubicBezTo>
                  <a:pt x="3074194" y="246221"/>
                  <a:pt x="3074194" y="244316"/>
                  <a:pt x="3074194" y="242411"/>
                </a:cubicBezTo>
                <a:cubicBezTo>
                  <a:pt x="3074194" y="237649"/>
                  <a:pt x="3075146" y="232886"/>
                  <a:pt x="3075146" y="229076"/>
                </a:cubicBezTo>
                <a:cubicBezTo>
                  <a:pt x="3076099" y="226219"/>
                  <a:pt x="3077051" y="223361"/>
                  <a:pt x="3077051" y="220504"/>
                </a:cubicBezTo>
                <a:cubicBezTo>
                  <a:pt x="3080861" y="208121"/>
                  <a:pt x="3082766" y="197644"/>
                  <a:pt x="3086576" y="189071"/>
                </a:cubicBezTo>
                <a:cubicBezTo>
                  <a:pt x="3092291" y="171926"/>
                  <a:pt x="3096101" y="161449"/>
                  <a:pt x="3096101" y="161449"/>
                </a:cubicBezTo>
                <a:cubicBezTo>
                  <a:pt x="3096101" y="161449"/>
                  <a:pt x="3091339" y="170974"/>
                  <a:pt x="3083719" y="188119"/>
                </a:cubicBezTo>
                <a:cubicBezTo>
                  <a:pt x="3079909" y="196691"/>
                  <a:pt x="3076099" y="207169"/>
                  <a:pt x="3071336" y="218599"/>
                </a:cubicBezTo>
                <a:cubicBezTo>
                  <a:pt x="3070384" y="220504"/>
                  <a:pt x="3069431" y="222409"/>
                  <a:pt x="3068479" y="224314"/>
                </a:cubicBezTo>
                <a:cubicBezTo>
                  <a:pt x="3068479" y="221456"/>
                  <a:pt x="3068479" y="218599"/>
                  <a:pt x="3068479" y="216694"/>
                </a:cubicBezTo>
                <a:cubicBezTo>
                  <a:pt x="3068479" y="213836"/>
                  <a:pt x="3069431" y="211931"/>
                  <a:pt x="3069431" y="209074"/>
                </a:cubicBezTo>
                <a:cubicBezTo>
                  <a:pt x="3070384" y="198596"/>
                  <a:pt x="3071336" y="189071"/>
                  <a:pt x="3072289" y="181451"/>
                </a:cubicBezTo>
                <a:cubicBezTo>
                  <a:pt x="3073241" y="166211"/>
                  <a:pt x="3073241" y="157639"/>
                  <a:pt x="3073241" y="157639"/>
                </a:cubicBezTo>
                <a:cubicBezTo>
                  <a:pt x="3073241" y="157639"/>
                  <a:pt x="3071336" y="166211"/>
                  <a:pt x="3067526" y="180499"/>
                </a:cubicBezTo>
                <a:cubicBezTo>
                  <a:pt x="3067526" y="181451"/>
                  <a:pt x="3067526" y="182404"/>
                  <a:pt x="3066574" y="183356"/>
                </a:cubicBezTo>
                <a:cubicBezTo>
                  <a:pt x="3065621" y="169069"/>
                  <a:pt x="3065621" y="157639"/>
                  <a:pt x="3064669" y="148114"/>
                </a:cubicBezTo>
                <a:cubicBezTo>
                  <a:pt x="3064669" y="146209"/>
                  <a:pt x="3064669" y="145256"/>
                  <a:pt x="3064669" y="145256"/>
                </a:cubicBezTo>
                <a:cubicBezTo>
                  <a:pt x="3064669" y="145256"/>
                  <a:pt x="3064669" y="145256"/>
                  <a:pt x="3064669" y="146209"/>
                </a:cubicBezTo>
                <a:cubicBezTo>
                  <a:pt x="3063716" y="136684"/>
                  <a:pt x="3063716" y="131921"/>
                  <a:pt x="3063716" y="131921"/>
                </a:cubicBezTo>
                <a:cubicBezTo>
                  <a:pt x="3063716" y="131921"/>
                  <a:pt x="3061811" y="148114"/>
                  <a:pt x="3058954" y="174784"/>
                </a:cubicBezTo>
                <a:cubicBezTo>
                  <a:pt x="3058001" y="179546"/>
                  <a:pt x="3057049" y="185261"/>
                  <a:pt x="3056096" y="190976"/>
                </a:cubicBezTo>
                <a:cubicBezTo>
                  <a:pt x="3055144" y="193834"/>
                  <a:pt x="3055144" y="197644"/>
                  <a:pt x="3054191" y="201454"/>
                </a:cubicBezTo>
                <a:cubicBezTo>
                  <a:pt x="3052286" y="196691"/>
                  <a:pt x="3050381" y="192881"/>
                  <a:pt x="3049429" y="189071"/>
                </a:cubicBezTo>
                <a:cubicBezTo>
                  <a:pt x="3049429" y="189071"/>
                  <a:pt x="3049429" y="189071"/>
                  <a:pt x="3049429" y="188119"/>
                </a:cubicBezTo>
                <a:cubicBezTo>
                  <a:pt x="3052286" y="174784"/>
                  <a:pt x="3053239" y="162401"/>
                  <a:pt x="3056096" y="151924"/>
                </a:cubicBezTo>
                <a:cubicBezTo>
                  <a:pt x="3060859" y="131921"/>
                  <a:pt x="3062764" y="120491"/>
                  <a:pt x="3062764" y="120491"/>
                </a:cubicBezTo>
                <a:cubicBezTo>
                  <a:pt x="3062764" y="120491"/>
                  <a:pt x="3058954" y="130969"/>
                  <a:pt x="3052286" y="150971"/>
                </a:cubicBezTo>
                <a:cubicBezTo>
                  <a:pt x="3048476" y="160496"/>
                  <a:pt x="3045619" y="172879"/>
                  <a:pt x="3041809" y="186214"/>
                </a:cubicBezTo>
                <a:cubicBezTo>
                  <a:pt x="3039904" y="192881"/>
                  <a:pt x="3037999" y="200501"/>
                  <a:pt x="3036094" y="208121"/>
                </a:cubicBezTo>
                <a:cubicBezTo>
                  <a:pt x="3035141" y="210979"/>
                  <a:pt x="3035141" y="213836"/>
                  <a:pt x="3034189" y="215741"/>
                </a:cubicBezTo>
                <a:cubicBezTo>
                  <a:pt x="3033236" y="211931"/>
                  <a:pt x="3032284" y="209074"/>
                  <a:pt x="3032284" y="205264"/>
                </a:cubicBezTo>
                <a:cubicBezTo>
                  <a:pt x="3038951" y="181451"/>
                  <a:pt x="3044666" y="162401"/>
                  <a:pt x="3048476" y="148114"/>
                </a:cubicBezTo>
                <a:cubicBezTo>
                  <a:pt x="3053239" y="131921"/>
                  <a:pt x="3057049" y="123349"/>
                  <a:pt x="3057049" y="123349"/>
                </a:cubicBezTo>
                <a:cubicBezTo>
                  <a:pt x="3057049" y="123349"/>
                  <a:pt x="3056096" y="125254"/>
                  <a:pt x="3054191" y="129064"/>
                </a:cubicBezTo>
                <a:cubicBezTo>
                  <a:pt x="3052286" y="132874"/>
                  <a:pt x="3049429" y="138589"/>
                  <a:pt x="3045619" y="146209"/>
                </a:cubicBezTo>
                <a:cubicBezTo>
                  <a:pt x="3040856" y="155734"/>
                  <a:pt x="3035141" y="169069"/>
                  <a:pt x="3029426" y="184309"/>
                </a:cubicBezTo>
                <a:cubicBezTo>
                  <a:pt x="3029426" y="177641"/>
                  <a:pt x="3028474" y="171926"/>
                  <a:pt x="3029426" y="167164"/>
                </a:cubicBezTo>
                <a:cubicBezTo>
                  <a:pt x="3030379" y="150019"/>
                  <a:pt x="3030379" y="140494"/>
                  <a:pt x="3030379" y="140494"/>
                </a:cubicBezTo>
                <a:cubicBezTo>
                  <a:pt x="3030379" y="140494"/>
                  <a:pt x="3028474" y="150019"/>
                  <a:pt x="3025616" y="166211"/>
                </a:cubicBezTo>
                <a:cubicBezTo>
                  <a:pt x="3023711" y="174784"/>
                  <a:pt x="3023711" y="184309"/>
                  <a:pt x="3022759" y="196691"/>
                </a:cubicBezTo>
                <a:cubicBezTo>
                  <a:pt x="3022759" y="198596"/>
                  <a:pt x="3022759" y="200501"/>
                  <a:pt x="3022759" y="202406"/>
                </a:cubicBezTo>
                <a:cubicBezTo>
                  <a:pt x="3021806" y="205264"/>
                  <a:pt x="3020854" y="208121"/>
                  <a:pt x="3019901" y="210979"/>
                </a:cubicBezTo>
                <a:cubicBezTo>
                  <a:pt x="3017044" y="218599"/>
                  <a:pt x="3014186" y="226219"/>
                  <a:pt x="3011329" y="234791"/>
                </a:cubicBezTo>
                <a:cubicBezTo>
                  <a:pt x="3009424" y="230981"/>
                  <a:pt x="3008471" y="228124"/>
                  <a:pt x="3007519" y="226219"/>
                </a:cubicBezTo>
                <a:cubicBezTo>
                  <a:pt x="3009424" y="219551"/>
                  <a:pt x="3011329" y="215741"/>
                  <a:pt x="3011329" y="215741"/>
                </a:cubicBezTo>
                <a:cubicBezTo>
                  <a:pt x="3011329" y="215741"/>
                  <a:pt x="3009424" y="218599"/>
                  <a:pt x="3006566" y="222409"/>
                </a:cubicBezTo>
                <a:cubicBezTo>
                  <a:pt x="3004661" y="215741"/>
                  <a:pt x="3003709" y="209074"/>
                  <a:pt x="3001804" y="202406"/>
                </a:cubicBezTo>
                <a:cubicBezTo>
                  <a:pt x="3001804" y="200501"/>
                  <a:pt x="3000851" y="199549"/>
                  <a:pt x="3000851" y="197644"/>
                </a:cubicBezTo>
                <a:cubicBezTo>
                  <a:pt x="3001804" y="194786"/>
                  <a:pt x="3002756" y="191929"/>
                  <a:pt x="3003709" y="189071"/>
                </a:cubicBezTo>
                <a:cubicBezTo>
                  <a:pt x="3006566" y="179546"/>
                  <a:pt x="3008471" y="170974"/>
                  <a:pt x="3011329" y="164306"/>
                </a:cubicBezTo>
                <a:cubicBezTo>
                  <a:pt x="3016091" y="150971"/>
                  <a:pt x="3018949" y="142399"/>
                  <a:pt x="3018949" y="142399"/>
                </a:cubicBezTo>
                <a:cubicBezTo>
                  <a:pt x="3018949" y="142399"/>
                  <a:pt x="3015139" y="150019"/>
                  <a:pt x="3007519" y="162401"/>
                </a:cubicBezTo>
                <a:cubicBezTo>
                  <a:pt x="3004661" y="168116"/>
                  <a:pt x="3001804" y="174784"/>
                  <a:pt x="2997994" y="182404"/>
                </a:cubicBezTo>
                <a:cubicBezTo>
                  <a:pt x="2997041" y="177641"/>
                  <a:pt x="2996089" y="172879"/>
                  <a:pt x="2995136" y="169069"/>
                </a:cubicBezTo>
                <a:cubicBezTo>
                  <a:pt x="3002756" y="140494"/>
                  <a:pt x="3009424" y="117634"/>
                  <a:pt x="3014186" y="100489"/>
                </a:cubicBezTo>
                <a:cubicBezTo>
                  <a:pt x="3017044" y="90011"/>
                  <a:pt x="3019901" y="82391"/>
                  <a:pt x="3021806" y="76676"/>
                </a:cubicBezTo>
                <a:cubicBezTo>
                  <a:pt x="3023711" y="70961"/>
                  <a:pt x="3024664" y="68104"/>
                  <a:pt x="3024664" y="68104"/>
                </a:cubicBezTo>
                <a:cubicBezTo>
                  <a:pt x="3024664" y="68104"/>
                  <a:pt x="3023711" y="70961"/>
                  <a:pt x="3020854" y="75724"/>
                </a:cubicBezTo>
                <a:cubicBezTo>
                  <a:pt x="3017996" y="80486"/>
                  <a:pt x="3015139" y="88106"/>
                  <a:pt x="3010376" y="98584"/>
                </a:cubicBezTo>
                <a:cubicBezTo>
                  <a:pt x="3006566" y="108109"/>
                  <a:pt x="3001804" y="120491"/>
                  <a:pt x="2996089" y="134779"/>
                </a:cubicBezTo>
                <a:cubicBezTo>
                  <a:pt x="2994184" y="139541"/>
                  <a:pt x="2993231" y="143351"/>
                  <a:pt x="2991326" y="148114"/>
                </a:cubicBezTo>
                <a:cubicBezTo>
                  <a:pt x="2989421" y="138589"/>
                  <a:pt x="2988469" y="130016"/>
                  <a:pt x="2987516" y="122396"/>
                </a:cubicBezTo>
                <a:cubicBezTo>
                  <a:pt x="2985611" y="103346"/>
                  <a:pt x="2984659" y="91916"/>
                  <a:pt x="2984659" y="91916"/>
                </a:cubicBezTo>
                <a:cubicBezTo>
                  <a:pt x="2984659" y="91916"/>
                  <a:pt x="2984659" y="103346"/>
                  <a:pt x="2983706" y="122396"/>
                </a:cubicBezTo>
                <a:cubicBezTo>
                  <a:pt x="2983706" y="131921"/>
                  <a:pt x="2984659" y="144304"/>
                  <a:pt x="2985611" y="157639"/>
                </a:cubicBezTo>
                <a:cubicBezTo>
                  <a:pt x="2985611" y="159544"/>
                  <a:pt x="2985611" y="161449"/>
                  <a:pt x="2985611" y="163354"/>
                </a:cubicBezTo>
                <a:cubicBezTo>
                  <a:pt x="2983706" y="169069"/>
                  <a:pt x="2981801" y="175736"/>
                  <a:pt x="2978944" y="182404"/>
                </a:cubicBezTo>
                <a:cubicBezTo>
                  <a:pt x="2973229" y="199549"/>
                  <a:pt x="2967514" y="218599"/>
                  <a:pt x="2960846" y="238601"/>
                </a:cubicBezTo>
                <a:cubicBezTo>
                  <a:pt x="2959894" y="236696"/>
                  <a:pt x="2959894" y="234791"/>
                  <a:pt x="2959894" y="234791"/>
                </a:cubicBezTo>
                <a:cubicBezTo>
                  <a:pt x="2959894" y="234791"/>
                  <a:pt x="2959894" y="236696"/>
                  <a:pt x="2960846" y="239554"/>
                </a:cubicBezTo>
                <a:cubicBezTo>
                  <a:pt x="2957036" y="250984"/>
                  <a:pt x="2954179" y="262414"/>
                  <a:pt x="2950369" y="274796"/>
                </a:cubicBezTo>
                <a:cubicBezTo>
                  <a:pt x="2951321" y="268129"/>
                  <a:pt x="2952274" y="264319"/>
                  <a:pt x="2952274" y="264319"/>
                </a:cubicBezTo>
                <a:cubicBezTo>
                  <a:pt x="2952274" y="264319"/>
                  <a:pt x="2949416" y="271939"/>
                  <a:pt x="2944654" y="284321"/>
                </a:cubicBezTo>
                <a:cubicBezTo>
                  <a:pt x="2944654" y="284321"/>
                  <a:pt x="2944654" y="283369"/>
                  <a:pt x="2944654" y="283369"/>
                </a:cubicBezTo>
                <a:cubicBezTo>
                  <a:pt x="2944654" y="281464"/>
                  <a:pt x="2944654" y="279559"/>
                  <a:pt x="2945606" y="277654"/>
                </a:cubicBezTo>
                <a:cubicBezTo>
                  <a:pt x="2947511" y="263366"/>
                  <a:pt x="2948464" y="250984"/>
                  <a:pt x="2949416" y="238601"/>
                </a:cubicBezTo>
                <a:cubicBezTo>
                  <a:pt x="2950369" y="232886"/>
                  <a:pt x="2950369" y="226219"/>
                  <a:pt x="2951321" y="221456"/>
                </a:cubicBezTo>
                <a:cubicBezTo>
                  <a:pt x="2952274" y="215741"/>
                  <a:pt x="2953226" y="210979"/>
                  <a:pt x="2953226" y="205264"/>
                </a:cubicBezTo>
                <a:cubicBezTo>
                  <a:pt x="2954179" y="195739"/>
                  <a:pt x="2955131" y="186214"/>
                  <a:pt x="2956084" y="179546"/>
                </a:cubicBezTo>
                <a:cubicBezTo>
                  <a:pt x="2957989" y="165259"/>
                  <a:pt x="2958941" y="156686"/>
                  <a:pt x="2958941" y="156686"/>
                </a:cubicBezTo>
                <a:cubicBezTo>
                  <a:pt x="2958941" y="156686"/>
                  <a:pt x="2957036" y="164306"/>
                  <a:pt x="2952274" y="178594"/>
                </a:cubicBezTo>
                <a:cubicBezTo>
                  <a:pt x="2950369" y="185261"/>
                  <a:pt x="2948464" y="193834"/>
                  <a:pt x="2945606" y="203359"/>
                </a:cubicBezTo>
                <a:cubicBezTo>
                  <a:pt x="2944654" y="208121"/>
                  <a:pt x="2942749" y="212884"/>
                  <a:pt x="2941796" y="218599"/>
                </a:cubicBezTo>
                <a:cubicBezTo>
                  <a:pt x="2940844" y="224314"/>
                  <a:pt x="2939891" y="230029"/>
                  <a:pt x="2937986" y="235744"/>
                </a:cubicBezTo>
                <a:cubicBezTo>
                  <a:pt x="2936081" y="246221"/>
                  <a:pt x="2933224" y="257651"/>
                  <a:pt x="2931319" y="270034"/>
                </a:cubicBezTo>
                <a:cubicBezTo>
                  <a:pt x="2930366" y="266224"/>
                  <a:pt x="2930366" y="263366"/>
                  <a:pt x="2929414" y="260509"/>
                </a:cubicBezTo>
                <a:cubicBezTo>
                  <a:pt x="2929414" y="258604"/>
                  <a:pt x="2928461" y="257651"/>
                  <a:pt x="2928461" y="256699"/>
                </a:cubicBezTo>
                <a:cubicBezTo>
                  <a:pt x="2930366" y="253841"/>
                  <a:pt x="2931319" y="251936"/>
                  <a:pt x="2931319" y="251936"/>
                </a:cubicBezTo>
                <a:cubicBezTo>
                  <a:pt x="2931319" y="251936"/>
                  <a:pt x="2930366" y="252889"/>
                  <a:pt x="2927509" y="254794"/>
                </a:cubicBezTo>
                <a:cubicBezTo>
                  <a:pt x="2926556" y="251936"/>
                  <a:pt x="2925604" y="249079"/>
                  <a:pt x="2925604" y="247174"/>
                </a:cubicBezTo>
                <a:cubicBezTo>
                  <a:pt x="2929414" y="237649"/>
                  <a:pt x="2931319" y="231934"/>
                  <a:pt x="2931319" y="231934"/>
                </a:cubicBezTo>
                <a:cubicBezTo>
                  <a:pt x="2931319" y="231934"/>
                  <a:pt x="2928461" y="235744"/>
                  <a:pt x="2924651" y="243364"/>
                </a:cubicBezTo>
                <a:cubicBezTo>
                  <a:pt x="2923699" y="241459"/>
                  <a:pt x="2923699" y="239554"/>
                  <a:pt x="2922746" y="237649"/>
                </a:cubicBezTo>
                <a:lnTo>
                  <a:pt x="2922746" y="236696"/>
                </a:lnTo>
                <a:lnTo>
                  <a:pt x="2921794" y="236696"/>
                </a:lnTo>
                <a:cubicBezTo>
                  <a:pt x="2919889" y="236696"/>
                  <a:pt x="2917984" y="236696"/>
                  <a:pt x="2916079" y="236696"/>
                </a:cubicBezTo>
                <a:lnTo>
                  <a:pt x="2916079" y="236696"/>
                </a:lnTo>
                <a:cubicBezTo>
                  <a:pt x="2928461" y="200501"/>
                  <a:pt x="2935129" y="176689"/>
                  <a:pt x="2935129" y="176689"/>
                </a:cubicBezTo>
                <a:cubicBezTo>
                  <a:pt x="2935129" y="176689"/>
                  <a:pt x="2924651" y="196691"/>
                  <a:pt x="2909411" y="230029"/>
                </a:cubicBezTo>
                <a:cubicBezTo>
                  <a:pt x="2907506" y="222409"/>
                  <a:pt x="2904649" y="216694"/>
                  <a:pt x="2902744" y="211931"/>
                </a:cubicBezTo>
                <a:cubicBezTo>
                  <a:pt x="2901791" y="206216"/>
                  <a:pt x="2900839" y="201454"/>
                  <a:pt x="2900839" y="195739"/>
                </a:cubicBezTo>
                <a:cubicBezTo>
                  <a:pt x="2899886" y="188119"/>
                  <a:pt x="2898934" y="180499"/>
                  <a:pt x="2897981" y="173831"/>
                </a:cubicBezTo>
                <a:cubicBezTo>
                  <a:pt x="2897029" y="167164"/>
                  <a:pt x="2897029" y="160496"/>
                  <a:pt x="2896076" y="153829"/>
                </a:cubicBezTo>
                <a:cubicBezTo>
                  <a:pt x="2895124" y="141446"/>
                  <a:pt x="2894171" y="130969"/>
                  <a:pt x="2893219" y="121444"/>
                </a:cubicBezTo>
                <a:cubicBezTo>
                  <a:pt x="2891314" y="103346"/>
                  <a:pt x="2890361" y="93821"/>
                  <a:pt x="2890361" y="93821"/>
                </a:cubicBezTo>
                <a:cubicBezTo>
                  <a:pt x="2890361" y="93821"/>
                  <a:pt x="2890361" y="104299"/>
                  <a:pt x="2889409" y="121444"/>
                </a:cubicBezTo>
                <a:cubicBezTo>
                  <a:pt x="2889409" y="130016"/>
                  <a:pt x="2889409" y="141446"/>
                  <a:pt x="2889409" y="153829"/>
                </a:cubicBezTo>
                <a:cubicBezTo>
                  <a:pt x="2889409" y="160496"/>
                  <a:pt x="2889409" y="166211"/>
                  <a:pt x="2889409" y="173831"/>
                </a:cubicBezTo>
                <a:cubicBezTo>
                  <a:pt x="2889409" y="180499"/>
                  <a:pt x="2890361" y="188119"/>
                  <a:pt x="2890361" y="195739"/>
                </a:cubicBezTo>
                <a:cubicBezTo>
                  <a:pt x="2890361" y="200501"/>
                  <a:pt x="2891314" y="206216"/>
                  <a:pt x="2891314" y="211931"/>
                </a:cubicBezTo>
                <a:cubicBezTo>
                  <a:pt x="2890361" y="213836"/>
                  <a:pt x="2889409" y="215741"/>
                  <a:pt x="2887504" y="217646"/>
                </a:cubicBezTo>
                <a:cubicBezTo>
                  <a:pt x="2886551" y="218599"/>
                  <a:pt x="2885599" y="220504"/>
                  <a:pt x="2885599" y="221456"/>
                </a:cubicBezTo>
                <a:cubicBezTo>
                  <a:pt x="2883694" y="212884"/>
                  <a:pt x="2882741" y="204311"/>
                  <a:pt x="2880836" y="195739"/>
                </a:cubicBezTo>
                <a:cubicBezTo>
                  <a:pt x="2878931" y="185261"/>
                  <a:pt x="2877026" y="174784"/>
                  <a:pt x="2874169" y="166211"/>
                </a:cubicBezTo>
                <a:cubicBezTo>
                  <a:pt x="2872264" y="157639"/>
                  <a:pt x="2870359" y="150019"/>
                  <a:pt x="2867501" y="144304"/>
                </a:cubicBezTo>
                <a:cubicBezTo>
                  <a:pt x="2863691" y="131921"/>
                  <a:pt x="2860834" y="125254"/>
                  <a:pt x="2860834" y="125254"/>
                </a:cubicBezTo>
                <a:cubicBezTo>
                  <a:pt x="2860834" y="125254"/>
                  <a:pt x="2861786" y="132874"/>
                  <a:pt x="2863691" y="145256"/>
                </a:cubicBezTo>
                <a:cubicBezTo>
                  <a:pt x="2864644" y="151924"/>
                  <a:pt x="2865596" y="159544"/>
                  <a:pt x="2866549" y="168116"/>
                </a:cubicBezTo>
                <a:cubicBezTo>
                  <a:pt x="2867501" y="176689"/>
                  <a:pt x="2868454" y="187166"/>
                  <a:pt x="2869406" y="197644"/>
                </a:cubicBezTo>
                <a:cubicBezTo>
                  <a:pt x="2870359" y="208121"/>
                  <a:pt x="2871311" y="220504"/>
                  <a:pt x="2872264" y="232886"/>
                </a:cubicBezTo>
                <a:cubicBezTo>
                  <a:pt x="2872264" y="237649"/>
                  <a:pt x="2873216" y="242411"/>
                  <a:pt x="2873216" y="247174"/>
                </a:cubicBezTo>
                <a:cubicBezTo>
                  <a:pt x="2870359" y="253841"/>
                  <a:pt x="2867501" y="262414"/>
                  <a:pt x="2864644" y="270034"/>
                </a:cubicBezTo>
                <a:cubicBezTo>
                  <a:pt x="2863691" y="270986"/>
                  <a:pt x="2863691" y="272891"/>
                  <a:pt x="2863691" y="274796"/>
                </a:cubicBezTo>
                <a:cubicBezTo>
                  <a:pt x="2860834" y="269081"/>
                  <a:pt x="2857976" y="263366"/>
                  <a:pt x="2855119" y="257651"/>
                </a:cubicBezTo>
                <a:cubicBezTo>
                  <a:pt x="2850356" y="248126"/>
                  <a:pt x="2845594" y="239554"/>
                  <a:pt x="2841784" y="230029"/>
                </a:cubicBezTo>
                <a:cubicBezTo>
                  <a:pt x="2855119" y="229076"/>
                  <a:pt x="2855119" y="226219"/>
                  <a:pt x="2855119" y="226219"/>
                </a:cubicBezTo>
                <a:cubicBezTo>
                  <a:pt x="2855119" y="226219"/>
                  <a:pt x="2854166" y="228124"/>
                  <a:pt x="2853214" y="231934"/>
                </a:cubicBezTo>
                <a:cubicBezTo>
                  <a:pt x="2849404" y="224314"/>
                  <a:pt x="2844641" y="215741"/>
                  <a:pt x="2840831" y="209074"/>
                </a:cubicBezTo>
                <a:cubicBezTo>
                  <a:pt x="2857024" y="174784"/>
                  <a:pt x="2866549" y="150971"/>
                  <a:pt x="2866549" y="150971"/>
                </a:cubicBezTo>
                <a:cubicBezTo>
                  <a:pt x="2866549" y="150971"/>
                  <a:pt x="2853214" y="169069"/>
                  <a:pt x="2835116" y="198596"/>
                </a:cubicBezTo>
                <a:cubicBezTo>
                  <a:pt x="2833211" y="194786"/>
                  <a:pt x="2831306" y="191929"/>
                  <a:pt x="2829401" y="188119"/>
                </a:cubicBezTo>
                <a:cubicBezTo>
                  <a:pt x="2826544" y="170021"/>
                  <a:pt x="2823686" y="151924"/>
                  <a:pt x="2820829" y="132874"/>
                </a:cubicBezTo>
                <a:cubicBezTo>
                  <a:pt x="2820829" y="146209"/>
                  <a:pt x="2820829" y="160496"/>
                  <a:pt x="2821781" y="173831"/>
                </a:cubicBezTo>
                <a:cubicBezTo>
                  <a:pt x="2817019" y="166211"/>
                  <a:pt x="2812256" y="158591"/>
                  <a:pt x="2807494" y="151924"/>
                </a:cubicBezTo>
                <a:cubicBezTo>
                  <a:pt x="2797969" y="137636"/>
                  <a:pt x="2790349" y="125254"/>
                  <a:pt x="2782729" y="115729"/>
                </a:cubicBezTo>
                <a:cubicBezTo>
                  <a:pt x="2768441" y="95726"/>
                  <a:pt x="2759869" y="85249"/>
                  <a:pt x="2759869" y="85249"/>
                </a:cubicBezTo>
                <a:cubicBezTo>
                  <a:pt x="2759869" y="85249"/>
                  <a:pt x="2766536" y="97631"/>
                  <a:pt x="2778919" y="118586"/>
                </a:cubicBezTo>
                <a:cubicBezTo>
                  <a:pt x="2785586" y="129064"/>
                  <a:pt x="2792254" y="142399"/>
                  <a:pt x="2799874" y="156686"/>
                </a:cubicBezTo>
                <a:cubicBezTo>
                  <a:pt x="2803684" y="164306"/>
                  <a:pt x="2808446" y="171926"/>
                  <a:pt x="2812256" y="180499"/>
                </a:cubicBezTo>
                <a:cubicBezTo>
                  <a:pt x="2815114" y="186214"/>
                  <a:pt x="2817971" y="191929"/>
                  <a:pt x="2820829" y="197644"/>
                </a:cubicBezTo>
                <a:cubicBezTo>
                  <a:pt x="2820829" y="199549"/>
                  <a:pt x="2820829" y="202406"/>
                  <a:pt x="2820829" y="204311"/>
                </a:cubicBezTo>
                <a:cubicBezTo>
                  <a:pt x="2820829" y="209074"/>
                  <a:pt x="2821781" y="213836"/>
                  <a:pt x="2821781" y="218599"/>
                </a:cubicBezTo>
                <a:cubicBezTo>
                  <a:pt x="2819876" y="221456"/>
                  <a:pt x="2818924" y="224314"/>
                  <a:pt x="2817019" y="227171"/>
                </a:cubicBezTo>
                <a:cubicBezTo>
                  <a:pt x="2813209" y="222409"/>
                  <a:pt x="2810351" y="216694"/>
                  <a:pt x="2806541" y="211931"/>
                </a:cubicBezTo>
                <a:cubicBezTo>
                  <a:pt x="2806541" y="210979"/>
                  <a:pt x="2805589" y="210979"/>
                  <a:pt x="2805589" y="210026"/>
                </a:cubicBezTo>
                <a:cubicBezTo>
                  <a:pt x="2806541" y="209074"/>
                  <a:pt x="2806541" y="208121"/>
                  <a:pt x="2806541" y="208121"/>
                </a:cubicBezTo>
                <a:cubicBezTo>
                  <a:pt x="2806541" y="208121"/>
                  <a:pt x="2806541" y="208121"/>
                  <a:pt x="2805589" y="209074"/>
                </a:cubicBezTo>
                <a:cubicBezTo>
                  <a:pt x="2800826" y="202406"/>
                  <a:pt x="2796064" y="196691"/>
                  <a:pt x="2792254" y="191929"/>
                </a:cubicBezTo>
                <a:cubicBezTo>
                  <a:pt x="2782729" y="179546"/>
                  <a:pt x="2775109" y="169069"/>
                  <a:pt x="2767489" y="161449"/>
                </a:cubicBezTo>
                <a:cubicBezTo>
                  <a:pt x="2766536" y="160496"/>
                  <a:pt x="2766536" y="159544"/>
                  <a:pt x="2765584" y="158591"/>
                </a:cubicBezTo>
                <a:cubicBezTo>
                  <a:pt x="2765584" y="157639"/>
                  <a:pt x="2765584" y="156686"/>
                  <a:pt x="2765584" y="155734"/>
                </a:cubicBezTo>
                <a:cubicBezTo>
                  <a:pt x="2764631" y="145256"/>
                  <a:pt x="2762726" y="135731"/>
                  <a:pt x="2762726" y="128111"/>
                </a:cubicBezTo>
                <a:cubicBezTo>
                  <a:pt x="2760821" y="112871"/>
                  <a:pt x="2759869" y="103346"/>
                  <a:pt x="2759869" y="103346"/>
                </a:cubicBezTo>
                <a:cubicBezTo>
                  <a:pt x="2759869" y="103346"/>
                  <a:pt x="2759869" y="111919"/>
                  <a:pt x="2758916" y="128111"/>
                </a:cubicBezTo>
                <a:cubicBezTo>
                  <a:pt x="2758916" y="134779"/>
                  <a:pt x="2758916" y="141446"/>
                  <a:pt x="2758916" y="150019"/>
                </a:cubicBezTo>
                <a:cubicBezTo>
                  <a:pt x="2750344" y="140494"/>
                  <a:pt x="2745581" y="135731"/>
                  <a:pt x="2745581" y="135731"/>
                </a:cubicBezTo>
                <a:cubicBezTo>
                  <a:pt x="2745581" y="135731"/>
                  <a:pt x="2750344" y="142399"/>
                  <a:pt x="2758916" y="153829"/>
                </a:cubicBezTo>
                <a:cubicBezTo>
                  <a:pt x="2758916" y="154781"/>
                  <a:pt x="2758916" y="155734"/>
                  <a:pt x="2758916" y="155734"/>
                </a:cubicBezTo>
                <a:cubicBezTo>
                  <a:pt x="2758916" y="161449"/>
                  <a:pt x="2758916" y="167164"/>
                  <a:pt x="2758916" y="172879"/>
                </a:cubicBezTo>
                <a:cubicBezTo>
                  <a:pt x="2758916" y="178594"/>
                  <a:pt x="2759869" y="185261"/>
                  <a:pt x="2759869" y="191929"/>
                </a:cubicBezTo>
                <a:cubicBezTo>
                  <a:pt x="2759869" y="200501"/>
                  <a:pt x="2760821" y="210026"/>
                  <a:pt x="2761774" y="219551"/>
                </a:cubicBezTo>
                <a:cubicBezTo>
                  <a:pt x="2761774" y="218599"/>
                  <a:pt x="2760821" y="217646"/>
                  <a:pt x="2760821" y="217646"/>
                </a:cubicBezTo>
                <a:cubicBezTo>
                  <a:pt x="2760821" y="216694"/>
                  <a:pt x="2760821" y="216694"/>
                  <a:pt x="2760821" y="216694"/>
                </a:cubicBezTo>
                <a:cubicBezTo>
                  <a:pt x="2760821" y="216694"/>
                  <a:pt x="2760821" y="216694"/>
                  <a:pt x="2760821" y="217646"/>
                </a:cubicBezTo>
                <a:cubicBezTo>
                  <a:pt x="2749391" y="189071"/>
                  <a:pt x="2741771" y="172879"/>
                  <a:pt x="2741771" y="172879"/>
                </a:cubicBezTo>
                <a:cubicBezTo>
                  <a:pt x="2741771" y="172879"/>
                  <a:pt x="2747486" y="193834"/>
                  <a:pt x="2757011" y="228124"/>
                </a:cubicBezTo>
                <a:cubicBezTo>
                  <a:pt x="2754154" y="236696"/>
                  <a:pt x="2749391" y="250984"/>
                  <a:pt x="2743676" y="268129"/>
                </a:cubicBezTo>
                <a:cubicBezTo>
                  <a:pt x="2740819" y="262414"/>
                  <a:pt x="2737961" y="258604"/>
                  <a:pt x="2736056" y="254794"/>
                </a:cubicBezTo>
                <a:cubicBezTo>
                  <a:pt x="2737009" y="241459"/>
                  <a:pt x="2737009" y="232886"/>
                  <a:pt x="2737009" y="232886"/>
                </a:cubicBezTo>
                <a:cubicBezTo>
                  <a:pt x="2737009" y="232886"/>
                  <a:pt x="2735104" y="238601"/>
                  <a:pt x="2732246" y="249079"/>
                </a:cubicBezTo>
                <a:cubicBezTo>
                  <a:pt x="2731294" y="247174"/>
                  <a:pt x="2730341" y="246221"/>
                  <a:pt x="2730341" y="246221"/>
                </a:cubicBezTo>
                <a:cubicBezTo>
                  <a:pt x="2730341" y="246221"/>
                  <a:pt x="2730341" y="247174"/>
                  <a:pt x="2731294" y="250031"/>
                </a:cubicBezTo>
                <a:cubicBezTo>
                  <a:pt x="2730341" y="252889"/>
                  <a:pt x="2730341" y="254794"/>
                  <a:pt x="2729389" y="258604"/>
                </a:cubicBezTo>
                <a:lnTo>
                  <a:pt x="2729389" y="247174"/>
                </a:lnTo>
                <a:lnTo>
                  <a:pt x="2731294" y="218599"/>
                </a:lnTo>
                <a:cubicBezTo>
                  <a:pt x="2732246" y="218599"/>
                  <a:pt x="2732246" y="218599"/>
                  <a:pt x="2733199" y="219551"/>
                </a:cubicBezTo>
                <a:cubicBezTo>
                  <a:pt x="2734151" y="220504"/>
                  <a:pt x="2735104" y="221456"/>
                  <a:pt x="2736056" y="222409"/>
                </a:cubicBezTo>
                <a:cubicBezTo>
                  <a:pt x="2737961" y="224314"/>
                  <a:pt x="2737961" y="228124"/>
                  <a:pt x="2738914" y="230981"/>
                </a:cubicBezTo>
                <a:cubicBezTo>
                  <a:pt x="2738914" y="228124"/>
                  <a:pt x="2738914" y="225266"/>
                  <a:pt x="2737961" y="222409"/>
                </a:cubicBezTo>
                <a:cubicBezTo>
                  <a:pt x="2737009" y="220504"/>
                  <a:pt x="2736056" y="219551"/>
                  <a:pt x="2735104" y="218599"/>
                </a:cubicBezTo>
                <a:cubicBezTo>
                  <a:pt x="2734151" y="217646"/>
                  <a:pt x="2732246" y="216694"/>
                  <a:pt x="2730341" y="216694"/>
                </a:cubicBezTo>
                <a:lnTo>
                  <a:pt x="2728436" y="216694"/>
                </a:lnTo>
                <a:lnTo>
                  <a:pt x="2728436" y="218599"/>
                </a:lnTo>
                <a:cubicBezTo>
                  <a:pt x="2726531" y="228124"/>
                  <a:pt x="2723674" y="238601"/>
                  <a:pt x="2721769" y="248126"/>
                </a:cubicBezTo>
                <a:cubicBezTo>
                  <a:pt x="2720816" y="251936"/>
                  <a:pt x="2720816" y="256699"/>
                  <a:pt x="2719864" y="260509"/>
                </a:cubicBezTo>
                <a:cubicBezTo>
                  <a:pt x="2718911" y="258604"/>
                  <a:pt x="2717959" y="256699"/>
                  <a:pt x="2717006" y="254794"/>
                </a:cubicBezTo>
                <a:cubicBezTo>
                  <a:pt x="2717006" y="254794"/>
                  <a:pt x="2717006" y="253841"/>
                  <a:pt x="2717006" y="253841"/>
                </a:cubicBezTo>
                <a:cubicBezTo>
                  <a:pt x="2717959" y="244316"/>
                  <a:pt x="2718911" y="238601"/>
                  <a:pt x="2718911" y="238601"/>
                </a:cubicBezTo>
                <a:cubicBezTo>
                  <a:pt x="2718911" y="238601"/>
                  <a:pt x="2717959" y="241459"/>
                  <a:pt x="2716054" y="247174"/>
                </a:cubicBezTo>
                <a:cubicBezTo>
                  <a:pt x="2717006" y="204311"/>
                  <a:pt x="2716054" y="176689"/>
                  <a:pt x="2716054" y="176689"/>
                </a:cubicBezTo>
                <a:cubicBezTo>
                  <a:pt x="2716054" y="176689"/>
                  <a:pt x="2715101" y="185261"/>
                  <a:pt x="2713196" y="198596"/>
                </a:cubicBezTo>
                <a:cubicBezTo>
                  <a:pt x="2712244" y="207169"/>
                  <a:pt x="2710339" y="217646"/>
                  <a:pt x="2709386" y="230029"/>
                </a:cubicBezTo>
                <a:cubicBezTo>
                  <a:pt x="2707481" y="226219"/>
                  <a:pt x="2706529" y="221456"/>
                  <a:pt x="2704624" y="218599"/>
                </a:cubicBezTo>
                <a:lnTo>
                  <a:pt x="2703671" y="199549"/>
                </a:lnTo>
                <a:lnTo>
                  <a:pt x="2703671" y="163354"/>
                </a:lnTo>
                <a:cubicBezTo>
                  <a:pt x="2704624" y="163354"/>
                  <a:pt x="2705576" y="163354"/>
                  <a:pt x="2706529" y="164306"/>
                </a:cubicBezTo>
                <a:cubicBezTo>
                  <a:pt x="2708434" y="165259"/>
                  <a:pt x="2709386" y="166211"/>
                  <a:pt x="2710339" y="167164"/>
                </a:cubicBezTo>
                <a:cubicBezTo>
                  <a:pt x="2712244" y="170021"/>
                  <a:pt x="2713196" y="173831"/>
                  <a:pt x="2714149" y="176689"/>
                </a:cubicBezTo>
                <a:cubicBezTo>
                  <a:pt x="2714149" y="172879"/>
                  <a:pt x="2713196" y="169069"/>
                  <a:pt x="2712244" y="166211"/>
                </a:cubicBezTo>
                <a:cubicBezTo>
                  <a:pt x="2711291" y="164306"/>
                  <a:pt x="2710339" y="163354"/>
                  <a:pt x="2708434" y="161449"/>
                </a:cubicBezTo>
                <a:cubicBezTo>
                  <a:pt x="2706529" y="160496"/>
                  <a:pt x="2704624" y="159544"/>
                  <a:pt x="2702719" y="159544"/>
                </a:cubicBezTo>
                <a:lnTo>
                  <a:pt x="2700814" y="159544"/>
                </a:lnTo>
                <a:lnTo>
                  <a:pt x="2700814" y="161449"/>
                </a:lnTo>
                <a:lnTo>
                  <a:pt x="2697004" y="193834"/>
                </a:lnTo>
                <a:cubicBezTo>
                  <a:pt x="2694146" y="186214"/>
                  <a:pt x="2693194" y="181451"/>
                  <a:pt x="2693194" y="181451"/>
                </a:cubicBezTo>
                <a:cubicBezTo>
                  <a:pt x="2693194" y="181451"/>
                  <a:pt x="2694146" y="187166"/>
                  <a:pt x="2697004" y="198596"/>
                </a:cubicBezTo>
                <a:lnTo>
                  <a:pt x="2697004" y="198596"/>
                </a:lnTo>
                <a:cubicBezTo>
                  <a:pt x="2696051" y="210979"/>
                  <a:pt x="2696051" y="224314"/>
                  <a:pt x="2696051" y="236696"/>
                </a:cubicBezTo>
                <a:cubicBezTo>
                  <a:pt x="2696051" y="245269"/>
                  <a:pt x="2696051" y="253841"/>
                  <a:pt x="2697004" y="262414"/>
                </a:cubicBezTo>
                <a:cubicBezTo>
                  <a:pt x="2697004" y="262414"/>
                  <a:pt x="2697004" y="263366"/>
                  <a:pt x="2697004" y="263366"/>
                </a:cubicBezTo>
                <a:cubicBezTo>
                  <a:pt x="2697004" y="264319"/>
                  <a:pt x="2696051" y="265271"/>
                  <a:pt x="2696051" y="265271"/>
                </a:cubicBezTo>
                <a:cubicBezTo>
                  <a:pt x="2695099" y="264319"/>
                  <a:pt x="2694146" y="262414"/>
                  <a:pt x="2694146" y="261461"/>
                </a:cubicBezTo>
                <a:cubicBezTo>
                  <a:pt x="2691289" y="255746"/>
                  <a:pt x="2688431" y="250984"/>
                  <a:pt x="2685574" y="246221"/>
                </a:cubicBezTo>
                <a:cubicBezTo>
                  <a:pt x="2682716" y="233839"/>
                  <a:pt x="2680811" y="221456"/>
                  <a:pt x="2677954" y="210979"/>
                </a:cubicBezTo>
                <a:cubicBezTo>
                  <a:pt x="2677001" y="207169"/>
                  <a:pt x="2677001" y="204311"/>
                  <a:pt x="2676049" y="200501"/>
                </a:cubicBezTo>
                <a:cubicBezTo>
                  <a:pt x="2677954" y="190976"/>
                  <a:pt x="2679859" y="182404"/>
                  <a:pt x="2681764" y="173831"/>
                </a:cubicBezTo>
                <a:cubicBezTo>
                  <a:pt x="2683669" y="162401"/>
                  <a:pt x="2685574" y="152876"/>
                  <a:pt x="2687479" y="144304"/>
                </a:cubicBezTo>
                <a:cubicBezTo>
                  <a:pt x="2690336" y="128111"/>
                  <a:pt x="2691289" y="118586"/>
                  <a:pt x="2691289" y="118586"/>
                </a:cubicBezTo>
                <a:cubicBezTo>
                  <a:pt x="2691289" y="118586"/>
                  <a:pt x="2688431" y="128111"/>
                  <a:pt x="2683669" y="143351"/>
                </a:cubicBezTo>
                <a:cubicBezTo>
                  <a:pt x="2681764" y="149066"/>
                  <a:pt x="2679859" y="155734"/>
                  <a:pt x="2677954" y="162401"/>
                </a:cubicBezTo>
                <a:cubicBezTo>
                  <a:pt x="2677001" y="166211"/>
                  <a:pt x="2675096" y="170974"/>
                  <a:pt x="2673191" y="176689"/>
                </a:cubicBezTo>
                <a:cubicBezTo>
                  <a:pt x="2673191" y="176689"/>
                  <a:pt x="2673191" y="177641"/>
                  <a:pt x="2673191" y="177641"/>
                </a:cubicBezTo>
                <a:cubicBezTo>
                  <a:pt x="2673191" y="176689"/>
                  <a:pt x="2672239" y="174784"/>
                  <a:pt x="2672239" y="173831"/>
                </a:cubicBezTo>
                <a:cubicBezTo>
                  <a:pt x="2670334" y="163354"/>
                  <a:pt x="2668429" y="153829"/>
                  <a:pt x="2666524" y="146209"/>
                </a:cubicBezTo>
                <a:cubicBezTo>
                  <a:pt x="2663666" y="130969"/>
                  <a:pt x="2661761" y="121444"/>
                  <a:pt x="2661761" y="121444"/>
                </a:cubicBezTo>
                <a:cubicBezTo>
                  <a:pt x="2661761" y="121444"/>
                  <a:pt x="2661761" y="130016"/>
                  <a:pt x="2662714" y="146209"/>
                </a:cubicBezTo>
                <a:cubicBezTo>
                  <a:pt x="2663666" y="158591"/>
                  <a:pt x="2664619" y="176689"/>
                  <a:pt x="2666524" y="196691"/>
                </a:cubicBezTo>
                <a:cubicBezTo>
                  <a:pt x="2666524" y="197644"/>
                  <a:pt x="2665571" y="199549"/>
                  <a:pt x="2665571" y="200501"/>
                </a:cubicBezTo>
                <a:cubicBezTo>
                  <a:pt x="2665571" y="201454"/>
                  <a:pt x="2664619" y="203359"/>
                  <a:pt x="2664619" y="204311"/>
                </a:cubicBezTo>
                <a:cubicBezTo>
                  <a:pt x="2658904" y="192881"/>
                  <a:pt x="2653189" y="183356"/>
                  <a:pt x="2649379" y="174784"/>
                </a:cubicBezTo>
                <a:cubicBezTo>
                  <a:pt x="2639854" y="152876"/>
                  <a:pt x="2634139" y="141446"/>
                  <a:pt x="2634139" y="141446"/>
                </a:cubicBezTo>
                <a:cubicBezTo>
                  <a:pt x="2634139" y="141446"/>
                  <a:pt x="2637949" y="153829"/>
                  <a:pt x="2646521" y="176689"/>
                </a:cubicBezTo>
                <a:cubicBezTo>
                  <a:pt x="2650331" y="187166"/>
                  <a:pt x="2656046" y="199549"/>
                  <a:pt x="2661761" y="214789"/>
                </a:cubicBezTo>
                <a:cubicBezTo>
                  <a:pt x="2661761" y="215741"/>
                  <a:pt x="2661761" y="215741"/>
                  <a:pt x="2660809" y="216694"/>
                </a:cubicBezTo>
                <a:cubicBezTo>
                  <a:pt x="2656999" y="210026"/>
                  <a:pt x="2655094" y="204311"/>
                  <a:pt x="2652236" y="201454"/>
                </a:cubicBezTo>
                <a:cubicBezTo>
                  <a:pt x="2649379" y="197644"/>
                  <a:pt x="2648426" y="196691"/>
                  <a:pt x="2648426" y="196691"/>
                </a:cubicBezTo>
                <a:cubicBezTo>
                  <a:pt x="2648426" y="196691"/>
                  <a:pt x="2649379" y="198596"/>
                  <a:pt x="2651284" y="202406"/>
                </a:cubicBezTo>
                <a:cubicBezTo>
                  <a:pt x="2654141" y="206216"/>
                  <a:pt x="2655094" y="211931"/>
                  <a:pt x="2657951" y="218599"/>
                </a:cubicBezTo>
                <a:cubicBezTo>
                  <a:pt x="2657951" y="220504"/>
                  <a:pt x="2658904" y="222409"/>
                  <a:pt x="2658904" y="223361"/>
                </a:cubicBezTo>
                <a:cubicBezTo>
                  <a:pt x="2658904" y="224314"/>
                  <a:pt x="2657951" y="225266"/>
                  <a:pt x="2657951" y="226219"/>
                </a:cubicBezTo>
                <a:cubicBezTo>
                  <a:pt x="2654141" y="214789"/>
                  <a:pt x="2650331" y="203359"/>
                  <a:pt x="2647474" y="193834"/>
                </a:cubicBezTo>
                <a:cubicBezTo>
                  <a:pt x="2644616" y="184309"/>
                  <a:pt x="2640806" y="175736"/>
                  <a:pt x="2638901" y="169069"/>
                </a:cubicBezTo>
                <a:cubicBezTo>
                  <a:pt x="2634139" y="154781"/>
                  <a:pt x="2631281" y="147161"/>
                  <a:pt x="2631281" y="147161"/>
                </a:cubicBezTo>
                <a:cubicBezTo>
                  <a:pt x="2631281" y="147161"/>
                  <a:pt x="2632234" y="155734"/>
                  <a:pt x="2635091" y="170021"/>
                </a:cubicBezTo>
                <a:cubicBezTo>
                  <a:pt x="2637949" y="184309"/>
                  <a:pt x="2641759" y="205264"/>
                  <a:pt x="2647474" y="230029"/>
                </a:cubicBezTo>
                <a:cubicBezTo>
                  <a:pt x="2648426" y="235744"/>
                  <a:pt x="2650331" y="241459"/>
                  <a:pt x="2651284" y="247174"/>
                </a:cubicBezTo>
                <a:cubicBezTo>
                  <a:pt x="2648426" y="255746"/>
                  <a:pt x="2645569" y="264319"/>
                  <a:pt x="2642711" y="273844"/>
                </a:cubicBezTo>
                <a:cubicBezTo>
                  <a:pt x="2641759" y="272891"/>
                  <a:pt x="2641759" y="271939"/>
                  <a:pt x="2640806" y="270034"/>
                </a:cubicBezTo>
                <a:cubicBezTo>
                  <a:pt x="2640806" y="269081"/>
                  <a:pt x="2639854" y="269081"/>
                  <a:pt x="2639854" y="268129"/>
                </a:cubicBezTo>
                <a:cubicBezTo>
                  <a:pt x="2642711" y="238601"/>
                  <a:pt x="2643664" y="220504"/>
                  <a:pt x="2643664" y="220504"/>
                </a:cubicBezTo>
                <a:cubicBezTo>
                  <a:pt x="2643664" y="220504"/>
                  <a:pt x="2640806" y="230029"/>
                  <a:pt x="2636996" y="247174"/>
                </a:cubicBezTo>
                <a:cubicBezTo>
                  <a:pt x="2636996" y="220504"/>
                  <a:pt x="2636044" y="204311"/>
                  <a:pt x="2636044" y="204311"/>
                </a:cubicBezTo>
                <a:cubicBezTo>
                  <a:pt x="2636044" y="204311"/>
                  <a:pt x="2633186" y="217646"/>
                  <a:pt x="2630329" y="240506"/>
                </a:cubicBezTo>
                <a:cubicBezTo>
                  <a:pt x="2628424" y="228124"/>
                  <a:pt x="2625566" y="216694"/>
                  <a:pt x="2623661" y="206216"/>
                </a:cubicBezTo>
                <a:cubicBezTo>
                  <a:pt x="2618899" y="182404"/>
                  <a:pt x="2614136" y="162401"/>
                  <a:pt x="2610326" y="147161"/>
                </a:cubicBezTo>
                <a:cubicBezTo>
                  <a:pt x="2613184" y="141446"/>
                  <a:pt x="2615089" y="137636"/>
                  <a:pt x="2615089" y="137636"/>
                </a:cubicBezTo>
                <a:cubicBezTo>
                  <a:pt x="2615089" y="137636"/>
                  <a:pt x="2613184" y="140494"/>
                  <a:pt x="2610326" y="145256"/>
                </a:cubicBezTo>
                <a:cubicBezTo>
                  <a:pt x="2610326" y="144304"/>
                  <a:pt x="2610326" y="144304"/>
                  <a:pt x="2609374" y="143351"/>
                </a:cubicBezTo>
                <a:cubicBezTo>
                  <a:pt x="2605564" y="128111"/>
                  <a:pt x="2603659" y="119539"/>
                  <a:pt x="2603659" y="119539"/>
                </a:cubicBezTo>
                <a:cubicBezTo>
                  <a:pt x="2603659" y="119539"/>
                  <a:pt x="2604611" y="128111"/>
                  <a:pt x="2605564" y="144304"/>
                </a:cubicBezTo>
                <a:cubicBezTo>
                  <a:pt x="2605564" y="146209"/>
                  <a:pt x="2605564" y="149066"/>
                  <a:pt x="2606516" y="150971"/>
                </a:cubicBezTo>
                <a:cubicBezTo>
                  <a:pt x="2604611" y="153829"/>
                  <a:pt x="2602706" y="155734"/>
                  <a:pt x="2600801" y="158591"/>
                </a:cubicBezTo>
                <a:cubicBezTo>
                  <a:pt x="2596991" y="163354"/>
                  <a:pt x="2594134" y="169069"/>
                  <a:pt x="2589371" y="175736"/>
                </a:cubicBezTo>
                <a:cubicBezTo>
                  <a:pt x="2589371" y="174784"/>
                  <a:pt x="2589371" y="172879"/>
                  <a:pt x="2588419" y="171926"/>
                </a:cubicBezTo>
                <a:cubicBezTo>
                  <a:pt x="2585561" y="155734"/>
                  <a:pt x="2583656" y="147161"/>
                  <a:pt x="2583656" y="147161"/>
                </a:cubicBezTo>
                <a:cubicBezTo>
                  <a:pt x="2583656" y="147161"/>
                  <a:pt x="2583656" y="156686"/>
                  <a:pt x="2584609" y="171926"/>
                </a:cubicBezTo>
                <a:cubicBezTo>
                  <a:pt x="2584609" y="174784"/>
                  <a:pt x="2584609" y="178594"/>
                  <a:pt x="2585561" y="182404"/>
                </a:cubicBezTo>
                <a:cubicBezTo>
                  <a:pt x="2585561" y="182404"/>
                  <a:pt x="2585561" y="182404"/>
                  <a:pt x="2585561" y="182404"/>
                </a:cubicBezTo>
                <a:cubicBezTo>
                  <a:pt x="2582704" y="187166"/>
                  <a:pt x="2579846" y="192881"/>
                  <a:pt x="2576036" y="198596"/>
                </a:cubicBezTo>
                <a:cubicBezTo>
                  <a:pt x="2575084" y="190976"/>
                  <a:pt x="2575084" y="183356"/>
                  <a:pt x="2574131" y="177641"/>
                </a:cubicBezTo>
                <a:cubicBezTo>
                  <a:pt x="2573179" y="165259"/>
                  <a:pt x="2573179" y="157639"/>
                  <a:pt x="2573179" y="157639"/>
                </a:cubicBezTo>
                <a:cubicBezTo>
                  <a:pt x="2573179" y="157639"/>
                  <a:pt x="2572226" y="162401"/>
                  <a:pt x="2571274" y="170974"/>
                </a:cubicBezTo>
                <a:cubicBezTo>
                  <a:pt x="2571274" y="170974"/>
                  <a:pt x="2571274" y="170021"/>
                  <a:pt x="2571274" y="170021"/>
                </a:cubicBezTo>
                <a:cubicBezTo>
                  <a:pt x="2570321" y="162401"/>
                  <a:pt x="2570321" y="155734"/>
                  <a:pt x="2569369" y="149066"/>
                </a:cubicBezTo>
                <a:cubicBezTo>
                  <a:pt x="2569369" y="142399"/>
                  <a:pt x="2568416" y="135731"/>
                  <a:pt x="2568416" y="130016"/>
                </a:cubicBezTo>
                <a:cubicBezTo>
                  <a:pt x="2567464" y="118586"/>
                  <a:pt x="2566511" y="108109"/>
                  <a:pt x="2567464" y="99536"/>
                </a:cubicBezTo>
                <a:cubicBezTo>
                  <a:pt x="2567464" y="82391"/>
                  <a:pt x="2566511" y="72866"/>
                  <a:pt x="2566511" y="72866"/>
                </a:cubicBezTo>
                <a:cubicBezTo>
                  <a:pt x="2566511" y="72866"/>
                  <a:pt x="2565559" y="82391"/>
                  <a:pt x="2562701" y="99536"/>
                </a:cubicBezTo>
                <a:cubicBezTo>
                  <a:pt x="2561749" y="108109"/>
                  <a:pt x="2560796" y="118586"/>
                  <a:pt x="2560796" y="130016"/>
                </a:cubicBezTo>
                <a:cubicBezTo>
                  <a:pt x="2560796" y="135731"/>
                  <a:pt x="2559844" y="142399"/>
                  <a:pt x="2559844" y="149066"/>
                </a:cubicBezTo>
                <a:cubicBezTo>
                  <a:pt x="2559844" y="155734"/>
                  <a:pt x="2559844" y="162401"/>
                  <a:pt x="2559844" y="170021"/>
                </a:cubicBezTo>
                <a:cubicBezTo>
                  <a:pt x="2559844" y="178594"/>
                  <a:pt x="2559844" y="187166"/>
                  <a:pt x="2560796" y="195739"/>
                </a:cubicBezTo>
                <a:cubicBezTo>
                  <a:pt x="2559844" y="192881"/>
                  <a:pt x="2558891" y="191929"/>
                  <a:pt x="2558891" y="191929"/>
                </a:cubicBezTo>
                <a:cubicBezTo>
                  <a:pt x="2558891" y="191929"/>
                  <a:pt x="2559844" y="194786"/>
                  <a:pt x="2561749" y="200501"/>
                </a:cubicBezTo>
                <a:cubicBezTo>
                  <a:pt x="2561749" y="206216"/>
                  <a:pt x="2562701" y="211931"/>
                  <a:pt x="2562701" y="217646"/>
                </a:cubicBezTo>
                <a:cubicBezTo>
                  <a:pt x="2562701" y="219551"/>
                  <a:pt x="2562701" y="221456"/>
                  <a:pt x="2562701" y="223361"/>
                </a:cubicBezTo>
                <a:cubicBezTo>
                  <a:pt x="2558891" y="230981"/>
                  <a:pt x="2555081" y="238601"/>
                  <a:pt x="2551271" y="247174"/>
                </a:cubicBezTo>
                <a:cubicBezTo>
                  <a:pt x="2550319" y="239554"/>
                  <a:pt x="2550319" y="233839"/>
                  <a:pt x="2549366" y="230029"/>
                </a:cubicBezTo>
                <a:cubicBezTo>
                  <a:pt x="2553176" y="219551"/>
                  <a:pt x="2555081" y="212884"/>
                  <a:pt x="2555081" y="212884"/>
                </a:cubicBezTo>
                <a:cubicBezTo>
                  <a:pt x="2555081" y="212884"/>
                  <a:pt x="2552224" y="218599"/>
                  <a:pt x="2546509" y="228124"/>
                </a:cubicBezTo>
                <a:cubicBezTo>
                  <a:pt x="2546509" y="226219"/>
                  <a:pt x="2547461" y="224314"/>
                  <a:pt x="2547461" y="222409"/>
                </a:cubicBezTo>
                <a:cubicBezTo>
                  <a:pt x="2551271" y="206216"/>
                  <a:pt x="2553176" y="196691"/>
                  <a:pt x="2553176" y="196691"/>
                </a:cubicBezTo>
                <a:cubicBezTo>
                  <a:pt x="2553176" y="196691"/>
                  <a:pt x="2549366" y="205264"/>
                  <a:pt x="2543651" y="221456"/>
                </a:cubicBezTo>
                <a:cubicBezTo>
                  <a:pt x="2541746" y="228124"/>
                  <a:pt x="2538889" y="236696"/>
                  <a:pt x="2536984" y="246221"/>
                </a:cubicBezTo>
                <a:cubicBezTo>
                  <a:pt x="2536984" y="245269"/>
                  <a:pt x="2536984" y="245269"/>
                  <a:pt x="2536984" y="244316"/>
                </a:cubicBezTo>
                <a:cubicBezTo>
                  <a:pt x="2535079" y="230029"/>
                  <a:pt x="2534126" y="221456"/>
                  <a:pt x="2534126" y="221456"/>
                </a:cubicBezTo>
                <a:cubicBezTo>
                  <a:pt x="2534126" y="221456"/>
                  <a:pt x="2534126" y="230029"/>
                  <a:pt x="2533174" y="244316"/>
                </a:cubicBezTo>
                <a:cubicBezTo>
                  <a:pt x="2533174" y="246221"/>
                  <a:pt x="2533174" y="249079"/>
                  <a:pt x="2533174" y="250984"/>
                </a:cubicBezTo>
                <a:cubicBezTo>
                  <a:pt x="2533174" y="249079"/>
                  <a:pt x="2532221" y="247174"/>
                  <a:pt x="2532221" y="245269"/>
                </a:cubicBezTo>
                <a:cubicBezTo>
                  <a:pt x="2529364" y="233839"/>
                  <a:pt x="2527459" y="223361"/>
                  <a:pt x="2524601" y="213836"/>
                </a:cubicBezTo>
                <a:cubicBezTo>
                  <a:pt x="2521744" y="204311"/>
                  <a:pt x="2519839" y="196691"/>
                  <a:pt x="2517934" y="190024"/>
                </a:cubicBezTo>
                <a:cubicBezTo>
                  <a:pt x="2513171" y="176689"/>
                  <a:pt x="2511266" y="169069"/>
                  <a:pt x="2511266" y="169069"/>
                </a:cubicBezTo>
                <a:cubicBezTo>
                  <a:pt x="2511266" y="169069"/>
                  <a:pt x="2512219" y="176689"/>
                  <a:pt x="2514124" y="190976"/>
                </a:cubicBezTo>
                <a:cubicBezTo>
                  <a:pt x="2515076" y="197644"/>
                  <a:pt x="2516029" y="206216"/>
                  <a:pt x="2516981" y="215741"/>
                </a:cubicBezTo>
                <a:cubicBezTo>
                  <a:pt x="2517934" y="225266"/>
                  <a:pt x="2518886" y="235744"/>
                  <a:pt x="2520791" y="248126"/>
                </a:cubicBezTo>
                <a:cubicBezTo>
                  <a:pt x="2521744" y="257651"/>
                  <a:pt x="2522696" y="267176"/>
                  <a:pt x="2523649" y="277654"/>
                </a:cubicBezTo>
                <a:cubicBezTo>
                  <a:pt x="2522696" y="279559"/>
                  <a:pt x="2521744" y="281464"/>
                  <a:pt x="2521744" y="282416"/>
                </a:cubicBezTo>
                <a:cubicBezTo>
                  <a:pt x="2519839" y="274796"/>
                  <a:pt x="2517934" y="269081"/>
                  <a:pt x="2516981" y="263366"/>
                </a:cubicBezTo>
                <a:cubicBezTo>
                  <a:pt x="2513171" y="250031"/>
                  <a:pt x="2511266" y="243364"/>
                  <a:pt x="2511266" y="243364"/>
                </a:cubicBezTo>
                <a:cubicBezTo>
                  <a:pt x="2511266" y="243364"/>
                  <a:pt x="2512219" y="250984"/>
                  <a:pt x="2513171" y="264319"/>
                </a:cubicBezTo>
                <a:cubicBezTo>
                  <a:pt x="2513171" y="268129"/>
                  <a:pt x="2514124" y="272891"/>
                  <a:pt x="2514124" y="277654"/>
                </a:cubicBezTo>
                <a:cubicBezTo>
                  <a:pt x="2510314" y="269081"/>
                  <a:pt x="2507456" y="262414"/>
                  <a:pt x="2504599" y="256699"/>
                </a:cubicBezTo>
                <a:cubicBezTo>
                  <a:pt x="2504599" y="254794"/>
                  <a:pt x="2504599" y="253841"/>
                  <a:pt x="2504599" y="253841"/>
                </a:cubicBezTo>
                <a:cubicBezTo>
                  <a:pt x="2504599" y="253841"/>
                  <a:pt x="2504599" y="254794"/>
                  <a:pt x="2503646" y="255746"/>
                </a:cubicBezTo>
                <a:cubicBezTo>
                  <a:pt x="2499836" y="248126"/>
                  <a:pt x="2497931" y="243364"/>
                  <a:pt x="2497931" y="243364"/>
                </a:cubicBezTo>
                <a:cubicBezTo>
                  <a:pt x="2497931" y="243364"/>
                  <a:pt x="2499836" y="249079"/>
                  <a:pt x="2502694" y="259556"/>
                </a:cubicBezTo>
                <a:cubicBezTo>
                  <a:pt x="2501741" y="261461"/>
                  <a:pt x="2500789" y="264319"/>
                  <a:pt x="2499836" y="267176"/>
                </a:cubicBezTo>
                <a:cubicBezTo>
                  <a:pt x="2499836" y="268129"/>
                  <a:pt x="2498884" y="269081"/>
                  <a:pt x="2498884" y="270034"/>
                </a:cubicBezTo>
                <a:cubicBezTo>
                  <a:pt x="2496979" y="253841"/>
                  <a:pt x="2496026" y="237649"/>
                  <a:pt x="2494121" y="223361"/>
                </a:cubicBezTo>
                <a:cubicBezTo>
                  <a:pt x="2495074" y="222409"/>
                  <a:pt x="2495074" y="221456"/>
                  <a:pt x="2496026" y="220504"/>
                </a:cubicBezTo>
                <a:cubicBezTo>
                  <a:pt x="2500789" y="212884"/>
                  <a:pt x="2504599" y="207169"/>
                  <a:pt x="2506504" y="203359"/>
                </a:cubicBezTo>
                <a:cubicBezTo>
                  <a:pt x="2509361" y="199549"/>
                  <a:pt x="2510314" y="197644"/>
                  <a:pt x="2510314" y="197644"/>
                </a:cubicBezTo>
                <a:cubicBezTo>
                  <a:pt x="2510314" y="197644"/>
                  <a:pt x="2508409" y="199549"/>
                  <a:pt x="2505551" y="203359"/>
                </a:cubicBezTo>
                <a:cubicBezTo>
                  <a:pt x="2502694" y="206216"/>
                  <a:pt x="2497931" y="210979"/>
                  <a:pt x="2493169" y="217646"/>
                </a:cubicBezTo>
                <a:cubicBezTo>
                  <a:pt x="2493169" y="217646"/>
                  <a:pt x="2493169" y="216694"/>
                  <a:pt x="2493169" y="216694"/>
                </a:cubicBezTo>
                <a:cubicBezTo>
                  <a:pt x="2492216" y="210026"/>
                  <a:pt x="2492216" y="203359"/>
                  <a:pt x="2491264" y="196691"/>
                </a:cubicBezTo>
                <a:cubicBezTo>
                  <a:pt x="2497931" y="188119"/>
                  <a:pt x="2501741" y="183356"/>
                  <a:pt x="2501741" y="183356"/>
                </a:cubicBezTo>
                <a:cubicBezTo>
                  <a:pt x="2501741" y="183356"/>
                  <a:pt x="2497931" y="187166"/>
                  <a:pt x="2490311" y="192881"/>
                </a:cubicBezTo>
                <a:cubicBezTo>
                  <a:pt x="2489359" y="187166"/>
                  <a:pt x="2489359" y="181451"/>
                  <a:pt x="2489359" y="176689"/>
                </a:cubicBezTo>
                <a:cubicBezTo>
                  <a:pt x="2492216" y="171926"/>
                  <a:pt x="2495074" y="168116"/>
                  <a:pt x="2497931" y="165259"/>
                </a:cubicBezTo>
                <a:cubicBezTo>
                  <a:pt x="2500789" y="161449"/>
                  <a:pt x="2502694" y="159544"/>
                  <a:pt x="2502694" y="159544"/>
                </a:cubicBezTo>
                <a:cubicBezTo>
                  <a:pt x="2502694" y="159544"/>
                  <a:pt x="2500789" y="161449"/>
                  <a:pt x="2496979" y="164306"/>
                </a:cubicBezTo>
                <a:cubicBezTo>
                  <a:pt x="2495074" y="166211"/>
                  <a:pt x="2492216" y="169069"/>
                  <a:pt x="2489359" y="171926"/>
                </a:cubicBezTo>
                <a:cubicBezTo>
                  <a:pt x="2489359" y="165259"/>
                  <a:pt x="2488406" y="158591"/>
                  <a:pt x="2488406" y="153829"/>
                </a:cubicBezTo>
                <a:cubicBezTo>
                  <a:pt x="2488406" y="146209"/>
                  <a:pt x="2487454" y="139541"/>
                  <a:pt x="2487454" y="135731"/>
                </a:cubicBezTo>
                <a:cubicBezTo>
                  <a:pt x="2491264" y="129064"/>
                  <a:pt x="2494121" y="125254"/>
                  <a:pt x="2494121" y="125254"/>
                </a:cubicBezTo>
                <a:cubicBezTo>
                  <a:pt x="2494121" y="125254"/>
                  <a:pt x="2492216" y="128111"/>
                  <a:pt x="2487454" y="132874"/>
                </a:cubicBezTo>
                <a:cubicBezTo>
                  <a:pt x="2487454" y="130969"/>
                  <a:pt x="2487454" y="129064"/>
                  <a:pt x="2487454" y="129064"/>
                </a:cubicBezTo>
                <a:cubicBezTo>
                  <a:pt x="2487454" y="129064"/>
                  <a:pt x="2487454" y="130969"/>
                  <a:pt x="2486501" y="132874"/>
                </a:cubicBezTo>
                <a:cubicBezTo>
                  <a:pt x="2483644" y="136684"/>
                  <a:pt x="2479834" y="140494"/>
                  <a:pt x="2475071" y="146209"/>
                </a:cubicBezTo>
                <a:cubicBezTo>
                  <a:pt x="2469356" y="152876"/>
                  <a:pt x="2462689" y="161449"/>
                  <a:pt x="2455069" y="171926"/>
                </a:cubicBezTo>
                <a:cubicBezTo>
                  <a:pt x="2451259" y="176689"/>
                  <a:pt x="2447449" y="182404"/>
                  <a:pt x="2442686" y="188119"/>
                </a:cubicBezTo>
                <a:cubicBezTo>
                  <a:pt x="2439829" y="192881"/>
                  <a:pt x="2436019" y="197644"/>
                  <a:pt x="2433161" y="203359"/>
                </a:cubicBezTo>
                <a:cubicBezTo>
                  <a:pt x="2433161" y="199549"/>
                  <a:pt x="2432209" y="195739"/>
                  <a:pt x="2432209" y="191929"/>
                </a:cubicBezTo>
                <a:cubicBezTo>
                  <a:pt x="2428399" y="158591"/>
                  <a:pt x="2426494" y="130969"/>
                  <a:pt x="2425541" y="110966"/>
                </a:cubicBezTo>
                <a:cubicBezTo>
                  <a:pt x="2425541" y="101441"/>
                  <a:pt x="2424589" y="93821"/>
                  <a:pt x="2424589" y="88106"/>
                </a:cubicBezTo>
                <a:cubicBezTo>
                  <a:pt x="2424589" y="82391"/>
                  <a:pt x="2424589" y="80486"/>
                  <a:pt x="2424589" y="80486"/>
                </a:cubicBezTo>
                <a:cubicBezTo>
                  <a:pt x="2424589" y="80486"/>
                  <a:pt x="2424589" y="83344"/>
                  <a:pt x="2423636" y="88106"/>
                </a:cubicBezTo>
                <a:cubicBezTo>
                  <a:pt x="2422684" y="92869"/>
                  <a:pt x="2422684" y="101441"/>
                  <a:pt x="2421731" y="110966"/>
                </a:cubicBezTo>
                <a:cubicBezTo>
                  <a:pt x="2420779" y="120491"/>
                  <a:pt x="2420779" y="132874"/>
                  <a:pt x="2420779" y="146209"/>
                </a:cubicBezTo>
                <a:cubicBezTo>
                  <a:pt x="2420779" y="159544"/>
                  <a:pt x="2420779" y="175736"/>
                  <a:pt x="2421731" y="191929"/>
                </a:cubicBezTo>
                <a:cubicBezTo>
                  <a:pt x="2421731" y="200501"/>
                  <a:pt x="2422684" y="210026"/>
                  <a:pt x="2422684" y="220504"/>
                </a:cubicBezTo>
                <a:cubicBezTo>
                  <a:pt x="2416969" y="230029"/>
                  <a:pt x="2411254" y="239554"/>
                  <a:pt x="2405539" y="250031"/>
                </a:cubicBezTo>
                <a:cubicBezTo>
                  <a:pt x="2404586" y="251936"/>
                  <a:pt x="2403634" y="254794"/>
                  <a:pt x="2401729" y="256699"/>
                </a:cubicBezTo>
                <a:cubicBezTo>
                  <a:pt x="2401729" y="256699"/>
                  <a:pt x="2400776" y="255746"/>
                  <a:pt x="2400776" y="255746"/>
                </a:cubicBezTo>
                <a:cubicBezTo>
                  <a:pt x="2397919" y="247174"/>
                  <a:pt x="2395061" y="239554"/>
                  <a:pt x="2392204" y="233839"/>
                </a:cubicBezTo>
                <a:cubicBezTo>
                  <a:pt x="2389346" y="208121"/>
                  <a:pt x="2386489" y="186214"/>
                  <a:pt x="2385536" y="170974"/>
                </a:cubicBezTo>
                <a:cubicBezTo>
                  <a:pt x="2384584" y="162401"/>
                  <a:pt x="2383631" y="155734"/>
                  <a:pt x="2382679" y="150971"/>
                </a:cubicBezTo>
                <a:cubicBezTo>
                  <a:pt x="2383631" y="147161"/>
                  <a:pt x="2384584" y="144304"/>
                  <a:pt x="2384584" y="140494"/>
                </a:cubicBezTo>
                <a:cubicBezTo>
                  <a:pt x="2384584" y="138589"/>
                  <a:pt x="2383631" y="137636"/>
                  <a:pt x="2382679" y="135731"/>
                </a:cubicBezTo>
                <a:cubicBezTo>
                  <a:pt x="2385536" y="129064"/>
                  <a:pt x="2388394" y="121444"/>
                  <a:pt x="2390299" y="114776"/>
                </a:cubicBezTo>
                <a:cubicBezTo>
                  <a:pt x="2413159" y="53816"/>
                  <a:pt x="2427446" y="12859"/>
                  <a:pt x="2427446" y="12859"/>
                </a:cubicBezTo>
                <a:cubicBezTo>
                  <a:pt x="2427446" y="12859"/>
                  <a:pt x="2407444" y="50959"/>
                  <a:pt x="2380774" y="110014"/>
                </a:cubicBezTo>
                <a:cubicBezTo>
                  <a:pt x="2374106" y="124301"/>
                  <a:pt x="2366486" y="140494"/>
                  <a:pt x="2358866" y="157639"/>
                </a:cubicBezTo>
                <a:cubicBezTo>
                  <a:pt x="2357914" y="160496"/>
                  <a:pt x="2356009" y="163354"/>
                  <a:pt x="2355056" y="166211"/>
                </a:cubicBezTo>
                <a:cubicBezTo>
                  <a:pt x="2356009" y="162401"/>
                  <a:pt x="2356961" y="158591"/>
                  <a:pt x="2357914" y="155734"/>
                </a:cubicBezTo>
                <a:cubicBezTo>
                  <a:pt x="2360771" y="141446"/>
                  <a:pt x="2362676" y="132874"/>
                  <a:pt x="2362676" y="132874"/>
                </a:cubicBezTo>
                <a:cubicBezTo>
                  <a:pt x="2362676" y="132874"/>
                  <a:pt x="2359819" y="140494"/>
                  <a:pt x="2354104" y="154781"/>
                </a:cubicBezTo>
                <a:cubicBezTo>
                  <a:pt x="2351246" y="161449"/>
                  <a:pt x="2348389" y="170021"/>
                  <a:pt x="2344579" y="179546"/>
                </a:cubicBezTo>
                <a:cubicBezTo>
                  <a:pt x="2340769" y="189071"/>
                  <a:pt x="2336959" y="200501"/>
                  <a:pt x="2334101" y="211931"/>
                </a:cubicBezTo>
                <a:cubicBezTo>
                  <a:pt x="2334101" y="211931"/>
                  <a:pt x="2334101" y="211931"/>
                  <a:pt x="2334101" y="211931"/>
                </a:cubicBezTo>
                <a:cubicBezTo>
                  <a:pt x="2336006" y="197644"/>
                  <a:pt x="2338864" y="184309"/>
                  <a:pt x="2340769" y="171926"/>
                </a:cubicBezTo>
                <a:cubicBezTo>
                  <a:pt x="2343626" y="156686"/>
                  <a:pt x="2344579" y="143351"/>
                  <a:pt x="2347436" y="130969"/>
                </a:cubicBezTo>
                <a:cubicBezTo>
                  <a:pt x="2350294" y="118586"/>
                  <a:pt x="2352199" y="108109"/>
                  <a:pt x="2354104" y="99536"/>
                </a:cubicBezTo>
                <a:cubicBezTo>
                  <a:pt x="2357914" y="82391"/>
                  <a:pt x="2358866" y="71914"/>
                  <a:pt x="2358866" y="71914"/>
                </a:cubicBezTo>
                <a:cubicBezTo>
                  <a:pt x="2358866" y="71914"/>
                  <a:pt x="2355056" y="81439"/>
                  <a:pt x="2350294" y="98584"/>
                </a:cubicBezTo>
                <a:cubicBezTo>
                  <a:pt x="2347436" y="107156"/>
                  <a:pt x="2344579" y="117634"/>
                  <a:pt x="2340769" y="129064"/>
                </a:cubicBezTo>
                <a:cubicBezTo>
                  <a:pt x="2336959" y="140494"/>
                  <a:pt x="2333149" y="154781"/>
                  <a:pt x="2330291" y="170021"/>
                </a:cubicBezTo>
                <a:cubicBezTo>
                  <a:pt x="2328386" y="177641"/>
                  <a:pt x="2326481" y="185261"/>
                  <a:pt x="2324576" y="193834"/>
                </a:cubicBezTo>
                <a:cubicBezTo>
                  <a:pt x="2323624" y="190976"/>
                  <a:pt x="2321719" y="188119"/>
                  <a:pt x="2320766" y="185261"/>
                </a:cubicBezTo>
                <a:cubicBezTo>
                  <a:pt x="2324576" y="168116"/>
                  <a:pt x="2326481" y="157639"/>
                  <a:pt x="2326481" y="157639"/>
                </a:cubicBezTo>
                <a:cubicBezTo>
                  <a:pt x="2326481" y="157639"/>
                  <a:pt x="2323624" y="165259"/>
                  <a:pt x="2318861" y="179546"/>
                </a:cubicBezTo>
                <a:cubicBezTo>
                  <a:pt x="2316004" y="173831"/>
                  <a:pt x="2315051" y="170974"/>
                  <a:pt x="2315051" y="170974"/>
                </a:cubicBezTo>
                <a:cubicBezTo>
                  <a:pt x="2315051" y="170974"/>
                  <a:pt x="2316004" y="174784"/>
                  <a:pt x="2317909" y="181451"/>
                </a:cubicBezTo>
                <a:cubicBezTo>
                  <a:pt x="2316956" y="185261"/>
                  <a:pt x="2315051" y="189071"/>
                  <a:pt x="2313146" y="193834"/>
                </a:cubicBezTo>
                <a:cubicBezTo>
                  <a:pt x="2312194" y="192881"/>
                  <a:pt x="2312194" y="191929"/>
                  <a:pt x="2311241" y="190976"/>
                </a:cubicBezTo>
                <a:cubicBezTo>
                  <a:pt x="2314099" y="161449"/>
                  <a:pt x="2314099" y="141446"/>
                  <a:pt x="2314099" y="141446"/>
                </a:cubicBezTo>
                <a:cubicBezTo>
                  <a:pt x="2314099" y="141446"/>
                  <a:pt x="2306479" y="165259"/>
                  <a:pt x="2298859" y="202406"/>
                </a:cubicBezTo>
                <a:cubicBezTo>
                  <a:pt x="2296954" y="211931"/>
                  <a:pt x="2294096" y="221456"/>
                  <a:pt x="2292191" y="231934"/>
                </a:cubicBezTo>
                <a:cubicBezTo>
                  <a:pt x="2291239" y="237649"/>
                  <a:pt x="2290286" y="244316"/>
                  <a:pt x="2289334" y="250031"/>
                </a:cubicBezTo>
                <a:cubicBezTo>
                  <a:pt x="2288381" y="252889"/>
                  <a:pt x="2287429" y="255746"/>
                  <a:pt x="2285524" y="259556"/>
                </a:cubicBezTo>
                <a:cubicBezTo>
                  <a:pt x="2282666" y="267176"/>
                  <a:pt x="2279809" y="276701"/>
                  <a:pt x="2275999" y="287179"/>
                </a:cubicBezTo>
                <a:cubicBezTo>
                  <a:pt x="2275999" y="287179"/>
                  <a:pt x="2275999" y="288131"/>
                  <a:pt x="2275999" y="288131"/>
                </a:cubicBezTo>
                <a:cubicBezTo>
                  <a:pt x="2275999" y="286226"/>
                  <a:pt x="2275999" y="284321"/>
                  <a:pt x="2275999" y="282416"/>
                </a:cubicBezTo>
                <a:cubicBezTo>
                  <a:pt x="2276951" y="271939"/>
                  <a:pt x="2276951" y="265271"/>
                  <a:pt x="2276951" y="265271"/>
                </a:cubicBezTo>
                <a:cubicBezTo>
                  <a:pt x="2276951" y="265271"/>
                  <a:pt x="2275046" y="270986"/>
                  <a:pt x="2272189" y="281464"/>
                </a:cubicBezTo>
                <a:cubicBezTo>
                  <a:pt x="2271236" y="284321"/>
                  <a:pt x="2270284" y="287179"/>
                  <a:pt x="2269331" y="290989"/>
                </a:cubicBezTo>
                <a:cubicBezTo>
                  <a:pt x="2269331" y="290989"/>
                  <a:pt x="2269331" y="290989"/>
                  <a:pt x="2269331" y="290989"/>
                </a:cubicBezTo>
                <a:cubicBezTo>
                  <a:pt x="2269331" y="280511"/>
                  <a:pt x="2268379" y="270034"/>
                  <a:pt x="2269331" y="261461"/>
                </a:cubicBezTo>
                <a:cubicBezTo>
                  <a:pt x="2270284" y="252889"/>
                  <a:pt x="2269331" y="245269"/>
                  <a:pt x="2270284" y="238601"/>
                </a:cubicBezTo>
                <a:cubicBezTo>
                  <a:pt x="2271236" y="232886"/>
                  <a:pt x="2271236" y="228124"/>
                  <a:pt x="2272189" y="225266"/>
                </a:cubicBezTo>
                <a:cubicBezTo>
                  <a:pt x="2275046" y="215741"/>
                  <a:pt x="2275999" y="210979"/>
                  <a:pt x="2275999" y="210979"/>
                </a:cubicBezTo>
                <a:cubicBezTo>
                  <a:pt x="2275999" y="210979"/>
                  <a:pt x="2272189" y="218599"/>
                  <a:pt x="2266474" y="232886"/>
                </a:cubicBezTo>
                <a:cubicBezTo>
                  <a:pt x="2267426" y="230029"/>
                  <a:pt x="2267426" y="228124"/>
                  <a:pt x="2267426" y="228124"/>
                </a:cubicBezTo>
                <a:cubicBezTo>
                  <a:pt x="2267426" y="228124"/>
                  <a:pt x="2265521" y="230981"/>
                  <a:pt x="2263616" y="235744"/>
                </a:cubicBezTo>
                <a:cubicBezTo>
                  <a:pt x="2264569" y="226219"/>
                  <a:pt x="2265521" y="220504"/>
                  <a:pt x="2265521" y="220504"/>
                </a:cubicBezTo>
                <a:cubicBezTo>
                  <a:pt x="2265521" y="220504"/>
                  <a:pt x="2262664" y="230029"/>
                  <a:pt x="2256949" y="247174"/>
                </a:cubicBezTo>
                <a:cubicBezTo>
                  <a:pt x="2255044" y="250984"/>
                  <a:pt x="2253139" y="253841"/>
                  <a:pt x="2252186" y="258604"/>
                </a:cubicBezTo>
                <a:cubicBezTo>
                  <a:pt x="2251234" y="259556"/>
                  <a:pt x="2251234" y="260509"/>
                  <a:pt x="2250281" y="262414"/>
                </a:cubicBezTo>
                <a:cubicBezTo>
                  <a:pt x="2252186" y="255746"/>
                  <a:pt x="2253139" y="249079"/>
                  <a:pt x="2255044" y="243364"/>
                </a:cubicBezTo>
                <a:cubicBezTo>
                  <a:pt x="2260759" y="216694"/>
                  <a:pt x="2264569" y="194786"/>
                  <a:pt x="2267426" y="178594"/>
                </a:cubicBezTo>
                <a:cubicBezTo>
                  <a:pt x="2269331" y="163354"/>
                  <a:pt x="2270284" y="153829"/>
                  <a:pt x="2270284" y="153829"/>
                </a:cubicBezTo>
                <a:cubicBezTo>
                  <a:pt x="2270284" y="153829"/>
                  <a:pt x="2267426" y="162401"/>
                  <a:pt x="2262664" y="177641"/>
                </a:cubicBezTo>
                <a:cubicBezTo>
                  <a:pt x="2260759" y="185261"/>
                  <a:pt x="2257901" y="194786"/>
                  <a:pt x="2254091" y="205264"/>
                </a:cubicBezTo>
                <a:cubicBezTo>
                  <a:pt x="2251234" y="212884"/>
                  <a:pt x="2249329" y="221456"/>
                  <a:pt x="2246471" y="230981"/>
                </a:cubicBezTo>
                <a:cubicBezTo>
                  <a:pt x="2244566" y="234791"/>
                  <a:pt x="2243614" y="239554"/>
                  <a:pt x="2241709" y="244316"/>
                </a:cubicBezTo>
                <a:cubicBezTo>
                  <a:pt x="2240756" y="240506"/>
                  <a:pt x="2239804" y="236696"/>
                  <a:pt x="2239804" y="233839"/>
                </a:cubicBezTo>
                <a:cubicBezTo>
                  <a:pt x="2235994" y="215741"/>
                  <a:pt x="2233136" y="205264"/>
                  <a:pt x="2233136" y="205264"/>
                </a:cubicBezTo>
                <a:cubicBezTo>
                  <a:pt x="2233136" y="205264"/>
                  <a:pt x="2235041" y="224314"/>
                  <a:pt x="2237899" y="255746"/>
                </a:cubicBezTo>
                <a:cubicBezTo>
                  <a:pt x="2236946" y="259556"/>
                  <a:pt x="2235041" y="264319"/>
                  <a:pt x="2234089" y="269081"/>
                </a:cubicBezTo>
                <a:cubicBezTo>
                  <a:pt x="2234089" y="269081"/>
                  <a:pt x="2233136" y="270034"/>
                  <a:pt x="2233136" y="270034"/>
                </a:cubicBezTo>
                <a:cubicBezTo>
                  <a:pt x="2233136" y="268129"/>
                  <a:pt x="2233136" y="265271"/>
                  <a:pt x="2233136" y="263366"/>
                </a:cubicBezTo>
                <a:cubicBezTo>
                  <a:pt x="2233136" y="253841"/>
                  <a:pt x="2232184" y="244316"/>
                  <a:pt x="2231231" y="234791"/>
                </a:cubicBezTo>
                <a:cubicBezTo>
                  <a:pt x="2230279" y="225266"/>
                  <a:pt x="2229326" y="216694"/>
                  <a:pt x="2228374" y="207169"/>
                </a:cubicBezTo>
                <a:cubicBezTo>
                  <a:pt x="2229326" y="198596"/>
                  <a:pt x="2230279" y="193834"/>
                  <a:pt x="2230279" y="193834"/>
                </a:cubicBezTo>
                <a:cubicBezTo>
                  <a:pt x="2230279" y="193834"/>
                  <a:pt x="2229326" y="197644"/>
                  <a:pt x="2226469" y="204311"/>
                </a:cubicBezTo>
                <a:cubicBezTo>
                  <a:pt x="2225516" y="202406"/>
                  <a:pt x="2224564" y="201454"/>
                  <a:pt x="2222659" y="200501"/>
                </a:cubicBezTo>
                <a:cubicBezTo>
                  <a:pt x="2221706" y="200501"/>
                  <a:pt x="2221706" y="199549"/>
                  <a:pt x="2220754" y="199549"/>
                </a:cubicBezTo>
                <a:cubicBezTo>
                  <a:pt x="2219801" y="199549"/>
                  <a:pt x="2218849" y="199549"/>
                  <a:pt x="2217896" y="199549"/>
                </a:cubicBezTo>
                <a:cubicBezTo>
                  <a:pt x="2215991" y="200501"/>
                  <a:pt x="2215991" y="201454"/>
                  <a:pt x="2215039" y="202406"/>
                </a:cubicBezTo>
                <a:cubicBezTo>
                  <a:pt x="2213134" y="206216"/>
                  <a:pt x="2213134" y="210979"/>
                  <a:pt x="2213134" y="214789"/>
                </a:cubicBezTo>
                <a:cubicBezTo>
                  <a:pt x="2214086" y="210979"/>
                  <a:pt x="2215039" y="206216"/>
                  <a:pt x="2217896" y="203359"/>
                </a:cubicBezTo>
                <a:cubicBezTo>
                  <a:pt x="2218849" y="202406"/>
                  <a:pt x="2218849" y="201454"/>
                  <a:pt x="2219801" y="201454"/>
                </a:cubicBezTo>
                <a:cubicBezTo>
                  <a:pt x="2219801" y="201454"/>
                  <a:pt x="2220754" y="201454"/>
                  <a:pt x="2220754" y="202406"/>
                </a:cubicBezTo>
                <a:cubicBezTo>
                  <a:pt x="2221706" y="203359"/>
                  <a:pt x="2222659" y="205264"/>
                  <a:pt x="2223611" y="207169"/>
                </a:cubicBezTo>
                <a:lnTo>
                  <a:pt x="2223611" y="215741"/>
                </a:lnTo>
                <a:cubicBezTo>
                  <a:pt x="2223611" y="215741"/>
                  <a:pt x="2223611" y="215741"/>
                  <a:pt x="2223611" y="215741"/>
                </a:cubicBezTo>
                <a:cubicBezTo>
                  <a:pt x="2221706" y="222409"/>
                  <a:pt x="2218849" y="230981"/>
                  <a:pt x="2215991" y="241459"/>
                </a:cubicBezTo>
                <a:cubicBezTo>
                  <a:pt x="2213134" y="250984"/>
                  <a:pt x="2209324" y="262414"/>
                  <a:pt x="2206466" y="274796"/>
                </a:cubicBezTo>
                <a:cubicBezTo>
                  <a:pt x="2203609" y="287179"/>
                  <a:pt x="2199799" y="299561"/>
                  <a:pt x="2196941" y="313849"/>
                </a:cubicBezTo>
                <a:cubicBezTo>
                  <a:pt x="2195989" y="308134"/>
                  <a:pt x="2195989" y="305276"/>
                  <a:pt x="2195989" y="305276"/>
                </a:cubicBezTo>
                <a:cubicBezTo>
                  <a:pt x="2195989" y="305276"/>
                  <a:pt x="2195989" y="310039"/>
                  <a:pt x="2195036" y="317659"/>
                </a:cubicBezTo>
                <a:cubicBezTo>
                  <a:pt x="2194084" y="315754"/>
                  <a:pt x="2193131" y="314801"/>
                  <a:pt x="2193131" y="314801"/>
                </a:cubicBezTo>
                <a:cubicBezTo>
                  <a:pt x="2193131" y="314801"/>
                  <a:pt x="2194084" y="315754"/>
                  <a:pt x="2195036" y="318611"/>
                </a:cubicBezTo>
                <a:cubicBezTo>
                  <a:pt x="2195036" y="320516"/>
                  <a:pt x="2195036" y="321469"/>
                  <a:pt x="2195036" y="323374"/>
                </a:cubicBezTo>
                <a:cubicBezTo>
                  <a:pt x="2194084" y="327184"/>
                  <a:pt x="2193131" y="330994"/>
                  <a:pt x="2192179" y="334804"/>
                </a:cubicBezTo>
                <a:cubicBezTo>
                  <a:pt x="2191226" y="332899"/>
                  <a:pt x="2191226" y="331946"/>
                  <a:pt x="2190274" y="330994"/>
                </a:cubicBezTo>
                <a:cubicBezTo>
                  <a:pt x="2190274" y="330041"/>
                  <a:pt x="2191226" y="330041"/>
                  <a:pt x="2191226" y="330041"/>
                </a:cubicBezTo>
                <a:cubicBezTo>
                  <a:pt x="2191226" y="330041"/>
                  <a:pt x="2191226" y="330041"/>
                  <a:pt x="2190274" y="330994"/>
                </a:cubicBezTo>
                <a:cubicBezTo>
                  <a:pt x="2189321" y="328136"/>
                  <a:pt x="2188369" y="326231"/>
                  <a:pt x="2188369" y="326231"/>
                </a:cubicBezTo>
                <a:cubicBezTo>
                  <a:pt x="2188369" y="326231"/>
                  <a:pt x="2188369" y="328136"/>
                  <a:pt x="2189321" y="331946"/>
                </a:cubicBezTo>
                <a:cubicBezTo>
                  <a:pt x="2189321" y="331946"/>
                  <a:pt x="2188369" y="332899"/>
                  <a:pt x="2188369" y="332899"/>
                </a:cubicBezTo>
                <a:cubicBezTo>
                  <a:pt x="2186464" y="321469"/>
                  <a:pt x="2185511" y="315754"/>
                  <a:pt x="2185511" y="315754"/>
                </a:cubicBezTo>
                <a:cubicBezTo>
                  <a:pt x="2185511" y="315754"/>
                  <a:pt x="2185511" y="323374"/>
                  <a:pt x="2184559" y="336709"/>
                </a:cubicBezTo>
                <a:cubicBezTo>
                  <a:pt x="2184559" y="336709"/>
                  <a:pt x="2184559" y="336709"/>
                  <a:pt x="2184559" y="337661"/>
                </a:cubicBezTo>
                <a:cubicBezTo>
                  <a:pt x="2183606" y="339566"/>
                  <a:pt x="2181701" y="341471"/>
                  <a:pt x="2179796" y="343376"/>
                </a:cubicBezTo>
                <a:cubicBezTo>
                  <a:pt x="2179796" y="342424"/>
                  <a:pt x="2178844" y="341471"/>
                  <a:pt x="2178844" y="340519"/>
                </a:cubicBezTo>
                <a:cubicBezTo>
                  <a:pt x="2183606" y="320516"/>
                  <a:pt x="2188369" y="301466"/>
                  <a:pt x="2192179" y="283369"/>
                </a:cubicBezTo>
                <a:cubicBezTo>
                  <a:pt x="2205514" y="228124"/>
                  <a:pt x="2212181" y="190024"/>
                  <a:pt x="2212181" y="190024"/>
                </a:cubicBezTo>
                <a:cubicBezTo>
                  <a:pt x="2212181" y="190024"/>
                  <a:pt x="2199799" y="222409"/>
                  <a:pt x="2183606" y="272891"/>
                </a:cubicBezTo>
                <a:cubicBezTo>
                  <a:pt x="2184559" y="266224"/>
                  <a:pt x="2186464" y="259556"/>
                  <a:pt x="2187416" y="253841"/>
                </a:cubicBezTo>
                <a:cubicBezTo>
                  <a:pt x="2189321" y="246221"/>
                  <a:pt x="2190274" y="239554"/>
                  <a:pt x="2192179" y="231934"/>
                </a:cubicBezTo>
                <a:cubicBezTo>
                  <a:pt x="2194084" y="224314"/>
                  <a:pt x="2195989" y="216694"/>
                  <a:pt x="2196941" y="210026"/>
                </a:cubicBezTo>
                <a:cubicBezTo>
                  <a:pt x="2197894" y="204311"/>
                  <a:pt x="2199799" y="198596"/>
                  <a:pt x="2200751" y="193834"/>
                </a:cubicBezTo>
                <a:cubicBezTo>
                  <a:pt x="2201704" y="189071"/>
                  <a:pt x="2203609" y="184309"/>
                  <a:pt x="2204561" y="179546"/>
                </a:cubicBezTo>
                <a:cubicBezTo>
                  <a:pt x="2207419" y="170021"/>
                  <a:pt x="2209324" y="162401"/>
                  <a:pt x="2211229" y="155734"/>
                </a:cubicBezTo>
                <a:cubicBezTo>
                  <a:pt x="2215039" y="142399"/>
                  <a:pt x="2217896" y="134779"/>
                  <a:pt x="2217896" y="134779"/>
                </a:cubicBezTo>
                <a:cubicBezTo>
                  <a:pt x="2217896" y="134779"/>
                  <a:pt x="2215039" y="139541"/>
                  <a:pt x="2211229" y="148114"/>
                </a:cubicBezTo>
                <a:cubicBezTo>
                  <a:pt x="2211229" y="148114"/>
                  <a:pt x="2211229" y="147161"/>
                  <a:pt x="2211229" y="147161"/>
                </a:cubicBezTo>
                <a:cubicBezTo>
                  <a:pt x="2213134" y="139541"/>
                  <a:pt x="2215039" y="131921"/>
                  <a:pt x="2216944" y="125254"/>
                </a:cubicBezTo>
                <a:cubicBezTo>
                  <a:pt x="2218849" y="118586"/>
                  <a:pt x="2220754" y="111919"/>
                  <a:pt x="2222659" y="105251"/>
                </a:cubicBezTo>
                <a:cubicBezTo>
                  <a:pt x="2226469" y="92869"/>
                  <a:pt x="2229326" y="81439"/>
                  <a:pt x="2233136" y="72866"/>
                </a:cubicBezTo>
                <a:cubicBezTo>
                  <a:pt x="2238851" y="54769"/>
                  <a:pt x="2242661" y="45244"/>
                  <a:pt x="2242661" y="45244"/>
                </a:cubicBezTo>
                <a:cubicBezTo>
                  <a:pt x="2242661" y="45244"/>
                  <a:pt x="2237899" y="54769"/>
                  <a:pt x="2229326" y="71914"/>
                </a:cubicBezTo>
                <a:cubicBezTo>
                  <a:pt x="2224564" y="80486"/>
                  <a:pt x="2220754" y="90964"/>
                  <a:pt x="2215991" y="103346"/>
                </a:cubicBezTo>
                <a:cubicBezTo>
                  <a:pt x="2213134" y="109061"/>
                  <a:pt x="2211229" y="115729"/>
                  <a:pt x="2208371" y="122396"/>
                </a:cubicBezTo>
                <a:cubicBezTo>
                  <a:pt x="2205514" y="129064"/>
                  <a:pt x="2203609" y="136684"/>
                  <a:pt x="2200751" y="144304"/>
                </a:cubicBezTo>
                <a:cubicBezTo>
                  <a:pt x="2195036" y="159544"/>
                  <a:pt x="2190274" y="176689"/>
                  <a:pt x="2184559" y="193834"/>
                </a:cubicBezTo>
                <a:cubicBezTo>
                  <a:pt x="2181701" y="204311"/>
                  <a:pt x="2177891" y="215741"/>
                  <a:pt x="2175034" y="228124"/>
                </a:cubicBezTo>
                <a:cubicBezTo>
                  <a:pt x="2175986" y="218599"/>
                  <a:pt x="2176939" y="210026"/>
                  <a:pt x="2177891" y="203359"/>
                </a:cubicBezTo>
                <a:cubicBezTo>
                  <a:pt x="2178844" y="198596"/>
                  <a:pt x="2178844" y="193834"/>
                  <a:pt x="2178844" y="190024"/>
                </a:cubicBezTo>
                <a:cubicBezTo>
                  <a:pt x="2179796" y="186214"/>
                  <a:pt x="2180749" y="184309"/>
                  <a:pt x="2180749" y="184309"/>
                </a:cubicBezTo>
                <a:cubicBezTo>
                  <a:pt x="2180749" y="184309"/>
                  <a:pt x="2179796" y="185261"/>
                  <a:pt x="2179796" y="187166"/>
                </a:cubicBezTo>
                <a:cubicBezTo>
                  <a:pt x="2180749" y="180499"/>
                  <a:pt x="2180749" y="176689"/>
                  <a:pt x="2180749" y="176689"/>
                </a:cubicBezTo>
                <a:cubicBezTo>
                  <a:pt x="2180749" y="176689"/>
                  <a:pt x="2178844" y="183356"/>
                  <a:pt x="2175986" y="194786"/>
                </a:cubicBezTo>
                <a:cubicBezTo>
                  <a:pt x="2174081" y="198596"/>
                  <a:pt x="2172176" y="202406"/>
                  <a:pt x="2170271" y="208121"/>
                </a:cubicBezTo>
                <a:cubicBezTo>
                  <a:pt x="2163604" y="223361"/>
                  <a:pt x="2155031" y="245269"/>
                  <a:pt x="2144554" y="271939"/>
                </a:cubicBezTo>
                <a:cubicBezTo>
                  <a:pt x="2141696" y="279559"/>
                  <a:pt x="2137886" y="288131"/>
                  <a:pt x="2135029" y="296704"/>
                </a:cubicBezTo>
                <a:cubicBezTo>
                  <a:pt x="2135029" y="296704"/>
                  <a:pt x="2135029" y="296704"/>
                  <a:pt x="2135029" y="295751"/>
                </a:cubicBezTo>
                <a:cubicBezTo>
                  <a:pt x="2133124" y="290989"/>
                  <a:pt x="2131219" y="286226"/>
                  <a:pt x="2129314" y="282416"/>
                </a:cubicBezTo>
                <a:cubicBezTo>
                  <a:pt x="2133124" y="261461"/>
                  <a:pt x="2135981" y="244316"/>
                  <a:pt x="2137886" y="231934"/>
                </a:cubicBezTo>
                <a:cubicBezTo>
                  <a:pt x="2139791" y="217646"/>
                  <a:pt x="2141696" y="210026"/>
                  <a:pt x="2141696" y="210026"/>
                </a:cubicBezTo>
                <a:cubicBezTo>
                  <a:pt x="2141696" y="210026"/>
                  <a:pt x="2138839" y="217646"/>
                  <a:pt x="2134076" y="230981"/>
                </a:cubicBezTo>
                <a:cubicBezTo>
                  <a:pt x="2131219" y="239554"/>
                  <a:pt x="2127409" y="250984"/>
                  <a:pt x="2123599" y="263366"/>
                </a:cubicBezTo>
                <a:cubicBezTo>
                  <a:pt x="2123599" y="260509"/>
                  <a:pt x="2122646" y="257651"/>
                  <a:pt x="2122646" y="253841"/>
                </a:cubicBezTo>
                <a:cubicBezTo>
                  <a:pt x="2120741" y="238601"/>
                  <a:pt x="2118836" y="225266"/>
                  <a:pt x="2117884" y="211931"/>
                </a:cubicBezTo>
                <a:cubicBezTo>
                  <a:pt x="2115979" y="198596"/>
                  <a:pt x="2114074" y="187166"/>
                  <a:pt x="2112169" y="176689"/>
                </a:cubicBezTo>
                <a:cubicBezTo>
                  <a:pt x="2110264" y="166211"/>
                  <a:pt x="2108359" y="157639"/>
                  <a:pt x="2107406" y="150019"/>
                </a:cubicBezTo>
                <a:cubicBezTo>
                  <a:pt x="2104549" y="134779"/>
                  <a:pt x="2102644" y="127159"/>
                  <a:pt x="2102644" y="127159"/>
                </a:cubicBezTo>
                <a:cubicBezTo>
                  <a:pt x="2102644" y="127159"/>
                  <a:pt x="2102644" y="135731"/>
                  <a:pt x="2103596" y="150971"/>
                </a:cubicBezTo>
                <a:cubicBezTo>
                  <a:pt x="2103596" y="155734"/>
                  <a:pt x="2104549" y="161449"/>
                  <a:pt x="2104549" y="168116"/>
                </a:cubicBezTo>
                <a:cubicBezTo>
                  <a:pt x="2104549" y="171926"/>
                  <a:pt x="2104549" y="176689"/>
                  <a:pt x="2104549" y="183356"/>
                </a:cubicBezTo>
                <a:cubicBezTo>
                  <a:pt x="2104549" y="190024"/>
                  <a:pt x="2105501" y="197644"/>
                  <a:pt x="2105501" y="207169"/>
                </a:cubicBezTo>
                <a:cubicBezTo>
                  <a:pt x="2105501" y="212884"/>
                  <a:pt x="2106454" y="218599"/>
                  <a:pt x="2106454" y="225266"/>
                </a:cubicBezTo>
                <a:cubicBezTo>
                  <a:pt x="2105501" y="224314"/>
                  <a:pt x="2105501" y="222409"/>
                  <a:pt x="2104549" y="221456"/>
                </a:cubicBezTo>
                <a:cubicBezTo>
                  <a:pt x="2104549" y="221456"/>
                  <a:pt x="2104549" y="221456"/>
                  <a:pt x="2104549" y="221456"/>
                </a:cubicBezTo>
                <a:lnTo>
                  <a:pt x="2104549" y="221456"/>
                </a:lnTo>
                <a:cubicBezTo>
                  <a:pt x="2103596" y="219551"/>
                  <a:pt x="2102644" y="217646"/>
                  <a:pt x="2102644" y="215741"/>
                </a:cubicBezTo>
                <a:cubicBezTo>
                  <a:pt x="2102644" y="211931"/>
                  <a:pt x="2101691" y="208121"/>
                  <a:pt x="2101691" y="205264"/>
                </a:cubicBezTo>
                <a:cubicBezTo>
                  <a:pt x="2100739" y="193834"/>
                  <a:pt x="2099786" y="184309"/>
                  <a:pt x="2098834" y="176689"/>
                </a:cubicBezTo>
                <a:cubicBezTo>
                  <a:pt x="2098834" y="173831"/>
                  <a:pt x="2097881" y="170974"/>
                  <a:pt x="2097881" y="168116"/>
                </a:cubicBezTo>
                <a:cubicBezTo>
                  <a:pt x="2100739" y="155734"/>
                  <a:pt x="2102644" y="149066"/>
                  <a:pt x="2102644" y="149066"/>
                </a:cubicBezTo>
                <a:cubicBezTo>
                  <a:pt x="2102644" y="149066"/>
                  <a:pt x="2100739" y="153829"/>
                  <a:pt x="2096929" y="162401"/>
                </a:cubicBezTo>
                <a:cubicBezTo>
                  <a:pt x="2095976" y="155734"/>
                  <a:pt x="2095024" y="151924"/>
                  <a:pt x="2095024" y="151924"/>
                </a:cubicBezTo>
                <a:cubicBezTo>
                  <a:pt x="2095024" y="151924"/>
                  <a:pt x="2095024" y="157639"/>
                  <a:pt x="2095024" y="167164"/>
                </a:cubicBezTo>
                <a:cubicBezTo>
                  <a:pt x="2088356" y="182404"/>
                  <a:pt x="2078831" y="206216"/>
                  <a:pt x="2066449" y="235744"/>
                </a:cubicBezTo>
                <a:cubicBezTo>
                  <a:pt x="2063591" y="243364"/>
                  <a:pt x="2060734" y="250984"/>
                  <a:pt x="2056924" y="259556"/>
                </a:cubicBezTo>
                <a:cubicBezTo>
                  <a:pt x="2061686" y="234791"/>
                  <a:pt x="2063591" y="219551"/>
                  <a:pt x="2063591" y="219551"/>
                </a:cubicBezTo>
                <a:cubicBezTo>
                  <a:pt x="2063591" y="219551"/>
                  <a:pt x="2058829" y="231934"/>
                  <a:pt x="2052161" y="252889"/>
                </a:cubicBezTo>
                <a:cubicBezTo>
                  <a:pt x="2051209" y="250984"/>
                  <a:pt x="2050256" y="249079"/>
                  <a:pt x="2050256" y="248126"/>
                </a:cubicBezTo>
                <a:cubicBezTo>
                  <a:pt x="2050256" y="238601"/>
                  <a:pt x="2050256" y="233839"/>
                  <a:pt x="2050256" y="233839"/>
                </a:cubicBezTo>
                <a:cubicBezTo>
                  <a:pt x="2050256" y="233839"/>
                  <a:pt x="2049304" y="237649"/>
                  <a:pt x="2048351" y="244316"/>
                </a:cubicBezTo>
                <a:cubicBezTo>
                  <a:pt x="2047399" y="241459"/>
                  <a:pt x="2046446" y="240506"/>
                  <a:pt x="2046446" y="240506"/>
                </a:cubicBezTo>
                <a:cubicBezTo>
                  <a:pt x="2046446" y="240506"/>
                  <a:pt x="2047399" y="242411"/>
                  <a:pt x="2047399" y="247174"/>
                </a:cubicBezTo>
                <a:cubicBezTo>
                  <a:pt x="2046446" y="251936"/>
                  <a:pt x="2045494" y="258604"/>
                  <a:pt x="2044541" y="266224"/>
                </a:cubicBezTo>
                <a:cubicBezTo>
                  <a:pt x="2044541" y="264319"/>
                  <a:pt x="2043589" y="261461"/>
                  <a:pt x="2043589" y="259556"/>
                </a:cubicBezTo>
                <a:cubicBezTo>
                  <a:pt x="2042636" y="255746"/>
                  <a:pt x="2042636" y="252889"/>
                  <a:pt x="2041684" y="249079"/>
                </a:cubicBezTo>
                <a:cubicBezTo>
                  <a:pt x="2046446" y="210026"/>
                  <a:pt x="2048351" y="184309"/>
                  <a:pt x="2048351" y="184309"/>
                </a:cubicBezTo>
                <a:cubicBezTo>
                  <a:pt x="2048351" y="184309"/>
                  <a:pt x="2044541" y="196691"/>
                  <a:pt x="2039779" y="216694"/>
                </a:cubicBezTo>
                <a:cubicBezTo>
                  <a:pt x="2038826" y="218599"/>
                  <a:pt x="2037874" y="220504"/>
                  <a:pt x="2036921" y="223361"/>
                </a:cubicBezTo>
                <a:cubicBezTo>
                  <a:pt x="2036921" y="221456"/>
                  <a:pt x="2035969" y="220504"/>
                  <a:pt x="2035969" y="218599"/>
                </a:cubicBezTo>
                <a:cubicBezTo>
                  <a:pt x="2034064" y="206216"/>
                  <a:pt x="2032159" y="195739"/>
                  <a:pt x="2031206" y="187166"/>
                </a:cubicBezTo>
                <a:cubicBezTo>
                  <a:pt x="2030254" y="179546"/>
                  <a:pt x="2029301" y="173831"/>
                  <a:pt x="2028349" y="169069"/>
                </a:cubicBezTo>
                <a:cubicBezTo>
                  <a:pt x="2030254" y="154781"/>
                  <a:pt x="2031206" y="147161"/>
                  <a:pt x="2031206" y="147161"/>
                </a:cubicBezTo>
                <a:cubicBezTo>
                  <a:pt x="2031206" y="147161"/>
                  <a:pt x="2030254" y="150971"/>
                  <a:pt x="2028349" y="157639"/>
                </a:cubicBezTo>
                <a:cubicBezTo>
                  <a:pt x="2029301" y="145256"/>
                  <a:pt x="2030254" y="138589"/>
                  <a:pt x="2030254" y="138589"/>
                </a:cubicBezTo>
                <a:cubicBezTo>
                  <a:pt x="2030254" y="138589"/>
                  <a:pt x="2028349" y="146209"/>
                  <a:pt x="2023586" y="160496"/>
                </a:cubicBezTo>
                <a:cubicBezTo>
                  <a:pt x="2021681" y="167164"/>
                  <a:pt x="2019776" y="176689"/>
                  <a:pt x="2017871" y="186214"/>
                </a:cubicBezTo>
                <a:cubicBezTo>
                  <a:pt x="2017871" y="188119"/>
                  <a:pt x="2016919" y="190024"/>
                  <a:pt x="2016919" y="191929"/>
                </a:cubicBezTo>
                <a:cubicBezTo>
                  <a:pt x="2016919" y="191929"/>
                  <a:pt x="2016919" y="190976"/>
                  <a:pt x="2016919" y="190976"/>
                </a:cubicBezTo>
                <a:cubicBezTo>
                  <a:pt x="2018824" y="170021"/>
                  <a:pt x="2019776" y="158591"/>
                  <a:pt x="2019776" y="158591"/>
                </a:cubicBezTo>
                <a:cubicBezTo>
                  <a:pt x="2019776" y="158591"/>
                  <a:pt x="2017871" y="166211"/>
                  <a:pt x="2015014" y="178594"/>
                </a:cubicBezTo>
                <a:cubicBezTo>
                  <a:pt x="2015014" y="176689"/>
                  <a:pt x="2014061" y="174784"/>
                  <a:pt x="2014061" y="174784"/>
                </a:cubicBezTo>
                <a:cubicBezTo>
                  <a:pt x="2014061" y="174784"/>
                  <a:pt x="2014061" y="175736"/>
                  <a:pt x="2014061" y="177641"/>
                </a:cubicBezTo>
                <a:cubicBezTo>
                  <a:pt x="2013109" y="172879"/>
                  <a:pt x="2012156" y="168116"/>
                  <a:pt x="2011204" y="163354"/>
                </a:cubicBezTo>
                <a:cubicBezTo>
                  <a:pt x="2008346" y="148114"/>
                  <a:pt x="2006441" y="135731"/>
                  <a:pt x="2003584" y="125254"/>
                </a:cubicBezTo>
                <a:cubicBezTo>
                  <a:pt x="1999774" y="104299"/>
                  <a:pt x="1996916" y="91916"/>
                  <a:pt x="1996916" y="91916"/>
                </a:cubicBezTo>
                <a:cubicBezTo>
                  <a:pt x="1996916" y="91916"/>
                  <a:pt x="1997869" y="104299"/>
                  <a:pt x="1999774" y="125254"/>
                </a:cubicBezTo>
                <a:cubicBezTo>
                  <a:pt x="2000726" y="135731"/>
                  <a:pt x="2001679" y="149066"/>
                  <a:pt x="2003584" y="164306"/>
                </a:cubicBezTo>
                <a:cubicBezTo>
                  <a:pt x="2004536" y="175736"/>
                  <a:pt x="2006441" y="189071"/>
                  <a:pt x="2008346" y="203359"/>
                </a:cubicBezTo>
                <a:cubicBezTo>
                  <a:pt x="2005489" y="213836"/>
                  <a:pt x="2002631" y="227171"/>
                  <a:pt x="1999774" y="240506"/>
                </a:cubicBezTo>
                <a:cubicBezTo>
                  <a:pt x="1995011" y="262414"/>
                  <a:pt x="1990249" y="288131"/>
                  <a:pt x="1984534" y="314801"/>
                </a:cubicBezTo>
                <a:cubicBezTo>
                  <a:pt x="1984534" y="303371"/>
                  <a:pt x="1984534" y="292894"/>
                  <a:pt x="1984534" y="283369"/>
                </a:cubicBezTo>
                <a:cubicBezTo>
                  <a:pt x="1984534" y="277654"/>
                  <a:pt x="1984534" y="271939"/>
                  <a:pt x="1984534" y="267176"/>
                </a:cubicBezTo>
                <a:cubicBezTo>
                  <a:pt x="1985486" y="265271"/>
                  <a:pt x="1986439" y="263366"/>
                  <a:pt x="1986439" y="263366"/>
                </a:cubicBezTo>
                <a:cubicBezTo>
                  <a:pt x="1986439" y="263366"/>
                  <a:pt x="1985486" y="264319"/>
                  <a:pt x="1984534" y="265271"/>
                </a:cubicBezTo>
                <a:cubicBezTo>
                  <a:pt x="1984534" y="257651"/>
                  <a:pt x="1984534" y="250031"/>
                  <a:pt x="1985486" y="243364"/>
                </a:cubicBezTo>
                <a:cubicBezTo>
                  <a:pt x="1986439" y="231934"/>
                  <a:pt x="1986439" y="221456"/>
                  <a:pt x="1987391" y="212884"/>
                </a:cubicBezTo>
                <a:cubicBezTo>
                  <a:pt x="1988344" y="195739"/>
                  <a:pt x="1989296" y="186214"/>
                  <a:pt x="1989296" y="186214"/>
                </a:cubicBezTo>
                <a:cubicBezTo>
                  <a:pt x="1989296" y="186214"/>
                  <a:pt x="1987391" y="195739"/>
                  <a:pt x="1983581" y="211931"/>
                </a:cubicBezTo>
                <a:cubicBezTo>
                  <a:pt x="1981676" y="220504"/>
                  <a:pt x="1979771" y="230029"/>
                  <a:pt x="1978819" y="242411"/>
                </a:cubicBezTo>
                <a:cubicBezTo>
                  <a:pt x="1976914" y="253841"/>
                  <a:pt x="1975961" y="267176"/>
                  <a:pt x="1974056" y="281464"/>
                </a:cubicBezTo>
                <a:cubicBezTo>
                  <a:pt x="1974056" y="281464"/>
                  <a:pt x="1973104" y="282416"/>
                  <a:pt x="1973104" y="282416"/>
                </a:cubicBezTo>
                <a:cubicBezTo>
                  <a:pt x="1971199" y="284321"/>
                  <a:pt x="1970246" y="286226"/>
                  <a:pt x="1968341" y="289084"/>
                </a:cubicBezTo>
                <a:cubicBezTo>
                  <a:pt x="1968341" y="287179"/>
                  <a:pt x="1968341" y="285274"/>
                  <a:pt x="1968341" y="283369"/>
                </a:cubicBezTo>
                <a:cubicBezTo>
                  <a:pt x="1971199" y="277654"/>
                  <a:pt x="1973104" y="274796"/>
                  <a:pt x="1973104" y="274796"/>
                </a:cubicBezTo>
                <a:cubicBezTo>
                  <a:pt x="1973104" y="274796"/>
                  <a:pt x="1971199" y="276701"/>
                  <a:pt x="1968341" y="280511"/>
                </a:cubicBezTo>
                <a:cubicBezTo>
                  <a:pt x="1970246" y="255746"/>
                  <a:pt x="1972151" y="235744"/>
                  <a:pt x="1973104" y="224314"/>
                </a:cubicBezTo>
                <a:cubicBezTo>
                  <a:pt x="1975961" y="201454"/>
                  <a:pt x="1976914" y="187166"/>
                  <a:pt x="1976914" y="187166"/>
                </a:cubicBezTo>
                <a:cubicBezTo>
                  <a:pt x="1976914" y="187166"/>
                  <a:pt x="1973104" y="198596"/>
                  <a:pt x="1967389" y="218599"/>
                </a:cubicBezTo>
                <a:cubicBezTo>
                  <a:pt x="1967389" y="217646"/>
                  <a:pt x="1967389" y="216694"/>
                  <a:pt x="1967389" y="216694"/>
                </a:cubicBezTo>
                <a:cubicBezTo>
                  <a:pt x="1967389" y="216694"/>
                  <a:pt x="1967389" y="217646"/>
                  <a:pt x="1966436" y="220504"/>
                </a:cubicBezTo>
                <a:cubicBezTo>
                  <a:pt x="1963579" y="229076"/>
                  <a:pt x="1960721" y="238601"/>
                  <a:pt x="1957864" y="250031"/>
                </a:cubicBezTo>
                <a:cubicBezTo>
                  <a:pt x="1955959" y="256699"/>
                  <a:pt x="1954054" y="264319"/>
                  <a:pt x="1952149" y="271939"/>
                </a:cubicBezTo>
                <a:cubicBezTo>
                  <a:pt x="1947386" y="250031"/>
                  <a:pt x="1944529" y="232886"/>
                  <a:pt x="1941671" y="221456"/>
                </a:cubicBezTo>
                <a:cubicBezTo>
                  <a:pt x="1941671" y="218599"/>
                  <a:pt x="1942624" y="215741"/>
                  <a:pt x="1942624" y="213836"/>
                </a:cubicBezTo>
                <a:cubicBezTo>
                  <a:pt x="1946434" y="203359"/>
                  <a:pt x="1949291" y="193834"/>
                  <a:pt x="1952149" y="186214"/>
                </a:cubicBezTo>
                <a:cubicBezTo>
                  <a:pt x="1958816" y="168116"/>
                  <a:pt x="1962626" y="157639"/>
                  <a:pt x="1962626" y="157639"/>
                </a:cubicBezTo>
                <a:cubicBezTo>
                  <a:pt x="1962626" y="157639"/>
                  <a:pt x="1957864" y="167164"/>
                  <a:pt x="1948339" y="185261"/>
                </a:cubicBezTo>
                <a:cubicBezTo>
                  <a:pt x="1947386" y="187166"/>
                  <a:pt x="1946434" y="189071"/>
                  <a:pt x="1945481" y="190976"/>
                </a:cubicBezTo>
                <a:cubicBezTo>
                  <a:pt x="1945481" y="190024"/>
                  <a:pt x="1945481" y="189071"/>
                  <a:pt x="1945481" y="189071"/>
                </a:cubicBezTo>
                <a:cubicBezTo>
                  <a:pt x="1945481" y="189071"/>
                  <a:pt x="1945481" y="190024"/>
                  <a:pt x="1944529" y="192881"/>
                </a:cubicBezTo>
                <a:cubicBezTo>
                  <a:pt x="1942624" y="196691"/>
                  <a:pt x="1940719" y="201454"/>
                  <a:pt x="1938814" y="205264"/>
                </a:cubicBezTo>
                <a:cubicBezTo>
                  <a:pt x="1936909" y="170021"/>
                  <a:pt x="1935004" y="148114"/>
                  <a:pt x="1935004" y="148114"/>
                </a:cubicBezTo>
                <a:cubicBezTo>
                  <a:pt x="1935004" y="148114"/>
                  <a:pt x="1931194" y="178594"/>
                  <a:pt x="1928336" y="224314"/>
                </a:cubicBezTo>
                <a:cubicBezTo>
                  <a:pt x="1928336" y="225266"/>
                  <a:pt x="1928336" y="227171"/>
                  <a:pt x="1928336" y="229076"/>
                </a:cubicBezTo>
                <a:cubicBezTo>
                  <a:pt x="1927384" y="231934"/>
                  <a:pt x="1925479" y="234791"/>
                  <a:pt x="1924526" y="236696"/>
                </a:cubicBezTo>
                <a:cubicBezTo>
                  <a:pt x="1921669" y="243364"/>
                  <a:pt x="1918811" y="250984"/>
                  <a:pt x="1915001" y="258604"/>
                </a:cubicBezTo>
                <a:cubicBezTo>
                  <a:pt x="1914049" y="261461"/>
                  <a:pt x="1912144" y="265271"/>
                  <a:pt x="1911191" y="268129"/>
                </a:cubicBezTo>
                <a:cubicBezTo>
                  <a:pt x="1910239" y="265271"/>
                  <a:pt x="1908334" y="262414"/>
                  <a:pt x="1907381" y="259556"/>
                </a:cubicBezTo>
                <a:lnTo>
                  <a:pt x="1907381" y="258604"/>
                </a:lnTo>
                <a:lnTo>
                  <a:pt x="1907381" y="258604"/>
                </a:lnTo>
                <a:cubicBezTo>
                  <a:pt x="1905476" y="256699"/>
                  <a:pt x="1903571" y="254794"/>
                  <a:pt x="1900714" y="253841"/>
                </a:cubicBezTo>
                <a:cubicBezTo>
                  <a:pt x="1899761" y="253841"/>
                  <a:pt x="1898809" y="252889"/>
                  <a:pt x="1897856" y="252889"/>
                </a:cubicBezTo>
                <a:cubicBezTo>
                  <a:pt x="1897856" y="252889"/>
                  <a:pt x="1896904" y="252889"/>
                  <a:pt x="1896904" y="252889"/>
                </a:cubicBezTo>
                <a:cubicBezTo>
                  <a:pt x="1896904" y="251936"/>
                  <a:pt x="1896904" y="251936"/>
                  <a:pt x="1896904" y="250984"/>
                </a:cubicBezTo>
                <a:cubicBezTo>
                  <a:pt x="1896904" y="249079"/>
                  <a:pt x="1897856" y="247174"/>
                  <a:pt x="1897856" y="246221"/>
                </a:cubicBezTo>
                <a:cubicBezTo>
                  <a:pt x="1899761" y="240506"/>
                  <a:pt x="1900714" y="234791"/>
                  <a:pt x="1902619" y="230029"/>
                </a:cubicBezTo>
                <a:cubicBezTo>
                  <a:pt x="1903571" y="228124"/>
                  <a:pt x="1903571" y="226219"/>
                  <a:pt x="1903571" y="226219"/>
                </a:cubicBezTo>
                <a:cubicBezTo>
                  <a:pt x="1903571" y="226219"/>
                  <a:pt x="1903571" y="226219"/>
                  <a:pt x="1902619" y="227171"/>
                </a:cubicBezTo>
                <a:cubicBezTo>
                  <a:pt x="1903571" y="222409"/>
                  <a:pt x="1905476" y="218599"/>
                  <a:pt x="1906429" y="214789"/>
                </a:cubicBezTo>
                <a:cubicBezTo>
                  <a:pt x="1909286" y="205264"/>
                  <a:pt x="1912144" y="196691"/>
                  <a:pt x="1915001" y="190976"/>
                </a:cubicBezTo>
                <a:cubicBezTo>
                  <a:pt x="1919764" y="177641"/>
                  <a:pt x="1922621" y="170021"/>
                  <a:pt x="1922621" y="170021"/>
                </a:cubicBezTo>
                <a:cubicBezTo>
                  <a:pt x="1922621" y="170021"/>
                  <a:pt x="1918811" y="176689"/>
                  <a:pt x="1911191" y="189071"/>
                </a:cubicBezTo>
                <a:cubicBezTo>
                  <a:pt x="1907381" y="194786"/>
                  <a:pt x="1903571" y="203359"/>
                  <a:pt x="1899761" y="211931"/>
                </a:cubicBezTo>
                <a:cubicBezTo>
                  <a:pt x="1897856" y="216694"/>
                  <a:pt x="1894999" y="221456"/>
                  <a:pt x="1893094" y="226219"/>
                </a:cubicBezTo>
                <a:cubicBezTo>
                  <a:pt x="1892141" y="229076"/>
                  <a:pt x="1890236" y="231934"/>
                  <a:pt x="1889284" y="235744"/>
                </a:cubicBezTo>
                <a:cubicBezTo>
                  <a:pt x="1889284" y="234791"/>
                  <a:pt x="1889284" y="233839"/>
                  <a:pt x="1888331" y="232886"/>
                </a:cubicBezTo>
                <a:cubicBezTo>
                  <a:pt x="1888331" y="227171"/>
                  <a:pt x="1888331" y="221456"/>
                  <a:pt x="1889284" y="216694"/>
                </a:cubicBezTo>
                <a:cubicBezTo>
                  <a:pt x="1889284" y="210979"/>
                  <a:pt x="1890236" y="205264"/>
                  <a:pt x="1891189" y="200501"/>
                </a:cubicBezTo>
                <a:cubicBezTo>
                  <a:pt x="1892141" y="195739"/>
                  <a:pt x="1893094" y="190976"/>
                  <a:pt x="1894046" y="187166"/>
                </a:cubicBezTo>
                <a:cubicBezTo>
                  <a:pt x="1895951" y="179546"/>
                  <a:pt x="1897856" y="172879"/>
                  <a:pt x="1899761" y="169069"/>
                </a:cubicBezTo>
                <a:cubicBezTo>
                  <a:pt x="1901666" y="165259"/>
                  <a:pt x="1902619" y="162401"/>
                  <a:pt x="1902619" y="162401"/>
                </a:cubicBezTo>
                <a:cubicBezTo>
                  <a:pt x="1902619" y="162401"/>
                  <a:pt x="1901666" y="164306"/>
                  <a:pt x="1898809" y="168116"/>
                </a:cubicBezTo>
                <a:cubicBezTo>
                  <a:pt x="1895951" y="171926"/>
                  <a:pt x="1893094" y="177641"/>
                  <a:pt x="1890236" y="186214"/>
                </a:cubicBezTo>
                <a:cubicBezTo>
                  <a:pt x="1889284" y="190024"/>
                  <a:pt x="1887379" y="194786"/>
                  <a:pt x="1885474" y="199549"/>
                </a:cubicBezTo>
                <a:cubicBezTo>
                  <a:pt x="1884521" y="204311"/>
                  <a:pt x="1883569" y="209074"/>
                  <a:pt x="1882616" y="213836"/>
                </a:cubicBezTo>
                <a:cubicBezTo>
                  <a:pt x="1882616" y="211931"/>
                  <a:pt x="1882616" y="210026"/>
                  <a:pt x="1882616" y="210026"/>
                </a:cubicBezTo>
                <a:cubicBezTo>
                  <a:pt x="1882616" y="210026"/>
                  <a:pt x="1880711" y="216694"/>
                  <a:pt x="1878806" y="228124"/>
                </a:cubicBezTo>
                <a:cubicBezTo>
                  <a:pt x="1877854" y="232886"/>
                  <a:pt x="1876901" y="237649"/>
                  <a:pt x="1874996" y="243364"/>
                </a:cubicBezTo>
                <a:cubicBezTo>
                  <a:pt x="1874996" y="239554"/>
                  <a:pt x="1874996" y="237649"/>
                  <a:pt x="1874996" y="237649"/>
                </a:cubicBezTo>
                <a:cubicBezTo>
                  <a:pt x="1874996" y="237649"/>
                  <a:pt x="1874044" y="244316"/>
                  <a:pt x="1872139" y="255746"/>
                </a:cubicBezTo>
                <a:cubicBezTo>
                  <a:pt x="1871186" y="260509"/>
                  <a:pt x="1870234" y="266224"/>
                  <a:pt x="1868329" y="270986"/>
                </a:cubicBezTo>
                <a:cubicBezTo>
                  <a:pt x="1868329" y="267176"/>
                  <a:pt x="1869281" y="263366"/>
                  <a:pt x="1869281" y="259556"/>
                </a:cubicBezTo>
                <a:cubicBezTo>
                  <a:pt x="1871186" y="243364"/>
                  <a:pt x="1873091" y="228124"/>
                  <a:pt x="1874996" y="213836"/>
                </a:cubicBezTo>
                <a:cubicBezTo>
                  <a:pt x="1875949" y="207169"/>
                  <a:pt x="1876901" y="200501"/>
                  <a:pt x="1877854" y="193834"/>
                </a:cubicBezTo>
                <a:cubicBezTo>
                  <a:pt x="1878806" y="187166"/>
                  <a:pt x="1880711" y="181451"/>
                  <a:pt x="1881664" y="175736"/>
                </a:cubicBezTo>
                <a:cubicBezTo>
                  <a:pt x="1883569" y="164306"/>
                  <a:pt x="1885474" y="154781"/>
                  <a:pt x="1888331" y="146209"/>
                </a:cubicBezTo>
                <a:cubicBezTo>
                  <a:pt x="1892141" y="130016"/>
                  <a:pt x="1894999" y="120491"/>
                  <a:pt x="1894999" y="120491"/>
                </a:cubicBezTo>
                <a:cubicBezTo>
                  <a:pt x="1894999" y="120491"/>
                  <a:pt x="1891189" y="129064"/>
                  <a:pt x="1885474" y="144304"/>
                </a:cubicBezTo>
                <a:cubicBezTo>
                  <a:pt x="1882616" y="151924"/>
                  <a:pt x="1878806" y="161449"/>
                  <a:pt x="1875949" y="172879"/>
                </a:cubicBezTo>
                <a:cubicBezTo>
                  <a:pt x="1874044" y="178594"/>
                  <a:pt x="1872139" y="184309"/>
                  <a:pt x="1870234" y="190976"/>
                </a:cubicBezTo>
                <a:cubicBezTo>
                  <a:pt x="1868329" y="197644"/>
                  <a:pt x="1867376" y="204311"/>
                  <a:pt x="1865471" y="210979"/>
                </a:cubicBezTo>
                <a:cubicBezTo>
                  <a:pt x="1863566" y="219551"/>
                  <a:pt x="1860709" y="229076"/>
                  <a:pt x="1858804" y="238601"/>
                </a:cubicBezTo>
                <a:cubicBezTo>
                  <a:pt x="1858804" y="221456"/>
                  <a:pt x="1857851" y="206216"/>
                  <a:pt x="1856899" y="194786"/>
                </a:cubicBezTo>
                <a:cubicBezTo>
                  <a:pt x="1855946" y="181451"/>
                  <a:pt x="1854994" y="172879"/>
                  <a:pt x="1854994" y="172879"/>
                </a:cubicBezTo>
                <a:cubicBezTo>
                  <a:pt x="1854994" y="172879"/>
                  <a:pt x="1854041" y="180499"/>
                  <a:pt x="1853089" y="194786"/>
                </a:cubicBezTo>
                <a:cubicBezTo>
                  <a:pt x="1852136" y="208121"/>
                  <a:pt x="1850231" y="228124"/>
                  <a:pt x="1848326" y="250984"/>
                </a:cubicBezTo>
                <a:cubicBezTo>
                  <a:pt x="1847374" y="260509"/>
                  <a:pt x="1846421" y="271939"/>
                  <a:pt x="1845469" y="282416"/>
                </a:cubicBezTo>
                <a:cubicBezTo>
                  <a:pt x="1843564" y="279559"/>
                  <a:pt x="1841659" y="276701"/>
                  <a:pt x="1839754" y="273844"/>
                </a:cubicBezTo>
                <a:cubicBezTo>
                  <a:pt x="1839754" y="270986"/>
                  <a:pt x="1838801" y="269081"/>
                  <a:pt x="1838801" y="269081"/>
                </a:cubicBezTo>
                <a:cubicBezTo>
                  <a:pt x="1838801" y="269081"/>
                  <a:pt x="1838801" y="270034"/>
                  <a:pt x="1838801" y="272891"/>
                </a:cubicBezTo>
                <a:cubicBezTo>
                  <a:pt x="1834039" y="266224"/>
                  <a:pt x="1830229" y="260509"/>
                  <a:pt x="1827371" y="256699"/>
                </a:cubicBezTo>
                <a:cubicBezTo>
                  <a:pt x="1829276" y="216694"/>
                  <a:pt x="1828324" y="190976"/>
                  <a:pt x="1828324" y="190976"/>
                </a:cubicBezTo>
                <a:cubicBezTo>
                  <a:pt x="1828324" y="190976"/>
                  <a:pt x="1826419" y="202406"/>
                  <a:pt x="1822609" y="222409"/>
                </a:cubicBezTo>
                <a:cubicBezTo>
                  <a:pt x="1822609" y="219551"/>
                  <a:pt x="1822609" y="217646"/>
                  <a:pt x="1822609" y="214789"/>
                </a:cubicBezTo>
                <a:cubicBezTo>
                  <a:pt x="1822609" y="196691"/>
                  <a:pt x="1821656" y="178594"/>
                  <a:pt x="1822609" y="161449"/>
                </a:cubicBezTo>
                <a:cubicBezTo>
                  <a:pt x="1823561" y="144304"/>
                  <a:pt x="1823561" y="129064"/>
                  <a:pt x="1823561" y="113824"/>
                </a:cubicBezTo>
                <a:cubicBezTo>
                  <a:pt x="1824514" y="54769"/>
                  <a:pt x="1823561" y="15716"/>
                  <a:pt x="1823561" y="15716"/>
                </a:cubicBezTo>
                <a:cubicBezTo>
                  <a:pt x="1823561" y="15716"/>
                  <a:pt x="1817846" y="54769"/>
                  <a:pt x="1812131" y="112871"/>
                </a:cubicBezTo>
                <a:cubicBezTo>
                  <a:pt x="1811179" y="127159"/>
                  <a:pt x="1809274" y="143351"/>
                  <a:pt x="1807369" y="160496"/>
                </a:cubicBezTo>
                <a:cubicBezTo>
                  <a:pt x="1805464" y="175736"/>
                  <a:pt x="1805464" y="191929"/>
                  <a:pt x="1805464" y="209074"/>
                </a:cubicBezTo>
                <a:cubicBezTo>
                  <a:pt x="1803559" y="210026"/>
                  <a:pt x="1802606" y="210979"/>
                  <a:pt x="1801654" y="211931"/>
                </a:cubicBezTo>
                <a:lnTo>
                  <a:pt x="1801654" y="211931"/>
                </a:lnTo>
                <a:lnTo>
                  <a:pt x="1801654" y="212884"/>
                </a:lnTo>
                <a:cubicBezTo>
                  <a:pt x="1797844" y="221456"/>
                  <a:pt x="1794034" y="229076"/>
                  <a:pt x="1790224" y="237649"/>
                </a:cubicBezTo>
                <a:cubicBezTo>
                  <a:pt x="1790224" y="217646"/>
                  <a:pt x="1790224" y="207169"/>
                  <a:pt x="1790224" y="207169"/>
                </a:cubicBezTo>
                <a:cubicBezTo>
                  <a:pt x="1790224" y="207169"/>
                  <a:pt x="1788319" y="218599"/>
                  <a:pt x="1786414" y="239554"/>
                </a:cubicBezTo>
                <a:cubicBezTo>
                  <a:pt x="1786414" y="243364"/>
                  <a:pt x="1785461" y="246221"/>
                  <a:pt x="1784509" y="250984"/>
                </a:cubicBezTo>
                <a:cubicBezTo>
                  <a:pt x="1784509" y="251936"/>
                  <a:pt x="1784509" y="251936"/>
                  <a:pt x="1783556" y="252889"/>
                </a:cubicBezTo>
                <a:cubicBezTo>
                  <a:pt x="1779746" y="236696"/>
                  <a:pt x="1776889" y="226219"/>
                  <a:pt x="1776889" y="226219"/>
                </a:cubicBezTo>
                <a:cubicBezTo>
                  <a:pt x="1776889" y="226219"/>
                  <a:pt x="1776889" y="236696"/>
                  <a:pt x="1777841" y="253841"/>
                </a:cubicBezTo>
                <a:cubicBezTo>
                  <a:pt x="1774031" y="244316"/>
                  <a:pt x="1771174" y="236696"/>
                  <a:pt x="1768316" y="230029"/>
                </a:cubicBezTo>
                <a:cubicBezTo>
                  <a:pt x="1763554" y="219551"/>
                  <a:pt x="1760696" y="211931"/>
                  <a:pt x="1759744" y="209074"/>
                </a:cubicBezTo>
                <a:cubicBezTo>
                  <a:pt x="1759744" y="209074"/>
                  <a:pt x="1759744" y="208121"/>
                  <a:pt x="1759744" y="208121"/>
                </a:cubicBezTo>
                <a:cubicBezTo>
                  <a:pt x="1761649" y="202406"/>
                  <a:pt x="1761649" y="198596"/>
                  <a:pt x="1761649" y="198596"/>
                </a:cubicBezTo>
                <a:cubicBezTo>
                  <a:pt x="1761649" y="198596"/>
                  <a:pt x="1760696" y="200501"/>
                  <a:pt x="1759744" y="203359"/>
                </a:cubicBezTo>
                <a:cubicBezTo>
                  <a:pt x="1759744" y="200501"/>
                  <a:pt x="1759744" y="197644"/>
                  <a:pt x="1759744" y="195739"/>
                </a:cubicBezTo>
                <a:cubicBezTo>
                  <a:pt x="1760696" y="187166"/>
                  <a:pt x="1760696" y="178594"/>
                  <a:pt x="1761649" y="171926"/>
                </a:cubicBezTo>
                <a:cubicBezTo>
                  <a:pt x="1762601" y="158591"/>
                  <a:pt x="1762601" y="151924"/>
                  <a:pt x="1762601" y="151924"/>
                </a:cubicBezTo>
                <a:cubicBezTo>
                  <a:pt x="1762601" y="151924"/>
                  <a:pt x="1760696" y="159544"/>
                  <a:pt x="1756886" y="171926"/>
                </a:cubicBezTo>
                <a:cubicBezTo>
                  <a:pt x="1754981" y="180499"/>
                  <a:pt x="1752124" y="191929"/>
                  <a:pt x="1749266" y="205264"/>
                </a:cubicBezTo>
                <a:cubicBezTo>
                  <a:pt x="1746409" y="200501"/>
                  <a:pt x="1745456" y="197644"/>
                  <a:pt x="1745456" y="197644"/>
                </a:cubicBezTo>
                <a:cubicBezTo>
                  <a:pt x="1745456" y="197644"/>
                  <a:pt x="1746409" y="201454"/>
                  <a:pt x="1749266" y="208121"/>
                </a:cubicBezTo>
                <a:cubicBezTo>
                  <a:pt x="1748314" y="213836"/>
                  <a:pt x="1747361" y="219551"/>
                  <a:pt x="1746409" y="225266"/>
                </a:cubicBezTo>
                <a:cubicBezTo>
                  <a:pt x="1746409" y="226219"/>
                  <a:pt x="1746409" y="227171"/>
                  <a:pt x="1746409" y="228124"/>
                </a:cubicBezTo>
                <a:cubicBezTo>
                  <a:pt x="1741646" y="193834"/>
                  <a:pt x="1737836" y="171926"/>
                  <a:pt x="1737836" y="171926"/>
                </a:cubicBezTo>
                <a:cubicBezTo>
                  <a:pt x="1737836" y="171926"/>
                  <a:pt x="1736884" y="204311"/>
                  <a:pt x="1738789" y="252889"/>
                </a:cubicBezTo>
                <a:cubicBezTo>
                  <a:pt x="1737836" y="253841"/>
                  <a:pt x="1737836" y="255746"/>
                  <a:pt x="1736884" y="256699"/>
                </a:cubicBezTo>
                <a:cubicBezTo>
                  <a:pt x="1735931" y="253841"/>
                  <a:pt x="1735931" y="252889"/>
                  <a:pt x="1735931" y="252889"/>
                </a:cubicBezTo>
                <a:cubicBezTo>
                  <a:pt x="1735931" y="252889"/>
                  <a:pt x="1735931" y="254794"/>
                  <a:pt x="1735931" y="257651"/>
                </a:cubicBezTo>
                <a:cubicBezTo>
                  <a:pt x="1734979" y="259556"/>
                  <a:pt x="1734026" y="261461"/>
                  <a:pt x="1733074" y="264319"/>
                </a:cubicBezTo>
                <a:cubicBezTo>
                  <a:pt x="1731169" y="270034"/>
                  <a:pt x="1729264" y="276701"/>
                  <a:pt x="1727359" y="283369"/>
                </a:cubicBezTo>
                <a:cubicBezTo>
                  <a:pt x="1725454" y="288131"/>
                  <a:pt x="1723549" y="293846"/>
                  <a:pt x="1722596" y="299561"/>
                </a:cubicBezTo>
                <a:cubicBezTo>
                  <a:pt x="1720691" y="278606"/>
                  <a:pt x="1718786" y="267176"/>
                  <a:pt x="1718786" y="267176"/>
                </a:cubicBezTo>
                <a:cubicBezTo>
                  <a:pt x="1718786" y="267176"/>
                  <a:pt x="1717834" y="286226"/>
                  <a:pt x="1716881" y="317659"/>
                </a:cubicBezTo>
                <a:cubicBezTo>
                  <a:pt x="1716881" y="317659"/>
                  <a:pt x="1716881" y="318611"/>
                  <a:pt x="1716881" y="318611"/>
                </a:cubicBezTo>
                <a:cubicBezTo>
                  <a:pt x="1715929" y="317659"/>
                  <a:pt x="1715929" y="316706"/>
                  <a:pt x="1714976" y="316706"/>
                </a:cubicBezTo>
                <a:cubicBezTo>
                  <a:pt x="1712119" y="307181"/>
                  <a:pt x="1710214" y="297656"/>
                  <a:pt x="1707356" y="288131"/>
                </a:cubicBezTo>
                <a:cubicBezTo>
                  <a:pt x="1708309" y="270034"/>
                  <a:pt x="1709261" y="252889"/>
                  <a:pt x="1709261" y="237649"/>
                </a:cubicBezTo>
                <a:cubicBezTo>
                  <a:pt x="1711166" y="192881"/>
                  <a:pt x="1710214" y="163354"/>
                  <a:pt x="1710214" y="163354"/>
                </a:cubicBezTo>
                <a:cubicBezTo>
                  <a:pt x="1710214" y="163354"/>
                  <a:pt x="1705451" y="189071"/>
                  <a:pt x="1698784" y="229076"/>
                </a:cubicBezTo>
                <a:cubicBezTo>
                  <a:pt x="1696879" y="219551"/>
                  <a:pt x="1695926" y="210979"/>
                  <a:pt x="1694021" y="203359"/>
                </a:cubicBezTo>
                <a:cubicBezTo>
                  <a:pt x="1695926" y="191929"/>
                  <a:pt x="1697831" y="180499"/>
                  <a:pt x="1699736" y="170021"/>
                </a:cubicBezTo>
                <a:cubicBezTo>
                  <a:pt x="1702594" y="151924"/>
                  <a:pt x="1705451" y="134779"/>
                  <a:pt x="1706404" y="119539"/>
                </a:cubicBezTo>
                <a:cubicBezTo>
                  <a:pt x="1708309" y="104299"/>
                  <a:pt x="1709261" y="91916"/>
                  <a:pt x="1710214" y="80486"/>
                </a:cubicBezTo>
                <a:cubicBezTo>
                  <a:pt x="1712119" y="59531"/>
                  <a:pt x="1713071" y="47149"/>
                  <a:pt x="1713071" y="47149"/>
                </a:cubicBezTo>
                <a:cubicBezTo>
                  <a:pt x="1713071" y="47149"/>
                  <a:pt x="1710214" y="59531"/>
                  <a:pt x="1706404" y="80486"/>
                </a:cubicBezTo>
                <a:cubicBezTo>
                  <a:pt x="1704499" y="90964"/>
                  <a:pt x="1701641" y="104299"/>
                  <a:pt x="1698784" y="118586"/>
                </a:cubicBezTo>
                <a:cubicBezTo>
                  <a:pt x="1695926" y="133826"/>
                  <a:pt x="1692116" y="150019"/>
                  <a:pt x="1688306" y="168116"/>
                </a:cubicBezTo>
                <a:cubicBezTo>
                  <a:pt x="1688306" y="169069"/>
                  <a:pt x="1687354" y="170974"/>
                  <a:pt x="1687354" y="171926"/>
                </a:cubicBezTo>
                <a:cubicBezTo>
                  <a:pt x="1685449" y="164306"/>
                  <a:pt x="1684496" y="160496"/>
                  <a:pt x="1684496" y="160496"/>
                </a:cubicBezTo>
                <a:cubicBezTo>
                  <a:pt x="1684496" y="160496"/>
                  <a:pt x="1684496" y="167164"/>
                  <a:pt x="1685449" y="179546"/>
                </a:cubicBezTo>
                <a:cubicBezTo>
                  <a:pt x="1684496" y="185261"/>
                  <a:pt x="1682591" y="191929"/>
                  <a:pt x="1681639" y="197644"/>
                </a:cubicBezTo>
                <a:cubicBezTo>
                  <a:pt x="1680686" y="195739"/>
                  <a:pt x="1680686" y="194786"/>
                  <a:pt x="1680686" y="192881"/>
                </a:cubicBezTo>
                <a:cubicBezTo>
                  <a:pt x="1681639" y="186214"/>
                  <a:pt x="1681639" y="180499"/>
                  <a:pt x="1681639" y="174784"/>
                </a:cubicBezTo>
                <a:cubicBezTo>
                  <a:pt x="1681639" y="162401"/>
                  <a:pt x="1682591" y="151924"/>
                  <a:pt x="1682591" y="143351"/>
                </a:cubicBezTo>
                <a:cubicBezTo>
                  <a:pt x="1682591" y="126206"/>
                  <a:pt x="1683544" y="115729"/>
                  <a:pt x="1683544" y="115729"/>
                </a:cubicBezTo>
                <a:cubicBezTo>
                  <a:pt x="1683544" y="115729"/>
                  <a:pt x="1681639" y="125254"/>
                  <a:pt x="1678781" y="143351"/>
                </a:cubicBezTo>
                <a:cubicBezTo>
                  <a:pt x="1677829" y="151924"/>
                  <a:pt x="1675924" y="162401"/>
                  <a:pt x="1674019" y="174784"/>
                </a:cubicBezTo>
                <a:cubicBezTo>
                  <a:pt x="1672114" y="187166"/>
                  <a:pt x="1669256" y="200501"/>
                  <a:pt x="1666399" y="215741"/>
                </a:cubicBezTo>
                <a:cubicBezTo>
                  <a:pt x="1665446" y="220504"/>
                  <a:pt x="1664494" y="226219"/>
                  <a:pt x="1663541" y="231934"/>
                </a:cubicBezTo>
                <a:cubicBezTo>
                  <a:pt x="1662589" y="228124"/>
                  <a:pt x="1661636" y="225266"/>
                  <a:pt x="1661636" y="225266"/>
                </a:cubicBezTo>
                <a:cubicBezTo>
                  <a:pt x="1661636" y="225266"/>
                  <a:pt x="1661636" y="229076"/>
                  <a:pt x="1662589" y="236696"/>
                </a:cubicBezTo>
                <a:cubicBezTo>
                  <a:pt x="1661636" y="242411"/>
                  <a:pt x="1660684" y="248126"/>
                  <a:pt x="1659731" y="253841"/>
                </a:cubicBezTo>
                <a:cubicBezTo>
                  <a:pt x="1659731" y="252889"/>
                  <a:pt x="1658779" y="251936"/>
                  <a:pt x="1658779" y="251936"/>
                </a:cubicBezTo>
                <a:cubicBezTo>
                  <a:pt x="1654969" y="240506"/>
                  <a:pt x="1650206" y="230981"/>
                  <a:pt x="1646396" y="223361"/>
                </a:cubicBezTo>
                <a:cubicBezTo>
                  <a:pt x="1645444" y="220504"/>
                  <a:pt x="1643539" y="218599"/>
                  <a:pt x="1642586" y="215741"/>
                </a:cubicBezTo>
                <a:cubicBezTo>
                  <a:pt x="1642586" y="210979"/>
                  <a:pt x="1642586" y="207169"/>
                  <a:pt x="1642586" y="202406"/>
                </a:cubicBezTo>
                <a:cubicBezTo>
                  <a:pt x="1641634" y="186214"/>
                  <a:pt x="1641634" y="170021"/>
                  <a:pt x="1640681" y="154781"/>
                </a:cubicBezTo>
                <a:cubicBezTo>
                  <a:pt x="1639729" y="139541"/>
                  <a:pt x="1637824" y="125254"/>
                  <a:pt x="1635919" y="111919"/>
                </a:cubicBezTo>
                <a:cubicBezTo>
                  <a:pt x="1630204" y="58579"/>
                  <a:pt x="1624489" y="23336"/>
                  <a:pt x="1624489" y="23336"/>
                </a:cubicBezTo>
                <a:cubicBezTo>
                  <a:pt x="1624489" y="23336"/>
                  <a:pt x="1623536" y="58579"/>
                  <a:pt x="1624489" y="111919"/>
                </a:cubicBezTo>
                <a:cubicBezTo>
                  <a:pt x="1624489" y="125254"/>
                  <a:pt x="1624489" y="139541"/>
                  <a:pt x="1625441" y="154781"/>
                </a:cubicBezTo>
                <a:cubicBezTo>
                  <a:pt x="1626394" y="170021"/>
                  <a:pt x="1624489" y="186214"/>
                  <a:pt x="1625441" y="202406"/>
                </a:cubicBezTo>
                <a:cubicBezTo>
                  <a:pt x="1625441" y="210026"/>
                  <a:pt x="1625441" y="217646"/>
                  <a:pt x="1625441" y="225266"/>
                </a:cubicBezTo>
                <a:cubicBezTo>
                  <a:pt x="1625441" y="227171"/>
                  <a:pt x="1625441" y="229076"/>
                  <a:pt x="1625441" y="230981"/>
                </a:cubicBezTo>
                <a:cubicBezTo>
                  <a:pt x="1624489" y="230029"/>
                  <a:pt x="1624489" y="228124"/>
                  <a:pt x="1623536" y="227171"/>
                </a:cubicBezTo>
                <a:cubicBezTo>
                  <a:pt x="1620679" y="211931"/>
                  <a:pt x="1619726" y="203359"/>
                  <a:pt x="1619726" y="203359"/>
                </a:cubicBezTo>
                <a:cubicBezTo>
                  <a:pt x="1619726" y="203359"/>
                  <a:pt x="1619726" y="208121"/>
                  <a:pt x="1619726" y="217646"/>
                </a:cubicBezTo>
                <a:cubicBezTo>
                  <a:pt x="1613059" y="201454"/>
                  <a:pt x="1608296" y="190976"/>
                  <a:pt x="1608296" y="190976"/>
                </a:cubicBezTo>
                <a:cubicBezTo>
                  <a:pt x="1608296" y="190976"/>
                  <a:pt x="1612106" y="207169"/>
                  <a:pt x="1619726" y="233839"/>
                </a:cubicBezTo>
                <a:cubicBezTo>
                  <a:pt x="1619726" y="236696"/>
                  <a:pt x="1619726" y="239554"/>
                  <a:pt x="1619726" y="242411"/>
                </a:cubicBezTo>
                <a:cubicBezTo>
                  <a:pt x="1615916" y="236696"/>
                  <a:pt x="1613059" y="233839"/>
                  <a:pt x="1613059" y="233839"/>
                </a:cubicBezTo>
                <a:cubicBezTo>
                  <a:pt x="1613059" y="233839"/>
                  <a:pt x="1614964" y="238601"/>
                  <a:pt x="1619726" y="247174"/>
                </a:cubicBezTo>
                <a:cubicBezTo>
                  <a:pt x="1616869" y="250984"/>
                  <a:pt x="1614011" y="256699"/>
                  <a:pt x="1610201" y="264319"/>
                </a:cubicBezTo>
                <a:cubicBezTo>
                  <a:pt x="1609249" y="266224"/>
                  <a:pt x="1608296" y="268129"/>
                  <a:pt x="1607344" y="270034"/>
                </a:cubicBezTo>
                <a:cubicBezTo>
                  <a:pt x="1607344" y="269081"/>
                  <a:pt x="1606391" y="269081"/>
                  <a:pt x="1606391" y="269081"/>
                </a:cubicBezTo>
                <a:cubicBezTo>
                  <a:pt x="1606391" y="269081"/>
                  <a:pt x="1606391" y="269081"/>
                  <a:pt x="1607344" y="270034"/>
                </a:cubicBezTo>
                <a:cubicBezTo>
                  <a:pt x="1605439" y="273844"/>
                  <a:pt x="1603534" y="277654"/>
                  <a:pt x="1601629" y="282416"/>
                </a:cubicBezTo>
                <a:cubicBezTo>
                  <a:pt x="1601629" y="277654"/>
                  <a:pt x="1600676" y="273844"/>
                  <a:pt x="1600676" y="269081"/>
                </a:cubicBezTo>
                <a:cubicBezTo>
                  <a:pt x="1598771" y="243364"/>
                  <a:pt x="1596866" y="221456"/>
                  <a:pt x="1595914" y="207169"/>
                </a:cubicBezTo>
                <a:cubicBezTo>
                  <a:pt x="1594961" y="191929"/>
                  <a:pt x="1594009" y="183356"/>
                  <a:pt x="1594009" y="183356"/>
                </a:cubicBezTo>
                <a:cubicBezTo>
                  <a:pt x="1594009" y="183356"/>
                  <a:pt x="1593056" y="191929"/>
                  <a:pt x="1592104" y="207169"/>
                </a:cubicBezTo>
                <a:cubicBezTo>
                  <a:pt x="1592104" y="212884"/>
                  <a:pt x="1591151" y="219551"/>
                  <a:pt x="1591151" y="227171"/>
                </a:cubicBezTo>
                <a:cubicBezTo>
                  <a:pt x="1589246" y="216694"/>
                  <a:pt x="1586389" y="207169"/>
                  <a:pt x="1583531" y="197644"/>
                </a:cubicBezTo>
                <a:cubicBezTo>
                  <a:pt x="1581626" y="190976"/>
                  <a:pt x="1579721" y="185261"/>
                  <a:pt x="1578769" y="179546"/>
                </a:cubicBezTo>
                <a:cubicBezTo>
                  <a:pt x="1576864" y="173831"/>
                  <a:pt x="1574959" y="168116"/>
                  <a:pt x="1573054" y="163354"/>
                </a:cubicBezTo>
                <a:cubicBezTo>
                  <a:pt x="1569244" y="152876"/>
                  <a:pt x="1566386" y="144304"/>
                  <a:pt x="1563529" y="137636"/>
                </a:cubicBezTo>
                <a:cubicBezTo>
                  <a:pt x="1556861" y="123349"/>
                  <a:pt x="1554004" y="115729"/>
                  <a:pt x="1554004" y="115729"/>
                </a:cubicBezTo>
                <a:cubicBezTo>
                  <a:pt x="1554004" y="115729"/>
                  <a:pt x="1555909" y="124301"/>
                  <a:pt x="1560671" y="138589"/>
                </a:cubicBezTo>
                <a:cubicBezTo>
                  <a:pt x="1562576" y="146209"/>
                  <a:pt x="1564481" y="154781"/>
                  <a:pt x="1567339" y="165259"/>
                </a:cubicBezTo>
                <a:cubicBezTo>
                  <a:pt x="1568291" y="170021"/>
                  <a:pt x="1569244" y="175736"/>
                  <a:pt x="1571149" y="181451"/>
                </a:cubicBezTo>
                <a:cubicBezTo>
                  <a:pt x="1572101" y="187166"/>
                  <a:pt x="1573054" y="192881"/>
                  <a:pt x="1574006" y="199549"/>
                </a:cubicBezTo>
                <a:cubicBezTo>
                  <a:pt x="1576864" y="211931"/>
                  <a:pt x="1577816" y="226219"/>
                  <a:pt x="1579721" y="240506"/>
                </a:cubicBezTo>
                <a:cubicBezTo>
                  <a:pt x="1581626" y="253841"/>
                  <a:pt x="1582579" y="269081"/>
                  <a:pt x="1584484" y="283369"/>
                </a:cubicBezTo>
                <a:cubicBezTo>
                  <a:pt x="1581626" y="274796"/>
                  <a:pt x="1579721" y="266224"/>
                  <a:pt x="1576864" y="258604"/>
                </a:cubicBezTo>
                <a:cubicBezTo>
                  <a:pt x="1575911" y="255746"/>
                  <a:pt x="1574959" y="252889"/>
                  <a:pt x="1573054" y="249079"/>
                </a:cubicBezTo>
                <a:cubicBezTo>
                  <a:pt x="1573054" y="249079"/>
                  <a:pt x="1573054" y="248126"/>
                  <a:pt x="1573054" y="247174"/>
                </a:cubicBezTo>
                <a:cubicBezTo>
                  <a:pt x="1573054" y="243364"/>
                  <a:pt x="1573054" y="238601"/>
                  <a:pt x="1572101" y="234791"/>
                </a:cubicBezTo>
                <a:cubicBezTo>
                  <a:pt x="1571149" y="221456"/>
                  <a:pt x="1569244" y="209074"/>
                  <a:pt x="1567339" y="198596"/>
                </a:cubicBezTo>
                <a:cubicBezTo>
                  <a:pt x="1566386" y="192881"/>
                  <a:pt x="1564481" y="188119"/>
                  <a:pt x="1563529" y="184309"/>
                </a:cubicBezTo>
                <a:cubicBezTo>
                  <a:pt x="1561624" y="179546"/>
                  <a:pt x="1560671" y="175736"/>
                  <a:pt x="1558766" y="171926"/>
                </a:cubicBezTo>
                <a:cubicBezTo>
                  <a:pt x="1555909" y="164306"/>
                  <a:pt x="1553051" y="159544"/>
                  <a:pt x="1550194" y="155734"/>
                </a:cubicBezTo>
                <a:cubicBezTo>
                  <a:pt x="1548289" y="151924"/>
                  <a:pt x="1546384" y="150019"/>
                  <a:pt x="1546384" y="150019"/>
                </a:cubicBezTo>
                <a:cubicBezTo>
                  <a:pt x="1546384" y="150019"/>
                  <a:pt x="1547336" y="151924"/>
                  <a:pt x="1549241" y="155734"/>
                </a:cubicBezTo>
                <a:cubicBezTo>
                  <a:pt x="1551146" y="159544"/>
                  <a:pt x="1553051" y="165259"/>
                  <a:pt x="1554956" y="171926"/>
                </a:cubicBezTo>
                <a:cubicBezTo>
                  <a:pt x="1555909" y="175736"/>
                  <a:pt x="1556861" y="179546"/>
                  <a:pt x="1557814" y="184309"/>
                </a:cubicBezTo>
                <a:cubicBezTo>
                  <a:pt x="1557814" y="189071"/>
                  <a:pt x="1558766" y="193834"/>
                  <a:pt x="1559719" y="198596"/>
                </a:cubicBezTo>
                <a:cubicBezTo>
                  <a:pt x="1559719" y="203359"/>
                  <a:pt x="1560671" y="208121"/>
                  <a:pt x="1560671" y="213836"/>
                </a:cubicBezTo>
                <a:cubicBezTo>
                  <a:pt x="1560671" y="214789"/>
                  <a:pt x="1560671" y="215741"/>
                  <a:pt x="1559719" y="216694"/>
                </a:cubicBezTo>
                <a:cubicBezTo>
                  <a:pt x="1558766" y="213836"/>
                  <a:pt x="1556861" y="210979"/>
                  <a:pt x="1555909" y="208121"/>
                </a:cubicBezTo>
                <a:cubicBezTo>
                  <a:pt x="1554004" y="203359"/>
                  <a:pt x="1551146" y="199549"/>
                  <a:pt x="1549241" y="194786"/>
                </a:cubicBezTo>
                <a:cubicBezTo>
                  <a:pt x="1545431" y="186214"/>
                  <a:pt x="1541621" y="179546"/>
                  <a:pt x="1537811" y="173831"/>
                </a:cubicBezTo>
                <a:cubicBezTo>
                  <a:pt x="1530191" y="162401"/>
                  <a:pt x="1526381" y="156686"/>
                  <a:pt x="1526381" y="156686"/>
                </a:cubicBezTo>
                <a:cubicBezTo>
                  <a:pt x="1526381" y="156686"/>
                  <a:pt x="1529239" y="163354"/>
                  <a:pt x="1534001" y="175736"/>
                </a:cubicBezTo>
                <a:cubicBezTo>
                  <a:pt x="1536859" y="181451"/>
                  <a:pt x="1539716" y="189071"/>
                  <a:pt x="1542574" y="197644"/>
                </a:cubicBezTo>
                <a:cubicBezTo>
                  <a:pt x="1543526" y="201454"/>
                  <a:pt x="1545431" y="205264"/>
                  <a:pt x="1546384" y="209074"/>
                </a:cubicBezTo>
                <a:cubicBezTo>
                  <a:pt x="1546384" y="208121"/>
                  <a:pt x="1545431" y="208121"/>
                  <a:pt x="1545431" y="208121"/>
                </a:cubicBezTo>
                <a:cubicBezTo>
                  <a:pt x="1545431" y="208121"/>
                  <a:pt x="1546384" y="209074"/>
                  <a:pt x="1546384" y="210979"/>
                </a:cubicBezTo>
                <a:cubicBezTo>
                  <a:pt x="1548289" y="215741"/>
                  <a:pt x="1549241" y="220504"/>
                  <a:pt x="1551146" y="226219"/>
                </a:cubicBezTo>
                <a:cubicBezTo>
                  <a:pt x="1552099" y="228124"/>
                  <a:pt x="1552099" y="229076"/>
                  <a:pt x="1552099" y="230981"/>
                </a:cubicBezTo>
                <a:cubicBezTo>
                  <a:pt x="1552099" y="232886"/>
                  <a:pt x="1553051" y="233839"/>
                  <a:pt x="1553051" y="235744"/>
                </a:cubicBezTo>
                <a:cubicBezTo>
                  <a:pt x="1553051" y="237649"/>
                  <a:pt x="1553051" y="239554"/>
                  <a:pt x="1554004" y="241459"/>
                </a:cubicBezTo>
                <a:cubicBezTo>
                  <a:pt x="1554004" y="242411"/>
                  <a:pt x="1554004" y="243364"/>
                  <a:pt x="1554004" y="244316"/>
                </a:cubicBezTo>
                <a:cubicBezTo>
                  <a:pt x="1554004" y="246221"/>
                  <a:pt x="1553051" y="248126"/>
                  <a:pt x="1553051" y="250031"/>
                </a:cubicBezTo>
                <a:cubicBezTo>
                  <a:pt x="1551146" y="253841"/>
                  <a:pt x="1549241" y="257651"/>
                  <a:pt x="1547336" y="263366"/>
                </a:cubicBezTo>
                <a:cubicBezTo>
                  <a:pt x="1545431" y="258604"/>
                  <a:pt x="1543526" y="254794"/>
                  <a:pt x="1542574" y="251936"/>
                </a:cubicBezTo>
                <a:cubicBezTo>
                  <a:pt x="1542574" y="249079"/>
                  <a:pt x="1542574" y="245269"/>
                  <a:pt x="1542574" y="243364"/>
                </a:cubicBezTo>
                <a:cubicBezTo>
                  <a:pt x="1542574" y="230029"/>
                  <a:pt x="1542574" y="222409"/>
                  <a:pt x="1542574" y="222409"/>
                </a:cubicBezTo>
                <a:cubicBezTo>
                  <a:pt x="1542574" y="222409"/>
                  <a:pt x="1541621" y="230029"/>
                  <a:pt x="1538764" y="243364"/>
                </a:cubicBezTo>
                <a:cubicBezTo>
                  <a:pt x="1538764" y="243364"/>
                  <a:pt x="1538764" y="243364"/>
                  <a:pt x="1538764" y="243364"/>
                </a:cubicBezTo>
                <a:cubicBezTo>
                  <a:pt x="1534001" y="232886"/>
                  <a:pt x="1531144" y="226219"/>
                  <a:pt x="1531144" y="226219"/>
                </a:cubicBezTo>
                <a:cubicBezTo>
                  <a:pt x="1531144" y="226219"/>
                  <a:pt x="1533049" y="234791"/>
                  <a:pt x="1537811" y="250031"/>
                </a:cubicBezTo>
                <a:cubicBezTo>
                  <a:pt x="1537811" y="252889"/>
                  <a:pt x="1536859" y="255746"/>
                  <a:pt x="1536859" y="258604"/>
                </a:cubicBezTo>
                <a:cubicBezTo>
                  <a:pt x="1534954" y="251936"/>
                  <a:pt x="1533049" y="245269"/>
                  <a:pt x="1531144" y="239554"/>
                </a:cubicBezTo>
                <a:cubicBezTo>
                  <a:pt x="1529239" y="232886"/>
                  <a:pt x="1527334" y="227171"/>
                  <a:pt x="1525429" y="220504"/>
                </a:cubicBezTo>
                <a:cubicBezTo>
                  <a:pt x="1524476" y="217646"/>
                  <a:pt x="1523524" y="214789"/>
                  <a:pt x="1521619" y="211931"/>
                </a:cubicBezTo>
                <a:cubicBezTo>
                  <a:pt x="1518761" y="173831"/>
                  <a:pt x="1515904" y="150019"/>
                  <a:pt x="1515904" y="150019"/>
                </a:cubicBezTo>
                <a:cubicBezTo>
                  <a:pt x="1515904" y="150019"/>
                  <a:pt x="1514951" y="166211"/>
                  <a:pt x="1513046" y="192881"/>
                </a:cubicBezTo>
                <a:cubicBezTo>
                  <a:pt x="1510189" y="187166"/>
                  <a:pt x="1508284" y="182404"/>
                  <a:pt x="1506379" y="177641"/>
                </a:cubicBezTo>
                <a:cubicBezTo>
                  <a:pt x="1499711" y="163354"/>
                  <a:pt x="1495901" y="154781"/>
                  <a:pt x="1495901" y="154781"/>
                </a:cubicBezTo>
                <a:cubicBezTo>
                  <a:pt x="1495901" y="154781"/>
                  <a:pt x="1497806" y="163354"/>
                  <a:pt x="1502569" y="178594"/>
                </a:cubicBezTo>
                <a:cubicBezTo>
                  <a:pt x="1503521" y="182404"/>
                  <a:pt x="1504474" y="186214"/>
                  <a:pt x="1505426" y="190024"/>
                </a:cubicBezTo>
                <a:cubicBezTo>
                  <a:pt x="1505426" y="189071"/>
                  <a:pt x="1504474" y="189071"/>
                  <a:pt x="1504474" y="189071"/>
                </a:cubicBezTo>
                <a:cubicBezTo>
                  <a:pt x="1504474" y="189071"/>
                  <a:pt x="1506379" y="196691"/>
                  <a:pt x="1510189" y="210026"/>
                </a:cubicBezTo>
                <a:cubicBezTo>
                  <a:pt x="1510189" y="210979"/>
                  <a:pt x="1511141" y="212884"/>
                  <a:pt x="1511141" y="213836"/>
                </a:cubicBezTo>
                <a:cubicBezTo>
                  <a:pt x="1511141" y="220504"/>
                  <a:pt x="1510189" y="227171"/>
                  <a:pt x="1510189" y="233839"/>
                </a:cubicBezTo>
                <a:cubicBezTo>
                  <a:pt x="1510189" y="241459"/>
                  <a:pt x="1509236" y="250031"/>
                  <a:pt x="1509236" y="258604"/>
                </a:cubicBezTo>
                <a:cubicBezTo>
                  <a:pt x="1503521" y="241459"/>
                  <a:pt x="1498759" y="230981"/>
                  <a:pt x="1498759" y="230981"/>
                </a:cubicBezTo>
                <a:cubicBezTo>
                  <a:pt x="1498759" y="230981"/>
                  <a:pt x="1501616" y="248126"/>
                  <a:pt x="1508284" y="275749"/>
                </a:cubicBezTo>
                <a:cubicBezTo>
                  <a:pt x="1508284" y="279559"/>
                  <a:pt x="1508284" y="283369"/>
                  <a:pt x="1507331" y="288131"/>
                </a:cubicBezTo>
                <a:cubicBezTo>
                  <a:pt x="1506379" y="290036"/>
                  <a:pt x="1505426" y="290989"/>
                  <a:pt x="1504474" y="292894"/>
                </a:cubicBezTo>
                <a:cubicBezTo>
                  <a:pt x="1503521" y="294799"/>
                  <a:pt x="1501616" y="296704"/>
                  <a:pt x="1500664" y="298609"/>
                </a:cubicBezTo>
                <a:cubicBezTo>
                  <a:pt x="1497806" y="287179"/>
                  <a:pt x="1495901" y="275749"/>
                  <a:pt x="1493044" y="266224"/>
                </a:cubicBezTo>
                <a:cubicBezTo>
                  <a:pt x="1495901" y="253841"/>
                  <a:pt x="1497806" y="246221"/>
                  <a:pt x="1497806" y="246221"/>
                </a:cubicBezTo>
                <a:cubicBezTo>
                  <a:pt x="1497806" y="246221"/>
                  <a:pt x="1495901" y="251936"/>
                  <a:pt x="1491139" y="260509"/>
                </a:cubicBezTo>
                <a:cubicBezTo>
                  <a:pt x="1491139" y="260509"/>
                  <a:pt x="1491139" y="259556"/>
                  <a:pt x="1491139" y="259556"/>
                </a:cubicBezTo>
                <a:cubicBezTo>
                  <a:pt x="1491139" y="253841"/>
                  <a:pt x="1490186" y="249079"/>
                  <a:pt x="1490186" y="244316"/>
                </a:cubicBezTo>
                <a:cubicBezTo>
                  <a:pt x="1490186" y="242411"/>
                  <a:pt x="1490186" y="240506"/>
                  <a:pt x="1489234" y="238601"/>
                </a:cubicBezTo>
                <a:cubicBezTo>
                  <a:pt x="1489234" y="237649"/>
                  <a:pt x="1489234" y="237649"/>
                  <a:pt x="1489234" y="237649"/>
                </a:cubicBezTo>
                <a:cubicBezTo>
                  <a:pt x="1489234" y="237649"/>
                  <a:pt x="1489234" y="237649"/>
                  <a:pt x="1489234" y="238601"/>
                </a:cubicBezTo>
                <a:cubicBezTo>
                  <a:pt x="1488281" y="230981"/>
                  <a:pt x="1488281" y="225266"/>
                  <a:pt x="1486376" y="219551"/>
                </a:cubicBezTo>
                <a:cubicBezTo>
                  <a:pt x="1483519" y="206216"/>
                  <a:pt x="1482566" y="198596"/>
                  <a:pt x="1482566" y="198596"/>
                </a:cubicBezTo>
                <a:cubicBezTo>
                  <a:pt x="1482566" y="198596"/>
                  <a:pt x="1482566" y="206216"/>
                  <a:pt x="1482566" y="220504"/>
                </a:cubicBezTo>
                <a:cubicBezTo>
                  <a:pt x="1482566" y="222409"/>
                  <a:pt x="1482566" y="225266"/>
                  <a:pt x="1482566" y="228124"/>
                </a:cubicBezTo>
                <a:cubicBezTo>
                  <a:pt x="1476851" y="206216"/>
                  <a:pt x="1473041" y="193834"/>
                  <a:pt x="1473041" y="193834"/>
                </a:cubicBezTo>
                <a:cubicBezTo>
                  <a:pt x="1473041" y="193834"/>
                  <a:pt x="1474946" y="220504"/>
                  <a:pt x="1479709" y="259556"/>
                </a:cubicBezTo>
                <a:cubicBezTo>
                  <a:pt x="1479709" y="260509"/>
                  <a:pt x="1478756" y="261461"/>
                  <a:pt x="1478756" y="262414"/>
                </a:cubicBezTo>
                <a:cubicBezTo>
                  <a:pt x="1477804" y="263366"/>
                  <a:pt x="1477804" y="265271"/>
                  <a:pt x="1476851" y="266224"/>
                </a:cubicBezTo>
                <a:cubicBezTo>
                  <a:pt x="1476851" y="263366"/>
                  <a:pt x="1475899" y="260509"/>
                  <a:pt x="1475899" y="257651"/>
                </a:cubicBezTo>
                <a:cubicBezTo>
                  <a:pt x="1473994" y="244316"/>
                  <a:pt x="1473041" y="232886"/>
                  <a:pt x="1471136" y="221456"/>
                </a:cubicBezTo>
                <a:cubicBezTo>
                  <a:pt x="1469231" y="210979"/>
                  <a:pt x="1468279" y="201454"/>
                  <a:pt x="1466374" y="193834"/>
                </a:cubicBezTo>
                <a:cubicBezTo>
                  <a:pt x="1462564" y="178594"/>
                  <a:pt x="1460659" y="170021"/>
                  <a:pt x="1460659" y="170021"/>
                </a:cubicBezTo>
                <a:cubicBezTo>
                  <a:pt x="1460659" y="170021"/>
                  <a:pt x="1461611" y="178594"/>
                  <a:pt x="1462564" y="193834"/>
                </a:cubicBezTo>
                <a:cubicBezTo>
                  <a:pt x="1463516" y="201454"/>
                  <a:pt x="1463516" y="210979"/>
                  <a:pt x="1464469" y="221456"/>
                </a:cubicBezTo>
                <a:cubicBezTo>
                  <a:pt x="1465421" y="231934"/>
                  <a:pt x="1465421" y="244316"/>
                  <a:pt x="1465421" y="257651"/>
                </a:cubicBezTo>
                <a:cubicBezTo>
                  <a:pt x="1465421" y="263366"/>
                  <a:pt x="1465421" y="269081"/>
                  <a:pt x="1465421" y="275749"/>
                </a:cubicBezTo>
                <a:cubicBezTo>
                  <a:pt x="1462564" y="265271"/>
                  <a:pt x="1458754" y="254794"/>
                  <a:pt x="1455896" y="246221"/>
                </a:cubicBezTo>
                <a:cubicBezTo>
                  <a:pt x="1453039" y="235744"/>
                  <a:pt x="1450181" y="226219"/>
                  <a:pt x="1447324" y="218599"/>
                </a:cubicBezTo>
                <a:cubicBezTo>
                  <a:pt x="1442561" y="203359"/>
                  <a:pt x="1439704" y="194786"/>
                  <a:pt x="1439704" y="194786"/>
                </a:cubicBezTo>
                <a:cubicBezTo>
                  <a:pt x="1439704" y="194786"/>
                  <a:pt x="1440656" y="202406"/>
                  <a:pt x="1442561" y="215741"/>
                </a:cubicBezTo>
                <a:cubicBezTo>
                  <a:pt x="1439704" y="203359"/>
                  <a:pt x="1437799" y="193834"/>
                  <a:pt x="1435894" y="185261"/>
                </a:cubicBezTo>
                <a:cubicBezTo>
                  <a:pt x="1435894" y="169069"/>
                  <a:pt x="1435894" y="159544"/>
                  <a:pt x="1435894" y="159544"/>
                </a:cubicBezTo>
                <a:cubicBezTo>
                  <a:pt x="1435894" y="159544"/>
                  <a:pt x="1434941" y="164306"/>
                  <a:pt x="1433036" y="173831"/>
                </a:cubicBezTo>
                <a:cubicBezTo>
                  <a:pt x="1431131" y="165259"/>
                  <a:pt x="1430179" y="160496"/>
                  <a:pt x="1430179" y="160496"/>
                </a:cubicBezTo>
                <a:cubicBezTo>
                  <a:pt x="1430179" y="160496"/>
                  <a:pt x="1430179" y="162401"/>
                  <a:pt x="1430179" y="166211"/>
                </a:cubicBezTo>
                <a:cubicBezTo>
                  <a:pt x="1428274" y="158591"/>
                  <a:pt x="1427321" y="151924"/>
                  <a:pt x="1425416" y="147161"/>
                </a:cubicBezTo>
                <a:cubicBezTo>
                  <a:pt x="1421606" y="134779"/>
                  <a:pt x="1418749" y="127159"/>
                  <a:pt x="1418749" y="127159"/>
                </a:cubicBezTo>
                <a:cubicBezTo>
                  <a:pt x="1418749" y="127159"/>
                  <a:pt x="1419701" y="134779"/>
                  <a:pt x="1421606" y="148114"/>
                </a:cubicBezTo>
                <a:cubicBezTo>
                  <a:pt x="1422559" y="154781"/>
                  <a:pt x="1423511" y="162401"/>
                  <a:pt x="1423511" y="171926"/>
                </a:cubicBezTo>
                <a:cubicBezTo>
                  <a:pt x="1424464" y="181451"/>
                  <a:pt x="1424464" y="190976"/>
                  <a:pt x="1425416" y="202406"/>
                </a:cubicBezTo>
                <a:cubicBezTo>
                  <a:pt x="1425416" y="208121"/>
                  <a:pt x="1426369" y="212884"/>
                  <a:pt x="1426369" y="218599"/>
                </a:cubicBezTo>
                <a:cubicBezTo>
                  <a:pt x="1425416" y="224314"/>
                  <a:pt x="1424464" y="230029"/>
                  <a:pt x="1424464" y="235744"/>
                </a:cubicBezTo>
                <a:cubicBezTo>
                  <a:pt x="1423511" y="231934"/>
                  <a:pt x="1422559" y="229076"/>
                  <a:pt x="1421606" y="226219"/>
                </a:cubicBezTo>
                <a:cubicBezTo>
                  <a:pt x="1419701" y="219551"/>
                  <a:pt x="1416844" y="214789"/>
                  <a:pt x="1415891" y="210026"/>
                </a:cubicBezTo>
                <a:cubicBezTo>
                  <a:pt x="1412081" y="201454"/>
                  <a:pt x="1410176" y="195739"/>
                  <a:pt x="1410176" y="195739"/>
                </a:cubicBezTo>
                <a:cubicBezTo>
                  <a:pt x="1410176" y="195739"/>
                  <a:pt x="1411129" y="201454"/>
                  <a:pt x="1412081" y="210979"/>
                </a:cubicBezTo>
                <a:cubicBezTo>
                  <a:pt x="1413034" y="215741"/>
                  <a:pt x="1413986" y="221456"/>
                  <a:pt x="1414939" y="228124"/>
                </a:cubicBezTo>
                <a:cubicBezTo>
                  <a:pt x="1415891" y="234791"/>
                  <a:pt x="1416844" y="241459"/>
                  <a:pt x="1416844" y="250031"/>
                </a:cubicBezTo>
                <a:cubicBezTo>
                  <a:pt x="1416844" y="255746"/>
                  <a:pt x="1417796" y="261461"/>
                  <a:pt x="1418749" y="268129"/>
                </a:cubicBezTo>
                <a:cubicBezTo>
                  <a:pt x="1416844" y="270986"/>
                  <a:pt x="1414939" y="273844"/>
                  <a:pt x="1413034" y="277654"/>
                </a:cubicBezTo>
                <a:cubicBezTo>
                  <a:pt x="1412081" y="275749"/>
                  <a:pt x="1412081" y="273844"/>
                  <a:pt x="1411129" y="271939"/>
                </a:cubicBezTo>
                <a:cubicBezTo>
                  <a:pt x="1406366" y="237649"/>
                  <a:pt x="1401604" y="215741"/>
                  <a:pt x="1401604" y="215741"/>
                </a:cubicBezTo>
                <a:cubicBezTo>
                  <a:pt x="1401604" y="215741"/>
                  <a:pt x="1401604" y="226219"/>
                  <a:pt x="1400651" y="243364"/>
                </a:cubicBezTo>
                <a:cubicBezTo>
                  <a:pt x="1397794" y="233839"/>
                  <a:pt x="1394936" y="226219"/>
                  <a:pt x="1392079" y="219551"/>
                </a:cubicBezTo>
                <a:cubicBezTo>
                  <a:pt x="1392079" y="217646"/>
                  <a:pt x="1393031" y="215741"/>
                  <a:pt x="1393031" y="213836"/>
                </a:cubicBezTo>
                <a:cubicBezTo>
                  <a:pt x="1393984" y="212884"/>
                  <a:pt x="1394936" y="211931"/>
                  <a:pt x="1395889" y="210979"/>
                </a:cubicBezTo>
                <a:cubicBezTo>
                  <a:pt x="1399699" y="207169"/>
                  <a:pt x="1400651" y="205264"/>
                  <a:pt x="1400651" y="205264"/>
                </a:cubicBezTo>
                <a:cubicBezTo>
                  <a:pt x="1400651" y="205264"/>
                  <a:pt x="1398746" y="207169"/>
                  <a:pt x="1394936" y="210026"/>
                </a:cubicBezTo>
                <a:cubicBezTo>
                  <a:pt x="1394936" y="210026"/>
                  <a:pt x="1393984" y="210979"/>
                  <a:pt x="1393031" y="210979"/>
                </a:cubicBezTo>
                <a:cubicBezTo>
                  <a:pt x="1393984" y="205264"/>
                  <a:pt x="1394936" y="202406"/>
                  <a:pt x="1394936" y="202406"/>
                </a:cubicBezTo>
                <a:cubicBezTo>
                  <a:pt x="1394936" y="202406"/>
                  <a:pt x="1393031" y="206216"/>
                  <a:pt x="1391126" y="212884"/>
                </a:cubicBezTo>
                <a:cubicBezTo>
                  <a:pt x="1391126" y="212884"/>
                  <a:pt x="1390174" y="213836"/>
                  <a:pt x="1390174" y="213836"/>
                </a:cubicBezTo>
                <a:cubicBezTo>
                  <a:pt x="1386364" y="204311"/>
                  <a:pt x="1384459" y="199549"/>
                  <a:pt x="1384459" y="199549"/>
                </a:cubicBezTo>
                <a:cubicBezTo>
                  <a:pt x="1384459" y="199549"/>
                  <a:pt x="1385411" y="205264"/>
                  <a:pt x="1387316" y="215741"/>
                </a:cubicBezTo>
                <a:cubicBezTo>
                  <a:pt x="1384459" y="218599"/>
                  <a:pt x="1382554" y="220504"/>
                  <a:pt x="1378744" y="224314"/>
                </a:cubicBezTo>
                <a:cubicBezTo>
                  <a:pt x="1374934" y="229076"/>
                  <a:pt x="1371124" y="233839"/>
                  <a:pt x="1367314" y="240506"/>
                </a:cubicBezTo>
                <a:cubicBezTo>
                  <a:pt x="1363504" y="230029"/>
                  <a:pt x="1358741" y="219551"/>
                  <a:pt x="1354931" y="209074"/>
                </a:cubicBezTo>
                <a:cubicBezTo>
                  <a:pt x="1354931" y="199549"/>
                  <a:pt x="1354931" y="191929"/>
                  <a:pt x="1354931" y="185261"/>
                </a:cubicBezTo>
                <a:cubicBezTo>
                  <a:pt x="1354931" y="167164"/>
                  <a:pt x="1354931" y="157639"/>
                  <a:pt x="1354931" y="157639"/>
                </a:cubicBezTo>
                <a:cubicBezTo>
                  <a:pt x="1354931" y="157639"/>
                  <a:pt x="1353026" y="168116"/>
                  <a:pt x="1351121" y="185261"/>
                </a:cubicBezTo>
                <a:cubicBezTo>
                  <a:pt x="1350169" y="189071"/>
                  <a:pt x="1350169" y="192881"/>
                  <a:pt x="1349216" y="197644"/>
                </a:cubicBezTo>
                <a:cubicBezTo>
                  <a:pt x="1347311" y="193834"/>
                  <a:pt x="1345406" y="190024"/>
                  <a:pt x="1343501" y="186214"/>
                </a:cubicBezTo>
                <a:cubicBezTo>
                  <a:pt x="1343501" y="181451"/>
                  <a:pt x="1344454" y="175736"/>
                  <a:pt x="1344454" y="171926"/>
                </a:cubicBezTo>
                <a:cubicBezTo>
                  <a:pt x="1344454" y="166211"/>
                  <a:pt x="1344454" y="161449"/>
                  <a:pt x="1344454" y="157639"/>
                </a:cubicBezTo>
                <a:cubicBezTo>
                  <a:pt x="1344454" y="151924"/>
                  <a:pt x="1345406" y="147161"/>
                  <a:pt x="1345406" y="142399"/>
                </a:cubicBezTo>
                <a:cubicBezTo>
                  <a:pt x="1346359" y="129064"/>
                  <a:pt x="1346359" y="120491"/>
                  <a:pt x="1346359" y="120491"/>
                </a:cubicBezTo>
                <a:cubicBezTo>
                  <a:pt x="1346359" y="120491"/>
                  <a:pt x="1344454" y="128111"/>
                  <a:pt x="1341596" y="141446"/>
                </a:cubicBezTo>
                <a:cubicBezTo>
                  <a:pt x="1340644" y="148114"/>
                  <a:pt x="1338739" y="156686"/>
                  <a:pt x="1336834" y="166211"/>
                </a:cubicBezTo>
                <a:cubicBezTo>
                  <a:pt x="1336834" y="167164"/>
                  <a:pt x="1336834" y="168116"/>
                  <a:pt x="1335881" y="169069"/>
                </a:cubicBezTo>
                <a:cubicBezTo>
                  <a:pt x="1333024" y="162401"/>
                  <a:pt x="1330166" y="156686"/>
                  <a:pt x="1327309" y="150971"/>
                </a:cubicBezTo>
                <a:cubicBezTo>
                  <a:pt x="1299686" y="91916"/>
                  <a:pt x="1280636" y="53816"/>
                  <a:pt x="1280636" y="53816"/>
                </a:cubicBezTo>
                <a:cubicBezTo>
                  <a:pt x="1280636" y="53816"/>
                  <a:pt x="1293971" y="94774"/>
                  <a:pt x="1317784" y="155734"/>
                </a:cubicBezTo>
                <a:cubicBezTo>
                  <a:pt x="1322546" y="168116"/>
                  <a:pt x="1327309" y="180499"/>
                  <a:pt x="1332071" y="193834"/>
                </a:cubicBezTo>
                <a:cubicBezTo>
                  <a:pt x="1332071" y="195739"/>
                  <a:pt x="1332071" y="196691"/>
                  <a:pt x="1331119" y="197644"/>
                </a:cubicBezTo>
                <a:cubicBezTo>
                  <a:pt x="1329214" y="209074"/>
                  <a:pt x="1327309" y="222409"/>
                  <a:pt x="1326356" y="235744"/>
                </a:cubicBezTo>
                <a:cubicBezTo>
                  <a:pt x="1324451" y="249079"/>
                  <a:pt x="1323499" y="263366"/>
                  <a:pt x="1321594" y="277654"/>
                </a:cubicBezTo>
                <a:cubicBezTo>
                  <a:pt x="1321594" y="283369"/>
                  <a:pt x="1320641" y="288131"/>
                  <a:pt x="1319689" y="293846"/>
                </a:cubicBezTo>
                <a:cubicBezTo>
                  <a:pt x="1318736" y="292894"/>
                  <a:pt x="1318736" y="291941"/>
                  <a:pt x="1317784" y="290989"/>
                </a:cubicBezTo>
                <a:cubicBezTo>
                  <a:pt x="1317784" y="289084"/>
                  <a:pt x="1317784" y="289084"/>
                  <a:pt x="1317784" y="289084"/>
                </a:cubicBezTo>
                <a:cubicBezTo>
                  <a:pt x="1317784" y="289084"/>
                  <a:pt x="1317784" y="290036"/>
                  <a:pt x="1316831" y="290989"/>
                </a:cubicBezTo>
                <a:cubicBezTo>
                  <a:pt x="1316831" y="290036"/>
                  <a:pt x="1315879" y="289084"/>
                  <a:pt x="1315879" y="288131"/>
                </a:cubicBezTo>
                <a:cubicBezTo>
                  <a:pt x="1314926" y="287179"/>
                  <a:pt x="1314926" y="286226"/>
                  <a:pt x="1313974" y="285274"/>
                </a:cubicBezTo>
                <a:cubicBezTo>
                  <a:pt x="1315879" y="259556"/>
                  <a:pt x="1316831" y="244316"/>
                  <a:pt x="1316831" y="244316"/>
                </a:cubicBezTo>
                <a:cubicBezTo>
                  <a:pt x="1316831" y="244316"/>
                  <a:pt x="1313974" y="256699"/>
                  <a:pt x="1309211" y="277654"/>
                </a:cubicBezTo>
                <a:cubicBezTo>
                  <a:pt x="1305401" y="271939"/>
                  <a:pt x="1302544" y="266224"/>
                  <a:pt x="1298734" y="260509"/>
                </a:cubicBezTo>
                <a:cubicBezTo>
                  <a:pt x="1304449" y="235744"/>
                  <a:pt x="1310164" y="213836"/>
                  <a:pt x="1313974" y="199549"/>
                </a:cubicBezTo>
                <a:cubicBezTo>
                  <a:pt x="1317784" y="182404"/>
                  <a:pt x="1319689" y="172879"/>
                  <a:pt x="1319689" y="172879"/>
                </a:cubicBezTo>
                <a:cubicBezTo>
                  <a:pt x="1319689" y="172879"/>
                  <a:pt x="1307306" y="202406"/>
                  <a:pt x="1291114" y="249079"/>
                </a:cubicBezTo>
                <a:cubicBezTo>
                  <a:pt x="1287304" y="243364"/>
                  <a:pt x="1284446" y="238601"/>
                  <a:pt x="1281589" y="234791"/>
                </a:cubicBezTo>
                <a:cubicBezTo>
                  <a:pt x="1273016" y="222409"/>
                  <a:pt x="1267301" y="215741"/>
                  <a:pt x="1267301" y="215741"/>
                </a:cubicBezTo>
                <a:cubicBezTo>
                  <a:pt x="1267301" y="215741"/>
                  <a:pt x="1270159" y="222409"/>
                  <a:pt x="1275874" y="232886"/>
                </a:cubicBezTo>
                <a:cubicBezTo>
                  <a:pt x="1274921" y="234791"/>
                  <a:pt x="1273969" y="238601"/>
                  <a:pt x="1272064" y="243364"/>
                </a:cubicBezTo>
                <a:cubicBezTo>
                  <a:pt x="1268254" y="237649"/>
                  <a:pt x="1264444" y="231934"/>
                  <a:pt x="1261586" y="227171"/>
                </a:cubicBezTo>
                <a:cubicBezTo>
                  <a:pt x="1257776" y="221456"/>
                  <a:pt x="1253014" y="215741"/>
                  <a:pt x="1249204" y="210979"/>
                </a:cubicBezTo>
                <a:cubicBezTo>
                  <a:pt x="1248251" y="210026"/>
                  <a:pt x="1248251" y="209074"/>
                  <a:pt x="1247299" y="208121"/>
                </a:cubicBezTo>
                <a:cubicBezTo>
                  <a:pt x="1250156" y="203359"/>
                  <a:pt x="1251109" y="199549"/>
                  <a:pt x="1251109" y="199549"/>
                </a:cubicBezTo>
                <a:cubicBezTo>
                  <a:pt x="1251109" y="199549"/>
                  <a:pt x="1249204" y="202406"/>
                  <a:pt x="1246346" y="206216"/>
                </a:cubicBezTo>
                <a:cubicBezTo>
                  <a:pt x="1239679" y="197644"/>
                  <a:pt x="1233964" y="190024"/>
                  <a:pt x="1229201" y="184309"/>
                </a:cubicBezTo>
                <a:cubicBezTo>
                  <a:pt x="1217771" y="170974"/>
                  <a:pt x="1211104" y="162401"/>
                  <a:pt x="1211104" y="162401"/>
                </a:cubicBezTo>
                <a:cubicBezTo>
                  <a:pt x="1211104" y="162401"/>
                  <a:pt x="1216819" y="170974"/>
                  <a:pt x="1226344" y="186214"/>
                </a:cubicBezTo>
                <a:cubicBezTo>
                  <a:pt x="1231106" y="192881"/>
                  <a:pt x="1235869" y="202406"/>
                  <a:pt x="1242536" y="211931"/>
                </a:cubicBezTo>
                <a:cubicBezTo>
                  <a:pt x="1240631" y="214789"/>
                  <a:pt x="1238726" y="217646"/>
                  <a:pt x="1236821" y="220504"/>
                </a:cubicBezTo>
                <a:cubicBezTo>
                  <a:pt x="1235869" y="222409"/>
                  <a:pt x="1234916" y="224314"/>
                  <a:pt x="1233011" y="226219"/>
                </a:cubicBezTo>
                <a:cubicBezTo>
                  <a:pt x="1233011" y="221456"/>
                  <a:pt x="1232059" y="217646"/>
                  <a:pt x="1231106" y="212884"/>
                </a:cubicBezTo>
                <a:cubicBezTo>
                  <a:pt x="1231106" y="211931"/>
                  <a:pt x="1230154" y="210026"/>
                  <a:pt x="1228249" y="209074"/>
                </a:cubicBezTo>
                <a:cubicBezTo>
                  <a:pt x="1228249" y="209074"/>
                  <a:pt x="1227296" y="209074"/>
                  <a:pt x="1226344" y="209074"/>
                </a:cubicBezTo>
                <a:cubicBezTo>
                  <a:pt x="1225391" y="206216"/>
                  <a:pt x="1224439" y="202406"/>
                  <a:pt x="1223486" y="199549"/>
                </a:cubicBezTo>
                <a:cubicBezTo>
                  <a:pt x="1218724" y="187166"/>
                  <a:pt x="1215866" y="179546"/>
                  <a:pt x="1215866" y="179546"/>
                </a:cubicBezTo>
                <a:cubicBezTo>
                  <a:pt x="1215866" y="179546"/>
                  <a:pt x="1216819" y="187166"/>
                  <a:pt x="1219676" y="200501"/>
                </a:cubicBezTo>
                <a:cubicBezTo>
                  <a:pt x="1220629" y="204311"/>
                  <a:pt x="1220629" y="208121"/>
                  <a:pt x="1221581" y="211931"/>
                </a:cubicBezTo>
                <a:cubicBezTo>
                  <a:pt x="1221581" y="212884"/>
                  <a:pt x="1220629" y="212884"/>
                  <a:pt x="1220629" y="213836"/>
                </a:cubicBezTo>
                <a:cubicBezTo>
                  <a:pt x="1214914" y="208121"/>
                  <a:pt x="1211104" y="203359"/>
                  <a:pt x="1207294" y="200501"/>
                </a:cubicBezTo>
                <a:cubicBezTo>
                  <a:pt x="1203484" y="197644"/>
                  <a:pt x="1201579" y="195739"/>
                  <a:pt x="1201579" y="195739"/>
                </a:cubicBezTo>
                <a:cubicBezTo>
                  <a:pt x="1201579" y="195739"/>
                  <a:pt x="1203484" y="197644"/>
                  <a:pt x="1206341" y="201454"/>
                </a:cubicBezTo>
                <a:cubicBezTo>
                  <a:pt x="1209199" y="205264"/>
                  <a:pt x="1213009" y="210979"/>
                  <a:pt x="1217771" y="217646"/>
                </a:cubicBezTo>
                <a:lnTo>
                  <a:pt x="1217771" y="217646"/>
                </a:lnTo>
                <a:cubicBezTo>
                  <a:pt x="1216819" y="222409"/>
                  <a:pt x="1216819" y="227171"/>
                  <a:pt x="1216819" y="231934"/>
                </a:cubicBezTo>
                <a:cubicBezTo>
                  <a:pt x="1207294" y="223361"/>
                  <a:pt x="1202531" y="219551"/>
                  <a:pt x="1202531" y="219551"/>
                </a:cubicBezTo>
                <a:cubicBezTo>
                  <a:pt x="1202531" y="219551"/>
                  <a:pt x="1207294" y="226219"/>
                  <a:pt x="1215866" y="236696"/>
                </a:cubicBezTo>
                <a:cubicBezTo>
                  <a:pt x="1215866" y="240506"/>
                  <a:pt x="1214914" y="245269"/>
                  <a:pt x="1214914" y="249079"/>
                </a:cubicBezTo>
                <a:cubicBezTo>
                  <a:pt x="1214914" y="250984"/>
                  <a:pt x="1214914" y="252889"/>
                  <a:pt x="1214914" y="255746"/>
                </a:cubicBezTo>
                <a:cubicBezTo>
                  <a:pt x="1214914" y="253841"/>
                  <a:pt x="1213961" y="252889"/>
                  <a:pt x="1213961" y="250984"/>
                </a:cubicBezTo>
                <a:cubicBezTo>
                  <a:pt x="1213961" y="250984"/>
                  <a:pt x="1213961" y="250031"/>
                  <a:pt x="1213961" y="250031"/>
                </a:cubicBezTo>
                <a:cubicBezTo>
                  <a:pt x="1213961" y="249079"/>
                  <a:pt x="1214914" y="249079"/>
                  <a:pt x="1214914" y="249079"/>
                </a:cubicBezTo>
                <a:cubicBezTo>
                  <a:pt x="1214914" y="249079"/>
                  <a:pt x="1214914" y="249079"/>
                  <a:pt x="1213961" y="250031"/>
                </a:cubicBezTo>
                <a:cubicBezTo>
                  <a:pt x="1212056" y="242411"/>
                  <a:pt x="1209199" y="235744"/>
                  <a:pt x="1207294" y="229076"/>
                </a:cubicBezTo>
                <a:cubicBezTo>
                  <a:pt x="1204436" y="222409"/>
                  <a:pt x="1202531" y="216694"/>
                  <a:pt x="1200626" y="212884"/>
                </a:cubicBezTo>
                <a:cubicBezTo>
                  <a:pt x="1195864" y="204311"/>
                  <a:pt x="1193959" y="198596"/>
                  <a:pt x="1193959" y="198596"/>
                </a:cubicBezTo>
                <a:cubicBezTo>
                  <a:pt x="1193959" y="198596"/>
                  <a:pt x="1194911" y="204311"/>
                  <a:pt x="1196816" y="213836"/>
                </a:cubicBezTo>
                <a:cubicBezTo>
                  <a:pt x="1197769" y="218599"/>
                  <a:pt x="1198721" y="224314"/>
                  <a:pt x="1200626" y="230981"/>
                </a:cubicBezTo>
                <a:cubicBezTo>
                  <a:pt x="1201579" y="237649"/>
                  <a:pt x="1202531" y="245269"/>
                  <a:pt x="1204436" y="252889"/>
                </a:cubicBezTo>
                <a:cubicBezTo>
                  <a:pt x="1204436" y="254794"/>
                  <a:pt x="1205389" y="256699"/>
                  <a:pt x="1205389" y="258604"/>
                </a:cubicBezTo>
                <a:cubicBezTo>
                  <a:pt x="1202531" y="251936"/>
                  <a:pt x="1199674" y="245269"/>
                  <a:pt x="1196816" y="239554"/>
                </a:cubicBezTo>
                <a:cubicBezTo>
                  <a:pt x="1193959" y="233839"/>
                  <a:pt x="1191101" y="229076"/>
                  <a:pt x="1189196" y="224314"/>
                </a:cubicBezTo>
                <a:cubicBezTo>
                  <a:pt x="1184434" y="216694"/>
                  <a:pt x="1181576" y="211931"/>
                  <a:pt x="1181576" y="211931"/>
                </a:cubicBezTo>
                <a:cubicBezTo>
                  <a:pt x="1181576" y="211931"/>
                  <a:pt x="1183481" y="216694"/>
                  <a:pt x="1185386" y="225266"/>
                </a:cubicBezTo>
                <a:cubicBezTo>
                  <a:pt x="1187291" y="230029"/>
                  <a:pt x="1188244" y="234791"/>
                  <a:pt x="1190149" y="241459"/>
                </a:cubicBezTo>
                <a:cubicBezTo>
                  <a:pt x="1192054" y="247174"/>
                  <a:pt x="1193006" y="254794"/>
                  <a:pt x="1194911" y="262414"/>
                </a:cubicBezTo>
                <a:cubicBezTo>
                  <a:pt x="1195864" y="267176"/>
                  <a:pt x="1196816" y="271939"/>
                  <a:pt x="1197769" y="276701"/>
                </a:cubicBezTo>
                <a:cubicBezTo>
                  <a:pt x="1196816" y="279559"/>
                  <a:pt x="1194911" y="281464"/>
                  <a:pt x="1193959" y="284321"/>
                </a:cubicBezTo>
                <a:cubicBezTo>
                  <a:pt x="1193959" y="284321"/>
                  <a:pt x="1193959" y="283369"/>
                  <a:pt x="1193959" y="283369"/>
                </a:cubicBezTo>
                <a:cubicBezTo>
                  <a:pt x="1193959" y="282416"/>
                  <a:pt x="1193006" y="280511"/>
                  <a:pt x="1193006" y="279559"/>
                </a:cubicBezTo>
                <a:cubicBezTo>
                  <a:pt x="1193959" y="277654"/>
                  <a:pt x="1193959" y="276701"/>
                  <a:pt x="1193959" y="276701"/>
                </a:cubicBezTo>
                <a:cubicBezTo>
                  <a:pt x="1193959" y="276701"/>
                  <a:pt x="1193959" y="277654"/>
                  <a:pt x="1193006" y="278606"/>
                </a:cubicBezTo>
                <a:cubicBezTo>
                  <a:pt x="1190149" y="268129"/>
                  <a:pt x="1187291" y="258604"/>
                  <a:pt x="1184434" y="250984"/>
                </a:cubicBezTo>
                <a:cubicBezTo>
                  <a:pt x="1179671" y="239554"/>
                  <a:pt x="1176814" y="231934"/>
                  <a:pt x="1174909" y="227171"/>
                </a:cubicBezTo>
                <a:cubicBezTo>
                  <a:pt x="1174909" y="226219"/>
                  <a:pt x="1174909" y="224314"/>
                  <a:pt x="1174909" y="223361"/>
                </a:cubicBezTo>
                <a:cubicBezTo>
                  <a:pt x="1174909" y="212884"/>
                  <a:pt x="1175861" y="204311"/>
                  <a:pt x="1175861" y="196691"/>
                </a:cubicBezTo>
                <a:cubicBezTo>
                  <a:pt x="1175861" y="182404"/>
                  <a:pt x="1174909" y="173831"/>
                  <a:pt x="1174909" y="173831"/>
                </a:cubicBezTo>
                <a:cubicBezTo>
                  <a:pt x="1174909" y="173831"/>
                  <a:pt x="1173956" y="182404"/>
                  <a:pt x="1172051" y="196691"/>
                </a:cubicBezTo>
                <a:cubicBezTo>
                  <a:pt x="1171099" y="204311"/>
                  <a:pt x="1169194" y="212884"/>
                  <a:pt x="1168241" y="223361"/>
                </a:cubicBezTo>
                <a:cubicBezTo>
                  <a:pt x="1168241" y="224314"/>
                  <a:pt x="1168241" y="225266"/>
                  <a:pt x="1168241" y="226219"/>
                </a:cubicBezTo>
                <a:cubicBezTo>
                  <a:pt x="1167289" y="229076"/>
                  <a:pt x="1165384" y="232886"/>
                  <a:pt x="1162526" y="238601"/>
                </a:cubicBezTo>
                <a:cubicBezTo>
                  <a:pt x="1161574" y="230981"/>
                  <a:pt x="1160621" y="223361"/>
                  <a:pt x="1158716" y="215741"/>
                </a:cubicBezTo>
                <a:cubicBezTo>
                  <a:pt x="1156811" y="206216"/>
                  <a:pt x="1153954" y="197644"/>
                  <a:pt x="1152049" y="189071"/>
                </a:cubicBezTo>
                <a:cubicBezTo>
                  <a:pt x="1143476" y="155734"/>
                  <a:pt x="1136809" y="133826"/>
                  <a:pt x="1136809" y="133826"/>
                </a:cubicBezTo>
                <a:cubicBezTo>
                  <a:pt x="1136809" y="133826"/>
                  <a:pt x="1137761" y="156686"/>
                  <a:pt x="1140619" y="190024"/>
                </a:cubicBezTo>
                <a:cubicBezTo>
                  <a:pt x="1141571" y="198596"/>
                  <a:pt x="1142524" y="208121"/>
                  <a:pt x="1143476" y="217646"/>
                </a:cubicBezTo>
                <a:cubicBezTo>
                  <a:pt x="1144429" y="227171"/>
                  <a:pt x="1144429" y="237649"/>
                  <a:pt x="1146334" y="248126"/>
                </a:cubicBezTo>
                <a:cubicBezTo>
                  <a:pt x="1146334" y="252889"/>
                  <a:pt x="1147286" y="256699"/>
                  <a:pt x="1147286" y="261461"/>
                </a:cubicBezTo>
                <a:cubicBezTo>
                  <a:pt x="1147286" y="261461"/>
                  <a:pt x="1147286" y="261461"/>
                  <a:pt x="1147286" y="261461"/>
                </a:cubicBezTo>
                <a:cubicBezTo>
                  <a:pt x="1147286" y="259556"/>
                  <a:pt x="1147286" y="258604"/>
                  <a:pt x="1147286" y="258604"/>
                </a:cubicBezTo>
                <a:cubicBezTo>
                  <a:pt x="1147286" y="258604"/>
                  <a:pt x="1147286" y="259556"/>
                  <a:pt x="1147286" y="260509"/>
                </a:cubicBezTo>
                <a:cubicBezTo>
                  <a:pt x="1146334" y="257651"/>
                  <a:pt x="1144429" y="254794"/>
                  <a:pt x="1143476" y="251936"/>
                </a:cubicBezTo>
                <a:cubicBezTo>
                  <a:pt x="1142524" y="250984"/>
                  <a:pt x="1142524" y="250031"/>
                  <a:pt x="1141571" y="249079"/>
                </a:cubicBezTo>
                <a:cubicBezTo>
                  <a:pt x="1141571" y="242411"/>
                  <a:pt x="1141571" y="237649"/>
                  <a:pt x="1141571" y="237649"/>
                </a:cubicBezTo>
                <a:cubicBezTo>
                  <a:pt x="1141571" y="237649"/>
                  <a:pt x="1140619" y="240506"/>
                  <a:pt x="1139666" y="246221"/>
                </a:cubicBezTo>
                <a:cubicBezTo>
                  <a:pt x="1136809" y="241459"/>
                  <a:pt x="1134904" y="236696"/>
                  <a:pt x="1132046" y="231934"/>
                </a:cubicBezTo>
                <a:cubicBezTo>
                  <a:pt x="1132046" y="231934"/>
                  <a:pt x="1132046" y="230981"/>
                  <a:pt x="1132046" y="230981"/>
                </a:cubicBezTo>
                <a:cubicBezTo>
                  <a:pt x="1128236" y="211931"/>
                  <a:pt x="1124426" y="193834"/>
                  <a:pt x="1120616" y="177641"/>
                </a:cubicBezTo>
                <a:cubicBezTo>
                  <a:pt x="1116806" y="161449"/>
                  <a:pt x="1113949" y="146209"/>
                  <a:pt x="1110139" y="132874"/>
                </a:cubicBezTo>
                <a:cubicBezTo>
                  <a:pt x="1106329" y="119539"/>
                  <a:pt x="1103471" y="108109"/>
                  <a:pt x="1100614" y="98584"/>
                </a:cubicBezTo>
                <a:cubicBezTo>
                  <a:pt x="1094899" y="79534"/>
                  <a:pt x="1092041" y="69056"/>
                  <a:pt x="1092041" y="69056"/>
                </a:cubicBezTo>
                <a:cubicBezTo>
                  <a:pt x="1092041" y="69056"/>
                  <a:pt x="1093946" y="80486"/>
                  <a:pt x="1096804" y="99536"/>
                </a:cubicBezTo>
                <a:cubicBezTo>
                  <a:pt x="1098709" y="109061"/>
                  <a:pt x="1100614" y="121444"/>
                  <a:pt x="1103471" y="134779"/>
                </a:cubicBezTo>
                <a:cubicBezTo>
                  <a:pt x="1106329" y="148114"/>
                  <a:pt x="1108234" y="163354"/>
                  <a:pt x="1110139" y="180499"/>
                </a:cubicBezTo>
                <a:cubicBezTo>
                  <a:pt x="1111091" y="186214"/>
                  <a:pt x="1112044" y="192881"/>
                  <a:pt x="1112996" y="199549"/>
                </a:cubicBezTo>
                <a:cubicBezTo>
                  <a:pt x="1112044" y="197644"/>
                  <a:pt x="1111091" y="196691"/>
                  <a:pt x="1110139" y="194786"/>
                </a:cubicBezTo>
                <a:cubicBezTo>
                  <a:pt x="1109186" y="192881"/>
                  <a:pt x="1107281" y="190976"/>
                  <a:pt x="1106329" y="190024"/>
                </a:cubicBezTo>
                <a:cubicBezTo>
                  <a:pt x="1106329" y="189071"/>
                  <a:pt x="1106329" y="189071"/>
                  <a:pt x="1105376" y="188119"/>
                </a:cubicBezTo>
                <a:cubicBezTo>
                  <a:pt x="1101566" y="177641"/>
                  <a:pt x="1098709" y="168116"/>
                  <a:pt x="1095851" y="160496"/>
                </a:cubicBezTo>
                <a:cubicBezTo>
                  <a:pt x="1090136" y="145256"/>
                  <a:pt x="1087279" y="136684"/>
                  <a:pt x="1087279" y="136684"/>
                </a:cubicBezTo>
                <a:cubicBezTo>
                  <a:pt x="1087279" y="136684"/>
                  <a:pt x="1089184" y="145256"/>
                  <a:pt x="1092041" y="161449"/>
                </a:cubicBezTo>
                <a:cubicBezTo>
                  <a:pt x="1093946" y="169069"/>
                  <a:pt x="1095851" y="178594"/>
                  <a:pt x="1098709" y="190024"/>
                </a:cubicBezTo>
                <a:cubicBezTo>
                  <a:pt x="1100614" y="197644"/>
                  <a:pt x="1102519" y="207169"/>
                  <a:pt x="1103471" y="215741"/>
                </a:cubicBezTo>
                <a:cubicBezTo>
                  <a:pt x="1099661" y="206216"/>
                  <a:pt x="1097756" y="200501"/>
                  <a:pt x="1097756" y="200501"/>
                </a:cubicBezTo>
                <a:cubicBezTo>
                  <a:pt x="1097756" y="200501"/>
                  <a:pt x="1099661" y="209074"/>
                  <a:pt x="1102519" y="224314"/>
                </a:cubicBezTo>
                <a:cubicBezTo>
                  <a:pt x="1100614" y="227171"/>
                  <a:pt x="1097756" y="230981"/>
                  <a:pt x="1094899" y="233839"/>
                </a:cubicBezTo>
                <a:cubicBezTo>
                  <a:pt x="1092994" y="225266"/>
                  <a:pt x="1091089" y="216694"/>
                  <a:pt x="1089184" y="209074"/>
                </a:cubicBezTo>
                <a:cubicBezTo>
                  <a:pt x="1086326" y="182404"/>
                  <a:pt x="1084421" y="166211"/>
                  <a:pt x="1084421" y="166211"/>
                </a:cubicBezTo>
                <a:cubicBezTo>
                  <a:pt x="1084421" y="166211"/>
                  <a:pt x="1084421" y="172879"/>
                  <a:pt x="1083469" y="184309"/>
                </a:cubicBezTo>
                <a:cubicBezTo>
                  <a:pt x="1080611" y="171926"/>
                  <a:pt x="1077754" y="160496"/>
                  <a:pt x="1073944" y="149066"/>
                </a:cubicBezTo>
                <a:cubicBezTo>
                  <a:pt x="1071086" y="140494"/>
                  <a:pt x="1069181" y="131921"/>
                  <a:pt x="1066324" y="123349"/>
                </a:cubicBezTo>
                <a:cubicBezTo>
                  <a:pt x="1072991" y="105251"/>
                  <a:pt x="1075849" y="94774"/>
                  <a:pt x="1075849" y="94774"/>
                </a:cubicBezTo>
                <a:cubicBezTo>
                  <a:pt x="1075849" y="94774"/>
                  <a:pt x="1072039" y="103346"/>
                  <a:pt x="1064419" y="119539"/>
                </a:cubicBezTo>
                <a:cubicBezTo>
                  <a:pt x="1062514" y="112871"/>
                  <a:pt x="1059656" y="106204"/>
                  <a:pt x="1057751" y="100489"/>
                </a:cubicBezTo>
                <a:cubicBezTo>
                  <a:pt x="1054894" y="92869"/>
                  <a:pt x="1052036" y="85249"/>
                  <a:pt x="1050131" y="78581"/>
                </a:cubicBezTo>
                <a:cubicBezTo>
                  <a:pt x="1047274" y="71914"/>
                  <a:pt x="1044416" y="65246"/>
                  <a:pt x="1042511" y="59531"/>
                </a:cubicBezTo>
                <a:cubicBezTo>
                  <a:pt x="1037749" y="47149"/>
                  <a:pt x="1032986" y="36671"/>
                  <a:pt x="1029176" y="28099"/>
                </a:cubicBezTo>
                <a:cubicBezTo>
                  <a:pt x="1017746" y="16669"/>
                  <a:pt x="1012984" y="7144"/>
                  <a:pt x="1012984" y="7144"/>
                </a:cubicBezTo>
                <a:cubicBezTo>
                  <a:pt x="1012984" y="7144"/>
                  <a:pt x="1016794" y="17621"/>
                  <a:pt x="1022509" y="34766"/>
                </a:cubicBezTo>
                <a:cubicBezTo>
                  <a:pt x="1025366" y="43339"/>
                  <a:pt x="1029176" y="54769"/>
                  <a:pt x="1032986" y="67151"/>
                </a:cubicBezTo>
                <a:cubicBezTo>
                  <a:pt x="1034891" y="73819"/>
                  <a:pt x="1036796" y="79534"/>
                  <a:pt x="1038701" y="87154"/>
                </a:cubicBezTo>
                <a:cubicBezTo>
                  <a:pt x="1040606" y="93821"/>
                  <a:pt x="1042511" y="101441"/>
                  <a:pt x="1044416" y="109061"/>
                </a:cubicBezTo>
                <a:cubicBezTo>
                  <a:pt x="1044416" y="109061"/>
                  <a:pt x="1044416" y="110014"/>
                  <a:pt x="1044416" y="110014"/>
                </a:cubicBezTo>
                <a:cubicBezTo>
                  <a:pt x="1039654" y="101441"/>
                  <a:pt x="1037749" y="96679"/>
                  <a:pt x="1037749" y="96679"/>
                </a:cubicBezTo>
                <a:cubicBezTo>
                  <a:pt x="1037749" y="96679"/>
                  <a:pt x="1039654" y="104299"/>
                  <a:pt x="1044416" y="117634"/>
                </a:cubicBezTo>
                <a:cubicBezTo>
                  <a:pt x="1046321" y="124301"/>
                  <a:pt x="1049179" y="131921"/>
                  <a:pt x="1051084" y="141446"/>
                </a:cubicBezTo>
                <a:cubicBezTo>
                  <a:pt x="1051084" y="143351"/>
                  <a:pt x="1052036" y="144304"/>
                  <a:pt x="1052036" y="146209"/>
                </a:cubicBezTo>
                <a:cubicBezTo>
                  <a:pt x="1048226" y="153829"/>
                  <a:pt x="1043464" y="163354"/>
                  <a:pt x="1037749" y="172879"/>
                </a:cubicBezTo>
                <a:cubicBezTo>
                  <a:pt x="1033939" y="180499"/>
                  <a:pt x="1029176" y="188119"/>
                  <a:pt x="1024414" y="195739"/>
                </a:cubicBezTo>
                <a:cubicBezTo>
                  <a:pt x="1024414" y="194786"/>
                  <a:pt x="1023461" y="193834"/>
                  <a:pt x="1023461" y="192881"/>
                </a:cubicBezTo>
                <a:cubicBezTo>
                  <a:pt x="1023461" y="190024"/>
                  <a:pt x="1023461" y="187166"/>
                  <a:pt x="1023461" y="184309"/>
                </a:cubicBezTo>
                <a:cubicBezTo>
                  <a:pt x="1024414" y="169069"/>
                  <a:pt x="1024414" y="154781"/>
                  <a:pt x="1024414" y="142399"/>
                </a:cubicBezTo>
                <a:cubicBezTo>
                  <a:pt x="1024414" y="130016"/>
                  <a:pt x="1024414" y="119539"/>
                  <a:pt x="1023461" y="110014"/>
                </a:cubicBezTo>
                <a:cubicBezTo>
                  <a:pt x="1023461" y="101441"/>
                  <a:pt x="1022509" y="93821"/>
                  <a:pt x="1021556" y="89059"/>
                </a:cubicBezTo>
                <a:cubicBezTo>
                  <a:pt x="1020604" y="84296"/>
                  <a:pt x="1020604" y="81439"/>
                  <a:pt x="1020604" y="81439"/>
                </a:cubicBezTo>
                <a:cubicBezTo>
                  <a:pt x="1020604" y="81439"/>
                  <a:pt x="1020604" y="84296"/>
                  <a:pt x="1020604" y="89059"/>
                </a:cubicBezTo>
                <a:cubicBezTo>
                  <a:pt x="1020604" y="93821"/>
                  <a:pt x="1019651" y="100489"/>
                  <a:pt x="1019651" y="110014"/>
                </a:cubicBezTo>
                <a:cubicBezTo>
                  <a:pt x="1018699" y="124301"/>
                  <a:pt x="1016794" y="142399"/>
                  <a:pt x="1014889" y="165259"/>
                </a:cubicBezTo>
                <a:cubicBezTo>
                  <a:pt x="1013936" y="162401"/>
                  <a:pt x="1013936" y="161449"/>
                  <a:pt x="1013936" y="161449"/>
                </a:cubicBezTo>
                <a:cubicBezTo>
                  <a:pt x="1013936" y="161449"/>
                  <a:pt x="1013936" y="163354"/>
                  <a:pt x="1014889" y="168116"/>
                </a:cubicBezTo>
                <a:cubicBezTo>
                  <a:pt x="1013936" y="172879"/>
                  <a:pt x="1013936" y="178594"/>
                  <a:pt x="1012984" y="183356"/>
                </a:cubicBezTo>
                <a:cubicBezTo>
                  <a:pt x="1011079" y="196691"/>
                  <a:pt x="1009174" y="210026"/>
                  <a:pt x="1007269" y="224314"/>
                </a:cubicBezTo>
                <a:cubicBezTo>
                  <a:pt x="996791" y="242411"/>
                  <a:pt x="984409" y="262414"/>
                  <a:pt x="972026" y="283369"/>
                </a:cubicBezTo>
                <a:cubicBezTo>
                  <a:pt x="972026" y="277654"/>
                  <a:pt x="971074" y="273844"/>
                  <a:pt x="971074" y="269081"/>
                </a:cubicBezTo>
                <a:cubicBezTo>
                  <a:pt x="972979" y="263366"/>
                  <a:pt x="975836" y="256699"/>
                  <a:pt x="977741" y="251936"/>
                </a:cubicBezTo>
                <a:cubicBezTo>
                  <a:pt x="983456" y="235744"/>
                  <a:pt x="989171" y="220504"/>
                  <a:pt x="992981" y="206216"/>
                </a:cubicBezTo>
                <a:cubicBezTo>
                  <a:pt x="996791" y="192881"/>
                  <a:pt x="1000601" y="180499"/>
                  <a:pt x="1002506" y="170974"/>
                </a:cubicBezTo>
                <a:cubicBezTo>
                  <a:pt x="1007269" y="150971"/>
                  <a:pt x="1009174" y="139541"/>
                  <a:pt x="1009174" y="139541"/>
                </a:cubicBezTo>
                <a:cubicBezTo>
                  <a:pt x="1009174" y="139541"/>
                  <a:pt x="1005364" y="150971"/>
                  <a:pt x="998696" y="170021"/>
                </a:cubicBezTo>
                <a:cubicBezTo>
                  <a:pt x="995839" y="179546"/>
                  <a:pt x="990124" y="190976"/>
                  <a:pt x="985361" y="204311"/>
                </a:cubicBezTo>
                <a:cubicBezTo>
                  <a:pt x="980599" y="217646"/>
                  <a:pt x="972979" y="231934"/>
                  <a:pt x="966311" y="248126"/>
                </a:cubicBezTo>
                <a:cubicBezTo>
                  <a:pt x="964406" y="251936"/>
                  <a:pt x="962501" y="255746"/>
                  <a:pt x="960596" y="260509"/>
                </a:cubicBezTo>
                <a:cubicBezTo>
                  <a:pt x="961549" y="248126"/>
                  <a:pt x="961549" y="236696"/>
                  <a:pt x="961549" y="225266"/>
                </a:cubicBezTo>
                <a:cubicBezTo>
                  <a:pt x="966311" y="212884"/>
                  <a:pt x="969169" y="206216"/>
                  <a:pt x="969169" y="206216"/>
                </a:cubicBezTo>
                <a:cubicBezTo>
                  <a:pt x="969169" y="206216"/>
                  <a:pt x="966311" y="210979"/>
                  <a:pt x="961549" y="218599"/>
                </a:cubicBezTo>
                <a:cubicBezTo>
                  <a:pt x="961549" y="213836"/>
                  <a:pt x="961549" y="210026"/>
                  <a:pt x="961549" y="206216"/>
                </a:cubicBezTo>
                <a:cubicBezTo>
                  <a:pt x="961549" y="182404"/>
                  <a:pt x="960596" y="162401"/>
                  <a:pt x="958691" y="149066"/>
                </a:cubicBezTo>
                <a:cubicBezTo>
                  <a:pt x="957739" y="143351"/>
                  <a:pt x="957739" y="138589"/>
                  <a:pt x="956786" y="134779"/>
                </a:cubicBezTo>
                <a:cubicBezTo>
                  <a:pt x="956786" y="132874"/>
                  <a:pt x="957739" y="131921"/>
                  <a:pt x="957739" y="131921"/>
                </a:cubicBezTo>
                <a:cubicBezTo>
                  <a:pt x="957739" y="131921"/>
                  <a:pt x="957739" y="132874"/>
                  <a:pt x="956786" y="133826"/>
                </a:cubicBezTo>
                <a:cubicBezTo>
                  <a:pt x="956786" y="133826"/>
                  <a:pt x="956786" y="132874"/>
                  <a:pt x="956786" y="132874"/>
                </a:cubicBezTo>
                <a:cubicBezTo>
                  <a:pt x="955834" y="129064"/>
                  <a:pt x="955834" y="127159"/>
                  <a:pt x="955834" y="127159"/>
                </a:cubicBezTo>
                <a:cubicBezTo>
                  <a:pt x="955834" y="127159"/>
                  <a:pt x="955834" y="130969"/>
                  <a:pt x="955834" y="136684"/>
                </a:cubicBezTo>
                <a:cubicBezTo>
                  <a:pt x="951071" y="147161"/>
                  <a:pt x="940594" y="171926"/>
                  <a:pt x="927259" y="206216"/>
                </a:cubicBezTo>
                <a:cubicBezTo>
                  <a:pt x="927259" y="206216"/>
                  <a:pt x="927259" y="205264"/>
                  <a:pt x="927259" y="205264"/>
                </a:cubicBezTo>
                <a:cubicBezTo>
                  <a:pt x="928211" y="196691"/>
                  <a:pt x="929164" y="189071"/>
                  <a:pt x="930116" y="183356"/>
                </a:cubicBezTo>
                <a:cubicBezTo>
                  <a:pt x="932021" y="170974"/>
                  <a:pt x="932974" y="164306"/>
                  <a:pt x="932974" y="164306"/>
                </a:cubicBezTo>
                <a:cubicBezTo>
                  <a:pt x="932974" y="164306"/>
                  <a:pt x="930116" y="170974"/>
                  <a:pt x="926306" y="183356"/>
                </a:cubicBezTo>
                <a:cubicBezTo>
                  <a:pt x="924401" y="189071"/>
                  <a:pt x="922496" y="195739"/>
                  <a:pt x="920591" y="203359"/>
                </a:cubicBezTo>
                <a:cubicBezTo>
                  <a:pt x="916781" y="192881"/>
                  <a:pt x="913924" y="182404"/>
                  <a:pt x="910114" y="171926"/>
                </a:cubicBezTo>
                <a:cubicBezTo>
                  <a:pt x="909161" y="169069"/>
                  <a:pt x="908209" y="167164"/>
                  <a:pt x="907256" y="164306"/>
                </a:cubicBezTo>
                <a:cubicBezTo>
                  <a:pt x="909161" y="161449"/>
                  <a:pt x="910114" y="159544"/>
                  <a:pt x="912019" y="157639"/>
                </a:cubicBezTo>
                <a:cubicBezTo>
                  <a:pt x="920591" y="145256"/>
                  <a:pt x="927259" y="133826"/>
                  <a:pt x="933926" y="124301"/>
                </a:cubicBezTo>
                <a:cubicBezTo>
                  <a:pt x="946309" y="106204"/>
                  <a:pt x="953929" y="95726"/>
                  <a:pt x="953929" y="95726"/>
                </a:cubicBezTo>
                <a:cubicBezTo>
                  <a:pt x="953929" y="95726"/>
                  <a:pt x="945356" y="105251"/>
                  <a:pt x="931069" y="121444"/>
                </a:cubicBezTo>
                <a:cubicBezTo>
                  <a:pt x="923449" y="129064"/>
                  <a:pt x="915829" y="140494"/>
                  <a:pt x="906304" y="151924"/>
                </a:cubicBezTo>
                <a:cubicBezTo>
                  <a:pt x="905351" y="152876"/>
                  <a:pt x="904399" y="153829"/>
                  <a:pt x="904399" y="154781"/>
                </a:cubicBezTo>
                <a:cubicBezTo>
                  <a:pt x="901541" y="147161"/>
                  <a:pt x="898684" y="139541"/>
                  <a:pt x="894874" y="131921"/>
                </a:cubicBezTo>
                <a:lnTo>
                  <a:pt x="892016" y="126206"/>
                </a:lnTo>
                <a:cubicBezTo>
                  <a:pt x="893921" y="122396"/>
                  <a:pt x="895826" y="118586"/>
                  <a:pt x="897731" y="115729"/>
                </a:cubicBezTo>
                <a:cubicBezTo>
                  <a:pt x="905351" y="100489"/>
                  <a:pt x="912019" y="87154"/>
                  <a:pt x="918686" y="77629"/>
                </a:cubicBezTo>
                <a:cubicBezTo>
                  <a:pt x="931069" y="56674"/>
                  <a:pt x="937736" y="44291"/>
                  <a:pt x="937736" y="44291"/>
                </a:cubicBezTo>
                <a:cubicBezTo>
                  <a:pt x="937736" y="44291"/>
                  <a:pt x="929164" y="55721"/>
                  <a:pt x="914876" y="74771"/>
                </a:cubicBezTo>
                <a:cubicBezTo>
                  <a:pt x="907256" y="84296"/>
                  <a:pt x="899636" y="96679"/>
                  <a:pt x="890111" y="110966"/>
                </a:cubicBezTo>
                <a:cubicBezTo>
                  <a:pt x="889159" y="112871"/>
                  <a:pt x="887254" y="114776"/>
                  <a:pt x="886301" y="116681"/>
                </a:cubicBezTo>
                <a:lnTo>
                  <a:pt x="874871" y="92869"/>
                </a:lnTo>
                <a:lnTo>
                  <a:pt x="873919" y="90964"/>
                </a:lnTo>
                <a:lnTo>
                  <a:pt x="872966" y="91916"/>
                </a:lnTo>
                <a:cubicBezTo>
                  <a:pt x="871061" y="92869"/>
                  <a:pt x="869156" y="93821"/>
                  <a:pt x="868204" y="95726"/>
                </a:cubicBezTo>
                <a:cubicBezTo>
                  <a:pt x="867251" y="97631"/>
                  <a:pt x="866299" y="99536"/>
                  <a:pt x="866299" y="101441"/>
                </a:cubicBezTo>
                <a:cubicBezTo>
                  <a:pt x="866299" y="105251"/>
                  <a:pt x="867251" y="110014"/>
                  <a:pt x="868204" y="113824"/>
                </a:cubicBezTo>
                <a:cubicBezTo>
                  <a:pt x="867251" y="110014"/>
                  <a:pt x="867251" y="106204"/>
                  <a:pt x="868204" y="102394"/>
                </a:cubicBezTo>
                <a:cubicBezTo>
                  <a:pt x="868204" y="100489"/>
                  <a:pt x="869156" y="99536"/>
                  <a:pt x="870109" y="97631"/>
                </a:cubicBezTo>
                <a:cubicBezTo>
                  <a:pt x="871061" y="96679"/>
                  <a:pt x="872014" y="96679"/>
                  <a:pt x="872966" y="95726"/>
                </a:cubicBezTo>
                <a:lnTo>
                  <a:pt x="882491" y="122396"/>
                </a:lnTo>
                <a:cubicBezTo>
                  <a:pt x="880586" y="126206"/>
                  <a:pt x="877729" y="129064"/>
                  <a:pt x="875824" y="132874"/>
                </a:cubicBezTo>
                <a:cubicBezTo>
                  <a:pt x="871061" y="141446"/>
                  <a:pt x="866299" y="150019"/>
                  <a:pt x="860584" y="159544"/>
                </a:cubicBezTo>
                <a:cubicBezTo>
                  <a:pt x="852964" y="172879"/>
                  <a:pt x="845344" y="188119"/>
                  <a:pt x="837724" y="203359"/>
                </a:cubicBezTo>
                <a:cubicBezTo>
                  <a:pt x="834866" y="198596"/>
                  <a:pt x="832961" y="195739"/>
                  <a:pt x="832009" y="194786"/>
                </a:cubicBezTo>
                <a:cubicBezTo>
                  <a:pt x="834866" y="170974"/>
                  <a:pt x="836771" y="151924"/>
                  <a:pt x="838676" y="137636"/>
                </a:cubicBezTo>
                <a:cubicBezTo>
                  <a:pt x="839629" y="123349"/>
                  <a:pt x="840581" y="115729"/>
                  <a:pt x="840581" y="115729"/>
                </a:cubicBezTo>
                <a:cubicBezTo>
                  <a:pt x="840581" y="115729"/>
                  <a:pt x="838676" y="123349"/>
                  <a:pt x="834866" y="137636"/>
                </a:cubicBezTo>
                <a:cubicBezTo>
                  <a:pt x="831056" y="151924"/>
                  <a:pt x="826294" y="170974"/>
                  <a:pt x="820579" y="194786"/>
                </a:cubicBezTo>
                <a:cubicBezTo>
                  <a:pt x="819626" y="197644"/>
                  <a:pt x="819626" y="200501"/>
                  <a:pt x="818674" y="204311"/>
                </a:cubicBezTo>
                <a:cubicBezTo>
                  <a:pt x="817721" y="202406"/>
                  <a:pt x="816769" y="199549"/>
                  <a:pt x="815816" y="197644"/>
                </a:cubicBezTo>
                <a:cubicBezTo>
                  <a:pt x="810101" y="183356"/>
                  <a:pt x="807244" y="174784"/>
                  <a:pt x="807244" y="174784"/>
                </a:cubicBezTo>
                <a:cubicBezTo>
                  <a:pt x="807244" y="174784"/>
                  <a:pt x="809149" y="183356"/>
                  <a:pt x="812006" y="198596"/>
                </a:cubicBezTo>
                <a:cubicBezTo>
                  <a:pt x="812959" y="202406"/>
                  <a:pt x="813911" y="206216"/>
                  <a:pt x="814864" y="210979"/>
                </a:cubicBezTo>
                <a:cubicBezTo>
                  <a:pt x="814864" y="212884"/>
                  <a:pt x="815816" y="214789"/>
                  <a:pt x="815816" y="216694"/>
                </a:cubicBezTo>
                <a:cubicBezTo>
                  <a:pt x="813911" y="224314"/>
                  <a:pt x="812959" y="231934"/>
                  <a:pt x="811054" y="239554"/>
                </a:cubicBezTo>
                <a:cubicBezTo>
                  <a:pt x="809149" y="226219"/>
                  <a:pt x="808196" y="219551"/>
                  <a:pt x="808196" y="219551"/>
                </a:cubicBezTo>
                <a:cubicBezTo>
                  <a:pt x="808196" y="219551"/>
                  <a:pt x="807244" y="236696"/>
                  <a:pt x="807244" y="264319"/>
                </a:cubicBezTo>
                <a:cubicBezTo>
                  <a:pt x="807244" y="265271"/>
                  <a:pt x="807244" y="265271"/>
                  <a:pt x="807244" y="266224"/>
                </a:cubicBezTo>
                <a:cubicBezTo>
                  <a:pt x="804386" y="259556"/>
                  <a:pt x="801529" y="252889"/>
                  <a:pt x="798671" y="246221"/>
                </a:cubicBezTo>
                <a:cubicBezTo>
                  <a:pt x="799624" y="241459"/>
                  <a:pt x="800576" y="239554"/>
                  <a:pt x="800576" y="239554"/>
                </a:cubicBezTo>
                <a:cubicBezTo>
                  <a:pt x="800576" y="239554"/>
                  <a:pt x="799624" y="241459"/>
                  <a:pt x="797719" y="245269"/>
                </a:cubicBezTo>
                <a:cubicBezTo>
                  <a:pt x="797719" y="244316"/>
                  <a:pt x="796766" y="243364"/>
                  <a:pt x="796766" y="242411"/>
                </a:cubicBezTo>
                <a:cubicBezTo>
                  <a:pt x="795814" y="239554"/>
                  <a:pt x="793909" y="236696"/>
                  <a:pt x="792956" y="233839"/>
                </a:cubicBezTo>
                <a:cubicBezTo>
                  <a:pt x="794861" y="229076"/>
                  <a:pt x="795814" y="223361"/>
                  <a:pt x="796766" y="218599"/>
                </a:cubicBezTo>
                <a:cubicBezTo>
                  <a:pt x="802481" y="196691"/>
                  <a:pt x="806291" y="177641"/>
                  <a:pt x="809149" y="164306"/>
                </a:cubicBezTo>
                <a:cubicBezTo>
                  <a:pt x="811054" y="150971"/>
                  <a:pt x="812959" y="143351"/>
                  <a:pt x="812959" y="143351"/>
                </a:cubicBezTo>
                <a:cubicBezTo>
                  <a:pt x="812959" y="143351"/>
                  <a:pt x="810101" y="150971"/>
                  <a:pt x="805339" y="163354"/>
                </a:cubicBezTo>
                <a:cubicBezTo>
                  <a:pt x="803434" y="170021"/>
                  <a:pt x="800576" y="177641"/>
                  <a:pt x="796766" y="186214"/>
                </a:cubicBezTo>
                <a:cubicBezTo>
                  <a:pt x="793909" y="194786"/>
                  <a:pt x="790099" y="205264"/>
                  <a:pt x="785336" y="215741"/>
                </a:cubicBezTo>
                <a:cubicBezTo>
                  <a:pt x="785336" y="216694"/>
                  <a:pt x="784384" y="217646"/>
                  <a:pt x="784384" y="218599"/>
                </a:cubicBezTo>
                <a:cubicBezTo>
                  <a:pt x="781526" y="213836"/>
                  <a:pt x="779621" y="209074"/>
                  <a:pt x="776764" y="205264"/>
                </a:cubicBezTo>
                <a:cubicBezTo>
                  <a:pt x="775811" y="204311"/>
                  <a:pt x="775811" y="203359"/>
                  <a:pt x="774859" y="202406"/>
                </a:cubicBezTo>
                <a:cubicBezTo>
                  <a:pt x="774859" y="202406"/>
                  <a:pt x="774859" y="202406"/>
                  <a:pt x="774859" y="201454"/>
                </a:cubicBezTo>
                <a:cubicBezTo>
                  <a:pt x="777716" y="176689"/>
                  <a:pt x="779621" y="156686"/>
                  <a:pt x="780574" y="142399"/>
                </a:cubicBezTo>
                <a:cubicBezTo>
                  <a:pt x="781526" y="128111"/>
                  <a:pt x="781526" y="119539"/>
                  <a:pt x="781526" y="119539"/>
                </a:cubicBezTo>
                <a:cubicBezTo>
                  <a:pt x="781526" y="119539"/>
                  <a:pt x="779621" y="127159"/>
                  <a:pt x="776764" y="141446"/>
                </a:cubicBezTo>
                <a:cubicBezTo>
                  <a:pt x="775811" y="148114"/>
                  <a:pt x="772954" y="156686"/>
                  <a:pt x="771049" y="167164"/>
                </a:cubicBezTo>
                <a:cubicBezTo>
                  <a:pt x="769144" y="173831"/>
                  <a:pt x="768191" y="181451"/>
                  <a:pt x="766286" y="189071"/>
                </a:cubicBezTo>
                <a:cubicBezTo>
                  <a:pt x="763429" y="185261"/>
                  <a:pt x="760571" y="181451"/>
                  <a:pt x="758666" y="178594"/>
                </a:cubicBezTo>
                <a:cubicBezTo>
                  <a:pt x="753904" y="171926"/>
                  <a:pt x="748189" y="166211"/>
                  <a:pt x="745331" y="163354"/>
                </a:cubicBezTo>
                <a:cubicBezTo>
                  <a:pt x="742474" y="159544"/>
                  <a:pt x="740569" y="157639"/>
                  <a:pt x="740569" y="157639"/>
                </a:cubicBezTo>
                <a:cubicBezTo>
                  <a:pt x="740569" y="157639"/>
                  <a:pt x="741521" y="159544"/>
                  <a:pt x="744379" y="163354"/>
                </a:cubicBezTo>
                <a:cubicBezTo>
                  <a:pt x="747236" y="167164"/>
                  <a:pt x="751046" y="172879"/>
                  <a:pt x="754856" y="180499"/>
                </a:cubicBezTo>
                <a:cubicBezTo>
                  <a:pt x="757714" y="185261"/>
                  <a:pt x="760571" y="190976"/>
                  <a:pt x="763429" y="196691"/>
                </a:cubicBezTo>
                <a:cubicBezTo>
                  <a:pt x="763429" y="197644"/>
                  <a:pt x="763429" y="198596"/>
                  <a:pt x="762476" y="199549"/>
                </a:cubicBezTo>
                <a:cubicBezTo>
                  <a:pt x="759619" y="211931"/>
                  <a:pt x="756761" y="224314"/>
                  <a:pt x="753904" y="238601"/>
                </a:cubicBezTo>
                <a:cubicBezTo>
                  <a:pt x="749141" y="230029"/>
                  <a:pt x="747236" y="224314"/>
                  <a:pt x="747236" y="224314"/>
                </a:cubicBezTo>
                <a:cubicBezTo>
                  <a:pt x="747236" y="224314"/>
                  <a:pt x="749141" y="230981"/>
                  <a:pt x="752951" y="241459"/>
                </a:cubicBezTo>
                <a:cubicBezTo>
                  <a:pt x="751999" y="242411"/>
                  <a:pt x="751999" y="242411"/>
                  <a:pt x="751046" y="243364"/>
                </a:cubicBezTo>
                <a:cubicBezTo>
                  <a:pt x="749141" y="246221"/>
                  <a:pt x="749141" y="250031"/>
                  <a:pt x="749141" y="252889"/>
                </a:cubicBezTo>
                <a:cubicBezTo>
                  <a:pt x="750094" y="250031"/>
                  <a:pt x="751046" y="246221"/>
                  <a:pt x="752951" y="244316"/>
                </a:cubicBezTo>
                <a:cubicBezTo>
                  <a:pt x="752951" y="244316"/>
                  <a:pt x="752951" y="244316"/>
                  <a:pt x="752951" y="244316"/>
                </a:cubicBezTo>
                <a:cubicBezTo>
                  <a:pt x="750094" y="256699"/>
                  <a:pt x="747236" y="269081"/>
                  <a:pt x="744379" y="282416"/>
                </a:cubicBezTo>
                <a:cubicBezTo>
                  <a:pt x="743426" y="287179"/>
                  <a:pt x="742474" y="291941"/>
                  <a:pt x="741521" y="296704"/>
                </a:cubicBezTo>
                <a:cubicBezTo>
                  <a:pt x="740569" y="299561"/>
                  <a:pt x="739616" y="302419"/>
                  <a:pt x="738664" y="306229"/>
                </a:cubicBezTo>
                <a:cubicBezTo>
                  <a:pt x="738664" y="306229"/>
                  <a:pt x="738664" y="306229"/>
                  <a:pt x="738664" y="306229"/>
                </a:cubicBezTo>
                <a:cubicBezTo>
                  <a:pt x="738664" y="302419"/>
                  <a:pt x="737711" y="297656"/>
                  <a:pt x="737711" y="293846"/>
                </a:cubicBezTo>
                <a:cubicBezTo>
                  <a:pt x="736759" y="285274"/>
                  <a:pt x="735806" y="277654"/>
                  <a:pt x="733901" y="270034"/>
                </a:cubicBezTo>
                <a:cubicBezTo>
                  <a:pt x="732949" y="266224"/>
                  <a:pt x="731996" y="263366"/>
                  <a:pt x="731996" y="259556"/>
                </a:cubicBezTo>
                <a:cubicBezTo>
                  <a:pt x="731996" y="258604"/>
                  <a:pt x="731996" y="258604"/>
                  <a:pt x="731044" y="257651"/>
                </a:cubicBezTo>
                <a:cubicBezTo>
                  <a:pt x="729139" y="238601"/>
                  <a:pt x="727234" y="223361"/>
                  <a:pt x="725329" y="210979"/>
                </a:cubicBezTo>
                <a:cubicBezTo>
                  <a:pt x="723424" y="195739"/>
                  <a:pt x="722471" y="186214"/>
                  <a:pt x="722471" y="186214"/>
                </a:cubicBezTo>
                <a:cubicBezTo>
                  <a:pt x="722471" y="186214"/>
                  <a:pt x="722471" y="190976"/>
                  <a:pt x="722471" y="199549"/>
                </a:cubicBezTo>
                <a:cubicBezTo>
                  <a:pt x="720566" y="204311"/>
                  <a:pt x="715804" y="220504"/>
                  <a:pt x="709136" y="243364"/>
                </a:cubicBezTo>
                <a:cubicBezTo>
                  <a:pt x="707231" y="238601"/>
                  <a:pt x="706279" y="233839"/>
                  <a:pt x="704374" y="229076"/>
                </a:cubicBezTo>
                <a:cubicBezTo>
                  <a:pt x="698659" y="211931"/>
                  <a:pt x="692944" y="195739"/>
                  <a:pt x="687229" y="181451"/>
                </a:cubicBezTo>
                <a:cubicBezTo>
                  <a:pt x="684371" y="174784"/>
                  <a:pt x="682466" y="168116"/>
                  <a:pt x="679609" y="161449"/>
                </a:cubicBezTo>
                <a:cubicBezTo>
                  <a:pt x="679609" y="156686"/>
                  <a:pt x="679609" y="151924"/>
                  <a:pt x="679609" y="148114"/>
                </a:cubicBezTo>
                <a:cubicBezTo>
                  <a:pt x="679609" y="138589"/>
                  <a:pt x="679609" y="130016"/>
                  <a:pt x="679609" y="122396"/>
                </a:cubicBezTo>
                <a:cubicBezTo>
                  <a:pt x="679609" y="108109"/>
                  <a:pt x="678656" y="100489"/>
                  <a:pt x="678656" y="100489"/>
                </a:cubicBezTo>
                <a:cubicBezTo>
                  <a:pt x="678656" y="100489"/>
                  <a:pt x="677704" y="108109"/>
                  <a:pt x="675799" y="122396"/>
                </a:cubicBezTo>
                <a:cubicBezTo>
                  <a:pt x="674846" y="128111"/>
                  <a:pt x="673894" y="135731"/>
                  <a:pt x="672941" y="144304"/>
                </a:cubicBezTo>
                <a:cubicBezTo>
                  <a:pt x="669131" y="134779"/>
                  <a:pt x="665321" y="127159"/>
                  <a:pt x="663416" y="122396"/>
                </a:cubicBezTo>
                <a:cubicBezTo>
                  <a:pt x="660559" y="117634"/>
                  <a:pt x="659606" y="114776"/>
                  <a:pt x="659606" y="114776"/>
                </a:cubicBezTo>
                <a:cubicBezTo>
                  <a:pt x="659606" y="114776"/>
                  <a:pt x="660559" y="117634"/>
                  <a:pt x="662464" y="123349"/>
                </a:cubicBezTo>
                <a:cubicBezTo>
                  <a:pt x="664369" y="129064"/>
                  <a:pt x="667226" y="136684"/>
                  <a:pt x="670084" y="147161"/>
                </a:cubicBezTo>
                <a:cubicBezTo>
                  <a:pt x="671036" y="149066"/>
                  <a:pt x="671036" y="151924"/>
                  <a:pt x="671989" y="153829"/>
                </a:cubicBezTo>
                <a:cubicBezTo>
                  <a:pt x="671989" y="157639"/>
                  <a:pt x="671036" y="160496"/>
                  <a:pt x="671036" y="164306"/>
                </a:cubicBezTo>
                <a:cubicBezTo>
                  <a:pt x="670084" y="170021"/>
                  <a:pt x="669131" y="175736"/>
                  <a:pt x="668179" y="181451"/>
                </a:cubicBezTo>
                <a:cubicBezTo>
                  <a:pt x="666274" y="193834"/>
                  <a:pt x="664369" y="206216"/>
                  <a:pt x="662464" y="219551"/>
                </a:cubicBezTo>
                <a:cubicBezTo>
                  <a:pt x="661511" y="226219"/>
                  <a:pt x="660559" y="232886"/>
                  <a:pt x="658654" y="239554"/>
                </a:cubicBezTo>
                <a:cubicBezTo>
                  <a:pt x="657701" y="236696"/>
                  <a:pt x="656749" y="233839"/>
                  <a:pt x="655796" y="231934"/>
                </a:cubicBezTo>
                <a:cubicBezTo>
                  <a:pt x="656749" y="218599"/>
                  <a:pt x="657701" y="210026"/>
                  <a:pt x="657701" y="210026"/>
                </a:cubicBezTo>
                <a:cubicBezTo>
                  <a:pt x="657701" y="210026"/>
                  <a:pt x="655796" y="215741"/>
                  <a:pt x="653891" y="226219"/>
                </a:cubicBezTo>
                <a:cubicBezTo>
                  <a:pt x="648176" y="212884"/>
                  <a:pt x="643414" y="201454"/>
                  <a:pt x="638651" y="191929"/>
                </a:cubicBezTo>
                <a:cubicBezTo>
                  <a:pt x="634841" y="184309"/>
                  <a:pt x="631984" y="178594"/>
                  <a:pt x="630079" y="174784"/>
                </a:cubicBezTo>
                <a:cubicBezTo>
                  <a:pt x="628174" y="170974"/>
                  <a:pt x="627221" y="169069"/>
                  <a:pt x="627221" y="169069"/>
                </a:cubicBezTo>
                <a:cubicBezTo>
                  <a:pt x="627221" y="169069"/>
                  <a:pt x="630079" y="178594"/>
                  <a:pt x="635794" y="193834"/>
                </a:cubicBezTo>
                <a:cubicBezTo>
                  <a:pt x="639604" y="205264"/>
                  <a:pt x="644366" y="221456"/>
                  <a:pt x="649129" y="240506"/>
                </a:cubicBezTo>
                <a:cubicBezTo>
                  <a:pt x="649129" y="241459"/>
                  <a:pt x="649129" y="242411"/>
                  <a:pt x="650081" y="244316"/>
                </a:cubicBezTo>
                <a:cubicBezTo>
                  <a:pt x="649129" y="250031"/>
                  <a:pt x="648176" y="255746"/>
                  <a:pt x="647224" y="262414"/>
                </a:cubicBezTo>
                <a:cubicBezTo>
                  <a:pt x="646271" y="268129"/>
                  <a:pt x="645319" y="273844"/>
                  <a:pt x="644366" y="279559"/>
                </a:cubicBezTo>
                <a:cubicBezTo>
                  <a:pt x="643414" y="285274"/>
                  <a:pt x="643414" y="291941"/>
                  <a:pt x="642461" y="298609"/>
                </a:cubicBezTo>
                <a:cubicBezTo>
                  <a:pt x="642461" y="298609"/>
                  <a:pt x="642461" y="298609"/>
                  <a:pt x="642461" y="298609"/>
                </a:cubicBezTo>
                <a:cubicBezTo>
                  <a:pt x="642461" y="296704"/>
                  <a:pt x="642461" y="294799"/>
                  <a:pt x="642461" y="294799"/>
                </a:cubicBezTo>
                <a:cubicBezTo>
                  <a:pt x="642461" y="294799"/>
                  <a:pt x="642461" y="302419"/>
                  <a:pt x="641509" y="315754"/>
                </a:cubicBezTo>
                <a:cubicBezTo>
                  <a:pt x="641509" y="316706"/>
                  <a:pt x="641509" y="316706"/>
                  <a:pt x="641509" y="317659"/>
                </a:cubicBezTo>
                <a:cubicBezTo>
                  <a:pt x="640556" y="314801"/>
                  <a:pt x="639604" y="311944"/>
                  <a:pt x="639604" y="309086"/>
                </a:cubicBezTo>
                <a:cubicBezTo>
                  <a:pt x="640556" y="306229"/>
                  <a:pt x="640556" y="304324"/>
                  <a:pt x="640556" y="304324"/>
                </a:cubicBezTo>
                <a:cubicBezTo>
                  <a:pt x="640556" y="304324"/>
                  <a:pt x="639604" y="305276"/>
                  <a:pt x="638651" y="307181"/>
                </a:cubicBezTo>
                <a:cubicBezTo>
                  <a:pt x="636746" y="299561"/>
                  <a:pt x="634841" y="291941"/>
                  <a:pt x="632936" y="284321"/>
                </a:cubicBezTo>
                <a:cubicBezTo>
                  <a:pt x="630079" y="271939"/>
                  <a:pt x="626269" y="260509"/>
                  <a:pt x="624364" y="250031"/>
                </a:cubicBezTo>
                <a:cubicBezTo>
                  <a:pt x="622459" y="239554"/>
                  <a:pt x="619601" y="230981"/>
                  <a:pt x="617696" y="223361"/>
                </a:cubicBezTo>
                <a:cubicBezTo>
                  <a:pt x="616744" y="218599"/>
                  <a:pt x="615791" y="214789"/>
                  <a:pt x="614839" y="210979"/>
                </a:cubicBezTo>
                <a:cubicBezTo>
                  <a:pt x="615791" y="204311"/>
                  <a:pt x="615791" y="197644"/>
                  <a:pt x="615791" y="190024"/>
                </a:cubicBezTo>
                <a:cubicBezTo>
                  <a:pt x="616744" y="169069"/>
                  <a:pt x="617696" y="148114"/>
                  <a:pt x="617696" y="126206"/>
                </a:cubicBezTo>
                <a:cubicBezTo>
                  <a:pt x="613886" y="146209"/>
                  <a:pt x="610076" y="166211"/>
                  <a:pt x="607219" y="187166"/>
                </a:cubicBezTo>
                <a:cubicBezTo>
                  <a:pt x="607219" y="186214"/>
                  <a:pt x="607219" y="185261"/>
                  <a:pt x="606266" y="184309"/>
                </a:cubicBezTo>
                <a:cubicBezTo>
                  <a:pt x="606266" y="186214"/>
                  <a:pt x="606266" y="188119"/>
                  <a:pt x="606266" y="189071"/>
                </a:cubicBezTo>
                <a:cubicBezTo>
                  <a:pt x="604361" y="197644"/>
                  <a:pt x="603409" y="207169"/>
                  <a:pt x="601504" y="215741"/>
                </a:cubicBezTo>
                <a:cubicBezTo>
                  <a:pt x="600551" y="213836"/>
                  <a:pt x="600551" y="211931"/>
                  <a:pt x="599599" y="210979"/>
                </a:cubicBezTo>
                <a:cubicBezTo>
                  <a:pt x="593884" y="198596"/>
                  <a:pt x="591026" y="191929"/>
                  <a:pt x="591026" y="191929"/>
                </a:cubicBezTo>
                <a:cubicBezTo>
                  <a:pt x="591026" y="191929"/>
                  <a:pt x="592931" y="199549"/>
                  <a:pt x="595789" y="212884"/>
                </a:cubicBezTo>
                <a:cubicBezTo>
                  <a:pt x="596741" y="217646"/>
                  <a:pt x="597694" y="223361"/>
                  <a:pt x="599599" y="230029"/>
                </a:cubicBezTo>
                <a:cubicBezTo>
                  <a:pt x="598646" y="237649"/>
                  <a:pt x="596741" y="244316"/>
                  <a:pt x="595789" y="251936"/>
                </a:cubicBezTo>
                <a:cubicBezTo>
                  <a:pt x="592931" y="266224"/>
                  <a:pt x="591026" y="280511"/>
                  <a:pt x="589121" y="294799"/>
                </a:cubicBezTo>
                <a:cubicBezTo>
                  <a:pt x="586264" y="290989"/>
                  <a:pt x="584359" y="288131"/>
                  <a:pt x="582454" y="284321"/>
                </a:cubicBezTo>
                <a:cubicBezTo>
                  <a:pt x="583406" y="277654"/>
                  <a:pt x="584359" y="270986"/>
                  <a:pt x="585311" y="265271"/>
                </a:cubicBezTo>
                <a:cubicBezTo>
                  <a:pt x="586264" y="256699"/>
                  <a:pt x="587216" y="250031"/>
                  <a:pt x="588169" y="244316"/>
                </a:cubicBezTo>
                <a:cubicBezTo>
                  <a:pt x="590074" y="232886"/>
                  <a:pt x="591026" y="225266"/>
                  <a:pt x="591026" y="225266"/>
                </a:cubicBezTo>
                <a:cubicBezTo>
                  <a:pt x="591026" y="225266"/>
                  <a:pt x="588169" y="231934"/>
                  <a:pt x="584359" y="243364"/>
                </a:cubicBezTo>
                <a:cubicBezTo>
                  <a:pt x="583406" y="247174"/>
                  <a:pt x="581501" y="252889"/>
                  <a:pt x="579596" y="258604"/>
                </a:cubicBezTo>
                <a:cubicBezTo>
                  <a:pt x="578644" y="248126"/>
                  <a:pt x="578644" y="239554"/>
                  <a:pt x="577691" y="231934"/>
                </a:cubicBezTo>
                <a:cubicBezTo>
                  <a:pt x="576739" y="218599"/>
                  <a:pt x="575786" y="210979"/>
                  <a:pt x="575786" y="210979"/>
                </a:cubicBezTo>
                <a:cubicBezTo>
                  <a:pt x="575786" y="210979"/>
                  <a:pt x="574834" y="218599"/>
                  <a:pt x="573881" y="230981"/>
                </a:cubicBezTo>
                <a:cubicBezTo>
                  <a:pt x="572929" y="240506"/>
                  <a:pt x="571976" y="252889"/>
                  <a:pt x="571024" y="267176"/>
                </a:cubicBezTo>
                <a:cubicBezTo>
                  <a:pt x="571024" y="267176"/>
                  <a:pt x="571024" y="267176"/>
                  <a:pt x="571024" y="267176"/>
                </a:cubicBezTo>
                <a:cubicBezTo>
                  <a:pt x="570071" y="265271"/>
                  <a:pt x="568166" y="264319"/>
                  <a:pt x="567214" y="262414"/>
                </a:cubicBezTo>
                <a:cubicBezTo>
                  <a:pt x="561499" y="245269"/>
                  <a:pt x="556736" y="230981"/>
                  <a:pt x="552926" y="219551"/>
                </a:cubicBezTo>
                <a:cubicBezTo>
                  <a:pt x="552926" y="219551"/>
                  <a:pt x="552926" y="218599"/>
                  <a:pt x="552926" y="218599"/>
                </a:cubicBezTo>
                <a:cubicBezTo>
                  <a:pt x="553879" y="208121"/>
                  <a:pt x="554831" y="198596"/>
                  <a:pt x="555784" y="189071"/>
                </a:cubicBezTo>
                <a:cubicBezTo>
                  <a:pt x="556736" y="179546"/>
                  <a:pt x="557689" y="170021"/>
                  <a:pt x="558641" y="162401"/>
                </a:cubicBezTo>
                <a:cubicBezTo>
                  <a:pt x="559594" y="154781"/>
                  <a:pt x="560546" y="147161"/>
                  <a:pt x="561499" y="141446"/>
                </a:cubicBezTo>
                <a:cubicBezTo>
                  <a:pt x="563404" y="130016"/>
                  <a:pt x="564356" y="123349"/>
                  <a:pt x="564356" y="123349"/>
                </a:cubicBezTo>
                <a:cubicBezTo>
                  <a:pt x="564356" y="123349"/>
                  <a:pt x="561499" y="130016"/>
                  <a:pt x="557689" y="140494"/>
                </a:cubicBezTo>
                <a:cubicBezTo>
                  <a:pt x="555784" y="146209"/>
                  <a:pt x="553879" y="152876"/>
                  <a:pt x="551021" y="160496"/>
                </a:cubicBezTo>
                <a:cubicBezTo>
                  <a:pt x="548164" y="168116"/>
                  <a:pt x="546259" y="177641"/>
                  <a:pt x="544354" y="187166"/>
                </a:cubicBezTo>
                <a:cubicBezTo>
                  <a:pt x="542449" y="196691"/>
                  <a:pt x="540544" y="207169"/>
                  <a:pt x="537686" y="218599"/>
                </a:cubicBezTo>
                <a:cubicBezTo>
                  <a:pt x="536734" y="222409"/>
                  <a:pt x="536734" y="227171"/>
                  <a:pt x="535781" y="231934"/>
                </a:cubicBezTo>
                <a:cubicBezTo>
                  <a:pt x="535781" y="228124"/>
                  <a:pt x="534829" y="224314"/>
                  <a:pt x="534829" y="220504"/>
                </a:cubicBezTo>
                <a:cubicBezTo>
                  <a:pt x="534829" y="214789"/>
                  <a:pt x="533876" y="210026"/>
                  <a:pt x="532924" y="205264"/>
                </a:cubicBezTo>
                <a:cubicBezTo>
                  <a:pt x="532924" y="198596"/>
                  <a:pt x="533876" y="192881"/>
                  <a:pt x="533876" y="186214"/>
                </a:cubicBezTo>
                <a:cubicBezTo>
                  <a:pt x="533876" y="179546"/>
                  <a:pt x="534829" y="172879"/>
                  <a:pt x="534829" y="166211"/>
                </a:cubicBezTo>
                <a:cubicBezTo>
                  <a:pt x="534829" y="159544"/>
                  <a:pt x="534829" y="153829"/>
                  <a:pt x="534829" y="148114"/>
                </a:cubicBezTo>
                <a:cubicBezTo>
                  <a:pt x="534829" y="136684"/>
                  <a:pt x="534829" y="127159"/>
                  <a:pt x="534829" y="118586"/>
                </a:cubicBezTo>
                <a:cubicBezTo>
                  <a:pt x="534829" y="102394"/>
                  <a:pt x="533876" y="92869"/>
                  <a:pt x="533876" y="92869"/>
                </a:cubicBezTo>
                <a:cubicBezTo>
                  <a:pt x="533876" y="92869"/>
                  <a:pt x="532924" y="102394"/>
                  <a:pt x="531019" y="118586"/>
                </a:cubicBezTo>
                <a:cubicBezTo>
                  <a:pt x="530066" y="126206"/>
                  <a:pt x="529114" y="136684"/>
                  <a:pt x="528161" y="147161"/>
                </a:cubicBezTo>
                <a:cubicBezTo>
                  <a:pt x="527209" y="152876"/>
                  <a:pt x="527209" y="158591"/>
                  <a:pt x="526256" y="165259"/>
                </a:cubicBezTo>
                <a:cubicBezTo>
                  <a:pt x="525304" y="171926"/>
                  <a:pt x="524351" y="177641"/>
                  <a:pt x="523399" y="185261"/>
                </a:cubicBezTo>
                <a:cubicBezTo>
                  <a:pt x="522446" y="189071"/>
                  <a:pt x="522446" y="192881"/>
                  <a:pt x="521494" y="197644"/>
                </a:cubicBezTo>
                <a:cubicBezTo>
                  <a:pt x="518636" y="187166"/>
                  <a:pt x="516731" y="177641"/>
                  <a:pt x="513874" y="170021"/>
                </a:cubicBezTo>
                <a:cubicBezTo>
                  <a:pt x="509111" y="153829"/>
                  <a:pt x="506254" y="144304"/>
                  <a:pt x="506254" y="144304"/>
                </a:cubicBezTo>
                <a:cubicBezTo>
                  <a:pt x="506254" y="144304"/>
                  <a:pt x="507206" y="153829"/>
                  <a:pt x="510064" y="170974"/>
                </a:cubicBezTo>
                <a:cubicBezTo>
                  <a:pt x="511969" y="184309"/>
                  <a:pt x="513874" y="201454"/>
                  <a:pt x="517684" y="222409"/>
                </a:cubicBezTo>
                <a:cubicBezTo>
                  <a:pt x="517684" y="225266"/>
                  <a:pt x="516731" y="227171"/>
                  <a:pt x="516731" y="230029"/>
                </a:cubicBezTo>
                <a:cubicBezTo>
                  <a:pt x="515779" y="237649"/>
                  <a:pt x="514826" y="244316"/>
                  <a:pt x="512921" y="251936"/>
                </a:cubicBezTo>
                <a:cubicBezTo>
                  <a:pt x="499586" y="210026"/>
                  <a:pt x="490061" y="181451"/>
                  <a:pt x="487204" y="172879"/>
                </a:cubicBezTo>
                <a:cubicBezTo>
                  <a:pt x="486251" y="167164"/>
                  <a:pt x="485299" y="164306"/>
                  <a:pt x="485299" y="164306"/>
                </a:cubicBezTo>
                <a:cubicBezTo>
                  <a:pt x="485299" y="164306"/>
                  <a:pt x="486251" y="173831"/>
                  <a:pt x="486251" y="189071"/>
                </a:cubicBezTo>
                <a:cubicBezTo>
                  <a:pt x="487204" y="196691"/>
                  <a:pt x="487204" y="207169"/>
                  <a:pt x="488156" y="217646"/>
                </a:cubicBezTo>
                <a:cubicBezTo>
                  <a:pt x="488156" y="224314"/>
                  <a:pt x="489109" y="230981"/>
                  <a:pt x="489109" y="238601"/>
                </a:cubicBezTo>
                <a:cubicBezTo>
                  <a:pt x="488156" y="232886"/>
                  <a:pt x="487204" y="228124"/>
                  <a:pt x="486251" y="223361"/>
                </a:cubicBezTo>
                <a:cubicBezTo>
                  <a:pt x="485299" y="217646"/>
                  <a:pt x="484346" y="212884"/>
                  <a:pt x="482441" y="207169"/>
                </a:cubicBezTo>
                <a:cubicBezTo>
                  <a:pt x="480536" y="202406"/>
                  <a:pt x="479584" y="197644"/>
                  <a:pt x="478631" y="192881"/>
                </a:cubicBezTo>
                <a:cubicBezTo>
                  <a:pt x="475774" y="184309"/>
                  <a:pt x="473869" y="176689"/>
                  <a:pt x="471964" y="170021"/>
                </a:cubicBezTo>
                <a:cubicBezTo>
                  <a:pt x="468154" y="157639"/>
                  <a:pt x="465296" y="150019"/>
                  <a:pt x="465296" y="150019"/>
                </a:cubicBezTo>
                <a:cubicBezTo>
                  <a:pt x="465296" y="150019"/>
                  <a:pt x="466249" y="157639"/>
                  <a:pt x="468154" y="170021"/>
                </a:cubicBezTo>
                <a:cubicBezTo>
                  <a:pt x="469106" y="176689"/>
                  <a:pt x="470059" y="184309"/>
                  <a:pt x="471011" y="193834"/>
                </a:cubicBezTo>
                <a:cubicBezTo>
                  <a:pt x="471964" y="198596"/>
                  <a:pt x="471964" y="203359"/>
                  <a:pt x="472916" y="208121"/>
                </a:cubicBezTo>
                <a:cubicBezTo>
                  <a:pt x="473869" y="212884"/>
                  <a:pt x="473869" y="218599"/>
                  <a:pt x="474821" y="224314"/>
                </a:cubicBezTo>
                <a:cubicBezTo>
                  <a:pt x="475774" y="233839"/>
                  <a:pt x="476726" y="244316"/>
                  <a:pt x="478631" y="255746"/>
                </a:cubicBezTo>
                <a:cubicBezTo>
                  <a:pt x="477679" y="250031"/>
                  <a:pt x="475774" y="245269"/>
                  <a:pt x="474821" y="240506"/>
                </a:cubicBezTo>
                <a:cubicBezTo>
                  <a:pt x="467201" y="211931"/>
                  <a:pt x="460534" y="188119"/>
                  <a:pt x="455771" y="170974"/>
                </a:cubicBezTo>
                <a:cubicBezTo>
                  <a:pt x="450056" y="154781"/>
                  <a:pt x="447199" y="145256"/>
                  <a:pt x="447199" y="145256"/>
                </a:cubicBezTo>
                <a:cubicBezTo>
                  <a:pt x="447199" y="145256"/>
                  <a:pt x="449104" y="154781"/>
                  <a:pt x="451961" y="171926"/>
                </a:cubicBezTo>
                <a:cubicBezTo>
                  <a:pt x="453866" y="180499"/>
                  <a:pt x="454819" y="190976"/>
                  <a:pt x="457676" y="202406"/>
                </a:cubicBezTo>
                <a:cubicBezTo>
                  <a:pt x="459581" y="213836"/>
                  <a:pt x="462439" y="227171"/>
                  <a:pt x="464344" y="242411"/>
                </a:cubicBezTo>
                <a:cubicBezTo>
                  <a:pt x="466249" y="254794"/>
                  <a:pt x="469106" y="268129"/>
                  <a:pt x="471011" y="282416"/>
                </a:cubicBezTo>
                <a:cubicBezTo>
                  <a:pt x="469106" y="278606"/>
                  <a:pt x="468154" y="275749"/>
                  <a:pt x="467201" y="272891"/>
                </a:cubicBezTo>
                <a:cubicBezTo>
                  <a:pt x="462439" y="262414"/>
                  <a:pt x="459581" y="255746"/>
                  <a:pt x="459581" y="255746"/>
                </a:cubicBezTo>
                <a:cubicBezTo>
                  <a:pt x="459581" y="255746"/>
                  <a:pt x="460534" y="262414"/>
                  <a:pt x="463391" y="273844"/>
                </a:cubicBezTo>
                <a:cubicBezTo>
                  <a:pt x="464344" y="279559"/>
                  <a:pt x="466249" y="286226"/>
                  <a:pt x="468154" y="293846"/>
                </a:cubicBezTo>
                <a:cubicBezTo>
                  <a:pt x="469106" y="297656"/>
                  <a:pt x="470059" y="302419"/>
                  <a:pt x="471011" y="306229"/>
                </a:cubicBezTo>
                <a:cubicBezTo>
                  <a:pt x="471964" y="310991"/>
                  <a:pt x="472916" y="315754"/>
                  <a:pt x="473869" y="320516"/>
                </a:cubicBezTo>
                <a:cubicBezTo>
                  <a:pt x="475774" y="330041"/>
                  <a:pt x="477679" y="340519"/>
                  <a:pt x="479584" y="351949"/>
                </a:cubicBezTo>
                <a:cubicBezTo>
                  <a:pt x="479584" y="352901"/>
                  <a:pt x="479584" y="352901"/>
                  <a:pt x="479584" y="353854"/>
                </a:cubicBezTo>
                <a:cubicBezTo>
                  <a:pt x="479584" y="353854"/>
                  <a:pt x="479584" y="352901"/>
                  <a:pt x="478631" y="351949"/>
                </a:cubicBezTo>
                <a:cubicBezTo>
                  <a:pt x="476726" y="347186"/>
                  <a:pt x="473869" y="343376"/>
                  <a:pt x="471964" y="338614"/>
                </a:cubicBezTo>
                <a:cubicBezTo>
                  <a:pt x="471011" y="333851"/>
                  <a:pt x="471011" y="329089"/>
                  <a:pt x="470059" y="324326"/>
                </a:cubicBezTo>
                <a:cubicBezTo>
                  <a:pt x="468154" y="309086"/>
                  <a:pt x="465296" y="294799"/>
                  <a:pt x="462439" y="280511"/>
                </a:cubicBezTo>
                <a:cubicBezTo>
                  <a:pt x="459581" y="266224"/>
                  <a:pt x="455771" y="252889"/>
                  <a:pt x="452914" y="240506"/>
                </a:cubicBezTo>
                <a:cubicBezTo>
                  <a:pt x="449104" y="228124"/>
                  <a:pt x="445294" y="215741"/>
                  <a:pt x="441484" y="205264"/>
                </a:cubicBezTo>
                <a:cubicBezTo>
                  <a:pt x="440531" y="201454"/>
                  <a:pt x="438626" y="198596"/>
                  <a:pt x="437674" y="194786"/>
                </a:cubicBezTo>
                <a:cubicBezTo>
                  <a:pt x="438626" y="185261"/>
                  <a:pt x="439579" y="175736"/>
                  <a:pt x="440531" y="167164"/>
                </a:cubicBezTo>
                <a:cubicBezTo>
                  <a:pt x="441484" y="151924"/>
                  <a:pt x="442436" y="139541"/>
                  <a:pt x="442436" y="128111"/>
                </a:cubicBezTo>
                <a:cubicBezTo>
                  <a:pt x="442436" y="106204"/>
                  <a:pt x="441484" y="94774"/>
                  <a:pt x="441484" y="94774"/>
                </a:cubicBezTo>
                <a:cubicBezTo>
                  <a:pt x="441484" y="94774"/>
                  <a:pt x="440531" y="107156"/>
                  <a:pt x="438626" y="128111"/>
                </a:cubicBezTo>
                <a:cubicBezTo>
                  <a:pt x="437674" y="138589"/>
                  <a:pt x="435769" y="151924"/>
                  <a:pt x="433864" y="166211"/>
                </a:cubicBezTo>
                <a:cubicBezTo>
                  <a:pt x="432911" y="170021"/>
                  <a:pt x="432911" y="173831"/>
                  <a:pt x="431959" y="178594"/>
                </a:cubicBezTo>
                <a:cubicBezTo>
                  <a:pt x="431959" y="177641"/>
                  <a:pt x="431006" y="176689"/>
                  <a:pt x="431006" y="175736"/>
                </a:cubicBezTo>
                <a:cubicBezTo>
                  <a:pt x="427196" y="167164"/>
                  <a:pt x="423386" y="159544"/>
                  <a:pt x="419576" y="153829"/>
                </a:cubicBezTo>
                <a:cubicBezTo>
                  <a:pt x="412909" y="142399"/>
                  <a:pt x="408146" y="135731"/>
                  <a:pt x="408146" y="135731"/>
                </a:cubicBezTo>
                <a:cubicBezTo>
                  <a:pt x="408146" y="135731"/>
                  <a:pt x="411004" y="143351"/>
                  <a:pt x="415766" y="155734"/>
                </a:cubicBezTo>
                <a:cubicBezTo>
                  <a:pt x="418624" y="161449"/>
                  <a:pt x="420529" y="170021"/>
                  <a:pt x="423386" y="178594"/>
                </a:cubicBezTo>
                <a:cubicBezTo>
                  <a:pt x="425291" y="184309"/>
                  <a:pt x="427196" y="190024"/>
                  <a:pt x="428149" y="195739"/>
                </a:cubicBezTo>
                <a:cubicBezTo>
                  <a:pt x="427196" y="201454"/>
                  <a:pt x="425291" y="208121"/>
                  <a:pt x="424339" y="214789"/>
                </a:cubicBezTo>
                <a:cubicBezTo>
                  <a:pt x="424339" y="214789"/>
                  <a:pt x="424339" y="214789"/>
                  <a:pt x="424339" y="214789"/>
                </a:cubicBezTo>
                <a:cubicBezTo>
                  <a:pt x="418624" y="206216"/>
                  <a:pt x="415766" y="202406"/>
                  <a:pt x="415766" y="202406"/>
                </a:cubicBezTo>
                <a:cubicBezTo>
                  <a:pt x="415766" y="202406"/>
                  <a:pt x="417671" y="208121"/>
                  <a:pt x="421481" y="216694"/>
                </a:cubicBezTo>
                <a:cubicBezTo>
                  <a:pt x="422434" y="218599"/>
                  <a:pt x="423386" y="220504"/>
                  <a:pt x="423386" y="223361"/>
                </a:cubicBezTo>
                <a:cubicBezTo>
                  <a:pt x="420529" y="238601"/>
                  <a:pt x="416719" y="255746"/>
                  <a:pt x="412909" y="272891"/>
                </a:cubicBezTo>
                <a:cubicBezTo>
                  <a:pt x="410051" y="264319"/>
                  <a:pt x="407194" y="257651"/>
                  <a:pt x="405289" y="253841"/>
                </a:cubicBezTo>
                <a:cubicBezTo>
                  <a:pt x="405289" y="253841"/>
                  <a:pt x="405289" y="253841"/>
                  <a:pt x="405289" y="253841"/>
                </a:cubicBezTo>
                <a:cubicBezTo>
                  <a:pt x="405289" y="237649"/>
                  <a:pt x="405289" y="223361"/>
                  <a:pt x="404336" y="210026"/>
                </a:cubicBezTo>
                <a:cubicBezTo>
                  <a:pt x="403384" y="196691"/>
                  <a:pt x="403384" y="185261"/>
                  <a:pt x="401479" y="176689"/>
                </a:cubicBezTo>
                <a:cubicBezTo>
                  <a:pt x="398621" y="158591"/>
                  <a:pt x="396716" y="148114"/>
                  <a:pt x="396716" y="148114"/>
                </a:cubicBezTo>
                <a:cubicBezTo>
                  <a:pt x="396716" y="148114"/>
                  <a:pt x="396716" y="158591"/>
                  <a:pt x="397669" y="177641"/>
                </a:cubicBezTo>
                <a:cubicBezTo>
                  <a:pt x="397669" y="186214"/>
                  <a:pt x="397669" y="195739"/>
                  <a:pt x="396716" y="206216"/>
                </a:cubicBezTo>
                <a:cubicBezTo>
                  <a:pt x="394811" y="214789"/>
                  <a:pt x="391954" y="228124"/>
                  <a:pt x="389096" y="244316"/>
                </a:cubicBezTo>
                <a:cubicBezTo>
                  <a:pt x="386239" y="235744"/>
                  <a:pt x="384334" y="227171"/>
                  <a:pt x="381476" y="219551"/>
                </a:cubicBezTo>
                <a:cubicBezTo>
                  <a:pt x="379571" y="212884"/>
                  <a:pt x="377666" y="205264"/>
                  <a:pt x="374809" y="199549"/>
                </a:cubicBezTo>
                <a:cubicBezTo>
                  <a:pt x="373856" y="197644"/>
                  <a:pt x="373856" y="196691"/>
                  <a:pt x="372904" y="194786"/>
                </a:cubicBezTo>
                <a:cubicBezTo>
                  <a:pt x="372904" y="193834"/>
                  <a:pt x="372904" y="192881"/>
                  <a:pt x="372904" y="190976"/>
                </a:cubicBezTo>
                <a:cubicBezTo>
                  <a:pt x="371951" y="186214"/>
                  <a:pt x="370999" y="181451"/>
                  <a:pt x="370046" y="177641"/>
                </a:cubicBezTo>
                <a:cubicBezTo>
                  <a:pt x="368141" y="169069"/>
                  <a:pt x="367189" y="162401"/>
                  <a:pt x="366236" y="155734"/>
                </a:cubicBezTo>
                <a:cubicBezTo>
                  <a:pt x="365284" y="152876"/>
                  <a:pt x="365284" y="150019"/>
                  <a:pt x="364331" y="148114"/>
                </a:cubicBezTo>
                <a:cubicBezTo>
                  <a:pt x="363379" y="140494"/>
                  <a:pt x="363379" y="135731"/>
                  <a:pt x="363379" y="135731"/>
                </a:cubicBezTo>
                <a:cubicBezTo>
                  <a:pt x="363379" y="135731"/>
                  <a:pt x="363379" y="137636"/>
                  <a:pt x="363379" y="140494"/>
                </a:cubicBezTo>
                <a:cubicBezTo>
                  <a:pt x="362426" y="138589"/>
                  <a:pt x="362426" y="136684"/>
                  <a:pt x="362426" y="136684"/>
                </a:cubicBezTo>
                <a:cubicBezTo>
                  <a:pt x="362426" y="136684"/>
                  <a:pt x="362426" y="142399"/>
                  <a:pt x="362426" y="151924"/>
                </a:cubicBezTo>
                <a:cubicBezTo>
                  <a:pt x="362426" y="154781"/>
                  <a:pt x="362426" y="158591"/>
                  <a:pt x="361474" y="163354"/>
                </a:cubicBezTo>
                <a:cubicBezTo>
                  <a:pt x="359569" y="159544"/>
                  <a:pt x="358616" y="155734"/>
                  <a:pt x="357664" y="151924"/>
                </a:cubicBezTo>
                <a:cubicBezTo>
                  <a:pt x="350996" y="135731"/>
                  <a:pt x="348139" y="127159"/>
                  <a:pt x="348139" y="127159"/>
                </a:cubicBezTo>
                <a:cubicBezTo>
                  <a:pt x="348139" y="127159"/>
                  <a:pt x="350044" y="136684"/>
                  <a:pt x="353854" y="153829"/>
                </a:cubicBezTo>
                <a:cubicBezTo>
                  <a:pt x="355759" y="162401"/>
                  <a:pt x="358616" y="171926"/>
                  <a:pt x="361474" y="183356"/>
                </a:cubicBezTo>
                <a:cubicBezTo>
                  <a:pt x="361474" y="186214"/>
                  <a:pt x="361474" y="189071"/>
                  <a:pt x="361474" y="192881"/>
                </a:cubicBezTo>
                <a:cubicBezTo>
                  <a:pt x="359569" y="187166"/>
                  <a:pt x="357664" y="184309"/>
                  <a:pt x="357664" y="184309"/>
                </a:cubicBezTo>
                <a:cubicBezTo>
                  <a:pt x="357664" y="184309"/>
                  <a:pt x="358616" y="189071"/>
                  <a:pt x="360521" y="198596"/>
                </a:cubicBezTo>
                <a:cubicBezTo>
                  <a:pt x="360521" y="205264"/>
                  <a:pt x="360521" y="212884"/>
                  <a:pt x="359569" y="221456"/>
                </a:cubicBezTo>
                <a:cubicBezTo>
                  <a:pt x="357664" y="216694"/>
                  <a:pt x="356711" y="211931"/>
                  <a:pt x="355759" y="208121"/>
                </a:cubicBezTo>
                <a:cubicBezTo>
                  <a:pt x="352901" y="199549"/>
                  <a:pt x="350996" y="193834"/>
                  <a:pt x="350996" y="193834"/>
                </a:cubicBezTo>
                <a:cubicBezTo>
                  <a:pt x="350996" y="193834"/>
                  <a:pt x="350996" y="199549"/>
                  <a:pt x="351949" y="208121"/>
                </a:cubicBezTo>
                <a:cubicBezTo>
                  <a:pt x="351949" y="212884"/>
                  <a:pt x="352901" y="218599"/>
                  <a:pt x="352901" y="224314"/>
                </a:cubicBezTo>
                <a:cubicBezTo>
                  <a:pt x="353854" y="230981"/>
                  <a:pt x="353854" y="237649"/>
                  <a:pt x="353854" y="246221"/>
                </a:cubicBezTo>
                <a:cubicBezTo>
                  <a:pt x="353854" y="253841"/>
                  <a:pt x="354806" y="262414"/>
                  <a:pt x="354806" y="270986"/>
                </a:cubicBezTo>
                <a:cubicBezTo>
                  <a:pt x="355759" y="279559"/>
                  <a:pt x="355759" y="289084"/>
                  <a:pt x="355759" y="299561"/>
                </a:cubicBezTo>
                <a:cubicBezTo>
                  <a:pt x="355759" y="305276"/>
                  <a:pt x="356711" y="310991"/>
                  <a:pt x="356711" y="316706"/>
                </a:cubicBezTo>
                <a:cubicBezTo>
                  <a:pt x="352901" y="310039"/>
                  <a:pt x="349091" y="303371"/>
                  <a:pt x="346234" y="298609"/>
                </a:cubicBezTo>
                <a:cubicBezTo>
                  <a:pt x="346234" y="297656"/>
                  <a:pt x="345281" y="297656"/>
                  <a:pt x="345281" y="296704"/>
                </a:cubicBezTo>
                <a:cubicBezTo>
                  <a:pt x="345281" y="294799"/>
                  <a:pt x="345281" y="293846"/>
                  <a:pt x="345281" y="291941"/>
                </a:cubicBezTo>
                <a:cubicBezTo>
                  <a:pt x="346234" y="282416"/>
                  <a:pt x="347186" y="274796"/>
                  <a:pt x="348139" y="267176"/>
                </a:cubicBezTo>
                <a:cubicBezTo>
                  <a:pt x="349091" y="253841"/>
                  <a:pt x="350044" y="246221"/>
                  <a:pt x="350044" y="246221"/>
                </a:cubicBezTo>
                <a:cubicBezTo>
                  <a:pt x="350044" y="246221"/>
                  <a:pt x="348139" y="253841"/>
                  <a:pt x="344329" y="267176"/>
                </a:cubicBezTo>
                <a:cubicBezTo>
                  <a:pt x="342424" y="272891"/>
                  <a:pt x="341471" y="279559"/>
                  <a:pt x="339566" y="287179"/>
                </a:cubicBezTo>
                <a:cubicBezTo>
                  <a:pt x="339566" y="287179"/>
                  <a:pt x="339566" y="287179"/>
                  <a:pt x="339566" y="287179"/>
                </a:cubicBezTo>
                <a:cubicBezTo>
                  <a:pt x="339566" y="287179"/>
                  <a:pt x="339566" y="287179"/>
                  <a:pt x="339566" y="288131"/>
                </a:cubicBezTo>
                <a:cubicBezTo>
                  <a:pt x="339566" y="289084"/>
                  <a:pt x="338614" y="290036"/>
                  <a:pt x="338614" y="291941"/>
                </a:cubicBezTo>
                <a:cubicBezTo>
                  <a:pt x="338614" y="293846"/>
                  <a:pt x="337661" y="295751"/>
                  <a:pt x="337661" y="297656"/>
                </a:cubicBezTo>
                <a:cubicBezTo>
                  <a:pt x="332899" y="290036"/>
                  <a:pt x="328136" y="283369"/>
                  <a:pt x="324326" y="277654"/>
                </a:cubicBezTo>
                <a:cubicBezTo>
                  <a:pt x="320516" y="263366"/>
                  <a:pt x="315754" y="249079"/>
                  <a:pt x="310991" y="233839"/>
                </a:cubicBezTo>
                <a:cubicBezTo>
                  <a:pt x="308134" y="226219"/>
                  <a:pt x="306229" y="219551"/>
                  <a:pt x="303371" y="211931"/>
                </a:cubicBezTo>
                <a:cubicBezTo>
                  <a:pt x="304324" y="206216"/>
                  <a:pt x="305276" y="201454"/>
                  <a:pt x="306229" y="196691"/>
                </a:cubicBezTo>
                <a:cubicBezTo>
                  <a:pt x="310039" y="179546"/>
                  <a:pt x="312896" y="164306"/>
                  <a:pt x="316706" y="150971"/>
                </a:cubicBezTo>
                <a:cubicBezTo>
                  <a:pt x="320516" y="137636"/>
                  <a:pt x="322421" y="125254"/>
                  <a:pt x="326231" y="115729"/>
                </a:cubicBezTo>
                <a:cubicBezTo>
                  <a:pt x="331946" y="96679"/>
                  <a:pt x="335756" y="85249"/>
                  <a:pt x="335756" y="85249"/>
                </a:cubicBezTo>
                <a:cubicBezTo>
                  <a:pt x="335756" y="85249"/>
                  <a:pt x="330994" y="95726"/>
                  <a:pt x="323374" y="113824"/>
                </a:cubicBezTo>
                <a:cubicBezTo>
                  <a:pt x="319564" y="123349"/>
                  <a:pt x="315754" y="134779"/>
                  <a:pt x="310991" y="148114"/>
                </a:cubicBezTo>
                <a:cubicBezTo>
                  <a:pt x="309086" y="154781"/>
                  <a:pt x="306229" y="161449"/>
                  <a:pt x="303371" y="169069"/>
                </a:cubicBezTo>
                <a:cubicBezTo>
                  <a:pt x="301466" y="175736"/>
                  <a:pt x="299561" y="183356"/>
                  <a:pt x="297656" y="190024"/>
                </a:cubicBezTo>
                <a:cubicBezTo>
                  <a:pt x="293846" y="179546"/>
                  <a:pt x="290989" y="170021"/>
                  <a:pt x="287179" y="159544"/>
                </a:cubicBezTo>
                <a:cubicBezTo>
                  <a:pt x="290036" y="172879"/>
                  <a:pt x="291941" y="185261"/>
                  <a:pt x="294799" y="198596"/>
                </a:cubicBezTo>
                <a:cubicBezTo>
                  <a:pt x="290989" y="213836"/>
                  <a:pt x="287179" y="230029"/>
                  <a:pt x="283369" y="247174"/>
                </a:cubicBezTo>
                <a:cubicBezTo>
                  <a:pt x="282416" y="252889"/>
                  <a:pt x="281464" y="258604"/>
                  <a:pt x="279559" y="264319"/>
                </a:cubicBezTo>
                <a:cubicBezTo>
                  <a:pt x="278606" y="260509"/>
                  <a:pt x="277654" y="257651"/>
                  <a:pt x="276701" y="253841"/>
                </a:cubicBezTo>
                <a:cubicBezTo>
                  <a:pt x="276701" y="245269"/>
                  <a:pt x="277654" y="235744"/>
                  <a:pt x="278606" y="227171"/>
                </a:cubicBezTo>
                <a:cubicBezTo>
                  <a:pt x="280511" y="205264"/>
                  <a:pt x="281464" y="185261"/>
                  <a:pt x="284321" y="166211"/>
                </a:cubicBezTo>
                <a:cubicBezTo>
                  <a:pt x="285274" y="156686"/>
                  <a:pt x="286226" y="148114"/>
                  <a:pt x="287179" y="139541"/>
                </a:cubicBezTo>
                <a:cubicBezTo>
                  <a:pt x="288131" y="130969"/>
                  <a:pt x="290036" y="123349"/>
                  <a:pt x="290989" y="115729"/>
                </a:cubicBezTo>
                <a:cubicBezTo>
                  <a:pt x="293846" y="100489"/>
                  <a:pt x="294799" y="87154"/>
                  <a:pt x="297656" y="76676"/>
                </a:cubicBezTo>
                <a:cubicBezTo>
                  <a:pt x="302419" y="54769"/>
                  <a:pt x="304324" y="42386"/>
                  <a:pt x="304324" y="42386"/>
                </a:cubicBezTo>
                <a:cubicBezTo>
                  <a:pt x="304324" y="42386"/>
                  <a:pt x="300514" y="54769"/>
                  <a:pt x="293846" y="75724"/>
                </a:cubicBezTo>
                <a:cubicBezTo>
                  <a:pt x="290036" y="86201"/>
                  <a:pt x="287179" y="99536"/>
                  <a:pt x="283369" y="114776"/>
                </a:cubicBezTo>
                <a:cubicBezTo>
                  <a:pt x="281464" y="122396"/>
                  <a:pt x="279559" y="130016"/>
                  <a:pt x="277654" y="138589"/>
                </a:cubicBezTo>
                <a:cubicBezTo>
                  <a:pt x="275749" y="147161"/>
                  <a:pt x="274796" y="156686"/>
                  <a:pt x="272891" y="165259"/>
                </a:cubicBezTo>
                <a:cubicBezTo>
                  <a:pt x="271939" y="170021"/>
                  <a:pt x="270986" y="173831"/>
                  <a:pt x="270034" y="178594"/>
                </a:cubicBezTo>
                <a:cubicBezTo>
                  <a:pt x="268129" y="182404"/>
                  <a:pt x="265271" y="188119"/>
                  <a:pt x="261461" y="196691"/>
                </a:cubicBezTo>
                <a:cubicBezTo>
                  <a:pt x="260509" y="191929"/>
                  <a:pt x="258604" y="187166"/>
                  <a:pt x="258604" y="183356"/>
                </a:cubicBezTo>
                <a:cubicBezTo>
                  <a:pt x="255746" y="170021"/>
                  <a:pt x="253841" y="161449"/>
                  <a:pt x="253841" y="161449"/>
                </a:cubicBezTo>
                <a:cubicBezTo>
                  <a:pt x="253841" y="161449"/>
                  <a:pt x="253841" y="169069"/>
                  <a:pt x="254794" y="183356"/>
                </a:cubicBezTo>
                <a:cubicBezTo>
                  <a:pt x="254794" y="190024"/>
                  <a:pt x="255746" y="197644"/>
                  <a:pt x="256699" y="207169"/>
                </a:cubicBezTo>
                <a:cubicBezTo>
                  <a:pt x="253841" y="213836"/>
                  <a:pt x="250984" y="222409"/>
                  <a:pt x="247174" y="231934"/>
                </a:cubicBezTo>
                <a:cubicBezTo>
                  <a:pt x="246221" y="232886"/>
                  <a:pt x="246221" y="234791"/>
                  <a:pt x="245269" y="236696"/>
                </a:cubicBezTo>
                <a:cubicBezTo>
                  <a:pt x="243364" y="231934"/>
                  <a:pt x="242411" y="230029"/>
                  <a:pt x="242411" y="230029"/>
                </a:cubicBezTo>
                <a:cubicBezTo>
                  <a:pt x="242411" y="230029"/>
                  <a:pt x="243364" y="233839"/>
                  <a:pt x="244316" y="240506"/>
                </a:cubicBezTo>
                <a:cubicBezTo>
                  <a:pt x="241459" y="247174"/>
                  <a:pt x="239554" y="254794"/>
                  <a:pt x="236696" y="262414"/>
                </a:cubicBezTo>
                <a:cubicBezTo>
                  <a:pt x="232886" y="250031"/>
                  <a:pt x="229076" y="238601"/>
                  <a:pt x="226219" y="227171"/>
                </a:cubicBezTo>
                <a:cubicBezTo>
                  <a:pt x="223361" y="219551"/>
                  <a:pt x="221456" y="210979"/>
                  <a:pt x="218599" y="204311"/>
                </a:cubicBezTo>
                <a:cubicBezTo>
                  <a:pt x="215741" y="196691"/>
                  <a:pt x="213836" y="190024"/>
                  <a:pt x="210979" y="184309"/>
                </a:cubicBezTo>
                <a:cubicBezTo>
                  <a:pt x="206216" y="171926"/>
                  <a:pt x="202406" y="160496"/>
                  <a:pt x="198596" y="150971"/>
                </a:cubicBezTo>
                <a:cubicBezTo>
                  <a:pt x="191929" y="132874"/>
                  <a:pt x="187166" y="122396"/>
                  <a:pt x="187166" y="122396"/>
                </a:cubicBezTo>
                <a:cubicBezTo>
                  <a:pt x="187166" y="122396"/>
                  <a:pt x="190024" y="132874"/>
                  <a:pt x="194786" y="151924"/>
                </a:cubicBezTo>
                <a:cubicBezTo>
                  <a:pt x="197644" y="161449"/>
                  <a:pt x="200501" y="172879"/>
                  <a:pt x="204311" y="186214"/>
                </a:cubicBezTo>
                <a:cubicBezTo>
                  <a:pt x="206216" y="192881"/>
                  <a:pt x="208121" y="199549"/>
                  <a:pt x="210026" y="207169"/>
                </a:cubicBezTo>
                <a:cubicBezTo>
                  <a:pt x="211931" y="214789"/>
                  <a:pt x="213836" y="222409"/>
                  <a:pt x="215741" y="230981"/>
                </a:cubicBezTo>
                <a:cubicBezTo>
                  <a:pt x="218599" y="245269"/>
                  <a:pt x="222409" y="260509"/>
                  <a:pt x="226219" y="275749"/>
                </a:cubicBezTo>
                <a:cubicBezTo>
                  <a:pt x="224314" y="280511"/>
                  <a:pt x="221456" y="287179"/>
                  <a:pt x="218599" y="295751"/>
                </a:cubicBezTo>
                <a:cubicBezTo>
                  <a:pt x="218599" y="296704"/>
                  <a:pt x="217646" y="297656"/>
                  <a:pt x="217646" y="298609"/>
                </a:cubicBezTo>
                <a:cubicBezTo>
                  <a:pt x="216694" y="286226"/>
                  <a:pt x="215741" y="274796"/>
                  <a:pt x="214789" y="266224"/>
                </a:cubicBezTo>
                <a:cubicBezTo>
                  <a:pt x="213836" y="250984"/>
                  <a:pt x="212884" y="241459"/>
                  <a:pt x="212884" y="241459"/>
                </a:cubicBezTo>
                <a:cubicBezTo>
                  <a:pt x="212884" y="241459"/>
                  <a:pt x="211931" y="250031"/>
                  <a:pt x="210979" y="266224"/>
                </a:cubicBezTo>
                <a:cubicBezTo>
                  <a:pt x="210026" y="277654"/>
                  <a:pt x="210026" y="291941"/>
                  <a:pt x="209074" y="309086"/>
                </a:cubicBezTo>
                <a:cubicBezTo>
                  <a:pt x="204311" y="301466"/>
                  <a:pt x="200501" y="293846"/>
                  <a:pt x="196691" y="287179"/>
                </a:cubicBezTo>
                <a:cubicBezTo>
                  <a:pt x="192881" y="281464"/>
                  <a:pt x="190024" y="275749"/>
                  <a:pt x="187166" y="270034"/>
                </a:cubicBezTo>
                <a:cubicBezTo>
                  <a:pt x="183356" y="265271"/>
                  <a:pt x="180499" y="260509"/>
                  <a:pt x="177641" y="255746"/>
                </a:cubicBezTo>
                <a:cubicBezTo>
                  <a:pt x="171926" y="246221"/>
                  <a:pt x="166211" y="238601"/>
                  <a:pt x="161449" y="231934"/>
                </a:cubicBezTo>
                <a:cubicBezTo>
                  <a:pt x="159544" y="230029"/>
                  <a:pt x="158591" y="227171"/>
                  <a:pt x="156686" y="225266"/>
                </a:cubicBezTo>
                <a:cubicBezTo>
                  <a:pt x="154781" y="214789"/>
                  <a:pt x="152876" y="209074"/>
                  <a:pt x="152876" y="209074"/>
                </a:cubicBezTo>
                <a:cubicBezTo>
                  <a:pt x="152876" y="209074"/>
                  <a:pt x="152876" y="212884"/>
                  <a:pt x="152876" y="219551"/>
                </a:cubicBezTo>
                <a:cubicBezTo>
                  <a:pt x="149066" y="213836"/>
                  <a:pt x="146209" y="210979"/>
                  <a:pt x="146209" y="210979"/>
                </a:cubicBezTo>
                <a:cubicBezTo>
                  <a:pt x="146209" y="210979"/>
                  <a:pt x="148114" y="215741"/>
                  <a:pt x="152876" y="224314"/>
                </a:cubicBezTo>
                <a:cubicBezTo>
                  <a:pt x="153829" y="235744"/>
                  <a:pt x="154781" y="253841"/>
                  <a:pt x="156686" y="275749"/>
                </a:cubicBezTo>
                <a:cubicBezTo>
                  <a:pt x="153829" y="271939"/>
                  <a:pt x="150971" y="267176"/>
                  <a:pt x="148114" y="263366"/>
                </a:cubicBezTo>
                <a:cubicBezTo>
                  <a:pt x="139541" y="252889"/>
                  <a:pt x="131921" y="242411"/>
                  <a:pt x="124301" y="233839"/>
                </a:cubicBezTo>
                <a:cubicBezTo>
                  <a:pt x="116681" y="225266"/>
                  <a:pt x="110966" y="217646"/>
                  <a:pt x="104299" y="212884"/>
                </a:cubicBezTo>
                <a:cubicBezTo>
                  <a:pt x="94774" y="203359"/>
                  <a:pt x="88106" y="197644"/>
                  <a:pt x="88106" y="197644"/>
                </a:cubicBezTo>
                <a:cubicBezTo>
                  <a:pt x="88106" y="197644"/>
                  <a:pt x="93821" y="205264"/>
                  <a:pt x="103346" y="217646"/>
                </a:cubicBezTo>
                <a:cubicBezTo>
                  <a:pt x="108109" y="223361"/>
                  <a:pt x="113824" y="231934"/>
                  <a:pt x="119539" y="240506"/>
                </a:cubicBezTo>
                <a:cubicBezTo>
                  <a:pt x="126206" y="249079"/>
                  <a:pt x="131921" y="260509"/>
                  <a:pt x="139541" y="271939"/>
                </a:cubicBezTo>
                <a:cubicBezTo>
                  <a:pt x="143351" y="278606"/>
                  <a:pt x="148114" y="285274"/>
                  <a:pt x="151924" y="292894"/>
                </a:cubicBezTo>
                <a:cubicBezTo>
                  <a:pt x="151924" y="294799"/>
                  <a:pt x="151924" y="295751"/>
                  <a:pt x="151924" y="297656"/>
                </a:cubicBezTo>
                <a:cubicBezTo>
                  <a:pt x="151924" y="297656"/>
                  <a:pt x="150971" y="296704"/>
                  <a:pt x="150971" y="296704"/>
                </a:cubicBezTo>
                <a:cubicBezTo>
                  <a:pt x="145256" y="290989"/>
                  <a:pt x="140494" y="285274"/>
                  <a:pt x="136684" y="282416"/>
                </a:cubicBezTo>
                <a:cubicBezTo>
                  <a:pt x="134779" y="280511"/>
                  <a:pt x="133826" y="279559"/>
                  <a:pt x="131921" y="278606"/>
                </a:cubicBezTo>
                <a:cubicBezTo>
                  <a:pt x="132874" y="275749"/>
                  <a:pt x="132874" y="274796"/>
                  <a:pt x="132874" y="274796"/>
                </a:cubicBezTo>
                <a:cubicBezTo>
                  <a:pt x="132874" y="274796"/>
                  <a:pt x="131921" y="275749"/>
                  <a:pt x="130969" y="278606"/>
                </a:cubicBezTo>
                <a:cubicBezTo>
                  <a:pt x="125254" y="273844"/>
                  <a:pt x="122396" y="270986"/>
                  <a:pt x="122396" y="270986"/>
                </a:cubicBezTo>
                <a:cubicBezTo>
                  <a:pt x="122396" y="270986"/>
                  <a:pt x="125254" y="274796"/>
                  <a:pt x="130016" y="280511"/>
                </a:cubicBezTo>
                <a:cubicBezTo>
                  <a:pt x="128111" y="283369"/>
                  <a:pt x="126206" y="288131"/>
                  <a:pt x="123349" y="293846"/>
                </a:cubicBezTo>
                <a:cubicBezTo>
                  <a:pt x="120491" y="299561"/>
                  <a:pt x="117634" y="308134"/>
                  <a:pt x="114776" y="316706"/>
                </a:cubicBezTo>
                <a:cubicBezTo>
                  <a:pt x="113824" y="318611"/>
                  <a:pt x="113824" y="319564"/>
                  <a:pt x="112871" y="321469"/>
                </a:cubicBezTo>
                <a:cubicBezTo>
                  <a:pt x="110014" y="313849"/>
                  <a:pt x="107156" y="306229"/>
                  <a:pt x="103346" y="299561"/>
                </a:cubicBezTo>
                <a:cubicBezTo>
                  <a:pt x="97631" y="286226"/>
                  <a:pt x="91916" y="273844"/>
                  <a:pt x="86201" y="262414"/>
                </a:cubicBezTo>
                <a:cubicBezTo>
                  <a:pt x="83344" y="255746"/>
                  <a:pt x="80486" y="250984"/>
                  <a:pt x="78581" y="245269"/>
                </a:cubicBezTo>
                <a:cubicBezTo>
                  <a:pt x="75724" y="240506"/>
                  <a:pt x="72866" y="235744"/>
                  <a:pt x="70961" y="230981"/>
                </a:cubicBezTo>
                <a:cubicBezTo>
                  <a:pt x="66199" y="222409"/>
                  <a:pt x="61436" y="213836"/>
                  <a:pt x="57626" y="208121"/>
                </a:cubicBezTo>
                <a:cubicBezTo>
                  <a:pt x="50006" y="195739"/>
                  <a:pt x="46196" y="188119"/>
                  <a:pt x="46196" y="188119"/>
                </a:cubicBezTo>
                <a:cubicBezTo>
                  <a:pt x="46196" y="188119"/>
                  <a:pt x="49054" y="195739"/>
                  <a:pt x="54769" y="210026"/>
                </a:cubicBezTo>
                <a:cubicBezTo>
                  <a:pt x="57626" y="216694"/>
                  <a:pt x="60484" y="225266"/>
                  <a:pt x="64294" y="234791"/>
                </a:cubicBezTo>
                <a:cubicBezTo>
                  <a:pt x="66199" y="239554"/>
                  <a:pt x="68104" y="244316"/>
                  <a:pt x="70009" y="250031"/>
                </a:cubicBezTo>
                <a:cubicBezTo>
                  <a:pt x="71914" y="254794"/>
                  <a:pt x="73819" y="260509"/>
                  <a:pt x="75724" y="266224"/>
                </a:cubicBezTo>
                <a:cubicBezTo>
                  <a:pt x="78581" y="274796"/>
                  <a:pt x="82391" y="283369"/>
                  <a:pt x="85249" y="292894"/>
                </a:cubicBezTo>
                <a:cubicBezTo>
                  <a:pt x="83344" y="290036"/>
                  <a:pt x="81439" y="286226"/>
                  <a:pt x="79534" y="284321"/>
                </a:cubicBezTo>
                <a:cubicBezTo>
                  <a:pt x="74771" y="277654"/>
                  <a:pt x="71914" y="271939"/>
                  <a:pt x="68104" y="268129"/>
                </a:cubicBezTo>
                <a:cubicBezTo>
                  <a:pt x="61436" y="258604"/>
                  <a:pt x="57626" y="253841"/>
                  <a:pt x="57626" y="253841"/>
                </a:cubicBezTo>
                <a:cubicBezTo>
                  <a:pt x="57626" y="253841"/>
                  <a:pt x="59531" y="259556"/>
                  <a:pt x="64294" y="270034"/>
                </a:cubicBezTo>
                <a:cubicBezTo>
                  <a:pt x="66199" y="274796"/>
                  <a:pt x="69056" y="281464"/>
                  <a:pt x="71914" y="288131"/>
                </a:cubicBezTo>
                <a:cubicBezTo>
                  <a:pt x="76676" y="295751"/>
                  <a:pt x="79534" y="303371"/>
                  <a:pt x="83344" y="311944"/>
                </a:cubicBezTo>
                <a:cubicBezTo>
                  <a:pt x="86201" y="317659"/>
                  <a:pt x="88106" y="324326"/>
                  <a:pt x="90964" y="330994"/>
                </a:cubicBezTo>
                <a:cubicBezTo>
                  <a:pt x="90011" y="333851"/>
                  <a:pt x="89059" y="336709"/>
                  <a:pt x="87154" y="339566"/>
                </a:cubicBezTo>
                <a:cubicBezTo>
                  <a:pt x="85249" y="343376"/>
                  <a:pt x="83344" y="348139"/>
                  <a:pt x="81439" y="352901"/>
                </a:cubicBezTo>
                <a:cubicBezTo>
                  <a:pt x="80486" y="348139"/>
                  <a:pt x="79534" y="343376"/>
                  <a:pt x="78581" y="339566"/>
                </a:cubicBezTo>
                <a:cubicBezTo>
                  <a:pt x="75724" y="326231"/>
                  <a:pt x="72866" y="312896"/>
                  <a:pt x="70009" y="301466"/>
                </a:cubicBezTo>
                <a:cubicBezTo>
                  <a:pt x="67151" y="290036"/>
                  <a:pt x="64294" y="278606"/>
                  <a:pt x="61436" y="269081"/>
                </a:cubicBezTo>
                <a:cubicBezTo>
                  <a:pt x="58579" y="259556"/>
                  <a:pt x="56674" y="250984"/>
                  <a:pt x="53816" y="244316"/>
                </a:cubicBezTo>
                <a:cubicBezTo>
                  <a:pt x="49054" y="230981"/>
                  <a:pt x="46196" y="223361"/>
                  <a:pt x="46196" y="223361"/>
                </a:cubicBezTo>
                <a:cubicBezTo>
                  <a:pt x="46196" y="223361"/>
                  <a:pt x="47149" y="230981"/>
                  <a:pt x="50006" y="245269"/>
                </a:cubicBezTo>
                <a:cubicBezTo>
                  <a:pt x="50959" y="251936"/>
                  <a:pt x="51911" y="260509"/>
                  <a:pt x="53816" y="270034"/>
                </a:cubicBezTo>
                <a:cubicBezTo>
                  <a:pt x="55721" y="279559"/>
                  <a:pt x="56674" y="290989"/>
                  <a:pt x="58579" y="302419"/>
                </a:cubicBezTo>
                <a:cubicBezTo>
                  <a:pt x="60484" y="314801"/>
                  <a:pt x="61436" y="327184"/>
                  <a:pt x="64294" y="340519"/>
                </a:cubicBezTo>
                <a:cubicBezTo>
                  <a:pt x="66199" y="353854"/>
                  <a:pt x="67151" y="367189"/>
                  <a:pt x="69056" y="381476"/>
                </a:cubicBezTo>
                <a:cubicBezTo>
                  <a:pt x="68104" y="382429"/>
                  <a:pt x="68104" y="383381"/>
                  <a:pt x="67151" y="385286"/>
                </a:cubicBezTo>
                <a:cubicBezTo>
                  <a:pt x="64294" y="391954"/>
                  <a:pt x="62389" y="398621"/>
                  <a:pt x="60484" y="405289"/>
                </a:cubicBezTo>
                <a:cubicBezTo>
                  <a:pt x="60484" y="406241"/>
                  <a:pt x="60484" y="406241"/>
                  <a:pt x="59531" y="407194"/>
                </a:cubicBezTo>
                <a:cubicBezTo>
                  <a:pt x="58579" y="407194"/>
                  <a:pt x="57626" y="407194"/>
                  <a:pt x="56674" y="407194"/>
                </a:cubicBezTo>
                <a:cubicBezTo>
                  <a:pt x="55721" y="404336"/>
                  <a:pt x="55721" y="402431"/>
                  <a:pt x="54769" y="399574"/>
                </a:cubicBezTo>
                <a:cubicBezTo>
                  <a:pt x="51911" y="387191"/>
                  <a:pt x="49054" y="375761"/>
                  <a:pt x="46196" y="364331"/>
                </a:cubicBezTo>
                <a:cubicBezTo>
                  <a:pt x="43339" y="352901"/>
                  <a:pt x="40481" y="342424"/>
                  <a:pt x="37624" y="332899"/>
                </a:cubicBezTo>
                <a:cubicBezTo>
                  <a:pt x="31909" y="313849"/>
                  <a:pt x="26194" y="297656"/>
                  <a:pt x="21431" y="287179"/>
                </a:cubicBezTo>
                <a:cubicBezTo>
                  <a:pt x="16669" y="276701"/>
                  <a:pt x="13811" y="270034"/>
                  <a:pt x="13811" y="270034"/>
                </a:cubicBezTo>
                <a:cubicBezTo>
                  <a:pt x="13811" y="270034"/>
                  <a:pt x="14764" y="276701"/>
                  <a:pt x="17621" y="288131"/>
                </a:cubicBezTo>
                <a:cubicBezTo>
                  <a:pt x="18574" y="293846"/>
                  <a:pt x="20479" y="300514"/>
                  <a:pt x="21431" y="309086"/>
                </a:cubicBezTo>
                <a:cubicBezTo>
                  <a:pt x="23336" y="316706"/>
                  <a:pt x="24289" y="326231"/>
                  <a:pt x="26194" y="335756"/>
                </a:cubicBezTo>
                <a:cubicBezTo>
                  <a:pt x="28099" y="345281"/>
                  <a:pt x="30004" y="355759"/>
                  <a:pt x="31909" y="367189"/>
                </a:cubicBezTo>
                <a:cubicBezTo>
                  <a:pt x="35719" y="378619"/>
                  <a:pt x="37624" y="390049"/>
                  <a:pt x="39529" y="402431"/>
                </a:cubicBezTo>
                <a:cubicBezTo>
                  <a:pt x="39529" y="403384"/>
                  <a:pt x="39529" y="403384"/>
                  <a:pt x="39529" y="404336"/>
                </a:cubicBezTo>
                <a:cubicBezTo>
                  <a:pt x="29051" y="402431"/>
                  <a:pt x="18574" y="401479"/>
                  <a:pt x="7144" y="399574"/>
                </a:cubicBezTo>
                <a:lnTo>
                  <a:pt x="7144" y="511016"/>
                </a:lnTo>
                <a:close/>
                <a:moveTo>
                  <a:pt x="6277451" y="364331"/>
                </a:moveTo>
                <a:cubicBezTo>
                  <a:pt x="6278404" y="362426"/>
                  <a:pt x="6278404" y="359569"/>
                  <a:pt x="6279356" y="357664"/>
                </a:cubicBezTo>
                <a:cubicBezTo>
                  <a:pt x="6279356" y="358616"/>
                  <a:pt x="6279356" y="360521"/>
                  <a:pt x="6279356" y="361474"/>
                </a:cubicBezTo>
                <a:cubicBezTo>
                  <a:pt x="6278404" y="370999"/>
                  <a:pt x="6278404" y="384334"/>
                  <a:pt x="6277451" y="399574"/>
                </a:cubicBezTo>
                <a:cubicBezTo>
                  <a:pt x="6274594" y="409099"/>
                  <a:pt x="6270784" y="419576"/>
                  <a:pt x="6267926" y="430054"/>
                </a:cubicBezTo>
                <a:cubicBezTo>
                  <a:pt x="6266974" y="430054"/>
                  <a:pt x="6266974" y="430054"/>
                  <a:pt x="6266021" y="430054"/>
                </a:cubicBezTo>
                <a:cubicBezTo>
                  <a:pt x="6264117" y="427196"/>
                  <a:pt x="6262212" y="424339"/>
                  <a:pt x="6260306" y="421481"/>
                </a:cubicBezTo>
                <a:cubicBezTo>
                  <a:pt x="6266021" y="402431"/>
                  <a:pt x="6271737" y="383381"/>
                  <a:pt x="6277451" y="364331"/>
                </a:cubicBezTo>
                <a:close/>
                <a:moveTo>
                  <a:pt x="6211729" y="425291"/>
                </a:moveTo>
                <a:cubicBezTo>
                  <a:pt x="6211729" y="415766"/>
                  <a:pt x="6212681" y="406241"/>
                  <a:pt x="6212681" y="398621"/>
                </a:cubicBezTo>
                <a:cubicBezTo>
                  <a:pt x="6212681" y="395764"/>
                  <a:pt x="6212681" y="392906"/>
                  <a:pt x="6213634" y="390049"/>
                </a:cubicBezTo>
                <a:cubicBezTo>
                  <a:pt x="6214587" y="391001"/>
                  <a:pt x="6215539" y="392906"/>
                  <a:pt x="6216492" y="393859"/>
                </a:cubicBezTo>
                <a:cubicBezTo>
                  <a:pt x="6220301" y="398621"/>
                  <a:pt x="6224112" y="403384"/>
                  <a:pt x="6227921" y="408146"/>
                </a:cubicBezTo>
                <a:cubicBezTo>
                  <a:pt x="6226969" y="410051"/>
                  <a:pt x="6226017" y="411956"/>
                  <a:pt x="6225064" y="412909"/>
                </a:cubicBezTo>
                <a:cubicBezTo>
                  <a:pt x="6224112" y="414814"/>
                  <a:pt x="6222206" y="417671"/>
                  <a:pt x="6221254" y="420529"/>
                </a:cubicBezTo>
                <a:cubicBezTo>
                  <a:pt x="6220301" y="423386"/>
                  <a:pt x="6219349" y="426244"/>
                  <a:pt x="6218396" y="429101"/>
                </a:cubicBezTo>
                <a:cubicBezTo>
                  <a:pt x="6218396" y="430054"/>
                  <a:pt x="6218396" y="430054"/>
                  <a:pt x="6217444" y="431006"/>
                </a:cubicBezTo>
                <a:cubicBezTo>
                  <a:pt x="6217444" y="430054"/>
                  <a:pt x="6217444" y="429101"/>
                  <a:pt x="6217444" y="429101"/>
                </a:cubicBezTo>
                <a:cubicBezTo>
                  <a:pt x="6216492" y="419576"/>
                  <a:pt x="6215539" y="413861"/>
                  <a:pt x="6215539" y="413861"/>
                </a:cubicBezTo>
                <a:cubicBezTo>
                  <a:pt x="6215539" y="413861"/>
                  <a:pt x="6214587" y="419576"/>
                  <a:pt x="6213634" y="429101"/>
                </a:cubicBezTo>
                <a:cubicBezTo>
                  <a:pt x="6213634" y="432911"/>
                  <a:pt x="6212681" y="436721"/>
                  <a:pt x="6211729" y="441484"/>
                </a:cubicBezTo>
                <a:cubicBezTo>
                  <a:pt x="6211729" y="435769"/>
                  <a:pt x="6211729" y="430054"/>
                  <a:pt x="6211729" y="425291"/>
                </a:cubicBezTo>
                <a:close/>
                <a:moveTo>
                  <a:pt x="6183154" y="343376"/>
                </a:moveTo>
                <a:cubicBezTo>
                  <a:pt x="6185059" y="346234"/>
                  <a:pt x="6186012" y="348139"/>
                  <a:pt x="6187917" y="350996"/>
                </a:cubicBezTo>
                <a:cubicBezTo>
                  <a:pt x="6188869" y="352901"/>
                  <a:pt x="6190774" y="354806"/>
                  <a:pt x="6191726" y="356711"/>
                </a:cubicBezTo>
                <a:cubicBezTo>
                  <a:pt x="6188869" y="366236"/>
                  <a:pt x="6186012" y="376714"/>
                  <a:pt x="6183154" y="388144"/>
                </a:cubicBezTo>
                <a:cubicBezTo>
                  <a:pt x="6183154" y="389096"/>
                  <a:pt x="6182201" y="391001"/>
                  <a:pt x="6182201" y="391954"/>
                </a:cubicBezTo>
                <a:cubicBezTo>
                  <a:pt x="6182201" y="386239"/>
                  <a:pt x="6181249" y="381476"/>
                  <a:pt x="6181249" y="375761"/>
                </a:cubicBezTo>
                <a:cubicBezTo>
                  <a:pt x="6181249" y="374809"/>
                  <a:pt x="6181249" y="373856"/>
                  <a:pt x="6181249" y="372904"/>
                </a:cubicBezTo>
                <a:cubicBezTo>
                  <a:pt x="6181249" y="362426"/>
                  <a:pt x="6182201" y="352901"/>
                  <a:pt x="6183154" y="343376"/>
                </a:cubicBezTo>
                <a:close/>
                <a:moveTo>
                  <a:pt x="6144101" y="308134"/>
                </a:moveTo>
                <a:cubicBezTo>
                  <a:pt x="6145054" y="297656"/>
                  <a:pt x="6146959" y="287179"/>
                  <a:pt x="6147912" y="276701"/>
                </a:cubicBezTo>
                <a:cubicBezTo>
                  <a:pt x="6149817" y="280511"/>
                  <a:pt x="6151721" y="284321"/>
                  <a:pt x="6153626" y="289084"/>
                </a:cubicBezTo>
                <a:cubicBezTo>
                  <a:pt x="6156484" y="293846"/>
                  <a:pt x="6158389" y="299561"/>
                  <a:pt x="6161246" y="305276"/>
                </a:cubicBezTo>
                <a:cubicBezTo>
                  <a:pt x="6160294" y="308134"/>
                  <a:pt x="6159342" y="313849"/>
                  <a:pt x="6157437" y="319564"/>
                </a:cubicBezTo>
                <a:cubicBezTo>
                  <a:pt x="6155531" y="325279"/>
                  <a:pt x="6154579" y="332899"/>
                  <a:pt x="6152674" y="342424"/>
                </a:cubicBezTo>
                <a:cubicBezTo>
                  <a:pt x="6151721" y="347186"/>
                  <a:pt x="6150769" y="351949"/>
                  <a:pt x="6150769" y="356711"/>
                </a:cubicBezTo>
                <a:cubicBezTo>
                  <a:pt x="6150769" y="358616"/>
                  <a:pt x="6149817" y="359569"/>
                  <a:pt x="6149817" y="360521"/>
                </a:cubicBezTo>
                <a:cubicBezTo>
                  <a:pt x="6149817" y="362426"/>
                  <a:pt x="6148864" y="363379"/>
                  <a:pt x="6148864" y="365284"/>
                </a:cubicBezTo>
                <a:cubicBezTo>
                  <a:pt x="6146959" y="362426"/>
                  <a:pt x="6146006" y="360521"/>
                  <a:pt x="6146006" y="360521"/>
                </a:cubicBezTo>
                <a:cubicBezTo>
                  <a:pt x="6146006" y="360521"/>
                  <a:pt x="6146959" y="363379"/>
                  <a:pt x="6147912" y="368141"/>
                </a:cubicBezTo>
                <a:cubicBezTo>
                  <a:pt x="6146959" y="374809"/>
                  <a:pt x="6146006" y="382429"/>
                  <a:pt x="6145054" y="389096"/>
                </a:cubicBezTo>
                <a:cubicBezTo>
                  <a:pt x="6145054" y="388144"/>
                  <a:pt x="6144101" y="387191"/>
                  <a:pt x="6144101" y="386239"/>
                </a:cubicBezTo>
                <a:cubicBezTo>
                  <a:pt x="6144101" y="385286"/>
                  <a:pt x="6143149" y="385286"/>
                  <a:pt x="6143149" y="384334"/>
                </a:cubicBezTo>
                <a:cubicBezTo>
                  <a:pt x="6143149" y="379571"/>
                  <a:pt x="6142196" y="373856"/>
                  <a:pt x="6142196" y="369094"/>
                </a:cubicBezTo>
                <a:cubicBezTo>
                  <a:pt x="6141244" y="360521"/>
                  <a:pt x="6140292" y="351949"/>
                  <a:pt x="6139339" y="343376"/>
                </a:cubicBezTo>
                <a:cubicBezTo>
                  <a:pt x="6142196" y="331946"/>
                  <a:pt x="6143149" y="319564"/>
                  <a:pt x="6144101" y="308134"/>
                </a:cubicBezTo>
                <a:close/>
                <a:moveTo>
                  <a:pt x="6095524" y="384334"/>
                </a:moveTo>
                <a:cubicBezTo>
                  <a:pt x="6093619" y="393859"/>
                  <a:pt x="6090762" y="403384"/>
                  <a:pt x="6088856" y="412909"/>
                </a:cubicBezTo>
                <a:cubicBezTo>
                  <a:pt x="6086951" y="420529"/>
                  <a:pt x="6085046" y="428149"/>
                  <a:pt x="6083142" y="435769"/>
                </a:cubicBezTo>
                <a:cubicBezTo>
                  <a:pt x="6081237" y="428149"/>
                  <a:pt x="6079331" y="419576"/>
                  <a:pt x="6076474" y="411956"/>
                </a:cubicBezTo>
                <a:cubicBezTo>
                  <a:pt x="6077426" y="405289"/>
                  <a:pt x="6078379" y="397669"/>
                  <a:pt x="6079331" y="391001"/>
                </a:cubicBezTo>
                <a:cubicBezTo>
                  <a:pt x="6080284" y="383381"/>
                  <a:pt x="6082189" y="375761"/>
                  <a:pt x="6084094" y="368141"/>
                </a:cubicBezTo>
                <a:lnTo>
                  <a:pt x="6088856" y="347186"/>
                </a:lnTo>
                <a:cubicBezTo>
                  <a:pt x="6089809" y="347186"/>
                  <a:pt x="6090762" y="347186"/>
                  <a:pt x="6091714" y="348139"/>
                </a:cubicBezTo>
                <a:cubicBezTo>
                  <a:pt x="6093619" y="349091"/>
                  <a:pt x="6094571" y="350044"/>
                  <a:pt x="6095524" y="350996"/>
                </a:cubicBezTo>
                <a:cubicBezTo>
                  <a:pt x="6098381" y="352901"/>
                  <a:pt x="6099334" y="356711"/>
                  <a:pt x="6100287" y="359569"/>
                </a:cubicBezTo>
                <a:cubicBezTo>
                  <a:pt x="6099334" y="367189"/>
                  <a:pt x="6097429" y="375761"/>
                  <a:pt x="6095524" y="384334"/>
                </a:cubicBezTo>
                <a:close/>
                <a:moveTo>
                  <a:pt x="6102192" y="206216"/>
                </a:moveTo>
                <a:cubicBezTo>
                  <a:pt x="6102192" y="211931"/>
                  <a:pt x="6102192" y="222409"/>
                  <a:pt x="6101239" y="235744"/>
                </a:cubicBezTo>
                <a:cubicBezTo>
                  <a:pt x="6101239" y="237649"/>
                  <a:pt x="6101239" y="239554"/>
                  <a:pt x="6101239" y="241459"/>
                </a:cubicBezTo>
                <a:cubicBezTo>
                  <a:pt x="6101239" y="241459"/>
                  <a:pt x="6101239" y="242411"/>
                  <a:pt x="6101239" y="242411"/>
                </a:cubicBezTo>
                <a:cubicBezTo>
                  <a:pt x="6101239" y="242411"/>
                  <a:pt x="6101239" y="242411"/>
                  <a:pt x="6101239" y="242411"/>
                </a:cubicBezTo>
                <a:cubicBezTo>
                  <a:pt x="6101239" y="241459"/>
                  <a:pt x="6100287" y="240506"/>
                  <a:pt x="6100287" y="239554"/>
                </a:cubicBezTo>
                <a:cubicBezTo>
                  <a:pt x="6099334" y="236696"/>
                  <a:pt x="6098381" y="233839"/>
                  <a:pt x="6097429" y="230981"/>
                </a:cubicBezTo>
                <a:cubicBezTo>
                  <a:pt x="6099334" y="222409"/>
                  <a:pt x="6100287" y="213836"/>
                  <a:pt x="6102192" y="206216"/>
                </a:cubicBezTo>
                <a:close/>
                <a:moveTo>
                  <a:pt x="6100287" y="284321"/>
                </a:moveTo>
                <a:cubicBezTo>
                  <a:pt x="6099334" y="282416"/>
                  <a:pt x="6099334" y="281464"/>
                  <a:pt x="6098381" y="279559"/>
                </a:cubicBezTo>
                <a:cubicBezTo>
                  <a:pt x="6098381" y="278606"/>
                  <a:pt x="6099334" y="277654"/>
                  <a:pt x="6099334" y="277654"/>
                </a:cubicBezTo>
                <a:cubicBezTo>
                  <a:pt x="6099334" y="279559"/>
                  <a:pt x="6099334" y="281464"/>
                  <a:pt x="6100287" y="284321"/>
                </a:cubicBezTo>
                <a:close/>
                <a:moveTo>
                  <a:pt x="6093619" y="247174"/>
                </a:moveTo>
                <a:cubicBezTo>
                  <a:pt x="6094571" y="250031"/>
                  <a:pt x="6094571" y="252889"/>
                  <a:pt x="6095524" y="255746"/>
                </a:cubicBezTo>
                <a:cubicBezTo>
                  <a:pt x="6094571" y="258604"/>
                  <a:pt x="6092667" y="261461"/>
                  <a:pt x="6091714" y="264319"/>
                </a:cubicBezTo>
                <a:cubicBezTo>
                  <a:pt x="6091714" y="263366"/>
                  <a:pt x="6090762" y="262414"/>
                  <a:pt x="6090762" y="262414"/>
                </a:cubicBezTo>
                <a:cubicBezTo>
                  <a:pt x="6091714" y="257651"/>
                  <a:pt x="6092667" y="251936"/>
                  <a:pt x="6093619" y="247174"/>
                </a:cubicBezTo>
                <a:close/>
                <a:moveTo>
                  <a:pt x="6088856" y="269081"/>
                </a:moveTo>
                <a:cubicBezTo>
                  <a:pt x="6088856" y="269081"/>
                  <a:pt x="6088856" y="270034"/>
                  <a:pt x="6088856" y="270034"/>
                </a:cubicBezTo>
                <a:cubicBezTo>
                  <a:pt x="6088856" y="270034"/>
                  <a:pt x="6088856" y="270034"/>
                  <a:pt x="6088856" y="270034"/>
                </a:cubicBezTo>
                <a:cubicBezTo>
                  <a:pt x="6088856" y="270986"/>
                  <a:pt x="6087904" y="271939"/>
                  <a:pt x="6087904" y="272891"/>
                </a:cubicBezTo>
                <a:cubicBezTo>
                  <a:pt x="6088856" y="270986"/>
                  <a:pt x="6088856" y="270034"/>
                  <a:pt x="6088856" y="269081"/>
                </a:cubicBezTo>
                <a:close/>
                <a:moveTo>
                  <a:pt x="6067901" y="369094"/>
                </a:moveTo>
                <a:cubicBezTo>
                  <a:pt x="6072664" y="358616"/>
                  <a:pt x="6076474" y="349091"/>
                  <a:pt x="6080284" y="339566"/>
                </a:cubicBezTo>
                <a:cubicBezTo>
                  <a:pt x="6082189" y="334804"/>
                  <a:pt x="6084094" y="330041"/>
                  <a:pt x="6085046" y="326231"/>
                </a:cubicBezTo>
                <a:cubicBezTo>
                  <a:pt x="6085999" y="321469"/>
                  <a:pt x="6087904" y="317659"/>
                  <a:pt x="6088856" y="313849"/>
                </a:cubicBezTo>
                <a:cubicBezTo>
                  <a:pt x="6090762" y="306229"/>
                  <a:pt x="6092667" y="299561"/>
                  <a:pt x="6093619" y="293846"/>
                </a:cubicBezTo>
                <a:cubicBezTo>
                  <a:pt x="6093619" y="293846"/>
                  <a:pt x="6093619" y="293846"/>
                  <a:pt x="6093619" y="293846"/>
                </a:cubicBezTo>
                <a:cubicBezTo>
                  <a:pt x="6094571" y="299561"/>
                  <a:pt x="6095524" y="305276"/>
                  <a:pt x="6096476" y="310991"/>
                </a:cubicBezTo>
                <a:cubicBezTo>
                  <a:pt x="6098381" y="319564"/>
                  <a:pt x="6098381" y="329089"/>
                  <a:pt x="6100287" y="339566"/>
                </a:cubicBezTo>
                <a:cubicBezTo>
                  <a:pt x="6100287" y="345281"/>
                  <a:pt x="6101239" y="350044"/>
                  <a:pt x="6101239" y="355759"/>
                </a:cubicBezTo>
                <a:cubicBezTo>
                  <a:pt x="6101239" y="355759"/>
                  <a:pt x="6101239" y="355759"/>
                  <a:pt x="6101239" y="355759"/>
                </a:cubicBezTo>
                <a:cubicBezTo>
                  <a:pt x="6101239" y="356711"/>
                  <a:pt x="6100287" y="358616"/>
                  <a:pt x="6100287" y="359569"/>
                </a:cubicBezTo>
                <a:cubicBezTo>
                  <a:pt x="6100287" y="355759"/>
                  <a:pt x="6099334" y="352901"/>
                  <a:pt x="6097429" y="350044"/>
                </a:cubicBezTo>
                <a:cubicBezTo>
                  <a:pt x="6096476" y="348139"/>
                  <a:pt x="6094571" y="347186"/>
                  <a:pt x="6093619" y="345281"/>
                </a:cubicBezTo>
                <a:cubicBezTo>
                  <a:pt x="6091714" y="344329"/>
                  <a:pt x="6089809" y="343376"/>
                  <a:pt x="6087904" y="342424"/>
                </a:cubicBezTo>
                <a:lnTo>
                  <a:pt x="6085999" y="341471"/>
                </a:lnTo>
                <a:lnTo>
                  <a:pt x="6085046" y="343376"/>
                </a:lnTo>
                <a:cubicBezTo>
                  <a:pt x="6082189" y="350996"/>
                  <a:pt x="6079331" y="357664"/>
                  <a:pt x="6076474" y="365284"/>
                </a:cubicBezTo>
                <a:cubicBezTo>
                  <a:pt x="6074569" y="371951"/>
                  <a:pt x="6071712" y="377666"/>
                  <a:pt x="6069806" y="384334"/>
                </a:cubicBezTo>
                <a:cubicBezTo>
                  <a:pt x="6068854" y="380524"/>
                  <a:pt x="6067901" y="376714"/>
                  <a:pt x="6065996" y="372904"/>
                </a:cubicBezTo>
                <a:cubicBezTo>
                  <a:pt x="6066949" y="371951"/>
                  <a:pt x="6067901" y="370999"/>
                  <a:pt x="6067901" y="369094"/>
                </a:cubicBezTo>
                <a:close/>
                <a:moveTo>
                  <a:pt x="6035517" y="310039"/>
                </a:moveTo>
                <a:cubicBezTo>
                  <a:pt x="6035517" y="309086"/>
                  <a:pt x="6035517" y="309086"/>
                  <a:pt x="6035517" y="308134"/>
                </a:cubicBezTo>
                <a:cubicBezTo>
                  <a:pt x="6036469" y="312896"/>
                  <a:pt x="6038374" y="318611"/>
                  <a:pt x="6040279" y="324326"/>
                </a:cubicBezTo>
                <a:cubicBezTo>
                  <a:pt x="6041231" y="329089"/>
                  <a:pt x="6042184" y="333851"/>
                  <a:pt x="6044089" y="338614"/>
                </a:cubicBezTo>
                <a:cubicBezTo>
                  <a:pt x="6042184" y="344329"/>
                  <a:pt x="6040279" y="350044"/>
                  <a:pt x="6038374" y="355759"/>
                </a:cubicBezTo>
                <a:cubicBezTo>
                  <a:pt x="6036469" y="345281"/>
                  <a:pt x="6035517" y="336709"/>
                  <a:pt x="6033612" y="330041"/>
                </a:cubicBezTo>
                <a:cubicBezTo>
                  <a:pt x="6034564" y="323374"/>
                  <a:pt x="6034564" y="315754"/>
                  <a:pt x="6035517" y="310039"/>
                </a:cubicBezTo>
                <a:close/>
                <a:moveTo>
                  <a:pt x="6012656" y="361474"/>
                </a:moveTo>
                <a:cubicBezTo>
                  <a:pt x="6012656" y="362426"/>
                  <a:pt x="6012656" y="363379"/>
                  <a:pt x="6012656" y="363379"/>
                </a:cubicBezTo>
                <a:cubicBezTo>
                  <a:pt x="6012656" y="362426"/>
                  <a:pt x="6012656" y="361474"/>
                  <a:pt x="6012656" y="359569"/>
                </a:cubicBezTo>
                <a:cubicBezTo>
                  <a:pt x="6012656" y="360521"/>
                  <a:pt x="6012656" y="360521"/>
                  <a:pt x="6012656" y="361474"/>
                </a:cubicBezTo>
                <a:close/>
                <a:moveTo>
                  <a:pt x="6007894" y="351949"/>
                </a:moveTo>
                <a:cubicBezTo>
                  <a:pt x="6007894" y="351949"/>
                  <a:pt x="6007894" y="352901"/>
                  <a:pt x="6007894" y="352901"/>
                </a:cubicBezTo>
                <a:cubicBezTo>
                  <a:pt x="6007894" y="351949"/>
                  <a:pt x="6007894" y="351949"/>
                  <a:pt x="6007894" y="351949"/>
                </a:cubicBezTo>
                <a:cubicBezTo>
                  <a:pt x="6007894" y="350996"/>
                  <a:pt x="6007894" y="351949"/>
                  <a:pt x="6007894" y="351949"/>
                </a:cubicBezTo>
                <a:close/>
                <a:moveTo>
                  <a:pt x="5976462" y="410051"/>
                </a:moveTo>
                <a:cubicBezTo>
                  <a:pt x="5975509" y="407194"/>
                  <a:pt x="5974556" y="404336"/>
                  <a:pt x="5973604" y="402431"/>
                </a:cubicBezTo>
                <a:cubicBezTo>
                  <a:pt x="5973604" y="401479"/>
                  <a:pt x="5972651" y="399574"/>
                  <a:pt x="5972651" y="398621"/>
                </a:cubicBezTo>
                <a:cubicBezTo>
                  <a:pt x="5972651" y="395764"/>
                  <a:pt x="5971699" y="392906"/>
                  <a:pt x="5971699" y="391001"/>
                </a:cubicBezTo>
                <a:cubicBezTo>
                  <a:pt x="5972651" y="389096"/>
                  <a:pt x="5972651" y="387191"/>
                  <a:pt x="5973604" y="386239"/>
                </a:cubicBezTo>
                <a:cubicBezTo>
                  <a:pt x="5975509" y="382429"/>
                  <a:pt x="5976462" y="378619"/>
                  <a:pt x="5977414" y="374809"/>
                </a:cubicBezTo>
                <a:cubicBezTo>
                  <a:pt x="5977414" y="385286"/>
                  <a:pt x="5976462" y="397669"/>
                  <a:pt x="5976462" y="410051"/>
                </a:cubicBezTo>
                <a:close/>
                <a:moveTo>
                  <a:pt x="5976462" y="239554"/>
                </a:moveTo>
                <a:cubicBezTo>
                  <a:pt x="5977414" y="243364"/>
                  <a:pt x="5977414" y="246221"/>
                  <a:pt x="5978367" y="250031"/>
                </a:cubicBezTo>
                <a:cubicBezTo>
                  <a:pt x="5978367" y="251936"/>
                  <a:pt x="5979319" y="254794"/>
                  <a:pt x="5979319" y="256699"/>
                </a:cubicBezTo>
                <a:cubicBezTo>
                  <a:pt x="5977414" y="253841"/>
                  <a:pt x="5976462" y="250984"/>
                  <a:pt x="5974556" y="248126"/>
                </a:cubicBezTo>
                <a:cubicBezTo>
                  <a:pt x="5975509" y="245269"/>
                  <a:pt x="5975509" y="242411"/>
                  <a:pt x="5976462" y="239554"/>
                </a:cubicBezTo>
                <a:close/>
                <a:moveTo>
                  <a:pt x="5965984" y="291941"/>
                </a:moveTo>
                <a:cubicBezTo>
                  <a:pt x="5965984" y="290036"/>
                  <a:pt x="5966937" y="288131"/>
                  <a:pt x="5966937" y="286226"/>
                </a:cubicBezTo>
                <a:cubicBezTo>
                  <a:pt x="5966937" y="285274"/>
                  <a:pt x="5967889" y="283369"/>
                  <a:pt x="5967889" y="282416"/>
                </a:cubicBezTo>
                <a:cubicBezTo>
                  <a:pt x="5968842" y="277654"/>
                  <a:pt x="5969794" y="273844"/>
                  <a:pt x="5970746" y="269081"/>
                </a:cubicBezTo>
                <a:cubicBezTo>
                  <a:pt x="5974556" y="278606"/>
                  <a:pt x="5979319" y="289084"/>
                  <a:pt x="5983129" y="298609"/>
                </a:cubicBezTo>
                <a:cubicBezTo>
                  <a:pt x="5982176" y="309086"/>
                  <a:pt x="5981224" y="319564"/>
                  <a:pt x="5980271" y="330994"/>
                </a:cubicBezTo>
                <a:cubicBezTo>
                  <a:pt x="5980271" y="330994"/>
                  <a:pt x="5980271" y="331946"/>
                  <a:pt x="5979319" y="331946"/>
                </a:cubicBezTo>
                <a:cubicBezTo>
                  <a:pt x="5977414" y="329089"/>
                  <a:pt x="5976462" y="328136"/>
                  <a:pt x="5976462" y="328136"/>
                </a:cubicBezTo>
                <a:cubicBezTo>
                  <a:pt x="5976462" y="328136"/>
                  <a:pt x="5977414" y="330041"/>
                  <a:pt x="5979319" y="332899"/>
                </a:cubicBezTo>
                <a:cubicBezTo>
                  <a:pt x="5977414" y="336709"/>
                  <a:pt x="5974556" y="341471"/>
                  <a:pt x="5972651" y="346234"/>
                </a:cubicBezTo>
                <a:cubicBezTo>
                  <a:pt x="5970746" y="349091"/>
                  <a:pt x="5969794" y="352901"/>
                  <a:pt x="5967889" y="355759"/>
                </a:cubicBezTo>
                <a:cubicBezTo>
                  <a:pt x="5967889" y="355759"/>
                  <a:pt x="5967889" y="355759"/>
                  <a:pt x="5967889" y="355759"/>
                </a:cubicBezTo>
                <a:cubicBezTo>
                  <a:pt x="5967889" y="353854"/>
                  <a:pt x="5967889" y="352901"/>
                  <a:pt x="5966937" y="351949"/>
                </a:cubicBezTo>
                <a:cubicBezTo>
                  <a:pt x="5965984" y="346234"/>
                  <a:pt x="5965984" y="339566"/>
                  <a:pt x="5965031" y="333851"/>
                </a:cubicBezTo>
                <a:cubicBezTo>
                  <a:pt x="5964079" y="321469"/>
                  <a:pt x="5964079" y="310039"/>
                  <a:pt x="5963126" y="299561"/>
                </a:cubicBezTo>
                <a:cubicBezTo>
                  <a:pt x="5964079" y="296704"/>
                  <a:pt x="5965031" y="294799"/>
                  <a:pt x="5965984" y="291941"/>
                </a:cubicBezTo>
                <a:close/>
                <a:moveTo>
                  <a:pt x="5952649" y="385286"/>
                </a:moveTo>
                <a:cubicBezTo>
                  <a:pt x="5952649" y="385286"/>
                  <a:pt x="5952649" y="385286"/>
                  <a:pt x="5952649" y="385286"/>
                </a:cubicBezTo>
                <a:cubicBezTo>
                  <a:pt x="5952649" y="385286"/>
                  <a:pt x="5952649" y="385286"/>
                  <a:pt x="5952649" y="385286"/>
                </a:cubicBezTo>
                <a:cubicBezTo>
                  <a:pt x="5952649" y="385286"/>
                  <a:pt x="5952649" y="385286"/>
                  <a:pt x="5952649" y="385286"/>
                </a:cubicBezTo>
                <a:close/>
                <a:moveTo>
                  <a:pt x="5934551" y="339566"/>
                </a:moveTo>
                <a:cubicBezTo>
                  <a:pt x="5934551" y="337661"/>
                  <a:pt x="5933599" y="334804"/>
                  <a:pt x="5933599" y="332899"/>
                </a:cubicBezTo>
                <a:cubicBezTo>
                  <a:pt x="5933599" y="331946"/>
                  <a:pt x="5933599" y="331946"/>
                  <a:pt x="5933599" y="330994"/>
                </a:cubicBezTo>
                <a:cubicBezTo>
                  <a:pt x="5934551" y="332899"/>
                  <a:pt x="5934551" y="334804"/>
                  <a:pt x="5935504" y="336709"/>
                </a:cubicBezTo>
                <a:cubicBezTo>
                  <a:pt x="5935504" y="337661"/>
                  <a:pt x="5934551" y="338614"/>
                  <a:pt x="5934551" y="339566"/>
                </a:cubicBezTo>
                <a:close/>
                <a:moveTo>
                  <a:pt x="5948839" y="371951"/>
                </a:moveTo>
                <a:cubicBezTo>
                  <a:pt x="5947887" y="374809"/>
                  <a:pt x="5946934" y="378619"/>
                  <a:pt x="5945981" y="382429"/>
                </a:cubicBezTo>
                <a:cubicBezTo>
                  <a:pt x="5945029" y="386239"/>
                  <a:pt x="5944076" y="389096"/>
                  <a:pt x="5943124" y="392906"/>
                </a:cubicBezTo>
                <a:cubicBezTo>
                  <a:pt x="5943124" y="387191"/>
                  <a:pt x="5943124" y="382429"/>
                  <a:pt x="5943124" y="378619"/>
                </a:cubicBezTo>
                <a:cubicBezTo>
                  <a:pt x="5943124" y="378619"/>
                  <a:pt x="5943124" y="378619"/>
                  <a:pt x="5943124" y="378619"/>
                </a:cubicBezTo>
                <a:cubicBezTo>
                  <a:pt x="5945029" y="373856"/>
                  <a:pt x="5945981" y="370046"/>
                  <a:pt x="5946934" y="365284"/>
                </a:cubicBezTo>
                <a:cubicBezTo>
                  <a:pt x="5946934" y="367189"/>
                  <a:pt x="5947887" y="370046"/>
                  <a:pt x="5948839" y="371951"/>
                </a:cubicBezTo>
                <a:close/>
                <a:moveTo>
                  <a:pt x="5930742" y="234791"/>
                </a:moveTo>
                <a:cubicBezTo>
                  <a:pt x="5933599" y="245269"/>
                  <a:pt x="5935504" y="256699"/>
                  <a:pt x="5938362" y="269081"/>
                </a:cubicBezTo>
                <a:cubicBezTo>
                  <a:pt x="5941219" y="280511"/>
                  <a:pt x="5942171" y="293846"/>
                  <a:pt x="5945029" y="307181"/>
                </a:cubicBezTo>
                <a:cubicBezTo>
                  <a:pt x="5943124" y="312896"/>
                  <a:pt x="5941219" y="317659"/>
                  <a:pt x="5940267" y="323374"/>
                </a:cubicBezTo>
                <a:cubicBezTo>
                  <a:pt x="5940267" y="323374"/>
                  <a:pt x="5940267" y="324326"/>
                  <a:pt x="5940267" y="324326"/>
                </a:cubicBezTo>
                <a:cubicBezTo>
                  <a:pt x="5937409" y="318611"/>
                  <a:pt x="5934551" y="312896"/>
                  <a:pt x="5931694" y="307181"/>
                </a:cubicBezTo>
                <a:cubicBezTo>
                  <a:pt x="5930742" y="299561"/>
                  <a:pt x="5929789" y="291941"/>
                  <a:pt x="5928837" y="284321"/>
                </a:cubicBezTo>
                <a:cubicBezTo>
                  <a:pt x="5927884" y="277654"/>
                  <a:pt x="5927884" y="271939"/>
                  <a:pt x="5926931" y="266224"/>
                </a:cubicBezTo>
                <a:cubicBezTo>
                  <a:pt x="5928837" y="261461"/>
                  <a:pt x="5929789" y="259556"/>
                  <a:pt x="5929789" y="259556"/>
                </a:cubicBezTo>
                <a:cubicBezTo>
                  <a:pt x="5929789" y="259556"/>
                  <a:pt x="5928837" y="261461"/>
                  <a:pt x="5926931" y="264319"/>
                </a:cubicBezTo>
                <a:cubicBezTo>
                  <a:pt x="5925979" y="257651"/>
                  <a:pt x="5925026" y="251936"/>
                  <a:pt x="5925026" y="245269"/>
                </a:cubicBezTo>
                <a:cubicBezTo>
                  <a:pt x="5925979" y="241459"/>
                  <a:pt x="5926931" y="237649"/>
                  <a:pt x="5926931" y="233839"/>
                </a:cubicBezTo>
                <a:cubicBezTo>
                  <a:pt x="5927884" y="230981"/>
                  <a:pt x="5927884" y="228124"/>
                  <a:pt x="5928837" y="226219"/>
                </a:cubicBezTo>
                <a:cubicBezTo>
                  <a:pt x="5928837" y="229076"/>
                  <a:pt x="5929789" y="231934"/>
                  <a:pt x="5930742" y="234791"/>
                </a:cubicBezTo>
                <a:close/>
                <a:moveTo>
                  <a:pt x="5923121" y="209074"/>
                </a:moveTo>
                <a:cubicBezTo>
                  <a:pt x="5924074" y="212884"/>
                  <a:pt x="5925979" y="217646"/>
                  <a:pt x="5926931" y="222409"/>
                </a:cubicBezTo>
                <a:cubicBezTo>
                  <a:pt x="5925026" y="225266"/>
                  <a:pt x="5924074" y="229076"/>
                  <a:pt x="5922169" y="232886"/>
                </a:cubicBezTo>
                <a:cubicBezTo>
                  <a:pt x="5921217" y="223361"/>
                  <a:pt x="5920264" y="214789"/>
                  <a:pt x="5919312" y="206216"/>
                </a:cubicBezTo>
                <a:cubicBezTo>
                  <a:pt x="5919312" y="201454"/>
                  <a:pt x="5918359" y="197644"/>
                  <a:pt x="5918359" y="193834"/>
                </a:cubicBezTo>
                <a:cubicBezTo>
                  <a:pt x="5920264" y="197644"/>
                  <a:pt x="5921217" y="202406"/>
                  <a:pt x="5923121" y="209074"/>
                </a:cubicBezTo>
                <a:close/>
                <a:moveTo>
                  <a:pt x="5901214" y="244316"/>
                </a:moveTo>
                <a:cubicBezTo>
                  <a:pt x="5901214" y="247174"/>
                  <a:pt x="5901214" y="251936"/>
                  <a:pt x="5901214" y="258604"/>
                </a:cubicBezTo>
                <a:cubicBezTo>
                  <a:pt x="5901214" y="264319"/>
                  <a:pt x="5901214" y="270986"/>
                  <a:pt x="5902167" y="278606"/>
                </a:cubicBezTo>
                <a:cubicBezTo>
                  <a:pt x="5902167" y="286226"/>
                  <a:pt x="5903119" y="293846"/>
                  <a:pt x="5904071" y="302419"/>
                </a:cubicBezTo>
                <a:cubicBezTo>
                  <a:pt x="5903119" y="304324"/>
                  <a:pt x="5901214" y="307181"/>
                  <a:pt x="5900262" y="310039"/>
                </a:cubicBezTo>
                <a:cubicBezTo>
                  <a:pt x="5898356" y="300514"/>
                  <a:pt x="5896451" y="291941"/>
                  <a:pt x="5895499" y="284321"/>
                </a:cubicBezTo>
                <a:cubicBezTo>
                  <a:pt x="5897404" y="264319"/>
                  <a:pt x="5900262" y="250984"/>
                  <a:pt x="5901214" y="244316"/>
                </a:cubicBezTo>
                <a:close/>
                <a:moveTo>
                  <a:pt x="5903119" y="324326"/>
                </a:moveTo>
                <a:cubicBezTo>
                  <a:pt x="5903119" y="325279"/>
                  <a:pt x="5903119" y="327184"/>
                  <a:pt x="5903119" y="328136"/>
                </a:cubicBezTo>
                <a:cubicBezTo>
                  <a:pt x="5903119" y="327184"/>
                  <a:pt x="5903119" y="326231"/>
                  <a:pt x="5902167" y="325279"/>
                </a:cubicBezTo>
                <a:cubicBezTo>
                  <a:pt x="5903119" y="325279"/>
                  <a:pt x="5903119" y="324326"/>
                  <a:pt x="5903119" y="324326"/>
                </a:cubicBezTo>
                <a:close/>
                <a:moveTo>
                  <a:pt x="5892642" y="348139"/>
                </a:moveTo>
                <a:cubicBezTo>
                  <a:pt x="5892642" y="350044"/>
                  <a:pt x="5892642" y="350996"/>
                  <a:pt x="5893594" y="352901"/>
                </a:cubicBezTo>
                <a:cubicBezTo>
                  <a:pt x="5893594" y="353854"/>
                  <a:pt x="5893594" y="354806"/>
                  <a:pt x="5893594" y="355759"/>
                </a:cubicBezTo>
                <a:cubicBezTo>
                  <a:pt x="5892642" y="353854"/>
                  <a:pt x="5892642" y="351949"/>
                  <a:pt x="5891689" y="350996"/>
                </a:cubicBezTo>
                <a:cubicBezTo>
                  <a:pt x="5892642" y="350044"/>
                  <a:pt x="5892642" y="349091"/>
                  <a:pt x="5892642" y="348139"/>
                </a:cubicBezTo>
                <a:close/>
                <a:moveTo>
                  <a:pt x="5893594" y="373856"/>
                </a:moveTo>
                <a:cubicBezTo>
                  <a:pt x="5895499" y="379571"/>
                  <a:pt x="5897404" y="385286"/>
                  <a:pt x="5898356" y="391954"/>
                </a:cubicBezTo>
                <a:cubicBezTo>
                  <a:pt x="5899309" y="396716"/>
                  <a:pt x="5901214" y="402431"/>
                  <a:pt x="5902167" y="408146"/>
                </a:cubicBezTo>
                <a:cubicBezTo>
                  <a:pt x="5903119" y="411004"/>
                  <a:pt x="5903119" y="414814"/>
                  <a:pt x="5904071" y="417671"/>
                </a:cubicBezTo>
                <a:cubicBezTo>
                  <a:pt x="5904071" y="417671"/>
                  <a:pt x="5904071" y="417671"/>
                  <a:pt x="5904071" y="417671"/>
                </a:cubicBezTo>
                <a:cubicBezTo>
                  <a:pt x="5899309" y="407194"/>
                  <a:pt x="5895499" y="397669"/>
                  <a:pt x="5890737" y="387191"/>
                </a:cubicBezTo>
                <a:cubicBezTo>
                  <a:pt x="5889784" y="386239"/>
                  <a:pt x="5889784" y="385286"/>
                  <a:pt x="5888831" y="383381"/>
                </a:cubicBezTo>
                <a:lnTo>
                  <a:pt x="5887879" y="357664"/>
                </a:lnTo>
                <a:cubicBezTo>
                  <a:pt x="5887879" y="357664"/>
                  <a:pt x="5887879" y="356711"/>
                  <a:pt x="5888831" y="356711"/>
                </a:cubicBezTo>
                <a:cubicBezTo>
                  <a:pt x="5889784" y="363379"/>
                  <a:pt x="5891689" y="368141"/>
                  <a:pt x="5893594" y="373856"/>
                </a:cubicBezTo>
                <a:close/>
                <a:moveTo>
                  <a:pt x="5886926" y="321469"/>
                </a:moveTo>
                <a:cubicBezTo>
                  <a:pt x="5887879" y="317659"/>
                  <a:pt x="5887879" y="314801"/>
                  <a:pt x="5888831" y="311944"/>
                </a:cubicBezTo>
                <a:cubicBezTo>
                  <a:pt x="5888831" y="312896"/>
                  <a:pt x="5888831" y="313849"/>
                  <a:pt x="5888831" y="314801"/>
                </a:cubicBezTo>
                <a:cubicBezTo>
                  <a:pt x="5888831" y="318611"/>
                  <a:pt x="5889784" y="322421"/>
                  <a:pt x="5889784" y="326231"/>
                </a:cubicBezTo>
                <a:cubicBezTo>
                  <a:pt x="5888831" y="328136"/>
                  <a:pt x="5887879" y="330041"/>
                  <a:pt x="5885974" y="332899"/>
                </a:cubicBezTo>
                <a:cubicBezTo>
                  <a:pt x="5885974" y="330041"/>
                  <a:pt x="5885974" y="327184"/>
                  <a:pt x="5885974" y="325279"/>
                </a:cubicBezTo>
                <a:cubicBezTo>
                  <a:pt x="5885974" y="323374"/>
                  <a:pt x="5886926" y="322421"/>
                  <a:pt x="5886926" y="321469"/>
                </a:cubicBezTo>
                <a:close/>
                <a:moveTo>
                  <a:pt x="5858351" y="279559"/>
                </a:moveTo>
                <a:cubicBezTo>
                  <a:pt x="5858351" y="281464"/>
                  <a:pt x="5858351" y="282416"/>
                  <a:pt x="5858351" y="284321"/>
                </a:cubicBezTo>
                <a:cubicBezTo>
                  <a:pt x="5858351" y="284321"/>
                  <a:pt x="5858351" y="285274"/>
                  <a:pt x="5858351" y="285274"/>
                </a:cubicBezTo>
                <a:cubicBezTo>
                  <a:pt x="5858351" y="284321"/>
                  <a:pt x="5857399" y="283369"/>
                  <a:pt x="5857399" y="281464"/>
                </a:cubicBezTo>
                <a:cubicBezTo>
                  <a:pt x="5857399" y="281464"/>
                  <a:pt x="5857399" y="280511"/>
                  <a:pt x="5858351" y="279559"/>
                </a:cubicBezTo>
                <a:close/>
                <a:moveTo>
                  <a:pt x="5841206" y="264319"/>
                </a:moveTo>
                <a:cubicBezTo>
                  <a:pt x="5841206" y="266224"/>
                  <a:pt x="5840254" y="268129"/>
                  <a:pt x="5840254" y="270034"/>
                </a:cubicBezTo>
                <a:cubicBezTo>
                  <a:pt x="5840254" y="272891"/>
                  <a:pt x="5839301" y="274796"/>
                  <a:pt x="5839301" y="277654"/>
                </a:cubicBezTo>
                <a:cubicBezTo>
                  <a:pt x="5839301" y="275749"/>
                  <a:pt x="5838349" y="273844"/>
                  <a:pt x="5838349" y="271939"/>
                </a:cubicBezTo>
                <a:cubicBezTo>
                  <a:pt x="5840254" y="269081"/>
                  <a:pt x="5840254" y="267176"/>
                  <a:pt x="5841206" y="264319"/>
                </a:cubicBezTo>
                <a:close/>
                <a:moveTo>
                  <a:pt x="5828824" y="305276"/>
                </a:moveTo>
                <a:cubicBezTo>
                  <a:pt x="5827871" y="306229"/>
                  <a:pt x="5827871" y="307181"/>
                  <a:pt x="5826919" y="308134"/>
                </a:cubicBezTo>
                <a:cubicBezTo>
                  <a:pt x="5826919" y="307181"/>
                  <a:pt x="5826919" y="307181"/>
                  <a:pt x="5826919" y="306229"/>
                </a:cubicBezTo>
                <a:cubicBezTo>
                  <a:pt x="5827871" y="304324"/>
                  <a:pt x="5828824" y="301466"/>
                  <a:pt x="5829776" y="299561"/>
                </a:cubicBezTo>
                <a:cubicBezTo>
                  <a:pt x="5828824" y="302419"/>
                  <a:pt x="5828824" y="303371"/>
                  <a:pt x="5828824" y="305276"/>
                </a:cubicBezTo>
                <a:close/>
                <a:moveTo>
                  <a:pt x="5823109" y="259556"/>
                </a:moveTo>
                <a:cubicBezTo>
                  <a:pt x="5824062" y="262414"/>
                  <a:pt x="5825967" y="266224"/>
                  <a:pt x="5827871" y="270986"/>
                </a:cubicBezTo>
                <a:cubicBezTo>
                  <a:pt x="5827871" y="271939"/>
                  <a:pt x="5828824" y="272891"/>
                  <a:pt x="5828824" y="273844"/>
                </a:cubicBezTo>
                <a:cubicBezTo>
                  <a:pt x="5828824" y="277654"/>
                  <a:pt x="5828824" y="281464"/>
                  <a:pt x="5828824" y="286226"/>
                </a:cubicBezTo>
                <a:cubicBezTo>
                  <a:pt x="5826919" y="289084"/>
                  <a:pt x="5825967" y="291941"/>
                  <a:pt x="5824062" y="295751"/>
                </a:cubicBezTo>
                <a:lnTo>
                  <a:pt x="5824062" y="294799"/>
                </a:lnTo>
                <a:lnTo>
                  <a:pt x="5823109" y="267176"/>
                </a:lnTo>
                <a:lnTo>
                  <a:pt x="5823109" y="259556"/>
                </a:lnTo>
                <a:close/>
                <a:moveTo>
                  <a:pt x="5813584" y="252889"/>
                </a:moveTo>
                <a:cubicBezTo>
                  <a:pt x="5813584" y="254794"/>
                  <a:pt x="5812631" y="256699"/>
                  <a:pt x="5812631" y="258604"/>
                </a:cubicBezTo>
                <a:cubicBezTo>
                  <a:pt x="5811679" y="256699"/>
                  <a:pt x="5811679" y="255746"/>
                  <a:pt x="5811679" y="255746"/>
                </a:cubicBezTo>
                <a:cubicBezTo>
                  <a:pt x="5811679" y="255746"/>
                  <a:pt x="5811679" y="258604"/>
                  <a:pt x="5811679" y="262414"/>
                </a:cubicBezTo>
                <a:cubicBezTo>
                  <a:pt x="5811679" y="264319"/>
                  <a:pt x="5810726" y="265271"/>
                  <a:pt x="5810726" y="267176"/>
                </a:cubicBezTo>
                <a:cubicBezTo>
                  <a:pt x="5809774" y="276701"/>
                  <a:pt x="5808821" y="285274"/>
                  <a:pt x="5808821" y="294799"/>
                </a:cubicBezTo>
                <a:lnTo>
                  <a:pt x="5808821" y="304324"/>
                </a:lnTo>
                <a:lnTo>
                  <a:pt x="5807869" y="300514"/>
                </a:lnTo>
                <a:cubicBezTo>
                  <a:pt x="5808821" y="286226"/>
                  <a:pt x="5807869" y="273844"/>
                  <a:pt x="5806917" y="264319"/>
                </a:cubicBezTo>
                <a:cubicBezTo>
                  <a:pt x="5806917" y="263366"/>
                  <a:pt x="5806917" y="263366"/>
                  <a:pt x="5806917" y="262414"/>
                </a:cubicBezTo>
                <a:cubicBezTo>
                  <a:pt x="5809774" y="258604"/>
                  <a:pt x="5812631" y="254794"/>
                  <a:pt x="5813584" y="252889"/>
                </a:cubicBezTo>
                <a:close/>
                <a:moveTo>
                  <a:pt x="5804059" y="268129"/>
                </a:moveTo>
                <a:cubicBezTo>
                  <a:pt x="5804059" y="268129"/>
                  <a:pt x="5804059" y="269081"/>
                  <a:pt x="5804059" y="269081"/>
                </a:cubicBezTo>
                <a:lnTo>
                  <a:pt x="5804059" y="268129"/>
                </a:lnTo>
                <a:cubicBezTo>
                  <a:pt x="5804059" y="268129"/>
                  <a:pt x="5804059" y="268129"/>
                  <a:pt x="5804059" y="268129"/>
                </a:cubicBezTo>
                <a:close/>
                <a:moveTo>
                  <a:pt x="5799296" y="164306"/>
                </a:moveTo>
                <a:cubicBezTo>
                  <a:pt x="5800249" y="165259"/>
                  <a:pt x="5801201" y="165259"/>
                  <a:pt x="5802154" y="166211"/>
                </a:cubicBezTo>
                <a:cubicBezTo>
                  <a:pt x="5800249" y="170021"/>
                  <a:pt x="5798344" y="172879"/>
                  <a:pt x="5796439" y="176689"/>
                </a:cubicBezTo>
                <a:lnTo>
                  <a:pt x="5796439" y="163354"/>
                </a:lnTo>
                <a:cubicBezTo>
                  <a:pt x="5797392" y="163354"/>
                  <a:pt x="5798344" y="163354"/>
                  <a:pt x="5799296" y="164306"/>
                </a:cubicBezTo>
                <a:close/>
                <a:moveTo>
                  <a:pt x="5770721" y="386239"/>
                </a:moveTo>
                <a:cubicBezTo>
                  <a:pt x="5770721" y="385286"/>
                  <a:pt x="5770721" y="384334"/>
                  <a:pt x="5770721" y="383381"/>
                </a:cubicBezTo>
                <a:cubicBezTo>
                  <a:pt x="5770721" y="383381"/>
                  <a:pt x="5770721" y="382429"/>
                  <a:pt x="5770721" y="382429"/>
                </a:cubicBezTo>
                <a:cubicBezTo>
                  <a:pt x="5770721" y="384334"/>
                  <a:pt x="5770721" y="385286"/>
                  <a:pt x="5771674" y="387191"/>
                </a:cubicBezTo>
                <a:cubicBezTo>
                  <a:pt x="5771674" y="386239"/>
                  <a:pt x="5771674" y="386239"/>
                  <a:pt x="5770721" y="386239"/>
                </a:cubicBezTo>
                <a:close/>
                <a:moveTo>
                  <a:pt x="5782151" y="253841"/>
                </a:moveTo>
                <a:cubicBezTo>
                  <a:pt x="5781199" y="254794"/>
                  <a:pt x="5781199" y="256699"/>
                  <a:pt x="5780246" y="258604"/>
                </a:cubicBezTo>
                <a:cubicBezTo>
                  <a:pt x="5779294" y="261461"/>
                  <a:pt x="5778342" y="264319"/>
                  <a:pt x="5777389" y="267176"/>
                </a:cubicBezTo>
                <a:cubicBezTo>
                  <a:pt x="5776437" y="270034"/>
                  <a:pt x="5775484" y="272891"/>
                  <a:pt x="5773579" y="275749"/>
                </a:cubicBezTo>
                <a:cubicBezTo>
                  <a:pt x="5773579" y="274796"/>
                  <a:pt x="5772626" y="274796"/>
                  <a:pt x="5772626" y="273844"/>
                </a:cubicBezTo>
                <a:cubicBezTo>
                  <a:pt x="5772626" y="273844"/>
                  <a:pt x="5772626" y="272891"/>
                  <a:pt x="5771674" y="272891"/>
                </a:cubicBezTo>
                <a:cubicBezTo>
                  <a:pt x="5777389" y="256699"/>
                  <a:pt x="5781199" y="246221"/>
                  <a:pt x="5783104" y="241459"/>
                </a:cubicBezTo>
                <a:cubicBezTo>
                  <a:pt x="5783104" y="245269"/>
                  <a:pt x="5783104" y="250031"/>
                  <a:pt x="5782151" y="253841"/>
                </a:cubicBezTo>
                <a:close/>
                <a:moveTo>
                  <a:pt x="5785962" y="221456"/>
                </a:moveTo>
                <a:cubicBezTo>
                  <a:pt x="5785009" y="227171"/>
                  <a:pt x="5785009" y="232886"/>
                  <a:pt x="5784056" y="239554"/>
                </a:cubicBezTo>
                <a:cubicBezTo>
                  <a:pt x="5784056" y="239554"/>
                  <a:pt x="5784056" y="240506"/>
                  <a:pt x="5784056" y="240506"/>
                </a:cubicBezTo>
                <a:cubicBezTo>
                  <a:pt x="5782151" y="244316"/>
                  <a:pt x="5777389" y="253841"/>
                  <a:pt x="5770721" y="267176"/>
                </a:cubicBezTo>
                <a:cubicBezTo>
                  <a:pt x="5770721" y="265271"/>
                  <a:pt x="5769769" y="263366"/>
                  <a:pt x="5769769" y="261461"/>
                </a:cubicBezTo>
                <a:cubicBezTo>
                  <a:pt x="5769769" y="260509"/>
                  <a:pt x="5769769" y="259556"/>
                  <a:pt x="5769769" y="258604"/>
                </a:cubicBezTo>
                <a:cubicBezTo>
                  <a:pt x="5775484" y="246221"/>
                  <a:pt x="5781199" y="233839"/>
                  <a:pt x="5785962" y="221456"/>
                </a:cubicBezTo>
                <a:close/>
                <a:moveTo>
                  <a:pt x="5754529" y="333851"/>
                </a:moveTo>
                <a:cubicBezTo>
                  <a:pt x="5751671" y="338614"/>
                  <a:pt x="5749767" y="343376"/>
                  <a:pt x="5746909" y="348139"/>
                </a:cubicBezTo>
                <a:cubicBezTo>
                  <a:pt x="5746909" y="347186"/>
                  <a:pt x="5745956" y="347186"/>
                  <a:pt x="5745956" y="346234"/>
                </a:cubicBezTo>
                <a:cubicBezTo>
                  <a:pt x="5748814" y="337661"/>
                  <a:pt x="5751671" y="330041"/>
                  <a:pt x="5754529" y="322421"/>
                </a:cubicBezTo>
                <a:cubicBezTo>
                  <a:pt x="5754529" y="325279"/>
                  <a:pt x="5754529" y="329089"/>
                  <a:pt x="5754529" y="333851"/>
                </a:cubicBezTo>
                <a:cubicBezTo>
                  <a:pt x="5754529" y="333851"/>
                  <a:pt x="5754529" y="333851"/>
                  <a:pt x="5754529" y="333851"/>
                </a:cubicBezTo>
                <a:close/>
                <a:moveTo>
                  <a:pt x="5762149" y="302419"/>
                </a:moveTo>
                <a:cubicBezTo>
                  <a:pt x="5762149" y="303371"/>
                  <a:pt x="5762149" y="303371"/>
                  <a:pt x="5762149" y="302419"/>
                </a:cubicBezTo>
                <a:cubicBezTo>
                  <a:pt x="5762149" y="303371"/>
                  <a:pt x="5761196" y="303371"/>
                  <a:pt x="5762149" y="302419"/>
                </a:cubicBezTo>
                <a:cubicBezTo>
                  <a:pt x="5761196" y="303371"/>
                  <a:pt x="5761196" y="303371"/>
                  <a:pt x="5762149" y="302419"/>
                </a:cubicBezTo>
                <a:close/>
                <a:moveTo>
                  <a:pt x="5761196" y="304324"/>
                </a:moveTo>
                <a:cubicBezTo>
                  <a:pt x="5761196" y="304324"/>
                  <a:pt x="5761196" y="305276"/>
                  <a:pt x="5762149" y="305276"/>
                </a:cubicBezTo>
                <a:cubicBezTo>
                  <a:pt x="5762149" y="306229"/>
                  <a:pt x="5762149" y="307181"/>
                  <a:pt x="5762149" y="308134"/>
                </a:cubicBezTo>
                <a:cubicBezTo>
                  <a:pt x="5762149" y="309086"/>
                  <a:pt x="5762149" y="309086"/>
                  <a:pt x="5762149" y="310039"/>
                </a:cubicBezTo>
                <a:cubicBezTo>
                  <a:pt x="5761196" y="313849"/>
                  <a:pt x="5760244" y="316706"/>
                  <a:pt x="5759292" y="320516"/>
                </a:cubicBezTo>
                <a:cubicBezTo>
                  <a:pt x="5758339" y="323374"/>
                  <a:pt x="5758339" y="325279"/>
                  <a:pt x="5757387" y="328136"/>
                </a:cubicBezTo>
                <a:cubicBezTo>
                  <a:pt x="5756434" y="324326"/>
                  <a:pt x="5755481" y="321469"/>
                  <a:pt x="5755481" y="320516"/>
                </a:cubicBezTo>
                <a:cubicBezTo>
                  <a:pt x="5757387" y="314801"/>
                  <a:pt x="5759292" y="309086"/>
                  <a:pt x="5761196" y="304324"/>
                </a:cubicBezTo>
                <a:close/>
                <a:moveTo>
                  <a:pt x="5760244" y="289084"/>
                </a:moveTo>
                <a:cubicBezTo>
                  <a:pt x="5760244" y="290036"/>
                  <a:pt x="5759292" y="290036"/>
                  <a:pt x="5759292" y="290989"/>
                </a:cubicBezTo>
                <a:cubicBezTo>
                  <a:pt x="5757387" y="293846"/>
                  <a:pt x="5754529" y="297656"/>
                  <a:pt x="5751671" y="301466"/>
                </a:cubicBezTo>
                <a:cubicBezTo>
                  <a:pt x="5750719" y="302419"/>
                  <a:pt x="5749767" y="304324"/>
                  <a:pt x="5748814" y="305276"/>
                </a:cubicBezTo>
                <a:cubicBezTo>
                  <a:pt x="5752624" y="296704"/>
                  <a:pt x="5755481" y="288131"/>
                  <a:pt x="5759292" y="280511"/>
                </a:cubicBezTo>
                <a:cubicBezTo>
                  <a:pt x="5760244" y="284321"/>
                  <a:pt x="5760244" y="286226"/>
                  <a:pt x="5760244" y="289084"/>
                </a:cubicBezTo>
                <a:close/>
                <a:moveTo>
                  <a:pt x="5756434" y="227171"/>
                </a:moveTo>
                <a:cubicBezTo>
                  <a:pt x="5756434" y="231934"/>
                  <a:pt x="5756434" y="237649"/>
                  <a:pt x="5756434" y="243364"/>
                </a:cubicBezTo>
                <a:cubicBezTo>
                  <a:pt x="5756434" y="246221"/>
                  <a:pt x="5756434" y="248126"/>
                  <a:pt x="5757387" y="250984"/>
                </a:cubicBezTo>
                <a:cubicBezTo>
                  <a:pt x="5756434" y="253841"/>
                  <a:pt x="5754529" y="256699"/>
                  <a:pt x="5753576" y="259556"/>
                </a:cubicBezTo>
                <a:cubicBezTo>
                  <a:pt x="5749767" y="268129"/>
                  <a:pt x="5745004" y="276701"/>
                  <a:pt x="5741194" y="285274"/>
                </a:cubicBezTo>
                <a:cubicBezTo>
                  <a:pt x="5746909" y="262414"/>
                  <a:pt x="5752624" y="243364"/>
                  <a:pt x="5756434" y="227171"/>
                </a:cubicBezTo>
                <a:close/>
                <a:moveTo>
                  <a:pt x="5676424" y="184309"/>
                </a:moveTo>
                <a:cubicBezTo>
                  <a:pt x="5676424" y="188119"/>
                  <a:pt x="5676424" y="192881"/>
                  <a:pt x="5676424" y="198596"/>
                </a:cubicBezTo>
                <a:cubicBezTo>
                  <a:pt x="5676424" y="206216"/>
                  <a:pt x="5676424" y="216694"/>
                  <a:pt x="5676424" y="228124"/>
                </a:cubicBezTo>
                <a:cubicBezTo>
                  <a:pt x="5676424" y="233839"/>
                  <a:pt x="5676424" y="239554"/>
                  <a:pt x="5676424" y="246221"/>
                </a:cubicBezTo>
                <a:cubicBezTo>
                  <a:pt x="5676424" y="252889"/>
                  <a:pt x="5677376" y="259556"/>
                  <a:pt x="5677376" y="266224"/>
                </a:cubicBezTo>
                <a:cubicBezTo>
                  <a:pt x="5677376" y="270034"/>
                  <a:pt x="5677376" y="273844"/>
                  <a:pt x="5678329" y="276701"/>
                </a:cubicBezTo>
                <a:cubicBezTo>
                  <a:pt x="5678329" y="276701"/>
                  <a:pt x="5678329" y="276701"/>
                  <a:pt x="5678329" y="276701"/>
                </a:cubicBezTo>
                <a:cubicBezTo>
                  <a:pt x="5677376" y="270986"/>
                  <a:pt x="5676424" y="265271"/>
                  <a:pt x="5675471" y="259556"/>
                </a:cubicBezTo>
                <a:cubicBezTo>
                  <a:pt x="5674519" y="253841"/>
                  <a:pt x="5673567" y="248126"/>
                  <a:pt x="5672614" y="242411"/>
                </a:cubicBezTo>
                <a:cubicBezTo>
                  <a:pt x="5671662" y="235744"/>
                  <a:pt x="5670709" y="229076"/>
                  <a:pt x="5669756" y="223361"/>
                </a:cubicBezTo>
                <a:cubicBezTo>
                  <a:pt x="5669756" y="221456"/>
                  <a:pt x="5668804" y="218599"/>
                  <a:pt x="5668804" y="216694"/>
                </a:cubicBezTo>
                <a:cubicBezTo>
                  <a:pt x="5671662" y="202406"/>
                  <a:pt x="5674519" y="190976"/>
                  <a:pt x="5676424" y="184309"/>
                </a:cubicBezTo>
                <a:close/>
                <a:moveTo>
                  <a:pt x="5652612" y="263366"/>
                </a:moveTo>
                <a:cubicBezTo>
                  <a:pt x="5652612" y="262414"/>
                  <a:pt x="5652612" y="262414"/>
                  <a:pt x="5653564" y="261461"/>
                </a:cubicBezTo>
                <a:cubicBezTo>
                  <a:pt x="5654517" y="262414"/>
                  <a:pt x="5654517" y="263366"/>
                  <a:pt x="5655469" y="264319"/>
                </a:cubicBezTo>
                <a:cubicBezTo>
                  <a:pt x="5655469" y="265271"/>
                  <a:pt x="5655469" y="266224"/>
                  <a:pt x="5655469" y="268129"/>
                </a:cubicBezTo>
                <a:cubicBezTo>
                  <a:pt x="5656421" y="273844"/>
                  <a:pt x="5656421" y="279559"/>
                  <a:pt x="5657374" y="286226"/>
                </a:cubicBezTo>
                <a:cubicBezTo>
                  <a:pt x="5655469" y="280511"/>
                  <a:pt x="5654517" y="274796"/>
                  <a:pt x="5652612" y="269081"/>
                </a:cubicBezTo>
                <a:cubicBezTo>
                  <a:pt x="5652612" y="268129"/>
                  <a:pt x="5652612" y="268129"/>
                  <a:pt x="5651659" y="267176"/>
                </a:cubicBezTo>
                <a:cubicBezTo>
                  <a:pt x="5652612" y="265271"/>
                  <a:pt x="5652612" y="264319"/>
                  <a:pt x="5652612" y="263366"/>
                </a:cubicBezTo>
                <a:close/>
                <a:moveTo>
                  <a:pt x="5650706" y="205264"/>
                </a:moveTo>
                <a:cubicBezTo>
                  <a:pt x="5650706" y="208121"/>
                  <a:pt x="5650706" y="210979"/>
                  <a:pt x="5651659" y="212884"/>
                </a:cubicBezTo>
                <a:cubicBezTo>
                  <a:pt x="5650706" y="210979"/>
                  <a:pt x="5649754" y="209074"/>
                  <a:pt x="5649754" y="207169"/>
                </a:cubicBezTo>
                <a:cubicBezTo>
                  <a:pt x="5649754" y="206216"/>
                  <a:pt x="5649754" y="205264"/>
                  <a:pt x="5650706" y="205264"/>
                </a:cubicBezTo>
                <a:close/>
                <a:moveTo>
                  <a:pt x="5647849" y="209074"/>
                </a:moveTo>
                <a:cubicBezTo>
                  <a:pt x="5647849" y="211931"/>
                  <a:pt x="5648801" y="215741"/>
                  <a:pt x="5649754" y="219551"/>
                </a:cubicBezTo>
                <a:cubicBezTo>
                  <a:pt x="5650706" y="224314"/>
                  <a:pt x="5650706" y="230029"/>
                  <a:pt x="5651659" y="235744"/>
                </a:cubicBezTo>
                <a:cubicBezTo>
                  <a:pt x="5651659" y="235744"/>
                  <a:pt x="5651659" y="235744"/>
                  <a:pt x="5651659" y="236696"/>
                </a:cubicBezTo>
                <a:cubicBezTo>
                  <a:pt x="5649754" y="233839"/>
                  <a:pt x="5647849" y="230981"/>
                  <a:pt x="5645944" y="228124"/>
                </a:cubicBezTo>
                <a:cubicBezTo>
                  <a:pt x="5644992" y="224314"/>
                  <a:pt x="5644992" y="220504"/>
                  <a:pt x="5644039" y="216694"/>
                </a:cubicBezTo>
                <a:cubicBezTo>
                  <a:pt x="5644992" y="213836"/>
                  <a:pt x="5646896" y="211931"/>
                  <a:pt x="5647849" y="209074"/>
                </a:cubicBezTo>
                <a:close/>
                <a:moveTo>
                  <a:pt x="5642134" y="370046"/>
                </a:moveTo>
                <a:cubicBezTo>
                  <a:pt x="5642134" y="372904"/>
                  <a:pt x="5643087" y="374809"/>
                  <a:pt x="5643087" y="377666"/>
                </a:cubicBezTo>
                <a:cubicBezTo>
                  <a:pt x="5642134" y="379571"/>
                  <a:pt x="5642134" y="382429"/>
                  <a:pt x="5641181" y="385286"/>
                </a:cubicBezTo>
                <a:cubicBezTo>
                  <a:pt x="5641181" y="379571"/>
                  <a:pt x="5641181" y="374809"/>
                  <a:pt x="5642134" y="370046"/>
                </a:cubicBezTo>
                <a:close/>
                <a:moveTo>
                  <a:pt x="5624037" y="272891"/>
                </a:moveTo>
                <a:cubicBezTo>
                  <a:pt x="5624989" y="268129"/>
                  <a:pt x="5624989" y="263366"/>
                  <a:pt x="5625942" y="258604"/>
                </a:cubicBezTo>
                <a:cubicBezTo>
                  <a:pt x="5625942" y="256699"/>
                  <a:pt x="5625942" y="255746"/>
                  <a:pt x="5625942" y="254794"/>
                </a:cubicBezTo>
                <a:cubicBezTo>
                  <a:pt x="5627846" y="250031"/>
                  <a:pt x="5629751" y="245269"/>
                  <a:pt x="5632609" y="241459"/>
                </a:cubicBezTo>
                <a:cubicBezTo>
                  <a:pt x="5633562" y="239554"/>
                  <a:pt x="5634514" y="238601"/>
                  <a:pt x="5634514" y="236696"/>
                </a:cubicBezTo>
                <a:cubicBezTo>
                  <a:pt x="5635467" y="239554"/>
                  <a:pt x="5636419" y="242411"/>
                  <a:pt x="5637371" y="245269"/>
                </a:cubicBezTo>
                <a:cubicBezTo>
                  <a:pt x="5638324" y="249079"/>
                  <a:pt x="5639276" y="253841"/>
                  <a:pt x="5640229" y="259556"/>
                </a:cubicBezTo>
                <a:cubicBezTo>
                  <a:pt x="5640229" y="261461"/>
                  <a:pt x="5640229" y="264319"/>
                  <a:pt x="5640229" y="266224"/>
                </a:cubicBezTo>
                <a:cubicBezTo>
                  <a:pt x="5637371" y="272891"/>
                  <a:pt x="5634514" y="280511"/>
                  <a:pt x="5631656" y="288131"/>
                </a:cubicBezTo>
                <a:cubicBezTo>
                  <a:pt x="5628799" y="284321"/>
                  <a:pt x="5626894" y="280511"/>
                  <a:pt x="5624037" y="277654"/>
                </a:cubicBezTo>
                <a:cubicBezTo>
                  <a:pt x="5623084" y="275749"/>
                  <a:pt x="5624037" y="273844"/>
                  <a:pt x="5624037" y="272891"/>
                </a:cubicBezTo>
                <a:close/>
                <a:moveTo>
                  <a:pt x="5623084" y="289084"/>
                </a:moveTo>
                <a:cubicBezTo>
                  <a:pt x="5623084" y="288131"/>
                  <a:pt x="5623084" y="288131"/>
                  <a:pt x="5623084" y="287179"/>
                </a:cubicBezTo>
                <a:cubicBezTo>
                  <a:pt x="5624037" y="288131"/>
                  <a:pt x="5624037" y="290036"/>
                  <a:pt x="5624989" y="290989"/>
                </a:cubicBezTo>
                <a:cubicBezTo>
                  <a:pt x="5625942" y="292894"/>
                  <a:pt x="5626894" y="295751"/>
                  <a:pt x="5626894" y="298609"/>
                </a:cubicBezTo>
                <a:cubicBezTo>
                  <a:pt x="5626894" y="299561"/>
                  <a:pt x="5626894" y="299561"/>
                  <a:pt x="5625942" y="300514"/>
                </a:cubicBezTo>
                <a:cubicBezTo>
                  <a:pt x="5625942" y="300514"/>
                  <a:pt x="5625942" y="300514"/>
                  <a:pt x="5625942" y="300514"/>
                </a:cubicBezTo>
                <a:cubicBezTo>
                  <a:pt x="5624989" y="298609"/>
                  <a:pt x="5624037" y="297656"/>
                  <a:pt x="5622131" y="295751"/>
                </a:cubicBezTo>
                <a:cubicBezTo>
                  <a:pt x="5622131" y="293846"/>
                  <a:pt x="5622131" y="290989"/>
                  <a:pt x="5623084" y="289084"/>
                </a:cubicBezTo>
                <a:close/>
                <a:moveTo>
                  <a:pt x="5621179" y="310991"/>
                </a:moveTo>
                <a:cubicBezTo>
                  <a:pt x="5621179" y="310991"/>
                  <a:pt x="5621179" y="310991"/>
                  <a:pt x="5621179" y="310991"/>
                </a:cubicBezTo>
                <a:cubicBezTo>
                  <a:pt x="5621179" y="310991"/>
                  <a:pt x="5621179" y="310991"/>
                  <a:pt x="5621179" y="310991"/>
                </a:cubicBezTo>
                <a:cubicBezTo>
                  <a:pt x="5621179" y="310991"/>
                  <a:pt x="5621179" y="310991"/>
                  <a:pt x="5621179" y="310991"/>
                </a:cubicBezTo>
                <a:close/>
                <a:moveTo>
                  <a:pt x="5618321" y="270034"/>
                </a:moveTo>
                <a:cubicBezTo>
                  <a:pt x="5618321" y="270034"/>
                  <a:pt x="5618321" y="270986"/>
                  <a:pt x="5618321" y="270034"/>
                </a:cubicBezTo>
                <a:cubicBezTo>
                  <a:pt x="5618321" y="270986"/>
                  <a:pt x="5618321" y="270986"/>
                  <a:pt x="5618321" y="270034"/>
                </a:cubicBezTo>
                <a:cubicBezTo>
                  <a:pt x="5618321" y="270986"/>
                  <a:pt x="5618321" y="270034"/>
                  <a:pt x="5618321" y="270034"/>
                </a:cubicBezTo>
                <a:close/>
                <a:moveTo>
                  <a:pt x="5617369" y="272891"/>
                </a:moveTo>
                <a:cubicBezTo>
                  <a:pt x="5617369" y="272891"/>
                  <a:pt x="5617369" y="273844"/>
                  <a:pt x="5618321" y="273844"/>
                </a:cubicBezTo>
                <a:cubicBezTo>
                  <a:pt x="5617369" y="277654"/>
                  <a:pt x="5617369" y="282416"/>
                  <a:pt x="5616417" y="286226"/>
                </a:cubicBezTo>
                <a:cubicBezTo>
                  <a:pt x="5615464" y="285274"/>
                  <a:pt x="5614512" y="283369"/>
                  <a:pt x="5613559" y="282416"/>
                </a:cubicBezTo>
                <a:cubicBezTo>
                  <a:pt x="5614512" y="279559"/>
                  <a:pt x="5615464" y="276701"/>
                  <a:pt x="5617369" y="272891"/>
                </a:cubicBezTo>
                <a:close/>
                <a:moveTo>
                  <a:pt x="5608796" y="290989"/>
                </a:moveTo>
                <a:cubicBezTo>
                  <a:pt x="5608796" y="290989"/>
                  <a:pt x="5609749" y="290989"/>
                  <a:pt x="5608796" y="290989"/>
                </a:cubicBezTo>
                <a:cubicBezTo>
                  <a:pt x="5609749" y="291941"/>
                  <a:pt x="5610701" y="293846"/>
                  <a:pt x="5611654" y="294799"/>
                </a:cubicBezTo>
                <a:cubicBezTo>
                  <a:pt x="5612606" y="295751"/>
                  <a:pt x="5612606" y="296704"/>
                  <a:pt x="5613559" y="297656"/>
                </a:cubicBezTo>
                <a:cubicBezTo>
                  <a:pt x="5612606" y="302419"/>
                  <a:pt x="5612606" y="306229"/>
                  <a:pt x="5611654" y="310991"/>
                </a:cubicBezTo>
                <a:cubicBezTo>
                  <a:pt x="5610701" y="305276"/>
                  <a:pt x="5609749" y="298609"/>
                  <a:pt x="5608796" y="292894"/>
                </a:cubicBezTo>
                <a:cubicBezTo>
                  <a:pt x="5608796" y="291941"/>
                  <a:pt x="5608796" y="291941"/>
                  <a:pt x="5608796" y="290989"/>
                </a:cubicBezTo>
                <a:close/>
                <a:moveTo>
                  <a:pt x="5594509" y="241459"/>
                </a:moveTo>
                <a:cubicBezTo>
                  <a:pt x="5594509" y="247174"/>
                  <a:pt x="5594509" y="252889"/>
                  <a:pt x="5595462" y="258604"/>
                </a:cubicBezTo>
                <a:cubicBezTo>
                  <a:pt x="5595462" y="258604"/>
                  <a:pt x="5595462" y="259556"/>
                  <a:pt x="5595462" y="259556"/>
                </a:cubicBezTo>
                <a:cubicBezTo>
                  <a:pt x="5595462" y="260509"/>
                  <a:pt x="5595462" y="260509"/>
                  <a:pt x="5595462" y="261461"/>
                </a:cubicBezTo>
                <a:cubicBezTo>
                  <a:pt x="5594509" y="260509"/>
                  <a:pt x="5594509" y="260509"/>
                  <a:pt x="5593556" y="259556"/>
                </a:cubicBezTo>
                <a:cubicBezTo>
                  <a:pt x="5593556" y="256699"/>
                  <a:pt x="5592604" y="252889"/>
                  <a:pt x="5592604" y="250031"/>
                </a:cubicBezTo>
                <a:cubicBezTo>
                  <a:pt x="5591651" y="246221"/>
                  <a:pt x="5593556" y="244316"/>
                  <a:pt x="5594509" y="241459"/>
                </a:cubicBezTo>
                <a:close/>
                <a:moveTo>
                  <a:pt x="5578317" y="284321"/>
                </a:moveTo>
                <a:cubicBezTo>
                  <a:pt x="5578317" y="285274"/>
                  <a:pt x="5578317" y="285274"/>
                  <a:pt x="5578317" y="286226"/>
                </a:cubicBezTo>
                <a:cubicBezTo>
                  <a:pt x="5578317" y="286226"/>
                  <a:pt x="5578317" y="285274"/>
                  <a:pt x="5577364" y="285274"/>
                </a:cubicBezTo>
                <a:cubicBezTo>
                  <a:pt x="5578317" y="284321"/>
                  <a:pt x="5578317" y="284321"/>
                  <a:pt x="5578317" y="284321"/>
                </a:cubicBezTo>
                <a:close/>
                <a:moveTo>
                  <a:pt x="5573554" y="299561"/>
                </a:moveTo>
                <a:cubicBezTo>
                  <a:pt x="5574506" y="301466"/>
                  <a:pt x="5575459" y="303371"/>
                  <a:pt x="5576412" y="305276"/>
                </a:cubicBezTo>
                <a:cubicBezTo>
                  <a:pt x="5576412" y="306229"/>
                  <a:pt x="5577364" y="306229"/>
                  <a:pt x="5577364" y="307181"/>
                </a:cubicBezTo>
                <a:cubicBezTo>
                  <a:pt x="5577364" y="311944"/>
                  <a:pt x="5576412" y="317659"/>
                  <a:pt x="5576412" y="325279"/>
                </a:cubicBezTo>
                <a:cubicBezTo>
                  <a:pt x="5576412" y="326231"/>
                  <a:pt x="5576412" y="327184"/>
                  <a:pt x="5576412" y="328136"/>
                </a:cubicBezTo>
                <a:cubicBezTo>
                  <a:pt x="5576412" y="325279"/>
                  <a:pt x="5575459" y="322421"/>
                  <a:pt x="5575459" y="319564"/>
                </a:cubicBezTo>
                <a:cubicBezTo>
                  <a:pt x="5574506" y="313849"/>
                  <a:pt x="5573554" y="309086"/>
                  <a:pt x="5573554" y="303371"/>
                </a:cubicBezTo>
                <a:cubicBezTo>
                  <a:pt x="5572601" y="301466"/>
                  <a:pt x="5573554" y="300514"/>
                  <a:pt x="5573554" y="299561"/>
                </a:cubicBezTo>
                <a:close/>
                <a:moveTo>
                  <a:pt x="5550694" y="308134"/>
                </a:moveTo>
                <a:cubicBezTo>
                  <a:pt x="5550694" y="305276"/>
                  <a:pt x="5549742" y="303371"/>
                  <a:pt x="5549742" y="301466"/>
                </a:cubicBezTo>
                <a:cubicBezTo>
                  <a:pt x="5550694" y="299561"/>
                  <a:pt x="5550694" y="296704"/>
                  <a:pt x="5551646" y="294799"/>
                </a:cubicBezTo>
                <a:cubicBezTo>
                  <a:pt x="5551646" y="293846"/>
                  <a:pt x="5552599" y="292894"/>
                  <a:pt x="5552599" y="291941"/>
                </a:cubicBezTo>
                <a:cubicBezTo>
                  <a:pt x="5553551" y="294799"/>
                  <a:pt x="5553551" y="298609"/>
                  <a:pt x="5554504" y="302419"/>
                </a:cubicBezTo>
                <a:cubicBezTo>
                  <a:pt x="5553551" y="303371"/>
                  <a:pt x="5553551" y="304324"/>
                  <a:pt x="5552599" y="306229"/>
                </a:cubicBezTo>
                <a:cubicBezTo>
                  <a:pt x="5551646" y="306229"/>
                  <a:pt x="5551646" y="307181"/>
                  <a:pt x="5550694" y="308134"/>
                </a:cubicBezTo>
                <a:close/>
                <a:moveTo>
                  <a:pt x="5557362" y="313849"/>
                </a:moveTo>
                <a:cubicBezTo>
                  <a:pt x="5557362" y="313849"/>
                  <a:pt x="5557362" y="314801"/>
                  <a:pt x="5557362" y="313849"/>
                </a:cubicBezTo>
                <a:cubicBezTo>
                  <a:pt x="5556409" y="315754"/>
                  <a:pt x="5554504" y="317659"/>
                  <a:pt x="5553551" y="318611"/>
                </a:cubicBezTo>
                <a:cubicBezTo>
                  <a:pt x="5554504" y="315754"/>
                  <a:pt x="5555456" y="312896"/>
                  <a:pt x="5556409" y="310039"/>
                </a:cubicBezTo>
                <a:cubicBezTo>
                  <a:pt x="5556409" y="311944"/>
                  <a:pt x="5557362" y="312896"/>
                  <a:pt x="5557362" y="313849"/>
                </a:cubicBezTo>
                <a:cubicBezTo>
                  <a:pt x="5557362" y="313849"/>
                  <a:pt x="5557362" y="313849"/>
                  <a:pt x="5557362" y="313849"/>
                </a:cubicBezTo>
                <a:close/>
                <a:moveTo>
                  <a:pt x="5561171" y="359569"/>
                </a:moveTo>
                <a:cubicBezTo>
                  <a:pt x="5561171" y="360521"/>
                  <a:pt x="5561171" y="360521"/>
                  <a:pt x="5561171" y="361474"/>
                </a:cubicBezTo>
                <a:cubicBezTo>
                  <a:pt x="5561171" y="361474"/>
                  <a:pt x="5560219" y="360521"/>
                  <a:pt x="5560219" y="360521"/>
                </a:cubicBezTo>
                <a:cubicBezTo>
                  <a:pt x="5559267" y="357664"/>
                  <a:pt x="5559267" y="353854"/>
                  <a:pt x="5558314" y="350996"/>
                </a:cubicBezTo>
                <a:cubicBezTo>
                  <a:pt x="5559267" y="348139"/>
                  <a:pt x="5560219" y="345281"/>
                  <a:pt x="5560219" y="342424"/>
                </a:cubicBezTo>
                <a:cubicBezTo>
                  <a:pt x="5561171" y="348139"/>
                  <a:pt x="5561171" y="353854"/>
                  <a:pt x="5561171" y="359569"/>
                </a:cubicBezTo>
                <a:close/>
                <a:moveTo>
                  <a:pt x="5559267" y="303371"/>
                </a:moveTo>
                <a:cubicBezTo>
                  <a:pt x="5559267" y="303371"/>
                  <a:pt x="5559267" y="304324"/>
                  <a:pt x="5559267" y="303371"/>
                </a:cubicBezTo>
                <a:cubicBezTo>
                  <a:pt x="5559267" y="304324"/>
                  <a:pt x="5559267" y="304324"/>
                  <a:pt x="5559267" y="303371"/>
                </a:cubicBezTo>
                <a:cubicBezTo>
                  <a:pt x="5559267" y="303371"/>
                  <a:pt x="5559267" y="303371"/>
                  <a:pt x="5559267" y="303371"/>
                </a:cubicBezTo>
                <a:close/>
                <a:moveTo>
                  <a:pt x="5557362" y="277654"/>
                </a:moveTo>
                <a:cubicBezTo>
                  <a:pt x="5557362" y="279559"/>
                  <a:pt x="5557362" y="281464"/>
                  <a:pt x="5558314" y="283369"/>
                </a:cubicBezTo>
                <a:cubicBezTo>
                  <a:pt x="5558314" y="287179"/>
                  <a:pt x="5559267" y="290989"/>
                  <a:pt x="5559267" y="293846"/>
                </a:cubicBezTo>
                <a:cubicBezTo>
                  <a:pt x="5558314" y="294799"/>
                  <a:pt x="5558314" y="295751"/>
                  <a:pt x="5557362" y="296704"/>
                </a:cubicBezTo>
                <a:cubicBezTo>
                  <a:pt x="5556409" y="292894"/>
                  <a:pt x="5555456" y="290036"/>
                  <a:pt x="5554504" y="287179"/>
                </a:cubicBezTo>
                <a:cubicBezTo>
                  <a:pt x="5554504" y="284321"/>
                  <a:pt x="5556409" y="281464"/>
                  <a:pt x="5557362" y="277654"/>
                </a:cubicBezTo>
                <a:close/>
                <a:moveTo>
                  <a:pt x="5553551" y="252889"/>
                </a:moveTo>
                <a:cubicBezTo>
                  <a:pt x="5553551" y="252889"/>
                  <a:pt x="5553551" y="252889"/>
                  <a:pt x="5553551" y="252889"/>
                </a:cubicBezTo>
                <a:cubicBezTo>
                  <a:pt x="5553551" y="253841"/>
                  <a:pt x="5553551" y="253841"/>
                  <a:pt x="5553551" y="253841"/>
                </a:cubicBezTo>
                <a:cubicBezTo>
                  <a:pt x="5554504" y="258604"/>
                  <a:pt x="5554504" y="263366"/>
                  <a:pt x="5555456" y="268129"/>
                </a:cubicBezTo>
                <a:cubicBezTo>
                  <a:pt x="5555456" y="269081"/>
                  <a:pt x="5555456" y="270034"/>
                  <a:pt x="5555456" y="270986"/>
                </a:cubicBezTo>
                <a:cubicBezTo>
                  <a:pt x="5554504" y="272891"/>
                  <a:pt x="5553551" y="273844"/>
                  <a:pt x="5552599" y="275749"/>
                </a:cubicBezTo>
                <a:cubicBezTo>
                  <a:pt x="5551646" y="276701"/>
                  <a:pt x="5550694" y="278606"/>
                  <a:pt x="5549742" y="280511"/>
                </a:cubicBezTo>
                <a:cubicBezTo>
                  <a:pt x="5549742" y="280511"/>
                  <a:pt x="5549742" y="280511"/>
                  <a:pt x="5549742" y="280511"/>
                </a:cubicBezTo>
                <a:cubicBezTo>
                  <a:pt x="5549742" y="280511"/>
                  <a:pt x="5549742" y="280511"/>
                  <a:pt x="5549742" y="280511"/>
                </a:cubicBezTo>
                <a:cubicBezTo>
                  <a:pt x="5548789" y="282416"/>
                  <a:pt x="5547837" y="284321"/>
                  <a:pt x="5545931" y="286226"/>
                </a:cubicBezTo>
                <a:cubicBezTo>
                  <a:pt x="5545931" y="284321"/>
                  <a:pt x="5544979" y="282416"/>
                  <a:pt x="5544979" y="281464"/>
                </a:cubicBezTo>
                <a:cubicBezTo>
                  <a:pt x="5545931" y="279559"/>
                  <a:pt x="5545931" y="277654"/>
                  <a:pt x="5546884" y="275749"/>
                </a:cubicBezTo>
                <a:cubicBezTo>
                  <a:pt x="5547837" y="270986"/>
                  <a:pt x="5548789" y="266224"/>
                  <a:pt x="5549742" y="261461"/>
                </a:cubicBezTo>
                <a:cubicBezTo>
                  <a:pt x="5552599" y="258604"/>
                  <a:pt x="5553551" y="255746"/>
                  <a:pt x="5553551" y="252889"/>
                </a:cubicBezTo>
                <a:close/>
                <a:moveTo>
                  <a:pt x="5548789" y="226219"/>
                </a:moveTo>
                <a:cubicBezTo>
                  <a:pt x="5548789" y="227171"/>
                  <a:pt x="5549742" y="229076"/>
                  <a:pt x="5549742" y="230029"/>
                </a:cubicBezTo>
                <a:cubicBezTo>
                  <a:pt x="5549742" y="231934"/>
                  <a:pt x="5550694" y="232886"/>
                  <a:pt x="5550694" y="234791"/>
                </a:cubicBezTo>
                <a:cubicBezTo>
                  <a:pt x="5549742" y="232886"/>
                  <a:pt x="5548789" y="230981"/>
                  <a:pt x="5547837" y="230029"/>
                </a:cubicBezTo>
                <a:cubicBezTo>
                  <a:pt x="5548789" y="229076"/>
                  <a:pt x="5548789" y="227171"/>
                  <a:pt x="5548789" y="226219"/>
                </a:cubicBezTo>
                <a:close/>
                <a:moveTo>
                  <a:pt x="5546884" y="235744"/>
                </a:moveTo>
                <a:cubicBezTo>
                  <a:pt x="5547837" y="238601"/>
                  <a:pt x="5548789" y="241459"/>
                  <a:pt x="5550694" y="244316"/>
                </a:cubicBezTo>
                <a:cubicBezTo>
                  <a:pt x="5548789" y="249079"/>
                  <a:pt x="5546884" y="253841"/>
                  <a:pt x="5544979" y="259556"/>
                </a:cubicBezTo>
                <a:cubicBezTo>
                  <a:pt x="5544979" y="260509"/>
                  <a:pt x="5544026" y="261461"/>
                  <a:pt x="5544026" y="262414"/>
                </a:cubicBezTo>
                <a:cubicBezTo>
                  <a:pt x="5544026" y="260509"/>
                  <a:pt x="5543074" y="258604"/>
                  <a:pt x="5543074" y="257651"/>
                </a:cubicBezTo>
                <a:cubicBezTo>
                  <a:pt x="5543074" y="256699"/>
                  <a:pt x="5543074" y="255746"/>
                  <a:pt x="5542121" y="254794"/>
                </a:cubicBezTo>
                <a:cubicBezTo>
                  <a:pt x="5544026" y="248126"/>
                  <a:pt x="5545931" y="241459"/>
                  <a:pt x="5546884" y="235744"/>
                </a:cubicBezTo>
                <a:close/>
                <a:moveTo>
                  <a:pt x="5540217" y="218599"/>
                </a:moveTo>
                <a:cubicBezTo>
                  <a:pt x="5540217" y="219551"/>
                  <a:pt x="5540217" y="219551"/>
                  <a:pt x="5539264" y="220504"/>
                </a:cubicBezTo>
                <a:cubicBezTo>
                  <a:pt x="5539264" y="221456"/>
                  <a:pt x="5538312" y="222409"/>
                  <a:pt x="5538312" y="223361"/>
                </a:cubicBezTo>
                <a:cubicBezTo>
                  <a:pt x="5537359" y="218599"/>
                  <a:pt x="5537359" y="214789"/>
                  <a:pt x="5536406" y="210026"/>
                </a:cubicBezTo>
                <a:cubicBezTo>
                  <a:pt x="5537359" y="211931"/>
                  <a:pt x="5538312" y="214789"/>
                  <a:pt x="5540217" y="218599"/>
                </a:cubicBezTo>
                <a:close/>
                <a:moveTo>
                  <a:pt x="5507831" y="312896"/>
                </a:moveTo>
                <a:cubicBezTo>
                  <a:pt x="5507831" y="313849"/>
                  <a:pt x="5507831" y="313849"/>
                  <a:pt x="5507831" y="312896"/>
                </a:cubicBezTo>
                <a:cubicBezTo>
                  <a:pt x="5507831" y="313849"/>
                  <a:pt x="5507831" y="313849"/>
                  <a:pt x="5507831" y="313849"/>
                </a:cubicBezTo>
                <a:cubicBezTo>
                  <a:pt x="5507831" y="313849"/>
                  <a:pt x="5507831" y="313849"/>
                  <a:pt x="5507831" y="312896"/>
                </a:cubicBezTo>
                <a:close/>
                <a:moveTo>
                  <a:pt x="5481162" y="326231"/>
                </a:moveTo>
                <a:cubicBezTo>
                  <a:pt x="5481162" y="327184"/>
                  <a:pt x="5480209" y="329089"/>
                  <a:pt x="5480209" y="330994"/>
                </a:cubicBezTo>
                <a:cubicBezTo>
                  <a:pt x="5480209" y="329089"/>
                  <a:pt x="5480209" y="326231"/>
                  <a:pt x="5479256" y="324326"/>
                </a:cubicBezTo>
                <a:cubicBezTo>
                  <a:pt x="5479256" y="323374"/>
                  <a:pt x="5479256" y="323374"/>
                  <a:pt x="5479256" y="322421"/>
                </a:cubicBezTo>
                <a:cubicBezTo>
                  <a:pt x="5479256" y="318611"/>
                  <a:pt x="5478304" y="315754"/>
                  <a:pt x="5478304" y="311944"/>
                </a:cubicBezTo>
                <a:cubicBezTo>
                  <a:pt x="5479256" y="315754"/>
                  <a:pt x="5480209" y="320516"/>
                  <a:pt x="5482114" y="325279"/>
                </a:cubicBezTo>
                <a:cubicBezTo>
                  <a:pt x="5481162" y="325279"/>
                  <a:pt x="5481162" y="325279"/>
                  <a:pt x="5481162" y="326231"/>
                </a:cubicBezTo>
                <a:close/>
                <a:moveTo>
                  <a:pt x="5493544" y="339566"/>
                </a:moveTo>
                <a:cubicBezTo>
                  <a:pt x="5493544" y="339566"/>
                  <a:pt x="5493544" y="339566"/>
                  <a:pt x="5493544" y="339566"/>
                </a:cubicBezTo>
                <a:cubicBezTo>
                  <a:pt x="5493544" y="339566"/>
                  <a:pt x="5493544" y="339566"/>
                  <a:pt x="5493544" y="339566"/>
                </a:cubicBezTo>
                <a:cubicBezTo>
                  <a:pt x="5493544" y="339566"/>
                  <a:pt x="5493544" y="339566"/>
                  <a:pt x="5493544" y="339566"/>
                </a:cubicBezTo>
                <a:close/>
                <a:moveTo>
                  <a:pt x="5488781" y="261461"/>
                </a:moveTo>
                <a:cubicBezTo>
                  <a:pt x="5488781" y="261461"/>
                  <a:pt x="5488781" y="261461"/>
                  <a:pt x="5488781" y="261461"/>
                </a:cubicBezTo>
                <a:cubicBezTo>
                  <a:pt x="5489734" y="263366"/>
                  <a:pt x="5489734" y="265271"/>
                  <a:pt x="5490687" y="267176"/>
                </a:cubicBezTo>
                <a:cubicBezTo>
                  <a:pt x="5489734" y="266224"/>
                  <a:pt x="5488781" y="265271"/>
                  <a:pt x="5487829" y="264319"/>
                </a:cubicBezTo>
                <a:cubicBezTo>
                  <a:pt x="5487829" y="263366"/>
                  <a:pt x="5487829" y="262414"/>
                  <a:pt x="5488781" y="261461"/>
                </a:cubicBezTo>
                <a:close/>
                <a:moveTo>
                  <a:pt x="5483067" y="280511"/>
                </a:moveTo>
                <a:cubicBezTo>
                  <a:pt x="5484019" y="277654"/>
                  <a:pt x="5484971" y="275749"/>
                  <a:pt x="5484971" y="272891"/>
                </a:cubicBezTo>
                <a:cubicBezTo>
                  <a:pt x="5488781" y="278606"/>
                  <a:pt x="5492592" y="285274"/>
                  <a:pt x="5496401" y="291941"/>
                </a:cubicBezTo>
                <a:cubicBezTo>
                  <a:pt x="5497354" y="293846"/>
                  <a:pt x="5498306" y="295751"/>
                  <a:pt x="5500212" y="297656"/>
                </a:cubicBezTo>
                <a:cubicBezTo>
                  <a:pt x="5499259" y="300514"/>
                  <a:pt x="5498306" y="303371"/>
                  <a:pt x="5497354" y="307181"/>
                </a:cubicBezTo>
                <a:cubicBezTo>
                  <a:pt x="5497354" y="308134"/>
                  <a:pt x="5497354" y="310039"/>
                  <a:pt x="5496401" y="310991"/>
                </a:cubicBezTo>
                <a:cubicBezTo>
                  <a:pt x="5494496" y="309086"/>
                  <a:pt x="5493544" y="307181"/>
                  <a:pt x="5493544" y="307181"/>
                </a:cubicBezTo>
                <a:cubicBezTo>
                  <a:pt x="5493544" y="307181"/>
                  <a:pt x="5494496" y="309086"/>
                  <a:pt x="5495449" y="311944"/>
                </a:cubicBezTo>
                <a:cubicBezTo>
                  <a:pt x="5495449" y="314801"/>
                  <a:pt x="5494496" y="316706"/>
                  <a:pt x="5494496" y="319564"/>
                </a:cubicBezTo>
                <a:cubicBezTo>
                  <a:pt x="5493544" y="323374"/>
                  <a:pt x="5493544" y="326231"/>
                  <a:pt x="5492592" y="330041"/>
                </a:cubicBezTo>
                <a:cubicBezTo>
                  <a:pt x="5491639" y="330994"/>
                  <a:pt x="5490687" y="331946"/>
                  <a:pt x="5488781" y="333851"/>
                </a:cubicBezTo>
                <a:cubicBezTo>
                  <a:pt x="5487829" y="330994"/>
                  <a:pt x="5486876" y="329089"/>
                  <a:pt x="5485924" y="327184"/>
                </a:cubicBezTo>
                <a:cubicBezTo>
                  <a:pt x="5485924" y="321469"/>
                  <a:pt x="5486876" y="316706"/>
                  <a:pt x="5487829" y="312896"/>
                </a:cubicBezTo>
                <a:cubicBezTo>
                  <a:pt x="5488781" y="304324"/>
                  <a:pt x="5489734" y="299561"/>
                  <a:pt x="5489734" y="299561"/>
                </a:cubicBezTo>
                <a:cubicBezTo>
                  <a:pt x="5489734" y="299561"/>
                  <a:pt x="5487829" y="304324"/>
                  <a:pt x="5484019" y="311944"/>
                </a:cubicBezTo>
                <a:cubicBezTo>
                  <a:pt x="5484019" y="312896"/>
                  <a:pt x="5484019" y="312896"/>
                  <a:pt x="5483067" y="313849"/>
                </a:cubicBezTo>
                <a:cubicBezTo>
                  <a:pt x="5483067" y="313849"/>
                  <a:pt x="5483067" y="312896"/>
                  <a:pt x="5483067" y="312896"/>
                </a:cubicBezTo>
                <a:cubicBezTo>
                  <a:pt x="5480209" y="300514"/>
                  <a:pt x="5478304" y="292894"/>
                  <a:pt x="5478304" y="292894"/>
                </a:cubicBezTo>
                <a:cubicBezTo>
                  <a:pt x="5478304" y="292894"/>
                  <a:pt x="5478304" y="298609"/>
                  <a:pt x="5479256" y="309086"/>
                </a:cubicBezTo>
                <a:cubicBezTo>
                  <a:pt x="5479256" y="309086"/>
                  <a:pt x="5479256" y="308134"/>
                  <a:pt x="5479256" y="308134"/>
                </a:cubicBezTo>
                <a:cubicBezTo>
                  <a:pt x="5478304" y="305276"/>
                  <a:pt x="5477351" y="303371"/>
                  <a:pt x="5476399" y="300514"/>
                </a:cubicBezTo>
                <a:cubicBezTo>
                  <a:pt x="5479256" y="293846"/>
                  <a:pt x="5481162" y="287179"/>
                  <a:pt x="5483067" y="280511"/>
                </a:cubicBezTo>
                <a:close/>
                <a:moveTo>
                  <a:pt x="5472589" y="254794"/>
                </a:moveTo>
                <a:cubicBezTo>
                  <a:pt x="5473542" y="255746"/>
                  <a:pt x="5474494" y="256699"/>
                  <a:pt x="5475446" y="258604"/>
                </a:cubicBezTo>
                <a:cubicBezTo>
                  <a:pt x="5474494" y="261461"/>
                  <a:pt x="5472589" y="265271"/>
                  <a:pt x="5471637" y="268129"/>
                </a:cubicBezTo>
                <a:cubicBezTo>
                  <a:pt x="5470684" y="261461"/>
                  <a:pt x="5469731" y="255746"/>
                  <a:pt x="5468779" y="249079"/>
                </a:cubicBezTo>
                <a:cubicBezTo>
                  <a:pt x="5469731" y="250984"/>
                  <a:pt x="5471637" y="252889"/>
                  <a:pt x="5472589" y="254794"/>
                </a:cubicBezTo>
                <a:close/>
                <a:moveTo>
                  <a:pt x="5452587" y="208121"/>
                </a:moveTo>
                <a:cubicBezTo>
                  <a:pt x="5452587" y="209074"/>
                  <a:pt x="5452587" y="210026"/>
                  <a:pt x="5452587" y="210026"/>
                </a:cubicBezTo>
                <a:cubicBezTo>
                  <a:pt x="5453539" y="214789"/>
                  <a:pt x="5454492" y="220504"/>
                  <a:pt x="5454492" y="225266"/>
                </a:cubicBezTo>
                <a:cubicBezTo>
                  <a:pt x="5454492" y="226219"/>
                  <a:pt x="5454492" y="227171"/>
                  <a:pt x="5454492" y="228124"/>
                </a:cubicBezTo>
                <a:cubicBezTo>
                  <a:pt x="5453539" y="227171"/>
                  <a:pt x="5451634" y="226219"/>
                  <a:pt x="5450681" y="225266"/>
                </a:cubicBezTo>
                <a:cubicBezTo>
                  <a:pt x="5451634" y="219551"/>
                  <a:pt x="5452587" y="212884"/>
                  <a:pt x="5452587" y="208121"/>
                </a:cubicBezTo>
                <a:close/>
                <a:moveTo>
                  <a:pt x="5449729" y="250031"/>
                </a:moveTo>
                <a:cubicBezTo>
                  <a:pt x="5450681" y="242411"/>
                  <a:pt x="5450681" y="234791"/>
                  <a:pt x="5451634" y="228124"/>
                </a:cubicBezTo>
                <a:cubicBezTo>
                  <a:pt x="5452587" y="229076"/>
                  <a:pt x="5452587" y="229076"/>
                  <a:pt x="5453539" y="230029"/>
                </a:cubicBezTo>
                <a:cubicBezTo>
                  <a:pt x="5454492" y="230981"/>
                  <a:pt x="5455444" y="231934"/>
                  <a:pt x="5455444" y="232886"/>
                </a:cubicBezTo>
                <a:cubicBezTo>
                  <a:pt x="5455444" y="236696"/>
                  <a:pt x="5456396" y="239554"/>
                  <a:pt x="5456396" y="243364"/>
                </a:cubicBezTo>
                <a:cubicBezTo>
                  <a:pt x="5457349" y="255746"/>
                  <a:pt x="5458301" y="268129"/>
                  <a:pt x="5459254" y="282416"/>
                </a:cubicBezTo>
                <a:cubicBezTo>
                  <a:pt x="5460206" y="288131"/>
                  <a:pt x="5460206" y="293846"/>
                  <a:pt x="5460206" y="299561"/>
                </a:cubicBezTo>
                <a:cubicBezTo>
                  <a:pt x="5458301" y="304324"/>
                  <a:pt x="5457349" y="309086"/>
                  <a:pt x="5455444" y="313849"/>
                </a:cubicBezTo>
                <a:cubicBezTo>
                  <a:pt x="5452587" y="302419"/>
                  <a:pt x="5450681" y="290989"/>
                  <a:pt x="5447824" y="280511"/>
                </a:cubicBezTo>
                <a:cubicBezTo>
                  <a:pt x="5447824" y="279559"/>
                  <a:pt x="5447824" y="277654"/>
                  <a:pt x="5446871" y="276701"/>
                </a:cubicBezTo>
                <a:cubicBezTo>
                  <a:pt x="5448776" y="267176"/>
                  <a:pt x="5448776" y="257651"/>
                  <a:pt x="5449729" y="250031"/>
                </a:cubicBezTo>
                <a:close/>
                <a:moveTo>
                  <a:pt x="5443062" y="327184"/>
                </a:moveTo>
                <a:cubicBezTo>
                  <a:pt x="5444014" y="332899"/>
                  <a:pt x="5444967" y="338614"/>
                  <a:pt x="5445919" y="343376"/>
                </a:cubicBezTo>
                <a:cubicBezTo>
                  <a:pt x="5444967" y="340519"/>
                  <a:pt x="5444014" y="337661"/>
                  <a:pt x="5443062" y="334804"/>
                </a:cubicBezTo>
                <a:cubicBezTo>
                  <a:pt x="5442109" y="332899"/>
                  <a:pt x="5443062" y="330041"/>
                  <a:pt x="5443062" y="327184"/>
                </a:cubicBezTo>
                <a:close/>
                <a:moveTo>
                  <a:pt x="5417344" y="318611"/>
                </a:moveTo>
                <a:cubicBezTo>
                  <a:pt x="5418296" y="316706"/>
                  <a:pt x="5418296" y="314801"/>
                  <a:pt x="5419249" y="312896"/>
                </a:cubicBezTo>
                <a:cubicBezTo>
                  <a:pt x="5420201" y="315754"/>
                  <a:pt x="5421154" y="318611"/>
                  <a:pt x="5421154" y="320516"/>
                </a:cubicBezTo>
                <a:cubicBezTo>
                  <a:pt x="5421154" y="320516"/>
                  <a:pt x="5421154" y="321469"/>
                  <a:pt x="5421154" y="321469"/>
                </a:cubicBezTo>
                <a:cubicBezTo>
                  <a:pt x="5421154" y="320516"/>
                  <a:pt x="5421154" y="320516"/>
                  <a:pt x="5421154" y="320516"/>
                </a:cubicBezTo>
                <a:cubicBezTo>
                  <a:pt x="5421154" y="320516"/>
                  <a:pt x="5421154" y="321469"/>
                  <a:pt x="5421154" y="322421"/>
                </a:cubicBezTo>
                <a:cubicBezTo>
                  <a:pt x="5420201" y="325279"/>
                  <a:pt x="5419249" y="329089"/>
                  <a:pt x="5418296" y="331946"/>
                </a:cubicBezTo>
                <a:cubicBezTo>
                  <a:pt x="5417344" y="330994"/>
                  <a:pt x="5417344" y="330041"/>
                  <a:pt x="5417344" y="329089"/>
                </a:cubicBezTo>
                <a:cubicBezTo>
                  <a:pt x="5417344" y="326231"/>
                  <a:pt x="5417344" y="322421"/>
                  <a:pt x="5417344" y="318611"/>
                </a:cubicBezTo>
                <a:close/>
                <a:moveTo>
                  <a:pt x="5416392" y="334804"/>
                </a:moveTo>
                <a:cubicBezTo>
                  <a:pt x="5416392" y="335756"/>
                  <a:pt x="5416392" y="335756"/>
                  <a:pt x="5417344" y="335756"/>
                </a:cubicBezTo>
                <a:cubicBezTo>
                  <a:pt x="5417344" y="336709"/>
                  <a:pt x="5416392" y="337661"/>
                  <a:pt x="5416392" y="337661"/>
                </a:cubicBezTo>
                <a:cubicBezTo>
                  <a:pt x="5416392" y="336709"/>
                  <a:pt x="5416392" y="335756"/>
                  <a:pt x="5416392" y="334804"/>
                </a:cubicBezTo>
                <a:close/>
                <a:moveTo>
                  <a:pt x="5405914" y="325279"/>
                </a:moveTo>
                <a:cubicBezTo>
                  <a:pt x="5406867" y="302419"/>
                  <a:pt x="5407819" y="284321"/>
                  <a:pt x="5407819" y="271939"/>
                </a:cubicBezTo>
                <a:cubicBezTo>
                  <a:pt x="5407819" y="270034"/>
                  <a:pt x="5407819" y="269081"/>
                  <a:pt x="5407819" y="267176"/>
                </a:cubicBezTo>
                <a:cubicBezTo>
                  <a:pt x="5409724" y="274796"/>
                  <a:pt x="5411629" y="283369"/>
                  <a:pt x="5414487" y="292894"/>
                </a:cubicBezTo>
                <a:cubicBezTo>
                  <a:pt x="5414487" y="292894"/>
                  <a:pt x="5414487" y="292894"/>
                  <a:pt x="5414487" y="293846"/>
                </a:cubicBezTo>
                <a:cubicBezTo>
                  <a:pt x="5413534" y="296704"/>
                  <a:pt x="5412581" y="299561"/>
                  <a:pt x="5411629" y="303371"/>
                </a:cubicBezTo>
                <a:cubicBezTo>
                  <a:pt x="5408771" y="311944"/>
                  <a:pt x="5406867" y="321469"/>
                  <a:pt x="5404962" y="331946"/>
                </a:cubicBezTo>
                <a:cubicBezTo>
                  <a:pt x="5404962" y="331946"/>
                  <a:pt x="5404962" y="332899"/>
                  <a:pt x="5404962" y="332899"/>
                </a:cubicBezTo>
                <a:cubicBezTo>
                  <a:pt x="5404962" y="330994"/>
                  <a:pt x="5404962" y="328136"/>
                  <a:pt x="5405914" y="325279"/>
                </a:cubicBezTo>
                <a:close/>
                <a:moveTo>
                  <a:pt x="5384006" y="310991"/>
                </a:moveTo>
                <a:cubicBezTo>
                  <a:pt x="5384959" y="318611"/>
                  <a:pt x="5385912" y="326231"/>
                  <a:pt x="5386864" y="334804"/>
                </a:cubicBezTo>
                <a:cubicBezTo>
                  <a:pt x="5385912" y="336709"/>
                  <a:pt x="5385912" y="339566"/>
                  <a:pt x="5384959" y="341471"/>
                </a:cubicBezTo>
                <a:cubicBezTo>
                  <a:pt x="5384006" y="335756"/>
                  <a:pt x="5383054" y="330041"/>
                  <a:pt x="5382101" y="325279"/>
                </a:cubicBezTo>
                <a:cubicBezTo>
                  <a:pt x="5381149" y="317659"/>
                  <a:pt x="5380196" y="310991"/>
                  <a:pt x="5378292" y="305276"/>
                </a:cubicBezTo>
                <a:cubicBezTo>
                  <a:pt x="5379244" y="301466"/>
                  <a:pt x="5380196" y="298609"/>
                  <a:pt x="5381149" y="294799"/>
                </a:cubicBezTo>
                <a:cubicBezTo>
                  <a:pt x="5382101" y="299561"/>
                  <a:pt x="5383054" y="305276"/>
                  <a:pt x="5384006" y="310991"/>
                </a:cubicBezTo>
                <a:close/>
                <a:moveTo>
                  <a:pt x="5379244" y="274796"/>
                </a:moveTo>
                <a:cubicBezTo>
                  <a:pt x="5379244" y="273844"/>
                  <a:pt x="5379244" y="272891"/>
                  <a:pt x="5379244" y="271939"/>
                </a:cubicBezTo>
                <a:cubicBezTo>
                  <a:pt x="5379244" y="275749"/>
                  <a:pt x="5380196" y="280511"/>
                  <a:pt x="5381149" y="284321"/>
                </a:cubicBezTo>
                <a:cubicBezTo>
                  <a:pt x="5381149" y="284321"/>
                  <a:pt x="5381149" y="285274"/>
                  <a:pt x="5380196" y="285274"/>
                </a:cubicBezTo>
                <a:cubicBezTo>
                  <a:pt x="5379244" y="287179"/>
                  <a:pt x="5379244" y="288131"/>
                  <a:pt x="5378292" y="290036"/>
                </a:cubicBezTo>
                <a:cubicBezTo>
                  <a:pt x="5378292" y="285274"/>
                  <a:pt x="5378292" y="280511"/>
                  <a:pt x="5379244" y="274796"/>
                </a:cubicBezTo>
                <a:close/>
                <a:moveTo>
                  <a:pt x="5332571" y="321469"/>
                </a:moveTo>
                <a:cubicBezTo>
                  <a:pt x="5334476" y="316706"/>
                  <a:pt x="5336381" y="312896"/>
                  <a:pt x="5338287" y="309086"/>
                </a:cubicBezTo>
                <a:cubicBezTo>
                  <a:pt x="5338287" y="309086"/>
                  <a:pt x="5338287" y="310039"/>
                  <a:pt x="5338287" y="310039"/>
                </a:cubicBezTo>
                <a:cubicBezTo>
                  <a:pt x="5334476" y="323374"/>
                  <a:pt x="5330667" y="337661"/>
                  <a:pt x="5326856" y="351949"/>
                </a:cubicBezTo>
                <a:cubicBezTo>
                  <a:pt x="5325904" y="345281"/>
                  <a:pt x="5324951" y="340519"/>
                  <a:pt x="5323999" y="336709"/>
                </a:cubicBezTo>
                <a:cubicBezTo>
                  <a:pt x="5327809" y="330994"/>
                  <a:pt x="5330667" y="326231"/>
                  <a:pt x="5332571" y="321469"/>
                </a:cubicBezTo>
                <a:close/>
                <a:moveTo>
                  <a:pt x="5319237" y="350996"/>
                </a:moveTo>
                <a:cubicBezTo>
                  <a:pt x="5320189" y="348139"/>
                  <a:pt x="5322094" y="345281"/>
                  <a:pt x="5323046" y="342424"/>
                </a:cubicBezTo>
                <a:cubicBezTo>
                  <a:pt x="5323046" y="350044"/>
                  <a:pt x="5322094" y="359569"/>
                  <a:pt x="5322094" y="371951"/>
                </a:cubicBezTo>
                <a:cubicBezTo>
                  <a:pt x="5321142" y="368141"/>
                  <a:pt x="5320189" y="365284"/>
                  <a:pt x="5319237" y="362426"/>
                </a:cubicBezTo>
                <a:cubicBezTo>
                  <a:pt x="5319237" y="357664"/>
                  <a:pt x="5319237" y="353854"/>
                  <a:pt x="5319237" y="350996"/>
                </a:cubicBezTo>
                <a:close/>
                <a:moveTo>
                  <a:pt x="5316379" y="392906"/>
                </a:moveTo>
                <a:cubicBezTo>
                  <a:pt x="5316379" y="389096"/>
                  <a:pt x="5317331" y="386239"/>
                  <a:pt x="5317331" y="382429"/>
                </a:cubicBezTo>
                <a:cubicBezTo>
                  <a:pt x="5317331" y="384334"/>
                  <a:pt x="5318284" y="387191"/>
                  <a:pt x="5318284" y="390049"/>
                </a:cubicBezTo>
                <a:cubicBezTo>
                  <a:pt x="5317331" y="392906"/>
                  <a:pt x="5316379" y="395764"/>
                  <a:pt x="5315426" y="399574"/>
                </a:cubicBezTo>
                <a:cubicBezTo>
                  <a:pt x="5316379" y="396716"/>
                  <a:pt x="5316379" y="394811"/>
                  <a:pt x="5316379" y="392906"/>
                </a:cubicBezTo>
                <a:close/>
                <a:moveTo>
                  <a:pt x="5285899" y="293846"/>
                </a:moveTo>
                <a:cubicBezTo>
                  <a:pt x="5285899" y="295751"/>
                  <a:pt x="5285899" y="296704"/>
                  <a:pt x="5286851" y="298609"/>
                </a:cubicBezTo>
                <a:cubicBezTo>
                  <a:pt x="5285899" y="299561"/>
                  <a:pt x="5284946" y="300514"/>
                  <a:pt x="5283994" y="302419"/>
                </a:cubicBezTo>
                <a:cubicBezTo>
                  <a:pt x="5284946" y="299561"/>
                  <a:pt x="5285899" y="296704"/>
                  <a:pt x="5285899" y="293846"/>
                </a:cubicBezTo>
                <a:close/>
                <a:moveTo>
                  <a:pt x="5279231" y="319564"/>
                </a:moveTo>
                <a:cubicBezTo>
                  <a:pt x="5280184" y="316706"/>
                  <a:pt x="5281137" y="313849"/>
                  <a:pt x="5282089" y="311944"/>
                </a:cubicBezTo>
                <a:cubicBezTo>
                  <a:pt x="5283994" y="308134"/>
                  <a:pt x="5285899" y="305276"/>
                  <a:pt x="5287804" y="302419"/>
                </a:cubicBezTo>
                <a:cubicBezTo>
                  <a:pt x="5287804" y="304324"/>
                  <a:pt x="5288756" y="307181"/>
                  <a:pt x="5288756" y="309086"/>
                </a:cubicBezTo>
                <a:cubicBezTo>
                  <a:pt x="5289709" y="318611"/>
                  <a:pt x="5290662" y="329089"/>
                  <a:pt x="5292567" y="340519"/>
                </a:cubicBezTo>
                <a:cubicBezTo>
                  <a:pt x="5290662" y="347186"/>
                  <a:pt x="5288756" y="354806"/>
                  <a:pt x="5287804" y="363379"/>
                </a:cubicBezTo>
                <a:cubicBezTo>
                  <a:pt x="5287804" y="359569"/>
                  <a:pt x="5287804" y="354806"/>
                  <a:pt x="5287804" y="351949"/>
                </a:cubicBezTo>
                <a:cubicBezTo>
                  <a:pt x="5287804" y="341471"/>
                  <a:pt x="5287804" y="335756"/>
                  <a:pt x="5287804" y="335756"/>
                </a:cubicBezTo>
                <a:cubicBezTo>
                  <a:pt x="5287804" y="335756"/>
                  <a:pt x="5286851" y="341471"/>
                  <a:pt x="5283994" y="350996"/>
                </a:cubicBezTo>
                <a:cubicBezTo>
                  <a:pt x="5283042" y="355759"/>
                  <a:pt x="5282089" y="362426"/>
                  <a:pt x="5280184" y="369094"/>
                </a:cubicBezTo>
                <a:cubicBezTo>
                  <a:pt x="5280184" y="369094"/>
                  <a:pt x="5280184" y="369094"/>
                  <a:pt x="5280184" y="370046"/>
                </a:cubicBezTo>
                <a:cubicBezTo>
                  <a:pt x="5279231" y="363379"/>
                  <a:pt x="5278279" y="356711"/>
                  <a:pt x="5277326" y="350044"/>
                </a:cubicBezTo>
                <a:cubicBezTo>
                  <a:pt x="5276374" y="345281"/>
                  <a:pt x="5276374" y="340519"/>
                  <a:pt x="5275421" y="335756"/>
                </a:cubicBezTo>
                <a:cubicBezTo>
                  <a:pt x="5275421" y="330041"/>
                  <a:pt x="5277326" y="324326"/>
                  <a:pt x="5279231" y="319564"/>
                </a:cubicBezTo>
                <a:close/>
                <a:moveTo>
                  <a:pt x="5236369" y="318611"/>
                </a:moveTo>
                <a:cubicBezTo>
                  <a:pt x="5236369" y="319564"/>
                  <a:pt x="5235417" y="319564"/>
                  <a:pt x="5235417" y="320516"/>
                </a:cubicBezTo>
                <a:cubicBezTo>
                  <a:pt x="5233512" y="317659"/>
                  <a:pt x="5232559" y="314801"/>
                  <a:pt x="5230654" y="311944"/>
                </a:cubicBezTo>
                <a:cubicBezTo>
                  <a:pt x="5230654" y="311944"/>
                  <a:pt x="5230654" y="310991"/>
                  <a:pt x="5230654" y="310991"/>
                </a:cubicBezTo>
                <a:cubicBezTo>
                  <a:pt x="5233512" y="305276"/>
                  <a:pt x="5236369" y="300514"/>
                  <a:pt x="5239226" y="295751"/>
                </a:cubicBezTo>
                <a:cubicBezTo>
                  <a:pt x="5238274" y="303371"/>
                  <a:pt x="5237321" y="310991"/>
                  <a:pt x="5236369" y="318611"/>
                </a:cubicBezTo>
                <a:close/>
                <a:moveTo>
                  <a:pt x="5230654" y="281464"/>
                </a:moveTo>
                <a:cubicBezTo>
                  <a:pt x="5233512" y="275749"/>
                  <a:pt x="5235417" y="270034"/>
                  <a:pt x="5237321" y="265271"/>
                </a:cubicBezTo>
                <a:cubicBezTo>
                  <a:pt x="5239226" y="260509"/>
                  <a:pt x="5242084" y="255746"/>
                  <a:pt x="5243989" y="251936"/>
                </a:cubicBezTo>
                <a:cubicBezTo>
                  <a:pt x="5243037" y="255746"/>
                  <a:pt x="5243037" y="259556"/>
                  <a:pt x="5242084" y="264319"/>
                </a:cubicBezTo>
                <a:cubicBezTo>
                  <a:pt x="5241131" y="270034"/>
                  <a:pt x="5240179" y="276701"/>
                  <a:pt x="5240179" y="283369"/>
                </a:cubicBezTo>
                <a:cubicBezTo>
                  <a:pt x="5236369" y="288131"/>
                  <a:pt x="5232559" y="293846"/>
                  <a:pt x="5228749" y="299561"/>
                </a:cubicBezTo>
                <a:cubicBezTo>
                  <a:pt x="5228749" y="296704"/>
                  <a:pt x="5227796" y="292894"/>
                  <a:pt x="5227796" y="290036"/>
                </a:cubicBezTo>
                <a:cubicBezTo>
                  <a:pt x="5227796" y="286226"/>
                  <a:pt x="5228749" y="284321"/>
                  <a:pt x="5230654" y="281464"/>
                </a:cubicBezTo>
                <a:close/>
                <a:moveTo>
                  <a:pt x="5211604" y="344329"/>
                </a:moveTo>
                <a:cubicBezTo>
                  <a:pt x="5212556" y="343376"/>
                  <a:pt x="5212556" y="342424"/>
                  <a:pt x="5213509" y="341471"/>
                </a:cubicBezTo>
                <a:cubicBezTo>
                  <a:pt x="5213509" y="341471"/>
                  <a:pt x="5213509" y="341471"/>
                  <a:pt x="5213509" y="341471"/>
                </a:cubicBezTo>
                <a:cubicBezTo>
                  <a:pt x="5213509" y="341471"/>
                  <a:pt x="5213509" y="342424"/>
                  <a:pt x="5213509" y="342424"/>
                </a:cubicBezTo>
                <a:cubicBezTo>
                  <a:pt x="5212556" y="343376"/>
                  <a:pt x="5212556" y="344329"/>
                  <a:pt x="5211604" y="344329"/>
                </a:cubicBezTo>
                <a:cubicBezTo>
                  <a:pt x="5211604" y="345281"/>
                  <a:pt x="5211604" y="345281"/>
                  <a:pt x="5211604" y="344329"/>
                </a:cubicBezTo>
                <a:close/>
                <a:moveTo>
                  <a:pt x="5214462" y="343376"/>
                </a:moveTo>
                <a:cubicBezTo>
                  <a:pt x="5215414" y="345281"/>
                  <a:pt x="5216367" y="346234"/>
                  <a:pt x="5216367" y="348139"/>
                </a:cubicBezTo>
                <a:cubicBezTo>
                  <a:pt x="5215414" y="350044"/>
                  <a:pt x="5214462" y="350996"/>
                  <a:pt x="5213509" y="352901"/>
                </a:cubicBezTo>
                <a:cubicBezTo>
                  <a:pt x="5213509" y="351949"/>
                  <a:pt x="5212556" y="351949"/>
                  <a:pt x="5212556" y="350996"/>
                </a:cubicBezTo>
                <a:cubicBezTo>
                  <a:pt x="5212556" y="350044"/>
                  <a:pt x="5212556" y="350044"/>
                  <a:pt x="5212556" y="349091"/>
                </a:cubicBezTo>
                <a:cubicBezTo>
                  <a:pt x="5212556" y="347186"/>
                  <a:pt x="5213509" y="345281"/>
                  <a:pt x="5214462" y="343376"/>
                </a:cubicBezTo>
                <a:cubicBezTo>
                  <a:pt x="5213509" y="343376"/>
                  <a:pt x="5213509" y="343376"/>
                  <a:pt x="5214462" y="343376"/>
                </a:cubicBezTo>
                <a:close/>
                <a:moveTo>
                  <a:pt x="5211604" y="290989"/>
                </a:moveTo>
                <a:cubicBezTo>
                  <a:pt x="5211604" y="290989"/>
                  <a:pt x="5211604" y="291941"/>
                  <a:pt x="5211604" y="290989"/>
                </a:cubicBezTo>
                <a:cubicBezTo>
                  <a:pt x="5212556" y="292894"/>
                  <a:pt x="5212556" y="294799"/>
                  <a:pt x="5213509" y="296704"/>
                </a:cubicBezTo>
                <a:cubicBezTo>
                  <a:pt x="5212556" y="298609"/>
                  <a:pt x="5211604" y="300514"/>
                  <a:pt x="5210651" y="302419"/>
                </a:cubicBezTo>
                <a:cubicBezTo>
                  <a:pt x="5211604" y="297656"/>
                  <a:pt x="5211604" y="293846"/>
                  <a:pt x="5211604" y="290989"/>
                </a:cubicBezTo>
                <a:close/>
                <a:moveTo>
                  <a:pt x="5189696" y="260509"/>
                </a:moveTo>
                <a:cubicBezTo>
                  <a:pt x="5189696" y="261461"/>
                  <a:pt x="5189696" y="263366"/>
                  <a:pt x="5189696" y="264319"/>
                </a:cubicBezTo>
                <a:cubicBezTo>
                  <a:pt x="5188744" y="262414"/>
                  <a:pt x="5187792" y="260509"/>
                  <a:pt x="5186839" y="258604"/>
                </a:cubicBezTo>
                <a:cubicBezTo>
                  <a:pt x="5186839" y="258604"/>
                  <a:pt x="5186839" y="257651"/>
                  <a:pt x="5187792" y="257651"/>
                </a:cubicBezTo>
                <a:cubicBezTo>
                  <a:pt x="5188744" y="255746"/>
                  <a:pt x="5189696" y="254794"/>
                  <a:pt x="5189696" y="253841"/>
                </a:cubicBezTo>
                <a:cubicBezTo>
                  <a:pt x="5189696" y="255746"/>
                  <a:pt x="5189696" y="258604"/>
                  <a:pt x="5189696" y="260509"/>
                </a:cubicBezTo>
                <a:close/>
                <a:moveTo>
                  <a:pt x="5178267" y="230981"/>
                </a:moveTo>
                <a:cubicBezTo>
                  <a:pt x="5181124" y="223361"/>
                  <a:pt x="5184934" y="217646"/>
                  <a:pt x="5186839" y="213836"/>
                </a:cubicBezTo>
                <a:cubicBezTo>
                  <a:pt x="5187792" y="212884"/>
                  <a:pt x="5187792" y="210979"/>
                  <a:pt x="5188744" y="210026"/>
                </a:cubicBezTo>
                <a:cubicBezTo>
                  <a:pt x="5188744" y="212884"/>
                  <a:pt x="5188744" y="215741"/>
                  <a:pt x="5188744" y="219551"/>
                </a:cubicBezTo>
                <a:cubicBezTo>
                  <a:pt x="5188744" y="230029"/>
                  <a:pt x="5188744" y="241459"/>
                  <a:pt x="5188744" y="254794"/>
                </a:cubicBezTo>
                <a:cubicBezTo>
                  <a:pt x="5187792" y="255746"/>
                  <a:pt x="5186839" y="256699"/>
                  <a:pt x="5185887" y="258604"/>
                </a:cubicBezTo>
                <a:cubicBezTo>
                  <a:pt x="5185887" y="258604"/>
                  <a:pt x="5185887" y="258604"/>
                  <a:pt x="5185887" y="258604"/>
                </a:cubicBezTo>
                <a:cubicBezTo>
                  <a:pt x="5183029" y="252889"/>
                  <a:pt x="5180171" y="248126"/>
                  <a:pt x="5178267" y="243364"/>
                </a:cubicBezTo>
                <a:cubicBezTo>
                  <a:pt x="5177314" y="241459"/>
                  <a:pt x="5176362" y="240506"/>
                  <a:pt x="5175409" y="238601"/>
                </a:cubicBezTo>
                <a:cubicBezTo>
                  <a:pt x="5176362" y="234791"/>
                  <a:pt x="5177314" y="232886"/>
                  <a:pt x="5178267" y="230981"/>
                </a:cubicBezTo>
                <a:close/>
                <a:moveTo>
                  <a:pt x="5168742" y="238601"/>
                </a:moveTo>
                <a:cubicBezTo>
                  <a:pt x="5168742" y="239554"/>
                  <a:pt x="5168742" y="239554"/>
                  <a:pt x="5168742" y="238601"/>
                </a:cubicBezTo>
                <a:cubicBezTo>
                  <a:pt x="5168742" y="239554"/>
                  <a:pt x="5168742" y="239554"/>
                  <a:pt x="5168742" y="238601"/>
                </a:cubicBezTo>
                <a:cubicBezTo>
                  <a:pt x="5168742" y="239554"/>
                  <a:pt x="5168742" y="239554"/>
                  <a:pt x="5168742" y="238601"/>
                </a:cubicBezTo>
                <a:close/>
                <a:moveTo>
                  <a:pt x="5166837" y="280511"/>
                </a:moveTo>
                <a:cubicBezTo>
                  <a:pt x="5166837" y="272891"/>
                  <a:pt x="5167789" y="266224"/>
                  <a:pt x="5167789" y="259556"/>
                </a:cubicBezTo>
                <a:cubicBezTo>
                  <a:pt x="5167789" y="259556"/>
                  <a:pt x="5167789" y="259556"/>
                  <a:pt x="5167789" y="259556"/>
                </a:cubicBezTo>
                <a:cubicBezTo>
                  <a:pt x="5168742" y="255746"/>
                  <a:pt x="5170646" y="251936"/>
                  <a:pt x="5171599" y="248126"/>
                </a:cubicBezTo>
                <a:cubicBezTo>
                  <a:pt x="5173504" y="252889"/>
                  <a:pt x="5175409" y="257651"/>
                  <a:pt x="5177314" y="263366"/>
                </a:cubicBezTo>
                <a:cubicBezTo>
                  <a:pt x="5178267" y="264319"/>
                  <a:pt x="5178267" y="266224"/>
                  <a:pt x="5179219" y="267176"/>
                </a:cubicBezTo>
                <a:cubicBezTo>
                  <a:pt x="5178267" y="268129"/>
                  <a:pt x="5177314" y="270034"/>
                  <a:pt x="5176362" y="271939"/>
                </a:cubicBezTo>
                <a:cubicBezTo>
                  <a:pt x="5173504" y="275749"/>
                  <a:pt x="5170646" y="281464"/>
                  <a:pt x="5166837" y="287179"/>
                </a:cubicBezTo>
                <a:cubicBezTo>
                  <a:pt x="5166837" y="283369"/>
                  <a:pt x="5166837" y="281464"/>
                  <a:pt x="5166837" y="280511"/>
                </a:cubicBezTo>
                <a:close/>
                <a:moveTo>
                  <a:pt x="5166837" y="307181"/>
                </a:moveTo>
                <a:cubicBezTo>
                  <a:pt x="5167789" y="303371"/>
                  <a:pt x="5168742" y="299561"/>
                  <a:pt x="5170646" y="296704"/>
                </a:cubicBezTo>
                <a:cubicBezTo>
                  <a:pt x="5170646" y="295751"/>
                  <a:pt x="5171599" y="294799"/>
                  <a:pt x="5171599" y="293846"/>
                </a:cubicBezTo>
                <a:cubicBezTo>
                  <a:pt x="5173504" y="291941"/>
                  <a:pt x="5175409" y="290036"/>
                  <a:pt x="5176362" y="289084"/>
                </a:cubicBezTo>
                <a:cubicBezTo>
                  <a:pt x="5179219" y="286226"/>
                  <a:pt x="5181124" y="284321"/>
                  <a:pt x="5181124" y="284321"/>
                </a:cubicBezTo>
                <a:cubicBezTo>
                  <a:pt x="5181124" y="284321"/>
                  <a:pt x="5179219" y="285274"/>
                  <a:pt x="5175409" y="288131"/>
                </a:cubicBezTo>
                <a:cubicBezTo>
                  <a:pt x="5174456" y="289084"/>
                  <a:pt x="5173504" y="289084"/>
                  <a:pt x="5172551" y="290036"/>
                </a:cubicBezTo>
                <a:cubicBezTo>
                  <a:pt x="5175409" y="283369"/>
                  <a:pt x="5177314" y="277654"/>
                  <a:pt x="5179219" y="272891"/>
                </a:cubicBezTo>
                <a:cubicBezTo>
                  <a:pt x="5179219" y="271939"/>
                  <a:pt x="5180171" y="270986"/>
                  <a:pt x="5180171" y="270034"/>
                </a:cubicBezTo>
                <a:cubicBezTo>
                  <a:pt x="5182076" y="273844"/>
                  <a:pt x="5183029" y="276701"/>
                  <a:pt x="5184934" y="280511"/>
                </a:cubicBezTo>
                <a:cubicBezTo>
                  <a:pt x="5186839" y="284321"/>
                  <a:pt x="5188744" y="289084"/>
                  <a:pt x="5190649" y="292894"/>
                </a:cubicBezTo>
                <a:cubicBezTo>
                  <a:pt x="5190649" y="294799"/>
                  <a:pt x="5190649" y="296704"/>
                  <a:pt x="5190649" y="298609"/>
                </a:cubicBezTo>
                <a:cubicBezTo>
                  <a:pt x="5191601" y="308134"/>
                  <a:pt x="5191601" y="318611"/>
                  <a:pt x="5192554" y="330041"/>
                </a:cubicBezTo>
                <a:cubicBezTo>
                  <a:pt x="5192554" y="331946"/>
                  <a:pt x="5192554" y="333851"/>
                  <a:pt x="5192554" y="335756"/>
                </a:cubicBezTo>
                <a:cubicBezTo>
                  <a:pt x="5192554" y="335756"/>
                  <a:pt x="5192554" y="336709"/>
                  <a:pt x="5192554" y="336709"/>
                </a:cubicBezTo>
                <a:cubicBezTo>
                  <a:pt x="5192554" y="337661"/>
                  <a:pt x="5191601" y="337661"/>
                  <a:pt x="5191601" y="338614"/>
                </a:cubicBezTo>
                <a:cubicBezTo>
                  <a:pt x="5190649" y="341471"/>
                  <a:pt x="5188744" y="345281"/>
                  <a:pt x="5187792" y="348139"/>
                </a:cubicBezTo>
                <a:cubicBezTo>
                  <a:pt x="5185887" y="324326"/>
                  <a:pt x="5183981" y="309086"/>
                  <a:pt x="5183981" y="309086"/>
                </a:cubicBezTo>
                <a:cubicBezTo>
                  <a:pt x="5183981" y="309086"/>
                  <a:pt x="5180171" y="324326"/>
                  <a:pt x="5177314" y="348139"/>
                </a:cubicBezTo>
                <a:cubicBezTo>
                  <a:pt x="5177314" y="350044"/>
                  <a:pt x="5176362" y="352901"/>
                  <a:pt x="5176362" y="354806"/>
                </a:cubicBezTo>
                <a:cubicBezTo>
                  <a:pt x="5175409" y="352901"/>
                  <a:pt x="5174456" y="350996"/>
                  <a:pt x="5174456" y="349091"/>
                </a:cubicBezTo>
                <a:cubicBezTo>
                  <a:pt x="5173504" y="346234"/>
                  <a:pt x="5172551" y="344329"/>
                  <a:pt x="5171599" y="341471"/>
                </a:cubicBezTo>
                <a:cubicBezTo>
                  <a:pt x="5172551" y="336709"/>
                  <a:pt x="5173504" y="332899"/>
                  <a:pt x="5173504" y="328136"/>
                </a:cubicBezTo>
                <a:cubicBezTo>
                  <a:pt x="5172551" y="331946"/>
                  <a:pt x="5171599" y="334804"/>
                  <a:pt x="5169694" y="338614"/>
                </a:cubicBezTo>
                <a:cubicBezTo>
                  <a:pt x="5168742" y="337661"/>
                  <a:pt x="5168742" y="335756"/>
                  <a:pt x="5167789" y="334804"/>
                </a:cubicBezTo>
                <a:cubicBezTo>
                  <a:pt x="5166837" y="327184"/>
                  <a:pt x="5166837" y="320516"/>
                  <a:pt x="5165884" y="312896"/>
                </a:cubicBezTo>
                <a:cubicBezTo>
                  <a:pt x="5166837" y="310991"/>
                  <a:pt x="5166837" y="309086"/>
                  <a:pt x="5166837" y="307181"/>
                </a:cubicBezTo>
                <a:close/>
                <a:moveTo>
                  <a:pt x="5161121" y="218599"/>
                </a:moveTo>
                <a:cubicBezTo>
                  <a:pt x="5162074" y="221456"/>
                  <a:pt x="5163979" y="225266"/>
                  <a:pt x="5164931" y="229076"/>
                </a:cubicBezTo>
                <a:cubicBezTo>
                  <a:pt x="5163979" y="234791"/>
                  <a:pt x="5162074" y="240506"/>
                  <a:pt x="5161121" y="248126"/>
                </a:cubicBezTo>
                <a:cubicBezTo>
                  <a:pt x="5160169" y="232886"/>
                  <a:pt x="5158264" y="218599"/>
                  <a:pt x="5157312" y="206216"/>
                </a:cubicBezTo>
                <a:cubicBezTo>
                  <a:pt x="5158264" y="209074"/>
                  <a:pt x="5159217" y="213836"/>
                  <a:pt x="5161121" y="218599"/>
                </a:cubicBezTo>
                <a:close/>
                <a:moveTo>
                  <a:pt x="5148739" y="256699"/>
                </a:moveTo>
                <a:cubicBezTo>
                  <a:pt x="5148739" y="255746"/>
                  <a:pt x="5149692" y="255746"/>
                  <a:pt x="5149692" y="255746"/>
                </a:cubicBezTo>
                <a:cubicBezTo>
                  <a:pt x="5149692" y="264319"/>
                  <a:pt x="5149692" y="273844"/>
                  <a:pt x="5149692" y="283369"/>
                </a:cubicBezTo>
                <a:cubicBezTo>
                  <a:pt x="5149692" y="283369"/>
                  <a:pt x="5149692" y="284321"/>
                  <a:pt x="5149692" y="284321"/>
                </a:cubicBezTo>
                <a:cubicBezTo>
                  <a:pt x="5147787" y="276701"/>
                  <a:pt x="5144929" y="270034"/>
                  <a:pt x="5143024" y="263366"/>
                </a:cubicBezTo>
                <a:cubicBezTo>
                  <a:pt x="5145881" y="261461"/>
                  <a:pt x="5147787" y="258604"/>
                  <a:pt x="5148739" y="256699"/>
                </a:cubicBezTo>
                <a:close/>
                <a:moveTo>
                  <a:pt x="5087779" y="317659"/>
                </a:moveTo>
                <a:cubicBezTo>
                  <a:pt x="5087779" y="316706"/>
                  <a:pt x="5087779" y="316706"/>
                  <a:pt x="5087779" y="315754"/>
                </a:cubicBezTo>
                <a:cubicBezTo>
                  <a:pt x="5087779" y="316706"/>
                  <a:pt x="5087779" y="316706"/>
                  <a:pt x="5087779" y="317659"/>
                </a:cubicBezTo>
                <a:cubicBezTo>
                  <a:pt x="5087779" y="317659"/>
                  <a:pt x="5087779" y="317659"/>
                  <a:pt x="5087779" y="317659"/>
                </a:cubicBezTo>
                <a:close/>
                <a:moveTo>
                  <a:pt x="5122069" y="298609"/>
                </a:moveTo>
                <a:cubicBezTo>
                  <a:pt x="5123974" y="294799"/>
                  <a:pt x="5126831" y="290989"/>
                  <a:pt x="5128737" y="287179"/>
                </a:cubicBezTo>
                <a:cubicBezTo>
                  <a:pt x="5127784" y="298609"/>
                  <a:pt x="5125879" y="311944"/>
                  <a:pt x="5124926" y="327184"/>
                </a:cubicBezTo>
                <a:cubicBezTo>
                  <a:pt x="5123974" y="324326"/>
                  <a:pt x="5122069" y="321469"/>
                  <a:pt x="5121117" y="318611"/>
                </a:cubicBezTo>
                <a:cubicBezTo>
                  <a:pt x="5119212" y="314801"/>
                  <a:pt x="5118259" y="311944"/>
                  <a:pt x="5117306" y="308134"/>
                </a:cubicBezTo>
                <a:cubicBezTo>
                  <a:pt x="5118259" y="304324"/>
                  <a:pt x="5120164" y="301466"/>
                  <a:pt x="5122069" y="298609"/>
                </a:cubicBezTo>
                <a:close/>
                <a:moveTo>
                  <a:pt x="5110639" y="321469"/>
                </a:moveTo>
                <a:cubicBezTo>
                  <a:pt x="5110639" y="321469"/>
                  <a:pt x="5110639" y="321469"/>
                  <a:pt x="5110639" y="321469"/>
                </a:cubicBezTo>
                <a:cubicBezTo>
                  <a:pt x="5113496" y="329089"/>
                  <a:pt x="5115401" y="336709"/>
                  <a:pt x="5118259" y="344329"/>
                </a:cubicBezTo>
                <a:cubicBezTo>
                  <a:pt x="5117306" y="345281"/>
                  <a:pt x="5117306" y="346234"/>
                  <a:pt x="5116354" y="347186"/>
                </a:cubicBezTo>
                <a:cubicBezTo>
                  <a:pt x="5115401" y="348139"/>
                  <a:pt x="5115401" y="349091"/>
                  <a:pt x="5114449" y="349091"/>
                </a:cubicBezTo>
                <a:cubicBezTo>
                  <a:pt x="5113496" y="344329"/>
                  <a:pt x="5111592" y="339566"/>
                  <a:pt x="5110639" y="335756"/>
                </a:cubicBezTo>
                <a:cubicBezTo>
                  <a:pt x="5109687" y="332899"/>
                  <a:pt x="5108734" y="330041"/>
                  <a:pt x="5107781" y="327184"/>
                </a:cubicBezTo>
                <a:cubicBezTo>
                  <a:pt x="5108734" y="325279"/>
                  <a:pt x="5109687" y="323374"/>
                  <a:pt x="5110639" y="321469"/>
                </a:cubicBezTo>
                <a:close/>
                <a:moveTo>
                  <a:pt x="5105876" y="308134"/>
                </a:moveTo>
                <a:cubicBezTo>
                  <a:pt x="5104924" y="309086"/>
                  <a:pt x="5103971" y="310991"/>
                  <a:pt x="5103019" y="311944"/>
                </a:cubicBezTo>
                <a:cubicBezTo>
                  <a:pt x="5102067" y="310039"/>
                  <a:pt x="5102067" y="308134"/>
                  <a:pt x="5101114" y="306229"/>
                </a:cubicBezTo>
                <a:cubicBezTo>
                  <a:pt x="5101114" y="305276"/>
                  <a:pt x="5101114" y="304324"/>
                  <a:pt x="5101114" y="304324"/>
                </a:cubicBezTo>
                <a:cubicBezTo>
                  <a:pt x="5101114" y="304324"/>
                  <a:pt x="5101114" y="304324"/>
                  <a:pt x="5101114" y="305276"/>
                </a:cubicBezTo>
                <a:cubicBezTo>
                  <a:pt x="5099209" y="299561"/>
                  <a:pt x="5098256" y="293846"/>
                  <a:pt x="5096351" y="288131"/>
                </a:cubicBezTo>
                <a:cubicBezTo>
                  <a:pt x="5096351" y="285274"/>
                  <a:pt x="5097304" y="282416"/>
                  <a:pt x="5097304" y="281464"/>
                </a:cubicBezTo>
                <a:cubicBezTo>
                  <a:pt x="5100162" y="290989"/>
                  <a:pt x="5103019" y="299561"/>
                  <a:pt x="5105876" y="308134"/>
                </a:cubicBezTo>
                <a:close/>
                <a:moveTo>
                  <a:pt x="5097304" y="282416"/>
                </a:moveTo>
                <a:cubicBezTo>
                  <a:pt x="5097304" y="283369"/>
                  <a:pt x="5096351" y="284321"/>
                  <a:pt x="5095399" y="286226"/>
                </a:cubicBezTo>
                <a:cubicBezTo>
                  <a:pt x="5094446" y="284321"/>
                  <a:pt x="5094446" y="281464"/>
                  <a:pt x="5093494" y="279559"/>
                </a:cubicBezTo>
                <a:cubicBezTo>
                  <a:pt x="5091589" y="271939"/>
                  <a:pt x="5089684" y="265271"/>
                  <a:pt x="5087779" y="258604"/>
                </a:cubicBezTo>
                <a:cubicBezTo>
                  <a:pt x="5087779" y="258604"/>
                  <a:pt x="5088731" y="257651"/>
                  <a:pt x="5089684" y="257651"/>
                </a:cubicBezTo>
                <a:cubicBezTo>
                  <a:pt x="5092542" y="265271"/>
                  <a:pt x="5094446" y="273844"/>
                  <a:pt x="5097304" y="282416"/>
                </a:cubicBezTo>
                <a:close/>
                <a:moveTo>
                  <a:pt x="5080159" y="224314"/>
                </a:moveTo>
                <a:cubicBezTo>
                  <a:pt x="5081112" y="228124"/>
                  <a:pt x="5083969" y="238601"/>
                  <a:pt x="5089684" y="254794"/>
                </a:cubicBezTo>
                <a:cubicBezTo>
                  <a:pt x="5089684" y="254794"/>
                  <a:pt x="5088731" y="254794"/>
                  <a:pt x="5087779" y="254794"/>
                </a:cubicBezTo>
                <a:cubicBezTo>
                  <a:pt x="5085874" y="245269"/>
                  <a:pt x="5083017" y="236696"/>
                  <a:pt x="5081112" y="228124"/>
                </a:cubicBezTo>
                <a:cubicBezTo>
                  <a:pt x="5081112" y="228124"/>
                  <a:pt x="5080159" y="227171"/>
                  <a:pt x="5080159" y="224314"/>
                </a:cubicBezTo>
                <a:cubicBezTo>
                  <a:pt x="5080159" y="225266"/>
                  <a:pt x="5080159" y="225266"/>
                  <a:pt x="5080159" y="224314"/>
                </a:cubicBezTo>
                <a:close/>
                <a:moveTo>
                  <a:pt x="5076349" y="272891"/>
                </a:moveTo>
                <a:cubicBezTo>
                  <a:pt x="5076349" y="270986"/>
                  <a:pt x="5076349" y="270034"/>
                  <a:pt x="5076349" y="268129"/>
                </a:cubicBezTo>
                <a:cubicBezTo>
                  <a:pt x="5077301" y="272891"/>
                  <a:pt x="5078254" y="277654"/>
                  <a:pt x="5079206" y="283369"/>
                </a:cubicBezTo>
                <a:cubicBezTo>
                  <a:pt x="5080159" y="289084"/>
                  <a:pt x="5082064" y="295751"/>
                  <a:pt x="5083017" y="301466"/>
                </a:cubicBezTo>
                <a:cubicBezTo>
                  <a:pt x="5083017" y="302419"/>
                  <a:pt x="5083017" y="303371"/>
                  <a:pt x="5083017" y="304324"/>
                </a:cubicBezTo>
                <a:cubicBezTo>
                  <a:pt x="5083017" y="306229"/>
                  <a:pt x="5082064" y="309086"/>
                  <a:pt x="5082064" y="311944"/>
                </a:cubicBezTo>
                <a:cubicBezTo>
                  <a:pt x="5079206" y="305276"/>
                  <a:pt x="5076349" y="298609"/>
                  <a:pt x="5073492" y="292894"/>
                </a:cubicBezTo>
                <a:cubicBezTo>
                  <a:pt x="5074444" y="285274"/>
                  <a:pt x="5075396" y="278606"/>
                  <a:pt x="5076349" y="272891"/>
                </a:cubicBezTo>
                <a:close/>
                <a:moveTo>
                  <a:pt x="5066824" y="377666"/>
                </a:moveTo>
                <a:cubicBezTo>
                  <a:pt x="5066824" y="378619"/>
                  <a:pt x="5066824" y="379571"/>
                  <a:pt x="5066824" y="380524"/>
                </a:cubicBezTo>
                <a:cubicBezTo>
                  <a:pt x="5066824" y="381476"/>
                  <a:pt x="5066824" y="382429"/>
                  <a:pt x="5066824" y="383381"/>
                </a:cubicBezTo>
                <a:cubicBezTo>
                  <a:pt x="5066824" y="383381"/>
                  <a:pt x="5066824" y="384334"/>
                  <a:pt x="5065871" y="384334"/>
                </a:cubicBezTo>
                <a:cubicBezTo>
                  <a:pt x="5065871" y="383381"/>
                  <a:pt x="5064919" y="382429"/>
                  <a:pt x="5064919" y="381476"/>
                </a:cubicBezTo>
                <a:cubicBezTo>
                  <a:pt x="5065871" y="380524"/>
                  <a:pt x="5065871" y="379571"/>
                  <a:pt x="5066824" y="377666"/>
                </a:cubicBezTo>
                <a:close/>
                <a:moveTo>
                  <a:pt x="5057299" y="303371"/>
                </a:moveTo>
                <a:cubicBezTo>
                  <a:pt x="5055394" y="300514"/>
                  <a:pt x="5053489" y="297656"/>
                  <a:pt x="5051584" y="294799"/>
                </a:cubicBezTo>
                <a:cubicBezTo>
                  <a:pt x="5051584" y="293846"/>
                  <a:pt x="5051584" y="291941"/>
                  <a:pt x="5052537" y="290989"/>
                </a:cubicBezTo>
                <a:cubicBezTo>
                  <a:pt x="5053489" y="290036"/>
                  <a:pt x="5054442" y="288131"/>
                  <a:pt x="5055394" y="287179"/>
                </a:cubicBezTo>
                <a:cubicBezTo>
                  <a:pt x="5056346" y="291941"/>
                  <a:pt x="5056346" y="297656"/>
                  <a:pt x="5057299" y="303371"/>
                </a:cubicBezTo>
                <a:close/>
                <a:moveTo>
                  <a:pt x="5050631" y="252889"/>
                </a:moveTo>
                <a:cubicBezTo>
                  <a:pt x="5051584" y="254794"/>
                  <a:pt x="5051584" y="256699"/>
                  <a:pt x="5052537" y="258604"/>
                </a:cubicBezTo>
                <a:cubicBezTo>
                  <a:pt x="5052537" y="259556"/>
                  <a:pt x="5052537" y="260509"/>
                  <a:pt x="5053489" y="260509"/>
                </a:cubicBezTo>
                <a:cubicBezTo>
                  <a:pt x="5053489" y="262414"/>
                  <a:pt x="5053489" y="265271"/>
                  <a:pt x="5054442" y="268129"/>
                </a:cubicBezTo>
                <a:cubicBezTo>
                  <a:pt x="5053489" y="270034"/>
                  <a:pt x="5053489" y="271939"/>
                  <a:pt x="5052537" y="273844"/>
                </a:cubicBezTo>
                <a:cubicBezTo>
                  <a:pt x="5052537" y="274796"/>
                  <a:pt x="5051584" y="275749"/>
                  <a:pt x="5051584" y="276701"/>
                </a:cubicBezTo>
                <a:cubicBezTo>
                  <a:pt x="5050631" y="277654"/>
                  <a:pt x="5049679" y="278606"/>
                  <a:pt x="5048726" y="279559"/>
                </a:cubicBezTo>
                <a:cubicBezTo>
                  <a:pt x="5048726" y="279559"/>
                  <a:pt x="5048726" y="278606"/>
                  <a:pt x="5048726" y="278606"/>
                </a:cubicBezTo>
                <a:cubicBezTo>
                  <a:pt x="5048726" y="277654"/>
                  <a:pt x="5048726" y="275749"/>
                  <a:pt x="5048726" y="274796"/>
                </a:cubicBezTo>
                <a:cubicBezTo>
                  <a:pt x="5048726" y="271939"/>
                  <a:pt x="5048726" y="270034"/>
                  <a:pt x="5049679" y="268129"/>
                </a:cubicBezTo>
                <a:cubicBezTo>
                  <a:pt x="5049679" y="264319"/>
                  <a:pt x="5050631" y="262414"/>
                  <a:pt x="5050631" y="262414"/>
                </a:cubicBezTo>
                <a:cubicBezTo>
                  <a:pt x="5050631" y="262414"/>
                  <a:pt x="5049679" y="264319"/>
                  <a:pt x="5048726" y="268129"/>
                </a:cubicBezTo>
                <a:cubicBezTo>
                  <a:pt x="5048726" y="268129"/>
                  <a:pt x="5048726" y="269081"/>
                  <a:pt x="5048726" y="269081"/>
                </a:cubicBezTo>
                <a:cubicBezTo>
                  <a:pt x="5048726" y="268129"/>
                  <a:pt x="5048726" y="267176"/>
                  <a:pt x="5048726" y="266224"/>
                </a:cubicBezTo>
                <a:cubicBezTo>
                  <a:pt x="5048726" y="260509"/>
                  <a:pt x="5049679" y="256699"/>
                  <a:pt x="5050631" y="252889"/>
                </a:cubicBezTo>
                <a:close/>
                <a:moveTo>
                  <a:pt x="5020151" y="390049"/>
                </a:moveTo>
                <a:cubicBezTo>
                  <a:pt x="5018246" y="385286"/>
                  <a:pt x="5016342" y="380524"/>
                  <a:pt x="5014437" y="376714"/>
                </a:cubicBezTo>
                <a:cubicBezTo>
                  <a:pt x="5014437" y="376714"/>
                  <a:pt x="5014437" y="375761"/>
                  <a:pt x="5014437" y="375761"/>
                </a:cubicBezTo>
                <a:cubicBezTo>
                  <a:pt x="5017294" y="365284"/>
                  <a:pt x="5020151" y="355759"/>
                  <a:pt x="5022056" y="347186"/>
                </a:cubicBezTo>
                <a:cubicBezTo>
                  <a:pt x="5022056" y="347186"/>
                  <a:pt x="5022056" y="348139"/>
                  <a:pt x="5022056" y="348139"/>
                </a:cubicBezTo>
                <a:cubicBezTo>
                  <a:pt x="5022056" y="352901"/>
                  <a:pt x="5022056" y="357664"/>
                  <a:pt x="5022056" y="363379"/>
                </a:cubicBezTo>
                <a:cubicBezTo>
                  <a:pt x="5022056" y="368141"/>
                  <a:pt x="5023009" y="373856"/>
                  <a:pt x="5023009" y="379571"/>
                </a:cubicBezTo>
                <a:cubicBezTo>
                  <a:pt x="5023009" y="381476"/>
                  <a:pt x="5023009" y="384334"/>
                  <a:pt x="5023962" y="386239"/>
                </a:cubicBezTo>
                <a:cubicBezTo>
                  <a:pt x="5023009" y="386239"/>
                  <a:pt x="5022056" y="388144"/>
                  <a:pt x="5020151" y="390049"/>
                </a:cubicBezTo>
                <a:close/>
                <a:moveTo>
                  <a:pt x="5024914" y="400526"/>
                </a:moveTo>
                <a:cubicBezTo>
                  <a:pt x="5024914" y="400526"/>
                  <a:pt x="5024914" y="400526"/>
                  <a:pt x="5024914" y="400526"/>
                </a:cubicBezTo>
                <a:cubicBezTo>
                  <a:pt x="5024914" y="400526"/>
                  <a:pt x="5024914" y="400526"/>
                  <a:pt x="5024914" y="400526"/>
                </a:cubicBezTo>
                <a:cubicBezTo>
                  <a:pt x="5024914" y="400526"/>
                  <a:pt x="5024914" y="400526"/>
                  <a:pt x="5024914" y="400526"/>
                </a:cubicBezTo>
                <a:close/>
                <a:moveTo>
                  <a:pt x="5035392" y="314801"/>
                </a:moveTo>
                <a:cubicBezTo>
                  <a:pt x="5035392" y="315754"/>
                  <a:pt x="5035392" y="316706"/>
                  <a:pt x="5035392" y="317659"/>
                </a:cubicBezTo>
                <a:cubicBezTo>
                  <a:pt x="5034439" y="329089"/>
                  <a:pt x="5032534" y="341471"/>
                  <a:pt x="5031581" y="353854"/>
                </a:cubicBezTo>
                <a:cubicBezTo>
                  <a:pt x="5031581" y="353854"/>
                  <a:pt x="5031581" y="353854"/>
                  <a:pt x="5031581" y="353854"/>
                </a:cubicBezTo>
                <a:cubicBezTo>
                  <a:pt x="5031581" y="353854"/>
                  <a:pt x="5031581" y="354806"/>
                  <a:pt x="5031581" y="354806"/>
                </a:cubicBezTo>
                <a:cubicBezTo>
                  <a:pt x="5031581" y="351949"/>
                  <a:pt x="5030629" y="349091"/>
                  <a:pt x="5030629" y="347186"/>
                </a:cubicBezTo>
                <a:cubicBezTo>
                  <a:pt x="5029676" y="340519"/>
                  <a:pt x="5028724" y="334804"/>
                  <a:pt x="5027771" y="329089"/>
                </a:cubicBezTo>
                <a:cubicBezTo>
                  <a:pt x="5027771" y="328136"/>
                  <a:pt x="5028724" y="326231"/>
                  <a:pt x="5028724" y="325279"/>
                </a:cubicBezTo>
                <a:cubicBezTo>
                  <a:pt x="5029676" y="323374"/>
                  <a:pt x="5030629" y="321469"/>
                  <a:pt x="5032534" y="319564"/>
                </a:cubicBezTo>
                <a:cubicBezTo>
                  <a:pt x="5033487" y="317659"/>
                  <a:pt x="5034439" y="315754"/>
                  <a:pt x="5035392" y="314801"/>
                </a:cubicBezTo>
                <a:close/>
                <a:moveTo>
                  <a:pt x="5006817" y="242411"/>
                </a:moveTo>
                <a:cubicBezTo>
                  <a:pt x="5009674" y="246221"/>
                  <a:pt x="5013484" y="251936"/>
                  <a:pt x="5019199" y="259556"/>
                </a:cubicBezTo>
                <a:cubicBezTo>
                  <a:pt x="5022056" y="262414"/>
                  <a:pt x="5023962" y="266224"/>
                  <a:pt x="5025867" y="270034"/>
                </a:cubicBezTo>
                <a:cubicBezTo>
                  <a:pt x="5023962" y="268129"/>
                  <a:pt x="5022056" y="265271"/>
                  <a:pt x="5021104" y="263366"/>
                </a:cubicBezTo>
                <a:cubicBezTo>
                  <a:pt x="5019199" y="260509"/>
                  <a:pt x="5016342" y="258604"/>
                  <a:pt x="5014437" y="255746"/>
                </a:cubicBezTo>
                <a:cubicBezTo>
                  <a:pt x="5011579" y="251936"/>
                  <a:pt x="5007769" y="249079"/>
                  <a:pt x="5004912" y="245269"/>
                </a:cubicBezTo>
                <a:cubicBezTo>
                  <a:pt x="5006817" y="244316"/>
                  <a:pt x="5006817" y="243364"/>
                  <a:pt x="5006817" y="242411"/>
                </a:cubicBezTo>
                <a:close/>
                <a:moveTo>
                  <a:pt x="5004912" y="242411"/>
                </a:moveTo>
                <a:cubicBezTo>
                  <a:pt x="5004912" y="241459"/>
                  <a:pt x="5004912" y="240506"/>
                  <a:pt x="5004912" y="238601"/>
                </a:cubicBezTo>
                <a:cubicBezTo>
                  <a:pt x="5004912" y="238601"/>
                  <a:pt x="5005864" y="239554"/>
                  <a:pt x="5006817" y="241459"/>
                </a:cubicBezTo>
                <a:cubicBezTo>
                  <a:pt x="5005864" y="242411"/>
                  <a:pt x="5005864" y="243364"/>
                  <a:pt x="5004912" y="244316"/>
                </a:cubicBezTo>
                <a:cubicBezTo>
                  <a:pt x="5004912" y="244316"/>
                  <a:pt x="5004912" y="244316"/>
                  <a:pt x="5004912" y="243364"/>
                </a:cubicBezTo>
                <a:cubicBezTo>
                  <a:pt x="5003959" y="243364"/>
                  <a:pt x="5003959" y="242411"/>
                  <a:pt x="5004912" y="242411"/>
                </a:cubicBezTo>
                <a:close/>
                <a:moveTo>
                  <a:pt x="4999196" y="303371"/>
                </a:moveTo>
                <a:cubicBezTo>
                  <a:pt x="5001101" y="285274"/>
                  <a:pt x="5002054" y="268129"/>
                  <a:pt x="5003006" y="252889"/>
                </a:cubicBezTo>
                <a:cubicBezTo>
                  <a:pt x="5004912" y="255746"/>
                  <a:pt x="5006817" y="257651"/>
                  <a:pt x="5008721" y="260509"/>
                </a:cubicBezTo>
                <a:cubicBezTo>
                  <a:pt x="5010626" y="263366"/>
                  <a:pt x="5012531" y="266224"/>
                  <a:pt x="5014437" y="268129"/>
                </a:cubicBezTo>
                <a:cubicBezTo>
                  <a:pt x="5016342" y="270986"/>
                  <a:pt x="5018246" y="273844"/>
                  <a:pt x="5020151" y="276701"/>
                </a:cubicBezTo>
                <a:cubicBezTo>
                  <a:pt x="5023009" y="281464"/>
                  <a:pt x="5026819" y="287179"/>
                  <a:pt x="5029676" y="292894"/>
                </a:cubicBezTo>
                <a:cubicBezTo>
                  <a:pt x="5029676" y="292894"/>
                  <a:pt x="5029676" y="293846"/>
                  <a:pt x="5029676" y="293846"/>
                </a:cubicBezTo>
                <a:cubicBezTo>
                  <a:pt x="5028724" y="296704"/>
                  <a:pt x="5026819" y="299561"/>
                  <a:pt x="5025867" y="302419"/>
                </a:cubicBezTo>
                <a:cubicBezTo>
                  <a:pt x="5024914" y="303371"/>
                  <a:pt x="5023962" y="304324"/>
                  <a:pt x="5023009" y="305276"/>
                </a:cubicBezTo>
                <a:cubicBezTo>
                  <a:pt x="5023009" y="302419"/>
                  <a:pt x="5022056" y="301466"/>
                  <a:pt x="5022056" y="301466"/>
                </a:cubicBezTo>
                <a:cubicBezTo>
                  <a:pt x="5022056" y="301466"/>
                  <a:pt x="5022056" y="303371"/>
                  <a:pt x="5022056" y="306229"/>
                </a:cubicBezTo>
                <a:cubicBezTo>
                  <a:pt x="5021104" y="307181"/>
                  <a:pt x="5020151" y="308134"/>
                  <a:pt x="5019199" y="309086"/>
                </a:cubicBezTo>
                <a:cubicBezTo>
                  <a:pt x="5017294" y="311944"/>
                  <a:pt x="5014437" y="314801"/>
                  <a:pt x="5012531" y="318611"/>
                </a:cubicBezTo>
                <a:cubicBezTo>
                  <a:pt x="5012531" y="316706"/>
                  <a:pt x="5013484" y="313849"/>
                  <a:pt x="5013484" y="311944"/>
                </a:cubicBezTo>
                <a:cubicBezTo>
                  <a:pt x="5014437" y="305276"/>
                  <a:pt x="5015389" y="299561"/>
                  <a:pt x="5017294" y="294799"/>
                </a:cubicBezTo>
                <a:cubicBezTo>
                  <a:pt x="5019199" y="285274"/>
                  <a:pt x="5020151" y="279559"/>
                  <a:pt x="5020151" y="279559"/>
                </a:cubicBezTo>
                <a:cubicBezTo>
                  <a:pt x="5020151" y="279559"/>
                  <a:pt x="5017294" y="284321"/>
                  <a:pt x="5013484" y="293846"/>
                </a:cubicBezTo>
                <a:cubicBezTo>
                  <a:pt x="5011579" y="298609"/>
                  <a:pt x="5008721" y="304324"/>
                  <a:pt x="5006817" y="310039"/>
                </a:cubicBezTo>
                <a:cubicBezTo>
                  <a:pt x="5003959" y="316706"/>
                  <a:pt x="5002054" y="324326"/>
                  <a:pt x="4999196" y="331946"/>
                </a:cubicBezTo>
                <a:cubicBezTo>
                  <a:pt x="4999196" y="331946"/>
                  <a:pt x="4999196" y="332899"/>
                  <a:pt x="4999196" y="332899"/>
                </a:cubicBezTo>
                <a:cubicBezTo>
                  <a:pt x="4998244" y="330994"/>
                  <a:pt x="4997292" y="329089"/>
                  <a:pt x="4997292" y="327184"/>
                </a:cubicBezTo>
                <a:cubicBezTo>
                  <a:pt x="4998244" y="320516"/>
                  <a:pt x="4998244" y="311944"/>
                  <a:pt x="4999196" y="303371"/>
                </a:cubicBezTo>
                <a:close/>
                <a:moveTo>
                  <a:pt x="4968717" y="208121"/>
                </a:moveTo>
                <a:cubicBezTo>
                  <a:pt x="4968717" y="209074"/>
                  <a:pt x="4968717" y="210026"/>
                  <a:pt x="4967764" y="212884"/>
                </a:cubicBezTo>
                <a:cubicBezTo>
                  <a:pt x="4967764" y="213836"/>
                  <a:pt x="4966812" y="215741"/>
                  <a:pt x="4966812" y="217646"/>
                </a:cubicBezTo>
                <a:cubicBezTo>
                  <a:pt x="4966812" y="216694"/>
                  <a:pt x="4966812" y="216694"/>
                  <a:pt x="4966812" y="215741"/>
                </a:cubicBezTo>
                <a:cubicBezTo>
                  <a:pt x="4967764" y="213836"/>
                  <a:pt x="4968717" y="210979"/>
                  <a:pt x="4968717" y="208121"/>
                </a:cubicBezTo>
                <a:close/>
                <a:moveTo>
                  <a:pt x="4960144" y="364331"/>
                </a:moveTo>
                <a:cubicBezTo>
                  <a:pt x="4960144" y="370046"/>
                  <a:pt x="4961096" y="375761"/>
                  <a:pt x="4961096" y="381476"/>
                </a:cubicBezTo>
                <a:cubicBezTo>
                  <a:pt x="4960144" y="384334"/>
                  <a:pt x="4959192" y="388144"/>
                  <a:pt x="4958239" y="391001"/>
                </a:cubicBezTo>
                <a:cubicBezTo>
                  <a:pt x="4958239" y="389096"/>
                  <a:pt x="4957287" y="387191"/>
                  <a:pt x="4957287" y="386239"/>
                </a:cubicBezTo>
                <a:cubicBezTo>
                  <a:pt x="4957287" y="384334"/>
                  <a:pt x="4957287" y="382429"/>
                  <a:pt x="4957287" y="380524"/>
                </a:cubicBezTo>
                <a:cubicBezTo>
                  <a:pt x="4957287" y="371951"/>
                  <a:pt x="4957287" y="363379"/>
                  <a:pt x="4956334" y="356711"/>
                </a:cubicBezTo>
                <a:cubicBezTo>
                  <a:pt x="4956334" y="354806"/>
                  <a:pt x="4956334" y="353854"/>
                  <a:pt x="4956334" y="351949"/>
                </a:cubicBezTo>
                <a:cubicBezTo>
                  <a:pt x="4957287" y="350996"/>
                  <a:pt x="4958239" y="349091"/>
                  <a:pt x="4958239" y="348139"/>
                </a:cubicBezTo>
                <a:cubicBezTo>
                  <a:pt x="4959192" y="352901"/>
                  <a:pt x="4959192" y="358616"/>
                  <a:pt x="4960144" y="364331"/>
                </a:cubicBezTo>
                <a:close/>
                <a:moveTo>
                  <a:pt x="4957287" y="256699"/>
                </a:moveTo>
                <a:cubicBezTo>
                  <a:pt x="4957287" y="257651"/>
                  <a:pt x="4957287" y="258604"/>
                  <a:pt x="4957287" y="258604"/>
                </a:cubicBezTo>
                <a:cubicBezTo>
                  <a:pt x="4957287" y="258604"/>
                  <a:pt x="4957287" y="259556"/>
                  <a:pt x="4957287" y="259556"/>
                </a:cubicBezTo>
                <a:cubicBezTo>
                  <a:pt x="4956334" y="262414"/>
                  <a:pt x="4956334" y="264319"/>
                  <a:pt x="4955381" y="267176"/>
                </a:cubicBezTo>
                <a:cubicBezTo>
                  <a:pt x="4955381" y="266224"/>
                  <a:pt x="4954429" y="266224"/>
                  <a:pt x="4954429" y="265271"/>
                </a:cubicBezTo>
                <a:cubicBezTo>
                  <a:pt x="4955381" y="263366"/>
                  <a:pt x="4956334" y="259556"/>
                  <a:pt x="4957287" y="256699"/>
                </a:cubicBezTo>
                <a:close/>
                <a:moveTo>
                  <a:pt x="4954429" y="268129"/>
                </a:moveTo>
                <a:cubicBezTo>
                  <a:pt x="4954429" y="269081"/>
                  <a:pt x="4955381" y="270034"/>
                  <a:pt x="4955381" y="270986"/>
                </a:cubicBezTo>
                <a:cubicBezTo>
                  <a:pt x="4954429" y="276701"/>
                  <a:pt x="4952524" y="283369"/>
                  <a:pt x="4951571" y="290036"/>
                </a:cubicBezTo>
                <a:cubicBezTo>
                  <a:pt x="4949667" y="298609"/>
                  <a:pt x="4947762" y="307181"/>
                  <a:pt x="4944904" y="316706"/>
                </a:cubicBezTo>
                <a:cubicBezTo>
                  <a:pt x="4943951" y="312896"/>
                  <a:pt x="4943951" y="310991"/>
                  <a:pt x="4943951" y="310991"/>
                </a:cubicBezTo>
                <a:cubicBezTo>
                  <a:pt x="4943951" y="310991"/>
                  <a:pt x="4943951" y="314801"/>
                  <a:pt x="4943951" y="320516"/>
                </a:cubicBezTo>
                <a:cubicBezTo>
                  <a:pt x="4942999" y="326231"/>
                  <a:pt x="4941094" y="330994"/>
                  <a:pt x="4940142" y="336709"/>
                </a:cubicBezTo>
                <a:cubicBezTo>
                  <a:pt x="4940142" y="336709"/>
                  <a:pt x="4940142" y="335756"/>
                  <a:pt x="4940142" y="335756"/>
                </a:cubicBezTo>
                <a:cubicBezTo>
                  <a:pt x="4939189" y="331946"/>
                  <a:pt x="4939189" y="329089"/>
                  <a:pt x="4938237" y="325279"/>
                </a:cubicBezTo>
                <a:cubicBezTo>
                  <a:pt x="4943951" y="306229"/>
                  <a:pt x="4949667" y="286226"/>
                  <a:pt x="4954429" y="268129"/>
                </a:cubicBezTo>
                <a:close/>
                <a:moveTo>
                  <a:pt x="4922044" y="378619"/>
                </a:moveTo>
                <a:cubicBezTo>
                  <a:pt x="4922044" y="378619"/>
                  <a:pt x="4922044" y="378619"/>
                  <a:pt x="4922044" y="378619"/>
                </a:cubicBezTo>
                <a:cubicBezTo>
                  <a:pt x="4922044" y="379571"/>
                  <a:pt x="4922044" y="379571"/>
                  <a:pt x="4922044" y="378619"/>
                </a:cubicBezTo>
                <a:cubicBezTo>
                  <a:pt x="4922044" y="379571"/>
                  <a:pt x="4922044" y="378619"/>
                  <a:pt x="4922044" y="378619"/>
                </a:cubicBezTo>
                <a:close/>
                <a:moveTo>
                  <a:pt x="4908709" y="307181"/>
                </a:moveTo>
                <a:cubicBezTo>
                  <a:pt x="4910614" y="312896"/>
                  <a:pt x="4912519" y="318611"/>
                  <a:pt x="4915376" y="326231"/>
                </a:cubicBezTo>
                <a:cubicBezTo>
                  <a:pt x="4913471" y="330041"/>
                  <a:pt x="4911567" y="334804"/>
                  <a:pt x="4909662" y="338614"/>
                </a:cubicBezTo>
                <a:cubicBezTo>
                  <a:pt x="4908709" y="327184"/>
                  <a:pt x="4907756" y="316706"/>
                  <a:pt x="4906804" y="308134"/>
                </a:cubicBezTo>
                <a:cubicBezTo>
                  <a:pt x="4906804" y="306229"/>
                  <a:pt x="4906804" y="305276"/>
                  <a:pt x="4906804" y="305276"/>
                </a:cubicBezTo>
                <a:cubicBezTo>
                  <a:pt x="4906804" y="305276"/>
                  <a:pt x="4906804" y="306229"/>
                  <a:pt x="4905851" y="307181"/>
                </a:cubicBezTo>
                <a:cubicBezTo>
                  <a:pt x="4905851" y="303371"/>
                  <a:pt x="4904899" y="300514"/>
                  <a:pt x="4904899" y="297656"/>
                </a:cubicBezTo>
                <a:cubicBezTo>
                  <a:pt x="4906804" y="300514"/>
                  <a:pt x="4907756" y="303371"/>
                  <a:pt x="4908709" y="307181"/>
                </a:cubicBezTo>
                <a:close/>
                <a:moveTo>
                  <a:pt x="4897279" y="351949"/>
                </a:moveTo>
                <a:cubicBezTo>
                  <a:pt x="4897279" y="356711"/>
                  <a:pt x="4897279" y="360521"/>
                  <a:pt x="4896326" y="365284"/>
                </a:cubicBezTo>
                <a:cubicBezTo>
                  <a:pt x="4896326" y="366236"/>
                  <a:pt x="4895374" y="367189"/>
                  <a:pt x="4895374" y="368141"/>
                </a:cubicBezTo>
                <a:cubicBezTo>
                  <a:pt x="4895374" y="365284"/>
                  <a:pt x="4894421" y="361474"/>
                  <a:pt x="4894421" y="357664"/>
                </a:cubicBezTo>
                <a:cubicBezTo>
                  <a:pt x="4893469" y="351949"/>
                  <a:pt x="4893469" y="347186"/>
                  <a:pt x="4892517" y="341471"/>
                </a:cubicBezTo>
                <a:cubicBezTo>
                  <a:pt x="4894421" y="345281"/>
                  <a:pt x="4895374" y="348139"/>
                  <a:pt x="4897279" y="351949"/>
                </a:cubicBezTo>
                <a:close/>
                <a:moveTo>
                  <a:pt x="4822984" y="387191"/>
                </a:moveTo>
                <a:cubicBezTo>
                  <a:pt x="4822984" y="386239"/>
                  <a:pt x="4822984" y="386239"/>
                  <a:pt x="4822984" y="385286"/>
                </a:cubicBezTo>
                <a:cubicBezTo>
                  <a:pt x="4822984" y="386239"/>
                  <a:pt x="4822984" y="387191"/>
                  <a:pt x="4822984" y="387191"/>
                </a:cubicBezTo>
                <a:cubicBezTo>
                  <a:pt x="4822984" y="387191"/>
                  <a:pt x="4822984" y="387191"/>
                  <a:pt x="4822984" y="387191"/>
                </a:cubicBezTo>
                <a:close/>
                <a:moveTo>
                  <a:pt x="4842987" y="338614"/>
                </a:moveTo>
                <a:cubicBezTo>
                  <a:pt x="4842987" y="344329"/>
                  <a:pt x="4842987" y="350044"/>
                  <a:pt x="4842987" y="356711"/>
                </a:cubicBezTo>
                <a:cubicBezTo>
                  <a:pt x="4842987" y="357664"/>
                  <a:pt x="4842987" y="359569"/>
                  <a:pt x="4842987" y="360521"/>
                </a:cubicBezTo>
                <a:cubicBezTo>
                  <a:pt x="4842034" y="366236"/>
                  <a:pt x="4841081" y="373856"/>
                  <a:pt x="4840129" y="382429"/>
                </a:cubicBezTo>
                <a:cubicBezTo>
                  <a:pt x="4839176" y="385286"/>
                  <a:pt x="4839176" y="387191"/>
                  <a:pt x="4838224" y="390049"/>
                </a:cubicBezTo>
                <a:cubicBezTo>
                  <a:pt x="4834414" y="389096"/>
                  <a:pt x="4830604" y="388144"/>
                  <a:pt x="4826794" y="387191"/>
                </a:cubicBezTo>
                <a:cubicBezTo>
                  <a:pt x="4825841" y="384334"/>
                  <a:pt x="4824889" y="381476"/>
                  <a:pt x="4824889" y="379571"/>
                </a:cubicBezTo>
                <a:cubicBezTo>
                  <a:pt x="4825841" y="376714"/>
                  <a:pt x="4826794" y="373856"/>
                  <a:pt x="4827747" y="370999"/>
                </a:cubicBezTo>
                <a:cubicBezTo>
                  <a:pt x="4830604" y="361474"/>
                  <a:pt x="4834414" y="352901"/>
                  <a:pt x="4838224" y="346234"/>
                </a:cubicBezTo>
                <a:cubicBezTo>
                  <a:pt x="4840129" y="342424"/>
                  <a:pt x="4842034" y="339566"/>
                  <a:pt x="4843939" y="336709"/>
                </a:cubicBezTo>
                <a:cubicBezTo>
                  <a:pt x="4842987" y="337661"/>
                  <a:pt x="4842987" y="338614"/>
                  <a:pt x="4842987" y="338614"/>
                </a:cubicBezTo>
                <a:cubicBezTo>
                  <a:pt x="4842987" y="338614"/>
                  <a:pt x="4842987" y="338614"/>
                  <a:pt x="4842987" y="338614"/>
                </a:cubicBezTo>
                <a:close/>
                <a:moveTo>
                  <a:pt x="4843939" y="329089"/>
                </a:moveTo>
                <a:cubicBezTo>
                  <a:pt x="4843939" y="329089"/>
                  <a:pt x="4843939" y="329089"/>
                  <a:pt x="4843939" y="329089"/>
                </a:cubicBezTo>
                <a:cubicBezTo>
                  <a:pt x="4841081" y="324326"/>
                  <a:pt x="4838224" y="320516"/>
                  <a:pt x="4836319" y="318611"/>
                </a:cubicBezTo>
                <a:cubicBezTo>
                  <a:pt x="4836319" y="318611"/>
                  <a:pt x="4836319" y="318611"/>
                  <a:pt x="4836319" y="318611"/>
                </a:cubicBezTo>
                <a:cubicBezTo>
                  <a:pt x="4837272" y="316706"/>
                  <a:pt x="4838224" y="315754"/>
                  <a:pt x="4839176" y="314801"/>
                </a:cubicBezTo>
                <a:cubicBezTo>
                  <a:pt x="4840129" y="316706"/>
                  <a:pt x="4841081" y="319564"/>
                  <a:pt x="4842987" y="321469"/>
                </a:cubicBezTo>
                <a:cubicBezTo>
                  <a:pt x="4842987" y="322421"/>
                  <a:pt x="4843939" y="323374"/>
                  <a:pt x="4843939" y="323374"/>
                </a:cubicBezTo>
                <a:cubicBezTo>
                  <a:pt x="4843939" y="325279"/>
                  <a:pt x="4843939" y="327184"/>
                  <a:pt x="4843939" y="329089"/>
                </a:cubicBezTo>
                <a:close/>
                <a:moveTo>
                  <a:pt x="4845844" y="296704"/>
                </a:moveTo>
                <a:cubicBezTo>
                  <a:pt x="4845844" y="302419"/>
                  <a:pt x="4844891" y="309086"/>
                  <a:pt x="4844891" y="316706"/>
                </a:cubicBezTo>
                <a:cubicBezTo>
                  <a:pt x="4842987" y="314801"/>
                  <a:pt x="4842034" y="311944"/>
                  <a:pt x="4840129" y="310039"/>
                </a:cubicBezTo>
                <a:cubicBezTo>
                  <a:pt x="4839176" y="309086"/>
                  <a:pt x="4838224" y="307181"/>
                  <a:pt x="4837272" y="306229"/>
                </a:cubicBezTo>
                <a:cubicBezTo>
                  <a:pt x="4840129" y="300514"/>
                  <a:pt x="4842987" y="295751"/>
                  <a:pt x="4845844" y="290989"/>
                </a:cubicBezTo>
                <a:cubicBezTo>
                  <a:pt x="4846797" y="290036"/>
                  <a:pt x="4846797" y="289084"/>
                  <a:pt x="4847749" y="288131"/>
                </a:cubicBezTo>
                <a:cubicBezTo>
                  <a:pt x="4846797" y="290989"/>
                  <a:pt x="4845844" y="293846"/>
                  <a:pt x="4845844" y="296704"/>
                </a:cubicBezTo>
                <a:close/>
                <a:moveTo>
                  <a:pt x="4869656" y="325279"/>
                </a:moveTo>
                <a:cubicBezTo>
                  <a:pt x="4869656" y="326231"/>
                  <a:pt x="4869656" y="326231"/>
                  <a:pt x="4869656" y="327184"/>
                </a:cubicBezTo>
                <a:cubicBezTo>
                  <a:pt x="4869656" y="327184"/>
                  <a:pt x="4869656" y="326231"/>
                  <a:pt x="4869656" y="325279"/>
                </a:cubicBezTo>
                <a:cubicBezTo>
                  <a:pt x="4869656" y="323374"/>
                  <a:pt x="4869656" y="320516"/>
                  <a:pt x="4869656" y="318611"/>
                </a:cubicBezTo>
                <a:cubicBezTo>
                  <a:pt x="4869656" y="320516"/>
                  <a:pt x="4869656" y="323374"/>
                  <a:pt x="4869656" y="325279"/>
                </a:cubicBezTo>
                <a:close/>
                <a:moveTo>
                  <a:pt x="4854416" y="276701"/>
                </a:moveTo>
                <a:cubicBezTo>
                  <a:pt x="4860131" y="267176"/>
                  <a:pt x="4865847" y="261461"/>
                  <a:pt x="4868704" y="256699"/>
                </a:cubicBezTo>
                <a:cubicBezTo>
                  <a:pt x="4869656" y="255746"/>
                  <a:pt x="4870609" y="253841"/>
                  <a:pt x="4871562" y="252889"/>
                </a:cubicBezTo>
                <a:cubicBezTo>
                  <a:pt x="4871562" y="254794"/>
                  <a:pt x="4871562" y="257651"/>
                  <a:pt x="4871562" y="259556"/>
                </a:cubicBezTo>
                <a:cubicBezTo>
                  <a:pt x="4868704" y="270986"/>
                  <a:pt x="4864894" y="283369"/>
                  <a:pt x="4861084" y="296704"/>
                </a:cubicBezTo>
                <a:cubicBezTo>
                  <a:pt x="4861084" y="297656"/>
                  <a:pt x="4860131" y="299561"/>
                  <a:pt x="4860131" y="300514"/>
                </a:cubicBezTo>
                <a:cubicBezTo>
                  <a:pt x="4857274" y="291941"/>
                  <a:pt x="4855369" y="284321"/>
                  <a:pt x="4853464" y="278606"/>
                </a:cubicBezTo>
                <a:cubicBezTo>
                  <a:pt x="4854416" y="277654"/>
                  <a:pt x="4854416" y="277654"/>
                  <a:pt x="4854416" y="276701"/>
                </a:cubicBezTo>
                <a:cubicBezTo>
                  <a:pt x="4854416" y="276701"/>
                  <a:pt x="4854416" y="276701"/>
                  <a:pt x="4854416" y="276701"/>
                </a:cubicBezTo>
                <a:close/>
                <a:moveTo>
                  <a:pt x="4850606" y="281464"/>
                </a:moveTo>
                <a:cubicBezTo>
                  <a:pt x="4852512" y="290989"/>
                  <a:pt x="4854416" y="303371"/>
                  <a:pt x="4857274" y="316706"/>
                </a:cubicBezTo>
                <a:cubicBezTo>
                  <a:pt x="4856322" y="321469"/>
                  <a:pt x="4855369" y="325279"/>
                  <a:pt x="4854416" y="330041"/>
                </a:cubicBezTo>
                <a:cubicBezTo>
                  <a:pt x="4853464" y="329089"/>
                  <a:pt x="4852512" y="327184"/>
                  <a:pt x="4852512" y="326231"/>
                </a:cubicBezTo>
                <a:cubicBezTo>
                  <a:pt x="4852512" y="325279"/>
                  <a:pt x="4852512" y="323374"/>
                  <a:pt x="4852512" y="322421"/>
                </a:cubicBezTo>
                <a:cubicBezTo>
                  <a:pt x="4851559" y="311944"/>
                  <a:pt x="4851559" y="303371"/>
                  <a:pt x="4850606" y="295751"/>
                </a:cubicBezTo>
                <a:cubicBezTo>
                  <a:pt x="4850606" y="290989"/>
                  <a:pt x="4849654" y="287179"/>
                  <a:pt x="4849654" y="284321"/>
                </a:cubicBezTo>
                <a:cubicBezTo>
                  <a:pt x="4849654" y="283369"/>
                  <a:pt x="4849654" y="282416"/>
                  <a:pt x="4850606" y="281464"/>
                </a:cubicBezTo>
                <a:close/>
                <a:moveTo>
                  <a:pt x="4838224" y="290036"/>
                </a:moveTo>
                <a:cubicBezTo>
                  <a:pt x="4841081" y="283369"/>
                  <a:pt x="4843939" y="277654"/>
                  <a:pt x="4845844" y="272891"/>
                </a:cubicBezTo>
                <a:cubicBezTo>
                  <a:pt x="4846797" y="270034"/>
                  <a:pt x="4847749" y="267176"/>
                  <a:pt x="4848701" y="265271"/>
                </a:cubicBezTo>
                <a:cubicBezTo>
                  <a:pt x="4848701" y="268129"/>
                  <a:pt x="4849654" y="271939"/>
                  <a:pt x="4849654" y="275749"/>
                </a:cubicBezTo>
                <a:cubicBezTo>
                  <a:pt x="4848701" y="276701"/>
                  <a:pt x="4848701" y="277654"/>
                  <a:pt x="4847749" y="277654"/>
                </a:cubicBezTo>
                <a:cubicBezTo>
                  <a:pt x="4847749" y="274796"/>
                  <a:pt x="4847749" y="273844"/>
                  <a:pt x="4847749" y="273844"/>
                </a:cubicBezTo>
                <a:cubicBezTo>
                  <a:pt x="4847749" y="273844"/>
                  <a:pt x="4847749" y="275749"/>
                  <a:pt x="4847749" y="278606"/>
                </a:cubicBezTo>
                <a:cubicBezTo>
                  <a:pt x="4845844" y="281464"/>
                  <a:pt x="4842987" y="284321"/>
                  <a:pt x="4841081" y="288131"/>
                </a:cubicBezTo>
                <a:cubicBezTo>
                  <a:pt x="4840129" y="290036"/>
                  <a:pt x="4838224" y="291941"/>
                  <a:pt x="4836319" y="294799"/>
                </a:cubicBezTo>
                <a:cubicBezTo>
                  <a:pt x="4836319" y="292894"/>
                  <a:pt x="4837272" y="291941"/>
                  <a:pt x="4838224" y="290036"/>
                </a:cubicBezTo>
                <a:close/>
                <a:moveTo>
                  <a:pt x="4835366" y="309086"/>
                </a:moveTo>
                <a:cubicBezTo>
                  <a:pt x="4835366" y="309086"/>
                  <a:pt x="4835366" y="308134"/>
                  <a:pt x="4836319" y="308134"/>
                </a:cubicBezTo>
                <a:cubicBezTo>
                  <a:pt x="4837272" y="309086"/>
                  <a:pt x="4837272" y="310039"/>
                  <a:pt x="4838224" y="311944"/>
                </a:cubicBezTo>
                <a:cubicBezTo>
                  <a:pt x="4838224" y="312896"/>
                  <a:pt x="4839176" y="312896"/>
                  <a:pt x="4839176" y="313849"/>
                </a:cubicBezTo>
                <a:cubicBezTo>
                  <a:pt x="4838224" y="314801"/>
                  <a:pt x="4837272" y="315754"/>
                  <a:pt x="4835366" y="317659"/>
                </a:cubicBezTo>
                <a:cubicBezTo>
                  <a:pt x="4835366" y="317659"/>
                  <a:pt x="4835366" y="317659"/>
                  <a:pt x="4835366" y="317659"/>
                </a:cubicBezTo>
                <a:cubicBezTo>
                  <a:pt x="4835366" y="317659"/>
                  <a:pt x="4834414" y="316706"/>
                  <a:pt x="4834414" y="316706"/>
                </a:cubicBezTo>
                <a:cubicBezTo>
                  <a:pt x="4833462" y="315754"/>
                  <a:pt x="4833462" y="315754"/>
                  <a:pt x="4832509" y="314801"/>
                </a:cubicBezTo>
                <a:cubicBezTo>
                  <a:pt x="4833462" y="312896"/>
                  <a:pt x="4834414" y="310991"/>
                  <a:pt x="4835366" y="309086"/>
                </a:cubicBezTo>
                <a:close/>
                <a:moveTo>
                  <a:pt x="4830604" y="319564"/>
                </a:moveTo>
                <a:cubicBezTo>
                  <a:pt x="4831556" y="317659"/>
                  <a:pt x="4831556" y="316706"/>
                  <a:pt x="4832509" y="314801"/>
                </a:cubicBezTo>
                <a:cubicBezTo>
                  <a:pt x="4832509" y="315754"/>
                  <a:pt x="4833462" y="315754"/>
                  <a:pt x="4833462" y="316706"/>
                </a:cubicBezTo>
                <a:cubicBezTo>
                  <a:pt x="4833462" y="317659"/>
                  <a:pt x="4834414" y="317659"/>
                  <a:pt x="4834414" y="318611"/>
                </a:cubicBezTo>
                <a:cubicBezTo>
                  <a:pt x="4832509" y="320516"/>
                  <a:pt x="4830604" y="322421"/>
                  <a:pt x="4828699" y="324326"/>
                </a:cubicBezTo>
                <a:cubicBezTo>
                  <a:pt x="4829651" y="322421"/>
                  <a:pt x="4829651" y="320516"/>
                  <a:pt x="4830604" y="319564"/>
                </a:cubicBezTo>
                <a:close/>
                <a:moveTo>
                  <a:pt x="4817269" y="364331"/>
                </a:moveTo>
                <a:cubicBezTo>
                  <a:pt x="4817269" y="361474"/>
                  <a:pt x="4817269" y="359569"/>
                  <a:pt x="4817269" y="356711"/>
                </a:cubicBezTo>
                <a:cubicBezTo>
                  <a:pt x="4820126" y="349091"/>
                  <a:pt x="4822984" y="342424"/>
                  <a:pt x="4824889" y="335756"/>
                </a:cubicBezTo>
                <a:cubicBezTo>
                  <a:pt x="4824889" y="335756"/>
                  <a:pt x="4825841" y="334804"/>
                  <a:pt x="4825841" y="334804"/>
                </a:cubicBezTo>
                <a:cubicBezTo>
                  <a:pt x="4829651" y="328136"/>
                  <a:pt x="4833462" y="323374"/>
                  <a:pt x="4835366" y="319564"/>
                </a:cubicBezTo>
                <a:cubicBezTo>
                  <a:pt x="4835366" y="320516"/>
                  <a:pt x="4836319" y="321469"/>
                  <a:pt x="4837272" y="322421"/>
                </a:cubicBezTo>
                <a:cubicBezTo>
                  <a:pt x="4838224" y="324326"/>
                  <a:pt x="4839176" y="327184"/>
                  <a:pt x="4841081" y="330994"/>
                </a:cubicBezTo>
                <a:cubicBezTo>
                  <a:pt x="4842034" y="332899"/>
                  <a:pt x="4842034" y="333851"/>
                  <a:pt x="4842987" y="335756"/>
                </a:cubicBezTo>
                <a:cubicBezTo>
                  <a:pt x="4840129" y="338614"/>
                  <a:pt x="4838224" y="341471"/>
                  <a:pt x="4835366" y="345281"/>
                </a:cubicBezTo>
                <a:cubicBezTo>
                  <a:pt x="4831556" y="350996"/>
                  <a:pt x="4826794" y="357664"/>
                  <a:pt x="4822984" y="366236"/>
                </a:cubicBezTo>
                <a:cubicBezTo>
                  <a:pt x="4822031" y="367189"/>
                  <a:pt x="4821079" y="368141"/>
                  <a:pt x="4820126" y="369094"/>
                </a:cubicBezTo>
                <a:cubicBezTo>
                  <a:pt x="4819174" y="370046"/>
                  <a:pt x="4818222" y="370999"/>
                  <a:pt x="4817269" y="371951"/>
                </a:cubicBezTo>
                <a:cubicBezTo>
                  <a:pt x="4816316" y="369094"/>
                  <a:pt x="4817269" y="366236"/>
                  <a:pt x="4817269" y="364331"/>
                </a:cubicBezTo>
                <a:close/>
                <a:moveTo>
                  <a:pt x="4816316" y="376714"/>
                </a:moveTo>
                <a:cubicBezTo>
                  <a:pt x="4817269" y="373856"/>
                  <a:pt x="4819174" y="370999"/>
                  <a:pt x="4820126" y="370046"/>
                </a:cubicBezTo>
                <a:cubicBezTo>
                  <a:pt x="4820126" y="370046"/>
                  <a:pt x="4820126" y="370046"/>
                  <a:pt x="4820126" y="370046"/>
                </a:cubicBezTo>
                <a:cubicBezTo>
                  <a:pt x="4820126" y="370046"/>
                  <a:pt x="4820126" y="370046"/>
                  <a:pt x="4820126" y="370046"/>
                </a:cubicBezTo>
                <a:cubicBezTo>
                  <a:pt x="4819174" y="372904"/>
                  <a:pt x="4817269" y="375761"/>
                  <a:pt x="4816316" y="378619"/>
                </a:cubicBezTo>
                <a:cubicBezTo>
                  <a:pt x="4816316" y="376714"/>
                  <a:pt x="4816316" y="376714"/>
                  <a:pt x="4816316" y="376714"/>
                </a:cubicBezTo>
                <a:close/>
                <a:moveTo>
                  <a:pt x="4762024" y="305276"/>
                </a:moveTo>
                <a:cubicBezTo>
                  <a:pt x="4762024" y="306229"/>
                  <a:pt x="4762976" y="312896"/>
                  <a:pt x="4763929" y="322421"/>
                </a:cubicBezTo>
                <a:cubicBezTo>
                  <a:pt x="4762024" y="317659"/>
                  <a:pt x="4761072" y="313849"/>
                  <a:pt x="4760119" y="309086"/>
                </a:cubicBezTo>
                <a:cubicBezTo>
                  <a:pt x="4761072" y="306229"/>
                  <a:pt x="4761072" y="303371"/>
                  <a:pt x="4762024" y="300514"/>
                </a:cubicBezTo>
                <a:cubicBezTo>
                  <a:pt x="4762024" y="302419"/>
                  <a:pt x="4762024" y="303371"/>
                  <a:pt x="4762024" y="305276"/>
                </a:cubicBezTo>
                <a:close/>
                <a:moveTo>
                  <a:pt x="4755356" y="279559"/>
                </a:moveTo>
                <a:cubicBezTo>
                  <a:pt x="4757262" y="284321"/>
                  <a:pt x="4758214" y="289084"/>
                  <a:pt x="4760119" y="294799"/>
                </a:cubicBezTo>
                <a:cubicBezTo>
                  <a:pt x="4760119" y="295751"/>
                  <a:pt x="4760119" y="296704"/>
                  <a:pt x="4761072" y="297656"/>
                </a:cubicBezTo>
                <a:cubicBezTo>
                  <a:pt x="4760119" y="299561"/>
                  <a:pt x="4759166" y="301466"/>
                  <a:pt x="4758214" y="304324"/>
                </a:cubicBezTo>
                <a:cubicBezTo>
                  <a:pt x="4757262" y="300514"/>
                  <a:pt x="4755356" y="296704"/>
                  <a:pt x="4754404" y="292894"/>
                </a:cubicBezTo>
                <a:cubicBezTo>
                  <a:pt x="4754404" y="288131"/>
                  <a:pt x="4754404" y="284321"/>
                  <a:pt x="4755356" y="279559"/>
                </a:cubicBezTo>
                <a:close/>
                <a:moveTo>
                  <a:pt x="4759166" y="342424"/>
                </a:moveTo>
                <a:cubicBezTo>
                  <a:pt x="4757262" y="338614"/>
                  <a:pt x="4756309" y="335756"/>
                  <a:pt x="4755356" y="331946"/>
                </a:cubicBezTo>
                <a:cubicBezTo>
                  <a:pt x="4755356" y="330041"/>
                  <a:pt x="4756309" y="328136"/>
                  <a:pt x="4756309" y="326231"/>
                </a:cubicBezTo>
                <a:cubicBezTo>
                  <a:pt x="4757262" y="330994"/>
                  <a:pt x="4758214" y="336709"/>
                  <a:pt x="4759166" y="342424"/>
                </a:cubicBezTo>
                <a:close/>
                <a:moveTo>
                  <a:pt x="4753451" y="312896"/>
                </a:moveTo>
                <a:cubicBezTo>
                  <a:pt x="4753451" y="313849"/>
                  <a:pt x="4753451" y="314801"/>
                  <a:pt x="4754404" y="315754"/>
                </a:cubicBezTo>
                <a:cubicBezTo>
                  <a:pt x="4754404" y="316706"/>
                  <a:pt x="4754404" y="316706"/>
                  <a:pt x="4753451" y="317659"/>
                </a:cubicBezTo>
                <a:cubicBezTo>
                  <a:pt x="4753451" y="315754"/>
                  <a:pt x="4753451" y="313849"/>
                  <a:pt x="4753451" y="312896"/>
                </a:cubicBezTo>
                <a:close/>
                <a:moveTo>
                  <a:pt x="4755356" y="373856"/>
                </a:moveTo>
                <a:cubicBezTo>
                  <a:pt x="4755356" y="374809"/>
                  <a:pt x="4755356" y="374809"/>
                  <a:pt x="4756309" y="375761"/>
                </a:cubicBezTo>
                <a:cubicBezTo>
                  <a:pt x="4755356" y="376714"/>
                  <a:pt x="4755356" y="378619"/>
                  <a:pt x="4754404" y="379571"/>
                </a:cubicBezTo>
                <a:cubicBezTo>
                  <a:pt x="4753451" y="379571"/>
                  <a:pt x="4753451" y="379571"/>
                  <a:pt x="4752499" y="379571"/>
                </a:cubicBezTo>
                <a:cubicBezTo>
                  <a:pt x="4753451" y="377666"/>
                  <a:pt x="4754404" y="375761"/>
                  <a:pt x="4755356" y="373856"/>
                </a:cubicBezTo>
                <a:close/>
                <a:moveTo>
                  <a:pt x="4748689" y="291941"/>
                </a:moveTo>
                <a:cubicBezTo>
                  <a:pt x="4747737" y="295751"/>
                  <a:pt x="4747737" y="299561"/>
                  <a:pt x="4746784" y="303371"/>
                </a:cubicBezTo>
                <a:cubicBezTo>
                  <a:pt x="4746784" y="303371"/>
                  <a:pt x="4746784" y="303371"/>
                  <a:pt x="4746784" y="303371"/>
                </a:cubicBezTo>
                <a:cubicBezTo>
                  <a:pt x="4746784" y="302419"/>
                  <a:pt x="4746784" y="300514"/>
                  <a:pt x="4746784" y="299561"/>
                </a:cubicBezTo>
                <a:cubicBezTo>
                  <a:pt x="4746784" y="296704"/>
                  <a:pt x="4747737" y="293846"/>
                  <a:pt x="4748689" y="291941"/>
                </a:cubicBezTo>
                <a:close/>
                <a:moveTo>
                  <a:pt x="4738212" y="327184"/>
                </a:moveTo>
                <a:cubicBezTo>
                  <a:pt x="4738212" y="331946"/>
                  <a:pt x="4737259" y="335756"/>
                  <a:pt x="4737259" y="341471"/>
                </a:cubicBezTo>
                <a:cubicBezTo>
                  <a:pt x="4737259" y="339566"/>
                  <a:pt x="4736306" y="338614"/>
                  <a:pt x="4736306" y="336709"/>
                </a:cubicBezTo>
                <a:cubicBezTo>
                  <a:pt x="4737259" y="332899"/>
                  <a:pt x="4737259" y="330041"/>
                  <a:pt x="4738212" y="327184"/>
                </a:cubicBezTo>
                <a:close/>
                <a:moveTo>
                  <a:pt x="4720114" y="261461"/>
                </a:moveTo>
                <a:cubicBezTo>
                  <a:pt x="4720114" y="261461"/>
                  <a:pt x="4720114" y="261461"/>
                  <a:pt x="4720114" y="261461"/>
                </a:cubicBezTo>
                <a:cubicBezTo>
                  <a:pt x="4722972" y="270034"/>
                  <a:pt x="4725829" y="279559"/>
                  <a:pt x="4729639" y="290989"/>
                </a:cubicBezTo>
                <a:cubicBezTo>
                  <a:pt x="4730591" y="292894"/>
                  <a:pt x="4730591" y="294799"/>
                  <a:pt x="4731544" y="296704"/>
                </a:cubicBezTo>
                <a:cubicBezTo>
                  <a:pt x="4730591" y="300514"/>
                  <a:pt x="4728687" y="304324"/>
                  <a:pt x="4727734" y="308134"/>
                </a:cubicBezTo>
                <a:cubicBezTo>
                  <a:pt x="4726781" y="304324"/>
                  <a:pt x="4724876" y="299561"/>
                  <a:pt x="4723924" y="295751"/>
                </a:cubicBezTo>
                <a:cubicBezTo>
                  <a:pt x="4722019" y="289084"/>
                  <a:pt x="4720114" y="282416"/>
                  <a:pt x="4718209" y="276701"/>
                </a:cubicBezTo>
                <a:cubicBezTo>
                  <a:pt x="4718209" y="270034"/>
                  <a:pt x="4719162" y="265271"/>
                  <a:pt x="4720114" y="261461"/>
                </a:cubicBezTo>
                <a:close/>
                <a:moveTo>
                  <a:pt x="4709637" y="324326"/>
                </a:moveTo>
                <a:cubicBezTo>
                  <a:pt x="4711541" y="315754"/>
                  <a:pt x="4712494" y="308134"/>
                  <a:pt x="4713447" y="301466"/>
                </a:cubicBezTo>
                <a:cubicBezTo>
                  <a:pt x="4715351" y="310991"/>
                  <a:pt x="4717256" y="321469"/>
                  <a:pt x="4719162" y="331946"/>
                </a:cubicBezTo>
                <a:cubicBezTo>
                  <a:pt x="4718209" y="335756"/>
                  <a:pt x="4716304" y="339566"/>
                  <a:pt x="4715351" y="343376"/>
                </a:cubicBezTo>
                <a:cubicBezTo>
                  <a:pt x="4715351" y="343376"/>
                  <a:pt x="4715351" y="343376"/>
                  <a:pt x="4715351" y="343376"/>
                </a:cubicBezTo>
                <a:cubicBezTo>
                  <a:pt x="4712494" y="339566"/>
                  <a:pt x="4709637" y="335756"/>
                  <a:pt x="4707731" y="332899"/>
                </a:cubicBezTo>
                <a:cubicBezTo>
                  <a:pt x="4708684" y="330041"/>
                  <a:pt x="4708684" y="327184"/>
                  <a:pt x="4709637" y="324326"/>
                </a:cubicBezTo>
                <a:close/>
                <a:moveTo>
                  <a:pt x="4703922" y="355759"/>
                </a:moveTo>
                <a:cubicBezTo>
                  <a:pt x="4704874" y="357664"/>
                  <a:pt x="4704874" y="358616"/>
                  <a:pt x="4705826" y="360521"/>
                </a:cubicBezTo>
                <a:cubicBezTo>
                  <a:pt x="4706779" y="363379"/>
                  <a:pt x="4707731" y="366236"/>
                  <a:pt x="4708684" y="369094"/>
                </a:cubicBezTo>
                <a:cubicBezTo>
                  <a:pt x="4707731" y="371951"/>
                  <a:pt x="4705826" y="374809"/>
                  <a:pt x="4704874" y="377666"/>
                </a:cubicBezTo>
                <a:cubicBezTo>
                  <a:pt x="4704874" y="377666"/>
                  <a:pt x="4704874" y="376714"/>
                  <a:pt x="4704874" y="376714"/>
                </a:cubicBezTo>
                <a:cubicBezTo>
                  <a:pt x="4703922" y="374809"/>
                  <a:pt x="4702969" y="373856"/>
                  <a:pt x="4702016" y="371951"/>
                </a:cubicBezTo>
                <a:cubicBezTo>
                  <a:pt x="4702016" y="366236"/>
                  <a:pt x="4702969" y="361474"/>
                  <a:pt x="4703922" y="355759"/>
                </a:cubicBezTo>
                <a:close/>
                <a:moveTo>
                  <a:pt x="4682966" y="380524"/>
                </a:moveTo>
                <a:cubicBezTo>
                  <a:pt x="4682014" y="384334"/>
                  <a:pt x="4681062" y="388144"/>
                  <a:pt x="4680109" y="392906"/>
                </a:cubicBezTo>
                <a:cubicBezTo>
                  <a:pt x="4679156" y="392906"/>
                  <a:pt x="4677251" y="393859"/>
                  <a:pt x="4676299" y="393859"/>
                </a:cubicBezTo>
                <a:cubicBezTo>
                  <a:pt x="4676299" y="391954"/>
                  <a:pt x="4675347" y="390049"/>
                  <a:pt x="4675347" y="388144"/>
                </a:cubicBezTo>
                <a:cubicBezTo>
                  <a:pt x="4678204" y="384334"/>
                  <a:pt x="4681062" y="381476"/>
                  <a:pt x="4682966" y="378619"/>
                </a:cubicBezTo>
                <a:cubicBezTo>
                  <a:pt x="4682014" y="379571"/>
                  <a:pt x="4682966" y="380524"/>
                  <a:pt x="4682966" y="380524"/>
                </a:cubicBezTo>
                <a:close/>
                <a:moveTo>
                  <a:pt x="4672489" y="361474"/>
                </a:moveTo>
                <a:cubicBezTo>
                  <a:pt x="4674394" y="365284"/>
                  <a:pt x="4677251" y="370046"/>
                  <a:pt x="4679156" y="373856"/>
                </a:cubicBezTo>
                <a:cubicBezTo>
                  <a:pt x="4677251" y="375761"/>
                  <a:pt x="4674394" y="377666"/>
                  <a:pt x="4672489" y="379571"/>
                </a:cubicBezTo>
                <a:cubicBezTo>
                  <a:pt x="4672489" y="378619"/>
                  <a:pt x="4672489" y="377666"/>
                  <a:pt x="4671537" y="376714"/>
                </a:cubicBezTo>
                <a:cubicBezTo>
                  <a:pt x="4671537" y="374809"/>
                  <a:pt x="4670584" y="372904"/>
                  <a:pt x="4670584" y="370999"/>
                </a:cubicBezTo>
                <a:cubicBezTo>
                  <a:pt x="4671537" y="368141"/>
                  <a:pt x="4671537" y="364331"/>
                  <a:pt x="4672489" y="361474"/>
                </a:cubicBezTo>
                <a:close/>
                <a:moveTo>
                  <a:pt x="4661059" y="265271"/>
                </a:moveTo>
                <a:cubicBezTo>
                  <a:pt x="4662012" y="260509"/>
                  <a:pt x="4662964" y="256699"/>
                  <a:pt x="4663916" y="252889"/>
                </a:cubicBezTo>
                <a:cubicBezTo>
                  <a:pt x="4665822" y="246221"/>
                  <a:pt x="4667726" y="241459"/>
                  <a:pt x="4669631" y="237649"/>
                </a:cubicBezTo>
                <a:cubicBezTo>
                  <a:pt x="4669631" y="239554"/>
                  <a:pt x="4669631" y="240506"/>
                  <a:pt x="4669631" y="242411"/>
                </a:cubicBezTo>
                <a:cubicBezTo>
                  <a:pt x="4667726" y="250031"/>
                  <a:pt x="4664869" y="259556"/>
                  <a:pt x="4661059" y="269081"/>
                </a:cubicBezTo>
                <a:cubicBezTo>
                  <a:pt x="4661059" y="268129"/>
                  <a:pt x="4661059" y="266224"/>
                  <a:pt x="4661059" y="265271"/>
                </a:cubicBezTo>
                <a:close/>
                <a:moveTo>
                  <a:pt x="4645819" y="278606"/>
                </a:moveTo>
                <a:cubicBezTo>
                  <a:pt x="4646772" y="271939"/>
                  <a:pt x="4647724" y="266224"/>
                  <a:pt x="4648676" y="260509"/>
                </a:cubicBezTo>
                <a:cubicBezTo>
                  <a:pt x="4649629" y="257651"/>
                  <a:pt x="4649629" y="253841"/>
                  <a:pt x="4650581" y="250984"/>
                </a:cubicBezTo>
                <a:cubicBezTo>
                  <a:pt x="4650581" y="250984"/>
                  <a:pt x="4650581" y="251936"/>
                  <a:pt x="4650581" y="251936"/>
                </a:cubicBezTo>
                <a:cubicBezTo>
                  <a:pt x="4651534" y="254794"/>
                  <a:pt x="4652487" y="259556"/>
                  <a:pt x="4652487" y="265271"/>
                </a:cubicBezTo>
                <a:cubicBezTo>
                  <a:pt x="4652487" y="267176"/>
                  <a:pt x="4652487" y="269081"/>
                  <a:pt x="4652487" y="270034"/>
                </a:cubicBezTo>
                <a:cubicBezTo>
                  <a:pt x="4651534" y="272891"/>
                  <a:pt x="4651534" y="275749"/>
                  <a:pt x="4650581" y="278606"/>
                </a:cubicBezTo>
                <a:cubicBezTo>
                  <a:pt x="4649629" y="282416"/>
                  <a:pt x="4648676" y="287179"/>
                  <a:pt x="4648676" y="290989"/>
                </a:cubicBezTo>
                <a:cubicBezTo>
                  <a:pt x="4648676" y="287179"/>
                  <a:pt x="4646772" y="283369"/>
                  <a:pt x="4645819" y="278606"/>
                </a:cubicBezTo>
                <a:cubicBezTo>
                  <a:pt x="4645819" y="278606"/>
                  <a:pt x="4645819" y="278606"/>
                  <a:pt x="4645819" y="278606"/>
                </a:cubicBezTo>
                <a:close/>
                <a:moveTo>
                  <a:pt x="4642962" y="293846"/>
                </a:moveTo>
                <a:cubicBezTo>
                  <a:pt x="4643914" y="296704"/>
                  <a:pt x="4643914" y="299561"/>
                  <a:pt x="4644866" y="302419"/>
                </a:cubicBezTo>
                <a:cubicBezTo>
                  <a:pt x="4644866" y="304324"/>
                  <a:pt x="4645819" y="307181"/>
                  <a:pt x="4645819" y="309086"/>
                </a:cubicBezTo>
                <a:cubicBezTo>
                  <a:pt x="4645819" y="309086"/>
                  <a:pt x="4645819" y="309086"/>
                  <a:pt x="4645819" y="309086"/>
                </a:cubicBezTo>
                <a:cubicBezTo>
                  <a:pt x="4644866" y="308134"/>
                  <a:pt x="4643914" y="307181"/>
                  <a:pt x="4642962" y="306229"/>
                </a:cubicBezTo>
                <a:cubicBezTo>
                  <a:pt x="4642962" y="304324"/>
                  <a:pt x="4642009" y="302419"/>
                  <a:pt x="4642009" y="299561"/>
                </a:cubicBezTo>
                <a:cubicBezTo>
                  <a:pt x="4642962" y="297656"/>
                  <a:pt x="4642962" y="295751"/>
                  <a:pt x="4642962" y="293846"/>
                </a:cubicBezTo>
                <a:close/>
                <a:moveTo>
                  <a:pt x="4595337" y="280511"/>
                </a:moveTo>
                <a:cubicBezTo>
                  <a:pt x="4596289" y="284321"/>
                  <a:pt x="4597241" y="289084"/>
                  <a:pt x="4598194" y="293846"/>
                </a:cubicBezTo>
                <a:cubicBezTo>
                  <a:pt x="4598194" y="295751"/>
                  <a:pt x="4598194" y="298609"/>
                  <a:pt x="4598194" y="300514"/>
                </a:cubicBezTo>
                <a:cubicBezTo>
                  <a:pt x="4598194" y="304324"/>
                  <a:pt x="4598194" y="308134"/>
                  <a:pt x="4598194" y="311944"/>
                </a:cubicBezTo>
                <a:cubicBezTo>
                  <a:pt x="4597241" y="313849"/>
                  <a:pt x="4597241" y="316706"/>
                  <a:pt x="4596289" y="319564"/>
                </a:cubicBezTo>
                <a:cubicBezTo>
                  <a:pt x="4595337" y="316706"/>
                  <a:pt x="4594384" y="314801"/>
                  <a:pt x="4593431" y="311944"/>
                </a:cubicBezTo>
                <a:cubicBezTo>
                  <a:pt x="4593431" y="310039"/>
                  <a:pt x="4593431" y="307181"/>
                  <a:pt x="4593431" y="305276"/>
                </a:cubicBezTo>
                <a:cubicBezTo>
                  <a:pt x="4593431" y="298609"/>
                  <a:pt x="4593431" y="292894"/>
                  <a:pt x="4593431" y="286226"/>
                </a:cubicBezTo>
                <a:cubicBezTo>
                  <a:pt x="4593431" y="284321"/>
                  <a:pt x="4594384" y="282416"/>
                  <a:pt x="4595337" y="280511"/>
                </a:cubicBezTo>
                <a:cubicBezTo>
                  <a:pt x="4595337" y="280511"/>
                  <a:pt x="4595337" y="280511"/>
                  <a:pt x="4595337" y="280511"/>
                </a:cubicBezTo>
                <a:close/>
                <a:moveTo>
                  <a:pt x="4595337" y="277654"/>
                </a:moveTo>
                <a:cubicBezTo>
                  <a:pt x="4594384" y="278606"/>
                  <a:pt x="4594384" y="278606"/>
                  <a:pt x="4593431" y="279559"/>
                </a:cubicBezTo>
                <a:cubicBezTo>
                  <a:pt x="4593431" y="279559"/>
                  <a:pt x="4593431" y="280511"/>
                  <a:pt x="4592479" y="280511"/>
                </a:cubicBezTo>
                <a:cubicBezTo>
                  <a:pt x="4592479" y="274796"/>
                  <a:pt x="4592479" y="269081"/>
                  <a:pt x="4592479" y="263366"/>
                </a:cubicBezTo>
                <a:cubicBezTo>
                  <a:pt x="4593431" y="267176"/>
                  <a:pt x="4594384" y="271939"/>
                  <a:pt x="4595337" y="277654"/>
                </a:cubicBezTo>
                <a:close/>
                <a:moveTo>
                  <a:pt x="4576287" y="253841"/>
                </a:moveTo>
                <a:cubicBezTo>
                  <a:pt x="4576287" y="260509"/>
                  <a:pt x="4576287" y="267176"/>
                  <a:pt x="4575334" y="273844"/>
                </a:cubicBezTo>
                <a:cubicBezTo>
                  <a:pt x="4573429" y="270034"/>
                  <a:pt x="4571524" y="266224"/>
                  <a:pt x="4569619" y="262414"/>
                </a:cubicBezTo>
                <a:cubicBezTo>
                  <a:pt x="4572476" y="259556"/>
                  <a:pt x="4574381" y="256699"/>
                  <a:pt x="4576287" y="253841"/>
                </a:cubicBezTo>
                <a:close/>
                <a:moveTo>
                  <a:pt x="4566762" y="268129"/>
                </a:moveTo>
                <a:cubicBezTo>
                  <a:pt x="4566762" y="268129"/>
                  <a:pt x="4566762" y="269081"/>
                  <a:pt x="4566762" y="268129"/>
                </a:cubicBezTo>
                <a:cubicBezTo>
                  <a:pt x="4568666" y="273844"/>
                  <a:pt x="4570572" y="278606"/>
                  <a:pt x="4571524" y="284321"/>
                </a:cubicBezTo>
                <a:cubicBezTo>
                  <a:pt x="4572476" y="288131"/>
                  <a:pt x="4573429" y="292894"/>
                  <a:pt x="4574381" y="296704"/>
                </a:cubicBezTo>
                <a:cubicBezTo>
                  <a:pt x="4574381" y="298609"/>
                  <a:pt x="4574381" y="299561"/>
                  <a:pt x="4574381" y="301466"/>
                </a:cubicBezTo>
                <a:cubicBezTo>
                  <a:pt x="4570572" y="293846"/>
                  <a:pt x="4568666" y="289084"/>
                  <a:pt x="4568666" y="289084"/>
                </a:cubicBezTo>
                <a:cubicBezTo>
                  <a:pt x="4568666" y="289084"/>
                  <a:pt x="4570572" y="296704"/>
                  <a:pt x="4574381" y="309086"/>
                </a:cubicBezTo>
                <a:cubicBezTo>
                  <a:pt x="4573429" y="310991"/>
                  <a:pt x="4572476" y="312896"/>
                  <a:pt x="4571524" y="314801"/>
                </a:cubicBezTo>
                <a:cubicBezTo>
                  <a:pt x="4571524" y="314801"/>
                  <a:pt x="4571524" y="314801"/>
                  <a:pt x="4571524" y="315754"/>
                </a:cubicBezTo>
                <a:cubicBezTo>
                  <a:pt x="4568666" y="293846"/>
                  <a:pt x="4566762" y="278606"/>
                  <a:pt x="4564856" y="271939"/>
                </a:cubicBezTo>
                <a:cubicBezTo>
                  <a:pt x="4564856" y="270986"/>
                  <a:pt x="4565809" y="270034"/>
                  <a:pt x="4566762" y="268129"/>
                </a:cubicBezTo>
                <a:close/>
                <a:moveTo>
                  <a:pt x="4560094" y="254794"/>
                </a:moveTo>
                <a:cubicBezTo>
                  <a:pt x="4561047" y="256699"/>
                  <a:pt x="4561999" y="258604"/>
                  <a:pt x="4562951" y="260509"/>
                </a:cubicBezTo>
                <a:cubicBezTo>
                  <a:pt x="4561999" y="261461"/>
                  <a:pt x="4561047" y="262414"/>
                  <a:pt x="4561047" y="263366"/>
                </a:cubicBezTo>
                <a:cubicBezTo>
                  <a:pt x="4560094" y="265271"/>
                  <a:pt x="4558189" y="266224"/>
                  <a:pt x="4557237" y="268129"/>
                </a:cubicBezTo>
                <a:cubicBezTo>
                  <a:pt x="4558189" y="263366"/>
                  <a:pt x="4559141" y="258604"/>
                  <a:pt x="4560094" y="254794"/>
                </a:cubicBezTo>
                <a:close/>
                <a:moveTo>
                  <a:pt x="4548664" y="317659"/>
                </a:moveTo>
                <a:cubicBezTo>
                  <a:pt x="4551522" y="307181"/>
                  <a:pt x="4554379" y="298609"/>
                  <a:pt x="4557237" y="290036"/>
                </a:cubicBezTo>
                <a:cubicBezTo>
                  <a:pt x="4559141" y="284321"/>
                  <a:pt x="4561047" y="279559"/>
                  <a:pt x="4562951" y="275749"/>
                </a:cubicBezTo>
                <a:cubicBezTo>
                  <a:pt x="4561999" y="283369"/>
                  <a:pt x="4561047" y="298609"/>
                  <a:pt x="4560094" y="318611"/>
                </a:cubicBezTo>
                <a:cubicBezTo>
                  <a:pt x="4557237" y="313849"/>
                  <a:pt x="4555331" y="310991"/>
                  <a:pt x="4555331" y="310991"/>
                </a:cubicBezTo>
                <a:cubicBezTo>
                  <a:pt x="4555331" y="310991"/>
                  <a:pt x="4557237" y="314801"/>
                  <a:pt x="4560094" y="321469"/>
                </a:cubicBezTo>
                <a:cubicBezTo>
                  <a:pt x="4560094" y="321469"/>
                  <a:pt x="4560094" y="321469"/>
                  <a:pt x="4560094" y="321469"/>
                </a:cubicBezTo>
                <a:cubicBezTo>
                  <a:pt x="4560094" y="328136"/>
                  <a:pt x="4559141" y="334804"/>
                  <a:pt x="4559141" y="342424"/>
                </a:cubicBezTo>
                <a:cubicBezTo>
                  <a:pt x="4558189" y="346234"/>
                  <a:pt x="4556284" y="349091"/>
                  <a:pt x="4555331" y="352901"/>
                </a:cubicBezTo>
                <a:cubicBezTo>
                  <a:pt x="4554379" y="355759"/>
                  <a:pt x="4553426" y="358616"/>
                  <a:pt x="4552474" y="361474"/>
                </a:cubicBezTo>
                <a:cubicBezTo>
                  <a:pt x="4550569" y="354806"/>
                  <a:pt x="4549616" y="349091"/>
                  <a:pt x="4547712" y="343376"/>
                </a:cubicBezTo>
                <a:cubicBezTo>
                  <a:pt x="4547712" y="333851"/>
                  <a:pt x="4547712" y="328136"/>
                  <a:pt x="4547712" y="328136"/>
                </a:cubicBezTo>
                <a:cubicBezTo>
                  <a:pt x="4547712" y="328136"/>
                  <a:pt x="4546759" y="331946"/>
                  <a:pt x="4545806" y="338614"/>
                </a:cubicBezTo>
                <a:cubicBezTo>
                  <a:pt x="4545806" y="338614"/>
                  <a:pt x="4545806" y="337661"/>
                  <a:pt x="4545806" y="337661"/>
                </a:cubicBezTo>
                <a:cubicBezTo>
                  <a:pt x="4545806" y="336709"/>
                  <a:pt x="4545806" y="336709"/>
                  <a:pt x="4544854" y="335756"/>
                </a:cubicBezTo>
                <a:cubicBezTo>
                  <a:pt x="4546759" y="329089"/>
                  <a:pt x="4547712" y="323374"/>
                  <a:pt x="4548664" y="317659"/>
                </a:cubicBezTo>
                <a:close/>
                <a:moveTo>
                  <a:pt x="4457224" y="306229"/>
                </a:moveTo>
                <a:cubicBezTo>
                  <a:pt x="4457224" y="306229"/>
                  <a:pt x="4456272" y="306229"/>
                  <a:pt x="4457224" y="306229"/>
                </a:cubicBezTo>
                <a:cubicBezTo>
                  <a:pt x="4457224" y="305276"/>
                  <a:pt x="4457224" y="305276"/>
                  <a:pt x="4457224" y="304324"/>
                </a:cubicBezTo>
                <a:cubicBezTo>
                  <a:pt x="4457224" y="305276"/>
                  <a:pt x="4457224" y="306229"/>
                  <a:pt x="4457224" y="306229"/>
                </a:cubicBezTo>
                <a:close/>
                <a:moveTo>
                  <a:pt x="4478179" y="359569"/>
                </a:moveTo>
                <a:cubicBezTo>
                  <a:pt x="4477226" y="352901"/>
                  <a:pt x="4476274" y="346234"/>
                  <a:pt x="4476274" y="339566"/>
                </a:cubicBezTo>
                <a:cubicBezTo>
                  <a:pt x="4476274" y="338614"/>
                  <a:pt x="4476274" y="337661"/>
                  <a:pt x="4476274" y="336709"/>
                </a:cubicBezTo>
                <a:cubicBezTo>
                  <a:pt x="4479131" y="340519"/>
                  <a:pt x="4481037" y="343376"/>
                  <a:pt x="4483894" y="347186"/>
                </a:cubicBezTo>
                <a:cubicBezTo>
                  <a:pt x="4481037" y="350996"/>
                  <a:pt x="4480084" y="355759"/>
                  <a:pt x="4478179" y="359569"/>
                </a:cubicBezTo>
                <a:close/>
                <a:moveTo>
                  <a:pt x="4497229" y="371951"/>
                </a:moveTo>
                <a:cubicBezTo>
                  <a:pt x="4497229" y="370046"/>
                  <a:pt x="4497229" y="369094"/>
                  <a:pt x="4497229" y="367189"/>
                </a:cubicBezTo>
                <a:cubicBezTo>
                  <a:pt x="4497229" y="368141"/>
                  <a:pt x="4497229" y="369094"/>
                  <a:pt x="4498181" y="370046"/>
                </a:cubicBezTo>
                <a:cubicBezTo>
                  <a:pt x="4497229" y="370999"/>
                  <a:pt x="4497229" y="370999"/>
                  <a:pt x="4497229" y="371951"/>
                </a:cubicBezTo>
                <a:close/>
                <a:moveTo>
                  <a:pt x="4504849" y="322421"/>
                </a:moveTo>
                <a:cubicBezTo>
                  <a:pt x="4504849" y="325279"/>
                  <a:pt x="4504849" y="328136"/>
                  <a:pt x="4504849" y="330994"/>
                </a:cubicBezTo>
                <a:cubicBezTo>
                  <a:pt x="4503897" y="333851"/>
                  <a:pt x="4502944" y="337661"/>
                  <a:pt x="4501991" y="341471"/>
                </a:cubicBezTo>
                <a:cubicBezTo>
                  <a:pt x="4501991" y="343376"/>
                  <a:pt x="4501039" y="346234"/>
                  <a:pt x="4501039" y="348139"/>
                </a:cubicBezTo>
                <a:cubicBezTo>
                  <a:pt x="4500087" y="347186"/>
                  <a:pt x="4499134" y="346234"/>
                  <a:pt x="4499134" y="345281"/>
                </a:cubicBezTo>
                <a:cubicBezTo>
                  <a:pt x="4499134" y="344329"/>
                  <a:pt x="4498181" y="343376"/>
                  <a:pt x="4498181" y="342424"/>
                </a:cubicBezTo>
                <a:cubicBezTo>
                  <a:pt x="4499134" y="336709"/>
                  <a:pt x="4501039" y="330994"/>
                  <a:pt x="4501991" y="326231"/>
                </a:cubicBezTo>
                <a:cubicBezTo>
                  <a:pt x="4502944" y="320516"/>
                  <a:pt x="4504849" y="315754"/>
                  <a:pt x="4506754" y="310991"/>
                </a:cubicBezTo>
                <a:cubicBezTo>
                  <a:pt x="4505801" y="314801"/>
                  <a:pt x="4505801" y="318611"/>
                  <a:pt x="4504849" y="322421"/>
                </a:cubicBezTo>
                <a:close/>
                <a:moveTo>
                  <a:pt x="4462939" y="250984"/>
                </a:moveTo>
                <a:cubicBezTo>
                  <a:pt x="4465797" y="242411"/>
                  <a:pt x="4468654" y="233839"/>
                  <a:pt x="4470559" y="226219"/>
                </a:cubicBezTo>
                <a:cubicBezTo>
                  <a:pt x="4470559" y="227171"/>
                  <a:pt x="4472464" y="229076"/>
                  <a:pt x="4474369" y="231934"/>
                </a:cubicBezTo>
                <a:cubicBezTo>
                  <a:pt x="4475322" y="233839"/>
                  <a:pt x="4477226" y="235744"/>
                  <a:pt x="4479131" y="238601"/>
                </a:cubicBezTo>
                <a:cubicBezTo>
                  <a:pt x="4481037" y="241459"/>
                  <a:pt x="4481989" y="245269"/>
                  <a:pt x="4483894" y="248126"/>
                </a:cubicBezTo>
                <a:cubicBezTo>
                  <a:pt x="4485799" y="251936"/>
                  <a:pt x="4487704" y="255746"/>
                  <a:pt x="4489609" y="260509"/>
                </a:cubicBezTo>
                <a:cubicBezTo>
                  <a:pt x="4491514" y="265271"/>
                  <a:pt x="4493419" y="270034"/>
                  <a:pt x="4495324" y="275749"/>
                </a:cubicBezTo>
                <a:cubicBezTo>
                  <a:pt x="4497229" y="281464"/>
                  <a:pt x="4499134" y="287179"/>
                  <a:pt x="4501039" y="293846"/>
                </a:cubicBezTo>
                <a:cubicBezTo>
                  <a:pt x="4501991" y="296704"/>
                  <a:pt x="4502944" y="299561"/>
                  <a:pt x="4503897" y="303371"/>
                </a:cubicBezTo>
                <a:cubicBezTo>
                  <a:pt x="4501991" y="308134"/>
                  <a:pt x="4499134" y="312896"/>
                  <a:pt x="4497229" y="317659"/>
                </a:cubicBezTo>
                <a:cubicBezTo>
                  <a:pt x="4496276" y="320516"/>
                  <a:pt x="4494372" y="323374"/>
                  <a:pt x="4493419" y="326231"/>
                </a:cubicBezTo>
                <a:cubicBezTo>
                  <a:pt x="4490562" y="297656"/>
                  <a:pt x="4488656" y="280511"/>
                  <a:pt x="4488656" y="280511"/>
                </a:cubicBezTo>
                <a:cubicBezTo>
                  <a:pt x="4488656" y="280511"/>
                  <a:pt x="4487704" y="294799"/>
                  <a:pt x="4487704" y="319564"/>
                </a:cubicBezTo>
                <a:cubicBezTo>
                  <a:pt x="4486751" y="316706"/>
                  <a:pt x="4484847" y="313849"/>
                  <a:pt x="4483894" y="311944"/>
                </a:cubicBezTo>
                <a:cubicBezTo>
                  <a:pt x="4477226" y="297656"/>
                  <a:pt x="4473416" y="289084"/>
                  <a:pt x="4473416" y="289084"/>
                </a:cubicBezTo>
                <a:cubicBezTo>
                  <a:pt x="4473416" y="289084"/>
                  <a:pt x="4476274" y="297656"/>
                  <a:pt x="4481037" y="312896"/>
                </a:cubicBezTo>
                <a:cubicBezTo>
                  <a:pt x="4482941" y="317659"/>
                  <a:pt x="4484847" y="323374"/>
                  <a:pt x="4486751" y="330041"/>
                </a:cubicBezTo>
                <a:cubicBezTo>
                  <a:pt x="4485799" y="329089"/>
                  <a:pt x="4485799" y="328136"/>
                  <a:pt x="4484847" y="328136"/>
                </a:cubicBezTo>
                <a:cubicBezTo>
                  <a:pt x="4481037" y="324326"/>
                  <a:pt x="4478179" y="321469"/>
                  <a:pt x="4475322" y="318611"/>
                </a:cubicBezTo>
                <a:cubicBezTo>
                  <a:pt x="4474369" y="313849"/>
                  <a:pt x="4473416" y="309086"/>
                  <a:pt x="4473416" y="304324"/>
                </a:cubicBezTo>
                <a:cubicBezTo>
                  <a:pt x="4471512" y="294799"/>
                  <a:pt x="4470559" y="286226"/>
                  <a:pt x="4468654" y="278606"/>
                </a:cubicBezTo>
                <a:cubicBezTo>
                  <a:pt x="4474369" y="264319"/>
                  <a:pt x="4477226" y="256699"/>
                  <a:pt x="4477226" y="256699"/>
                </a:cubicBezTo>
                <a:cubicBezTo>
                  <a:pt x="4477226" y="256699"/>
                  <a:pt x="4473416" y="262414"/>
                  <a:pt x="4466749" y="273844"/>
                </a:cubicBezTo>
                <a:cubicBezTo>
                  <a:pt x="4465797" y="268129"/>
                  <a:pt x="4464844" y="263366"/>
                  <a:pt x="4462939" y="258604"/>
                </a:cubicBezTo>
                <a:cubicBezTo>
                  <a:pt x="4462939" y="257651"/>
                  <a:pt x="4462939" y="256699"/>
                  <a:pt x="4462939" y="256699"/>
                </a:cubicBezTo>
                <a:cubicBezTo>
                  <a:pt x="4461987" y="253841"/>
                  <a:pt x="4461987" y="252889"/>
                  <a:pt x="4462939" y="250984"/>
                </a:cubicBezTo>
                <a:close/>
                <a:moveTo>
                  <a:pt x="4461034" y="255746"/>
                </a:moveTo>
                <a:cubicBezTo>
                  <a:pt x="4461034" y="255746"/>
                  <a:pt x="4461034" y="256699"/>
                  <a:pt x="4461034" y="255746"/>
                </a:cubicBezTo>
                <a:cubicBezTo>
                  <a:pt x="4461034" y="256699"/>
                  <a:pt x="4461034" y="256699"/>
                  <a:pt x="4461034" y="255746"/>
                </a:cubicBezTo>
                <a:cubicBezTo>
                  <a:pt x="4461034" y="255746"/>
                  <a:pt x="4461034" y="255746"/>
                  <a:pt x="4461034" y="255746"/>
                </a:cubicBezTo>
                <a:close/>
                <a:moveTo>
                  <a:pt x="4455319" y="274796"/>
                </a:moveTo>
                <a:cubicBezTo>
                  <a:pt x="4456272" y="272891"/>
                  <a:pt x="4457224" y="270034"/>
                  <a:pt x="4457224" y="268129"/>
                </a:cubicBezTo>
                <a:cubicBezTo>
                  <a:pt x="4457224" y="270034"/>
                  <a:pt x="4457224" y="271939"/>
                  <a:pt x="4457224" y="273844"/>
                </a:cubicBezTo>
                <a:cubicBezTo>
                  <a:pt x="4457224" y="277654"/>
                  <a:pt x="4457224" y="280511"/>
                  <a:pt x="4458176" y="284321"/>
                </a:cubicBezTo>
                <a:cubicBezTo>
                  <a:pt x="4457224" y="287179"/>
                  <a:pt x="4455319" y="290036"/>
                  <a:pt x="4454366" y="292894"/>
                </a:cubicBezTo>
                <a:cubicBezTo>
                  <a:pt x="4454366" y="287179"/>
                  <a:pt x="4454366" y="280511"/>
                  <a:pt x="4455319" y="274796"/>
                </a:cubicBezTo>
                <a:close/>
                <a:moveTo>
                  <a:pt x="4449604" y="361474"/>
                </a:moveTo>
                <a:cubicBezTo>
                  <a:pt x="4450556" y="353854"/>
                  <a:pt x="4450556" y="346234"/>
                  <a:pt x="4451509" y="339566"/>
                </a:cubicBezTo>
                <a:cubicBezTo>
                  <a:pt x="4452462" y="340519"/>
                  <a:pt x="4452462" y="342424"/>
                  <a:pt x="4453414" y="343376"/>
                </a:cubicBezTo>
                <a:cubicBezTo>
                  <a:pt x="4453414" y="343376"/>
                  <a:pt x="4453414" y="343376"/>
                  <a:pt x="4453414" y="344329"/>
                </a:cubicBezTo>
                <a:cubicBezTo>
                  <a:pt x="4453414" y="344329"/>
                  <a:pt x="4453414" y="344329"/>
                  <a:pt x="4453414" y="344329"/>
                </a:cubicBezTo>
                <a:cubicBezTo>
                  <a:pt x="4452462" y="350996"/>
                  <a:pt x="4451509" y="358616"/>
                  <a:pt x="4451509" y="366236"/>
                </a:cubicBezTo>
                <a:cubicBezTo>
                  <a:pt x="4450556" y="372904"/>
                  <a:pt x="4449604" y="380524"/>
                  <a:pt x="4448651" y="388144"/>
                </a:cubicBezTo>
                <a:cubicBezTo>
                  <a:pt x="4447699" y="387191"/>
                  <a:pt x="4447699" y="387191"/>
                  <a:pt x="4446747" y="386239"/>
                </a:cubicBezTo>
                <a:cubicBezTo>
                  <a:pt x="4447699" y="377666"/>
                  <a:pt x="4448651" y="370046"/>
                  <a:pt x="4449604" y="361474"/>
                </a:cubicBezTo>
                <a:close/>
                <a:moveTo>
                  <a:pt x="4386739" y="331946"/>
                </a:moveTo>
                <a:cubicBezTo>
                  <a:pt x="4387691" y="332899"/>
                  <a:pt x="4388644" y="334804"/>
                  <a:pt x="4390549" y="335756"/>
                </a:cubicBezTo>
                <a:cubicBezTo>
                  <a:pt x="4390549" y="337661"/>
                  <a:pt x="4390549" y="339566"/>
                  <a:pt x="4390549" y="342424"/>
                </a:cubicBezTo>
                <a:cubicBezTo>
                  <a:pt x="4389597" y="343376"/>
                  <a:pt x="4388644" y="345281"/>
                  <a:pt x="4386739" y="347186"/>
                </a:cubicBezTo>
                <a:cubicBezTo>
                  <a:pt x="4386739" y="341471"/>
                  <a:pt x="4386739" y="336709"/>
                  <a:pt x="4386739" y="331946"/>
                </a:cubicBezTo>
                <a:close/>
                <a:moveTo>
                  <a:pt x="4389597" y="376714"/>
                </a:moveTo>
                <a:cubicBezTo>
                  <a:pt x="4389597" y="376714"/>
                  <a:pt x="4389597" y="375761"/>
                  <a:pt x="4388644" y="375761"/>
                </a:cubicBezTo>
                <a:cubicBezTo>
                  <a:pt x="4388644" y="373856"/>
                  <a:pt x="4387691" y="371951"/>
                  <a:pt x="4387691" y="370046"/>
                </a:cubicBezTo>
                <a:cubicBezTo>
                  <a:pt x="4387691" y="367189"/>
                  <a:pt x="4387691" y="363379"/>
                  <a:pt x="4387691" y="360521"/>
                </a:cubicBezTo>
                <a:cubicBezTo>
                  <a:pt x="4387691" y="357664"/>
                  <a:pt x="4387691" y="354806"/>
                  <a:pt x="4387691" y="351949"/>
                </a:cubicBezTo>
                <a:cubicBezTo>
                  <a:pt x="4388644" y="349091"/>
                  <a:pt x="4390549" y="347186"/>
                  <a:pt x="4391501" y="345281"/>
                </a:cubicBezTo>
                <a:cubicBezTo>
                  <a:pt x="4391501" y="346234"/>
                  <a:pt x="4391501" y="348139"/>
                  <a:pt x="4391501" y="349091"/>
                </a:cubicBezTo>
                <a:cubicBezTo>
                  <a:pt x="4391501" y="355759"/>
                  <a:pt x="4392454" y="362426"/>
                  <a:pt x="4392454" y="370046"/>
                </a:cubicBezTo>
                <a:cubicBezTo>
                  <a:pt x="4390549" y="371951"/>
                  <a:pt x="4389597" y="374809"/>
                  <a:pt x="4389597" y="376714"/>
                </a:cubicBezTo>
                <a:close/>
                <a:moveTo>
                  <a:pt x="4424839" y="351949"/>
                </a:moveTo>
                <a:cubicBezTo>
                  <a:pt x="4424839" y="352901"/>
                  <a:pt x="4424839" y="353854"/>
                  <a:pt x="4424839" y="354806"/>
                </a:cubicBezTo>
                <a:cubicBezTo>
                  <a:pt x="4423887" y="355759"/>
                  <a:pt x="4423887" y="356711"/>
                  <a:pt x="4422934" y="356711"/>
                </a:cubicBezTo>
                <a:cubicBezTo>
                  <a:pt x="4422934" y="354806"/>
                  <a:pt x="4423887" y="353854"/>
                  <a:pt x="4424839" y="351949"/>
                </a:cubicBezTo>
                <a:close/>
                <a:moveTo>
                  <a:pt x="4415314" y="411004"/>
                </a:moveTo>
                <a:cubicBezTo>
                  <a:pt x="4415314" y="411004"/>
                  <a:pt x="4415314" y="411956"/>
                  <a:pt x="4415314" y="411956"/>
                </a:cubicBezTo>
                <a:cubicBezTo>
                  <a:pt x="4414362" y="411004"/>
                  <a:pt x="4413409" y="410051"/>
                  <a:pt x="4412456" y="409099"/>
                </a:cubicBezTo>
                <a:cubicBezTo>
                  <a:pt x="4412456" y="401479"/>
                  <a:pt x="4412456" y="392906"/>
                  <a:pt x="4411504" y="385286"/>
                </a:cubicBezTo>
                <a:cubicBezTo>
                  <a:pt x="4414362" y="380524"/>
                  <a:pt x="4417219" y="376714"/>
                  <a:pt x="4420076" y="372904"/>
                </a:cubicBezTo>
                <a:cubicBezTo>
                  <a:pt x="4420076" y="373856"/>
                  <a:pt x="4421029" y="373856"/>
                  <a:pt x="4421029" y="374809"/>
                </a:cubicBezTo>
                <a:cubicBezTo>
                  <a:pt x="4419124" y="386239"/>
                  <a:pt x="4417219" y="397669"/>
                  <a:pt x="4415314" y="411004"/>
                </a:cubicBezTo>
                <a:close/>
                <a:moveTo>
                  <a:pt x="4410551" y="254794"/>
                </a:moveTo>
                <a:cubicBezTo>
                  <a:pt x="4413409" y="260509"/>
                  <a:pt x="4417219" y="267176"/>
                  <a:pt x="4421029" y="273844"/>
                </a:cubicBezTo>
                <a:cubicBezTo>
                  <a:pt x="4419124" y="280511"/>
                  <a:pt x="4417219" y="287179"/>
                  <a:pt x="4415314" y="293846"/>
                </a:cubicBezTo>
                <a:cubicBezTo>
                  <a:pt x="4413409" y="301466"/>
                  <a:pt x="4410551" y="309086"/>
                  <a:pt x="4408647" y="316706"/>
                </a:cubicBezTo>
                <a:cubicBezTo>
                  <a:pt x="4407694" y="305276"/>
                  <a:pt x="4406741" y="297656"/>
                  <a:pt x="4406741" y="297656"/>
                </a:cubicBezTo>
                <a:cubicBezTo>
                  <a:pt x="4406741" y="297656"/>
                  <a:pt x="4404837" y="310991"/>
                  <a:pt x="4402931" y="331946"/>
                </a:cubicBezTo>
                <a:cubicBezTo>
                  <a:pt x="4402931" y="333851"/>
                  <a:pt x="4401979" y="335756"/>
                  <a:pt x="4401026" y="337661"/>
                </a:cubicBezTo>
                <a:cubicBezTo>
                  <a:pt x="4401026" y="337661"/>
                  <a:pt x="4400074" y="336709"/>
                  <a:pt x="4400074" y="336709"/>
                </a:cubicBezTo>
                <a:cubicBezTo>
                  <a:pt x="4393406" y="295751"/>
                  <a:pt x="4388644" y="270034"/>
                  <a:pt x="4388644" y="270034"/>
                </a:cubicBezTo>
                <a:cubicBezTo>
                  <a:pt x="4388644" y="270034"/>
                  <a:pt x="4388644" y="292894"/>
                  <a:pt x="4389597" y="328136"/>
                </a:cubicBezTo>
                <a:cubicBezTo>
                  <a:pt x="4388644" y="327184"/>
                  <a:pt x="4387691" y="326231"/>
                  <a:pt x="4386739" y="325279"/>
                </a:cubicBezTo>
                <a:cubicBezTo>
                  <a:pt x="4386739" y="324326"/>
                  <a:pt x="4386739" y="324326"/>
                  <a:pt x="4386739" y="323374"/>
                </a:cubicBezTo>
                <a:cubicBezTo>
                  <a:pt x="4387691" y="311944"/>
                  <a:pt x="4386739" y="300514"/>
                  <a:pt x="4387691" y="290989"/>
                </a:cubicBezTo>
                <a:cubicBezTo>
                  <a:pt x="4388644" y="280511"/>
                  <a:pt x="4388644" y="271939"/>
                  <a:pt x="4389597" y="263366"/>
                </a:cubicBezTo>
                <a:cubicBezTo>
                  <a:pt x="4390549" y="254794"/>
                  <a:pt x="4390549" y="248126"/>
                  <a:pt x="4391501" y="242411"/>
                </a:cubicBezTo>
                <a:cubicBezTo>
                  <a:pt x="4392454" y="233839"/>
                  <a:pt x="4393406" y="228124"/>
                  <a:pt x="4393406" y="225266"/>
                </a:cubicBezTo>
                <a:cubicBezTo>
                  <a:pt x="4399122" y="232886"/>
                  <a:pt x="4403884" y="243364"/>
                  <a:pt x="4410551" y="254794"/>
                </a:cubicBezTo>
                <a:close/>
                <a:moveTo>
                  <a:pt x="4389597" y="217646"/>
                </a:moveTo>
                <a:cubicBezTo>
                  <a:pt x="4390549" y="219551"/>
                  <a:pt x="4392454" y="221456"/>
                  <a:pt x="4393406" y="224314"/>
                </a:cubicBezTo>
                <a:cubicBezTo>
                  <a:pt x="4392454" y="227171"/>
                  <a:pt x="4390549" y="232886"/>
                  <a:pt x="4387691" y="240506"/>
                </a:cubicBezTo>
                <a:cubicBezTo>
                  <a:pt x="4385787" y="246221"/>
                  <a:pt x="4383881" y="252889"/>
                  <a:pt x="4381976" y="260509"/>
                </a:cubicBezTo>
                <a:cubicBezTo>
                  <a:pt x="4381976" y="259556"/>
                  <a:pt x="4381976" y="257651"/>
                  <a:pt x="4381976" y="256699"/>
                </a:cubicBezTo>
                <a:cubicBezTo>
                  <a:pt x="4384834" y="242411"/>
                  <a:pt x="4386739" y="229076"/>
                  <a:pt x="4389597" y="217646"/>
                </a:cubicBezTo>
                <a:close/>
                <a:moveTo>
                  <a:pt x="4374356" y="291941"/>
                </a:moveTo>
                <a:cubicBezTo>
                  <a:pt x="4374356" y="291941"/>
                  <a:pt x="4374356" y="292894"/>
                  <a:pt x="4374356" y="292894"/>
                </a:cubicBezTo>
                <a:cubicBezTo>
                  <a:pt x="4374356" y="292894"/>
                  <a:pt x="4374356" y="292894"/>
                  <a:pt x="4374356" y="291941"/>
                </a:cubicBezTo>
                <a:cubicBezTo>
                  <a:pt x="4374356" y="291941"/>
                  <a:pt x="4374356" y="291941"/>
                  <a:pt x="4374356" y="291941"/>
                </a:cubicBezTo>
                <a:close/>
                <a:moveTo>
                  <a:pt x="4360069" y="282416"/>
                </a:moveTo>
                <a:cubicBezTo>
                  <a:pt x="4360069" y="284321"/>
                  <a:pt x="4360069" y="287179"/>
                  <a:pt x="4360069" y="290036"/>
                </a:cubicBezTo>
                <a:cubicBezTo>
                  <a:pt x="4360069" y="289084"/>
                  <a:pt x="4359116" y="288131"/>
                  <a:pt x="4359116" y="288131"/>
                </a:cubicBezTo>
                <a:cubicBezTo>
                  <a:pt x="4359116" y="285274"/>
                  <a:pt x="4359116" y="283369"/>
                  <a:pt x="4360069" y="282416"/>
                </a:cubicBezTo>
                <a:close/>
                <a:moveTo>
                  <a:pt x="4313397" y="387191"/>
                </a:moveTo>
                <a:cubicBezTo>
                  <a:pt x="4312444" y="388144"/>
                  <a:pt x="4312444" y="390049"/>
                  <a:pt x="4311491" y="391001"/>
                </a:cubicBezTo>
                <a:cubicBezTo>
                  <a:pt x="4312444" y="389096"/>
                  <a:pt x="4312444" y="388144"/>
                  <a:pt x="4313397" y="387191"/>
                </a:cubicBezTo>
                <a:cubicBezTo>
                  <a:pt x="4313397" y="386239"/>
                  <a:pt x="4313397" y="387191"/>
                  <a:pt x="4313397" y="387191"/>
                </a:cubicBezTo>
                <a:close/>
                <a:moveTo>
                  <a:pt x="4311491" y="351949"/>
                </a:moveTo>
                <a:cubicBezTo>
                  <a:pt x="4311491" y="356711"/>
                  <a:pt x="4312444" y="360521"/>
                  <a:pt x="4312444" y="365284"/>
                </a:cubicBezTo>
                <a:cubicBezTo>
                  <a:pt x="4311491" y="364331"/>
                  <a:pt x="4311491" y="364331"/>
                  <a:pt x="4311491" y="363379"/>
                </a:cubicBezTo>
                <a:cubicBezTo>
                  <a:pt x="4311491" y="358616"/>
                  <a:pt x="4311491" y="355759"/>
                  <a:pt x="4311491" y="351949"/>
                </a:cubicBezTo>
                <a:close/>
                <a:moveTo>
                  <a:pt x="4247674" y="313849"/>
                </a:moveTo>
                <a:cubicBezTo>
                  <a:pt x="4247674" y="312896"/>
                  <a:pt x="4247674" y="312896"/>
                  <a:pt x="4247674" y="311944"/>
                </a:cubicBezTo>
                <a:cubicBezTo>
                  <a:pt x="4247674" y="312896"/>
                  <a:pt x="4247674" y="312896"/>
                  <a:pt x="4247674" y="313849"/>
                </a:cubicBezTo>
                <a:cubicBezTo>
                  <a:pt x="4247674" y="317659"/>
                  <a:pt x="4247674" y="320516"/>
                  <a:pt x="4246722" y="324326"/>
                </a:cubicBezTo>
                <a:cubicBezTo>
                  <a:pt x="4246722" y="323374"/>
                  <a:pt x="4246722" y="322421"/>
                  <a:pt x="4246722" y="322421"/>
                </a:cubicBezTo>
                <a:cubicBezTo>
                  <a:pt x="4246722" y="318611"/>
                  <a:pt x="4247674" y="315754"/>
                  <a:pt x="4247674" y="313849"/>
                </a:cubicBezTo>
                <a:close/>
                <a:moveTo>
                  <a:pt x="4181951" y="367189"/>
                </a:moveTo>
                <a:cubicBezTo>
                  <a:pt x="4181951" y="351949"/>
                  <a:pt x="4182904" y="337661"/>
                  <a:pt x="4182904" y="324326"/>
                </a:cubicBezTo>
                <a:cubicBezTo>
                  <a:pt x="4182904" y="326231"/>
                  <a:pt x="4183856" y="328136"/>
                  <a:pt x="4183856" y="330041"/>
                </a:cubicBezTo>
                <a:cubicBezTo>
                  <a:pt x="4184809" y="333851"/>
                  <a:pt x="4185761" y="336709"/>
                  <a:pt x="4185761" y="340519"/>
                </a:cubicBezTo>
                <a:cubicBezTo>
                  <a:pt x="4185761" y="341471"/>
                  <a:pt x="4185761" y="342424"/>
                  <a:pt x="4185761" y="342424"/>
                </a:cubicBezTo>
                <a:cubicBezTo>
                  <a:pt x="4184809" y="339566"/>
                  <a:pt x="4183856" y="338614"/>
                  <a:pt x="4183856" y="338614"/>
                </a:cubicBezTo>
                <a:cubicBezTo>
                  <a:pt x="4183856" y="338614"/>
                  <a:pt x="4184809" y="345281"/>
                  <a:pt x="4187666" y="357664"/>
                </a:cubicBezTo>
                <a:cubicBezTo>
                  <a:pt x="4187666" y="360521"/>
                  <a:pt x="4188619" y="362426"/>
                  <a:pt x="4189571" y="365284"/>
                </a:cubicBezTo>
                <a:cubicBezTo>
                  <a:pt x="4189571" y="368141"/>
                  <a:pt x="4190524" y="370999"/>
                  <a:pt x="4191476" y="373856"/>
                </a:cubicBezTo>
                <a:cubicBezTo>
                  <a:pt x="4191476" y="377666"/>
                  <a:pt x="4190524" y="382429"/>
                  <a:pt x="4190524" y="386239"/>
                </a:cubicBezTo>
                <a:cubicBezTo>
                  <a:pt x="4190524" y="388144"/>
                  <a:pt x="4190524" y="390049"/>
                  <a:pt x="4190524" y="391954"/>
                </a:cubicBezTo>
                <a:cubicBezTo>
                  <a:pt x="4187666" y="383381"/>
                  <a:pt x="4184809" y="374809"/>
                  <a:pt x="4181951" y="367189"/>
                </a:cubicBezTo>
                <a:cubicBezTo>
                  <a:pt x="4181951" y="369094"/>
                  <a:pt x="4181951" y="368141"/>
                  <a:pt x="4181951" y="367189"/>
                </a:cubicBezTo>
                <a:close/>
                <a:moveTo>
                  <a:pt x="4161949" y="401479"/>
                </a:moveTo>
                <a:cubicBezTo>
                  <a:pt x="4161949" y="400526"/>
                  <a:pt x="4161949" y="400526"/>
                  <a:pt x="4161949" y="399574"/>
                </a:cubicBezTo>
                <a:cubicBezTo>
                  <a:pt x="4161949" y="399574"/>
                  <a:pt x="4161949" y="399574"/>
                  <a:pt x="4161949" y="399574"/>
                </a:cubicBezTo>
                <a:cubicBezTo>
                  <a:pt x="4161949" y="400526"/>
                  <a:pt x="4161949" y="401479"/>
                  <a:pt x="4161949" y="401479"/>
                </a:cubicBezTo>
                <a:close/>
                <a:moveTo>
                  <a:pt x="4160044" y="306229"/>
                </a:moveTo>
                <a:cubicBezTo>
                  <a:pt x="4160044" y="299561"/>
                  <a:pt x="4160996" y="295751"/>
                  <a:pt x="4160996" y="292894"/>
                </a:cubicBezTo>
                <a:cubicBezTo>
                  <a:pt x="4161949" y="289084"/>
                  <a:pt x="4162901" y="286226"/>
                  <a:pt x="4163854" y="282416"/>
                </a:cubicBezTo>
                <a:cubicBezTo>
                  <a:pt x="4163854" y="292894"/>
                  <a:pt x="4162901" y="303371"/>
                  <a:pt x="4162901" y="313849"/>
                </a:cubicBezTo>
                <a:cubicBezTo>
                  <a:pt x="4161949" y="310991"/>
                  <a:pt x="4160996" y="309086"/>
                  <a:pt x="4160044" y="306229"/>
                </a:cubicBezTo>
                <a:cubicBezTo>
                  <a:pt x="4160044" y="306229"/>
                  <a:pt x="4160044" y="306229"/>
                  <a:pt x="4160044" y="306229"/>
                </a:cubicBezTo>
                <a:close/>
                <a:moveTo>
                  <a:pt x="4128611" y="354806"/>
                </a:moveTo>
                <a:cubicBezTo>
                  <a:pt x="4128611" y="350996"/>
                  <a:pt x="4128611" y="347186"/>
                  <a:pt x="4127659" y="343376"/>
                </a:cubicBezTo>
                <a:cubicBezTo>
                  <a:pt x="4127659" y="345281"/>
                  <a:pt x="4127659" y="347186"/>
                  <a:pt x="4128611" y="350044"/>
                </a:cubicBezTo>
                <a:cubicBezTo>
                  <a:pt x="4129564" y="354806"/>
                  <a:pt x="4129564" y="360521"/>
                  <a:pt x="4130516" y="365284"/>
                </a:cubicBezTo>
                <a:cubicBezTo>
                  <a:pt x="4129564" y="361474"/>
                  <a:pt x="4129564" y="358616"/>
                  <a:pt x="4128611" y="354806"/>
                </a:cubicBezTo>
                <a:close/>
                <a:moveTo>
                  <a:pt x="4124801" y="255746"/>
                </a:moveTo>
                <a:cubicBezTo>
                  <a:pt x="4124801" y="252889"/>
                  <a:pt x="4124801" y="250031"/>
                  <a:pt x="4124801" y="248126"/>
                </a:cubicBezTo>
                <a:cubicBezTo>
                  <a:pt x="4129564" y="265271"/>
                  <a:pt x="4134326" y="284321"/>
                  <a:pt x="4140041" y="303371"/>
                </a:cubicBezTo>
                <a:cubicBezTo>
                  <a:pt x="4140041" y="304324"/>
                  <a:pt x="4140994" y="306229"/>
                  <a:pt x="4140994" y="307181"/>
                </a:cubicBezTo>
                <a:cubicBezTo>
                  <a:pt x="4140994" y="311944"/>
                  <a:pt x="4140994" y="316706"/>
                  <a:pt x="4140994" y="321469"/>
                </a:cubicBezTo>
                <a:cubicBezTo>
                  <a:pt x="4136231" y="310991"/>
                  <a:pt x="4133374" y="305276"/>
                  <a:pt x="4133374" y="305276"/>
                </a:cubicBezTo>
                <a:cubicBezTo>
                  <a:pt x="4133374" y="305276"/>
                  <a:pt x="4134326" y="308134"/>
                  <a:pt x="4135279" y="312896"/>
                </a:cubicBezTo>
                <a:cubicBezTo>
                  <a:pt x="4132421" y="309086"/>
                  <a:pt x="4130516" y="304324"/>
                  <a:pt x="4127659" y="300514"/>
                </a:cubicBezTo>
                <a:cubicBezTo>
                  <a:pt x="4125754" y="293846"/>
                  <a:pt x="4124801" y="288131"/>
                  <a:pt x="4123849" y="284321"/>
                </a:cubicBezTo>
                <a:cubicBezTo>
                  <a:pt x="4124801" y="273844"/>
                  <a:pt x="4124801" y="264319"/>
                  <a:pt x="4124801" y="255746"/>
                </a:cubicBezTo>
                <a:close/>
                <a:moveTo>
                  <a:pt x="4095274" y="395764"/>
                </a:moveTo>
                <a:cubicBezTo>
                  <a:pt x="4094321" y="395764"/>
                  <a:pt x="4094321" y="395764"/>
                  <a:pt x="4095274" y="395764"/>
                </a:cubicBezTo>
                <a:cubicBezTo>
                  <a:pt x="4095274" y="394811"/>
                  <a:pt x="4095274" y="394811"/>
                  <a:pt x="4095274" y="394811"/>
                </a:cubicBezTo>
                <a:cubicBezTo>
                  <a:pt x="4095274" y="394811"/>
                  <a:pt x="4095274" y="395764"/>
                  <a:pt x="4095274" y="395764"/>
                </a:cubicBezTo>
                <a:close/>
                <a:moveTo>
                  <a:pt x="4093369" y="386239"/>
                </a:moveTo>
                <a:cubicBezTo>
                  <a:pt x="4093369" y="383381"/>
                  <a:pt x="4093369" y="379571"/>
                  <a:pt x="4093369" y="376714"/>
                </a:cubicBezTo>
                <a:cubicBezTo>
                  <a:pt x="4094321" y="378619"/>
                  <a:pt x="4095274" y="380524"/>
                  <a:pt x="4096226" y="382429"/>
                </a:cubicBezTo>
                <a:cubicBezTo>
                  <a:pt x="4094321" y="384334"/>
                  <a:pt x="4094321" y="385286"/>
                  <a:pt x="4093369" y="386239"/>
                </a:cubicBezTo>
                <a:close/>
                <a:moveTo>
                  <a:pt x="4097179" y="342424"/>
                </a:moveTo>
                <a:cubicBezTo>
                  <a:pt x="4098131" y="339566"/>
                  <a:pt x="4098131" y="337661"/>
                  <a:pt x="4099084" y="334804"/>
                </a:cubicBezTo>
                <a:cubicBezTo>
                  <a:pt x="4099084" y="335756"/>
                  <a:pt x="4099084" y="336709"/>
                  <a:pt x="4099084" y="337661"/>
                </a:cubicBezTo>
                <a:cubicBezTo>
                  <a:pt x="4099084" y="339566"/>
                  <a:pt x="4098131" y="340519"/>
                  <a:pt x="4097179" y="342424"/>
                </a:cubicBezTo>
                <a:close/>
                <a:moveTo>
                  <a:pt x="4100989" y="353854"/>
                </a:moveTo>
                <a:cubicBezTo>
                  <a:pt x="4100989" y="352901"/>
                  <a:pt x="4100989" y="351949"/>
                  <a:pt x="4100989" y="351949"/>
                </a:cubicBezTo>
                <a:cubicBezTo>
                  <a:pt x="4100989" y="351949"/>
                  <a:pt x="4100989" y="351949"/>
                  <a:pt x="4100989" y="351949"/>
                </a:cubicBezTo>
                <a:cubicBezTo>
                  <a:pt x="4100989" y="352901"/>
                  <a:pt x="4100989" y="353854"/>
                  <a:pt x="4100989" y="353854"/>
                </a:cubicBezTo>
                <a:cubicBezTo>
                  <a:pt x="4100989" y="354806"/>
                  <a:pt x="4100989" y="353854"/>
                  <a:pt x="4100989" y="353854"/>
                </a:cubicBezTo>
                <a:close/>
                <a:moveTo>
                  <a:pt x="4115276" y="322421"/>
                </a:moveTo>
                <a:cubicBezTo>
                  <a:pt x="4115276" y="330994"/>
                  <a:pt x="4114324" y="341471"/>
                  <a:pt x="4114324" y="350996"/>
                </a:cubicBezTo>
                <a:cubicBezTo>
                  <a:pt x="4113371" y="336709"/>
                  <a:pt x="4111466" y="327184"/>
                  <a:pt x="4111466" y="327184"/>
                </a:cubicBezTo>
                <a:cubicBezTo>
                  <a:pt x="4111466" y="327184"/>
                  <a:pt x="4110514" y="332899"/>
                  <a:pt x="4108609" y="342424"/>
                </a:cubicBezTo>
                <a:cubicBezTo>
                  <a:pt x="4108609" y="342424"/>
                  <a:pt x="4107656" y="341471"/>
                  <a:pt x="4107656" y="341471"/>
                </a:cubicBezTo>
                <a:cubicBezTo>
                  <a:pt x="4107656" y="339566"/>
                  <a:pt x="4106704" y="338614"/>
                  <a:pt x="4106704" y="336709"/>
                </a:cubicBezTo>
                <a:cubicBezTo>
                  <a:pt x="4108609" y="330994"/>
                  <a:pt x="4111466" y="326231"/>
                  <a:pt x="4113371" y="322421"/>
                </a:cubicBezTo>
                <a:cubicBezTo>
                  <a:pt x="4114324" y="321469"/>
                  <a:pt x="4114324" y="319564"/>
                  <a:pt x="4115276" y="318611"/>
                </a:cubicBezTo>
                <a:cubicBezTo>
                  <a:pt x="4115276" y="319564"/>
                  <a:pt x="4115276" y="320516"/>
                  <a:pt x="4115276" y="322421"/>
                </a:cubicBezTo>
                <a:close/>
                <a:moveTo>
                  <a:pt x="4109561" y="295751"/>
                </a:moveTo>
                <a:cubicBezTo>
                  <a:pt x="4111466" y="299561"/>
                  <a:pt x="4113371" y="303371"/>
                  <a:pt x="4116229" y="308134"/>
                </a:cubicBezTo>
                <a:cubicBezTo>
                  <a:pt x="4116229" y="309086"/>
                  <a:pt x="4116229" y="310991"/>
                  <a:pt x="4116229" y="311944"/>
                </a:cubicBezTo>
                <a:cubicBezTo>
                  <a:pt x="4114324" y="314801"/>
                  <a:pt x="4112419" y="316706"/>
                  <a:pt x="4110514" y="320516"/>
                </a:cubicBezTo>
                <a:cubicBezTo>
                  <a:pt x="4108609" y="323374"/>
                  <a:pt x="4106704" y="326231"/>
                  <a:pt x="4104799" y="329089"/>
                </a:cubicBezTo>
                <a:cubicBezTo>
                  <a:pt x="4103846" y="326231"/>
                  <a:pt x="4102894" y="324326"/>
                  <a:pt x="4102894" y="322421"/>
                </a:cubicBezTo>
                <a:cubicBezTo>
                  <a:pt x="4105751" y="311944"/>
                  <a:pt x="4107656" y="303371"/>
                  <a:pt x="4109561" y="295751"/>
                </a:cubicBezTo>
                <a:close/>
                <a:moveTo>
                  <a:pt x="4092416" y="294799"/>
                </a:moveTo>
                <a:cubicBezTo>
                  <a:pt x="4093369" y="284321"/>
                  <a:pt x="4093369" y="274796"/>
                  <a:pt x="4094321" y="265271"/>
                </a:cubicBezTo>
                <a:cubicBezTo>
                  <a:pt x="4095274" y="268129"/>
                  <a:pt x="4096226" y="270034"/>
                  <a:pt x="4098131" y="272891"/>
                </a:cubicBezTo>
                <a:cubicBezTo>
                  <a:pt x="4100989" y="278606"/>
                  <a:pt x="4103846" y="284321"/>
                  <a:pt x="4106704" y="290989"/>
                </a:cubicBezTo>
                <a:cubicBezTo>
                  <a:pt x="4103846" y="296704"/>
                  <a:pt x="4101941" y="304324"/>
                  <a:pt x="4098131" y="311944"/>
                </a:cubicBezTo>
                <a:cubicBezTo>
                  <a:pt x="4097179" y="308134"/>
                  <a:pt x="4096226" y="306229"/>
                  <a:pt x="4096226" y="306229"/>
                </a:cubicBezTo>
                <a:cubicBezTo>
                  <a:pt x="4096226" y="306229"/>
                  <a:pt x="4096226" y="310039"/>
                  <a:pt x="4097179" y="315754"/>
                </a:cubicBezTo>
                <a:cubicBezTo>
                  <a:pt x="4095274" y="320516"/>
                  <a:pt x="4093369" y="324326"/>
                  <a:pt x="4092416" y="329089"/>
                </a:cubicBezTo>
                <a:cubicBezTo>
                  <a:pt x="4092416" y="328136"/>
                  <a:pt x="4091464" y="326231"/>
                  <a:pt x="4091464" y="325279"/>
                </a:cubicBezTo>
                <a:cubicBezTo>
                  <a:pt x="4091464" y="324326"/>
                  <a:pt x="4090511" y="323374"/>
                  <a:pt x="4090511" y="321469"/>
                </a:cubicBezTo>
                <a:cubicBezTo>
                  <a:pt x="4091464" y="311944"/>
                  <a:pt x="4092416" y="303371"/>
                  <a:pt x="4092416" y="294799"/>
                </a:cubicBezTo>
                <a:close/>
                <a:moveTo>
                  <a:pt x="4085749" y="244316"/>
                </a:moveTo>
                <a:cubicBezTo>
                  <a:pt x="4085749" y="245269"/>
                  <a:pt x="4085749" y="245269"/>
                  <a:pt x="4085749" y="244316"/>
                </a:cubicBezTo>
                <a:cubicBezTo>
                  <a:pt x="4085749" y="247174"/>
                  <a:pt x="4085749" y="248126"/>
                  <a:pt x="4084796" y="250031"/>
                </a:cubicBezTo>
                <a:cubicBezTo>
                  <a:pt x="4084796" y="249079"/>
                  <a:pt x="4084796" y="246221"/>
                  <a:pt x="4085749" y="244316"/>
                </a:cubicBezTo>
                <a:close/>
                <a:moveTo>
                  <a:pt x="4043839" y="279559"/>
                </a:moveTo>
                <a:cubicBezTo>
                  <a:pt x="4044791" y="280511"/>
                  <a:pt x="4044791" y="280511"/>
                  <a:pt x="4043839" y="279559"/>
                </a:cubicBezTo>
                <a:cubicBezTo>
                  <a:pt x="4044791" y="281464"/>
                  <a:pt x="4044791" y="282416"/>
                  <a:pt x="4044791" y="283369"/>
                </a:cubicBezTo>
                <a:cubicBezTo>
                  <a:pt x="4043839" y="282416"/>
                  <a:pt x="4043839" y="281464"/>
                  <a:pt x="4043839" y="281464"/>
                </a:cubicBezTo>
                <a:cubicBezTo>
                  <a:pt x="4043839" y="281464"/>
                  <a:pt x="4043839" y="283369"/>
                  <a:pt x="4044791" y="286226"/>
                </a:cubicBezTo>
                <a:cubicBezTo>
                  <a:pt x="4044791" y="287179"/>
                  <a:pt x="4044791" y="288131"/>
                  <a:pt x="4044791" y="290036"/>
                </a:cubicBezTo>
                <a:cubicBezTo>
                  <a:pt x="4043839" y="288131"/>
                  <a:pt x="4042886" y="286226"/>
                  <a:pt x="4042886" y="284321"/>
                </a:cubicBezTo>
                <a:cubicBezTo>
                  <a:pt x="4043839" y="282416"/>
                  <a:pt x="4043839" y="281464"/>
                  <a:pt x="4043839" y="279559"/>
                </a:cubicBezTo>
                <a:close/>
                <a:moveTo>
                  <a:pt x="4044791" y="333851"/>
                </a:moveTo>
                <a:cubicBezTo>
                  <a:pt x="4044791" y="333851"/>
                  <a:pt x="4044791" y="333851"/>
                  <a:pt x="4044791" y="333851"/>
                </a:cubicBezTo>
                <a:cubicBezTo>
                  <a:pt x="4044791" y="335756"/>
                  <a:pt x="4044791" y="337661"/>
                  <a:pt x="4044791" y="339566"/>
                </a:cubicBezTo>
                <a:cubicBezTo>
                  <a:pt x="4043839" y="338614"/>
                  <a:pt x="4043839" y="338614"/>
                  <a:pt x="4042886" y="337661"/>
                </a:cubicBezTo>
                <a:cubicBezTo>
                  <a:pt x="4042886" y="335756"/>
                  <a:pt x="4043839" y="334804"/>
                  <a:pt x="4044791" y="333851"/>
                </a:cubicBezTo>
                <a:close/>
                <a:moveTo>
                  <a:pt x="4039076" y="271939"/>
                </a:moveTo>
                <a:cubicBezTo>
                  <a:pt x="4039076" y="272891"/>
                  <a:pt x="4039076" y="272891"/>
                  <a:pt x="4039076" y="273844"/>
                </a:cubicBezTo>
                <a:cubicBezTo>
                  <a:pt x="4039076" y="272891"/>
                  <a:pt x="4038124" y="271939"/>
                  <a:pt x="4038124" y="270034"/>
                </a:cubicBezTo>
                <a:cubicBezTo>
                  <a:pt x="4037171" y="268129"/>
                  <a:pt x="4037171" y="267176"/>
                  <a:pt x="4036219" y="265271"/>
                </a:cubicBezTo>
                <a:cubicBezTo>
                  <a:pt x="4037171" y="267176"/>
                  <a:pt x="4038124" y="269081"/>
                  <a:pt x="4039076" y="271939"/>
                </a:cubicBezTo>
                <a:close/>
                <a:moveTo>
                  <a:pt x="4033361" y="358616"/>
                </a:moveTo>
                <a:cubicBezTo>
                  <a:pt x="4033361" y="355759"/>
                  <a:pt x="4034314" y="353854"/>
                  <a:pt x="4034314" y="351949"/>
                </a:cubicBezTo>
                <a:cubicBezTo>
                  <a:pt x="4035266" y="350044"/>
                  <a:pt x="4037171" y="347186"/>
                  <a:pt x="4038124" y="345281"/>
                </a:cubicBezTo>
                <a:cubicBezTo>
                  <a:pt x="4040029" y="347186"/>
                  <a:pt x="4041934" y="350044"/>
                  <a:pt x="4043839" y="351949"/>
                </a:cubicBezTo>
                <a:cubicBezTo>
                  <a:pt x="4042886" y="363379"/>
                  <a:pt x="4041934" y="376714"/>
                  <a:pt x="4040981" y="391954"/>
                </a:cubicBezTo>
                <a:cubicBezTo>
                  <a:pt x="4039076" y="398621"/>
                  <a:pt x="4037171" y="406241"/>
                  <a:pt x="4035266" y="413861"/>
                </a:cubicBezTo>
                <a:cubicBezTo>
                  <a:pt x="4033361" y="407194"/>
                  <a:pt x="4030504" y="401479"/>
                  <a:pt x="4029551" y="395764"/>
                </a:cubicBezTo>
                <a:cubicBezTo>
                  <a:pt x="4028599" y="392906"/>
                  <a:pt x="4027646" y="391001"/>
                  <a:pt x="4027646" y="388144"/>
                </a:cubicBezTo>
                <a:cubicBezTo>
                  <a:pt x="4029551" y="377666"/>
                  <a:pt x="4031456" y="368141"/>
                  <a:pt x="4033361" y="358616"/>
                </a:cubicBezTo>
                <a:close/>
                <a:moveTo>
                  <a:pt x="4020026" y="324326"/>
                </a:moveTo>
                <a:cubicBezTo>
                  <a:pt x="4020979" y="325279"/>
                  <a:pt x="4020979" y="325279"/>
                  <a:pt x="4021931" y="326231"/>
                </a:cubicBezTo>
                <a:cubicBezTo>
                  <a:pt x="4020979" y="329089"/>
                  <a:pt x="4020026" y="331946"/>
                  <a:pt x="4019074" y="334804"/>
                </a:cubicBezTo>
                <a:cubicBezTo>
                  <a:pt x="4018121" y="336709"/>
                  <a:pt x="4018121" y="339566"/>
                  <a:pt x="4017169" y="341471"/>
                </a:cubicBezTo>
                <a:cubicBezTo>
                  <a:pt x="4017169" y="341471"/>
                  <a:pt x="4017169" y="342424"/>
                  <a:pt x="4016216" y="342424"/>
                </a:cubicBezTo>
                <a:cubicBezTo>
                  <a:pt x="4016216" y="343376"/>
                  <a:pt x="4015264" y="343376"/>
                  <a:pt x="4015264" y="344329"/>
                </a:cubicBezTo>
                <a:cubicBezTo>
                  <a:pt x="4014311" y="333851"/>
                  <a:pt x="4012406" y="324326"/>
                  <a:pt x="4011454" y="315754"/>
                </a:cubicBezTo>
                <a:cubicBezTo>
                  <a:pt x="4014311" y="317659"/>
                  <a:pt x="4017169" y="320516"/>
                  <a:pt x="4020026" y="324326"/>
                </a:cubicBezTo>
                <a:close/>
                <a:moveTo>
                  <a:pt x="3999071" y="282416"/>
                </a:moveTo>
                <a:cubicBezTo>
                  <a:pt x="4000024" y="282416"/>
                  <a:pt x="4000024" y="282416"/>
                  <a:pt x="3999071" y="282416"/>
                </a:cubicBezTo>
                <a:cubicBezTo>
                  <a:pt x="4000024" y="290989"/>
                  <a:pt x="4000024" y="300514"/>
                  <a:pt x="4000024" y="310991"/>
                </a:cubicBezTo>
                <a:cubicBezTo>
                  <a:pt x="4000024" y="312896"/>
                  <a:pt x="4000024" y="314801"/>
                  <a:pt x="4000024" y="316706"/>
                </a:cubicBezTo>
                <a:cubicBezTo>
                  <a:pt x="4000024" y="319564"/>
                  <a:pt x="3999071" y="322421"/>
                  <a:pt x="3999071" y="325279"/>
                </a:cubicBezTo>
                <a:cubicBezTo>
                  <a:pt x="3999071" y="325279"/>
                  <a:pt x="3999071" y="326231"/>
                  <a:pt x="3999071" y="327184"/>
                </a:cubicBezTo>
                <a:cubicBezTo>
                  <a:pt x="3999071" y="326231"/>
                  <a:pt x="3998119" y="325279"/>
                  <a:pt x="3998119" y="324326"/>
                </a:cubicBezTo>
                <a:lnTo>
                  <a:pt x="3997166" y="314801"/>
                </a:lnTo>
                <a:lnTo>
                  <a:pt x="3996214" y="286226"/>
                </a:lnTo>
                <a:cubicBezTo>
                  <a:pt x="3997166" y="285274"/>
                  <a:pt x="3998119" y="284321"/>
                  <a:pt x="3999071" y="282416"/>
                </a:cubicBezTo>
                <a:close/>
                <a:moveTo>
                  <a:pt x="3983831" y="405289"/>
                </a:moveTo>
                <a:cubicBezTo>
                  <a:pt x="3982879" y="408146"/>
                  <a:pt x="3981926" y="410051"/>
                  <a:pt x="3980021" y="412909"/>
                </a:cubicBezTo>
                <a:cubicBezTo>
                  <a:pt x="3980021" y="412909"/>
                  <a:pt x="3980021" y="412909"/>
                  <a:pt x="3980021" y="412909"/>
                </a:cubicBezTo>
                <a:cubicBezTo>
                  <a:pt x="3981926" y="407194"/>
                  <a:pt x="3981926" y="404336"/>
                  <a:pt x="3982879" y="402431"/>
                </a:cubicBezTo>
                <a:cubicBezTo>
                  <a:pt x="3982879" y="403384"/>
                  <a:pt x="3982879" y="404336"/>
                  <a:pt x="3983831" y="405289"/>
                </a:cubicBezTo>
                <a:close/>
                <a:moveTo>
                  <a:pt x="3980974" y="395764"/>
                </a:moveTo>
                <a:cubicBezTo>
                  <a:pt x="3981926" y="397669"/>
                  <a:pt x="3981926" y="399574"/>
                  <a:pt x="3982879" y="401479"/>
                </a:cubicBezTo>
                <a:cubicBezTo>
                  <a:pt x="3982879" y="402431"/>
                  <a:pt x="3980974" y="404336"/>
                  <a:pt x="3979069" y="407194"/>
                </a:cubicBezTo>
                <a:cubicBezTo>
                  <a:pt x="3979069" y="407194"/>
                  <a:pt x="3979069" y="406241"/>
                  <a:pt x="3979069" y="406241"/>
                </a:cubicBezTo>
                <a:cubicBezTo>
                  <a:pt x="3980021" y="403384"/>
                  <a:pt x="3980021" y="399574"/>
                  <a:pt x="3980974" y="395764"/>
                </a:cubicBezTo>
                <a:close/>
                <a:moveTo>
                  <a:pt x="3976211" y="378619"/>
                </a:moveTo>
                <a:cubicBezTo>
                  <a:pt x="3976211" y="378619"/>
                  <a:pt x="3976211" y="378619"/>
                  <a:pt x="3976211" y="378619"/>
                </a:cubicBezTo>
                <a:cubicBezTo>
                  <a:pt x="3976211" y="379571"/>
                  <a:pt x="3976211" y="379571"/>
                  <a:pt x="3976211" y="380524"/>
                </a:cubicBezTo>
                <a:cubicBezTo>
                  <a:pt x="3976211" y="379571"/>
                  <a:pt x="3976211" y="378619"/>
                  <a:pt x="3976211" y="378619"/>
                </a:cubicBezTo>
                <a:close/>
                <a:moveTo>
                  <a:pt x="3948589" y="255746"/>
                </a:moveTo>
                <a:cubicBezTo>
                  <a:pt x="3948589" y="262414"/>
                  <a:pt x="3947636" y="270034"/>
                  <a:pt x="3946684" y="277654"/>
                </a:cubicBezTo>
                <a:cubicBezTo>
                  <a:pt x="3946684" y="279559"/>
                  <a:pt x="3946684" y="282416"/>
                  <a:pt x="3945731" y="285274"/>
                </a:cubicBezTo>
                <a:cubicBezTo>
                  <a:pt x="3944779" y="278606"/>
                  <a:pt x="3944779" y="272891"/>
                  <a:pt x="3943826" y="266224"/>
                </a:cubicBezTo>
                <a:cubicBezTo>
                  <a:pt x="3942874" y="257651"/>
                  <a:pt x="3940969" y="249079"/>
                  <a:pt x="3940016" y="240506"/>
                </a:cubicBezTo>
                <a:cubicBezTo>
                  <a:pt x="3940016" y="240506"/>
                  <a:pt x="3940016" y="240506"/>
                  <a:pt x="3940016" y="239554"/>
                </a:cubicBezTo>
                <a:cubicBezTo>
                  <a:pt x="3940016" y="238601"/>
                  <a:pt x="3940016" y="237649"/>
                  <a:pt x="3940016" y="236696"/>
                </a:cubicBezTo>
                <a:cubicBezTo>
                  <a:pt x="3940969" y="237649"/>
                  <a:pt x="3941921" y="239554"/>
                  <a:pt x="3942874" y="240506"/>
                </a:cubicBezTo>
                <a:cubicBezTo>
                  <a:pt x="3944779" y="243364"/>
                  <a:pt x="3945731" y="245269"/>
                  <a:pt x="3947636" y="248126"/>
                </a:cubicBezTo>
                <a:cubicBezTo>
                  <a:pt x="3948589" y="251936"/>
                  <a:pt x="3948589" y="253841"/>
                  <a:pt x="3948589" y="255746"/>
                </a:cubicBezTo>
                <a:close/>
                <a:moveTo>
                  <a:pt x="3943826" y="205264"/>
                </a:moveTo>
                <a:cubicBezTo>
                  <a:pt x="3943826" y="207169"/>
                  <a:pt x="3943826" y="209074"/>
                  <a:pt x="3943826" y="210979"/>
                </a:cubicBezTo>
                <a:cubicBezTo>
                  <a:pt x="3943826" y="216694"/>
                  <a:pt x="3944779" y="223361"/>
                  <a:pt x="3945731" y="230981"/>
                </a:cubicBezTo>
                <a:cubicBezTo>
                  <a:pt x="3945731" y="232886"/>
                  <a:pt x="3945731" y="234791"/>
                  <a:pt x="3946684" y="236696"/>
                </a:cubicBezTo>
                <a:cubicBezTo>
                  <a:pt x="3943826" y="233839"/>
                  <a:pt x="3941921" y="230029"/>
                  <a:pt x="3939064" y="228124"/>
                </a:cubicBezTo>
                <a:cubicBezTo>
                  <a:pt x="3938111" y="224314"/>
                  <a:pt x="3938111" y="219551"/>
                  <a:pt x="3937159" y="215741"/>
                </a:cubicBezTo>
                <a:cubicBezTo>
                  <a:pt x="3940016" y="210979"/>
                  <a:pt x="3941921" y="208121"/>
                  <a:pt x="3943826" y="205264"/>
                </a:cubicBezTo>
                <a:close/>
                <a:moveTo>
                  <a:pt x="3866674" y="369094"/>
                </a:moveTo>
                <a:cubicBezTo>
                  <a:pt x="3866674" y="369094"/>
                  <a:pt x="3866674" y="368141"/>
                  <a:pt x="3867626" y="368141"/>
                </a:cubicBezTo>
                <a:cubicBezTo>
                  <a:pt x="3867626" y="369094"/>
                  <a:pt x="3867626" y="370046"/>
                  <a:pt x="3867626" y="370999"/>
                </a:cubicBezTo>
                <a:cubicBezTo>
                  <a:pt x="3867626" y="370046"/>
                  <a:pt x="3866674" y="370046"/>
                  <a:pt x="3866674" y="369094"/>
                </a:cubicBezTo>
                <a:close/>
                <a:moveTo>
                  <a:pt x="3886676" y="354806"/>
                </a:moveTo>
                <a:cubicBezTo>
                  <a:pt x="3885724" y="351949"/>
                  <a:pt x="3883819" y="350044"/>
                  <a:pt x="3882866" y="348139"/>
                </a:cubicBezTo>
                <a:cubicBezTo>
                  <a:pt x="3882866" y="345281"/>
                  <a:pt x="3881914" y="341471"/>
                  <a:pt x="3881914" y="338614"/>
                </a:cubicBezTo>
                <a:cubicBezTo>
                  <a:pt x="3883819" y="343376"/>
                  <a:pt x="3885724" y="349091"/>
                  <a:pt x="3886676" y="354806"/>
                </a:cubicBezTo>
                <a:cubicBezTo>
                  <a:pt x="3887629" y="354806"/>
                  <a:pt x="3887629" y="355759"/>
                  <a:pt x="3887629" y="356711"/>
                </a:cubicBezTo>
                <a:cubicBezTo>
                  <a:pt x="3887629" y="355759"/>
                  <a:pt x="3887629" y="354806"/>
                  <a:pt x="3886676" y="354806"/>
                </a:cubicBezTo>
                <a:close/>
                <a:moveTo>
                  <a:pt x="3897154" y="278606"/>
                </a:moveTo>
                <a:cubicBezTo>
                  <a:pt x="3899059" y="275749"/>
                  <a:pt x="3900011" y="272891"/>
                  <a:pt x="3901916" y="270986"/>
                </a:cubicBezTo>
                <a:cubicBezTo>
                  <a:pt x="3901916" y="270986"/>
                  <a:pt x="3901916" y="270986"/>
                  <a:pt x="3901916" y="270986"/>
                </a:cubicBezTo>
                <a:cubicBezTo>
                  <a:pt x="3900964" y="273844"/>
                  <a:pt x="3899059" y="276701"/>
                  <a:pt x="3897154" y="278606"/>
                </a:cubicBezTo>
                <a:cubicBezTo>
                  <a:pt x="3898106" y="279559"/>
                  <a:pt x="3897154" y="279559"/>
                  <a:pt x="3897154" y="278606"/>
                </a:cubicBezTo>
                <a:close/>
                <a:moveTo>
                  <a:pt x="3900011" y="291941"/>
                </a:moveTo>
                <a:cubicBezTo>
                  <a:pt x="3900011" y="290989"/>
                  <a:pt x="3900964" y="289084"/>
                  <a:pt x="3901916" y="288131"/>
                </a:cubicBezTo>
                <a:cubicBezTo>
                  <a:pt x="3901916" y="287179"/>
                  <a:pt x="3902869" y="287179"/>
                  <a:pt x="3902869" y="286226"/>
                </a:cubicBezTo>
                <a:cubicBezTo>
                  <a:pt x="3902869" y="290036"/>
                  <a:pt x="3902869" y="293846"/>
                  <a:pt x="3903821" y="297656"/>
                </a:cubicBezTo>
                <a:cubicBezTo>
                  <a:pt x="3903821" y="298609"/>
                  <a:pt x="3903821" y="300514"/>
                  <a:pt x="3902869" y="301466"/>
                </a:cubicBezTo>
                <a:cubicBezTo>
                  <a:pt x="3902869" y="300514"/>
                  <a:pt x="3902869" y="299561"/>
                  <a:pt x="3901916" y="298609"/>
                </a:cubicBezTo>
                <a:cubicBezTo>
                  <a:pt x="3901916" y="295751"/>
                  <a:pt x="3900964" y="293846"/>
                  <a:pt x="3900011" y="291941"/>
                </a:cubicBezTo>
                <a:close/>
                <a:moveTo>
                  <a:pt x="3903821" y="431006"/>
                </a:moveTo>
                <a:cubicBezTo>
                  <a:pt x="3903821" y="431006"/>
                  <a:pt x="3903821" y="431959"/>
                  <a:pt x="3902869" y="431959"/>
                </a:cubicBezTo>
                <a:lnTo>
                  <a:pt x="3901916" y="431959"/>
                </a:lnTo>
                <a:cubicBezTo>
                  <a:pt x="3902869" y="430054"/>
                  <a:pt x="3902869" y="428149"/>
                  <a:pt x="3903821" y="426244"/>
                </a:cubicBezTo>
                <a:cubicBezTo>
                  <a:pt x="3903821" y="427196"/>
                  <a:pt x="3903821" y="427196"/>
                  <a:pt x="3904774" y="428149"/>
                </a:cubicBezTo>
                <a:cubicBezTo>
                  <a:pt x="3903821" y="429101"/>
                  <a:pt x="3903821" y="430054"/>
                  <a:pt x="3903821" y="431006"/>
                </a:cubicBezTo>
                <a:close/>
                <a:moveTo>
                  <a:pt x="3925729" y="309086"/>
                </a:moveTo>
                <a:cubicBezTo>
                  <a:pt x="3923824" y="301466"/>
                  <a:pt x="3922871" y="297656"/>
                  <a:pt x="3922871" y="297656"/>
                </a:cubicBezTo>
                <a:cubicBezTo>
                  <a:pt x="3922871" y="297656"/>
                  <a:pt x="3922871" y="301466"/>
                  <a:pt x="3923824" y="308134"/>
                </a:cubicBezTo>
                <a:cubicBezTo>
                  <a:pt x="3920966" y="297656"/>
                  <a:pt x="3919061" y="291941"/>
                  <a:pt x="3919061" y="291941"/>
                </a:cubicBezTo>
                <a:cubicBezTo>
                  <a:pt x="3919061" y="291941"/>
                  <a:pt x="3920014" y="301466"/>
                  <a:pt x="3922871" y="317659"/>
                </a:cubicBezTo>
                <a:cubicBezTo>
                  <a:pt x="3922871" y="320516"/>
                  <a:pt x="3923824" y="322421"/>
                  <a:pt x="3923824" y="325279"/>
                </a:cubicBezTo>
                <a:cubicBezTo>
                  <a:pt x="3922871" y="328136"/>
                  <a:pt x="3922871" y="331946"/>
                  <a:pt x="3921919" y="334804"/>
                </a:cubicBezTo>
                <a:cubicBezTo>
                  <a:pt x="3921919" y="334804"/>
                  <a:pt x="3921919" y="335756"/>
                  <a:pt x="3921919" y="335756"/>
                </a:cubicBezTo>
                <a:cubicBezTo>
                  <a:pt x="3921919" y="333851"/>
                  <a:pt x="3920966" y="331946"/>
                  <a:pt x="3920966" y="330041"/>
                </a:cubicBezTo>
                <a:cubicBezTo>
                  <a:pt x="3919061" y="319564"/>
                  <a:pt x="3917156" y="310039"/>
                  <a:pt x="3915251" y="301466"/>
                </a:cubicBezTo>
                <a:cubicBezTo>
                  <a:pt x="3913346" y="293846"/>
                  <a:pt x="3912394" y="287179"/>
                  <a:pt x="3911441" y="281464"/>
                </a:cubicBezTo>
                <a:cubicBezTo>
                  <a:pt x="3911441" y="273844"/>
                  <a:pt x="3912394" y="268129"/>
                  <a:pt x="3912394" y="264319"/>
                </a:cubicBezTo>
                <a:cubicBezTo>
                  <a:pt x="3912394" y="264319"/>
                  <a:pt x="3912394" y="263366"/>
                  <a:pt x="3912394" y="263366"/>
                </a:cubicBezTo>
                <a:cubicBezTo>
                  <a:pt x="3914299" y="265271"/>
                  <a:pt x="3917156" y="268129"/>
                  <a:pt x="3919061" y="270986"/>
                </a:cubicBezTo>
                <a:cubicBezTo>
                  <a:pt x="3920966" y="272891"/>
                  <a:pt x="3922871" y="274796"/>
                  <a:pt x="3923824" y="277654"/>
                </a:cubicBezTo>
                <a:cubicBezTo>
                  <a:pt x="3923824" y="277654"/>
                  <a:pt x="3923824" y="280511"/>
                  <a:pt x="3924776" y="284321"/>
                </a:cubicBezTo>
                <a:cubicBezTo>
                  <a:pt x="3922871" y="279559"/>
                  <a:pt x="3921919" y="277654"/>
                  <a:pt x="3921919" y="277654"/>
                </a:cubicBezTo>
                <a:cubicBezTo>
                  <a:pt x="3921919" y="277654"/>
                  <a:pt x="3923824" y="284321"/>
                  <a:pt x="3926681" y="296704"/>
                </a:cubicBezTo>
                <a:cubicBezTo>
                  <a:pt x="3926681" y="298609"/>
                  <a:pt x="3927634" y="301466"/>
                  <a:pt x="3927634" y="304324"/>
                </a:cubicBezTo>
                <a:cubicBezTo>
                  <a:pt x="3927634" y="304324"/>
                  <a:pt x="3927634" y="304324"/>
                  <a:pt x="3927634" y="305276"/>
                </a:cubicBezTo>
                <a:cubicBezTo>
                  <a:pt x="3926681" y="304324"/>
                  <a:pt x="3925729" y="306229"/>
                  <a:pt x="3925729" y="309086"/>
                </a:cubicBezTo>
                <a:close/>
                <a:moveTo>
                  <a:pt x="3929539" y="287179"/>
                </a:moveTo>
                <a:cubicBezTo>
                  <a:pt x="3929539" y="289084"/>
                  <a:pt x="3928586" y="290989"/>
                  <a:pt x="3928586" y="292894"/>
                </a:cubicBezTo>
                <a:cubicBezTo>
                  <a:pt x="3928586" y="291941"/>
                  <a:pt x="3927634" y="290989"/>
                  <a:pt x="3927634" y="290036"/>
                </a:cubicBezTo>
                <a:cubicBezTo>
                  <a:pt x="3924776" y="281464"/>
                  <a:pt x="3923824" y="275749"/>
                  <a:pt x="3923824" y="275749"/>
                </a:cubicBezTo>
                <a:cubicBezTo>
                  <a:pt x="3924776" y="277654"/>
                  <a:pt x="3926681" y="279559"/>
                  <a:pt x="3927634" y="281464"/>
                </a:cubicBezTo>
                <a:cubicBezTo>
                  <a:pt x="3928586" y="282416"/>
                  <a:pt x="3928586" y="283369"/>
                  <a:pt x="3929539" y="284321"/>
                </a:cubicBezTo>
                <a:cubicBezTo>
                  <a:pt x="3929539" y="284321"/>
                  <a:pt x="3929539" y="285274"/>
                  <a:pt x="3929539" y="287179"/>
                </a:cubicBezTo>
                <a:close/>
                <a:moveTo>
                  <a:pt x="3926681" y="242411"/>
                </a:moveTo>
                <a:cubicBezTo>
                  <a:pt x="3927634" y="251936"/>
                  <a:pt x="3928586" y="261461"/>
                  <a:pt x="3928586" y="270986"/>
                </a:cubicBezTo>
                <a:cubicBezTo>
                  <a:pt x="3926681" y="269081"/>
                  <a:pt x="3924776" y="266224"/>
                  <a:pt x="3921919" y="265271"/>
                </a:cubicBezTo>
                <a:cubicBezTo>
                  <a:pt x="3919061" y="262414"/>
                  <a:pt x="3916204" y="259556"/>
                  <a:pt x="3913346" y="257651"/>
                </a:cubicBezTo>
                <a:cubicBezTo>
                  <a:pt x="3915251" y="253841"/>
                  <a:pt x="3916204" y="250031"/>
                  <a:pt x="3917156" y="246221"/>
                </a:cubicBezTo>
                <a:cubicBezTo>
                  <a:pt x="3920014" y="241459"/>
                  <a:pt x="3922871" y="236696"/>
                  <a:pt x="3925729" y="232886"/>
                </a:cubicBezTo>
                <a:cubicBezTo>
                  <a:pt x="3925729" y="235744"/>
                  <a:pt x="3925729" y="239554"/>
                  <a:pt x="3926681" y="242411"/>
                </a:cubicBezTo>
                <a:close/>
                <a:moveTo>
                  <a:pt x="3900964" y="168116"/>
                </a:moveTo>
                <a:cubicBezTo>
                  <a:pt x="3905726" y="160496"/>
                  <a:pt x="3910489" y="153829"/>
                  <a:pt x="3914299" y="147161"/>
                </a:cubicBezTo>
                <a:cubicBezTo>
                  <a:pt x="3914299" y="150019"/>
                  <a:pt x="3915251" y="152876"/>
                  <a:pt x="3915251" y="156686"/>
                </a:cubicBezTo>
                <a:cubicBezTo>
                  <a:pt x="3917156" y="168116"/>
                  <a:pt x="3919061" y="181451"/>
                  <a:pt x="3920966" y="196691"/>
                </a:cubicBezTo>
                <a:cubicBezTo>
                  <a:pt x="3921919" y="202406"/>
                  <a:pt x="3921919" y="208121"/>
                  <a:pt x="3922871" y="213836"/>
                </a:cubicBezTo>
                <a:cubicBezTo>
                  <a:pt x="3920966" y="211931"/>
                  <a:pt x="3920014" y="210979"/>
                  <a:pt x="3920014" y="210979"/>
                </a:cubicBezTo>
                <a:cubicBezTo>
                  <a:pt x="3920014" y="210979"/>
                  <a:pt x="3920966" y="212884"/>
                  <a:pt x="3923824" y="214789"/>
                </a:cubicBezTo>
                <a:cubicBezTo>
                  <a:pt x="3923824" y="218599"/>
                  <a:pt x="3924776" y="222409"/>
                  <a:pt x="3924776" y="226219"/>
                </a:cubicBezTo>
                <a:cubicBezTo>
                  <a:pt x="3919061" y="232886"/>
                  <a:pt x="3913346" y="240506"/>
                  <a:pt x="3906679" y="249079"/>
                </a:cubicBezTo>
                <a:cubicBezTo>
                  <a:pt x="3905726" y="250031"/>
                  <a:pt x="3905726" y="250984"/>
                  <a:pt x="3904774" y="251936"/>
                </a:cubicBezTo>
                <a:cubicBezTo>
                  <a:pt x="3903821" y="251936"/>
                  <a:pt x="3903821" y="250984"/>
                  <a:pt x="3902869" y="250984"/>
                </a:cubicBezTo>
                <a:cubicBezTo>
                  <a:pt x="3901916" y="245269"/>
                  <a:pt x="3900964" y="242411"/>
                  <a:pt x="3900964" y="242411"/>
                </a:cubicBezTo>
                <a:cubicBezTo>
                  <a:pt x="3900964" y="242411"/>
                  <a:pt x="3900964" y="245269"/>
                  <a:pt x="3900964" y="249079"/>
                </a:cubicBezTo>
                <a:cubicBezTo>
                  <a:pt x="3900011" y="248126"/>
                  <a:pt x="3898106" y="247174"/>
                  <a:pt x="3897154" y="247174"/>
                </a:cubicBezTo>
                <a:cubicBezTo>
                  <a:pt x="3893344" y="245269"/>
                  <a:pt x="3891439" y="243364"/>
                  <a:pt x="3891439" y="243364"/>
                </a:cubicBezTo>
                <a:cubicBezTo>
                  <a:pt x="3891439" y="243364"/>
                  <a:pt x="3893344" y="245269"/>
                  <a:pt x="3896201" y="248126"/>
                </a:cubicBezTo>
                <a:cubicBezTo>
                  <a:pt x="3897154" y="249079"/>
                  <a:pt x="3899059" y="250984"/>
                  <a:pt x="3900964" y="251936"/>
                </a:cubicBezTo>
                <a:cubicBezTo>
                  <a:pt x="3900964" y="253841"/>
                  <a:pt x="3900964" y="254794"/>
                  <a:pt x="3900964" y="256699"/>
                </a:cubicBezTo>
                <a:cubicBezTo>
                  <a:pt x="3899059" y="259556"/>
                  <a:pt x="3896201" y="263366"/>
                  <a:pt x="3894296" y="266224"/>
                </a:cubicBezTo>
                <a:cubicBezTo>
                  <a:pt x="3893344" y="261461"/>
                  <a:pt x="3891439" y="255746"/>
                  <a:pt x="3890486" y="250984"/>
                </a:cubicBezTo>
                <a:cubicBezTo>
                  <a:pt x="3886676" y="235744"/>
                  <a:pt x="3883819" y="222409"/>
                  <a:pt x="3880009" y="210026"/>
                </a:cubicBezTo>
                <a:cubicBezTo>
                  <a:pt x="3880009" y="209074"/>
                  <a:pt x="3879056" y="207169"/>
                  <a:pt x="3879056" y="206216"/>
                </a:cubicBezTo>
                <a:cubicBezTo>
                  <a:pt x="3886676" y="191929"/>
                  <a:pt x="3894296" y="178594"/>
                  <a:pt x="3900964" y="168116"/>
                </a:cubicBezTo>
                <a:close/>
                <a:moveTo>
                  <a:pt x="3873341" y="214789"/>
                </a:moveTo>
                <a:cubicBezTo>
                  <a:pt x="3875246" y="226219"/>
                  <a:pt x="3877151" y="238601"/>
                  <a:pt x="3879056" y="251936"/>
                </a:cubicBezTo>
                <a:cubicBezTo>
                  <a:pt x="3880009" y="260509"/>
                  <a:pt x="3881914" y="270034"/>
                  <a:pt x="3883819" y="280511"/>
                </a:cubicBezTo>
                <a:cubicBezTo>
                  <a:pt x="3883819" y="281464"/>
                  <a:pt x="3882866" y="281464"/>
                  <a:pt x="3882866" y="282416"/>
                </a:cubicBezTo>
                <a:cubicBezTo>
                  <a:pt x="3880009" y="273844"/>
                  <a:pt x="3878104" y="266224"/>
                  <a:pt x="3875246" y="259556"/>
                </a:cubicBezTo>
                <a:cubicBezTo>
                  <a:pt x="3871436" y="250031"/>
                  <a:pt x="3868579" y="241459"/>
                  <a:pt x="3865721" y="234791"/>
                </a:cubicBezTo>
                <a:cubicBezTo>
                  <a:pt x="3865721" y="233839"/>
                  <a:pt x="3864769" y="232886"/>
                  <a:pt x="3864769" y="231934"/>
                </a:cubicBezTo>
                <a:cubicBezTo>
                  <a:pt x="3867626" y="225266"/>
                  <a:pt x="3870484" y="219551"/>
                  <a:pt x="3873341" y="214789"/>
                </a:cubicBezTo>
                <a:close/>
                <a:moveTo>
                  <a:pt x="3864769" y="341471"/>
                </a:moveTo>
                <a:cubicBezTo>
                  <a:pt x="3863816" y="342424"/>
                  <a:pt x="3863816" y="344329"/>
                  <a:pt x="3862864" y="345281"/>
                </a:cubicBezTo>
                <a:cubicBezTo>
                  <a:pt x="3862864" y="344329"/>
                  <a:pt x="3863816" y="343376"/>
                  <a:pt x="3864769" y="341471"/>
                </a:cubicBezTo>
                <a:cubicBezTo>
                  <a:pt x="3864769" y="341471"/>
                  <a:pt x="3864769" y="341471"/>
                  <a:pt x="3864769" y="341471"/>
                </a:cubicBezTo>
                <a:close/>
                <a:moveTo>
                  <a:pt x="3854291" y="211931"/>
                </a:moveTo>
                <a:cubicBezTo>
                  <a:pt x="3854291" y="208121"/>
                  <a:pt x="3855244" y="204311"/>
                  <a:pt x="3856196" y="201454"/>
                </a:cubicBezTo>
                <a:cubicBezTo>
                  <a:pt x="3856196" y="206216"/>
                  <a:pt x="3856196" y="212884"/>
                  <a:pt x="3857149" y="220504"/>
                </a:cubicBezTo>
                <a:cubicBezTo>
                  <a:pt x="3856196" y="222409"/>
                  <a:pt x="3855244" y="224314"/>
                  <a:pt x="3854291" y="226219"/>
                </a:cubicBezTo>
                <a:cubicBezTo>
                  <a:pt x="3853339" y="220504"/>
                  <a:pt x="3854291" y="215741"/>
                  <a:pt x="3854291" y="211931"/>
                </a:cubicBezTo>
                <a:close/>
                <a:moveTo>
                  <a:pt x="3849529" y="262414"/>
                </a:moveTo>
                <a:cubicBezTo>
                  <a:pt x="3849529" y="260509"/>
                  <a:pt x="3849529" y="259556"/>
                  <a:pt x="3849529" y="257651"/>
                </a:cubicBezTo>
                <a:cubicBezTo>
                  <a:pt x="3849529" y="257651"/>
                  <a:pt x="3849529" y="256699"/>
                  <a:pt x="3850481" y="256699"/>
                </a:cubicBezTo>
                <a:cubicBezTo>
                  <a:pt x="3853339" y="263366"/>
                  <a:pt x="3856196" y="270986"/>
                  <a:pt x="3859054" y="278606"/>
                </a:cubicBezTo>
                <a:cubicBezTo>
                  <a:pt x="3859054" y="279559"/>
                  <a:pt x="3859054" y="279559"/>
                  <a:pt x="3860006" y="280511"/>
                </a:cubicBezTo>
                <a:cubicBezTo>
                  <a:pt x="3860959" y="290989"/>
                  <a:pt x="3861911" y="302419"/>
                  <a:pt x="3862864" y="313849"/>
                </a:cubicBezTo>
                <a:cubicBezTo>
                  <a:pt x="3862864" y="313849"/>
                  <a:pt x="3862864" y="313849"/>
                  <a:pt x="3862864" y="313849"/>
                </a:cubicBezTo>
                <a:cubicBezTo>
                  <a:pt x="3858101" y="305276"/>
                  <a:pt x="3852386" y="298609"/>
                  <a:pt x="3847624" y="291941"/>
                </a:cubicBezTo>
                <a:cubicBezTo>
                  <a:pt x="3848576" y="281464"/>
                  <a:pt x="3848576" y="271939"/>
                  <a:pt x="3849529" y="262414"/>
                </a:cubicBezTo>
                <a:close/>
                <a:moveTo>
                  <a:pt x="3846671" y="308134"/>
                </a:moveTo>
                <a:cubicBezTo>
                  <a:pt x="3849529" y="312896"/>
                  <a:pt x="3852386" y="318611"/>
                  <a:pt x="3855244" y="323374"/>
                </a:cubicBezTo>
                <a:cubicBezTo>
                  <a:pt x="3855244" y="324326"/>
                  <a:pt x="3856196" y="324326"/>
                  <a:pt x="3856196" y="325279"/>
                </a:cubicBezTo>
                <a:cubicBezTo>
                  <a:pt x="3856196" y="326231"/>
                  <a:pt x="3855244" y="326231"/>
                  <a:pt x="3855244" y="327184"/>
                </a:cubicBezTo>
                <a:cubicBezTo>
                  <a:pt x="3853339" y="330041"/>
                  <a:pt x="3851434" y="333851"/>
                  <a:pt x="3849529" y="336709"/>
                </a:cubicBezTo>
                <a:cubicBezTo>
                  <a:pt x="3848576" y="334804"/>
                  <a:pt x="3846671" y="331946"/>
                  <a:pt x="3845719" y="330041"/>
                </a:cubicBezTo>
                <a:cubicBezTo>
                  <a:pt x="3845719" y="323374"/>
                  <a:pt x="3846671" y="315754"/>
                  <a:pt x="3846671" y="308134"/>
                </a:cubicBezTo>
                <a:close/>
                <a:moveTo>
                  <a:pt x="3843814" y="415766"/>
                </a:moveTo>
                <a:cubicBezTo>
                  <a:pt x="3844766" y="413861"/>
                  <a:pt x="3845719" y="411956"/>
                  <a:pt x="3846671" y="410051"/>
                </a:cubicBezTo>
                <a:cubicBezTo>
                  <a:pt x="3846671" y="411956"/>
                  <a:pt x="3847624" y="414814"/>
                  <a:pt x="3847624" y="416719"/>
                </a:cubicBezTo>
                <a:cubicBezTo>
                  <a:pt x="3847624" y="417671"/>
                  <a:pt x="3847624" y="418624"/>
                  <a:pt x="3847624" y="419576"/>
                </a:cubicBezTo>
                <a:cubicBezTo>
                  <a:pt x="3847624" y="420529"/>
                  <a:pt x="3846671" y="421481"/>
                  <a:pt x="3846671" y="422434"/>
                </a:cubicBezTo>
                <a:cubicBezTo>
                  <a:pt x="3845719" y="423386"/>
                  <a:pt x="3845719" y="425291"/>
                  <a:pt x="3844766" y="426244"/>
                </a:cubicBezTo>
                <a:lnTo>
                  <a:pt x="3842861" y="426244"/>
                </a:lnTo>
                <a:cubicBezTo>
                  <a:pt x="3843814" y="422434"/>
                  <a:pt x="3843814" y="418624"/>
                  <a:pt x="3843814" y="415766"/>
                </a:cubicBezTo>
                <a:close/>
                <a:moveTo>
                  <a:pt x="3830479" y="297656"/>
                </a:moveTo>
                <a:cubicBezTo>
                  <a:pt x="3830479" y="298609"/>
                  <a:pt x="3830479" y="298609"/>
                  <a:pt x="3830479" y="299561"/>
                </a:cubicBezTo>
                <a:cubicBezTo>
                  <a:pt x="3830479" y="300514"/>
                  <a:pt x="3830479" y="300514"/>
                  <a:pt x="3830479" y="301466"/>
                </a:cubicBezTo>
                <a:cubicBezTo>
                  <a:pt x="3830479" y="303371"/>
                  <a:pt x="3830479" y="305276"/>
                  <a:pt x="3829526" y="307181"/>
                </a:cubicBezTo>
                <a:cubicBezTo>
                  <a:pt x="3828574" y="306229"/>
                  <a:pt x="3827621" y="305276"/>
                  <a:pt x="3827621" y="304324"/>
                </a:cubicBezTo>
                <a:cubicBezTo>
                  <a:pt x="3828574" y="301466"/>
                  <a:pt x="3829526" y="299561"/>
                  <a:pt x="3830479" y="297656"/>
                </a:cubicBezTo>
                <a:close/>
                <a:moveTo>
                  <a:pt x="3826669" y="305276"/>
                </a:moveTo>
                <a:cubicBezTo>
                  <a:pt x="3827621" y="306229"/>
                  <a:pt x="3827621" y="308134"/>
                  <a:pt x="3828574" y="310039"/>
                </a:cubicBezTo>
                <a:cubicBezTo>
                  <a:pt x="3828574" y="311944"/>
                  <a:pt x="3828574" y="312896"/>
                  <a:pt x="3827621" y="314801"/>
                </a:cubicBezTo>
                <a:cubicBezTo>
                  <a:pt x="3826669" y="312896"/>
                  <a:pt x="3824764" y="310991"/>
                  <a:pt x="3823811" y="309086"/>
                </a:cubicBezTo>
                <a:cubicBezTo>
                  <a:pt x="3825716" y="307181"/>
                  <a:pt x="3825716" y="306229"/>
                  <a:pt x="3826669" y="305276"/>
                </a:cubicBezTo>
                <a:close/>
                <a:moveTo>
                  <a:pt x="3820001" y="319564"/>
                </a:moveTo>
                <a:cubicBezTo>
                  <a:pt x="3821906" y="323374"/>
                  <a:pt x="3823811" y="328136"/>
                  <a:pt x="3826669" y="332899"/>
                </a:cubicBezTo>
                <a:cubicBezTo>
                  <a:pt x="3826669" y="332899"/>
                  <a:pt x="3826669" y="333851"/>
                  <a:pt x="3827621" y="333851"/>
                </a:cubicBezTo>
                <a:cubicBezTo>
                  <a:pt x="3827621" y="336709"/>
                  <a:pt x="3826669" y="339566"/>
                  <a:pt x="3826669" y="343376"/>
                </a:cubicBezTo>
                <a:cubicBezTo>
                  <a:pt x="3825716" y="354806"/>
                  <a:pt x="3825716" y="366236"/>
                  <a:pt x="3824764" y="377666"/>
                </a:cubicBezTo>
                <a:cubicBezTo>
                  <a:pt x="3823811" y="372904"/>
                  <a:pt x="3821906" y="368141"/>
                  <a:pt x="3820954" y="364331"/>
                </a:cubicBezTo>
                <a:cubicBezTo>
                  <a:pt x="3820954" y="360521"/>
                  <a:pt x="3820001" y="356711"/>
                  <a:pt x="3820001" y="352901"/>
                </a:cubicBezTo>
                <a:cubicBezTo>
                  <a:pt x="3820001" y="347186"/>
                  <a:pt x="3819049" y="341471"/>
                  <a:pt x="3818096" y="336709"/>
                </a:cubicBezTo>
                <a:cubicBezTo>
                  <a:pt x="3820001" y="333851"/>
                  <a:pt x="3821906" y="332899"/>
                  <a:pt x="3821906" y="332899"/>
                </a:cubicBezTo>
                <a:cubicBezTo>
                  <a:pt x="3821906" y="332899"/>
                  <a:pt x="3820954" y="333851"/>
                  <a:pt x="3818096" y="335756"/>
                </a:cubicBezTo>
                <a:cubicBezTo>
                  <a:pt x="3818096" y="332899"/>
                  <a:pt x="3817144" y="329089"/>
                  <a:pt x="3817144" y="326231"/>
                </a:cubicBezTo>
                <a:cubicBezTo>
                  <a:pt x="3818096" y="323374"/>
                  <a:pt x="3819049" y="321469"/>
                  <a:pt x="3820001" y="319564"/>
                </a:cubicBezTo>
                <a:close/>
                <a:moveTo>
                  <a:pt x="3788569" y="264319"/>
                </a:moveTo>
                <a:cubicBezTo>
                  <a:pt x="3789521" y="266224"/>
                  <a:pt x="3791426" y="268129"/>
                  <a:pt x="3792379" y="270986"/>
                </a:cubicBezTo>
                <a:cubicBezTo>
                  <a:pt x="3795236" y="274796"/>
                  <a:pt x="3798094" y="280511"/>
                  <a:pt x="3800951" y="285274"/>
                </a:cubicBezTo>
                <a:cubicBezTo>
                  <a:pt x="3800951" y="286226"/>
                  <a:pt x="3800951" y="286226"/>
                  <a:pt x="3800951" y="287179"/>
                </a:cubicBezTo>
                <a:cubicBezTo>
                  <a:pt x="3800951" y="290989"/>
                  <a:pt x="3800951" y="294799"/>
                  <a:pt x="3800951" y="298609"/>
                </a:cubicBezTo>
                <a:cubicBezTo>
                  <a:pt x="3800951" y="299561"/>
                  <a:pt x="3800951" y="300514"/>
                  <a:pt x="3800951" y="300514"/>
                </a:cubicBezTo>
                <a:cubicBezTo>
                  <a:pt x="3799999" y="295751"/>
                  <a:pt x="3798094" y="291941"/>
                  <a:pt x="3797141" y="287179"/>
                </a:cubicBezTo>
                <a:cubicBezTo>
                  <a:pt x="3797141" y="286226"/>
                  <a:pt x="3796189" y="285274"/>
                  <a:pt x="3796189" y="285274"/>
                </a:cubicBezTo>
                <a:cubicBezTo>
                  <a:pt x="3796189" y="282416"/>
                  <a:pt x="3796189" y="280511"/>
                  <a:pt x="3796189" y="280511"/>
                </a:cubicBezTo>
                <a:cubicBezTo>
                  <a:pt x="3796189" y="280511"/>
                  <a:pt x="3796189" y="281464"/>
                  <a:pt x="3795236" y="283369"/>
                </a:cubicBezTo>
                <a:cubicBezTo>
                  <a:pt x="3794284" y="279559"/>
                  <a:pt x="3792379" y="275749"/>
                  <a:pt x="3791426" y="271939"/>
                </a:cubicBezTo>
                <a:cubicBezTo>
                  <a:pt x="3790474" y="269081"/>
                  <a:pt x="3789521" y="266224"/>
                  <a:pt x="3788569" y="264319"/>
                </a:cubicBezTo>
                <a:close/>
                <a:moveTo>
                  <a:pt x="3748564" y="364331"/>
                </a:moveTo>
                <a:cubicBezTo>
                  <a:pt x="3748564" y="359569"/>
                  <a:pt x="3748564" y="355759"/>
                  <a:pt x="3748564" y="351949"/>
                </a:cubicBezTo>
                <a:cubicBezTo>
                  <a:pt x="3749516" y="353854"/>
                  <a:pt x="3749516" y="355759"/>
                  <a:pt x="3750469" y="358616"/>
                </a:cubicBezTo>
                <a:cubicBezTo>
                  <a:pt x="3749516" y="359569"/>
                  <a:pt x="3749516" y="361474"/>
                  <a:pt x="3748564" y="364331"/>
                </a:cubicBezTo>
                <a:close/>
                <a:moveTo>
                  <a:pt x="3762851" y="399574"/>
                </a:moveTo>
                <a:cubicBezTo>
                  <a:pt x="3761899" y="401479"/>
                  <a:pt x="3760946" y="403384"/>
                  <a:pt x="3759994" y="405289"/>
                </a:cubicBezTo>
                <a:cubicBezTo>
                  <a:pt x="3759994" y="400526"/>
                  <a:pt x="3760946" y="395764"/>
                  <a:pt x="3760946" y="391954"/>
                </a:cubicBezTo>
                <a:cubicBezTo>
                  <a:pt x="3760946" y="391954"/>
                  <a:pt x="3760946" y="391001"/>
                  <a:pt x="3760946" y="391001"/>
                </a:cubicBezTo>
                <a:cubicBezTo>
                  <a:pt x="3761899" y="392906"/>
                  <a:pt x="3761899" y="394811"/>
                  <a:pt x="3762851" y="396716"/>
                </a:cubicBezTo>
                <a:cubicBezTo>
                  <a:pt x="3763804" y="397669"/>
                  <a:pt x="3762851" y="398621"/>
                  <a:pt x="3762851" y="399574"/>
                </a:cubicBezTo>
                <a:close/>
                <a:moveTo>
                  <a:pt x="3770471" y="290036"/>
                </a:moveTo>
                <a:cubicBezTo>
                  <a:pt x="3772376" y="296704"/>
                  <a:pt x="3773329" y="302419"/>
                  <a:pt x="3775234" y="309086"/>
                </a:cubicBezTo>
                <a:cubicBezTo>
                  <a:pt x="3774281" y="306229"/>
                  <a:pt x="3773329" y="304324"/>
                  <a:pt x="3771424" y="301466"/>
                </a:cubicBezTo>
                <a:cubicBezTo>
                  <a:pt x="3771424" y="300514"/>
                  <a:pt x="3770471" y="300514"/>
                  <a:pt x="3770471" y="299561"/>
                </a:cubicBezTo>
                <a:cubicBezTo>
                  <a:pt x="3770471" y="296704"/>
                  <a:pt x="3770471" y="293846"/>
                  <a:pt x="3770471" y="290989"/>
                </a:cubicBezTo>
                <a:cubicBezTo>
                  <a:pt x="3770471" y="290989"/>
                  <a:pt x="3770471" y="290036"/>
                  <a:pt x="3770471" y="290036"/>
                </a:cubicBezTo>
                <a:close/>
                <a:moveTo>
                  <a:pt x="3769519" y="370046"/>
                </a:moveTo>
                <a:cubicBezTo>
                  <a:pt x="3769519" y="370999"/>
                  <a:pt x="3769519" y="371951"/>
                  <a:pt x="3770471" y="372904"/>
                </a:cubicBezTo>
                <a:cubicBezTo>
                  <a:pt x="3769519" y="370999"/>
                  <a:pt x="3768566" y="369094"/>
                  <a:pt x="3767614" y="366236"/>
                </a:cubicBezTo>
                <a:cubicBezTo>
                  <a:pt x="3767614" y="362426"/>
                  <a:pt x="3767614" y="359569"/>
                  <a:pt x="3767614" y="359569"/>
                </a:cubicBezTo>
                <a:cubicBezTo>
                  <a:pt x="3767614" y="359569"/>
                  <a:pt x="3767614" y="361474"/>
                  <a:pt x="3766661" y="364331"/>
                </a:cubicBezTo>
                <a:cubicBezTo>
                  <a:pt x="3765709" y="363379"/>
                  <a:pt x="3765709" y="361474"/>
                  <a:pt x="3764756" y="360521"/>
                </a:cubicBezTo>
                <a:cubicBezTo>
                  <a:pt x="3764756" y="359569"/>
                  <a:pt x="3764756" y="358616"/>
                  <a:pt x="3764756" y="357664"/>
                </a:cubicBezTo>
                <a:cubicBezTo>
                  <a:pt x="3764756" y="355759"/>
                  <a:pt x="3765709" y="353854"/>
                  <a:pt x="3765709" y="351949"/>
                </a:cubicBezTo>
                <a:cubicBezTo>
                  <a:pt x="3767614" y="358616"/>
                  <a:pt x="3768566" y="364331"/>
                  <a:pt x="3769519" y="370046"/>
                </a:cubicBezTo>
                <a:close/>
                <a:moveTo>
                  <a:pt x="3753326" y="250031"/>
                </a:moveTo>
                <a:cubicBezTo>
                  <a:pt x="3754279" y="245269"/>
                  <a:pt x="3754279" y="241459"/>
                  <a:pt x="3755231" y="236696"/>
                </a:cubicBezTo>
                <a:cubicBezTo>
                  <a:pt x="3755231" y="235744"/>
                  <a:pt x="3755231" y="233839"/>
                  <a:pt x="3756184" y="232886"/>
                </a:cubicBezTo>
                <a:cubicBezTo>
                  <a:pt x="3757136" y="231934"/>
                  <a:pt x="3757136" y="230981"/>
                  <a:pt x="3758089" y="230029"/>
                </a:cubicBezTo>
                <a:cubicBezTo>
                  <a:pt x="3759041" y="232886"/>
                  <a:pt x="3759041" y="234791"/>
                  <a:pt x="3759994" y="237649"/>
                </a:cubicBezTo>
                <a:cubicBezTo>
                  <a:pt x="3762851" y="250984"/>
                  <a:pt x="3766661" y="266224"/>
                  <a:pt x="3769519" y="281464"/>
                </a:cubicBezTo>
                <a:cubicBezTo>
                  <a:pt x="3768566" y="284321"/>
                  <a:pt x="3768566" y="287179"/>
                  <a:pt x="3767614" y="290036"/>
                </a:cubicBezTo>
                <a:cubicBezTo>
                  <a:pt x="3767614" y="290036"/>
                  <a:pt x="3767614" y="290036"/>
                  <a:pt x="3767614" y="290989"/>
                </a:cubicBezTo>
                <a:cubicBezTo>
                  <a:pt x="3762851" y="280511"/>
                  <a:pt x="3757136" y="270986"/>
                  <a:pt x="3752374" y="261461"/>
                </a:cubicBezTo>
                <a:cubicBezTo>
                  <a:pt x="3752374" y="258604"/>
                  <a:pt x="3752374" y="253841"/>
                  <a:pt x="3753326" y="250031"/>
                </a:cubicBezTo>
                <a:close/>
                <a:moveTo>
                  <a:pt x="3748564" y="296704"/>
                </a:moveTo>
                <a:cubicBezTo>
                  <a:pt x="3748564" y="296704"/>
                  <a:pt x="3748564" y="296704"/>
                  <a:pt x="3748564" y="296704"/>
                </a:cubicBezTo>
                <a:cubicBezTo>
                  <a:pt x="3751421" y="301466"/>
                  <a:pt x="3753326" y="307181"/>
                  <a:pt x="3756184" y="313849"/>
                </a:cubicBezTo>
                <a:cubicBezTo>
                  <a:pt x="3756184" y="314801"/>
                  <a:pt x="3757136" y="315754"/>
                  <a:pt x="3757136" y="316706"/>
                </a:cubicBezTo>
                <a:cubicBezTo>
                  <a:pt x="3758089" y="318611"/>
                  <a:pt x="3758089" y="321469"/>
                  <a:pt x="3759041" y="323374"/>
                </a:cubicBezTo>
                <a:cubicBezTo>
                  <a:pt x="3758089" y="325279"/>
                  <a:pt x="3758089" y="328136"/>
                  <a:pt x="3757136" y="330041"/>
                </a:cubicBezTo>
                <a:cubicBezTo>
                  <a:pt x="3756184" y="333851"/>
                  <a:pt x="3755231" y="337661"/>
                  <a:pt x="3754279" y="341471"/>
                </a:cubicBezTo>
                <a:cubicBezTo>
                  <a:pt x="3753326" y="339566"/>
                  <a:pt x="3751421" y="337661"/>
                  <a:pt x="3750469" y="335756"/>
                </a:cubicBezTo>
                <a:cubicBezTo>
                  <a:pt x="3749516" y="333851"/>
                  <a:pt x="3748564" y="332899"/>
                  <a:pt x="3747611" y="331946"/>
                </a:cubicBezTo>
                <a:cubicBezTo>
                  <a:pt x="3748564" y="320516"/>
                  <a:pt x="3748564" y="308134"/>
                  <a:pt x="3748564" y="296704"/>
                </a:cubicBezTo>
                <a:close/>
                <a:moveTo>
                  <a:pt x="3738086" y="273844"/>
                </a:moveTo>
                <a:cubicBezTo>
                  <a:pt x="3738086" y="273844"/>
                  <a:pt x="3738086" y="273844"/>
                  <a:pt x="3738086" y="273844"/>
                </a:cubicBezTo>
                <a:cubicBezTo>
                  <a:pt x="3738086" y="274796"/>
                  <a:pt x="3738086" y="274796"/>
                  <a:pt x="3738086" y="274796"/>
                </a:cubicBezTo>
                <a:cubicBezTo>
                  <a:pt x="3738086" y="273844"/>
                  <a:pt x="3738086" y="273844"/>
                  <a:pt x="3738086" y="273844"/>
                </a:cubicBezTo>
                <a:close/>
                <a:moveTo>
                  <a:pt x="3689509" y="326231"/>
                </a:moveTo>
                <a:cubicBezTo>
                  <a:pt x="3688556" y="328136"/>
                  <a:pt x="3687604" y="330041"/>
                  <a:pt x="3686651" y="331946"/>
                </a:cubicBezTo>
                <a:cubicBezTo>
                  <a:pt x="3686651" y="331946"/>
                  <a:pt x="3686651" y="330994"/>
                  <a:pt x="3685699" y="330994"/>
                </a:cubicBezTo>
                <a:cubicBezTo>
                  <a:pt x="3685699" y="328136"/>
                  <a:pt x="3685699" y="325279"/>
                  <a:pt x="3685699" y="322421"/>
                </a:cubicBezTo>
                <a:cubicBezTo>
                  <a:pt x="3685699" y="319564"/>
                  <a:pt x="3685699" y="316706"/>
                  <a:pt x="3685699" y="313849"/>
                </a:cubicBezTo>
                <a:cubicBezTo>
                  <a:pt x="3686651" y="316706"/>
                  <a:pt x="3688556" y="320516"/>
                  <a:pt x="3689509" y="325279"/>
                </a:cubicBezTo>
                <a:cubicBezTo>
                  <a:pt x="3689509" y="326231"/>
                  <a:pt x="3689509" y="326231"/>
                  <a:pt x="3689509" y="326231"/>
                </a:cubicBezTo>
                <a:close/>
                <a:moveTo>
                  <a:pt x="3716179" y="211931"/>
                </a:moveTo>
                <a:cubicBezTo>
                  <a:pt x="3718084" y="214789"/>
                  <a:pt x="3719036" y="218599"/>
                  <a:pt x="3720941" y="221456"/>
                </a:cubicBezTo>
                <a:cubicBezTo>
                  <a:pt x="3719989" y="224314"/>
                  <a:pt x="3719989" y="227171"/>
                  <a:pt x="3719036" y="230029"/>
                </a:cubicBezTo>
                <a:cubicBezTo>
                  <a:pt x="3719036" y="230981"/>
                  <a:pt x="3719036" y="232886"/>
                  <a:pt x="3718084" y="233839"/>
                </a:cubicBezTo>
                <a:cubicBezTo>
                  <a:pt x="3715226" y="230029"/>
                  <a:pt x="3713321" y="228124"/>
                  <a:pt x="3713321" y="228124"/>
                </a:cubicBezTo>
                <a:cubicBezTo>
                  <a:pt x="3713321" y="228124"/>
                  <a:pt x="3715226" y="230981"/>
                  <a:pt x="3717131" y="235744"/>
                </a:cubicBezTo>
                <a:cubicBezTo>
                  <a:pt x="3716179" y="241459"/>
                  <a:pt x="3715226" y="247174"/>
                  <a:pt x="3714274" y="253841"/>
                </a:cubicBezTo>
                <a:cubicBezTo>
                  <a:pt x="3714274" y="252889"/>
                  <a:pt x="3714274" y="251936"/>
                  <a:pt x="3714274" y="250984"/>
                </a:cubicBezTo>
                <a:cubicBezTo>
                  <a:pt x="3714274" y="246221"/>
                  <a:pt x="3713321" y="242411"/>
                  <a:pt x="3713321" y="238601"/>
                </a:cubicBezTo>
                <a:cubicBezTo>
                  <a:pt x="3713321" y="234791"/>
                  <a:pt x="3713321" y="230981"/>
                  <a:pt x="3713321" y="227171"/>
                </a:cubicBezTo>
                <a:cubicBezTo>
                  <a:pt x="3713321" y="219551"/>
                  <a:pt x="3712369" y="213836"/>
                  <a:pt x="3712369" y="208121"/>
                </a:cubicBezTo>
                <a:cubicBezTo>
                  <a:pt x="3712369" y="207169"/>
                  <a:pt x="3712369" y="206216"/>
                  <a:pt x="3712369" y="205264"/>
                </a:cubicBezTo>
                <a:cubicBezTo>
                  <a:pt x="3713321" y="207169"/>
                  <a:pt x="3714274" y="209074"/>
                  <a:pt x="3716179" y="211931"/>
                </a:cubicBezTo>
                <a:close/>
                <a:moveTo>
                  <a:pt x="3679984" y="236696"/>
                </a:moveTo>
                <a:cubicBezTo>
                  <a:pt x="3681889" y="222409"/>
                  <a:pt x="3683794" y="209074"/>
                  <a:pt x="3684746" y="196691"/>
                </a:cubicBezTo>
                <a:cubicBezTo>
                  <a:pt x="3685699" y="185261"/>
                  <a:pt x="3687604" y="174784"/>
                  <a:pt x="3687604" y="166211"/>
                </a:cubicBezTo>
                <a:cubicBezTo>
                  <a:pt x="3687604" y="161449"/>
                  <a:pt x="3688556" y="157639"/>
                  <a:pt x="3688556" y="154781"/>
                </a:cubicBezTo>
                <a:cubicBezTo>
                  <a:pt x="3690461" y="159544"/>
                  <a:pt x="3694271" y="168116"/>
                  <a:pt x="3699034" y="178594"/>
                </a:cubicBezTo>
                <a:cubicBezTo>
                  <a:pt x="3701891" y="184309"/>
                  <a:pt x="3704749" y="191929"/>
                  <a:pt x="3708559" y="199549"/>
                </a:cubicBezTo>
                <a:cubicBezTo>
                  <a:pt x="3708559" y="201454"/>
                  <a:pt x="3707606" y="204311"/>
                  <a:pt x="3707606" y="207169"/>
                </a:cubicBezTo>
                <a:cubicBezTo>
                  <a:pt x="3706654" y="211931"/>
                  <a:pt x="3705701" y="218599"/>
                  <a:pt x="3704749" y="226219"/>
                </a:cubicBezTo>
                <a:cubicBezTo>
                  <a:pt x="3703796" y="230029"/>
                  <a:pt x="3703796" y="233839"/>
                  <a:pt x="3702844" y="237649"/>
                </a:cubicBezTo>
                <a:cubicBezTo>
                  <a:pt x="3702844" y="241459"/>
                  <a:pt x="3701891" y="246221"/>
                  <a:pt x="3701891" y="250984"/>
                </a:cubicBezTo>
                <a:cubicBezTo>
                  <a:pt x="3700939" y="259556"/>
                  <a:pt x="3700939" y="270034"/>
                  <a:pt x="3700939" y="280511"/>
                </a:cubicBezTo>
                <a:cubicBezTo>
                  <a:pt x="3700939" y="287179"/>
                  <a:pt x="3700939" y="293846"/>
                  <a:pt x="3700939" y="300514"/>
                </a:cubicBezTo>
                <a:cubicBezTo>
                  <a:pt x="3699034" y="293846"/>
                  <a:pt x="3697129" y="290036"/>
                  <a:pt x="3697129" y="290036"/>
                </a:cubicBezTo>
                <a:cubicBezTo>
                  <a:pt x="3697129" y="290036"/>
                  <a:pt x="3698081" y="296704"/>
                  <a:pt x="3699034" y="308134"/>
                </a:cubicBezTo>
                <a:cubicBezTo>
                  <a:pt x="3696176" y="312896"/>
                  <a:pt x="3693319" y="317659"/>
                  <a:pt x="3690461" y="322421"/>
                </a:cubicBezTo>
                <a:cubicBezTo>
                  <a:pt x="3687604" y="317659"/>
                  <a:pt x="3685699" y="313849"/>
                  <a:pt x="3683794" y="310991"/>
                </a:cubicBezTo>
                <a:cubicBezTo>
                  <a:pt x="3683794" y="305276"/>
                  <a:pt x="3683794" y="302419"/>
                  <a:pt x="3683794" y="302419"/>
                </a:cubicBezTo>
                <a:cubicBezTo>
                  <a:pt x="3683794" y="302419"/>
                  <a:pt x="3683794" y="304324"/>
                  <a:pt x="3682841" y="308134"/>
                </a:cubicBezTo>
                <a:cubicBezTo>
                  <a:pt x="3680936" y="304324"/>
                  <a:pt x="3679031" y="302419"/>
                  <a:pt x="3679031" y="302419"/>
                </a:cubicBezTo>
                <a:cubicBezTo>
                  <a:pt x="3679031" y="302419"/>
                  <a:pt x="3679984" y="305276"/>
                  <a:pt x="3681889" y="310991"/>
                </a:cubicBezTo>
                <a:cubicBezTo>
                  <a:pt x="3680936" y="313849"/>
                  <a:pt x="3680936" y="318611"/>
                  <a:pt x="3679984" y="323374"/>
                </a:cubicBezTo>
                <a:cubicBezTo>
                  <a:pt x="3677126" y="317659"/>
                  <a:pt x="3675221" y="311944"/>
                  <a:pt x="3672364" y="307181"/>
                </a:cubicBezTo>
                <a:cubicBezTo>
                  <a:pt x="3674269" y="300514"/>
                  <a:pt x="3676174" y="294799"/>
                  <a:pt x="3677126" y="289084"/>
                </a:cubicBezTo>
                <a:cubicBezTo>
                  <a:pt x="3679031" y="283369"/>
                  <a:pt x="3680936" y="277654"/>
                  <a:pt x="3681889" y="272891"/>
                </a:cubicBezTo>
                <a:cubicBezTo>
                  <a:pt x="3683794" y="268129"/>
                  <a:pt x="3685699" y="264319"/>
                  <a:pt x="3686651" y="260509"/>
                </a:cubicBezTo>
                <a:cubicBezTo>
                  <a:pt x="3690461" y="253841"/>
                  <a:pt x="3692366" y="250031"/>
                  <a:pt x="3692366" y="250031"/>
                </a:cubicBezTo>
                <a:cubicBezTo>
                  <a:pt x="3692366" y="250031"/>
                  <a:pt x="3689509" y="252889"/>
                  <a:pt x="3683794" y="258604"/>
                </a:cubicBezTo>
                <a:cubicBezTo>
                  <a:pt x="3680936" y="261461"/>
                  <a:pt x="3678079" y="265271"/>
                  <a:pt x="3675221" y="270034"/>
                </a:cubicBezTo>
                <a:cubicBezTo>
                  <a:pt x="3674269" y="271939"/>
                  <a:pt x="3673316" y="273844"/>
                  <a:pt x="3671411" y="275749"/>
                </a:cubicBezTo>
                <a:cubicBezTo>
                  <a:pt x="3677126" y="261461"/>
                  <a:pt x="3679031" y="248126"/>
                  <a:pt x="3679984" y="236696"/>
                </a:cubicBezTo>
                <a:close/>
                <a:moveTo>
                  <a:pt x="3678079" y="342424"/>
                </a:moveTo>
                <a:cubicBezTo>
                  <a:pt x="3678079" y="344329"/>
                  <a:pt x="3677126" y="346234"/>
                  <a:pt x="3677126" y="349091"/>
                </a:cubicBezTo>
                <a:cubicBezTo>
                  <a:pt x="3677126" y="347186"/>
                  <a:pt x="3676174" y="345281"/>
                  <a:pt x="3676174" y="343376"/>
                </a:cubicBezTo>
                <a:cubicBezTo>
                  <a:pt x="3675221" y="340519"/>
                  <a:pt x="3675221" y="337661"/>
                  <a:pt x="3674269" y="335756"/>
                </a:cubicBezTo>
                <a:cubicBezTo>
                  <a:pt x="3675221" y="337661"/>
                  <a:pt x="3676174" y="340519"/>
                  <a:pt x="3678079" y="342424"/>
                </a:cubicBezTo>
                <a:close/>
                <a:moveTo>
                  <a:pt x="3664744" y="355759"/>
                </a:moveTo>
                <a:cubicBezTo>
                  <a:pt x="3664744" y="357664"/>
                  <a:pt x="3664744" y="360521"/>
                  <a:pt x="3664744" y="362426"/>
                </a:cubicBezTo>
                <a:cubicBezTo>
                  <a:pt x="3664744" y="365284"/>
                  <a:pt x="3663791" y="368141"/>
                  <a:pt x="3663791" y="371951"/>
                </a:cubicBezTo>
                <a:cubicBezTo>
                  <a:pt x="3663791" y="371951"/>
                  <a:pt x="3663791" y="371951"/>
                  <a:pt x="3663791" y="371951"/>
                </a:cubicBezTo>
                <a:cubicBezTo>
                  <a:pt x="3663791" y="370046"/>
                  <a:pt x="3662839" y="368141"/>
                  <a:pt x="3662839" y="367189"/>
                </a:cubicBezTo>
                <a:cubicBezTo>
                  <a:pt x="3662839" y="367189"/>
                  <a:pt x="3662839" y="367189"/>
                  <a:pt x="3662839" y="366236"/>
                </a:cubicBezTo>
                <a:cubicBezTo>
                  <a:pt x="3663791" y="363379"/>
                  <a:pt x="3664744" y="359569"/>
                  <a:pt x="3664744" y="355759"/>
                </a:cubicBezTo>
                <a:close/>
                <a:moveTo>
                  <a:pt x="3603784" y="369094"/>
                </a:moveTo>
                <a:cubicBezTo>
                  <a:pt x="3603784" y="367189"/>
                  <a:pt x="3602831" y="365284"/>
                  <a:pt x="3602831" y="363379"/>
                </a:cubicBezTo>
                <a:cubicBezTo>
                  <a:pt x="3603784" y="359569"/>
                  <a:pt x="3604736" y="355759"/>
                  <a:pt x="3605689" y="352901"/>
                </a:cubicBezTo>
                <a:cubicBezTo>
                  <a:pt x="3605689" y="351949"/>
                  <a:pt x="3606641" y="350996"/>
                  <a:pt x="3606641" y="350044"/>
                </a:cubicBezTo>
                <a:cubicBezTo>
                  <a:pt x="3606641" y="350996"/>
                  <a:pt x="3607594" y="351949"/>
                  <a:pt x="3607594" y="352901"/>
                </a:cubicBezTo>
                <a:lnTo>
                  <a:pt x="3607594" y="353854"/>
                </a:lnTo>
                <a:cubicBezTo>
                  <a:pt x="3605689" y="358616"/>
                  <a:pt x="3604736" y="364331"/>
                  <a:pt x="3603784" y="369094"/>
                </a:cubicBezTo>
                <a:close/>
                <a:moveTo>
                  <a:pt x="3612356" y="329089"/>
                </a:moveTo>
                <a:cubicBezTo>
                  <a:pt x="3612356" y="329089"/>
                  <a:pt x="3611404" y="328136"/>
                  <a:pt x="3611404" y="327184"/>
                </a:cubicBezTo>
                <a:cubicBezTo>
                  <a:pt x="3611404" y="325279"/>
                  <a:pt x="3611404" y="323374"/>
                  <a:pt x="3610451" y="321469"/>
                </a:cubicBezTo>
                <a:cubicBezTo>
                  <a:pt x="3611404" y="322421"/>
                  <a:pt x="3612356" y="323374"/>
                  <a:pt x="3613309" y="324326"/>
                </a:cubicBezTo>
                <a:cubicBezTo>
                  <a:pt x="3613309" y="326231"/>
                  <a:pt x="3612356" y="327184"/>
                  <a:pt x="3612356" y="329089"/>
                </a:cubicBezTo>
                <a:close/>
                <a:moveTo>
                  <a:pt x="3633311" y="366236"/>
                </a:moveTo>
                <a:cubicBezTo>
                  <a:pt x="3632359" y="363379"/>
                  <a:pt x="3630454" y="361474"/>
                  <a:pt x="3629501" y="358616"/>
                </a:cubicBezTo>
                <a:cubicBezTo>
                  <a:pt x="3629501" y="357664"/>
                  <a:pt x="3629501" y="355759"/>
                  <a:pt x="3629501" y="354806"/>
                </a:cubicBezTo>
                <a:cubicBezTo>
                  <a:pt x="3631406" y="357664"/>
                  <a:pt x="3632359" y="361474"/>
                  <a:pt x="3633311" y="366236"/>
                </a:cubicBezTo>
                <a:cubicBezTo>
                  <a:pt x="3633311" y="366236"/>
                  <a:pt x="3634264" y="366236"/>
                  <a:pt x="3633311" y="366236"/>
                </a:cubicBezTo>
                <a:cubicBezTo>
                  <a:pt x="3634264" y="366236"/>
                  <a:pt x="3633311" y="366236"/>
                  <a:pt x="3633311" y="366236"/>
                </a:cubicBezTo>
                <a:close/>
                <a:moveTo>
                  <a:pt x="3632359" y="331946"/>
                </a:moveTo>
                <a:cubicBezTo>
                  <a:pt x="3633311" y="336709"/>
                  <a:pt x="3634264" y="342424"/>
                  <a:pt x="3635216" y="348139"/>
                </a:cubicBezTo>
                <a:cubicBezTo>
                  <a:pt x="3634264" y="346234"/>
                  <a:pt x="3632359" y="343376"/>
                  <a:pt x="3631406" y="341471"/>
                </a:cubicBezTo>
                <a:cubicBezTo>
                  <a:pt x="3631406" y="337661"/>
                  <a:pt x="3631406" y="334804"/>
                  <a:pt x="3632359" y="331946"/>
                </a:cubicBezTo>
                <a:close/>
                <a:moveTo>
                  <a:pt x="3618071" y="270034"/>
                </a:moveTo>
                <a:cubicBezTo>
                  <a:pt x="3621881" y="261461"/>
                  <a:pt x="3624739" y="252889"/>
                  <a:pt x="3628549" y="246221"/>
                </a:cubicBezTo>
                <a:cubicBezTo>
                  <a:pt x="3629501" y="244316"/>
                  <a:pt x="3629501" y="243364"/>
                  <a:pt x="3630454" y="242411"/>
                </a:cubicBezTo>
                <a:cubicBezTo>
                  <a:pt x="3629501" y="249079"/>
                  <a:pt x="3627596" y="256699"/>
                  <a:pt x="3625691" y="265271"/>
                </a:cubicBezTo>
                <a:cubicBezTo>
                  <a:pt x="3623786" y="267176"/>
                  <a:pt x="3620929" y="269081"/>
                  <a:pt x="3618071" y="271939"/>
                </a:cubicBezTo>
                <a:cubicBezTo>
                  <a:pt x="3618071" y="270986"/>
                  <a:pt x="3618071" y="270034"/>
                  <a:pt x="3618071" y="270034"/>
                </a:cubicBezTo>
                <a:close/>
                <a:moveTo>
                  <a:pt x="3601879" y="310039"/>
                </a:moveTo>
                <a:cubicBezTo>
                  <a:pt x="3603784" y="306229"/>
                  <a:pt x="3604736" y="302419"/>
                  <a:pt x="3606641" y="298609"/>
                </a:cubicBezTo>
                <a:cubicBezTo>
                  <a:pt x="3609499" y="291941"/>
                  <a:pt x="3612356" y="285274"/>
                  <a:pt x="3615214" y="278606"/>
                </a:cubicBezTo>
                <a:cubicBezTo>
                  <a:pt x="3617119" y="276701"/>
                  <a:pt x="3619024" y="273844"/>
                  <a:pt x="3619976" y="271939"/>
                </a:cubicBezTo>
                <a:cubicBezTo>
                  <a:pt x="3621881" y="270034"/>
                  <a:pt x="3623786" y="268129"/>
                  <a:pt x="3625691" y="266224"/>
                </a:cubicBezTo>
                <a:cubicBezTo>
                  <a:pt x="3625691" y="268129"/>
                  <a:pt x="3624739" y="269081"/>
                  <a:pt x="3624739" y="270986"/>
                </a:cubicBezTo>
                <a:cubicBezTo>
                  <a:pt x="3621881" y="282416"/>
                  <a:pt x="3619976" y="295751"/>
                  <a:pt x="3617119" y="309086"/>
                </a:cubicBezTo>
                <a:cubicBezTo>
                  <a:pt x="3616166" y="312896"/>
                  <a:pt x="3615214" y="317659"/>
                  <a:pt x="3614261" y="322421"/>
                </a:cubicBezTo>
                <a:cubicBezTo>
                  <a:pt x="3613309" y="321469"/>
                  <a:pt x="3612356" y="320516"/>
                  <a:pt x="3611404" y="320516"/>
                </a:cubicBezTo>
                <a:cubicBezTo>
                  <a:pt x="3610451" y="312896"/>
                  <a:pt x="3610451" y="306229"/>
                  <a:pt x="3609499" y="298609"/>
                </a:cubicBezTo>
                <a:cubicBezTo>
                  <a:pt x="3609499" y="305276"/>
                  <a:pt x="3608546" y="311944"/>
                  <a:pt x="3608546" y="318611"/>
                </a:cubicBezTo>
                <a:cubicBezTo>
                  <a:pt x="3607594" y="318611"/>
                  <a:pt x="3606641" y="317659"/>
                  <a:pt x="3606641" y="317659"/>
                </a:cubicBezTo>
                <a:cubicBezTo>
                  <a:pt x="3607594" y="318611"/>
                  <a:pt x="3608546" y="318611"/>
                  <a:pt x="3608546" y="319564"/>
                </a:cubicBezTo>
                <a:cubicBezTo>
                  <a:pt x="3608546" y="320516"/>
                  <a:pt x="3608546" y="321469"/>
                  <a:pt x="3608546" y="322421"/>
                </a:cubicBezTo>
                <a:cubicBezTo>
                  <a:pt x="3606641" y="318611"/>
                  <a:pt x="3604736" y="315754"/>
                  <a:pt x="3602831" y="312896"/>
                </a:cubicBezTo>
                <a:cubicBezTo>
                  <a:pt x="3601879" y="310991"/>
                  <a:pt x="3601879" y="310039"/>
                  <a:pt x="3601879" y="310039"/>
                </a:cubicBezTo>
                <a:close/>
                <a:moveTo>
                  <a:pt x="3600926" y="335756"/>
                </a:moveTo>
                <a:cubicBezTo>
                  <a:pt x="3601879" y="339566"/>
                  <a:pt x="3603784" y="342424"/>
                  <a:pt x="3604736" y="346234"/>
                </a:cubicBezTo>
                <a:cubicBezTo>
                  <a:pt x="3603784" y="348139"/>
                  <a:pt x="3602831" y="350044"/>
                  <a:pt x="3601879" y="351949"/>
                </a:cubicBezTo>
                <a:cubicBezTo>
                  <a:pt x="3601879" y="351949"/>
                  <a:pt x="3601879" y="352901"/>
                  <a:pt x="3600926" y="352901"/>
                </a:cubicBezTo>
                <a:cubicBezTo>
                  <a:pt x="3600926" y="350044"/>
                  <a:pt x="3599974" y="348139"/>
                  <a:pt x="3599974" y="345281"/>
                </a:cubicBezTo>
                <a:cubicBezTo>
                  <a:pt x="3599974" y="342424"/>
                  <a:pt x="3600926" y="338614"/>
                  <a:pt x="3600926" y="335756"/>
                </a:cubicBezTo>
                <a:close/>
                <a:moveTo>
                  <a:pt x="3556159" y="342424"/>
                </a:moveTo>
                <a:cubicBezTo>
                  <a:pt x="3556159" y="335756"/>
                  <a:pt x="3557111" y="330041"/>
                  <a:pt x="3557111" y="324326"/>
                </a:cubicBezTo>
                <a:cubicBezTo>
                  <a:pt x="3557111" y="325279"/>
                  <a:pt x="3558064" y="327184"/>
                  <a:pt x="3558064" y="328136"/>
                </a:cubicBezTo>
                <a:cubicBezTo>
                  <a:pt x="3558064" y="330041"/>
                  <a:pt x="3559016" y="331946"/>
                  <a:pt x="3559016" y="333851"/>
                </a:cubicBezTo>
                <a:cubicBezTo>
                  <a:pt x="3559016" y="333851"/>
                  <a:pt x="3559016" y="334804"/>
                  <a:pt x="3559016" y="334804"/>
                </a:cubicBezTo>
                <a:cubicBezTo>
                  <a:pt x="3558064" y="337661"/>
                  <a:pt x="3557111" y="339566"/>
                  <a:pt x="3556159" y="342424"/>
                </a:cubicBezTo>
                <a:close/>
                <a:moveTo>
                  <a:pt x="3559969" y="279559"/>
                </a:moveTo>
                <a:cubicBezTo>
                  <a:pt x="3559016" y="277654"/>
                  <a:pt x="3559016" y="276701"/>
                  <a:pt x="3559016" y="274796"/>
                </a:cubicBezTo>
                <a:cubicBezTo>
                  <a:pt x="3559969" y="275749"/>
                  <a:pt x="3560921" y="275749"/>
                  <a:pt x="3561874" y="276701"/>
                </a:cubicBezTo>
                <a:cubicBezTo>
                  <a:pt x="3563779" y="277654"/>
                  <a:pt x="3564731" y="278606"/>
                  <a:pt x="3566636" y="280511"/>
                </a:cubicBezTo>
                <a:cubicBezTo>
                  <a:pt x="3565684" y="282416"/>
                  <a:pt x="3563779" y="284321"/>
                  <a:pt x="3562826" y="287179"/>
                </a:cubicBezTo>
                <a:cubicBezTo>
                  <a:pt x="3561874" y="285274"/>
                  <a:pt x="3560921" y="282416"/>
                  <a:pt x="3559969" y="279559"/>
                </a:cubicBezTo>
                <a:close/>
                <a:moveTo>
                  <a:pt x="3571399" y="287179"/>
                </a:moveTo>
                <a:cubicBezTo>
                  <a:pt x="3571399" y="294799"/>
                  <a:pt x="3571399" y="303371"/>
                  <a:pt x="3571399" y="311944"/>
                </a:cubicBezTo>
                <a:cubicBezTo>
                  <a:pt x="3570446" y="312896"/>
                  <a:pt x="3570446" y="313849"/>
                  <a:pt x="3569494" y="314801"/>
                </a:cubicBezTo>
                <a:cubicBezTo>
                  <a:pt x="3567589" y="307181"/>
                  <a:pt x="3565684" y="299561"/>
                  <a:pt x="3562826" y="292894"/>
                </a:cubicBezTo>
                <a:cubicBezTo>
                  <a:pt x="3563779" y="289084"/>
                  <a:pt x="3565684" y="285274"/>
                  <a:pt x="3566636" y="282416"/>
                </a:cubicBezTo>
                <a:cubicBezTo>
                  <a:pt x="3568541" y="283369"/>
                  <a:pt x="3570446" y="284321"/>
                  <a:pt x="3571399" y="287179"/>
                </a:cubicBezTo>
                <a:cubicBezTo>
                  <a:pt x="3571399" y="286226"/>
                  <a:pt x="3571399" y="286226"/>
                  <a:pt x="3571399" y="287179"/>
                </a:cubicBezTo>
                <a:close/>
                <a:moveTo>
                  <a:pt x="3571399" y="281464"/>
                </a:moveTo>
                <a:cubicBezTo>
                  <a:pt x="3570446" y="280511"/>
                  <a:pt x="3569494" y="280511"/>
                  <a:pt x="3568541" y="279559"/>
                </a:cubicBezTo>
                <a:cubicBezTo>
                  <a:pt x="3568541" y="279559"/>
                  <a:pt x="3568541" y="279559"/>
                  <a:pt x="3568541" y="279559"/>
                </a:cubicBezTo>
                <a:cubicBezTo>
                  <a:pt x="3570446" y="276701"/>
                  <a:pt x="3571399" y="274796"/>
                  <a:pt x="3571399" y="273844"/>
                </a:cubicBezTo>
                <a:cubicBezTo>
                  <a:pt x="3571399" y="276701"/>
                  <a:pt x="3571399" y="279559"/>
                  <a:pt x="3571399" y="281464"/>
                </a:cubicBezTo>
                <a:close/>
                <a:moveTo>
                  <a:pt x="3567589" y="250031"/>
                </a:moveTo>
                <a:cubicBezTo>
                  <a:pt x="3568541" y="254794"/>
                  <a:pt x="3569494" y="260509"/>
                  <a:pt x="3570446" y="265271"/>
                </a:cubicBezTo>
                <a:cubicBezTo>
                  <a:pt x="3570446" y="267176"/>
                  <a:pt x="3571399" y="270034"/>
                  <a:pt x="3571399" y="271939"/>
                </a:cubicBezTo>
                <a:cubicBezTo>
                  <a:pt x="3571399" y="271939"/>
                  <a:pt x="3571399" y="272891"/>
                  <a:pt x="3571399" y="272891"/>
                </a:cubicBezTo>
                <a:cubicBezTo>
                  <a:pt x="3571399" y="272891"/>
                  <a:pt x="3569494" y="274796"/>
                  <a:pt x="3567589" y="277654"/>
                </a:cubicBezTo>
                <a:cubicBezTo>
                  <a:pt x="3567589" y="277654"/>
                  <a:pt x="3567589" y="277654"/>
                  <a:pt x="3567589" y="277654"/>
                </a:cubicBezTo>
                <a:cubicBezTo>
                  <a:pt x="3565684" y="276701"/>
                  <a:pt x="3563779" y="274796"/>
                  <a:pt x="3561874" y="274796"/>
                </a:cubicBezTo>
                <a:cubicBezTo>
                  <a:pt x="3559969" y="273844"/>
                  <a:pt x="3559016" y="273844"/>
                  <a:pt x="3558064" y="272891"/>
                </a:cubicBezTo>
                <a:cubicBezTo>
                  <a:pt x="3557111" y="269081"/>
                  <a:pt x="3555206" y="264319"/>
                  <a:pt x="3554254" y="260509"/>
                </a:cubicBezTo>
                <a:cubicBezTo>
                  <a:pt x="3555206" y="259556"/>
                  <a:pt x="3555206" y="258604"/>
                  <a:pt x="3556159" y="257651"/>
                </a:cubicBezTo>
                <a:cubicBezTo>
                  <a:pt x="3559969" y="251936"/>
                  <a:pt x="3562826" y="247174"/>
                  <a:pt x="3566636" y="243364"/>
                </a:cubicBezTo>
                <a:cubicBezTo>
                  <a:pt x="3567589" y="246221"/>
                  <a:pt x="3567589" y="248126"/>
                  <a:pt x="3567589" y="250031"/>
                </a:cubicBezTo>
                <a:close/>
                <a:moveTo>
                  <a:pt x="3561874" y="229076"/>
                </a:moveTo>
                <a:cubicBezTo>
                  <a:pt x="3561874" y="228124"/>
                  <a:pt x="3562826" y="228124"/>
                  <a:pt x="3562826" y="227171"/>
                </a:cubicBezTo>
                <a:cubicBezTo>
                  <a:pt x="3563779" y="230029"/>
                  <a:pt x="3563779" y="232886"/>
                  <a:pt x="3564731" y="235744"/>
                </a:cubicBezTo>
                <a:cubicBezTo>
                  <a:pt x="3564731" y="236696"/>
                  <a:pt x="3564731" y="237649"/>
                  <a:pt x="3565684" y="238601"/>
                </a:cubicBezTo>
                <a:cubicBezTo>
                  <a:pt x="3561874" y="241459"/>
                  <a:pt x="3557111" y="246221"/>
                  <a:pt x="3552349" y="251936"/>
                </a:cubicBezTo>
                <a:cubicBezTo>
                  <a:pt x="3552349" y="250031"/>
                  <a:pt x="3551396" y="248126"/>
                  <a:pt x="3551396" y="247174"/>
                </a:cubicBezTo>
                <a:cubicBezTo>
                  <a:pt x="3555206" y="241459"/>
                  <a:pt x="3558064" y="234791"/>
                  <a:pt x="3561874" y="229076"/>
                </a:cubicBezTo>
                <a:close/>
                <a:moveTo>
                  <a:pt x="3551396" y="293846"/>
                </a:moveTo>
                <a:cubicBezTo>
                  <a:pt x="3552349" y="298609"/>
                  <a:pt x="3553301" y="303371"/>
                  <a:pt x="3554254" y="307181"/>
                </a:cubicBezTo>
                <a:cubicBezTo>
                  <a:pt x="3553301" y="311944"/>
                  <a:pt x="3551396" y="315754"/>
                  <a:pt x="3550444" y="321469"/>
                </a:cubicBezTo>
                <a:cubicBezTo>
                  <a:pt x="3549491" y="325279"/>
                  <a:pt x="3548539" y="329089"/>
                  <a:pt x="3547586" y="333851"/>
                </a:cubicBezTo>
                <a:cubicBezTo>
                  <a:pt x="3547586" y="332899"/>
                  <a:pt x="3546634" y="332899"/>
                  <a:pt x="3546634" y="331946"/>
                </a:cubicBezTo>
                <a:cubicBezTo>
                  <a:pt x="3545681" y="330041"/>
                  <a:pt x="3544729" y="329089"/>
                  <a:pt x="3543776" y="327184"/>
                </a:cubicBezTo>
                <a:cubicBezTo>
                  <a:pt x="3544729" y="319564"/>
                  <a:pt x="3544729" y="312896"/>
                  <a:pt x="3544729" y="306229"/>
                </a:cubicBezTo>
                <a:cubicBezTo>
                  <a:pt x="3545681" y="299561"/>
                  <a:pt x="3546634" y="292894"/>
                  <a:pt x="3547586" y="286226"/>
                </a:cubicBezTo>
                <a:cubicBezTo>
                  <a:pt x="3547586" y="283369"/>
                  <a:pt x="3548539" y="279559"/>
                  <a:pt x="3548539" y="276701"/>
                </a:cubicBezTo>
                <a:cubicBezTo>
                  <a:pt x="3548539" y="282416"/>
                  <a:pt x="3550444" y="288131"/>
                  <a:pt x="3551396" y="293846"/>
                </a:cubicBezTo>
                <a:close/>
                <a:moveTo>
                  <a:pt x="3543776" y="191929"/>
                </a:moveTo>
                <a:cubicBezTo>
                  <a:pt x="3545681" y="187166"/>
                  <a:pt x="3547586" y="183356"/>
                  <a:pt x="3549491" y="180499"/>
                </a:cubicBezTo>
                <a:cubicBezTo>
                  <a:pt x="3549491" y="181451"/>
                  <a:pt x="3549491" y="183356"/>
                  <a:pt x="3548539" y="185261"/>
                </a:cubicBezTo>
                <a:cubicBezTo>
                  <a:pt x="3547586" y="192881"/>
                  <a:pt x="3546634" y="201454"/>
                  <a:pt x="3544729" y="211931"/>
                </a:cubicBezTo>
                <a:cubicBezTo>
                  <a:pt x="3544729" y="213836"/>
                  <a:pt x="3543776" y="215741"/>
                  <a:pt x="3543776" y="217646"/>
                </a:cubicBezTo>
                <a:cubicBezTo>
                  <a:pt x="3541871" y="210026"/>
                  <a:pt x="3539966" y="204311"/>
                  <a:pt x="3539014" y="200501"/>
                </a:cubicBezTo>
                <a:cubicBezTo>
                  <a:pt x="3540919" y="196691"/>
                  <a:pt x="3541871" y="194786"/>
                  <a:pt x="3543776" y="191929"/>
                </a:cubicBezTo>
                <a:close/>
                <a:moveTo>
                  <a:pt x="3530441" y="217646"/>
                </a:moveTo>
                <a:cubicBezTo>
                  <a:pt x="3533299" y="211931"/>
                  <a:pt x="3536156" y="206216"/>
                  <a:pt x="3539014" y="201454"/>
                </a:cubicBezTo>
                <a:cubicBezTo>
                  <a:pt x="3539014" y="205264"/>
                  <a:pt x="3539966" y="210979"/>
                  <a:pt x="3540919" y="217646"/>
                </a:cubicBezTo>
                <a:cubicBezTo>
                  <a:pt x="3540919" y="221456"/>
                  <a:pt x="3541871" y="226219"/>
                  <a:pt x="3542824" y="231934"/>
                </a:cubicBezTo>
                <a:cubicBezTo>
                  <a:pt x="3541871" y="234791"/>
                  <a:pt x="3541871" y="237649"/>
                  <a:pt x="3540919" y="240506"/>
                </a:cubicBezTo>
                <a:cubicBezTo>
                  <a:pt x="3537109" y="246221"/>
                  <a:pt x="3532346" y="252889"/>
                  <a:pt x="3528536" y="259556"/>
                </a:cubicBezTo>
                <a:cubicBezTo>
                  <a:pt x="3528536" y="258604"/>
                  <a:pt x="3528536" y="257651"/>
                  <a:pt x="3528536" y="257651"/>
                </a:cubicBezTo>
                <a:cubicBezTo>
                  <a:pt x="3528536" y="251936"/>
                  <a:pt x="3528536" y="246221"/>
                  <a:pt x="3527584" y="240506"/>
                </a:cubicBezTo>
                <a:cubicBezTo>
                  <a:pt x="3527584" y="236696"/>
                  <a:pt x="3526631" y="232886"/>
                  <a:pt x="3526631" y="229076"/>
                </a:cubicBezTo>
                <a:cubicBezTo>
                  <a:pt x="3527584" y="224314"/>
                  <a:pt x="3528536" y="220504"/>
                  <a:pt x="3530441" y="217646"/>
                </a:cubicBezTo>
                <a:close/>
                <a:moveTo>
                  <a:pt x="3490436" y="321469"/>
                </a:moveTo>
                <a:cubicBezTo>
                  <a:pt x="3490436" y="320516"/>
                  <a:pt x="3490436" y="318611"/>
                  <a:pt x="3490436" y="317659"/>
                </a:cubicBezTo>
                <a:cubicBezTo>
                  <a:pt x="3490436" y="318611"/>
                  <a:pt x="3491389" y="319564"/>
                  <a:pt x="3491389" y="319564"/>
                </a:cubicBezTo>
                <a:cubicBezTo>
                  <a:pt x="3491389" y="320516"/>
                  <a:pt x="3491389" y="320516"/>
                  <a:pt x="3490436" y="321469"/>
                </a:cubicBezTo>
                <a:close/>
                <a:moveTo>
                  <a:pt x="3514249" y="250984"/>
                </a:moveTo>
                <a:cubicBezTo>
                  <a:pt x="3515201" y="249079"/>
                  <a:pt x="3516154" y="247174"/>
                  <a:pt x="3516154" y="246221"/>
                </a:cubicBezTo>
                <a:cubicBezTo>
                  <a:pt x="3516154" y="250031"/>
                  <a:pt x="3516154" y="253841"/>
                  <a:pt x="3515201" y="257651"/>
                </a:cubicBezTo>
                <a:cubicBezTo>
                  <a:pt x="3515201" y="261461"/>
                  <a:pt x="3514249" y="266224"/>
                  <a:pt x="3514249" y="270986"/>
                </a:cubicBezTo>
                <a:cubicBezTo>
                  <a:pt x="3513296" y="267176"/>
                  <a:pt x="3511391" y="263366"/>
                  <a:pt x="3509486" y="259556"/>
                </a:cubicBezTo>
                <a:cubicBezTo>
                  <a:pt x="3512344" y="255746"/>
                  <a:pt x="3513296" y="252889"/>
                  <a:pt x="3514249" y="250984"/>
                </a:cubicBezTo>
                <a:close/>
                <a:moveTo>
                  <a:pt x="3504724" y="271939"/>
                </a:moveTo>
                <a:cubicBezTo>
                  <a:pt x="3504724" y="272891"/>
                  <a:pt x="3505676" y="273844"/>
                  <a:pt x="3505676" y="274796"/>
                </a:cubicBezTo>
                <a:cubicBezTo>
                  <a:pt x="3506629" y="279559"/>
                  <a:pt x="3508534" y="283369"/>
                  <a:pt x="3509486" y="288131"/>
                </a:cubicBezTo>
                <a:cubicBezTo>
                  <a:pt x="3508534" y="290036"/>
                  <a:pt x="3507581" y="291941"/>
                  <a:pt x="3505676" y="293846"/>
                </a:cubicBezTo>
                <a:cubicBezTo>
                  <a:pt x="3505676" y="290036"/>
                  <a:pt x="3504724" y="286226"/>
                  <a:pt x="3504724" y="282416"/>
                </a:cubicBezTo>
                <a:cubicBezTo>
                  <a:pt x="3504724" y="279559"/>
                  <a:pt x="3504724" y="275749"/>
                  <a:pt x="3504724" y="271939"/>
                </a:cubicBezTo>
                <a:cubicBezTo>
                  <a:pt x="3504724" y="272891"/>
                  <a:pt x="3504724" y="272891"/>
                  <a:pt x="3504724" y="271939"/>
                </a:cubicBezTo>
                <a:close/>
                <a:moveTo>
                  <a:pt x="3501866" y="398621"/>
                </a:moveTo>
                <a:cubicBezTo>
                  <a:pt x="3499961" y="389096"/>
                  <a:pt x="3497104" y="380524"/>
                  <a:pt x="3495199" y="371951"/>
                </a:cubicBezTo>
                <a:cubicBezTo>
                  <a:pt x="3495199" y="370999"/>
                  <a:pt x="3494246" y="370046"/>
                  <a:pt x="3494246" y="369094"/>
                </a:cubicBezTo>
                <a:cubicBezTo>
                  <a:pt x="3496151" y="365284"/>
                  <a:pt x="3498056" y="361474"/>
                  <a:pt x="3499961" y="357664"/>
                </a:cubicBezTo>
                <a:cubicBezTo>
                  <a:pt x="3500914" y="370999"/>
                  <a:pt x="3500914" y="384334"/>
                  <a:pt x="3501866" y="398621"/>
                </a:cubicBezTo>
                <a:close/>
                <a:moveTo>
                  <a:pt x="3496151" y="290036"/>
                </a:moveTo>
                <a:cubicBezTo>
                  <a:pt x="3497104" y="288131"/>
                  <a:pt x="3498056" y="286226"/>
                  <a:pt x="3499009" y="284321"/>
                </a:cubicBezTo>
                <a:cubicBezTo>
                  <a:pt x="3499009" y="288131"/>
                  <a:pt x="3499009" y="291941"/>
                  <a:pt x="3499009" y="295751"/>
                </a:cubicBezTo>
                <a:cubicBezTo>
                  <a:pt x="3498056" y="293846"/>
                  <a:pt x="3497104" y="291941"/>
                  <a:pt x="3496151" y="290036"/>
                </a:cubicBezTo>
                <a:close/>
                <a:moveTo>
                  <a:pt x="3496151" y="252889"/>
                </a:moveTo>
                <a:cubicBezTo>
                  <a:pt x="3496151" y="250984"/>
                  <a:pt x="3496151" y="249079"/>
                  <a:pt x="3496151" y="247174"/>
                </a:cubicBezTo>
                <a:cubicBezTo>
                  <a:pt x="3497104" y="250031"/>
                  <a:pt x="3498056" y="252889"/>
                  <a:pt x="3499009" y="254794"/>
                </a:cubicBezTo>
                <a:cubicBezTo>
                  <a:pt x="3498056" y="256699"/>
                  <a:pt x="3496151" y="258604"/>
                  <a:pt x="3495199" y="261461"/>
                </a:cubicBezTo>
                <a:cubicBezTo>
                  <a:pt x="3495199" y="258604"/>
                  <a:pt x="3496151" y="255746"/>
                  <a:pt x="3496151" y="252889"/>
                </a:cubicBezTo>
                <a:close/>
                <a:moveTo>
                  <a:pt x="3481864" y="205264"/>
                </a:moveTo>
                <a:cubicBezTo>
                  <a:pt x="3484721" y="212884"/>
                  <a:pt x="3488531" y="220504"/>
                  <a:pt x="3491389" y="230029"/>
                </a:cubicBezTo>
                <a:cubicBezTo>
                  <a:pt x="3492341" y="233839"/>
                  <a:pt x="3494246" y="238601"/>
                  <a:pt x="3495199" y="243364"/>
                </a:cubicBezTo>
                <a:cubicBezTo>
                  <a:pt x="3494246" y="245269"/>
                  <a:pt x="3493294" y="248126"/>
                  <a:pt x="3492341" y="251936"/>
                </a:cubicBezTo>
                <a:cubicBezTo>
                  <a:pt x="3491389" y="256699"/>
                  <a:pt x="3489484" y="261461"/>
                  <a:pt x="3487579" y="268129"/>
                </a:cubicBezTo>
                <a:cubicBezTo>
                  <a:pt x="3487579" y="269081"/>
                  <a:pt x="3487579" y="269081"/>
                  <a:pt x="3486626" y="270034"/>
                </a:cubicBezTo>
                <a:cubicBezTo>
                  <a:pt x="3484721" y="265271"/>
                  <a:pt x="3481864" y="260509"/>
                  <a:pt x="3479959" y="255746"/>
                </a:cubicBezTo>
                <a:cubicBezTo>
                  <a:pt x="3479959" y="245269"/>
                  <a:pt x="3479959" y="235744"/>
                  <a:pt x="3479959" y="228124"/>
                </a:cubicBezTo>
                <a:cubicBezTo>
                  <a:pt x="3479959" y="221456"/>
                  <a:pt x="3479959" y="216694"/>
                  <a:pt x="3479959" y="213836"/>
                </a:cubicBezTo>
                <a:cubicBezTo>
                  <a:pt x="3480911" y="211931"/>
                  <a:pt x="3480911" y="208121"/>
                  <a:pt x="3481864" y="205264"/>
                </a:cubicBezTo>
                <a:close/>
                <a:moveTo>
                  <a:pt x="3473291" y="241459"/>
                </a:moveTo>
                <a:cubicBezTo>
                  <a:pt x="3474244" y="239554"/>
                  <a:pt x="3474244" y="236696"/>
                  <a:pt x="3475196" y="234791"/>
                </a:cubicBezTo>
                <a:cubicBezTo>
                  <a:pt x="3474244" y="236696"/>
                  <a:pt x="3474244" y="239554"/>
                  <a:pt x="3473291" y="241459"/>
                </a:cubicBezTo>
                <a:cubicBezTo>
                  <a:pt x="3473291" y="242411"/>
                  <a:pt x="3473291" y="241459"/>
                  <a:pt x="3473291" y="241459"/>
                </a:cubicBezTo>
                <a:cubicBezTo>
                  <a:pt x="3473291" y="241459"/>
                  <a:pt x="3473291" y="241459"/>
                  <a:pt x="3473291" y="241459"/>
                </a:cubicBezTo>
                <a:close/>
                <a:moveTo>
                  <a:pt x="3468529" y="260509"/>
                </a:moveTo>
                <a:cubicBezTo>
                  <a:pt x="3468529" y="261461"/>
                  <a:pt x="3469481" y="262414"/>
                  <a:pt x="3469481" y="263366"/>
                </a:cubicBezTo>
                <a:cubicBezTo>
                  <a:pt x="3469481" y="266224"/>
                  <a:pt x="3468529" y="268129"/>
                  <a:pt x="3468529" y="270986"/>
                </a:cubicBezTo>
                <a:cubicBezTo>
                  <a:pt x="3467576" y="279559"/>
                  <a:pt x="3466624" y="290036"/>
                  <a:pt x="3465671" y="300514"/>
                </a:cubicBezTo>
                <a:cubicBezTo>
                  <a:pt x="3464719" y="306229"/>
                  <a:pt x="3464719" y="311944"/>
                  <a:pt x="3464719" y="318611"/>
                </a:cubicBezTo>
                <a:cubicBezTo>
                  <a:pt x="3464719" y="319564"/>
                  <a:pt x="3463766" y="320516"/>
                  <a:pt x="3463766" y="321469"/>
                </a:cubicBezTo>
                <a:cubicBezTo>
                  <a:pt x="3462814" y="316706"/>
                  <a:pt x="3460909" y="311944"/>
                  <a:pt x="3459956" y="307181"/>
                </a:cubicBezTo>
                <a:cubicBezTo>
                  <a:pt x="3459956" y="307181"/>
                  <a:pt x="3459956" y="306229"/>
                  <a:pt x="3459956" y="306229"/>
                </a:cubicBezTo>
                <a:cubicBezTo>
                  <a:pt x="3459956" y="304324"/>
                  <a:pt x="3460909" y="302419"/>
                  <a:pt x="3460909" y="300514"/>
                </a:cubicBezTo>
                <a:cubicBezTo>
                  <a:pt x="3463766" y="287179"/>
                  <a:pt x="3466624" y="273844"/>
                  <a:pt x="3468529" y="260509"/>
                </a:cubicBezTo>
                <a:close/>
                <a:moveTo>
                  <a:pt x="3451384" y="237649"/>
                </a:moveTo>
                <a:cubicBezTo>
                  <a:pt x="3451384" y="231934"/>
                  <a:pt x="3451384" y="227171"/>
                  <a:pt x="3451384" y="221456"/>
                </a:cubicBezTo>
                <a:cubicBezTo>
                  <a:pt x="3451384" y="221456"/>
                  <a:pt x="3451384" y="221456"/>
                  <a:pt x="3451384" y="222409"/>
                </a:cubicBezTo>
                <a:cubicBezTo>
                  <a:pt x="3453289" y="227171"/>
                  <a:pt x="3456146" y="231934"/>
                  <a:pt x="3458051" y="237649"/>
                </a:cubicBezTo>
                <a:cubicBezTo>
                  <a:pt x="3458051" y="237649"/>
                  <a:pt x="3458051" y="238601"/>
                  <a:pt x="3458051" y="238601"/>
                </a:cubicBezTo>
                <a:cubicBezTo>
                  <a:pt x="3455194" y="248126"/>
                  <a:pt x="3452336" y="257651"/>
                  <a:pt x="3450431" y="267176"/>
                </a:cubicBezTo>
                <a:cubicBezTo>
                  <a:pt x="3450431" y="267176"/>
                  <a:pt x="3450431" y="267176"/>
                  <a:pt x="3450431" y="267176"/>
                </a:cubicBezTo>
                <a:cubicBezTo>
                  <a:pt x="3451384" y="256699"/>
                  <a:pt x="3451384" y="247174"/>
                  <a:pt x="3451384" y="237649"/>
                </a:cubicBezTo>
                <a:close/>
                <a:moveTo>
                  <a:pt x="3405664" y="273844"/>
                </a:moveTo>
                <a:cubicBezTo>
                  <a:pt x="3406616" y="268129"/>
                  <a:pt x="3406616" y="263366"/>
                  <a:pt x="3406616" y="258604"/>
                </a:cubicBezTo>
                <a:cubicBezTo>
                  <a:pt x="3406616" y="253841"/>
                  <a:pt x="3406616" y="249079"/>
                  <a:pt x="3406616" y="245269"/>
                </a:cubicBezTo>
                <a:cubicBezTo>
                  <a:pt x="3406616" y="247174"/>
                  <a:pt x="3407569" y="251936"/>
                  <a:pt x="3409474" y="259556"/>
                </a:cubicBezTo>
                <a:cubicBezTo>
                  <a:pt x="3409474" y="264319"/>
                  <a:pt x="3407569" y="269081"/>
                  <a:pt x="3405664" y="273844"/>
                </a:cubicBezTo>
                <a:close/>
                <a:moveTo>
                  <a:pt x="3416141" y="335756"/>
                </a:moveTo>
                <a:cubicBezTo>
                  <a:pt x="3416141" y="341471"/>
                  <a:pt x="3416141" y="347186"/>
                  <a:pt x="3416141" y="353854"/>
                </a:cubicBezTo>
                <a:cubicBezTo>
                  <a:pt x="3416141" y="351949"/>
                  <a:pt x="3415189" y="350044"/>
                  <a:pt x="3415189" y="348139"/>
                </a:cubicBezTo>
                <a:cubicBezTo>
                  <a:pt x="3414236" y="340519"/>
                  <a:pt x="3414236" y="333851"/>
                  <a:pt x="3413284" y="328136"/>
                </a:cubicBezTo>
                <a:cubicBezTo>
                  <a:pt x="3413284" y="328136"/>
                  <a:pt x="3413284" y="328136"/>
                  <a:pt x="3413284" y="328136"/>
                </a:cubicBezTo>
                <a:cubicBezTo>
                  <a:pt x="3414236" y="325279"/>
                  <a:pt x="3415189" y="323374"/>
                  <a:pt x="3417094" y="320516"/>
                </a:cubicBezTo>
                <a:cubicBezTo>
                  <a:pt x="3417094" y="324326"/>
                  <a:pt x="3417094" y="329089"/>
                  <a:pt x="3416141" y="335756"/>
                </a:cubicBezTo>
                <a:close/>
                <a:moveTo>
                  <a:pt x="3421856" y="320516"/>
                </a:moveTo>
                <a:cubicBezTo>
                  <a:pt x="3420904" y="324326"/>
                  <a:pt x="3420904" y="329089"/>
                  <a:pt x="3419951" y="332899"/>
                </a:cubicBezTo>
                <a:cubicBezTo>
                  <a:pt x="3418999" y="326231"/>
                  <a:pt x="3418999" y="320516"/>
                  <a:pt x="3418046" y="316706"/>
                </a:cubicBezTo>
                <a:cubicBezTo>
                  <a:pt x="3418999" y="314801"/>
                  <a:pt x="3419951" y="312896"/>
                  <a:pt x="3420904" y="310991"/>
                </a:cubicBezTo>
                <a:cubicBezTo>
                  <a:pt x="3420904" y="310039"/>
                  <a:pt x="3421856" y="309086"/>
                  <a:pt x="3421856" y="308134"/>
                </a:cubicBezTo>
                <a:cubicBezTo>
                  <a:pt x="3421856" y="310039"/>
                  <a:pt x="3422809" y="310991"/>
                  <a:pt x="3422809" y="312896"/>
                </a:cubicBezTo>
                <a:cubicBezTo>
                  <a:pt x="3422809" y="314801"/>
                  <a:pt x="3422809" y="317659"/>
                  <a:pt x="3421856" y="320516"/>
                </a:cubicBezTo>
                <a:close/>
                <a:moveTo>
                  <a:pt x="3410426" y="139541"/>
                </a:moveTo>
                <a:cubicBezTo>
                  <a:pt x="3413284" y="145256"/>
                  <a:pt x="3417094" y="151924"/>
                  <a:pt x="3421856" y="161449"/>
                </a:cubicBezTo>
                <a:cubicBezTo>
                  <a:pt x="3424714" y="167164"/>
                  <a:pt x="3428524" y="173831"/>
                  <a:pt x="3433286" y="181451"/>
                </a:cubicBezTo>
                <a:cubicBezTo>
                  <a:pt x="3431381" y="187166"/>
                  <a:pt x="3430429" y="192881"/>
                  <a:pt x="3428524" y="198596"/>
                </a:cubicBezTo>
                <a:cubicBezTo>
                  <a:pt x="3427571" y="202406"/>
                  <a:pt x="3426619" y="206216"/>
                  <a:pt x="3425666" y="210026"/>
                </a:cubicBezTo>
                <a:cubicBezTo>
                  <a:pt x="3424714" y="205264"/>
                  <a:pt x="3423761" y="200501"/>
                  <a:pt x="3422809" y="195739"/>
                </a:cubicBezTo>
                <a:cubicBezTo>
                  <a:pt x="3419951" y="183356"/>
                  <a:pt x="3417094" y="171926"/>
                  <a:pt x="3415189" y="163354"/>
                </a:cubicBezTo>
                <a:cubicBezTo>
                  <a:pt x="3413284" y="154781"/>
                  <a:pt x="3411379" y="148114"/>
                  <a:pt x="3410426" y="143351"/>
                </a:cubicBezTo>
                <a:cubicBezTo>
                  <a:pt x="3409474" y="141446"/>
                  <a:pt x="3410426" y="140494"/>
                  <a:pt x="3410426" y="139541"/>
                </a:cubicBezTo>
                <a:close/>
                <a:moveTo>
                  <a:pt x="3408521" y="136684"/>
                </a:moveTo>
                <a:cubicBezTo>
                  <a:pt x="3408521" y="136684"/>
                  <a:pt x="3408521" y="136684"/>
                  <a:pt x="3408521" y="136684"/>
                </a:cubicBezTo>
                <a:cubicBezTo>
                  <a:pt x="3408521" y="136684"/>
                  <a:pt x="3408521" y="136684"/>
                  <a:pt x="3408521" y="136684"/>
                </a:cubicBezTo>
                <a:cubicBezTo>
                  <a:pt x="3408521" y="136684"/>
                  <a:pt x="3408521" y="136684"/>
                  <a:pt x="3408521" y="136684"/>
                </a:cubicBezTo>
                <a:close/>
                <a:moveTo>
                  <a:pt x="3395186" y="266224"/>
                </a:moveTo>
                <a:cubicBezTo>
                  <a:pt x="3396139" y="251936"/>
                  <a:pt x="3396139" y="239554"/>
                  <a:pt x="3396139" y="227171"/>
                </a:cubicBezTo>
                <a:cubicBezTo>
                  <a:pt x="3396139" y="222409"/>
                  <a:pt x="3396139" y="217646"/>
                  <a:pt x="3396139" y="212884"/>
                </a:cubicBezTo>
                <a:cubicBezTo>
                  <a:pt x="3397091" y="210026"/>
                  <a:pt x="3398044" y="207169"/>
                  <a:pt x="3398996" y="204311"/>
                </a:cubicBezTo>
                <a:cubicBezTo>
                  <a:pt x="3398044" y="206216"/>
                  <a:pt x="3397091" y="208121"/>
                  <a:pt x="3396139" y="210026"/>
                </a:cubicBezTo>
                <a:cubicBezTo>
                  <a:pt x="3396139" y="207169"/>
                  <a:pt x="3396139" y="204311"/>
                  <a:pt x="3396139" y="202406"/>
                </a:cubicBezTo>
                <a:cubicBezTo>
                  <a:pt x="3397091" y="199549"/>
                  <a:pt x="3397091" y="197644"/>
                  <a:pt x="3398044" y="194786"/>
                </a:cubicBezTo>
                <a:cubicBezTo>
                  <a:pt x="3401854" y="178594"/>
                  <a:pt x="3405664" y="162401"/>
                  <a:pt x="3408521" y="145256"/>
                </a:cubicBezTo>
                <a:cubicBezTo>
                  <a:pt x="3408521" y="150019"/>
                  <a:pt x="3409474" y="155734"/>
                  <a:pt x="3410426" y="162401"/>
                </a:cubicBezTo>
                <a:cubicBezTo>
                  <a:pt x="3411379" y="171926"/>
                  <a:pt x="3412331" y="182404"/>
                  <a:pt x="3414236" y="195739"/>
                </a:cubicBezTo>
                <a:cubicBezTo>
                  <a:pt x="3415189" y="202406"/>
                  <a:pt x="3416141" y="209074"/>
                  <a:pt x="3417094" y="215741"/>
                </a:cubicBezTo>
                <a:cubicBezTo>
                  <a:pt x="3418046" y="220504"/>
                  <a:pt x="3418999" y="224314"/>
                  <a:pt x="3419951" y="229076"/>
                </a:cubicBezTo>
                <a:cubicBezTo>
                  <a:pt x="3418999" y="230981"/>
                  <a:pt x="3418999" y="232886"/>
                  <a:pt x="3418046" y="233839"/>
                </a:cubicBezTo>
                <a:cubicBezTo>
                  <a:pt x="3416141" y="240506"/>
                  <a:pt x="3414236" y="247174"/>
                  <a:pt x="3411379" y="253841"/>
                </a:cubicBezTo>
                <a:cubicBezTo>
                  <a:pt x="3408521" y="248126"/>
                  <a:pt x="3407569" y="245269"/>
                  <a:pt x="3407569" y="244316"/>
                </a:cubicBezTo>
                <a:cubicBezTo>
                  <a:pt x="3407569" y="242411"/>
                  <a:pt x="3407569" y="241459"/>
                  <a:pt x="3407569" y="239554"/>
                </a:cubicBezTo>
                <a:cubicBezTo>
                  <a:pt x="3407569" y="230029"/>
                  <a:pt x="3407569" y="224314"/>
                  <a:pt x="3407569" y="224314"/>
                </a:cubicBezTo>
                <a:cubicBezTo>
                  <a:pt x="3407569" y="224314"/>
                  <a:pt x="3405664" y="230029"/>
                  <a:pt x="3403759" y="239554"/>
                </a:cubicBezTo>
                <a:cubicBezTo>
                  <a:pt x="3402806" y="244316"/>
                  <a:pt x="3400901" y="250031"/>
                  <a:pt x="3399949" y="256699"/>
                </a:cubicBezTo>
                <a:cubicBezTo>
                  <a:pt x="3398996" y="262414"/>
                  <a:pt x="3397091" y="269081"/>
                  <a:pt x="3395186" y="275749"/>
                </a:cubicBezTo>
                <a:cubicBezTo>
                  <a:pt x="3395186" y="273844"/>
                  <a:pt x="3395186" y="270034"/>
                  <a:pt x="3395186" y="266224"/>
                </a:cubicBezTo>
                <a:close/>
                <a:moveTo>
                  <a:pt x="3363754" y="252889"/>
                </a:moveTo>
                <a:cubicBezTo>
                  <a:pt x="3364706" y="256699"/>
                  <a:pt x="3365659" y="260509"/>
                  <a:pt x="3365659" y="264319"/>
                </a:cubicBezTo>
                <a:cubicBezTo>
                  <a:pt x="3364706" y="266224"/>
                  <a:pt x="3363754" y="267176"/>
                  <a:pt x="3363754" y="269081"/>
                </a:cubicBezTo>
                <a:cubicBezTo>
                  <a:pt x="3363754" y="262414"/>
                  <a:pt x="3363754" y="257651"/>
                  <a:pt x="3363754" y="252889"/>
                </a:cubicBezTo>
                <a:close/>
                <a:moveTo>
                  <a:pt x="3321844" y="351949"/>
                </a:moveTo>
                <a:cubicBezTo>
                  <a:pt x="3321844" y="349091"/>
                  <a:pt x="3322796" y="345281"/>
                  <a:pt x="3322796" y="342424"/>
                </a:cubicBezTo>
                <a:cubicBezTo>
                  <a:pt x="3322796" y="344329"/>
                  <a:pt x="3323749" y="346234"/>
                  <a:pt x="3323749" y="347186"/>
                </a:cubicBezTo>
                <a:cubicBezTo>
                  <a:pt x="3323749" y="349091"/>
                  <a:pt x="3322796" y="350044"/>
                  <a:pt x="3321844" y="351949"/>
                </a:cubicBezTo>
                <a:close/>
                <a:moveTo>
                  <a:pt x="3340894" y="273844"/>
                </a:moveTo>
                <a:cubicBezTo>
                  <a:pt x="3342799" y="282416"/>
                  <a:pt x="3345656" y="290036"/>
                  <a:pt x="3347561" y="298609"/>
                </a:cubicBezTo>
                <a:cubicBezTo>
                  <a:pt x="3346609" y="300514"/>
                  <a:pt x="3345656" y="302419"/>
                  <a:pt x="3344704" y="304324"/>
                </a:cubicBezTo>
                <a:cubicBezTo>
                  <a:pt x="3342799" y="299561"/>
                  <a:pt x="3340894" y="295751"/>
                  <a:pt x="3338989" y="290989"/>
                </a:cubicBezTo>
                <a:cubicBezTo>
                  <a:pt x="3338036" y="276701"/>
                  <a:pt x="3336131" y="263366"/>
                  <a:pt x="3335179" y="251936"/>
                </a:cubicBezTo>
                <a:cubicBezTo>
                  <a:pt x="3337084" y="259556"/>
                  <a:pt x="3338989" y="266224"/>
                  <a:pt x="3340894" y="273844"/>
                </a:cubicBezTo>
                <a:close/>
                <a:moveTo>
                  <a:pt x="3330416" y="376714"/>
                </a:moveTo>
                <a:cubicBezTo>
                  <a:pt x="3330416" y="377666"/>
                  <a:pt x="3330416" y="378619"/>
                  <a:pt x="3331369" y="379571"/>
                </a:cubicBezTo>
                <a:cubicBezTo>
                  <a:pt x="3330416" y="380524"/>
                  <a:pt x="3330416" y="382429"/>
                  <a:pt x="3329464" y="384334"/>
                </a:cubicBezTo>
                <a:cubicBezTo>
                  <a:pt x="3329464" y="383381"/>
                  <a:pt x="3328511" y="382429"/>
                  <a:pt x="3328511" y="381476"/>
                </a:cubicBezTo>
                <a:cubicBezTo>
                  <a:pt x="3328511" y="379571"/>
                  <a:pt x="3329464" y="378619"/>
                  <a:pt x="3330416" y="376714"/>
                </a:cubicBezTo>
                <a:close/>
                <a:moveTo>
                  <a:pt x="3329464" y="202406"/>
                </a:moveTo>
                <a:cubicBezTo>
                  <a:pt x="3329464" y="203359"/>
                  <a:pt x="3329464" y="205264"/>
                  <a:pt x="3329464" y="207169"/>
                </a:cubicBezTo>
                <a:cubicBezTo>
                  <a:pt x="3329464" y="206216"/>
                  <a:pt x="3329464" y="206216"/>
                  <a:pt x="3328511" y="205264"/>
                </a:cubicBezTo>
                <a:cubicBezTo>
                  <a:pt x="3329464" y="204311"/>
                  <a:pt x="3329464" y="203359"/>
                  <a:pt x="3329464" y="202406"/>
                </a:cubicBezTo>
                <a:close/>
                <a:moveTo>
                  <a:pt x="3326606" y="302419"/>
                </a:moveTo>
                <a:cubicBezTo>
                  <a:pt x="3327559" y="305276"/>
                  <a:pt x="3328511" y="307181"/>
                  <a:pt x="3329464" y="310039"/>
                </a:cubicBezTo>
                <a:cubicBezTo>
                  <a:pt x="3329464" y="310991"/>
                  <a:pt x="3329464" y="310991"/>
                  <a:pt x="3329464" y="311944"/>
                </a:cubicBezTo>
                <a:cubicBezTo>
                  <a:pt x="3328511" y="310039"/>
                  <a:pt x="3327559" y="308134"/>
                  <a:pt x="3326606" y="306229"/>
                </a:cubicBezTo>
                <a:cubicBezTo>
                  <a:pt x="3326606" y="304324"/>
                  <a:pt x="3326606" y="303371"/>
                  <a:pt x="3326606" y="302419"/>
                </a:cubicBezTo>
                <a:close/>
                <a:moveTo>
                  <a:pt x="3323749" y="227171"/>
                </a:moveTo>
                <a:cubicBezTo>
                  <a:pt x="3324701" y="224314"/>
                  <a:pt x="3324701" y="221456"/>
                  <a:pt x="3325654" y="219551"/>
                </a:cubicBezTo>
                <a:cubicBezTo>
                  <a:pt x="3325654" y="220504"/>
                  <a:pt x="3325654" y="220504"/>
                  <a:pt x="3325654" y="221456"/>
                </a:cubicBezTo>
                <a:cubicBezTo>
                  <a:pt x="3322796" y="232886"/>
                  <a:pt x="3320891" y="244316"/>
                  <a:pt x="3318034" y="256699"/>
                </a:cubicBezTo>
                <a:cubicBezTo>
                  <a:pt x="3318034" y="256699"/>
                  <a:pt x="3318034" y="255746"/>
                  <a:pt x="3317081" y="255746"/>
                </a:cubicBezTo>
                <a:cubicBezTo>
                  <a:pt x="3319939" y="245269"/>
                  <a:pt x="3321844" y="235744"/>
                  <a:pt x="3323749" y="227171"/>
                </a:cubicBezTo>
                <a:close/>
                <a:moveTo>
                  <a:pt x="3315176" y="269081"/>
                </a:moveTo>
                <a:cubicBezTo>
                  <a:pt x="3315176" y="270034"/>
                  <a:pt x="3316129" y="270986"/>
                  <a:pt x="3316129" y="270986"/>
                </a:cubicBezTo>
                <a:cubicBezTo>
                  <a:pt x="3315176" y="274796"/>
                  <a:pt x="3315176" y="278606"/>
                  <a:pt x="3314224" y="282416"/>
                </a:cubicBezTo>
                <a:cubicBezTo>
                  <a:pt x="3314224" y="281464"/>
                  <a:pt x="3313271" y="280511"/>
                  <a:pt x="3313271" y="280511"/>
                </a:cubicBezTo>
                <a:cubicBezTo>
                  <a:pt x="3313271" y="276701"/>
                  <a:pt x="3314224" y="272891"/>
                  <a:pt x="3315176" y="269081"/>
                </a:cubicBezTo>
                <a:close/>
                <a:moveTo>
                  <a:pt x="3305651" y="310991"/>
                </a:moveTo>
                <a:cubicBezTo>
                  <a:pt x="3306604" y="307181"/>
                  <a:pt x="3307556" y="302419"/>
                  <a:pt x="3308509" y="298609"/>
                </a:cubicBezTo>
                <a:cubicBezTo>
                  <a:pt x="3309461" y="299561"/>
                  <a:pt x="3309461" y="301466"/>
                  <a:pt x="3310414" y="302419"/>
                </a:cubicBezTo>
                <a:cubicBezTo>
                  <a:pt x="3309461" y="308134"/>
                  <a:pt x="3308509" y="314801"/>
                  <a:pt x="3307556" y="320516"/>
                </a:cubicBezTo>
                <a:cubicBezTo>
                  <a:pt x="3306604" y="318611"/>
                  <a:pt x="3305651" y="315754"/>
                  <a:pt x="3304699" y="313849"/>
                </a:cubicBezTo>
                <a:cubicBezTo>
                  <a:pt x="3305651" y="313849"/>
                  <a:pt x="3305651" y="312896"/>
                  <a:pt x="3305651" y="310991"/>
                </a:cubicBezTo>
                <a:close/>
                <a:moveTo>
                  <a:pt x="3302794" y="327184"/>
                </a:moveTo>
                <a:cubicBezTo>
                  <a:pt x="3303746" y="330041"/>
                  <a:pt x="3303746" y="332899"/>
                  <a:pt x="3304699" y="335756"/>
                </a:cubicBezTo>
                <a:cubicBezTo>
                  <a:pt x="3303746" y="339566"/>
                  <a:pt x="3302794" y="344329"/>
                  <a:pt x="3300889" y="349091"/>
                </a:cubicBezTo>
                <a:cubicBezTo>
                  <a:pt x="3299936" y="350996"/>
                  <a:pt x="3299936" y="353854"/>
                  <a:pt x="3298984" y="355759"/>
                </a:cubicBezTo>
                <a:cubicBezTo>
                  <a:pt x="3298031" y="354806"/>
                  <a:pt x="3298031" y="352901"/>
                  <a:pt x="3297079" y="351949"/>
                </a:cubicBezTo>
                <a:cubicBezTo>
                  <a:pt x="3298984" y="343376"/>
                  <a:pt x="3300889" y="334804"/>
                  <a:pt x="3302794" y="327184"/>
                </a:cubicBezTo>
                <a:close/>
                <a:moveTo>
                  <a:pt x="3279934" y="297656"/>
                </a:moveTo>
                <a:cubicBezTo>
                  <a:pt x="3279934" y="294799"/>
                  <a:pt x="3279934" y="291941"/>
                  <a:pt x="3280886" y="289084"/>
                </a:cubicBezTo>
                <a:cubicBezTo>
                  <a:pt x="3281839" y="280511"/>
                  <a:pt x="3282791" y="271939"/>
                  <a:pt x="3283744" y="263366"/>
                </a:cubicBezTo>
                <a:cubicBezTo>
                  <a:pt x="3283744" y="259556"/>
                  <a:pt x="3284696" y="255746"/>
                  <a:pt x="3284696" y="252889"/>
                </a:cubicBezTo>
                <a:cubicBezTo>
                  <a:pt x="3287554" y="258604"/>
                  <a:pt x="3290411" y="264319"/>
                  <a:pt x="3293269" y="270034"/>
                </a:cubicBezTo>
                <a:cubicBezTo>
                  <a:pt x="3292316" y="272891"/>
                  <a:pt x="3292316" y="274796"/>
                  <a:pt x="3291364" y="277654"/>
                </a:cubicBezTo>
                <a:cubicBezTo>
                  <a:pt x="3291364" y="279559"/>
                  <a:pt x="3290411" y="281464"/>
                  <a:pt x="3290411" y="283369"/>
                </a:cubicBezTo>
                <a:cubicBezTo>
                  <a:pt x="3289459" y="271939"/>
                  <a:pt x="3289459" y="264319"/>
                  <a:pt x="3289459" y="264319"/>
                </a:cubicBezTo>
                <a:cubicBezTo>
                  <a:pt x="3289459" y="264319"/>
                  <a:pt x="3285649" y="285274"/>
                  <a:pt x="3281839" y="317659"/>
                </a:cubicBezTo>
                <a:cubicBezTo>
                  <a:pt x="3281839" y="317659"/>
                  <a:pt x="3280886" y="317659"/>
                  <a:pt x="3280886" y="317659"/>
                </a:cubicBezTo>
                <a:cubicBezTo>
                  <a:pt x="3280886" y="317659"/>
                  <a:pt x="3280886" y="316706"/>
                  <a:pt x="3280886" y="316706"/>
                </a:cubicBezTo>
                <a:cubicBezTo>
                  <a:pt x="3280886" y="316706"/>
                  <a:pt x="3280886" y="315754"/>
                  <a:pt x="3279934" y="315754"/>
                </a:cubicBezTo>
                <a:cubicBezTo>
                  <a:pt x="3279934" y="314801"/>
                  <a:pt x="3278981" y="314801"/>
                  <a:pt x="3278981" y="313849"/>
                </a:cubicBezTo>
                <a:cubicBezTo>
                  <a:pt x="3278981" y="308134"/>
                  <a:pt x="3279934" y="302419"/>
                  <a:pt x="3279934" y="297656"/>
                </a:cubicBezTo>
                <a:close/>
                <a:moveTo>
                  <a:pt x="3263741" y="295751"/>
                </a:moveTo>
                <a:cubicBezTo>
                  <a:pt x="3263741" y="294799"/>
                  <a:pt x="3263741" y="293846"/>
                  <a:pt x="3263741" y="293846"/>
                </a:cubicBezTo>
                <a:cubicBezTo>
                  <a:pt x="3263741" y="293846"/>
                  <a:pt x="3263741" y="294799"/>
                  <a:pt x="3263741" y="295751"/>
                </a:cubicBezTo>
                <a:cubicBezTo>
                  <a:pt x="3264694" y="295751"/>
                  <a:pt x="3264694" y="295751"/>
                  <a:pt x="3264694" y="296704"/>
                </a:cubicBezTo>
                <a:cubicBezTo>
                  <a:pt x="3263741" y="299561"/>
                  <a:pt x="3262789" y="303371"/>
                  <a:pt x="3262789" y="306229"/>
                </a:cubicBezTo>
                <a:cubicBezTo>
                  <a:pt x="3262789" y="302419"/>
                  <a:pt x="3263741" y="298609"/>
                  <a:pt x="3263741" y="295751"/>
                </a:cubicBezTo>
                <a:close/>
                <a:moveTo>
                  <a:pt x="3232309" y="381476"/>
                </a:moveTo>
                <a:cubicBezTo>
                  <a:pt x="3232309" y="372904"/>
                  <a:pt x="3232309" y="365284"/>
                  <a:pt x="3232309" y="357664"/>
                </a:cubicBezTo>
                <a:cubicBezTo>
                  <a:pt x="3232309" y="357664"/>
                  <a:pt x="3232309" y="358616"/>
                  <a:pt x="3232309" y="358616"/>
                </a:cubicBezTo>
                <a:cubicBezTo>
                  <a:pt x="3232309" y="359569"/>
                  <a:pt x="3232309" y="360521"/>
                  <a:pt x="3233261" y="360521"/>
                </a:cubicBezTo>
                <a:cubicBezTo>
                  <a:pt x="3233261" y="367189"/>
                  <a:pt x="3233261" y="373856"/>
                  <a:pt x="3232309" y="381476"/>
                </a:cubicBezTo>
                <a:close/>
                <a:moveTo>
                  <a:pt x="3239929" y="327184"/>
                </a:moveTo>
                <a:cubicBezTo>
                  <a:pt x="3240881" y="330994"/>
                  <a:pt x="3240881" y="335756"/>
                  <a:pt x="3241834" y="339566"/>
                </a:cubicBezTo>
                <a:cubicBezTo>
                  <a:pt x="3240881" y="337661"/>
                  <a:pt x="3239929" y="335756"/>
                  <a:pt x="3239929" y="333851"/>
                </a:cubicBezTo>
                <a:cubicBezTo>
                  <a:pt x="3239929" y="331946"/>
                  <a:pt x="3239929" y="330994"/>
                  <a:pt x="3239929" y="329089"/>
                </a:cubicBezTo>
                <a:cubicBezTo>
                  <a:pt x="3238976" y="328136"/>
                  <a:pt x="3239929" y="328136"/>
                  <a:pt x="3239929" y="327184"/>
                </a:cubicBezTo>
                <a:close/>
                <a:moveTo>
                  <a:pt x="3234214" y="318611"/>
                </a:moveTo>
                <a:cubicBezTo>
                  <a:pt x="3235166" y="315754"/>
                  <a:pt x="3236119" y="312896"/>
                  <a:pt x="3237071" y="310039"/>
                </a:cubicBezTo>
                <a:cubicBezTo>
                  <a:pt x="3237071" y="311944"/>
                  <a:pt x="3238024" y="313849"/>
                  <a:pt x="3238024" y="314801"/>
                </a:cubicBezTo>
                <a:cubicBezTo>
                  <a:pt x="3238024" y="315754"/>
                  <a:pt x="3238024" y="315754"/>
                  <a:pt x="3238024" y="316706"/>
                </a:cubicBezTo>
                <a:cubicBezTo>
                  <a:pt x="3238024" y="316706"/>
                  <a:pt x="3238024" y="317659"/>
                  <a:pt x="3237071" y="317659"/>
                </a:cubicBezTo>
                <a:cubicBezTo>
                  <a:pt x="3237071" y="314801"/>
                  <a:pt x="3236119" y="311944"/>
                  <a:pt x="3237071" y="311944"/>
                </a:cubicBezTo>
                <a:cubicBezTo>
                  <a:pt x="3238024" y="311944"/>
                  <a:pt x="3237071" y="314801"/>
                  <a:pt x="3236119" y="319564"/>
                </a:cubicBezTo>
                <a:cubicBezTo>
                  <a:pt x="3235166" y="320516"/>
                  <a:pt x="3235166" y="321469"/>
                  <a:pt x="3234214" y="322421"/>
                </a:cubicBezTo>
                <a:cubicBezTo>
                  <a:pt x="3234214" y="321469"/>
                  <a:pt x="3233261" y="320516"/>
                  <a:pt x="3233261" y="319564"/>
                </a:cubicBezTo>
                <a:cubicBezTo>
                  <a:pt x="3234214" y="319564"/>
                  <a:pt x="3234214" y="319564"/>
                  <a:pt x="3234214" y="318611"/>
                </a:cubicBezTo>
                <a:close/>
                <a:moveTo>
                  <a:pt x="3233261" y="286226"/>
                </a:moveTo>
                <a:cubicBezTo>
                  <a:pt x="3233261" y="287179"/>
                  <a:pt x="3233261" y="287179"/>
                  <a:pt x="3233261" y="288131"/>
                </a:cubicBezTo>
                <a:cubicBezTo>
                  <a:pt x="3233261" y="289084"/>
                  <a:pt x="3232309" y="289084"/>
                  <a:pt x="3232309" y="290036"/>
                </a:cubicBezTo>
                <a:cubicBezTo>
                  <a:pt x="3232309" y="287179"/>
                  <a:pt x="3232309" y="285274"/>
                  <a:pt x="3232309" y="282416"/>
                </a:cubicBezTo>
                <a:cubicBezTo>
                  <a:pt x="3232309" y="284321"/>
                  <a:pt x="3233261" y="285274"/>
                  <a:pt x="3233261" y="286226"/>
                </a:cubicBezTo>
                <a:close/>
                <a:moveTo>
                  <a:pt x="3222784" y="285274"/>
                </a:moveTo>
                <a:cubicBezTo>
                  <a:pt x="3222784" y="281464"/>
                  <a:pt x="3222784" y="277654"/>
                  <a:pt x="3223736" y="273844"/>
                </a:cubicBezTo>
                <a:cubicBezTo>
                  <a:pt x="3224689" y="271939"/>
                  <a:pt x="3224689" y="270034"/>
                  <a:pt x="3224689" y="270034"/>
                </a:cubicBezTo>
                <a:cubicBezTo>
                  <a:pt x="3224689" y="270034"/>
                  <a:pt x="3224689" y="270034"/>
                  <a:pt x="3224689" y="270986"/>
                </a:cubicBezTo>
                <a:cubicBezTo>
                  <a:pt x="3225641" y="265271"/>
                  <a:pt x="3226594" y="259556"/>
                  <a:pt x="3227546" y="253841"/>
                </a:cubicBezTo>
                <a:cubicBezTo>
                  <a:pt x="3227546" y="253841"/>
                  <a:pt x="3227546" y="253841"/>
                  <a:pt x="3227546" y="253841"/>
                </a:cubicBezTo>
                <a:cubicBezTo>
                  <a:pt x="3226594" y="264319"/>
                  <a:pt x="3225641" y="277654"/>
                  <a:pt x="3223736" y="292894"/>
                </a:cubicBezTo>
                <a:cubicBezTo>
                  <a:pt x="3223736" y="292894"/>
                  <a:pt x="3223736" y="291941"/>
                  <a:pt x="3222784" y="291941"/>
                </a:cubicBezTo>
                <a:cubicBezTo>
                  <a:pt x="3222784" y="291941"/>
                  <a:pt x="3222784" y="291941"/>
                  <a:pt x="3222784" y="290989"/>
                </a:cubicBezTo>
                <a:cubicBezTo>
                  <a:pt x="3221831" y="289084"/>
                  <a:pt x="3221831" y="287179"/>
                  <a:pt x="3222784" y="285274"/>
                </a:cubicBezTo>
                <a:close/>
                <a:moveTo>
                  <a:pt x="3217069" y="207169"/>
                </a:moveTo>
                <a:cubicBezTo>
                  <a:pt x="3218021" y="210979"/>
                  <a:pt x="3218974" y="214789"/>
                  <a:pt x="3219926" y="219551"/>
                </a:cubicBezTo>
                <a:cubicBezTo>
                  <a:pt x="3218021" y="225266"/>
                  <a:pt x="3217069" y="231934"/>
                  <a:pt x="3215164" y="238601"/>
                </a:cubicBezTo>
                <a:cubicBezTo>
                  <a:pt x="3215164" y="226219"/>
                  <a:pt x="3217069" y="215741"/>
                  <a:pt x="3217069" y="207169"/>
                </a:cubicBezTo>
                <a:close/>
                <a:moveTo>
                  <a:pt x="3191351" y="249079"/>
                </a:moveTo>
                <a:cubicBezTo>
                  <a:pt x="3191351" y="242411"/>
                  <a:pt x="3192304" y="236696"/>
                  <a:pt x="3192304" y="232886"/>
                </a:cubicBezTo>
                <a:cubicBezTo>
                  <a:pt x="3193256" y="234791"/>
                  <a:pt x="3193256" y="235744"/>
                  <a:pt x="3194209" y="238601"/>
                </a:cubicBezTo>
                <a:cubicBezTo>
                  <a:pt x="3193256" y="247174"/>
                  <a:pt x="3192304" y="255746"/>
                  <a:pt x="3191351" y="265271"/>
                </a:cubicBezTo>
                <a:cubicBezTo>
                  <a:pt x="3191351" y="258604"/>
                  <a:pt x="3191351" y="253841"/>
                  <a:pt x="3191351" y="249079"/>
                </a:cubicBezTo>
                <a:close/>
                <a:moveTo>
                  <a:pt x="3155156" y="313849"/>
                </a:moveTo>
                <a:cubicBezTo>
                  <a:pt x="3155156" y="315754"/>
                  <a:pt x="3156109" y="317659"/>
                  <a:pt x="3156109" y="320516"/>
                </a:cubicBezTo>
                <a:cubicBezTo>
                  <a:pt x="3156109" y="325279"/>
                  <a:pt x="3157061" y="330041"/>
                  <a:pt x="3158014" y="334804"/>
                </a:cubicBezTo>
                <a:cubicBezTo>
                  <a:pt x="3157061" y="341471"/>
                  <a:pt x="3155156" y="348139"/>
                  <a:pt x="3154204" y="354806"/>
                </a:cubicBezTo>
                <a:cubicBezTo>
                  <a:pt x="3153251" y="353854"/>
                  <a:pt x="3153251" y="352901"/>
                  <a:pt x="3152299" y="351949"/>
                </a:cubicBezTo>
                <a:cubicBezTo>
                  <a:pt x="3152299" y="350996"/>
                  <a:pt x="3152299" y="350044"/>
                  <a:pt x="3152299" y="350044"/>
                </a:cubicBezTo>
                <a:cubicBezTo>
                  <a:pt x="3152299" y="348139"/>
                  <a:pt x="3151346" y="347186"/>
                  <a:pt x="3151346" y="345281"/>
                </a:cubicBezTo>
                <a:cubicBezTo>
                  <a:pt x="3151346" y="345281"/>
                  <a:pt x="3151346" y="344329"/>
                  <a:pt x="3151346" y="344329"/>
                </a:cubicBezTo>
                <a:lnTo>
                  <a:pt x="3151346" y="338614"/>
                </a:lnTo>
                <a:cubicBezTo>
                  <a:pt x="3151346" y="329089"/>
                  <a:pt x="3153251" y="321469"/>
                  <a:pt x="3155156" y="313849"/>
                </a:cubicBezTo>
                <a:close/>
                <a:moveTo>
                  <a:pt x="3139916" y="213836"/>
                </a:moveTo>
                <a:cubicBezTo>
                  <a:pt x="3140869" y="220504"/>
                  <a:pt x="3142774" y="228124"/>
                  <a:pt x="3143726" y="235744"/>
                </a:cubicBezTo>
                <a:cubicBezTo>
                  <a:pt x="3145631" y="246221"/>
                  <a:pt x="3147536" y="256699"/>
                  <a:pt x="3148489" y="267176"/>
                </a:cubicBezTo>
                <a:cubicBezTo>
                  <a:pt x="3146584" y="272891"/>
                  <a:pt x="3145631" y="278606"/>
                  <a:pt x="3143726" y="284321"/>
                </a:cubicBezTo>
                <a:cubicBezTo>
                  <a:pt x="3140869" y="251936"/>
                  <a:pt x="3138964" y="228124"/>
                  <a:pt x="3137059" y="216694"/>
                </a:cubicBezTo>
                <a:cubicBezTo>
                  <a:pt x="3138011" y="215741"/>
                  <a:pt x="3138964" y="214789"/>
                  <a:pt x="3139916" y="213836"/>
                </a:cubicBezTo>
                <a:close/>
                <a:moveTo>
                  <a:pt x="3130391" y="337661"/>
                </a:moveTo>
                <a:cubicBezTo>
                  <a:pt x="3130391" y="336709"/>
                  <a:pt x="3130391" y="336709"/>
                  <a:pt x="3130391" y="335756"/>
                </a:cubicBezTo>
                <a:cubicBezTo>
                  <a:pt x="3130391" y="335756"/>
                  <a:pt x="3130391" y="335756"/>
                  <a:pt x="3130391" y="335756"/>
                </a:cubicBezTo>
                <a:cubicBezTo>
                  <a:pt x="3130391" y="336709"/>
                  <a:pt x="3130391" y="336709"/>
                  <a:pt x="3130391" y="337661"/>
                </a:cubicBezTo>
                <a:close/>
                <a:moveTo>
                  <a:pt x="3130391" y="328136"/>
                </a:moveTo>
                <a:cubicBezTo>
                  <a:pt x="3130391" y="328136"/>
                  <a:pt x="3130391" y="327184"/>
                  <a:pt x="3130391" y="328136"/>
                </a:cubicBezTo>
                <a:cubicBezTo>
                  <a:pt x="3130391" y="327184"/>
                  <a:pt x="3130391" y="328136"/>
                  <a:pt x="3130391" y="328136"/>
                </a:cubicBezTo>
                <a:cubicBezTo>
                  <a:pt x="3130391" y="328136"/>
                  <a:pt x="3130391" y="328136"/>
                  <a:pt x="3130391" y="328136"/>
                </a:cubicBezTo>
                <a:close/>
                <a:moveTo>
                  <a:pt x="3133249" y="276701"/>
                </a:moveTo>
                <a:cubicBezTo>
                  <a:pt x="3133249" y="276701"/>
                  <a:pt x="3133249" y="275749"/>
                  <a:pt x="3133249" y="276701"/>
                </a:cubicBezTo>
                <a:cubicBezTo>
                  <a:pt x="3131344" y="270034"/>
                  <a:pt x="3129439" y="264319"/>
                  <a:pt x="3128486" y="259556"/>
                </a:cubicBezTo>
                <a:cubicBezTo>
                  <a:pt x="3128486" y="254794"/>
                  <a:pt x="3128486" y="250031"/>
                  <a:pt x="3127534" y="246221"/>
                </a:cubicBezTo>
                <a:cubicBezTo>
                  <a:pt x="3131344" y="235744"/>
                  <a:pt x="3134201" y="228124"/>
                  <a:pt x="3135154" y="223361"/>
                </a:cubicBezTo>
                <a:cubicBezTo>
                  <a:pt x="3135154" y="235744"/>
                  <a:pt x="3134201" y="253841"/>
                  <a:pt x="3133249" y="276701"/>
                </a:cubicBezTo>
                <a:close/>
                <a:moveTo>
                  <a:pt x="3130391" y="229076"/>
                </a:moveTo>
                <a:cubicBezTo>
                  <a:pt x="3132296" y="225266"/>
                  <a:pt x="3134201" y="222409"/>
                  <a:pt x="3136106" y="219551"/>
                </a:cubicBezTo>
                <a:cubicBezTo>
                  <a:pt x="3136106" y="220504"/>
                  <a:pt x="3136106" y="220504"/>
                  <a:pt x="3136106" y="221456"/>
                </a:cubicBezTo>
                <a:cubicBezTo>
                  <a:pt x="3134201" y="224314"/>
                  <a:pt x="3131344" y="229076"/>
                  <a:pt x="3127534" y="236696"/>
                </a:cubicBezTo>
                <a:cubicBezTo>
                  <a:pt x="3127534" y="235744"/>
                  <a:pt x="3127534" y="235744"/>
                  <a:pt x="3127534" y="234791"/>
                </a:cubicBezTo>
                <a:cubicBezTo>
                  <a:pt x="3128486" y="232886"/>
                  <a:pt x="3129439" y="230981"/>
                  <a:pt x="3130391" y="229076"/>
                </a:cubicBezTo>
                <a:close/>
                <a:moveTo>
                  <a:pt x="3114199" y="290036"/>
                </a:moveTo>
                <a:cubicBezTo>
                  <a:pt x="3114199" y="289084"/>
                  <a:pt x="3113246" y="288131"/>
                  <a:pt x="3113246" y="287179"/>
                </a:cubicBezTo>
                <a:cubicBezTo>
                  <a:pt x="3113246" y="287179"/>
                  <a:pt x="3113246" y="287179"/>
                  <a:pt x="3113246" y="286226"/>
                </a:cubicBezTo>
                <a:cubicBezTo>
                  <a:pt x="3114199" y="284321"/>
                  <a:pt x="3114199" y="283369"/>
                  <a:pt x="3115151" y="281464"/>
                </a:cubicBezTo>
                <a:cubicBezTo>
                  <a:pt x="3114199" y="284321"/>
                  <a:pt x="3114199" y="287179"/>
                  <a:pt x="3114199" y="290036"/>
                </a:cubicBezTo>
                <a:close/>
                <a:moveTo>
                  <a:pt x="3115151" y="257651"/>
                </a:moveTo>
                <a:cubicBezTo>
                  <a:pt x="3115151" y="256699"/>
                  <a:pt x="3116104" y="256699"/>
                  <a:pt x="3116104" y="255746"/>
                </a:cubicBezTo>
                <a:cubicBezTo>
                  <a:pt x="3116104" y="256699"/>
                  <a:pt x="3116104" y="257651"/>
                  <a:pt x="3115151" y="257651"/>
                </a:cubicBezTo>
                <a:cubicBezTo>
                  <a:pt x="3114199" y="261461"/>
                  <a:pt x="3111341" y="265271"/>
                  <a:pt x="3109436" y="270034"/>
                </a:cubicBezTo>
                <a:cubicBezTo>
                  <a:pt x="3111341" y="266224"/>
                  <a:pt x="3113246" y="261461"/>
                  <a:pt x="3115151" y="257651"/>
                </a:cubicBezTo>
                <a:close/>
                <a:moveTo>
                  <a:pt x="3110389" y="292894"/>
                </a:moveTo>
                <a:cubicBezTo>
                  <a:pt x="3111341" y="297656"/>
                  <a:pt x="3112294" y="302419"/>
                  <a:pt x="3113246" y="309086"/>
                </a:cubicBezTo>
                <a:cubicBezTo>
                  <a:pt x="3113246" y="310039"/>
                  <a:pt x="3113246" y="310991"/>
                  <a:pt x="3114199" y="311944"/>
                </a:cubicBezTo>
                <a:cubicBezTo>
                  <a:pt x="3114199" y="314801"/>
                  <a:pt x="3114199" y="317659"/>
                  <a:pt x="3114199" y="321469"/>
                </a:cubicBezTo>
                <a:cubicBezTo>
                  <a:pt x="3114199" y="321469"/>
                  <a:pt x="3114199" y="320516"/>
                  <a:pt x="3114199" y="319564"/>
                </a:cubicBezTo>
                <a:cubicBezTo>
                  <a:pt x="3113246" y="315754"/>
                  <a:pt x="3112294" y="312896"/>
                  <a:pt x="3110389" y="309086"/>
                </a:cubicBezTo>
                <a:cubicBezTo>
                  <a:pt x="3110389" y="306229"/>
                  <a:pt x="3109436" y="303371"/>
                  <a:pt x="3109436" y="300514"/>
                </a:cubicBezTo>
                <a:cubicBezTo>
                  <a:pt x="3109436" y="300514"/>
                  <a:pt x="3109436" y="299561"/>
                  <a:pt x="3109436" y="299561"/>
                </a:cubicBezTo>
                <a:cubicBezTo>
                  <a:pt x="3108484" y="297656"/>
                  <a:pt x="3109436" y="295751"/>
                  <a:pt x="3110389" y="292894"/>
                </a:cubicBezTo>
                <a:close/>
                <a:moveTo>
                  <a:pt x="3098006" y="350996"/>
                </a:moveTo>
                <a:cubicBezTo>
                  <a:pt x="3098006" y="350996"/>
                  <a:pt x="3098006" y="350996"/>
                  <a:pt x="3098006" y="350996"/>
                </a:cubicBezTo>
                <a:cubicBezTo>
                  <a:pt x="3098006" y="351949"/>
                  <a:pt x="3098006" y="352901"/>
                  <a:pt x="3098006" y="353854"/>
                </a:cubicBezTo>
                <a:cubicBezTo>
                  <a:pt x="3098006" y="353854"/>
                  <a:pt x="3098006" y="353854"/>
                  <a:pt x="3097054" y="354806"/>
                </a:cubicBezTo>
                <a:cubicBezTo>
                  <a:pt x="3097054" y="353854"/>
                  <a:pt x="3098006" y="351949"/>
                  <a:pt x="3098006" y="350996"/>
                </a:cubicBezTo>
                <a:close/>
                <a:moveTo>
                  <a:pt x="3093244" y="377666"/>
                </a:moveTo>
                <a:cubicBezTo>
                  <a:pt x="3095149" y="372904"/>
                  <a:pt x="3097054" y="370046"/>
                  <a:pt x="3097054" y="370046"/>
                </a:cubicBezTo>
                <a:cubicBezTo>
                  <a:pt x="3097054" y="370046"/>
                  <a:pt x="3096101" y="371951"/>
                  <a:pt x="3094196" y="373856"/>
                </a:cubicBezTo>
                <a:cubicBezTo>
                  <a:pt x="3095149" y="368141"/>
                  <a:pt x="3096101" y="361474"/>
                  <a:pt x="3097054" y="355759"/>
                </a:cubicBezTo>
                <a:cubicBezTo>
                  <a:pt x="3097054" y="354806"/>
                  <a:pt x="3098006" y="354806"/>
                  <a:pt x="3098006" y="353854"/>
                </a:cubicBezTo>
                <a:cubicBezTo>
                  <a:pt x="3098006" y="359569"/>
                  <a:pt x="3098006" y="366236"/>
                  <a:pt x="3098006" y="371951"/>
                </a:cubicBezTo>
                <a:cubicBezTo>
                  <a:pt x="3098006" y="375761"/>
                  <a:pt x="3098006" y="379571"/>
                  <a:pt x="3098006" y="383381"/>
                </a:cubicBezTo>
                <a:lnTo>
                  <a:pt x="3095149" y="383381"/>
                </a:lnTo>
                <a:cubicBezTo>
                  <a:pt x="3095149" y="383381"/>
                  <a:pt x="3095149" y="383381"/>
                  <a:pt x="3095149" y="383381"/>
                </a:cubicBezTo>
                <a:cubicBezTo>
                  <a:pt x="3094196" y="381476"/>
                  <a:pt x="3094196" y="379571"/>
                  <a:pt x="3093244" y="378619"/>
                </a:cubicBezTo>
                <a:cubicBezTo>
                  <a:pt x="3093244" y="379571"/>
                  <a:pt x="3093244" y="378619"/>
                  <a:pt x="3093244" y="377666"/>
                </a:cubicBezTo>
                <a:close/>
                <a:moveTo>
                  <a:pt x="3084671" y="293846"/>
                </a:moveTo>
                <a:cubicBezTo>
                  <a:pt x="3084671" y="288131"/>
                  <a:pt x="3085624" y="282416"/>
                  <a:pt x="3085624" y="276701"/>
                </a:cubicBezTo>
                <a:cubicBezTo>
                  <a:pt x="3085624" y="277654"/>
                  <a:pt x="3085624" y="277654"/>
                  <a:pt x="3085624" y="278606"/>
                </a:cubicBezTo>
                <a:cubicBezTo>
                  <a:pt x="3086576" y="281464"/>
                  <a:pt x="3087529" y="285274"/>
                  <a:pt x="3088481" y="289084"/>
                </a:cubicBezTo>
                <a:cubicBezTo>
                  <a:pt x="3087529" y="290036"/>
                  <a:pt x="3087529" y="290989"/>
                  <a:pt x="3086576" y="291941"/>
                </a:cubicBezTo>
                <a:cubicBezTo>
                  <a:pt x="3085624" y="292894"/>
                  <a:pt x="3084671" y="294799"/>
                  <a:pt x="3084671" y="296704"/>
                </a:cubicBezTo>
                <a:cubicBezTo>
                  <a:pt x="3084671" y="294799"/>
                  <a:pt x="3084671" y="294799"/>
                  <a:pt x="3084671" y="293846"/>
                </a:cubicBezTo>
                <a:close/>
                <a:moveTo>
                  <a:pt x="3086576" y="348139"/>
                </a:moveTo>
                <a:cubicBezTo>
                  <a:pt x="3086576" y="349091"/>
                  <a:pt x="3086576" y="349091"/>
                  <a:pt x="3086576" y="350044"/>
                </a:cubicBezTo>
                <a:cubicBezTo>
                  <a:pt x="3085624" y="353854"/>
                  <a:pt x="3084671" y="357664"/>
                  <a:pt x="3083719" y="361474"/>
                </a:cubicBezTo>
                <a:cubicBezTo>
                  <a:pt x="3083719" y="360521"/>
                  <a:pt x="3083719" y="358616"/>
                  <a:pt x="3083719" y="357664"/>
                </a:cubicBezTo>
                <a:cubicBezTo>
                  <a:pt x="3084671" y="353854"/>
                  <a:pt x="3085624" y="350996"/>
                  <a:pt x="3086576" y="348139"/>
                </a:cubicBezTo>
                <a:close/>
                <a:moveTo>
                  <a:pt x="3057049" y="235744"/>
                </a:moveTo>
                <a:cubicBezTo>
                  <a:pt x="3058001" y="227171"/>
                  <a:pt x="3058954" y="218599"/>
                  <a:pt x="3059906" y="210979"/>
                </a:cubicBezTo>
                <a:cubicBezTo>
                  <a:pt x="3060859" y="204311"/>
                  <a:pt x="3061811" y="197644"/>
                  <a:pt x="3062764" y="191929"/>
                </a:cubicBezTo>
                <a:cubicBezTo>
                  <a:pt x="3063716" y="195739"/>
                  <a:pt x="3065621" y="201454"/>
                  <a:pt x="3067526" y="209074"/>
                </a:cubicBezTo>
                <a:cubicBezTo>
                  <a:pt x="3067526" y="213836"/>
                  <a:pt x="3066574" y="217646"/>
                  <a:pt x="3066574" y="222409"/>
                </a:cubicBezTo>
                <a:cubicBezTo>
                  <a:pt x="3065621" y="231934"/>
                  <a:pt x="3064669" y="242411"/>
                  <a:pt x="3063716" y="253841"/>
                </a:cubicBezTo>
                <a:cubicBezTo>
                  <a:pt x="3062764" y="258604"/>
                  <a:pt x="3060859" y="263366"/>
                  <a:pt x="3059906" y="268129"/>
                </a:cubicBezTo>
                <a:cubicBezTo>
                  <a:pt x="3058954" y="262414"/>
                  <a:pt x="3058001" y="257651"/>
                  <a:pt x="3057049" y="252889"/>
                </a:cubicBezTo>
                <a:cubicBezTo>
                  <a:pt x="3057049" y="250984"/>
                  <a:pt x="3056096" y="250031"/>
                  <a:pt x="3056096" y="248126"/>
                </a:cubicBezTo>
                <a:cubicBezTo>
                  <a:pt x="3056096" y="244316"/>
                  <a:pt x="3056096" y="239554"/>
                  <a:pt x="3057049" y="235744"/>
                </a:cubicBezTo>
                <a:close/>
                <a:moveTo>
                  <a:pt x="3002756" y="307181"/>
                </a:moveTo>
                <a:cubicBezTo>
                  <a:pt x="3002756" y="308134"/>
                  <a:pt x="3001804" y="309086"/>
                  <a:pt x="3001804" y="310039"/>
                </a:cubicBezTo>
                <a:cubicBezTo>
                  <a:pt x="3001804" y="308134"/>
                  <a:pt x="3002756" y="307181"/>
                  <a:pt x="3002756" y="305276"/>
                </a:cubicBezTo>
                <a:cubicBezTo>
                  <a:pt x="3004661" y="298609"/>
                  <a:pt x="3005614" y="292894"/>
                  <a:pt x="3006566" y="286226"/>
                </a:cubicBezTo>
                <a:cubicBezTo>
                  <a:pt x="3007519" y="287179"/>
                  <a:pt x="3007519" y="289084"/>
                  <a:pt x="3008471" y="290036"/>
                </a:cubicBezTo>
                <a:cubicBezTo>
                  <a:pt x="3006566" y="295751"/>
                  <a:pt x="3004661" y="301466"/>
                  <a:pt x="3002756" y="307181"/>
                </a:cubicBezTo>
                <a:close/>
                <a:moveTo>
                  <a:pt x="3036094" y="249079"/>
                </a:moveTo>
                <a:cubicBezTo>
                  <a:pt x="3036094" y="254794"/>
                  <a:pt x="3036094" y="260509"/>
                  <a:pt x="3036094" y="266224"/>
                </a:cubicBezTo>
                <a:cubicBezTo>
                  <a:pt x="3035141" y="263366"/>
                  <a:pt x="3034189" y="260509"/>
                  <a:pt x="3033236" y="258604"/>
                </a:cubicBezTo>
                <a:cubicBezTo>
                  <a:pt x="3034189" y="255746"/>
                  <a:pt x="3035141" y="252889"/>
                  <a:pt x="3036094" y="249079"/>
                </a:cubicBezTo>
                <a:close/>
                <a:moveTo>
                  <a:pt x="3030379" y="269081"/>
                </a:moveTo>
                <a:cubicBezTo>
                  <a:pt x="3030379" y="269081"/>
                  <a:pt x="3030379" y="270034"/>
                  <a:pt x="3030379" y="269081"/>
                </a:cubicBezTo>
                <a:cubicBezTo>
                  <a:pt x="3030379" y="270034"/>
                  <a:pt x="3030379" y="270034"/>
                  <a:pt x="3030379" y="269081"/>
                </a:cubicBezTo>
                <a:cubicBezTo>
                  <a:pt x="3030379" y="269081"/>
                  <a:pt x="3030379" y="269081"/>
                  <a:pt x="3030379" y="269081"/>
                </a:cubicBezTo>
                <a:close/>
                <a:moveTo>
                  <a:pt x="3027521" y="353854"/>
                </a:moveTo>
                <a:cubicBezTo>
                  <a:pt x="3026569" y="356711"/>
                  <a:pt x="3024664" y="360521"/>
                  <a:pt x="3023711" y="364331"/>
                </a:cubicBezTo>
                <a:cubicBezTo>
                  <a:pt x="3021806" y="370046"/>
                  <a:pt x="3019901" y="376714"/>
                  <a:pt x="3017996" y="383381"/>
                </a:cubicBezTo>
                <a:cubicBezTo>
                  <a:pt x="3017996" y="384334"/>
                  <a:pt x="3017044" y="384334"/>
                  <a:pt x="3017044" y="385286"/>
                </a:cubicBezTo>
                <a:cubicBezTo>
                  <a:pt x="3016091" y="382429"/>
                  <a:pt x="3015139" y="379571"/>
                  <a:pt x="3015139" y="376714"/>
                </a:cubicBezTo>
                <a:cubicBezTo>
                  <a:pt x="3017044" y="372904"/>
                  <a:pt x="3018949" y="370046"/>
                  <a:pt x="3020854" y="366236"/>
                </a:cubicBezTo>
                <a:cubicBezTo>
                  <a:pt x="3023711" y="361474"/>
                  <a:pt x="3025616" y="357664"/>
                  <a:pt x="3028474" y="352901"/>
                </a:cubicBezTo>
                <a:cubicBezTo>
                  <a:pt x="3027521" y="352901"/>
                  <a:pt x="3027521" y="353854"/>
                  <a:pt x="3027521" y="353854"/>
                </a:cubicBezTo>
                <a:close/>
                <a:moveTo>
                  <a:pt x="3021806" y="230029"/>
                </a:moveTo>
                <a:cubicBezTo>
                  <a:pt x="3022759" y="231934"/>
                  <a:pt x="3022759" y="235744"/>
                  <a:pt x="3024664" y="241459"/>
                </a:cubicBezTo>
                <a:cubicBezTo>
                  <a:pt x="3024664" y="241459"/>
                  <a:pt x="3024664" y="241459"/>
                  <a:pt x="3024664" y="241459"/>
                </a:cubicBezTo>
                <a:cubicBezTo>
                  <a:pt x="3022759" y="237649"/>
                  <a:pt x="3022759" y="233839"/>
                  <a:pt x="3021806" y="230029"/>
                </a:cubicBezTo>
                <a:cubicBezTo>
                  <a:pt x="3021806" y="230029"/>
                  <a:pt x="3021806" y="230029"/>
                  <a:pt x="3021806" y="230029"/>
                </a:cubicBezTo>
                <a:close/>
                <a:moveTo>
                  <a:pt x="3020854" y="305276"/>
                </a:moveTo>
                <a:cubicBezTo>
                  <a:pt x="3020854" y="305276"/>
                  <a:pt x="3020854" y="305276"/>
                  <a:pt x="3020854" y="305276"/>
                </a:cubicBezTo>
                <a:cubicBezTo>
                  <a:pt x="3020854" y="306229"/>
                  <a:pt x="3020854" y="305276"/>
                  <a:pt x="3020854" y="305276"/>
                </a:cubicBezTo>
                <a:cubicBezTo>
                  <a:pt x="3020854" y="305276"/>
                  <a:pt x="3020854" y="305276"/>
                  <a:pt x="3020854" y="305276"/>
                </a:cubicBezTo>
                <a:close/>
                <a:moveTo>
                  <a:pt x="3017996" y="317659"/>
                </a:moveTo>
                <a:cubicBezTo>
                  <a:pt x="3018949" y="321469"/>
                  <a:pt x="3020854" y="325279"/>
                  <a:pt x="3021806" y="329089"/>
                </a:cubicBezTo>
                <a:cubicBezTo>
                  <a:pt x="3022759" y="332899"/>
                  <a:pt x="3023711" y="336709"/>
                  <a:pt x="3025616" y="339566"/>
                </a:cubicBezTo>
                <a:cubicBezTo>
                  <a:pt x="3020854" y="345281"/>
                  <a:pt x="3016091" y="351949"/>
                  <a:pt x="3011329" y="359569"/>
                </a:cubicBezTo>
                <a:cubicBezTo>
                  <a:pt x="3011329" y="359569"/>
                  <a:pt x="3011329" y="359569"/>
                  <a:pt x="3011329" y="360521"/>
                </a:cubicBezTo>
                <a:cubicBezTo>
                  <a:pt x="3010376" y="357664"/>
                  <a:pt x="3009424" y="354806"/>
                  <a:pt x="3009424" y="351949"/>
                </a:cubicBezTo>
                <a:cubicBezTo>
                  <a:pt x="3011329" y="340519"/>
                  <a:pt x="3015139" y="329089"/>
                  <a:pt x="3017996" y="317659"/>
                </a:cubicBezTo>
                <a:close/>
                <a:moveTo>
                  <a:pt x="3013234" y="257651"/>
                </a:moveTo>
                <a:cubicBezTo>
                  <a:pt x="3013234" y="258604"/>
                  <a:pt x="3013234" y="259556"/>
                  <a:pt x="3014186" y="261461"/>
                </a:cubicBezTo>
                <a:cubicBezTo>
                  <a:pt x="3014186" y="263366"/>
                  <a:pt x="3015139" y="266224"/>
                  <a:pt x="3015139" y="269081"/>
                </a:cubicBezTo>
                <a:cubicBezTo>
                  <a:pt x="3013234" y="273844"/>
                  <a:pt x="3012281" y="279559"/>
                  <a:pt x="3010376" y="284321"/>
                </a:cubicBezTo>
                <a:cubicBezTo>
                  <a:pt x="3010376" y="283369"/>
                  <a:pt x="3009424" y="283369"/>
                  <a:pt x="3009424" y="282416"/>
                </a:cubicBezTo>
                <a:cubicBezTo>
                  <a:pt x="3009424" y="281464"/>
                  <a:pt x="3008471" y="280511"/>
                  <a:pt x="3008471" y="279559"/>
                </a:cubicBezTo>
                <a:cubicBezTo>
                  <a:pt x="3008471" y="278606"/>
                  <a:pt x="3008471" y="277654"/>
                  <a:pt x="3009424" y="276701"/>
                </a:cubicBezTo>
                <a:cubicBezTo>
                  <a:pt x="3010376" y="270034"/>
                  <a:pt x="3011329" y="263366"/>
                  <a:pt x="3013234" y="257651"/>
                </a:cubicBezTo>
                <a:close/>
                <a:moveTo>
                  <a:pt x="3008471" y="230029"/>
                </a:moveTo>
                <a:cubicBezTo>
                  <a:pt x="3009424" y="234791"/>
                  <a:pt x="3010376" y="239554"/>
                  <a:pt x="3010376" y="244316"/>
                </a:cubicBezTo>
                <a:cubicBezTo>
                  <a:pt x="3009424" y="246221"/>
                  <a:pt x="3008471" y="249079"/>
                  <a:pt x="3007519" y="250984"/>
                </a:cubicBezTo>
                <a:cubicBezTo>
                  <a:pt x="3005614" y="254794"/>
                  <a:pt x="3003709" y="259556"/>
                  <a:pt x="3001804" y="264319"/>
                </a:cubicBezTo>
                <a:cubicBezTo>
                  <a:pt x="3003709" y="251936"/>
                  <a:pt x="3005614" y="240506"/>
                  <a:pt x="3008471" y="230029"/>
                </a:cubicBezTo>
                <a:close/>
                <a:moveTo>
                  <a:pt x="3003709" y="195739"/>
                </a:moveTo>
                <a:cubicBezTo>
                  <a:pt x="3003709" y="198596"/>
                  <a:pt x="3004661" y="202406"/>
                  <a:pt x="3004661" y="205264"/>
                </a:cubicBezTo>
                <a:cubicBezTo>
                  <a:pt x="3002756" y="210979"/>
                  <a:pt x="3000851" y="216694"/>
                  <a:pt x="2997994" y="223361"/>
                </a:cubicBezTo>
                <a:cubicBezTo>
                  <a:pt x="2993231" y="235744"/>
                  <a:pt x="2990374" y="248126"/>
                  <a:pt x="2986564" y="262414"/>
                </a:cubicBezTo>
                <a:cubicBezTo>
                  <a:pt x="2985611" y="265271"/>
                  <a:pt x="2985611" y="268129"/>
                  <a:pt x="2984659" y="270986"/>
                </a:cubicBezTo>
                <a:cubicBezTo>
                  <a:pt x="2984659" y="270986"/>
                  <a:pt x="2984659" y="270986"/>
                  <a:pt x="2984659" y="270986"/>
                </a:cubicBezTo>
                <a:cubicBezTo>
                  <a:pt x="2991326" y="243364"/>
                  <a:pt x="2997994" y="218599"/>
                  <a:pt x="3003709" y="195739"/>
                </a:cubicBezTo>
                <a:close/>
                <a:moveTo>
                  <a:pt x="2974181" y="311944"/>
                </a:moveTo>
                <a:cubicBezTo>
                  <a:pt x="2976086" y="302419"/>
                  <a:pt x="2978944" y="292894"/>
                  <a:pt x="2980849" y="284321"/>
                </a:cubicBezTo>
                <a:cubicBezTo>
                  <a:pt x="2980849" y="284321"/>
                  <a:pt x="2980849" y="285274"/>
                  <a:pt x="2980849" y="285274"/>
                </a:cubicBezTo>
                <a:cubicBezTo>
                  <a:pt x="2978944" y="291941"/>
                  <a:pt x="2977991" y="299561"/>
                  <a:pt x="2976086" y="307181"/>
                </a:cubicBezTo>
                <a:cubicBezTo>
                  <a:pt x="2975134" y="313849"/>
                  <a:pt x="2973229" y="320516"/>
                  <a:pt x="2972276" y="327184"/>
                </a:cubicBezTo>
                <a:cubicBezTo>
                  <a:pt x="2971324" y="325279"/>
                  <a:pt x="2971324" y="324326"/>
                  <a:pt x="2970371" y="322421"/>
                </a:cubicBezTo>
                <a:cubicBezTo>
                  <a:pt x="2972276" y="318611"/>
                  <a:pt x="2973229" y="314801"/>
                  <a:pt x="2974181" y="311944"/>
                </a:cubicBezTo>
                <a:close/>
                <a:moveTo>
                  <a:pt x="2964656" y="349091"/>
                </a:moveTo>
                <a:cubicBezTo>
                  <a:pt x="2965609" y="344329"/>
                  <a:pt x="2967514" y="339566"/>
                  <a:pt x="2968466" y="334804"/>
                </a:cubicBezTo>
                <a:cubicBezTo>
                  <a:pt x="2969419" y="337661"/>
                  <a:pt x="2970371" y="341471"/>
                  <a:pt x="2970371" y="344329"/>
                </a:cubicBezTo>
                <a:cubicBezTo>
                  <a:pt x="2970371" y="347186"/>
                  <a:pt x="2969419" y="350996"/>
                  <a:pt x="2969419" y="353854"/>
                </a:cubicBezTo>
                <a:cubicBezTo>
                  <a:pt x="2968466" y="361474"/>
                  <a:pt x="2967514" y="369094"/>
                  <a:pt x="2966561" y="377666"/>
                </a:cubicBezTo>
                <a:cubicBezTo>
                  <a:pt x="2965609" y="373856"/>
                  <a:pt x="2964656" y="369094"/>
                  <a:pt x="2963704" y="366236"/>
                </a:cubicBezTo>
                <a:cubicBezTo>
                  <a:pt x="2967514" y="350996"/>
                  <a:pt x="2969419" y="341471"/>
                  <a:pt x="2969419" y="341471"/>
                </a:cubicBezTo>
                <a:cubicBezTo>
                  <a:pt x="2969419" y="341471"/>
                  <a:pt x="2967514" y="344329"/>
                  <a:pt x="2964656" y="349091"/>
                </a:cubicBezTo>
                <a:close/>
                <a:moveTo>
                  <a:pt x="2958941" y="383381"/>
                </a:moveTo>
                <a:cubicBezTo>
                  <a:pt x="2958941" y="383381"/>
                  <a:pt x="2958941" y="384334"/>
                  <a:pt x="2958941" y="383381"/>
                </a:cubicBezTo>
                <a:cubicBezTo>
                  <a:pt x="2958941" y="384334"/>
                  <a:pt x="2958941" y="384334"/>
                  <a:pt x="2958941" y="383381"/>
                </a:cubicBezTo>
                <a:cubicBezTo>
                  <a:pt x="2958941" y="384334"/>
                  <a:pt x="2958941" y="384334"/>
                  <a:pt x="2958941" y="383381"/>
                </a:cubicBezTo>
                <a:cubicBezTo>
                  <a:pt x="2958941" y="384334"/>
                  <a:pt x="2958941" y="383381"/>
                  <a:pt x="2958941" y="383381"/>
                </a:cubicBezTo>
                <a:close/>
                <a:moveTo>
                  <a:pt x="2936081" y="284321"/>
                </a:moveTo>
                <a:cubicBezTo>
                  <a:pt x="2935129" y="280511"/>
                  <a:pt x="2935129" y="277654"/>
                  <a:pt x="2934176" y="273844"/>
                </a:cubicBezTo>
                <a:cubicBezTo>
                  <a:pt x="2935129" y="272891"/>
                  <a:pt x="2935129" y="271939"/>
                  <a:pt x="2936081" y="271939"/>
                </a:cubicBezTo>
                <a:cubicBezTo>
                  <a:pt x="2936081" y="276701"/>
                  <a:pt x="2936081" y="280511"/>
                  <a:pt x="2936081" y="284321"/>
                </a:cubicBezTo>
                <a:close/>
                <a:moveTo>
                  <a:pt x="2936081" y="267176"/>
                </a:moveTo>
                <a:cubicBezTo>
                  <a:pt x="2936081" y="267176"/>
                  <a:pt x="2936081" y="267176"/>
                  <a:pt x="2936081" y="267176"/>
                </a:cubicBezTo>
                <a:cubicBezTo>
                  <a:pt x="2935129" y="268129"/>
                  <a:pt x="2935129" y="268129"/>
                  <a:pt x="2934176" y="269081"/>
                </a:cubicBezTo>
                <a:cubicBezTo>
                  <a:pt x="2935129" y="268129"/>
                  <a:pt x="2935129" y="266224"/>
                  <a:pt x="2936081" y="265271"/>
                </a:cubicBezTo>
                <a:cubicBezTo>
                  <a:pt x="2935129" y="265271"/>
                  <a:pt x="2936081" y="266224"/>
                  <a:pt x="2936081" y="267176"/>
                </a:cubicBezTo>
                <a:close/>
                <a:moveTo>
                  <a:pt x="2929414" y="243364"/>
                </a:moveTo>
                <a:lnTo>
                  <a:pt x="2930366" y="243364"/>
                </a:lnTo>
                <a:lnTo>
                  <a:pt x="2933224" y="244316"/>
                </a:lnTo>
                <a:cubicBezTo>
                  <a:pt x="2933224" y="248126"/>
                  <a:pt x="2934176" y="251936"/>
                  <a:pt x="2934176" y="255746"/>
                </a:cubicBezTo>
                <a:cubicBezTo>
                  <a:pt x="2933224" y="257651"/>
                  <a:pt x="2932271" y="259556"/>
                  <a:pt x="2931319" y="261461"/>
                </a:cubicBezTo>
                <a:cubicBezTo>
                  <a:pt x="2930366" y="256699"/>
                  <a:pt x="2929414" y="251936"/>
                  <a:pt x="2927509" y="248126"/>
                </a:cubicBezTo>
                <a:cubicBezTo>
                  <a:pt x="2928461" y="246221"/>
                  <a:pt x="2929414" y="245269"/>
                  <a:pt x="2929414" y="243364"/>
                </a:cubicBezTo>
                <a:close/>
                <a:moveTo>
                  <a:pt x="2917984" y="351949"/>
                </a:moveTo>
                <a:cubicBezTo>
                  <a:pt x="2917984" y="352901"/>
                  <a:pt x="2917984" y="352901"/>
                  <a:pt x="2918936" y="353854"/>
                </a:cubicBezTo>
                <a:cubicBezTo>
                  <a:pt x="2918936" y="356711"/>
                  <a:pt x="2919889" y="360521"/>
                  <a:pt x="2919889" y="363379"/>
                </a:cubicBezTo>
                <a:cubicBezTo>
                  <a:pt x="2920841" y="369094"/>
                  <a:pt x="2921794" y="374809"/>
                  <a:pt x="2922746" y="380524"/>
                </a:cubicBezTo>
                <a:cubicBezTo>
                  <a:pt x="2921794" y="380524"/>
                  <a:pt x="2921794" y="380524"/>
                  <a:pt x="2920841" y="380524"/>
                </a:cubicBezTo>
                <a:cubicBezTo>
                  <a:pt x="2918936" y="374809"/>
                  <a:pt x="2916079" y="368141"/>
                  <a:pt x="2913221" y="362426"/>
                </a:cubicBezTo>
                <a:cubicBezTo>
                  <a:pt x="2914174" y="358616"/>
                  <a:pt x="2916079" y="355759"/>
                  <a:pt x="2917984" y="351949"/>
                </a:cubicBezTo>
                <a:close/>
                <a:moveTo>
                  <a:pt x="2904649" y="224314"/>
                </a:moveTo>
                <a:cubicBezTo>
                  <a:pt x="2904649" y="224314"/>
                  <a:pt x="2904649" y="224314"/>
                  <a:pt x="2904649" y="224314"/>
                </a:cubicBezTo>
                <a:cubicBezTo>
                  <a:pt x="2904649" y="228124"/>
                  <a:pt x="2903696" y="232886"/>
                  <a:pt x="2903696" y="237649"/>
                </a:cubicBezTo>
                <a:cubicBezTo>
                  <a:pt x="2903696" y="241459"/>
                  <a:pt x="2902744" y="245269"/>
                  <a:pt x="2902744" y="250031"/>
                </a:cubicBezTo>
                <a:cubicBezTo>
                  <a:pt x="2901791" y="245269"/>
                  <a:pt x="2901791" y="240506"/>
                  <a:pt x="2900839" y="235744"/>
                </a:cubicBezTo>
                <a:cubicBezTo>
                  <a:pt x="2901791" y="231934"/>
                  <a:pt x="2902744" y="228124"/>
                  <a:pt x="2904649" y="224314"/>
                </a:cubicBezTo>
                <a:close/>
                <a:moveTo>
                  <a:pt x="2885599" y="294799"/>
                </a:moveTo>
                <a:cubicBezTo>
                  <a:pt x="2886551" y="290036"/>
                  <a:pt x="2887504" y="285274"/>
                  <a:pt x="2888456" y="280511"/>
                </a:cubicBezTo>
                <a:cubicBezTo>
                  <a:pt x="2888456" y="289084"/>
                  <a:pt x="2889409" y="298609"/>
                  <a:pt x="2889409" y="308134"/>
                </a:cubicBezTo>
                <a:cubicBezTo>
                  <a:pt x="2887504" y="304324"/>
                  <a:pt x="2886551" y="301466"/>
                  <a:pt x="2884646" y="297656"/>
                </a:cubicBezTo>
                <a:cubicBezTo>
                  <a:pt x="2884646" y="296704"/>
                  <a:pt x="2885599" y="295751"/>
                  <a:pt x="2885599" y="294799"/>
                </a:cubicBezTo>
                <a:close/>
                <a:moveTo>
                  <a:pt x="2869406" y="301466"/>
                </a:moveTo>
                <a:cubicBezTo>
                  <a:pt x="2869406" y="302419"/>
                  <a:pt x="2869406" y="302419"/>
                  <a:pt x="2869406" y="301466"/>
                </a:cubicBezTo>
                <a:cubicBezTo>
                  <a:pt x="2869406" y="302419"/>
                  <a:pt x="2869406" y="302419"/>
                  <a:pt x="2869406" y="302419"/>
                </a:cubicBezTo>
                <a:cubicBezTo>
                  <a:pt x="2869406" y="303371"/>
                  <a:pt x="2868454" y="304324"/>
                  <a:pt x="2868454" y="305276"/>
                </a:cubicBezTo>
                <a:cubicBezTo>
                  <a:pt x="2864644" y="298609"/>
                  <a:pt x="2860834" y="290989"/>
                  <a:pt x="2856071" y="284321"/>
                </a:cubicBezTo>
                <a:cubicBezTo>
                  <a:pt x="2856071" y="283369"/>
                  <a:pt x="2855119" y="283369"/>
                  <a:pt x="2855119" y="282416"/>
                </a:cubicBezTo>
                <a:cubicBezTo>
                  <a:pt x="2856071" y="279559"/>
                  <a:pt x="2857024" y="276701"/>
                  <a:pt x="2857976" y="273844"/>
                </a:cubicBezTo>
                <a:cubicBezTo>
                  <a:pt x="2861786" y="283369"/>
                  <a:pt x="2865596" y="292894"/>
                  <a:pt x="2869406" y="301466"/>
                </a:cubicBezTo>
                <a:close/>
                <a:moveTo>
                  <a:pt x="2851309" y="262414"/>
                </a:moveTo>
                <a:cubicBezTo>
                  <a:pt x="2851309" y="261461"/>
                  <a:pt x="2851309" y="260509"/>
                  <a:pt x="2851309" y="259556"/>
                </a:cubicBezTo>
                <a:cubicBezTo>
                  <a:pt x="2852261" y="262414"/>
                  <a:pt x="2853214" y="264319"/>
                  <a:pt x="2855119" y="267176"/>
                </a:cubicBezTo>
                <a:cubicBezTo>
                  <a:pt x="2855119" y="268129"/>
                  <a:pt x="2856071" y="268129"/>
                  <a:pt x="2856071" y="269081"/>
                </a:cubicBezTo>
                <a:cubicBezTo>
                  <a:pt x="2855119" y="270986"/>
                  <a:pt x="2853214" y="273844"/>
                  <a:pt x="2851309" y="276701"/>
                </a:cubicBezTo>
                <a:cubicBezTo>
                  <a:pt x="2851309" y="275749"/>
                  <a:pt x="2850356" y="275749"/>
                  <a:pt x="2850356" y="274796"/>
                </a:cubicBezTo>
                <a:cubicBezTo>
                  <a:pt x="2850356" y="270986"/>
                  <a:pt x="2851309" y="267176"/>
                  <a:pt x="2851309" y="262414"/>
                </a:cubicBezTo>
                <a:close/>
                <a:moveTo>
                  <a:pt x="2848451" y="312896"/>
                </a:moveTo>
                <a:cubicBezTo>
                  <a:pt x="2848451" y="309086"/>
                  <a:pt x="2848451" y="306229"/>
                  <a:pt x="2848451" y="302419"/>
                </a:cubicBezTo>
                <a:cubicBezTo>
                  <a:pt x="2852261" y="310039"/>
                  <a:pt x="2857024" y="318611"/>
                  <a:pt x="2860834" y="327184"/>
                </a:cubicBezTo>
                <a:cubicBezTo>
                  <a:pt x="2858929" y="332899"/>
                  <a:pt x="2857024" y="338614"/>
                  <a:pt x="2856071" y="344329"/>
                </a:cubicBezTo>
                <a:cubicBezTo>
                  <a:pt x="2855119" y="348139"/>
                  <a:pt x="2854166" y="351949"/>
                  <a:pt x="2853214" y="355759"/>
                </a:cubicBezTo>
                <a:cubicBezTo>
                  <a:pt x="2852261" y="350996"/>
                  <a:pt x="2852261" y="346234"/>
                  <a:pt x="2851309" y="341471"/>
                </a:cubicBezTo>
                <a:cubicBezTo>
                  <a:pt x="2850356" y="332899"/>
                  <a:pt x="2849404" y="324326"/>
                  <a:pt x="2847499" y="316706"/>
                </a:cubicBezTo>
                <a:cubicBezTo>
                  <a:pt x="2848451" y="315754"/>
                  <a:pt x="2848451" y="313849"/>
                  <a:pt x="2848451" y="312896"/>
                </a:cubicBezTo>
                <a:close/>
                <a:moveTo>
                  <a:pt x="2836069" y="226219"/>
                </a:moveTo>
                <a:cubicBezTo>
                  <a:pt x="2839879" y="234791"/>
                  <a:pt x="2843689" y="243364"/>
                  <a:pt x="2847499" y="251936"/>
                </a:cubicBezTo>
                <a:cubicBezTo>
                  <a:pt x="2846546" y="254794"/>
                  <a:pt x="2845594" y="257651"/>
                  <a:pt x="2844641" y="261461"/>
                </a:cubicBezTo>
                <a:cubicBezTo>
                  <a:pt x="2844641" y="262414"/>
                  <a:pt x="2843689" y="264319"/>
                  <a:pt x="2843689" y="266224"/>
                </a:cubicBezTo>
                <a:cubicBezTo>
                  <a:pt x="2841784" y="263366"/>
                  <a:pt x="2840831" y="261461"/>
                  <a:pt x="2838926" y="258604"/>
                </a:cubicBezTo>
                <a:cubicBezTo>
                  <a:pt x="2837974" y="249079"/>
                  <a:pt x="2836069" y="238601"/>
                  <a:pt x="2834164" y="229076"/>
                </a:cubicBezTo>
                <a:cubicBezTo>
                  <a:pt x="2836069" y="228124"/>
                  <a:pt x="2836069" y="227171"/>
                  <a:pt x="2836069" y="226219"/>
                </a:cubicBezTo>
                <a:close/>
                <a:moveTo>
                  <a:pt x="2830354" y="305276"/>
                </a:moveTo>
                <a:cubicBezTo>
                  <a:pt x="2830354" y="308134"/>
                  <a:pt x="2830354" y="310039"/>
                  <a:pt x="2831306" y="312896"/>
                </a:cubicBezTo>
                <a:cubicBezTo>
                  <a:pt x="2831306" y="312896"/>
                  <a:pt x="2831306" y="312896"/>
                  <a:pt x="2831306" y="313849"/>
                </a:cubicBezTo>
                <a:cubicBezTo>
                  <a:pt x="2831306" y="311944"/>
                  <a:pt x="2831306" y="310039"/>
                  <a:pt x="2830354" y="308134"/>
                </a:cubicBezTo>
                <a:cubicBezTo>
                  <a:pt x="2830354" y="307181"/>
                  <a:pt x="2830354" y="306229"/>
                  <a:pt x="2830354" y="305276"/>
                </a:cubicBezTo>
                <a:close/>
                <a:moveTo>
                  <a:pt x="2829401" y="292894"/>
                </a:moveTo>
                <a:cubicBezTo>
                  <a:pt x="2829401" y="294799"/>
                  <a:pt x="2829401" y="296704"/>
                  <a:pt x="2830354" y="299561"/>
                </a:cubicBezTo>
                <a:cubicBezTo>
                  <a:pt x="2830354" y="300514"/>
                  <a:pt x="2830354" y="300514"/>
                  <a:pt x="2829401" y="301466"/>
                </a:cubicBezTo>
                <a:cubicBezTo>
                  <a:pt x="2829401" y="300514"/>
                  <a:pt x="2829401" y="300514"/>
                  <a:pt x="2829401" y="299561"/>
                </a:cubicBezTo>
                <a:cubicBezTo>
                  <a:pt x="2828449" y="296704"/>
                  <a:pt x="2828449" y="294799"/>
                  <a:pt x="2829401" y="292894"/>
                </a:cubicBezTo>
                <a:close/>
                <a:moveTo>
                  <a:pt x="2785586" y="268129"/>
                </a:moveTo>
                <a:cubicBezTo>
                  <a:pt x="2784634" y="269081"/>
                  <a:pt x="2783681" y="270034"/>
                  <a:pt x="2782729" y="271939"/>
                </a:cubicBezTo>
                <a:cubicBezTo>
                  <a:pt x="2782729" y="270986"/>
                  <a:pt x="2782729" y="270034"/>
                  <a:pt x="2782729" y="269081"/>
                </a:cubicBezTo>
                <a:cubicBezTo>
                  <a:pt x="2782729" y="268129"/>
                  <a:pt x="2782729" y="266224"/>
                  <a:pt x="2782729" y="265271"/>
                </a:cubicBezTo>
                <a:cubicBezTo>
                  <a:pt x="2783681" y="263366"/>
                  <a:pt x="2785586" y="260509"/>
                  <a:pt x="2786539" y="258604"/>
                </a:cubicBezTo>
                <a:cubicBezTo>
                  <a:pt x="2786539" y="259556"/>
                  <a:pt x="2786539" y="259556"/>
                  <a:pt x="2786539" y="260509"/>
                </a:cubicBezTo>
                <a:cubicBezTo>
                  <a:pt x="2785586" y="262414"/>
                  <a:pt x="2785586" y="265271"/>
                  <a:pt x="2785586" y="268129"/>
                </a:cubicBezTo>
                <a:close/>
                <a:moveTo>
                  <a:pt x="2796064" y="268129"/>
                </a:moveTo>
                <a:cubicBezTo>
                  <a:pt x="2796064" y="267176"/>
                  <a:pt x="2796064" y="267176"/>
                  <a:pt x="2796064" y="268129"/>
                </a:cubicBezTo>
                <a:cubicBezTo>
                  <a:pt x="2797016" y="266224"/>
                  <a:pt x="2797969" y="264319"/>
                  <a:pt x="2798921" y="263366"/>
                </a:cubicBezTo>
                <a:cubicBezTo>
                  <a:pt x="2797969" y="264319"/>
                  <a:pt x="2797016" y="266224"/>
                  <a:pt x="2796064" y="268129"/>
                </a:cubicBezTo>
                <a:close/>
                <a:moveTo>
                  <a:pt x="2803684" y="314801"/>
                </a:moveTo>
                <a:cubicBezTo>
                  <a:pt x="2803684" y="315754"/>
                  <a:pt x="2802731" y="317659"/>
                  <a:pt x="2802731" y="318611"/>
                </a:cubicBezTo>
                <a:cubicBezTo>
                  <a:pt x="2802731" y="320516"/>
                  <a:pt x="2801779" y="322421"/>
                  <a:pt x="2801779" y="325279"/>
                </a:cubicBezTo>
                <a:cubicBezTo>
                  <a:pt x="2800826" y="322421"/>
                  <a:pt x="2799874" y="320516"/>
                  <a:pt x="2798921" y="317659"/>
                </a:cubicBezTo>
                <a:cubicBezTo>
                  <a:pt x="2798921" y="316706"/>
                  <a:pt x="2798921" y="316706"/>
                  <a:pt x="2798921" y="315754"/>
                </a:cubicBezTo>
                <a:cubicBezTo>
                  <a:pt x="2798921" y="315754"/>
                  <a:pt x="2798921" y="315754"/>
                  <a:pt x="2798921" y="315754"/>
                </a:cubicBezTo>
                <a:cubicBezTo>
                  <a:pt x="2799874" y="311944"/>
                  <a:pt x="2800826" y="308134"/>
                  <a:pt x="2801779" y="304324"/>
                </a:cubicBezTo>
                <a:cubicBezTo>
                  <a:pt x="2802731" y="307181"/>
                  <a:pt x="2802731" y="310039"/>
                  <a:pt x="2803684" y="312896"/>
                </a:cubicBezTo>
                <a:cubicBezTo>
                  <a:pt x="2803684" y="313849"/>
                  <a:pt x="2803684" y="313849"/>
                  <a:pt x="2803684" y="314801"/>
                </a:cubicBezTo>
                <a:close/>
                <a:moveTo>
                  <a:pt x="2810351" y="280511"/>
                </a:moveTo>
                <a:cubicBezTo>
                  <a:pt x="2808446" y="287179"/>
                  <a:pt x="2807494" y="294799"/>
                  <a:pt x="2805589" y="302419"/>
                </a:cubicBezTo>
                <a:cubicBezTo>
                  <a:pt x="2804636" y="301466"/>
                  <a:pt x="2804636" y="299561"/>
                  <a:pt x="2803684" y="298609"/>
                </a:cubicBezTo>
                <a:cubicBezTo>
                  <a:pt x="2803684" y="297656"/>
                  <a:pt x="2803684" y="297656"/>
                  <a:pt x="2802731" y="296704"/>
                </a:cubicBezTo>
                <a:cubicBezTo>
                  <a:pt x="2803684" y="292894"/>
                  <a:pt x="2804636" y="290036"/>
                  <a:pt x="2805589" y="287179"/>
                </a:cubicBezTo>
                <a:cubicBezTo>
                  <a:pt x="2806541" y="284321"/>
                  <a:pt x="2808446" y="280511"/>
                  <a:pt x="2809399" y="277654"/>
                </a:cubicBezTo>
                <a:cubicBezTo>
                  <a:pt x="2809399" y="276701"/>
                  <a:pt x="2810351" y="275749"/>
                  <a:pt x="2810351" y="275749"/>
                </a:cubicBezTo>
                <a:cubicBezTo>
                  <a:pt x="2811304" y="276701"/>
                  <a:pt x="2810351" y="278606"/>
                  <a:pt x="2810351" y="280511"/>
                </a:cubicBezTo>
                <a:close/>
                <a:moveTo>
                  <a:pt x="2811304" y="276701"/>
                </a:moveTo>
                <a:cubicBezTo>
                  <a:pt x="2811304" y="275749"/>
                  <a:pt x="2811304" y="275749"/>
                  <a:pt x="2811304" y="274796"/>
                </a:cubicBezTo>
                <a:cubicBezTo>
                  <a:pt x="2812256" y="273844"/>
                  <a:pt x="2812256" y="271939"/>
                  <a:pt x="2813209" y="270986"/>
                </a:cubicBezTo>
                <a:cubicBezTo>
                  <a:pt x="2812256" y="272891"/>
                  <a:pt x="2812256" y="274796"/>
                  <a:pt x="2811304" y="276701"/>
                </a:cubicBezTo>
                <a:close/>
                <a:moveTo>
                  <a:pt x="2812256" y="236696"/>
                </a:moveTo>
                <a:cubicBezTo>
                  <a:pt x="2810351" y="239554"/>
                  <a:pt x="2808446" y="243364"/>
                  <a:pt x="2806541" y="246221"/>
                </a:cubicBezTo>
                <a:cubicBezTo>
                  <a:pt x="2804636" y="248126"/>
                  <a:pt x="2802731" y="250031"/>
                  <a:pt x="2799874" y="251936"/>
                </a:cubicBezTo>
                <a:cubicBezTo>
                  <a:pt x="2797969" y="253841"/>
                  <a:pt x="2796064" y="255746"/>
                  <a:pt x="2794159" y="257651"/>
                </a:cubicBezTo>
                <a:cubicBezTo>
                  <a:pt x="2793206" y="252889"/>
                  <a:pt x="2792254" y="249079"/>
                  <a:pt x="2792254" y="245269"/>
                </a:cubicBezTo>
                <a:cubicBezTo>
                  <a:pt x="2793206" y="242411"/>
                  <a:pt x="2795111" y="240506"/>
                  <a:pt x="2796064" y="238601"/>
                </a:cubicBezTo>
                <a:cubicBezTo>
                  <a:pt x="2799874" y="231934"/>
                  <a:pt x="2802731" y="227171"/>
                  <a:pt x="2804636" y="224314"/>
                </a:cubicBezTo>
                <a:cubicBezTo>
                  <a:pt x="2807494" y="228124"/>
                  <a:pt x="2809399" y="232886"/>
                  <a:pt x="2812256" y="236696"/>
                </a:cubicBezTo>
                <a:close/>
                <a:moveTo>
                  <a:pt x="2804636" y="223361"/>
                </a:moveTo>
                <a:cubicBezTo>
                  <a:pt x="2802731" y="225266"/>
                  <a:pt x="2798921" y="229076"/>
                  <a:pt x="2794159" y="235744"/>
                </a:cubicBezTo>
                <a:cubicBezTo>
                  <a:pt x="2793206" y="236696"/>
                  <a:pt x="2793206" y="237649"/>
                  <a:pt x="2792254" y="238601"/>
                </a:cubicBezTo>
                <a:cubicBezTo>
                  <a:pt x="2792254" y="238601"/>
                  <a:pt x="2792254" y="238601"/>
                  <a:pt x="2792254" y="238601"/>
                </a:cubicBezTo>
                <a:cubicBezTo>
                  <a:pt x="2794159" y="235744"/>
                  <a:pt x="2795111" y="232886"/>
                  <a:pt x="2796064" y="230981"/>
                </a:cubicBezTo>
                <a:cubicBezTo>
                  <a:pt x="2797969" y="226219"/>
                  <a:pt x="2800826" y="222409"/>
                  <a:pt x="2801779" y="219551"/>
                </a:cubicBezTo>
                <a:cubicBezTo>
                  <a:pt x="2802731" y="220504"/>
                  <a:pt x="2803684" y="222409"/>
                  <a:pt x="2804636" y="223361"/>
                </a:cubicBezTo>
                <a:close/>
                <a:moveTo>
                  <a:pt x="2787491" y="196691"/>
                </a:moveTo>
                <a:cubicBezTo>
                  <a:pt x="2792254" y="203359"/>
                  <a:pt x="2796064" y="210026"/>
                  <a:pt x="2800826" y="217646"/>
                </a:cubicBezTo>
                <a:cubicBezTo>
                  <a:pt x="2798921" y="220504"/>
                  <a:pt x="2796064" y="224314"/>
                  <a:pt x="2792254" y="228124"/>
                </a:cubicBezTo>
                <a:cubicBezTo>
                  <a:pt x="2791301" y="229076"/>
                  <a:pt x="2790349" y="230029"/>
                  <a:pt x="2790349" y="230981"/>
                </a:cubicBezTo>
                <a:cubicBezTo>
                  <a:pt x="2789396" y="226219"/>
                  <a:pt x="2788444" y="222409"/>
                  <a:pt x="2787491" y="218599"/>
                </a:cubicBezTo>
                <a:cubicBezTo>
                  <a:pt x="2783681" y="205264"/>
                  <a:pt x="2781776" y="196691"/>
                  <a:pt x="2781776" y="196691"/>
                </a:cubicBezTo>
                <a:cubicBezTo>
                  <a:pt x="2781776" y="196691"/>
                  <a:pt x="2782729" y="204311"/>
                  <a:pt x="2783681" y="218599"/>
                </a:cubicBezTo>
                <a:cubicBezTo>
                  <a:pt x="2784634" y="224314"/>
                  <a:pt x="2784634" y="230981"/>
                  <a:pt x="2784634" y="237649"/>
                </a:cubicBezTo>
                <a:cubicBezTo>
                  <a:pt x="2783681" y="239554"/>
                  <a:pt x="2781776" y="241459"/>
                  <a:pt x="2780824" y="243364"/>
                </a:cubicBezTo>
                <a:cubicBezTo>
                  <a:pt x="2779871" y="227171"/>
                  <a:pt x="2779871" y="213836"/>
                  <a:pt x="2778919" y="204311"/>
                </a:cubicBezTo>
                <a:cubicBezTo>
                  <a:pt x="2777966" y="192881"/>
                  <a:pt x="2777966" y="186214"/>
                  <a:pt x="2777966" y="186214"/>
                </a:cubicBezTo>
                <a:cubicBezTo>
                  <a:pt x="2777966" y="186214"/>
                  <a:pt x="2777014" y="192881"/>
                  <a:pt x="2775109" y="204311"/>
                </a:cubicBezTo>
                <a:cubicBezTo>
                  <a:pt x="2775109" y="207169"/>
                  <a:pt x="2774156" y="210979"/>
                  <a:pt x="2774156" y="214789"/>
                </a:cubicBezTo>
                <a:cubicBezTo>
                  <a:pt x="2773204" y="206216"/>
                  <a:pt x="2772251" y="198596"/>
                  <a:pt x="2770346" y="190976"/>
                </a:cubicBezTo>
                <a:cubicBezTo>
                  <a:pt x="2770346" y="190024"/>
                  <a:pt x="2770346" y="190024"/>
                  <a:pt x="2770346" y="189071"/>
                </a:cubicBezTo>
                <a:cubicBezTo>
                  <a:pt x="2770346" y="188119"/>
                  <a:pt x="2770346" y="186214"/>
                  <a:pt x="2770346" y="185261"/>
                </a:cubicBezTo>
                <a:cubicBezTo>
                  <a:pt x="2769394" y="174784"/>
                  <a:pt x="2768441" y="168116"/>
                  <a:pt x="2768441" y="166211"/>
                </a:cubicBezTo>
                <a:cubicBezTo>
                  <a:pt x="2774156" y="174784"/>
                  <a:pt x="2779871" y="185261"/>
                  <a:pt x="2787491" y="196691"/>
                </a:cubicBezTo>
                <a:close/>
                <a:moveTo>
                  <a:pt x="2767489" y="167164"/>
                </a:moveTo>
                <a:cubicBezTo>
                  <a:pt x="2767489" y="168116"/>
                  <a:pt x="2767489" y="169069"/>
                  <a:pt x="2767489" y="170974"/>
                </a:cubicBezTo>
                <a:cubicBezTo>
                  <a:pt x="2767489" y="169069"/>
                  <a:pt x="2767489" y="168116"/>
                  <a:pt x="2766536" y="166211"/>
                </a:cubicBezTo>
                <a:cubicBezTo>
                  <a:pt x="2767489" y="166211"/>
                  <a:pt x="2767489" y="166211"/>
                  <a:pt x="2767489" y="167164"/>
                </a:cubicBezTo>
                <a:close/>
                <a:moveTo>
                  <a:pt x="2757964" y="342424"/>
                </a:moveTo>
                <a:cubicBezTo>
                  <a:pt x="2757011" y="340519"/>
                  <a:pt x="2756059" y="338614"/>
                  <a:pt x="2755106" y="336709"/>
                </a:cubicBezTo>
                <a:cubicBezTo>
                  <a:pt x="2756059" y="333851"/>
                  <a:pt x="2757964" y="331946"/>
                  <a:pt x="2758916" y="329089"/>
                </a:cubicBezTo>
                <a:cubicBezTo>
                  <a:pt x="2759869" y="330041"/>
                  <a:pt x="2759869" y="331946"/>
                  <a:pt x="2760821" y="332899"/>
                </a:cubicBezTo>
                <a:cubicBezTo>
                  <a:pt x="2759869" y="336709"/>
                  <a:pt x="2758916" y="339566"/>
                  <a:pt x="2757964" y="342424"/>
                </a:cubicBezTo>
                <a:close/>
                <a:moveTo>
                  <a:pt x="2762726" y="327184"/>
                </a:moveTo>
                <a:cubicBezTo>
                  <a:pt x="2762726" y="328136"/>
                  <a:pt x="2761774" y="329089"/>
                  <a:pt x="2761774" y="330994"/>
                </a:cubicBezTo>
                <a:cubicBezTo>
                  <a:pt x="2760821" y="330041"/>
                  <a:pt x="2760821" y="329089"/>
                  <a:pt x="2759869" y="328136"/>
                </a:cubicBezTo>
                <a:cubicBezTo>
                  <a:pt x="2760821" y="327184"/>
                  <a:pt x="2760821" y="325279"/>
                  <a:pt x="2761774" y="324326"/>
                </a:cubicBezTo>
                <a:cubicBezTo>
                  <a:pt x="2762726" y="325279"/>
                  <a:pt x="2762726" y="326231"/>
                  <a:pt x="2762726" y="327184"/>
                </a:cubicBezTo>
                <a:cubicBezTo>
                  <a:pt x="2762726" y="327184"/>
                  <a:pt x="2762726" y="327184"/>
                  <a:pt x="2762726" y="327184"/>
                </a:cubicBezTo>
                <a:close/>
                <a:moveTo>
                  <a:pt x="2762726" y="250031"/>
                </a:moveTo>
                <a:cubicBezTo>
                  <a:pt x="2762726" y="256699"/>
                  <a:pt x="2762726" y="263366"/>
                  <a:pt x="2762726" y="270034"/>
                </a:cubicBezTo>
                <a:cubicBezTo>
                  <a:pt x="2759869" y="273844"/>
                  <a:pt x="2757011" y="278606"/>
                  <a:pt x="2754154" y="282416"/>
                </a:cubicBezTo>
                <a:cubicBezTo>
                  <a:pt x="2754154" y="283369"/>
                  <a:pt x="2753201" y="283369"/>
                  <a:pt x="2753201" y="284321"/>
                </a:cubicBezTo>
                <a:cubicBezTo>
                  <a:pt x="2753201" y="283369"/>
                  <a:pt x="2752249" y="283369"/>
                  <a:pt x="2752249" y="282416"/>
                </a:cubicBezTo>
                <a:cubicBezTo>
                  <a:pt x="2752249" y="281464"/>
                  <a:pt x="2753201" y="280511"/>
                  <a:pt x="2753201" y="278606"/>
                </a:cubicBezTo>
                <a:cubicBezTo>
                  <a:pt x="2754154" y="274796"/>
                  <a:pt x="2755106" y="270986"/>
                  <a:pt x="2756059" y="267176"/>
                </a:cubicBezTo>
                <a:cubicBezTo>
                  <a:pt x="2757964" y="260509"/>
                  <a:pt x="2759869" y="255746"/>
                  <a:pt x="2761774" y="251936"/>
                </a:cubicBezTo>
                <a:cubicBezTo>
                  <a:pt x="2761774" y="251936"/>
                  <a:pt x="2761774" y="250031"/>
                  <a:pt x="2762726" y="250031"/>
                </a:cubicBezTo>
                <a:cubicBezTo>
                  <a:pt x="2762726" y="250031"/>
                  <a:pt x="2762726" y="250031"/>
                  <a:pt x="2762726" y="250031"/>
                </a:cubicBezTo>
                <a:close/>
                <a:moveTo>
                  <a:pt x="2753201" y="250031"/>
                </a:moveTo>
                <a:cubicBezTo>
                  <a:pt x="2755106" y="242411"/>
                  <a:pt x="2756059" y="236696"/>
                  <a:pt x="2757011" y="230981"/>
                </a:cubicBezTo>
                <a:cubicBezTo>
                  <a:pt x="2758916" y="236696"/>
                  <a:pt x="2760821" y="242411"/>
                  <a:pt x="2762726" y="249079"/>
                </a:cubicBezTo>
                <a:cubicBezTo>
                  <a:pt x="2761774" y="250031"/>
                  <a:pt x="2761774" y="250984"/>
                  <a:pt x="2760821" y="252889"/>
                </a:cubicBezTo>
                <a:cubicBezTo>
                  <a:pt x="2758916" y="255746"/>
                  <a:pt x="2756059" y="260509"/>
                  <a:pt x="2752249" y="267176"/>
                </a:cubicBezTo>
                <a:cubicBezTo>
                  <a:pt x="2750344" y="270034"/>
                  <a:pt x="2749391" y="272891"/>
                  <a:pt x="2748439" y="275749"/>
                </a:cubicBezTo>
                <a:cubicBezTo>
                  <a:pt x="2748439" y="275749"/>
                  <a:pt x="2748439" y="274796"/>
                  <a:pt x="2747486" y="274796"/>
                </a:cubicBezTo>
                <a:cubicBezTo>
                  <a:pt x="2749391" y="265271"/>
                  <a:pt x="2751296" y="256699"/>
                  <a:pt x="2753201" y="250031"/>
                </a:cubicBezTo>
                <a:close/>
                <a:moveTo>
                  <a:pt x="2749391" y="362426"/>
                </a:moveTo>
                <a:cubicBezTo>
                  <a:pt x="2748439" y="360521"/>
                  <a:pt x="2747486" y="359569"/>
                  <a:pt x="2746534" y="357664"/>
                </a:cubicBezTo>
                <a:cubicBezTo>
                  <a:pt x="2746534" y="356711"/>
                  <a:pt x="2746534" y="355759"/>
                  <a:pt x="2746534" y="354806"/>
                </a:cubicBezTo>
                <a:cubicBezTo>
                  <a:pt x="2747486" y="356711"/>
                  <a:pt x="2748439" y="359569"/>
                  <a:pt x="2749391" y="362426"/>
                </a:cubicBezTo>
                <a:close/>
                <a:moveTo>
                  <a:pt x="2734151" y="258604"/>
                </a:moveTo>
                <a:cubicBezTo>
                  <a:pt x="2736056" y="262414"/>
                  <a:pt x="2737961" y="268129"/>
                  <a:pt x="2740819" y="273844"/>
                </a:cubicBezTo>
                <a:cubicBezTo>
                  <a:pt x="2738914" y="278606"/>
                  <a:pt x="2737009" y="284321"/>
                  <a:pt x="2735104" y="290036"/>
                </a:cubicBezTo>
                <a:cubicBezTo>
                  <a:pt x="2735104" y="288131"/>
                  <a:pt x="2734151" y="287179"/>
                  <a:pt x="2734151" y="287179"/>
                </a:cubicBezTo>
                <a:cubicBezTo>
                  <a:pt x="2734151" y="287179"/>
                  <a:pt x="2734151" y="289084"/>
                  <a:pt x="2734151" y="291941"/>
                </a:cubicBezTo>
                <a:cubicBezTo>
                  <a:pt x="2734151" y="291941"/>
                  <a:pt x="2734151" y="291941"/>
                  <a:pt x="2734151" y="291941"/>
                </a:cubicBezTo>
                <a:cubicBezTo>
                  <a:pt x="2733199" y="290989"/>
                  <a:pt x="2733199" y="290036"/>
                  <a:pt x="2732246" y="289084"/>
                </a:cubicBezTo>
                <a:cubicBezTo>
                  <a:pt x="2732246" y="288131"/>
                  <a:pt x="2731294" y="287179"/>
                  <a:pt x="2731294" y="286226"/>
                </a:cubicBezTo>
                <a:cubicBezTo>
                  <a:pt x="2733199" y="275749"/>
                  <a:pt x="2734151" y="266224"/>
                  <a:pt x="2734151" y="258604"/>
                </a:cubicBezTo>
                <a:close/>
                <a:moveTo>
                  <a:pt x="2715101" y="290989"/>
                </a:moveTo>
                <a:cubicBezTo>
                  <a:pt x="2715101" y="284321"/>
                  <a:pt x="2715101" y="278606"/>
                  <a:pt x="2716054" y="273844"/>
                </a:cubicBezTo>
                <a:cubicBezTo>
                  <a:pt x="2717006" y="274796"/>
                  <a:pt x="2717006" y="276701"/>
                  <a:pt x="2717959" y="278606"/>
                </a:cubicBezTo>
                <a:cubicBezTo>
                  <a:pt x="2717006" y="287179"/>
                  <a:pt x="2717006" y="295751"/>
                  <a:pt x="2716054" y="304324"/>
                </a:cubicBezTo>
                <a:cubicBezTo>
                  <a:pt x="2716054" y="304324"/>
                  <a:pt x="2715101" y="303371"/>
                  <a:pt x="2715101" y="303371"/>
                </a:cubicBezTo>
                <a:cubicBezTo>
                  <a:pt x="2714149" y="298609"/>
                  <a:pt x="2715101" y="294799"/>
                  <a:pt x="2715101" y="290989"/>
                </a:cubicBezTo>
                <a:close/>
                <a:moveTo>
                  <a:pt x="2705576" y="243364"/>
                </a:moveTo>
                <a:cubicBezTo>
                  <a:pt x="2705576" y="244316"/>
                  <a:pt x="2705576" y="246221"/>
                  <a:pt x="2704624" y="247174"/>
                </a:cubicBezTo>
                <a:lnTo>
                  <a:pt x="2703671" y="238601"/>
                </a:lnTo>
                <a:cubicBezTo>
                  <a:pt x="2704624" y="239554"/>
                  <a:pt x="2705576" y="241459"/>
                  <a:pt x="2705576" y="243364"/>
                </a:cubicBezTo>
                <a:close/>
                <a:moveTo>
                  <a:pt x="2697956" y="312896"/>
                </a:moveTo>
                <a:cubicBezTo>
                  <a:pt x="2697956" y="312896"/>
                  <a:pt x="2697956" y="313849"/>
                  <a:pt x="2697956" y="313849"/>
                </a:cubicBezTo>
                <a:cubicBezTo>
                  <a:pt x="2697956" y="312896"/>
                  <a:pt x="2697956" y="311944"/>
                  <a:pt x="2697956" y="310991"/>
                </a:cubicBezTo>
                <a:lnTo>
                  <a:pt x="2697956" y="312896"/>
                </a:lnTo>
                <a:close/>
                <a:moveTo>
                  <a:pt x="2664619" y="234791"/>
                </a:moveTo>
                <a:cubicBezTo>
                  <a:pt x="2665571" y="235744"/>
                  <a:pt x="2665571" y="237649"/>
                  <a:pt x="2666524" y="238601"/>
                </a:cubicBezTo>
                <a:cubicBezTo>
                  <a:pt x="2668429" y="253841"/>
                  <a:pt x="2670334" y="270034"/>
                  <a:pt x="2673191" y="287179"/>
                </a:cubicBezTo>
                <a:cubicBezTo>
                  <a:pt x="2672239" y="284321"/>
                  <a:pt x="2671286" y="282416"/>
                  <a:pt x="2670334" y="279559"/>
                </a:cubicBezTo>
                <a:cubicBezTo>
                  <a:pt x="2670334" y="279559"/>
                  <a:pt x="2670334" y="278606"/>
                  <a:pt x="2670334" y="278606"/>
                </a:cubicBezTo>
                <a:cubicBezTo>
                  <a:pt x="2670334" y="276701"/>
                  <a:pt x="2671286" y="276701"/>
                  <a:pt x="2671286" y="276701"/>
                </a:cubicBezTo>
                <a:cubicBezTo>
                  <a:pt x="2671286" y="276701"/>
                  <a:pt x="2671286" y="277654"/>
                  <a:pt x="2670334" y="278606"/>
                </a:cubicBezTo>
                <a:cubicBezTo>
                  <a:pt x="2669381" y="266224"/>
                  <a:pt x="2667476" y="255746"/>
                  <a:pt x="2664619" y="246221"/>
                </a:cubicBezTo>
                <a:cubicBezTo>
                  <a:pt x="2664619" y="244316"/>
                  <a:pt x="2663666" y="242411"/>
                  <a:pt x="2663666" y="240506"/>
                </a:cubicBezTo>
                <a:cubicBezTo>
                  <a:pt x="2663666" y="238601"/>
                  <a:pt x="2663666" y="236696"/>
                  <a:pt x="2664619" y="234791"/>
                </a:cubicBezTo>
                <a:close/>
                <a:moveTo>
                  <a:pt x="2657951" y="339566"/>
                </a:moveTo>
                <a:cubicBezTo>
                  <a:pt x="2656999" y="338614"/>
                  <a:pt x="2656999" y="337661"/>
                  <a:pt x="2656046" y="336709"/>
                </a:cubicBezTo>
                <a:cubicBezTo>
                  <a:pt x="2656999" y="332899"/>
                  <a:pt x="2656999" y="329089"/>
                  <a:pt x="2657951" y="325279"/>
                </a:cubicBezTo>
                <a:cubicBezTo>
                  <a:pt x="2658904" y="330041"/>
                  <a:pt x="2657951" y="334804"/>
                  <a:pt x="2657951" y="339566"/>
                </a:cubicBezTo>
                <a:close/>
                <a:moveTo>
                  <a:pt x="2654141" y="277654"/>
                </a:moveTo>
                <a:cubicBezTo>
                  <a:pt x="2656046" y="284321"/>
                  <a:pt x="2657951" y="291941"/>
                  <a:pt x="2659856" y="298609"/>
                </a:cubicBezTo>
                <a:cubicBezTo>
                  <a:pt x="2659856" y="298609"/>
                  <a:pt x="2659856" y="299561"/>
                  <a:pt x="2659856" y="299561"/>
                </a:cubicBezTo>
                <a:cubicBezTo>
                  <a:pt x="2657951" y="304324"/>
                  <a:pt x="2656046" y="310039"/>
                  <a:pt x="2653189" y="316706"/>
                </a:cubicBezTo>
                <a:cubicBezTo>
                  <a:pt x="2653189" y="317659"/>
                  <a:pt x="2652236" y="318611"/>
                  <a:pt x="2652236" y="319564"/>
                </a:cubicBezTo>
                <a:cubicBezTo>
                  <a:pt x="2651284" y="316706"/>
                  <a:pt x="2651284" y="313849"/>
                  <a:pt x="2650331" y="311944"/>
                </a:cubicBezTo>
                <a:cubicBezTo>
                  <a:pt x="2649379" y="308134"/>
                  <a:pt x="2648426" y="305276"/>
                  <a:pt x="2647474" y="301466"/>
                </a:cubicBezTo>
                <a:cubicBezTo>
                  <a:pt x="2649379" y="293846"/>
                  <a:pt x="2651284" y="286226"/>
                  <a:pt x="2654141" y="277654"/>
                </a:cubicBezTo>
                <a:close/>
                <a:moveTo>
                  <a:pt x="2633186" y="283369"/>
                </a:moveTo>
                <a:cubicBezTo>
                  <a:pt x="2633186" y="284321"/>
                  <a:pt x="2633186" y="284321"/>
                  <a:pt x="2633186" y="285274"/>
                </a:cubicBezTo>
                <a:cubicBezTo>
                  <a:pt x="2633186" y="285274"/>
                  <a:pt x="2633186" y="286226"/>
                  <a:pt x="2633186" y="286226"/>
                </a:cubicBezTo>
                <a:cubicBezTo>
                  <a:pt x="2633186" y="287179"/>
                  <a:pt x="2632234" y="288131"/>
                  <a:pt x="2632234" y="290036"/>
                </a:cubicBezTo>
                <a:cubicBezTo>
                  <a:pt x="2633186" y="287179"/>
                  <a:pt x="2633186" y="285274"/>
                  <a:pt x="2633186" y="283369"/>
                </a:cubicBezTo>
                <a:close/>
                <a:moveTo>
                  <a:pt x="2578894" y="242411"/>
                </a:moveTo>
                <a:cubicBezTo>
                  <a:pt x="2578894" y="242411"/>
                  <a:pt x="2578894" y="241459"/>
                  <a:pt x="2577941" y="241459"/>
                </a:cubicBezTo>
                <a:cubicBezTo>
                  <a:pt x="2578894" y="239554"/>
                  <a:pt x="2579846" y="237649"/>
                  <a:pt x="2580799" y="235744"/>
                </a:cubicBezTo>
                <a:cubicBezTo>
                  <a:pt x="2580799" y="235744"/>
                  <a:pt x="2580799" y="235744"/>
                  <a:pt x="2580799" y="235744"/>
                </a:cubicBezTo>
                <a:cubicBezTo>
                  <a:pt x="2580799" y="238601"/>
                  <a:pt x="2579846" y="240506"/>
                  <a:pt x="2578894" y="242411"/>
                </a:cubicBezTo>
                <a:close/>
                <a:moveTo>
                  <a:pt x="2597944" y="275749"/>
                </a:moveTo>
                <a:cubicBezTo>
                  <a:pt x="2597944" y="275749"/>
                  <a:pt x="2597944" y="274796"/>
                  <a:pt x="2597944" y="274796"/>
                </a:cubicBezTo>
                <a:cubicBezTo>
                  <a:pt x="2597944" y="274796"/>
                  <a:pt x="2598896" y="275749"/>
                  <a:pt x="2597944" y="275749"/>
                </a:cubicBezTo>
                <a:cubicBezTo>
                  <a:pt x="2598896" y="275749"/>
                  <a:pt x="2597944" y="275749"/>
                  <a:pt x="2597944" y="275749"/>
                </a:cubicBezTo>
                <a:close/>
                <a:moveTo>
                  <a:pt x="2616041" y="309086"/>
                </a:moveTo>
                <a:cubicBezTo>
                  <a:pt x="2615089" y="312896"/>
                  <a:pt x="2614136" y="315754"/>
                  <a:pt x="2613184" y="319564"/>
                </a:cubicBezTo>
                <a:cubicBezTo>
                  <a:pt x="2613184" y="318611"/>
                  <a:pt x="2613184" y="318611"/>
                  <a:pt x="2613184" y="318611"/>
                </a:cubicBezTo>
                <a:cubicBezTo>
                  <a:pt x="2613184" y="318611"/>
                  <a:pt x="2613184" y="319564"/>
                  <a:pt x="2613184" y="319564"/>
                </a:cubicBezTo>
                <a:cubicBezTo>
                  <a:pt x="2613184" y="319564"/>
                  <a:pt x="2613184" y="319564"/>
                  <a:pt x="2613184" y="319564"/>
                </a:cubicBezTo>
                <a:cubicBezTo>
                  <a:pt x="2609374" y="309086"/>
                  <a:pt x="2604611" y="298609"/>
                  <a:pt x="2600801" y="289084"/>
                </a:cubicBezTo>
                <a:cubicBezTo>
                  <a:pt x="2601754" y="287179"/>
                  <a:pt x="2602706" y="284321"/>
                  <a:pt x="2602706" y="282416"/>
                </a:cubicBezTo>
                <a:cubicBezTo>
                  <a:pt x="2605564" y="287179"/>
                  <a:pt x="2609374" y="292894"/>
                  <a:pt x="2612231" y="299561"/>
                </a:cubicBezTo>
                <a:cubicBezTo>
                  <a:pt x="2613184" y="302419"/>
                  <a:pt x="2615089" y="305276"/>
                  <a:pt x="2616041" y="308134"/>
                </a:cubicBezTo>
                <a:lnTo>
                  <a:pt x="2616041" y="309086"/>
                </a:lnTo>
                <a:lnTo>
                  <a:pt x="2616041" y="309086"/>
                </a:lnTo>
                <a:close/>
                <a:moveTo>
                  <a:pt x="2604611" y="276701"/>
                </a:moveTo>
                <a:cubicBezTo>
                  <a:pt x="2605564" y="272891"/>
                  <a:pt x="2607469" y="270034"/>
                  <a:pt x="2608421" y="267176"/>
                </a:cubicBezTo>
                <a:cubicBezTo>
                  <a:pt x="2609374" y="271939"/>
                  <a:pt x="2612231" y="279559"/>
                  <a:pt x="2615089" y="290036"/>
                </a:cubicBezTo>
                <a:cubicBezTo>
                  <a:pt x="2611279" y="285274"/>
                  <a:pt x="2608421" y="280511"/>
                  <a:pt x="2604611" y="276701"/>
                </a:cubicBezTo>
                <a:close/>
                <a:moveTo>
                  <a:pt x="2614136" y="276701"/>
                </a:moveTo>
                <a:cubicBezTo>
                  <a:pt x="2612231" y="271939"/>
                  <a:pt x="2610326" y="268129"/>
                  <a:pt x="2609374" y="266224"/>
                </a:cubicBezTo>
                <a:cubicBezTo>
                  <a:pt x="2610326" y="263366"/>
                  <a:pt x="2611279" y="260509"/>
                  <a:pt x="2612231" y="257651"/>
                </a:cubicBezTo>
                <a:cubicBezTo>
                  <a:pt x="2612231" y="263366"/>
                  <a:pt x="2613184" y="270034"/>
                  <a:pt x="2614136" y="276701"/>
                </a:cubicBezTo>
                <a:close/>
                <a:moveTo>
                  <a:pt x="2606516" y="208121"/>
                </a:moveTo>
                <a:cubicBezTo>
                  <a:pt x="2607469" y="221456"/>
                  <a:pt x="2609374" y="235744"/>
                  <a:pt x="2611279" y="250984"/>
                </a:cubicBezTo>
                <a:cubicBezTo>
                  <a:pt x="2611279" y="250984"/>
                  <a:pt x="2611279" y="251936"/>
                  <a:pt x="2611279" y="251936"/>
                </a:cubicBezTo>
                <a:cubicBezTo>
                  <a:pt x="2608421" y="256699"/>
                  <a:pt x="2604611" y="263366"/>
                  <a:pt x="2600801" y="271939"/>
                </a:cubicBezTo>
                <a:cubicBezTo>
                  <a:pt x="2599849" y="270034"/>
                  <a:pt x="2598896" y="269081"/>
                  <a:pt x="2597944" y="268129"/>
                </a:cubicBezTo>
                <a:cubicBezTo>
                  <a:pt x="2596991" y="257651"/>
                  <a:pt x="2596039" y="247174"/>
                  <a:pt x="2595086" y="237649"/>
                </a:cubicBezTo>
                <a:cubicBezTo>
                  <a:pt x="2595086" y="234791"/>
                  <a:pt x="2594134" y="230981"/>
                  <a:pt x="2594134" y="228124"/>
                </a:cubicBezTo>
                <a:cubicBezTo>
                  <a:pt x="2598896" y="207169"/>
                  <a:pt x="2602706" y="190976"/>
                  <a:pt x="2605564" y="179546"/>
                </a:cubicBezTo>
                <a:cubicBezTo>
                  <a:pt x="2604611" y="188119"/>
                  <a:pt x="2605564" y="197644"/>
                  <a:pt x="2606516" y="208121"/>
                </a:cubicBezTo>
                <a:close/>
                <a:moveTo>
                  <a:pt x="2586514" y="186214"/>
                </a:moveTo>
                <a:cubicBezTo>
                  <a:pt x="2591276" y="175736"/>
                  <a:pt x="2595086" y="167164"/>
                  <a:pt x="2598896" y="159544"/>
                </a:cubicBezTo>
                <a:cubicBezTo>
                  <a:pt x="2599849" y="157639"/>
                  <a:pt x="2600801" y="155734"/>
                  <a:pt x="2601754" y="153829"/>
                </a:cubicBezTo>
                <a:cubicBezTo>
                  <a:pt x="2602706" y="159544"/>
                  <a:pt x="2602706" y="166211"/>
                  <a:pt x="2603659" y="173831"/>
                </a:cubicBezTo>
                <a:cubicBezTo>
                  <a:pt x="2600801" y="182404"/>
                  <a:pt x="2596039" y="194786"/>
                  <a:pt x="2590324" y="210979"/>
                </a:cubicBezTo>
                <a:cubicBezTo>
                  <a:pt x="2589371" y="202406"/>
                  <a:pt x="2587466" y="194786"/>
                  <a:pt x="2586514" y="187166"/>
                </a:cubicBezTo>
                <a:cubicBezTo>
                  <a:pt x="2586514" y="187166"/>
                  <a:pt x="2586514" y="187166"/>
                  <a:pt x="2586514" y="186214"/>
                </a:cubicBezTo>
                <a:close/>
                <a:moveTo>
                  <a:pt x="2584609" y="408146"/>
                </a:moveTo>
                <a:cubicBezTo>
                  <a:pt x="2584609" y="408146"/>
                  <a:pt x="2584609" y="409099"/>
                  <a:pt x="2584609" y="408146"/>
                </a:cubicBezTo>
                <a:cubicBezTo>
                  <a:pt x="2583656" y="403384"/>
                  <a:pt x="2582704" y="398621"/>
                  <a:pt x="2581751" y="393859"/>
                </a:cubicBezTo>
                <a:cubicBezTo>
                  <a:pt x="2582704" y="398621"/>
                  <a:pt x="2583656" y="403384"/>
                  <a:pt x="2584609" y="408146"/>
                </a:cubicBezTo>
                <a:close/>
                <a:moveTo>
                  <a:pt x="2580799" y="199549"/>
                </a:moveTo>
                <a:cubicBezTo>
                  <a:pt x="2580799" y="208121"/>
                  <a:pt x="2581751" y="217646"/>
                  <a:pt x="2581751" y="228124"/>
                </a:cubicBezTo>
                <a:cubicBezTo>
                  <a:pt x="2580799" y="229076"/>
                  <a:pt x="2579846" y="230029"/>
                  <a:pt x="2578894" y="231934"/>
                </a:cubicBezTo>
                <a:cubicBezTo>
                  <a:pt x="2577941" y="232886"/>
                  <a:pt x="2576989" y="234791"/>
                  <a:pt x="2575084" y="236696"/>
                </a:cubicBezTo>
                <a:cubicBezTo>
                  <a:pt x="2574131" y="235744"/>
                  <a:pt x="2574131" y="234791"/>
                  <a:pt x="2573179" y="233839"/>
                </a:cubicBezTo>
                <a:cubicBezTo>
                  <a:pt x="2573179" y="231934"/>
                  <a:pt x="2573179" y="230981"/>
                  <a:pt x="2572226" y="229076"/>
                </a:cubicBezTo>
                <a:cubicBezTo>
                  <a:pt x="2572226" y="226219"/>
                  <a:pt x="2571274" y="222409"/>
                  <a:pt x="2571274" y="219551"/>
                </a:cubicBezTo>
                <a:cubicBezTo>
                  <a:pt x="2575084" y="211931"/>
                  <a:pt x="2577941" y="206216"/>
                  <a:pt x="2580799" y="199549"/>
                </a:cubicBezTo>
                <a:close/>
                <a:moveTo>
                  <a:pt x="2569369" y="320516"/>
                </a:moveTo>
                <a:cubicBezTo>
                  <a:pt x="2569369" y="322421"/>
                  <a:pt x="2570321" y="325279"/>
                  <a:pt x="2570321" y="327184"/>
                </a:cubicBezTo>
                <a:cubicBezTo>
                  <a:pt x="2570321" y="328136"/>
                  <a:pt x="2570321" y="329089"/>
                  <a:pt x="2571274" y="330041"/>
                </a:cubicBezTo>
                <a:cubicBezTo>
                  <a:pt x="2568416" y="334804"/>
                  <a:pt x="2566511" y="339566"/>
                  <a:pt x="2563654" y="345281"/>
                </a:cubicBezTo>
                <a:cubicBezTo>
                  <a:pt x="2563654" y="344329"/>
                  <a:pt x="2562701" y="343376"/>
                  <a:pt x="2562701" y="342424"/>
                </a:cubicBezTo>
                <a:cubicBezTo>
                  <a:pt x="2565559" y="334804"/>
                  <a:pt x="2567464" y="328136"/>
                  <a:pt x="2569369" y="320516"/>
                </a:cubicBezTo>
                <a:close/>
                <a:moveTo>
                  <a:pt x="2556034" y="262414"/>
                </a:moveTo>
                <a:cubicBezTo>
                  <a:pt x="2556986" y="258604"/>
                  <a:pt x="2558891" y="255746"/>
                  <a:pt x="2559844" y="251936"/>
                </a:cubicBezTo>
                <a:cubicBezTo>
                  <a:pt x="2559844" y="253841"/>
                  <a:pt x="2559844" y="255746"/>
                  <a:pt x="2560796" y="257651"/>
                </a:cubicBezTo>
                <a:cubicBezTo>
                  <a:pt x="2560796" y="258604"/>
                  <a:pt x="2559844" y="258604"/>
                  <a:pt x="2559844" y="259556"/>
                </a:cubicBezTo>
                <a:cubicBezTo>
                  <a:pt x="2557939" y="262414"/>
                  <a:pt x="2556034" y="266224"/>
                  <a:pt x="2554129" y="269081"/>
                </a:cubicBezTo>
                <a:cubicBezTo>
                  <a:pt x="2554129" y="266224"/>
                  <a:pt x="2555081" y="264319"/>
                  <a:pt x="2556034" y="262414"/>
                </a:cubicBezTo>
                <a:close/>
                <a:moveTo>
                  <a:pt x="2561749" y="276701"/>
                </a:moveTo>
                <a:cubicBezTo>
                  <a:pt x="2561749" y="275749"/>
                  <a:pt x="2561749" y="275749"/>
                  <a:pt x="2562701" y="274796"/>
                </a:cubicBezTo>
                <a:cubicBezTo>
                  <a:pt x="2563654" y="278606"/>
                  <a:pt x="2563654" y="283369"/>
                  <a:pt x="2564606" y="287179"/>
                </a:cubicBezTo>
                <a:cubicBezTo>
                  <a:pt x="2562701" y="293846"/>
                  <a:pt x="2559844" y="301466"/>
                  <a:pt x="2557939" y="309086"/>
                </a:cubicBezTo>
                <a:cubicBezTo>
                  <a:pt x="2556986" y="310991"/>
                  <a:pt x="2556986" y="312896"/>
                  <a:pt x="2556034" y="313849"/>
                </a:cubicBezTo>
                <a:cubicBezTo>
                  <a:pt x="2555081" y="308134"/>
                  <a:pt x="2554129" y="302419"/>
                  <a:pt x="2553176" y="296704"/>
                </a:cubicBezTo>
                <a:cubicBezTo>
                  <a:pt x="2556034" y="290036"/>
                  <a:pt x="2558891" y="282416"/>
                  <a:pt x="2561749" y="276701"/>
                </a:cubicBezTo>
                <a:close/>
                <a:moveTo>
                  <a:pt x="2538889" y="252889"/>
                </a:moveTo>
                <a:cubicBezTo>
                  <a:pt x="2539841" y="249079"/>
                  <a:pt x="2539841" y="245269"/>
                  <a:pt x="2540794" y="242411"/>
                </a:cubicBezTo>
                <a:cubicBezTo>
                  <a:pt x="2540794" y="241459"/>
                  <a:pt x="2541746" y="239554"/>
                  <a:pt x="2542699" y="238601"/>
                </a:cubicBezTo>
                <a:cubicBezTo>
                  <a:pt x="2543651" y="236696"/>
                  <a:pt x="2543651" y="234791"/>
                  <a:pt x="2544604" y="233839"/>
                </a:cubicBezTo>
                <a:cubicBezTo>
                  <a:pt x="2544604" y="237649"/>
                  <a:pt x="2543651" y="242411"/>
                  <a:pt x="2543651" y="248126"/>
                </a:cubicBezTo>
                <a:cubicBezTo>
                  <a:pt x="2543651" y="250984"/>
                  <a:pt x="2543651" y="253841"/>
                  <a:pt x="2542699" y="257651"/>
                </a:cubicBezTo>
                <a:cubicBezTo>
                  <a:pt x="2540794" y="261461"/>
                  <a:pt x="2539841" y="264319"/>
                  <a:pt x="2537936" y="268129"/>
                </a:cubicBezTo>
                <a:cubicBezTo>
                  <a:pt x="2537936" y="263366"/>
                  <a:pt x="2537936" y="257651"/>
                  <a:pt x="2538889" y="252889"/>
                </a:cubicBezTo>
                <a:close/>
                <a:moveTo>
                  <a:pt x="2521744" y="475774"/>
                </a:moveTo>
                <a:cubicBezTo>
                  <a:pt x="2521744" y="478631"/>
                  <a:pt x="2522696" y="481489"/>
                  <a:pt x="2522696" y="484346"/>
                </a:cubicBezTo>
                <a:cubicBezTo>
                  <a:pt x="2521744" y="482441"/>
                  <a:pt x="2521744" y="481489"/>
                  <a:pt x="2520791" y="479584"/>
                </a:cubicBezTo>
                <a:cubicBezTo>
                  <a:pt x="2521744" y="478631"/>
                  <a:pt x="2521744" y="477679"/>
                  <a:pt x="2521744" y="475774"/>
                </a:cubicBezTo>
                <a:close/>
                <a:moveTo>
                  <a:pt x="2514124" y="323374"/>
                </a:moveTo>
                <a:cubicBezTo>
                  <a:pt x="2514124" y="323374"/>
                  <a:pt x="2515076" y="323374"/>
                  <a:pt x="2514124" y="323374"/>
                </a:cubicBezTo>
                <a:cubicBezTo>
                  <a:pt x="2514124" y="325279"/>
                  <a:pt x="2513171" y="326231"/>
                  <a:pt x="2513171" y="328136"/>
                </a:cubicBezTo>
                <a:cubicBezTo>
                  <a:pt x="2513171" y="328136"/>
                  <a:pt x="2513171" y="328136"/>
                  <a:pt x="2513171" y="329089"/>
                </a:cubicBezTo>
                <a:cubicBezTo>
                  <a:pt x="2513171" y="326231"/>
                  <a:pt x="2514124" y="324326"/>
                  <a:pt x="2514124" y="323374"/>
                </a:cubicBezTo>
                <a:close/>
                <a:moveTo>
                  <a:pt x="2509361" y="300514"/>
                </a:moveTo>
                <a:cubicBezTo>
                  <a:pt x="2509361" y="301466"/>
                  <a:pt x="2509361" y="301466"/>
                  <a:pt x="2508409" y="302419"/>
                </a:cubicBezTo>
                <a:cubicBezTo>
                  <a:pt x="2508409" y="302419"/>
                  <a:pt x="2508409" y="302419"/>
                  <a:pt x="2508409" y="302419"/>
                </a:cubicBezTo>
                <a:cubicBezTo>
                  <a:pt x="2508409" y="299561"/>
                  <a:pt x="2507456" y="297656"/>
                  <a:pt x="2507456" y="294799"/>
                </a:cubicBezTo>
                <a:cubicBezTo>
                  <a:pt x="2508409" y="296704"/>
                  <a:pt x="2509361" y="298609"/>
                  <a:pt x="2509361" y="300514"/>
                </a:cubicBezTo>
                <a:close/>
                <a:moveTo>
                  <a:pt x="2496979" y="292894"/>
                </a:moveTo>
                <a:cubicBezTo>
                  <a:pt x="2497931" y="290989"/>
                  <a:pt x="2497931" y="290036"/>
                  <a:pt x="2497931" y="290036"/>
                </a:cubicBezTo>
                <a:cubicBezTo>
                  <a:pt x="2497931" y="290036"/>
                  <a:pt x="2497931" y="290989"/>
                  <a:pt x="2496979" y="290989"/>
                </a:cubicBezTo>
                <a:cubicBezTo>
                  <a:pt x="2496979" y="289084"/>
                  <a:pt x="2496979" y="286226"/>
                  <a:pt x="2497931" y="284321"/>
                </a:cubicBezTo>
                <a:cubicBezTo>
                  <a:pt x="2497931" y="278606"/>
                  <a:pt x="2498884" y="272891"/>
                  <a:pt x="2498884" y="269081"/>
                </a:cubicBezTo>
                <a:cubicBezTo>
                  <a:pt x="2498884" y="268129"/>
                  <a:pt x="2498884" y="267176"/>
                  <a:pt x="2498884" y="266224"/>
                </a:cubicBezTo>
                <a:cubicBezTo>
                  <a:pt x="2499836" y="270034"/>
                  <a:pt x="2500789" y="273844"/>
                  <a:pt x="2502694" y="277654"/>
                </a:cubicBezTo>
                <a:cubicBezTo>
                  <a:pt x="2502694" y="279559"/>
                  <a:pt x="2502694" y="281464"/>
                  <a:pt x="2502694" y="283369"/>
                </a:cubicBezTo>
                <a:cubicBezTo>
                  <a:pt x="2502694" y="288131"/>
                  <a:pt x="2501741" y="294799"/>
                  <a:pt x="2501741" y="302419"/>
                </a:cubicBezTo>
                <a:cubicBezTo>
                  <a:pt x="2501741" y="306229"/>
                  <a:pt x="2501741" y="310039"/>
                  <a:pt x="2501741" y="313849"/>
                </a:cubicBezTo>
                <a:cubicBezTo>
                  <a:pt x="2501741" y="317659"/>
                  <a:pt x="2500789" y="321469"/>
                  <a:pt x="2500789" y="325279"/>
                </a:cubicBezTo>
                <a:cubicBezTo>
                  <a:pt x="2500789" y="325279"/>
                  <a:pt x="2500789" y="326231"/>
                  <a:pt x="2500789" y="326231"/>
                </a:cubicBezTo>
                <a:cubicBezTo>
                  <a:pt x="2500789" y="322421"/>
                  <a:pt x="2499836" y="319564"/>
                  <a:pt x="2499836" y="315754"/>
                </a:cubicBezTo>
                <a:cubicBezTo>
                  <a:pt x="2499836" y="313849"/>
                  <a:pt x="2499836" y="311944"/>
                  <a:pt x="2499836" y="310039"/>
                </a:cubicBezTo>
                <a:cubicBezTo>
                  <a:pt x="2499836" y="305276"/>
                  <a:pt x="2500789" y="300514"/>
                  <a:pt x="2500789" y="297656"/>
                </a:cubicBezTo>
                <a:cubicBezTo>
                  <a:pt x="2500789" y="290989"/>
                  <a:pt x="2500789" y="286226"/>
                  <a:pt x="2500789" y="286226"/>
                </a:cubicBezTo>
                <a:cubicBezTo>
                  <a:pt x="2500789" y="286226"/>
                  <a:pt x="2498884" y="289084"/>
                  <a:pt x="2496979" y="292894"/>
                </a:cubicBezTo>
                <a:cubicBezTo>
                  <a:pt x="2496979" y="293846"/>
                  <a:pt x="2496979" y="293846"/>
                  <a:pt x="2496979" y="292894"/>
                </a:cubicBezTo>
                <a:close/>
                <a:moveTo>
                  <a:pt x="2449354" y="334804"/>
                </a:moveTo>
                <a:cubicBezTo>
                  <a:pt x="2448401" y="332899"/>
                  <a:pt x="2448401" y="330041"/>
                  <a:pt x="2447449" y="328136"/>
                </a:cubicBezTo>
                <a:cubicBezTo>
                  <a:pt x="2448401" y="326231"/>
                  <a:pt x="2449354" y="323374"/>
                  <a:pt x="2450306" y="321469"/>
                </a:cubicBezTo>
                <a:cubicBezTo>
                  <a:pt x="2450306" y="321469"/>
                  <a:pt x="2450306" y="322421"/>
                  <a:pt x="2450306" y="322421"/>
                </a:cubicBezTo>
                <a:cubicBezTo>
                  <a:pt x="2450306" y="323374"/>
                  <a:pt x="2450306" y="323374"/>
                  <a:pt x="2451259" y="324326"/>
                </a:cubicBezTo>
                <a:cubicBezTo>
                  <a:pt x="2450306" y="327184"/>
                  <a:pt x="2449354" y="330994"/>
                  <a:pt x="2449354" y="334804"/>
                </a:cubicBezTo>
                <a:close/>
                <a:moveTo>
                  <a:pt x="2450306" y="254794"/>
                </a:moveTo>
                <a:cubicBezTo>
                  <a:pt x="2450306" y="253841"/>
                  <a:pt x="2451259" y="252889"/>
                  <a:pt x="2451259" y="251936"/>
                </a:cubicBezTo>
                <a:cubicBezTo>
                  <a:pt x="2451259" y="251936"/>
                  <a:pt x="2451259" y="251936"/>
                  <a:pt x="2451259" y="250984"/>
                </a:cubicBezTo>
                <a:cubicBezTo>
                  <a:pt x="2451259" y="250984"/>
                  <a:pt x="2451259" y="251936"/>
                  <a:pt x="2451259" y="251936"/>
                </a:cubicBezTo>
                <a:cubicBezTo>
                  <a:pt x="2451259" y="252889"/>
                  <a:pt x="2451259" y="253841"/>
                  <a:pt x="2450306" y="254794"/>
                </a:cubicBezTo>
                <a:close/>
                <a:moveTo>
                  <a:pt x="2452211" y="251936"/>
                </a:moveTo>
                <a:cubicBezTo>
                  <a:pt x="2452211" y="251936"/>
                  <a:pt x="2452211" y="250984"/>
                  <a:pt x="2451259" y="250984"/>
                </a:cubicBezTo>
                <a:cubicBezTo>
                  <a:pt x="2453164" y="246221"/>
                  <a:pt x="2454116" y="242411"/>
                  <a:pt x="2456021" y="238601"/>
                </a:cubicBezTo>
                <a:cubicBezTo>
                  <a:pt x="2457926" y="236696"/>
                  <a:pt x="2458879" y="233839"/>
                  <a:pt x="2460784" y="231934"/>
                </a:cubicBezTo>
                <a:cubicBezTo>
                  <a:pt x="2460784" y="232886"/>
                  <a:pt x="2459831" y="234791"/>
                  <a:pt x="2459831" y="235744"/>
                </a:cubicBezTo>
                <a:cubicBezTo>
                  <a:pt x="2458879" y="239554"/>
                  <a:pt x="2456974" y="243364"/>
                  <a:pt x="2456021" y="248126"/>
                </a:cubicBezTo>
                <a:cubicBezTo>
                  <a:pt x="2455069" y="248126"/>
                  <a:pt x="2454116" y="250031"/>
                  <a:pt x="2452211" y="251936"/>
                </a:cubicBezTo>
                <a:close/>
                <a:moveTo>
                  <a:pt x="2457926" y="266224"/>
                </a:moveTo>
                <a:cubicBezTo>
                  <a:pt x="2457926" y="267176"/>
                  <a:pt x="2456974" y="267176"/>
                  <a:pt x="2456974" y="268129"/>
                </a:cubicBezTo>
                <a:cubicBezTo>
                  <a:pt x="2457926" y="267176"/>
                  <a:pt x="2457926" y="266224"/>
                  <a:pt x="2457926" y="266224"/>
                </a:cubicBezTo>
                <a:cubicBezTo>
                  <a:pt x="2457926" y="265271"/>
                  <a:pt x="2457926" y="266224"/>
                  <a:pt x="2457926" y="266224"/>
                </a:cubicBezTo>
                <a:close/>
                <a:moveTo>
                  <a:pt x="2457926" y="374809"/>
                </a:moveTo>
                <a:cubicBezTo>
                  <a:pt x="2456974" y="371951"/>
                  <a:pt x="2456974" y="369094"/>
                  <a:pt x="2456021" y="367189"/>
                </a:cubicBezTo>
                <a:cubicBezTo>
                  <a:pt x="2456021" y="365284"/>
                  <a:pt x="2456021" y="364331"/>
                  <a:pt x="2456021" y="362426"/>
                </a:cubicBezTo>
                <a:cubicBezTo>
                  <a:pt x="2456021" y="355759"/>
                  <a:pt x="2456021" y="350044"/>
                  <a:pt x="2456021" y="344329"/>
                </a:cubicBezTo>
                <a:cubicBezTo>
                  <a:pt x="2456974" y="347186"/>
                  <a:pt x="2457926" y="350996"/>
                  <a:pt x="2458879" y="354806"/>
                </a:cubicBezTo>
                <a:cubicBezTo>
                  <a:pt x="2459831" y="361474"/>
                  <a:pt x="2458879" y="368141"/>
                  <a:pt x="2457926" y="374809"/>
                </a:cubicBezTo>
                <a:close/>
                <a:moveTo>
                  <a:pt x="2456974" y="308134"/>
                </a:moveTo>
                <a:cubicBezTo>
                  <a:pt x="2456974" y="307181"/>
                  <a:pt x="2456974" y="306229"/>
                  <a:pt x="2456974" y="305276"/>
                </a:cubicBezTo>
                <a:cubicBezTo>
                  <a:pt x="2456974" y="304324"/>
                  <a:pt x="2457926" y="303371"/>
                  <a:pt x="2457926" y="302419"/>
                </a:cubicBezTo>
                <a:cubicBezTo>
                  <a:pt x="2458879" y="306229"/>
                  <a:pt x="2458879" y="310039"/>
                  <a:pt x="2459831" y="313849"/>
                </a:cubicBezTo>
                <a:cubicBezTo>
                  <a:pt x="2459831" y="314801"/>
                  <a:pt x="2459831" y="315754"/>
                  <a:pt x="2460784" y="317659"/>
                </a:cubicBezTo>
                <a:cubicBezTo>
                  <a:pt x="2458879" y="313849"/>
                  <a:pt x="2457926" y="310991"/>
                  <a:pt x="2456974" y="308134"/>
                </a:cubicBezTo>
                <a:close/>
                <a:moveTo>
                  <a:pt x="2458879" y="290036"/>
                </a:moveTo>
                <a:cubicBezTo>
                  <a:pt x="2458879" y="289084"/>
                  <a:pt x="2459831" y="288131"/>
                  <a:pt x="2459831" y="287179"/>
                </a:cubicBezTo>
                <a:cubicBezTo>
                  <a:pt x="2460784" y="284321"/>
                  <a:pt x="2461736" y="280511"/>
                  <a:pt x="2463641" y="277654"/>
                </a:cubicBezTo>
                <a:cubicBezTo>
                  <a:pt x="2464594" y="278606"/>
                  <a:pt x="2464594" y="280511"/>
                  <a:pt x="2465546" y="281464"/>
                </a:cubicBezTo>
                <a:cubicBezTo>
                  <a:pt x="2463641" y="284321"/>
                  <a:pt x="2461736" y="287179"/>
                  <a:pt x="2458879" y="290036"/>
                </a:cubicBezTo>
                <a:close/>
                <a:moveTo>
                  <a:pt x="2464594" y="305276"/>
                </a:moveTo>
                <a:cubicBezTo>
                  <a:pt x="2463641" y="301466"/>
                  <a:pt x="2462689" y="298609"/>
                  <a:pt x="2460784" y="295751"/>
                </a:cubicBezTo>
                <a:cubicBezTo>
                  <a:pt x="2460784" y="294799"/>
                  <a:pt x="2461736" y="293846"/>
                  <a:pt x="2462689" y="292894"/>
                </a:cubicBezTo>
                <a:cubicBezTo>
                  <a:pt x="2464594" y="290036"/>
                  <a:pt x="2465546" y="287179"/>
                  <a:pt x="2466499" y="285274"/>
                </a:cubicBezTo>
                <a:cubicBezTo>
                  <a:pt x="2465546" y="290989"/>
                  <a:pt x="2465546" y="297656"/>
                  <a:pt x="2464594" y="305276"/>
                </a:cubicBezTo>
                <a:close/>
                <a:moveTo>
                  <a:pt x="2467451" y="274796"/>
                </a:moveTo>
                <a:cubicBezTo>
                  <a:pt x="2467451" y="273844"/>
                  <a:pt x="2466499" y="272891"/>
                  <a:pt x="2466499" y="272891"/>
                </a:cubicBezTo>
                <a:cubicBezTo>
                  <a:pt x="2467451" y="270986"/>
                  <a:pt x="2467451" y="270034"/>
                  <a:pt x="2468404" y="268129"/>
                </a:cubicBezTo>
                <a:cubicBezTo>
                  <a:pt x="2468404" y="270034"/>
                  <a:pt x="2467451" y="272891"/>
                  <a:pt x="2467451" y="274796"/>
                </a:cubicBezTo>
                <a:close/>
                <a:moveTo>
                  <a:pt x="2471261" y="233839"/>
                </a:moveTo>
                <a:cubicBezTo>
                  <a:pt x="2471261" y="233839"/>
                  <a:pt x="2471261" y="237649"/>
                  <a:pt x="2470309" y="245269"/>
                </a:cubicBezTo>
                <a:cubicBezTo>
                  <a:pt x="2470309" y="245269"/>
                  <a:pt x="2470309" y="246221"/>
                  <a:pt x="2469356" y="246221"/>
                </a:cubicBezTo>
                <a:cubicBezTo>
                  <a:pt x="2466499" y="251936"/>
                  <a:pt x="2462689" y="256699"/>
                  <a:pt x="2459831" y="263366"/>
                </a:cubicBezTo>
                <a:cubicBezTo>
                  <a:pt x="2459831" y="262414"/>
                  <a:pt x="2458879" y="262414"/>
                  <a:pt x="2458879" y="261461"/>
                </a:cubicBezTo>
                <a:cubicBezTo>
                  <a:pt x="2459831" y="256699"/>
                  <a:pt x="2460784" y="250984"/>
                  <a:pt x="2461736" y="247174"/>
                </a:cubicBezTo>
                <a:cubicBezTo>
                  <a:pt x="2461736" y="246221"/>
                  <a:pt x="2462689" y="246221"/>
                  <a:pt x="2462689" y="245269"/>
                </a:cubicBezTo>
                <a:cubicBezTo>
                  <a:pt x="2466499" y="239554"/>
                  <a:pt x="2469356" y="234791"/>
                  <a:pt x="2472214" y="231934"/>
                </a:cubicBezTo>
                <a:cubicBezTo>
                  <a:pt x="2472214" y="231934"/>
                  <a:pt x="2472214" y="231934"/>
                  <a:pt x="2472214" y="231934"/>
                </a:cubicBezTo>
                <a:cubicBezTo>
                  <a:pt x="2472214" y="234791"/>
                  <a:pt x="2473166" y="237649"/>
                  <a:pt x="2473166" y="240506"/>
                </a:cubicBezTo>
                <a:cubicBezTo>
                  <a:pt x="2473166" y="241459"/>
                  <a:pt x="2472214" y="241459"/>
                  <a:pt x="2472214" y="242411"/>
                </a:cubicBezTo>
                <a:cubicBezTo>
                  <a:pt x="2472214" y="236696"/>
                  <a:pt x="2471261" y="233839"/>
                  <a:pt x="2471261" y="233839"/>
                </a:cubicBezTo>
                <a:close/>
                <a:moveTo>
                  <a:pt x="2467451" y="211931"/>
                </a:moveTo>
                <a:cubicBezTo>
                  <a:pt x="2466499" y="212884"/>
                  <a:pt x="2466499" y="212884"/>
                  <a:pt x="2465546" y="213836"/>
                </a:cubicBezTo>
                <a:cubicBezTo>
                  <a:pt x="2465546" y="212884"/>
                  <a:pt x="2465546" y="212884"/>
                  <a:pt x="2466499" y="211931"/>
                </a:cubicBezTo>
                <a:cubicBezTo>
                  <a:pt x="2467451" y="210026"/>
                  <a:pt x="2467451" y="209074"/>
                  <a:pt x="2468404" y="208121"/>
                </a:cubicBezTo>
                <a:cubicBezTo>
                  <a:pt x="2468404" y="209074"/>
                  <a:pt x="2468404" y="210026"/>
                  <a:pt x="2468404" y="210979"/>
                </a:cubicBezTo>
                <a:cubicBezTo>
                  <a:pt x="2468404" y="210979"/>
                  <a:pt x="2468404" y="210979"/>
                  <a:pt x="2467451" y="211931"/>
                </a:cubicBezTo>
                <a:cubicBezTo>
                  <a:pt x="2468404" y="210979"/>
                  <a:pt x="2468404" y="210979"/>
                  <a:pt x="2467451" y="211931"/>
                </a:cubicBezTo>
                <a:cubicBezTo>
                  <a:pt x="2468404" y="210979"/>
                  <a:pt x="2467451" y="210979"/>
                  <a:pt x="2467451" y="211931"/>
                </a:cubicBezTo>
                <a:close/>
                <a:moveTo>
                  <a:pt x="2470309" y="218599"/>
                </a:moveTo>
                <a:cubicBezTo>
                  <a:pt x="2471261" y="222409"/>
                  <a:pt x="2471261" y="226219"/>
                  <a:pt x="2472214" y="230029"/>
                </a:cubicBezTo>
                <a:cubicBezTo>
                  <a:pt x="2472214" y="230029"/>
                  <a:pt x="2472214" y="230029"/>
                  <a:pt x="2472214" y="230029"/>
                </a:cubicBezTo>
                <a:cubicBezTo>
                  <a:pt x="2470309" y="231934"/>
                  <a:pt x="2467451" y="234791"/>
                  <a:pt x="2463641" y="237649"/>
                </a:cubicBezTo>
                <a:cubicBezTo>
                  <a:pt x="2463641" y="236696"/>
                  <a:pt x="2463641" y="235744"/>
                  <a:pt x="2464594" y="234791"/>
                </a:cubicBezTo>
                <a:cubicBezTo>
                  <a:pt x="2465546" y="230981"/>
                  <a:pt x="2465546" y="227171"/>
                  <a:pt x="2466499" y="224314"/>
                </a:cubicBezTo>
                <a:cubicBezTo>
                  <a:pt x="2466499" y="224314"/>
                  <a:pt x="2466499" y="224314"/>
                  <a:pt x="2466499" y="224314"/>
                </a:cubicBezTo>
                <a:cubicBezTo>
                  <a:pt x="2467451" y="223361"/>
                  <a:pt x="2468404" y="220504"/>
                  <a:pt x="2470309" y="218599"/>
                </a:cubicBezTo>
                <a:close/>
                <a:moveTo>
                  <a:pt x="2477929" y="223361"/>
                </a:moveTo>
                <a:cubicBezTo>
                  <a:pt x="2476976" y="219551"/>
                  <a:pt x="2476024" y="215741"/>
                  <a:pt x="2475071" y="212884"/>
                </a:cubicBezTo>
                <a:cubicBezTo>
                  <a:pt x="2476024" y="211931"/>
                  <a:pt x="2476976" y="210026"/>
                  <a:pt x="2477929" y="209074"/>
                </a:cubicBezTo>
                <a:cubicBezTo>
                  <a:pt x="2477929" y="211931"/>
                  <a:pt x="2477929" y="214789"/>
                  <a:pt x="2477929" y="217646"/>
                </a:cubicBezTo>
                <a:cubicBezTo>
                  <a:pt x="2477929" y="219551"/>
                  <a:pt x="2477929" y="221456"/>
                  <a:pt x="2477929" y="223361"/>
                </a:cubicBezTo>
                <a:close/>
                <a:moveTo>
                  <a:pt x="2473166" y="206216"/>
                </a:moveTo>
                <a:cubicBezTo>
                  <a:pt x="2473166" y="205264"/>
                  <a:pt x="2472214" y="204311"/>
                  <a:pt x="2472214" y="203359"/>
                </a:cubicBezTo>
                <a:cubicBezTo>
                  <a:pt x="2472214" y="202406"/>
                  <a:pt x="2472214" y="202406"/>
                  <a:pt x="2471261" y="201454"/>
                </a:cubicBezTo>
                <a:cubicBezTo>
                  <a:pt x="2472214" y="199549"/>
                  <a:pt x="2473166" y="197644"/>
                  <a:pt x="2474119" y="195739"/>
                </a:cubicBezTo>
                <a:cubicBezTo>
                  <a:pt x="2475071" y="193834"/>
                  <a:pt x="2476976" y="190976"/>
                  <a:pt x="2477929" y="189071"/>
                </a:cubicBezTo>
                <a:cubicBezTo>
                  <a:pt x="2477929" y="192881"/>
                  <a:pt x="2477929" y="197644"/>
                  <a:pt x="2477929" y="201454"/>
                </a:cubicBezTo>
                <a:cubicBezTo>
                  <a:pt x="2476024" y="203359"/>
                  <a:pt x="2474119" y="205264"/>
                  <a:pt x="2473166" y="206216"/>
                </a:cubicBezTo>
                <a:close/>
                <a:moveTo>
                  <a:pt x="2473166" y="255746"/>
                </a:moveTo>
                <a:cubicBezTo>
                  <a:pt x="2474119" y="254794"/>
                  <a:pt x="2474119" y="252889"/>
                  <a:pt x="2475071" y="251936"/>
                </a:cubicBezTo>
                <a:cubicBezTo>
                  <a:pt x="2476024" y="256699"/>
                  <a:pt x="2476024" y="261461"/>
                  <a:pt x="2476976" y="266224"/>
                </a:cubicBezTo>
                <a:cubicBezTo>
                  <a:pt x="2477929" y="274796"/>
                  <a:pt x="2478881" y="283369"/>
                  <a:pt x="2479834" y="292894"/>
                </a:cubicBezTo>
                <a:cubicBezTo>
                  <a:pt x="2479834" y="293846"/>
                  <a:pt x="2479834" y="295751"/>
                  <a:pt x="2479834" y="296704"/>
                </a:cubicBezTo>
                <a:cubicBezTo>
                  <a:pt x="2479834" y="296704"/>
                  <a:pt x="2479834" y="295751"/>
                  <a:pt x="2479834" y="295751"/>
                </a:cubicBezTo>
                <a:cubicBezTo>
                  <a:pt x="2477929" y="292894"/>
                  <a:pt x="2476976" y="290036"/>
                  <a:pt x="2475071" y="288131"/>
                </a:cubicBezTo>
                <a:cubicBezTo>
                  <a:pt x="2475071" y="275749"/>
                  <a:pt x="2474119" y="264319"/>
                  <a:pt x="2473166" y="255746"/>
                </a:cubicBezTo>
                <a:close/>
                <a:moveTo>
                  <a:pt x="2481739" y="324326"/>
                </a:moveTo>
                <a:cubicBezTo>
                  <a:pt x="2481739" y="325279"/>
                  <a:pt x="2480786" y="325279"/>
                  <a:pt x="2480786" y="326231"/>
                </a:cubicBezTo>
                <a:cubicBezTo>
                  <a:pt x="2479834" y="330041"/>
                  <a:pt x="2477929" y="334804"/>
                  <a:pt x="2476024" y="340519"/>
                </a:cubicBezTo>
                <a:cubicBezTo>
                  <a:pt x="2476024" y="329089"/>
                  <a:pt x="2476024" y="317659"/>
                  <a:pt x="2476024" y="308134"/>
                </a:cubicBezTo>
                <a:cubicBezTo>
                  <a:pt x="2476024" y="308134"/>
                  <a:pt x="2476024" y="308134"/>
                  <a:pt x="2476024" y="308134"/>
                </a:cubicBezTo>
                <a:cubicBezTo>
                  <a:pt x="2476976" y="311944"/>
                  <a:pt x="2478881" y="314801"/>
                  <a:pt x="2479834" y="318611"/>
                </a:cubicBezTo>
                <a:cubicBezTo>
                  <a:pt x="2479834" y="319564"/>
                  <a:pt x="2480786" y="321469"/>
                  <a:pt x="2480786" y="322421"/>
                </a:cubicBezTo>
                <a:cubicBezTo>
                  <a:pt x="2480786" y="322421"/>
                  <a:pt x="2481739" y="323374"/>
                  <a:pt x="2481739" y="324326"/>
                </a:cubicBezTo>
                <a:cubicBezTo>
                  <a:pt x="2481739" y="324326"/>
                  <a:pt x="2481739" y="324326"/>
                  <a:pt x="2481739" y="324326"/>
                </a:cubicBezTo>
                <a:close/>
                <a:moveTo>
                  <a:pt x="2436971" y="215741"/>
                </a:moveTo>
                <a:cubicBezTo>
                  <a:pt x="2440781" y="209074"/>
                  <a:pt x="2444591" y="202406"/>
                  <a:pt x="2447449" y="195739"/>
                </a:cubicBezTo>
                <a:cubicBezTo>
                  <a:pt x="2451259" y="190024"/>
                  <a:pt x="2454116" y="184309"/>
                  <a:pt x="2457926" y="178594"/>
                </a:cubicBezTo>
                <a:cubicBezTo>
                  <a:pt x="2464594" y="168116"/>
                  <a:pt x="2469356" y="157639"/>
                  <a:pt x="2475071" y="150971"/>
                </a:cubicBezTo>
                <a:cubicBezTo>
                  <a:pt x="2477929" y="146209"/>
                  <a:pt x="2480786" y="142399"/>
                  <a:pt x="2482691" y="138589"/>
                </a:cubicBezTo>
                <a:cubicBezTo>
                  <a:pt x="2481739" y="142399"/>
                  <a:pt x="2481739" y="148114"/>
                  <a:pt x="2480786" y="154781"/>
                </a:cubicBezTo>
                <a:cubicBezTo>
                  <a:pt x="2479834" y="162401"/>
                  <a:pt x="2479834" y="170974"/>
                  <a:pt x="2478881" y="181451"/>
                </a:cubicBezTo>
                <a:cubicBezTo>
                  <a:pt x="2476024" y="185261"/>
                  <a:pt x="2473166" y="189071"/>
                  <a:pt x="2470309" y="193834"/>
                </a:cubicBezTo>
                <a:cubicBezTo>
                  <a:pt x="2470309" y="193834"/>
                  <a:pt x="2470309" y="194786"/>
                  <a:pt x="2469356" y="194786"/>
                </a:cubicBezTo>
                <a:cubicBezTo>
                  <a:pt x="2466499" y="186214"/>
                  <a:pt x="2465546" y="181451"/>
                  <a:pt x="2465546" y="181451"/>
                </a:cubicBezTo>
                <a:cubicBezTo>
                  <a:pt x="2465546" y="181451"/>
                  <a:pt x="2466499" y="187166"/>
                  <a:pt x="2467451" y="197644"/>
                </a:cubicBezTo>
                <a:cubicBezTo>
                  <a:pt x="2465546" y="201454"/>
                  <a:pt x="2462689" y="205264"/>
                  <a:pt x="2460784" y="209074"/>
                </a:cubicBezTo>
                <a:cubicBezTo>
                  <a:pt x="2456021" y="216694"/>
                  <a:pt x="2452211" y="225266"/>
                  <a:pt x="2447449" y="234791"/>
                </a:cubicBezTo>
                <a:cubicBezTo>
                  <a:pt x="2443639" y="238601"/>
                  <a:pt x="2440781" y="243364"/>
                  <a:pt x="2436971" y="247174"/>
                </a:cubicBezTo>
                <a:cubicBezTo>
                  <a:pt x="2436971" y="248126"/>
                  <a:pt x="2436019" y="248126"/>
                  <a:pt x="2436019" y="249079"/>
                </a:cubicBezTo>
                <a:cubicBezTo>
                  <a:pt x="2436019" y="249079"/>
                  <a:pt x="2436019" y="249079"/>
                  <a:pt x="2436019" y="249079"/>
                </a:cubicBezTo>
                <a:cubicBezTo>
                  <a:pt x="2435066" y="240506"/>
                  <a:pt x="2434114" y="232886"/>
                  <a:pt x="2433161" y="225266"/>
                </a:cubicBezTo>
                <a:cubicBezTo>
                  <a:pt x="2433161" y="221456"/>
                  <a:pt x="2435066" y="218599"/>
                  <a:pt x="2436971" y="215741"/>
                </a:cubicBezTo>
                <a:close/>
                <a:moveTo>
                  <a:pt x="2416016" y="313849"/>
                </a:moveTo>
                <a:cubicBezTo>
                  <a:pt x="2416016" y="313849"/>
                  <a:pt x="2416016" y="313849"/>
                  <a:pt x="2416016" y="313849"/>
                </a:cubicBezTo>
                <a:cubicBezTo>
                  <a:pt x="2415064" y="310039"/>
                  <a:pt x="2414111" y="307181"/>
                  <a:pt x="2413159" y="304324"/>
                </a:cubicBezTo>
                <a:cubicBezTo>
                  <a:pt x="2414111" y="303371"/>
                  <a:pt x="2414111" y="302419"/>
                  <a:pt x="2415064" y="301466"/>
                </a:cubicBezTo>
                <a:cubicBezTo>
                  <a:pt x="2415064" y="302419"/>
                  <a:pt x="2415064" y="302419"/>
                  <a:pt x="2415064" y="303371"/>
                </a:cubicBezTo>
                <a:cubicBezTo>
                  <a:pt x="2415064" y="306229"/>
                  <a:pt x="2416016" y="310039"/>
                  <a:pt x="2416016" y="313849"/>
                </a:cubicBezTo>
                <a:cubicBezTo>
                  <a:pt x="2416016" y="313849"/>
                  <a:pt x="2416016" y="313849"/>
                  <a:pt x="2416016" y="313849"/>
                </a:cubicBezTo>
                <a:close/>
                <a:moveTo>
                  <a:pt x="2422684" y="288131"/>
                </a:moveTo>
                <a:cubicBezTo>
                  <a:pt x="2422684" y="290036"/>
                  <a:pt x="2422684" y="291941"/>
                  <a:pt x="2422684" y="293846"/>
                </a:cubicBezTo>
                <a:cubicBezTo>
                  <a:pt x="2421731" y="295751"/>
                  <a:pt x="2421731" y="297656"/>
                  <a:pt x="2420779" y="299561"/>
                </a:cubicBezTo>
                <a:cubicBezTo>
                  <a:pt x="2419826" y="297656"/>
                  <a:pt x="2419826" y="295751"/>
                  <a:pt x="2418874" y="293846"/>
                </a:cubicBezTo>
                <a:cubicBezTo>
                  <a:pt x="2419826" y="292894"/>
                  <a:pt x="2419826" y="291941"/>
                  <a:pt x="2420779" y="290989"/>
                </a:cubicBezTo>
                <a:cubicBezTo>
                  <a:pt x="2421731" y="290036"/>
                  <a:pt x="2421731" y="289084"/>
                  <a:pt x="2422684" y="288131"/>
                </a:cubicBezTo>
                <a:close/>
                <a:moveTo>
                  <a:pt x="2414111" y="259556"/>
                </a:moveTo>
                <a:cubicBezTo>
                  <a:pt x="2416016" y="255746"/>
                  <a:pt x="2417921" y="251936"/>
                  <a:pt x="2419826" y="248126"/>
                </a:cubicBezTo>
                <a:cubicBezTo>
                  <a:pt x="2419826" y="253841"/>
                  <a:pt x="2420779" y="259556"/>
                  <a:pt x="2420779" y="266224"/>
                </a:cubicBezTo>
                <a:cubicBezTo>
                  <a:pt x="2417921" y="270034"/>
                  <a:pt x="2415064" y="273844"/>
                  <a:pt x="2412206" y="277654"/>
                </a:cubicBezTo>
                <a:cubicBezTo>
                  <a:pt x="2411254" y="276701"/>
                  <a:pt x="2411254" y="275749"/>
                  <a:pt x="2410301" y="273844"/>
                </a:cubicBezTo>
                <a:cubicBezTo>
                  <a:pt x="2409349" y="272891"/>
                  <a:pt x="2409349" y="271939"/>
                  <a:pt x="2408396" y="270986"/>
                </a:cubicBezTo>
                <a:cubicBezTo>
                  <a:pt x="2410301" y="268129"/>
                  <a:pt x="2412206" y="263366"/>
                  <a:pt x="2414111" y="259556"/>
                </a:cubicBezTo>
                <a:close/>
                <a:moveTo>
                  <a:pt x="2406491" y="275749"/>
                </a:moveTo>
                <a:cubicBezTo>
                  <a:pt x="2406491" y="275749"/>
                  <a:pt x="2406491" y="275749"/>
                  <a:pt x="2406491" y="275749"/>
                </a:cubicBezTo>
                <a:cubicBezTo>
                  <a:pt x="2407444" y="277654"/>
                  <a:pt x="2408396" y="279559"/>
                  <a:pt x="2409349" y="282416"/>
                </a:cubicBezTo>
                <a:cubicBezTo>
                  <a:pt x="2408396" y="283369"/>
                  <a:pt x="2407444" y="285274"/>
                  <a:pt x="2406491" y="286226"/>
                </a:cubicBezTo>
                <a:cubicBezTo>
                  <a:pt x="2405539" y="284321"/>
                  <a:pt x="2405539" y="282416"/>
                  <a:pt x="2404586" y="280511"/>
                </a:cubicBezTo>
                <a:cubicBezTo>
                  <a:pt x="2405539" y="278606"/>
                  <a:pt x="2405539" y="276701"/>
                  <a:pt x="2406491" y="275749"/>
                </a:cubicBezTo>
                <a:close/>
                <a:moveTo>
                  <a:pt x="2405539" y="317659"/>
                </a:moveTo>
                <a:cubicBezTo>
                  <a:pt x="2406491" y="321469"/>
                  <a:pt x="2407444" y="324326"/>
                  <a:pt x="2408396" y="328136"/>
                </a:cubicBezTo>
                <a:cubicBezTo>
                  <a:pt x="2408396" y="330041"/>
                  <a:pt x="2408396" y="331946"/>
                  <a:pt x="2408396" y="334804"/>
                </a:cubicBezTo>
                <a:cubicBezTo>
                  <a:pt x="2408396" y="333851"/>
                  <a:pt x="2407444" y="332899"/>
                  <a:pt x="2407444" y="332899"/>
                </a:cubicBezTo>
                <a:cubicBezTo>
                  <a:pt x="2407444" y="332899"/>
                  <a:pt x="2407444" y="335756"/>
                  <a:pt x="2407444" y="340519"/>
                </a:cubicBezTo>
                <a:cubicBezTo>
                  <a:pt x="2406491" y="344329"/>
                  <a:pt x="2405539" y="347186"/>
                  <a:pt x="2404586" y="350996"/>
                </a:cubicBezTo>
                <a:cubicBezTo>
                  <a:pt x="2403634" y="355759"/>
                  <a:pt x="2401729" y="359569"/>
                  <a:pt x="2400776" y="364331"/>
                </a:cubicBezTo>
                <a:cubicBezTo>
                  <a:pt x="2399824" y="357664"/>
                  <a:pt x="2398871" y="350044"/>
                  <a:pt x="2398871" y="343376"/>
                </a:cubicBezTo>
                <a:cubicBezTo>
                  <a:pt x="2398871" y="340519"/>
                  <a:pt x="2397919" y="336709"/>
                  <a:pt x="2397919" y="333851"/>
                </a:cubicBezTo>
                <a:cubicBezTo>
                  <a:pt x="2397919" y="332899"/>
                  <a:pt x="2397919" y="331946"/>
                  <a:pt x="2398871" y="330994"/>
                </a:cubicBezTo>
                <a:cubicBezTo>
                  <a:pt x="2399824" y="325279"/>
                  <a:pt x="2402681" y="321469"/>
                  <a:pt x="2405539" y="317659"/>
                </a:cubicBezTo>
                <a:close/>
                <a:moveTo>
                  <a:pt x="2398871" y="291941"/>
                </a:moveTo>
                <a:cubicBezTo>
                  <a:pt x="2398871" y="292894"/>
                  <a:pt x="2399824" y="293846"/>
                  <a:pt x="2399824" y="295751"/>
                </a:cubicBezTo>
                <a:cubicBezTo>
                  <a:pt x="2397919" y="298609"/>
                  <a:pt x="2396014" y="300514"/>
                  <a:pt x="2394109" y="303371"/>
                </a:cubicBezTo>
                <a:cubicBezTo>
                  <a:pt x="2394109" y="303371"/>
                  <a:pt x="2394109" y="302419"/>
                  <a:pt x="2394109" y="302419"/>
                </a:cubicBezTo>
                <a:cubicBezTo>
                  <a:pt x="2396014" y="298609"/>
                  <a:pt x="2397919" y="295751"/>
                  <a:pt x="2398871" y="291941"/>
                </a:cubicBezTo>
                <a:close/>
                <a:moveTo>
                  <a:pt x="2393156" y="267176"/>
                </a:moveTo>
                <a:cubicBezTo>
                  <a:pt x="2392204" y="268129"/>
                  <a:pt x="2392204" y="269081"/>
                  <a:pt x="2391251" y="270034"/>
                </a:cubicBezTo>
                <a:cubicBezTo>
                  <a:pt x="2390299" y="264319"/>
                  <a:pt x="2390299" y="259556"/>
                  <a:pt x="2389346" y="254794"/>
                </a:cubicBezTo>
                <a:cubicBezTo>
                  <a:pt x="2391251" y="258604"/>
                  <a:pt x="2392204" y="263366"/>
                  <a:pt x="2393156" y="267176"/>
                </a:cubicBezTo>
                <a:close/>
                <a:moveTo>
                  <a:pt x="2351246" y="278606"/>
                </a:moveTo>
                <a:cubicBezTo>
                  <a:pt x="2351246" y="277654"/>
                  <a:pt x="2351246" y="277654"/>
                  <a:pt x="2351246" y="278606"/>
                </a:cubicBezTo>
                <a:lnTo>
                  <a:pt x="2351246" y="275749"/>
                </a:lnTo>
                <a:cubicBezTo>
                  <a:pt x="2351246" y="276701"/>
                  <a:pt x="2351246" y="277654"/>
                  <a:pt x="2351246" y="278606"/>
                </a:cubicBezTo>
                <a:close/>
                <a:moveTo>
                  <a:pt x="2378869" y="295751"/>
                </a:moveTo>
                <a:cubicBezTo>
                  <a:pt x="2377916" y="298609"/>
                  <a:pt x="2376011" y="300514"/>
                  <a:pt x="2375059" y="303371"/>
                </a:cubicBezTo>
                <a:cubicBezTo>
                  <a:pt x="2375059" y="304324"/>
                  <a:pt x="2374106" y="304324"/>
                  <a:pt x="2374106" y="305276"/>
                </a:cubicBezTo>
                <a:cubicBezTo>
                  <a:pt x="2374106" y="305276"/>
                  <a:pt x="2374106" y="304324"/>
                  <a:pt x="2374106" y="304324"/>
                </a:cubicBezTo>
                <a:cubicBezTo>
                  <a:pt x="2376964" y="261461"/>
                  <a:pt x="2376011" y="231934"/>
                  <a:pt x="2376011" y="231934"/>
                </a:cubicBezTo>
                <a:cubicBezTo>
                  <a:pt x="2376011" y="231934"/>
                  <a:pt x="2372201" y="249079"/>
                  <a:pt x="2366486" y="277654"/>
                </a:cubicBezTo>
                <a:cubicBezTo>
                  <a:pt x="2365534" y="275749"/>
                  <a:pt x="2365534" y="273844"/>
                  <a:pt x="2364581" y="272891"/>
                </a:cubicBezTo>
                <a:cubicBezTo>
                  <a:pt x="2363629" y="270034"/>
                  <a:pt x="2362676" y="267176"/>
                  <a:pt x="2361724" y="264319"/>
                </a:cubicBezTo>
                <a:cubicBezTo>
                  <a:pt x="2361724" y="257651"/>
                  <a:pt x="2361724" y="250984"/>
                  <a:pt x="2361724" y="245269"/>
                </a:cubicBezTo>
                <a:lnTo>
                  <a:pt x="2365534" y="234791"/>
                </a:lnTo>
                <a:lnTo>
                  <a:pt x="2376011" y="211931"/>
                </a:lnTo>
                <a:cubicBezTo>
                  <a:pt x="2376011" y="221456"/>
                  <a:pt x="2376011" y="232886"/>
                  <a:pt x="2376011" y="244316"/>
                </a:cubicBezTo>
                <a:cubicBezTo>
                  <a:pt x="2376011" y="258604"/>
                  <a:pt x="2376011" y="274796"/>
                  <a:pt x="2376964" y="290989"/>
                </a:cubicBezTo>
                <a:cubicBezTo>
                  <a:pt x="2378869" y="292894"/>
                  <a:pt x="2378869" y="293846"/>
                  <a:pt x="2378869" y="295751"/>
                </a:cubicBezTo>
                <a:close/>
                <a:moveTo>
                  <a:pt x="2362676" y="180499"/>
                </a:moveTo>
                <a:cubicBezTo>
                  <a:pt x="2364581" y="175736"/>
                  <a:pt x="2366486" y="170974"/>
                  <a:pt x="2368391" y="166211"/>
                </a:cubicBezTo>
                <a:cubicBezTo>
                  <a:pt x="2372201" y="157639"/>
                  <a:pt x="2375059" y="149066"/>
                  <a:pt x="2377916" y="140494"/>
                </a:cubicBezTo>
                <a:cubicBezTo>
                  <a:pt x="2377916" y="141446"/>
                  <a:pt x="2378869" y="142399"/>
                  <a:pt x="2378869" y="143351"/>
                </a:cubicBezTo>
                <a:cubicBezTo>
                  <a:pt x="2379821" y="146209"/>
                  <a:pt x="2379821" y="149066"/>
                  <a:pt x="2378869" y="152876"/>
                </a:cubicBezTo>
                <a:cubicBezTo>
                  <a:pt x="2377916" y="149066"/>
                  <a:pt x="2377916" y="147161"/>
                  <a:pt x="2377916" y="147161"/>
                </a:cubicBezTo>
                <a:cubicBezTo>
                  <a:pt x="2377916" y="147161"/>
                  <a:pt x="2377916" y="156686"/>
                  <a:pt x="2377916" y="173831"/>
                </a:cubicBezTo>
                <a:cubicBezTo>
                  <a:pt x="2377916" y="182404"/>
                  <a:pt x="2377916" y="191929"/>
                  <a:pt x="2377916" y="203359"/>
                </a:cubicBezTo>
                <a:cubicBezTo>
                  <a:pt x="2373154" y="210979"/>
                  <a:pt x="2368391" y="219551"/>
                  <a:pt x="2362676" y="227171"/>
                </a:cubicBezTo>
                <a:cubicBezTo>
                  <a:pt x="2361724" y="206216"/>
                  <a:pt x="2361724" y="190976"/>
                  <a:pt x="2360771" y="185261"/>
                </a:cubicBezTo>
                <a:cubicBezTo>
                  <a:pt x="2361724" y="183356"/>
                  <a:pt x="2361724" y="182404"/>
                  <a:pt x="2362676" y="180499"/>
                </a:cubicBezTo>
                <a:close/>
                <a:moveTo>
                  <a:pt x="2340769" y="241459"/>
                </a:moveTo>
                <a:cubicBezTo>
                  <a:pt x="2341721" y="239554"/>
                  <a:pt x="2341721" y="237649"/>
                  <a:pt x="2342674" y="235744"/>
                </a:cubicBezTo>
                <a:cubicBezTo>
                  <a:pt x="2344579" y="230981"/>
                  <a:pt x="2345531" y="226219"/>
                  <a:pt x="2347436" y="221456"/>
                </a:cubicBezTo>
                <a:cubicBezTo>
                  <a:pt x="2352199" y="210026"/>
                  <a:pt x="2356009" y="198596"/>
                  <a:pt x="2359819" y="187166"/>
                </a:cubicBezTo>
                <a:cubicBezTo>
                  <a:pt x="2358866" y="194786"/>
                  <a:pt x="2356961" y="212884"/>
                  <a:pt x="2355056" y="236696"/>
                </a:cubicBezTo>
                <a:cubicBezTo>
                  <a:pt x="2354104" y="232886"/>
                  <a:pt x="2353151" y="230029"/>
                  <a:pt x="2353151" y="230029"/>
                </a:cubicBezTo>
                <a:cubicBezTo>
                  <a:pt x="2353151" y="230029"/>
                  <a:pt x="2354104" y="233839"/>
                  <a:pt x="2354104" y="241459"/>
                </a:cubicBezTo>
                <a:cubicBezTo>
                  <a:pt x="2351246" y="247174"/>
                  <a:pt x="2347436" y="253841"/>
                  <a:pt x="2344579" y="259556"/>
                </a:cubicBezTo>
                <a:cubicBezTo>
                  <a:pt x="2344579" y="259556"/>
                  <a:pt x="2344579" y="259556"/>
                  <a:pt x="2344579" y="259556"/>
                </a:cubicBezTo>
                <a:cubicBezTo>
                  <a:pt x="2342674" y="254794"/>
                  <a:pt x="2340769" y="250031"/>
                  <a:pt x="2339816" y="245269"/>
                </a:cubicBezTo>
                <a:lnTo>
                  <a:pt x="2340769" y="241459"/>
                </a:lnTo>
                <a:close/>
                <a:moveTo>
                  <a:pt x="2344579" y="320516"/>
                </a:moveTo>
                <a:cubicBezTo>
                  <a:pt x="2342674" y="316706"/>
                  <a:pt x="2340769" y="313849"/>
                  <a:pt x="2339816" y="310991"/>
                </a:cubicBezTo>
                <a:lnTo>
                  <a:pt x="2339816" y="310039"/>
                </a:lnTo>
                <a:cubicBezTo>
                  <a:pt x="2341721" y="313849"/>
                  <a:pt x="2343626" y="317659"/>
                  <a:pt x="2344579" y="320516"/>
                </a:cubicBezTo>
                <a:close/>
                <a:moveTo>
                  <a:pt x="2337911" y="317659"/>
                </a:moveTo>
                <a:cubicBezTo>
                  <a:pt x="2338864" y="320516"/>
                  <a:pt x="2339816" y="324326"/>
                  <a:pt x="2341721" y="327184"/>
                </a:cubicBezTo>
                <a:lnTo>
                  <a:pt x="2336959" y="321469"/>
                </a:lnTo>
                <a:lnTo>
                  <a:pt x="2337911" y="317659"/>
                </a:lnTo>
                <a:close/>
                <a:moveTo>
                  <a:pt x="2332196" y="280511"/>
                </a:moveTo>
                <a:cubicBezTo>
                  <a:pt x="2332196" y="281464"/>
                  <a:pt x="2333149" y="282416"/>
                  <a:pt x="2333149" y="283369"/>
                </a:cubicBezTo>
                <a:cubicBezTo>
                  <a:pt x="2333149" y="282416"/>
                  <a:pt x="2332196" y="282416"/>
                  <a:pt x="2332196" y="281464"/>
                </a:cubicBezTo>
                <a:lnTo>
                  <a:pt x="2332196" y="280511"/>
                </a:lnTo>
                <a:close/>
                <a:moveTo>
                  <a:pt x="2330291" y="289084"/>
                </a:moveTo>
                <a:cubicBezTo>
                  <a:pt x="2330291" y="290036"/>
                  <a:pt x="2331244" y="290989"/>
                  <a:pt x="2331244" y="290989"/>
                </a:cubicBezTo>
                <a:lnTo>
                  <a:pt x="2330291" y="292894"/>
                </a:lnTo>
                <a:cubicBezTo>
                  <a:pt x="2330291" y="291941"/>
                  <a:pt x="2329339" y="291941"/>
                  <a:pt x="2329339" y="290989"/>
                </a:cubicBezTo>
                <a:lnTo>
                  <a:pt x="2330291" y="289084"/>
                </a:lnTo>
                <a:close/>
                <a:moveTo>
                  <a:pt x="2329339" y="293846"/>
                </a:moveTo>
                <a:lnTo>
                  <a:pt x="2329339" y="292894"/>
                </a:lnTo>
                <a:cubicBezTo>
                  <a:pt x="2329339" y="293846"/>
                  <a:pt x="2329339" y="293846"/>
                  <a:pt x="2330291" y="294799"/>
                </a:cubicBezTo>
                <a:lnTo>
                  <a:pt x="2328386" y="299561"/>
                </a:lnTo>
                <a:cubicBezTo>
                  <a:pt x="2328386" y="299561"/>
                  <a:pt x="2328386" y="299561"/>
                  <a:pt x="2328386" y="298609"/>
                </a:cubicBezTo>
                <a:lnTo>
                  <a:pt x="2329339" y="293846"/>
                </a:lnTo>
                <a:close/>
                <a:moveTo>
                  <a:pt x="2313146" y="194786"/>
                </a:moveTo>
                <a:cubicBezTo>
                  <a:pt x="2314099" y="196691"/>
                  <a:pt x="2314099" y="199549"/>
                  <a:pt x="2315051" y="201454"/>
                </a:cubicBezTo>
                <a:cubicBezTo>
                  <a:pt x="2315051" y="202406"/>
                  <a:pt x="2316004" y="203359"/>
                  <a:pt x="2316004" y="205264"/>
                </a:cubicBezTo>
                <a:cubicBezTo>
                  <a:pt x="2315051" y="208121"/>
                  <a:pt x="2314099" y="211931"/>
                  <a:pt x="2314099" y="214789"/>
                </a:cubicBezTo>
                <a:cubicBezTo>
                  <a:pt x="2314099" y="214789"/>
                  <a:pt x="2314099" y="214789"/>
                  <a:pt x="2314099" y="214789"/>
                </a:cubicBezTo>
                <a:cubicBezTo>
                  <a:pt x="2313146" y="211931"/>
                  <a:pt x="2311241" y="210026"/>
                  <a:pt x="2310289" y="207169"/>
                </a:cubicBezTo>
                <a:cubicBezTo>
                  <a:pt x="2311241" y="202406"/>
                  <a:pt x="2312194" y="198596"/>
                  <a:pt x="2313146" y="194786"/>
                </a:cubicBezTo>
                <a:close/>
                <a:moveTo>
                  <a:pt x="2304574" y="197644"/>
                </a:moveTo>
                <a:cubicBezTo>
                  <a:pt x="2304574" y="198596"/>
                  <a:pt x="2305526" y="199549"/>
                  <a:pt x="2305526" y="200501"/>
                </a:cubicBezTo>
                <a:cubicBezTo>
                  <a:pt x="2304574" y="202406"/>
                  <a:pt x="2304574" y="204311"/>
                  <a:pt x="2303621" y="205264"/>
                </a:cubicBezTo>
                <a:cubicBezTo>
                  <a:pt x="2304574" y="203359"/>
                  <a:pt x="2304574" y="200501"/>
                  <a:pt x="2304574" y="197644"/>
                </a:cubicBezTo>
                <a:close/>
                <a:moveTo>
                  <a:pt x="2297906" y="272891"/>
                </a:moveTo>
                <a:cubicBezTo>
                  <a:pt x="2298859" y="267176"/>
                  <a:pt x="2298859" y="262414"/>
                  <a:pt x="2298859" y="256699"/>
                </a:cubicBezTo>
                <a:cubicBezTo>
                  <a:pt x="2298859" y="254794"/>
                  <a:pt x="2299811" y="252889"/>
                  <a:pt x="2299811" y="250984"/>
                </a:cubicBezTo>
                <a:cubicBezTo>
                  <a:pt x="2303621" y="236696"/>
                  <a:pt x="2306479" y="223361"/>
                  <a:pt x="2308384" y="211931"/>
                </a:cubicBezTo>
                <a:cubicBezTo>
                  <a:pt x="2308384" y="212884"/>
                  <a:pt x="2309336" y="214789"/>
                  <a:pt x="2309336" y="215741"/>
                </a:cubicBezTo>
                <a:cubicBezTo>
                  <a:pt x="2310289" y="217646"/>
                  <a:pt x="2310289" y="219551"/>
                  <a:pt x="2311241" y="221456"/>
                </a:cubicBezTo>
                <a:cubicBezTo>
                  <a:pt x="2311241" y="221456"/>
                  <a:pt x="2311241" y="221456"/>
                  <a:pt x="2311241" y="221456"/>
                </a:cubicBezTo>
                <a:cubicBezTo>
                  <a:pt x="2309336" y="231934"/>
                  <a:pt x="2306479" y="242411"/>
                  <a:pt x="2304574" y="253841"/>
                </a:cubicBezTo>
                <a:cubicBezTo>
                  <a:pt x="2302669" y="252889"/>
                  <a:pt x="2302669" y="251936"/>
                  <a:pt x="2302669" y="251936"/>
                </a:cubicBezTo>
                <a:cubicBezTo>
                  <a:pt x="2302669" y="251936"/>
                  <a:pt x="2303621" y="252889"/>
                  <a:pt x="2304574" y="253841"/>
                </a:cubicBezTo>
                <a:cubicBezTo>
                  <a:pt x="2302669" y="260509"/>
                  <a:pt x="2301716" y="268129"/>
                  <a:pt x="2299811" y="274796"/>
                </a:cubicBezTo>
                <a:cubicBezTo>
                  <a:pt x="2297906" y="283369"/>
                  <a:pt x="2296001" y="291941"/>
                  <a:pt x="2294096" y="300514"/>
                </a:cubicBezTo>
                <a:cubicBezTo>
                  <a:pt x="2296954" y="291941"/>
                  <a:pt x="2297906" y="282416"/>
                  <a:pt x="2297906" y="272891"/>
                </a:cubicBezTo>
                <a:close/>
                <a:moveTo>
                  <a:pt x="2271236" y="369094"/>
                </a:moveTo>
                <a:cubicBezTo>
                  <a:pt x="2271236" y="371951"/>
                  <a:pt x="2271236" y="374809"/>
                  <a:pt x="2270284" y="376714"/>
                </a:cubicBezTo>
                <a:lnTo>
                  <a:pt x="2270284" y="376714"/>
                </a:lnTo>
                <a:cubicBezTo>
                  <a:pt x="2270284" y="375761"/>
                  <a:pt x="2270284" y="373856"/>
                  <a:pt x="2270284" y="372904"/>
                </a:cubicBezTo>
                <a:cubicBezTo>
                  <a:pt x="2270284" y="371951"/>
                  <a:pt x="2270284" y="370046"/>
                  <a:pt x="2271236" y="369094"/>
                </a:cubicBezTo>
                <a:close/>
                <a:moveTo>
                  <a:pt x="2252186" y="297656"/>
                </a:moveTo>
                <a:cubicBezTo>
                  <a:pt x="2252186" y="302419"/>
                  <a:pt x="2251234" y="307181"/>
                  <a:pt x="2251234" y="311944"/>
                </a:cubicBezTo>
                <a:cubicBezTo>
                  <a:pt x="2251234" y="310991"/>
                  <a:pt x="2250281" y="310039"/>
                  <a:pt x="2250281" y="308134"/>
                </a:cubicBezTo>
                <a:cubicBezTo>
                  <a:pt x="2251234" y="305276"/>
                  <a:pt x="2252186" y="301466"/>
                  <a:pt x="2252186" y="297656"/>
                </a:cubicBezTo>
                <a:close/>
                <a:moveTo>
                  <a:pt x="2215991" y="252889"/>
                </a:moveTo>
                <a:lnTo>
                  <a:pt x="2215991" y="256699"/>
                </a:lnTo>
                <a:cubicBezTo>
                  <a:pt x="2215991" y="256699"/>
                  <a:pt x="2215991" y="256699"/>
                  <a:pt x="2215991" y="256699"/>
                </a:cubicBezTo>
                <a:cubicBezTo>
                  <a:pt x="2215039" y="255746"/>
                  <a:pt x="2215991" y="254794"/>
                  <a:pt x="2215991" y="252889"/>
                </a:cubicBezTo>
                <a:close/>
                <a:moveTo>
                  <a:pt x="2211229" y="281464"/>
                </a:moveTo>
                <a:cubicBezTo>
                  <a:pt x="2212181" y="273844"/>
                  <a:pt x="2213134" y="267176"/>
                  <a:pt x="2214086" y="260509"/>
                </a:cubicBezTo>
                <a:cubicBezTo>
                  <a:pt x="2214086" y="260509"/>
                  <a:pt x="2215039" y="261461"/>
                  <a:pt x="2215039" y="261461"/>
                </a:cubicBezTo>
                <a:lnTo>
                  <a:pt x="2215039" y="267176"/>
                </a:lnTo>
                <a:cubicBezTo>
                  <a:pt x="2214086" y="277654"/>
                  <a:pt x="2213134" y="289084"/>
                  <a:pt x="2212181" y="299561"/>
                </a:cubicBezTo>
                <a:cubicBezTo>
                  <a:pt x="2210276" y="302419"/>
                  <a:pt x="2208371" y="306229"/>
                  <a:pt x="2206466" y="309086"/>
                </a:cubicBezTo>
                <a:cubicBezTo>
                  <a:pt x="2208371" y="299561"/>
                  <a:pt x="2210276" y="290036"/>
                  <a:pt x="2211229" y="281464"/>
                </a:cubicBezTo>
                <a:close/>
                <a:moveTo>
                  <a:pt x="2205514" y="337661"/>
                </a:moveTo>
                <a:cubicBezTo>
                  <a:pt x="2205514" y="338614"/>
                  <a:pt x="2204561" y="338614"/>
                  <a:pt x="2204561" y="339566"/>
                </a:cubicBezTo>
                <a:cubicBezTo>
                  <a:pt x="2204561" y="339566"/>
                  <a:pt x="2204561" y="339566"/>
                  <a:pt x="2204561" y="340519"/>
                </a:cubicBezTo>
                <a:cubicBezTo>
                  <a:pt x="2204561" y="339566"/>
                  <a:pt x="2204561" y="338614"/>
                  <a:pt x="2205514" y="337661"/>
                </a:cubicBezTo>
                <a:close/>
                <a:moveTo>
                  <a:pt x="2183606" y="336709"/>
                </a:moveTo>
                <a:cubicBezTo>
                  <a:pt x="2183606" y="338614"/>
                  <a:pt x="2184559" y="341471"/>
                  <a:pt x="2185511" y="345281"/>
                </a:cubicBezTo>
                <a:cubicBezTo>
                  <a:pt x="2185511" y="347186"/>
                  <a:pt x="2184559" y="349091"/>
                  <a:pt x="2184559" y="350044"/>
                </a:cubicBezTo>
                <a:cubicBezTo>
                  <a:pt x="2184559" y="347186"/>
                  <a:pt x="2183606" y="343376"/>
                  <a:pt x="2183606" y="340519"/>
                </a:cubicBezTo>
                <a:cubicBezTo>
                  <a:pt x="2183606" y="339566"/>
                  <a:pt x="2183606" y="338614"/>
                  <a:pt x="2183606" y="337661"/>
                </a:cubicBezTo>
                <a:cubicBezTo>
                  <a:pt x="2182654" y="337661"/>
                  <a:pt x="2182654" y="337661"/>
                  <a:pt x="2183606" y="336709"/>
                </a:cubicBezTo>
                <a:close/>
                <a:moveTo>
                  <a:pt x="2178844" y="345281"/>
                </a:moveTo>
                <a:cubicBezTo>
                  <a:pt x="2178844" y="349091"/>
                  <a:pt x="2178844" y="352901"/>
                  <a:pt x="2178844" y="357664"/>
                </a:cubicBezTo>
                <a:cubicBezTo>
                  <a:pt x="2177891" y="355759"/>
                  <a:pt x="2176939" y="352901"/>
                  <a:pt x="2175986" y="350996"/>
                </a:cubicBezTo>
                <a:cubicBezTo>
                  <a:pt x="2176939" y="348139"/>
                  <a:pt x="2177891" y="346234"/>
                  <a:pt x="2178844" y="345281"/>
                </a:cubicBezTo>
                <a:close/>
                <a:moveTo>
                  <a:pt x="2150269" y="278606"/>
                </a:moveTo>
                <a:cubicBezTo>
                  <a:pt x="2155031" y="261461"/>
                  <a:pt x="2159794" y="246221"/>
                  <a:pt x="2162651" y="232886"/>
                </a:cubicBezTo>
                <a:cubicBezTo>
                  <a:pt x="2162651" y="233839"/>
                  <a:pt x="2162651" y="234791"/>
                  <a:pt x="2161699" y="235744"/>
                </a:cubicBezTo>
                <a:cubicBezTo>
                  <a:pt x="2160746" y="241459"/>
                  <a:pt x="2158841" y="248126"/>
                  <a:pt x="2157889" y="253841"/>
                </a:cubicBezTo>
                <a:cubicBezTo>
                  <a:pt x="2156936" y="260509"/>
                  <a:pt x="2155984" y="267176"/>
                  <a:pt x="2154079" y="274796"/>
                </a:cubicBezTo>
                <a:cubicBezTo>
                  <a:pt x="2153126" y="280511"/>
                  <a:pt x="2152174" y="287179"/>
                  <a:pt x="2151221" y="293846"/>
                </a:cubicBezTo>
                <a:cubicBezTo>
                  <a:pt x="2149316" y="290036"/>
                  <a:pt x="2148364" y="288131"/>
                  <a:pt x="2148364" y="288131"/>
                </a:cubicBezTo>
                <a:cubicBezTo>
                  <a:pt x="2148364" y="288131"/>
                  <a:pt x="2149316" y="290989"/>
                  <a:pt x="2150269" y="296704"/>
                </a:cubicBezTo>
                <a:cubicBezTo>
                  <a:pt x="2149316" y="302419"/>
                  <a:pt x="2148364" y="309086"/>
                  <a:pt x="2147411" y="314801"/>
                </a:cubicBezTo>
                <a:cubicBezTo>
                  <a:pt x="2143601" y="309086"/>
                  <a:pt x="2140744" y="305276"/>
                  <a:pt x="2140744" y="305276"/>
                </a:cubicBezTo>
                <a:cubicBezTo>
                  <a:pt x="2145506" y="296704"/>
                  <a:pt x="2147411" y="287179"/>
                  <a:pt x="2150269" y="278606"/>
                </a:cubicBezTo>
                <a:close/>
                <a:moveTo>
                  <a:pt x="2142649" y="305276"/>
                </a:moveTo>
                <a:cubicBezTo>
                  <a:pt x="2142649" y="306229"/>
                  <a:pt x="2144554" y="310991"/>
                  <a:pt x="2148364" y="319564"/>
                </a:cubicBezTo>
                <a:cubicBezTo>
                  <a:pt x="2148364" y="319564"/>
                  <a:pt x="2148364" y="320516"/>
                  <a:pt x="2148364" y="320516"/>
                </a:cubicBezTo>
                <a:cubicBezTo>
                  <a:pt x="2148364" y="320516"/>
                  <a:pt x="2148364" y="321469"/>
                  <a:pt x="2148364" y="321469"/>
                </a:cubicBezTo>
                <a:cubicBezTo>
                  <a:pt x="2147411" y="328136"/>
                  <a:pt x="2146459" y="335756"/>
                  <a:pt x="2145506" y="343376"/>
                </a:cubicBezTo>
                <a:cubicBezTo>
                  <a:pt x="2143601" y="336709"/>
                  <a:pt x="2141696" y="330994"/>
                  <a:pt x="2139791" y="324326"/>
                </a:cubicBezTo>
                <a:cubicBezTo>
                  <a:pt x="2139791" y="323374"/>
                  <a:pt x="2138839" y="321469"/>
                  <a:pt x="2138839" y="320516"/>
                </a:cubicBezTo>
                <a:cubicBezTo>
                  <a:pt x="2138839" y="315754"/>
                  <a:pt x="2140744" y="310991"/>
                  <a:pt x="2142649" y="305276"/>
                </a:cubicBezTo>
                <a:close/>
                <a:moveTo>
                  <a:pt x="2058829" y="353854"/>
                </a:moveTo>
                <a:cubicBezTo>
                  <a:pt x="2057876" y="357664"/>
                  <a:pt x="2056924" y="362426"/>
                  <a:pt x="2056924" y="366236"/>
                </a:cubicBezTo>
                <a:cubicBezTo>
                  <a:pt x="2056924" y="364331"/>
                  <a:pt x="2055971" y="363379"/>
                  <a:pt x="2055971" y="361474"/>
                </a:cubicBezTo>
                <a:cubicBezTo>
                  <a:pt x="2055019" y="358616"/>
                  <a:pt x="2055019" y="355759"/>
                  <a:pt x="2054066" y="352901"/>
                </a:cubicBezTo>
                <a:cubicBezTo>
                  <a:pt x="2054066" y="352901"/>
                  <a:pt x="2054066" y="352901"/>
                  <a:pt x="2054066" y="351949"/>
                </a:cubicBezTo>
                <a:cubicBezTo>
                  <a:pt x="2055971" y="347186"/>
                  <a:pt x="2057876" y="343376"/>
                  <a:pt x="2059781" y="338614"/>
                </a:cubicBezTo>
                <a:cubicBezTo>
                  <a:pt x="2059781" y="340519"/>
                  <a:pt x="2060734" y="341471"/>
                  <a:pt x="2060734" y="343376"/>
                </a:cubicBezTo>
                <a:cubicBezTo>
                  <a:pt x="2060734" y="347186"/>
                  <a:pt x="2059781" y="350044"/>
                  <a:pt x="2058829" y="353854"/>
                </a:cubicBezTo>
                <a:close/>
                <a:moveTo>
                  <a:pt x="2081689" y="350044"/>
                </a:moveTo>
                <a:cubicBezTo>
                  <a:pt x="2080736" y="351949"/>
                  <a:pt x="2080736" y="352901"/>
                  <a:pt x="2079784" y="354806"/>
                </a:cubicBezTo>
                <a:cubicBezTo>
                  <a:pt x="2078831" y="351949"/>
                  <a:pt x="2078831" y="350044"/>
                  <a:pt x="2077879" y="347186"/>
                </a:cubicBezTo>
                <a:cubicBezTo>
                  <a:pt x="2077879" y="346234"/>
                  <a:pt x="2077879" y="345281"/>
                  <a:pt x="2077879" y="344329"/>
                </a:cubicBezTo>
                <a:cubicBezTo>
                  <a:pt x="2078831" y="345281"/>
                  <a:pt x="2079784" y="346234"/>
                  <a:pt x="2080736" y="348139"/>
                </a:cubicBezTo>
                <a:cubicBezTo>
                  <a:pt x="2080736" y="348139"/>
                  <a:pt x="2080736" y="349091"/>
                  <a:pt x="2081689" y="350044"/>
                </a:cubicBezTo>
                <a:cubicBezTo>
                  <a:pt x="2081689" y="350044"/>
                  <a:pt x="2081689" y="350044"/>
                  <a:pt x="2081689" y="350044"/>
                </a:cubicBezTo>
                <a:close/>
                <a:moveTo>
                  <a:pt x="2081689" y="339566"/>
                </a:moveTo>
                <a:cubicBezTo>
                  <a:pt x="2081689" y="340519"/>
                  <a:pt x="2081689" y="341471"/>
                  <a:pt x="2081689" y="341471"/>
                </a:cubicBezTo>
                <a:cubicBezTo>
                  <a:pt x="2080736" y="340519"/>
                  <a:pt x="2079784" y="338614"/>
                  <a:pt x="2078831" y="337661"/>
                </a:cubicBezTo>
                <a:cubicBezTo>
                  <a:pt x="2078831" y="334804"/>
                  <a:pt x="2079784" y="331946"/>
                  <a:pt x="2079784" y="330041"/>
                </a:cubicBezTo>
                <a:cubicBezTo>
                  <a:pt x="2080736" y="332899"/>
                  <a:pt x="2081689" y="335756"/>
                  <a:pt x="2081689" y="339566"/>
                </a:cubicBezTo>
                <a:cubicBezTo>
                  <a:pt x="2081689" y="338614"/>
                  <a:pt x="2081689" y="338614"/>
                  <a:pt x="2081689" y="339566"/>
                </a:cubicBezTo>
                <a:close/>
                <a:moveTo>
                  <a:pt x="2085499" y="290036"/>
                </a:moveTo>
                <a:cubicBezTo>
                  <a:pt x="2085499" y="295751"/>
                  <a:pt x="2084546" y="301466"/>
                  <a:pt x="2084546" y="307181"/>
                </a:cubicBezTo>
                <a:cubicBezTo>
                  <a:pt x="2084546" y="306229"/>
                  <a:pt x="2083594" y="305276"/>
                  <a:pt x="2083594" y="303371"/>
                </a:cubicBezTo>
                <a:cubicBezTo>
                  <a:pt x="2084546" y="292894"/>
                  <a:pt x="2085499" y="282416"/>
                  <a:pt x="2086451" y="273844"/>
                </a:cubicBezTo>
                <a:cubicBezTo>
                  <a:pt x="2086451" y="271939"/>
                  <a:pt x="2086451" y="269081"/>
                  <a:pt x="2087404" y="267176"/>
                </a:cubicBezTo>
                <a:cubicBezTo>
                  <a:pt x="2086451" y="274796"/>
                  <a:pt x="2085499" y="282416"/>
                  <a:pt x="2085499" y="290036"/>
                </a:cubicBezTo>
                <a:close/>
                <a:moveTo>
                  <a:pt x="2089309" y="180499"/>
                </a:moveTo>
                <a:cubicBezTo>
                  <a:pt x="2089309" y="186214"/>
                  <a:pt x="2089309" y="192881"/>
                  <a:pt x="2089309" y="200501"/>
                </a:cubicBezTo>
                <a:cubicBezTo>
                  <a:pt x="2088356" y="197644"/>
                  <a:pt x="2086451" y="194786"/>
                  <a:pt x="2086451" y="192881"/>
                </a:cubicBezTo>
                <a:cubicBezTo>
                  <a:pt x="2087404" y="188119"/>
                  <a:pt x="2088356" y="184309"/>
                  <a:pt x="2089309" y="180499"/>
                </a:cubicBezTo>
                <a:close/>
                <a:moveTo>
                  <a:pt x="2072164" y="241459"/>
                </a:moveTo>
                <a:cubicBezTo>
                  <a:pt x="2077879" y="223361"/>
                  <a:pt x="2082641" y="207169"/>
                  <a:pt x="2086451" y="193834"/>
                </a:cubicBezTo>
                <a:cubicBezTo>
                  <a:pt x="2087404" y="197644"/>
                  <a:pt x="2088356" y="201454"/>
                  <a:pt x="2090261" y="207169"/>
                </a:cubicBezTo>
                <a:cubicBezTo>
                  <a:pt x="2090261" y="207169"/>
                  <a:pt x="2090261" y="207169"/>
                  <a:pt x="2090261" y="208121"/>
                </a:cubicBezTo>
                <a:cubicBezTo>
                  <a:pt x="2087404" y="221456"/>
                  <a:pt x="2081689" y="244316"/>
                  <a:pt x="2075974" y="271939"/>
                </a:cubicBezTo>
                <a:cubicBezTo>
                  <a:pt x="2075021" y="274796"/>
                  <a:pt x="2075021" y="278606"/>
                  <a:pt x="2074069" y="282416"/>
                </a:cubicBezTo>
                <a:cubicBezTo>
                  <a:pt x="2072164" y="278606"/>
                  <a:pt x="2070259" y="274796"/>
                  <a:pt x="2068354" y="271939"/>
                </a:cubicBezTo>
                <a:cubicBezTo>
                  <a:pt x="2067401" y="270034"/>
                  <a:pt x="2066449" y="268129"/>
                  <a:pt x="2065496" y="266224"/>
                </a:cubicBezTo>
                <a:cubicBezTo>
                  <a:pt x="2067401" y="257651"/>
                  <a:pt x="2069306" y="249079"/>
                  <a:pt x="2072164" y="241459"/>
                </a:cubicBezTo>
                <a:close/>
                <a:moveTo>
                  <a:pt x="2062639" y="270034"/>
                </a:moveTo>
                <a:cubicBezTo>
                  <a:pt x="2062639" y="270986"/>
                  <a:pt x="2063591" y="271939"/>
                  <a:pt x="2063591" y="272891"/>
                </a:cubicBezTo>
                <a:cubicBezTo>
                  <a:pt x="2065496" y="278606"/>
                  <a:pt x="2067401" y="285274"/>
                  <a:pt x="2069306" y="292894"/>
                </a:cubicBezTo>
                <a:cubicBezTo>
                  <a:pt x="2069306" y="293846"/>
                  <a:pt x="2069306" y="293846"/>
                  <a:pt x="2070259" y="294799"/>
                </a:cubicBezTo>
                <a:cubicBezTo>
                  <a:pt x="2069306" y="299561"/>
                  <a:pt x="2068354" y="305276"/>
                  <a:pt x="2067401" y="310039"/>
                </a:cubicBezTo>
                <a:cubicBezTo>
                  <a:pt x="2066449" y="308134"/>
                  <a:pt x="2066449" y="305276"/>
                  <a:pt x="2065496" y="303371"/>
                </a:cubicBezTo>
                <a:cubicBezTo>
                  <a:pt x="2063591" y="296704"/>
                  <a:pt x="2060734" y="290036"/>
                  <a:pt x="2058829" y="284321"/>
                </a:cubicBezTo>
                <a:cubicBezTo>
                  <a:pt x="2059781" y="279559"/>
                  <a:pt x="2061686" y="274796"/>
                  <a:pt x="2062639" y="270034"/>
                </a:cubicBezTo>
                <a:close/>
                <a:moveTo>
                  <a:pt x="2053114" y="301466"/>
                </a:moveTo>
                <a:cubicBezTo>
                  <a:pt x="2053114" y="303371"/>
                  <a:pt x="2054066" y="304324"/>
                  <a:pt x="2054066" y="306229"/>
                </a:cubicBezTo>
                <a:cubicBezTo>
                  <a:pt x="2055019" y="310991"/>
                  <a:pt x="2055971" y="315754"/>
                  <a:pt x="2056924" y="320516"/>
                </a:cubicBezTo>
                <a:cubicBezTo>
                  <a:pt x="2056924" y="320516"/>
                  <a:pt x="2055971" y="320516"/>
                  <a:pt x="2055971" y="320516"/>
                </a:cubicBezTo>
                <a:cubicBezTo>
                  <a:pt x="2051209" y="318611"/>
                  <a:pt x="2049304" y="317659"/>
                  <a:pt x="2049304" y="317659"/>
                </a:cubicBezTo>
                <a:cubicBezTo>
                  <a:pt x="2049304" y="317659"/>
                  <a:pt x="2051209" y="319564"/>
                  <a:pt x="2055971" y="321469"/>
                </a:cubicBezTo>
                <a:cubicBezTo>
                  <a:pt x="2056924" y="321469"/>
                  <a:pt x="2056924" y="322421"/>
                  <a:pt x="2057876" y="322421"/>
                </a:cubicBezTo>
                <a:cubicBezTo>
                  <a:pt x="2058829" y="326231"/>
                  <a:pt x="2058829" y="329089"/>
                  <a:pt x="2059781" y="332899"/>
                </a:cubicBezTo>
                <a:cubicBezTo>
                  <a:pt x="2057876" y="335756"/>
                  <a:pt x="2055971" y="338614"/>
                  <a:pt x="2053114" y="342424"/>
                </a:cubicBezTo>
                <a:cubicBezTo>
                  <a:pt x="2052161" y="335756"/>
                  <a:pt x="2050256" y="328136"/>
                  <a:pt x="2049304" y="321469"/>
                </a:cubicBezTo>
                <a:cubicBezTo>
                  <a:pt x="2049304" y="319564"/>
                  <a:pt x="2049304" y="317659"/>
                  <a:pt x="2049304" y="315754"/>
                </a:cubicBezTo>
                <a:cubicBezTo>
                  <a:pt x="2050256" y="310991"/>
                  <a:pt x="2052161" y="305276"/>
                  <a:pt x="2053114" y="301466"/>
                </a:cubicBezTo>
                <a:close/>
                <a:moveTo>
                  <a:pt x="2044541" y="260509"/>
                </a:moveTo>
                <a:cubicBezTo>
                  <a:pt x="2044541" y="260509"/>
                  <a:pt x="2044541" y="260509"/>
                  <a:pt x="2044541" y="260509"/>
                </a:cubicBezTo>
                <a:cubicBezTo>
                  <a:pt x="2044541" y="260509"/>
                  <a:pt x="2044541" y="259556"/>
                  <a:pt x="2044541" y="259556"/>
                </a:cubicBezTo>
                <a:cubicBezTo>
                  <a:pt x="2044541" y="259556"/>
                  <a:pt x="2044541" y="259556"/>
                  <a:pt x="2044541" y="260509"/>
                </a:cubicBezTo>
                <a:close/>
                <a:moveTo>
                  <a:pt x="2019776" y="188119"/>
                </a:moveTo>
                <a:cubicBezTo>
                  <a:pt x="2019776" y="187166"/>
                  <a:pt x="2019776" y="186214"/>
                  <a:pt x="2019776" y="185261"/>
                </a:cubicBezTo>
                <a:cubicBezTo>
                  <a:pt x="2019776" y="182404"/>
                  <a:pt x="2020729" y="179546"/>
                  <a:pt x="2020729" y="177641"/>
                </a:cubicBezTo>
                <a:cubicBezTo>
                  <a:pt x="2020729" y="180499"/>
                  <a:pt x="2020729" y="184309"/>
                  <a:pt x="2020729" y="189071"/>
                </a:cubicBezTo>
                <a:cubicBezTo>
                  <a:pt x="2020729" y="197644"/>
                  <a:pt x="2021681" y="208121"/>
                  <a:pt x="2021681" y="220504"/>
                </a:cubicBezTo>
                <a:cubicBezTo>
                  <a:pt x="2021681" y="228124"/>
                  <a:pt x="2022634" y="235744"/>
                  <a:pt x="2023586" y="244316"/>
                </a:cubicBezTo>
                <a:cubicBezTo>
                  <a:pt x="2023586" y="245269"/>
                  <a:pt x="2022634" y="246221"/>
                  <a:pt x="2022634" y="247174"/>
                </a:cubicBezTo>
                <a:cubicBezTo>
                  <a:pt x="2020729" y="238601"/>
                  <a:pt x="2018824" y="230029"/>
                  <a:pt x="2016919" y="222409"/>
                </a:cubicBezTo>
                <a:cubicBezTo>
                  <a:pt x="2018824" y="209074"/>
                  <a:pt x="2018824" y="197644"/>
                  <a:pt x="2019776" y="188119"/>
                </a:cubicBezTo>
                <a:close/>
                <a:moveTo>
                  <a:pt x="1999774" y="298609"/>
                </a:moveTo>
                <a:cubicBezTo>
                  <a:pt x="1999774" y="300514"/>
                  <a:pt x="1999774" y="302419"/>
                  <a:pt x="1999774" y="304324"/>
                </a:cubicBezTo>
                <a:cubicBezTo>
                  <a:pt x="1998821" y="306229"/>
                  <a:pt x="1998821" y="308134"/>
                  <a:pt x="1997869" y="310039"/>
                </a:cubicBezTo>
                <a:cubicBezTo>
                  <a:pt x="1998821" y="306229"/>
                  <a:pt x="1999774" y="302419"/>
                  <a:pt x="1999774" y="298609"/>
                </a:cubicBezTo>
                <a:close/>
                <a:moveTo>
                  <a:pt x="1992154" y="349091"/>
                </a:moveTo>
                <a:cubicBezTo>
                  <a:pt x="1992154" y="351949"/>
                  <a:pt x="1992154" y="355759"/>
                  <a:pt x="1992154" y="359569"/>
                </a:cubicBezTo>
                <a:cubicBezTo>
                  <a:pt x="1992154" y="362426"/>
                  <a:pt x="1992154" y="366236"/>
                  <a:pt x="1992154" y="369094"/>
                </a:cubicBezTo>
                <a:cubicBezTo>
                  <a:pt x="1991201" y="370046"/>
                  <a:pt x="1990249" y="371951"/>
                  <a:pt x="1988344" y="373856"/>
                </a:cubicBezTo>
                <a:cubicBezTo>
                  <a:pt x="1990249" y="365284"/>
                  <a:pt x="1991201" y="356711"/>
                  <a:pt x="1992154" y="349091"/>
                </a:cubicBezTo>
                <a:close/>
                <a:moveTo>
                  <a:pt x="1987391" y="381476"/>
                </a:moveTo>
                <a:cubicBezTo>
                  <a:pt x="1987391" y="381476"/>
                  <a:pt x="1987391" y="381476"/>
                  <a:pt x="1987391" y="381476"/>
                </a:cubicBezTo>
                <a:cubicBezTo>
                  <a:pt x="1989296" y="377666"/>
                  <a:pt x="1991201" y="374809"/>
                  <a:pt x="1992154" y="372904"/>
                </a:cubicBezTo>
                <a:cubicBezTo>
                  <a:pt x="1992154" y="374809"/>
                  <a:pt x="1992154" y="377666"/>
                  <a:pt x="1992154" y="379571"/>
                </a:cubicBezTo>
                <a:cubicBezTo>
                  <a:pt x="1992154" y="381476"/>
                  <a:pt x="1991201" y="384334"/>
                  <a:pt x="1991201" y="386239"/>
                </a:cubicBezTo>
                <a:cubicBezTo>
                  <a:pt x="1990249" y="391001"/>
                  <a:pt x="1989296" y="395764"/>
                  <a:pt x="1988344" y="400526"/>
                </a:cubicBezTo>
                <a:cubicBezTo>
                  <a:pt x="1988344" y="400526"/>
                  <a:pt x="1988344" y="399574"/>
                  <a:pt x="1988344" y="399574"/>
                </a:cubicBezTo>
                <a:cubicBezTo>
                  <a:pt x="1987391" y="397669"/>
                  <a:pt x="1986439" y="394811"/>
                  <a:pt x="1985486" y="392906"/>
                </a:cubicBezTo>
                <a:cubicBezTo>
                  <a:pt x="1986439" y="389096"/>
                  <a:pt x="1986439" y="385286"/>
                  <a:pt x="1987391" y="381476"/>
                </a:cubicBezTo>
                <a:close/>
                <a:moveTo>
                  <a:pt x="1968341" y="290989"/>
                </a:moveTo>
                <a:cubicBezTo>
                  <a:pt x="1968341" y="292894"/>
                  <a:pt x="1968341" y="294799"/>
                  <a:pt x="1967389" y="297656"/>
                </a:cubicBezTo>
                <a:cubicBezTo>
                  <a:pt x="1967389" y="299561"/>
                  <a:pt x="1966436" y="302419"/>
                  <a:pt x="1966436" y="305276"/>
                </a:cubicBezTo>
                <a:cubicBezTo>
                  <a:pt x="1966436" y="309086"/>
                  <a:pt x="1965484" y="313849"/>
                  <a:pt x="1965484" y="318611"/>
                </a:cubicBezTo>
                <a:cubicBezTo>
                  <a:pt x="1965484" y="313849"/>
                  <a:pt x="1964531" y="309086"/>
                  <a:pt x="1964531" y="304324"/>
                </a:cubicBezTo>
                <a:cubicBezTo>
                  <a:pt x="1964531" y="303371"/>
                  <a:pt x="1964531" y="301466"/>
                  <a:pt x="1964531" y="300514"/>
                </a:cubicBezTo>
                <a:cubicBezTo>
                  <a:pt x="1965484" y="296704"/>
                  <a:pt x="1967389" y="293846"/>
                  <a:pt x="1968341" y="290989"/>
                </a:cubicBezTo>
                <a:close/>
                <a:moveTo>
                  <a:pt x="1937861" y="310039"/>
                </a:moveTo>
                <a:cubicBezTo>
                  <a:pt x="1937861" y="307181"/>
                  <a:pt x="1937861" y="304324"/>
                  <a:pt x="1937861" y="302419"/>
                </a:cubicBezTo>
                <a:cubicBezTo>
                  <a:pt x="1937861" y="300514"/>
                  <a:pt x="1937861" y="297656"/>
                  <a:pt x="1937861" y="295751"/>
                </a:cubicBezTo>
                <a:cubicBezTo>
                  <a:pt x="1937861" y="299561"/>
                  <a:pt x="1938814" y="302419"/>
                  <a:pt x="1938814" y="306229"/>
                </a:cubicBezTo>
                <a:cubicBezTo>
                  <a:pt x="1938814" y="308134"/>
                  <a:pt x="1938814" y="309086"/>
                  <a:pt x="1937861" y="310039"/>
                </a:cubicBezTo>
                <a:close/>
                <a:moveTo>
                  <a:pt x="1938814" y="272891"/>
                </a:moveTo>
                <a:cubicBezTo>
                  <a:pt x="1937861" y="270034"/>
                  <a:pt x="1937861" y="268129"/>
                  <a:pt x="1936909" y="266224"/>
                </a:cubicBezTo>
                <a:cubicBezTo>
                  <a:pt x="1936909" y="264319"/>
                  <a:pt x="1936909" y="262414"/>
                  <a:pt x="1936909" y="261461"/>
                </a:cubicBezTo>
                <a:cubicBezTo>
                  <a:pt x="1936909" y="256699"/>
                  <a:pt x="1936909" y="250984"/>
                  <a:pt x="1936909" y="246221"/>
                </a:cubicBezTo>
                <a:cubicBezTo>
                  <a:pt x="1936909" y="253841"/>
                  <a:pt x="1937861" y="263366"/>
                  <a:pt x="1938814" y="272891"/>
                </a:cubicBezTo>
                <a:close/>
                <a:moveTo>
                  <a:pt x="1900714" y="338614"/>
                </a:moveTo>
                <a:cubicBezTo>
                  <a:pt x="1900714" y="336709"/>
                  <a:pt x="1900714" y="334804"/>
                  <a:pt x="1900714" y="333851"/>
                </a:cubicBezTo>
                <a:cubicBezTo>
                  <a:pt x="1901666" y="331946"/>
                  <a:pt x="1901666" y="330041"/>
                  <a:pt x="1902619" y="329089"/>
                </a:cubicBezTo>
                <a:cubicBezTo>
                  <a:pt x="1903571" y="328136"/>
                  <a:pt x="1904524" y="326231"/>
                  <a:pt x="1904524" y="325279"/>
                </a:cubicBezTo>
                <a:cubicBezTo>
                  <a:pt x="1902619" y="330041"/>
                  <a:pt x="1901666" y="333851"/>
                  <a:pt x="1900714" y="338614"/>
                </a:cubicBezTo>
                <a:close/>
                <a:moveTo>
                  <a:pt x="1915954" y="436721"/>
                </a:moveTo>
                <a:cubicBezTo>
                  <a:pt x="1915954" y="435769"/>
                  <a:pt x="1915954" y="434816"/>
                  <a:pt x="1915954" y="433864"/>
                </a:cubicBezTo>
                <a:cubicBezTo>
                  <a:pt x="1915954" y="433864"/>
                  <a:pt x="1915954" y="434816"/>
                  <a:pt x="1916906" y="434816"/>
                </a:cubicBezTo>
                <a:cubicBezTo>
                  <a:pt x="1915954" y="435769"/>
                  <a:pt x="1915954" y="436721"/>
                  <a:pt x="1915954" y="436721"/>
                </a:cubicBezTo>
                <a:close/>
                <a:moveTo>
                  <a:pt x="1920716" y="401479"/>
                </a:moveTo>
                <a:cubicBezTo>
                  <a:pt x="1920716" y="403384"/>
                  <a:pt x="1919764" y="405289"/>
                  <a:pt x="1919764" y="407194"/>
                </a:cubicBezTo>
                <a:cubicBezTo>
                  <a:pt x="1918811" y="406241"/>
                  <a:pt x="1918811" y="405289"/>
                  <a:pt x="1917859" y="404336"/>
                </a:cubicBezTo>
                <a:cubicBezTo>
                  <a:pt x="1918811" y="402431"/>
                  <a:pt x="1919764" y="400526"/>
                  <a:pt x="1919764" y="398621"/>
                </a:cubicBezTo>
                <a:cubicBezTo>
                  <a:pt x="1920716" y="399574"/>
                  <a:pt x="1920716" y="400526"/>
                  <a:pt x="1920716" y="401479"/>
                </a:cubicBezTo>
                <a:close/>
                <a:moveTo>
                  <a:pt x="1917859" y="331946"/>
                </a:moveTo>
                <a:cubicBezTo>
                  <a:pt x="1918811" y="333851"/>
                  <a:pt x="1919764" y="335756"/>
                  <a:pt x="1919764" y="337661"/>
                </a:cubicBezTo>
                <a:cubicBezTo>
                  <a:pt x="1919764" y="337661"/>
                  <a:pt x="1919764" y="337661"/>
                  <a:pt x="1919764" y="337661"/>
                </a:cubicBezTo>
                <a:cubicBezTo>
                  <a:pt x="1919764" y="337661"/>
                  <a:pt x="1918811" y="338614"/>
                  <a:pt x="1918811" y="338614"/>
                </a:cubicBezTo>
                <a:cubicBezTo>
                  <a:pt x="1917859" y="339566"/>
                  <a:pt x="1916906" y="340519"/>
                  <a:pt x="1916906" y="342424"/>
                </a:cubicBezTo>
                <a:cubicBezTo>
                  <a:pt x="1916906" y="341471"/>
                  <a:pt x="1916906" y="341471"/>
                  <a:pt x="1916906" y="341471"/>
                </a:cubicBezTo>
                <a:cubicBezTo>
                  <a:pt x="1916906" y="341471"/>
                  <a:pt x="1916906" y="342424"/>
                  <a:pt x="1915954" y="344329"/>
                </a:cubicBezTo>
                <a:cubicBezTo>
                  <a:pt x="1915954" y="344329"/>
                  <a:pt x="1915001" y="345281"/>
                  <a:pt x="1915001" y="345281"/>
                </a:cubicBezTo>
                <a:cubicBezTo>
                  <a:pt x="1915954" y="340519"/>
                  <a:pt x="1916906" y="335756"/>
                  <a:pt x="1917859" y="331946"/>
                </a:cubicBezTo>
                <a:close/>
                <a:moveTo>
                  <a:pt x="1919764" y="360521"/>
                </a:moveTo>
                <a:cubicBezTo>
                  <a:pt x="1919764" y="361474"/>
                  <a:pt x="1919764" y="362426"/>
                  <a:pt x="1919764" y="364331"/>
                </a:cubicBezTo>
                <a:cubicBezTo>
                  <a:pt x="1917859" y="367189"/>
                  <a:pt x="1916906" y="370999"/>
                  <a:pt x="1915001" y="373856"/>
                </a:cubicBezTo>
                <a:cubicBezTo>
                  <a:pt x="1913096" y="378619"/>
                  <a:pt x="1910239" y="383381"/>
                  <a:pt x="1908334" y="388144"/>
                </a:cubicBezTo>
                <a:cubicBezTo>
                  <a:pt x="1908334" y="388144"/>
                  <a:pt x="1907381" y="387191"/>
                  <a:pt x="1907381" y="387191"/>
                </a:cubicBezTo>
                <a:cubicBezTo>
                  <a:pt x="1907381" y="386239"/>
                  <a:pt x="1907381" y="386239"/>
                  <a:pt x="1907381" y="385286"/>
                </a:cubicBezTo>
                <a:cubicBezTo>
                  <a:pt x="1908334" y="383381"/>
                  <a:pt x="1909286" y="381476"/>
                  <a:pt x="1910239" y="380524"/>
                </a:cubicBezTo>
                <a:cubicBezTo>
                  <a:pt x="1913096" y="372904"/>
                  <a:pt x="1916906" y="366236"/>
                  <a:pt x="1919764" y="360521"/>
                </a:cubicBezTo>
                <a:close/>
                <a:moveTo>
                  <a:pt x="1910239" y="299561"/>
                </a:moveTo>
                <a:cubicBezTo>
                  <a:pt x="1909286" y="301466"/>
                  <a:pt x="1909286" y="303371"/>
                  <a:pt x="1908334" y="305276"/>
                </a:cubicBezTo>
                <a:cubicBezTo>
                  <a:pt x="1908334" y="305276"/>
                  <a:pt x="1908334" y="305276"/>
                  <a:pt x="1908334" y="305276"/>
                </a:cubicBezTo>
                <a:cubicBezTo>
                  <a:pt x="1909286" y="302419"/>
                  <a:pt x="1910239" y="300514"/>
                  <a:pt x="1910239" y="299561"/>
                </a:cubicBezTo>
                <a:close/>
                <a:moveTo>
                  <a:pt x="1906429" y="313849"/>
                </a:moveTo>
                <a:cubicBezTo>
                  <a:pt x="1907381" y="311944"/>
                  <a:pt x="1907381" y="310991"/>
                  <a:pt x="1908334" y="309086"/>
                </a:cubicBezTo>
                <a:cubicBezTo>
                  <a:pt x="1908334" y="309086"/>
                  <a:pt x="1908334" y="309086"/>
                  <a:pt x="1908334" y="310039"/>
                </a:cubicBezTo>
                <a:cubicBezTo>
                  <a:pt x="1907381" y="311944"/>
                  <a:pt x="1907381" y="313849"/>
                  <a:pt x="1906429" y="315754"/>
                </a:cubicBezTo>
                <a:cubicBezTo>
                  <a:pt x="1906429" y="315754"/>
                  <a:pt x="1905476" y="316706"/>
                  <a:pt x="1905476" y="316706"/>
                </a:cubicBezTo>
                <a:cubicBezTo>
                  <a:pt x="1905476" y="314801"/>
                  <a:pt x="1905476" y="314801"/>
                  <a:pt x="1906429" y="313849"/>
                </a:cubicBezTo>
                <a:close/>
                <a:moveTo>
                  <a:pt x="1893094" y="259556"/>
                </a:moveTo>
                <a:cubicBezTo>
                  <a:pt x="1893094" y="258604"/>
                  <a:pt x="1894046" y="257651"/>
                  <a:pt x="1894046" y="256699"/>
                </a:cubicBezTo>
                <a:cubicBezTo>
                  <a:pt x="1894046" y="256699"/>
                  <a:pt x="1894999" y="256699"/>
                  <a:pt x="1894999" y="256699"/>
                </a:cubicBezTo>
                <a:cubicBezTo>
                  <a:pt x="1896904" y="257651"/>
                  <a:pt x="1897856" y="259556"/>
                  <a:pt x="1899761" y="260509"/>
                </a:cubicBezTo>
                <a:lnTo>
                  <a:pt x="1904524" y="275749"/>
                </a:lnTo>
                <a:cubicBezTo>
                  <a:pt x="1901666" y="283369"/>
                  <a:pt x="1898809" y="290036"/>
                  <a:pt x="1895951" y="297656"/>
                </a:cubicBezTo>
                <a:cubicBezTo>
                  <a:pt x="1894999" y="291941"/>
                  <a:pt x="1894999" y="286226"/>
                  <a:pt x="1894046" y="281464"/>
                </a:cubicBezTo>
                <a:cubicBezTo>
                  <a:pt x="1894046" y="277654"/>
                  <a:pt x="1893094" y="273844"/>
                  <a:pt x="1892141" y="270034"/>
                </a:cubicBezTo>
                <a:cubicBezTo>
                  <a:pt x="1892141" y="270986"/>
                  <a:pt x="1893094" y="271939"/>
                  <a:pt x="1893094" y="272891"/>
                </a:cubicBezTo>
                <a:cubicBezTo>
                  <a:pt x="1893094" y="269081"/>
                  <a:pt x="1892141" y="264319"/>
                  <a:pt x="1893094" y="259556"/>
                </a:cubicBezTo>
                <a:close/>
                <a:moveTo>
                  <a:pt x="1841659" y="297656"/>
                </a:moveTo>
                <a:cubicBezTo>
                  <a:pt x="1841659" y="303371"/>
                  <a:pt x="1840706" y="308134"/>
                  <a:pt x="1840706" y="313849"/>
                </a:cubicBezTo>
                <a:cubicBezTo>
                  <a:pt x="1839754" y="307181"/>
                  <a:pt x="1839754" y="300514"/>
                  <a:pt x="1838801" y="294799"/>
                </a:cubicBezTo>
                <a:cubicBezTo>
                  <a:pt x="1838801" y="292894"/>
                  <a:pt x="1838801" y="291941"/>
                  <a:pt x="1838801" y="290989"/>
                </a:cubicBezTo>
                <a:cubicBezTo>
                  <a:pt x="1839754" y="292894"/>
                  <a:pt x="1840706" y="294799"/>
                  <a:pt x="1841659" y="297656"/>
                </a:cubicBezTo>
                <a:close/>
                <a:moveTo>
                  <a:pt x="1822609" y="363379"/>
                </a:moveTo>
                <a:cubicBezTo>
                  <a:pt x="1823561" y="359569"/>
                  <a:pt x="1825466" y="356711"/>
                  <a:pt x="1826419" y="353854"/>
                </a:cubicBezTo>
                <a:cubicBezTo>
                  <a:pt x="1826419" y="357664"/>
                  <a:pt x="1826419" y="360521"/>
                  <a:pt x="1827371" y="364331"/>
                </a:cubicBezTo>
                <a:cubicBezTo>
                  <a:pt x="1826419" y="365284"/>
                  <a:pt x="1824514" y="367189"/>
                  <a:pt x="1823561" y="368141"/>
                </a:cubicBezTo>
                <a:cubicBezTo>
                  <a:pt x="1822609" y="366236"/>
                  <a:pt x="1822609" y="365284"/>
                  <a:pt x="1822609" y="363379"/>
                </a:cubicBezTo>
                <a:close/>
                <a:moveTo>
                  <a:pt x="1828324" y="403384"/>
                </a:moveTo>
                <a:cubicBezTo>
                  <a:pt x="1828324" y="402431"/>
                  <a:pt x="1827371" y="401479"/>
                  <a:pt x="1827371" y="400526"/>
                </a:cubicBezTo>
                <a:cubicBezTo>
                  <a:pt x="1826419" y="393859"/>
                  <a:pt x="1825466" y="387191"/>
                  <a:pt x="1825466" y="381476"/>
                </a:cubicBezTo>
                <a:cubicBezTo>
                  <a:pt x="1826419" y="379571"/>
                  <a:pt x="1827371" y="378619"/>
                  <a:pt x="1828324" y="377666"/>
                </a:cubicBezTo>
                <a:cubicBezTo>
                  <a:pt x="1828324" y="385286"/>
                  <a:pt x="1828324" y="391954"/>
                  <a:pt x="1829276" y="399574"/>
                </a:cubicBezTo>
                <a:cubicBezTo>
                  <a:pt x="1828324" y="400526"/>
                  <a:pt x="1828324" y="402431"/>
                  <a:pt x="1828324" y="403384"/>
                </a:cubicBezTo>
                <a:close/>
                <a:moveTo>
                  <a:pt x="1833086" y="339566"/>
                </a:moveTo>
                <a:cubicBezTo>
                  <a:pt x="1833086" y="339566"/>
                  <a:pt x="1833086" y="339566"/>
                  <a:pt x="1833086" y="339566"/>
                </a:cubicBezTo>
                <a:cubicBezTo>
                  <a:pt x="1833086" y="339566"/>
                  <a:pt x="1833086" y="340519"/>
                  <a:pt x="1833086" y="340519"/>
                </a:cubicBezTo>
                <a:cubicBezTo>
                  <a:pt x="1833086" y="340519"/>
                  <a:pt x="1833086" y="339566"/>
                  <a:pt x="1833086" y="339566"/>
                </a:cubicBezTo>
                <a:close/>
                <a:moveTo>
                  <a:pt x="1824514" y="272891"/>
                </a:moveTo>
                <a:cubicBezTo>
                  <a:pt x="1824514" y="269081"/>
                  <a:pt x="1824514" y="266224"/>
                  <a:pt x="1824514" y="263366"/>
                </a:cubicBezTo>
                <a:cubicBezTo>
                  <a:pt x="1827371" y="269081"/>
                  <a:pt x="1831181" y="276701"/>
                  <a:pt x="1835944" y="285274"/>
                </a:cubicBezTo>
                <a:cubicBezTo>
                  <a:pt x="1835944" y="288131"/>
                  <a:pt x="1835944" y="290989"/>
                  <a:pt x="1834991" y="294799"/>
                </a:cubicBezTo>
                <a:cubicBezTo>
                  <a:pt x="1834991" y="302419"/>
                  <a:pt x="1834039" y="310991"/>
                  <a:pt x="1834039" y="320516"/>
                </a:cubicBezTo>
                <a:cubicBezTo>
                  <a:pt x="1834039" y="323374"/>
                  <a:pt x="1834039" y="327184"/>
                  <a:pt x="1834039" y="330994"/>
                </a:cubicBezTo>
                <a:cubicBezTo>
                  <a:pt x="1834039" y="330994"/>
                  <a:pt x="1833086" y="330994"/>
                  <a:pt x="1833086" y="331946"/>
                </a:cubicBezTo>
                <a:cubicBezTo>
                  <a:pt x="1833086" y="331946"/>
                  <a:pt x="1832134" y="332899"/>
                  <a:pt x="1832134" y="332899"/>
                </a:cubicBezTo>
                <a:cubicBezTo>
                  <a:pt x="1830229" y="326231"/>
                  <a:pt x="1829276" y="321469"/>
                  <a:pt x="1827371" y="316706"/>
                </a:cubicBezTo>
                <a:cubicBezTo>
                  <a:pt x="1825466" y="310991"/>
                  <a:pt x="1823561" y="306229"/>
                  <a:pt x="1822609" y="303371"/>
                </a:cubicBezTo>
                <a:cubicBezTo>
                  <a:pt x="1823561" y="292894"/>
                  <a:pt x="1823561" y="282416"/>
                  <a:pt x="1824514" y="272891"/>
                </a:cubicBezTo>
                <a:close/>
                <a:moveTo>
                  <a:pt x="1822609" y="309086"/>
                </a:moveTo>
                <a:cubicBezTo>
                  <a:pt x="1822609" y="311944"/>
                  <a:pt x="1823561" y="314801"/>
                  <a:pt x="1823561" y="317659"/>
                </a:cubicBezTo>
                <a:cubicBezTo>
                  <a:pt x="1824514" y="323374"/>
                  <a:pt x="1824514" y="330994"/>
                  <a:pt x="1825466" y="338614"/>
                </a:cubicBezTo>
                <a:cubicBezTo>
                  <a:pt x="1825466" y="339566"/>
                  <a:pt x="1825466" y="340519"/>
                  <a:pt x="1825466" y="340519"/>
                </a:cubicBezTo>
                <a:cubicBezTo>
                  <a:pt x="1823561" y="342424"/>
                  <a:pt x="1822609" y="345281"/>
                  <a:pt x="1820704" y="348139"/>
                </a:cubicBezTo>
                <a:cubicBezTo>
                  <a:pt x="1820704" y="343376"/>
                  <a:pt x="1820704" y="337661"/>
                  <a:pt x="1820704" y="332899"/>
                </a:cubicBezTo>
                <a:cubicBezTo>
                  <a:pt x="1820704" y="332899"/>
                  <a:pt x="1820704" y="332899"/>
                  <a:pt x="1820704" y="331946"/>
                </a:cubicBezTo>
                <a:cubicBezTo>
                  <a:pt x="1821656" y="324326"/>
                  <a:pt x="1821656" y="316706"/>
                  <a:pt x="1822609" y="309086"/>
                </a:cubicBezTo>
                <a:close/>
                <a:moveTo>
                  <a:pt x="1763554" y="411956"/>
                </a:moveTo>
                <a:cubicBezTo>
                  <a:pt x="1763554" y="410051"/>
                  <a:pt x="1762601" y="408146"/>
                  <a:pt x="1762601" y="406241"/>
                </a:cubicBezTo>
                <a:cubicBezTo>
                  <a:pt x="1762601" y="403384"/>
                  <a:pt x="1761649" y="400526"/>
                  <a:pt x="1761649" y="397669"/>
                </a:cubicBezTo>
                <a:cubicBezTo>
                  <a:pt x="1761649" y="397669"/>
                  <a:pt x="1761649" y="397669"/>
                  <a:pt x="1761649" y="397669"/>
                </a:cubicBezTo>
                <a:cubicBezTo>
                  <a:pt x="1762601" y="398621"/>
                  <a:pt x="1763554" y="399574"/>
                  <a:pt x="1764506" y="400526"/>
                </a:cubicBezTo>
                <a:cubicBezTo>
                  <a:pt x="1764506" y="404336"/>
                  <a:pt x="1764506" y="408146"/>
                  <a:pt x="1763554" y="411956"/>
                </a:cubicBezTo>
                <a:close/>
                <a:moveTo>
                  <a:pt x="1766411" y="379571"/>
                </a:moveTo>
                <a:cubicBezTo>
                  <a:pt x="1766411" y="379571"/>
                  <a:pt x="1766411" y="379571"/>
                  <a:pt x="1766411" y="379571"/>
                </a:cubicBezTo>
                <a:cubicBezTo>
                  <a:pt x="1766411" y="378619"/>
                  <a:pt x="1766411" y="377666"/>
                  <a:pt x="1766411" y="377666"/>
                </a:cubicBezTo>
                <a:cubicBezTo>
                  <a:pt x="1766411" y="378619"/>
                  <a:pt x="1766411" y="379571"/>
                  <a:pt x="1766411" y="379571"/>
                </a:cubicBezTo>
                <a:close/>
                <a:moveTo>
                  <a:pt x="1792129" y="251936"/>
                </a:moveTo>
                <a:lnTo>
                  <a:pt x="1802606" y="219551"/>
                </a:lnTo>
                <a:cubicBezTo>
                  <a:pt x="1802606" y="219551"/>
                  <a:pt x="1802606" y="219551"/>
                  <a:pt x="1802606" y="219551"/>
                </a:cubicBezTo>
                <a:cubicBezTo>
                  <a:pt x="1802606" y="237649"/>
                  <a:pt x="1801654" y="255746"/>
                  <a:pt x="1801654" y="274796"/>
                </a:cubicBezTo>
                <a:cubicBezTo>
                  <a:pt x="1801654" y="291941"/>
                  <a:pt x="1800701" y="309086"/>
                  <a:pt x="1800701" y="327184"/>
                </a:cubicBezTo>
                <a:cubicBezTo>
                  <a:pt x="1798796" y="321469"/>
                  <a:pt x="1796891" y="315754"/>
                  <a:pt x="1794034" y="310991"/>
                </a:cubicBezTo>
                <a:cubicBezTo>
                  <a:pt x="1792129" y="305276"/>
                  <a:pt x="1790224" y="299561"/>
                  <a:pt x="1788319" y="294799"/>
                </a:cubicBezTo>
                <a:cubicBezTo>
                  <a:pt x="1788319" y="293846"/>
                  <a:pt x="1787366" y="292894"/>
                  <a:pt x="1787366" y="292894"/>
                </a:cubicBezTo>
                <a:cubicBezTo>
                  <a:pt x="1787366" y="290989"/>
                  <a:pt x="1786414" y="289084"/>
                  <a:pt x="1786414" y="287179"/>
                </a:cubicBezTo>
                <a:cubicBezTo>
                  <a:pt x="1787366" y="284321"/>
                  <a:pt x="1788319" y="282416"/>
                  <a:pt x="1788319" y="279559"/>
                </a:cubicBezTo>
                <a:cubicBezTo>
                  <a:pt x="1788319" y="278606"/>
                  <a:pt x="1788319" y="277654"/>
                  <a:pt x="1787366" y="275749"/>
                </a:cubicBezTo>
                <a:cubicBezTo>
                  <a:pt x="1787366" y="274796"/>
                  <a:pt x="1785461" y="274796"/>
                  <a:pt x="1785461" y="274796"/>
                </a:cubicBezTo>
                <a:cubicBezTo>
                  <a:pt x="1785461" y="274796"/>
                  <a:pt x="1785461" y="274796"/>
                  <a:pt x="1785461" y="274796"/>
                </a:cubicBezTo>
                <a:lnTo>
                  <a:pt x="1792129" y="251936"/>
                </a:lnTo>
                <a:close/>
                <a:moveTo>
                  <a:pt x="1785461" y="276701"/>
                </a:moveTo>
                <a:cubicBezTo>
                  <a:pt x="1785461" y="276701"/>
                  <a:pt x="1786414" y="277654"/>
                  <a:pt x="1786414" y="278606"/>
                </a:cubicBezTo>
                <a:cubicBezTo>
                  <a:pt x="1786414" y="279559"/>
                  <a:pt x="1786414" y="281464"/>
                  <a:pt x="1786414" y="282416"/>
                </a:cubicBezTo>
                <a:cubicBezTo>
                  <a:pt x="1785461" y="280511"/>
                  <a:pt x="1785461" y="278606"/>
                  <a:pt x="1785461" y="276701"/>
                </a:cubicBezTo>
                <a:cubicBezTo>
                  <a:pt x="1785461" y="276701"/>
                  <a:pt x="1785461" y="276701"/>
                  <a:pt x="1785461" y="276701"/>
                </a:cubicBezTo>
                <a:close/>
                <a:moveTo>
                  <a:pt x="1776889" y="330994"/>
                </a:moveTo>
                <a:cubicBezTo>
                  <a:pt x="1779746" y="345281"/>
                  <a:pt x="1782604" y="360521"/>
                  <a:pt x="1785461" y="376714"/>
                </a:cubicBezTo>
                <a:cubicBezTo>
                  <a:pt x="1785461" y="379571"/>
                  <a:pt x="1786414" y="382429"/>
                  <a:pt x="1786414" y="385286"/>
                </a:cubicBezTo>
                <a:cubicBezTo>
                  <a:pt x="1785461" y="384334"/>
                  <a:pt x="1785461" y="383381"/>
                  <a:pt x="1784509" y="382429"/>
                </a:cubicBezTo>
                <a:cubicBezTo>
                  <a:pt x="1785461" y="377666"/>
                  <a:pt x="1785461" y="374809"/>
                  <a:pt x="1785461" y="374809"/>
                </a:cubicBezTo>
                <a:cubicBezTo>
                  <a:pt x="1785461" y="374809"/>
                  <a:pt x="1784509" y="376714"/>
                  <a:pt x="1783556" y="380524"/>
                </a:cubicBezTo>
                <a:cubicBezTo>
                  <a:pt x="1781651" y="376714"/>
                  <a:pt x="1778794" y="373856"/>
                  <a:pt x="1776889" y="370999"/>
                </a:cubicBezTo>
                <a:cubicBezTo>
                  <a:pt x="1776889" y="357664"/>
                  <a:pt x="1776889" y="346234"/>
                  <a:pt x="1776889" y="337661"/>
                </a:cubicBezTo>
                <a:cubicBezTo>
                  <a:pt x="1775936" y="334804"/>
                  <a:pt x="1775936" y="332899"/>
                  <a:pt x="1776889" y="330994"/>
                </a:cubicBezTo>
                <a:close/>
                <a:moveTo>
                  <a:pt x="1755934" y="211931"/>
                </a:moveTo>
                <a:cubicBezTo>
                  <a:pt x="1756886" y="215741"/>
                  <a:pt x="1758791" y="223361"/>
                  <a:pt x="1761649" y="233839"/>
                </a:cubicBezTo>
                <a:cubicBezTo>
                  <a:pt x="1761649" y="234791"/>
                  <a:pt x="1762601" y="236696"/>
                  <a:pt x="1762601" y="238601"/>
                </a:cubicBezTo>
                <a:cubicBezTo>
                  <a:pt x="1761649" y="237649"/>
                  <a:pt x="1761649" y="235744"/>
                  <a:pt x="1760696" y="234791"/>
                </a:cubicBezTo>
                <a:cubicBezTo>
                  <a:pt x="1759744" y="232886"/>
                  <a:pt x="1759744" y="230981"/>
                  <a:pt x="1759744" y="230981"/>
                </a:cubicBezTo>
                <a:cubicBezTo>
                  <a:pt x="1759744" y="230981"/>
                  <a:pt x="1759744" y="231934"/>
                  <a:pt x="1759744" y="232886"/>
                </a:cubicBezTo>
                <a:cubicBezTo>
                  <a:pt x="1758791" y="230981"/>
                  <a:pt x="1757839" y="229076"/>
                  <a:pt x="1756886" y="227171"/>
                </a:cubicBezTo>
                <a:cubicBezTo>
                  <a:pt x="1755934" y="226219"/>
                  <a:pt x="1755934" y="225266"/>
                  <a:pt x="1754981" y="223361"/>
                </a:cubicBezTo>
                <a:cubicBezTo>
                  <a:pt x="1755934" y="219551"/>
                  <a:pt x="1755934" y="215741"/>
                  <a:pt x="1755934" y="211931"/>
                </a:cubicBezTo>
                <a:close/>
                <a:moveTo>
                  <a:pt x="1754981" y="232886"/>
                </a:moveTo>
                <a:cubicBezTo>
                  <a:pt x="1754981" y="233839"/>
                  <a:pt x="1755934" y="234791"/>
                  <a:pt x="1755934" y="235744"/>
                </a:cubicBezTo>
                <a:cubicBezTo>
                  <a:pt x="1755934" y="236696"/>
                  <a:pt x="1754981" y="237649"/>
                  <a:pt x="1754981" y="240506"/>
                </a:cubicBezTo>
                <a:cubicBezTo>
                  <a:pt x="1754981" y="237649"/>
                  <a:pt x="1754981" y="234791"/>
                  <a:pt x="1754981" y="232886"/>
                </a:cubicBezTo>
                <a:close/>
                <a:moveTo>
                  <a:pt x="1754029" y="281464"/>
                </a:moveTo>
                <a:cubicBezTo>
                  <a:pt x="1754029" y="270986"/>
                  <a:pt x="1754029" y="261461"/>
                  <a:pt x="1754981" y="252889"/>
                </a:cubicBezTo>
                <a:cubicBezTo>
                  <a:pt x="1755934" y="244316"/>
                  <a:pt x="1756886" y="238601"/>
                  <a:pt x="1756886" y="236696"/>
                </a:cubicBezTo>
                <a:cubicBezTo>
                  <a:pt x="1758791" y="242411"/>
                  <a:pt x="1761649" y="250031"/>
                  <a:pt x="1763554" y="256699"/>
                </a:cubicBezTo>
                <a:cubicBezTo>
                  <a:pt x="1764506" y="265271"/>
                  <a:pt x="1766411" y="274796"/>
                  <a:pt x="1768316" y="286226"/>
                </a:cubicBezTo>
                <a:cubicBezTo>
                  <a:pt x="1763554" y="298609"/>
                  <a:pt x="1758791" y="310991"/>
                  <a:pt x="1754981" y="322421"/>
                </a:cubicBezTo>
                <a:cubicBezTo>
                  <a:pt x="1754981" y="320516"/>
                  <a:pt x="1754981" y="318611"/>
                  <a:pt x="1754029" y="317659"/>
                </a:cubicBezTo>
                <a:cubicBezTo>
                  <a:pt x="1754029" y="317659"/>
                  <a:pt x="1754029" y="316706"/>
                  <a:pt x="1754029" y="316706"/>
                </a:cubicBezTo>
                <a:cubicBezTo>
                  <a:pt x="1754029" y="303371"/>
                  <a:pt x="1754029" y="291941"/>
                  <a:pt x="1754029" y="281464"/>
                </a:cubicBezTo>
                <a:close/>
                <a:moveTo>
                  <a:pt x="1687354" y="295751"/>
                </a:moveTo>
                <a:cubicBezTo>
                  <a:pt x="1686401" y="302419"/>
                  <a:pt x="1685449" y="309086"/>
                  <a:pt x="1685449" y="314801"/>
                </a:cubicBezTo>
                <a:cubicBezTo>
                  <a:pt x="1685449" y="318611"/>
                  <a:pt x="1684496" y="321469"/>
                  <a:pt x="1684496" y="325279"/>
                </a:cubicBezTo>
                <a:cubicBezTo>
                  <a:pt x="1683544" y="320516"/>
                  <a:pt x="1682591" y="316706"/>
                  <a:pt x="1681639" y="311944"/>
                </a:cubicBezTo>
                <a:cubicBezTo>
                  <a:pt x="1681639" y="310039"/>
                  <a:pt x="1681639" y="309086"/>
                  <a:pt x="1681639" y="309086"/>
                </a:cubicBezTo>
                <a:cubicBezTo>
                  <a:pt x="1681639" y="309086"/>
                  <a:pt x="1681639" y="309086"/>
                  <a:pt x="1681639" y="310039"/>
                </a:cubicBezTo>
                <a:cubicBezTo>
                  <a:pt x="1681639" y="309086"/>
                  <a:pt x="1680686" y="307181"/>
                  <a:pt x="1680686" y="306229"/>
                </a:cubicBezTo>
                <a:cubicBezTo>
                  <a:pt x="1680686" y="305276"/>
                  <a:pt x="1680686" y="304324"/>
                  <a:pt x="1681639" y="303371"/>
                </a:cubicBezTo>
                <a:cubicBezTo>
                  <a:pt x="1682591" y="300514"/>
                  <a:pt x="1683544" y="297656"/>
                  <a:pt x="1684496" y="295751"/>
                </a:cubicBezTo>
                <a:cubicBezTo>
                  <a:pt x="1686401" y="290989"/>
                  <a:pt x="1687354" y="287179"/>
                  <a:pt x="1689259" y="282416"/>
                </a:cubicBezTo>
                <a:cubicBezTo>
                  <a:pt x="1687354" y="287179"/>
                  <a:pt x="1687354" y="291941"/>
                  <a:pt x="1687354" y="295751"/>
                </a:cubicBezTo>
                <a:close/>
                <a:moveTo>
                  <a:pt x="1678781" y="276701"/>
                </a:moveTo>
                <a:cubicBezTo>
                  <a:pt x="1680686" y="266224"/>
                  <a:pt x="1682591" y="255746"/>
                  <a:pt x="1684496" y="245269"/>
                </a:cubicBezTo>
                <a:cubicBezTo>
                  <a:pt x="1685449" y="250031"/>
                  <a:pt x="1686401" y="254794"/>
                  <a:pt x="1686401" y="259556"/>
                </a:cubicBezTo>
                <a:cubicBezTo>
                  <a:pt x="1686401" y="262414"/>
                  <a:pt x="1686401" y="265271"/>
                  <a:pt x="1686401" y="268129"/>
                </a:cubicBezTo>
                <a:cubicBezTo>
                  <a:pt x="1686401" y="269081"/>
                  <a:pt x="1686401" y="270034"/>
                  <a:pt x="1686401" y="270986"/>
                </a:cubicBezTo>
                <a:cubicBezTo>
                  <a:pt x="1682591" y="276701"/>
                  <a:pt x="1679734" y="284321"/>
                  <a:pt x="1675924" y="292894"/>
                </a:cubicBezTo>
                <a:cubicBezTo>
                  <a:pt x="1675924" y="292894"/>
                  <a:pt x="1675924" y="291941"/>
                  <a:pt x="1675924" y="291941"/>
                </a:cubicBezTo>
                <a:cubicBezTo>
                  <a:pt x="1676876" y="287179"/>
                  <a:pt x="1677829" y="283369"/>
                  <a:pt x="1678781" y="278606"/>
                </a:cubicBezTo>
                <a:cubicBezTo>
                  <a:pt x="1679734" y="276701"/>
                  <a:pt x="1679734" y="275749"/>
                  <a:pt x="1679734" y="275749"/>
                </a:cubicBezTo>
                <a:cubicBezTo>
                  <a:pt x="1679734" y="275749"/>
                  <a:pt x="1679734" y="275749"/>
                  <a:pt x="1678781" y="276701"/>
                </a:cubicBezTo>
                <a:close/>
                <a:moveTo>
                  <a:pt x="1677829" y="199549"/>
                </a:moveTo>
                <a:cubicBezTo>
                  <a:pt x="1677829" y="201454"/>
                  <a:pt x="1677829" y="202406"/>
                  <a:pt x="1678781" y="204311"/>
                </a:cubicBezTo>
                <a:cubicBezTo>
                  <a:pt x="1677829" y="207169"/>
                  <a:pt x="1676876" y="210979"/>
                  <a:pt x="1676876" y="213836"/>
                </a:cubicBezTo>
                <a:cubicBezTo>
                  <a:pt x="1676876" y="209074"/>
                  <a:pt x="1676876" y="204311"/>
                  <a:pt x="1677829" y="199549"/>
                </a:cubicBezTo>
                <a:close/>
                <a:moveTo>
                  <a:pt x="1640681" y="226219"/>
                </a:moveTo>
                <a:cubicBezTo>
                  <a:pt x="1643539" y="233839"/>
                  <a:pt x="1646396" y="244316"/>
                  <a:pt x="1649254" y="254794"/>
                </a:cubicBezTo>
                <a:cubicBezTo>
                  <a:pt x="1651159" y="260509"/>
                  <a:pt x="1652111" y="267176"/>
                  <a:pt x="1654016" y="274796"/>
                </a:cubicBezTo>
                <a:cubicBezTo>
                  <a:pt x="1654016" y="276701"/>
                  <a:pt x="1653064" y="279559"/>
                  <a:pt x="1653064" y="281464"/>
                </a:cubicBezTo>
                <a:cubicBezTo>
                  <a:pt x="1653064" y="280511"/>
                  <a:pt x="1652111" y="279559"/>
                  <a:pt x="1652111" y="279559"/>
                </a:cubicBezTo>
                <a:cubicBezTo>
                  <a:pt x="1652111" y="279559"/>
                  <a:pt x="1652111" y="280511"/>
                  <a:pt x="1652111" y="282416"/>
                </a:cubicBezTo>
                <a:cubicBezTo>
                  <a:pt x="1651159" y="288131"/>
                  <a:pt x="1650206" y="293846"/>
                  <a:pt x="1649254" y="300514"/>
                </a:cubicBezTo>
                <a:cubicBezTo>
                  <a:pt x="1646396" y="293846"/>
                  <a:pt x="1644491" y="288131"/>
                  <a:pt x="1641634" y="281464"/>
                </a:cubicBezTo>
                <a:cubicBezTo>
                  <a:pt x="1642586" y="280511"/>
                  <a:pt x="1642586" y="280511"/>
                  <a:pt x="1643539" y="279559"/>
                </a:cubicBezTo>
                <a:cubicBezTo>
                  <a:pt x="1644491" y="278606"/>
                  <a:pt x="1646396" y="277654"/>
                  <a:pt x="1647349" y="277654"/>
                </a:cubicBezTo>
                <a:cubicBezTo>
                  <a:pt x="1651159" y="274796"/>
                  <a:pt x="1654016" y="273844"/>
                  <a:pt x="1654016" y="273844"/>
                </a:cubicBezTo>
                <a:cubicBezTo>
                  <a:pt x="1654016" y="273844"/>
                  <a:pt x="1652111" y="274796"/>
                  <a:pt x="1647349" y="276701"/>
                </a:cubicBezTo>
                <a:cubicBezTo>
                  <a:pt x="1646396" y="277654"/>
                  <a:pt x="1645444" y="277654"/>
                  <a:pt x="1643539" y="278606"/>
                </a:cubicBezTo>
                <a:cubicBezTo>
                  <a:pt x="1643539" y="278606"/>
                  <a:pt x="1642586" y="279559"/>
                  <a:pt x="1642586" y="279559"/>
                </a:cubicBezTo>
                <a:cubicBezTo>
                  <a:pt x="1642586" y="271939"/>
                  <a:pt x="1642586" y="263366"/>
                  <a:pt x="1642586" y="255746"/>
                </a:cubicBezTo>
                <a:cubicBezTo>
                  <a:pt x="1640681" y="246221"/>
                  <a:pt x="1640681" y="235744"/>
                  <a:pt x="1640681" y="226219"/>
                </a:cubicBezTo>
                <a:cubicBezTo>
                  <a:pt x="1639729" y="226219"/>
                  <a:pt x="1639729" y="226219"/>
                  <a:pt x="1640681" y="226219"/>
                </a:cubicBezTo>
                <a:close/>
                <a:moveTo>
                  <a:pt x="1620679" y="348139"/>
                </a:moveTo>
                <a:cubicBezTo>
                  <a:pt x="1620679" y="349091"/>
                  <a:pt x="1620679" y="350044"/>
                  <a:pt x="1620679" y="351949"/>
                </a:cubicBezTo>
                <a:cubicBezTo>
                  <a:pt x="1620679" y="352901"/>
                  <a:pt x="1620679" y="353854"/>
                  <a:pt x="1620679" y="353854"/>
                </a:cubicBezTo>
                <a:cubicBezTo>
                  <a:pt x="1619726" y="354806"/>
                  <a:pt x="1619726" y="355759"/>
                  <a:pt x="1618774" y="356711"/>
                </a:cubicBezTo>
                <a:cubicBezTo>
                  <a:pt x="1619726" y="353854"/>
                  <a:pt x="1620679" y="350044"/>
                  <a:pt x="1620679" y="348139"/>
                </a:cubicBezTo>
                <a:close/>
                <a:moveTo>
                  <a:pt x="1618774" y="311944"/>
                </a:moveTo>
                <a:cubicBezTo>
                  <a:pt x="1617821" y="312896"/>
                  <a:pt x="1617821" y="313849"/>
                  <a:pt x="1616869" y="315754"/>
                </a:cubicBezTo>
                <a:cubicBezTo>
                  <a:pt x="1613059" y="323374"/>
                  <a:pt x="1609249" y="332899"/>
                  <a:pt x="1605439" y="343376"/>
                </a:cubicBezTo>
                <a:cubicBezTo>
                  <a:pt x="1604486" y="345281"/>
                  <a:pt x="1603534" y="348139"/>
                  <a:pt x="1602581" y="350996"/>
                </a:cubicBezTo>
                <a:cubicBezTo>
                  <a:pt x="1602581" y="348139"/>
                  <a:pt x="1602581" y="345281"/>
                  <a:pt x="1602581" y="342424"/>
                </a:cubicBezTo>
                <a:cubicBezTo>
                  <a:pt x="1605439" y="334804"/>
                  <a:pt x="1609249" y="328136"/>
                  <a:pt x="1613059" y="321469"/>
                </a:cubicBezTo>
                <a:cubicBezTo>
                  <a:pt x="1614964" y="317659"/>
                  <a:pt x="1617821" y="313849"/>
                  <a:pt x="1619726" y="310039"/>
                </a:cubicBezTo>
                <a:cubicBezTo>
                  <a:pt x="1618774" y="310991"/>
                  <a:pt x="1618774" y="310991"/>
                  <a:pt x="1618774" y="311944"/>
                </a:cubicBezTo>
                <a:close/>
                <a:moveTo>
                  <a:pt x="1610201" y="269081"/>
                </a:moveTo>
                <a:cubicBezTo>
                  <a:pt x="1612106" y="265271"/>
                  <a:pt x="1613059" y="261461"/>
                  <a:pt x="1614011" y="258604"/>
                </a:cubicBezTo>
                <a:cubicBezTo>
                  <a:pt x="1614964" y="256699"/>
                  <a:pt x="1615916" y="254794"/>
                  <a:pt x="1616869" y="252889"/>
                </a:cubicBezTo>
                <a:cubicBezTo>
                  <a:pt x="1616869" y="264319"/>
                  <a:pt x="1617821" y="277654"/>
                  <a:pt x="1617821" y="292894"/>
                </a:cubicBezTo>
                <a:cubicBezTo>
                  <a:pt x="1617821" y="292894"/>
                  <a:pt x="1617821" y="293846"/>
                  <a:pt x="1617821" y="293846"/>
                </a:cubicBezTo>
                <a:cubicBezTo>
                  <a:pt x="1616869" y="291941"/>
                  <a:pt x="1615916" y="290036"/>
                  <a:pt x="1614011" y="289084"/>
                </a:cubicBezTo>
                <a:cubicBezTo>
                  <a:pt x="1611154" y="284321"/>
                  <a:pt x="1608296" y="280511"/>
                  <a:pt x="1606391" y="277654"/>
                </a:cubicBezTo>
                <a:cubicBezTo>
                  <a:pt x="1608296" y="274796"/>
                  <a:pt x="1609249" y="271939"/>
                  <a:pt x="1610201" y="269081"/>
                </a:cubicBezTo>
                <a:close/>
                <a:moveTo>
                  <a:pt x="1600676" y="297656"/>
                </a:moveTo>
                <a:cubicBezTo>
                  <a:pt x="1602581" y="290989"/>
                  <a:pt x="1604486" y="285274"/>
                  <a:pt x="1606391" y="279559"/>
                </a:cubicBezTo>
                <a:cubicBezTo>
                  <a:pt x="1607344" y="282416"/>
                  <a:pt x="1609249" y="286226"/>
                  <a:pt x="1611154" y="290989"/>
                </a:cubicBezTo>
                <a:cubicBezTo>
                  <a:pt x="1613059" y="294799"/>
                  <a:pt x="1614964" y="298609"/>
                  <a:pt x="1616869" y="303371"/>
                </a:cubicBezTo>
                <a:cubicBezTo>
                  <a:pt x="1613059" y="307181"/>
                  <a:pt x="1610201" y="312896"/>
                  <a:pt x="1606391" y="317659"/>
                </a:cubicBezTo>
                <a:cubicBezTo>
                  <a:pt x="1604486" y="320516"/>
                  <a:pt x="1602581" y="322421"/>
                  <a:pt x="1601629" y="325279"/>
                </a:cubicBezTo>
                <a:cubicBezTo>
                  <a:pt x="1601629" y="323374"/>
                  <a:pt x="1601629" y="321469"/>
                  <a:pt x="1600676" y="319564"/>
                </a:cubicBezTo>
                <a:cubicBezTo>
                  <a:pt x="1600676" y="314801"/>
                  <a:pt x="1599724" y="310039"/>
                  <a:pt x="1599724" y="305276"/>
                </a:cubicBezTo>
                <a:cubicBezTo>
                  <a:pt x="1599724" y="302419"/>
                  <a:pt x="1600676" y="300514"/>
                  <a:pt x="1600676" y="297656"/>
                </a:cubicBezTo>
                <a:close/>
                <a:moveTo>
                  <a:pt x="1567339" y="315754"/>
                </a:moveTo>
                <a:cubicBezTo>
                  <a:pt x="1567339" y="320516"/>
                  <a:pt x="1568291" y="325279"/>
                  <a:pt x="1568291" y="330041"/>
                </a:cubicBezTo>
                <a:cubicBezTo>
                  <a:pt x="1567339" y="326231"/>
                  <a:pt x="1567339" y="323374"/>
                  <a:pt x="1566386" y="320516"/>
                </a:cubicBezTo>
                <a:cubicBezTo>
                  <a:pt x="1567339" y="319564"/>
                  <a:pt x="1567339" y="317659"/>
                  <a:pt x="1567339" y="315754"/>
                </a:cubicBezTo>
                <a:close/>
                <a:moveTo>
                  <a:pt x="1547336" y="265271"/>
                </a:moveTo>
                <a:cubicBezTo>
                  <a:pt x="1547336" y="269081"/>
                  <a:pt x="1546384" y="271939"/>
                  <a:pt x="1546384" y="275749"/>
                </a:cubicBezTo>
                <a:cubicBezTo>
                  <a:pt x="1546384" y="274796"/>
                  <a:pt x="1545431" y="273844"/>
                  <a:pt x="1545431" y="272891"/>
                </a:cubicBezTo>
                <a:cubicBezTo>
                  <a:pt x="1546384" y="270986"/>
                  <a:pt x="1546384" y="268129"/>
                  <a:pt x="1547336" y="265271"/>
                </a:cubicBezTo>
                <a:close/>
                <a:moveTo>
                  <a:pt x="1541621" y="286226"/>
                </a:moveTo>
                <a:cubicBezTo>
                  <a:pt x="1542574" y="289084"/>
                  <a:pt x="1543526" y="290989"/>
                  <a:pt x="1543526" y="293846"/>
                </a:cubicBezTo>
                <a:cubicBezTo>
                  <a:pt x="1543526" y="295751"/>
                  <a:pt x="1542574" y="298609"/>
                  <a:pt x="1542574" y="301466"/>
                </a:cubicBezTo>
                <a:cubicBezTo>
                  <a:pt x="1541621" y="298609"/>
                  <a:pt x="1540669" y="294799"/>
                  <a:pt x="1539716" y="291941"/>
                </a:cubicBezTo>
                <a:cubicBezTo>
                  <a:pt x="1540669" y="289084"/>
                  <a:pt x="1541621" y="288131"/>
                  <a:pt x="1541621" y="286226"/>
                </a:cubicBezTo>
                <a:close/>
                <a:moveTo>
                  <a:pt x="1537811" y="271939"/>
                </a:moveTo>
                <a:cubicBezTo>
                  <a:pt x="1537811" y="273844"/>
                  <a:pt x="1538764" y="274796"/>
                  <a:pt x="1538764" y="276701"/>
                </a:cubicBezTo>
                <a:cubicBezTo>
                  <a:pt x="1537811" y="277654"/>
                  <a:pt x="1537811" y="278606"/>
                  <a:pt x="1536859" y="280511"/>
                </a:cubicBezTo>
                <a:cubicBezTo>
                  <a:pt x="1537811" y="276701"/>
                  <a:pt x="1537811" y="273844"/>
                  <a:pt x="1537811" y="271939"/>
                </a:cubicBezTo>
                <a:close/>
                <a:moveTo>
                  <a:pt x="1533049" y="338614"/>
                </a:moveTo>
                <a:cubicBezTo>
                  <a:pt x="1533049" y="337661"/>
                  <a:pt x="1533049" y="336709"/>
                  <a:pt x="1533049" y="335756"/>
                </a:cubicBezTo>
                <a:cubicBezTo>
                  <a:pt x="1534001" y="340519"/>
                  <a:pt x="1534954" y="345281"/>
                  <a:pt x="1535906" y="350044"/>
                </a:cubicBezTo>
                <a:cubicBezTo>
                  <a:pt x="1536859" y="352901"/>
                  <a:pt x="1536859" y="354806"/>
                  <a:pt x="1536859" y="357664"/>
                </a:cubicBezTo>
                <a:cubicBezTo>
                  <a:pt x="1536859" y="359569"/>
                  <a:pt x="1536859" y="360521"/>
                  <a:pt x="1536859" y="362426"/>
                </a:cubicBezTo>
                <a:cubicBezTo>
                  <a:pt x="1536859" y="362426"/>
                  <a:pt x="1536859" y="362426"/>
                  <a:pt x="1536859" y="362426"/>
                </a:cubicBezTo>
                <a:cubicBezTo>
                  <a:pt x="1534954" y="356711"/>
                  <a:pt x="1533049" y="351949"/>
                  <a:pt x="1532096" y="346234"/>
                </a:cubicBezTo>
                <a:cubicBezTo>
                  <a:pt x="1533049" y="343376"/>
                  <a:pt x="1533049" y="341471"/>
                  <a:pt x="1533049" y="338614"/>
                </a:cubicBezTo>
                <a:close/>
                <a:moveTo>
                  <a:pt x="1519714" y="270986"/>
                </a:moveTo>
                <a:cubicBezTo>
                  <a:pt x="1521619" y="279559"/>
                  <a:pt x="1523524" y="288131"/>
                  <a:pt x="1525429" y="297656"/>
                </a:cubicBezTo>
                <a:cubicBezTo>
                  <a:pt x="1525429" y="298609"/>
                  <a:pt x="1525429" y="299561"/>
                  <a:pt x="1524476" y="301466"/>
                </a:cubicBezTo>
                <a:cubicBezTo>
                  <a:pt x="1523524" y="306229"/>
                  <a:pt x="1522571" y="310991"/>
                  <a:pt x="1521619" y="315754"/>
                </a:cubicBezTo>
                <a:cubicBezTo>
                  <a:pt x="1520666" y="313849"/>
                  <a:pt x="1520666" y="311944"/>
                  <a:pt x="1519714" y="310991"/>
                </a:cubicBezTo>
                <a:cubicBezTo>
                  <a:pt x="1519714" y="295751"/>
                  <a:pt x="1518761" y="281464"/>
                  <a:pt x="1517809" y="268129"/>
                </a:cubicBezTo>
                <a:cubicBezTo>
                  <a:pt x="1519714" y="268129"/>
                  <a:pt x="1519714" y="269081"/>
                  <a:pt x="1519714" y="270986"/>
                </a:cubicBezTo>
                <a:close/>
                <a:moveTo>
                  <a:pt x="1503521" y="302419"/>
                </a:moveTo>
                <a:cubicBezTo>
                  <a:pt x="1503521" y="306229"/>
                  <a:pt x="1503521" y="310039"/>
                  <a:pt x="1502569" y="313849"/>
                </a:cubicBezTo>
                <a:cubicBezTo>
                  <a:pt x="1502569" y="318611"/>
                  <a:pt x="1502569" y="324326"/>
                  <a:pt x="1502569" y="330041"/>
                </a:cubicBezTo>
                <a:cubicBezTo>
                  <a:pt x="1502569" y="330041"/>
                  <a:pt x="1502569" y="330041"/>
                  <a:pt x="1501616" y="329089"/>
                </a:cubicBezTo>
                <a:cubicBezTo>
                  <a:pt x="1500664" y="323374"/>
                  <a:pt x="1498759" y="317659"/>
                  <a:pt x="1497806" y="311944"/>
                </a:cubicBezTo>
                <a:cubicBezTo>
                  <a:pt x="1500664" y="309086"/>
                  <a:pt x="1502569" y="306229"/>
                  <a:pt x="1503521" y="302419"/>
                </a:cubicBezTo>
                <a:close/>
                <a:moveTo>
                  <a:pt x="1477804" y="272891"/>
                </a:moveTo>
                <a:cubicBezTo>
                  <a:pt x="1477804" y="273844"/>
                  <a:pt x="1477804" y="273844"/>
                  <a:pt x="1477804" y="272891"/>
                </a:cubicBezTo>
                <a:cubicBezTo>
                  <a:pt x="1477804" y="275749"/>
                  <a:pt x="1477804" y="278606"/>
                  <a:pt x="1477804" y="282416"/>
                </a:cubicBezTo>
                <a:cubicBezTo>
                  <a:pt x="1477804" y="286226"/>
                  <a:pt x="1476851" y="290989"/>
                  <a:pt x="1476851" y="294799"/>
                </a:cubicBezTo>
                <a:cubicBezTo>
                  <a:pt x="1476851" y="294799"/>
                  <a:pt x="1476851" y="295751"/>
                  <a:pt x="1475899" y="295751"/>
                </a:cubicBezTo>
                <a:cubicBezTo>
                  <a:pt x="1475899" y="290989"/>
                  <a:pt x="1474946" y="286226"/>
                  <a:pt x="1474946" y="282416"/>
                </a:cubicBezTo>
                <a:cubicBezTo>
                  <a:pt x="1475899" y="279559"/>
                  <a:pt x="1476851" y="276701"/>
                  <a:pt x="1477804" y="272891"/>
                </a:cubicBezTo>
                <a:close/>
                <a:moveTo>
                  <a:pt x="1461611" y="326231"/>
                </a:moveTo>
                <a:cubicBezTo>
                  <a:pt x="1461611" y="327184"/>
                  <a:pt x="1461611" y="327184"/>
                  <a:pt x="1461611" y="328136"/>
                </a:cubicBezTo>
                <a:cubicBezTo>
                  <a:pt x="1461611" y="329089"/>
                  <a:pt x="1460659" y="329089"/>
                  <a:pt x="1460659" y="330041"/>
                </a:cubicBezTo>
                <a:cubicBezTo>
                  <a:pt x="1460659" y="330041"/>
                  <a:pt x="1460659" y="330041"/>
                  <a:pt x="1460659" y="329089"/>
                </a:cubicBezTo>
                <a:cubicBezTo>
                  <a:pt x="1460659" y="328136"/>
                  <a:pt x="1460659" y="327184"/>
                  <a:pt x="1461611" y="326231"/>
                </a:cubicBezTo>
                <a:close/>
                <a:moveTo>
                  <a:pt x="1457801" y="309086"/>
                </a:moveTo>
                <a:cubicBezTo>
                  <a:pt x="1456849" y="310039"/>
                  <a:pt x="1456849" y="310039"/>
                  <a:pt x="1457801" y="309086"/>
                </a:cubicBezTo>
                <a:cubicBezTo>
                  <a:pt x="1456849" y="307181"/>
                  <a:pt x="1456849" y="305276"/>
                  <a:pt x="1455896" y="302419"/>
                </a:cubicBezTo>
                <a:cubicBezTo>
                  <a:pt x="1455896" y="305276"/>
                  <a:pt x="1456849" y="307181"/>
                  <a:pt x="1457801" y="309086"/>
                </a:cubicBezTo>
                <a:close/>
                <a:moveTo>
                  <a:pt x="1442561" y="328136"/>
                </a:moveTo>
                <a:cubicBezTo>
                  <a:pt x="1442561" y="324326"/>
                  <a:pt x="1442561" y="321469"/>
                  <a:pt x="1442561" y="318611"/>
                </a:cubicBezTo>
                <a:cubicBezTo>
                  <a:pt x="1443514" y="323374"/>
                  <a:pt x="1443514" y="329089"/>
                  <a:pt x="1444466" y="333851"/>
                </a:cubicBezTo>
                <a:cubicBezTo>
                  <a:pt x="1443514" y="332899"/>
                  <a:pt x="1443514" y="330994"/>
                  <a:pt x="1442561" y="330041"/>
                </a:cubicBezTo>
                <a:cubicBezTo>
                  <a:pt x="1442561" y="330041"/>
                  <a:pt x="1442561" y="329089"/>
                  <a:pt x="1442561" y="328136"/>
                </a:cubicBezTo>
                <a:close/>
                <a:moveTo>
                  <a:pt x="1415891" y="281464"/>
                </a:moveTo>
                <a:cubicBezTo>
                  <a:pt x="1415891" y="284321"/>
                  <a:pt x="1415891" y="286226"/>
                  <a:pt x="1415891" y="289084"/>
                </a:cubicBezTo>
                <a:cubicBezTo>
                  <a:pt x="1415891" y="289084"/>
                  <a:pt x="1415891" y="289084"/>
                  <a:pt x="1415891" y="289084"/>
                </a:cubicBezTo>
                <a:cubicBezTo>
                  <a:pt x="1414939" y="288131"/>
                  <a:pt x="1413986" y="287179"/>
                  <a:pt x="1413034" y="286226"/>
                </a:cubicBezTo>
                <a:cubicBezTo>
                  <a:pt x="1414939" y="284321"/>
                  <a:pt x="1415891" y="282416"/>
                  <a:pt x="1415891" y="281464"/>
                </a:cubicBezTo>
                <a:close/>
                <a:moveTo>
                  <a:pt x="1412081" y="290036"/>
                </a:moveTo>
                <a:cubicBezTo>
                  <a:pt x="1413034" y="290989"/>
                  <a:pt x="1413034" y="291941"/>
                  <a:pt x="1413986" y="292894"/>
                </a:cubicBezTo>
                <a:cubicBezTo>
                  <a:pt x="1414939" y="293846"/>
                  <a:pt x="1414939" y="294799"/>
                  <a:pt x="1415891" y="295751"/>
                </a:cubicBezTo>
                <a:cubicBezTo>
                  <a:pt x="1415891" y="297656"/>
                  <a:pt x="1415891" y="299561"/>
                  <a:pt x="1415891" y="300514"/>
                </a:cubicBezTo>
                <a:cubicBezTo>
                  <a:pt x="1413986" y="296704"/>
                  <a:pt x="1413034" y="293846"/>
                  <a:pt x="1412081" y="290036"/>
                </a:cubicBezTo>
                <a:cubicBezTo>
                  <a:pt x="1412081" y="290036"/>
                  <a:pt x="1412081" y="290036"/>
                  <a:pt x="1412081" y="290036"/>
                </a:cubicBezTo>
                <a:close/>
                <a:moveTo>
                  <a:pt x="1383506" y="364331"/>
                </a:moveTo>
                <a:cubicBezTo>
                  <a:pt x="1383506" y="362426"/>
                  <a:pt x="1383506" y="360521"/>
                  <a:pt x="1382554" y="358616"/>
                </a:cubicBezTo>
                <a:cubicBezTo>
                  <a:pt x="1382554" y="358616"/>
                  <a:pt x="1382554" y="357664"/>
                  <a:pt x="1382554" y="357664"/>
                </a:cubicBezTo>
                <a:cubicBezTo>
                  <a:pt x="1382554" y="358616"/>
                  <a:pt x="1383506" y="360521"/>
                  <a:pt x="1383506" y="362426"/>
                </a:cubicBezTo>
                <a:cubicBezTo>
                  <a:pt x="1384459" y="363379"/>
                  <a:pt x="1384459" y="363379"/>
                  <a:pt x="1383506" y="364331"/>
                </a:cubicBezTo>
                <a:close/>
                <a:moveTo>
                  <a:pt x="1386364" y="298609"/>
                </a:moveTo>
                <a:cubicBezTo>
                  <a:pt x="1386364" y="298609"/>
                  <a:pt x="1386364" y="298609"/>
                  <a:pt x="1386364" y="298609"/>
                </a:cubicBezTo>
                <a:cubicBezTo>
                  <a:pt x="1385411" y="296704"/>
                  <a:pt x="1385411" y="295751"/>
                  <a:pt x="1384459" y="293846"/>
                </a:cubicBezTo>
                <a:cubicBezTo>
                  <a:pt x="1385411" y="292894"/>
                  <a:pt x="1385411" y="291941"/>
                  <a:pt x="1386364" y="290989"/>
                </a:cubicBezTo>
                <a:cubicBezTo>
                  <a:pt x="1388269" y="289084"/>
                  <a:pt x="1389221" y="287179"/>
                  <a:pt x="1391126" y="286226"/>
                </a:cubicBezTo>
                <a:cubicBezTo>
                  <a:pt x="1389221" y="290036"/>
                  <a:pt x="1387316" y="293846"/>
                  <a:pt x="1386364" y="298609"/>
                </a:cubicBezTo>
                <a:close/>
                <a:moveTo>
                  <a:pt x="1383506" y="287179"/>
                </a:moveTo>
                <a:cubicBezTo>
                  <a:pt x="1383506" y="287179"/>
                  <a:pt x="1382554" y="288131"/>
                  <a:pt x="1382554" y="288131"/>
                </a:cubicBezTo>
                <a:cubicBezTo>
                  <a:pt x="1380649" y="283369"/>
                  <a:pt x="1378744" y="278606"/>
                  <a:pt x="1376839" y="274796"/>
                </a:cubicBezTo>
                <a:cubicBezTo>
                  <a:pt x="1379696" y="262414"/>
                  <a:pt x="1382554" y="251936"/>
                  <a:pt x="1384459" y="242411"/>
                </a:cubicBezTo>
                <a:cubicBezTo>
                  <a:pt x="1385411" y="250031"/>
                  <a:pt x="1387316" y="263366"/>
                  <a:pt x="1390174" y="281464"/>
                </a:cubicBezTo>
                <a:cubicBezTo>
                  <a:pt x="1388269" y="283369"/>
                  <a:pt x="1386364" y="285274"/>
                  <a:pt x="1383506" y="287179"/>
                </a:cubicBezTo>
                <a:close/>
                <a:moveTo>
                  <a:pt x="1391126" y="310991"/>
                </a:moveTo>
                <a:cubicBezTo>
                  <a:pt x="1392079" y="307181"/>
                  <a:pt x="1392079" y="303371"/>
                  <a:pt x="1393031" y="299561"/>
                </a:cubicBezTo>
                <a:cubicBezTo>
                  <a:pt x="1393031" y="299561"/>
                  <a:pt x="1393031" y="298609"/>
                  <a:pt x="1393031" y="298609"/>
                </a:cubicBezTo>
                <a:cubicBezTo>
                  <a:pt x="1393031" y="300514"/>
                  <a:pt x="1393984" y="303371"/>
                  <a:pt x="1393984" y="305276"/>
                </a:cubicBezTo>
                <a:cubicBezTo>
                  <a:pt x="1393984" y="308134"/>
                  <a:pt x="1392079" y="309086"/>
                  <a:pt x="1391126" y="310991"/>
                </a:cubicBezTo>
                <a:close/>
                <a:moveTo>
                  <a:pt x="1397794" y="278606"/>
                </a:moveTo>
                <a:cubicBezTo>
                  <a:pt x="1397794" y="278606"/>
                  <a:pt x="1397794" y="278606"/>
                  <a:pt x="1397794" y="278606"/>
                </a:cubicBezTo>
                <a:cubicBezTo>
                  <a:pt x="1397794" y="278606"/>
                  <a:pt x="1397794" y="279559"/>
                  <a:pt x="1397794" y="279559"/>
                </a:cubicBezTo>
                <a:cubicBezTo>
                  <a:pt x="1397794" y="279559"/>
                  <a:pt x="1397794" y="279559"/>
                  <a:pt x="1397794" y="278606"/>
                </a:cubicBezTo>
                <a:cubicBezTo>
                  <a:pt x="1397794" y="278606"/>
                  <a:pt x="1397794" y="278606"/>
                  <a:pt x="1397794" y="278606"/>
                </a:cubicBezTo>
                <a:close/>
                <a:moveTo>
                  <a:pt x="1397794" y="322421"/>
                </a:moveTo>
                <a:cubicBezTo>
                  <a:pt x="1398746" y="325279"/>
                  <a:pt x="1398746" y="328136"/>
                  <a:pt x="1399699" y="331946"/>
                </a:cubicBezTo>
                <a:cubicBezTo>
                  <a:pt x="1399699" y="332899"/>
                  <a:pt x="1399699" y="332899"/>
                  <a:pt x="1399699" y="333851"/>
                </a:cubicBezTo>
                <a:cubicBezTo>
                  <a:pt x="1398746" y="330994"/>
                  <a:pt x="1397794" y="328136"/>
                  <a:pt x="1396841" y="326231"/>
                </a:cubicBezTo>
                <a:cubicBezTo>
                  <a:pt x="1396841" y="324326"/>
                  <a:pt x="1396841" y="323374"/>
                  <a:pt x="1397794" y="322421"/>
                </a:cubicBezTo>
                <a:close/>
                <a:moveTo>
                  <a:pt x="1387316" y="231934"/>
                </a:moveTo>
                <a:cubicBezTo>
                  <a:pt x="1389221" y="242411"/>
                  <a:pt x="1392079" y="255746"/>
                  <a:pt x="1395889" y="270986"/>
                </a:cubicBezTo>
                <a:cubicBezTo>
                  <a:pt x="1395889" y="271939"/>
                  <a:pt x="1395889" y="271939"/>
                  <a:pt x="1394936" y="272891"/>
                </a:cubicBezTo>
                <a:cubicBezTo>
                  <a:pt x="1390174" y="257651"/>
                  <a:pt x="1386364" y="246221"/>
                  <a:pt x="1384459" y="240506"/>
                </a:cubicBezTo>
                <a:cubicBezTo>
                  <a:pt x="1386364" y="237649"/>
                  <a:pt x="1387316" y="234791"/>
                  <a:pt x="1387316" y="231934"/>
                </a:cubicBezTo>
                <a:close/>
                <a:moveTo>
                  <a:pt x="1380649" y="232886"/>
                </a:moveTo>
                <a:cubicBezTo>
                  <a:pt x="1382554" y="230029"/>
                  <a:pt x="1384459" y="227171"/>
                  <a:pt x="1386364" y="225266"/>
                </a:cubicBezTo>
                <a:cubicBezTo>
                  <a:pt x="1386364" y="225266"/>
                  <a:pt x="1386364" y="225266"/>
                  <a:pt x="1386364" y="225266"/>
                </a:cubicBezTo>
                <a:cubicBezTo>
                  <a:pt x="1382554" y="234791"/>
                  <a:pt x="1377791" y="247174"/>
                  <a:pt x="1372076" y="262414"/>
                </a:cubicBezTo>
                <a:cubicBezTo>
                  <a:pt x="1371124" y="260509"/>
                  <a:pt x="1371124" y="259556"/>
                  <a:pt x="1370171" y="257651"/>
                </a:cubicBezTo>
                <a:cubicBezTo>
                  <a:pt x="1369219" y="256699"/>
                  <a:pt x="1369219" y="255746"/>
                  <a:pt x="1369219" y="253841"/>
                </a:cubicBezTo>
                <a:cubicBezTo>
                  <a:pt x="1373029" y="245269"/>
                  <a:pt x="1376839" y="238601"/>
                  <a:pt x="1380649" y="232886"/>
                </a:cubicBezTo>
                <a:close/>
                <a:moveTo>
                  <a:pt x="1356836" y="300514"/>
                </a:moveTo>
                <a:cubicBezTo>
                  <a:pt x="1356836" y="301466"/>
                  <a:pt x="1356836" y="301466"/>
                  <a:pt x="1356836" y="302419"/>
                </a:cubicBezTo>
                <a:cubicBezTo>
                  <a:pt x="1356836" y="303371"/>
                  <a:pt x="1356836" y="303371"/>
                  <a:pt x="1355884" y="304324"/>
                </a:cubicBezTo>
                <a:cubicBezTo>
                  <a:pt x="1355884" y="302419"/>
                  <a:pt x="1355884" y="301466"/>
                  <a:pt x="1355884" y="299561"/>
                </a:cubicBezTo>
                <a:cubicBezTo>
                  <a:pt x="1355884" y="299561"/>
                  <a:pt x="1356836" y="299561"/>
                  <a:pt x="1356836" y="300514"/>
                </a:cubicBezTo>
                <a:close/>
                <a:moveTo>
                  <a:pt x="1339691" y="325279"/>
                </a:moveTo>
                <a:cubicBezTo>
                  <a:pt x="1339691" y="325279"/>
                  <a:pt x="1339691" y="324326"/>
                  <a:pt x="1339691" y="324326"/>
                </a:cubicBezTo>
                <a:cubicBezTo>
                  <a:pt x="1340644" y="322421"/>
                  <a:pt x="1341596" y="319564"/>
                  <a:pt x="1341596" y="317659"/>
                </a:cubicBezTo>
                <a:cubicBezTo>
                  <a:pt x="1341596" y="317659"/>
                  <a:pt x="1341596" y="317659"/>
                  <a:pt x="1341596" y="317659"/>
                </a:cubicBezTo>
                <a:cubicBezTo>
                  <a:pt x="1341596" y="322421"/>
                  <a:pt x="1341596" y="326231"/>
                  <a:pt x="1341596" y="330994"/>
                </a:cubicBezTo>
                <a:cubicBezTo>
                  <a:pt x="1341596" y="328136"/>
                  <a:pt x="1340644" y="326231"/>
                  <a:pt x="1339691" y="325279"/>
                </a:cubicBezTo>
                <a:close/>
                <a:moveTo>
                  <a:pt x="1340644" y="226219"/>
                </a:moveTo>
                <a:cubicBezTo>
                  <a:pt x="1340644" y="225266"/>
                  <a:pt x="1340644" y="225266"/>
                  <a:pt x="1340644" y="226219"/>
                </a:cubicBezTo>
                <a:cubicBezTo>
                  <a:pt x="1341596" y="229076"/>
                  <a:pt x="1343501" y="232886"/>
                  <a:pt x="1344454" y="237649"/>
                </a:cubicBezTo>
                <a:cubicBezTo>
                  <a:pt x="1344454" y="239554"/>
                  <a:pt x="1344454" y="240506"/>
                  <a:pt x="1344454" y="242411"/>
                </a:cubicBezTo>
                <a:cubicBezTo>
                  <a:pt x="1344454" y="249079"/>
                  <a:pt x="1343501" y="256699"/>
                  <a:pt x="1343501" y="264319"/>
                </a:cubicBezTo>
                <a:cubicBezTo>
                  <a:pt x="1343501" y="267176"/>
                  <a:pt x="1343501" y="270034"/>
                  <a:pt x="1343501" y="272891"/>
                </a:cubicBezTo>
                <a:cubicBezTo>
                  <a:pt x="1341596" y="271939"/>
                  <a:pt x="1340644" y="270034"/>
                  <a:pt x="1339691" y="269081"/>
                </a:cubicBezTo>
                <a:cubicBezTo>
                  <a:pt x="1338739" y="252889"/>
                  <a:pt x="1339691" y="238601"/>
                  <a:pt x="1340644" y="226219"/>
                </a:cubicBezTo>
                <a:close/>
                <a:moveTo>
                  <a:pt x="1337786" y="295751"/>
                </a:moveTo>
                <a:cubicBezTo>
                  <a:pt x="1337786" y="288131"/>
                  <a:pt x="1338739" y="279559"/>
                  <a:pt x="1338739" y="271939"/>
                </a:cubicBezTo>
                <a:cubicBezTo>
                  <a:pt x="1339691" y="272891"/>
                  <a:pt x="1341596" y="274796"/>
                  <a:pt x="1342549" y="276701"/>
                </a:cubicBezTo>
                <a:cubicBezTo>
                  <a:pt x="1342549" y="276701"/>
                  <a:pt x="1342549" y="276701"/>
                  <a:pt x="1342549" y="276701"/>
                </a:cubicBezTo>
                <a:cubicBezTo>
                  <a:pt x="1342549" y="279559"/>
                  <a:pt x="1342549" y="283369"/>
                  <a:pt x="1342549" y="286226"/>
                </a:cubicBezTo>
                <a:cubicBezTo>
                  <a:pt x="1340644" y="290036"/>
                  <a:pt x="1338739" y="292894"/>
                  <a:pt x="1337786" y="295751"/>
                </a:cubicBezTo>
                <a:cubicBezTo>
                  <a:pt x="1337786" y="296704"/>
                  <a:pt x="1337786" y="296704"/>
                  <a:pt x="1337786" y="296704"/>
                </a:cubicBezTo>
                <a:cubicBezTo>
                  <a:pt x="1337786" y="296704"/>
                  <a:pt x="1337786" y="295751"/>
                  <a:pt x="1337786" y="295751"/>
                </a:cubicBezTo>
                <a:close/>
                <a:moveTo>
                  <a:pt x="1314926" y="320516"/>
                </a:moveTo>
                <a:cubicBezTo>
                  <a:pt x="1314926" y="320516"/>
                  <a:pt x="1314926" y="320516"/>
                  <a:pt x="1314926" y="320516"/>
                </a:cubicBezTo>
                <a:cubicBezTo>
                  <a:pt x="1314926" y="320516"/>
                  <a:pt x="1314926" y="320516"/>
                  <a:pt x="1314926" y="320516"/>
                </a:cubicBezTo>
                <a:cubicBezTo>
                  <a:pt x="1314926" y="320516"/>
                  <a:pt x="1314926" y="320516"/>
                  <a:pt x="1314926" y="320516"/>
                </a:cubicBezTo>
                <a:close/>
                <a:moveTo>
                  <a:pt x="1311116" y="312896"/>
                </a:moveTo>
                <a:cubicBezTo>
                  <a:pt x="1311116" y="312896"/>
                  <a:pt x="1312069" y="313849"/>
                  <a:pt x="1311116" y="312896"/>
                </a:cubicBezTo>
                <a:cubicBezTo>
                  <a:pt x="1311116" y="313849"/>
                  <a:pt x="1311116" y="313849"/>
                  <a:pt x="1311116" y="314801"/>
                </a:cubicBezTo>
                <a:cubicBezTo>
                  <a:pt x="1311116" y="314801"/>
                  <a:pt x="1311116" y="314801"/>
                  <a:pt x="1311116" y="314801"/>
                </a:cubicBezTo>
                <a:cubicBezTo>
                  <a:pt x="1311116" y="313849"/>
                  <a:pt x="1311116" y="313849"/>
                  <a:pt x="1311116" y="312896"/>
                </a:cubicBezTo>
                <a:close/>
                <a:moveTo>
                  <a:pt x="1242536" y="344329"/>
                </a:moveTo>
                <a:cubicBezTo>
                  <a:pt x="1241584" y="341471"/>
                  <a:pt x="1239679" y="339566"/>
                  <a:pt x="1238726" y="336709"/>
                </a:cubicBezTo>
                <a:cubicBezTo>
                  <a:pt x="1238726" y="328136"/>
                  <a:pt x="1238726" y="318611"/>
                  <a:pt x="1238726" y="310991"/>
                </a:cubicBezTo>
                <a:cubicBezTo>
                  <a:pt x="1238726" y="309086"/>
                  <a:pt x="1238726" y="308134"/>
                  <a:pt x="1238726" y="307181"/>
                </a:cubicBezTo>
                <a:cubicBezTo>
                  <a:pt x="1240631" y="317659"/>
                  <a:pt x="1241584" y="328136"/>
                  <a:pt x="1244441" y="339566"/>
                </a:cubicBezTo>
                <a:cubicBezTo>
                  <a:pt x="1244441" y="339566"/>
                  <a:pt x="1244441" y="340519"/>
                  <a:pt x="1244441" y="340519"/>
                </a:cubicBezTo>
                <a:cubicBezTo>
                  <a:pt x="1243489" y="341471"/>
                  <a:pt x="1242536" y="343376"/>
                  <a:pt x="1242536" y="344329"/>
                </a:cubicBezTo>
                <a:close/>
                <a:moveTo>
                  <a:pt x="1279684" y="290989"/>
                </a:moveTo>
                <a:cubicBezTo>
                  <a:pt x="1279684" y="289084"/>
                  <a:pt x="1279684" y="286226"/>
                  <a:pt x="1279684" y="284321"/>
                </a:cubicBezTo>
                <a:cubicBezTo>
                  <a:pt x="1280636" y="285274"/>
                  <a:pt x="1280636" y="286226"/>
                  <a:pt x="1281589" y="287179"/>
                </a:cubicBezTo>
                <a:cubicBezTo>
                  <a:pt x="1280636" y="289084"/>
                  <a:pt x="1279684" y="290036"/>
                  <a:pt x="1279684" y="290989"/>
                </a:cubicBezTo>
                <a:close/>
                <a:moveTo>
                  <a:pt x="1298734" y="332899"/>
                </a:moveTo>
                <a:cubicBezTo>
                  <a:pt x="1298734" y="332899"/>
                  <a:pt x="1298734" y="332899"/>
                  <a:pt x="1298734" y="332899"/>
                </a:cubicBezTo>
                <a:cubicBezTo>
                  <a:pt x="1298734" y="331946"/>
                  <a:pt x="1298734" y="331946"/>
                  <a:pt x="1298734" y="330994"/>
                </a:cubicBezTo>
                <a:cubicBezTo>
                  <a:pt x="1298734" y="331946"/>
                  <a:pt x="1298734" y="332899"/>
                  <a:pt x="1298734" y="332899"/>
                </a:cubicBezTo>
                <a:close/>
                <a:moveTo>
                  <a:pt x="1295876" y="278606"/>
                </a:moveTo>
                <a:cubicBezTo>
                  <a:pt x="1298734" y="285274"/>
                  <a:pt x="1301591" y="291941"/>
                  <a:pt x="1305401" y="299561"/>
                </a:cubicBezTo>
                <a:cubicBezTo>
                  <a:pt x="1305401" y="299561"/>
                  <a:pt x="1305401" y="299561"/>
                  <a:pt x="1305401" y="300514"/>
                </a:cubicBezTo>
                <a:cubicBezTo>
                  <a:pt x="1305401" y="301466"/>
                  <a:pt x="1305401" y="302419"/>
                  <a:pt x="1304449" y="303371"/>
                </a:cubicBezTo>
                <a:cubicBezTo>
                  <a:pt x="1303496" y="300514"/>
                  <a:pt x="1301591" y="298609"/>
                  <a:pt x="1300639" y="295751"/>
                </a:cubicBezTo>
                <a:cubicBezTo>
                  <a:pt x="1298734" y="291941"/>
                  <a:pt x="1296829" y="288131"/>
                  <a:pt x="1293971" y="284321"/>
                </a:cubicBezTo>
                <a:cubicBezTo>
                  <a:pt x="1294924" y="282416"/>
                  <a:pt x="1295876" y="280511"/>
                  <a:pt x="1295876" y="278606"/>
                </a:cubicBezTo>
                <a:close/>
                <a:moveTo>
                  <a:pt x="1299686" y="328136"/>
                </a:moveTo>
                <a:cubicBezTo>
                  <a:pt x="1299686" y="329089"/>
                  <a:pt x="1299686" y="329089"/>
                  <a:pt x="1299686" y="330041"/>
                </a:cubicBezTo>
                <a:cubicBezTo>
                  <a:pt x="1299686" y="330041"/>
                  <a:pt x="1298734" y="330994"/>
                  <a:pt x="1298734" y="331946"/>
                </a:cubicBezTo>
                <a:cubicBezTo>
                  <a:pt x="1296829" y="329089"/>
                  <a:pt x="1294924" y="326231"/>
                  <a:pt x="1293019" y="324326"/>
                </a:cubicBezTo>
                <a:cubicBezTo>
                  <a:pt x="1292066" y="322421"/>
                  <a:pt x="1290161" y="320516"/>
                  <a:pt x="1289209" y="318611"/>
                </a:cubicBezTo>
                <a:cubicBezTo>
                  <a:pt x="1289209" y="318611"/>
                  <a:pt x="1289209" y="318611"/>
                  <a:pt x="1289209" y="318611"/>
                </a:cubicBezTo>
                <a:cubicBezTo>
                  <a:pt x="1289209" y="314801"/>
                  <a:pt x="1289209" y="311944"/>
                  <a:pt x="1289209" y="309086"/>
                </a:cubicBezTo>
                <a:cubicBezTo>
                  <a:pt x="1289209" y="308134"/>
                  <a:pt x="1290161" y="306229"/>
                  <a:pt x="1290161" y="305276"/>
                </a:cubicBezTo>
                <a:cubicBezTo>
                  <a:pt x="1293019" y="311944"/>
                  <a:pt x="1296829" y="319564"/>
                  <a:pt x="1299686" y="328136"/>
                </a:cubicBezTo>
                <a:close/>
                <a:moveTo>
                  <a:pt x="1289209" y="263366"/>
                </a:moveTo>
                <a:cubicBezTo>
                  <a:pt x="1288256" y="265271"/>
                  <a:pt x="1288256" y="266224"/>
                  <a:pt x="1287304" y="268129"/>
                </a:cubicBezTo>
                <a:cubicBezTo>
                  <a:pt x="1287304" y="265271"/>
                  <a:pt x="1287304" y="262414"/>
                  <a:pt x="1287304" y="259556"/>
                </a:cubicBezTo>
                <a:cubicBezTo>
                  <a:pt x="1287304" y="260509"/>
                  <a:pt x="1288256" y="262414"/>
                  <a:pt x="1289209" y="263366"/>
                </a:cubicBezTo>
                <a:close/>
                <a:moveTo>
                  <a:pt x="1276826" y="238601"/>
                </a:moveTo>
                <a:cubicBezTo>
                  <a:pt x="1277779" y="239554"/>
                  <a:pt x="1277779" y="240506"/>
                  <a:pt x="1278731" y="242411"/>
                </a:cubicBezTo>
                <a:cubicBezTo>
                  <a:pt x="1280636" y="246221"/>
                  <a:pt x="1283494" y="251936"/>
                  <a:pt x="1286351" y="257651"/>
                </a:cubicBezTo>
                <a:cubicBezTo>
                  <a:pt x="1286351" y="260509"/>
                  <a:pt x="1285399" y="263366"/>
                  <a:pt x="1285399" y="267176"/>
                </a:cubicBezTo>
                <a:cubicBezTo>
                  <a:pt x="1282541" y="263366"/>
                  <a:pt x="1280636" y="259556"/>
                  <a:pt x="1277779" y="255746"/>
                </a:cubicBezTo>
                <a:cubicBezTo>
                  <a:pt x="1277779" y="250031"/>
                  <a:pt x="1276826" y="245269"/>
                  <a:pt x="1276826" y="242411"/>
                </a:cubicBezTo>
                <a:cubicBezTo>
                  <a:pt x="1276826" y="241459"/>
                  <a:pt x="1276826" y="239554"/>
                  <a:pt x="1276826" y="238601"/>
                </a:cubicBezTo>
                <a:close/>
                <a:moveTo>
                  <a:pt x="1273016" y="271939"/>
                </a:moveTo>
                <a:cubicBezTo>
                  <a:pt x="1273016" y="271939"/>
                  <a:pt x="1273969" y="272891"/>
                  <a:pt x="1273969" y="272891"/>
                </a:cubicBezTo>
                <a:cubicBezTo>
                  <a:pt x="1273969" y="278606"/>
                  <a:pt x="1273016" y="284321"/>
                  <a:pt x="1273016" y="291941"/>
                </a:cubicBezTo>
                <a:cubicBezTo>
                  <a:pt x="1272064" y="290989"/>
                  <a:pt x="1272064" y="289084"/>
                  <a:pt x="1271111" y="288131"/>
                </a:cubicBezTo>
                <a:cubicBezTo>
                  <a:pt x="1271111" y="282416"/>
                  <a:pt x="1272064" y="276701"/>
                  <a:pt x="1273016" y="271939"/>
                </a:cubicBezTo>
                <a:close/>
                <a:moveTo>
                  <a:pt x="1240631" y="229076"/>
                </a:moveTo>
                <a:cubicBezTo>
                  <a:pt x="1241584" y="226219"/>
                  <a:pt x="1243489" y="223361"/>
                  <a:pt x="1244441" y="220504"/>
                </a:cubicBezTo>
                <a:cubicBezTo>
                  <a:pt x="1247299" y="226219"/>
                  <a:pt x="1251109" y="230981"/>
                  <a:pt x="1253966" y="237649"/>
                </a:cubicBezTo>
                <a:cubicBezTo>
                  <a:pt x="1257776" y="244316"/>
                  <a:pt x="1260634" y="250031"/>
                  <a:pt x="1264444" y="257651"/>
                </a:cubicBezTo>
                <a:cubicBezTo>
                  <a:pt x="1265396" y="259556"/>
                  <a:pt x="1267301" y="262414"/>
                  <a:pt x="1268254" y="264319"/>
                </a:cubicBezTo>
                <a:cubicBezTo>
                  <a:pt x="1266349" y="270986"/>
                  <a:pt x="1264444" y="277654"/>
                  <a:pt x="1262539" y="286226"/>
                </a:cubicBezTo>
                <a:cubicBezTo>
                  <a:pt x="1259681" y="283369"/>
                  <a:pt x="1257776" y="280511"/>
                  <a:pt x="1254919" y="277654"/>
                </a:cubicBezTo>
                <a:cubicBezTo>
                  <a:pt x="1250156" y="268129"/>
                  <a:pt x="1246346" y="259556"/>
                  <a:pt x="1241584" y="251936"/>
                </a:cubicBezTo>
                <a:cubicBezTo>
                  <a:pt x="1239679" y="249079"/>
                  <a:pt x="1237774" y="246221"/>
                  <a:pt x="1235869" y="243364"/>
                </a:cubicBezTo>
                <a:cubicBezTo>
                  <a:pt x="1235869" y="243364"/>
                  <a:pt x="1235869" y="242411"/>
                  <a:pt x="1235869" y="242411"/>
                </a:cubicBezTo>
                <a:cubicBezTo>
                  <a:pt x="1237774" y="236696"/>
                  <a:pt x="1239679" y="232886"/>
                  <a:pt x="1240631" y="229076"/>
                </a:cubicBezTo>
                <a:close/>
                <a:moveTo>
                  <a:pt x="1228249" y="304324"/>
                </a:moveTo>
                <a:cubicBezTo>
                  <a:pt x="1228249" y="298609"/>
                  <a:pt x="1227296" y="292894"/>
                  <a:pt x="1227296" y="288131"/>
                </a:cubicBezTo>
                <a:lnTo>
                  <a:pt x="1227296" y="281464"/>
                </a:lnTo>
                <a:cubicBezTo>
                  <a:pt x="1227296" y="280511"/>
                  <a:pt x="1228249" y="280511"/>
                  <a:pt x="1228249" y="279559"/>
                </a:cubicBezTo>
                <a:cubicBezTo>
                  <a:pt x="1228249" y="279559"/>
                  <a:pt x="1228249" y="278606"/>
                  <a:pt x="1228249" y="278606"/>
                </a:cubicBezTo>
                <a:cubicBezTo>
                  <a:pt x="1228249" y="278606"/>
                  <a:pt x="1229201" y="279559"/>
                  <a:pt x="1229201" y="279559"/>
                </a:cubicBezTo>
                <a:cubicBezTo>
                  <a:pt x="1230154" y="280511"/>
                  <a:pt x="1230154" y="282416"/>
                  <a:pt x="1231106" y="284321"/>
                </a:cubicBezTo>
                <a:cubicBezTo>
                  <a:pt x="1230154" y="290036"/>
                  <a:pt x="1229201" y="296704"/>
                  <a:pt x="1228249" y="304324"/>
                </a:cubicBezTo>
                <a:close/>
                <a:moveTo>
                  <a:pt x="1232059" y="280511"/>
                </a:moveTo>
                <a:cubicBezTo>
                  <a:pt x="1232059" y="279559"/>
                  <a:pt x="1232059" y="279559"/>
                  <a:pt x="1232059" y="278606"/>
                </a:cubicBezTo>
                <a:cubicBezTo>
                  <a:pt x="1232059" y="277654"/>
                  <a:pt x="1231106" y="276701"/>
                  <a:pt x="1230154" y="275749"/>
                </a:cubicBezTo>
                <a:cubicBezTo>
                  <a:pt x="1229201" y="275749"/>
                  <a:pt x="1228249" y="274796"/>
                  <a:pt x="1227296" y="275749"/>
                </a:cubicBezTo>
                <a:cubicBezTo>
                  <a:pt x="1227296" y="275749"/>
                  <a:pt x="1227296" y="275749"/>
                  <a:pt x="1226344" y="275749"/>
                </a:cubicBezTo>
                <a:lnTo>
                  <a:pt x="1226344" y="269081"/>
                </a:lnTo>
                <a:cubicBezTo>
                  <a:pt x="1227296" y="270034"/>
                  <a:pt x="1228249" y="270986"/>
                  <a:pt x="1230154" y="272891"/>
                </a:cubicBezTo>
                <a:cubicBezTo>
                  <a:pt x="1231106" y="273844"/>
                  <a:pt x="1232059" y="274796"/>
                  <a:pt x="1233011" y="276701"/>
                </a:cubicBezTo>
                <a:cubicBezTo>
                  <a:pt x="1232059" y="278606"/>
                  <a:pt x="1232059" y="279559"/>
                  <a:pt x="1232059" y="280511"/>
                </a:cubicBezTo>
                <a:close/>
                <a:moveTo>
                  <a:pt x="1230154" y="221456"/>
                </a:moveTo>
                <a:cubicBezTo>
                  <a:pt x="1232059" y="225266"/>
                  <a:pt x="1233011" y="229076"/>
                  <a:pt x="1233964" y="233839"/>
                </a:cubicBezTo>
                <a:cubicBezTo>
                  <a:pt x="1233964" y="233839"/>
                  <a:pt x="1233964" y="233839"/>
                  <a:pt x="1233964" y="233839"/>
                </a:cubicBezTo>
                <a:cubicBezTo>
                  <a:pt x="1233964" y="232886"/>
                  <a:pt x="1233011" y="230981"/>
                  <a:pt x="1233011" y="230029"/>
                </a:cubicBezTo>
                <a:cubicBezTo>
                  <a:pt x="1231106" y="226219"/>
                  <a:pt x="1230154" y="223361"/>
                  <a:pt x="1230154" y="221456"/>
                </a:cubicBezTo>
                <a:cubicBezTo>
                  <a:pt x="1229201" y="220504"/>
                  <a:pt x="1229201" y="220504"/>
                  <a:pt x="1230154" y="221456"/>
                </a:cubicBezTo>
                <a:close/>
                <a:moveTo>
                  <a:pt x="1229201" y="257651"/>
                </a:moveTo>
                <a:cubicBezTo>
                  <a:pt x="1229201" y="257651"/>
                  <a:pt x="1229201" y="257651"/>
                  <a:pt x="1229201" y="257651"/>
                </a:cubicBezTo>
                <a:cubicBezTo>
                  <a:pt x="1229201" y="258604"/>
                  <a:pt x="1230154" y="258604"/>
                  <a:pt x="1230154" y="259556"/>
                </a:cubicBezTo>
                <a:cubicBezTo>
                  <a:pt x="1230154" y="260509"/>
                  <a:pt x="1230154" y="261461"/>
                  <a:pt x="1230154" y="262414"/>
                </a:cubicBezTo>
                <a:cubicBezTo>
                  <a:pt x="1231106" y="266224"/>
                  <a:pt x="1231106" y="270986"/>
                  <a:pt x="1232059" y="274796"/>
                </a:cubicBezTo>
                <a:cubicBezTo>
                  <a:pt x="1232059" y="274796"/>
                  <a:pt x="1232059" y="274796"/>
                  <a:pt x="1232059" y="274796"/>
                </a:cubicBezTo>
                <a:cubicBezTo>
                  <a:pt x="1231106" y="273844"/>
                  <a:pt x="1230154" y="272891"/>
                  <a:pt x="1229201" y="272891"/>
                </a:cubicBezTo>
                <a:cubicBezTo>
                  <a:pt x="1227296" y="270986"/>
                  <a:pt x="1225391" y="270034"/>
                  <a:pt x="1225391" y="269081"/>
                </a:cubicBezTo>
                <a:lnTo>
                  <a:pt x="1225391" y="265271"/>
                </a:lnTo>
                <a:cubicBezTo>
                  <a:pt x="1227296" y="263366"/>
                  <a:pt x="1228249" y="260509"/>
                  <a:pt x="1229201" y="257651"/>
                </a:cubicBezTo>
                <a:close/>
                <a:moveTo>
                  <a:pt x="1226344" y="235744"/>
                </a:moveTo>
                <a:cubicBezTo>
                  <a:pt x="1227296" y="238601"/>
                  <a:pt x="1227296" y="241459"/>
                  <a:pt x="1228249" y="244316"/>
                </a:cubicBezTo>
                <a:cubicBezTo>
                  <a:pt x="1228249" y="245269"/>
                  <a:pt x="1227296" y="246221"/>
                  <a:pt x="1227296" y="246221"/>
                </a:cubicBezTo>
                <a:cubicBezTo>
                  <a:pt x="1226344" y="245269"/>
                  <a:pt x="1226344" y="245269"/>
                  <a:pt x="1225391" y="244316"/>
                </a:cubicBezTo>
                <a:lnTo>
                  <a:pt x="1225391" y="231934"/>
                </a:lnTo>
                <a:cubicBezTo>
                  <a:pt x="1225391" y="233839"/>
                  <a:pt x="1225391" y="234791"/>
                  <a:pt x="1226344" y="235744"/>
                </a:cubicBezTo>
                <a:close/>
                <a:moveTo>
                  <a:pt x="1197769" y="293846"/>
                </a:moveTo>
                <a:cubicBezTo>
                  <a:pt x="1197769" y="292894"/>
                  <a:pt x="1198721" y="290989"/>
                  <a:pt x="1198721" y="290036"/>
                </a:cubicBezTo>
                <a:cubicBezTo>
                  <a:pt x="1198721" y="290989"/>
                  <a:pt x="1198721" y="290989"/>
                  <a:pt x="1198721" y="291941"/>
                </a:cubicBezTo>
                <a:cubicBezTo>
                  <a:pt x="1198721" y="293846"/>
                  <a:pt x="1199674" y="296704"/>
                  <a:pt x="1199674" y="299561"/>
                </a:cubicBezTo>
                <a:cubicBezTo>
                  <a:pt x="1198721" y="301466"/>
                  <a:pt x="1197769" y="304324"/>
                  <a:pt x="1196816" y="307181"/>
                </a:cubicBezTo>
                <a:cubicBezTo>
                  <a:pt x="1195864" y="304324"/>
                  <a:pt x="1195864" y="301466"/>
                  <a:pt x="1194911" y="299561"/>
                </a:cubicBezTo>
                <a:cubicBezTo>
                  <a:pt x="1195864" y="297656"/>
                  <a:pt x="1196816" y="295751"/>
                  <a:pt x="1197769" y="293846"/>
                </a:cubicBezTo>
                <a:close/>
                <a:moveTo>
                  <a:pt x="1196816" y="459581"/>
                </a:moveTo>
                <a:lnTo>
                  <a:pt x="1196816" y="459581"/>
                </a:lnTo>
                <a:cubicBezTo>
                  <a:pt x="1195864" y="458629"/>
                  <a:pt x="1195864" y="457676"/>
                  <a:pt x="1195864" y="455771"/>
                </a:cubicBezTo>
                <a:cubicBezTo>
                  <a:pt x="1195864" y="456724"/>
                  <a:pt x="1195864" y="457676"/>
                  <a:pt x="1196816" y="459581"/>
                </a:cubicBezTo>
                <a:close/>
                <a:moveTo>
                  <a:pt x="1190149" y="324326"/>
                </a:moveTo>
                <a:cubicBezTo>
                  <a:pt x="1190149" y="325279"/>
                  <a:pt x="1190149" y="325279"/>
                  <a:pt x="1190149" y="324326"/>
                </a:cubicBezTo>
                <a:cubicBezTo>
                  <a:pt x="1190149" y="323374"/>
                  <a:pt x="1190149" y="321469"/>
                  <a:pt x="1189196" y="320516"/>
                </a:cubicBezTo>
                <a:cubicBezTo>
                  <a:pt x="1190149" y="322421"/>
                  <a:pt x="1190149" y="323374"/>
                  <a:pt x="1190149" y="324326"/>
                </a:cubicBezTo>
                <a:close/>
                <a:moveTo>
                  <a:pt x="1170146" y="270986"/>
                </a:moveTo>
                <a:cubicBezTo>
                  <a:pt x="1170146" y="270034"/>
                  <a:pt x="1170146" y="269081"/>
                  <a:pt x="1170146" y="268129"/>
                </a:cubicBezTo>
                <a:cubicBezTo>
                  <a:pt x="1170146" y="267176"/>
                  <a:pt x="1170146" y="265271"/>
                  <a:pt x="1170146" y="264319"/>
                </a:cubicBezTo>
                <a:cubicBezTo>
                  <a:pt x="1171099" y="253841"/>
                  <a:pt x="1172051" y="244316"/>
                  <a:pt x="1172051" y="235744"/>
                </a:cubicBezTo>
                <a:cubicBezTo>
                  <a:pt x="1173004" y="238601"/>
                  <a:pt x="1173956" y="241459"/>
                  <a:pt x="1174909" y="245269"/>
                </a:cubicBezTo>
                <a:cubicBezTo>
                  <a:pt x="1174909" y="249079"/>
                  <a:pt x="1175861" y="253841"/>
                  <a:pt x="1176814" y="260509"/>
                </a:cubicBezTo>
                <a:cubicBezTo>
                  <a:pt x="1177766" y="267176"/>
                  <a:pt x="1177766" y="275749"/>
                  <a:pt x="1177766" y="285274"/>
                </a:cubicBezTo>
                <a:cubicBezTo>
                  <a:pt x="1178719" y="291941"/>
                  <a:pt x="1177766" y="300514"/>
                  <a:pt x="1177766" y="308134"/>
                </a:cubicBezTo>
                <a:cubicBezTo>
                  <a:pt x="1177766" y="307181"/>
                  <a:pt x="1176814" y="306229"/>
                  <a:pt x="1176814" y="305276"/>
                </a:cubicBezTo>
                <a:cubicBezTo>
                  <a:pt x="1173956" y="298609"/>
                  <a:pt x="1171099" y="292894"/>
                  <a:pt x="1168241" y="287179"/>
                </a:cubicBezTo>
                <a:cubicBezTo>
                  <a:pt x="1169194" y="282416"/>
                  <a:pt x="1170146" y="275749"/>
                  <a:pt x="1170146" y="270986"/>
                </a:cubicBezTo>
                <a:close/>
                <a:moveTo>
                  <a:pt x="1170146" y="309086"/>
                </a:moveTo>
                <a:cubicBezTo>
                  <a:pt x="1171099" y="312896"/>
                  <a:pt x="1173004" y="317659"/>
                  <a:pt x="1173956" y="321469"/>
                </a:cubicBezTo>
                <a:cubicBezTo>
                  <a:pt x="1173004" y="323374"/>
                  <a:pt x="1173004" y="325279"/>
                  <a:pt x="1172051" y="327184"/>
                </a:cubicBezTo>
                <a:cubicBezTo>
                  <a:pt x="1171099" y="325279"/>
                  <a:pt x="1171099" y="324326"/>
                  <a:pt x="1170146" y="322421"/>
                </a:cubicBezTo>
                <a:cubicBezTo>
                  <a:pt x="1170146" y="321469"/>
                  <a:pt x="1170146" y="319564"/>
                  <a:pt x="1170146" y="318611"/>
                </a:cubicBezTo>
                <a:cubicBezTo>
                  <a:pt x="1169194" y="313849"/>
                  <a:pt x="1169194" y="308134"/>
                  <a:pt x="1168241" y="303371"/>
                </a:cubicBezTo>
                <a:cubicBezTo>
                  <a:pt x="1168241" y="305276"/>
                  <a:pt x="1169194" y="307181"/>
                  <a:pt x="1170146" y="309086"/>
                </a:cubicBezTo>
                <a:close/>
                <a:moveTo>
                  <a:pt x="1164431" y="236696"/>
                </a:moveTo>
                <a:cubicBezTo>
                  <a:pt x="1163479" y="242411"/>
                  <a:pt x="1162526" y="248126"/>
                  <a:pt x="1161574" y="253841"/>
                </a:cubicBezTo>
                <a:cubicBezTo>
                  <a:pt x="1161574" y="252889"/>
                  <a:pt x="1161574" y="252889"/>
                  <a:pt x="1161574" y="251936"/>
                </a:cubicBezTo>
                <a:cubicBezTo>
                  <a:pt x="1161574" y="251936"/>
                  <a:pt x="1161574" y="250984"/>
                  <a:pt x="1161574" y="250984"/>
                </a:cubicBezTo>
                <a:cubicBezTo>
                  <a:pt x="1162526" y="245269"/>
                  <a:pt x="1163479" y="240506"/>
                  <a:pt x="1164431" y="236696"/>
                </a:cubicBezTo>
                <a:close/>
                <a:moveTo>
                  <a:pt x="1140619" y="290036"/>
                </a:moveTo>
                <a:cubicBezTo>
                  <a:pt x="1140619" y="290989"/>
                  <a:pt x="1139666" y="290989"/>
                  <a:pt x="1139666" y="291941"/>
                </a:cubicBezTo>
                <a:cubicBezTo>
                  <a:pt x="1138714" y="289084"/>
                  <a:pt x="1138714" y="286226"/>
                  <a:pt x="1137761" y="283369"/>
                </a:cubicBezTo>
                <a:cubicBezTo>
                  <a:pt x="1138714" y="286226"/>
                  <a:pt x="1139666" y="288131"/>
                  <a:pt x="1140619" y="290036"/>
                </a:cubicBezTo>
                <a:close/>
                <a:moveTo>
                  <a:pt x="1114901" y="339566"/>
                </a:moveTo>
                <a:cubicBezTo>
                  <a:pt x="1115854" y="331946"/>
                  <a:pt x="1116806" y="323374"/>
                  <a:pt x="1117759" y="315754"/>
                </a:cubicBezTo>
                <a:cubicBezTo>
                  <a:pt x="1118711" y="318611"/>
                  <a:pt x="1118711" y="321469"/>
                  <a:pt x="1119664" y="325279"/>
                </a:cubicBezTo>
                <a:cubicBezTo>
                  <a:pt x="1120616" y="328136"/>
                  <a:pt x="1120616" y="331946"/>
                  <a:pt x="1121569" y="334804"/>
                </a:cubicBezTo>
                <a:cubicBezTo>
                  <a:pt x="1121569" y="336709"/>
                  <a:pt x="1120616" y="338614"/>
                  <a:pt x="1120616" y="341471"/>
                </a:cubicBezTo>
                <a:cubicBezTo>
                  <a:pt x="1120616" y="341471"/>
                  <a:pt x="1120616" y="341471"/>
                  <a:pt x="1120616" y="342424"/>
                </a:cubicBezTo>
                <a:cubicBezTo>
                  <a:pt x="1119664" y="344329"/>
                  <a:pt x="1118711" y="346234"/>
                  <a:pt x="1118711" y="348139"/>
                </a:cubicBezTo>
                <a:cubicBezTo>
                  <a:pt x="1117759" y="345281"/>
                  <a:pt x="1115854" y="343376"/>
                  <a:pt x="1114901" y="341471"/>
                </a:cubicBezTo>
                <a:cubicBezTo>
                  <a:pt x="1114901" y="340519"/>
                  <a:pt x="1114901" y="339566"/>
                  <a:pt x="1114901" y="339566"/>
                </a:cubicBezTo>
                <a:close/>
                <a:moveTo>
                  <a:pt x="1111091" y="219551"/>
                </a:moveTo>
                <a:cubicBezTo>
                  <a:pt x="1111091" y="220504"/>
                  <a:pt x="1112044" y="221456"/>
                  <a:pt x="1112044" y="222409"/>
                </a:cubicBezTo>
                <a:cubicBezTo>
                  <a:pt x="1112044" y="225266"/>
                  <a:pt x="1112996" y="228124"/>
                  <a:pt x="1112996" y="230029"/>
                </a:cubicBezTo>
                <a:cubicBezTo>
                  <a:pt x="1112996" y="230029"/>
                  <a:pt x="1112996" y="230029"/>
                  <a:pt x="1112996" y="230029"/>
                </a:cubicBezTo>
                <a:cubicBezTo>
                  <a:pt x="1112996" y="226219"/>
                  <a:pt x="1112044" y="223361"/>
                  <a:pt x="1111091" y="219551"/>
                </a:cubicBezTo>
                <a:cubicBezTo>
                  <a:pt x="1111091" y="220504"/>
                  <a:pt x="1111091" y="219551"/>
                  <a:pt x="1111091" y="219551"/>
                </a:cubicBezTo>
                <a:close/>
                <a:moveTo>
                  <a:pt x="1110139" y="217646"/>
                </a:moveTo>
                <a:cubicBezTo>
                  <a:pt x="1110139" y="217646"/>
                  <a:pt x="1110139" y="217646"/>
                  <a:pt x="1110139" y="217646"/>
                </a:cubicBezTo>
                <a:cubicBezTo>
                  <a:pt x="1110139" y="217646"/>
                  <a:pt x="1109186" y="216694"/>
                  <a:pt x="1109186" y="215741"/>
                </a:cubicBezTo>
                <a:cubicBezTo>
                  <a:pt x="1110139" y="216694"/>
                  <a:pt x="1110139" y="216694"/>
                  <a:pt x="1110139" y="217646"/>
                </a:cubicBezTo>
                <a:close/>
                <a:moveTo>
                  <a:pt x="1101566" y="236696"/>
                </a:moveTo>
                <a:cubicBezTo>
                  <a:pt x="1104424" y="248126"/>
                  <a:pt x="1107281" y="262414"/>
                  <a:pt x="1111091" y="278606"/>
                </a:cubicBezTo>
                <a:cubicBezTo>
                  <a:pt x="1110139" y="283369"/>
                  <a:pt x="1109186" y="289084"/>
                  <a:pt x="1109186" y="293846"/>
                </a:cubicBezTo>
                <a:cubicBezTo>
                  <a:pt x="1108234" y="298609"/>
                  <a:pt x="1107281" y="304324"/>
                  <a:pt x="1106329" y="309086"/>
                </a:cubicBezTo>
                <a:cubicBezTo>
                  <a:pt x="1106329" y="309086"/>
                  <a:pt x="1106329" y="309086"/>
                  <a:pt x="1106329" y="308134"/>
                </a:cubicBezTo>
                <a:cubicBezTo>
                  <a:pt x="1105376" y="300514"/>
                  <a:pt x="1105376" y="295751"/>
                  <a:pt x="1105376" y="295751"/>
                </a:cubicBezTo>
                <a:cubicBezTo>
                  <a:pt x="1105376" y="295751"/>
                  <a:pt x="1105376" y="297656"/>
                  <a:pt x="1105376" y="300514"/>
                </a:cubicBezTo>
                <a:cubicBezTo>
                  <a:pt x="1103471" y="290989"/>
                  <a:pt x="1101566" y="282416"/>
                  <a:pt x="1099661" y="272891"/>
                </a:cubicBezTo>
                <a:cubicBezTo>
                  <a:pt x="1097756" y="265271"/>
                  <a:pt x="1096804" y="256699"/>
                  <a:pt x="1094899" y="249079"/>
                </a:cubicBezTo>
                <a:cubicBezTo>
                  <a:pt x="1096804" y="244316"/>
                  <a:pt x="1098709" y="240506"/>
                  <a:pt x="1101566" y="236696"/>
                </a:cubicBezTo>
                <a:close/>
                <a:moveTo>
                  <a:pt x="1027271" y="325279"/>
                </a:moveTo>
                <a:cubicBezTo>
                  <a:pt x="1028224" y="319564"/>
                  <a:pt x="1029176" y="314801"/>
                  <a:pt x="1030129" y="310991"/>
                </a:cubicBezTo>
                <a:cubicBezTo>
                  <a:pt x="1031081" y="306229"/>
                  <a:pt x="1032986" y="301466"/>
                  <a:pt x="1034891" y="297656"/>
                </a:cubicBezTo>
                <a:cubicBezTo>
                  <a:pt x="1035844" y="293846"/>
                  <a:pt x="1037749" y="290989"/>
                  <a:pt x="1039654" y="288131"/>
                </a:cubicBezTo>
                <a:cubicBezTo>
                  <a:pt x="1040606" y="291941"/>
                  <a:pt x="1041559" y="295751"/>
                  <a:pt x="1042511" y="299561"/>
                </a:cubicBezTo>
                <a:cubicBezTo>
                  <a:pt x="1041559" y="301466"/>
                  <a:pt x="1040606" y="303371"/>
                  <a:pt x="1039654" y="305276"/>
                </a:cubicBezTo>
                <a:cubicBezTo>
                  <a:pt x="1034891" y="313849"/>
                  <a:pt x="1031081" y="322421"/>
                  <a:pt x="1028224" y="330994"/>
                </a:cubicBezTo>
                <a:cubicBezTo>
                  <a:pt x="1028224" y="329089"/>
                  <a:pt x="1028224" y="327184"/>
                  <a:pt x="1027271" y="325279"/>
                </a:cubicBezTo>
                <a:close/>
                <a:moveTo>
                  <a:pt x="1040606" y="374809"/>
                </a:moveTo>
                <a:cubicBezTo>
                  <a:pt x="1040606" y="373856"/>
                  <a:pt x="1039654" y="371951"/>
                  <a:pt x="1039654" y="370999"/>
                </a:cubicBezTo>
                <a:cubicBezTo>
                  <a:pt x="1041559" y="366236"/>
                  <a:pt x="1043464" y="360521"/>
                  <a:pt x="1045369" y="355759"/>
                </a:cubicBezTo>
                <a:cubicBezTo>
                  <a:pt x="1046321" y="358616"/>
                  <a:pt x="1047274" y="361474"/>
                  <a:pt x="1047274" y="364331"/>
                </a:cubicBezTo>
                <a:cubicBezTo>
                  <a:pt x="1047274" y="371951"/>
                  <a:pt x="1047274" y="378619"/>
                  <a:pt x="1048226" y="386239"/>
                </a:cubicBezTo>
                <a:cubicBezTo>
                  <a:pt x="1046321" y="385286"/>
                  <a:pt x="1045369" y="384334"/>
                  <a:pt x="1044416" y="384334"/>
                </a:cubicBezTo>
                <a:cubicBezTo>
                  <a:pt x="1042511" y="381476"/>
                  <a:pt x="1041559" y="377666"/>
                  <a:pt x="1040606" y="374809"/>
                </a:cubicBezTo>
                <a:close/>
                <a:moveTo>
                  <a:pt x="1046321" y="389096"/>
                </a:moveTo>
                <a:cubicBezTo>
                  <a:pt x="1047274" y="390049"/>
                  <a:pt x="1047274" y="390049"/>
                  <a:pt x="1048226" y="391001"/>
                </a:cubicBezTo>
                <a:cubicBezTo>
                  <a:pt x="1048226" y="391954"/>
                  <a:pt x="1048226" y="391954"/>
                  <a:pt x="1048226" y="392906"/>
                </a:cubicBezTo>
                <a:cubicBezTo>
                  <a:pt x="1047274" y="391954"/>
                  <a:pt x="1046321" y="390049"/>
                  <a:pt x="1046321" y="389096"/>
                </a:cubicBezTo>
                <a:close/>
                <a:moveTo>
                  <a:pt x="1056799" y="292894"/>
                </a:moveTo>
                <a:cubicBezTo>
                  <a:pt x="1057751" y="289084"/>
                  <a:pt x="1059656" y="286226"/>
                  <a:pt x="1061561" y="282416"/>
                </a:cubicBezTo>
                <a:cubicBezTo>
                  <a:pt x="1063466" y="278606"/>
                  <a:pt x="1064419" y="274796"/>
                  <a:pt x="1066324" y="271939"/>
                </a:cubicBezTo>
                <a:cubicBezTo>
                  <a:pt x="1066324" y="272891"/>
                  <a:pt x="1066324" y="272891"/>
                  <a:pt x="1066324" y="273844"/>
                </a:cubicBezTo>
                <a:cubicBezTo>
                  <a:pt x="1066324" y="275749"/>
                  <a:pt x="1067276" y="276701"/>
                  <a:pt x="1067276" y="278606"/>
                </a:cubicBezTo>
                <a:cubicBezTo>
                  <a:pt x="1066324" y="280511"/>
                  <a:pt x="1064419" y="282416"/>
                  <a:pt x="1063466" y="285274"/>
                </a:cubicBezTo>
                <a:cubicBezTo>
                  <a:pt x="1061561" y="288131"/>
                  <a:pt x="1059656" y="291941"/>
                  <a:pt x="1057751" y="295751"/>
                </a:cubicBezTo>
                <a:cubicBezTo>
                  <a:pt x="1057751" y="294799"/>
                  <a:pt x="1056799" y="293846"/>
                  <a:pt x="1056799" y="292894"/>
                </a:cubicBezTo>
                <a:close/>
                <a:moveTo>
                  <a:pt x="1059656" y="360521"/>
                </a:moveTo>
                <a:cubicBezTo>
                  <a:pt x="1059656" y="360521"/>
                  <a:pt x="1059656" y="359569"/>
                  <a:pt x="1059656" y="360521"/>
                </a:cubicBezTo>
                <a:cubicBezTo>
                  <a:pt x="1059656" y="359569"/>
                  <a:pt x="1059656" y="360521"/>
                  <a:pt x="1059656" y="360521"/>
                </a:cubicBezTo>
                <a:cubicBezTo>
                  <a:pt x="1059656" y="360521"/>
                  <a:pt x="1059656" y="360521"/>
                  <a:pt x="1059656" y="360521"/>
                </a:cubicBezTo>
                <a:close/>
                <a:moveTo>
                  <a:pt x="1064419" y="383381"/>
                </a:moveTo>
                <a:cubicBezTo>
                  <a:pt x="1063466" y="381476"/>
                  <a:pt x="1063466" y="380524"/>
                  <a:pt x="1062514" y="379571"/>
                </a:cubicBezTo>
                <a:cubicBezTo>
                  <a:pt x="1062514" y="377666"/>
                  <a:pt x="1062514" y="376714"/>
                  <a:pt x="1063466" y="374809"/>
                </a:cubicBezTo>
                <a:cubicBezTo>
                  <a:pt x="1063466" y="375761"/>
                  <a:pt x="1064419" y="377666"/>
                  <a:pt x="1064419" y="378619"/>
                </a:cubicBezTo>
                <a:cubicBezTo>
                  <a:pt x="1064419" y="379571"/>
                  <a:pt x="1064419" y="379571"/>
                  <a:pt x="1064419" y="380524"/>
                </a:cubicBezTo>
                <a:cubicBezTo>
                  <a:pt x="1064419" y="382429"/>
                  <a:pt x="1065371" y="384334"/>
                  <a:pt x="1065371" y="386239"/>
                </a:cubicBezTo>
                <a:cubicBezTo>
                  <a:pt x="1065371" y="385286"/>
                  <a:pt x="1065371" y="384334"/>
                  <a:pt x="1064419" y="383381"/>
                </a:cubicBezTo>
                <a:close/>
                <a:moveTo>
                  <a:pt x="1069181" y="330994"/>
                </a:moveTo>
                <a:cubicBezTo>
                  <a:pt x="1067276" y="325279"/>
                  <a:pt x="1065371" y="318611"/>
                  <a:pt x="1063466" y="312896"/>
                </a:cubicBezTo>
                <a:cubicBezTo>
                  <a:pt x="1065371" y="309086"/>
                  <a:pt x="1067276" y="304324"/>
                  <a:pt x="1069181" y="300514"/>
                </a:cubicBezTo>
                <a:cubicBezTo>
                  <a:pt x="1070134" y="308134"/>
                  <a:pt x="1069181" y="316706"/>
                  <a:pt x="1070134" y="326231"/>
                </a:cubicBezTo>
                <a:cubicBezTo>
                  <a:pt x="1069181" y="328136"/>
                  <a:pt x="1069181" y="329089"/>
                  <a:pt x="1069181" y="330994"/>
                </a:cubicBezTo>
                <a:close/>
                <a:moveTo>
                  <a:pt x="1077754" y="262414"/>
                </a:moveTo>
                <a:cubicBezTo>
                  <a:pt x="1076801" y="263366"/>
                  <a:pt x="1076801" y="264319"/>
                  <a:pt x="1075849" y="264319"/>
                </a:cubicBezTo>
                <a:cubicBezTo>
                  <a:pt x="1074896" y="261461"/>
                  <a:pt x="1074896" y="259556"/>
                  <a:pt x="1073944" y="256699"/>
                </a:cubicBezTo>
                <a:lnTo>
                  <a:pt x="1074896" y="256699"/>
                </a:lnTo>
                <a:lnTo>
                  <a:pt x="1075849" y="256699"/>
                </a:lnTo>
                <a:cubicBezTo>
                  <a:pt x="1076801" y="259556"/>
                  <a:pt x="1077754" y="260509"/>
                  <a:pt x="1077754" y="262414"/>
                </a:cubicBezTo>
                <a:close/>
                <a:moveTo>
                  <a:pt x="1045369" y="175736"/>
                </a:moveTo>
                <a:cubicBezTo>
                  <a:pt x="1048226" y="168116"/>
                  <a:pt x="1052036" y="160496"/>
                  <a:pt x="1054894" y="153829"/>
                </a:cubicBezTo>
                <a:cubicBezTo>
                  <a:pt x="1054894" y="154781"/>
                  <a:pt x="1054894" y="154781"/>
                  <a:pt x="1055846" y="155734"/>
                </a:cubicBezTo>
                <a:cubicBezTo>
                  <a:pt x="1056799" y="160496"/>
                  <a:pt x="1058704" y="166211"/>
                  <a:pt x="1059656" y="171926"/>
                </a:cubicBezTo>
                <a:cubicBezTo>
                  <a:pt x="1061561" y="178594"/>
                  <a:pt x="1063466" y="186214"/>
                  <a:pt x="1064419" y="193834"/>
                </a:cubicBezTo>
                <a:cubicBezTo>
                  <a:pt x="1066324" y="201454"/>
                  <a:pt x="1067276" y="208121"/>
                  <a:pt x="1069181" y="215741"/>
                </a:cubicBezTo>
                <a:cubicBezTo>
                  <a:pt x="1072039" y="228124"/>
                  <a:pt x="1073944" y="241459"/>
                  <a:pt x="1076801" y="253841"/>
                </a:cubicBezTo>
                <a:cubicBezTo>
                  <a:pt x="1075849" y="253841"/>
                  <a:pt x="1074896" y="252889"/>
                  <a:pt x="1074896" y="252889"/>
                </a:cubicBezTo>
                <a:cubicBezTo>
                  <a:pt x="1070134" y="230981"/>
                  <a:pt x="1067276" y="216694"/>
                  <a:pt x="1067276" y="216694"/>
                </a:cubicBezTo>
                <a:cubicBezTo>
                  <a:pt x="1067276" y="216694"/>
                  <a:pt x="1067276" y="232886"/>
                  <a:pt x="1068229" y="257651"/>
                </a:cubicBezTo>
                <a:cubicBezTo>
                  <a:pt x="1068229" y="258604"/>
                  <a:pt x="1067276" y="258604"/>
                  <a:pt x="1067276" y="259556"/>
                </a:cubicBezTo>
                <a:cubicBezTo>
                  <a:pt x="1065371" y="255746"/>
                  <a:pt x="1065371" y="252889"/>
                  <a:pt x="1065371" y="252889"/>
                </a:cubicBezTo>
                <a:cubicBezTo>
                  <a:pt x="1065371" y="252889"/>
                  <a:pt x="1065371" y="255746"/>
                  <a:pt x="1066324" y="261461"/>
                </a:cubicBezTo>
                <a:cubicBezTo>
                  <a:pt x="1062514" y="267176"/>
                  <a:pt x="1058704" y="272891"/>
                  <a:pt x="1055846" y="278606"/>
                </a:cubicBezTo>
                <a:cubicBezTo>
                  <a:pt x="1055846" y="279559"/>
                  <a:pt x="1054894" y="279559"/>
                  <a:pt x="1054894" y="280511"/>
                </a:cubicBezTo>
                <a:cubicBezTo>
                  <a:pt x="1054894" y="279559"/>
                  <a:pt x="1053941" y="278606"/>
                  <a:pt x="1053941" y="277654"/>
                </a:cubicBezTo>
                <a:cubicBezTo>
                  <a:pt x="1050131" y="266224"/>
                  <a:pt x="1046321" y="254794"/>
                  <a:pt x="1043464" y="245269"/>
                </a:cubicBezTo>
                <a:cubicBezTo>
                  <a:pt x="1040606" y="235744"/>
                  <a:pt x="1037749" y="227171"/>
                  <a:pt x="1035844" y="220504"/>
                </a:cubicBezTo>
                <a:cubicBezTo>
                  <a:pt x="1033939" y="215741"/>
                  <a:pt x="1032986" y="211931"/>
                  <a:pt x="1032034" y="209074"/>
                </a:cubicBezTo>
                <a:cubicBezTo>
                  <a:pt x="1034891" y="196691"/>
                  <a:pt x="1040606" y="186214"/>
                  <a:pt x="1045369" y="175736"/>
                </a:cubicBezTo>
                <a:close/>
                <a:moveTo>
                  <a:pt x="1019651" y="267176"/>
                </a:moveTo>
                <a:cubicBezTo>
                  <a:pt x="1020604" y="251936"/>
                  <a:pt x="1022509" y="236696"/>
                  <a:pt x="1023461" y="221456"/>
                </a:cubicBezTo>
                <a:cubicBezTo>
                  <a:pt x="1023461" y="220504"/>
                  <a:pt x="1024414" y="219551"/>
                  <a:pt x="1024414" y="218599"/>
                </a:cubicBezTo>
                <a:cubicBezTo>
                  <a:pt x="1026319" y="229076"/>
                  <a:pt x="1028224" y="241459"/>
                  <a:pt x="1032034" y="253841"/>
                </a:cubicBezTo>
                <a:cubicBezTo>
                  <a:pt x="1033939" y="263366"/>
                  <a:pt x="1036796" y="272891"/>
                  <a:pt x="1038701" y="283369"/>
                </a:cubicBezTo>
                <a:cubicBezTo>
                  <a:pt x="1038701" y="283369"/>
                  <a:pt x="1038701" y="284321"/>
                  <a:pt x="1037749" y="284321"/>
                </a:cubicBezTo>
                <a:cubicBezTo>
                  <a:pt x="1035844" y="287179"/>
                  <a:pt x="1032986" y="290036"/>
                  <a:pt x="1031081" y="294799"/>
                </a:cubicBezTo>
                <a:cubicBezTo>
                  <a:pt x="1029176" y="298609"/>
                  <a:pt x="1027271" y="302419"/>
                  <a:pt x="1025366" y="306229"/>
                </a:cubicBezTo>
                <a:cubicBezTo>
                  <a:pt x="1024414" y="297656"/>
                  <a:pt x="1024414" y="290036"/>
                  <a:pt x="1023461" y="284321"/>
                </a:cubicBezTo>
                <a:cubicBezTo>
                  <a:pt x="1022509" y="274796"/>
                  <a:pt x="1022509" y="269081"/>
                  <a:pt x="1022509" y="269081"/>
                </a:cubicBezTo>
                <a:cubicBezTo>
                  <a:pt x="1022509" y="269081"/>
                  <a:pt x="1021556" y="274796"/>
                  <a:pt x="1019651" y="284321"/>
                </a:cubicBezTo>
                <a:cubicBezTo>
                  <a:pt x="1018699" y="291941"/>
                  <a:pt x="1016794" y="302419"/>
                  <a:pt x="1015841" y="314801"/>
                </a:cubicBezTo>
                <a:cubicBezTo>
                  <a:pt x="1015841" y="314801"/>
                  <a:pt x="1015841" y="315754"/>
                  <a:pt x="1015841" y="315754"/>
                </a:cubicBezTo>
                <a:cubicBezTo>
                  <a:pt x="1015841" y="315754"/>
                  <a:pt x="1015841" y="315754"/>
                  <a:pt x="1015841" y="315754"/>
                </a:cubicBezTo>
                <a:cubicBezTo>
                  <a:pt x="1020604" y="276701"/>
                  <a:pt x="1022509" y="251936"/>
                  <a:pt x="1022509" y="251936"/>
                </a:cubicBezTo>
                <a:cubicBezTo>
                  <a:pt x="1022509" y="251936"/>
                  <a:pt x="1021556" y="257651"/>
                  <a:pt x="1019651" y="267176"/>
                </a:cubicBezTo>
                <a:close/>
                <a:moveTo>
                  <a:pt x="1011079" y="364331"/>
                </a:moveTo>
                <a:cubicBezTo>
                  <a:pt x="1011079" y="361474"/>
                  <a:pt x="1012031" y="358616"/>
                  <a:pt x="1012031" y="355759"/>
                </a:cubicBezTo>
                <a:cubicBezTo>
                  <a:pt x="1012984" y="350996"/>
                  <a:pt x="1012984" y="347186"/>
                  <a:pt x="1013936" y="342424"/>
                </a:cubicBezTo>
                <a:cubicBezTo>
                  <a:pt x="1013936" y="342424"/>
                  <a:pt x="1013936" y="342424"/>
                  <a:pt x="1013936" y="342424"/>
                </a:cubicBezTo>
                <a:cubicBezTo>
                  <a:pt x="1012984" y="349091"/>
                  <a:pt x="1012984" y="356711"/>
                  <a:pt x="1012031" y="364331"/>
                </a:cubicBezTo>
                <a:cubicBezTo>
                  <a:pt x="1012031" y="365284"/>
                  <a:pt x="1011079" y="365284"/>
                  <a:pt x="1011079" y="366236"/>
                </a:cubicBezTo>
                <a:cubicBezTo>
                  <a:pt x="1011079" y="366236"/>
                  <a:pt x="1011079" y="366236"/>
                  <a:pt x="1011079" y="366236"/>
                </a:cubicBezTo>
                <a:cubicBezTo>
                  <a:pt x="1011079" y="366236"/>
                  <a:pt x="1011079" y="365284"/>
                  <a:pt x="1011079" y="364331"/>
                </a:cubicBezTo>
                <a:close/>
                <a:moveTo>
                  <a:pt x="1004411" y="257651"/>
                </a:moveTo>
                <a:cubicBezTo>
                  <a:pt x="1003459" y="265271"/>
                  <a:pt x="1002506" y="273844"/>
                  <a:pt x="1001554" y="281464"/>
                </a:cubicBezTo>
                <a:cubicBezTo>
                  <a:pt x="999649" y="277654"/>
                  <a:pt x="997744" y="273844"/>
                  <a:pt x="996791" y="271939"/>
                </a:cubicBezTo>
                <a:cubicBezTo>
                  <a:pt x="999649" y="268129"/>
                  <a:pt x="1001554" y="262414"/>
                  <a:pt x="1004411" y="257651"/>
                </a:cubicBezTo>
                <a:close/>
                <a:moveTo>
                  <a:pt x="991076" y="283369"/>
                </a:moveTo>
                <a:cubicBezTo>
                  <a:pt x="992981" y="280511"/>
                  <a:pt x="994886" y="276701"/>
                  <a:pt x="995839" y="273844"/>
                </a:cubicBezTo>
                <a:cubicBezTo>
                  <a:pt x="996791" y="277654"/>
                  <a:pt x="997744" y="283369"/>
                  <a:pt x="999649" y="291941"/>
                </a:cubicBezTo>
                <a:cubicBezTo>
                  <a:pt x="998696" y="303371"/>
                  <a:pt x="996791" y="314801"/>
                  <a:pt x="995839" y="326231"/>
                </a:cubicBezTo>
                <a:cubicBezTo>
                  <a:pt x="994886" y="328136"/>
                  <a:pt x="994886" y="329089"/>
                  <a:pt x="993934" y="330994"/>
                </a:cubicBezTo>
                <a:cubicBezTo>
                  <a:pt x="992981" y="324326"/>
                  <a:pt x="992981" y="320516"/>
                  <a:pt x="992981" y="320516"/>
                </a:cubicBezTo>
                <a:cubicBezTo>
                  <a:pt x="992981" y="320516"/>
                  <a:pt x="992029" y="327184"/>
                  <a:pt x="991076" y="338614"/>
                </a:cubicBezTo>
                <a:cubicBezTo>
                  <a:pt x="991076" y="339566"/>
                  <a:pt x="990124" y="340519"/>
                  <a:pt x="990124" y="341471"/>
                </a:cubicBezTo>
                <a:cubicBezTo>
                  <a:pt x="987266" y="349091"/>
                  <a:pt x="984409" y="356711"/>
                  <a:pt x="981551" y="365284"/>
                </a:cubicBezTo>
                <a:cubicBezTo>
                  <a:pt x="981551" y="364331"/>
                  <a:pt x="981551" y="363379"/>
                  <a:pt x="980599" y="363379"/>
                </a:cubicBezTo>
                <a:cubicBezTo>
                  <a:pt x="979646" y="351949"/>
                  <a:pt x="978694" y="341471"/>
                  <a:pt x="977741" y="331946"/>
                </a:cubicBezTo>
                <a:cubicBezTo>
                  <a:pt x="976789" y="325279"/>
                  <a:pt x="976789" y="318611"/>
                  <a:pt x="975836" y="311944"/>
                </a:cubicBezTo>
                <a:cubicBezTo>
                  <a:pt x="980599" y="301466"/>
                  <a:pt x="986314" y="291941"/>
                  <a:pt x="991076" y="283369"/>
                </a:cubicBezTo>
                <a:close/>
                <a:moveTo>
                  <a:pt x="960596" y="298609"/>
                </a:moveTo>
                <a:cubicBezTo>
                  <a:pt x="963454" y="291941"/>
                  <a:pt x="965359" y="286226"/>
                  <a:pt x="968216" y="280511"/>
                </a:cubicBezTo>
                <a:cubicBezTo>
                  <a:pt x="968216" y="284321"/>
                  <a:pt x="967264" y="289084"/>
                  <a:pt x="967264" y="294799"/>
                </a:cubicBezTo>
                <a:cubicBezTo>
                  <a:pt x="965359" y="297656"/>
                  <a:pt x="963454" y="301466"/>
                  <a:pt x="961549" y="304324"/>
                </a:cubicBezTo>
                <a:cubicBezTo>
                  <a:pt x="961549" y="304324"/>
                  <a:pt x="961549" y="304324"/>
                  <a:pt x="961549" y="303371"/>
                </a:cubicBezTo>
                <a:cubicBezTo>
                  <a:pt x="961549" y="302419"/>
                  <a:pt x="960596" y="302419"/>
                  <a:pt x="960596" y="301466"/>
                </a:cubicBezTo>
                <a:cubicBezTo>
                  <a:pt x="960596" y="299561"/>
                  <a:pt x="960596" y="299561"/>
                  <a:pt x="960596" y="298609"/>
                </a:cubicBezTo>
                <a:close/>
                <a:moveTo>
                  <a:pt x="939641" y="258604"/>
                </a:moveTo>
                <a:cubicBezTo>
                  <a:pt x="939641" y="258604"/>
                  <a:pt x="939641" y="258604"/>
                  <a:pt x="939641" y="258604"/>
                </a:cubicBezTo>
                <a:cubicBezTo>
                  <a:pt x="941546" y="253841"/>
                  <a:pt x="942499" y="250031"/>
                  <a:pt x="943451" y="246221"/>
                </a:cubicBezTo>
                <a:cubicBezTo>
                  <a:pt x="943451" y="248126"/>
                  <a:pt x="943451" y="250031"/>
                  <a:pt x="943451" y="251936"/>
                </a:cubicBezTo>
                <a:cubicBezTo>
                  <a:pt x="942499" y="253841"/>
                  <a:pt x="941546" y="256699"/>
                  <a:pt x="939641" y="258604"/>
                </a:cubicBezTo>
                <a:lnTo>
                  <a:pt x="939641" y="258604"/>
                </a:lnTo>
                <a:close/>
                <a:moveTo>
                  <a:pt x="944404" y="280511"/>
                </a:moveTo>
                <a:lnTo>
                  <a:pt x="943451" y="273844"/>
                </a:lnTo>
                <a:cubicBezTo>
                  <a:pt x="943451" y="272891"/>
                  <a:pt x="944404" y="271939"/>
                  <a:pt x="944404" y="270986"/>
                </a:cubicBezTo>
                <a:cubicBezTo>
                  <a:pt x="944404" y="270986"/>
                  <a:pt x="944404" y="271939"/>
                  <a:pt x="944404" y="271939"/>
                </a:cubicBezTo>
                <a:cubicBezTo>
                  <a:pt x="944404" y="272891"/>
                  <a:pt x="944404" y="274796"/>
                  <a:pt x="944404" y="275749"/>
                </a:cubicBezTo>
                <a:cubicBezTo>
                  <a:pt x="945356" y="277654"/>
                  <a:pt x="945356" y="279559"/>
                  <a:pt x="944404" y="280511"/>
                </a:cubicBezTo>
                <a:close/>
                <a:moveTo>
                  <a:pt x="944404" y="270986"/>
                </a:moveTo>
                <a:cubicBezTo>
                  <a:pt x="944404" y="270986"/>
                  <a:pt x="944404" y="270986"/>
                  <a:pt x="944404" y="270986"/>
                </a:cubicBezTo>
                <a:cubicBezTo>
                  <a:pt x="945356" y="270986"/>
                  <a:pt x="945356" y="270986"/>
                  <a:pt x="944404" y="270986"/>
                </a:cubicBezTo>
                <a:cubicBezTo>
                  <a:pt x="945356" y="270986"/>
                  <a:pt x="944404" y="270986"/>
                  <a:pt x="944404" y="270986"/>
                </a:cubicBezTo>
                <a:close/>
                <a:moveTo>
                  <a:pt x="933926" y="227171"/>
                </a:moveTo>
                <a:cubicBezTo>
                  <a:pt x="946309" y="185261"/>
                  <a:pt x="954881" y="153829"/>
                  <a:pt x="958691" y="138589"/>
                </a:cubicBezTo>
                <a:cubicBezTo>
                  <a:pt x="958691" y="141446"/>
                  <a:pt x="958691" y="143351"/>
                  <a:pt x="958691" y="146209"/>
                </a:cubicBezTo>
                <a:cubicBezTo>
                  <a:pt x="957739" y="159544"/>
                  <a:pt x="956786" y="179546"/>
                  <a:pt x="953929" y="203359"/>
                </a:cubicBezTo>
                <a:cubicBezTo>
                  <a:pt x="952976" y="215741"/>
                  <a:pt x="951071" y="228124"/>
                  <a:pt x="950119" y="242411"/>
                </a:cubicBezTo>
                <a:cubicBezTo>
                  <a:pt x="949166" y="243364"/>
                  <a:pt x="948214" y="245269"/>
                  <a:pt x="948214" y="246221"/>
                </a:cubicBezTo>
                <a:cubicBezTo>
                  <a:pt x="947261" y="244316"/>
                  <a:pt x="947261" y="241459"/>
                  <a:pt x="947261" y="240506"/>
                </a:cubicBezTo>
                <a:cubicBezTo>
                  <a:pt x="948214" y="235744"/>
                  <a:pt x="949166" y="233839"/>
                  <a:pt x="949166" y="233839"/>
                </a:cubicBezTo>
                <a:cubicBezTo>
                  <a:pt x="949166" y="233839"/>
                  <a:pt x="948214" y="235744"/>
                  <a:pt x="946309" y="238601"/>
                </a:cubicBezTo>
                <a:cubicBezTo>
                  <a:pt x="945356" y="232886"/>
                  <a:pt x="944404" y="230029"/>
                  <a:pt x="944404" y="230029"/>
                </a:cubicBezTo>
                <a:cubicBezTo>
                  <a:pt x="944404" y="230029"/>
                  <a:pt x="944404" y="233839"/>
                  <a:pt x="944404" y="241459"/>
                </a:cubicBezTo>
                <a:cubicBezTo>
                  <a:pt x="943451" y="244316"/>
                  <a:pt x="941546" y="248126"/>
                  <a:pt x="939641" y="251936"/>
                </a:cubicBezTo>
                <a:lnTo>
                  <a:pt x="938689" y="248126"/>
                </a:lnTo>
                <a:lnTo>
                  <a:pt x="936784" y="241459"/>
                </a:lnTo>
                <a:cubicBezTo>
                  <a:pt x="941546" y="226219"/>
                  <a:pt x="943451" y="217646"/>
                  <a:pt x="943451" y="217646"/>
                </a:cubicBezTo>
                <a:cubicBezTo>
                  <a:pt x="943451" y="217646"/>
                  <a:pt x="940594" y="224314"/>
                  <a:pt x="934879" y="235744"/>
                </a:cubicBezTo>
                <a:lnTo>
                  <a:pt x="932974" y="230029"/>
                </a:lnTo>
                <a:cubicBezTo>
                  <a:pt x="932974" y="230029"/>
                  <a:pt x="932974" y="228124"/>
                  <a:pt x="933926" y="227171"/>
                </a:cubicBezTo>
                <a:close/>
                <a:moveTo>
                  <a:pt x="921544" y="452914"/>
                </a:moveTo>
                <a:cubicBezTo>
                  <a:pt x="921544" y="452914"/>
                  <a:pt x="920591" y="451961"/>
                  <a:pt x="920591" y="451961"/>
                </a:cubicBezTo>
                <a:cubicBezTo>
                  <a:pt x="920591" y="447199"/>
                  <a:pt x="920591" y="443389"/>
                  <a:pt x="919639" y="438626"/>
                </a:cubicBezTo>
                <a:cubicBezTo>
                  <a:pt x="920591" y="443389"/>
                  <a:pt x="921544" y="448151"/>
                  <a:pt x="921544" y="452914"/>
                </a:cubicBezTo>
                <a:close/>
                <a:moveTo>
                  <a:pt x="912019" y="210979"/>
                </a:moveTo>
                <a:lnTo>
                  <a:pt x="915829" y="227171"/>
                </a:lnTo>
                <a:cubicBezTo>
                  <a:pt x="915829" y="228124"/>
                  <a:pt x="915829" y="229076"/>
                  <a:pt x="914876" y="230029"/>
                </a:cubicBezTo>
                <a:cubicBezTo>
                  <a:pt x="913924" y="231934"/>
                  <a:pt x="913924" y="234791"/>
                  <a:pt x="912971" y="236696"/>
                </a:cubicBezTo>
                <a:cubicBezTo>
                  <a:pt x="912971" y="235744"/>
                  <a:pt x="912019" y="233839"/>
                  <a:pt x="912019" y="232886"/>
                </a:cubicBezTo>
                <a:cubicBezTo>
                  <a:pt x="912019" y="231934"/>
                  <a:pt x="912019" y="230029"/>
                  <a:pt x="912019" y="228124"/>
                </a:cubicBezTo>
                <a:cubicBezTo>
                  <a:pt x="912019" y="222409"/>
                  <a:pt x="911066" y="216694"/>
                  <a:pt x="911066" y="210979"/>
                </a:cubicBezTo>
                <a:cubicBezTo>
                  <a:pt x="911066" y="209074"/>
                  <a:pt x="911066" y="206216"/>
                  <a:pt x="911066" y="204311"/>
                </a:cubicBezTo>
                <a:lnTo>
                  <a:pt x="912019" y="210979"/>
                </a:lnTo>
                <a:close/>
                <a:moveTo>
                  <a:pt x="833914" y="333851"/>
                </a:moveTo>
                <a:cubicBezTo>
                  <a:pt x="833914" y="332899"/>
                  <a:pt x="833914" y="332899"/>
                  <a:pt x="834866" y="331946"/>
                </a:cubicBezTo>
                <a:cubicBezTo>
                  <a:pt x="834866" y="333851"/>
                  <a:pt x="834866" y="335756"/>
                  <a:pt x="834866" y="337661"/>
                </a:cubicBezTo>
                <a:cubicBezTo>
                  <a:pt x="834866" y="336709"/>
                  <a:pt x="833914" y="334804"/>
                  <a:pt x="833914" y="333851"/>
                </a:cubicBezTo>
                <a:close/>
                <a:moveTo>
                  <a:pt x="847249" y="304324"/>
                </a:moveTo>
                <a:cubicBezTo>
                  <a:pt x="847249" y="303371"/>
                  <a:pt x="847249" y="302419"/>
                  <a:pt x="846296" y="301466"/>
                </a:cubicBezTo>
                <a:cubicBezTo>
                  <a:pt x="846296" y="300514"/>
                  <a:pt x="846296" y="300514"/>
                  <a:pt x="846296" y="299561"/>
                </a:cubicBezTo>
                <a:cubicBezTo>
                  <a:pt x="848201" y="294799"/>
                  <a:pt x="849154" y="290989"/>
                  <a:pt x="851059" y="286226"/>
                </a:cubicBezTo>
                <a:cubicBezTo>
                  <a:pt x="850106" y="292894"/>
                  <a:pt x="848201" y="298609"/>
                  <a:pt x="847249" y="304324"/>
                </a:cubicBezTo>
                <a:close/>
                <a:moveTo>
                  <a:pt x="880586" y="300514"/>
                </a:moveTo>
                <a:cubicBezTo>
                  <a:pt x="878681" y="306229"/>
                  <a:pt x="877729" y="312896"/>
                  <a:pt x="876776" y="319564"/>
                </a:cubicBezTo>
                <a:cubicBezTo>
                  <a:pt x="874871" y="326231"/>
                  <a:pt x="873919" y="334804"/>
                  <a:pt x="872966" y="343376"/>
                </a:cubicBezTo>
                <a:cubicBezTo>
                  <a:pt x="872014" y="346234"/>
                  <a:pt x="870109" y="348139"/>
                  <a:pt x="869156" y="350996"/>
                </a:cubicBezTo>
                <a:cubicBezTo>
                  <a:pt x="869156" y="350996"/>
                  <a:pt x="868204" y="350044"/>
                  <a:pt x="868204" y="349091"/>
                </a:cubicBezTo>
                <a:cubicBezTo>
                  <a:pt x="868204" y="349091"/>
                  <a:pt x="868204" y="348139"/>
                  <a:pt x="867251" y="348139"/>
                </a:cubicBezTo>
                <a:cubicBezTo>
                  <a:pt x="867251" y="344329"/>
                  <a:pt x="867251" y="339566"/>
                  <a:pt x="867251" y="335756"/>
                </a:cubicBezTo>
                <a:cubicBezTo>
                  <a:pt x="867251" y="323374"/>
                  <a:pt x="867251" y="311944"/>
                  <a:pt x="866299" y="301466"/>
                </a:cubicBezTo>
                <a:cubicBezTo>
                  <a:pt x="866299" y="290989"/>
                  <a:pt x="864394" y="281464"/>
                  <a:pt x="863441" y="272891"/>
                </a:cubicBezTo>
                <a:cubicBezTo>
                  <a:pt x="862489" y="267176"/>
                  <a:pt x="862489" y="262414"/>
                  <a:pt x="861536" y="257651"/>
                </a:cubicBezTo>
                <a:cubicBezTo>
                  <a:pt x="861536" y="256699"/>
                  <a:pt x="861536" y="256699"/>
                  <a:pt x="862489" y="255746"/>
                </a:cubicBezTo>
                <a:cubicBezTo>
                  <a:pt x="862489" y="255746"/>
                  <a:pt x="862489" y="255746"/>
                  <a:pt x="862489" y="255746"/>
                </a:cubicBezTo>
                <a:cubicBezTo>
                  <a:pt x="867251" y="265271"/>
                  <a:pt x="871061" y="274796"/>
                  <a:pt x="876776" y="286226"/>
                </a:cubicBezTo>
                <a:cubicBezTo>
                  <a:pt x="878681" y="290036"/>
                  <a:pt x="880586" y="293846"/>
                  <a:pt x="881539" y="296704"/>
                </a:cubicBezTo>
                <a:cubicBezTo>
                  <a:pt x="881539" y="298609"/>
                  <a:pt x="881539" y="299561"/>
                  <a:pt x="880586" y="300514"/>
                </a:cubicBezTo>
                <a:close/>
                <a:moveTo>
                  <a:pt x="885349" y="318611"/>
                </a:moveTo>
                <a:cubicBezTo>
                  <a:pt x="885349" y="318611"/>
                  <a:pt x="885349" y="319564"/>
                  <a:pt x="884396" y="319564"/>
                </a:cubicBezTo>
                <a:cubicBezTo>
                  <a:pt x="884396" y="319564"/>
                  <a:pt x="884396" y="320516"/>
                  <a:pt x="883444" y="320516"/>
                </a:cubicBezTo>
                <a:cubicBezTo>
                  <a:pt x="883444" y="313849"/>
                  <a:pt x="883444" y="308134"/>
                  <a:pt x="884396" y="303371"/>
                </a:cubicBezTo>
                <a:cubicBezTo>
                  <a:pt x="885349" y="305276"/>
                  <a:pt x="886301" y="308134"/>
                  <a:pt x="887254" y="310039"/>
                </a:cubicBezTo>
                <a:cubicBezTo>
                  <a:pt x="887254" y="312896"/>
                  <a:pt x="886301" y="315754"/>
                  <a:pt x="885349" y="318611"/>
                </a:cubicBezTo>
                <a:close/>
                <a:moveTo>
                  <a:pt x="900589" y="246221"/>
                </a:moveTo>
                <a:cubicBezTo>
                  <a:pt x="900589" y="247174"/>
                  <a:pt x="899636" y="247174"/>
                  <a:pt x="900589" y="246221"/>
                </a:cubicBezTo>
                <a:cubicBezTo>
                  <a:pt x="899636" y="239554"/>
                  <a:pt x="898684" y="234791"/>
                  <a:pt x="898684" y="234791"/>
                </a:cubicBezTo>
                <a:cubicBezTo>
                  <a:pt x="898684" y="234791"/>
                  <a:pt x="898684" y="241459"/>
                  <a:pt x="897731" y="252889"/>
                </a:cubicBezTo>
                <a:cubicBezTo>
                  <a:pt x="897731" y="252889"/>
                  <a:pt x="897731" y="252889"/>
                  <a:pt x="897731" y="253841"/>
                </a:cubicBezTo>
                <a:cubicBezTo>
                  <a:pt x="895826" y="251936"/>
                  <a:pt x="894874" y="250031"/>
                  <a:pt x="894874" y="250031"/>
                </a:cubicBezTo>
                <a:cubicBezTo>
                  <a:pt x="894874" y="250031"/>
                  <a:pt x="895826" y="251936"/>
                  <a:pt x="897731" y="254794"/>
                </a:cubicBezTo>
                <a:cubicBezTo>
                  <a:pt x="897731" y="255746"/>
                  <a:pt x="897731" y="256699"/>
                  <a:pt x="897731" y="257651"/>
                </a:cubicBezTo>
                <a:cubicBezTo>
                  <a:pt x="897731" y="259556"/>
                  <a:pt x="897731" y="262414"/>
                  <a:pt x="896779" y="264319"/>
                </a:cubicBezTo>
                <a:cubicBezTo>
                  <a:pt x="896779" y="264319"/>
                  <a:pt x="896779" y="264319"/>
                  <a:pt x="896779" y="264319"/>
                </a:cubicBezTo>
                <a:cubicBezTo>
                  <a:pt x="896779" y="264319"/>
                  <a:pt x="896779" y="264319"/>
                  <a:pt x="896779" y="264319"/>
                </a:cubicBezTo>
                <a:cubicBezTo>
                  <a:pt x="896779" y="264319"/>
                  <a:pt x="896779" y="265271"/>
                  <a:pt x="896779" y="265271"/>
                </a:cubicBezTo>
                <a:cubicBezTo>
                  <a:pt x="896779" y="267176"/>
                  <a:pt x="896779" y="269081"/>
                  <a:pt x="896779" y="270986"/>
                </a:cubicBezTo>
                <a:cubicBezTo>
                  <a:pt x="896779" y="271939"/>
                  <a:pt x="896779" y="271939"/>
                  <a:pt x="896779" y="272891"/>
                </a:cubicBezTo>
                <a:cubicBezTo>
                  <a:pt x="896779" y="276701"/>
                  <a:pt x="895826" y="280511"/>
                  <a:pt x="895826" y="285274"/>
                </a:cubicBezTo>
                <a:cubicBezTo>
                  <a:pt x="895826" y="286226"/>
                  <a:pt x="895826" y="286226"/>
                  <a:pt x="895826" y="287179"/>
                </a:cubicBezTo>
                <a:cubicBezTo>
                  <a:pt x="893921" y="284321"/>
                  <a:pt x="892969" y="281464"/>
                  <a:pt x="891064" y="279559"/>
                </a:cubicBezTo>
                <a:cubicBezTo>
                  <a:pt x="885349" y="269081"/>
                  <a:pt x="879634" y="259556"/>
                  <a:pt x="873919" y="250984"/>
                </a:cubicBezTo>
                <a:cubicBezTo>
                  <a:pt x="872014" y="248126"/>
                  <a:pt x="871061" y="245269"/>
                  <a:pt x="869156" y="243364"/>
                </a:cubicBezTo>
                <a:cubicBezTo>
                  <a:pt x="869156" y="243364"/>
                  <a:pt x="869156" y="243364"/>
                  <a:pt x="869156" y="242411"/>
                </a:cubicBezTo>
                <a:cubicBezTo>
                  <a:pt x="872966" y="232886"/>
                  <a:pt x="875824" y="223361"/>
                  <a:pt x="878681" y="215741"/>
                </a:cubicBezTo>
                <a:cubicBezTo>
                  <a:pt x="881539" y="210979"/>
                  <a:pt x="884396" y="205264"/>
                  <a:pt x="887254" y="200501"/>
                </a:cubicBezTo>
                <a:lnTo>
                  <a:pt x="895826" y="223361"/>
                </a:lnTo>
                <a:lnTo>
                  <a:pt x="901541" y="240506"/>
                </a:lnTo>
                <a:cubicBezTo>
                  <a:pt x="900589" y="242411"/>
                  <a:pt x="900589" y="244316"/>
                  <a:pt x="900589" y="246221"/>
                </a:cubicBezTo>
                <a:close/>
                <a:moveTo>
                  <a:pt x="891064" y="190976"/>
                </a:moveTo>
                <a:cubicBezTo>
                  <a:pt x="892016" y="190024"/>
                  <a:pt x="892969" y="188119"/>
                  <a:pt x="892969" y="187166"/>
                </a:cubicBezTo>
                <a:cubicBezTo>
                  <a:pt x="892969" y="189071"/>
                  <a:pt x="894874" y="194786"/>
                  <a:pt x="896779" y="202406"/>
                </a:cubicBezTo>
                <a:cubicBezTo>
                  <a:pt x="895826" y="199549"/>
                  <a:pt x="893921" y="195739"/>
                  <a:pt x="891064" y="190976"/>
                </a:cubicBezTo>
                <a:close/>
                <a:moveTo>
                  <a:pt x="904399" y="181451"/>
                </a:moveTo>
                <a:cubicBezTo>
                  <a:pt x="904399" y="182404"/>
                  <a:pt x="904399" y="182404"/>
                  <a:pt x="904399" y="183356"/>
                </a:cubicBezTo>
                <a:cubicBezTo>
                  <a:pt x="904399" y="190976"/>
                  <a:pt x="903446" y="200501"/>
                  <a:pt x="903446" y="210979"/>
                </a:cubicBezTo>
                <a:cubicBezTo>
                  <a:pt x="903446" y="210979"/>
                  <a:pt x="903446" y="210026"/>
                  <a:pt x="903446" y="210026"/>
                </a:cubicBezTo>
                <a:cubicBezTo>
                  <a:pt x="898684" y="197644"/>
                  <a:pt x="894874" y="190024"/>
                  <a:pt x="894874" y="188119"/>
                </a:cubicBezTo>
                <a:cubicBezTo>
                  <a:pt x="897731" y="183356"/>
                  <a:pt x="900589" y="178594"/>
                  <a:pt x="903446" y="173831"/>
                </a:cubicBezTo>
                <a:lnTo>
                  <a:pt x="904399" y="181451"/>
                </a:lnTo>
                <a:close/>
                <a:moveTo>
                  <a:pt x="888206" y="137636"/>
                </a:moveTo>
                <a:cubicBezTo>
                  <a:pt x="889159" y="135731"/>
                  <a:pt x="890111" y="134779"/>
                  <a:pt x="890111" y="132874"/>
                </a:cubicBezTo>
                <a:lnTo>
                  <a:pt x="898684" y="161449"/>
                </a:lnTo>
                <a:cubicBezTo>
                  <a:pt x="896779" y="163354"/>
                  <a:pt x="894874" y="166211"/>
                  <a:pt x="893921" y="168116"/>
                </a:cubicBezTo>
                <a:cubicBezTo>
                  <a:pt x="891064" y="171926"/>
                  <a:pt x="888206" y="175736"/>
                  <a:pt x="885349" y="180499"/>
                </a:cubicBezTo>
                <a:cubicBezTo>
                  <a:pt x="881539" y="174784"/>
                  <a:pt x="878681" y="169069"/>
                  <a:pt x="874871" y="163354"/>
                </a:cubicBezTo>
                <a:cubicBezTo>
                  <a:pt x="879634" y="154781"/>
                  <a:pt x="883444" y="146209"/>
                  <a:pt x="888206" y="137636"/>
                </a:cubicBezTo>
                <a:close/>
                <a:moveTo>
                  <a:pt x="872966" y="169069"/>
                </a:moveTo>
                <a:lnTo>
                  <a:pt x="881539" y="188119"/>
                </a:lnTo>
                <a:cubicBezTo>
                  <a:pt x="880586" y="189071"/>
                  <a:pt x="879634" y="190976"/>
                  <a:pt x="878681" y="191929"/>
                </a:cubicBezTo>
                <a:cubicBezTo>
                  <a:pt x="871061" y="202406"/>
                  <a:pt x="864394" y="213836"/>
                  <a:pt x="856774" y="226219"/>
                </a:cubicBezTo>
                <a:cubicBezTo>
                  <a:pt x="854869" y="223361"/>
                  <a:pt x="852964" y="220504"/>
                  <a:pt x="851059" y="217646"/>
                </a:cubicBezTo>
                <a:cubicBezTo>
                  <a:pt x="858679" y="199549"/>
                  <a:pt x="865346" y="183356"/>
                  <a:pt x="872966" y="169069"/>
                </a:cubicBezTo>
                <a:close/>
                <a:moveTo>
                  <a:pt x="847249" y="225266"/>
                </a:moveTo>
                <a:cubicBezTo>
                  <a:pt x="847249" y="224314"/>
                  <a:pt x="848201" y="223361"/>
                  <a:pt x="848201" y="223361"/>
                </a:cubicBezTo>
                <a:cubicBezTo>
                  <a:pt x="849154" y="226219"/>
                  <a:pt x="851059" y="229076"/>
                  <a:pt x="852011" y="232886"/>
                </a:cubicBezTo>
                <a:cubicBezTo>
                  <a:pt x="850106" y="236696"/>
                  <a:pt x="848201" y="239554"/>
                  <a:pt x="845344" y="243364"/>
                </a:cubicBezTo>
                <a:cubicBezTo>
                  <a:pt x="842486" y="248126"/>
                  <a:pt x="839629" y="252889"/>
                  <a:pt x="837724" y="256699"/>
                </a:cubicBezTo>
                <a:cubicBezTo>
                  <a:pt x="837724" y="254794"/>
                  <a:pt x="836771" y="252889"/>
                  <a:pt x="836771" y="250984"/>
                </a:cubicBezTo>
                <a:cubicBezTo>
                  <a:pt x="839629" y="242411"/>
                  <a:pt x="843439" y="233839"/>
                  <a:pt x="847249" y="225266"/>
                </a:cubicBezTo>
                <a:close/>
                <a:moveTo>
                  <a:pt x="835819" y="195739"/>
                </a:moveTo>
                <a:cubicBezTo>
                  <a:pt x="835819" y="194786"/>
                  <a:pt x="835819" y="194786"/>
                  <a:pt x="835819" y="195739"/>
                </a:cubicBezTo>
                <a:cubicBezTo>
                  <a:pt x="836771" y="196691"/>
                  <a:pt x="838676" y="200501"/>
                  <a:pt x="840581" y="206216"/>
                </a:cubicBezTo>
                <a:cubicBezTo>
                  <a:pt x="838676" y="210979"/>
                  <a:pt x="835819" y="214789"/>
                  <a:pt x="833914" y="219551"/>
                </a:cubicBezTo>
                <a:cubicBezTo>
                  <a:pt x="833914" y="220504"/>
                  <a:pt x="832961" y="220504"/>
                  <a:pt x="832961" y="221456"/>
                </a:cubicBezTo>
                <a:cubicBezTo>
                  <a:pt x="833914" y="211931"/>
                  <a:pt x="834866" y="203359"/>
                  <a:pt x="835819" y="195739"/>
                </a:cubicBezTo>
                <a:close/>
                <a:moveTo>
                  <a:pt x="826294" y="274796"/>
                </a:moveTo>
                <a:cubicBezTo>
                  <a:pt x="827246" y="273844"/>
                  <a:pt x="827246" y="271939"/>
                  <a:pt x="828199" y="270986"/>
                </a:cubicBezTo>
                <a:cubicBezTo>
                  <a:pt x="828199" y="271939"/>
                  <a:pt x="828199" y="272891"/>
                  <a:pt x="828199" y="272891"/>
                </a:cubicBezTo>
                <a:cubicBezTo>
                  <a:pt x="827246" y="273844"/>
                  <a:pt x="826294" y="275749"/>
                  <a:pt x="826294" y="276701"/>
                </a:cubicBezTo>
                <a:cubicBezTo>
                  <a:pt x="826294" y="275749"/>
                  <a:pt x="826294" y="274796"/>
                  <a:pt x="826294" y="274796"/>
                </a:cubicBezTo>
                <a:close/>
                <a:moveTo>
                  <a:pt x="812006" y="448151"/>
                </a:moveTo>
                <a:cubicBezTo>
                  <a:pt x="812006" y="448151"/>
                  <a:pt x="812006" y="448151"/>
                  <a:pt x="812006" y="448151"/>
                </a:cubicBezTo>
                <a:cubicBezTo>
                  <a:pt x="812006" y="448151"/>
                  <a:pt x="812006" y="448151"/>
                  <a:pt x="812006" y="448151"/>
                </a:cubicBezTo>
                <a:cubicBezTo>
                  <a:pt x="812006" y="448151"/>
                  <a:pt x="812006" y="448151"/>
                  <a:pt x="812006" y="448151"/>
                </a:cubicBezTo>
                <a:close/>
                <a:moveTo>
                  <a:pt x="785336" y="330041"/>
                </a:moveTo>
                <a:cubicBezTo>
                  <a:pt x="784384" y="329089"/>
                  <a:pt x="783431" y="327184"/>
                  <a:pt x="782479" y="325279"/>
                </a:cubicBezTo>
                <a:cubicBezTo>
                  <a:pt x="782479" y="321469"/>
                  <a:pt x="782479" y="318611"/>
                  <a:pt x="782479" y="315754"/>
                </a:cubicBezTo>
                <a:cubicBezTo>
                  <a:pt x="783431" y="319564"/>
                  <a:pt x="785336" y="322421"/>
                  <a:pt x="786289" y="326231"/>
                </a:cubicBezTo>
                <a:cubicBezTo>
                  <a:pt x="786289" y="328136"/>
                  <a:pt x="785336" y="329089"/>
                  <a:pt x="785336" y="330041"/>
                </a:cubicBezTo>
                <a:close/>
                <a:moveTo>
                  <a:pt x="797719" y="271939"/>
                </a:moveTo>
                <a:cubicBezTo>
                  <a:pt x="799624" y="276701"/>
                  <a:pt x="801529" y="281464"/>
                  <a:pt x="803434" y="286226"/>
                </a:cubicBezTo>
                <a:cubicBezTo>
                  <a:pt x="803434" y="287179"/>
                  <a:pt x="802481" y="288131"/>
                  <a:pt x="802481" y="288131"/>
                </a:cubicBezTo>
                <a:cubicBezTo>
                  <a:pt x="799624" y="295751"/>
                  <a:pt x="796766" y="302419"/>
                  <a:pt x="792956" y="310039"/>
                </a:cubicBezTo>
                <a:cubicBezTo>
                  <a:pt x="792956" y="310039"/>
                  <a:pt x="792956" y="310039"/>
                  <a:pt x="792956" y="309086"/>
                </a:cubicBezTo>
                <a:cubicBezTo>
                  <a:pt x="791051" y="305276"/>
                  <a:pt x="789146" y="300514"/>
                  <a:pt x="787241" y="296704"/>
                </a:cubicBezTo>
                <a:cubicBezTo>
                  <a:pt x="790099" y="285274"/>
                  <a:pt x="792956" y="274796"/>
                  <a:pt x="795814" y="266224"/>
                </a:cubicBezTo>
                <a:cubicBezTo>
                  <a:pt x="796766" y="269081"/>
                  <a:pt x="796766" y="270034"/>
                  <a:pt x="797719" y="271939"/>
                </a:cubicBezTo>
                <a:close/>
                <a:moveTo>
                  <a:pt x="790099" y="253841"/>
                </a:moveTo>
                <a:cubicBezTo>
                  <a:pt x="791051" y="255746"/>
                  <a:pt x="792004" y="258604"/>
                  <a:pt x="793909" y="261461"/>
                </a:cubicBezTo>
                <a:cubicBezTo>
                  <a:pt x="793909" y="261461"/>
                  <a:pt x="793909" y="261461"/>
                  <a:pt x="793909" y="262414"/>
                </a:cubicBezTo>
                <a:cubicBezTo>
                  <a:pt x="791051" y="269081"/>
                  <a:pt x="788194" y="276701"/>
                  <a:pt x="784384" y="286226"/>
                </a:cubicBezTo>
                <a:cubicBezTo>
                  <a:pt x="784384" y="282416"/>
                  <a:pt x="784384" y="277654"/>
                  <a:pt x="785336" y="273844"/>
                </a:cubicBezTo>
                <a:cubicBezTo>
                  <a:pt x="786289" y="267176"/>
                  <a:pt x="788194" y="260509"/>
                  <a:pt x="790099" y="253841"/>
                </a:cubicBezTo>
                <a:close/>
                <a:moveTo>
                  <a:pt x="773906" y="236696"/>
                </a:moveTo>
                <a:cubicBezTo>
                  <a:pt x="774859" y="229076"/>
                  <a:pt x="775811" y="221456"/>
                  <a:pt x="776764" y="213836"/>
                </a:cubicBezTo>
                <a:cubicBezTo>
                  <a:pt x="778669" y="218599"/>
                  <a:pt x="781526" y="223361"/>
                  <a:pt x="783431" y="229076"/>
                </a:cubicBezTo>
                <a:cubicBezTo>
                  <a:pt x="782479" y="230981"/>
                  <a:pt x="781526" y="233839"/>
                  <a:pt x="780574" y="235744"/>
                </a:cubicBezTo>
                <a:cubicBezTo>
                  <a:pt x="778669" y="233839"/>
                  <a:pt x="777716" y="231934"/>
                  <a:pt x="777716" y="231934"/>
                </a:cubicBezTo>
                <a:cubicBezTo>
                  <a:pt x="777716" y="231934"/>
                  <a:pt x="778669" y="233839"/>
                  <a:pt x="780574" y="236696"/>
                </a:cubicBezTo>
                <a:cubicBezTo>
                  <a:pt x="778669" y="242411"/>
                  <a:pt x="775811" y="249079"/>
                  <a:pt x="773906" y="255746"/>
                </a:cubicBezTo>
                <a:cubicBezTo>
                  <a:pt x="773906" y="249079"/>
                  <a:pt x="773906" y="242411"/>
                  <a:pt x="773906" y="236696"/>
                </a:cubicBezTo>
                <a:close/>
                <a:moveTo>
                  <a:pt x="724376" y="219551"/>
                </a:moveTo>
                <a:cubicBezTo>
                  <a:pt x="725329" y="212884"/>
                  <a:pt x="726281" y="207169"/>
                  <a:pt x="726281" y="203359"/>
                </a:cubicBezTo>
                <a:cubicBezTo>
                  <a:pt x="726281" y="210026"/>
                  <a:pt x="726281" y="218599"/>
                  <a:pt x="726281" y="229076"/>
                </a:cubicBezTo>
                <a:cubicBezTo>
                  <a:pt x="725329" y="226219"/>
                  <a:pt x="724376" y="224314"/>
                  <a:pt x="723424" y="223361"/>
                </a:cubicBezTo>
                <a:cubicBezTo>
                  <a:pt x="723424" y="222409"/>
                  <a:pt x="723424" y="220504"/>
                  <a:pt x="724376" y="219551"/>
                </a:cubicBezTo>
                <a:close/>
                <a:moveTo>
                  <a:pt x="723424" y="224314"/>
                </a:moveTo>
                <a:cubicBezTo>
                  <a:pt x="723424" y="226219"/>
                  <a:pt x="724376" y="230029"/>
                  <a:pt x="724376" y="235744"/>
                </a:cubicBezTo>
                <a:cubicBezTo>
                  <a:pt x="725329" y="239554"/>
                  <a:pt x="725329" y="245269"/>
                  <a:pt x="726281" y="250984"/>
                </a:cubicBezTo>
                <a:cubicBezTo>
                  <a:pt x="726281" y="250984"/>
                  <a:pt x="726281" y="250984"/>
                  <a:pt x="726281" y="251936"/>
                </a:cubicBezTo>
                <a:cubicBezTo>
                  <a:pt x="726281" y="259556"/>
                  <a:pt x="726281" y="268129"/>
                  <a:pt x="727234" y="276701"/>
                </a:cubicBezTo>
                <a:cubicBezTo>
                  <a:pt x="727234" y="280511"/>
                  <a:pt x="727234" y="284321"/>
                  <a:pt x="727234" y="288131"/>
                </a:cubicBezTo>
                <a:cubicBezTo>
                  <a:pt x="726281" y="286226"/>
                  <a:pt x="726281" y="285274"/>
                  <a:pt x="725329" y="284321"/>
                </a:cubicBezTo>
                <a:cubicBezTo>
                  <a:pt x="722471" y="275749"/>
                  <a:pt x="720566" y="268129"/>
                  <a:pt x="717709" y="260509"/>
                </a:cubicBezTo>
                <a:cubicBezTo>
                  <a:pt x="719614" y="246221"/>
                  <a:pt x="721519" y="233839"/>
                  <a:pt x="723424" y="224314"/>
                </a:cubicBezTo>
                <a:close/>
                <a:moveTo>
                  <a:pt x="710089" y="308134"/>
                </a:moveTo>
                <a:cubicBezTo>
                  <a:pt x="710089" y="311944"/>
                  <a:pt x="711041" y="315754"/>
                  <a:pt x="711041" y="320516"/>
                </a:cubicBezTo>
                <a:cubicBezTo>
                  <a:pt x="712946" y="336709"/>
                  <a:pt x="714851" y="354806"/>
                  <a:pt x="717709" y="373856"/>
                </a:cubicBezTo>
                <a:cubicBezTo>
                  <a:pt x="715804" y="378619"/>
                  <a:pt x="712946" y="384334"/>
                  <a:pt x="711041" y="389096"/>
                </a:cubicBezTo>
                <a:cubicBezTo>
                  <a:pt x="710089" y="387191"/>
                  <a:pt x="710089" y="385286"/>
                  <a:pt x="709136" y="383381"/>
                </a:cubicBezTo>
                <a:cubicBezTo>
                  <a:pt x="710089" y="379571"/>
                  <a:pt x="710089" y="375761"/>
                  <a:pt x="711041" y="372904"/>
                </a:cubicBezTo>
                <a:cubicBezTo>
                  <a:pt x="712946" y="359569"/>
                  <a:pt x="713899" y="352901"/>
                  <a:pt x="713899" y="352901"/>
                </a:cubicBezTo>
                <a:cubicBezTo>
                  <a:pt x="713899" y="352901"/>
                  <a:pt x="711994" y="360521"/>
                  <a:pt x="707231" y="372904"/>
                </a:cubicBezTo>
                <a:cubicBezTo>
                  <a:pt x="707231" y="373856"/>
                  <a:pt x="706279" y="374809"/>
                  <a:pt x="706279" y="374809"/>
                </a:cubicBezTo>
                <a:cubicBezTo>
                  <a:pt x="704374" y="369094"/>
                  <a:pt x="702469" y="363379"/>
                  <a:pt x="701516" y="357664"/>
                </a:cubicBezTo>
                <a:cubicBezTo>
                  <a:pt x="701516" y="357664"/>
                  <a:pt x="701516" y="357664"/>
                  <a:pt x="701516" y="357664"/>
                </a:cubicBezTo>
                <a:cubicBezTo>
                  <a:pt x="704374" y="339566"/>
                  <a:pt x="707231" y="323374"/>
                  <a:pt x="710089" y="308134"/>
                </a:cubicBezTo>
                <a:close/>
                <a:moveTo>
                  <a:pt x="676751" y="253841"/>
                </a:moveTo>
                <a:cubicBezTo>
                  <a:pt x="676751" y="250984"/>
                  <a:pt x="676751" y="249079"/>
                  <a:pt x="676751" y="246221"/>
                </a:cubicBezTo>
                <a:cubicBezTo>
                  <a:pt x="677704" y="237649"/>
                  <a:pt x="678656" y="229076"/>
                  <a:pt x="679609" y="220504"/>
                </a:cubicBezTo>
                <a:cubicBezTo>
                  <a:pt x="680561" y="206216"/>
                  <a:pt x="681514" y="192881"/>
                  <a:pt x="682466" y="181451"/>
                </a:cubicBezTo>
                <a:cubicBezTo>
                  <a:pt x="682466" y="180499"/>
                  <a:pt x="682466" y="179546"/>
                  <a:pt x="682466" y="178594"/>
                </a:cubicBezTo>
                <a:cubicBezTo>
                  <a:pt x="687229" y="193834"/>
                  <a:pt x="691039" y="211931"/>
                  <a:pt x="696754" y="231934"/>
                </a:cubicBezTo>
                <a:cubicBezTo>
                  <a:pt x="699611" y="243364"/>
                  <a:pt x="702469" y="254794"/>
                  <a:pt x="705326" y="267176"/>
                </a:cubicBezTo>
                <a:cubicBezTo>
                  <a:pt x="704374" y="269081"/>
                  <a:pt x="704374" y="271939"/>
                  <a:pt x="703421" y="273844"/>
                </a:cubicBezTo>
                <a:cubicBezTo>
                  <a:pt x="700564" y="284321"/>
                  <a:pt x="697706" y="295751"/>
                  <a:pt x="694849" y="307181"/>
                </a:cubicBezTo>
                <a:cubicBezTo>
                  <a:pt x="693896" y="309086"/>
                  <a:pt x="693896" y="311944"/>
                  <a:pt x="692944" y="313849"/>
                </a:cubicBezTo>
                <a:cubicBezTo>
                  <a:pt x="691991" y="316706"/>
                  <a:pt x="691039" y="319564"/>
                  <a:pt x="690086" y="322421"/>
                </a:cubicBezTo>
                <a:cubicBezTo>
                  <a:pt x="684371" y="305276"/>
                  <a:pt x="679609" y="290036"/>
                  <a:pt x="673894" y="274796"/>
                </a:cubicBezTo>
                <a:cubicBezTo>
                  <a:pt x="675799" y="268129"/>
                  <a:pt x="676751" y="260509"/>
                  <a:pt x="676751" y="253841"/>
                </a:cubicBezTo>
                <a:close/>
                <a:moveTo>
                  <a:pt x="668179" y="331946"/>
                </a:moveTo>
                <a:cubicBezTo>
                  <a:pt x="668179" y="330994"/>
                  <a:pt x="668179" y="330994"/>
                  <a:pt x="668179" y="330041"/>
                </a:cubicBezTo>
                <a:cubicBezTo>
                  <a:pt x="668179" y="331946"/>
                  <a:pt x="669131" y="332899"/>
                  <a:pt x="669131" y="334804"/>
                </a:cubicBezTo>
                <a:cubicBezTo>
                  <a:pt x="670084" y="338614"/>
                  <a:pt x="671036" y="342424"/>
                  <a:pt x="671989" y="346234"/>
                </a:cubicBezTo>
                <a:cubicBezTo>
                  <a:pt x="672941" y="350044"/>
                  <a:pt x="673894" y="354806"/>
                  <a:pt x="674846" y="359569"/>
                </a:cubicBezTo>
                <a:cubicBezTo>
                  <a:pt x="675799" y="363379"/>
                  <a:pt x="676751" y="367189"/>
                  <a:pt x="676751" y="370999"/>
                </a:cubicBezTo>
                <a:cubicBezTo>
                  <a:pt x="676751" y="371951"/>
                  <a:pt x="675799" y="372904"/>
                  <a:pt x="675799" y="373856"/>
                </a:cubicBezTo>
                <a:cubicBezTo>
                  <a:pt x="675799" y="374809"/>
                  <a:pt x="674846" y="375761"/>
                  <a:pt x="674846" y="377666"/>
                </a:cubicBezTo>
                <a:cubicBezTo>
                  <a:pt x="672941" y="374809"/>
                  <a:pt x="671989" y="370999"/>
                  <a:pt x="670084" y="368141"/>
                </a:cubicBezTo>
                <a:cubicBezTo>
                  <a:pt x="668179" y="364331"/>
                  <a:pt x="666274" y="361474"/>
                  <a:pt x="664369" y="358616"/>
                </a:cubicBezTo>
                <a:cubicBezTo>
                  <a:pt x="665321" y="349091"/>
                  <a:pt x="667226" y="340519"/>
                  <a:pt x="668179" y="331946"/>
                </a:cubicBezTo>
                <a:close/>
                <a:moveTo>
                  <a:pt x="656749" y="266224"/>
                </a:moveTo>
                <a:cubicBezTo>
                  <a:pt x="656749" y="266224"/>
                  <a:pt x="656749" y="267176"/>
                  <a:pt x="656749" y="267176"/>
                </a:cubicBezTo>
                <a:cubicBezTo>
                  <a:pt x="656749" y="268129"/>
                  <a:pt x="656749" y="269081"/>
                  <a:pt x="656749" y="269081"/>
                </a:cubicBezTo>
                <a:cubicBezTo>
                  <a:pt x="656749" y="268129"/>
                  <a:pt x="656749" y="267176"/>
                  <a:pt x="656749" y="266224"/>
                </a:cubicBezTo>
                <a:close/>
                <a:moveTo>
                  <a:pt x="608171" y="318611"/>
                </a:moveTo>
                <a:cubicBezTo>
                  <a:pt x="609124" y="305276"/>
                  <a:pt x="611029" y="291941"/>
                  <a:pt x="611981" y="279559"/>
                </a:cubicBezTo>
                <a:cubicBezTo>
                  <a:pt x="612934" y="282416"/>
                  <a:pt x="612934" y="285274"/>
                  <a:pt x="613886" y="288131"/>
                </a:cubicBezTo>
                <a:cubicBezTo>
                  <a:pt x="614839" y="301466"/>
                  <a:pt x="615791" y="314801"/>
                  <a:pt x="615791" y="327184"/>
                </a:cubicBezTo>
                <a:cubicBezTo>
                  <a:pt x="615791" y="329089"/>
                  <a:pt x="615791" y="330041"/>
                  <a:pt x="615791" y="331946"/>
                </a:cubicBezTo>
                <a:cubicBezTo>
                  <a:pt x="615791" y="333851"/>
                  <a:pt x="615791" y="335756"/>
                  <a:pt x="615791" y="337661"/>
                </a:cubicBezTo>
                <a:cubicBezTo>
                  <a:pt x="614839" y="336709"/>
                  <a:pt x="613886" y="334804"/>
                  <a:pt x="613886" y="333851"/>
                </a:cubicBezTo>
                <a:cubicBezTo>
                  <a:pt x="611981" y="330041"/>
                  <a:pt x="609124" y="325279"/>
                  <a:pt x="607219" y="321469"/>
                </a:cubicBezTo>
                <a:cubicBezTo>
                  <a:pt x="608171" y="320516"/>
                  <a:pt x="608171" y="319564"/>
                  <a:pt x="608171" y="318611"/>
                </a:cubicBezTo>
                <a:close/>
                <a:moveTo>
                  <a:pt x="606266" y="341471"/>
                </a:moveTo>
                <a:cubicBezTo>
                  <a:pt x="609124" y="349091"/>
                  <a:pt x="612934" y="356711"/>
                  <a:pt x="615791" y="364331"/>
                </a:cubicBezTo>
                <a:cubicBezTo>
                  <a:pt x="615791" y="364331"/>
                  <a:pt x="615791" y="365284"/>
                  <a:pt x="615791" y="365284"/>
                </a:cubicBezTo>
                <a:cubicBezTo>
                  <a:pt x="614839" y="368141"/>
                  <a:pt x="612934" y="371951"/>
                  <a:pt x="611029" y="375761"/>
                </a:cubicBezTo>
                <a:cubicBezTo>
                  <a:pt x="610076" y="371951"/>
                  <a:pt x="609124" y="367189"/>
                  <a:pt x="608171" y="363379"/>
                </a:cubicBezTo>
                <a:cubicBezTo>
                  <a:pt x="607219" y="358616"/>
                  <a:pt x="606266" y="354806"/>
                  <a:pt x="605314" y="350996"/>
                </a:cubicBezTo>
                <a:cubicBezTo>
                  <a:pt x="605314" y="348139"/>
                  <a:pt x="605314" y="344329"/>
                  <a:pt x="606266" y="341471"/>
                </a:cubicBezTo>
                <a:close/>
                <a:moveTo>
                  <a:pt x="606266" y="424339"/>
                </a:moveTo>
                <a:cubicBezTo>
                  <a:pt x="607219" y="427196"/>
                  <a:pt x="608171" y="430054"/>
                  <a:pt x="609124" y="433864"/>
                </a:cubicBezTo>
                <a:cubicBezTo>
                  <a:pt x="608171" y="434816"/>
                  <a:pt x="608171" y="435769"/>
                  <a:pt x="607219" y="436721"/>
                </a:cubicBezTo>
                <a:lnTo>
                  <a:pt x="601504" y="435769"/>
                </a:lnTo>
                <a:cubicBezTo>
                  <a:pt x="604361" y="432911"/>
                  <a:pt x="605314" y="428149"/>
                  <a:pt x="606266" y="424339"/>
                </a:cubicBezTo>
                <a:close/>
                <a:moveTo>
                  <a:pt x="599599" y="401479"/>
                </a:moveTo>
                <a:cubicBezTo>
                  <a:pt x="599599" y="402431"/>
                  <a:pt x="599599" y="402431"/>
                  <a:pt x="599599" y="401479"/>
                </a:cubicBezTo>
                <a:cubicBezTo>
                  <a:pt x="599599" y="402431"/>
                  <a:pt x="599599" y="403384"/>
                  <a:pt x="599599" y="403384"/>
                </a:cubicBezTo>
                <a:cubicBezTo>
                  <a:pt x="599599" y="403384"/>
                  <a:pt x="599599" y="402431"/>
                  <a:pt x="599599" y="401479"/>
                </a:cubicBezTo>
                <a:close/>
                <a:moveTo>
                  <a:pt x="587216" y="300514"/>
                </a:moveTo>
                <a:cubicBezTo>
                  <a:pt x="588169" y="303371"/>
                  <a:pt x="590074" y="307181"/>
                  <a:pt x="591979" y="310039"/>
                </a:cubicBezTo>
                <a:cubicBezTo>
                  <a:pt x="591979" y="311944"/>
                  <a:pt x="591026" y="314801"/>
                  <a:pt x="591026" y="316706"/>
                </a:cubicBezTo>
                <a:cubicBezTo>
                  <a:pt x="591026" y="316706"/>
                  <a:pt x="591026" y="316706"/>
                  <a:pt x="591026" y="316706"/>
                </a:cubicBezTo>
                <a:cubicBezTo>
                  <a:pt x="591026" y="317659"/>
                  <a:pt x="590074" y="318611"/>
                  <a:pt x="590074" y="319564"/>
                </a:cubicBezTo>
                <a:cubicBezTo>
                  <a:pt x="589121" y="316706"/>
                  <a:pt x="588169" y="313849"/>
                  <a:pt x="587216" y="311944"/>
                </a:cubicBezTo>
                <a:cubicBezTo>
                  <a:pt x="587216" y="308134"/>
                  <a:pt x="587216" y="303371"/>
                  <a:pt x="586264" y="299561"/>
                </a:cubicBezTo>
                <a:cubicBezTo>
                  <a:pt x="586264" y="299561"/>
                  <a:pt x="586264" y="299561"/>
                  <a:pt x="587216" y="300514"/>
                </a:cubicBezTo>
                <a:close/>
                <a:moveTo>
                  <a:pt x="553879" y="257651"/>
                </a:moveTo>
                <a:cubicBezTo>
                  <a:pt x="554831" y="249079"/>
                  <a:pt x="554831" y="241459"/>
                  <a:pt x="555784" y="233839"/>
                </a:cubicBezTo>
                <a:cubicBezTo>
                  <a:pt x="556736" y="238601"/>
                  <a:pt x="557689" y="243364"/>
                  <a:pt x="558641" y="249079"/>
                </a:cubicBezTo>
                <a:cubicBezTo>
                  <a:pt x="557689" y="247174"/>
                  <a:pt x="556736" y="247174"/>
                  <a:pt x="556736" y="247174"/>
                </a:cubicBezTo>
                <a:cubicBezTo>
                  <a:pt x="556736" y="247174"/>
                  <a:pt x="557689" y="248126"/>
                  <a:pt x="558641" y="250984"/>
                </a:cubicBezTo>
                <a:cubicBezTo>
                  <a:pt x="561499" y="264319"/>
                  <a:pt x="565309" y="280511"/>
                  <a:pt x="570071" y="297656"/>
                </a:cubicBezTo>
                <a:cubicBezTo>
                  <a:pt x="570071" y="299561"/>
                  <a:pt x="571024" y="301466"/>
                  <a:pt x="571976" y="303371"/>
                </a:cubicBezTo>
                <a:cubicBezTo>
                  <a:pt x="571024" y="306229"/>
                  <a:pt x="570071" y="310039"/>
                  <a:pt x="569119" y="312896"/>
                </a:cubicBezTo>
                <a:cubicBezTo>
                  <a:pt x="567214" y="307181"/>
                  <a:pt x="566261" y="301466"/>
                  <a:pt x="564356" y="295751"/>
                </a:cubicBezTo>
                <a:cubicBezTo>
                  <a:pt x="560546" y="285274"/>
                  <a:pt x="557689" y="274796"/>
                  <a:pt x="553879" y="266224"/>
                </a:cubicBezTo>
                <a:cubicBezTo>
                  <a:pt x="553879" y="263366"/>
                  <a:pt x="553879" y="260509"/>
                  <a:pt x="553879" y="257651"/>
                </a:cubicBezTo>
                <a:close/>
                <a:moveTo>
                  <a:pt x="551974" y="295751"/>
                </a:moveTo>
                <a:cubicBezTo>
                  <a:pt x="551974" y="294799"/>
                  <a:pt x="551974" y="294799"/>
                  <a:pt x="551974" y="295751"/>
                </a:cubicBezTo>
                <a:cubicBezTo>
                  <a:pt x="551974" y="295751"/>
                  <a:pt x="552926" y="297656"/>
                  <a:pt x="552926" y="298609"/>
                </a:cubicBezTo>
                <a:cubicBezTo>
                  <a:pt x="554831" y="304324"/>
                  <a:pt x="555784" y="310991"/>
                  <a:pt x="556736" y="317659"/>
                </a:cubicBezTo>
                <a:cubicBezTo>
                  <a:pt x="556736" y="318611"/>
                  <a:pt x="556736" y="319564"/>
                  <a:pt x="557689" y="321469"/>
                </a:cubicBezTo>
                <a:cubicBezTo>
                  <a:pt x="557689" y="321469"/>
                  <a:pt x="557689" y="321469"/>
                  <a:pt x="557689" y="322421"/>
                </a:cubicBezTo>
                <a:cubicBezTo>
                  <a:pt x="557689" y="323374"/>
                  <a:pt x="557689" y="324326"/>
                  <a:pt x="557689" y="326231"/>
                </a:cubicBezTo>
                <a:cubicBezTo>
                  <a:pt x="555784" y="319564"/>
                  <a:pt x="553879" y="312896"/>
                  <a:pt x="552926" y="306229"/>
                </a:cubicBezTo>
                <a:cubicBezTo>
                  <a:pt x="551974" y="301466"/>
                  <a:pt x="551974" y="298609"/>
                  <a:pt x="551974" y="295751"/>
                </a:cubicBezTo>
                <a:close/>
                <a:moveTo>
                  <a:pt x="529114" y="290036"/>
                </a:moveTo>
                <a:cubicBezTo>
                  <a:pt x="529114" y="290036"/>
                  <a:pt x="529114" y="290989"/>
                  <a:pt x="529114" y="290036"/>
                </a:cubicBezTo>
                <a:cubicBezTo>
                  <a:pt x="529114" y="290989"/>
                  <a:pt x="529114" y="290989"/>
                  <a:pt x="529114" y="290036"/>
                </a:cubicBezTo>
                <a:cubicBezTo>
                  <a:pt x="529114" y="290989"/>
                  <a:pt x="529114" y="290036"/>
                  <a:pt x="529114" y="290036"/>
                </a:cubicBezTo>
                <a:close/>
                <a:moveTo>
                  <a:pt x="522446" y="336709"/>
                </a:moveTo>
                <a:cubicBezTo>
                  <a:pt x="522446" y="333851"/>
                  <a:pt x="523399" y="331946"/>
                  <a:pt x="523399" y="329089"/>
                </a:cubicBezTo>
                <a:cubicBezTo>
                  <a:pt x="524351" y="331946"/>
                  <a:pt x="525304" y="333851"/>
                  <a:pt x="526256" y="336709"/>
                </a:cubicBezTo>
                <a:cubicBezTo>
                  <a:pt x="528161" y="341471"/>
                  <a:pt x="530066" y="346234"/>
                  <a:pt x="531019" y="350996"/>
                </a:cubicBezTo>
                <a:cubicBezTo>
                  <a:pt x="531019" y="358616"/>
                  <a:pt x="531019" y="366236"/>
                  <a:pt x="531971" y="374809"/>
                </a:cubicBezTo>
                <a:cubicBezTo>
                  <a:pt x="531971" y="384334"/>
                  <a:pt x="532924" y="393859"/>
                  <a:pt x="533876" y="403384"/>
                </a:cubicBezTo>
                <a:cubicBezTo>
                  <a:pt x="530066" y="397669"/>
                  <a:pt x="528161" y="394811"/>
                  <a:pt x="528161" y="394811"/>
                </a:cubicBezTo>
                <a:cubicBezTo>
                  <a:pt x="528161" y="394811"/>
                  <a:pt x="530066" y="400526"/>
                  <a:pt x="532924" y="410051"/>
                </a:cubicBezTo>
                <a:cubicBezTo>
                  <a:pt x="533876" y="411956"/>
                  <a:pt x="534829" y="414814"/>
                  <a:pt x="534829" y="417671"/>
                </a:cubicBezTo>
                <a:cubicBezTo>
                  <a:pt x="534829" y="421481"/>
                  <a:pt x="535781" y="426244"/>
                  <a:pt x="535781" y="430054"/>
                </a:cubicBezTo>
                <a:lnTo>
                  <a:pt x="523399" y="428149"/>
                </a:lnTo>
                <a:cubicBezTo>
                  <a:pt x="523399" y="428149"/>
                  <a:pt x="522446" y="427196"/>
                  <a:pt x="522446" y="427196"/>
                </a:cubicBezTo>
                <a:cubicBezTo>
                  <a:pt x="522446" y="426244"/>
                  <a:pt x="522446" y="424339"/>
                  <a:pt x="522446" y="423386"/>
                </a:cubicBezTo>
                <a:cubicBezTo>
                  <a:pt x="525304" y="414814"/>
                  <a:pt x="527209" y="410051"/>
                  <a:pt x="527209" y="410051"/>
                </a:cubicBezTo>
                <a:cubicBezTo>
                  <a:pt x="527209" y="410051"/>
                  <a:pt x="525304" y="412909"/>
                  <a:pt x="522446" y="418624"/>
                </a:cubicBezTo>
                <a:cubicBezTo>
                  <a:pt x="522446" y="413861"/>
                  <a:pt x="521494" y="409099"/>
                  <a:pt x="521494" y="405289"/>
                </a:cubicBezTo>
                <a:cubicBezTo>
                  <a:pt x="520541" y="392906"/>
                  <a:pt x="518636" y="380524"/>
                  <a:pt x="517684" y="369094"/>
                </a:cubicBezTo>
                <a:cubicBezTo>
                  <a:pt x="519589" y="356711"/>
                  <a:pt x="520541" y="347186"/>
                  <a:pt x="522446" y="336709"/>
                </a:cubicBezTo>
                <a:close/>
                <a:moveTo>
                  <a:pt x="512921" y="271939"/>
                </a:moveTo>
                <a:cubicBezTo>
                  <a:pt x="511969" y="276701"/>
                  <a:pt x="511016" y="281464"/>
                  <a:pt x="509111" y="287179"/>
                </a:cubicBezTo>
                <a:cubicBezTo>
                  <a:pt x="509111" y="287179"/>
                  <a:pt x="509111" y="287179"/>
                  <a:pt x="509111" y="288131"/>
                </a:cubicBezTo>
                <a:cubicBezTo>
                  <a:pt x="508159" y="284321"/>
                  <a:pt x="508159" y="279559"/>
                  <a:pt x="507206" y="275749"/>
                </a:cubicBezTo>
                <a:cubicBezTo>
                  <a:pt x="507206" y="270986"/>
                  <a:pt x="508159" y="267176"/>
                  <a:pt x="508159" y="262414"/>
                </a:cubicBezTo>
                <a:lnTo>
                  <a:pt x="509111" y="262414"/>
                </a:lnTo>
                <a:cubicBezTo>
                  <a:pt x="511016" y="265271"/>
                  <a:pt x="511969" y="268129"/>
                  <a:pt x="512921" y="271939"/>
                </a:cubicBezTo>
                <a:close/>
                <a:moveTo>
                  <a:pt x="497681" y="207169"/>
                </a:moveTo>
                <a:cubicBezTo>
                  <a:pt x="500539" y="217646"/>
                  <a:pt x="503396" y="230981"/>
                  <a:pt x="506254" y="245269"/>
                </a:cubicBezTo>
                <a:cubicBezTo>
                  <a:pt x="507206" y="249079"/>
                  <a:pt x="508159" y="252889"/>
                  <a:pt x="509111" y="256699"/>
                </a:cubicBezTo>
                <a:cubicBezTo>
                  <a:pt x="508159" y="256699"/>
                  <a:pt x="507206" y="256699"/>
                  <a:pt x="506254" y="256699"/>
                </a:cubicBezTo>
                <a:lnTo>
                  <a:pt x="505301" y="256699"/>
                </a:lnTo>
                <a:cubicBezTo>
                  <a:pt x="505301" y="256699"/>
                  <a:pt x="505301" y="256699"/>
                  <a:pt x="505301" y="256699"/>
                </a:cubicBezTo>
                <a:cubicBezTo>
                  <a:pt x="502444" y="238601"/>
                  <a:pt x="499586" y="220504"/>
                  <a:pt x="497681" y="207169"/>
                </a:cubicBezTo>
                <a:cubicBezTo>
                  <a:pt x="496729" y="207169"/>
                  <a:pt x="496729" y="207169"/>
                  <a:pt x="497681" y="207169"/>
                </a:cubicBezTo>
                <a:close/>
                <a:moveTo>
                  <a:pt x="487204" y="419576"/>
                </a:moveTo>
                <a:cubicBezTo>
                  <a:pt x="487204" y="420529"/>
                  <a:pt x="486251" y="421481"/>
                  <a:pt x="486251" y="422434"/>
                </a:cubicBezTo>
                <a:lnTo>
                  <a:pt x="483394" y="422434"/>
                </a:lnTo>
                <a:cubicBezTo>
                  <a:pt x="483394" y="421481"/>
                  <a:pt x="483394" y="419576"/>
                  <a:pt x="483394" y="418624"/>
                </a:cubicBezTo>
                <a:cubicBezTo>
                  <a:pt x="483394" y="412909"/>
                  <a:pt x="482441" y="407194"/>
                  <a:pt x="481489" y="401479"/>
                </a:cubicBezTo>
                <a:cubicBezTo>
                  <a:pt x="483394" y="407194"/>
                  <a:pt x="485299" y="413861"/>
                  <a:pt x="487204" y="419576"/>
                </a:cubicBezTo>
                <a:close/>
                <a:moveTo>
                  <a:pt x="437674" y="390049"/>
                </a:moveTo>
                <a:cubicBezTo>
                  <a:pt x="437674" y="390049"/>
                  <a:pt x="437674" y="390049"/>
                  <a:pt x="437674" y="390049"/>
                </a:cubicBezTo>
                <a:cubicBezTo>
                  <a:pt x="437674" y="389096"/>
                  <a:pt x="437674" y="389096"/>
                  <a:pt x="437674" y="388144"/>
                </a:cubicBezTo>
                <a:cubicBezTo>
                  <a:pt x="437674" y="388144"/>
                  <a:pt x="437674" y="388144"/>
                  <a:pt x="437674" y="388144"/>
                </a:cubicBezTo>
                <a:cubicBezTo>
                  <a:pt x="437674" y="389096"/>
                  <a:pt x="437674" y="390049"/>
                  <a:pt x="437674" y="390049"/>
                </a:cubicBezTo>
                <a:cubicBezTo>
                  <a:pt x="437674" y="391001"/>
                  <a:pt x="437674" y="390049"/>
                  <a:pt x="437674" y="390049"/>
                </a:cubicBezTo>
                <a:close/>
                <a:moveTo>
                  <a:pt x="448151" y="362426"/>
                </a:moveTo>
                <a:cubicBezTo>
                  <a:pt x="447199" y="360521"/>
                  <a:pt x="446246" y="358616"/>
                  <a:pt x="446246" y="356711"/>
                </a:cubicBezTo>
                <a:cubicBezTo>
                  <a:pt x="447199" y="353854"/>
                  <a:pt x="448151" y="350044"/>
                  <a:pt x="449104" y="347186"/>
                </a:cubicBezTo>
                <a:cubicBezTo>
                  <a:pt x="448151" y="351949"/>
                  <a:pt x="448151" y="357664"/>
                  <a:pt x="448151" y="362426"/>
                </a:cubicBezTo>
                <a:close/>
                <a:moveTo>
                  <a:pt x="436721" y="227171"/>
                </a:moveTo>
                <a:cubicBezTo>
                  <a:pt x="437674" y="233839"/>
                  <a:pt x="439579" y="239554"/>
                  <a:pt x="440531" y="246221"/>
                </a:cubicBezTo>
                <a:cubicBezTo>
                  <a:pt x="438626" y="242411"/>
                  <a:pt x="436721" y="238601"/>
                  <a:pt x="434816" y="234791"/>
                </a:cubicBezTo>
                <a:cubicBezTo>
                  <a:pt x="435769" y="231934"/>
                  <a:pt x="435769" y="230029"/>
                  <a:pt x="436721" y="227171"/>
                </a:cubicBezTo>
                <a:close/>
                <a:moveTo>
                  <a:pt x="428149" y="280511"/>
                </a:moveTo>
                <a:cubicBezTo>
                  <a:pt x="430054" y="270986"/>
                  <a:pt x="431006" y="262414"/>
                  <a:pt x="431959" y="253841"/>
                </a:cubicBezTo>
                <a:cubicBezTo>
                  <a:pt x="431959" y="255746"/>
                  <a:pt x="432911" y="256699"/>
                  <a:pt x="432911" y="258604"/>
                </a:cubicBezTo>
                <a:cubicBezTo>
                  <a:pt x="434816" y="266224"/>
                  <a:pt x="436721" y="274796"/>
                  <a:pt x="438626" y="284321"/>
                </a:cubicBezTo>
                <a:cubicBezTo>
                  <a:pt x="438626" y="286226"/>
                  <a:pt x="439579" y="288131"/>
                  <a:pt x="439579" y="290036"/>
                </a:cubicBezTo>
                <a:cubicBezTo>
                  <a:pt x="434816" y="284321"/>
                  <a:pt x="432911" y="281464"/>
                  <a:pt x="432911" y="281464"/>
                </a:cubicBezTo>
                <a:cubicBezTo>
                  <a:pt x="432911" y="281464"/>
                  <a:pt x="435769" y="287179"/>
                  <a:pt x="439579" y="295751"/>
                </a:cubicBezTo>
                <a:cubicBezTo>
                  <a:pt x="440531" y="296704"/>
                  <a:pt x="440531" y="298609"/>
                  <a:pt x="441484" y="299561"/>
                </a:cubicBezTo>
                <a:cubicBezTo>
                  <a:pt x="442436" y="303371"/>
                  <a:pt x="443389" y="308134"/>
                  <a:pt x="443389" y="312896"/>
                </a:cubicBezTo>
                <a:cubicBezTo>
                  <a:pt x="444341" y="317659"/>
                  <a:pt x="445294" y="323374"/>
                  <a:pt x="446246" y="328136"/>
                </a:cubicBezTo>
                <a:cubicBezTo>
                  <a:pt x="446246" y="330994"/>
                  <a:pt x="447199" y="332899"/>
                  <a:pt x="447199" y="335756"/>
                </a:cubicBezTo>
                <a:cubicBezTo>
                  <a:pt x="446246" y="337661"/>
                  <a:pt x="445294" y="339566"/>
                  <a:pt x="445294" y="341471"/>
                </a:cubicBezTo>
                <a:cubicBezTo>
                  <a:pt x="444341" y="344329"/>
                  <a:pt x="443389" y="346234"/>
                  <a:pt x="442436" y="349091"/>
                </a:cubicBezTo>
                <a:cubicBezTo>
                  <a:pt x="439579" y="342424"/>
                  <a:pt x="437674" y="336709"/>
                  <a:pt x="434816" y="331946"/>
                </a:cubicBezTo>
                <a:cubicBezTo>
                  <a:pt x="434816" y="322421"/>
                  <a:pt x="434816" y="317659"/>
                  <a:pt x="434816" y="317659"/>
                </a:cubicBezTo>
                <a:cubicBezTo>
                  <a:pt x="434816" y="317659"/>
                  <a:pt x="433864" y="321469"/>
                  <a:pt x="432911" y="328136"/>
                </a:cubicBezTo>
                <a:cubicBezTo>
                  <a:pt x="430054" y="319564"/>
                  <a:pt x="426244" y="310991"/>
                  <a:pt x="423386" y="303371"/>
                </a:cubicBezTo>
                <a:cubicBezTo>
                  <a:pt x="426244" y="295751"/>
                  <a:pt x="427196" y="288131"/>
                  <a:pt x="428149" y="280511"/>
                </a:cubicBezTo>
                <a:close/>
                <a:moveTo>
                  <a:pt x="418624" y="345281"/>
                </a:moveTo>
                <a:cubicBezTo>
                  <a:pt x="419576" y="337661"/>
                  <a:pt x="420529" y="330041"/>
                  <a:pt x="422434" y="322421"/>
                </a:cubicBezTo>
                <a:cubicBezTo>
                  <a:pt x="424339" y="328136"/>
                  <a:pt x="425291" y="333851"/>
                  <a:pt x="427196" y="339566"/>
                </a:cubicBezTo>
                <a:cubicBezTo>
                  <a:pt x="428149" y="343376"/>
                  <a:pt x="429101" y="347186"/>
                  <a:pt x="430054" y="350996"/>
                </a:cubicBezTo>
                <a:cubicBezTo>
                  <a:pt x="429101" y="354806"/>
                  <a:pt x="429101" y="358616"/>
                  <a:pt x="428149" y="362426"/>
                </a:cubicBezTo>
                <a:cubicBezTo>
                  <a:pt x="427196" y="360521"/>
                  <a:pt x="426244" y="358616"/>
                  <a:pt x="426244" y="356711"/>
                </a:cubicBezTo>
                <a:cubicBezTo>
                  <a:pt x="423386" y="349091"/>
                  <a:pt x="420529" y="344329"/>
                  <a:pt x="420529" y="344329"/>
                </a:cubicBezTo>
                <a:cubicBezTo>
                  <a:pt x="420529" y="344329"/>
                  <a:pt x="420529" y="349091"/>
                  <a:pt x="422434" y="357664"/>
                </a:cubicBezTo>
                <a:cubicBezTo>
                  <a:pt x="423386" y="361474"/>
                  <a:pt x="423386" y="367189"/>
                  <a:pt x="424339" y="372904"/>
                </a:cubicBezTo>
                <a:cubicBezTo>
                  <a:pt x="424339" y="374809"/>
                  <a:pt x="425291" y="375761"/>
                  <a:pt x="425291" y="377666"/>
                </a:cubicBezTo>
                <a:cubicBezTo>
                  <a:pt x="425291" y="376714"/>
                  <a:pt x="424339" y="375761"/>
                  <a:pt x="424339" y="375761"/>
                </a:cubicBezTo>
                <a:cubicBezTo>
                  <a:pt x="424339" y="375761"/>
                  <a:pt x="424339" y="374809"/>
                  <a:pt x="424339" y="374809"/>
                </a:cubicBezTo>
                <a:cubicBezTo>
                  <a:pt x="422434" y="367189"/>
                  <a:pt x="420529" y="359569"/>
                  <a:pt x="418624" y="351949"/>
                </a:cubicBezTo>
                <a:cubicBezTo>
                  <a:pt x="417671" y="349091"/>
                  <a:pt x="418624" y="347186"/>
                  <a:pt x="418624" y="345281"/>
                </a:cubicBezTo>
                <a:close/>
                <a:moveTo>
                  <a:pt x="406241" y="261461"/>
                </a:moveTo>
                <a:cubicBezTo>
                  <a:pt x="408146" y="267176"/>
                  <a:pt x="410051" y="275749"/>
                  <a:pt x="411956" y="285274"/>
                </a:cubicBezTo>
                <a:cubicBezTo>
                  <a:pt x="410051" y="292894"/>
                  <a:pt x="409099" y="301466"/>
                  <a:pt x="407194" y="310039"/>
                </a:cubicBezTo>
                <a:cubicBezTo>
                  <a:pt x="406241" y="307181"/>
                  <a:pt x="406241" y="304324"/>
                  <a:pt x="405289" y="302419"/>
                </a:cubicBezTo>
                <a:cubicBezTo>
                  <a:pt x="406241" y="288131"/>
                  <a:pt x="406241" y="273844"/>
                  <a:pt x="406241" y="261461"/>
                </a:cubicBezTo>
                <a:close/>
                <a:moveTo>
                  <a:pt x="382429" y="290036"/>
                </a:moveTo>
                <a:cubicBezTo>
                  <a:pt x="382429" y="290989"/>
                  <a:pt x="382429" y="292894"/>
                  <a:pt x="381476" y="293846"/>
                </a:cubicBezTo>
                <a:cubicBezTo>
                  <a:pt x="381476" y="290989"/>
                  <a:pt x="381476" y="288131"/>
                  <a:pt x="381476" y="285274"/>
                </a:cubicBezTo>
                <a:cubicBezTo>
                  <a:pt x="381476" y="287179"/>
                  <a:pt x="382429" y="288131"/>
                  <a:pt x="382429" y="290036"/>
                </a:cubicBezTo>
                <a:close/>
                <a:moveTo>
                  <a:pt x="361474" y="394811"/>
                </a:moveTo>
                <a:cubicBezTo>
                  <a:pt x="361474" y="397669"/>
                  <a:pt x="361474" y="401479"/>
                  <a:pt x="361474" y="404336"/>
                </a:cubicBezTo>
                <a:cubicBezTo>
                  <a:pt x="361474" y="405289"/>
                  <a:pt x="361474" y="406241"/>
                  <a:pt x="361474" y="407194"/>
                </a:cubicBezTo>
                <a:cubicBezTo>
                  <a:pt x="359569" y="399574"/>
                  <a:pt x="357664" y="391001"/>
                  <a:pt x="354806" y="383381"/>
                </a:cubicBezTo>
                <a:cubicBezTo>
                  <a:pt x="354806" y="383381"/>
                  <a:pt x="354806" y="383381"/>
                  <a:pt x="354806" y="382429"/>
                </a:cubicBezTo>
                <a:cubicBezTo>
                  <a:pt x="353854" y="379571"/>
                  <a:pt x="353854" y="376714"/>
                  <a:pt x="352901" y="373856"/>
                </a:cubicBezTo>
                <a:cubicBezTo>
                  <a:pt x="355759" y="381476"/>
                  <a:pt x="358616" y="388144"/>
                  <a:pt x="361474" y="394811"/>
                </a:cubicBezTo>
                <a:close/>
                <a:moveTo>
                  <a:pt x="347186" y="307181"/>
                </a:moveTo>
                <a:cubicBezTo>
                  <a:pt x="348139" y="309086"/>
                  <a:pt x="348139" y="310039"/>
                  <a:pt x="349091" y="311944"/>
                </a:cubicBezTo>
                <a:cubicBezTo>
                  <a:pt x="348139" y="310991"/>
                  <a:pt x="348139" y="310039"/>
                  <a:pt x="347186" y="309086"/>
                </a:cubicBezTo>
                <a:cubicBezTo>
                  <a:pt x="346234" y="309086"/>
                  <a:pt x="346234" y="308134"/>
                  <a:pt x="347186" y="307181"/>
                </a:cubicBezTo>
                <a:close/>
                <a:moveTo>
                  <a:pt x="347186" y="429101"/>
                </a:moveTo>
                <a:cubicBezTo>
                  <a:pt x="347186" y="430054"/>
                  <a:pt x="348139" y="431959"/>
                  <a:pt x="348139" y="432911"/>
                </a:cubicBezTo>
                <a:lnTo>
                  <a:pt x="346234" y="432911"/>
                </a:lnTo>
                <a:cubicBezTo>
                  <a:pt x="346234" y="431006"/>
                  <a:pt x="346234" y="430054"/>
                  <a:pt x="347186" y="429101"/>
                </a:cubicBezTo>
                <a:close/>
                <a:moveTo>
                  <a:pt x="310991" y="439579"/>
                </a:moveTo>
                <a:cubicBezTo>
                  <a:pt x="310991" y="434816"/>
                  <a:pt x="310991" y="429101"/>
                  <a:pt x="311944" y="424339"/>
                </a:cubicBezTo>
                <a:cubicBezTo>
                  <a:pt x="313849" y="429101"/>
                  <a:pt x="315754" y="433864"/>
                  <a:pt x="317659" y="438626"/>
                </a:cubicBezTo>
                <a:lnTo>
                  <a:pt x="310991" y="439579"/>
                </a:lnTo>
                <a:close/>
                <a:moveTo>
                  <a:pt x="302419" y="230981"/>
                </a:moveTo>
                <a:cubicBezTo>
                  <a:pt x="303371" y="232886"/>
                  <a:pt x="303371" y="235744"/>
                  <a:pt x="304324" y="237649"/>
                </a:cubicBezTo>
                <a:cubicBezTo>
                  <a:pt x="305276" y="242411"/>
                  <a:pt x="306229" y="247174"/>
                  <a:pt x="307181" y="252889"/>
                </a:cubicBezTo>
                <a:cubicBezTo>
                  <a:pt x="303371" y="247174"/>
                  <a:pt x="300514" y="244316"/>
                  <a:pt x="300514" y="244316"/>
                </a:cubicBezTo>
                <a:cubicBezTo>
                  <a:pt x="300514" y="238601"/>
                  <a:pt x="301466" y="234791"/>
                  <a:pt x="302419" y="230981"/>
                </a:cubicBezTo>
                <a:close/>
                <a:moveTo>
                  <a:pt x="295751" y="269081"/>
                </a:moveTo>
                <a:cubicBezTo>
                  <a:pt x="296704" y="264319"/>
                  <a:pt x="297656" y="262414"/>
                  <a:pt x="297656" y="262414"/>
                </a:cubicBezTo>
                <a:cubicBezTo>
                  <a:pt x="297656" y="262414"/>
                  <a:pt x="296704" y="263366"/>
                  <a:pt x="295751" y="265271"/>
                </a:cubicBezTo>
                <a:cubicBezTo>
                  <a:pt x="296704" y="260509"/>
                  <a:pt x="296704" y="256699"/>
                  <a:pt x="297656" y="251936"/>
                </a:cubicBezTo>
                <a:cubicBezTo>
                  <a:pt x="298609" y="249079"/>
                  <a:pt x="298609" y="246221"/>
                  <a:pt x="299561" y="243364"/>
                </a:cubicBezTo>
                <a:cubicBezTo>
                  <a:pt x="299561" y="244316"/>
                  <a:pt x="300514" y="245269"/>
                  <a:pt x="301466" y="247174"/>
                </a:cubicBezTo>
                <a:cubicBezTo>
                  <a:pt x="304324" y="254794"/>
                  <a:pt x="307181" y="262414"/>
                  <a:pt x="310039" y="270986"/>
                </a:cubicBezTo>
                <a:cubicBezTo>
                  <a:pt x="312896" y="285274"/>
                  <a:pt x="315754" y="298609"/>
                  <a:pt x="319564" y="312896"/>
                </a:cubicBezTo>
                <a:cubicBezTo>
                  <a:pt x="322421" y="328136"/>
                  <a:pt x="326231" y="343376"/>
                  <a:pt x="330041" y="358616"/>
                </a:cubicBezTo>
                <a:cubicBezTo>
                  <a:pt x="330041" y="359569"/>
                  <a:pt x="330041" y="360521"/>
                  <a:pt x="330041" y="362426"/>
                </a:cubicBezTo>
                <a:cubicBezTo>
                  <a:pt x="329089" y="375761"/>
                  <a:pt x="328136" y="390049"/>
                  <a:pt x="327184" y="404336"/>
                </a:cubicBezTo>
                <a:cubicBezTo>
                  <a:pt x="327184" y="404336"/>
                  <a:pt x="327184" y="404336"/>
                  <a:pt x="327184" y="404336"/>
                </a:cubicBezTo>
                <a:cubicBezTo>
                  <a:pt x="325279" y="400526"/>
                  <a:pt x="323374" y="396716"/>
                  <a:pt x="321469" y="392906"/>
                </a:cubicBezTo>
                <a:cubicBezTo>
                  <a:pt x="317659" y="382429"/>
                  <a:pt x="313849" y="371951"/>
                  <a:pt x="310991" y="362426"/>
                </a:cubicBezTo>
                <a:cubicBezTo>
                  <a:pt x="306229" y="347186"/>
                  <a:pt x="301466" y="332899"/>
                  <a:pt x="296704" y="318611"/>
                </a:cubicBezTo>
                <a:cubicBezTo>
                  <a:pt x="294799" y="312896"/>
                  <a:pt x="293846" y="308134"/>
                  <a:pt x="291941" y="302419"/>
                </a:cubicBezTo>
                <a:cubicBezTo>
                  <a:pt x="292894" y="290989"/>
                  <a:pt x="294799" y="279559"/>
                  <a:pt x="295751" y="269081"/>
                </a:cubicBezTo>
                <a:close/>
                <a:moveTo>
                  <a:pt x="283369" y="378619"/>
                </a:moveTo>
                <a:cubicBezTo>
                  <a:pt x="283369" y="373856"/>
                  <a:pt x="284321" y="369094"/>
                  <a:pt x="284321" y="365284"/>
                </a:cubicBezTo>
                <a:cubicBezTo>
                  <a:pt x="284321" y="364331"/>
                  <a:pt x="284321" y="363379"/>
                  <a:pt x="285274" y="363379"/>
                </a:cubicBezTo>
                <a:cubicBezTo>
                  <a:pt x="289084" y="370999"/>
                  <a:pt x="291941" y="378619"/>
                  <a:pt x="295751" y="387191"/>
                </a:cubicBezTo>
                <a:cubicBezTo>
                  <a:pt x="297656" y="391954"/>
                  <a:pt x="300514" y="395764"/>
                  <a:pt x="302419" y="400526"/>
                </a:cubicBezTo>
                <a:cubicBezTo>
                  <a:pt x="302419" y="401479"/>
                  <a:pt x="303371" y="403384"/>
                  <a:pt x="303371" y="404336"/>
                </a:cubicBezTo>
                <a:cubicBezTo>
                  <a:pt x="302419" y="407194"/>
                  <a:pt x="302419" y="410051"/>
                  <a:pt x="301466" y="412909"/>
                </a:cubicBezTo>
                <a:cubicBezTo>
                  <a:pt x="299561" y="422434"/>
                  <a:pt x="297656" y="432911"/>
                  <a:pt x="295751" y="442436"/>
                </a:cubicBezTo>
                <a:lnTo>
                  <a:pt x="283369" y="444341"/>
                </a:lnTo>
                <a:cubicBezTo>
                  <a:pt x="282416" y="441484"/>
                  <a:pt x="282416" y="438626"/>
                  <a:pt x="281464" y="435769"/>
                </a:cubicBezTo>
                <a:cubicBezTo>
                  <a:pt x="281464" y="425291"/>
                  <a:pt x="281464" y="415766"/>
                  <a:pt x="281464" y="407194"/>
                </a:cubicBezTo>
                <a:cubicBezTo>
                  <a:pt x="281464" y="397669"/>
                  <a:pt x="282416" y="388144"/>
                  <a:pt x="283369" y="378619"/>
                </a:cubicBezTo>
                <a:close/>
                <a:moveTo>
                  <a:pt x="237649" y="415766"/>
                </a:moveTo>
                <a:cubicBezTo>
                  <a:pt x="234791" y="409099"/>
                  <a:pt x="230981" y="402431"/>
                  <a:pt x="228124" y="395764"/>
                </a:cubicBezTo>
                <a:cubicBezTo>
                  <a:pt x="228124" y="391954"/>
                  <a:pt x="229076" y="387191"/>
                  <a:pt x="229076" y="383381"/>
                </a:cubicBezTo>
                <a:cubicBezTo>
                  <a:pt x="232886" y="391001"/>
                  <a:pt x="235744" y="398621"/>
                  <a:pt x="239554" y="406241"/>
                </a:cubicBezTo>
                <a:cubicBezTo>
                  <a:pt x="239554" y="410051"/>
                  <a:pt x="238601" y="412909"/>
                  <a:pt x="237649" y="415766"/>
                </a:cubicBezTo>
                <a:close/>
                <a:moveTo>
                  <a:pt x="247174" y="431006"/>
                </a:moveTo>
                <a:cubicBezTo>
                  <a:pt x="247174" y="429101"/>
                  <a:pt x="247174" y="427196"/>
                  <a:pt x="248126" y="425291"/>
                </a:cubicBezTo>
                <a:cubicBezTo>
                  <a:pt x="248126" y="425291"/>
                  <a:pt x="248126" y="425291"/>
                  <a:pt x="248126" y="425291"/>
                </a:cubicBezTo>
                <a:cubicBezTo>
                  <a:pt x="248126" y="427196"/>
                  <a:pt x="247174" y="429101"/>
                  <a:pt x="247174" y="431006"/>
                </a:cubicBezTo>
                <a:close/>
                <a:moveTo>
                  <a:pt x="264319" y="204311"/>
                </a:moveTo>
                <a:cubicBezTo>
                  <a:pt x="267176" y="195739"/>
                  <a:pt x="269081" y="189071"/>
                  <a:pt x="270986" y="185261"/>
                </a:cubicBezTo>
                <a:cubicBezTo>
                  <a:pt x="269081" y="194786"/>
                  <a:pt x="268129" y="204311"/>
                  <a:pt x="267176" y="214789"/>
                </a:cubicBezTo>
                <a:cubicBezTo>
                  <a:pt x="267176" y="212884"/>
                  <a:pt x="266224" y="211931"/>
                  <a:pt x="266224" y="210026"/>
                </a:cubicBezTo>
                <a:cubicBezTo>
                  <a:pt x="264319" y="207169"/>
                  <a:pt x="264319" y="206216"/>
                  <a:pt x="264319" y="204311"/>
                </a:cubicBezTo>
                <a:cubicBezTo>
                  <a:pt x="264319" y="204311"/>
                  <a:pt x="264319" y="204311"/>
                  <a:pt x="264319" y="204311"/>
                </a:cubicBezTo>
                <a:close/>
                <a:moveTo>
                  <a:pt x="254794" y="235744"/>
                </a:moveTo>
                <a:cubicBezTo>
                  <a:pt x="256699" y="230029"/>
                  <a:pt x="257651" y="225266"/>
                  <a:pt x="258604" y="220504"/>
                </a:cubicBezTo>
                <a:cubicBezTo>
                  <a:pt x="259556" y="227171"/>
                  <a:pt x="260509" y="234791"/>
                  <a:pt x="261461" y="242411"/>
                </a:cubicBezTo>
                <a:cubicBezTo>
                  <a:pt x="261461" y="243364"/>
                  <a:pt x="261461" y="244316"/>
                  <a:pt x="262414" y="245269"/>
                </a:cubicBezTo>
                <a:cubicBezTo>
                  <a:pt x="261461" y="253841"/>
                  <a:pt x="260509" y="261461"/>
                  <a:pt x="260509" y="270034"/>
                </a:cubicBezTo>
                <a:cubicBezTo>
                  <a:pt x="259556" y="268129"/>
                  <a:pt x="258604" y="266224"/>
                  <a:pt x="257651" y="264319"/>
                </a:cubicBezTo>
                <a:cubicBezTo>
                  <a:pt x="254794" y="258604"/>
                  <a:pt x="252889" y="253841"/>
                  <a:pt x="250984" y="249079"/>
                </a:cubicBezTo>
                <a:cubicBezTo>
                  <a:pt x="252889" y="245269"/>
                  <a:pt x="253841" y="239554"/>
                  <a:pt x="254794" y="235744"/>
                </a:cubicBezTo>
                <a:close/>
                <a:moveTo>
                  <a:pt x="245269" y="276701"/>
                </a:moveTo>
                <a:cubicBezTo>
                  <a:pt x="246221" y="270986"/>
                  <a:pt x="248126" y="265271"/>
                  <a:pt x="249079" y="260509"/>
                </a:cubicBezTo>
                <a:cubicBezTo>
                  <a:pt x="250031" y="262414"/>
                  <a:pt x="250031" y="265271"/>
                  <a:pt x="250984" y="268129"/>
                </a:cubicBezTo>
                <a:cubicBezTo>
                  <a:pt x="252889" y="275749"/>
                  <a:pt x="255746" y="284321"/>
                  <a:pt x="258604" y="292894"/>
                </a:cubicBezTo>
                <a:cubicBezTo>
                  <a:pt x="258604" y="293846"/>
                  <a:pt x="259556" y="294799"/>
                  <a:pt x="259556" y="294799"/>
                </a:cubicBezTo>
                <a:cubicBezTo>
                  <a:pt x="259556" y="295751"/>
                  <a:pt x="259556" y="296704"/>
                  <a:pt x="259556" y="297656"/>
                </a:cubicBezTo>
                <a:cubicBezTo>
                  <a:pt x="258604" y="310039"/>
                  <a:pt x="258604" y="321469"/>
                  <a:pt x="257651" y="333851"/>
                </a:cubicBezTo>
                <a:cubicBezTo>
                  <a:pt x="255746" y="325279"/>
                  <a:pt x="253841" y="317659"/>
                  <a:pt x="250984" y="309086"/>
                </a:cubicBezTo>
                <a:cubicBezTo>
                  <a:pt x="252889" y="304324"/>
                  <a:pt x="253841" y="301466"/>
                  <a:pt x="253841" y="301466"/>
                </a:cubicBezTo>
                <a:cubicBezTo>
                  <a:pt x="253841" y="301466"/>
                  <a:pt x="252889" y="303371"/>
                  <a:pt x="250984" y="307181"/>
                </a:cubicBezTo>
                <a:cubicBezTo>
                  <a:pt x="249079" y="299561"/>
                  <a:pt x="247174" y="291941"/>
                  <a:pt x="244316" y="284321"/>
                </a:cubicBezTo>
                <a:cubicBezTo>
                  <a:pt x="244316" y="281464"/>
                  <a:pt x="245269" y="279559"/>
                  <a:pt x="245269" y="276701"/>
                </a:cubicBezTo>
                <a:close/>
                <a:moveTo>
                  <a:pt x="236696" y="325279"/>
                </a:moveTo>
                <a:cubicBezTo>
                  <a:pt x="236696" y="324326"/>
                  <a:pt x="236696" y="323374"/>
                  <a:pt x="237649" y="322421"/>
                </a:cubicBezTo>
                <a:cubicBezTo>
                  <a:pt x="237649" y="324326"/>
                  <a:pt x="238601" y="327184"/>
                  <a:pt x="238601" y="329089"/>
                </a:cubicBezTo>
                <a:cubicBezTo>
                  <a:pt x="237649" y="330994"/>
                  <a:pt x="236696" y="332899"/>
                  <a:pt x="235744" y="335756"/>
                </a:cubicBezTo>
                <a:cubicBezTo>
                  <a:pt x="235744" y="332899"/>
                  <a:pt x="235744" y="329089"/>
                  <a:pt x="236696" y="325279"/>
                </a:cubicBezTo>
                <a:close/>
                <a:moveTo>
                  <a:pt x="234791" y="353854"/>
                </a:moveTo>
                <a:cubicBezTo>
                  <a:pt x="236696" y="348139"/>
                  <a:pt x="238601" y="342424"/>
                  <a:pt x="240506" y="337661"/>
                </a:cubicBezTo>
                <a:cubicBezTo>
                  <a:pt x="240506" y="339566"/>
                  <a:pt x="241459" y="340519"/>
                  <a:pt x="241459" y="342424"/>
                </a:cubicBezTo>
                <a:cubicBezTo>
                  <a:pt x="243364" y="352901"/>
                  <a:pt x="246221" y="362426"/>
                  <a:pt x="248126" y="372904"/>
                </a:cubicBezTo>
                <a:cubicBezTo>
                  <a:pt x="248126" y="374809"/>
                  <a:pt x="247174" y="376714"/>
                  <a:pt x="247174" y="378619"/>
                </a:cubicBezTo>
                <a:cubicBezTo>
                  <a:pt x="245269" y="375761"/>
                  <a:pt x="243364" y="371951"/>
                  <a:pt x="242411" y="369094"/>
                </a:cubicBezTo>
                <a:cubicBezTo>
                  <a:pt x="239554" y="364331"/>
                  <a:pt x="236696" y="359569"/>
                  <a:pt x="234791" y="353854"/>
                </a:cubicBezTo>
                <a:cubicBezTo>
                  <a:pt x="234791" y="354806"/>
                  <a:pt x="234791" y="353854"/>
                  <a:pt x="234791" y="353854"/>
                </a:cubicBezTo>
                <a:close/>
                <a:moveTo>
                  <a:pt x="222409" y="297656"/>
                </a:moveTo>
                <a:cubicBezTo>
                  <a:pt x="224314" y="290036"/>
                  <a:pt x="226219" y="283369"/>
                  <a:pt x="227171" y="278606"/>
                </a:cubicBezTo>
                <a:cubicBezTo>
                  <a:pt x="227171" y="280511"/>
                  <a:pt x="228124" y="282416"/>
                  <a:pt x="228124" y="284321"/>
                </a:cubicBezTo>
                <a:cubicBezTo>
                  <a:pt x="229076" y="286226"/>
                  <a:pt x="229076" y="288131"/>
                  <a:pt x="230029" y="290989"/>
                </a:cubicBezTo>
                <a:cubicBezTo>
                  <a:pt x="227171" y="301466"/>
                  <a:pt x="225266" y="312896"/>
                  <a:pt x="222409" y="324326"/>
                </a:cubicBezTo>
                <a:cubicBezTo>
                  <a:pt x="222409" y="326231"/>
                  <a:pt x="221456" y="328136"/>
                  <a:pt x="221456" y="330041"/>
                </a:cubicBezTo>
                <a:cubicBezTo>
                  <a:pt x="221456" y="330041"/>
                  <a:pt x="221456" y="329089"/>
                  <a:pt x="220504" y="329089"/>
                </a:cubicBezTo>
                <a:cubicBezTo>
                  <a:pt x="219551" y="323374"/>
                  <a:pt x="219551" y="317659"/>
                  <a:pt x="218599" y="312896"/>
                </a:cubicBezTo>
                <a:cubicBezTo>
                  <a:pt x="220504" y="306229"/>
                  <a:pt x="221456" y="301466"/>
                  <a:pt x="222409" y="297656"/>
                </a:cubicBezTo>
                <a:close/>
                <a:moveTo>
                  <a:pt x="169069" y="411956"/>
                </a:moveTo>
                <a:cubicBezTo>
                  <a:pt x="169069" y="411956"/>
                  <a:pt x="169069" y="412909"/>
                  <a:pt x="169069" y="412909"/>
                </a:cubicBezTo>
                <a:cubicBezTo>
                  <a:pt x="168116" y="407194"/>
                  <a:pt x="167164" y="401479"/>
                  <a:pt x="165259" y="396716"/>
                </a:cubicBezTo>
                <a:cubicBezTo>
                  <a:pt x="165259" y="389096"/>
                  <a:pt x="164306" y="382429"/>
                  <a:pt x="164306" y="375761"/>
                </a:cubicBezTo>
                <a:cubicBezTo>
                  <a:pt x="163354" y="365284"/>
                  <a:pt x="162401" y="354806"/>
                  <a:pt x="161449" y="345281"/>
                </a:cubicBezTo>
                <a:cubicBezTo>
                  <a:pt x="160496" y="336709"/>
                  <a:pt x="159544" y="329089"/>
                  <a:pt x="158591" y="321469"/>
                </a:cubicBezTo>
                <a:cubicBezTo>
                  <a:pt x="158591" y="322421"/>
                  <a:pt x="159544" y="322421"/>
                  <a:pt x="159544" y="323374"/>
                </a:cubicBezTo>
                <a:cubicBezTo>
                  <a:pt x="160496" y="325279"/>
                  <a:pt x="161449" y="326231"/>
                  <a:pt x="162401" y="328136"/>
                </a:cubicBezTo>
                <a:cubicBezTo>
                  <a:pt x="163354" y="342424"/>
                  <a:pt x="165259" y="359569"/>
                  <a:pt x="167164" y="376714"/>
                </a:cubicBezTo>
                <a:cubicBezTo>
                  <a:pt x="168116" y="385286"/>
                  <a:pt x="169069" y="393859"/>
                  <a:pt x="170021" y="402431"/>
                </a:cubicBezTo>
                <a:cubicBezTo>
                  <a:pt x="170021" y="405289"/>
                  <a:pt x="169069" y="408146"/>
                  <a:pt x="169069" y="411956"/>
                </a:cubicBezTo>
                <a:close/>
                <a:moveTo>
                  <a:pt x="209074" y="350044"/>
                </a:moveTo>
                <a:cubicBezTo>
                  <a:pt x="209074" y="352901"/>
                  <a:pt x="209074" y="356711"/>
                  <a:pt x="209074" y="359569"/>
                </a:cubicBezTo>
                <a:cubicBezTo>
                  <a:pt x="208121" y="358616"/>
                  <a:pt x="208121" y="357664"/>
                  <a:pt x="207169" y="356711"/>
                </a:cubicBezTo>
                <a:cubicBezTo>
                  <a:pt x="208121" y="354806"/>
                  <a:pt x="209074" y="351949"/>
                  <a:pt x="209074" y="350044"/>
                </a:cubicBezTo>
                <a:close/>
                <a:moveTo>
                  <a:pt x="170974" y="259556"/>
                </a:moveTo>
                <a:cubicBezTo>
                  <a:pt x="173831" y="264319"/>
                  <a:pt x="175736" y="270034"/>
                  <a:pt x="178594" y="274796"/>
                </a:cubicBezTo>
                <a:cubicBezTo>
                  <a:pt x="181451" y="280511"/>
                  <a:pt x="184309" y="286226"/>
                  <a:pt x="187166" y="291941"/>
                </a:cubicBezTo>
                <a:cubicBezTo>
                  <a:pt x="192881" y="304324"/>
                  <a:pt x="198596" y="316706"/>
                  <a:pt x="205264" y="330041"/>
                </a:cubicBezTo>
                <a:cubicBezTo>
                  <a:pt x="203359" y="333851"/>
                  <a:pt x="202406" y="338614"/>
                  <a:pt x="200501" y="343376"/>
                </a:cubicBezTo>
                <a:cubicBezTo>
                  <a:pt x="200501" y="343376"/>
                  <a:pt x="200501" y="342424"/>
                  <a:pt x="199549" y="342424"/>
                </a:cubicBezTo>
                <a:cubicBezTo>
                  <a:pt x="193834" y="330994"/>
                  <a:pt x="187166" y="320516"/>
                  <a:pt x="180499" y="310039"/>
                </a:cubicBezTo>
                <a:cubicBezTo>
                  <a:pt x="178594" y="301466"/>
                  <a:pt x="176689" y="296704"/>
                  <a:pt x="176689" y="296704"/>
                </a:cubicBezTo>
                <a:cubicBezTo>
                  <a:pt x="176689" y="296704"/>
                  <a:pt x="176689" y="299561"/>
                  <a:pt x="176689" y="305276"/>
                </a:cubicBezTo>
                <a:cubicBezTo>
                  <a:pt x="175736" y="303371"/>
                  <a:pt x="174784" y="301466"/>
                  <a:pt x="172879" y="299561"/>
                </a:cubicBezTo>
                <a:cubicBezTo>
                  <a:pt x="172879" y="299561"/>
                  <a:pt x="171926" y="298609"/>
                  <a:pt x="171926" y="298609"/>
                </a:cubicBezTo>
                <a:cubicBezTo>
                  <a:pt x="170974" y="291941"/>
                  <a:pt x="169069" y="285274"/>
                  <a:pt x="168116" y="279559"/>
                </a:cubicBezTo>
                <a:cubicBezTo>
                  <a:pt x="164306" y="262414"/>
                  <a:pt x="161449" y="247174"/>
                  <a:pt x="158591" y="235744"/>
                </a:cubicBezTo>
                <a:cubicBezTo>
                  <a:pt x="163354" y="243364"/>
                  <a:pt x="167164" y="250984"/>
                  <a:pt x="170974" y="259556"/>
                </a:cubicBezTo>
                <a:close/>
                <a:moveTo>
                  <a:pt x="161449" y="307181"/>
                </a:moveTo>
                <a:cubicBezTo>
                  <a:pt x="159544" y="305276"/>
                  <a:pt x="157639" y="303371"/>
                  <a:pt x="156686" y="301466"/>
                </a:cubicBezTo>
                <a:cubicBezTo>
                  <a:pt x="156686" y="300514"/>
                  <a:pt x="156686" y="298609"/>
                  <a:pt x="155734" y="297656"/>
                </a:cubicBezTo>
                <a:cubicBezTo>
                  <a:pt x="156686" y="300514"/>
                  <a:pt x="158591" y="304324"/>
                  <a:pt x="161449" y="307181"/>
                </a:cubicBezTo>
                <a:close/>
                <a:moveTo>
                  <a:pt x="130969" y="280511"/>
                </a:moveTo>
                <a:cubicBezTo>
                  <a:pt x="131921" y="281464"/>
                  <a:pt x="132874" y="282416"/>
                  <a:pt x="133826" y="284321"/>
                </a:cubicBezTo>
                <a:cubicBezTo>
                  <a:pt x="137636" y="289084"/>
                  <a:pt x="141446" y="294799"/>
                  <a:pt x="145256" y="301466"/>
                </a:cubicBezTo>
                <a:cubicBezTo>
                  <a:pt x="147161" y="304324"/>
                  <a:pt x="149066" y="307181"/>
                  <a:pt x="150971" y="310039"/>
                </a:cubicBezTo>
                <a:cubicBezTo>
                  <a:pt x="150971" y="318611"/>
                  <a:pt x="150019" y="329089"/>
                  <a:pt x="150019" y="341471"/>
                </a:cubicBezTo>
                <a:cubicBezTo>
                  <a:pt x="150019" y="341471"/>
                  <a:pt x="150019" y="340519"/>
                  <a:pt x="149066" y="339566"/>
                </a:cubicBezTo>
                <a:cubicBezTo>
                  <a:pt x="148114" y="335756"/>
                  <a:pt x="146209" y="331946"/>
                  <a:pt x="145256" y="328136"/>
                </a:cubicBezTo>
                <a:cubicBezTo>
                  <a:pt x="144304" y="324326"/>
                  <a:pt x="142399" y="321469"/>
                  <a:pt x="140494" y="317659"/>
                </a:cubicBezTo>
                <a:cubicBezTo>
                  <a:pt x="137636" y="310991"/>
                  <a:pt x="134779" y="306229"/>
                  <a:pt x="132874" y="301466"/>
                </a:cubicBezTo>
                <a:cubicBezTo>
                  <a:pt x="130969" y="296704"/>
                  <a:pt x="129064" y="292894"/>
                  <a:pt x="127159" y="290989"/>
                </a:cubicBezTo>
                <a:cubicBezTo>
                  <a:pt x="129064" y="287179"/>
                  <a:pt x="130016" y="283369"/>
                  <a:pt x="130969" y="280511"/>
                </a:cubicBezTo>
                <a:close/>
                <a:moveTo>
                  <a:pt x="121444" y="318611"/>
                </a:moveTo>
                <a:cubicBezTo>
                  <a:pt x="123349" y="309086"/>
                  <a:pt x="124301" y="301466"/>
                  <a:pt x="127159" y="294799"/>
                </a:cubicBezTo>
                <a:cubicBezTo>
                  <a:pt x="127159" y="294799"/>
                  <a:pt x="127159" y="294799"/>
                  <a:pt x="127159" y="293846"/>
                </a:cubicBezTo>
                <a:cubicBezTo>
                  <a:pt x="128111" y="296704"/>
                  <a:pt x="128111" y="299561"/>
                  <a:pt x="129064" y="303371"/>
                </a:cubicBezTo>
                <a:cubicBezTo>
                  <a:pt x="130016" y="308134"/>
                  <a:pt x="131921" y="313849"/>
                  <a:pt x="133826" y="320516"/>
                </a:cubicBezTo>
                <a:cubicBezTo>
                  <a:pt x="135731" y="327184"/>
                  <a:pt x="137636" y="334804"/>
                  <a:pt x="138589" y="342424"/>
                </a:cubicBezTo>
                <a:cubicBezTo>
                  <a:pt x="140494" y="350996"/>
                  <a:pt x="141446" y="359569"/>
                  <a:pt x="143351" y="369094"/>
                </a:cubicBezTo>
                <a:cubicBezTo>
                  <a:pt x="145256" y="378619"/>
                  <a:pt x="146209" y="388144"/>
                  <a:pt x="148114" y="398621"/>
                </a:cubicBezTo>
                <a:cubicBezTo>
                  <a:pt x="148114" y="399574"/>
                  <a:pt x="148114" y="401479"/>
                  <a:pt x="149066" y="403384"/>
                </a:cubicBezTo>
                <a:cubicBezTo>
                  <a:pt x="149066" y="406241"/>
                  <a:pt x="149066" y="408146"/>
                  <a:pt x="149066" y="411004"/>
                </a:cubicBezTo>
                <a:cubicBezTo>
                  <a:pt x="149066" y="412909"/>
                  <a:pt x="149066" y="414814"/>
                  <a:pt x="149066" y="416719"/>
                </a:cubicBezTo>
                <a:cubicBezTo>
                  <a:pt x="145256" y="407194"/>
                  <a:pt x="142399" y="397669"/>
                  <a:pt x="138589" y="388144"/>
                </a:cubicBezTo>
                <a:cubicBezTo>
                  <a:pt x="135731" y="379571"/>
                  <a:pt x="132874" y="371951"/>
                  <a:pt x="129064" y="363379"/>
                </a:cubicBezTo>
                <a:cubicBezTo>
                  <a:pt x="130969" y="360521"/>
                  <a:pt x="131921" y="358616"/>
                  <a:pt x="131921" y="358616"/>
                </a:cubicBezTo>
                <a:cubicBezTo>
                  <a:pt x="131921" y="358616"/>
                  <a:pt x="130969" y="359569"/>
                  <a:pt x="129064" y="361474"/>
                </a:cubicBezTo>
                <a:cubicBezTo>
                  <a:pt x="127159" y="357664"/>
                  <a:pt x="126206" y="353854"/>
                  <a:pt x="124301" y="350044"/>
                </a:cubicBezTo>
                <a:cubicBezTo>
                  <a:pt x="124301" y="348139"/>
                  <a:pt x="125254" y="346234"/>
                  <a:pt x="125254" y="344329"/>
                </a:cubicBezTo>
                <a:cubicBezTo>
                  <a:pt x="128111" y="333851"/>
                  <a:pt x="129064" y="328136"/>
                  <a:pt x="129064" y="328136"/>
                </a:cubicBezTo>
                <a:cubicBezTo>
                  <a:pt x="129064" y="328136"/>
                  <a:pt x="126206" y="333851"/>
                  <a:pt x="121444" y="343376"/>
                </a:cubicBezTo>
                <a:cubicBezTo>
                  <a:pt x="121444" y="343376"/>
                  <a:pt x="121444" y="343376"/>
                  <a:pt x="121444" y="343376"/>
                </a:cubicBezTo>
                <a:cubicBezTo>
                  <a:pt x="121444" y="342424"/>
                  <a:pt x="121444" y="342424"/>
                  <a:pt x="120491" y="341471"/>
                </a:cubicBezTo>
                <a:cubicBezTo>
                  <a:pt x="119539" y="339566"/>
                  <a:pt x="118586" y="337661"/>
                  <a:pt x="117634" y="334804"/>
                </a:cubicBezTo>
                <a:cubicBezTo>
                  <a:pt x="119539" y="329089"/>
                  <a:pt x="120491" y="323374"/>
                  <a:pt x="121444" y="318611"/>
                </a:cubicBezTo>
                <a:close/>
                <a:moveTo>
                  <a:pt x="116681" y="393859"/>
                </a:moveTo>
                <a:cubicBezTo>
                  <a:pt x="120491" y="402431"/>
                  <a:pt x="123349" y="411004"/>
                  <a:pt x="127159" y="419576"/>
                </a:cubicBezTo>
                <a:lnTo>
                  <a:pt x="113824" y="414814"/>
                </a:lnTo>
                <a:cubicBezTo>
                  <a:pt x="115729" y="408146"/>
                  <a:pt x="115729" y="400526"/>
                  <a:pt x="116681" y="393859"/>
                </a:cubicBezTo>
                <a:close/>
                <a:moveTo>
                  <a:pt x="91916" y="341471"/>
                </a:moveTo>
                <a:cubicBezTo>
                  <a:pt x="91916" y="339566"/>
                  <a:pt x="92869" y="337661"/>
                  <a:pt x="92869" y="335756"/>
                </a:cubicBezTo>
                <a:cubicBezTo>
                  <a:pt x="93821" y="337661"/>
                  <a:pt x="93821" y="338614"/>
                  <a:pt x="94774" y="340519"/>
                </a:cubicBezTo>
                <a:cubicBezTo>
                  <a:pt x="97631" y="346234"/>
                  <a:pt x="99536" y="351949"/>
                  <a:pt x="102394" y="358616"/>
                </a:cubicBezTo>
                <a:cubicBezTo>
                  <a:pt x="100489" y="367189"/>
                  <a:pt x="98584" y="374809"/>
                  <a:pt x="96679" y="384334"/>
                </a:cubicBezTo>
                <a:cubicBezTo>
                  <a:pt x="95726" y="389096"/>
                  <a:pt x="94774" y="393859"/>
                  <a:pt x="94774" y="399574"/>
                </a:cubicBezTo>
                <a:cubicBezTo>
                  <a:pt x="94774" y="399574"/>
                  <a:pt x="93821" y="400526"/>
                  <a:pt x="93821" y="400526"/>
                </a:cubicBezTo>
                <a:cubicBezTo>
                  <a:pt x="92869" y="401479"/>
                  <a:pt x="91916" y="403384"/>
                  <a:pt x="90964" y="404336"/>
                </a:cubicBezTo>
                <a:cubicBezTo>
                  <a:pt x="90011" y="396716"/>
                  <a:pt x="89059" y="390049"/>
                  <a:pt x="88106" y="382429"/>
                </a:cubicBezTo>
                <a:cubicBezTo>
                  <a:pt x="87154" y="376714"/>
                  <a:pt x="86201" y="370999"/>
                  <a:pt x="85249" y="365284"/>
                </a:cubicBezTo>
                <a:cubicBezTo>
                  <a:pt x="87154" y="356711"/>
                  <a:pt x="89059" y="348139"/>
                  <a:pt x="91916" y="341471"/>
                </a:cubicBezTo>
                <a:close/>
                <a:moveTo>
                  <a:pt x="72866" y="407194"/>
                </a:moveTo>
                <a:cubicBezTo>
                  <a:pt x="72866" y="408146"/>
                  <a:pt x="72866" y="408146"/>
                  <a:pt x="72866" y="409099"/>
                </a:cubicBezTo>
                <a:cubicBezTo>
                  <a:pt x="72866" y="409099"/>
                  <a:pt x="72866" y="409099"/>
                  <a:pt x="71914" y="409099"/>
                </a:cubicBezTo>
                <a:cubicBezTo>
                  <a:pt x="71914" y="408146"/>
                  <a:pt x="72866" y="408146"/>
                  <a:pt x="72866" y="407194"/>
                </a:cubicBezTo>
                <a:close/>
              </a:path>
            </a:pathLst>
          </a:custGeom>
          <a:solidFill>
            <a:schemeClr val="accent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a:cs typeface="+mn-cs"/>
            </a:endParaRPr>
          </a:p>
        </p:txBody>
      </p:sp>
    </p:spTree>
    <p:extLst>
      <p:ext uri="{BB962C8B-B14F-4D97-AF65-F5344CB8AC3E}">
        <p14:creationId xmlns:p14="http://schemas.microsoft.com/office/powerpoint/2010/main" val="3348655497"/>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Image slide layout">
    <p:spTree>
      <p:nvGrpSpPr>
        <p:cNvPr id="1" name=""/>
        <p:cNvGrpSpPr/>
        <p:nvPr/>
      </p:nvGrpSpPr>
      <p:grpSpPr>
        <a:xfrm>
          <a:off x="0" y="0"/>
          <a:ext cx="0" cy="0"/>
          <a:chOff x="0" y="0"/>
          <a:chExt cx="0" cy="0"/>
        </a:xfrm>
      </p:grpSpPr>
      <p:sp>
        <p:nvSpPr>
          <p:cNvPr id="17" name="Picture Placeholder 16">
            <a:extLst>
              <a:ext uri="{FF2B5EF4-FFF2-40B4-BE49-F238E27FC236}">
                <a16:creationId xmlns:a16="http://schemas.microsoft.com/office/drawing/2014/main" id="{10EF407B-6750-446C-AC39-259EEAD3D42E}"/>
              </a:ext>
            </a:extLst>
          </p:cNvPr>
          <p:cNvSpPr>
            <a:spLocks noGrp="1"/>
          </p:cNvSpPr>
          <p:nvPr>
            <p:ph type="pic" sz="quarter" idx="10" hasCustomPrompt="1"/>
          </p:nvPr>
        </p:nvSpPr>
        <p:spPr>
          <a:xfrm>
            <a:off x="671667" y="230340"/>
            <a:ext cx="10828239" cy="3559383"/>
          </a:xfrm>
          <a:custGeom>
            <a:avLst/>
            <a:gdLst>
              <a:gd name="connsiteX0" fmla="*/ 9870595 w 10828239"/>
              <a:gd name="connsiteY0" fmla="*/ 3188488 h 3559383"/>
              <a:gd name="connsiteX1" fmla="*/ 9875185 w 10828239"/>
              <a:gd name="connsiteY1" fmla="*/ 3191539 h 3559383"/>
              <a:gd name="connsiteX2" fmla="*/ 9869779 w 10828239"/>
              <a:gd name="connsiteY2" fmla="*/ 3191539 h 3559383"/>
              <a:gd name="connsiteX3" fmla="*/ 64249 w 10828239"/>
              <a:gd name="connsiteY3" fmla="*/ 2546756 h 3559383"/>
              <a:gd name="connsiteX4" fmla="*/ 63935 w 10828239"/>
              <a:gd name="connsiteY4" fmla="*/ 2555235 h 3559383"/>
              <a:gd name="connsiteX5" fmla="*/ 63592 w 10828239"/>
              <a:gd name="connsiteY5" fmla="*/ 2549209 h 3559383"/>
              <a:gd name="connsiteX6" fmla="*/ 6822884 w 10828239"/>
              <a:gd name="connsiteY6" fmla="*/ 0 h 3559383"/>
              <a:gd name="connsiteX7" fmla="*/ 6871541 w 10828239"/>
              <a:gd name="connsiteY7" fmla="*/ 156601 h 3559383"/>
              <a:gd name="connsiteX8" fmla="*/ 6903978 w 10828239"/>
              <a:gd name="connsiteY8" fmla="*/ 121240 h 3559383"/>
              <a:gd name="connsiteX9" fmla="*/ 6979667 w 10828239"/>
              <a:gd name="connsiteY9" fmla="*/ 116188 h 3559383"/>
              <a:gd name="connsiteX10" fmla="*/ 7055355 w 10828239"/>
              <a:gd name="connsiteY10" fmla="*/ 156601 h 3559383"/>
              <a:gd name="connsiteX11" fmla="*/ 7098606 w 10828239"/>
              <a:gd name="connsiteY11" fmla="*/ 60620 h 3559383"/>
              <a:gd name="connsiteX12" fmla="*/ 7179701 w 10828239"/>
              <a:gd name="connsiteY12" fmla="*/ 60620 h 3559383"/>
              <a:gd name="connsiteX13" fmla="*/ 7206732 w 10828239"/>
              <a:gd name="connsiteY13" fmla="*/ 25258 h 3559383"/>
              <a:gd name="connsiteX14" fmla="*/ 7255389 w 10828239"/>
              <a:gd name="connsiteY14" fmla="*/ 40413 h 3559383"/>
              <a:gd name="connsiteX15" fmla="*/ 7287827 w 10828239"/>
              <a:gd name="connsiteY15" fmla="*/ 146498 h 3559383"/>
              <a:gd name="connsiteX16" fmla="*/ 7347297 w 10828239"/>
              <a:gd name="connsiteY16" fmla="*/ 95981 h 3559383"/>
              <a:gd name="connsiteX17" fmla="*/ 7331078 w 10828239"/>
              <a:gd name="connsiteY17" fmla="*/ 272789 h 3559383"/>
              <a:gd name="connsiteX18" fmla="*/ 7444610 w 10828239"/>
              <a:gd name="connsiteY18" fmla="*/ 197014 h 3559383"/>
              <a:gd name="connsiteX19" fmla="*/ 7460829 w 10828239"/>
              <a:gd name="connsiteY19" fmla="*/ 161653 h 3559383"/>
              <a:gd name="connsiteX20" fmla="*/ 7498673 w 10828239"/>
              <a:gd name="connsiteY20" fmla="*/ 121240 h 3559383"/>
              <a:gd name="connsiteX21" fmla="*/ 7531111 w 10828239"/>
              <a:gd name="connsiteY21" fmla="*/ 136395 h 3559383"/>
              <a:gd name="connsiteX22" fmla="*/ 7531111 w 10828239"/>
              <a:gd name="connsiteY22" fmla="*/ 232376 h 3559383"/>
              <a:gd name="connsiteX23" fmla="*/ 7487861 w 10828239"/>
              <a:gd name="connsiteY23" fmla="*/ 242479 h 3559383"/>
              <a:gd name="connsiteX24" fmla="*/ 7568956 w 10828239"/>
              <a:gd name="connsiteY24" fmla="*/ 338461 h 3559383"/>
              <a:gd name="connsiteX25" fmla="*/ 7574362 w 10828239"/>
              <a:gd name="connsiteY25" fmla="*/ 207118 h 3559383"/>
              <a:gd name="connsiteX26" fmla="*/ 7671675 w 10828239"/>
              <a:gd name="connsiteY26" fmla="*/ 197014 h 3559383"/>
              <a:gd name="connsiteX27" fmla="*/ 7736551 w 10828239"/>
              <a:gd name="connsiteY27" fmla="*/ 181859 h 3559383"/>
              <a:gd name="connsiteX28" fmla="*/ 7785208 w 10828239"/>
              <a:gd name="connsiteY28" fmla="*/ 116188 h 3559383"/>
              <a:gd name="connsiteX29" fmla="*/ 7839271 w 10828239"/>
              <a:gd name="connsiteY29" fmla="*/ 50516 h 3559383"/>
              <a:gd name="connsiteX30" fmla="*/ 7877115 w 10828239"/>
              <a:gd name="connsiteY30" fmla="*/ 40413 h 3559383"/>
              <a:gd name="connsiteX31" fmla="*/ 8012273 w 10828239"/>
              <a:gd name="connsiteY31" fmla="*/ 106085 h 3559383"/>
              <a:gd name="connsiteX32" fmla="*/ 8044711 w 10828239"/>
              <a:gd name="connsiteY32" fmla="*/ 121240 h 3559383"/>
              <a:gd name="connsiteX33" fmla="*/ 8077149 w 10828239"/>
              <a:gd name="connsiteY33" fmla="*/ 126291 h 3559383"/>
              <a:gd name="connsiteX34" fmla="*/ 8201495 w 10828239"/>
              <a:gd name="connsiteY34" fmla="*/ 242479 h 3559383"/>
              <a:gd name="connsiteX35" fmla="*/ 8255558 w 10828239"/>
              <a:gd name="connsiteY35" fmla="*/ 217221 h 3559383"/>
              <a:gd name="connsiteX36" fmla="*/ 8287995 w 10828239"/>
              <a:gd name="connsiteY36" fmla="*/ 272789 h 3559383"/>
              <a:gd name="connsiteX37" fmla="*/ 8331246 w 10828239"/>
              <a:gd name="connsiteY37" fmla="*/ 298048 h 3559383"/>
              <a:gd name="connsiteX38" fmla="*/ 8336653 w 10828239"/>
              <a:gd name="connsiteY38" fmla="*/ 247531 h 3559383"/>
              <a:gd name="connsiteX39" fmla="*/ 8320433 w 10828239"/>
              <a:gd name="connsiteY39" fmla="*/ 222273 h 3559383"/>
              <a:gd name="connsiteX40" fmla="*/ 8374497 w 10828239"/>
              <a:gd name="connsiteY40" fmla="*/ 277841 h 3559383"/>
              <a:gd name="connsiteX41" fmla="*/ 8498842 w 10828239"/>
              <a:gd name="connsiteY41" fmla="*/ 237428 h 3559383"/>
              <a:gd name="connsiteX42" fmla="*/ 8606968 w 10828239"/>
              <a:gd name="connsiteY42" fmla="*/ 186911 h 3559383"/>
              <a:gd name="connsiteX43" fmla="*/ 8725907 w 10828239"/>
              <a:gd name="connsiteY43" fmla="*/ 186911 h 3559383"/>
              <a:gd name="connsiteX44" fmla="*/ 8758345 w 10828239"/>
              <a:gd name="connsiteY44" fmla="*/ 207118 h 3559383"/>
              <a:gd name="connsiteX45" fmla="*/ 8774564 w 10828239"/>
              <a:gd name="connsiteY45" fmla="*/ 232376 h 3559383"/>
              <a:gd name="connsiteX46" fmla="*/ 8779971 w 10828239"/>
              <a:gd name="connsiteY46" fmla="*/ 333409 h 3559383"/>
              <a:gd name="connsiteX47" fmla="*/ 8882691 w 10828239"/>
              <a:gd name="connsiteY47" fmla="*/ 388977 h 3559383"/>
              <a:gd name="connsiteX48" fmla="*/ 8882691 w 10828239"/>
              <a:gd name="connsiteY48" fmla="*/ 399081 h 3559383"/>
              <a:gd name="connsiteX49" fmla="*/ 8888097 w 10828239"/>
              <a:gd name="connsiteY49" fmla="*/ 394029 h 3559383"/>
              <a:gd name="connsiteX50" fmla="*/ 8942160 w 10828239"/>
              <a:gd name="connsiteY50" fmla="*/ 303099 h 3559383"/>
              <a:gd name="connsiteX51" fmla="*/ 8969192 w 10828239"/>
              <a:gd name="connsiteY51" fmla="*/ 171756 h 3559383"/>
              <a:gd name="connsiteX52" fmla="*/ 9050287 w 10828239"/>
              <a:gd name="connsiteY52" fmla="*/ 313203 h 3559383"/>
              <a:gd name="connsiteX53" fmla="*/ 9153007 w 10828239"/>
              <a:gd name="connsiteY53" fmla="*/ 237428 h 3559383"/>
              <a:gd name="connsiteX54" fmla="*/ 9180038 w 10828239"/>
              <a:gd name="connsiteY54" fmla="*/ 257634 h 3559383"/>
              <a:gd name="connsiteX55" fmla="*/ 9169226 w 10828239"/>
              <a:gd name="connsiteY55" fmla="*/ 313203 h 3559383"/>
              <a:gd name="connsiteX56" fmla="*/ 9098943 w 10828239"/>
              <a:gd name="connsiteY56" fmla="*/ 414236 h 3559383"/>
              <a:gd name="connsiteX57" fmla="*/ 9109756 w 10828239"/>
              <a:gd name="connsiteY57" fmla="*/ 459701 h 3559383"/>
              <a:gd name="connsiteX58" fmla="*/ 9153007 w 10828239"/>
              <a:gd name="connsiteY58" fmla="*/ 424339 h 3559383"/>
              <a:gd name="connsiteX59" fmla="*/ 9234101 w 10828239"/>
              <a:gd name="connsiteY59" fmla="*/ 404132 h 3559383"/>
              <a:gd name="connsiteX60" fmla="*/ 9250320 w 10828239"/>
              <a:gd name="connsiteY60" fmla="*/ 424339 h 3559383"/>
              <a:gd name="connsiteX61" fmla="*/ 9293571 w 10828239"/>
              <a:gd name="connsiteY61" fmla="*/ 449597 h 3559383"/>
              <a:gd name="connsiteX62" fmla="*/ 9320602 w 10828239"/>
              <a:gd name="connsiteY62" fmla="*/ 343513 h 3559383"/>
              <a:gd name="connsiteX63" fmla="*/ 9353040 w 10828239"/>
              <a:gd name="connsiteY63" fmla="*/ 348564 h 3559383"/>
              <a:gd name="connsiteX64" fmla="*/ 9417916 w 10828239"/>
              <a:gd name="connsiteY64" fmla="*/ 313203 h 3559383"/>
              <a:gd name="connsiteX65" fmla="*/ 9428729 w 10828239"/>
              <a:gd name="connsiteY65" fmla="*/ 308151 h 3559383"/>
              <a:gd name="connsiteX66" fmla="*/ 9477386 w 10828239"/>
              <a:gd name="connsiteY66" fmla="*/ 247531 h 3559383"/>
              <a:gd name="connsiteX67" fmla="*/ 9515230 w 10828239"/>
              <a:gd name="connsiteY67" fmla="*/ 247531 h 3559383"/>
              <a:gd name="connsiteX68" fmla="*/ 9580106 w 10828239"/>
              <a:gd name="connsiteY68" fmla="*/ 242479 h 3559383"/>
              <a:gd name="connsiteX69" fmla="*/ 9596325 w 10828239"/>
              <a:gd name="connsiteY69" fmla="*/ 227324 h 3559383"/>
              <a:gd name="connsiteX70" fmla="*/ 9623356 w 10828239"/>
              <a:gd name="connsiteY70" fmla="*/ 287944 h 3559383"/>
              <a:gd name="connsiteX71" fmla="*/ 9709857 w 10828239"/>
              <a:gd name="connsiteY71" fmla="*/ 282893 h 3559383"/>
              <a:gd name="connsiteX72" fmla="*/ 9720670 w 10828239"/>
              <a:gd name="connsiteY72" fmla="*/ 247531 h 3559383"/>
              <a:gd name="connsiteX73" fmla="*/ 9726076 w 10828239"/>
              <a:gd name="connsiteY73" fmla="*/ 212169 h 3559383"/>
              <a:gd name="connsiteX74" fmla="*/ 9801765 w 10828239"/>
              <a:gd name="connsiteY74" fmla="*/ 202066 h 3559383"/>
              <a:gd name="connsiteX75" fmla="*/ 9796358 w 10828239"/>
              <a:gd name="connsiteY75" fmla="*/ 242479 h 3559383"/>
              <a:gd name="connsiteX76" fmla="*/ 9812577 w 10828239"/>
              <a:gd name="connsiteY76" fmla="*/ 378874 h 3559383"/>
              <a:gd name="connsiteX77" fmla="*/ 9861234 w 10828239"/>
              <a:gd name="connsiteY77" fmla="*/ 383926 h 3559383"/>
              <a:gd name="connsiteX78" fmla="*/ 9877453 w 10828239"/>
              <a:gd name="connsiteY78" fmla="*/ 242479 h 3559383"/>
              <a:gd name="connsiteX79" fmla="*/ 10088300 w 10828239"/>
              <a:gd name="connsiteY79" fmla="*/ 424339 h 3559383"/>
              <a:gd name="connsiteX80" fmla="*/ 10072081 w 10828239"/>
              <a:gd name="connsiteY80" fmla="*/ 353616 h 3559383"/>
              <a:gd name="connsiteX81" fmla="*/ 10115331 w 10828239"/>
              <a:gd name="connsiteY81" fmla="*/ 399081 h 3559383"/>
              <a:gd name="connsiteX82" fmla="*/ 10120738 w 10828239"/>
              <a:gd name="connsiteY82" fmla="*/ 348564 h 3559383"/>
              <a:gd name="connsiteX83" fmla="*/ 10120738 w 10828239"/>
              <a:gd name="connsiteY83" fmla="*/ 328358 h 3559383"/>
              <a:gd name="connsiteX84" fmla="*/ 10158582 w 10828239"/>
              <a:gd name="connsiteY84" fmla="*/ 308151 h 3559383"/>
              <a:gd name="connsiteX85" fmla="*/ 10142363 w 10828239"/>
              <a:gd name="connsiteY85" fmla="*/ 252583 h 3559383"/>
              <a:gd name="connsiteX86" fmla="*/ 10169394 w 10828239"/>
              <a:gd name="connsiteY86" fmla="*/ 247531 h 3559383"/>
              <a:gd name="connsiteX87" fmla="*/ 10185613 w 10828239"/>
              <a:gd name="connsiteY87" fmla="*/ 292996 h 3559383"/>
              <a:gd name="connsiteX88" fmla="*/ 10239677 w 10828239"/>
              <a:gd name="connsiteY88" fmla="*/ 383926 h 3559383"/>
              <a:gd name="connsiteX89" fmla="*/ 10428898 w 10828239"/>
              <a:gd name="connsiteY89" fmla="*/ 464752 h 3559383"/>
              <a:gd name="connsiteX90" fmla="*/ 10472148 w 10828239"/>
              <a:gd name="connsiteY90" fmla="*/ 484959 h 3559383"/>
              <a:gd name="connsiteX91" fmla="*/ 10531618 w 10828239"/>
              <a:gd name="connsiteY91" fmla="*/ 479907 h 3559383"/>
              <a:gd name="connsiteX92" fmla="*/ 10601900 w 10828239"/>
              <a:gd name="connsiteY92" fmla="*/ 479907 h 3559383"/>
              <a:gd name="connsiteX93" fmla="*/ 10650557 w 10828239"/>
              <a:gd name="connsiteY93" fmla="*/ 560734 h 3559383"/>
              <a:gd name="connsiteX94" fmla="*/ 10737734 w 10828239"/>
              <a:gd name="connsiteY94" fmla="*/ 838575 h 3559383"/>
              <a:gd name="connsiteX95" fmla="*/ 10726467 w 10828239"/>
              <a:gd name="connsiteY95" fmla="*/ 1048496 h 3559383"/>
              <a:gd name="connsiteX96" fmla="*/ 10737452 w 10828239"/>
              <a:gd name="connsiteY96" fmla="*/ 1237210 h 3559383"/>
              <a:gd name="connsiteX97" fmla="*/ 10769214 w 10828239"/>
              <a:gd name="connsiteY97" fmla="*/ 1713214 h 3559383"/>
              <a:gd name="connsiteX98" fmla="*/ 10780026 w 10828239"/>
              <a:gd name="connsiteY98" fmla="*/ 1924771 h 3559383"/>
              <a:gd name="connsiteX99" fmla="*/ 10758401 w 10828239"/>
              <a:gd name="connsiteY99" fmla="*/ 2030551 h 3559383"/>
              <a:gd name="connsiteX100" fmla="*/ 10749636 w 10828239"/>
              <a:gd name="connsiteY100" fmla="*/ 2210309 h 3559383"/>
              <a:gd name="connsiteX101" fmla="*/ 10756374 w 10828239"/>
              <a:gd name="connsiteY101" fmla="*/ 2518454 h 3559383"/>
              <a:gd name="connsiteX102" fmla="*/ 10756499 w 10828239"/>
              <a:gd name="connsiteY102" fmla="*/ 2542678 h 3559383"/>
              <a:gd name="connsiteX103" fmla="*/ 10790674 w 10828239"/>
              <a:gd name="connsiteY103" fmla="*/ 2622645 h 3559383"/>
              <a:gd name="connsiteX104" fmla="*/ 10789763 w 10828239"/>
              <a:gd name="connsiteY104" fmla="*/ 2735305 h 3559383"/>
              <a:gd name="connsiteX105" fmla="*/ 10792836 w 10828239"/>
              <a:gd name="connsiteY105" fmla="*/ 2833170 h 3559383"/>
              <a:gd name="connsiteX106" fmla="*/ 10810478 w 10828239"/>
              <a:gd name="connsiteY106" fmla="*/ 3130919 h 3559383"/>
              <a:gd name="connsiteX107" fmla="*/ 10815884 w 10828239"/>
              <a:gd name="connsiteY107" fmla="*/ 3156178 h 3559383"/>
              <a:gd name="connsiteX108" fmla="*/ 10788853 w 10828239"/>
              <a:gd name="connsiteY108" fmla="*/ 3211746 h 3559383"/>
              <a:gd name="connsiteX109" fmla="*/ 10723977 w 10828239"/>
              <a:gd name="connsiteY109" fmla="*/ 3277418 h 3559383"/>
              <a:gd name="connsiteX110" fmla="*/ 10626663 w 10828239"/>
              <a:gd name="connsiteY110" fmla="*/ 3151126 h 3559383"/>
              <a:gd name="connsiteX111" fmla="*/ 10578006 w 10828239"/>
              <a:gd name="connsiteY111" fmla="*/ 3332986 h 3559383"/>
              <a:gd name="connsiteX112" fmla="*/ 10529350 w 10828239"/>
              <a:gd name="connsiteY112" fmla="*/ 3262263 h 3559383"/>
              <a:gd name="connsiteX113" fmla="*/ 10259034 w 10828239"/>
              <a:gd name="connsiteY113" fmla="*/ 3181436 h 3559383"/>
              <a:gd name="connsiteX114" fmla="*/ 10080625 w 10828239"/>
              <a:gd name="connsiteY114" fmla="*/ 3196591 h 3559383"/>
              <a:gd name="connsiteX115" fmla="*/ 9891404 w 10828239"/>
              <a:gd name="connsiteY115" fmla="*/ 3125868 h 3559383"/>
              <a:gd name="connsiteX116" fmla="*/ 9878564 w 10828239"/>
              <a:gd name="connsiteY116" fmla="*/ 3158704 h 3559383"/>
              <a:gd name="connsiteX117" fmla="*/ 9870595 w 10828239"/>
              <a:gd name="connsiteY117" fmla="*/ 3188488 h 3559383"/>
              <a:gd name="connsiteX118" fmla="*/ 9862599 w 10828239"/>
              <a:gd name="connsiteY118" fmla="*/ 3183173 h 3559383"/>
              <a:gd name="connsiteX119" fmla="*/ 9848153 w 10828239"/>
              <a:gd name="connsiteY119" fmla="*/ 3201643 h 3559383"/>
              <a:gd name="connsiteX120" fmla="*/ 9821122 w 10828239"/>
              <a:gd name="connsiteY120" fmla="*/ 3317831 h 3559383"/>
              <a:gd name="connsiteX121" fmla="*/ 9761652 w 10828239"/>
              <a:gd name="connsiteY121" fmla="*/ 3115765 h 3559383"/>
              <a:gd name="connsiteX122" fmla="*/ 9750840 w 10828239"/>
              <a:gd name="connsiteY122" fmla="*/ 3221849 h 3559383"/>
              <a:gd name="connsiteX123" fmla="*/ 9696777 w 10828239"/>
              <a:gd name="connsiteY123" fmla="*/ 3267314 h 3559383"/>
              <a:gd name="connsiteX124" fmla="*/ 9583244 w 10828239"/>
              <a:gd name="connsiteY124" fmla="*/ 3221849 h 3559383"/>
              <a:gd name="connsiteX125" fmla="*/ 9426461 w 10828239"/>
              <a:gd name="connsiteY125" fmla="*/ 3206694 h 3559383"/>
              <a:gd name="connsiteX126" fmla="*/ 9388616 w 10828239"/>
              <a:gd name="connsiteY126" fmla="*/ 3151126 h 3559383"/>
              <a:gd name="connsiteX127" fmla="*/ 9291303 w 10828239"/>
              <a:gd name="connsiteY127" fmla="*/ 3221849 h 3559383"/>
              <a:gd name="connsiteX128" fmla="*/ 9166957 w 10828239"/>
              <a:gd name="connsiteY128" fmla="*/ 2913698 h 3559383"/>
              <a:gd name="connsiteX129" fmla="*/ 9134519 w 10828239"/>
              <a:gd name="connsiteY129" fmla="*/ 3019783 h 3559383"/>
              <a:gd name="connsiteX130" fmla="*/ 9091269 w 10828239"/>
              <a:gd name="connsiteY130" fmla="*/ 3070300 h 3559383"/>
              <a:gd name="connsiteX131" fmla="*/ 9042612 w 10828239"/>
              <a:gd name="connsiteY131" fmla="*/ 3085455 h 3559383"/>
              <a:gd name="connsiteX132" fmla="*/ 8961517 w 10828239"/>
              <a:gd name="connsiteY132" fmla="*/ 3130919 h 3559383"/>
              <a:gd name="connsiteX133" fmla="*/ 8837172 w 10828239"/>
              <a:gd name="connsiteY133" fmla="*/ 3130919 h 3559383"/>
              <a:gd name="connsiteX134" fmla="*/ 8723639 w 10828239"/>
              <a:gd name="connsiteY134" fmla="*/ 3080403 h 3559383"/>
              <a:gd name="connsiteX135" fmla="*/ 8696608 w 10828239"/>
              <a:gd name="connsiteY135" fmla="*/ 3080403 h 3559383"/>
              <a:gd name="connsiteX136" fmla="*/ 8647951 w 10828239"/>
              <a:gd name="connsiteY136" fmla="*/ 3156178 h 3559383"/>
              <a:gd name="connsiteX137" fmla="*/ 8674982 w 10828239"/>
              <a:gd name="connsiteY137" fmla="*/ 3262263 h 3559383"/>
              <a:gd name="connsiteX138" fmla="*/ 8572262 w 10828239"/>
              <a:gd name="connsiteY138" fmla="*/ 3186488 h 3559383"/>
              <a:gd name="connsiteX139" fmla="*/ 8545231 w 10828239"/>
              <a:gd name="connsiteY139" fmla="*/ 3135971 h 3559383"/>
              <a:gd name="connsiteX140" fmla="*/ 8485761 w 10828239"/>
              <a:gd name="connsiteY140" fmla="*/ 3211746 h 3559383"/>
              <a:gd name="connsiteX141" fmla="*/ 8453323 w 10828239"/>
              <a:gd name="connsiteY141" fmla="*/ 3105661 h 3559383"/>
              <a:gd name="connsiteX142" fmla="*/ 8415479 w 10828239"/>
              <a:gd name="connsiteY142" fmla="*/ 3221849 h 3559383"/>
              <a:gd name="connsiteX143" fmla="*/ 8345197 w 10828239"/>
              <a:gd name="connsiteY143" fmla="*/ 3090506 h 3559383"/>
              <a:gd name="connsiteX144" fmla="*/ 8356010 w 10828239"/>
              <a:gd name="connsiteY144" fmla="*/ 3201643 h 3559383"/>
              <a:gd name="connsiteX145" fmla="*/ 8301946 w 10828239"/>
              <a:gd name="connsiteY145" fmla="*/ 3242056 h 3559383"/>
              <a:gd name="connsiteX146" fmla="*/ 7977568 w 10828239"/>
              <a:gd name="connsiteY146" fmla="*/ 3151126 h 3559383"/>
              <a:gd name="connsiteX147" fmla="*/ 7891066 w 10828239"/>
              <a:gd name="connsiteY147" fmla="*/ 3191539 h 3559383"/>
              <a:gd name="connsiteX148" fmla="*/ 7815378 w 10828239"/>
              <a:gd name="connsiteY148" fmla="*/ 3070300 h 3559383"/>
              <a:gd name="connsiteX149" fmla="*/ 7745096 w 10828239"/>
              <a:gd name="connsiteY149" fmla="*/ 3039990 h 3559383"/>
              <a:gd name="connsiteX150" fmla="*/ 7761314 w 10828239"/>
              <a:gd name="connsiteY150" fmla="*/ 3363296 h 3559383"/>
              <a:gd name="connsiteX151" fmla="*/ 7701845 w 10828239"/>
              <a:gd name="connsiteY151" fmla="*/ 3216798 h 3559383"/>
              <a:gd name="connsiteX152" fmla="*/ 7674814 w 10828239"/>
              <a:gd name="connsiteY152" fmla="*/ 3186488 h 3559383"/>
              <a:gd name="connsiteX153" fmla="*/ 7642376 w 10828239"/>
              <a:gd name="connsiteY153" fmla="*/ 3216798 h 3559383"/>
              <a:gd name="connsiteX154" fmla="*/ 7604532 w 10828239"/>
              <a:gd name="connsiteY154" fmla="*/ 3277418 h 3559383"/>
              <a:gd name="connsiteX155" fmla="*/ 7496405 w 10828239"/>
              <a:gd name="connsiteY155" fmla="*/ 3282469 h 3559383"/>
              <a:gd name="connsiteX156" fmla="*/ 7436936 w 10828239"/>
              <a:gd name="connsiteY156" fmla="*/ 3469381 h 3559383"/>
              <a:gd name="connsiteX157" fmla="*/ 7361247 w 10828239"/>
              <a:gd name="connsiteY157" fmla="*/ 3444122 h 3559383"/>
              <a:gd name="connsiteX158" fmla="*/ 7350435 w 10828239"/>
              <a:gd name="connsiteY158" fmla="*/ 3393606 h 3559383"/>
              <a:gd name="connsiteX159" fmla="*/ 7334216 w 10828239"/>
              <a:gd name="connsiteY159" fmla="*/ 3307728 h 3559383"/>
              <a:gd name="connsiteX160" fmla="*/ 7328809 w 10828239"/>
              <a:gd name="connsiteY160" fmla="*/ 3282469 h 3559383"/>
              <a:gd name="connsiteX161" fmla="*/ 7247715 w 10828239"/>
              <a:gd name="connsiteY161" fmla="*/ 3206694 h 3559383"/>
              <a:gd name="connsiteX162" fmla="*/ 7128776 w 10828239"/>
              <a:gd name="connsiteY162" fmla="*/ 3120816 h 3559383"/>
              <a:gd name="connsiteX163" fmla="*/ 7112557 w 10828239"/>
              <a:gd name="connsiteY163" fmla="*/ 3242056 h 3559383"/>
              <a:gd name="connsiteX164" fmla="*/ 7009837 w 10828239"/>
              <a:gd name="connsiteY164" fmla="*/ 3191539 h 3559383"/>
              <a:gd name="connsiteX165" fmla="*/ 6982805 w 10828239"/>
              <a:gd name="connsiteY165" fmla="*/ 3176384 h 3559383"/>
              <a:gd name="connsiteX166" fmla="*/ 6923336 w 10828239"/>
              <a:gd name="connsiteY166" fmla="*/ 3156178 h 3559383"/>
              <a:gd name="connsiteX167" fmla="*/ 6912523 w 10828239"/>
              <a:gd name="connsiteY167" fmla="*/ 3156178 h 3559383"/>
              <a:gd name="connsiteX168" fmla="*/ 6820616 w 10828239"/>
              <a:gd name="connsiteY168" fmla="*/ 3221849 h 3559383"/>
              <a:gd name="connsiteX169" fmla="*/ 6750333 w 10828239"/>
              <a:gd name="connsiteY169" fmla="*/ 3231953 h 3559383"/>
              <a:gd name="connsiteX170" fmla="*/ 6690864 w 10828239"/>
              <a:gd name="connsiteY170" fmla="*/ 3242056 h 3559383"/>
              <a:gd name="connsiteX171" fmla="*/ 6674645 w 10828239"/>
              <a:gd name="connsiteY171" fmla="*/ 3095558 h 3559383"/>
              <a:gd name="connsiteX172" fmla="*/ 6669239 w 10828239"/>
              <a:gd name="connsiteY172" fmla="*/ 3095558 h 3559383"/>
              <a:gd name="connsiteX173" fmla="*/ 6658426 w 10828239"/>
              <a:gd name="connsiteY173" fmla="*/ 3105661 h 3559383"/>
              <a:gd name="connsiteX174" fmla="*/ 6647613 w 10828239"/>
              <a:gd name="connsiteY174" fmla="*/ 3105661 h 3559383"/>
              <a:gd name="connsiteX175" fmla="*/ 6615175 w 10828239"/>
              <a:gd name="connsiteY175" fmla="*/ 3085455 h 3559383"/>
              <a:gd name="connsiteX176" fmla="*/ 6598956 w 10828239"/>
              <a:gd name="connsiteY176" fmla="*/ 3100610 h 3559383"/>
              <a:gd name="connsiteX177" fmla="*/ 6447580 w 10828239"/>
              <a:gd name="connsiteY177" fmla="*/ 3156178 h 3559383"/>
              <a:gd name="connsiteX178" fmla="*/ 6317828 w 10828239"/>
              <a:gd name="connsiteY178" fmla="*/ 3206694 h 3559383"/>
              <a:gd name="connsiteX179" fmla="*/ 6231327 w 10828239"/>
              <a:gd name="connsiteY179" fmla="*/ 3196591 h 3559383"/>
              <a:gd name="connsiteX180" fmla="*/ 6188076 w 10828239"/>
              <a:gd name="connsiteY180" fmla="*/ 3120816 h 3559383"/>
              <a:gd name="connsiteX181" fmla="*/ 6166452 w 10828239"/>
              <a:gd name="connsiteY181" fmla="*/ 3221849 h 3559383"/>
              <a:gd name="connsiteX182" fmla="*/ 6155638 w 10828239"/>
              <a:gd name="connsiteY182" fmla="*/ 3257211 h 3559383"/>
              <a:gd name="connsiteX183" fmla="*/ 6052918 w 10828239"/>
              <a:gd name="connsiteY183" fmla="*/ 3322883 h 3559383"/>
              <a:gd name="connsiteX184" fmla="*/ 5988043 w 10828239"/>
              <a:gd name="connsiteY184" fmla="*/ 3393606 h 3559383"/>
              <a:gd name="connsiteX185" fmla="*/ 5961011 w 10828239"/>
              <a:gd name="connsiteY185" fmla="*/ 3297624 h 3559383"/>
              <a:gd name="connsiteX186" fmla="*/ 5961011 w 10828239"/>
              <a:gd name="connsiteY186" fmla="*/ 3191539 h 3559383"/>
              <a:gd name="connsiteX187" fmla="*/ 5906948 w 10828239"/>
              <a:gd name="connsiteY187" fmla="*/ 3393606 h 3559383"/>
              <a:gd name="connsiteX188" fmla="*/ 5733946 w 10828239"/>
              <a:gd name="connsiteY188" fmla="*/ 2984421 h 3559383"/>
              <a:gd name="connsiteX189" fmla="*/ 5723133 w 10828239"/>
              <a:gd name="connsiteY189" fmla="*/ 3095558 h 3559383"/>
              <a:gd name="connsiteX190" fmla="*/ 5679882 w 10828239"/>
              <a:gd name="connsiteY190" fmla="*/ 3050093 h 3559383"/>
              <a:gd name="connsiteX191" fmla="*/ 5555537 w 10828239"/>
              <a:gd name="connsiteY191" fmla="*/ 3267314 h 3559383"/>
              <a:gd name="connsiteX192" fmla="*/ 5550131 w 10828239"/>
              <a:gd name="connsiteY192" fmla="*/ 3166281 h 3559383"/>
              <a:gd name="connsiteX193" fmla="*/ 5474442 w 10828239"/>
              <a:gd name="connsiteY193" fmla="*/ 3146074 h 3559383"/>
              <a:gd name="connsiteX194" fmla="*/ 5420379 w 10828239"/>
              <a:gd name="connsiteY194" fmla="*/ 3075351 h 3559383"/>
              <a:gd name="connsiteX195" fmla="*/ 5371723 w 10828239"/>
              <a:gd name="connsiteY195" fmla="*/ 3171333 h 3559383"/>
              <a:gd name="connsiteX196" fmla="*/ 5355503 w 10828239"/>
              <a:gd name="connsiteY196" fmla="*/ 3231953 h 3559383"/>
              <a:gd name="connsiteX197" fmla="*/ 5306846 w 10828239"/>
              <a:gd name="connsiteY197" fmla="*/ 3201643 h 3559383"/>
              <a:gd name="connsiteX198" fmla="*/ 5231158 w 10828239"/>
              <a:gd name="connsiteY198" fmla="*/ 3292573 h 3559383"/>
              <a:gd name="connsiteX199" fmla="*/ 5171689 w 10828239"/>
              <a:gd name="connsiteY199" fmla="*/ 3312779 h 3559383"/>
              <a:gd name="connsiteX200" fmla="*/ 5112220 w 10828239"/>
              <a:gd name="connsiteY200" fmla="*/ 3368347 h 3559383"/>
              <a:gd name="connsiteX201" fmla="*/ 5128438 w 10828239"/>
              <a:gd name="connsiteY201" fmla="*/ 3469381 h 3559383"/>
              <a:gd name="connsiteX202" fmla="*/ 5112220 w 10828239"/>
              <a:gd name="connsiteY202" fmla="*/ 3509794 h 3559383"/>
              <a:gd name="connsiteX203" fmla="*/ 5052750 w 10828239"/>
              <a:gd name="connsiteY203" fmla="*/ 3277418 h 3559383"/>
              <a:gd name="connsiteX204" fmla="*/ 4998686 w 10828239"/>
              <a:gd name="connsiteY204" fmla="*/ 3454226 h 3559383"/>
              <a:gd name="connsiteX205" fmla="*/ 4987874 w 10828239"/>
              <a:gd name="connsiteY205" fmla="*/ 3368347 h 3559383"/>
              <a:gd name="connsiteX206" fmla="*/ 4928404 w 10828239"/>
              <a:gd name="connsiteY206" fmla="*/ 3317831 h 3559383"/>
              <a:gd name="connsiteX207" fmla="*/ 4874341 w 10828239"/>
              <a:gd name="connsiteY207" fmla="*/ 3297624 h 3559383"/>
              <a:gd name="connsiteX208" fmla="*/ 4814872 w 10828239"/>
              <a:gd name="connsiteY208" fmla="*/ 3257211 h 3559383"/>
              <a:gd name="connsiteX209" fmla="*/ 4814872 w 10828239"/>
              <a:gd name="connsiteY209" fmla="*/ 3312779 h 3559383"/>
              <a:gd name="connsiteX210" fmla="*/ 4733777 w 10828239"/>
              <a:gd name="connsiteY210" fmla="*/ 3383502 h 3559383"/>
              <a:gd name="connsiteX211" fmla="*/ 4728370 w 10828239"/>
              <a:gd name="connsiteY211" fmla="*/ 3247108 h 3559383"/>
              <a:gd name="connsiteX212" fmla="*/ 4701339 w 10828239"/>
              <a:gd name="connsiteY212" fmla="*/ 3206694 h 3559383"/>
              <a:gd name="connsiteX213" fmla="*/ 4674307 w 10828239"/>
              <a:gd name="connsiteY213" fmla="*/ 3221849 h 3559383"/>
              <a:gd name="connsiteX214" fmla="*/ 4587807 w 10828239"/>
              <a:gd name="connsiteY214" fmla="*/ 3242056 h 3559383"/>
              <a:gd name="connsiteX215" fmla="*/ 4533743 w 10828239"/>
              <a:gd name="connsiteY215" fmla="*/ 3272366 h 3559383"/>
              <a:gd name="connsiteX216" fmla="*/ 4533743 w 10828239"/>
              <a:gd name="connsiteY216" fmla="*/ 3267314 h 3559383"/>
              <a:gd name="connsiteX217" fmla="*/ 4485086 w 10828239"/>
              <a:gd name="connsiteY217" fmla="*/ 3201643 h 3559383"/>
              <a:gd name="connsiteX218" fmla="*/ 4441836 w 10828239"/>
              <a:gd name="connsiteY218" fmla="*/ 3267314 h 3559383"/>
              <a:gd name="connsiteX219" fmla="*/ 4420211 w 10828239"/>
              <a:gd name="connsiteY219" fmla="*/ 3373399 h 3559383"/>
              <a:gd name="connsiteX220" fmla="*/ 4398585 w 10828239"/>
              <a:gd name="connsiteY220" fmla="*/ 3403709 h 3559383"/>
              <a:gd name="connsiteX221" fmla="*/ 4387772 w 10828239"/>
              <a:gd name="connsiteY221" fmla="*/ 3368347 h 3559383"/>
              <a:gd name="connsiteX222" fmla="*/ 4376960 w 10828239"/>
              <a:gd name="connsiteY222" fmla="*/ 3317831 h 3559383"/>
              <a:gd name="connsiteX223" fmla="*/ 4360741 w 10828239"/>
              <a:gd name="connsiteY223" fmla="*/ 3358244 h 3559383"/>
              <a:gd name="connsiteX224" fmla="*/ 4247208 w 10828239"/>
              <a:gd name="connsiteY224" fmla="*/ 3484536 h 3559383"/>
              <a:gd name="connsiteX225" fmla="*/ 4220176 w 10828239"/>
              <a:gd name="connsiteY225" fmla="*/ 3499691 h 3559383"/>
              <a:gd name="connsiteX226" fmla="*/ 4209364 w 10828239"/>
              <a:gd name="connsiteY226" fmla="*/ 3499691 h 3559383"/>
              <a:gd name="connsiteX227" fmla="*/ 4203957 w 10828239"/>
              <a:gd name="connsiteY227" fmla="*/ 3358244 h 3559383"/>
              <a:gd name="connsiteX228" fmla="*/ 4214770 w 10828239"/>
              <a:gd name="connsiteY228" fmla="*/ 3332986 h 3559383"/>
              <a:gd name="connsiteX229" fmla="*/ 4236395 w 10828239"/>
              <a:gd name="connsiteY229" fmla="*/ 3302676 h 3559383"/>
              <a:gd name="connsiteX230" fmla="*/ 4203957 w 10828239"/>
              <a:gd name="connsiteY230" fmla="*/ 3262263 h 3559383"/>
              <a:gd name="connsiteX231" fmla="*/ 4160707 w 10828239"/>
              <a:gd name="connsiteY231" fmla="*/ 3287521 h 3559383"/>
              <a:gd name="connsiteX232" fmla="*/ 4101238 w 10828239"/>
              <a:gd name="connsiteY232" fmla="*/ 3413812 h 3559383"/>
              <a:gd name="connsiteX233" fmla="*/ 4090426 w 10828239"/>
              <a:gd name="connsiteY233" fmla="*/ 3277418 h 3559383"/>
              <a:gd name="connsiteX234" fmla="*/ 4074206 w 10828239"/>
              <a:gd name="connsiteY234" fmla="*/ 3237004 h 3559383"/>
              <a:gd name="connsiteX235" fmla="*/ 4030956 w 10828239"/>
              <a:gd name="connsiteY235" fmla="*/ 3267314 h 3559383"/>
              <a:gd name="connsiteX236" fmla="*/ 4020143 w 10828239"/>
              <a:gd name="connsiteY236" fmla="*/ 3383502 h 3559383"/>
              <a:gd name="connsiteX237" fmla="*/ 4025550 w 10828239"/>
              <a:gd name="connsiteY237" fmla="*/ 3509794 h 3559383"/>
              <a:gd name="connsiteX238" fmla="*/ 3971486 w 10828239"/>
              <a:gd name="connsiteY238" fmla="*/ 3358244 h 3559383"/>
              <a:gd name="connsiteX239" fmla="*/ 3830921 w 10828239"/>
              <a:gd name="connsiteY239" fmla="*/ 3368347 h 3559383"/>
              <a:gd name="connsiteX240" fmla="*/ 3793078 w 10828239"/>
              <a:gd name="connsiteY240" fmla="*/ 3353192 h 3559383"/>
              <a:gd name="connsiteX241" fmla="*/ 3739014 w 10828239"/>
              <a:gd name="connsiteY241" fmla="*/ 3413812 h 3559383"/>
              <a:gd name="connsiteX242" fmla="*/ 3739014 w 10828239"/>
              <a:gd name="connsiteY242" fmla="*/ 3494639 h 3559383"/>
              <a:gd name="connsiteX243" fmla="*/ 3701170 w 10828239"/>
              <a:gd name="connsiteY243" fmla="*/ 3408761 h 3559383"/>
              <a:gd name="connsiteX244" fmla="*/ 3641700 w 10828239"/>
              <a:gd name="connsiteY244" fmla="*/ 3479484 h 3559383"/>
              <a:gd name="connsiteX245" fmla="*/ 3609262 w 10828239"/>
              <a:gd name="connsiteY245" fmla="*/ 3499691 h 3559383"/>
              <a:gd name="connsiteX246" fmla="*/ 3593043 w 10828239"/>
              <a:gd name="connsiteY246" fmla="*/ 3469381 h 3559383"/>
              <a:gd name="connsiteX247" fmla="*/ 3560606 w 10828239"/>
              <a:gd name="connsiteY247" fmla="*/ 3363296 h 3559383"/>
              <a:gd name="connsiteX248" fmla="*/ 3501136 w 10828239"/>
              <a:gd name="connsiteY248" fmla="*/ 3393606 h 3559383"/>
              <a:gd name="connsiteX249" fmla="*/ 3506542 w 10828239"/>
              <a:gd name="connsiteY249" fmla="*/ 3302676 h 3559383"/>
              <a:gd name="connsiteX250" fmla="*/ 3376791 w 10828239"/>
              <a:gd name="connsiteY250" fmla="*/ 3383502 h 3559383"/>
              <a:gd name="connsiteX251" fmla="*/ 3322729 w 10828239"/>
              <a:gd name="connsiteY251" fmla="*/ 3383502 h 3559383"/>
              <a:gd name="connsiteX252" fmla="*/ 3306509 w 10828239"/>
              <a:gd name="connsiteY252" fmla="*/ 3327934 h 3559383"/>
              <a:gd name="connsiteX253" fmla="*/ 3274072 w 10828239"/>
              <a:gd name="connsiteY253" fmla="*/ 3231953 h 3559383"/>
              <a:gd name="connsiteX254" fmla="*/ 3274072 w 10828239"/>
              <a:gd name="connsiteY254" fmla="*/ 3302676 h 3559383"/>
              <a:gd name="connsiteX255" fmla="*/ 3247040 w 10828239"/>
              <a:gd name="connsiteY255" fmla="*/ 3292573 h 3559383"/>
              <a:gd name="connsiteX256" fmla="*/ 3203789 w 10828239"/>
              <a:gd name="connsiteY256" fmla="*/ 3302676 h 3559383"/>
              <a:gd name="connsiteX257" fmla="*/ 3106475 w 10828239"/>
              <a:gd name="connsiteY257" fmla="*/ 3398657 h 3559383"/>
              <a:gd name="connsiteX258" fmla="*/ 3063226 w 10828239"/>
              <a:gd name="connsiteY258" fmla="*/ 3459277 h 3559383"/>
              <a:gd name="connsiteX259" fmla="*/ 3003756 w 10828239"/>
              <a:gd name="connsiteY259" fmla="*/ 3535052 h 3559383"/>
              <a:gd name="connsiteX260" fmla="*/ 2944286 w 10828239"/>
              <a:gd name="connsiteY260" fmla="*/ 3555259 h 3559383"/>
              <a:gd name="connsiteX261" fmla="*/ 2868597 w 10828239"/>
              <a:gd name="connsiteY261" fmla="*/ 3540104 h 3559383"/>
              <a:gd name="connsiteX262" fmla="*/ 2749658 w 10828239"/>
              <a:gd name="connsiteY262" fmla="*/ 3454226 h 3559383"/>
              <a:gd name="connsiteX263" fmla="*/ 2706409 w 10828239"/>
              <a:gd name="connsiteY263" fmla="*/ 3408761 h 3559383"/>
              <a:gd name="connsiteX264" fmla="*/ 2609094 w 10828239"/>
              <a:gd name="connsiteY264" fmla="*/ 3373399 h 3559383"/>
              <a:gd name="connsiteX265" fmla="*/ 2598282 w 10828239"/>
              <a:gd name="connsiteY265" fmla="*/ 3368347 h 3559383"/>
              <a:gd name="connsiteX266" fmla="*/ 2419874 w 10828239"/>
              <a:gd name="connsiteY266" fmla="*/ 3343089 h 3559383"/>
              <a:gd name="connsiteX267" fmla="*/ 2333372 w 10828239"/>
              <a:gd name="connsiteY267" fmla="*/ 3363296 h 3559383"/>
              <a:gd name="connsiteX268" fmla="*/ 2241464 w 10828239"/>
              <a:gd name="connsiteY268" fmla="*/ 3428967 h 3559383"/>
              <a:gd name="connsiteX269" fmla="*/ 2122525 w 10828239"/>
              <a:gd name="connsiteY269" fmla="*/ 3434019 h 3559383"/>
              <a:gd name="connsiteX270" fmla="*/ 2079274 w 10828239"/>
              <a:gd name="connsiteY270" fmla="*/ 3312779 h 3559383"/>
              <a:gd name="connsiteX271" fmla="*/ 2073868 w 10828239"/>
              <a:gd name="connsiteY271" fmla="*/ 3292573 h 3559383"/>
              <a:gd name="connsiteX272" fmla="*/ 2046837 w 10828239"/>
              <a:gd name="connsiteY272" fmla="*/ 3226901 h 3559383"/>
              <a:gd name="connsiteX273" fmla="*/ 1954929 w 10828239"/>
              <a:gd name="connsiteY273" fmla="*/ 3221849 h 3559383"/>
              <a:gd name="connsiteX274" fmla="*/ 1911680 w 10828239"/>
              <a:gd name="connsiteY274" fmla="*/ 3302676 h 3559383"/>
              <a:gd name="connsiteX275" fmla="*/ 1884647 w 10828239"/>
              <a:gd name="connsiteY275" fmla="*/ 3464329 h 3559383"/>
              <a:gd name="connsiteX276" fmla="*/ 1798147 w 10828239"/>
              <a:gd name="connsiteY276" fmla="*/ 3343089 h 3559383"/>
              <a:gd name="connsiteX277" fmla="*/ 1700833 w 10828239"/>
              <a:gd name="connsiteY277" fmla="*/ 3413812 h 3559383"/>
              <a:gd name="connsiteX278" fmla="*/ 1700833 w 10828239"/>
              <a:gd name="connsiteY278" fmla="*/ 3312779 h 3559383"/>
              <a:gd name="connsiteX279" fmla="*/ 1738678 w 10828239"/>
              <a:gd name="connsiteY279" fmla="*/ 3100610 h 3559383"/>
              <a:gd name="connsiteX280" fmla="*/ 1592706 w 10828239"/>
              <a:gd name="connsiteY280" fmla="*/ 3125868 h 3559383"/>
              <a:gd name="connsiteX281" fmla="*/ 1544049 w 10828239"/>
              <a:gd name="connsiteY281" fmla="*/ 3110713 h 3559383"/>
              <a:gd name="connsiteX282" fmla="*/ 1527831 w 10828239"/>
              <a:gd name="connsiteY282" fmla="*/ 3151126 h 3559383"/>
              <a:gd name="connsiteX283" fmla="*/ 1517017 w 10828239"/>
              <a:gd name="connsiteY283" fmla="*/ 3312779 h 3559383"/>
              <a:gd name="connsiteX284" fmla="*/ 1500800 w 10828239"/>
              <a:gd name="connsiteY284" fmla="*/ 3211746 h 3559383"/>
              <a:gd name="connsiteX285" fmla="*/ 1360234 w 10828239"/>
              <a:gd name="connsiteY285" fmla="*/ 3322883 h 3559383"/>
              <a:gd name="connsiteX286" fmla="*/ 1344015 w 10828239"/>
              <a:gd name="connsiteY286" fmla="*/ 3322883 h 3559383"/>
              <a:gd name="connsiteX287" fmla="*/ 1284546 w 10828239"/>
              <a:gd name="connsiteY287" fmla="*/ 3282469 h 3559383"/>
              <a:gd name="connsiteX288" fmla="*/ 1176419 w 10828239"/>
              <a:gd name="connsiteY288" fmla="*/ 3307728 h 3559383"/>
              <a:gd name="connsiteX289" fmla="*/ 1143981 w 10828239"/>
              <a:gd name="connsiteY289" fmla="*/ 3353192 h 3559383"/>
              <a:gd name="connsiteX290" fmla="*/ 1127762 w 10828239"/>
              <a:gd name="connsiteY290" fmla="*/ 3373399 h 3559383"/>
              <a:gd name="connsiteX291" fmla="*/ 1089918 w 10828239"/>
              <a:gd name="connsiteY291" fmla="*/ 3459277 h 3559383"/>
              <a:gd name="connsiteX292" fmla="*/ 1052074 w 10828239"/>
              <a:gd name="connsiteY292" fmla="*/ 3242056 h 3559383"/>
              <a:gd name="connsiteX293" fmla="*/ 1025043 w 10828239"/>
              <a:gd name="connsiteY293" fmla="*/ 3201643 h 3559383"/>
              <a:gd name="connsiteX294" fmla="*/ 1008824 w 10828239"/>
              <a:gd name="connsiteY294" fmla="*/ 3226901 h 3559383"/>
              <a:gd name="connsiteX295" fmla="*/ 981792 w 10828239"/>
              <a:gd name="connsiteY295" fmla="*/ 3282469 h 3559383"/>
              <a:gd name="connsiteX296" fmla="*/ 965573 w 10828239"/>
              <a:gd name="connsiteY296" fmla="*/ 3338038 h 3559383"/>
              <a:gd name="connsiteX297" fmla="*/ 954760 w 10828239"/>
              <a:gd name="connsiteY297" fmla="*/ 3292573 h 3559383"/>
              <a:gd name="connsiteX298" fmla="*/ 852040 w 10828239"/>
              <a:gd name="connsiteY298" fmla="*/ 3206694 h 3559383"/>
              <a:gd name="connsiteX299" fmla="*/ 727695 w 10828239"/>
              <a:gd name="connsiteY299" fmla="*/ 3110713 h 3559383"/>
              <a:gd name="connsiteX300" fmla="*/ 760133 w 10828239"/>
              <a:gd name="connsiteY300" fmla="*/ 3196591 h 3559383"/>
              <a:gd name="connsiteX301" fmla="*/ 781758 w 10828239"/>
              <a:gd name="connsiteY301" fmla="*/ 3262263 h 3559383"/>
              <a:gd name="connsiteX302" fmla="*/ 738508 w 10828239"/>
              <a:gd name="connsiteY302" fmla="*/ 3221849 h 3559383"/>
              <a:gd name="connsiteX303" fmla="*/ 733101 w 10828239"/>
              <a:gd name="connsiteY303" fmla="*/ 3216798 h 3559383"/>
              <a:gd name="connsiteX304" fmla="*/ 733101 w 10828239"/>
              <a:gd name="connsiteY304" fmla="*/ 3221849 h 3559383"/>
              <a:gd name="connsiteX305" fmla="*/ 738508 w 10828239"/>
              <a:gd name="connsiteY305" fmla="*/ 3221849 h 3559383"/>
              <a:gd name="connsiteX306" fmla="*/ 733101 w 10828239"/>
              <a:gd name="connsiteY306" fmla="*/ 3312779 h 3559383"/>
              <a:gd name="connsiteX307" fmla="*/ 387097 w 10828239"/>
              <a:gd name="connsiteY307" fmla="*/ 3247108 h 3559383"/>
              <a:gd name="connsiteX308" fmla="*/ 376284 w 10828239"/>
              <a:gd name="connsiteY308" fmla="*/ 3176384 h 3559383"/>
              <a:gd name="connsiteX309" fmla="*/ 349253 w 10828239"/>
              <a:gd name="connsiteY309" fmla="*/ 3211746 h 3559383"/>
              <a:gd name="connsiteX310" fmla="*/ 343846 w 10828239"/>
              <a:gd name="connsiteY310" fmla="*/ 3166281 h 3559383"/>
              <a:gd name="connsiteX311" fmla="*/ 327627 w 10828239"/>
              <a:gd name="connsiteY311" fmla="*/ 3186488 h 3559383"/>
              <a:gd name="connsiteX312" fmla="*/ 251939 w 10828239"/>
              <a:gd name="connsiteY312" fmla="*/ 3191539 h 3559383"/>
              <a:gd name="connsiteX313" fmla="*/ 214095 w 10828239"/>
              <a:gd name="connsiteY313" fmla="*/ 3130919 h 3559383"/>
              <a:gd name="connsiteX314" fmla="*/ 160032 w 10828239"/>
              <a:gd name="connsiteY314" fmla="*/ 3095558 h 3559383"/>
              <a:gd name="connsiteX315" fmla="*/ 143813 w 10828239"/>
              <a:gd name="connsiteY315" fmla="*/ 3080403 h 3559383"/>
              <a:gd name="connsiteX316" fmla="*/ 73531 w 10828239"/>
              <a:gd name="connsiteY316" fmla="*/ 2585340 h 3559383"/>
              <a:gd name="connsiteX317" fmla="*/ 64537 w 10828239"/>
              <a:gd name="connsiteY317" fmla="*/ 2545682 h 3559383"/>
              <a:gd name="connsiteX318" fmla="*/ 64249 w 10828239"/>
              <a:gd name="connsiteY318" fmla="*/ 2546756 h 3559383"/>
              <a:gd name="connsiteX319" fmla="*/ 64400 w 10828239"/>
              <a:gd name="connsiteY319" fmla="*/ 2542678 h 3559383"/>
              <a:gd name="connsiteX320" fmla="*/ 80104 w 10828239"/>
              <a:gd name="connsiteY320" fmla="*/ 2284418 h 3559383"/>
              <a:gd name="connsiteX321" fmla="*/ 21453 w 10828239"/>
              <a:gd name="connsiteY321" fmla="*/ 1766103 h 3559383"/>
              <a:gd name="connsiteX322" fmla="*/ 39721 w 10828239"/>
              <a:gd name="connsiteY322" fmla="*/ 1649369 h 3559383"/>
              <a:gd name="connsiteX323" fmla="*/ 37672 w 10828239"/>
              <a:gd name="connsiteY323" fmla="*/ 1554546 h 3559383"/>
              <a:gd name="connsiteX324" fmla="*/ 37558 w 10828239"/>
              <a:gd name="connsiteY324" fmla="*/ 1424653 h 3559383"/>
              <a:gd name="connsiteX325" fmla="*/ 26860 w 10828239"/>
              <a:gd name="connsiteY325" fmla="*/ 1120853 h 3559383"/>
              <a:gd name="connsiteX326" fmla="*/ 12605 w 10828239"/>
              <a:gd name="connsiteY326" fmla="*/ 1048496 h 3559383"/>
              <a:gd name="connsiteX327" fmla="*/ 20102 w 10828239"/>
              <a:gd name="connsiteY327" fmla="*/ 930451 h 3559383"/>
              <a:gd name="connsiteX328" fmla="*/ 20887 w 10828239"/>
              <a:gd name="connsiteY328" fmla="*/ 819896 h 3559383"/>
              <a:gd name="connsiteX329" fmla="*/ 27142 w 10828239"/>
              <a:gd name="connsiteY329" fmla="*/ 783007 h 3559383"/>
              <a:gd name="connsiteX330" fmla="*/ 21736 w 10828239"/>
              <a:gd name="connsiteY330" fmla="*/ 601147 h 3559383"/>
              <a:gd name="connsiteX331" fmla="*/ 5516 w 10828239"/>
              <a:gd name="connsiteY331" fmla="*/ 545579 h 3559383"/>
              <a:gd name="connsiteX332" fmla="*/ 43361 w 10828239"/>
              <a:gd name="connsiteY332" fmla="*/ 490011 h 3559383"/>
              <a:gd name="connsiteX333" fmla="*/ 113643 w 10828239"/>
              <a:gd name="connsiteY333" fmla="*/ 409184 h 3559383"/>
              <a:gd name="connsiteX334" fmla="*/ 210957 w 10828239"/>
              <a:gd name="connsiteY334" fmla="*/ 535476 h 3559383"/>
              <a:gd name="connsiteX335" fmla="*/ 254207 w 10828239"/>
              <a:gd name="connsiteY335" fmla="*/ 338461 h 3559383"/>
              <a:gd name="connsiteX336" fmla="*/ 665087 w 10828239"/>
              <a:gd name="connsiteY336" fmla="*/ 439494 h 3559383"/>
              <a:gd name="connsiteX337" fmla="*/ 951622 w 10828239"/>
              <a:gd name="connsiteY337" fmla="*/ 469804 h 3559383"/>
              <a:gd name="connsiteX338" fmla="*/ 962435 w 10828239"/>
              <a:gd name="connsiteY338" fmla="*/ 419287 h 3559383"/>
              <a:gd name="connsiteX339" fmla="*/ 994873 w 10828239"/>
              <a:gd name="connsiteY339" fmla="*/ 373822 h 3559383"/>
              <a:gd name="connsiteX340" fmla="*/ 1011092 w 10828239"/>
              <a:gd name="connsiteY340" fmla="*/ 287944 h 3559383"/>
              <a:gd name="connsiteX341" fmla="*/ 1054342 w 10828239"/>
              <a:gd name="connsiteY341" fmla="*/ 378874 h 3559383"/>
              <a:gd name="connsiteX342" fmla="*/ 1092186 w 10828239"/>
              <a:gd name="connsiteY342" fmla="*/ 474856 h 3559383"/>
              <a:gd name="connsiteX343" fmla="*/ 1092186 w 10828239"/>
              <a:gd name="connsiteY343" fmla="*/ 353616 h 3559383"/>
              <a:gd name="connsiteX344" fmla="*/ 1135437 w 10828239"/>
              <a:gd name="connsiteY344" fmla="*/ 313203 h 3559383"/>
              <a:gd name="connsiteX345" fmla="*/ 1259782 w 10828239"/>
              <a:gd name="connsiteY345" fmla="*/ 353616 h 3559383"/>
              <a:gd name="connsiteX346" fmla="*/ 1421972 w 10828239"/>
              <a:gd name="connsiteY346" fmla="*/ 348564 h 3559383"/>
              <a:gd name="connsiteX347" fmla="*/ 1557130 w 10828239"/>
              <a:gd name="connsiteY347" fmla="*/ 333409 h 3559383"/>
              <a:gd name="connsiteX348" fmla="*/ 1659850 w 10828239"/>
              <a:gd name="connsiteY348" fmla="*/ 469804 h 3559383"/>
              <a:gd name="connsiteX349" fmla="*/ 1676069 w 10828239"/>
              <a:gd name="connsiteY349" fmla="*/ 636509 h 3559383"/>
              <a:gd name="connsiteX350" fmla="*/ 1708507 w 10828239"/>
              <a:gd name="connsiteY350" fmla="*/ 555682 h 3559383"/>
              <a:gd name="connsiteX351" fmla="*/ 1767976 w 10828239"/>
              <a:gd name="connsiteY351" fmla="*/ 474856 h 3559383"/>
              <a:gd name="connsiteX352" fmla="*/ 1816633 w 10828239"/>
              <a:gd name="connsiteY352" fmla="*/ 449597 h 3559383"/>
              <a:gd name="connsiteX353" fmla="*/ 1865290 w 10828239"/>
              <a:gd name="connsiteY353" fmla="*/ 399081 h 3559383"/>
              <a:gd name="connsiteX354" fmla="*/ 2124793 w 10828239"/>
              <a:gd name="connsiteY354" fmla="*/ 464752 h 3559383"/>
              <a:gd name="connsiteX355" fmla="*/ 2168044 w 10828239"/>
              <a:gd name="connsiteY355" fmla="*/ 257634 h 3559383"/>
              <a:gd name="connsiteX356" fmla="*/ 2276170 w 10828239"/>
              <a:gd name="connsiteY356" fmla="*/ 353616 h 3559383"/>
              <a:gd name="connsiteX357" fmla="*/ 2303202 w 10828239"/>
              <a:gd name="connsiteY357" fmla="*/ 383926 h 3559383"/>
              <a:gd name="connsiteX358" fmla="*/ 2335640 w 10828239"/>
              <a:gd name="connsiteY358" fmla="*/ 363719 h 3559383"/>
              <a:gd name="connsiteX359" fmla="*/ 2351859 w 10828239"/>
              <a:gd name="connsiteY359" fmla="*/ 323306 h 3559383"/>
              <a:gd name="connsiteX360" fmla="*/ 2357265 w 10828239"/>
              <a:gd name="connsiteY360" fmla="*/ 323306 h 3559383"/>
              <a:gd name="connsiteX361" fmla="*/ 2362671 w 10828239"/>
              <a:gd name="connsiteY361" fmla="*/ 323306 h 3559383"/>
              <a:gd name="connsiteX362" fmla="*/ 2378890 w 10828239"/>
              <a:gd name="connsiteY362" fmla="*/ 404132 h 3559383"/>
              <a:gd name="connsiteX363" fmla="*/ 2411328 w 10828239"/>
              <a:gd name="connsiteY363" fmla="*/ 348564 h 3559383"/>
              <a:gd name="connsiteX364" fmla="*/ 2432954 w 10828239"/>
              <a:gd name="connsiteY364" fmla="*/ 348564 h 3559383"/>
              <a:gd name="connsiteX365" fmla="*/ 2438360 w 10828239"/>
              <a:gd name="connsiteY365" fmla="*/ 409184 h 3559383"/>
              <a:gd name="connsiteX366" fmla="*/ 2481610 w 10828239"/>
              <a:gd name="connsiteY366" fmla="*/ 439494 h 3559383"/>
              <a:gd name="connsiteX367" fmla="*/ 2497829 w 10828239"/>
              <a:gd name="connsiteY367" fmla="*/ 404132 h 3559383"/>
              <a:gd name="connsiteX368" fmla="*/ 2492423 w 10828239"/>
              <a:gd name="connsiteY368" fmla="*/ 348564 h 3559383"/>
              <a:gd name="connsiteX369" fmla="*/ 2568111 w 10828239"/>
              <a:gd name="connsiteY369" fmla="*/ 287944 h 3559383"/>
              <a:gd name="connsiteX370" fmla="*/ 2908709 w 10828239"/>
              <a:gd name="connsiteY370" fmla="*/ 373822 h 3559383"/>
              <a:gd name="connsiteX371" fmla="*/ 2962773 w 10828239"/>
              <a:gd name="connsiteY371" fmla="*/ 378874 h 3559383"/>
              <a:gd name="connsiteX372" fmla="*/ 3022242 w 10828239"/>
              <a:gd name="connsiteY372" fmla="*/ 424339 h 3559383"/>
              <a:gd name="connsiteX373" fmla="*/ 3097931 w 10828239"/>
              <a:gd name="connsiteY373" fmla="*/ 474856 h 3559383"/>
              <a:gd name="connsiteX374" fmla="*/ 3087118 w 10828239"/>
              <a:gd name="connsiteY374" fmla="*/ 227324 h 3559383"/>
              <a:gd name="connsiteX375" fmla="*/ 3146587 w 10828239"/>
              <a:gd name="connsiteY375" fmla="*/ 363719 h 3559383"/>
              <a:gd name="connsiteX376" fmla="*/ 3200651 w 10828239"/>
              <a:gd name="connsiteY376" fmla="*/ 358668 h 3559383"/>
              <a:gd name="connsiteX377" fmla="*/ 3233089 w 10828239"/>
              <a:gd name="connsiteY377" fmla="*/ 287944 h 3559383"/>
              <a:gd name="connsiteX378" fmla="*/ 3368247 w 10828239"/>
              <a:gd name="connsiteY378" fmla="*/ 237428 h 3559383"/>
              <a:gd name="connsiteX379" fmla="*/ 3411497 w 10828239"/>
              <a:gd name="connsiteY379" fmla="*/ 95981 h 3559383"/>
              <a:gd name="connsiteX380" fmla="*/ 3514217 w 10828239"/>
              <a:gd name="connsiteY380" fmla="*/ 141446 h 3559383"/>
              <a:gd name="connsiteX381" fmla="*/ 3481779 w 10828239"/>
              <a:gd name="connsiteY381" fmla="*/ 242479 h 3559383"/>
              <a:gd name="connsiteX382" fmla="*/ 3622343 w 10828239"/>
              <a:gd name="connsiteY382" fmla="*/ 298048 h 3559383"/>
              <a:gd name="connsiteX383" fmla="*/ 3654782 w 10828239"/>
              <a:gd name="connsiteY383" fmla="*/ 161653 h 3559383"/>
              <a:gd name="connsiteX384" fmla="*/ 3676406 w 10828239"/>
              <a:gd name="connsiteY384" fmla="*/ 166704 h 3559383"/>
              <a:gd name="connsiteX385" fmla="*/ 3671000 w 10828239"/>
              <a:gd name="connsiteY385" fmla="*/ 298048 h 3559383"/>
              <a:gd name="connsiteX386" fmla="*/ 3730470 w 10828239"/>
              <a:gd name="connsiteY386" fmla="*/ 383926 h 3559383"/>
              <a:gd name="connsiteX387" fmla="*/ 3741283 w 10828239"/>
              <a:gd name="connsiteY387" fmla="*/ 313203 h 3559383"/>
              <a:gd name="connsiteX388" fmla="*/ 3968348 w 10828239"/>
              <a:gd name="connsiteY388" fmla="*/ 373822 h 3559383"/>
              <a:gd name="connsiteX389" fmla="*/ 4065661 w 10828239"/>
              <a:gd name="connsiteY389" fmla="*/ 298048 h 3559383"/>
              <a:gd name="connsiteX390" fmla="*/ 4157569 w 10828239"/>
              <a:gd name="connsiteY390" fmla="*/ 328358 h 3559383"/>
              <a:gd name="connsiteX391" fmla="*/ 4173788 w 10828239"/>
              <a:gd name="connsiteY391" fmla="*/ 424339 h 3559383"/>
              <a:gd name="connsiteX392" fmla="*/ 4206226 w 10828239"/>
              <a:gd name="connsiteY392" fmla="*/ 368771 h 3559383"/>
              <a:gd name="connsiteX393" fmla="*/ 4206226 w 10828239"/>
              <a:gd name="connsiteY393" fmla="*/ 434442 h 3559383"/>
              <a:gd name="connsiteX394" fmla="*/ 4287321 w 10828239"/>
              <a:gd name="connsiteY394" fmla="*/ 363719 h 3559383"/>
              <a:gd name="connsiteX395" fmla="*/ 4352196 w 10828239"/>
              <a:gd name="connsiteY395" fmla="*/ 368771 h 3559383"/>
              <a:gd name="connsiteX396" fmla="*/ 4438697 w 10828239"/>
              <a:gd name="connsiteY396" fmla="*/ 368771 h 3559383"/>
              <a:gd name="connsiteX397" fmla="*/ 4503573 w 10828239"/>
              <a:gd name="connsiteY397" fmla="*/ 318254 h 3559383"/>
              <a:gd name="connsiteX398" fmla="*/ 4611700 w 10828239"/>
              <a:gd name="connsiteY398" fmla="*/ 323306 h 3559383"/>
              <a:gd name="connsiteX399" fmla="*/ 4665763 w 10828239"/>
              <a:gd name="connsiteY399" fmla="*/ 378874 h 3559383"/>
              <a:gd name="connsiteX400" fmla="*/ 4676575 w 10828239"/>
              <a:gd name="connsiteY400" fmla="*/ 333409 h 3559383"/>
              <a:gd name="connsiteX401" fmla="*/ 4736045 w 10828239"/>
              <a:gd name="connsiteY401" fmla="*/ 252583 h 3559383"/>
              <a:gd name="connsiteX402" fmla="*/ 4773890 w 10828239"/>
              <a:gd name="connsiteY402" fmla="*/ 217221 h 3559383"/>
              <a:gd name="connsiteX403" fmla="*/ 4854984 w 10828239"/>
              <a:gd name="connsiteY403" fmla="*/ 106085 h 3559383"/>
              <a:gd name="connsiteX404" fmla="*/ 4887422 w 10828239"/>
              <a:gd name="connsiteY404" fmla="*/ 207118 h 3559383"/>
              <a:gd name="connsiteX405" fmla="*/ 4892828 w 10828239"/>
              <a:gd name="connsiteY405" fmla="*/ 318254 h 3559383"/>
              <a:gd name="connsiteX406" fmla="*/ 4925267 w 10828239"/>
              <a:gd name="connsiteY406" fmla="*/ 126291 h 3559383"/>
              <a:gd name="connsiteX407" fmla="*/ 4957704 w 10828239"/>
              <a:gd name="connsiteY407" fmla="*/ 156601 h 3559383"/>
              <a:gd name="connsiteX408" fmla="*/ 5022580 w 10828239"/>
              <a:gd name="connsiteY408" fmla="*/ 368771 h 3559383"/>
              <a:gd name="connsiteX409" fmla="*/ 5027986 w 10828239"/>
              <a:gd name="connsiteY409" fmla="*/ 383926 h 3559383"/>
              <a:gd name="connsiteX410" fmla="*/ 5114487 w 10828239"/>
              <a:gd name="connsiteY410" fmla="*/ 530424 h 3559383"/>
              <a:gd name="connsiteX411" fmla="*/ 5119894 w 10828239"/>
              <a:gd name="connsiteY411" fmla="*/ 434442 h 3559383"/>
              <a:gd name="connsiteX412" fmla="*/ 5168551 w 10828239"/>
              <a:gd name="connsiteY412" fmla="*/ 484959 h 3559383"/>
              <a:gd name="connsiteX413" fmla="*/ 5292896 w 10828239"/>
              <a:gd name="connsiteY413" fmla="*/ 247531 h 3559383"/>
              <a:gd name="connsiteX414" fmla="*/ 5292896 w 10828239"/>
              <a:gd name="connsiteY414" fmla="*/ 363719 h 3559383"/>
              <a:gd name="connsiteX415" fmla="*/ 5373990 w 10828239"/>
              <a:gd name="connsiteY415" fmla="*/ 373822 h 3559383"/>
              <a:gd name="connsiteX416" fmla="*/ 5395616 w 10828239"/>
              <a:gd name="connsiteY416" fmla="*/ 424339 h 3559383"/>
              <a:gd name="connsiteX417" fmla="*/ 5428054 w 10828239"/>
              <a:gd name="connsiteY417" fmla="*/ 454649 h 3559383"/>
              <a:gd name="connsiteX418" fmla="*/ 5460492 w 10828239"/>
              <a:gd name="connsiteY418" fmla="*/ 419287 h 3559383"/>
              <a:gd name="connsiteX419" fmla="*/ 5476711 w 10828239"/>
              <a:gd name="connsiteY419" fmla="*/ 318254 h 3559383"/>
              <a:gd name="connsiteX420" fmla="*/ 5519961 w 10828239"/>
              <a:gd name="connsiteY420" fmla="*/ 292996 h 3559383"/>
              <a:gd name="connsiteX421" fmla="*/ 5574024 w 10828239"/>
              <a:gd name="connsiteY421" fmla="*/ 272789 h 3559383"/>
              <a:gd name="connsiteX422" fmla="*/ 5622681 w 10828239"/>
              <a:gd name="connsiteY422" fmla="*/ 217221 h 3559383"/>
              <a:gd name="connsiteX423" fmla="*/ 5665932 w 10828239"/>
              <a:gd name="connsiteY423" fmla="*/ 202066 h 3559383"/>
              <a:gd name="connsiteX424" fmla="*/ 5730807 w 10828239"/>
              <a:gd name="connsiteY424" fmla="*/ 146498 h 3559383"/>
              <a:gd name="connsiteX425" fmla="*/ 5714589 w 10828239"/>
              <a:gd name="connsiteY425" fmla="*/ 55568 h 3559383"/>
              <a:gd name="connsiteX426" fmla="*/ 5730807 w 10828239"/>
              <a:gd name="connsiteY426" fmla="*/ 10103 h 3559383"/>
              <a:gd name="connsiteX427" fmla="*/ 5747026 w 10828239"/>
              <a:gd name="connsiteY427" fmla="*/ 121240 h 3559383"/>
              <a:gd name="connsiteX428" fmla="*/ 5790277 w 10828239"/>
              <a:gd name="connsiteY428" fmla="*/ 232376 h 3559383"/>
              <a:gd name="connsiteX429" fmla="*/ 5849746 w 10828239"/>
              <a:gd name="connsiteY429" fmla="*/ 65671 h 3559383"/>
              <a:gd name="connsiteX430" fmla="*/ 5860559 w 10828239"/>
              <a:gd name="connsiteY430" fmla="*/ 166704 h 3559383"/>
              <a:gd name="connsiteX431" fmla="*/ 5930841 w 10828239"/>
              <a:gd name="connsiteY431" fmla="*/ 217221 h 3559383"/>
              <a:gd name="connsiteX432" fmla="*/ 6109250 w 10828239"/>
              <a:gd name="connsiteY432" fmla="*/ 136395 h 3559383"/>
              <a:gd name="connsiteX433" fmla="*/ 6103843 w 10828239"/>
              <a:gd name="connsiteY433" fmla="*/ 282893 h 3559383"/>
              <a:gd name="connsiteX434" fmla="*/ 6098437 w 10828239"/>
              <a:gd name="connsiteY434" fmla="*/ 378874 h 3559383"/>
              <a:gd name="connsiteX435" fmla="*/ 6109250 w 10828239"/>
              <a:gd name="connsiteY435" fmla="*/ 313203 h 3559383"/>
              <a:gd name="connsiteX436" fmla="*/ 6168719 w 10828239"/>
              <a:gd name="connsiteY436" fmla="*/ 298048 h 3559383"/>
              <a:gd name="connsiteX437" fmla="*/ 6249814 w 10828239"/>
              <a:gd name="connsiteY437" fmla="*/ 237428 h 3559383"/>
              <a:gd name="connsiteX438" fmla="*/ 6266033 w 10828239"/>
              <a:gd name="connsiteY438" fmla="*/ 282893 h 3559383"/>
              <a:gd name="connsiteX439" fmla="*/ 6303877 w 10828239"/>
              <a:gd name="connsiteY439" fmla="*/ 227324 h 3559383"/>
              <a:gd name="connsiteX440" fmla="*/ 6314690 w 10828239"/>
              <a:gd name="connsiteY440" fmla="*/ 232376 h 3559383"/>
              <a:gd name="connsiteX441" fmla="*/ 6357940 w 10828239"/>
              <a:gd name="connsiteY441" fmla="*/ 313203 h 3559383"/>
              <a:gd name="connsiteX442" fmla="*/ 6401191 w 10828239"/>
              <a:gd name="connsiteY442" fmla="*/ 232376 h 3559383"/>
              <a:gd name="connsiteX443" fmla="*/ 6439035 w 10828239"/>
              <a:gd name="connsiteY443" fmla="*/ 90930 h 3559383"/>
              <a:gd name="connsiteX444" fmla="*/ 6471473 w 10828239"/>
              <a:gd name="connsiteY444" fmla="*/ 181859 h 3559383"/>
              <a:gd name="connsiteX445" fmla="*/ 6482286 w 10828239"/>
              <a:gd name="connsiteY445" fmla="*/ 166704 h 3559383"/>
              <a:gd name="connsiteX446" fmla="*/ 6601225 w 10828239"/>
              <a:gd name="connsiteY446" fmla="*/ 25258 h 3559383"/>
              <a:gd name="connsiteX447" fmla="*/ 6633663 w 10828239"/>
              <a:gd name="connsiteY447" fmla="*/ 10103 h 3559383"/>
              <a:gd name="connsiteX448" fmla="*/ 6639069 w 10828239"/>
              <a:gd name="connsiteY448" fmla="*/ 15155 h 3559383"/>
              <a:gd name="connsiteX449" fmla="*/ 6639069 w 10828239"/>
              <a:gd name="connsiteY449" fmla="*/ 151549 h 3559383"/>
              <a:gd name="connsiteX450" fmla="*/ 6628256 w 10828239"/>
              <a:gd name="connsiteY450" fmla="*/ 181859 h 3559383"/>
              <a:gd name="connsiteX451" fmla="*/ 6606631 w 10828239"/>
              <a:gd name="connsiteY451" fmla="*/ 207118 h 3559383"/>
              <a:gd name="connsiteX452" fmla="*/ 6639069 w 10828239"/>
              <a:gd name="connsiteY452" fmla="*/ 237428 h 3559383"/>
              <a:gd name="connsiteX453" fmla="*/ 6676913 w 10828239"/>
              <a:gd name="connsiteY453" fmla="*/ 222273 h 3559383"/>
              <a:gd name="connsiteX454" fmla="*/ 6758008 w 10828239"/>
              <a:gd name="connsiteY454" fmla="*/ 95981 h 3559383"/>
              <a:gd name="connsiteX455" fmla="*/ 6758008 w 10828239"/>
              <a:gd name="connsiteY455" fmla="*/ 186911 h 3559383"/>
              <a:gd name="connsiteX456" fmla="*/ 6774227 w 10828239"/>
              <a:gd name="connsiteY456" fmla="*/ 277841 h 3559383"/>
              <a:gd name="connsiteX457" fmla="*/ 6822884 w 10828239"/>
              <a:gd name="connsiteY457" fmla="*/ 0 h 35593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Lst>
            <a:rect l="l" t="t" r="r" b="b"/>
            <a:pathLst>
              <a:path w="10828239" h="3559383">
                <a:moveTo>
                  <a:pt x="9870595" y="3188488"/>
                </a:moveTo>
                <a:lnTo>
                  <a:pt x="9875185" y="3191539"/>
                </a:lnTo>
                <a:lnTo>
                  <a:pt x="9869779" y="3191539"/>
                </a:lnTo>
                <a:close/>
                <a:moveTo>
                  <a:pt x="64249" y="2546756"/>
                </a:moveTo>
                <a:lnTo>
                  <a:pt x="63935" y="2555235"/>
                </a:lnTo>
                <a:cubicBezTo>
                  <a:pt x="63451" y="2562194"/>
                  <a:pt x="63018" y="2554314"/>
                  <a:pt x="63592" y="2549209"/>
                </a:cubicBezTo>
                <a:close/>
                <a:moveTo>
                  <a:pt x="6822884" y="0"/>
                </a:moveTo>
                <a:cubicBezTo>
                  <a:pt x="6855322" y="55568"/>
                  <a:pt x="6855322" y="106085"/>
                  <a:pt x="6871541" y="156601"/>
                </a:cubicBezTo>
                <a:cubicBezTo>
                  <a:pt x="6882353" y="141446"/>
                  <a:pt x="6893166" y="131343"/>
                  <a:pt x="6903978" y="121240"/>
                </a:cubicBezTo>
                <a:cubicBezTo>
                  <a:pt x="6925604" y="85878"/>
                  <a:pt x="6952635" y="90930"/>
                  <a:pt x="6979667" y="116188"/>
                </a:cubicBezTo>
                <a:cubicBezTo>
                  <a:pt x="7001292" y="136395"/>
                  <a:pt x="7028324" y="171756"/>
                  <a:pt x="7055355" y="156601"/>
                </a:cubicBezTo>
                <a:cubicBezTo>
                  <a:pt x="7082387" y="141446"/>
                  <a:pt x="7136450" y="121240"/>
                  <a:pt x="7098606" y="60620"/>
                </a:cubicBezTo>
                <a:cubicBezTo>
                  <a:pt x="7136450" y="111136"/>
                  <a:pt x="7158075" y="95981"/>
                  <a:pt x="7179701" y="60620"/>
                </a:cubicBezTo>
                <a:cubicBezTo>
                  <a:pt x="7185107" y="50516"/>
                  <a:pt x="7195920" y="35361"/>
                  <a:pt x="7206732" y="25258"/>
                </a:cubicBezTo>
                <a:cubicBezTo>
                  <a:pt x="7228358" y="5051"/>
                  <a:pt x="7249983" y="-5052"/>
                  <a:pt x="7255389" y="40413"/>
                </a:cubicBezTo>
                <a:cubicBezTo>
                  <a:pt x="7260795" y="75775"/>
                  <a:pt x="7277014" y="111136"/>
                  <a:pt x="7287827" y="146498"/>
                </a:cubicBezTo>
                <a:cubicBezTo>
                  <a:pt x="7320265" y="141446"/>
                  <a:pt x="7314859" y="106085"/>
                  <a:pt x="7347297" y="95981"/>
                </a:cubicBezTo>
                <a:cubicBezTo>
                  <a:pt x="7341890" y="156601"/>
                  <a:pt x="7336484" y="217221"/>
                  <a:pt x="7331078" y="272789"/>
                </a:cubicBezTo>
                <a:cubicBezTo>
                  <a:pt x="7358109" y="237428"/>
                  <a:pt x="7390547" y="207118"/>
                  <a:pt x="7444610" y="197014"/>
                </a:cubicBezTo>
                <a:cubicBezTo>
                  <a:pt x="7455423" y="191963"/>
                  <a:pt x="7471642" y="176808"/>
                  <a:pt x="7460829" y="161653"/>
                </a:cubicBezTo>
                <a:cubicBezTo>
                  <a:pt x="7444610" y="121240"/>
                  <a:pt x="7482455" y="131343"/>
                  <a:pt x="7498673" y="121240"/>
                </a:cubicBezTo>
                <a:cubicBezTo>
                  <a:pt x="7509486" y="106085"/>
                  <a:pt x="7525705" y="126291"/>
                  <a:pt x="7531111" y="136395"/>
                </a:cubicBezTo>
                <a:cubicBezTo>
                  <a:pt x="7563549" y="166704"/>
                  <a:pt x="7536518" y="202066"/>
                  <a:pt x="7531111" y="232376"/>
                </a:cubicBezTo>
                <a:cubicBezTo>
                  <a:pt x="7514892" y="222273"/>
                  <a:pt x="7498673" y="207118"/>
                  <a:pt x="7487861" y="242479"/>
                </a:cubicBezTo>
                <a:cubicBezTo>
                  <a:pt x="7471642" y="303099"/>
                  <a:pt x="7531111" y="303099"/>
                  <a:pt x="7568956" y="338461"/>
                </a:cubicBezTo>
                <a:cubicBezTo>
                  <a:pt x="7568956" y="287944"/>
                  <a:pt x="7568956" y="252583"/>
                  <a:pt x="7574362" y="207118"/>
                </a:cubicBezTo>
                <a:cubicBezTo>
                  <a:pt x="7606800" y="222273"/>
                  <a:pt x="7644644" y="242479"/>
                  <a:pt x="7671675" y="197014"/>
                </a:cubicBezTo>
                <a:cubicBezTo>
                  <a:pt x="7671675" y="197014"/>
                  <a:pt x="7714926" y="181859"/>
                  <a:pt x="7736551" y="181859"/>
                </a:cubicBezTo>
                <a:cubicBezTo>
                  <a:pt x="7779802" y="171756"/>
                  <a:pt x="7790615" y="151549"/>
                  <a:pt x="7785208" y="116188"/>
                </a:cubicBezTo>
                <a:cubicBezTo>
                  <a:pt x="7779802" y="80826"/>
                  <a:pt x="7790615" y="50516"/>
                  <a:pt x="7839271" y="50516"/>
                </a:cubicBezTo>
                <a:cubicBezTo>
                  <a:pt x="7850084" y="50516"/>
                  <a:pt x="7866303" y="45465"/>
                  <a:pt x="7877115" y="40413"/>
                </a:cubicBezTo>
                <a:cubicBezTo>
                  <a:pt x="7958211" y="15155"/>
                  <a:pt x="7990648" y="30310"/>
                  <a:pt x="8012273" y="106085"/>
                </a:cubicBezTo>
                <a:cubicBezTo>
                  <a:pt x="8017680" y="131343"/>
                  <a:pt x="8017680" y="141446"/>
                  <a:pt x="8044711" y="121240"/>
                </a:cubicBezTo>
                <a:cubicBezTo>
                  <a:pt x="8050117" y="121240"/>
                  <a:pt x="8066337" y="126291"/>
                  <a:pt x="8077149" y="126291"/>
                </a:cubicBezTo>
                <a:cubicBezTo>
                  <a:pt x="8120400" y="136395"/>
                  <a:pt x="8196089" y="207118"/>
                  <a:pt x="8201495" y="242479"/>
                </a:cubicBezTo>
                <a:cubicBezTo>
                  <a:pt x="8223120" y="247531"/>
                  <a:pt x="8233933" y="222273"/>
                  <a:pt x="8255558" y="217221"/>
                </a:cubicBezTo>
                <a:cubicBezTo>
                  <a:pt x="8266371" y="237428"/>
                  <a:pt x="8271777" y="257634"/>
                  <a:pt x="8287995" y="272789"/>
                </a:cubicBezTo>
                <a:cubicBezTo>
                  <a:pt x="8298809" y="287944"/>
                  <a:pt x="8309621" y="303099"/>
                  <a:pt x="8331246" y="298048"/>
                </a:cubicBezTo>
                <a:cubicBezTo>
                  <a:pt x="8352871" y="287944"/>
                  <a:pt x="8342059" y="262686"/>
                  <a:pt x="8336653" y="247531"/>
                </a:cubicBezTo>
                <a:cubicBezTo>
                  <a:pt x="8331246" y="237428"/>
                  <a:pt x="8325840" y="232376"/>
                  <a:pt x="8320433" y="222273"/>
                </a:cubicBezTo>
                <a:cubicBezTo>
                  <a:pt x="8369091" y="217221"/>
                  <a:pt x="8363684" y="252583"/>
                  <a:pt x="8374497" y="277841"/>
                </a:cubicBezTo>
                <a:cubicBezTo>
                  <a:pt x="8401528" y="222273"/>
                  <a:pt x="8466404" y="232376"/>
                  <a:pt x="8498842" y="237428"/>
                </a:cubicBezTo>
                <a:cubicBezTo>
                  <a:pt x="8552905" y="242479"/>
                  <a:pt x="8579937" y="212169"/>
                  <a:pt x="8606968" y="186911"/>
                </a:cubicBezTo>
                <a:cubicBezTo>
                  <a:pt x="8661032" y="136395"/>
                  <a:pt x="8671844" y="136395"/>
                  <a:pt x="8725907" y="186911"/>
                </a:cubicBezTo>
                <a:cubicBezTo>
                  <a:pt x="8736720" y="197014"/>
                  <a:pt x="8742126" y="207118"/>
                  <a:pt x="8758345" y="207118"/>
                </a:cubicBezTo>
                <a:cubicBezTo>
                  <a:pt x="8774564" y="207118"/>
                  <a:pt x="8779971" y="212169"/>
                  <a:pt x="8774564" y="232376"/>
                </a:cubicBezTo>
                <a:cubicBezTo>
                  <a:pt x="8758345" y="277841"/>
                  <a:pt x="8763752" y="282893"/>
                  <a:pt x="8779971" y="333409"/>
                </a:cubicBezTo>
                <a:cubicBezTo>
                  <a:pt x="8850253" y="308151"/>
                  <a:pt x="8877284" y="323306"/>
                  <a:pt x="8882691" y="388977"/>
                </a:cubicBezTo>
                <a:cubicBezTo>
                  <a:pt x="8882691" y="394029"/>
                  <a:pt x="8877284" y="399081"/>
                  <a:pt x="8882691" y="399081"/>
                </a:cubicBezTo>
                <a:cubicBezTo>
                  <a:pt x="8888097" y="404132"/>
                  <a:pt x="8888097" y="399081"/>
                  <a:pt x="8888097" y="394029"/>
                </a:cubicBezTo>
                <a:cubicBezTo>
                  <a:pt x="8925941" y="373822"/>
                  <a:pt x="8942160" y="343513"/>
                  <a:pt x="8942160" y="303099"/>
                </a:cubicBezTo>
                <a:cubicBezTo>
                  <a:pt x="8936754" y="257634"/>
                  <a:pt x="8893503" y="202066"/>
                  <a:pt x="8969192" y="171756"/>
                </a:cubicBezTo>
                <a:cubicBezTo>
                  <a:pt x="8985411" y="212169"/>
                  <a:pt x="9039474" y="242479"/>
                  <a:pt x="9050287" y="313203"/>
                </a:cubicBezTo>
                <a:cubicBezTo>
                  <a:pt x="9066506" y="247531"/>
                  <a:pt x="9125975" y="267738"/>
                  <a:pt x="9153007" y="237428"/>
                </a:cubicBezTo>
                <a:cubicBezTo>
                  <a:pt x="9158413" y="227324"/>
                  <a:pt x="9180038" y="247531"/>
                  <a:pt x="9180038" y="257634"/>
                </a:cubicBezTo>
                <a:cubicBezTo>
                  <a:pt x="9174632" y="272789"/>
                  <a:pt x="9207070" y="298048"/>
                  <a:pt x="9169226" y="313203"/>
                </a:cubicBezTo>
                <a:cubicBezTo>
                  <a:pt x="9125975" y="328358"/>
                  <a:pt x="9098943" y="368771"/>
                  <a:pt x="9098943" y="414236"/>
                </a:cubicBezTo>
                <a:cubicBezTo>
                  <a:pt x="9098943" y="429391"/>
                  <a:pt x="9082724" y="454649"/>
                  <a:pt x="9109756" y="459701"/>
                </a:cubicBezTo>
                <a:cubicBezTo>
                  <a:pt x="9131381" y="464752"/>
                  <a:pt x="9147600" y="444546"/>
                  <a:pt x="9153007" y="424339"/>
                </a:cubicBezTo>
                <a:cubicBezTo>
                  <a:pt x="9169226" y="378874"/>
                  <a:pt x="9201663" y="388977"/>
                  <a:pt x="9234101" y="404132"/>
                </a:cubicBezTo>
                <a:cubicBezTo>
                  <a:pt x="9239508" y="409184"/>
                  <a:pt x="9244914" y="419287"/>
                  <a:pt x="9250320" y="424339"/>
                </a:cubicBezTo>
                <a:cubicBezTo>
                  <a:pt x="9255727" y="434442"/>
                  <a:pt x="9266539" y="449597"/>
                  <a:pt x="9293571" y="449597"/>
                </a:cubicBezTo>
                <a:cubicBezTo>
                  <a:pt x="9277352" y="409184"/>
                  <a:pt x="9315196" y="378874"/>
                  <a:pt x="9320602" y="343513"/>
                </a:cubicBezTo>
                <a:cubicBezTo>
                  <a:pt x="9331415" y="318254"/>
                  <a:pt x="9336821" y="363719"/>
                  <a:pt x="9353040" y="348564"/>
                </a:cubicBezTo>
                <a:cubicBezTo>
                  <a:pt x="9374666" y="333409"/>
                  <a:pt x="9390885" y="318254"/>
                  <a:pt x="9417916" y="313203"/>
                </a:cubicBezTo>
                <a:cubicBezTo>
                  <a:pt x="9423323" y="313203"/>
                  <a:pt x="9428729" y="313203"/>
                  <a:pt x="9428729" y="308151"/>
                </a:cubicBezTo>
                <a:cubicBezTo>
                  <a:pt x="9428729" y="277841"/>
                  <a:pt x="9455760" y="262686"/>
                  <a:pt x="9477386" y="247531"/>
                </a:cubicBezTo>
                <a:cubicBezTo>
                  <a:pt x="9493605" y="237428"/>
                  <a:pt x="9509824" y="237428"/>
                  <a:pt x="9515230" y="247531"/>
                </a:cubicBezTo>
                <a:cubicBezTo>
                  <a:pt x="9542262" y="313203"/>
                  <a:pt x="9558480" y="267738"/>
                  <a:pt x="9580106" y="242479"/>
                </a:cubicBezTo>
                <a:lnTo>
                  <a:pt x="9596325" y="227324"/>
                </a:lnTo>
                <a:cubicBezTo>
                  <a:pt x="9628763" y="242479"/>
                  <a:pt x="9590918" y="282893"/>
                  <a:pt x="9623356" y="287944"/>
                </a:cubicBezTo>
                <a:cubicBezTo>
                  <a:pt x="9650388" y="292996"/>
                  <a:pt x="9682826" y="287944"/>
                  <a:pt x="9709857" y="282893"/>
                </a:cubicBezTo>
                <a:cubicBezTo>
                  <a:pt x="9731483" y="272789"/>
                  <a:pt x="9736889" y="262686"/>
                  <a:pt x="9720670" y="247531"/>
                </a:cubicBezTo>
                <a:cubicBezTo>
                  <a:pt x="9709857" y="237428"/>
                  <a:pt x="9693638" y="227324"/>
                  <a:pt x="9726076" y="212169"/>
                </a:cubicBezTo>
                <a:cubicBezTo>
                  <a:pt x="9747702" y="202066"/>
                  <a:pt x="9769327" y="181859"/>
                  <a:pt x="9801765" y="202066"/>
                </a:cubicBezTo>
                <a:cubicBezTo>
                  <a:pt x="9823390" y="217221"/>
                  <a:pt x="9801765" y="227324"/>
                  <a:pt x="9796358" y="242479"/>
                </a:cubicBezTo>
                <a:cubicBezTo>
                  <a:pt x="9774733" y="287944"/>
                  <a:pt x="9796358" y="328358"/>
                  <a:pt x="9812577" y="378874"/>
                </a:cubicBezTo>
                <a:cubicBezTo>
                  <a:pt x="9839609" y="328358"/>
                  <a:pt x="9855828" y="343513"/>
                  <a:pt x="9861234" y="383926"/>
                </a:cubicBezTo>
                <a:cubicBezTo>
                  <a:pt x="9899079" y="338461"/>
                  <a:pt x="9834203" y="282893"/>
                  <a:pt x="9877453" y="242479"/>
                </a:cubicBezTo>
                <a:cubicBezTo>
                  <a:pt x="9920704" y="383926"/>
                  <a:pt x="9980173" y="429391"/>
                  <a:pt x="10088300" y="424339"/>
                </a:cubicBezTo>
                <a:cubicBezTo>
                  <a:pt x="10055862" y="404132"/>
                  <a:pt x="10072081" y="378874"/>
                  <a:pt x="10072081" y="353616"/>
                </a:cubicBezTo>
                <a:cubicBezTo>
                  <a:pt x="10099112" y="358668"/>
                  <a:pt x="10093706" y="388977"/>
                  <a:pt x="10115331" y="399081"/>
                </a:cubicBezTo>
                <a:cubicBezTo>
                  <a:pt x="10126144" y="383926"/>
                  <a:pt x="10115331" y="363719"/>
                  <a:pt x="10120738" y="348564"/>
                </a:cubicBezTo>
                <a:lnTo>
                  <a:pt x="10120738" y="328358"/>
                </a:lnTo>
                <a:cubicBezTo>
                  <a:pt x="10115331" y="292996"/>
                  <a:pt x="10163988" y="343513"/>
                  <a:pt x="10158582" y="308151"/>
                </a:cubicBezTo>
                <a:cubicBezTo>
                  <a:pt x="10153175" y="287944"/>
                  <a:pt x="10142363" y="272789"/>
                  <a:pt x="10142363" y="252583"/>
                </a:cubicBezTo>
                <a:cubicBezTo>
                  <a:pt x="10142363" y="237428"/>
                  <a:pt x="10158582" y="242479"/>
                  <a:pt x="10169394" y="247531"/>
                </a:cubicBezTo>
                <a:cubicBezTo>
                  <a:pt x="10185613" y="257634"/>
                  <a:pt x="10185613" y="277841"/>
                  <a:pt x="10185613" y="292996"/>
                </a:cubicBezTo>
                <a:cubicBezTo>
                  <a:pt x="10169394" y="343513"/>
                  <a:pt x="10207239" y="358668"/>
                  <a:pt x="10239677" y="383926"/>
                </a:cubicBezTo>
                <a:cubicBezTo>
                  <a:pt x="10299146" y="429391"/>
                  <a:pt x="10353209" y="464752"/>
                  <a:pt x="10428898" y="464752"/>
                </a:cubicBezTo>
                <a:cubicBezTo>
                  <a:pt x="10445117" y="464752"/>
                  <a:pt x="10482961" y="429391"/>
                  <a:pt x="10472148" y="484959"/>
                </a:cubicBezTo>
                <a:cubicBezTo>
                  <a:pt x="10493774" y="484959"/>
                  <a:pt x="10515399" y="510217"/>
                  <a:pt x="10531618" y="479907"/>
                </a:cubicBezTo>
                <a:cubicBezTo>
                  <a:pt x="10553243" y="439494"/>
                  <a:pt x="10580275" y="449597"/>
                  <a:pt x="10601900" y="479907"/>
                </a:cubicBezTo>
                <a:cubicBezTo>
                  <a:pt x="10618119" y="505166"/>
                  <a:pt x="10628931" y="535476"/>
                  <a:pt x="10650557" y="560734"/>
                </a:cubicBezTo>
                <a:cubicBezTo>
                  <a:pt x="10673196" y="620512"/>
                  <a:pt x="10733960" y="683300"/>
                  <a:pt x="10737734" y="838575"/>
                </a:cubicBezTo>
                <a:lnTo>
                  <a:pt x="10726467" y="1048496"/>
                </a:lnTo>
                <a:lnTo>
                  <a:pt x="10737452" y="1237210"/>
                </a:lnTo>
                <a:cubicBezTo>
                  <a:pt x="10750292" y="1395878"/>
                  <a:pt x="10763807" y="1554546"/>
                  <a:pt x="10769214" y="1713214"/>
                </a:cubicBezTo>
                <a:cubicBezTo>
                  <a:pt x="10769214" y="1776682"/>
                  <a:pt x="10736776" y="1850726"/>
                  <a:pt x="10780026" y="1924771"/>
                </a:cubicBezTo>
                <a:cubicBezTo>
                  <a:pt x="10790839" y="1935350"/>
                  <a:pt x="10780026" y="2019971"/>
                  <a:pt x="10758401" y="2030551"/>
                </a:cubicBezTo>
                <a:cubicBezTo>
                  <a:pt x="10715151" y="2041128"/>
                  <a:pt x="10744230" y="2157419"/>
                  <a:pt x="10749636" y="2210309"/>
                </a:cubicBezTo>
                <a:cubicBezTo>
                  <a:pt x="10757745" y="2337243"/>
                  <a:pt x="10747588" y="2390198"/>
                  <a:pt x="10756374" y="2518454"/>
                </a:cubicBezTo>
                <a:cubicBezTo>
                  <a:pt x="10756416" y="2526529"/>
                  <a:pt x="10756457" y="2534603"/>
                  <a:pt x="10756499" y="2542678"/>
                </a:cubicBezTo>
                <a:lnTo>
                  <a:pt x="10790674" y="2622645"/>
                </a:lnTo>
                <a:cubicBezTo>
                  <a:pt x="10801487" y="2627697"/>
                  <a:pt x="10808429" y="2671069"/>
                  <a:pt x="10789763" y="2735305"/>
                </a:cubicBezTo>
                <a:cubicBezTo>
                  <a:pt x="10779064" y="2772907"/>
                  <a:pt x="10787430" y="2807912"/>
                  <a:pt x="10792836" y="2833170"/>
                </a:cubicBezTo>
                <a:cubicBezTo>
                  <a:pt x="10809055" y="2954410"/>
                  <a:pt x="10832103" y="3004628"/>
                  <a:pt x="10810478" y="3130919"/>
                </a:cubicBezTo>
                <a:cubicBezTo>
                  <a:pt x="10810478" y="3141023"/>
                  <a:pt x="10810478" y="3146074"/>
                  <a:pt x="10815884" y="3156178"/>
                </a:cubicBezTo>
                <a:cubicBezTo>
                  <a:pt x="10837510" y="3191539"/>
                  <a:pt x="10832103" y="3206694"/>
                  <a:pt x="10788853" y="3211746"/>
                </a:cubicBezTo>
                <a:cubicBezTo>
                  <a:pt x="10745602" y="3211746"/>
                  <a:pt x="10723977" y="3231953"/>
                  <a:pt x="10723977" y="3277418"/>
                </a:cubicBezTo>
                <a:cubicBezTo>
                  <a:pt x="10680726" y="3237004"/>
                  <a:pt x="10664508" y="3191539"/>
                  <a:pt x="10626663" y="3151126"/>
                </a:cubicBezTo>
                <a:cubicBezTo>
                  <a:pt x="10605038" y="3211746"/>
                  <a:pt x="10632070" y="3282469"/>
                  <a:pt x="10578006" y="3332986"/>
                </a:cubicBezTo>
                <a:cubicBezTo>
                  <a:pt x="10550975" y="3317831"/>
                  <a:pt x="10550975" y="3282469"/>
                  <a:pt x="10529350" y="3262263"/>
                </a:cubicBezTo>
                <a:cubicBezTo>
                  <a:pt x="10453661" y="3191539"/>
                  <a:pt x="10361754" y="3171333"/>
                  <a:pt x="10259034" y="3181436"/>
                </a:cubicBezTo>
                <a:cubicBezTo>
                  <a:pt x="10199564" y="3186488"/>
                  <a:pt x="10140095" y="3196591"/>
                  <a:pt x="10080625" y="3196591"/>
                </a:cubicBezTo>
                <a:cubicBezTo>
                  <a:pt x="10004937" y="3196591"/>
                  <a:pt x="9940061" y="3181436"/>
                  <a:pt x="9891404" y="3125868"/>
                </a:cubicBezTo>
                <a:cubicBezTo>
                  <a:pt x="9880592" y="3135971"/>
                  <a:pt x="9879240" y="3147337"/>
                  <a:pt x="9878564" y="3158704"/>
                </a:cubicBezTo>
                <a:lnTo>
                  <a:pt x="9870595" y="3188488"/>
                </a:lnTo>
                <a:lnTo>
                  <a:pt x="9862599" y="3183173"/>
                </a:lnTo>
                <a:cubicBezTo>
                  <a:pt x="9853222" y="3180805"/>
                  <a:pt x="9852208" y="3194065"/>
                  <a:pt x="9848153" y="3201643"/>
                </a:cubicBezTo>
                <a:cubicBezTo>
                  <a:pt x="9842747" y="3237004"/>
                  <a:pt x="9831935" y="3272366"/>
                  <a:pt x="9821122" y="3317831"/>
                </a:cubicBezTo>
                <a:cubicBezTo>
                  <a:pt x="9799497" y="3247108"/>
                  <a:pt x="9783278" y="3186488"/>
                  <a:pt x="9761652" y="3115765"/>
                </a:cubicBezTo>
                <a:cubicBezTo>
                  <a:pt x="9740027" y="3156178"/>
                  <a:pt x="9740027" y="3191539"/>
                  <a:pt x="9750840" y="3221849"/>
                </a:cubicBezTo>
                <a:cubicBezTo>
                  <a:pt x="9756246" y="3267314"/>
                  <a:pt x="9734621" y="3277418"/>
                  <a:pt x="9696777" y="3267314"/>
                </a:cubicBezTo>
                <a:cubicBezTo>
                  <a:pt x="9653526" y="3262263"/>
                  <a:pt x="9621088" y="3237004"/>
                  <a:pt x="9583244" y="3221849"/>
                </a:cubicBezTo>
                <a:cubicBezTo>
                  <a:pt x="9534587" y="3196591"/>
                  <a:pt x="9491336" y="3176384"/>
                  <a:pt x="9426461" y="3206694"/>
                </a:cubicBezTo>
                <a:cubicBezTo>
                  <a:pt x="9399429" y="3221849"/>
                  <a:pt x="9404835" y="3176384"/>
                  <a:pt x="9388616" y="3151126"/>
                </a:cubicBezTo>
                <a:cubicBezTo>
                  <a:pt x="9361585" y="3186488"/>
                  <a:pt x="9307522" y="3186488"/>
                  <a:pt x="9291303" y="3221849"/>
                </a:cubicBezTo>
                <a:cubicBezTo>
                  <a:pt x="9215614" y="3135971"/>
                  <a:pt x="9134519" y="3050093"/>
                  <a:pt x="9166957" y="2913698"/>
                </a:cubicBezTo>
                <a:cubicBezTo>
                  <a:pt x="9118301" y="2944008"/>
                  <a:pt x="9134519" y="2984421"/>
                  <a:pt x="9134519" y="3019783"/>
                </a:cubicBezTo>
                <a:cubicBezTo>
                  <a:pt x="9139926" y="3055145"/>
                  <a:pt x="9139926" y="3080403"/>
                  <a:pt x="9091269" y="3070300"/>
                </a:cubicBezTo>
                <a:cubicBezTo>
                  <a:pt x="9075050" y="3070300"/>
                  <a:pt x="9058831" y="3085455"/>
                  <a:pt x="9042612" y="3085455"/>
                </a:cubicBezTo>
                <a:cubicBezTo>
                  <a:pt x="9004768" y="3085455"/>
                  <a:pt x="9031799" y="3166281"/>
                  <a:pt x="8961517" y="3130919"/>
                </a:cubicBezTo>
                <a:cubicBezTo>
                  <a:pt x="8929079" y="3115765"/>
                  <a:pt x="8880423" y="3130919"/>
                  <a:pt x="8837172" y="3130919"/>
                </a:cubicBezTo>
                <a:cubicBezTo>
                  <a:pt x="8788515" y="3130919"/>
                  <a:pt x="8750671" y="3115765"/>
                  <a:pt x="8723639" y="3080403"/>
                </a:cubicBezTo>
                <a:cubicBezTo>
                  <a:pt x="8712827" y="3075351"/>
                  <a:pt x="8702014" y="3065248"/>
                  <a:pt x="8696608" y="3080403"/>
                </a:cubicBezTo>
                <a:cubicBezTo>
                  <a:pt x="8691201" y="3110713"/>
                  <a:pt x="8637138" y="3115765"/>
                  <a:pt x="8647951" y="3156178"/>
                </a:cubicBezTo>
                <a:cubicBezTo>
                  <a:pt x="8658763" y="3191539"/>
                  <a:pt x="8664170" y="3226901"/>
                  <a:pt x="8674982" y="3262263"/>
                </a:cubicBezTo>
                <a:cubicBezTo>
                  <a:pt x="8610107" y="3262263"/>
                  <a:pt x="8561450" y="3262263"/>
                  <a:pt x="8572262" y="3186488"/>
                </a:cubicBezTo>
                <a:cubicBezTo>
                  <a:pt x="8572262" y="3166281"/>
                  <a:pt x="8556043" y="3151126"/>
                  <a:pt x="8545231" y="3135971"/>
                </a:cubicBezTo>
                <a:cubicBezTo>
                  <a:pt x="8512793" y="3156178"/>
                  <a:pt x="8501980" y="3186488"/>
                  <a:pt x="8485761" y="3211746"/>
                </a:cubicBezTo>
                <a:cubicBezTo>
                  <a:pt x="8480355" y="3176384"/>
                  <a:pt x="8485761" y="3135971"/>
                  <a:pt x="8453323" y="3105661"/>
                </a:cubicBezTo>
                <a:cubicBezTo>
                  <a:pt x="8442511" y="3146074"/>
                  <a:pt x="8442511" y="3181436"/>
                  <a:pt x="8415479" y="3221849"/>
                </a:cubicBezTo>
                <a:cubicBezTo>
                  <a:pt x="8399260" y="3166281"/>
                  <a:pt x="8442511" y="3095558"/>
                  <a:pt x="8345197" y="3090506"/>
                </a:cubicBezTo>
                <a:cubicBezTo>
                  <a:pt x="8345197" y="3125868"/>
                  <a:pt x="8345197" y="3166281"/>
                  <a:pt x="8356010" y="3201643"/>
                </a:cubicBezTo>
                <a:cubicBezTo>
                  <a:pt x="8366822" y="3252159"/>
                  <a:pt x="8345197" y="3257211"/>
                  <a:pt x="8301946" y="3242056"/>
                </a:cubicBezTo>
                <a:cubicBezTo>
                  <a:pt x="8193820" y="3216798"/>
                  <a:pt x="8085694" y="3181436"/>
                  <a:pt x="7977568" y="3151126"/>
                </a:cubicBezTo>
                <a:cubicBezTo>
                  <a:pt x="7918098" y="3135971"/>
                  <a:pt x="7918098" y="3135971"/>
                  <a:pt x="7891066" y="3191539"/>
                </a:cubicBezTo>
                <a:cubicBezTo>
                  <a:pt x="7896472" y="3135971"/>
                  <a:pt x="7820784" y="3125868"/>
                  <a:pt x="7815378" y="3070300"/>
                </a:cubicBezTo>
                <a:cubicBezTo>
                  <a:pt x="7815378" y="3050093"/>
                  <a:pt x="7772128" y="3045041"/>
                  <a:pt x="7745096" y="3039990"/>
                </a:cubicBezTo>
                <a:cubicBezTo>
                  <a:pt x="7739690" y="3141023"/>
                  <a:pt x="7750502" y="3247108"/>
                  <a:pt x="7761314" y="3363296"/>
                </a:cubicBezTo>
                <a:cubicBezTo>
                  <a:pt x="7723470" y="3307728"/>
                  <a:pt x="7728876" y="3257211"/>
                  <a:pt x="7701845" y="3216798"/>
                </a:cubicBezTo>
                <a:cubicBezTo>
                  <a:pt x="7691033" y="3206694"/>
                  <a:pt x="7691033" y="3191539"/>
                  <a:pt x="7674814" y="3186488"/>
                </a:cubicBezTo>
                <a:cubicBezTo>
                  <a:pt x="7653189" y="3186488"/>
                  <a:pt x="7647782" y="3206694"/>
                  <a:pt x="7642376" y="3216798"/>
                </a:cubicBezTo>
                <a:cubicBezTo>
                  <a:pt x="7631563" y="3237004"/>
                  <a:pt x="7620751" y="3257211"/>
                  <a:pt x="7604532" y="3277418"/>
                </a:cubicBezTo>
                <a:cubicBezTo>
                  <a:pt x="7572094" y="3327934"/>
                  <a:pt x="7545062" y="3327934"/>
                  <a:pt x="7496405" y="3282469"/>
                </a:cubicBezTo>
                <a:cubicBezTo>
                  <a:pt x="7463967" y="3343089"/>
                  <a:pt x="7426123" y="3398657"/>
                  <a:pt x="7436936" y="3469381"/>
                </a:cubicBezTo>
                <a:cubicBezTo>
                  <a:pt x="7404498" y="3469381"/>
                  <a:pt x="7382873" y="3459277"/>
                  <a:pt x="7361247" y="3444122"/>
                </a:cubicBezTo>
                <a:cubicBezTo>
                  <a:pt x="7345028" y="3439071"/>
                  <a:pt x="7323403" y="3423916"/>
                  <a:pt x="7350435" y="3393606"/>
                </a:cubicBezTo>
                <a:cubicBezTo>
                  <a:pt x="7366654" y="3373399"/>
                  <a:pt x="7388279" y="3332986"/>
                  <a:pt x="7334216" y="3307728"/>
                </a:cubicBezTo>
                <a:cubicBezTo>
                  <a:pt x="7328809" y="3307728"/>
                  <a:pt x="7328809" y="3292573"/>
                  <a:pt x="7328809" y="3282469"/>
                </a:cubicBezTo>
                <a:cubicBezTo>
                  <a:pt x="7317997" y="3242056"/>
                  <a:pt x="7307184" y="3211746"/>
                  <a:pt x="7247715" y="3206694"/>
                </a:cubicBezTo>
                <a:cubicBezTo>
                  <a:pt x="7199058" y="3206694"/>
                  <a:pt x="7166620" y="3166281"/>
                  <a:pt x="7128776" y="3120816"/>
                </a:cubicBezTo>
                <a:cubicBezTo>
                  <a:pt x="7134182" y="3171333"/>
                  <a:pt x="7053087" y="3186488"/>
                  <a:pt x="7112557" y="3242056"/>
                </a:cubicBezTo>
                <a:cubicBezTo>
                  <a:pt x="7058494" y="3242056"/>
                  <a:pt x="7009837" y="3257211"/>
                  <a:pt x="7009837" y="3191539"/>
                </a:cubicBezTo>
                <a:cubicBezTo>
                  <a:pt x="7009837" y="3176384"/>
                  <a:pt x="6999024" y="3176384"/>
                  <a:pt x="6982805" y="3176384"/>
                </a:cubicBezTo>
                <a:cubicBezTo>
                  <a:pt x="6961180" y="3176384"/>
                  <a:pt x="6934148" y="3186488"/>
                  <a:pt x="6923336" y="3156178"/>
                </a:cubicBezTo>
                <a:cubicBezTo>
                  <a:pt x="6923336" y="3156178"/>
                  <a:pt x="6917929" y="3151126"/>
                  <a:pt x="6912523" y="3156178"/>
                </a:cubicBezTo>
                <a:cubicBezTo>
                  <a:pt x="6885491" y="3176384"/>
                  <a:pt x="6836834" y="3176384"/>
                  <a:pt x="6820616" y="3221849"/>
                </a:cubicBezTo>
                <a:cubicBezTo>
                  <a:pt x="6804397" y="3267314"/>
                  <a:pt x="6788178" y="3272366"/>
                  <a:pt x="6750333" y="3231953"/>
                </a:cubicBezTo>
                <a:cubicBezTo>
                  <a:pt x="6723302" y="3206694"/>
                  <a:pt x="6723302" y="3206694"/>
                  <a:pt x="6690864" y="3242056"/>
                </a:cubicBezTo>
                <a:cubicBezTo>
                  <a:pt x="6685458" y="3196591"/>
                  <a:pt x="6680051" y="3146074"/>
                  <a:pt x="6674645" y="3095558"/>
                </a:cubicBezTo>
                <a:lnTo>
                  <a:pt x="6669239" y="3095558"/>
                </a:lnTo>
                <a:lnTo>
                  <a:pt x="6658426" y="3105661"/>
                </a:lnTo>
                <a:lnTo>
                  <a:pt x="6647613" y="3105661"/>
                </a:lnTo>
                <a:cubicBezTo>
                  <a:pt x="6636801" y="3095558"/>
                  <a:pt x="6658426" y="3055145"/>
                  <a:pt x="6615175" y="3085455"/>
                </a:cubicBezTo>
                <a:lnTo>
                  <a:pt x="6598956" y="3100610"/>
                </a:lnTo>
                <a:cubicBezTo>
                  <a:pt x="6566519" y="3161229"/>
                  <a:pt x="6512455" y="3171333"/>
                  <a:pt x="6447580" y="3156178"/>
                </a:cubicBezTo>
                <a:cubicBezTo>
                  <a:pt x="6388110" y="3135971"/>
                  <a:pt x="6355672" y="3186488"/>
                  <a:pt x="6317828" y="3206694"/>
                </a:cubicBezTo>
                <a:cubicBezTo>
                  <a:pt x="6279984" y="3226901"/>
                  <a:pt x="6252952" y="3231953"/>
                  <a:pt x="6231327" y="3196591"/>
                </a:cubicBezTo>
                <a:cubicBezTo>
                  <a:pt x="6220514" y="3171333"/>
                  <a:pt x="6204295" y="3151126"/>
                  <a:pt x="6188076" y="3120816"/>
                </a:cubicBezTo>
                <a:cubicBezTo>
                  <a:pt x="6166452" y="3156178"/>
                  <a:pt x="6166452" y="3191539"/>
                  <a:pt x="6166452" y="3221849"/>
                </a:cubicBezTo>
                <a:cubicBezTo>
                  <a:pt x="6166452" y="3237004"/>
                  <a:pt x="6171858" y="3262263"/>
                  <a:pt x="6155638" y="3257211"/>
                </a:cubicBezTo>
                <a:cubicBezTo>
                  <a:pt x="6085357" y="3231953"/>
                  <a:pt x="6079950" y="3292573"/>
                  <a:pt x="6052918" y="3322883"/>
                </a:cubicBezTo>
                <a:cubicBezTo>
                  <a:pt x="6031293" y="3348141"/>
                  <a:pt x="6025887" y="3403709"/>
                  <a:pt x="5988043" y="3393606"/>
                </a:cubicBezTo>
                <a:cubicBezTo>
                  <a:pt x="5944792" y="3383502"/>
                  <a:pt x="5961011" y="3332986"/>
                  <a:pt x="5961011" y="3297624"/>
                </a:cubicBezTo>
                <a:cubicBezTo>
                  <a:pt x="5955605" y="3262263"/>
                  <a:pt x="5961011" y="3231953"/>
                  <a:pt x="5961011" y="3191539"/>
                </a:cubicBezTo>
                <a:cubicBezTo>
                  <a:pt x="5906948" y="3257211"/>
                  <a:pt x="5939386" y="3327934"/>
                  <a:pt x="5906948" y="3393606"/>
                </a:cubicBezTo>
                <a:cubicBezTo>
                  <a:pt x="5917760" y="3237004"/>
                  <a:pt x="5804228" y="3125868"/>
                  <a:pt x="5733946" y="2984421"/>
                </a:cubicBezTo>
                <a:cubicBezTo>
                  <a:pt x="5717727" y="3029886"/>
                  <a:pt x="5723133" y="3060196"/>
                  <a:pt x="5723133" y="3095558"/>
                </a:cubicBezTo>
                <a:cubicBezTo>
                  <a:pt x="5701508" y="3085455"/>
                  <a:pt x="5701508" y="3060196"/>
                  <a:pt x="5679882" y="3050093"/>
                </a:cubicBezTo>
                <a:cubicBezTo>
                  <a:pt x="5642038" y="3120816"/>
                  <a:pt x="5620413" y="3201643"/>
                  <a:pt x="5555537" y="3267314"/>
                </a:cubicBezTo>
                <a:cubicBezTo>
                  <a:pt x="5539319" y="3231953"/>
                  <a:pt x="5560943" y="3201643"/>
                  <a:pt x="5550131" y="3166281"/>
                </a:cubicBezTo>
                <a:cubicBezTo>
                  <a:pt x="5512287" y="3211746"/>
                  <a:pt x="5490661" y="3181436"/>
                  <a:pt x="5474442" y="3146074"/>
                </a:cubicBezTo>
                <a:cubicBezTo>
                  <a:pt x="5458224" y="3120816"/>
                  <a:pt x="5452818" y="3070300"/>
                  <a:pt x="5420379" y="3075351"/>
                </a:cubicBezTo>
                <a:cubicBezTo>
                  <a:pt x="5371723" y="3080403"/>
                  <a:pt x="5377129" y="3130919"/>
                  <a:pt x="5371723" y="3171333"/>
                </a:cubicBezTo>
                <a:cubicBezTo>
                  <a:pt x="5366316" y="3191539"/>
                  <a:pt x="5377129" y="3211746"/>
                  <a:pt x="5355503" y="3231953"/>
                </a:cubicBezTo>
                <a:cubicBezTo>
                  <a:pt x="5323065" y="3257211"/>
                  <a:pt x="5317659" y="3226901"/>
                  <a:pt x="5306846" y="3201643"/>
                </a:cubicBezTo>
                <a:cubicBezTo>
                  <a:pt x="5279815" y="3237004"/>
                  <a:pt x="5252783" y="3262263"/>
                  <a:pt x="5231158" y="3292573"/>
                </a:cubicBezTo>
                <a:cubicBezTo>
                  <a:pt x="5214940" y="3312779"/>
                  <a:pt x="5193314" y="3322883"/>
                  <a:pt x="5171689" y="3312779"/>
                </a:cubicBezTo>
                <a:cubicBezTo>
                  <a:pt x="5101406" y="3287521"/>
                  <a:pt x="5112220" y="3338038"/>
                  <a:pt x="5112220" y="3368347"/>
                </a:cubicBezTo>
                <a:cubicBezTo>
                  <a:pt x="5112220" y="3403709"/>
                  <a:pt x="5123032" y="3434019"/>
                  <a:pt x="5128438" y="3469381"/>
                </a:cubicBezTo>
                <a:cubicBezTo>
                  <a:pt x="5133845" y="3484536"/>
                  <a:pt x="5133845" y="3494639"/>
                  <a:pt x="5112220" y="3509794"/>
                </a:cubicBezTo>
                <a:cubicBezTo>
                  <a:pt x="5090594" y="3434019"/>
                  <a:pt x="5106813" y="3348141"/>
                  <a:pt x="5052750" y="3277418"/>
                </a:cubicBezTo>
                <a:cubicBezTo>
                  <a:pt x="5025718" y="3332986"/>
                  <a:pt x="5025718" y="3398657"/>
                  <a:pt x="4998686" y="3454226"/>
                </a:cubicBezTo>
                <a:cubicBezTo>
                  <a:pt x="4982468" y="3423916"/>
                  <a:pt x="4982468" y="3398657"/>
                  <a:pt x="4987874" y="3368347"/>
                </a:cubicBezTo>
                <a:cubicBezTo>
                  <a:pt x="4998686" y="3327934"/>
                  <a:pt x="4950029" y="3322883"/>
                  <a:pt x="4928404" y="3317831"/>
                </a:cubicBezTo>
                <a:cubicBezTo>
                  <a:pt x="4912185" y="3307728"/>
                  <a:pt x="4890560" y="3307728"/>
                  <a:pt x="4874341" y="3297624"/>
                </a:cubicBezTo>
                <a:cubicBezTo>
                  <a:pt x="4874341" y="3262263"/>
                  <a:pt x="4820279" y="3287521"/>
                  <a:pt x="4814872" y="3257211"/>
                </a:cubicBezTo>
                <a:lnTo>
                  <a:pt x="4814872" y="3312779"/>
                </a:lnTo>
                <a:cubicBezTo>
                  <a:pt x="4771622" y="3307728"/>
                  <a:pt x="4766215" y="3348141"/>
                  <a:pt x="4733777" y="3383502"/>
                </a:cubicBezTo>
                <a:cubicBezTo>
                  <a:pt x="4722964" y="3332986"/>
                  <a:pt x="4695933" y="3292573"/>
                  <a:pt x="4728370" y="3247108"/>
                </a:cubicBezTo>
                <a:cubicBezTo>
                  <a:pt x="4744590" y="3221849"/>
                  <a:pt x="4717558" y="3211746"/>
                  <a:pt x="4701339" y="3206694"/>
                </a:cubicBezTo>
                <a:cubicBezTo>
                  <a:pt x="4679714" y="3191539"/>
                  <a:pt x="4679714" y="3211746"/>
                  <a:pt x="4674307" y="3221849"/>
                </a:cubicBezTo>
                <a:cubicBezTo>
                  <a:pt x="4652682" y="3267314"/>
                  <a:pt x="4631057" y="3267314"/>
                  <a:pt x="4587807" y="3242056"/>
                </a:cubicBezTo>
                <a:cubicBezTo>
                  <a:pt x="4555368" y="3221849"/>
                  <a:pt x="4560775" y="3267314"/>
                  <a:pt x="4533743" y="3272366"/>
                </a:cubicBezTo>
                <a:lnTo>
                  <a:pt x="4533743" y="3267314"/>
                </a:lnTo>
                <a:cubicBezTo>
                  <a:pt x="4522930" y="3242056"/>
                  <a:pt x="4522930" y="3196591"/>
                  <a:pt x="4485086" y="3201643"/>
                </a:cubicBezTo>
                <a:cubicBezTo>
                  <a:pt x="4447242" y="3201643"/>
                  <a:pt x="4447242" y="3242056"/>
                  <a:pt x="4441836" y="3267314"/>
                </a:cubicBezTo>
                <a:cubicBezTo>
                  <a:pt x="4436429" y="3302676"/>
                  <a:pt x="4431024" y="3338038"/>
                  <a:pt x="4420211" y="3373399"/>
                </a:cubicBezTo>
                <a:cubicBezTo>
                  <a:pt x="4420211" y="3388554"/>
                  <a:pt x="4420211" y="3408761"/>
                  <a:pt x="4398585" y="3403709"/>
                </a:cubicBezTo>
                <a:cubicBezTo>
                  <a:pt x="4382366" y="3403709"/>
                  <a:pt x="4382366" y="3383502"/>
                  <a:pt x="4387772" y="3368347"/>
                </a:cubicBezTo>
                <a:cubicBezTo>
                  <a:pt x="4398585" y="3353192"/>
                  <a:pt x="4382366" y="3343089"/>
                  <a:pt x="4376960" y="3317831"/>
                </a:cubicBezTo>
                <a:cubicBezTo>
                  <a:pt x="4366147" y="3338038"/>
                  <a:pt x="4366147" y="3348141"/>
                  <a:pt x="4360741" y="3358244"/>
                </a:cubicBezTo>
                <a:cubicBezTo>
                  <a:pt x="4355334" y="3423916"/>
                  <a:pt x="4333709" y="3479484"/>
                  <a:pt x="4247208" y="3484536"/>
                </a:cubicBezTo>
                <a:cubicBezTo>
                  <a:pt x="4236395" y="3484536"/>
                  <a:pt x="4230989" y="3494639"/>
                  <a:pt x="4220176" y="3499691"/>
                </a:cubicBezTo>
                <a:lnTo>
                  <a:pt x="4209364" y="3499691"/>
                </a:lnTo>
                <a:cubicBezTo>
                  <a:pt x="4230989" y="3449174"/>
                  <a:pt x="4247208" y="3403709"/>
                  <a:pt x="4203957" y="3358244"/>
                </a:cubicBezTo>
                <a:cubicBezTo>
                  <a:pt x="4198551" y="3348141"/>
                  <a:pt x="4193146" y="3332986"/>
                  <a:pt x="4214770" y="3332986"/>
                </a:cubicBezTo>
                <a:cubicBezTo>
                  <a:pt x="4236395" y="3332986"/>
                  <a:pt x="4241802" y="3322883"/>
                  <a:pt x="4236395" y="3302676"/>
                </a:cubicBezTo>
                <a:cubicBezTo>
                  <a:pt x="4230989" y="3282469"/>
                  <a:pt x="4225583" y="3267314"/>
                  <a:pt x="4203957" y="3262263"/>
                </a:cubicBezTo>
                <a:cubicBezTo>
                  <a:pt x="4182333" y="3257211"/>
                  <a:pt x="4171520" y="3272366"/>
                  <a:pt x="4160707" y="3287521"/>
                </a:cubicBezTo>
                <a:cubicBezTo>
                  <a:pt x="4144488" y="3327934"/>
                  <a:pt x="4122863" y="3368347"/>
                  <a:pt x="4101238" y="3413812"/>
                </a:cubicBezTo>
                <a:cubicBezTo>
                  <a:pt x="4079612" y="3363296"/>
                  <a:pt x="4095831" y="3322883"/>
                  <a:pt x="4090426" y="3277418"/>
                </a:cubicBezTo>
                <a:cubicBezTo>
                  <a:pt x="4085019" y="3262263"/>
                  <a:pt x="4090426" y="3242056"/>
                  <a:pt x="4074206" y="3237004"/>
                </a:cubicBezTo>
                <a:cubicBezTo>
                  <a:pt x="4052581" y="3231953"/>
                  <a:pt x="4036362" y="3252159"/>
                  <a:pt x="4030956" y="3267314"/>
                </a:cubicBezTo>
                <a:cubicBezTo>
                  <a:pt x="4009330" y="3302676"/>
                  <a:pt x="4009330" y="3343089"/>
                  <a:pt x="4020143" y="3383502"/>
                </a:cubicBezTo>
                <a:cubicBezTo>
                  <a:pt x="4025550" y="3423916"/>
                  <a:pt x="4030956" y="3464329"/>
                  <a:pt x="4025550" y="3509794"/>
                </a:cubicBezTo>
                <a:cubicBezTo>
                  <a:pt x="3987705" y="3464329"/>
                  <a:pt x="3998517" y="3408761"/>
                  <a:pt x="3971486" y="3358244"/>
                </a:cubicBezTo>
                <a:cubicBezTo>
                  <a:pt x="3928235" y="3428967"/>
                  <a:pt x="3879578" y="3408761"/>
                  <a:pt x="3830921" y="3368347"/>
                </a:cubicBezTo>
                <a:cubicBezTo>
                  <a:pt x="3820109" y="3358244"/>
                  <a:pt x="3798485" y="3338038"/>
                  <a:pt x="3793078" y="3353192"/>
                </a:cubicBezTo>
                <a:cubicBezTo>
                  <a:pt x="3782265" y="3378451"/>
                  <a:pt x="3728201" y="3373399"/>
                  <a:pt x="3739014" y="3413812"/>
                </a:cubicBezTo>
                <a:cubicBezTo>
                  <a:pt x="3744421" y="3439071"/>
                  <a:pt x="3739014" y="3464329"/>
                  <a:pt x="3739014" y="3494639"/>
                </a:cubicBezTo>
                <a:cubicBezTo>
                  <a:pt x="3711983" y="3474432"/>
                  <a:pt x="3722796" y="3434019"/>
                  <a:pt x="3701170" y="3408761"/>
                </a:cubicBezTo>
                <a:cubicBezTo>
                  <a:pt x="3668732" y="3423916"/>
                  <a:pt x="3668732" y="3464329"/>
                  <a:pt x="3641700" y="3479484"/>
                </a:cubicBezTo>
                <a:cubicBezTo>
                  <a:pt x="3630888" y="3489587"/>
                  <a:pt x="3625482" y="3504742"/>
                  <a:pt x="3609262" y="3499691"/>
                </a:cubicBezTo>
                <a:cubicBezTo>
                  <a:pt x="3587637" y="3499691"/>
                  <a:pt x="3598450" y="3479484"/>
                  <a:pt x="3593043" y="3469381"/>
                </a:cubicBezTo>
                <a:lnTo>
                  <a:pt x="3560606" y="3363296"/>
                </a:lnTo>
                <a:cubicBezTo>
                  <a:pt x="3533574" y="3368347"/>
                  <a:pt x="3533574" y="3403709"/>
                  <a:pt x="3501136" y="3393606"/>
                </a:cubicBezTo>
                <a:cubicBezTo>
                  <a:pt x="3506542" y="3368347"/>
                  <a:pt x="3511950" y="3338038"/>
                  <a:pt x="3506542" y="3302676"/>
                </a:cubicBezTo>
                <a:cubicBezTo>
                  <a:pt x="3468699" y="3343089"/>
                  <a:pt x="3430854" y="3373399"/>
                  <a:pt x="3376791" y="3383502"/>
                </a:cubicBezTo>
                <a:cubicBezTo>
                  <a:pt x="3360573" y="3388554"/>
                  <a:pt x="3338948" y="3398657"/>
                  <a:pt x="3322729" y="3383502"/>
                </a:cubicBezTo>
                <a:cubicBezTo>
                  <a:pt x="3301103" y="3368347"/>
                  <a:pt x="3301103" y="3353192"/>
                  <a:pt x="3306509" y="3327934"/>
                </a:cubicBezTo>
                <a:cubicBezTo>
                  <a:pt x="3311916" y="3297624"/>
                  <a:pt x="3333540" y="3257211"/>
                  <a:pt x="3274072" y="3231953"/>
                </a:cubicBezTo>
                <a:lnTo>
                  <a:pt x="3274072" y="3302676"/>
                </a:lnTo>
                <a:cubicBezTo>
                  <a:pt x="3257852" y="3307728"/>
                  <a:pt x="3252446" y="3297624"/>
                  <a:pt x="3247040" y="3292573"/>
                </a:cubicBezTo>
                <a:cubicBezTo>
                  <a:pt x="3225415" y="3272366"/>
                  <a:pt x="3203789" y="3267314"/>
                  <a:pt x="3203789" y="3302676"/>
                </a:cubicBezTo>
                <a:cubicBezTo>
                  <a:pt x="3203789" y="3363296"/>
                  <a:pt x="3149726" y="3383502"/>
                  <a:pt x="3106475" y="3398657"/>
                </a:cubicBezTo>
                <a:cubicBezTo>
                  <a:pt x="3068632" y="3413812"/>
                  <a:pt x="3063226" y="3428967"/>
                  <a:pt x="3063226" y="3459277"/>
                </a:cubicBezTo>
                <a:cubicBezTo>
                  <a:pt x="3074038" y="3504742"/>
                  <a:pt x="3057818" y="3530001"/>
                  <a:pt x="3003756" y="3535052"/>
                </a:cubicBezTo>
                <a:cubicBezTo>
                  <a:pt x="2982131" y="3535052"/>
                  <a:pt x="2965911" y="3550207"/>
                  <a:pt x="2944286" y="3555259"/>
                </a:cubicBezTo>
                <a:cubicBezTo>
                  <a:pt x="2917254" y="3560311"/>
                  <a:pt x="2879411" y="3565362"/>
                  <a:pt x="2868597" y="3540104"/>
                </a:cubicBezTo>
                <a:cubicBezTo>
                  <a:pt x="2852378" y="3484536"/>
                  <a:pt x="2803721" y="3469381"/>
                  <a:pt x="2749658" y="3454226"/>
                </a:cubicBezTo>
                <a:cubicBezTo>
                  <a:pt x="2728034" y="3444122"/>
                  <a:pt x="2711815" y="3439071"/>
                  <a:pt x="2706409" y="3408761"/>
                </a:cubicBezTo>
                <a:cubicBezTo>
                  <a:pt x="2695595" y="3332986"/>
                  <a:pt x="2679376" y="3327934"/>
                  <a:pt x="2609094" y="3373399"/>
                </a:cubicBezTo>
                <a:cubicBezTo>
                  <a:pt x="2603688" y="3373399"/>
                  <a:pt x="2598282" y="3373399"/>
                  <a:pt x="2598282" y="3368347"/>
                </a:cubicBezTo>
                <a:cubicBezTo>
                  <a:pt x="2527999" y="3292573"/>
                  <a:pt x="2511780" y="3292573"/>
                  <a:pt x="2419874" y="3343089"/>
                </a:cubicBezTo>
                <a:cubicBezTo>
                  <a:pt x="2392842" y="3358244"/>
                  <a:pt x="2371217" y="3378451"/>
                  <a:pt x="2333372" y="3363296"/>
                </a:cubicBezTo>
                <a:cubicBezTo>
                  <a:pt x="2306341" y="3353192"/>
                  <a:pt x="2263090" y="3393606"/>
                  <a:pt x="2241464" y="3428967"/>
                </a:cubicBezTo>
                <a:cubicBezTo>
                  <a:pt x="2192807" y="3489587"/>
                  <a:pt x="2181995" y="3474432"/>
                  <a:pt x="2122525" y="3434019"/>
                </a:cubicBezTo>
                <a:cubicBezTo>
                  <a:pt x="2068462" y="3393606"/>
                  <a:pt x="2090087" y="3353192"/>
                  <a:pt x="2079274" y="3312779"/>
                </a:cubicBezTo>
                <a:cubicBezTo>
                  <a:pt x="2079274" y="3307728"/>
                  <a:pt x="2079274" y="3297624"/>
                  <a:pt x="2073868" y="3292573"/>
                </a:cubicBezTo>
                <a:cubicBezTo>
                  <a:pt x="2063057" y="3267314"/>
                  <a:pt x="2063057" y="3211746"/>
                  <a:pt x="2046837" y="3226901"/>
                </a:cubicBezTo>
                <a:cubicBezTo>
                  <a:pt x="2003586" y="3252159"/>
                  <a:pt x="1987368" y="3176384"/>
                  <a:pt x="1954929" y="3221849"/>
                </a:cubicBezTo>
                <a:cubicBezTo>
                  <a:pt x="1933304" y="3247108"/>
                  <a:pt x="1911680" y="3272366"/>
                  <a:pt x="1911680" y="3302676"/>
                </a:cubicBezTo>
                <a:cubicBezTo>
                  <a:pt x="1906272" y="3358244"/>
                  <a:pt x="1954929" y="3418864"/>
                  <a:pt x="1884647" y="3464329"/>
                </a:cubicBezTo>
                <a:cubicBezTo>
                  <a:pt x="1873835" y="3418864"/>
                  <a:pt x="1825178" y="3388554"/>
                  <a:pt x="1798147" y="3343089"/>
                </a:cubicBezTo>
                <a:cubicBezTo>
                  <a:pt x="1781927" y="3388554"/>
                  <a:pt x="1700833" y="3343089"/>
                  <a:pt x="1700833" y="3413812"/>
                </a:cubicBezTo>
                <a:cubicBezTo>
                  <a:pt x="1668394" y="3373399"/>
                  <a:pt x="1652176" y="3353192"/>
                  <a:pt x="1700833" y="3312779"/>
                </a:cubicBezTo>
                <a:cubicBezTo>
                  <a:pt x="1765709" y="3262263"/>
                  <a:pt x="1781927" y="3176384"/>
                  <a:pt x="1738678" y="3100610"/>
                </a:cubicBezTo>
                <a:cubicBezTo>
                  <a:pt x="1706239" y="3181436"/>
                  <a:pt x="1662988" y="3191539"/>
                  <a:pt x="1592706" y="3125868"/>
                </a:cubicBezTo>
                <a:cubicBezTo>
                  <a:pt x="1576488" y="3110713"/>
                  <a:pt x="1565674" y="3100610"/>
                  <a:pt x="1544049" y="3110713"/>
                </a:cubicBezTo>
                <a:cubicBezTo>
                  <a:pt x="1522425" y="3120816"/>
                  <a:pt x="1517017" y="3135971"/>
                  <a:pt x="1527831" y="3151126"/>
                </a:cubicBezTo>
                <a:cubicBezTo>
                  <a:pt x="1581894" y="3206694"/>
                  <a:pt x="1538643" y="3257211"/>
                  <a:pt x="1517017" y="3312779"/>
                </a:cubicBezTo>
                <a:cubicBezTo>
                  <a:pt x="1511611" y="3282469"/>
                  <a:pt x="1506206" y="3252159"/>
                  <a:pt x="1500800" y="3211746"/>
                </a:cubicBezTo>
                <a:cubicBezTo>
                  <a:pt x="1462954" y="3267314"/>
                  <a:pt x="1365640" y="3242056"/>
                  <a:pt x="1360234" y="3322883"/>
                </a:cubicBezTo>
                <a:lnTo>
                  <a:pt x="1344015" y="3322883"/>
                </a:lnTo>
                <a:cubicBezTo>
                  <a:pt x="1344015" y="3282469"/>
                  <a:pt x="1322390" y="3277418"/>
                  <a:pt x="1284546" y="3282469"/>
                </a:cubicBezTo>
                <a:cubicBezTo>
                  <a:pt x="1246702" y="3287521"/>
                  <a:pt x="1214264" y="3302676"/>
                  <a:pt x="1176419" y="3307728"/>
                </a:cubicBezTo>
                <a:cubicBezTo>
                  <a:pt x="1165607" y="3307728"/>
                  <a:pt x="1100731" y="3297624"/>
                  <a:pt x="1143981" y="3353192"/>
                </a:cubicBezTo>
                <a:cubicBezTo>
                  <a:pt x="1149388" y="3358244"/>
                  <a:pt x="1138575" y="3368347"/>
                  <a:pt x="1127762" y="3373399"/>
                </a:cubicBezTo>
                <a:cubicBezTo>
                  <a:pt x="1095325" y="3388554"/>
                  <a:pt x="1068293" y="3403709"/>
                  <a:pt x="1089918" y="3459277"/>
                </a:cubicBezTo>
                <a:cubicBezTo>
                  <a:pt x="1030449" y="3383502"/>
                  <a:pt x="1079106" y="3307728"/>
                  <a:pt x="1052074" y="3242056"/>
                </a:cubicBezTo>
                <a:cubicBezTo>
                  <a:pt x="1046668" y="3226901"/>
                  <a:pt x="1041262" y="3206694"/>
                  <a:pt x="1025043" y="3201643"/>
                </a:cubicBezTo>
                <a:cubicBezTo>
                  <a:pt x="1003417" y="3191539"/>
                  <a:pt x="1014230" y="3216798"/>
                  <a:pt x="1008824" y="3226901"/>
                </a:cubicBezTo>
                <a:cubicBezTo>
                  <a:pt x="981792" y="3257211"/>
                  <a:pt x="981792" y="3252159"/>
                  <a:pt x="981792" y="3282469"/>
                </a:cubicBezTo>
                <a:cubicBezTo>
                  <a:pt x="981792" y="3302676"/>
                  <a:pt x="992604" y="3317831"/>
                  <a:pt x="965573" y="3338038"/>
                </a:cubicBezTo>
                <a:cubicBezTo>
                  <a:pt x="965573" y="3322883"/>
                  <a:pt x="960167" y="3307728"/>
                  <a:pt x="954760" y="3292573"/>
                </a:cubicBezTo>
                <a:cubicBezTo>
                  <a:pt x="949354" y="3237004"/>
                  <a:pt x="911510" y="3201643"/>
                  <a:pt x="852040" y="3206694"/>
                </a:cubicBezTo>
                <a:cubicBezTo>
                  <a:pt x="781758" y="3206694"/>
                  <a:pt x="738508" y="3181436"/>
                  <a:pt x="727695" y="3110713"/>
                </a:cubicBezTo>
                <a:cubicBezTo>
                  <a:pt x="722289" y="3151126"/>
                  <a:pt x="711476" y="3181436"/>
                  <a:pt x="760133" y="3196591"/>
                </a:cubicBezTo>
                <a:cubicBezTo>
                  <a:pt x="803384" y="3206694"/>
                  <a:pt x="787165" y="3237004"/>
                  <a:pt x="781758" y="3262263"/>
                </a:cubicBezTo>
                <a:cubicBezTo>
                  <a:pt x="754726" y="3257211"/>
                  <a:pt x="765539" y="3221849"/>
                  <a:pt x="738508" y="3221849"/>
                </a:cubicBezTo>
                <a:lnTo>
                  <a:pt x="733101" y="3216798"/>
                </a:lnTo>
                <a:cubicBezTo>
                  <a:pt x="733101" y="3216798"/>
                  <a:pt x="727695" y="3216798"/>
                  <a:pt x="733101" y="3221849"/>
                </a:cubicBezTo>
                <a:cubicBezTo>
                  <a:pt x="733101" y="3226901"/>
                  <a:pt x="733101" y="3226901"/>
                  <a:pt x="738508" y="3221849"/>
                </a:cubicBezTo>
                <a:cubicBezTo>
                  <a:pt x="722289" y="3252159"/>
                  <a:pt x="749320" y="3282469"/>
                  <a:pt x="733101" y="3312779"/>
                </a:cubicBezTo>
                <a:cubicBezTo>
                  <a:pt x="619569" y="3277418"/>
                  <a:pt x="533068" y="3120816"/>
                  <a:pt x="387097" y="3247108"/>
                </a:cubicBezTo>
                <a:cubicBezTo>
                  <a:pt x="370878" y="3221849"/>
                  <a:pt x="387097" y="3196591"/>
                  <a:pt x="376284" y="3176384"/>
                </a:cubicBezTo>
                <a:cubicBezTo>
                  <a:pt x="360065" y="3176384"/>
                  <a:pt x="360065" y="3196591"/>
                  <a:pt x="349253" y="3211746"/>
                </a:cubicBezTo>
                <a:cubicBezTo>
                  <a:pt x="333034" y="3196591"/>
                  <a:pt x="360065" y="3181436"/>
                  <a:pt x="343846" y="3166281"/>
                </a:cubicBezTo>
                <a:cubicBezTo>
                  <a:pt x="327627" y="3171333"/>
                  <a:pt x="333034" y="3181436"/>
                  <a:pt x="327627" y="3186488"/>
                </a:cubicBezTo>
                <a:cubicBezTo>
                  <a:pt x="300596" y="3231953"/>
                  <a:pt x="284377" y="3237004"/>
                  <a:pt x="251939" y="3191539"/>
                </a:cubicBezTo>
                <a:cubicBezTo>
                  <a:pt x="235720" y="3171333"/>
                  <a:pt x="224907" y="3151126"/>
                  <a:pt x="214095" y="3130919"/>
                </a:cubicBezTo>
                <a:cubicBezTo>
                  <a:pt x="203282" y="3115765"/>
                  <a:pt x="197876" y="3075351"/>
                  <a:pt x="160032" y="3095558"/>
                </a:cubicBezTo>
                <a:cubicBezTo>
                  <a:pt x="138406" y="3100610"/>
                  <a:pt x="143813" y="3085455"/>
                  <a:pt x="143813" y="3080403"/>
                </a:cubicBezTo>
                <a:cubicBezTo>
                  <a:pt x="133000" y="2913698"/>
                  <a:pt x="68124" y="2752045"/>
                  <a:pt x="73531" y="2585340"/>
                </a:cubicBezTo>
                <a:cubicBezTo>
                  <a:pt x="68568" y="2551732"/>
                  <a:pt x="65889" y="2544384"/>
                  <a:pt x="64537" y="2545682"/>
                </a:cubicBezTo>
                <a:lnTo>
                  <a:pt x="64249" y="2546756"/>
                </a:lnTo>
                <a:lnTo>
                  <a:pt x="64400" y="2542678"/>
                </a:lnTo>
                <a:lnTo>
                  <a:pt x="80104" y="2284418"/>
                </a:lnTo>
                <a:cubicBezTo>
                  <a:pt x="63210" y="2112528"/>
                  <a:pt x="18750" y="1940637"/>
                  <a:pt x="21453" y="1766103"/>
                </a:cubicBezTo>
                <a:cubicBezTo>
                  <a:pt x="21453" y="1744948"/>
                  <a:pt x="50534" y="1670526"/>
                  <a:pt x="39721" y="1649369"/>
                </a:cubicBezTo>
                <a:cubicBezTo>
                  <a:pt x="7283" y="1575325"/>
                  <a:pt x="5234" y="1575701"/>
                  <a:pt x="37672" y="1554546"/>
                </a:cubicBezTo>
                <a:cubicBezTo>
                  <a:pt x="80923" y="1533390"/>
                  <a:pt x="42965" y="1488120"/>
                  <a:pt x="37558" y="1424653"/>
                </a:cubicBezTo>
                <a:cubicBezTo>
                  <a:pt x="21339" y="1318875"/>
                  <a:pt x="32266" y="1216054"/>
                  <a:pt x="26860" y="1120853"/>
                </a:cubicBezTo>
                <a:lnTo>
                  <a:pt x="12605" y="1048496"/>
                </a:lnTo>
                <a:lnTo>
                  <a:pt x="20102" y="930451"/>
                </a:lnTo>
                <a:cubicBezTo>
                  <a:pt x="20364" y="893599"/>
                  <a:pt x="20625" y="856748"/>
                  <a:pt x="20887" y="819896"/>
                </a:cubicBezTo>
                <a:lnTo>
                  <a:pt x="27142" y="783007"/>
                </a:lnTo>
                <a:cubicBezTo>
                  <a:pt x="27142" y="722387"/>
                  <a:pt x="10923" y="661767"/>
                  <a:pt x="21736" y="601147"/>
                </a:cubicBezTo>
                <a:cubicBezTo>
                  <a:pt x="21736" y="585992"/>
                  <a:pt x="32548" y="565786"/>
                  <a:pt x="5516" y="545579"/>
                </a:cubicBezTo>
                <a:cubicBezTo>
                  <a:pt x="-10703" y="535476"/>
                  <a:pt x="10923" y="500114"/>
                  <a:pt x="43361" y="490011"/>
                </a:cubicBezTo>
                <a:cubicBezTo>
                  <a:pt x="102830" y="469804"/>
                  <a:pt x="102830" y="469804"/>
                  <a:pt x="113643" y="409184"/>
                </a:cubicBezTo>
                <a:cubicBezTo>
                  <a:pt x="146081" y="449597"/>
                  <a:pt x="178519" y="490011"/>
                  <a:pt x="210957" y="535476"/>
                </a:cubicBezTo>
                <a:cubicBezTo>
                  <a:pt x="227175" y="464752"/>
                  <a:pt x="200144" y="394029"/>
                  <a:pt x="254207" y="338461"/>
                </a:cubicBezTo>
                <a:cubicBezTo>
                  <a:pt x="351521" y="490011"/>
                  <a:pt x="502898" y="474856"/>
                  <a:pt x="665087" y="439494"/>
                </a:cubicBezTo>
                <a:cubicBezTo>
                  <a:pt x="800245" y="409184"/>
                  <a:pt x="843496" y="419287"/>
                  <a:pt x="951622" y="469804"/>
                </a:cubicBezTo>
                <a:cubicBezTo>
                  <a:pt x="967841" y="454649"/>
                  <a:pt x="951622" y="419287"/>
                  <a:pt x="962435" y="419287"/>
                </a:cubicBezTo>
                <a:cubicBezTo>
                  <a:pt x="989467" y="409184"/>
                  <a:pt x="989467" y="394029"/>
                  <a:pt x="994873" y="373822"/>
                </a:cubicBezTo>
                <a:cubicBezTo>
                  <a:pt x="1000279" y="348564"/>
                  <a:pt x="1005685" y="323306"/>
                  <a:pt x="1011092" y="287944"/>
                </a:cubicBezTo>
                <a:cubicBezTo>
                  <a:pt x="1038123" y="318254"/>
                  <a:pt x="1038123" y="353616"/>
                  <a:pt x="1054342" y="378874"/>
                </a:cubicBezTo>
                <a:cubicBezTo>
                  <a:pt x="1065155" y="404132"/>
                  <a:pt x="1059749" y="439494"/>
                  <a:pt x="1092186" y="474856"/>
                </a:cubicBezTo>
                <a:cubicBezTo>
                  <a:pt x="1092186" y="424339"/>
                  <a:pt x="1097593" y="388977"/>
                  <a:pt x="1092186" y="353616"/>
                </a:cubicBezTo>
                <a:cubicBezTo>
                  <a:pt x="1086780" y="318254"/>
                  <a:pt x="1102999" y="308151"/>
                  <a:pt x="1135437" y="313203"/>
                </a:cubicBezTo>
                <a:cubicBezTo>
                  <a:pt x="1184094" y="313203"/>
                  <a:pt x="1221938" y="338461"/>
                  <a:pt x="1259782" y="353616"/>
                </a:cubicBezTo>
                <a:cubicBezTo>
                  <a:pt x="1319252" y="378874"/>
                  <a:pt x="1373315" y="399081"/>
                  <a:pt x="1421972" y="348564"/>
                </a:cubicBezTo>
                <a:cubicBezTo>
                  <a:pt x="1449004" y="419287"/>
                  <a:pt x="1481441" y="414236"/>
                  <a:pt x="1557130" y="333409"/>
                </a:cubicBezTo>
                <a:cubicBezTo>
                  <a:pt x="1573349" y="388977"/>
                  <a:pt x="1632818" y="419287"/>
                  <a:pt x="1659850" y="469804"/>
                </a:cubicBezTo>
                <a:cubicBezTo>
                  <a:pt x="1686882" y="520321"/>
                  <a:pt x="1670663" y="575889"/>
                  <a:pt x="1676069" y="636509"/>
                </a:cubicBezTo>
                <a:cubicBezTo>
                  <a:pt x="1724726" y="621354"/>
                  <a:pt x="1708507" y="580941"/>
                  <a:pt x="1708507" y="555682"/>
                </a:cubicBezTo>
                <a:cubicBezTo>
                  <a:pt x="1708507" y="510217"/>
                  <a:pt x="1697694" y="469804"/>
                  <a:pt x="1767976" y="474856"/>
                </a:cubicBezTo>
                <a:cubicBezTo>
                  <a:pt x="1789601" y="479907"/>
                  <a:pt x="1800414" y="459701"/>
                  <a:pt x="1816633" y="449597"/>
                </a:cubicBezTo>
                <a:cubicBezTo>
                  <a:pt x="1838258" y="439494"/>
                  <a:pt x="1822039" y="388977"/>
                  <a:pt x="1865290" y="399081"/>
                </a:cubicBezTo>
                <a:cubicBezTo>
                  <a:pt x="1951791" y="419287"/>
                  <a:pt x="2070730" y="353616"/>
                  <a:pt x="2124793" y="464752"/>
                </a:cubicBezTo>
                <a:cubicBezTo>
                  <a:pt x="2238326" y="414236"/>
                  <a:pt x="2173450" y="333409"/>
                  <a:pt x="2168044" y="257634"/>
                </a:cubicBezTo>
                <a:cubicBezTo>
                  <a:pt x="2227513" y="272789"/>
                  <a:pt x="2286983" y="277841"/>
                  <a:pt x="2276170" y="353616"/>
                </a:cubicBezTo>
                <a:cubicBezTo>
                  <a:pt x="2270764" y="363719"/>
                  <a:pt x="2281577" y="383926"/>
                  <a:pt x="2303202" y="383926"/>
                </a:cubicBezTo>
                <a:cubicBezTo>
                  <a:pt x="2319421" y="383926"/>
                  <a:pt x="2330233" y="373822"/>
                  <a:pt x="2335640" y="363719"/>
                </a:cubicBezTo>
                <a:cubicBezTo>
                  <a:pt x="2341046" y="348564"/>
                  <a:pt x="2346452" y="338461"/>
                  <a:pt x="2351859" y="323306"/>
                </a:cubicBezTo>
                <a:lnTo>
                  <a:pt x="2357265" y="323306"/>
                </a:lnTo>
                <a:lnTo>
                  <a:pt x="2362671" y="323306"/>
                </a:lnTo>
                <a:cubicBezTo>
                  <a:pt x="2362671" y="348564"/>
                  <a:pt x="2357265" y="378874"/>
                  <a:pt x="2378890" y="404132"/>
                </a:cubicBezTo>
                <a:cubicBezTo>
                  <a:pt x="2405922" y="394029"/>
                  <a:pt x="2400516" y="363719"/>
                  <a:pt x="2411328" y="348564"/>
                </a:cubicBezTo>
                <a:lnTo>
                  <a:pt x="2432954" y="348564"/>
                </a:lnTo>
                <a:cubicBezTo>
                  <a:pt x="2432954" y="368771"/>
                  <a:pt x="2438360" y="388977"/>
                  <a:pt x="2438360" y="409184"/>
                </a:cubicBezTo>
                <a:cubicBezTo>
                  <a:pt x="2438360" y="439494"/>
                  <a:pt x="2459985" y="439494"/>
                  <a:pt x="2481610" y="439494"/>
                </a:cubicBezTo>
                <a:cubicBezTo>
                  <a:pt x="2508642" y="439494"/>
                  <a:pt x="2497829" y="419287"/>
                  <a:pt x="2497829" y="404132"/>
                </a:cubicBezTo>
                <a:cubicBezTo>
                  <a:pt x="2497829" y="388977"/>
                  <a:pt x="2497829" y="368771"/>
                  <a:pt x="2492423" y="348564"/>
                </a:cubicBezTo>
                <a:cubicBezTo>
                  <a:pt x="2481610" y="272789"/>
                  <a:pt x="2481610" y="272789"/>
                  <a:pt x="2568111" y="287944"/>
                </a:cubicBezTo>
                <a:cubicBezTo>
                  <a:pt x="2681644" y="308151"/>
                  <a:pt x="2789770" y="358668"/>
                  <a:pt x="2908709" y="373822"/>
                </a:cubicBezTo>
                <a:cubicBezTo>
                  <a:pt x="2924928" y="378874"/>
                  <a:pt x="2946554" y="383926"/>
                  <a:pt x="2962773" y="378874"/>
                </a:cubicBezTo>
                <a:cubicBezTo>
                  <a:pt x="3000617" y="378874"/>
                  <a:pt x="3016836" y="383926"/>
                  <a:pt x="3022242" y="424339"/>
                </a:cubicBezTo>
                <a:cubicBezTo>
                  <a:pt x="3022242" y="464752"/>
                  <a:pt x="3060086" y="474856"/>
                  <a:pt x="3097931" y="474856"/>
                </a:cubicBezTo>
                <a:cubicBezTo>
                  <a:pt x="3103337" y="394029"/>
                  <a:pt x="3081712" y="313203"/>
                  <a:pt x="3087118" y="227324"/>
                </a:cubicBezTo>
                <a:cubicBezTo>
                  <a:pt x="3114150" y="272789"/>
                  <a:pt x="3119556" y="318254"/>
                  <a:pt x="3146587" y="363719"/>
                </a:cubicBezTo>
                <a:cubicBezTo>
                  <a:pt x="3168213" y="399081"/>
                  <a:pt x="3184432" y="394029"/>
                  <a:pt x="3200651" y="358668"/>
                </a:cubicBezTo>
                <a:cubicBezTo>
                  <a:pt x="3211463" y="338461"/>
                  <a:pt x="3227682" y="313203"/>
                  <a:pt x="3233089" y="287944"/>
                </a:cubicBezTo>
                <a:cubicBezTo>
                  <a:pt x="3260120" y="181859"/>
                  <a:pt x="3270933" y="176808"/>
                  <a:pt x="3368247" y="237428"/>
                </a:cubicBezTo>
                <a:cubicBezTo>
                  <a:pt x="3400684" y="191963"/>
                  <a:pt x="3406091" y="186911"/>
                  <a:pt x="3411497" y="95981"/>
                </a:cubicBezTo>
                <a:cubicBezTo>
                  <a:pt x="3454747" y="95981"/>
                  <a:pt x="3476373" y="136395"/>
                  <a:pt x="3514217" y="141446"/>
                </a:cubicBezTo>
                <a:cubicBezTo>
                  <a:pt x="3487185" y="171756"/>
                  <a:pt x="3465560" y="207118"/>
                  <a:pt x="3481779" y="242479"/>
                </a:cubicBezTo>
                <a:cubicBezTo>
                  <a:pt x="3514217" y="287944"/>
                  <a:pt x="3562874" y="313203"/>
                  <a:pt x="3622343" y="298048"/>
                </a:cubicBezTo>
                <a:cubicBezTo>
                  <a:pt x="3600718" y="247531"/>
                  <a:pt x="3654782" y="207118"/>
                  <a:pt x="3654782" y="161653"/>
                </a:cubicBezTo>
                <a:cubicBezTo>
                  <a:pt x="3654782" y="146498"/>
                  <a:pt x="3676406" y="151549"/>
                  <a:pt x="3676406" y="166704"/>
                </a:cubicBezTo>
                <a:cubicBezTo>
                  <a:pt x="3681813" y="212169"/>
                  <a:pt x="3692625" y="252583"/>
                  <a:pt x="3671000" y="298048"/>
                </a:cubicBezTo>
                <a:cubicBezTo>
                  <a:pt x="3660188" y="328358"/>
                  <a:pt x="3692625" y="383926"/>
                  <a:pt x="3730470" y="383926"/>
                </a:cubicBezTo>
                <a:cubicBezTo>
                  <a:pt x="3789940" y="373822"/>
                  <a:pt x="3741283" y="343513"/>
                  <a:pt x="3741283" y="313203"/>
                </a:cubicBezTo>
                <a:cubicBezTo>
                  <a:pt x="3822379" y="313203"/>
                  <a:pt x="3898066" y="343513"/>
                  <a:pt x="3968348" y="373822"/>
                </a:cubicBezTo>
                <a:cubicBezTo>
                  <a:pt x="3984567" y="333409"/>
                  <a:pt x="4011598" y="292996"/>
                  <a:pt x="4065661" y="298048"/>
                </a:cubicBezTo>
                <a:cubicBezTo>
                  <a:pt x="4092693" y="298048"/>
                  <a:pt x="4119725" y="338461"/>
                  <a:pt x="4157569" y="328358"/>
                </a:cubicBezTo>
                <a:cubicBezTo>
                  <a:pt x="4162975" y="358668"/>
                  <a:pt x="4168381" y="388977"/>
                  <a:pt x="4173788" y="424339"/>
                </a:cubicBezTo>
                <a:cubicBezTo>
                  <a:pt x="4200819" y="414236"/>
                  <a:pt x="4190007" y="388977"/>
                  <a:pt x="4206226" y="368771"/>
                </a:cubicBezTo>
                <a:lnTo>
                  <a:pt x="4206226" y="434442"/>
                </a:lnTo>
                <a:cubicBezTo>
                  <a:pt x="4233257" y="409184"/>
                  <a:pt x="4260289" y="383926"/>
                  <a:pt x="4287321" y="363719"/>
                </a:cubicBezTo>
                <a:cubicBezTo>
                  <a:pt x="4308946" y="348564"/>
                  <a:pt x="4330571" y="338461"/>
                  <a:pt x="4352196" y="368771"/>
                </a:cubicBezTo>
                <a:cubicBezTo>
                  <a:pt x="4379228" y="399081"/>
                  <a:pt x="4411666" y="388977"/>
                  <a:pt x="4438697" y="368771"/>
                </a:cubicBezTo>
                <a:cubicBezTo>
                  <a:pt x="4460323" y="353616"/>
                  <a:pt x="4481948" y="338461"/>
                  <a:pt x="4503573" y="318254"/>
                </a:cubicBezTo>
                <a:cubicBezTo>
                  <a:pt x="4563043" y="272789"/>
                  <a:pt x="4563043" y="272789"/>
                  <a:pt x="4611700" y="323306"/>
                </a:cubicBezTo>
                <a:cubicBezTo>
                  <a:pt x="4627919" y="343513"/>
                  <a:pt x="4638731" y="368771"/>
                  <a:pt x="4665763" y="378874"/>
                </a:cubicBezTo>
                <a:cubicBezTo>
                  <a:pt x="4681982" y="368771"/>
                  <a:pt x="4671169" y="348564"/>
                  <a:pt x="4676575" y="333409"/>
                </a:cubicBezTo>
                <a:cubicBezTo>
                  <a:pt x="4681982" y="298048"/>
                  <a:pt x="4665763" y="247531"/>
                  <a:pt x="4736045" y="252583"/>
                </a:cubicBezTo>
                <a:cubicBezTo>
                  <a:pt x="4746858" y="252583"/>
                  <a:pt x="4763077" y="232376"/>
                  <a:pt x="4773890" y="217221"/>
                </a:cubicBezTo>
                <a:cubicBezTo>
                  <a:pt x="4800921" y="181859"/>
                  <a:pt x="4827952" y="146498"/>
                  <a:pt x="4854984" y="106085"/>
                </a:cubicBezTo>
                <a:cubicBezTo>
                  <a:pt x="4887422" y="136395"/>
                  <a:pt x="4887422" y="171756"/>
                  <a:pt x="4887422" y="207118"/>
                </a:cubicBezTo>
                <a:cubicBezTo>
                  <a:pt x="4887422" y="247531"/>
                  <a:pt x="4887422" y="282893"/>
                  <a:pt x="4892828" y="318254"/>
                </a:cubicBezTo>
                <a:cubicBezTo>
                  <a:pt x="4936079" y="257634"/>
                  <a:pt x="4909047" y="186911"/>
                  <a:pt x="4925267" y="126291"/>
                </a:cubicBezTo>
                <a:cubicBezTo>
                  <a:pt x="4946891" y="126291"/>
                  <a:pt x="4963110" y="141446"/>
                  <a:pt x="4957704" y="156601"/>
                </a:cubicBezTo>
                <a:cubicBezTo>
                  <a:pt x="4946891" y="237428"/>
                  <a:pt x="4963110" y="308151"/>
                  <a:pt x="5022580" y="368771"/>
                </a:cubicBezTo>
                <a:cubicBezTo>
                  <a:pt x="5027986" y="373822"/>
                  <a:pt x="5027986" y="378874"/>
                  <a:pt x="5027986" y="383926"/>
                </a:cubicBezTo>
                <a:cubicBezTo>
                  <a:pt x="5027986" y="444546"/>
                  <a:pt x="5076643" y="479907"/>
                  <a:pt x="5114487" y="530424"/>
                </a:cubicBezTo>
                <a:cubicBezTo>
                  <a:pt x="5125300" y="495062"/>
                  <a:pt x="5119894" y="464752"/>
                  <a:pt x="5119894" y="434442"/>
                </a:cubicBezTo>
                <a:cubicBezTo>
                  <a:pt x="5146925" y="444546"/>
                  <a:pt x="5146925" y="469804"/>
                  <a:pt x="5168551" y="484959"/>
                </a:cubicBezTo>
                <a:cubicBezTo>
                  <a:pt x="5195582" y="399081"/>
                  <a:pt x="5233426" y="323306"/>
                  <a:pt x="5292896" y="247531"/>
                </a:cubicBezTo>
                <a:lnTo>
                  <a:pt x="5292896" y="363719"/>
                </a:lnTo>
                <a:cubicBezTo>
                  <a:pt x="5336146" y="308151"/>
                  <a:pt x="5352365" y="343513"/>
                  <a:pt x="5373990" y="373822"/>
                </a:cubicBezTo>
                <a:cubicBezTo>
                  <a:pt x="5384803" y="388977"/>
                  <a:pt x="5384803" y="409184"/>
                  <a:pt x="5395616" y="424339"/>
                </a:cubicBezTo>
                <a:cubicBezTo>
                  <a:pt x="5401023" y="434442"/>
                  <a:pt x="5406429" y="454649"/>
                  <a:pt x="5428054" y="454649"/>
                </a:cubicBezTo>
                <a:cubicBezTo>
                  <a:pt x="5444273" y="449597"/>
                  <a:pt x="5455085" y="434442"/>
                  <a:pt x="5460492" y="419287"/>
                </a:cubicBezTo>
                <a:cubicBezTo>
                  <a:pt x="5471304" y="388977"/>
                  <a:pt x="5482117" y="353616"/>
                  <a:pt x="5476711" y="318254"/>
                </a:cubicBezTo>
                <a:cubicBezTo>
                  <a:pt x="5476711" y="287944"/>
                  <a:pt x="5509148" y="282893"/>
                  <a:pt x="5519961" y="292996"/>
                </a:cubicBezTo>
                <a:cubicBezTo>
                  <a:pt x="5557806" y="338461"/>
                  <a:pt x="5568618" y="287944"/>
                  <a:pt x="5574024" y="272789"/>
                </a:cubicBezTo>
                <a:cubicBezTo>
                  <a:pt x="5584837" y="252583"/>
                  <a:pt x="5601056" y="232376"/>
                  <a:pt x="5622681" y="217221"/>
                </a:cubicBezTo>
                <a:cubicBezTo>
                  <a:pt x="5633494" y="207118"/>
                  <a:pt x="5649713" y="202066"/>
                  <a:pt x="5665932" y="202066"/>
                </a:cubicBezTo>
                <a:cubicBezTo>
                  <a:pt x="5725402" y="212169"/>
                  <a:pt x="5736214" y="202066"/>
                  <a:pt x="5730807" y="146498"/>
                </a:cubicBezTo>
                <a:lnTo>
                  <a:pt x="5714589" y="55568"/>
                </a:lnTo>
                <a:cubicBezTo>
                  <a:pt x="5714589" y="40413"/>
                  <a:pt x="5703776" y="25258"/>
                  <a:pt x="5730807" y="10103"/>
                </a:cubicBezTo>
                <a:cubicBezTo>
                  <a:pt x="5736214" y="50516"/>
                  <a:pt x="5741620" y="85878"/>
                  <a:pt x="5747026" y="121240"/>
                </a:cubicBezTo>
                <a:cubicBezTo>
                  <a:pt x="5752433" y="161653"/>
                  <a:pt x="5757839" y="202066"/>
                  <a:pt x="5790277" y="232376"/>
                </a:cubicBezTo>
                <a:cubicBezTo>
                  <a:pt x="5828121" y="181859"/>
                  <a:pt x="5806496" y="116188"/>
                  <a:pt x="5849746" y="65671"/>
                </a:cubicBezTo>
                <a:cubicBezTo>
                  <a:pt x="5860559" y="101033"/>
                  <a:pt x="5871372" y="131343"/>
                  <a:pt x="5860559" y="166704"/>
                </a:cubicBezTo>
                <a:cubicBezTo>
                  <a:pt x="5849746" y="207118"/>
                  <a:pt x="5909216" y="207118"/>
                  <a:pt x="5930841" y="217221"/>
                </a:cubicBezTo>
                <a:cubicBezTo>
                  <a:pt x="6022749" y="247531"/>
                  <a:pt x="6033562" y="242479"/>
                  <a:pt x="6109250" y="136395"/>
                </a:cubicBezTo>
                <a:cubicBezTo>
                  <a:pt x="6130875" y="191963"/>
                  <a:pt x="6147094" y="232376"/>
                  <a:pt x="6103843" y="282893"/>
                </a:cubicBezTo>
                <a:cubicBezTo>
                  <a:pt x="6082218" y="308151"/>
                  <a:pt x="6065999" y="343513"/>
                  <a:pt x="6098437" y="378874"/>
                </a:cubicBezTo>
                <a:cubicBezTo>
                  <a:pt x="6120063" y="358668"/>
                  <a:pt x="6109250" y="338461"/>
                  <a:pt x="6109250" y="313203"/>
                </a:cubicBezTo>
                <a:cubicBezTo>
                  <a:pt x="6130875" y="323306"/>
                  <a:pt x="6163313" y="348564"/>
                  <a:pt x="6168719" y="298048"/>
                </a:cubicBezTo>
                <a:cubicBezTo>
                  <a:pt x="6168719" y="252583"/>
                  <a:pt x="6201157" y="237428"/>
                  <a:pt x="6249814" y="237428"/>
                </a:cubicBezTo>
                <a:cubicBezTo>
                  <a:pt x="6266033" y="247531"/>
                  <a:pt x="6244408" y="267738"/>
                  <a:pt x="6266033" y="282893"/>
                </a:cubicBezTo>
                <a:cubicBezTo>
                  <a:pt x="6276846" y="262686"/>
                  <a:pt x="6293065" y="247531"/>
                  <a:pt x="6303877" y="227324"/>
                </a:cubicBezTo>
                <a:cubicBezTo>
                  <a:pt x="6309283" y="232376"/>
                  <a:pt x="6314690" y="232376"/>
                  <a:pt x="6314690" y="232376"/>
                </a:cubicBezTo>
                <a:cubicBezTo>
                  <a:pt x="6325502" y="262686"/>
                  <a:pt x="6320096" y="313203"/>
                  <a:pt x="6357940" y="313203"/>
                </a:cubicBezTo>
                <a:cubicBezTo>
                  <a:pt x="6406597" y="313203"/>
                  <a:pt x="6395785" y="262686"/>
                  <a:pt x="6401191" y="232376"/>
                </a:cubicBezTo>
                <a:cubicBezTo>
                  <a:pt x="6417410" y="186911"/>
                  <a:pt x="6417410" y="136395"/>
                  <a:pt x="6439035" y="90930"/>
                </a:cubicBezTo>
                <a:cubicBezTo>
                  <a:pt x="6487692" y="111136"/>
                  <a:pt x="6428222" y="161653"/>
                  <a:pt x="6471473" y="181859"/>
                </a:cubicBezTo>
                <a:cubicBezTo>
                  <a:pt x="6482286" y="181859"/>
                  <a:pt x="6482286" y="171756"/>
                  <a:pt x="6482286" y="166704"/>
                </a:cubicBezTo>
                <a:cubicBezTo>
                  <a:pt x="6482286" y="90930"/>
                  <a:pt x="6509317" y="35361"/>
                  <a:pt x="6601225" y="25258"/>
                </a:cubicBezTo>
                <a:cubicBezTo>
                  <a:pt x="6612037" y="25258"/>
                  <a:pt x="6622850" y="15155"/>
                  <a:pt x="6633663" y="10103"/>
                </a:cubicBezTo>
                <a:cubicBezTo>
                  <a:pt x="6633663" y="15155"/>
                  <a:pt x="6633663" y="15155"/>
                  <a:pt x="6639069" y="15155"/>
                </a:cubicBezTo>
                <a:cubicBezTo>
                  <a:pt x="6606631" y="60620"/>
                  <a:pt x="6612037" y="106085"/>
                  <a:pt x="6639069" y="151549"/>
                </a:cubicBezTo>
                <a:cubicBezTo>
                  <a:pt x="6649882" y="166704"/>
                  <a:pt x="6655288" y="181859"/>
                  <a:pt x="6628256" y="181859"/>
                </a:cubicBezTo>
                <a:cubicBezTo>
                  <a:pt x="6612037" y="181859"/>
                  <a:pt x="6601225" y="186911"/>
                  <a:pt x="6606631" y="207118"/>
                </a:cubicBezTo>
                <a:cubicBezTo>
                  <a:pt x="6612037" y="222273"/>
                  <a:pt x="6622850" y="232376"/>
                  <a:pt x="6639069" y="237428"/>
                </a:cubicBezTo>
                <a:cubicBezTo>
                  <a:pt x="6655288" y="242479"/>
                  <a:pt x="6666100" y="232376"/>
                  <a:pt x="6676913" y="222273"/>
                </a:cubicBezTo>
                <a:cubicBezTo>
                  <a:pt x="6709351" y="186911"/>
                  <a:pt x="6725570" y="136395"/>
                  <a:pt x="6758008" y="95981"/>
                </a:cubicBezTo>
                <a:lnTo>
                  <a:pt x="6758008" y="186911"/>
                </a:lnTo>
                <a:cubicBezTo>
                  <a:pt x="6758008" y="217221"/>
                  <a:pt x="6752602" y="247531"/>
                  <a:pt x="6774227" y="277841"/>
                </a:cubicBezTo>
                <a:cubicBezTo>
                  <a:pt x="6882353" y="202066"/>
                  <a:pt x="6795852" y="95981"/>
                  <a:pt x="6822884" y="0"/>
                </a:cubicBezTo>
                <a:close/>
              </a:path>
            </a:pathLst>
          </a:custGeom>
          <a:solidFill>
            <a:schemeClr val="bg1">
              <a:lumMod val="95000"/>
            </a:schemeClr>
          </a:solidFill>
          <a:effectLst/>
        </p:spPr>
        <p:txBody>
          <a:bodyPr wrap="square" anchor="ctr">
            <a:noAutofit/>
          </a:bodyPr>
          <a:lstStyle>
            <a:lvl1pPr marL="0" marR="0" indent="0" algn="ctr" defTabSz="914400" rtl="0" eaLnBrk="1" fontAlgn="auto" latinLnBrk="1" hangingPunct="1">
              <a:lnSpc>
                <a:spcPct val="90000"/>
              </a:lnSpc>
              <a:spcBef>
                <a:spcPts val="1000"/>
              </a:spcBef>
              <a:spcAft>
                <a:spcPts val="0"/>
              </a:spcAft>
              <a:buClrTx/>
              <a:buSzTx/>
              <a:buFontTx/>
              <a:buNone/>
              <a:tabLst/>
              <a:defRPr sz="1800"/>
            </a:lvl1pPr>
          </a:lstStyle>
          <a:p>
            <a:r>
              <a:rPr lang="en-US" altLang="ko-KR" dirty="0"/>
              <a:t>Your Picture Here</a:t>
            </a:r>
            <a:endParaRPr lang="ko-KR" altLang="en-US" dirty="0"/>
          </a:p>
        </p:txBody>
      </p:sp>
    </p:spTree>
    <p:extLst>
      <p:ext uri="{BB962C8B-B14F-4D97-AF65-F5344CB8AC3E}">
        <p14:creationId xmlns:p14="http://schemas.microsoft.com/office/powerpoint/2010/main" val="2881305751"/>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1_Image slide layout">
    <p:spTree>
      <p:nvGrpSpPr>
        <p:cNvPr id="1" name=""/>
        <p:cNvGrpSpPr/>
        <p:nvPr/>
      </p:nvGrpSpPr>
      <p:grpSpPr>
        <a:xfrm>
          <a:off x="0" y="0"/>
          <a:ext cx="0" cy="0"/>
          <a:chOff x="0" y="0"/>
          <a:chExt cx="0" cy="0"/>
        </a:xfrm>
      </p:grpSpPr>
      <p:sp>
        <p:nvSpPr>
          <p:cNvPr id="26" name="Picture Placeholder 25">
            <a:extLst>
              <a:ext uri="{FF2B5EF4-FFF2-40B4-BE49-F238E27FC236}">
                <a16:creationId xmlns:a16="http://schemas.microsoft.com/office/drawing/2014/main" id="{EC8133D6-9114-4E6F-A7F1-8A064674CFBA}"/>
              </a:ext>
            </a:extLst>
          </p:cNvPr>
          <p:cNvSpPr>
            <a:spLocks noGrp="1"/>
          </p:cNvSpPr>
          <p:nvPr>
            <p:ph type="pic" sz="quarter" idx="10" hasCustomPrompt="1"/>
          </p:nvPr>
        </p:nvSpPr>
        <p:spPr>
          <a:xfrm>
            <a:off x="5285515" y="512994"/>
            <a:ext cx="6184980" cy="5832012"/>
          </a:xfrm>
          <a:custGeom>
            <a:avLst/>
            <a:gdLst>
              <a:gd name="connsiteX0" fmla="*/ 1363754 w 6184980"/>
              <a:gd name="connsiteY0" fmla="*/ 4120518 h 5832012"/>
              <a:gd name="connsiteX1" fmla="*/ 1376279 w 6184980"/>
              <a:gd name="connsiteY1" fmla="*/ 4121206 h 5832012"/>
              <a:gd name="connsiteX2" fmla="*/ 1411107 w 6184980"/>
              <a:gd name="connsiteY2" fmla="*/ 4127316 h 5832012"/>
              <a:gd name="connsiteX3" fmla="*/ 1419050 w 6184980"/>
              <a:gd name="connsiteY3" fmla="*/ 4134037 h 5832012"/>
              <a:gd name="connsiteX4" fmla="*/ 1426993 w 6184980"/>
              <a:gd name="connsiteY4" fmla="*/ 4156644 h 5832012"/>
              <a:gd name="connsiteX5" fmla="*/ 1380556 w 6184980"/>
              <a:gd name="connsiteY5" fmla="*/ 4220800 h 5832012"/>
              <a:gd name="connsiteX6" fmla="*/ 1321900 w 6184980"/>
              <a:gd name="connsiteY6" fmla="*/ 4214079 h 5832012"/>
              <a:gd name="connsiteX7" fmla="*/ 1301737 w 6184980"/>
              <a:gd name="connsiteY7" fmla="*/ 4211024 h 5832012"/>
              <a:gd name="connsiteX8" fmla="*/ 1308458 w 6184980"/>
              <a:gd name="connsiteY8" fmla="*/ 4195748 h 5832012"/>
              <a:gd name="connsiteX9" fmla="*/ 1296238 w 6184980"/>
              <a:gd name="connsiteY9" fmla="*/ 4192082 h 5832012"/>
              <a:gd name="connsiteX10" fmla="*/ 1312124 w 6184980"/>
              <a:gd name="connsiteY10" fmla="*/ 4152367 h 5832012"/>
              <a:gd name="connsiteX11" fmla="*/ 1328621 w 6184980"/>
              <a:gd name="connsiteY11" fmla="*/ 4130371 h 5832012"/>
              <a:gd name="connsiteX12" fmla="*/ 1334731 w 6184980"/>
              <a:gd name="connsiteY12" fmla="*/ 4133426 h 5832012"/>
              <a:gd name="connsiteX13" fmla="*/ 1353061 w 6184980"/>
              <a:gd name="connsiteY13" fmla="*/ 4126705 h 5832012"/>
              <a:gd name="connsiteX14" fmla="*/ 1363754 w 6184980"/>
              <a:gd name="connsiteY14" fmla="*/ 4120518 h 5832012"/>
              <a:gd name="connsiteX15" fmla="*/ 1759260 w 6184980"/>
              <a:gd name="connsiteY15" fmla="*/ 4036940 h 5832012"/>
              <a:gd name="connsiteX16" fmla="*/ 1771074 w 6184980"/>
              <a:gd name="connsiteY16" fmla="*/ 4050032 h 5832012"/>
              <a:gd name="connsiteX17" fmla="*/ 1772003 w 6184980"/>
              <a:gd name="connsiteY17" fmla="*/ 4076990 h 5832012"/>
              <a:gd name="connsiteX18" fmla="*/ 1769524 w 6184980"/>
              <a:gd name="connsiteY18" fmla="*/ 4089074 h 5832012"/>
              <a:gd name="connsiteX19" fmla="*/ 1768595 w 6184980"/>
              <a:gd name="connsiteY19" fmla="*/ 4095272 h 5832012"/>
              <a:gd name="connsiteX20" fmla="*/ 1773243 w 6184980"/>
              <a:gd name="connsiteY20" fmla="*/ 4090934 h 5832012"/>
              <a:gd name="connsiteX21" fmla="*/ 1776651 w 6184980"/>
              <a:gd name="connsiteY21" fmla="*/ 4087215 h 5832012"/>
              <a:gd name="connsiteX22" fmla="*/ 1780370 w 6184980"/>
              <a:gd name="connsiteY22" fmla="*/ 4081948 h 5832012"/>
              <a:gd name="connsiteX23" fmla="*/ 1787187 w 6184980"/>
              <a:gd name="connsiteY23" fmla="*/ 4074511 h 5832012"/>
              <a:gd name="connsiteX24" fmla="*/ 1830258 w 6184980"/>
              <a:gd name="connsiteY24" fmla="*/ 4059018 h 5832012"/>
              <a:gd name="connsiteX25" fmla="*/ 1842962 w 6184980"/>
              <a:gd name="connsiteY25" fmla="*/ 4078539 h 5832012"/>
              <a:gd name="connsiteX26" fmla="*/ 1829018 w 6184980"/>
              <a:gd name="connsiteY26" fmla="*/ 4103948 h 5832012"/>
              <a:gd name="connsiteX27" fmla="*/ 1792144 w 6184980"/>
              <a:gd name="connsiteY27" fmla="*/ 4121610 h 5832012"/>
              <a:gd name="connsiteX28" fmla="*/ 1786877 w 6184980"/>
              <a:gd name="connsiteY28" fmla="*/ 4121920 h 5832012"/>
              <a:gd name="connsiteX29" fmla="*/ 1811046 w 6184980"/>
              <a:gd name="connsiteY29" fmla="*/ 4124708 h 5832012"/>
              <a:gd name="connsiteX30" fmla="*/ 1841103 w 6184980"/>
              <a:gd name="connsiteY30" fmla="*/ 4145779 h 5832012"/>
              <a:gd name="connsiteX31" fmla="*/ 1841103 w 6184980"/>
              <a:gd name="connsiteY31" fmla="*/ 4154765 h 5832012"/>
              <a:gd name="connsiteX32" fmla="*/ 1840483 w 6184980"/>
              <a:gd name="connsiteY32" fmla="*/ 4159103 h 5832012"/>
              <a:gd name="connsiteX33" fmla="*/ 1798342 w 6184980"/>
              <a:gd name="connsiteY33" fmla="*/ 4173357 h 5832012"/>
              <a:gd name="connsiteX34" fmla="*/ 1780680 w 6184980"/>
              <a:gd name="connsiteY34" fmla="*/ 4162202 h 5832012"/>
              <a:gd name="connsiteX35" fmla="*/ 1780370 w 6184980"/>
              <a:gd name="connsiteY35" fmla="*/ 4160962 h 5832012"/>
              <a:gd name="connsiteX36" fmla="*/ 1768285 w 6184980"/>
              <a:gd name="connsiteY36" fmla="*/ 4149498 h 5832012"/>
              <a:gd name="connsiteX37" fmla="*/ 1766116 w 6184980"/>
              <a:gd name="connsiteY37" fmla="*/ 4145779 h 5832012"/>
              <a:gd name="connsiteX38" fmla="*/ 1770144 w 6184980"/>
              <a:gd name="connsiteY38" fmla="*/ 4152906 h 5832012"/>
              <a:gd name="connsiteX39" fmla="*/ 1773243 w 6184980"/>
              <a:gd name="connsiteY39" fmla="*/ 4175216 h 5832012"/>
              <a:gd name="connsiteX40" fmla="*/ 1773243 w 6184980"/>
              <a:gd name="connsiteY40" fmla="*/ 4176455 h 5832012"/>
              <a:gd name="connsiteX41" fmla="*/ 1772003 w 6184980"/>
              <a:gd name="connsiteY41" fmla="*/ 4178624 h 5832012"/>
              <a:gd name="connsiteX42" fmla="*/ 1753412 w 6184980"/>
              <a:gd name="connsiteY42" fmla="*/ 4197216 h 5832012"/>
              <a:gd name="connsiteX43" fmla="*/ 1727383 w 6184980"/>
              <a:gd name="connsiteY43" fmla="*/ 4172737 h 5832012"/>
              <a:gd name="connsiteX44" fmla="*/ 1738228 w 6184980"/>
              <a:gd name="connsiteY44" fmla="*/ 4142990 h 5832012"/>
              <a:gd name="connsiteX45" fmla="*/ 1741327 w 6184980"/>
              <a:gd name="connsiteY45" fmla="*/ 4137413 h 5832012"/>
              <a:gd name="connsiteX46" fmla="*/ 1736369 w 6184980"/>
              <a:gd name="connsiteY46" fmla="*/ 4139272 h 5832012"/>
              <a:gd name="connsiteX47" fmla="*/ 1700735 w 6184980"/>
              <a:gd name="connsiteY47" fmla="*/ 4139272 h 5832012"/>
              <a:gd name="connsiteX48" fmla="*/ 1692369 w 6184980"/>
              <a:gd name="connsiteY48" fmla="*/ 4110145 h 5832012"/>
              <a:gd name="connsiteX49" fmla="*/ 1712820 w 6184980"/>
              <a:gd name="connsiteY49" fmla="*/ 4095272 h 5832012"/>
              <a:gd name="connsiteX50" fmla="*/ 1721806 w 6184980"/>
              <a:gd name="connsiteY50" fmla="*/ 4098370 h 5832012"/>
              <a:gd name="connsiteX51" fmla="*/ 1723665 w 6184980"/>
              <a:gd name="connsiteY51" fmla="*/ 4098680 h 5832012"/>
              <a:gd name="connsiteX52" fmla="*/ 1739778 w 6184980"/>
              <a:gd name="connsiteY52" fmla="*/ 4108286 h 5832012"/>
              <a:gd name="connsiteX53" fmla="*/ 1741637 w 6184980"/>
              <a:gd name="connsiteY53" fmla="*/ 4109835 h 5832012"/>
              <a:gd name="connsiteX54" fmla="*/ 1740397 w 6184980"/>
              <a:gd name="connsiteY54" fmla="*/ 4108596 h 5832012"/>
              <a:gd name="connsiteX55" fmla="*/ 1731102 w 6184980"/>
              <a:gd name="connsiteY55" fmla="*/ 4090624 h 5832012"/>
              <a:gd name="connsiteX56" fmla="*/ 1728932 w 6184980"/>
              <a:gd name="connsiteY56" fmla="*/ 4058708 h 5832012"/>
              <a:gd name="connsiteX57" fmla="*/ 1741637 w 6184980"/>
              <a:gd name="connsiteY57" fmla="*/ 4040116 h 5832012"/>
              <a:gd name="connsiteX58" fmla="*/ 1759260 w 6184980"/>
              <a:gd name="connsiteY58" fmla="*/ 4036940 h 5832012"/>
              <a:gd name="connsiteX59" fmla="*/ 1587630 w 6184980"/>
              <a:gd name="connsiteY59" fmla="*/ 3591293 h 5832012"/>
              <a:gd name="connsiteX60" fmla="*/ 1610438 w 6184980"/>
              <a:gd name="connsiteY60" fmla="*/ 3591948 h 5832012"/>
              <a:gd name="connsiteX61" fmla="*/ 1651336 w 6184980"/>
              <a:gd name="connsiteY61" fmla="*/ 3619213 h 5832012"/>
              <a:gd name="connsiteX62" fmla="*/ 1674932 w 6184980"/>
              <a:gd name="connsiteY62" fmla="*/ 3656441 h 5832012"/>
              <a:gd name="connsiteX63" fmla="*/ 1694856 w 6184980"/>
              <a:gd name="connsiteY63" fmla="*/ 3605057 h 5832012"/>
              <a:gd name="connsiteX64" fmla="*/ 1729987 w 6184980"/>
              <a:gd name="connsiteY64" fmla="*/ 3601386 h 5832012"/>
              <a:gd name="connsiteX65" fmla="*/ 1761447 w 6184980"/>
              <a:gd name="connsiteY65" fmla="*/ 3646479 h 5832012"/>
              <a:gd name="connsiteX66" fmla="*/ 1729462 w 6184980"/>
              <a:gd name="connsiteY66" fmla="*/ 3693145 h 5832012"/>
              <a:gd name="connsiteX67" fmla="*/ 1716354 w 6184980"/>
              <a:gd name="connsiteY67" fmla="*/ 3697864 h 5832012"/>
              <a:gd name="connsiteX68" fmla="*/ 1786091 w 6184980"/>
              <a:gd name="connsiteY68" fmla="*/ 3767076 h 5832012"/>
              <a:gd name="connsiteX69" fmla="*/ 1728938 w 6184980"/>
              <a:gd name="connsiteY69" fmla="*/ 3784903 h 5832012"/>
              <a:gd name="connsiteX70" fmla="*/ 1698002 w 6184980"/>
              <a:gd name="connsiteY70" fmla="*/ 3747675 h 5832012"/>
              <a:gd name="connsiteX71" fmla="*/ 1696429 w 6184980"/>
              <a:gd name="connsiteY71" fmla="*/ 3814790 h 5832012"/>
              <a:gd name="connsiteX72" fmla="*/ 1645569 w 6184980"/>
              <a:gd name="connsiteY72" fmla="*/ 3856213 h 5832012"/>
              <a:gd name="connsiteX73" fmla="*/ 1627217 w 6184980"/>
              <a:gd name="connsiteY73" fmla="*/ 3844677 h 5832012"/>
              <a:gd name="connsiteX74" fmla="*/ 1613584 w 6184980"/>
              <a:gd name="connsiteY74" fmla="*/ 3798536 h 5832012"/>
              <a:gd name="connsiteX75" fmla="*/ 1618828 w 6184980"/>
              <a:gd name="connsiteY75" fmla="*/ 3778612 h 5832012"/>
              <a:gd name="connsiteX76" fmla="*/ 1646617 w 6184980"/>
              <a:gd name="connsiteY76" fmla="*/ 3739286 h 5832012"/>
              <a:gd name="connsiteX77" fmla="*/ 1651336 w 6184980"/>
              <a:gd name="connsiteY77" fmla="*/ 3732994 h 5832012"/>
              <a:gd name="connsiteX78" fmla="*/ 1646617 w 6184980"/>
              <a:gd name="connsiteY78" fmla="*/ 3734567 h 5832012"/>
              <a:gd name="connsiteX79" fmla="*/ 1637704 w 6184980"/>
              <a:gd name="connsiteY79" fmla="*/ 3739811 h 5832012"/>
              <a:gd name="connsiteX80" fmla="*/ 1554334 w 6184980"/>
              <a:gd name="connsiteY80" fmla="*/ 3770746 h 5832012"/>
              <a:gd name="connsiteX81" fmla="*/ 1514485 w 6184980"/>
              <a:gd name="connsiteY81" fmla="*/ 3739286 h 5832012"/>
              <a:gd name="connsiteX82" fmla="*/ 1544372 w 6184980"/>
              <a:gd name="connsiteY82" fmla="*/ 3696291 h 5832012"/>
              <a:gd name="connsiteX83" fmla="*/ 1616206 w 6184980"/>
              <a:gd name="connsiteY83" fmla="*/ 3688950 h 5832012"/>
              <a:gd name="connsiteX84" fmla="*/ 1637704 w 6184980"/>
              <a:gd name="connsiteY84" fmla="*/ 3691572 h 5832012"/>
              <a:gd name="connsiteX85" fmla="*/ 1584746 w 6184980"/>
              <a:gd name="connsiteY85" fmla="*/ 3661685 h 5832012"/>
              <a:gd name="connsiteX86" fmla="*/ 1576881 w 6184980"/>
              <a:gd name="connsiteY86" fmla="*/ 3654868 h 5832012"/>
              <a:gd name="connsiteX87" fmla="*/ 1571113 w 6184980"/>
              <a:gd name="connsiteY87" fmla="*/ 3649101 h 5832012"/>
              <a:gd name="connsiteX88" fmla="*/ 1564821 w 6184980"/>
              <a:gd name="connsiteY88" fmla="*/ 3639663 h 5832012"/>
              <a:gd name="connsiteX89" fmla="*/ 1567967 w 6184980"/>
              <a:gd name="connsiteY89" fmla="*/ 3602435 h 5832012"/>
              <a:gd name="connsiteX90" fmla="*/ 1587630 w 6184980"/>
              <a:gd name="connsiteY90" fmla="*/ 3591293 h 5832012"/>
              <a:gd name="connsiteX91" fmla="*/ 344787 w 6184980"/>
              <a:gd name="connsiteY91" fmla="*/ 3486156 h 5832012"/>
              <a:gd name="connsiteX92" fmla="*/ 354683 w 6184980"/>
              <a:gd name="connsiteY92" fmla="*/ 3490682 h 5832012"/>
              <a:gd name="connsiteX93" fmla="*/ 360476 w 6184980"/>
              <a:gd name="connsiteY93" fmla="*/ 3498406 h 5832012"/>
              <a:gd name="connsiteX94" fmla="*/ 370614 w 6184980"/>
              <a:gd name="connsiteY94" fmla="*/ 3508544 h 5832012"/>
              <a:gd name="connsiteX95" fmla="*/ 383166 w 6184980"/>
              <a:gd name="connsiteY95" fmla="*/ 3517716 h 5832012"/>
              <a:gd name="connsiteX96" fmla="*/ 385580 w 6184980"/>
              <a:gd name="connsiteY96" fmla="*/ 3521095 h 5832012"/>
              <a:gd name="connsiteX97" fmla="*/ 409235 w 6184980"/>
              <a:gd name="connsiteY97" fmla="*/ 3577579 h 5832012"/>
              <a:gd name="connsiteX98" fmla="*/ 410201 w 6184980"/>
              <a:gd name="connsiteY98" fmla="*/ 3586268 h 5832012"/>
              <a:gd name="connsiteX99" fmla="*/ 404890 w 6184980"/>
              <a:gd name="connsiteY99" fmla="*/ 3646130 h 5832012"/>
              <a:gd name="connsiteX100" fmla="*/ 386063 w 6184980"/>
              <a:gd name="connsiteY100" fmla="*/ 3692958 h 5832012"/>
              <a:gd name="connsiteX101" fmla="*/ 386545 w 6184980"/>
              <a:gd name="connsiteY101" fmla="*/ 3695372 h 5832012"/>
              <a:gd name="connsiteX102" fmla="*/ 387994 w 6184980"/>
              <a:gd name="connsiteY102" fmla="*/ 3695372 h 5832012"/>
              <a:gd name="connsiteX103" fmla="*/ 405373 w 6184980"/>
              <a:gd name="connsiteY103" fmla="*/ 3697303 h 5832012"/>
              <a:gd name="connsiteX104" fmla="*/ 399580 w 6184980"/>
              <a:gd name="connsiteY104" fmla="*/ 3704544 h 5832012"/>
              <a:gd name="connsiteX105" fmla="*/ 397166 w 6184980"/>
              <a:gd name="connsiteY105" fmla="*/ 3708889 h 5832012"/>
              <a:gd name="connsiteX106" fmla="*/ 401511 w 6184980"/>
              <a:gd name="connsiteY106" fmla="*/ 3709371 h 5832012"/>
              <a:gd name="connsiteX107" fmla="*/ 412614 w 6184980"/>
              <a:gd name="connsiteY107" fmla="*/ 3699233 h 5832012"/>
              <a:gd name="connsiteX108" fmla="*/ 464270 w 6184980"/>
              <a:gd name="connsiteY108" fmla="*/ 3684751 h 5832012"/>
              <a:gd name="connsiteX109" fmla="*/ 488890 w 6184980"/>
              <a:gd name="connsiteY109" fmla="*/ 3682337 h 5832012"/>
              <a:gd name="connsiteX110" fmla="*/ 512545 w 6184980"/>
              <a:gd name="connsiteY110" fmla="*/ 3686199 h 5832012"/>
              <a:gd name="connsiteX111" fmla="*/ 596063 w 6184980"/>
              <a:gd name="connsiteY111" fmla="*/ 3738820 h 5832012"/>
              <a:gd name="connsiteX112" fmla="*/ 603787 w 6184980"/>
              <a:gd name="connsiteY112" fmla="*/ 3750406 h 5832012"/>
              <a:gd name="connsiteX113" fmla="*/ 592200 w 6184980"/>
              <a:gd name="connsiteY113" fmla="*/ 3764889 h 5832012"/>
              <a:gd name="connsiteX114" fmla="*/ 570477 w 6184980"/>
              <a:gd name="connsiteY114" fmla="*/ 3785647 h 5832012"/>
              <a:gd name="connsiteX115" fmla="*/ 556959 w 6184980"/>
              <a:gd name="connsiteY115" fmla="*/ 3822337 h 5832012"/>
              <a:gd name="connsiteX116" fmla="*/ 548270 w 6184980"/>
              <a:gd name="connsiteY116" fmla="*/ 3857096 h 5832012"/>
              <a:gd name="connsiteX117" fmla="*/ 543925 w 6184980"/>
              <a:gd name="connsiteY117" fmla="*/ 3864820 h 5832012"/>
              <a:gd name="connsiteX118" fmla="*/ 493235 w 6184980"/>
              <a:gd name="connsiteY118" fmla="*/ 3886061 h 5832012"/>
              <a:gd name="connsiteX119" fmla="*/ 477304 w 6184980"/>
              <a:gd name="connsiteY119" fmla="*/ 3887992 h 5832012"/>
              <a:gd name="connsiteX120" fmla="*/ 475373 w 6184980"/>
              <a:gd name="connsiteY120" fmla="*/ 3905372 h 5832012"/>
              <a:gd name="connsiteX121" fmla="*/ 471994 w 6184980"/>
              <a:gd name="connsiteY121" fmla="*/ 3942061 h 5832012"/>
              <a:gd name="connsiteX122" fmla="*/ 463304 w 6184980"/>
              <a:gd name="connsiteY122" fmla="*/ 3958475 h 5832012"/>
              <a:gd name="connsiteX123" fmla="*/ 456063 w 6184980"/>
              <a:gd name="connsiteY123" fmla="*/ 3966682 h 5832012"/>
              <a:gd name="connsiteX124" fmla="*/ 452200 w 6184980"/>
              <a:gd name="connsiteY124" fmla="*/ 3970544 h 5832012"/>
              <a:gd name="connsiteX125" fmla="*/ 445924 w 6184980"/>
              <a:gd name="connsiteY125" fmla="*/ 3980682 h 5832012"/>
              <a:gd name="connsiteX126" fmla="*/ 431442 w 6184980"/>
              <a:gd name="connsiteY126" fmla="*/ 3998544 h 5832012"/>
              <a:gd name="connsiteX127" fmla="*/ 368200 w 6184980"/>
              <a:gd name="connsiteY127" fmla="*/ 4068544 h 5832012"/>
              <a:gd name="connsiteX128" fmla="*/ 355166 w 6184980"/>
              <a:gd name="connsiteY128" fmla="*/ 4085924 h 5832012"/>
              <a:gd name="connsiteX129" fmla="*/ 319442 w 6184980"/>
              <a:gd name="connsiteY129" fmla="*/ 4080613 h 5832012"/>
              <a:gd name="connsiteX130" fmla="*/ 307373 w 6184980"/>
              <a:gd name="connsiteY130" fmla="*/ 4052130 h 5832012"/>
              <a:gd name="connsiteX131" fmla="*/ 293373 w 6184980"/>
              <a:gd name="connsiteY131" fmla="*/ 3994682 h 5832012"/>
              <a:gd name="connsiteX132" fmla="*/ 291442 w 6184980"/>
              <a:gd name="connsiteY132" fmla="*/ 3979716 h 5832012"/>
              <a:gd name="connsiteX133" fmla="*/ 290476 w 6184980"/>
              <a:gd name="connsiteY133" fmla="*/ 3971027 h 5832012"/>
              <a:gd name="connsiteX134" fmla="*/ 301580 w 6184980"/>
              <a:gd name="connsiteY134" fmla="*/ 3815579 h 5832012"/>
              <a:gd name="connsiteX135" fmla="*/ 279855 w 6184980"/>
              <a:gd name="connsiteY135" fmla="*/ 3833923 h 5832012"/>
              <a:gd name="connsiteX136" fmla="*/ 274545 w 6184980"/>
              <a:gd name="connsiteY136" fmla="*/ 3834889 h 5832012"/>
              <a:gd name="connsiteX137" fmla="*/ 272131 w 6184980"/>
              <a:gd name="connsiteY137" fmla="*/ 3840199 h 5832012"/>
              <a:gd name="connsiteX138" fmla="*/ 266821 w 6184980"/>
              <a:gd name="connsiteY138" fmla="*/ 3891855 h 5832012"/>
              <a:gd name="connsiteX139" fmla="*/ 254269 w 6184980"/>
              <a:gd name="connsiteY139" fmla="*/ 3927096 h 5832012"/>
              <a:gd name="connsiteX140" fmla="*/ 268752 w 6184980"/>
              <a:gd name="connsiteY140" fmla="*/ 3834406 h 5832012"/>
              <a:gd name="connsiteX141" fmla="*/ 257648 w 6184980"/>
              <a:gd name="connsiteY141" fmla="*/ 3826199 h 5832012"/>
              <a:gd name="connsiteX142" fmla="*/ 226269 w 6184980"/>
              <a:gd name="connsiteY142" fmla="*/ 3827648 h 5832012"/>
              <a:gd name="connsiteX143" fmla="*/ 161580 w 6184980"/>
              <a:gd name="connsiteY143" fmla="*/ 3836820 h 5832012"/>
              <a:gd name="connsiteX144" fmla="*/ 169304 w 6184980"/>
              <a:gd name="connsiteY144" fmla="*/ 3828613 h 5832012"/>
              <a:gd name="connsiteX145" fmla="*/ 254269 w 6184980"/>
              <a:gd name="connsiteY145" fmla="*/ 3820406 h 5832012"/>
              <a:gd name="connsiteX146" fmla="*/ 255235 w 6184980"/>
              <a:gd name="connsiteY146" fmla="*/ 3817509 h 5832012"/>
              <a:gd name="connsiteX147" fmla="*/ 259096 w 6184980"/>
              <a:gd name="connsiteY147" fmla="*/ 3803510 h 5832012"/>
              <a:gd name="connsiteX148" fmla="*/ 269235 w 6184980"/>
              <a:gd name="connsiteY148" fmla="*/ 3794820 h 5832012"/>
              <a:gd name="connsiteX149" fmla="*/ 279855 w 6184980"/>
              <a:gd name="connsiteY149" fmla="*/ 3793854 h 5832012"/>
              <a:gd name="connsiteX150" fmla="*/ 284200 w 6184980"/>
              <a:gd name="connsiteY150" fmla="*/ 3785647 h 5832012"/>
              <a:gd name="connsiteX151" fmla="*/ 278407 w 6184980"/>
              <a:gd name="connsiteY151" fmla="*/ 3779854 h 5832012"/>
              <a:gd name="connsiteX152" fmla="*/ 234476 w 6184980"/>
              <a:gd name="connsiteY152" fmla="*/ 3789027 h 5832012"/>
              <a:gd name="connsiteX153" fmla="*/ 214683 w 6184980"/>
              <a:gd name="connsiteY153" fmla="*/ 3792889 h 5832012"/>
              <a:gd name="connsiteX154" fmla="*/ 143717 w 6184980"/>
              <a:gd name="connsiteY154" fmla="*/ 3793854 h 5832012"/>
              <a:gd name="connsiteX155" fmla="*/ 100752 w 6184980"/>
              <a:gd name="connsiteY155" fmla="*/ 3787096 h 5832012"/>
              <a:gd name="connsiteX156" fmla="*/ 42337 w 6184980"/>
              <a:gd name="connsiteY156" fmla="*/ 3774062 h 5832012"/>
              <a:gd name="connsiteX157" fmla="*/ 17717 w 6184980"/>
              <a:gd name="connsiteY157" fmla="*/ 3764406 h 5832012"/>
              <a:gd name="connsiteX158" fmla="*/ 12407 w 6184980"/>
              <a:gd name="connsiteY158" fmla="*/ 3759096 h 5832012"/>
              <a:gd name="connsiteX159" fmla="*/ 1303 w 6184980"/>
              <a:gd name="connsiteY159" fmla="*/ 3747509 h 5832012"/>
              <a:gd name="connsiteX160" fmla="*/ 16752 w 6184980"/>
              <a:gd name="connsiteY160" fmla="*/ 3721923 h 5832012"/>
              <a:gd name="connsiteX161" fmla="*/ 62614 w 6184980"/>
              <a:gd name="connsiteY161" fmla="*/ 3685233 h 5832012"/>
              <a:gd name="connsiteX162" fmla="*/ 73234 w 6184980"/>
              <a:gd name="connsiteY162" fmla="*/ 3675096 h 5832012"/>
              <a:gd name="connsiteX163" fmla="*/ 79510 w 6184980"/>
              <a:gd name="connsiteY163" fmla="*/ 3670268 h 5832012"/>
              <a:gd name="connsiteX164" fmla="*/ 123442 w 6184980"/>
              <a:gd name="connsiteY164" fmla="*/ 3631647 h 5832012"/>
              <a:gd name="connsiteX165" fmla="*/ 141303 w 6184980"/>
              <a:gd name="connsiteY165" fmla="*/ 3618613 h 5832012"/>
              <a:gd name="connsiteX166" fmla="*/ 168821 w 6184980"/>
              <a:gd name="connsiteY166" fmla="*/ 3610889 h 5832012"/>
              <a:gd name="connsiteX167" fmla="*/ 194890 w 6184980"/>
              <a:gd name="connsiteY167" fmla="*/ 3610889 h 5832012"/>
              <a:gd name="connsiteX168" fmla="*/ 210338 w 6184980"/>
              <a:gd name="connsiteY168" fmla="*/ 3595441 h 5832012"/>
              <a:gd name="connsiteX169" fmla="*/ 213234 w 6184980"/>
              <a:gd name="connsiteY169" fmla="*/ 3568406 h 5832012"/>
              <a:gd name="connsiteX170" fmla="*/ 220476 w 6184980"/>
              <a:gd name="connsiteY170" fmla="*/ 3550061 h 5832012"/>
              <a:gd name="connsiteX171" fmla="*/ 231097 w 6184980"/>
              <a:gd name="connsiteY171" fmla="*/ 3544751 h 5832012"/>
              <a:gd name="connsiteX172" fmla="*/ 243165 w 6184980"/>
              <a:gd name="connsiteY172" fmla="*/ 3541854 h 5832012"/>
              <a:gd name="connsiteX173" fmla="*/ 246545 w 6184980"/>
              <a:gd name="connsiteY173" fmla="*/ 3540406 h 5832012"/>
              <a:gd name="connsiteX174" fmla="*/ 264407 w 6184980"/>
              <a:gd name="connsiteY174" fmla="*/ 3534613 h 5832012"/>
              <a:gd name="connsiteX175" fmla="*/ 267303 w 6184980"/>
              <a:gd name="connsiteY175" fmla="*/ 3532199 h 5832012"/>
              <a:gd name="connsiteX176" fmla="*/ 294821 w 6184980"/>
              <a:gd name="connsiteY176" fmla="*/ 3526889 h 5832012"/>
              <a:gd name="connsiteX177" fmla="*/ 319924 w 6184980"/>
              <a:gd name="connsiteY177" fmla="*/ 3513371 h 5832012"/>
              <a:gd name="connsiteX178" fmla="*/ 336338 w 6184980"/>
              <a:gd name="connsiteY178" fmla="*/ 3493579 h 5832012"/>
              <a:gd name="connsiteX179" fmla="*/ 344787 w 6184980"/>
              <a:gd name="connsiteY179" fmla="*/ 3486156 h 5832012"/>
              <a:gd name="connsiteX180" fmla="*/ 868876 w 6184980"/>
              <a:gd name="connsiteY180" fmla="*/ 3142884 h 5832012"/>
              <a:gd name="connsiteX181" fmla="*/ 895455 w 6184980"/>
              <a:gd name="connsiteY181" fmla="*/ 3143647 h 5832012"/>
              <a:gd name="connsiteX182" fmla="*/ 943113 w 6184980"/>
              <a:gd name="connsiteY182" fmla="*/ 3175419 h 5832012"/>
              <a:gd name="connsiteX183" fmla="*/ 970609 w 6184980"/>
              <a:gd name="connsiteY183" fmla="*/ 3218801 h 5832012"/>
              <a:gd name="connsiteX184" fmla="*/ 993826 w 6184980"/>
              <a:gd name="connsiteY184" fmla="*/ 3158923 h 5832012"/>
              <a:gd name="connsiteX185" fmla="*/ 1034764 w 6184980"/>
              <a:gd name="connsiteY185" fmla="*/ 3154646 h 5832012"/>
              <a:gd name="connsiteX186" fmla="*/ 1071424 w 6184980"/>
              <a:gd name="connsiteY186" fmla="*/ 3207192 h 5832012"/>
              <a:gd name="connsiteX187" fmla="*/ 1034153 w 6184980"/>
              <a:gd name="connsiteY187" fmla="*/ 3261572 h 5832012"/>
              <a:gd name="connsiteX188" fmla="*/ 1018878 w 6184980"/>
              <a:gd name="connsiteY188" fmla="*/ 3267070 h 5832012"/>
              <a:gd name="connsiteX189" fmla="*/ 1100142 w 6184980"/>
              <a:gd name="connsiteY189" fmla="*/ 3347723 h 5832012"/>
              <a:gd name="connsiteX190" fmla="*/ 1033541 w 6184980"/>
              <a:gd name="connsiteY190" fmla="*/ 3368497 h 5832012"/>
              <a:gd name="connsiteX191" fmla="*/ 997492 w 6184980"/>
              <a:gd name="connsiteY191" fmla="*/ 3325116 h 5832012"/>
              <a:gd name="connsiteX192" fmla="*/ 995659 w 6184980"/>
              <a:gd name="connsiteY192" fmla="*/ 3403324 h 5832012"/>
              <a:gd name="connsiteX193" fmla="*/ 936392 w 6184980"/>
              <a:gd name="connsiteY193" fmla="*/ 3451594 h 5832012"/>
              <a:gd name="connsiteX194" fmla="*/ 915007 w 6184980"/>
              <a:gd name="connsiteY194" fmla="*/ 3438152 h 5832012"/>
              <a:gd name="connsiteX195" fmla="*/ 899121 w 6184980"/>
              <a:gd name="connsiteY195" fmla="*/ 3384383 h 5832012"/>
              <a:gd name="connsiteX196" fmla="*/ 905231 w 6184980"/>
              <a:gd name="connsiteY196" fmla="*/ 3361166 h 5832012"/>
              <a:gd name="connsiteX197" fmla="*/ 937614 w 6184980"/>
              <a:gd name="connsiteY197" fmla="*/ 3315340 h 5832012"/>
              <a:gd name="connsiteX198" fmla="*/ 943113 w 6184980"/>
              <a:gd name="connsiteY198" fmla="*/ 3308008 h 5832012"/>
              <a:gd name="connsiteX199" fmla="*/ 937614 w 6184980"/>
              <a:gd name="connsiteY199" fmla="*/ 3309841 h 5832012"/>
              <a:gd name="connsiteX200" fmla="*/ 927227 w 6184980"/>
              <a:gd name="connsiteY200" fmla="*/ 3315951 h 5832012"/>
              <a:gd name="connsiteX201" fmla="*/ 830077 w 6184980"/>
              <a:gd name="connsiteY201" fmla="*/ 3352000 h 5832012"/>
              <a:gd name="connsiteX202" fmla="*/ 783641 w 6184980"/>
              <a:gd name="connsiteY202" fmla="*/ 3315340 h 5832012"/>
              <a:gd name="connsiteX203" fmla="*/ 818468 w 6184980"/>
              <a:gd name="connsiteY203" fmla="*/ 3265237 h 5832012"/>
              <a:gd name="connsiteX204" fmla="*/ 902175 w 6184980"/>
              <a:gd name="connsiteY204" fmla="*/ 3256683 h 5832012"/>
              <a:gd name="connsiteX205" fmla="*/ 927227 w 6184980"/>
              <a:gd name="connsiteY205" fmla="*/ 3259739 h 5832012"/>
              <a:gd name="connsiteX206" fmla="*/ 865516 w 6184980"/>
              <a:gd name="connsiteY206" fmla="*/ 3224911 h 5832012"/>
              <a:gd name="connsiteX207" fmla="*/ 856350 w 6184980"/>
              <a:gd name="connsiteY207" fmla="*/ 3216968 h 5832012"/>
              <a:gd name="connsiteX208" fmla="*/ 849630 w 6184980"/>
              <a:gd name="connsiteY208" fmla="*/ 3210247 h 5832012"/>
              <a:gd name="connsiteX209" fmla="*/ 842297 w 6184980"/>
              <a:gd name="connsiteY209" fmla="*/ 3199249 h 5832012"/>
              <a:gd name="connsiteX210" fmla="*/ 845963 w 6184980"/>
              <a:gd name="connsiteY210" fmla="*/ 3155867 h 5832012"/>
              <a:gd name="connsiteX211" fmla="*/ 868876 w 6184980"/>
              <a:gd name="connsiteY211" fmla="*/ 3142884 h 5832012"/>
              <a:gd name="connsiteX212" fmla="*/ 589305 w 6184980"/>
              <a:gd name="connsiteY212" fmla="*/ 3109380 h 5832012"/>
              <a:gd name="connsiteX213" fmla="*/ 600303 w 6184980"/>
              <a:gd name="connsiteY213" fmla="*/ 3128322 h 5832012"/>
              <a:gd name="connsiteX214" fmla="*/ 602747 w 6184980"/>
              <a:gd name="connsiteY214" fmla="*/ 3131988 h 5832012"/>
              <a:gd name="connsiteX215" fmla="*/ 607024 w 6184980"/>
              <a:gd name="connsiteY215" fmla="*/ 3158261 h 5832012"/>
              <a:gd name="connsiteX216" fmla="*/ 605802 w 6184980"/>
              <a:gd name="connsiteY216" fmla="*/ 3174758 h 5832012"/>
              <a:gd name="connsiteX217" fmla="*/ 603358 w 6184980"/>
              <a:gd name="connsiteY217" fmla="*/ 3192477 h 5832012"/>
              <a:gd name="connsiteX218" fmla="*/ 593582 w 6184980"/>
              <a:gd name="connsiteY218" fmla="*/ 3217528 h 5832012"/>
              <a:gd name="connsiteX219" fmla="*/ 570364 w 6184980"/>
              <a:gd name="connsiteY219" fmla="*/ 3230359 h 5832012"/>
              <a:gd name="connsiteX220" fmla="*/ 523927 w 6184980"/>
              <a:gd name="connsiteY220" fmla="*/ 3244412 h 5832012"/>
              <a:gd name="connsiteX221" fmla="*/ 495821 w 6184980"/>
              <a:gd name="connsiteY221" fmla="*/ 3237081 h 5832012"/>
              <a:gd name="connsiteX222" fmla="*/ 492155 w 6184980"/>
              <a:gd name="connsiteY222" fmla="*/ 3231581 h 5832012"/>
              <a:gd name="connsiteX223" fmla="*/ 482990 w 6184980"/>
              <a:gd name="connsiteY223" fmla="*/ 3225471 h 5832012"/>
              <a:gd name="connsiteX224" fmla="*/ 468937 w 6184980"/>
              <a:gd name="connsiteY224" fmla="*/ 3196143 h 5832012"/>
              <a:gd name="connsiteX225" fmla="*/ 472603 w 6184980"/>
              <a:gd name="connsiteY225" fmla="*/ 3169870 h 5832012"/>
              <a:gd name="connsiteX226" fmla="*/ 477491 w 6184980"/>
              <a:gd name="connsiteY226" fmla="*/ 3153372 h 5832012"/>
              <a:gd name="connsiteX227" fmla="*/ 503764 w 6184980"/>
              <a:gd name="connsiteY227" fmla="*/ 3119767 h 5832012"/>
              <a:gd name="connsiteX228" fmla="*/ 534925 w 6184980"/>
              <a:gd name="connsiteY228" fmla="*/ 3111824 h 5832012"/>
              <a:gd name="connsiteX229" fmla="*/ 574030 w 6184980"/>
              <a:gd name="connsiteY229" fmla="*/ 3114268 h 5832012"/>
              <a:gd name="connsiteX230" fmla="*/ 589305 w 6184980"/>
              <a:gd name="connsiteY230" fmla="*/ 3109380 h 5832012"/>
              <a:gd name="connsiteX231" fmla="*/ 316129 w 6184980"/>
              <a:gd name="connsiteY231" fmla="*/ 2433796 h 5832012"/>
              <a:gd name="connsiteX232" fmla="*/ 331184 w 6184980"/>
              <a:gd name="connsiteY232" fmla="*/ 2438878 h 5832012"/>
              <a:gd name="connsiteX233" fmla="*/ 398299 w 6184980"/>
              <a:gd name="connsiteY233" fmla="*/ 2454899 h 5832012"/>
              <a:gd name="connsiteX234" fmla="*/ 414428 w 6184980"/>
              <a:gd name="connsiteY234" fmla="*/ 2459673 h 5832012"/>
              <a:gd name="connsiteX235" fmla="*/ 422410 w 6184980"/>
              <a:gd name="connsiteY235" fmla="*/ 2463187 h 5832012"/>
              <a:gd name="connsiteX236" fmla="*/ 426337 w 6184980"/>
              <a:gd name="connsiteY236" fmla="*/ 2463917 h 5832012"/>
              <a:gd name="connsiteX237" fmla="*/ 434101 w 6184980"/>
              <a:gd name="connsiteY237" fmla="*/ 2465867 h 5832012"/>
              <a:gd name="connsiteX238" fmla="*/ 446137 w 6184980"/>
              <a:gd name="connsiteY238" fmla="*/ 2472165 h 5832012"/>
              <a:gd name="connsiteX239" fmla="*/ 463366 w 6184980"/>
              <a:gd name="connsiteY239" fmla="*/ 2492888 h 5832012"/>
              <a:gd name="connsiteX240" fmla="*/ 471726 w 6184980"/>
              <a:gd name="connsiteY240" fmla="*/ 2502568 h 5832012"/>
              <a:gd name="connsiteX241" fmla="*/ 482132 w 6184980"/>
              <a:gd name="connsiteY241" fmla="*/ 2497136 h 5832012"/>
              <a:gd name="connsiteX242" fmla="*/ 521490 w 6184980"/>
              <a:gd name="connsiteY242" fmla="*/ 2488955 h 5832012"/>
              <a:gd name="connsiteX243" fmla="*/ 527308 w 6184980"/>
              <a:gd name="connsiteY243" fmla="*/ 2491814 h 5832012"/>
              <a:gd name="connsiteX244" fmla="*/ 546939 w 6184980"/>
              <a:gd name="connsiteY244" fmla="*/ 2509173 h 5832012"/>
              <a:gd name="connsiteX245" fmla="*/ 570281 w 6184980"/>
              <a:gd name="connsiteY245" fmla="*/ 2525698 h 5832012"/>
              <a:gd name="connsiteX246" fmla="*/ 591975 w 6184980"/>
              <a:gd name="connsiteY246" fmla="*/ 2529220 h 5832012"/>
              <a:gd name="connsiteX247" fmla="*/ 604958 w 6184980"/>
              <a:gd name="connsiteY247" fmla="*/ 2533155 h 5832012"/>
              <a:gd name="connsiteX248" fmla="*/ 605098 w 6184980"/>
              <a:gd name="connsiteY248" fmla="*/ 2543339 h 5832012"/>
              <a:gd name="connsiteX249" fmla="*/ 576528 w 6184980"/>
              <a:gd name="connsiteY249" fmla="*/ 2609647 h 5832012"/>
              <a:gd name="connsiteX250" fmla="*/ 563865 w 6184980"/>
              <a:gd name="connsiteY250" fmla="*/ 2621771 h 5832012"/>
              <a:gd name="connsiteX251" fmla="*/ 548020 w 6184980"/>
              <a:gd name="connsiteY251" fmla="*/ 2630509 h 5832012"/>
              <a:gd name="connsiteX252" fmla="*/ 510878 w 6184980"/>
              <a:gd name="connsiteY252" fmla="*/ 2643165 h 5832012"/>
              <a:gd name="connsiteX253" fmla="*/ 499985 w 6184980"/>
              <a:gd name="connsiteY253" fmla="*/ 2641650 h 5832012"/>
              <a:gd name="connsiteX254" fmla="*/ 497566 w 6184980"/>
              <a:gd name="connsiteY254" fmla="*/ 2643740 h 5832012"/>
              <a:gd name="connsiteX255" fmla="*/ 500820 w 6184980"/>
              <a:gd name="connsiteY255" fmla="*/ 2645361 h 5832012"/>
              <a:gd name="connsiteX256" fmla="*/ 507311 w 6184980"/>
              <a:gd name="connsiteY256" fmla="*/ 2647328 h 5832012"/>
              <a:gd name="connsiteX257" fmla="*/ 497632 w 6184980"/>
              <a:gd name="connsiteY257" fmla="*/ 2655688 h 5832012"/>
              <a:gd name="connsiteX258" fmla="*/ 496758 w 6184980"/>
              <a:gd name="connsiteY258" fmla="*/ 2656288 h 5832012"/>
              <a:gd name="connsiteX259" fmla="*/ 497467 w 6184980"/>
              <a:gd name="connsiteY259" fmla="*/ 2657943 h 5832012"/>
              <a:gd name="connsiteX260" fmla="*/ 528208 w 6184980"/>
              <a:gd name="connsiteY260" fmla="*/ 2678382 h 5832012"/>
              <a:gd name="connsiteX261" fmla="*/ 556197 w 6184980"/>
              <a:gd name="connsiteY261" fmla="*/ 2712277 h 5832012"/>
              <a:gd name="connsiteX262" fmla="*/ 559212 w 6184980"/>
              <a:gd name="connsiteY262" fmla="*/ 2717917 h 5832012"/>
              <a:gd name="connsiteX263" fmla="*/ 568336 w 6184980"/>
              <a:gd name="connsiteY263" fmla="*/ 2761768 h 5832012"/>
              <a:gd name="connsiteX264" fmla="*/ 568280 w 6184980"/>
              <a:gd name="connsiteY264" fmla="*/ 2764805 h 5832012"/>
              <a:gd name="connsiteX265" fmla="*/ 564509 w 6184980"/>
              <a:gd name="connsiteY265" fmla="*/ 2775532 h 5832012"/>
              <a:gd name="connsiteX266" fmla="*/ 562595 w 6184980"/>
              <a:gd name="connsiteY266" fmla="*/ 2785843 h 5832012"/>
              <a:gd name="connsiteX267" fmla="*/ 562299 w 6184980"/>
              <a:gd name="connsiteY267" fmla="*/ 2792898 h 5832012"/>
              <a:gd name="connsiteX268" fmla="*/ 550039 w 6184980"/>
              <a:gd name="connsiteY268" fmla="*/ 2798748 h 5832012"/>
              <a:gd name="connsiteX269" fmla="*/ 531947 w 6184980"/>
              <a:gd name="connsiteY269" fmla="*/ 2793610 h 5832012"/>
              <a:gd name="connsiteX270" fmla="*/ 511214 w 6184980"/>
              <a:gd name="connsiteY270" fmla="*/ 2795853 h 5832012"/>
              <a:gd name="connsiteX271" fmla="*/ 492424 w 6184980"/>
              <a:gd name="connsiteY271" fmla="*/ 2804046 h 5832012"/>
              <a:gd name="connsiteX272" fmla="*/ 489678 w 6184980"/>
              <a:gd name="connsiteY272" fmla="*/ 2803789 h 5832012"/>
              <a:gd name="connsiteX273" fmla="*/ 476509 w 6184980"/>
              <a:gd name="connsiteY273" fmla="*/ 2807692 h 5832012"/>
              <a:gd name="connsiteX274" fmla="*/ 473872 w 6184980"/>
              <a:gd name="connsiteY274" fmla="*/ 2808218 h 5832012"/>
              <a:gd name="connsiteX275" fmla="*/ 465396 w 6184980"/>
              <a:gd name="connsiteY275" fmla="*/ 2811469 h 5832012"/>
              <a:gd name="connsiteX276" fmla="*/ 456793 w 6184980"/>
              <a:gd name="connsiteY276" fmla="*/ 2812664 h 5832012"/>
              <a:gd name="connsiteX277" fmla="*/ 444831 w 6184980"/>
              <a:gd name="connsiteY277" fmla="*/ 2804602 h 5832012"/>
              <a:gd name="connsiteX278" fmla="*/ 431891 w 6184980"/>
              <a:gd name="connsiteY278" fmla="*/ 2789500 h 5832012"/>
              <a:gd name="connsiteX279" fmla="*/ 416180 w 6184980"/>
              <a:gd name="connsiteY279" fmla="*/ 2786582 h 5832012"/>
              <a:gd name="connsiteX280" fmla="*/ 400462 w 6184980"/>
              <a:gd name="connsiteY280" fmla="*/ 2797376 h 5832012"/>
              <a:gd name="connsiteX281" fmla="*/ 380672 w 6184980"/>
              <a:gd name="connsiteY281" fmla="*/ 2804113 h 5832012"/>
              <a:gd name="connsiteX282" fmla="*/ 364505 w 6184980"/>
              <a:gd name="connsiteY282" fmla="*/ 2803649 h 5832012"/>
              <a:gd name="connsiteX283" fmla="*/ 322025 w 6184980"/>
              <a:gd name="connsiteY283" fmla="*/ 2798552 h 5832012"/>
              <a:gd name="connsiteX284" fmla="*/ 316243 w 6184980"/>
              <a:gd name="connsiteY284" fmla="*/ 2798240 h 5832012"/>
              <a:gd name="connsiteX285" fmla="*/ 305641 w 6184980"/>
              <a:gd name="connsiteY285" fmla="*/ 2796525 h 5832012"/>
              <a:gd name="connsiteX286" fmla="*/ 262797 w 6184980"/>
              <a:gd name="connsiteY286" fmla="*/ 2793392 h 5832012"/>
              <a:gd name="connsiteX287" fmla="*/ 242888 w 6184980"/>
              <a:gd name="connsiteY287" fmla="*/ 2784362 h 5832012"/>
              <a:gd name="connsiteX288" fmla="*/ 244786 w 6184980"/>
              <a:gd name="connsiteY288" fmla="*/ 2772778 h 5832012"/>
              <a:gd name="connsiteX289" fmla="*/ 245789 w 6184980"/>
              <a:gd name="connsiteY289" fmla="*/ 2767378 h 5832012"/>
              <a:gd name="connsiteX290" fmla="*/ 256636 w 6184980"/>
              <a:gd name="connsiteY290" fmla="*/ 2751362 h 5832012"/>
              <a:gd name="connsiteX291" fmla="*/ 286460 w 6184980"/>
              <a:gd name="connsiteY291" fmla="*/ 2719316 h 5832012"/>
              <a:gd name="connsiteX292" fmla="*/ 309568 w 6184980"/>
              <a:gd name="connsiteY292" fmla="*/ 2697451 h 5832012"/>
              <a:gd name="connsiteX293" fmla="*/ 352756 w 6184980"/>
              <a:gd name="connsiteY293" fmla="*/ 2668649 h 5832012"/>
              <a:gd name="connsiteX294" fmla="*/ 366290 w 6184980"/>
              <a:gd name="connsiteY294" fmla="*/ 2662783 h 5832012"/>
              <a:gd name="connsiteX295" fmla="*/ 396576 w 6184980"/>
              <a:gd name="connsiteY295" fmla="*/ 2650124 h 5832012"/>
              <a:gd name="connsiteX296" fmla="*/ 397671 w 6184980"/>
              <a:gd name="connsiteY296" fmla="*/ 2644232 h 5832012"/>
              <a:gd name="connsiteX297" fmla="*/ 391653 w 6184980"/>
              <a:gd name="connsiteY297" fmla="*/ 2641083 h 5832012"/>
              <a:gd name="connsiteX298" fmla="*/ 384849 w 6184980"/>
              <a:gd name="connsiteY298" fmla="*/ 2644898 h 5832012"/>
              <a:gd name="connsiteX299" fmla="*/ 375138 w 6184980"/>
              <a:gd name="connsiteY299" fmla="*/ 2643856 h 5832012"/>
              <a:gd name="connsiteX300" fmla="*/ 367013 w 6184980"/>
              <a:gd name="connsiteY300" fmla="*/ 2637014 h 5832012"/>
              <a:gd name="connsiteX301" fmla="*/ 365232 w 6184980"/>
              <a:gd name="connsiteY301" fmla="*/ 2635667 h 5832012"/>
              <a:gd name="connsiteX302" fmla="*/ 310604 w 6184980"/>
              <a:gd name="connsiteY302" fmla="*/ 2665899 h 5832012"/>
              <a:gd name="connsiteX303" fmla="*/ 302548 w 6184980"/>
              <a:gd name="connsiteY303" fmla="*/ 2664149 h 5832012"/>
              <a:gd name="connsiteX304" fmla="*/ 345351 w 6184980"/>
              <a:gd name="connsiteY304" fmla="*/ 2642894 h 5832012"/>
              <a:gd name="connsiteX305" fmla="*/ 364870 w 6184980"/>
              <a:gd name="connsiteY305" fmla="*/ 2630775 h 5832012"/>
              <a:gd name="connsiteX306" fmla="*/ 368167 w 6184980"/>
              <a:gd name="connsiteY306" fmla="*/ 2621229 h 5832012"/>
              <a:gd name="connsiteX307" fmla="*/ 321056 w 6184980"/>
              <a:gd name="connsiteY307" fmla="*/ 2571338 h 5832012"/>
              <a:gd name="connsiteX308" fmla="*/ 343216 w 6184980"/>
              <a:gd name="connsiteY308" fmla="*/ 2587390 h 5832012"/>
              <a:gd name="connsiteX309" fmla="*/ 367806 w 6184980"/>
              <a:gd name="connsiteY309" fmla="*/ 2616337 h 5832012"/>
              <a:gd name="connsiteX310" fmla="*/ 371461 w 6184980"/>
              <a:gd name="connsiteY310" fmla="*/ 2618539 h 5832012"/>
              <a:gd name="connsiteX311" fmla="*/ 375062 w 6184980"/>
              <a:gd name="connsiteY311" fmla="*/ 2616923 h 5832012"/>
              <a:gd name="connsiteX312" fmla="*/ 395756 w 6184980"/>
              <a:gd name="connsiteY312" fmla="*/ 2618989 h 5832012"/>
              <a:gd name="connsiteX313" fmla="*/ 324698 w 6184980"/>
              <a:gd name="connsiteY313" fmla="*/ 2529859 h 5832012"/>
              <a:gd name="connsiteX314" fmla="*/ 321682 w 6184980"/>
              <a:gd name="connsiteY314" fmla="*/ 2524219 h 5832012"/>
              <a:gd name="connsiteX315" fmla="*/ 316650 w 6184980"/>
              <a:gd name="connsiteY315" fmla="*/ 2514396 h 5832012"/>
              <a:gd name="connsiteX316" fmla="*/ 301304 w 6184980"/>
              <a:gd name="connsiteY316" fmla="*/ 2473961 h 5832012"/>
              <a:gd name="connsiteX317" fmla="*/ 296788 w 6184980"/>
              <a:gd name="connsiteY317" fmla="*/ 2451790 h 5832012"/>
              <a:gd name="connsiteX318" fmla="*/ 316129 w 6184980"/>
              <a:gd name="connsiteY318" fmla="*/ 2433796 h 5832012"/>
              <a:gd name="connsiteX319" fmla="*/ 826118 w 6184980"/>
              <a:gd name="connsiteY319" fmla="*/ 2184513 h 5832012"/>
              <a:gd name="connsiteX320" fmla="*/ 843727 w 6184980"/>
              <a:gd name="connsiteY320" fmla="*/ 2185019 h 5832012"/>
              <a:gd name="connsiteX321" fmla="*/ 875302 w 6184980"/>
              <a:gd name="connsiteY321" fmla="*/ 2206068 h 5832012"/>
              <a:gd name="connsiteX322" fmla="*/ 893518 w 6184980"/>
              <a:gd name="connsiteY322" fmla="*/ 2234809 h 5832012"/>
              <a:gd name="connsiteX323" fmla="*/ 908900 w 6184980"/>
              <a:gd name="connsiteY323" fmla="*/ 2195139 h 5832012"/>
              <a:gd name="connsiteX324" fmla="*/ 936022 w 6184980"/>
              <a:gd name="connsiteY324" fmla="*/ 2192306 h 5832012"/>
              <a:gd name="connsiteX325" fmla="*/ 960311 w 6184980"/>
              <a:gd name="connsiteY325" fmla="*/ 2227118 h 5832012"/>
              <a:gd name="connsiteX326" fmla="*/ 935617 w 6184980"/>
              <a:gd name="connsiteY326" fmla="*/ 2263146 h 5832012"/>
              <a:gd name="connsiteX327" fmla="*/ 925498 w 6184980"/>
              <a:gd name="connsiteY327" fmla="*/ 2266789 h 5832012"/>
              <a:gd name="connsiteX328" fmla="*/ 979336 w 6184980"/>
              <a:gd name="connsiteY328" fmla="*/ 2320223 h 5832012"/>
              <a:gd name="connsiteX329" fmla="*/ 935212 w 6184980"/>
              <a:gd name="connsiteY329" fmla="*/ 2333986 h 5832012"/>
              <a:gd name="connsiteX330" fmla="*/ 911329 w 6184980"/>
              <a:gd name="connsiteY330" fmla="*/ 2305245 h 5832012"/>
              <a:gd name="connsiteX331" fmla="*/ 910115 w 6184980"/>
              <a:gd name="connsiteY331" fmla="*/ 2357060 h 5832012"/>
              <a:gd name="connsiteX332" fmla="*/ 870849 w 6184980"/>
              <a:gd name="connsiteY332" fmla="*/ 2389039 h 5832012"/>
              <a:gd name="connsiteX333" fmla="*/ 856681 w 6184980"/>
              <a:gd name="connsiteY333" fmla="*/ 2380133 h 5832012"/>
              <a:gd name="connsiteX334" fmla="*/ 846156 w 6184980"/>
              <a:gd name="connsiteY334" fmla="*/ 2344511 h 5832012"/>
              <a:gd name="connsiteX335" fmla="*/ 850204 w 6184980"/>
              <a:gd name="connsiteY335" fmla="*/ 2329129 h 5832012"/>
              <a:gd name="connsiteX336" fmla="*/ 871659 w 6184980"/>
              <a:gd name="connsiteY336" fmla="*/ 2298768 h 5832012"/>
              <a:gd name="connsiteX337" fmla="*/ 875302 w 6184980"/>
              <a:gd name="connsiteY337" fmla="*/ 2293911 h 5832012"/>
              <a:gd name="connsiteX338" fmla="*/ 871659 w 6184980"/>
              <a:gd name="connsiteY338" fmla="*/ 2295125 h 5832012"/>
              <a:gd name="connsiteX339" fmla="*/ 864777 w 6184980"/>
              <a:gd name="connsiteY339" fmla="*/ 2299173 h 5832012"/>
              <a:gd name="connsiteX340" fmla="*/ 800413 w 6184980"/>
              <a:gd name="connsiteY340" fmla="*/ 2323057 h 5832012"/>
              <a:gd name="connsiteX341" fmla="*/ 769648 w 6184980"/>
              <a:gd name="connsiteY341" fmla="*/ 2298768 h 5832012"/>
              <a:gd name="connsiteX342" fmla="*/ 792722 w 6184980"/>
              <a:gd name="connsiteY342" fmla="*/ 2265575 h 5832012"/>
              <a:gd name="connsiteX343" fmla="*/ 848180 w 6184980"/>
              <a:gd name="connsiteY343" fmla="*/ 2259908 h 5832012"/>
              <a:gd name="connsiteX344" fmla="*/ 864777 w 6184980"/>
              <a:gd name="connsiteY344" fmla="*/ 2261932 h 5832012"/>
              <a:gd name="connsiteX345" fmla="*/ 823892 w 6184980"/>
              <a:gd name="connsiteY345" fmla="*/ 2238858 h 5832012"/>
              <a:gd name="connsiteX346" fmla="*/ 817820 w 6184980"/>
              <a:gd name="connsiteY346" fmla="*/ 2233595 h 5832012"/>
              <a:gd name="connsiteX347" fmla="*/ 813367 w 6184980"/>
              <a:gd name="connsiteY347" fmla="*/ 2229142 h 5832012"/>
              <a:gd name="connsiteX348" fmla="*/ 808509 w 6184980"/>
              <a:gd name="connsiteY348" fmla="*/ 2221856 h 5832012"/>
              <a:gd name="connsiteX349" fmla="*/ 810938 w 6184980"/>
              <a:gd name="connsiteY349" fmla="*/ 2193115 h 5832012"/>
              <a:gd name="connsiteX350" fmla="*/ 826118 w 6184980"/>
              <a:gd name="connsiteY350" fmla="*/ 2184513 h 5832012"/>
              <a:gd name="connsiteX351" fmla="*/ 1898757 w 6184980"/>
              <a:gd name="connsiteY351" fmla="*/ 2097951 h 5832012"/>
              <a:gd name="connsiteX352" fmla="*/ 1881438 w 6184980"/>
              <a:gd name="connsiteY352" fmla="*/ 2100695 h 5832012"/>
              <a:gd name="connsiteX353" fmla="*/ 1823557 w 6184980"/>
              <a:gd name="connsiteY353" fmla="*/ 2112066 h 5832012"/>
              <a:gd name="connsiteX354" fmla="*/ 1853877 w 6184980"/>
              <a:gd name="connsiteY354" fmla="*/ 2117142 h 5832012"/>
              <a:gd name="connsiteX355" fmla="*/ 1895697 w 6184980"/>
              <a:gd name="connsiteY355" fmla="*/ 2103053 h 5832012"/>
              <a:gd name="connsiteX356" fmla="*/ 605954 w 6184980"/>
              <a:gd name="connsiteY356" fmla="*/ 1643007 h 5832012"/>
              <a:gd name="connsiteX357" fmla="*/ 618479 w 6184980"/>
              <a:gd name="connsiteY357" fmla="*/ 1643695 h 5832012"/>
              <a:gd name="connsiteX358" fmla="*/ 653307 w 6184980"/>
              <a:gd name="connsiteY358" fmla="*/ 1649805 h 5832012"/>
              <a:gd name="connsiteX359" fmla="*/ 661250 w 6184980"/>
              <a:gd name="connsiteY359" fmla="*/ 1656526 h 5832012"/>
              <a:gd name="connsiteX360" fmla="*/ 669193 w 6184980"/>
              <a:gd name="connsiteY360" fmla="*/ 1679133 h 5832012"/>
              <a:gd name="connsiteX361" fmla="*/ 622756 w 6184980"/>
              <a:gd name="connsiteY361" fmla="*/ 1743289 h 5832012"/>
              <a:gd name="connsiteX362" fmla="*/ 564100 w 6184980"/>
              <a:gd name="connsiteY362" fmla="*/ 1736568 h 5832012"/>
              <a:gd name="connsiteX363" fmla="*/ 543937 w 6184980"/>
              <a:gd name="connsiteY363" fmla="*/ 1733513 h 5832012"/>
              <a:gd name="connsiteX364" fmla="*/ 550658 w 6184980"/>
              <a:gd name="connsiteY364" fmla="*/ 1718237 h 5832012"/>
              <a:gd name="connsiteX365" fmla="*/ 538438 w 6184980"/>
              <a:gd name="connsiteY365" fmla="*/ 1714571 h 5832012"/>
              <a:gd name="connsiteX366" fmla="*/ 554324 w 6184980"/>
              <a:gd name="connsiteY366" fmla="*/ 1674856 h 5832012"/>
              <a:gd name="connsiteX367" fmla="*/ 570821 w 6184980"/>
              <a:gd name="connsiteY367" fmla="*/ 1652860 h 5832012"/>
              <a:gd name="connsiteX368" fmla="*/ 576931 w 6184980"/>
              <a:gd name="connsiteY368" fmla="*/ 1655915 h 5832012"/>
              <a:gd name="connsiteX369" fmla="*/ 595261 w 6184980"/>
              <a:gd name="connsiteY369" fmla="*/ 1649194 h 5832012"/>
              <a:gd name="connsiteX370" fmla="*/ 605954 w 6184980"/>
              <a:gd name="connsiteY370" fmla="*/ 1643007 h 5832012"/>
              <a:gd name="connsiteX371" fmla="*/ 1001460 w 6184980"/>
              <a:gd name="connsiteY371" fmla="*/ 1559429 h 5832012"/>
              <a:gd name="connsiteX372" fmla="*/ 1013274 w 6184980"/>
              <a:gd name="connsiteY372" fmla="*/ 1572521 h 5832012"/>
              <a:gd name="connsiteX373" fmla="*/ 1014203 w 6184980"/>
              <a:gd name="connsiteY373" fmla="*/ 1599479 h 5832012"/>
              <a:gd name="connsiteX374" fmla="*/ 1011724 w 6184980"/>
              <a:gd name="connsiteY374" fmla="*/ 1611564 h 5832012"/>
              <a:gd name="connsiteX375" fmla="*/ 1010795 w 6184980"/>
              <a:gd name="connsiteY375" fmla="*/ 1617761 h 5832012"/>
              <a:gd name="connsiteX376" fmla="*/ 1015443 w 6184980"/>
              <a:gd name="connsiteY376" fmla="*/ 1613422 h 5832012"/>
              <a:gd name="connsiteX377" fmla="*/ 1018851 w 6184980"/>
              <a:gd name="connsiteY377" fmla="*/ 1609704 h 5832012"/>
              <a:gd name="connsiteX378" fmla="*/ 1022570 w 6184980"/>
              <a:gd name="connsiteY378" fmla="*/ 1604437 h 5832012"/>
              <a:gd name="connsiteX379" fmla="*/ 1029387 w 6184980"/>
              <a:gd name="connsiteY379" fmla="*/ 1597000 h 5832012"/>
              <a:gd name="connsiteX380" fmla="*/ 1072458 w 6184980"/>
              <a:gd name="connsiteY380" fmla="*/ 1581507 h 5832012"/>
              <a:gd name="connsiteX381" fmla="*/ 1085162 w 6184980"/>
              <a:gd name="connsiteY381" fmla="*/ 1601028 h 5832012"/>
              <a:gd name="connsiteX382" fmla="*/ 1071218 w 6184980"/>
              <a:gd name="connsiteY382" fmla="*/ 1626437 h 5832012"/>
              <a:gd name="connsiteX383" fmla="*/ 1034344 w 6184980"/>
              <a:gd name="connsiteY383" fmla="*/ 1644099 h 5832012"/>
              <a:gd name="connsiteX384" fmla="*/ 1029077 w 6184980"/>
              <a:gd name="connsiteY384" fmla="*/ 1644409 h 5832012"/>
              <a:gd name="connsiteX385" fmla="*/ 1053246 w 6184980"/>
              <a:gd name="connsiteY385" fmla="*/ 1647198 h 5832012"/>
              <a:gd name="connsiteX386" fmla="*/ 1083303 w 6184980"/>
              <a:gd name="connsiteY386" fmla="*/ 1668268 h 5832012"/>
              <a:gd name="connsiteX387" fmla="*/ 1083303 w 6184980"/>
              <a:gd name="connsiteY387" fmla="*/ 1677254 h 5832012"/>
              <a:gd name="connsiteX388" fmla="*/ 1082683 w 6184980"/>
              <a:gd name="connsiteY388" fmla="*/ 1681592 h 5832012"/>
              <a:gd name="connsiteX389" fmla="*/ 1040542 w 6184980"/>
              <a:gd name="connsiteY389" fmla="*/ 1695846 h 5832012"/>
              <a:gd name="connsiteX390" fmla="*/ 1022880 w 6184980"/>
              <a:gd name="connsiteY390" fmla="*/ 1684691 h 5832012"/>
              <a:gd name="connsiteX391" fmla="*/ 1022570 w 6184980"/>
              <a:gd name="connsiteY391" fmla="*/ 1683451 h 5832012"/>
              <a:gd name="connsiteX392" fmla="*/ 1010485 w 6184980"/>
              <a:gd name="connsiteY392" fmla="*/ 1671987 h 5832012"/>
              <a:gd name="connsiteX393" fmla="*/ 1008316 w 6184980"/>
              <a:gd name="connsiteY393" fmla="*/ 1668268 h 5832012"/>
              <a:gd name="connsiteX394" fmla="*/ 1012344 w 6184980"/>
              <a:gd name="connsiteY394" fmla="*/ 1675395 h 5832012"/>
              <a:gd name="connsiteX395" fmla="*/ 1015443 w 6184980"/>
              <a:gd name="connsiteY395" fmla="*/ 1697705 h 5832012"/>
              <a:gd name="connsiteX396" fmla="*/ 1015443 w 6184980"/>
              <a:gd name="connsiteY396" fmla="*/ 1698944 h 5832012"/>
              <a:gd name="connsiteX397" fmla="*/ 1014203 w 6184980"/>
              <a:gd name="connsiteY397" fmla="*/ 1701113 h 5832012"/>
              <a:gd name="connsiteX398" fmla="*/ 995612 w 6184980"/>
              <a:gd name="connsiteY398" fmla="*/ 1719705 h 5832012"/>
              <a:gd name="connsiteX399" fmla="*/ 969583 w 6184980"/>
              <a:gd name="connsiteY399" fmla="*/ 1695226 h 5832012"/>
              <a:gd name="connsiteX400" fmla="*/ 980428 w 6184980"/>
              <a:gd name="connsiteY400" fmla="*/ 1665479 h 5832012"/>
              <a:gd name="connsiteX401" fmla="*/ 983527 w 6184980"/>
              <a:gd name="connsiteY401" fmla="*/ 1659902 h 5832012"/>
              <a:gd name="connsiteX402" fmla="*/ 978569 w 6184980"/>
              <a:gd name="connsiteY402" fmla="*/ 1661761 h 5832012"/>
              <a:gd name="connsiteX403" fmla="*/ 942935 w 6184980"/>
              <a:gd name="connsiteY403" fmla="*/ 1661761 h 5832012"/>
              <a:gd name="connsiteX404" fmla="*/ 934569 w 6184980"/>
              <a:gd name="connsiteY404" fmla="*/ 1632634 h 5832012"/>
              <a:gd name="connsiteX405" fmla="*/ 955020 w 6184980"/>
              <a:gd name="connsiteY405" fmla="*/ 1617761 h 5832012"/>
              <a:gd name="connsiteX406" fmla="*/ 964006 w 6184980"/>
              <a:gd name="connsiteY406" fmla="*/ 1620859 h 5832012"/>
              <a:gd name="connsiteX407" fmla="*/ 965865 w 6184980"/>
              <a:gd name="connsiteY407" fmla="*/ 1621169 h 5832012"/>
              <a:gd name="connsiteX408" fmla="*/ 981978 w 6184980"/>
              <a:gd name="connsiteY408" fmla="*/ 1630775 h 5832012"/>
              <a:gd name="connsiteX409" fmla="*/ 983837 w 6184980"/>
              <a:gd name="connsiteY409" fmla="*/ 1632324 h 5832012"/>
              <a:gd name="connsiteX410" fmla="*/ 982597 w 6184980"/>
              <a:gd name="connsiteY410" fmla="*/ 1631085 h 5832012"/>
              <a:gd name="connsiteX411" fmla="*/ 973302 w 6184980"/>
              <a:gd name="connsiteY411" fmla="*/ 1613112 h 5832012"/>
              <a:gd name="connsiteX412" fmla="*/ 971132 w 6184980"/>
              <a:gd name="connsiteY412" fmla="*/ 1581197 h 5832012"/>
              <a:gd name="connsiteX413" fmla="*/ 983837 w 6184980"/>
              <a:gd name="connsiteY413" fmla="*/ 1562605 h 5832012"/>
              <a:gd name="connsiteX414" fmla="*/ 1001460 w 6184980"/>
              <a:gd name="connsiteY414" fmla="*/ 1559429 h 5832012"/>
              <a:gd name="connsiteX415" fmla="*/ 473596 w 6184980"/>
              <a:gd name="connsiteY415" fmla="*/ 1387187 h 5832012"/>
              <a:gd name="connsiteX416" fmla="*/ 498266 w 6184980"/>
              <a:gd name="connsiteY416" fmla="*/ 1390013 h 5832012"/>
              <a:gd name="connsiteX417" fmla="*/ 517818 w 6184980"/>
              <a:gd name="connsiteY417" fmla="*/ 1408954 h 5832012"/>
              <a:gd name="connsiteX418" fmla="*/ 526983 w 6184980"/>
              <a:gd name="connsiteY418" fmla="*/ 1416286 h 5832012"/>
              <a:gd name="connsiteX419" fmla="*/ 528663 w 6184980"/>
              <a:gd name="connsiteY419" fmla="*/ 1432249 h 5832012"/>
              <a:gd name="connsiteX420" fmla="*/ 533703 w 6184980"/>
              <a:gd name="connsiteY420" fmla="*/ 1443989 h 5832012"/>
              <a:gd name="connsiteX421" fmla="*/ 533703 w 6184980"/>
              <a:gd name="connsiteY421" fmla="*/ 1441337 h 5832012"/>
              <a:gd name="connsiteX422" fmla="*/ 551422 w 6184980"/>
              <a:gd name="connsiteY422" fmla="*/ 1434005 h 5832012"/>
              <a:gd name="connsiteX423" fmla="*/ 564865 w 6184980"/>
              <a:gd name="connsiteY423" fmla="*/ 1427284 h 5832012"/>
              <a:gd name="connsiteX424" fmla="*/ 592971 w 6184980"/>
              <a:gd name="connsiteY424" fmla="*/ 1432783 h 5832012"/>
              <a:gd name="connsiteX425" fmla="*/ 624132 w 6184980"/>
              <a:gd name="connsiteY425" fmla="*/ 1507937 h 5832012"/>
              <a:gd name="connsiteX426" fmla="*/ 572197 w 6184980"/>
              <a:gd name="connsiteY426" fmla="*/ 1531766 h 5832012"/>
              <a:gd name="connsiteX427" fmla="*/ 515373 w 6184980"/>
              <a:gd name="connsiteY427" fmla="*/ 1490828 h 5832012"/>
              <a:gd name="connsiteX428" fmla="*/ 512929 w 6184980"/>
              <a:gd name="connsiteY428" fmla="*/ 1484718 h 5832012"/>
              <a:gd name="connsiteX429" fmla="*/ 511960 w 6184980"/>
              <a:gd name="connsiteY429" fmla="*/ 1480844 h 5832012"/>
              <a:gd name="connsiteX430" fmla="*/ 511708 w 6184980"/>
              <a:gd name="connsiteY430" fmla="*/ 1481664 h 5832012"/>
              <a:gd name="connsiteX431" fmla="*/ 509875 w 6184980"/>
              <a:gd name="connsiteY431" fmla="*/ 1482886 h 5832012"/>
              <a:gd name="connsiteX432" fmla="*/ 474436 w 6184980"/>
              <a:gd name="connsiteY432" fmla="*/ 1493884 h 5832012"/>
              <a:gd name="connsiteX433" fmla="*/ 427389 w 6184980"/>
              <a:gd name="connsiteY433" fmla="*/ 1480442 h 5832012"/>
              <a:gd name="connsiteX434" fmla="*/ 415169 w 6184980"/>
              <a:gd name="connsiteY434" fmla="*/ 1432173 h 5832012"/>
              <a:gd name="connsiteX435" fmla="*/ 449385 w 6184980"/>
              <a:gd name="connsiteY435" fmla="*/ 1387569 h 5832012"/>
              <a:gd name="connsiteX436" fmla="*/ 473596 w 6184980"/>
              <a:gd name="connsiteY436" fmla="*/ 1387187 h 5832012"/>
              <a:gd name="connsiteX437" fmla="*/ 829830 w 6184980"/>
              <a:gd name="connsiteY437" fmla="*/ 1113782 h 5832012"/>
              <a:gd name="connsiteX438" fmla="*/ 852638 w 6184980"/>
              <a:gd name="connsiteY438" fmla="*/ 1114437 h 5832012"/>
              <a:gd name="connsiteX439" fmla="*/ 893536 w 6184980"/>
              <a:gd name="connsiteY439" fmla="*/ 1141703 h 5832012"/>
              <a:gd name="connsiteX440" fmla="*/ 917132 w 6184980"/>
              <a:gd name="connsiteY440" fmla="*/ 1178931 h 5832012"/>
              <a:gd name="connsiteX441" fmla="*/ 937056 w 6184980"/>
              <a:gd name="connsiteY441" fmla="*/ 1127546 h 5832012"/>
              <a:gd name="connsiteX442" fmla="*/ 972187 w 6184980"/>
              <a:gd name="connsiteY442" fmla="*/ 1123876 h 5832012"/>
              <a:gd name="connsiteX443" fmla="*/ 1003647 w 6184980"/>
              <a:gd name="connsiteY443" fmla="*/ 1168968 h 5832012"/>
              <a:gd name="connsiteX444" fmla="*/ 971662 w 6184980"/>
              <a:gd name="connsiteY444" fmla="*/ 1215634 h 5832012"/>
              <a:gd name="connsiteX445" fmla="*/ 958554 w 6184980"/>
              <a:gd name="connsiteY445" fmla="*/ 1220353 h 5832012"/>
              <a:gd name="connsiteX446" fmla="*/ 1028291 w 6184980"/>
              <a:gd name="connsiteY446" fmla="*/ 1289565 h 5832012"/>
              <a:gd name="connsiteX447" fmla="*/ 971138 w 6184980"/>
              <a:gd name="connsiteY447" fmla="*/ 1307392 h 5832012"/>
              <a:gd name="connsiteX448" fmla="*/ 940202 w 6184980"/>
              <a:gd name="connsiteY448" fmla="*/ 1270165 h 5832012"/>
              <a:gd name="connsiteX449" fmla="*/ 938629 w 6184980"/>
              <a:gd name="connsiteY449" fmla="*/ 1337279 h 5832012"/>
              <a:gd name="connsiteX450" fmla="*/ 887769 w 6184980"/>
              <a:gd name="connsiteY450" fmla="*/ 1378702 h 5832012"/>
              <a:gd name="connsiteX451" fmla="*/ 869417 w 6184980"/>
              <a:gd name="connsiteY451" fmla="*/ 1367167 h 5832012"/>
              <a:gd name="connsiteX452" fmla="*/ 855784 w 6184980"/>
              <a:gd name="connsiteY452" fmla="*/ 1321025 h 5832012"/>
              <a:gd name="connsiteX453" fmla="*/ 861028 w 6184980"/>
              <a:gd name="connsiteY453" fmla="*/ 1301101 h 5832012"/>
              <a:gd name="connsiteX454" fmla="*/ 888817 w 6184980"/>
              <a:gd name="connsiteY454" fmla="*/ 1261775 h 5832012"/>
              <a:gd name="connsiteX455" fmla="*/ 893536 w 6184980"/>
              <a:gd name="connsiteY455" fmla="*/ 1255484 h 5832012"/>
              <a:gd name="connsiteX456" fmla="*/ 888817 w 6184980"/>
              <a:gd name="connsiteY456" fmla="*/ 1257057 h 5832012"/>
              <a:gd name="connsiteX457" fmla="*/ 879904 w 6184980"/>
              <a:gd name="connsiteY457" fmla="*/ 1262300 h 5832012"/>
              <a:gd name="connsiteX458" fmla="*/ 796534 w 6184980"/>
              <a:gd name="connsiteY458" fmla="*/ 1293236 h 5832012"/>
              <a:gd name="connsiteX459" fmla="*/ 756685 w 6184980"/>
              <a:gd name="connsiteY459" fmla="*/ 1261775 h 5832012"/>
              <a:gd name="connsiteX460" fmla="*/ 786572 w 6184980"/>
              <a:gd name="connsiteY460" fmla="*/ 1218780 h 5832012"/>
              <a:gd name="connsiteX461" fmla="*/ 858406 w 6184980"/>
              <a:gd name="connsiteY461" fmla="*/ 1211439 h 5832012"/>
              <a:gd name="connsiteX462" fmla="*/ 879904 w 6184980"/>
              <a:gd name="connsiteY462" fmla="*/ 1214061 h 5832012"/>
              <a:gd name="connsiteX463" fmla="*/ 826946 w 6184980"/>
              <a:gd name="connsiteY463" fmla="*/ 1184174 h 5832012"/>
              <a:gd name="connsiteX464" fmla="*/ 819081 w 6184980"/>
              <a:gd name="connsiteY464" fmla="*/ 1177358 h 5832012"/>
              <a:gd name="connsiteX465" fmla="*/ 813313 w 6184980"/>
              <a:gd name="connsiteY465" fmla="*/ 1171590 h 5832012"/>
              <a:gd name="connsiteX466" fmla="*/ 807021 w 6184980"/>
              <a:gd name="connsiteY466" fmla="*/ 1162152 h 5832012"/>
              <a:gd name="connsiteX467" fmla="*/ 810167 w 6184980"/>
              <a:gd name="connsiteY467" fmla="*/ 1124924 h 5832012"/>
              <a:gd name="connsiteX468" fmla="*/ 829830 w 6184980"/>
              <a:gd name="connsiteY468" fmla="*/ 1113782 h 5832012"/>
              <a:gd name="connsiteX469" fmla="*/ 111076 w 6184980"/>
              <a:gd name="connsiteY469" fmla="*/ 665373 h 5832012"/>
              <a:gd name="connsiteX470" fmla="*/ 137655 w 6184980"/>
              <a:gd name="connsiteY470" fmla="*/ 666137 h 5832012"/>
              <a:gd name="connsiteX471" fmla="*/ 185313 w 6184980"/>
              <a:gd name="connsiteY471" fmla="*/ 697909 h 5832012"/>
              <a:gd name="connsiteX472" fmla="*/ 212809 w 6184980"/>
              <a:gd name="connsiteY472" fmla="*/ 741290 h 5832012"/>
              <a:gd name="connsiteX473" fmla="*/ 236026 w 6184980"/>
              <a:gd name="connsiteY473" fmla="*/ 681412 h 5832012"/>
              <a:gd name="connsiteX474" fmla="*/ 276964 w 6184980"/>
              <a:gd name="connsiteY474" fmla="*/ 677135 h 5832012"/>
              <a:gd name="connsiteX475" fmla="*/ 313624 w 6184980"/>
              <a:gd name="connsiteY475" fmla="*/ 729681 h 5832012"/>
              <a:gd name="connsiteX476" fmla="*/ 276353 w 6184980"/>
              <a:gd name="connsiteY476" fmla="*/ 784061 h 5832012"/>
              <a:gd name="connsiteX477" fmla="*/ 261078 w 6184980"/>
              <a:gd name="connsiteY477" fmla="*/ 789560 h 5832012"/>
              <a:gd name="connsiteX478" fmla="*/ 342342 w 6184980"/>
              <a:gd name="connsiteY478" fmla="*/ 870212 h 5832012"/>
              <a:gd name="connsiteX479" fmla="*/ 275741 w 6184980"/>
              <a:gd name="connsiteY479" fmla="*/ 890986 h 5832012"/>
              <a:gd name="connsiteX480" fmla="*/ 239692 w 6184980"/>
              <a:gd name="connsiteY480" fmla="*/ 847605 h 5832012"/>
              <a:gd name="connsiteX481" fmla="*/ 237859 w 6184980"/>
              <a:gd name="connsiteY481" fmla="*/ 925813 h 5832012"/>
              <a:gd name="connsiteX482" fmla="*/ 178592 w 6184980"/>
              <a:gd name="connsiteY482" fmla="*/ 974084 h 5832012"/>
              <a:gd name="connsiteX483" fmla="*/ 157207 w 6184980"/>
              <a:gd name="connsiteY483" fmla="*/ 960641 h 5832012"/>
              <a:gd name="connsiteX484" fmla="*/ 141321 w 6184980"/>
              <a:gd name="connsiteY484" fmla="*/ 906873 h 5832012"/>
              <a:gd name="connsiteX485" fmla="*/ 147431 w 6184980"/>
              <a:gd name="connsiteY485" fmla="*/ 883655 h 5832012"/>
              <a:gd name="connsiteX486" fmla="*/ 179814 w 6184980"/>
              <a:gd name="connsiteY486" fmla="*/ 837829 h 5832012"/>
              <a:gd name="connsiteX487" fmla="*/ 185313 w 6184980"/>
              <a:gd name="connsiteY487" fmla="*/ 830497 h 5832012"/>
              <a:gd name="connsiteX488" fmla="*/ 179814 w 6184980"/>
              <a:gd name="connsiteY488" fmla="*/ 832330 h 5832012"/>
              <a:gd name="connsiteX489" fmla="*/ 169427 w 6184980"/>
              <a:gd name="connsiteY489" fmla="*/ 838440 h 5832012"/>
              <a:gd name="connsiteX490" fmla="*/ 72277 w 6184980"/>
              <a:gd name="connsiteY490" fmla="*/ 874489 h 5832012"/>
              <a:gd name="connsiteX491" fmla="*/ 25841 w 6184980"/>
              <a:gd name="connsiteY491" fmla="*/ 837829 h 5832012"/>
              <a:gd name="connsiteX492" fmla="*/ 60668 w 6184980"/>
              <a:gd name="connsiteY492" fmla="*/ 787727 h 5832012"/>
              <a:gd name="connsiteX493" fmla="*/ 144375 w 6184980"/>
              <a:gd name="connsiteY493" fmla="*/ 779172 h 5832012"/>
              <a:gd name="connsiteX494" fmla="*/ 169427 w 6184980"/>
              <a:gd name="connsiteY494" fmla="*/ 782228 h 5832012"/>
              <a:gd name="connsiteX495" fmla="*/ 107716 w 6184980"/>
              <a:gd name="connsiteY495" fmla="*/ 747400 h 5832012"/>
              <a:gd name="connsiteX496" fmla="*/ 98550 w 6184980"/>
              <a:gd name="connsiteY496" fmla="*/ 739457 h 5832012"/>
              <a:gd name="connsiteX497" fmla="*/ 91830 w 6184980"/>
              <a:gd name="connsiteY497" fmla="*/ 732736 h 5832012"/>
              <a:gd name="connsiteX498" fmla="*/ 84497 w 6184980"/>
              <a:gd name="connsiteY498" fmla="*/ 721738 h 5832012"/>
              <a:gd name="connsiteX499" fmla="*/ 88163 w 6184980"/>
              <a:gd name="connsiteY499" fmla="*/ 678357 h 5832012"/>
              <a:gd name="connsiteX500" fmla="*/ 111076 w 6184980"/>
              <a:gd name="connsiteY500" fmla="*/ 665373 h 5832012"/>
              <a:gd name="connsiteX501" fmla="*/ 1029226 w 6184980"/>
              <a:gd name="connsiteY501" fmla="*/ 524410 h 5832012"/>
              <a:gd name="connsiteX502" fmla="*/ 1048129 w 6184980"/>
              <a:gd name="connsiteY502" fmla="*/ 538760 h 5832012"/>
              <a:gd name="connsiteX503" fmla="*/ 1059738 w 6184980"/>
              <a:gd name="connsiteY503" fmla="*/ 544258 h 5832012"/>
              <a:gd name="connsiteX504" fmla="*/ 1133060 w 6184980"/>
              <a:gd name="connsiteY504" fmla="*/ 607192 h 5832012"/>
              <a:gd name="connsiteX505" fmla="*/ 1162388 w 6184980"/>
              <a:gd name="connsiteY505" fmla="*/ 634687 h 5832012"/>
              <a:gd name="connsiteX506" fmla="*/ 1257705 w 6184980"/>
              <a:gd name="connsiteY506" fmla="*/ 714729 h 5832012"/>
              <a:gd name="connsiteX507" fmla="*/ 1264425 w 6184980"/>
              <a:gd name="connsiteY507" fmla="*/ 727560 h 5832012"/>
              <a:gd name="connsiteX508" fmla="*/ 1270535 w 6184980"/>
              <a:gd name="connsiteY508" fmla="*/ 731837 h 5832012"/>
              <a:gd name="connsiteX509" fmla="*/ 1278479 w 6184980"/>
              <a:gd name="connsiteY509" fmla="*/ 736114 h 5832012"/>
              <a:gd name="connsiteX510" fmla="*/ 1320639 w 6184980"/>
              <a:gd name="connsiteY510" fmla="*/ 762999 h 5832012"/>
              <a:gd name="connsiteX511" fmla="*/ 1328582 w 6184980"/>
              <a:gd name="connsiteY511" fmla="*/ 764220 h 5832012"/>
              <a:gd name="connsiteX512" fmla="*/ 1382961 w 6184980"/>
              <a:gd name="connsiteY512" fmla="*/ 825932 h 5832012"/>
              <a:gd name="connsiteX513" fmla="*/ 1392126 w 6184980"/>
              <a:gd name="connsiteY513" fmla="*/ 838153 h 5832012"/>
              <a:gd name="connsiteX514" fmla="*/ 1312695 w 6184980"/>
              <a:gd name="connsiteY514" fmla="*/ 808213 h 5832012"/>
              <a:gd name="connsiteX515" fmla="*/ 1267481 w 6184980"/>
              <a:gd name="connsiteY515" fmla="*/ 763610 h 5832012"/>
              <a:gd name="connsiteX516" fmla="*/ 1161777 w 6184980"/>
              <a:gd name="connsiteY516" fmla="*/ 704953 h 5832012"/>
              <a:gd name="connsiteX517" fmla="*/ 1101287 w 6184980"/>
              <a:gd name="connsiteY517" fmla="*/ 677457 h 5832012"/>
              <a:gd name="connsiteX518" fmla="*/ 1047518 w 6184980"/>
              <a:gd name="connsiteY518" fmla="*/ 655462 h 5832012"/>
              <a:gd name="connsiteX519" fmla="*/ 977864 w 6184980"/>
              <a:gd name="connsiteY519" fmla="*/ 595583 h 5832012"/>
              <a:gd name="connsiteX520" fmla="*/ 991916 w 6184980"/>
              <a:gd name="connsiteY520" fmla="*/ 588251 h 5832012"/>
              <a:gd name="connsiteX521" fmla="*/ 1033465 w 6184980"/>
              <a:gd name="connsiteY521" fmla="*/ 598638 h 5832012"/>
              <a:gd name="connsiteX522" fmla="*/ 1052406 w 6184980"/>
              <a:gd name="connsiteY522" fmla="*/ 592528 h 5832012"/>
              <a:gd name="connsiteX523" fmla="*/ 1048129 w 6184980"/>
              <a:gd name="connsiteY523" fmla="*/ 576642 h 5832012"/>
              <a:gd name="connsiteX524" fmla="*/ 1033465 w 6184980"/>
              <a:gd name="connsiteY524" fmla="*/ 553424 h 5832012"/>
              <a:gd name="connsiteX525" fmla="*/ 1024911 w 6184980"/>
              <a:gd name="connsiteY525" fmla="*/ 543037 h 5832012"/>
              <a:gd name="connsiteX526" fmla="*/ 1020023 w 6184980"/>
              <a:gd name="connsiteY526" fmla="*/ 525928 h 5832012"/>
              <a:gd name="connsiteX527" fmla="*/ 1029226 w 6184980"/>
              <a:gd name="connsiteY527" fmla="*/ 524410 h 5832012"/>
              <a:gd name="connsiteX528" fmla="*/ 772336 w 6184980"/>
              <a:gd name="connsiteY528" fmla="*/ 460628 h 5832012"/>
              <a:gd name="connsiteX529" fmla="*/ 781730 w 6184980"/>
              <a:gd name="connsiteY529" fmla="*/ 461774 h 5832012"/>
              <a:gd name="connsiteX530" fmla="*/ 870937 w 6184980"/>
              <a:gd name="connsiteY530" fmla="*/ 493546 h 5832012"/>
              <a:gd name="connsiteX531" fmla="*/ 921651 w 6184980"/>
              <a:gd name="connsiteY531" fmla="*/ 530818 h 5832012"/>
              <a:gd name="connsiteX532" fmla="*/ 913096 w 6184980"/>
              <a:gd name="connsiteY532" fmla="*/ 539372 h 5832012"/>
              <a:gd name="connsiteX533" fmla="*/ 872770 w 6184980"/>
              <a:gd name="connsiteY533" fmla="*/ 524097 h 5832012"/>
              <a:gd name="connsiteX534" fmla="*/ 844053 w 6184980"/>
              <a:gd name="connsiteY534" fmla="*/ 511265 h 5832012"/>
              <a:gd name="connsiteX535" fmla="*/ 776231 w 6184980"/>
              <a:gd name="connsiteY535" fmla="*/ 477048 h 5832012"/>
              <a:gd name="connsiteX536" fmla="*/ 765233 w 6184980"/>
              <a:gd name="connsiteY536" fmla="*/ 465439 h 5832012"/>
              <a:gd name="connsiteX537" fmla="*/ 772336 w 6184980"/>
              <a:gd name="connsiteY537" fmla="*/ 460628 h 5832012"/>
              <a:gd name="connsiteX538" fmla="*/ 1440605 w 6184980"/>
              <a:gd name="connsiteY538" fmla="*/ 352967 h 5832012"/>
              <a:gd name="connsiteX539" fmla="*/ 1490097 w 6184980"/>
              <a:gd name="connsiteY539" fmla="*/ 384739 h 5832012"/>
              <a:gd name="connsiteX540" fmla="*/ 1496819 w 6184980"/>
              <a:gd name="connsiteY540" fmla="*/ 398792 h 5832012"/>
              <a:gd name="connsiteX541" fmla="*/ 1501706 w 6184980"/>
              <a:gd name="connsiteY541" fmla="*/ 436063 h 5832012"/>
              <a:gd name="connsiteX542" fmla="*/ 1495596 w 6184980"/>
              <a:gd name="connsiteY542" fmla="*/ 451949 h 5832012"/>
              <a:gd name="connsiteX543" fmla="*/ 1499873 w 6184980"/>
              <a:gd name="connsiteY543" fmla="*/ 466002 h 5832012"/>
              <a:gd name="connsiteX544" fmla="*/ 1471767 w 6184980"/>
              <a:gd name="connsiteY544" fmla="*/ 496552 h 5832012"/>
              <a:gd name="connsiteX545" fmla="*/ 1520037 w 6184980"/>
              <a:gd name="connsiteY545" fmla="*/ 472723 h 5832012"/>
              <a:gd name="connsiteX546" fmla="*/ 1568917 w 6184980"/>
              <a:gd name="connsiteY546" fmla="*/ 513660 h 5832012"/>
              <a:gd name="connsiteX547" fmla="*/ 1487042 w 6184980"/>
              <a:gd name="connsiteY547" fmla="*/ 560097 h 5832012"/>
              <a:gd name="connsiteX548" fmla="*/ 1468101 w 6184980"/>
              <a:gd name="connsiteY548" fmla="*/ 552154 h 5832012"/>
              <a:gd name="connsiteX549" fmla="*/ 1498652 w 6184980"/>
              <a:gd name="connsiteY549" fmla="*/ 608977 h 5832012"/>
              <a:gd name="connsiteX550" fmla="*/ 1518204 w 6184980"/>
              <a:gd name="connsiteY550" fmla="*/ 620586 h 5832012"/>
              <a:gd name="connsiteX551" fmla="*/ 1497429 w 6184980"/>
              <a:gd name="connsiteY551" fmla="*/ 640749 h 5832012"/>
              <a:gd name="connsiteX552" fmla="*/ 1468712 w 6184980"/>
              <a:gd name="connsiteY552" fmla="*/ 668856 h 5832012"/>
              <a:gd name="connsiteX553" fmla="*/ 1427775 w 6184980"/>
              <a:gd name="connsiteY553" fmla="*/ 665801 h 5832012"/>
              <a:gd name="connsiteX554" fmla="*/ 1410666 w 6184980"/>
              <a:gd name="connsiteY554" fmla="*/ 614476 h 5832012"/>
              <a:gd name="connsiteX555" fmla="*/ 1413722 w 6184980"/>
              <a:gd name="connsiteY555" fmla="*/ 595535 h 5832012"/>
              <a:gd name="connsiteX556" fmla="*/ 1416089 w 6184980"/>
              <a:gd name="connsiteY556" fmla="*/ 582169 h 5832012"/>
              <a:gd name="connsiteX557" fmla="*/ 1419813 w 6184980"/>
              <a:gd name="connsiteY557" fmla="*/ 571150 h 5832012"/>
              <a:gd name="connsiteX558" fmla="*/ 1420442 w 6184980"/>
              <a:gd name="connsiteY558" fmla="*/ 570484 h 5832012"/>
              <a:gd name="connsiteX559" fmla="*/ 1420442 w 6184980"/>
              <a:gd name="connsiteY559" fmla="*/ 568651 h 5832012"/>
              <a:gd name="connsiteX560" fmla="*/ 1419832 w 6184980"/>
              <a:gd name="connsiteY560" fmla="*/ 571094 h 5832012"/>
              <a:gd name="connsiteX561" fmla="*/ 1419813 w 6184980"/>
              <a:gd name="connsiteY561" fmla="*/ 571150 h 5832012"/>
              <a:gd name="connsiteX562" fmla="*/ 1410056 w 6184980"/>
              <a:gd name="connsiteY562" fmla="*/ 581482 h 5832012"/>
              <a:gd name="connsiteX563" fmla="*/ 1343456 w 6184980"/>
              <a:gd name="connsiteY563" fmla="*/ 626085 h 5832012"/>
              <a:gd name="connsiteX564" fmla="*/ 1309240 w 6184980"/>
              <a:gd name="connsiteY564" fmla="*/ 624252 h 5832012"/>
              <a:gd name="connsiteX565" fmla="*/ 1275022 w 6184980"/>
              <a:gd name="connsiteY565" fmla="*/ 585759 h 5832012"/>
              <a:gd name="connsiteX566" fmla="*/ 1300074 w 6184980"/>
              <a:gd name="connsiteY566" fmla="*/ 544821 h 5832012"/>
              <a:gd name="connsiteX567" fmla="*/ 1371562 w 6184980"/>
              <a:gd name="connsiteY567" fmla="*/ 525269 h 5832012"/>
              <a:gd name="connsiteX568" fmla="*/ 1389893 w 6184980"/>
              <a:gd name="connsiteY568" fmla="*/ 522825 h 5832012"/>
              <a:gd name="connsiteX569" fmla="*/ 1370951 w 6184980"/>
              <a:gd name="connsiteY569" fmla="*/ 518548 h 5832012"/>
              <a:gd name="connsiteX570" fmla="*/ 1294575 w 6184980"/>
              <a:gd name="connsiteY570" fmla="*/ 479444 h 5832012"/>
              <a:gd name="connsiteX571" fmla="*/ 1279911 w 6184980"/>
              <a:gd name="connsiteY571" fmla="*/ 412845 h 5832012"/>
              <a:gd name="connsiteX572" fmla="*/ 1344066 w 6184980"/>
              <a:gd name="connsiteY572" fmla="*/ 402458 h 5832012"/>
              <a:gd name="connsiteX573" fmla="*/ 1353843 w 6184980"/>
              <a:gd name="connsiteY573" fmla="*/ 406123 h 5832012"/>
              <a:gd name="connsiteX574" fmla="*/ 1364230 w 6184980"/>
              <a:gd name="connsiteY574" fmla="*/ 413456 h 5832012"/>
              <a:gd name="connsiteX575" fmla="*/ 1407000 w 6184980"/>
              <a:gd name="connsiteY575" fmla="*/ 461725 h 5832012"/>
              <a:gd name="connsiteX576" fmla="*/ 1419832 w 6184980"/>
              <a:gd name="connsiteY576" fmla="*/ 478222 h 5832012"/>
              <a:gd name="connsiteX577" fmla="*/ 1422886 w 6184980"/>
              <a:gd name="connsiteY577" fmla="*/ 484333 h 5832012"/>
              <a:gd name="connsiteX578" fmla="*/ 1418609 w 6184980"/>
              <a:gd name="connsiteY578" fmla="*/ 475167 h 5832012"/>
              <a:gd name="connsiteX579" fmla="*/ 1413722 w 6184980"/>
              <a:gd name="connsiteY579" fmla="*/ 454393 h 5832012"/>
              <a:gd name="connsiteX580" fmla="*/ 1408833 w 6184980"/>
              <a:gd name="connsiteY580" fmla="*/ 393903 h 5832012"/>
              <a:gd name="connsiteX581" fmla="*/ 1440605 w 6184980"/>
              <a:gd name="connsiteY581" fmla="*/ 352967 h 5832012"/>
              <a:gd name="connsiteX582" fmla="*/ 2472275 w 6184980"/>
              <a:gd name="connsiteY582" fmla="*/ 212706 h 5832012"/>
              <a:gd name="connsiteX583" fmla="*/ 2512296 w 6184980"/>
              <a:gd name="connsiteY583" fmla="*/ 221566 h 5832012"/>
              <a:gd name="connsiteX584" fmla="*/ 2549568 w 6184980"/>
              <a:gd name="connsiteY584" fmla="*/ 260060 h 5832012"/>
              <a:gd name="connsiteX585" fmla="*/ 2549568 w 6184980"/>
              <a:gd name="connsiteY585" fmla="*/ 298553 h 5832012"/>
              <a:gd name="connsiteX586" fmla="*/ 2546512 w 6184980"/>
              <a:gd name="connsiteY586" fmla="*/ 313217 h 5832012"/>
              <a:gd name="connsiteX587" fmla="*/ 2532459 w 6184980"/>
              <a:gd name="connsiteY587" fmla="*/ 322382 h 5832012"/>
              <a:gd name="connsiteX588" fmla="*/ 2540402 w 6184980"/>
              <a:gd name="connsiteY588" fmla="*/ 340712 h 5832012"/>
              <a:gd name="connsiteX589" fmla="*/ 2489078 w 6184980"/>
              <a:gd name="connsiteY589" fmla="*/ 341323 h 5832012"/>
              <a:gd name="connsiteX590" fmla="*/ 2453639 w 6184980"/>
              <a:gd name="connsiteY590" fmla="*/ 336435 h 5832012"/>
              <a:gd name="connsiteX591" fmla="*/ 2446308 w 6184980"/>
              <a:gd name="connsiteY591" fmla="*/ 323604 h 5832012"/>
              <a:gd name="connsiteX592" fmla="*/ 2425533 w 6184980"/>
              <a:gd name="connsiteY592" fmla="*/ 305274 h 5832012"/>
              <a:gd name="connsiteX593" fmla="*/ 2419423 w 6184980"/>
              <a:gd name="connsiteY593" fmla="*/ 277779 h 5832012"/>
              <a:gd name="connsiteX594" fmla="*/ 2413924 w 6184980"/>
              <a:gd name="connsiteY594" fmla="*/ 260670 h 5832012"/>
              <a:gd name="connsiteX595" fmla="*/ 2435920 w 6184980"/>
              <a:gd name="connsiteY595" fmla="*/ 229509 h 5832012"/>
              <a:gd name="connsiteX596" fmla="*/ 2472275 w 6184980"/>
              <a:gd name="connsiteY596" fmla="*/ 212706 h 5832012"/>
              <a:gd name="connsiteX597" fmla="*/ 3611161 w 6184980"/>
              <a:gd name="connsiteY597" fmla="*/ 124959 h 5832012"/>
              <a:gd name="connsiteX598" fmla="*/ 3632393 w 6184980"/>
              <a:gd name="connsiteY598" fmla="*/ 125324 h 5832012"/>
              <a:gd name="connsiteX599" fmla="*/ 3709471 w 6184980"/>
              <a:gd name="connsiteY599" fmla="*/ 154924 h 5832012"/>
              <a:gd name="connsiteX600" fmla="*/ 3765367 w 6184980"/>
              <a:gd name="connsiteY600" fmla="*/ 216324 h 5832012"/>
              <a:gd name="connsiteX601" fmla="*/ 3763851 w 6184980"/>
              <a:gd name="connsiteY601" fmla="*/ 276691 h 5832012"/>
              <a:gd name="connsiteX602" fmla="*/ 3741748 w 6184980"/>
              <a:gd name="connsiteY602" fmla="*/ 382199 h 5832012"/>
              <a:gd name="connsiteX603" fmla="*/ 3754573 w 6184980"/>
              <a:gd name="connsiteY603" fmla="*/ 403124 h 5832012"/>
              <a:gd name="connsiteX604" fmla="*/ 3836051 w 6184980"/>
              <a:gd name="connsiteY604" fmla="*/ 454690 h 5832012"/>
              <a:gd name="connsiteX605" fmla="*/ 3865340 w 6184980"/>
              <a:gd name="connsiteY605" fmla="*/ 495510 h 5832012"/>
              <a:gd name="connsiteX606" fmla="*/ 3882795 w 6184980"/>
              <a:gd name="connsiteY606" fmla="*/ 546566 h 5832012"/>
              <a:gd name="connsiteX607" fmla="*/ 3931977 w 6184980"/>
              <a:gd name="connsiteY607" fmla="*/ 570938 h 5832012"/>
              <a:gd name="connsiteX608" fmla="*/ 3964396 w 6184980"/>
              <a:gd name="connsiteY608" fmla="*/ 580411 h 5832012"/>
              <a:gd name="connsiteX609" fmla="*/ 3968587 w 6184980"/>
              <a:gd name="connsiteY609" fmla="*/ 589848 h 5832012"/>
              <a:gd name="connsiteX610" fmla="*/ 6184980 w 6184980"/>
              <a:gd name="connsiteY610" fmla="*/ 589848 h 5832012"/>
              <a:gd name="connsiteX611" fmla="*/ 6184980 w 6184980"/>
              <a:gd name="connsiteY611" fmla="*/ 5832012 h 5832012"/>
              <a:gd name="connsiteX612" fmla="*/ 2409827 w 6184980"/>
              <a:gd name="connsiteY612" fmla="*/ 5832012 h 5832012"/>
              <a:gd name="connsiteX613" fmla="*/ 2409827 w 6184980"/>
              <a:gd name="connsiteY613" fmla="*/ 3475039 h 5832012"/>
              <a:gd name="connsiteX614" fmla="*/ 2369604 w 6184980"/>
              <a:gd name="connsiteY614" fmla="*/ 3503875 h 5832012"/>
              <a:gd name="connsiteX615" fmla="*/ 2339873 w 6184980"/>
              <a:gd name="connsiteY615" fmla="*/ 3499535 h 5832012"/>
              <a:gd name="connsiteX616" fmla="*/ 2346403 w 6184980"/>
              <a:gd name="connsiteY616" fmla="*/ 3474100 h 5832012"/>
              <a:gd name="connsiteX617" fmla="*/ 2324812 w 6184980"/>
              <a:gd name="connsiteY617" fmla="*/ 3408497 h 5832012"/>
              <a:gd name="connsiteX618" fmla="*/ 2272779 w 6184980"/>
              <a:gd name="connsiteY618" fmla="*/ 3381005 h 5832012"/>
              <a:gd name="connsiteX619" fmla="*/ 2251167 w 6184980"/>
              <a:gd name="connsiteY619" fmla="*/ 3329164 h 5832012"/>
              <a:gd name="connsiteX620" fmla="*/ 2170765 w 6184980"/>
              <a:gd name="connsiteY620" fmla="*/ 3253712 h 5832012"/>
              <a:gd name="connsiteX621" fmla="*/ 2148040 w 6184980"/>
              <a:gd name="connsiteY621" fmla="*/ 3253280 h 5832012"/>
              <a:gd name="connsiteX622" fmla="*/ 2144658 w 6184980"/>
              <a:gd name="connsiteY622" fmla="*/ 3168756 h 5832012"/>
              <a:gd name="connsiteX623" fmla="*/ 2111630 w 6184980"/>
              <a:gd name="connsiteY623" fmla="*/ 3142874 h 5832012"/>
              <a:gd name="connsiteX624" fmla="*/ 2082257 w 6184980"/>
              <a:gd name="connsiteY624" fmla="*/ 3132056 h 5832012"/>
              <a:gd name="connsiteX625" fmla="*/ 2079612 w 6184980"/>
              <a:gd name="connsiteY625" fmla="*/ 3133123 h 5832012"/>
              <a:gd name="connsiteX626" fmla="*/ 2051867 w 6184980"/>
              <a:gd name="connsiteY626" fmla="*/ 3212407 h 5832012"/>
              <a:gd name="connsiteX627" fmla="*/ 2052057 w 6184980"/>
              <a:gd name="connsiteY627" fmla="*/ 3238163 h 5832012"/>
              <a:gd name="connsiteX628" fmla="*/ 2157154 w 6184980"/>
              <a:gd name="connsiteY628" fmla="*/ 3308175 h 5832012"/>
              <a:gd name="connsiteX629" fmla="*/ 2203400 w 6184980"/>
              <a:gd name="connsiteY629" fmla="*/ 3367438 h 5832012"/>
              <a:gd name="connsiteX630" fmla="*/ 2193030 w 6184980"/>
              <a:gd name="connsiteY630" fmla="*/ 3388871 h 5832012"/>
              <a:gd name="connsiteX631" fmla="*/ 2120055 w 6184980"/>
              <a:gd name="connsiteY631" fmla="*/ 3487387 h 5832012"/>
              <a:gd name="connsiteX632" fmla="*/ 2114179 w 6184980"/>
              <a:gd name="connsiteY632" fmla="*/ 3489334 h 5832012"/>
              <a:gd name="connsiteX633" fmla="*/ 2088781 w 6184980"/>
              <a:gd name="connsiteY633" fmla="*/ 3417424 h 5832012"/>
              <a:gd name="connsiteX634" fmla="*/ 2091071 w 6184980"/>
              <a:gd name="connsiteY634" fmla="*/ 3405451 h 5832012"/>
              <a:gd name="connsiteX635" fmla="*/ 2076202 w 6184980"/>
              <a:gd name="connsiteY635" fmla="*/ 3357435 h 5832012"/>
              <a:gd name="connsiteX636" fmla="*/ 2035541 w 6184980"/>
              <a:gd name="connsiteY636" fmla="*/ 3329182 h 5832012"/>
              <a:gd name="connsiteX637" fmla="*/ 2004873 w 6184980"/>
              <a:gd name="connsiteY637" fmla="*/ 3316917 h 5832012"/>
              <a:gd name="connsiteX638" fmla="*/ 1971055 w 6184980"/>
              <a:gd name="connsiteY638" fmla="*/ 3361248 h 5832012"/>
              <a:gd name="connsiteX639" fmla="*/ 1934585 w 6184980"/>
              <a:gd name="connsiteY639" fmla="*/ 3400721 h 5832012"/>
              <a:gd name="connsiteX640" fmla="*/ 1895599 w 6184980"/>
              <a:gd name="connsiteY640" fmla="*/ 3445981 h 5832012"/>
              <a:gd name="connsiteX641" fmla="*/ 1844764 w 6184980"/>
              <a:gd name="connsiteY641" fmla="*/ 3553854 h 5832012"/>
              <a:gd name="connsiteX642" fmla="*/ 1781639 w 6184980"/>
              <a:gd name="connsiteY642" fmla="*/ 3568775 h 5832012"/>
              <a:gd name="connsiteX643" fmla="*/ 1755315 w 6184980"/>
              <a:gd name="connsiteY643" fmla="*/ 3580630 h 5832012"/>
              <a:gd name="connsiteX644" fmla="*/ 1734469 w 6184980"/>
              <a:gd name="connsiteY644" fmla="*/ 3593277 h 5832012"/>
              <a:gd name="connsiteX645" fmla="*/ 1600235 w 6184980"/>
              <a:gd name="connsiteY645" fmla="*/ 3484934 h 5832012"/>
              <a:gd name="connsiteX646" fmla="*/ 1607213 w 6184980"/>
              <a:gd name="connsiteY646" fmla="*/ 3479232 h 5832012"/>
              <a:gd name="connsiteX647" fmla="*/ 1701558 w 6184980"/>
              <a:gd name="connsiteY647" fmla="*/ 3519161 h 5832012"/>
              <a:gd name="connsiteX648" fmla="*/ 1784202 w 6184980"/>
              <a:gd name="connsiteY648" fmla="*/ 3489163 h 5832012"/>
              <a:gd name="connsiteX649" fmla="*/ 1805168 w 6184980"/>
              <a:gd name="connsiteY649" fmla="*/ 3452482 h 5832012"/>
              <a:gd name="connsiteX650" fmla="*/ 1809300 w 6184980"/>
              <a:gd name="connsiteY650" fmla="*/ 3416164 h 5832012"/>
              <a:gd name="connsiteX651" fmla="*/ 1814945 w 6184980"/>
              <a:gd name="connsiteY651" fmla="*/ 3319099 h 5832012"/>
              <a:gd name="connsiteX652" fmla="*/ 1805210 w 6184980"/>
              <a:gd name="connsiteY652" fmla="*/ 3289725 h 5832012"/>
              <a:gd name="connsiteX653" fmla="*/ 1768252 w 6184980"/>
              <a:gd name="connsiteY653" fmla="*/ 3247466 h 5832012"/>
              <a:gd name="connsiteX654" fmla="*/ 1729486 w 6184980"/>
              <a:gd name="connsiteY654" fmla="*/ 3209979 h 5832012"/>
              <a:gd name="connsiteX655" fmla="*/ 1736410 w 6184980"/>
              <a:gd name="connsiteY655" fmla="*/ 3189166 h 5832012"/>
              <a:gd name="connsiteX656" fmla="*/ 1737633 w 6184980"/>
              <a:gd name="connsiteY656" fmla="*/ 3161375 h 5832012"/>
              <a:gd name="connsiteX657" fmla="*/ 1730239 w 6184980"/>
              <a:gd name="connsiteY657" fmla="*/ 3135138 h 5832012"/>
              <a:gd name="connsiteX658" fmla="*/ 1731911 w 6184980"/>
              <a:gd name="connsiteY658" fmla="*/ 3119718 h 5832012"/>
              <a:gd name="connsiteX659" fmla="*/ 1709166 w 6184980"/>
              <a:gd name="connsiteY659" fmla="*/ 3052665 h 5832012"/>
              <a:gd name="connsiteX660" fmla="*/ 1709991 w 6184980"/>
              <a:gd name="connsiteY660" fmla="*/ 3027614 h 5832012"/>
              <a:gd name="connsiteX661" fmla="*/ 1682372 w 6184980"/>
              <a:gd name="connsiteY661" fmla="*/ 3017467 h 5832012"/>
              <a:gd name="connsiteX662" fmla="*/ 1660027 w 6184980"/>
              <a:gd name="connsiteY662" fmla="*/ 3036611 h 5832012"/>
              <a:gd name="connsiteX663" fmla="*/ 1630741 w 6184980"/>
              <a:gd name="connsiteY663" fmla="*/ 3041884 h 5832012"/>
              <a:gd name="connsiteX664" fmla="*/ 1608996 w 6184980"/>
              <a:gd name="connsiteY664" fmla="*/ 3029790 h 5832012"/>
              <a:gd name="connsiteX665" fmla="*/ 1597504 w 6184980"/>
              <a:gd name="connsiteY665" fmla="*/ 3020298 h 5832012"/>
              <a:gd name="connsiteX666" fmla="*/ 1613802 w 6184980"/>
              <a:gd name="connsiteY666" fmla="*/ 3012028 h 5832012"/>
              <a:gd name="connsiteX667" fmla="*/ 1649671 w 6184980"/>
              <a:gd name="connsiteY667" fmla="*/ 3003791 h 5832012"/>
              <a:gd name="connsiteX668" fmla="*/ 1690967 w 6184980"/>
              <a:gd name="connsiteY668" fmla="*/ 2981236 h 5832012"/>
              <a:gd name="connsiteX669" fmla="*/ 1691794 w 6184980"/>
              <a:gd name="connsiteY669" fmla="*/ 2956186 h 5832012"/>
              <a:gd name="connsiteX670" fmla="*/ 1672530 w 6184980"/>
              <a:gd name="connsiteY670" fmla="*/ 2957874 h 5832012"/>
              <a:gd name="connsiteX671" fmla="*/ 1603756 w 6184980"/>
              <a:gd name="connsiteY671" fmla="*/ 2980931 h 5832012"/>
              <a:gd name="connsiteX672" fmla="*/ 1559893 w 6184980"/>
              <a:gd name="connsiteY672" fmla="*/ 2994164 h 5832012"/>
              <a:gd name="connsiteX673" fmla="*/ 1548711 w 6184980"/>
              <a:gd name="connsiteY673" fmla="*/ 2986395 h 5832012"/>
              <a:gd name="connsiteX674" fmla="*/ 1585439 w 6184980"/>
              <a:gd name="connsiteY674" fmla="*/ 2933536 h 5832012"/>
              <a:gd name="connsiteX675" fmla="*/ 1583406 w 6184980"/>
              <a:gd name="connsiteY675" fmla="*/ 2932123 h 5832012"/>
              <a:gd name="connsiteX676" fmla="*/ 1528361 w 6184980"/>
              <a:gd name="connsiteY676" fmla="*/ 2937587 h 5832012"/>
              <a:gd name="connsiteX677" fmla="*/ 1529894 w 6184980"/>
              <a:gd name="connsiteY677" fmla="*/ 2911521 h 5832012"/>
              <a:gd name="connsiteX678" fmla="*/ 1565400 w 6184980"/>
              <a:gd name="connsiteY678" fmla="*/ 2886453 h 5832012"/>
              <a:gd name="connsiteX679" fmla="*/ 1651780 w 6184980"/>
              <a:gd name="connsiteY679" fmla="*/ 2822873 h 5832012"/>
              <a:gd name="connsiteX680" fmla="*/ 1667196 w 6184980"/>
              <a:gd name="connsiteY680" fmla="*/ 2735611 h 5832012"/>
              <a:gd name="connsiteX681" fmla="*/ 1650911 w 6184980"/>
              <a:gd name="connsiteY681" fmla="*/ 2689628 h 5832012"/>
              <a:gd name="connsiteX682" fmla="*/ 1603703 w 6184980"/>
              <a:gd name="connsiteY682" fmla="*/ 2644769 h 5832012"/>
              <a:gd name="connsiteX683" fmla="*/ 1573704 w 6184980"/>
              <a:gd name="connsiteY683" fmla="*/ 2562125 h 5832012"/>
              <a:gd name="connsiteX684" fmla="*/ 1601421 w 6184980"/>
              <a:gd name="connsiteY684" fmla="*/ 2513557 h 5832012"/>
              <a:gd name="connsiteX685" fmla="*/ 1602763 w 6184980"/>
              <a:gd name="connsiteY685" fmla="*/ 2461732 h 5832012"/>
              <a:gd name="connsiteX686" fmla="*/ 1601985 w 6184980"/>
              <a:gd name="connsiteY686" fmla="*/ 2412959 h 5832012"/>
              <a:gd name="connsiteX687" fmla="*/ 1555481 w 6184980"/>
              <a:gd name="connsiteY687" fmla="*/ 2367082 h 5832012"/>
              <a:gd name="connsiteX688" fmla="*/ 1430159 w 6184980"/>
              <a:gd name="connsiteY688" fmla="*/ 2313163 h 5832012"/>
              <a:gd name="connsiteX689" fmla="*/ 1406741 w 6184980"/>
              <a:gd name="connsiteY689" fmla="*/ 2227556 h 5832012"/>
              <a:gd name="connsiteX690" fmla="*/ 1437284 w 6184980"/>
              <a:gd name="connsiteY690" fmla="*/ 2174921 h 5832012"/>
              <a:gd name="connsiteX691" fmla="*/ 1490310 w 6184980"/>
              <a:gd name="connsiteY691" fmla="*/ 2113792 h 5832012"/>
              <a:gd name="connsiteX692" fmla="*/ 1516429 w 6184980"/>
              <a:gd name="connsiteY692" fmla="*/ 2130433 h 5832012"/>
              <a:gd name="connsiteX693" fmla="*/ 1511811 w 6184980"/>
              <a:gd name="connsiteY693" fmla="*/ 2085019 h 5832012"/>
              <a:gd name="connsiteX694" fmla="*/ 1760012 w 6184980"/>
              <a:gd name="connsiteY694" fmla="*/ 1927382 h 5832012"/>
              <a:gd name="connsiteX695" fmla="*/ 1768650 w 6184980"/>
              <a:gd name="connsiteY695" fmla="*/ 2049446 h 5832012"/>
              <a:gd name="connsiteX696" fmla="*/ 1784095 w 6184980"/>
              <a:gd name="connsiteY696" fmla="*/ 2069068 h 5832012"/>
              <a:gd name="connsiteX697" fmla="*/ 1800061 w 6184980"/>
              <a:gd name="connsiteY697" fmla="*/ 2058558 h 5832012"/>
              <a:gd name="connsiteX698" fmla="*/ 1826096 w 6184980"/>
              <a:gd name="connsiteY698" fmla="*/ 2026979 h 5832012"/>
              <a:gd name="connsiteX699" fmla="*/ 1853243 w 6184980"/>
              <a:gd name="connsiteY699" fmla="*/ 2022228 h 5832012"/>
              <a:gd name="connsiteX700" fmla="*/ 1895036 w 6184980"/>
              <a:gd name="connsiteY700" fmla="*/ 2037886 h 5832012"/>
              <a:gd name="connsiteX701" fmla="*/ 1920767 w 6184980"/>
              <a:gd name="connsiteY701" fmla="*/ 2024691 h 5832012"/>
              <a:gd name="connsiteX702" fmla="*/ 1910412 w 6184980"/>
              <a:gd name="connsiteY702" fmla="*/ 2002082 h 5832012"/>
              <a:gd name="connsiteX703" fmla="*/ 1796452 w 6184980"/>
              <a:gd name="connsiteY703" fmla="*/ 1874248 h 5832012"/>
              <a:gd name="connsiteX704" fmla="*/ 1738659 w 6184980"/>
              <a:gd name="connsiteY704" fmla="*/ 1788453 h 5832012"/>
              <a:gd name="connsiteX705" fmla="*/ 1764479 w 6184980"/>
              <a:gd name="connsiteY705" fmla="*/ 1626868 h 5832012"/>
              <a:gd name="connsiteX706" fmla="*/ 1799044 w 6184980"/>
              <a:gd name="connsiteY706" fmla="*/ 1523721 h 5832012"/>
              <a:gd name="connsiteX707" fmla="*/ 1868561 w 6184980"/>
              <a:gd name="connsiteY707" fmla="*/ 1495160 h 5832012"/>
              <a:gd name="connsiteX708" fmla="*/ 1935590 w 6184980"/>
              <a:gd name="connsiteY708" fmla="*/ 1482045 h 5832012"/>
              <a:gd name="connsiteX709" fmla="*/ 1986763 w 6184980"/>
              <a:gd name="connsiteY709" fmla="*/ 1475391 h 5832012"/>
              <a:gd name="connsiteX710" fmla="*/ 2003750 w 6184980"/>
              <a:gd name="connsiteY710" fmla="*/ 1403760 h 5832012"/>
              <a:gd name="connsiteX711" fmla="*/ 1970844 w 6184980"/>
              <a:gd name="connsiteY711" fmla="*/ 1350209 h 5832012"/>
              <a:gd name="connsiteX712" fmla="*/ 1911368 w 6184980"/>
              <a:gd name="connsiteY712" fmla="*/ 1261945 h 5832012"/>
              <a:gd name="connsiteX713" fmla="*/ 1878516 w 6184980"/>
              <a:gd name="connsiteY713" fmla="*/ 1260454 h 5832012"/>
              <a:gd name="connsiteX714" fmla="*/ 1804058 w 6184980"/>
              <a:gd name="connsiteY714" fmla="*/ 1292380 h 5832012"/>
              <a:gd name="connsiteX715" fmla="*/ 1735715 w 6184980"/>
              <a:gd name="connsiteY715" fmla="*/ 1228246 h 5832012"/>
              <a:gd name="connsiteX716" fmla="*/ 1755534 w 6184980"/>
              <a:gd name="connsiteY716" fmla="*/ 1173498 h 5832012"/>
              <a:gd name="connsiteX717" fmla="*/ 1757167 w 6184980"/>
              <a:gd name="connsiteY717" fmla="*/ 1123907 h 5832012"/>
              <a:gd name="connsiteX718" fmla="*/ 1754353 w 6184980"/>
              <a:gd name="connsiteY718" fmla="*/ 1093262 h 5832012"/>
              <a:gd name="connsiteX719" fmla="*/ 1778113 w 6184980"/>
              <a:gd name="connsiteY719" fmla="*/ 1097332 h 5832012"/>
              <a:gd name="connsiteX720" fmla="*/ 1939418 w 6184980"/>
              <a:gd name="connsiteY720" fmla="*/ 1228810 h 5832012"/>
              <a:gd name="connsiteX721" fmla="*/ 2034766 w 6184980"/>
              <a:gd name="connsiteY721" fmla="*/ 1363536 h 5832012"/>
              <a:gd name="connsiteX722" fmla="*/ 2032865 w 6184980"/>
              <a:gd name="connsiteY722" fmla="*/ 1356543 h 5832012"/>
              <a:gd name="connsiteX723" fmla="*/ 2039082 w 6184980"/>
              <a:gd name="connsiteY723" fmla="*/ 1343527 h 5832012"/>
              <a:gd name="connsiteX724" fmla="*/ 2063255 w 6184980"/>
              <a:gd name="connsiteY724" fmla="*/ 1354294 h 5832012"/>
              <a:gd name="connsiteX725" fmla="*/ 2111394 w 6184980"/>
              <a:gd name="connsiteY725" fmla="*/ 1404323 h 5832012"/>
              <a:gd name="connsiteX726" fmla="*/ 2111818 w 6184980"/>
              <a:gd name="connsiteY726" fmla="*/ 1405863 h 5832012"/>
              <a:gd name="connsiteX727" fmla="*/ 2144007 w 6184980"/>
              <a:gd name="connsiteY727" fmla="*/ 1399352 h 5832012"/>
              <a:gd name="connsiteX728" fmla="*/ 2231672 w 6184980"/>
              <a:gd name="connsiteY728" fmla="*/ 1393156 h 5832012"/>
              <a:gd name="connsiteX729" fmla="*/ 2250396 w 6184980"/>
              <a:gd name="connsiteY729" fmla="*/ 1376054 h 5832012"/>
              <a:gd name="connsiteX730" fmla="*/ 2232672 w 6184980"/>
              <a:gd name="connsiteY730" fmla="*/ 1330971 h 5832012"/>
              <a:gd name="connsiteX731" fmla="*/ 2164659 w 6184980"/>
              <a:gd name="connsiteY731" fmla="*/ 1219581 h 5832012"/>
              <a:gd name="connsiteX732" fmla="*/ 2118431 w 6184980"/>
              <a:gd name="connsiteY732" fmla="*/ 1129524 h 5832012"/>
              <a:gd name="connsiteX733" fmla="*/ 2076236 w 6184980"/>
              <a:gd name="connsiteY733" fmla="*/ 1122824 h 5832012"/>
              <a:gd name="connsiteX734" fmla="*/ 2045449 w 6184980"/>
              <a:gd name="connsiteY734" fmla="*/ 1128607 h 5832012"/>
              <a:gd name="connsiteX735" fmla="*/ 2039537 w 6184980"/>
              <a:gd name="connsiteY735" fmla="*/ 1087051 h 5832012"/>
              <a:gd name="connsiteX736" fmla="*/ 2057592 w 6184980"/>
              <a:gd name="connsiteY736" fmla="*/ 1084879 h 5832012"/>
              <a:gd name="connsiteX737" fmla="*/ 2117572 w 6184980"/>
              <a:gd name="connsiteY737" fmla="*/ 1095378 h 5832012"/>
              <a:gd name="connsiteX738" fmla="*/ 2136257 w 6184980"/>
              <a:gd name="connsiteY738" fmla="*/ 1105799 h 5832012"/>
              <a:gd name="connsiteX739" fmla="*/ 2258249 w 6184980"/>
              <a:gd name="connsiteY739" fmla="*/ 1334525 h 5832012"/>
              <a:gd name="connsiteX740" fmla="*/ 2326786 w 6184980"/>
              <a:gd name="connsiteY740" fmla="*/ 1354388 h 5832012"/>
              <a:gd name="connsiteX741" fmla="*/ 2370418 w 6184980"/>
              <a:gd name="connsiteY741" fmla="*/ 1355770 h 5832012"/>
              <a:gd name="connsiteX742" fmla="*/ 2397411 w 6184980"/>
              <a:gd name="connsiteY742" fmla="*/ 1367763 h 5832012"/>
              <a:gd name="connsiteX743" fmla="*/ 2409827 w 6184980"/>
              <a:gd name="connsiteY743" fmla="*/ 1366208 h 5832012"/>
              <a:gd name="connsiteX744" fmla="*/ 2409827 w 6184980"/>
              <a:gd name="connsiteY744" fmla="*/ 1292136 h 5832012"/>
              <a:gd name="connsiteX745" fmla="*/ 2401304 w 6184980"/>
              <a:gd name="connsiteY745" fmla="*/ 1281176 h 5832012"/>
              <a:gd name="connsiteX746" fmla="*/ 2377091 w 6184980"/>
              <a:gd name="connsiteY746" fmla="*/ 1234004 h 5832012"/>
              <a:gd name="connsiteX747" fmla="*/ 2382268 w 6184980"/>
              <a:gd name="connsiteY747" fmla="*/ 1207036 h 5832012"/>
              <a:gd name="connsiteX748" fmla="*/ 2378510 w 6184980"/>
              <a:gd name="connsiteY748" fmla="*/ 1196146 h 5832012"/>
              <a:gd name="connsiteX749" fmla="*/ 2396530 w 6184980"/>
              <a:gd name="connsiteY749" fmla="*/ 1165331 h 5832012"/>
              <a:gd name="connsiteX750" fmla="*/ 2409827 w 6184980"/>
              <a:gd name="connsiteY750" fmla="*/ 1152916 h 5832012"/>
              <a:gd name="connsiteX751" fmla="*/ 2409827 w 6184980"/>
              <a:gd name="connsiteY751" fmla="*/ 1036535 h 5832012"/>
              <a:gd name="connsiteX752" fmla="*/ 2384850 w 6184980"/>
              <a:gd name="connsiteY752" fmla="*/ 1014021 h 5832012"/>
              <a:gd name="connsiteX753" fmla="*/ 2357774 w 6184980"/>
              <a:gd name="connsiteY753" fmla="*/ 984657 h 5832012"/>
              <a:gd name="connsiteX754" fmla="*/ 2340077 w 6184980"/>
              <a:gd name="connsiteY754" fmla="*/ 940709 h 5832012"/>
              <a:gd name="connsiteX755" fmla="*/ 2373828 w 6184980"/>
              <a:gd name="connsiteY755" fmla="*/ 935522 h 5832012"/>
              <a:gd name="connsiteX756" fmla="*/ 2409827 w 6184980"/>
              <a:gd name="connsiteY756" fmla="*/ 950693 h 5832012"/>
              <a:gd name="connsiteX757" fmla="*/ 2409827 w 6184980"/>
              <a:gd name="connsiteY757" fmla="*/ 589848 h 5832012"/>
              <a:gd name="connsiteX758" fmla="*/ 2756722 w 6184980"/>
              <a:gd name="connsiteY758" fmla="*/ 589848 h 5832012"/>
              <a:gd name="connsiteX759" fmla="*/ 2767893 w 6184980"/>
              <a:gd name="connsiteY759" fmla="*/ 583690 h 5832012"/>
              <a:gd name="connsiteX760" fmla="*/ 2798673 w 6184980"/>
              <a:gd name="connsiteY760" fmla="*/ 576971 h 5832012"/>
              <a:gd name="connsiteX761" fmla="*/ 2821037 w 6184980"/>
              <a:gd name="connsiteY761" fmla="*/ 558837 h 5832012"/>
              <a:gd name="connsiteX762" fmla="*/ 2844339 w 6184980"/>
              <a:gd name="connsiteY762" fmla="*/ 519803 h 5832012"/>
              <a:gd name="connsiteX763" fmla="*/ 2841030 w 6184980"/>
              <a:gd name="connsiteY763" fmla="*/ 473580 h 5832012"/>
              <a:gd name="connsiteX764" fmla="*/ 2855816 w 6184980"/>
              <a:gd name="connsiteY764" fmla="*/ 397659 h 5832012"/>
              <a:gd name="connsiteX765" fmla="*/ 2879615 w 6184980"/>
              <a:gd name="connsiteY765" fmla="*/ 374205 h 5832012"/>
              <a:gd name="connsiteX766" fmla="*/ 2897823 w 6184980"/>
              <a:gd name="connsiteY766" fmla="*/ 355285 h 5832012"/>
              <a:gd name="connsiteX767" fmla="*/ 2922977 w 6184980"/>
              <a:gd name="connsiteY767" fmla="*/ 381557 h 5832012"/>
              <a:gd name="connsiteX768" fmla="*/ 2922918 w 6184980"/>
              <a:gd name="connsiteY768" fmla="*/ 422842 h 5832012"/>
              <a:gd name="connsiteX769" fmla="*/ 3007501 w 6184980"/>
              <a:gd name="connsiteY769" fmla="*/ 391974 h 5832012"/>
              <a:gd name="connsiteX770" fmla="*/ 3012750 w 6184980"/>
              <a:gd name="connsiteY770" fmla="*/ 355112 h 5832012"/>
              <a:gd name="connsiteX771" fmla="*/ 2998662 w 6184980"/>
              <a:gd name="connsiteY771" fmla="*/ 308997 h 5832012"/>
              <a:gd name="connsiteX772" fmla="*/ 3000811 w 6184980"/>
              <a:gd name="connsiteY772" fmla="*/ 261226 h 5832012"/>
              <a:gd name="connsiteX773" fmla="*/ 3036401 w 6184980"/>
              <a:gd name="connsiteY773" fmla="*/ 255061 h 5832012"/>
              <a:gd name="connsiteX774" fmla="*/ 3076931 w 6184980"/>
              <a:gd name="connsiteY774" fmla="*/ 245531 h 5832012"/>
              <a:gd name="connsiteX775" fmla="*/ 3103221 w 6184980"/>
              <a:gd name="connsiteY775" fmla="*/ 206632 h 5832012"/>
              <a:gd name="connsiteX776" fmla="*/ 3134979 w 6184980"/>
              <a:gd name="connsiteY776" fmla="*/ 245771 h 5832012"/>
              <a:gd name="connsiteX777" fmla="*/ 3143651 w 6184980"/>
              <a:gd name="connsiteY777" fmla="*/ 265910 h 5832012"/>
              <a:gd name="connsiteX778" fmla="*/ 3167657 w 6184980"/>
              <a:gd name="connsiteY778" fmla="*/ 277769 h 5832012"/>
              <a:gd name="connsiteX779" fmla="*/ 3179376 w 6184980"/>
              <a:gd name="connsiteY779" fmla="*/ 256761 h 5832012"/>
              <a:gd name="connsiteX780" fmla="*/ 3198121 w 6184980"/>
              <a:gd name="connsiteY780" fmla="*/ 225896 h 5832012"/>
              <a:gd name="connsiteX781" fmla="*/ 3230034 w 6184980"/>
              <a:gd name="connsiteY781" fmla="*/ 248288 h 5832012"/>
              <a:gd name="connsiteX782" fmla="*/ 3233269 w 6184980"/>
              <a:gd name="connsiteY782" fmla="*/ 256213 h 5832012"/>
              <a:gd name="connsiteX783" fmla="*/ 3291947 w 6184980"/>
              <a:gd name="connsiteY783" fmla="*/ 269047 h 5832012"/>
              <a:gd name="connsiteX784" fmla="*/ 3338450 w 6184980"/>
              <a:gd name="connsiteY784" fmla="*/ 259788 h 5832012"/>
              <a:gd name="connsiteX785" fmla="*/ 3349477 w 6184980"/>
              <a:gd name="connsiteY785" fmla="*/ 267468 h 5832012"/>
              <a:gd name="connsiteX786" fmla="*/ 3396881 w 6184980"/>
              <a:gd name="connsiteY786" fmla="*/ 264831 h 5832012"/>
              <a:gd name="connsiteX787" fmla="*/ 3434693 w 6184980"/>
              <a:gd name="connsiteY787" fmla="*/ 249193 h 5832012"/>
              <a:gd name="connsiteX788" fmla="*/ 3529808 w 6184980"/>
              <a:gd name="connsiteY788" fmla="*/ 210425 h 5832012"/>
              <a:gd name="connsiteX789" fmla="*/ 3593030 w 6184980"/>
              <a:gd name="connsiteY789" fmla="*/ 135506 h 5832012"/>
              <a:gd name="connsiteX790" fmla="*/ 3611161 w 6184980"/>
              <a:gd name="connsiteY790" fmla="*/ 124959 h 5832012"/>
              <a:gd name="connsiteX791" fmla="*/ 2126187 w 6184980"/>
              <a:gd name="connsiteY791" fmla="*/ 81 h 5832012"/>
              <a:gd name="connsiteX792" fmla="*/ 2134761 w 6184980"/>
              <a:gd name="connsiteY792" fmla="*/ 27061 h 5832012"/>
              <a:gd name="connsiteX793" fmla="*/ 2132249 w 6184980"/>
              <a:gd name="connsiteY793" fmla="*/ 82633 h 5832012"/>
              <a:gd name="connsiteX794" fmla="*/ 2132836 w 6184980"/>
              <a:gd name="connsiteY794" fmla="*/ 96527 h 5832012"/>
              <a:gd name="connsiteX795" fmla="*/ 2132355 w 6184980"/>
              <a:gd name="connsiteY795" fmla="*/ 104011 h 5832012"/>
              <a:gd name="connsiteX796" fmla="*/ 2132424 w 6184980"/>
              <a:gd name="connsiteY796" fmla="*/ 159415 h 5832012"/>
              <a:gd name="connsiteX797" fmla="*/ 2130552 w 6184980"/>
              <a:gd name="connsiteY797" fmla="*/ 180275 h 5832012"/>
              <a:gd name="connsiteX798" fmla="*/ 2118868 w 6184980"/>
              <a:gd name="connsiteY798" fmla="*/ 204695 h 5832012"/>
              <a:gd name="connsiteX799" fmla="*/ 2102589 w 6184980"/>
              <a:gd name="connsiteY799" fmla="*/ 223260 h 5832012"/>
              <a:gd name="connsiteX800" fmla="*/ 2103943 w 6184980"/>
              <a:gd name="connsiteY800" fmla="*/ 243909 h 5832012"/>
              <a:gd name="connsiteX801" fmla="*/ 2121386 w 6184980"/>
              <a:gd name="connsiteY801" fmla="*/ 262854 h 5832012"/>
              <a:gd name="connsiteX802" fmla="*/ 2129929 w 6184980"/>
              <a:gd name="connsiteY802" fmla="*/ 279467 h 5832012"/>
              <a:gd name="connsiteX803" fmla="*/ 2127078 w 6184980"/>
              <a:gd name="connsiteY803" fmla="*/ 290347 h 5832012"/>
              <a:gd name="connsiteX804" fmla="*/ 2121604 w 6184980"/>
              <a:gd name="connsiteY804" fmla="*/ 300751 h 5832012"/>
              <a:gd name="connsiteX805" fmla="*/ 2120525 w 6184980"/>
              <a:gd name="connsiteY805" fmla="*/ 304062 h 5832012"/>
              <a:gd name="connsiteX806" fmla="*/ 2113496 w 6184980"/>
              <a:gd name="connsiteY806" fmla="*/ 320400 h 5832012"/>
              <a:gd name="connsiteX807" fmla="*/ 2113406 w 6184980"/>
              <a:gd name="connsiteY807" fmla="*/ 323970 h 5832012"/>
              <a:gd name="connsiteX808" fmla="*/ 2100003 w 6184980"/>
              <a:gd name="connsiteY808" fmla="*/ 346882 h 5832012"/>
              <a:gd name="connsiteX809" fmla="*/ 2093953 w 6184980"/>
              <a:gd name="connsiteY809" fmla="*/ 373201 h 5832012"/>
              <a:gd name="connsiteX810" fmla="*/ 2097798 w 6184980"/>
              <a:gd name="connsiteY810" fmla="*/ 397251 h 5832012"/>
              <a:gd name="connsiteX811" fmla="*/ 2088405 w 6184980"/>
              <a:gd name="connsiteY811" fmla="*/ 412123 h 5832012"/>
              <a:gd name="connsiteX812" fmla="*/ 2079287 w 6184980"/>
              <a:gd name="connsiteY812" fmla="*/ 411426 h 5832012"/>
              <a:gd name="connsiteX813" fmla="*/ 2065736 w 6184980"/>
              <a:gd name="connsiteY813" fmla="*/ 412314 h 5832012"/>
              <a:gd name="connsiteX814" fmla="*/ 2051365 w 6184980"/>
              <a:gd name="connsiteY814" fmla="*/ 415526 h 5832012"/>
              <a:gd name="connsiteX815" fmla="*/ 2047452 w 6184980"/>
              <a:gd name="connsiteY815" fmla="*/ 415134 h 5832012"/>
              <a:gd name="connsiteX816" fmla="*/ 1992455 w 6184980"/>
              <a:gd name="connsiteY816" fmla="*/ 396707 h 5832012"/>
              <a:gd name="connsiteX817" fmla="*/ 1985664 w 6184980"/>
              <a:gd name="connsiteY817" fmla="*/ 391968 h 5832012"/>
              <a:gd name="connsiteX818" fmla="*/ 1946349 w 6184980"/>
              <a:gd name="connsiteY818" fmla="*/ 350803 h 5832012"/>
              <a:gd name="connsiteX819" fmla="*/ 1924759 w 6184980"/>
              <a:gd name="connsiteY819" fmla="*/ 308152 h 5832012"/>
              <a:gd name="connsiteX820" fmla="*/ 1922739 w 6184980"/>
              <a:gd name="connsiteY820" fmla="*/ 306988 h 5832012"/>
              <a:gd name="connsiteX821" fmla="*/ 1921834 w 6184980"/>
              <a:gd name="connsiteY821" fmla="*/ 308020 h 5832012"/>
              <a:gd name="connsiteX822" fmla="*/ 1909605 w 6184980"/>
              <a:gd name="connsiteY822" fmla="*/ 319191 h 5832012"/>
              <a:gd name="connsiteX823" fmla="*/ 1908067 w 6184980"/>
              <a:gd name="connsiteY823" fmla="*/ 310543 h 5832012"/>
              <a:gd name="connsiteX824" fmla="*/ 1906480 w 6184980"/>
              <a:gd name="connsiteY824" fmla="*/ 306111 h 5832012"/>
              <a:gd name="connsiteX825" fmla="*/ 1903423 w 6184980"/>
              <a:gd name="connsiteY825" fmla="*/ 308903 h 5832012"/>
              <a:gd name="connsiteX826" fmla="*/ 1903709 w 6184980"/>
              <a:gd name="connsiteY826" fmla="*/ 323142 h 5832012"/>
              <a:gd name="connsiteX827" fmla="*/ 1881764 w 6184980"/>
              <a:gd name="connsiteY827" fmla="*/ 368972 h 5832012"/>
              <a:gd name="connsiteX828" fmla="*/ 1868108 w 6184980"/>
              <a:gd name="connsiteY828" fmla="*/ 388013 h 5832012"/>
              <a:gd name="connsiteX829" fmla="*/ 1850585 w 6184980"/>
              <a:gd name="connsiteY829" fmla="*/ 402447 h 5832012"/>
              <a:gd name="connsiteX830" fmla="*/ 1760956 w 6184980"/>
              <a:gd name="connsiteY830" fmla="*/ 429063 h 5832012"/>
              <a:gd name="connsiteX831" fmla="*/ 1747882 w 6184980"/>
              <a:gd name="connsiteY831" fmla="*/ 427328 h 5832012"/>
              <a:gd name="connsiteX832" fmla="*/ 1744803 w 6184980"/>
              <a:gd name="connsiteY832" fmla="*/ 410033 h 5832012"/>
              <a:gd name="connsiteX833" fmla="*/ 1743586 w 6184980"/>
              <a:gd name="connsiteY833" fmla="*/ 381599 h 5832012"/>
              <a:gd name="connsiteX834" fmla="*/ 1725900 w 6184980"/>
              <a:gd name="connsiteY834" fmla="*/ 349060 h 5832012"/>
              <a:gd name="connsiteX835" fmla="*/ 1706573 w 6184980"/>
              <a:gd name="connsiteY835" fmla="*/ 321166 h 5832012"/>
              <a:gd name="connsiteX836" fmla="*/ 1703785 w 6184980"/>
              <a:gd name="connsiteY836" fmla="*/ 313248 h 5832012"/>
              <a:gd name="connsiteX837" fmla="*/ 1720313 w 6184980"/>
              <a:gd name="connsiteY837" fmla="*/ 263885 h 5832012"/>
              <a:gd name="connsiteX838" fmla="*/ 1728887 w 6184980"/>
              <a:gd name="connsiteY838" fmla="*/ 251333 h 5832012"/>
              <a:gd name="connsiteX839" fmla="*/ 1717716 w 6184980"/>
              <a:gd name="connsiteY839" fmla="*/ 239105 h 5832012"/>
              <a:gd name="connsiteX840" fmla="*/ 1693698 w 6184980"/>
              <a:gd name="connsiteY840" fmla="*/ 213786 h 5832012"/>
              <a:gd name="connsiteX841" fmla="*/ 1687436 w 6184980"/>
              <a:gd name="connsiteY841" fmla="*/ 197347 h 5832012"/>
              <a:gd name="connsiteX842" fmla="*/ 1686113 w 6184980"/>
              <a:gd name="connsiteY842" fmla="*/ 187065 h 5832012"/>
              <a:gd name="connsiteX843" fmla="*/ 1685775 w 6184980"/>
              <a:gd name="connsiteY843" fmla="*/ 181903 h 5832012"/>
              <a:gd name="connsiteX844" fmla="*/ 1682474 w 6184980"/>
              <a:gd name="connsiteY844" fmla="*/ 171103 h 5832012"/>
              <a:gd name="connsiteX845" fmla="*/ 1678798 w 6184980"/>
              <a:gd name="connsiteY845" fmla="*/ 149634 h 5832012"/>
              <a:gd name="connsiteX846" fmla="*/ 1668441 w 6184980"/>
              <a:gd name="connsiteY846" fmla="*/ 60883 h 5832012"/>
              <a:gd name="connsiteX847" fmla="*/ 1664204 w 6184980"/>
              <a:gd name="connsiteY847" fmla="*/ 40748 h 5832012"/>
              <a:gd name="connsiteX848" fmla="*/ 1690295 w 6184980"/>
              <a:gd name="connsiteY848" fmla="*/ 18623 h 5832012"/>
              <a:gd name="connsiteX849" fmla="*/ 1718116 w 6184980"/>
              <a:gd name="connsiteY849" fmla="*/ 27815 h 5832012"/>
              <a:gd name="connsiteX850" fmla="*/ 1767771 w 6184980"/>
              <a:gd name="connsiteY850" fmla="*/ 53721 h 5832012"/>
              <a:gd name="connsiteX851" fmla="*/ 1779634 w 6184980"/>
              <a:gd name="connsiteY851" fmla="*/ 61692 h 5832012"/>
              <a:gd name="connsiteX852" fmla="*/ 1786425 w 6184980"/>
              <a:gd name="connsiteY852" fmla="*/ 66431 h 5832012"/>
              <a:gd name="connsiteX853" fmla="*/ 1890193 w 6184980"/>
              <a:gd name="connsiteY853" fmla="*/ 171413 h 5832012"/>
              <a:gd name="connsiteX854" fmla="*/ 1890696 w 6184980"/>
              <a:gd name="connsiteY854" fmla="*/ 144486 h 5832012"/>
              <a:gd name="connsiteX855" fmla="*/ 1893324 w 6184980"/>
              <a:gd name="connsiteY855" fmla="*/ 140102 h 5832012"/>
              <a:gd name="connsiteX856" fmla="*/ 1891050 w 6184980"/>
              <a:gd name="connsiteY856" fmla="*/ 135066 h 5832012"/>
              <a:gd name="connsiteX857" fmla="*/ 1857580 w 6184980"/>
              <a:gd name="connsiteY857" fmla="*/ 99027 h 5832012"/>
              <a:gd name="connsiteX858" fmla="*/ 1840321 w 6184980"/>
              <a:gd name="connsiteY858" fmla="*/ 68080 h 5832012"/>
              <a:gd name="connsiteX859" fmla="*/ 1897286 w 6184980"/>
              <a:gd name="connsiteY859" fmla="*/ 136277 h 5832012"/>
              <a:gd name="connsiteX860" fmla="*/ 1910064 w 6184980"/>
              <a:gd name="connsiteY860" fmla="*/ 133495 h 5832012"/>
              <a:gd name="connsiteX861" fmla="*/ 1928629 w 6184980"/>
              <a:gd name="connsiteY861" fmla="*/ 110244 h 5832012"/>
              <a:gd name="connsiteX862" fmla="*/ 1962495 w 6184980"/>
              <a:gd name="connsiteY862" fmla="*/ 58448 h 5832012"/>
              <a:gd name="connsiteX863" fmla="*/ 1963516 w 6184980"/>
              <a:gd name="connsiteY863" fmla="*/ 69074 h 5832012"/>
              <a:gd name="connsiteX864" fmla="*/ 1916301 w 6184980"/>
              <a:gd name="connsiteY864" fmla="*/ 134706 h 5832012"/>
              <a:gd name="connsiteX865" fmla="*/ 1917760 w 6184980"/>
              <a:gd name="connsiteY865" fmla="*/ 137203 h 5832012"/>
              <a:gd name="connsiteX866" fmla="*/ 1925318 w 6184980"/>
              <a:gd name="connsiteY866" fmla="*/ 148696 h 5832012"/>
              <a:gd name="connsiteX867" fmla="*/ 1925175 w 6184980"/>
              <a:gd name="connsiteY867" fmla="*/ 161342 h 5832012"/>
              <a:gd name="connsiteX868" fmla="*/ 1919231 w 6184980"/>
              <a:gd name="connsiteY868" fmla="*/ 169509 h 5832012"/>
              <a:gd name="connsiteX869" fmla="*/ 1922362 w 6184980"/>
              <a:gd name="connsiteY869" fmla="*/ 177728 h 5832012"/>
              <a:gd name="connsiteX870" fmla="*/ 1930105 w 6184980"/>
              <a:gd name="connsiteY870" fmla="*/ 177220 h 5832012"/>
              <a:gd name="connsiteX871" fmla="*/ 1951007 w 6184980"/>
              <a:gd name="connsiteY871" fmla="*/ 140207 h 5832012"/>
              <a:gd name="connsiteX872" fmla="*/ 1960618 w 6184980"/>
              <a:gd name="connsiteY872" fmla="*/ 123699 h 5832012"/>
              <a:gd name="connsiteX873" fmla="*/ 2004247 w 6184980"/>
              <a:gd name="connsiteY873" fmla="*/ 72559 h 5832012"/>
              <a:gd name="connsiteX874" fmla="*/ 2035892 w 6184980"/>
              <a:gd name="connsiteY874" fmla="*/ 46182 h 5832012"/>
              <a:gd name="connsiteX875" fmla="*/ 2081653 w 6184980"/>
              <a:gd name="connsiteY875" fmla="*/ 12722 h 5832012"/>
              <a:gd name="connsiteX876" fmla="*/ 2103904 w 6184980"/>
              <a:gd name="connsiteY876" fmla="*/ 1218 h 5832012"/>
              <a:gd name="connsiteX877" fmla="*/ 2111002 w 6184980"/>
              <a:gd name="connsiteY877" fmla="*/ 752 h 5832012"/>
              <a:gd name="connsiteX878" fmla="*/ 2126187 w 6184980"/>
              <a:gd name="connsiteY878" fmla="*/ 81 h 58320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Lst>
            <a:rect l="l" t="t" r="r" b="b"/>
            <a:pathLst>
              <a:path w="6184980" h="5832012">
                <a:moveTo>
                  <a:pt x="1363754" y="4120518"/>
                </a:moveTo>
                <a:cubicBezTo>
                  <a:pt x="1368031" y="4121053"/>
                  <a:pt x="1372614" y="4122734"/>
                  <a:pt x="1376279" y="4121206"/>
                </a:cubicBezTo>
                <a:cubicBezTo>
                  <a:pt x="1386056" y="4133426"/>
                  <a:pt x="1398887" y="4129149"/>
                  <a:pt x="1411107" y="4127316"/>
                </a:cubicBezTo>
                <a:cubicBezTo>
                  <a:pt x="1413551" y="4129760"/>
                  <a:pt x="1415995" y="4132204"/>
                  <a:pt x="1419050" y="4134037"/>
                </a:cubicBezTo>
                <a:cubicBezTo>
                  <a:pt x="1427604" y="4139536"/>
                  <a:pt x="1431270" y="4150534"/>
                  <a:pt x="1426993" y="4156644"/>
                </a:cubicBezTo>
                <a:cubicBezTo>
                  <a:pt x="1411718" y="4178029"/>
                  <a:pt x="1411107" y="4209191"/>
                  <a:pt x="1380556" y="4220800"/>
                </a:cubicBezTo>
                <a:cubicBezTo>
                  <a:pt x="1363449" y="4227521"/>
                  <a:pt x="1333510" y="4228743"/>
                  <a:pt x="1321900" y="4214079"/>
                </a:cubicBezTo>
                <a:cubicBezTo>
                  <a:pt x="1315179" y="4206136"/>
                  <a:pt x="1310291" y="4206747"/>
                  <a:pt x="1301737" y="4211024"/>
                </a:cubicBezTo>
                <a:cubicBezTo>
                  <a:pt x="1302348" y="4203692"/>
                  <a:pt x="1311513" y="4201858"/>
                  <a:pt x="1308458" y="4195748"/>
                </a:cubicBezTo>
                <a:cubicBezTo>
                  <a:pt x="1306014" y="4190861"/>
                  <a:pt x="1299904" y="4193915"/>
                  <a:pt x="1296238" y="4192082"/>
                </a:cubicBezTo>
                <a:cubicBezTo>
                  <a:pt x="1301737" y="4178640"/>
                  <a:pt x="1307236" y="4165809"/>
                  <a:pt x="1312124" y="4152367"/>
                </a:cubicBezTo>
                <a:cubicBezTo>
                  <a:pt x="1315179" y="4143202"/>
                  <a:pt x="1327399" y="4140758"/>
                  <a:pt x="1328621" y="4130371"/>
                </a:cubicBezTo>
                <a:cubicBezTo>
                  <a:pt x="1330454" y="4131593"/>
                  <a:pt x="1332898" y="4132204"/>
                  <a:pt x="1334731" y="4133426"/>
                </a:cubicBezTo>
                <a:cubicBezTo>
                  <a:pt x="1340230" y="4130371"/>
                  <a:pt x="1346951" y="4129760"/>
                  <a:pt x="1353061" y="4126705"/>
                </a:cubicBezTo>
                <a:cubicBezTo>
                  <a:pt x="1355505" y="4120595"/>
                  <a:pt x="1359477" y="4119984"/>
                  <a:pt x="1363754" y="4120518"/>
                </a:cubicBezTo>
                <a:close/>
                <a:moveTo>
                  <a:pt x="1759260" y="4036940"/>
                </a:moveTo>
                <a:cubicBezTo>
                  <a:pt x="1764567" y="4038722"/>
                  <a:pt x="1768905" y="4043215"/>
                  <a:pt x="1771074" y="4050032"/>
                </a:cubicBezTo>
                <a:cubicBezTo>
                  <a:pt x="1773863" y="4059018"/>
                  <a:pt x="1774173" y="4068004"/>
                  <a:pt x="1772003" y="4076990"/>
                </a:cubicBezTo>
                <a:cubicBezTo>
                  <a:pt x="1771074" y="4081018"/>
                  <a:pt x="1770454" y="4085046"/>
                  <a:pt x="1769524" y="4089074"/>
                </a:cubicBezTo>
                <a:cubicBezTo>
                  <a:pt x="1768595" y="4090934"/>
                  <a:pt x="1770144" y="4093103"/>
                  <a:pt x="1768595" y="4095272"/>
                </a:cubicBezTo>
                <a:cubicBezTo>
                  <a:pt x="1770454" y="4094032"/>
                  <a:pt x="1771693" y="4092173"/>
                  <a:pt x="1773243" y="4090934"/>
                </a:cubicBezTo>
                <a:cubicBezTo>
                  <a:pt x="1774482" y="4089694"/>
                  <a:pt x="1775412" y="4088454"/>
                  <a:pt x="1776651" y="4087215"/>
                </a:cubicBezTo>
                <a:cubicBezTo>
                  <a:pt x="1778511" y="4085976"/>
                  <a:pt x="1778820" y="4083497"/>
                  <a:pt x="1780370" y="4081948"/>
                </a:cubicBezTo>
                <a:cubicBezTo>
                  <a:pt x="1783778" y="4080398"/>
                  <a:pt x="1786257" y="4077919"/>
                  <a:pt x="1787187" y="4074511"/>
                </a:cubicBezTo>
                <a:cubicBezTo>
                  <a:pt x="1798962" y="4062116"/>
                  <a:pt x="1811976" y="4053440"/>
                  <a:pt x="1830258" y="4059018"/>
                </a:cubicBezTo>
                <a:cubicBezTo>
                  <a:pt x="1839864" y="4062736"/>
                  <a:pt x="1843582" y="4068314"/>
                  <a:pt x="1842962" y="4078539"/>
                </a:cubicBezTo>
                <a:cubicBezTo>
                  <a:pt x="1842343" y="4089074"/>
                  <a:pt x="1837074" y="4097441"/>
                  <a:pt x="1829018" y="4103948"/>
                </a:cubicBezTo>
                <a:cubicBezTo>
                  <a:pt x="1818173" y="4112934"/>
                  <a:pt x="1805469" y="4117892"/>
                  <a:pt x="1792144" y="4121610"/>
                </a:cubicBezTo>
                <a:cubicBezTo>
                  <a:pt x="1790285" y="4121610"/>
                  <a:pt x="1788736" y="4120990"/>
                  <a:pt x="1786877" y="4121920"/>
                </a:cubicBezTo>
                <a:cubicBezTo>
                  <a:pt x="1795243" y="4120680"/>
                  <a:pt x="1802990" y="4124708"/>
                  <a:pt x="1811046" y="4124708"/>
                </a:cubicBezTo>
                <a:cubicBezTo>
                  <a:pt x="1824370" y="4126878"/>
                  <a:pt x="1835215" y="4132765"/>
                  <a:pt x="1841103" y="4145779"/>
                </a:cubicBezTo>
                <a:cubicBezTo>
                  <a:pt x="1842343" y="4148878"/>
                  <a:pt x="1843272" y="4151666"/>
                  <a:pt x="1841103" y="4154765"/>
                </a:cubicBezTo>
                <a:cubicBezTo>
                  <a:pt x="1840793" y="4156624"/>
                  <a:pt x="1840793" y="4157863"/>
                  <a:pt x="1840483" y="4159103"/>
                </a:cubicBezTo>
                <a:cubicBezTo>
                  <a:pt x="1830568" y="4176146"/>
                  <a:pt x="1815694" y="4178005"/>
                  <a:pt x="1798342" y="4173357"/>
                </a:cubicBezTo>
                <a:cubicBezTo>
                  <a:pt x="1791215" y="4171498"/>
                  <a:pt x="1785328" y="4167779"/>
                  <a:pt x="1780680" y="4162202"/>
                </a:cubicBezTo>
                <a:cubicBezTo>
                  <a:pt x="1780680" y="4161892"/>
                  <a:pt x="1780370" y="4161272"/>
                  <a:pt x="1780370" y="4160962"/>
                </a:cubicBezTo>
                <a:cubicBezTo>
                  <a:pt x="1774792" y="4158483"/>
                  <a:pt x="1771384" y="4154145"/>
                  <a:pt x="1768285" y="4149498"/>
                </a:cubicBezTo>
                <a:cubicBezTo>
                  <a:pt x="1767665" y="4148258"/>
                  <a:pt x="1767355" y="4146709"/>
                  <a:pt x="1766116" y="4145779"/>
                </a:cubicBezTo>
                <a:cubicBezTo>
                  <a:pt x="1767975" y="4147948"/>
                  <a:pt x="1768285" y="4150737"/>
                  <a:pt x="1770144" y="4152906"/>
                </a:cubicBezTo>
                <a:cubicBezTo>
                  <a:pt x="1773243" y="4160033"/>
                  <a:pt x="1771384" y="4168089"/>
                  <a:pt x="1773243" y="4175216"/>
                </a:cubicBezTo>
                <a:cubicBezTo>
                  <a:pt x="1772933" y="4175526"/>
                  <a:pt x="1772933" y="4176146"/>
                  <a:pt x="1773243" y="4176455"/>
                </a:cubicBezTo>
                <a:cubicBezTo>
                  <a:pt x="1772933" y="4177075"/>
                  <a:pt x="1772313" y="4178005"/>
                  <a:pt x="1772003" y="4178624"/>
                </a:cubicBezTo>
                <a:cubicBezTo>
                  <a:pt x="1768595" y="4191329"/>
                  <a:pt x="1762088" y="4197836"/>
                  <a:pt x="1753412" y="4197216"/>
                </a:cubicBezTo>
                <a:cubicBezTo>
                  <a:pt x="1740087" y="4196287"/>
                  <a:pt x="1728313" y="4185132"/>
                  <a:pt x="1727383" y="4172737"/>
                </a:cubicBezTo>
                <a:cubicBezTo>
                  <a:pt x="1726144" y="4160962"/>
                  <a:pt x="1731411" y="4151666"/>
                  <a:pt x="1738228" y="4142990"/>
                </a:cubicBezTo>
                <a:cubicBezTo>
                  <a:pt x="1739468" y="4141441"/>
                  <a:pt x="1739778" y="4139272"/>
                  <a:pt x="1741327" y="4137413"/>
                </a:cubicBezTo>
                <a:cubicBezTo>
                  <a:pt x="1739778" y="4138962"/>
                  <a:pt x="1737918" y="4138343"/>
                  <a:pt x="1736369" y="4139272"/>
                </a:cubicBezTo>
                <a:cubicBezTo>
                  <a:pt x="1724594" y="4145469"/>
                  <a:pt x="1712820" y="4148878"/>
                  <a:pt x="1700735" y="4139272"/>
                </a:cubicBezTo>
                <a:cubicBezTo>
                  <a:pt x="1693298" y="4133384"/>
                  <a:pt x="1689580" y="4119751"/>
                  <a:pt x="1692369" y="4110145"/>
                </a:cubicBezTo>
                <a:cubicBezTo>
                  <a:pt x="1695157" y="4100539"/>
                  <a:pt x="1701045" y="4096201"/>
                  <a:pt x="1712820" y="4095272"/>
                </a:cubicBezTo>
                <a:cubicBezTo>
                  <a:pt x="1715918" y="4096201"/>
                  <a:pt x="1719327" y="4096201"/>
                  <a:pt x="1721806" y="4098370"/>
                </a:cubicBezTo>
                <a:cubicBezTo>
                  <a:pt x="1722425" y="4098370"/>
                  <a:pt x="1723045" y="4098680"/>
                  <a:pt x="1723665" y="4098680"/>
                </a:cubicBezTo>
                <a:cubicBezTo>
                  <a:pt x="1730172" y="4099919"/>
                  <a:pt x="1735750" y="4103328"/>
                  <a:pt x="1739778" y="4108286"/>
                </a:cubicBezTo>
                <a:cubicBezTo>
                  <a:pt x="1740397" y="4108596"/>
                  <a:pt x="1740397" y="4109835"/>
                  <a:pt x="1741637" y="4109835"/>
                </a:cubicBezTo>
                <a:cubicBezTo>
                  <a:pt x="1741327" y="4109525"/>
                  <a:pt x="1740707" y="4109215"/>
                  <a:pt x="1740397" y="4108596"/>
                </a:cubicBezTo>
                <a:cubicBezTo>
                  <a:pt x="1735440" y="4103638"/>
                  <a:pt x="1732651" y="4097441"/>
                  <a:pt x="1731102" y="4090624"/>
                </a:cubicBezTo>
                <a:cubicBezTo>
                  <a:pt x="1728932" y="4080089"/>
                  <a:pt x="1725214" y="4069553"/>
                  <a:pt x="1728932" y="4058708"/>
                </a:cubicBezTo>
                <a:cubicBezTo>
                  <a:pt x="1731411" y="4051271"/>
                  <a:pt x="1734820" y="4044764"/>
                  <a:pt x="1741637" y="4040116"/>
                </a:cubicBezTo>
                <a:cubicBezTo>
                  <a:pt x="1747679" y="4036088"/>
                  <a:pt x="1753954" y="4035158"/>
                  <a:pt x="1759260" y="4036940"/>
                </a:cubicBezTo>
                <a:close/>
                <a:moveTo>
                  <a:pt x="1587630" y="3591293"/>
                </a:moveTo>
                <a:cubicBezTo>
                  <a:pt x="1594708" y="3589589"/>
                  <a:pt x="1602311" y="3589851"/>
                  <a:pt x="1610438" y="3591948"/>
                </a:cubicBezTo>
                <a:cubicBezTo>
                  <a:pt x="1627217" y="3596143"/>
                  <a:pt x="1640850" y="3605057"/>
                  <a:pt x="1651336" y="3619213"/>
                </a:cubicBezTo>
                <a:cubicBezTo>
                  <a:pt x="1668639" y="3626554"/>
                  <a:pt x="1668116" y="3644906"/>
                  <a:pt x="1674932" y="3656441"/>
                </a:cubicBezTo>
                <a:cubicBezTo>
                  <a:pt x="1671261" y="3636516"/>
                  <a:pt x="1680699" y="3619213"/>
                  <a:pt x="1694856" y="3605057"/>
                </a:cubicBezTo>
                <a:cubicBezTo>
                  <a:pt x="1704818" y="3595095"/>
                  <a:pt x="1717927" y="3596143"/>
                  <a:pt x="1729987" y="3601386"/>
                </a:cubicBezTo>
                <a:cubicBezTo>
                  <a:pt x="1748338" y="3608727"/>
                  <a:pt x="1761447" y="3627603"/>
                  <a:pt x="1761447" y="3646479"/>
                </a:cubicBezTo>
                <a:cubicBezTo>
                  <a:pt x="1761447" y="3665880"/>
                  <a:pt x="1748338" y="3684756"/>
                  <a:pt x="1729462" y="3693145"/>
                </a:cubicBezTo>
                <a:cubicBezTo>
                  <a:pt x="1725268" y="3694718"/>
                  <a:pt x="1721073" y="3695242"/>
                  <a:pt x="1716354" y="3697864"/>
                </a:cubicBezTo>
                <a:cubicBezTo>
                  <a:pt x="1765641" y="3690523"/>
                  <a:pt x="1797626" y="3726702"/>
                  <a:pt x="1786091" y="3767076"/>
                </a:cubicBezTo>
                <a:cubicBezTo>
                  <a:pt x="1775080" y="3794341"/>
                  <a:pt x="1752533" y="3801682"/>
                  <a:pt x="1728938" y="3784903"/>
                </a:cubicBezTo>
                <a:cubicBezTo>
                  <a:pt x="1714781" y="3775465"/>
                  <a:pt x="1703770" y="3763930"/>
                  <a:pt x="1698002" y="3747675"/>
                </a:cubicBezTo>
                <a:cubicBezTo>
                  <a:pt x="1705868" y="3770222"/>
                  <a:pt x="1704295" y="3792768"/>
                  <a:pt x="1696429" y="3814790"/>
                </a:cubicBezTo>
                <a:cubicBezTo>
                  <a:pt x="1688040" y="3838386"/>
                  <a:pt x="1670212" y="3851494"/>
                  <a:pt x="1645569" y="3856213"/>
                </a:cubicBezTo>
                <a:cubicBezTo>
                  <a:pt x="1639277" y="3853067"/>
                  <a:pt x="1630887" y="3853067"/>
                  <a:pt x="1627217" y="3844677"/>
                </a:cubicBezTo>
                <a:cubicBezTo>
                  <a:pt x="1608341" y="3833667"/>
                  <a:pt x="1612011" y="3815839"/>
                  <a:pt x="1613584" y="3798536"/>
                </a:cubicBezTo>
                <a:cubicBezTo>
                  <a:pt x="1614109" y="3791720"/>
                  <a:pt x="1616730" y="3785427"/>
                  <a:pt x="1618828" y="3778612"/>
                </a:cubicBezTo>
                <a:cubicBezTo>
                  <a:pt x="1628266" y="3765503"/>
                  <a:pt x="1637179" y="3752395"/>
                  <a:pt x="1646617" y="3739286"/>
                </a:cubicBezTo>
                <a:cubicBezTo>
                  <a:pt x="1647666" y="3736665"/>
                  <a:pt x="1648715" y="3734567"/>
                  <a:pt x="1651336" y="3732994"/>
                </a:cubicBezTo>
                <a:cubicBezTo>
                  <a:pt x="1649240" y="3732470"/>
                  <a:pt x="1648190" y="3734567"/>
                  <a:pt x="1646617" y="3734567"/>
                </a:cubicBezTo>
                <a:cubicBezTo>
                  <a:pt x="1642947" y="3735091"/>
                  <a:pt x="1639277" y="3736140"/>
                  <a:pt x="1637704" y="3739811"/>
                </a:cubicBezTo>
                <a:cubicBezTo>
                  <a:pt x="1613060" y="3758687"/>
                  <a:pt x="1586319" y="3772844"/>
                  <a:pt x="1554334" y="3770746"/>
                </a:cubicBezTo>
                <a:cubicBezTo>
                  <a:pt x="1531264" y="3769173"/>
                  <a:pt x="1517107" y="3757114"/>
                  <a:pt x="1514485" y="3739286"/>
                </a:cubicBezTo>
                <a:cubicBezTo>
                  <a:pt x="1511863" y="3722508"/>
                  <a:pt x="1524448" y="3704680"/>
                  <a:pt x="1544372" y="3696291"/>
                </a:cubicBezTo>
                <a:cubicBezTo>
                  <a:pt x="1567443" y="3686329"/>
                  <a:pt x="1592087" y="3686329"/>
                  <a:pt x="1616206" y="3688950"/>
                </a:cubicBezTo>
                <a:cubicBezTo>
                  <a:pt x="1621974" y="3689475"/>
                  <a:pt x="1627741" y="3689999"/>
                  <a:pt x="1637704" y="3691572"/>
                </a:cubicBezTo>
                <a:cubicBezTo>
                  <a:pt x="1618303" y="3678988"/>
                  <a:pt x="1599952" y="3673220"/>
                  <a:pt x="1584746" y="3661685"/>
                </a:cubicBezTo>
                <a:cubicBezTo>
                  <a:pt x="1583173" y="3658539"/>
                  <a:pt x="1577930" y="3658539"/>
                  <a:pt x="1576881" y="3654868"/>
                </a:cubicBezTo>
                <a:cubicBezTo>
                  <a:pt x="1574783" y="3652771"/>
                  <a:pt x="1573210" y="3651198"/>
                  <a:pt x="1571113" y="3649101"/>
                </a:cubicBezTo>
                <a:cubicBezTo>
                  <a:pt x="1566918" y="3647528"/>
                  <a:pt x="1566394" y="3643333"/>
                  <a:pt x="1564821" y="3639663"/>
                </a:cubicBezTo>
                <a:cubicBezTo>
                  <a:pt x="1560627" y="3626554"/>
                  <a:pt x="1556432" y="3613446"/>
                  <a:pt x="1567967" y="3602435"/>
                </a:cubicBezTo>
                <a:cubicBezTo>
                  <a:pt x="1573997" y="3596667"/>
                  <a:pt x="1580551" y="3592997"/>
                  <a:pt x="1587630" y="3591293"/>
                </a:cubicBezTo>
                <a:close/>
                <a:moveTo>
                  <a:pt x="344787" y="3486156"/>
                </a:moveTo>
                <a:cubicBezTo>
                  <a:pt x="347804" y="3485492"/>
                  <a:pt x="351062" y="3486820"/>
                  <a:pt x="354683" y="3490682"/>
                </a:cubicBezTo>
                <a:cubicBezTo>
                  <a:pt x="357097" y="3493096"/>
                  <a:pt x="359028" y="3495509"/>
                  <a:pt x="360476" y="3498406"/>
                </a:cubicBezTo>
                <a:cubicBezTo>
                  <a:pt x="361442" y="3504682"/>
                  <a:pt x="364338" y="3508061"/>
                  <a:pt x="370614" y="3508544"/>
                </a:cubicBezTo>
                <a:cubicBezTo>
                  <a:pt x="374959" y="3510958"/>
                  <a:pt x="379304" y="3513854"/>
                  <a:pt x="383166" y="3517716"/>
                </a:cubicBezTo>
                <a:cubicBezTo>
                  <a:pt x="384131" y="3518682"/>
                  <a:pt x="384614" y="3519647"/>
                  <a:pt x="385580" y="3521095"/>
                </a:cubicBezTo>
                <a:cubicBezTo>
                  <a:pt x="398131" y="3537992"/>
                  <a:pt x="406338" y="3556820"/>
                  <a:pt x="409235" y="3577579"/>
                </a:cubicBezTo>
                <a:cubicBezTo>
                  <a:pt x="409718" y="3580475"/>
                  <a:pt x="410201" y="3583371"/>
                  <a:pt x="410201" y="3586268"/>
                </a:cubicBezTo>
                <a:cubicBezTo>
                  <a:pt x="409718" y="3606544"/>
                  <a:pt x="412614" y="3626820"/>
                  <a:pt x="404890" y="3646130"/>
                </a:cubicBezTo>
                <a:cubicBezTo>
                  <a:pt x="401028" y="3662544"/>
                  <a:pt x="394270" y="3677992"/>
                  <a:pt x="386063" y="3692958"/>
                </a:cubicBezTo>
                <a:cubicBezTo>
                  <a:pt x="385580" y="3693923"/>
                  <a:pt x="386063" y="3695372"/>
                  <a:pt x="386545" y="3695372"/>
                </a:cubicBezTo>
                <a:cubicBezTo>
                  <a:pt x="388476" y="3694889"/>
                  <a:pt x="386063" y="3696337"/>
                  <a:pt x="387994" y="3695372"/>
                </a:cubicBezTo>
                <a:cubicBezTo>
                  <a:pt x="403442" y="3686199"/>
                  <a:pt x="403442" y="3686199"/>
                  <a:pt x="405373" y="3697303"/>
                </a:cubicBezTo>
                <a:cubicBezTo>
                  <a:pt x="403925" y="3700199"/>
                  <a:pt x="401994" y="3702613"/>
                  <a:pt x="399580" y="3704544"/>
                </a:cubicBezTo>
                <a:cubicBezTo>
                  <a:pt x="398614" y="3705992"/>
                  <a:pt x="396200" y="3706958"/>
                  <a:pt x="397166" y="3708889"/>
                </a:cubicBezTo>
                <a:cubicBezTo>
                  <a:pt x="398131" y="3710820"/>
                  <a:pt x="400062" y="3710337"/>
                  <a:pt x="401511" y="3709371"/>
                </a:cubicBezTo>
                <a:cubicBezTo>
                  <a:pt x="405373" y="3706475"/>
                  <a:pt x="408269" y="3702130"/>
                  <a:pt x="412614" y="3699233"/>
                </a:cubicBezTo>
                <a:cubicBezTo>
                  <a:pt x="428545" y="3690544"/>
                  <a:pt x="446890" y="3687648"/>
                  <a:pt x="464270" y="3684751"/>
                </a:cubicBezTo>
                <a:cubicBezTo>
                  <a:pt x="472477" y="3682820"/>
                  <a:pt x="480683" y="3681854"/>
                  <a:pt x="488890" y="3682337"/>
                </a:cubicBezTo>
                <a:cubicBezTo>
                  <a:pt x="497097" y="3681854"/>
                  <a:pt x="504821" y="3684268"/>
                  <a:pt x="512545" y="3686199"/>
                </a:cubicBezTo>
                <a:cubicBezTo>
                  <a:pt x="547787" y="3691509"/>
                  <a:pt x="574339" y="3711786"/>
                  <a:pt x="596063" y="3738820"/>
                </a:cubicBezTo>
                <a:cubicBezTo>
                  <a:pt x="598476" y="3742682"/>
                  <a:pt x="601856" y="3746061"/>
                  <a:pt x="603787" y="3750406"/>
                </a:cubicBezTo>
                <a:cubicBezTo>
                  <a:pt x="606201" y="3759096"/>
                  <a:pt x="596546" y="3759579"/>
                  <a:pt x="592200" y="3764889"/>
                </a:cubicBezTo>
                <a:cubicBezTo>
                  <a:pt x="583511" y="3770199"/>
                  <a:pt x="576269" y="3776958"/>
                  <a:pt x="570477" y="3785647"/>
                </a:cubicBezTo>
                <a:cubicBezTo>
                  <a:pt x="563235" y="3796751"/>
                  <a:pt x="558890" y="3809303"/>
                  <a:pt x="556959" y="3822337"/>
                </a:cubicBezTo>
                <a:cubicBezTo>
                  <a:pt x="554545" y="3833923"/>
                  <a:pt x="552132" y="3845510"/>
                  <a:pt x="548270" y="3857096"/>
                </a:cubicBezTo>
                <a:cubicBezTo>
                  <a:pt x="547304" y="3859993"/>
                  <a:pt x="545856" y="3862406"/>
                  <a:pt x="543925" y="3864820"/>
                </a:cubicBezTo>
                <a:cubicBezTo>
                  <a:pt x="531373" y="3882199"/>
                  <a:pt x="513028" y="3886544"/>
                  <a:pt x="493235" y="3886061"/>
                </a:cubicBezTo>
                <a:cubicBezTo>
                  <a:pt x="487925" y="3886544"/>
                  <a:pt x="482131" y="3884613"/>
                  <a:pt x="477304" y="3887992"/>
                </a:cubicBezTo>
                <a:cubicBezTo>
                  <a:pt x="473442" y="3893303"/>
                  <a:pt x="475373" y="3899579"/>
                  <a:pt x="475373" y="3905372"/>
                </a:cubicBezTo>
                <a:cubicBezTo>
                  <a:pt x="474890" y="3917441"/>
                  <a:pt x="476821" y="3929993"/>
                  <a:pt x="471994" y="3942061"/>
                </a:cubicBezTo>
                <a:cubicBezTo>
                  <a:pt x="469580" y="3947854"/>
                  <a:pt x="468131" y="3953648"/>
                  <a:pt x="463304" y="3958475"/>
                </a:cubicBezTo>
                <a:cubicBezTo>
                  <a:pt x="460407" y="3960406"/>
                  <a:pt x="457511" y="3963303"/>
                  <a:pt x="456063" y="3966682"/>
                </a:cubicBezTo>
                <a:cubicBezTo>
                  <a:pt x="455097" y="3968130"/>
                  <a:pt x="453649" y="3969579"/>
                  <a:pt x="452200" y="3970544"/>
                </a:cubicBezTo>
                <a:cubicBezTo>
                  <a:pt x="447856" y="3972475"/>
                  <a:pt x="446890" y="3976338"/>
                  <a:pt x="445924" y="3980682"/>
                </a:cubicBezTo>
                <a:cubicBezTo>
                  <a:pt x="443028" y="3988406"/>
                  <a:pt x="436269" y="3992751"/>
                  <a:pt x="431442" y="3998544"/>
                </a:cubicBezTo>
                <a:cubicBezTo>
                  <a:pt x="409718" y="4021234"/>
                  <a:pt x="387511" y="4043441"/>
                  <a:pt x="368200" y="4068544"/>
                </a:cubicBezTo>
                <a:cubicBezTo>
                  <a:pt x="363856" y="4074337"/>
                  <a:pt x="360476" y="4080613"/>
                  <a:pt x="355166" y="4085924"/>
                </a:cubicBezTo>
                <a:cubicBezTo>
                  <a:pt x="341649" y="4099924"/>
                  <a:pt x="329097" y="4098475"/>
                  <a:pt x="319442" y="4080613"/>
                </a:cubicBezTo>
                <a:cubicBezTo>
                  <a:pt x="318959" y="4069510"/>
                  <a:pt x="317511" y="4058889"/>
                  <a:pt x="307373" y="4052130"/>
                </a:cubicBezTo>
                <a:cubicBezTo>
                  <a:pt x="298683" y="4033786"/>
                  <a:pt x="297235" y="4013993"/>
                  <a:pt x="293373" y="3994682"/>
                </a:cubicBezTo>
                <a:cubicBezTo>
                  <a:pt x="293373" y="3989372"/>
                  <a:pt x="293373" y="3984544"/>
                  <a:pt x="291442" y="3979716"/>
                </a:cubicBezTo>
                <a:cubicBezTo>
                  <a:pt x="290959" y="3976820"/>
                  <a:pt x="290476" y="3973923"/>
                  <a:pt x="290476" y="3971027"/>
                </a:cubicBezTo>
                <a:cubicBezTo>
                  <a:pt x="290959" y="3919371"/>
                  <a:pt x="297235" y="3867717"/>
                  <a:pt x="301580" y="3815579"/>
                </a:cubicBezTo>
                <a:cubicBezTo>
                  <a:pt x="293373" y="3821372"/>
                  <a:pt x="291442" y="3832958"/>
                  <a:pt x="279855" y="3833923"/>
                </a:cubicBezTo>
                <a:cubicBezTo>
                  <a:pt x="277925" y="3833923"/>
                  <a:pt x="276476" y="3834406"/>
                  <a:pt x="274545" y="3834889"/>
                </a:cubicBezTo>
                <a:cubicBezTo>
                  <a:pt x="273097" y="3836337"/>
                  <a:pt x="272131" y="3837786"/>
                  <a:pt x="272131" y="3840199"/>
                </a:cubicBezTo>
                <a:cubicBezTo>
                  <a:pt x="272131" y="3857578"/>
                  <a:pt x="265855" y="3874475"/>
                  <a:pt x="266821" y="3891855"/>
                </a:cubicBezTo>
                <a:cubicBezTo>
                  <a:pt x="263924" y="3903923"/>
                  <a:pt x="264407" y="3917441"/>
                  <a:pt x="254269" y="3927096"/>
                </a:cubicBezTo>
                <a:cubicBezTo>
                  <a:pt x="259579" y="3896199"/>
                  <a:pt x="264890" y="3865303"/>
                  <a:pt x="268752" y="3834406"/>
                </a:cubicBezTo>
                <a:cubicBezTo>
                  <a:pt x="266338" y="3830061"/>
                  <a:pt x="257648" y="3833923"/>
                  <a:pt x="257648" y="3826199"/>
                </a:cubicBezTo>
                <a:cubicBezTo>
                  <a:pt x="247028" y="3824268"/>
                  <a:pt x="236890" y="3825716"/>
                  <a:pt x="226269" y="3827648"/>
                </a:cubicBezTo>
                <a:cubicBezTo>
                  <a:pt x="204545" y="3831027"/>
                  <a:pt x="182821" y="3833923"/>
                  <a:pt x="161580" y="3836820"/>
                </a:cubicBezTo>
                <a:cubicBezTo>
                  <a:pt x="161097" y="3831509"/>
                  <a:pt x="167372" y="3831992"/>
                  <a:pt x="169304" y="3828613"/>
                </a:cubicBezTo>
                <a:cubicBezTo>
                  <a:pt x="197786" y="3825716"/>
                  <a:pt x="225786" y="3822820"/>
                  <a:pt x="254269" y="3820406"/>
                </a:cubicBezTo>
                <a:cubicBezTo>
                  <a:pt x="254269" y="3819441"/>
                  <a:pt x="254752" y="3818475"/>
                  <a:pt x="255235" y="3817509"/>
                </a:cubicBezTo>
                <a:cubicBezTo>
                  <a:pt x="257648" y="3813165"/>
                  <a:pt x="257648" y="3808337"/>
                  <a:pt x="259096" y="3803510"/>
                </a:cubicBezTo>
                <a:cubicBezTo>
                  <a:pt x="261028" y="3798682"/>
                  <a:pt x="263924" y="3795785"/>
                  <a:pt x="269235" y="3794820"/>
                </a:cubicBezTo>
                <a:cubicBezTo>
                  <a:pt x="272614" y="3794337"/>
                  <a:pt x="276476" y="3794820"/>
                  <a:pt x="279855" y="3793854"/>
                </a:cubicBezTo>
                <a:cubicBezTo>
                  <a:pt x="285166" y="3792889"/>
                  <a:pt x="284200" y="3789027"/>
                  <a:pt x="284200" y="3785647"/>
                </a:cubicBezTo>
                <a:cubicBezTo>
                  <a:pt x="284200" y="3781786"/>
                  <a:pt x="282269" y="3778889"/>
                  <a:pt x="278407" y="3779854"/>
                </a:cubicBezTo>
                <a:cubicBezTo>
                  <a:pt x="263924" y="3783716"/>
                  <a:pt x="247993" y="3781786"/>
                  <a:pt x="234476" y="3789027"/>
                </a:cubicBezTo>
                <a:cubicBezTo>
                  <a:pt x="227717" y="3790475"/>
                  <a:pt x="220959" y="3791441"/>
                  <a:pt x="214683" y="3792889"/>
                </a:cubicBezTo>
                <a:cubicBezTo>
                  <a:pt x="191028" y="3791923"/>
                  <a:pt x="167372" y="3799165"/>
                  <a:pt x="143717" y="3793854"/>
                </a:cubicBezTo>
                <a:cubicBezTo>
                  <a:pt x="129717" y="3790475"/>
                  <a:pt x="115235" y="3789510"/>
                  <a:pt x="100752" y="3787096"/>
                </a:cubicBezTo>
                <a:cubicBezTo>
                  <a:pt x="80958" y="3785165"/>
                  <a:pt x="61648" y="3778406"/>
                  <a:pt x="42337" y="3774062"/>
                </a:cubicBezTo>
                <a:cubicBezTo>
                  <a:pt x="33165" y="3773096"/>
                  <a:pt x="23993" y="3772613"/>
                  <a:pt x="17717" y="3764406"/>
                </a:cubicBezTo>
                <a:cubicBezTo>
                  <a:pt x="15786" y="3762475"/>
                  <a:pt x="13855" y="3761027"/>
                  <a:pt x="12407" y="3759096"/>
                </a:cubicBezTo>
                <a:cubicBezTo>
                  <a:pt x="8545" y="3755233"/>
                  <a:pt x="4682" y="3751854"/>
                  <a:pt x="1303" y="3747509"/>
                </a:cubicBezTo>
                <a:cubicBezTo>
                  <a:pt x="-4007" y="3733027"/>
                  <a:pt x="8062" y="3727717"/>
                  <a:pt x="16752" y="3721923"/>
                </a:cubicBezTo>
                <a:cubicBezTo>
                  <a:pt x="33165" y="3710820"/>
                  <a:pt x="49096" y="3699233"/>
                  <a:pt x="62614" y="3685233"/>
                </a:cubicBezTo>
                <a:cubicBezTo>
                  <a:pt x="65993" y="3681854"/>
                  <a:pt x="69855" y="3678475"/>
                  <a:pt x="73234" y="3675096"/>
                </a:cubicBezTo>
                <a:cubicBezTo>
                  <a:pt x="74683" y="3672682"/>
                  <a:pt x="77097" y="3671234"/>
                  <a:pt x="79510" y="3670268"/>
                </a:cubicBezTo>
                <a:cubicBezTo>
                  <a:pt x="93993" y="3657234"/>
                  <a:pt x="108959" y="3644682"/>
                  <a:pt x="123442" y="3631647"/>
                </a:cubicBezTo>
                <a:cubicBezTo>
                  <a:pt x="126820" y="3623923"/>
                  <a:pt x="134545" y="3621509"/>
                  <a:pt x="141303" y="3618613"/>
                </a:cubicBezTo>
                <a:cubicBezTo>
                  <a:pt x="149510" y="3612820"/>
                  <a:pt x="158682" y="3611372"/>
                  <a:pt x="168821" y="3610889"/>
                </a:cubicBezTo>
                <a:cubicBezTo>
                  <a:pt x="177511" y="3610889"/>
                  <a:pt x="186200" y="3610889"/>
                  <a:pt x="194890" y="3610889"/>
                </a:cubicBezTo>
                <a:cubicBezTo>
                  <a:pt x="210338" y="3610889"/>
                  <a:pt x="210338" y="3610406"/>
                  <a:pt x="210338" y="3595441"/>
                </a:cubicBezTo>
                <a:cubicBezTo>
                  <a:pt x="210338" y="3586268"/>
                  <a:pt x="209855" y="3577096"/>
                  <a:pt x="213234" y="3568406"/>
                </a:cubicBezTo>
                <a:cubicBezTo>
                  <a:pt x="215166" y="3562130"/>
                  <a:pt x="218545" y="3556337"/>
                  <a:pt x="220476" y="3550061"/>
                </a:cubicBezTo>
                <a:cubicBezTo>
                  <a:pt x="222890" y="3545716"/>
                  <a:pt x="226752" y="3545233"/>
                  <a:pt x="231097" y="3544751"/>
                </a:cubicBezTo>
                <a:cubicBezTo>
                  <a:pt x="235441" y="3544751"/>
                  <a:pt x="239787" y="3544751"/>
                  <a:pt x="243165" y="3541854"/>
                </a:cubicBezTo>
                <a:cubicBezTo>
                  <a:pt x="244131" y="3541372"/>
                  <a:pt x="245580" y="3540889"/>
                  <a:pt x="246545" y="3540406"/>
                </a:cubicBezTo>
                <a:cubicBezTo>
                  <a:pt x="252338" y="3538475"/>
                  <a:pt x="260062" y="3541854"/>
                  <a:pt x="264407" y="3534613"/>
                </a:cubicBezTo>
                <a:cubicBezTo>
                  <a:pt x="265373" y="3533648"/>
                  <a:pt x="266338" y="3532682"/>
                  <a:pt x="267303" y="3532199"/>
                </a:cubicBezTo>
                <a:cubicBezTo>
                  <a:pt x="276476" y="3529785"/>
                  <a:pt x="286131" y="3530751"/>
                  <a:pt x="294821" y="3526889"/>
                </a:cubicBezTo>
                <a:cubicBezTo>
                  <a:pt x="304476" y="3524475"/>
                  <a:pt x="312683" y="3520130"/>
                  <a:pt x="319924" y="3513371"/>
                </a:cubicBezTo>
                <a:cubicBezTo>
                  <a:pt x="327166" y="3508061"/>
                  <a:pt x="331994" y="3500820"/>
                  <a:pt x="336338" y="3493579"/>
                </a:cubicBezTo>
                <a:cubicBezTo>
                  <a:pt x="338994" y="3489475"/>
                  <a:pt x="341769" y="3486820"/>
                  <a:pt x="344787" y="3486156"/>
                </a:cubicBezTo>
                <a:close/>
                <a:moveTo>
                  <a:pt x="868876" y="3142884"/>
                </a:moveTo>
                <a:cubicBezTo>
                  <a:pt x="877124" y="3140898"/>
                  <a:pt x="885984" y="3141203"/>
                  <a:pt x="895455" y="3143647"/>
                </a:cubicBezTo>
                <a:cubicBezTo>
                  <a:pt x="915007" y="3148536"/>
                  <a:pt x="930893" y="3158923"/>
                  <a:pt x="943113" y="3175419"/>
                </a:cubicBezTo>
                <a:cubicBezTo>
                  <a:pt x="963276" y="3183974"/>
                  <a:pt x="962666" y="3205359"/>
                  <a:pt x="970609" y="3218801"/>
                </a:cubicBezTo>
                <a:cubicBezTo>
                  <a:pt x="966331" y="3195582"/>
                  <a:pt x="977329" y="3175419"/>
                  <a:pt x="993826" y="3158923"/>
                </a:cubicBezTo>
                <a:cubicBezTo>
                  <a:pt x="1005435" y="3147314"/>
                  <a:pt x="1020711" y="3148536"/>
                  <a:pt x="1034764" y="3154646"/>
                </a:cubicBezTo>
                <a:cubicBezTo>
                  <a:pt x="1056149" y="3163199"/>
                  <a:pt x="1071424" y="3185195"/>
                  <a:pt x="1071424" y="3207192"/>
                </a:cubicBezTo>
                <a:cubicBezTo>
                  <a:pt x="1071424" y="3229799"/>
                  <a:pt x="1056149" y="3251796"/>
                  <a:pt x="1034153" y="3261572"/>
                </a:cubicBezTo>
                <a:cubicBezTo>
                  <a:pt x="1029265" y="3263404"/>
                  <a:pt x="1024377" y="3264015"/>
                  <a:pt x="1018878" y="3267070"/>
                </a:cubicBezTo>
                <a:cubicBezTo>
                  <a:pt x="1076312" y="3258516"/>
                  <a:pt x="1113584" y="3300675"/>
                  <a:pt x="1100142" y="3347723"/>
                </a:cubicBezTo>
                <a:cubicBezTo>
                  <a:pt x="1087310" y="3379495"/>
                  <a:pt x="1061037" y="3388049"/>
                  <a:pt x="1033541" y="3368497"/>
                </a:cubicBezTo>
                <a:cubicBezTo>
                  <a:pt x="1017045" y="3357499"/>
                  <a:pt x="1004214" y="3344057"/>
                  <a:pt x="997492" y="3325116"/>
                </a:cubicBezTo>
                <a:cubicBezTo>
                  <a:pt x="1006658" y="3351389"/>
                  <a:pt x="1004825" y="3377662"/>
                  <a:pt x="995659" y="3403324"/>
                </a:cubicBezTo>
                <a:cubicBezTo>
                  <a:pt x="985883" y="3430820"/>
                  <a:pt x="965109" y="3446095"/>
                  <a:pt x="936392" y="3451594"/>
                </a:cubicBezTo>
                <a:cubicBezTo>
                  <a:pt x="929060" y="3447928"/>
                  <a:pt x="919284" y="3447928"/>
                  <a:pt x="915007" y="3438152"/>
                </a:cubicBezTo>
                <a:cubicBezTo>
                  <a:pt x="893011" y="3425321"/>
                  <a:pt x="897288" y="3404547"/>
                  <a:pt x="899121" y="3384383"/>
                </a:cubicBezTo>
                <a:cubicBezTo>
                  <a:pt x="899732" y="3376440"/>
                  <a:pt x="902787" y="3369108"/>
                  <a:pt x="905231" y="3361166"/>
                </a:cubicBezTo>
                <a:cubicBezTo>
                  <a:pt x="916229" y="3345890"/>
                  <a:pt x="926616" y="3330615"/>
                  <a:pt x="937614" y="3315340"/>
                </a:cubicBezTo>
                <a:cubicBezTo>
                  <a:pt x="938836" y="3312285"/>
                  <a:pt x="940058" y="3309841"/>
                  <a:pt x="943113" y="3308008"/>
                </a:cubicBezTo>
                <a:cubicBezTo>
                  <a:pt x="940669" y="3307397"/>
                  <a:pt x="939447" y="3309841"/>
                  <a:pt x="937614" y="3309841"/>
                </a:cubicBezTo>
                <a:cubicBezTo>
                  <a:pt x="933337" y="3310451"/>
                  <a:pt x="929060" y="3311674"/>
                  <a:pt x="927227" y="3315951"/>
                </a:cubicBezTo>
                <a:cubicBezTo>
                  <a:pt x="898509" y="3337947"/>
                  <a:pt x="867349" y="3354444"/>
                  <a:pt x="830077" y="3352000"/>
                </a:cubicBezTo>
                <a:cubicBezTo>
                  <a:pt x="803193" y="3350167"/>
                  <a:pt x="786696" y="3336114"/>
                  <a:pt x="783641" y="3315340"/>
                </a:cubicBezTo>
                <a:cubicBezTo>
                  <a:pt x="780586" y="3295788"/>
                  <a:pt x="795250" y="3275013"/>
                  <a:pt x="818468" y="3265237"/>
                </a:cubicBezTo>
                <a:cubicBezTo>
                  <a:pt x="845353" y="3253629"/>
                  <a:pt x="874070" y="3253629"/>
                  <a:pt x="902175" y="3256683"/>
                </a:cubicBezTo>
                <a:cubicBezTo>
                  <a:pt x="908897" y="3257294"/>
                  <a:pt x="915618" y="3257906"/>
                  <a:pt x="927227" y="3259739"/>
                </a:cubicBezTo>
                <a:cubicBezTo>
                  <a:pt x="904620" y="3245074"/>
                  <a:pt x="883235" y="3238353"/>
                  <a:pt x="865516" y="3224911"/>
                </a:cubicBezTo>
                <a:cubicBezTo>
                  <a:pt x="863683" y="3221245"/>
                  <a:pt x="857573" y="3221245"/>
                  <a:pt x="856350" y="3216968"/>
                </a:cubicBezTo>
                <a:cubicBezTo>
                  <a:pt x="853906" y="3214524"/>
                  <a:pt x="852073" y="3212691"/>
                  <a:pt x="849630" y="3210247"/>
                </a:cubicBezTo>
                <a:cubicBezTo>
                  <a:pt x="844741" y="3208414"/>
                  <a:pt x="844130" y="3203525"/>
                  <a:pt x="842297" y="3199249"/>
                </a:cubicBezTo>
                <a:cubicBezTo>
                  <a:pt x="837410" y="3183974"/>
                  <a:pt x="832521" y="3168699"/>
                  <a:pt x="845963" y="3155867"/>
                </a:cubicBezTo>
                <a:cubicBezTo>
                  <a:pt x="852990" y="3149146"/>
                  <a:pt x="860627" y="3144870"/>
                  <a:pt x="868876" y="3142884"/>
                </a:cubicBezTo>
                <a:close/>
                <a:moveTo>
                  <a:pt x="589305" y="3109380"/>
                </a:moveTo>
                <a:cubicBezTo>
                  <a:pt x="595415" y="3114268"/>
                  <a:pt x="585028" y="3128932"/>
                  <a:pt x="600303" y="3128322"/>
                </a:cubicBezTo>
                <a:cubicBezTo>
                  <a:pt x="601525" y="3129543"/>
                  <a:pt x="602136" y="3130765"/>
                  <a:pt x="602747" y="3131988"/>
                </a:cubicBezTo>
                <a:cubicBezTo>
                  <a:pt x="602747" y="3141152"/>
                  <a:pt x="602136" y="3149707"/>
                  <a:pt x="607024" y="3158261"/>
                </a:cubicBezTo>
                <a:cubicBezTo>
                  <a:pt x="602136" y="3163148"/>
                  <a:pt x="602136" y="3169258"/>
                  <a:pt x="605802" y="3174758"/>
                </a:cubicBezTo>
                <a:cubicBezTo>
                  <a:pt x="603358" y="3180257"/>
                  <a:pt x="601525" y="3186367"/>
                  <a:pt x="603358" y="3192477"/>
                </a:cubicBezTo>
                <a:cubicBezTo>
                  <a:pt x="601525" y="3201643"/>
                  <a:pt x="595415" y="3208363"/>
                  <a:pt x="593582" y="3217528"/>
                </a:cubicBezTo>
                <a:cubicBezTo>
                  <a:pt x="583195" y="3216917"/>
                  <a:pt x="576474" y="3224860"/>
                  <a:pt x="570364" y="3230359"/>
                </a:cubicBezTo>
                <a:cubicBezTo>
                  <a:pt x="556921" y="3242579"/>
                  <a:pt x="540425" y="3245024"/>
                  <a:pt x="523927" y="3244412"/>
                </a:cubicBezTo>
                <a:cubicBezTo>
                  <a:pt x="514762" y="3244412"/>
                  <a:pt x="506819" y="3234025"/>
                  <a:pt x="495821" y="3237081"/>
                </a:cubicBezTo>
                <a:cubicBezTo>
                  <a:pt x="493988" y="3235858"/>
                  <a:pt x="492766" y="3234025"/>
                  <a:pt x="492155" y="3231581"/>
                </a:cubicBezTo>
                <a:cubicBezTo>
                  <a:pt x="490933" y="3227304"/>
                  <a:pt x="486045" y="3227304"/>
                  <a:pt x="482990" y="3225471"/>
                </a:cubicBezTo>
                <a:cubicBezTo>
                  <a:pt x="474436" y="3217528"/>
                  <a:pt x="471991" y="3206530"/>
                  <a:pt x="468937" y="3196143"/>
                </a:cubicBezTo>
                <a:cubicBezTo>
                  <a:pt x="475047" y="3188200"/>
                  <a:pt x="477491" y="3179646"/>
                  <a:pt x="472603" y="3169870"/>
                </a:cubicBezTo>
                <a:cubicBezTo>
                  <a:pt x="468937" y="3163148"/>
                  <a:pt x="474436" y="3157038"/>
                  <a:pt x="477491" y="3153372"/>
                </a:cubicBezTo>
                <a:cubicBezTo>
                  <a:pt x="486656" y="3142375"/>
                  <a:pt x="500709" y="3135653"/>
                  <a:pt x="503764" y="3119767"/>
                </a:cubicBezTo>
                <a:cubicBezTo>
                  <a:pt x="515984" y="3124044"/>
                  <a:pt x="523927" y="3111824"/>
                  <a:pt x="534925" y="3111824"/>
                </a:cubicBezTo>
                <a:cubicBezTo>
                  <a:pt x="547757" y="3112435"/>
                  <a:pt x="561198" y="3111824"/>
                  <a:pt x="574030" y="3114268"/>
                </a:cubicBezTo>
                <a:cubicBezTo>
                  <a:pt x="581362" y="3115490"/>
                  <a:pt x="584417" y="3111213"/>
                  <a:pt x="589305" y="3109380"/>
                </a:cubicBezTo>
                <a:close/>
                <a:moveTo>
                  <a:pt x="316129" y="2433796"/>
                </a:moveTo>
                <a:cubicBezTo>
                  <a:pt x="321530" y="2434799"/>
                  <a:pt x="326166" y="2437184"/>
                  <a:pt x="331184" y="2438878"/>
                </a:cubicBezTo>
                <a:cubicBezTo>
                  <a:pt x="353222" y="2446019"/>
                  <a:pt x="375806" y="2450214"/>
                  <a:pt x="398299" y="2454899"/>
                </a:cubicBezTo>
                <a:cubicBezTo>
                  <a:pt x="403609" y="2456394"/>
                  <a:pt x="409483" y="2456215"/>
                  <a:pt x="414428" y="2459673"/>
                </a:cubicBezTo>
                <a:cubicBezTo>
                  <a:pt x="416809" y="2461893"/>
                  <a:pt x="418990" y="2463822"/>
                  <a:pt x="422410" y="2463187"/>
                </a:cubicBezTo>
                <a:cubicBezTo>
                  <a:pt x="423682" y="2463170"/>
                  <a:pt x="425155" y="2463443"/>
                  <a:pt x="426337" y="2463917"/>
                </a:cubicBezTo>
                <a:cubicBezTo>
                  <a:pt x="428610" y="2465354"/>
                  <a:pt x="431555" y="2465901"/>
                  <a:pt x="434101" y="2465867"/>
                </a:cubicBezTo>
                <a:cubicBezTo>
                  <a:pt x="439011" y="2466779"/>
                  <a:pt x="442283" y="2469672"/>
                  <a:pt x="446137" y="2472165"/>
                </a:cubicBezTo>
                <a:cubicBezTo>
                  <a:pt x="454045" y="2477444"/>
                  <a:pt x="458078" y="2485811"/>
                  <a:pt x="463366" y="2492888"/>
                </a:cubicBezTo>
                <a:cubicBezTo>
                  <a:pt x="465765" y="2496381"/>
                  <a:pt x="467199" y="2500965"/>
                  <a:pt x="471726" y="2502568"/>
                </a:cubicBezTo>
                <a:cubicBezTo>
                  <a:pt x="476036" y="2502606"/>
                  <a:pt x="478730" y="2499043"/>
                  <a:pt x="482132" y="2497136"/>
                </a:cubicBezTo>
                <a:cubicBezTo>
                  <a:pt x="493866" y="2488649"/>
                  <a:pt x="506726" y="2483673"/>
                  <a:pt x="521490" y="2488955"/>
                </a:cubicBezTo>
                <a:cubicBezTo>
                  <a:pt x="523654" y="2489611"/>
                  <a:pt x="525527" y="2490466"/>
                  <a:pt x="527308" y="2491814"/>
                </a:cubicBezTo>
                <a:cubicBezTo>
                  <a:pt x="534434" y="2497200"/>
                  <a:pt x="540687" y="2503187"/>
                  <a:pt x="546939" y="2509173"/>
                </a:cubicBezTo>
                <a:cubicBezTo>
                  <a:pt x="553501" y="2516233"/>
                  <a:pt x="561318" y="2522002"/>
                  <a:pt x="570281" y="2525698"/>
                </a:cubicBezTo>
                <a:cubicBezTo>
                  <a:pt x="577372" y="2528539"/>
                  <a:pt x="584537" y="2529616"/>
                  <a:pt x="591975" y="2529220"/>
                </a:cubicBezTo>
                <a:cubicBezTo>
                  <a:pt x="596794" y="2530622"/>
                  <a:pt x="602815" y="2526916"/>
                  <a:pt x="604958" y="2533155"/>
                </a:cubicBezTo>
                <a:cubicBezTo>
                  <a:pt x="605592" y="2536575"/>
                  <a:pt x="604954" y="2540011"/>
                  <a:pt x="605098" y="2543339"/>
                </a:cubicBezTo>
                <a:cubicBezTo>
                  <a:pt x="603193" y="2568634"/>
                  <a:pt x="595579" y="2591854"/>
                  <a:pt x="576528" y="2609647"/>
                </a:cubicBezTo>
                <a:cubicBezTo>
                  <a:pt x="572671" y="2614010"/>
                  <a:pt x="569013" y="2618664"/>
                  <a:pt x="563865" y="2621771"/>
                </a:cubicBezTo>
                <a:cubicBezTo>
                  <a:pt x="559116" y="2625460"/>
                  <a:pt x="553768" y="2628276"/>
                  <a:pt x="548020" y="2630509"/>
                </a:cubicBezTo>
                <a:cubicBezTo>
                  <a:pt x="536342" y="2635959"/>
                  <a:pt x="524082" y="2641808"/>
                  <a:pt x="510878" y="2643165"/>
                </a:cubicBezTo>
                <a:cubicBezTo>
                  <a:pt x="507059" y="2643218"/>
                  <a:pt x="503514" y="2641797"/>
                  <a:pt x="499985" y="2641650"/>
                </a:cubicBezTo>
                <a:cubicBezTo>
                  <a:pt x="498712" y="2641667"/>
                  <a:pt x="497348" y="2642176"/>
                  <a:pt x="497566" y="2643740"/>
                </a:cubicBezTo>
                <a:cubicBezTo>
                  <a:pt x="497783" y="2645304"/>
                  <a:pt x="499638" y="2644887"/>
                  <a:pt x="500820" y="2645361"/>
                </a:cubicBezTo>
                <a:cubicBezTo>
                  <a:pt x="503075" y="2645525"/>
                  <a:pt x="505239" y="2646181"/>
                  <a:pt x="507311" y="2647328"/>
                </a:cubicBezTo>
                <a:cubicBezTo>
                  <a:pt x="510744" y="2654822"/>
                  <a:pt x="510744" y="2654822"/>
                  <a:pt x="497632" y="2655688"/>
                </a:cubicBezTo>
                <a:cubicBezTo>
                  <a:pt x="496068" y="2655905"/>
                  <a:pt x="498123" y="2655779"/>
                  <a:pt x="496758" y="2656288"/>
                </a:cubicBezTo>
                <a:cubicBezTo>
                  <a:pt x="496468" y="2656487"/>
                  <a:pt x="496776" y="2657561"/>
                  <a:pt x="497467" y="2657943"/>
                </a:cubicBezTo>
                <a:cubicBezTo>
                  <a:pt x="508612" y="2663568"/>
                  <a:pt x="519083" y="2670085"/>
                  <a:pt x="528208" y="2678382"/>
                </a:cubicBezTo>
                <a:cubicBezTo>
                  <a:pt x="540861" y="2686827"/>
                  <a:pt x="547510" y="2700252"/>
                  <a:pt x="556197" y="2712277"/>
                </a:cubicBezTo>
                <a:cubicBezTo>
                  <a:pt x="557396" y="2714024"/>
                  <a:pt x="558304" y="2715970"/>
                  <a:pt x="559212" y="2717917"/>
                </a:cubicBezTo>
                <a:cubicBezTo>
                  <a:pt x="566061" y="2731632"/>
                  <a:pt x="568908" y="2746383"/>
                  <a:pt x="568336" y="2761768"/>
                </a:cubicBezTo>
                <a:cubicBezTo>
                  <a:pt x="568354" y="2763041"/>
                  <a:pt x="568462" y="2763823"/>
                  <a:pt x="568280" y="2764805"/>
                </a:cubicBezTo>
                <a:cubicBezTo>
                  <a:pt x="567550" y="2768732"/>
                  <a:pt x="566130" y="2772278"/>
                  <a:pt x="564509" y="2775532"/>
                </a:cubicBezTo>
                <a:cubicBezTo>
                  <a:pt x="560925" y="2778422"/>
                  <a:pt x="560578" y="2781659"/>
                  <a:pt x="562595" y="2785843"/>
                </a:cubicBezTo>
                <a:cubicBezTo>
                  <a:pt x="562921" y="2788189"/>
                  <a:pt x="562756" y="2790444"/>
                  <a:pt x="562299" y="2792898"/>
                </a:cubicBezTo>
                <a:cubicBezTo>
                  <a:pt x="561132" y="2800554"/>
                  <a:pt x="556639" y="2801497"/>
                  <a:pt x="550039" y="2798748"/>
                </a:cubicBezTo>
                <a:cubicBezTo>
                  <a:pt x="544422" y="2796180"/>
                  <a:pt x="538512" y="2793813"/>
                  <a:pt x="531947" y="2793610"/>
                </a:cubicBezTo>
                <a:cubicBezTo>
                  <a:pt x="524783" y="2792533"/>
                  <a:pt x="518035" y="2793311"/>
                  <a:pt x="511214" y="2795853"/>
                </a:cubicBezTo>
                <a:cubicBezTo>
                  <a:pt x="504376" y="2797123"/>
                  <a:pt x="498954" y="2801703"/>
                  <a:pt x="492424" y="2804046"/>
                </a:cubicBezTo>
                <a:cubicBezTo>
                  <a:pt x="491642" y="2804154"/>
                  <a:pt x="490660" y="2803971"/>
                  <a:pt x="489678" y="2803789"/>
                </a:cubicBezTo>
                <a:cubicBezTo>
                  <a:pt x="484060" y="2801222"/>
                  <a:pt x="480802" y="2806458"/>
                  <a:pt x="476509" y="2807692"/>
                </a:cubicBezTo>
                <a:cubicBezTo>
                  <a:pt x="475727" y="2807801"/>
                  <a:pt x="474654" y="2808109"/>
                  <a:pt x="473872" y="2808218"/>
                </a:cubicBezTo>
                <a:cubicBezTo>
                  <a:pt x="470635" y="2807871"/>
                  <a:pt x="468015" y="2809670"/>
                  <a:pt x="465396" y="2811469"/>
                </a:cubicBezTo>
                <a:cubicBezTo>
                  <a:pt x="462576" y="2812977"/>
                  <a:pt x="460048" y="2814285"/>
                  <a:pt x="456793" y="2812664"/>
                </a:cubicBezTo>
                <a:cubicBezTo>
                  <a:pt x="453030" y="2809680"/>
                  <a:pt x="448594" y="2807586"/>
                  <a:pt x="444831" y="2804602"/>
                </a:cubicBezTo>
                <a:cubicBezTo>
                  <a:pt x="439196" y="2800762"/>
                  <a:pt x="435689" y="2795031"/>
                  <a:pt x="431891" y="2789500"/>
                </a:cubicBezTo>
                <a:cubicBezTo>
                  <a:pt x="425695" y="2780477"/>
                  <a:pt x="425495" y="2780186"/>
                  <a:pt x="416180" y="2786582"/>
                </a:cubicBezTo>
                <a:cubicBezTo>
                  <a:pt x="410941" y="2790180"/>
                  <a:pt x="405701" y="2793778"/>
                  <a:pt x="400462" y="2797376"/>
                </a:cubicBezTo>
                <a:cubicBezTo>
                  <a:pt x="394149" y="2801283"/>
                  <a:pt x="388019" y="2804207"/>
                  <a:pt x="380672" y="2804113"/>
                </a:cubicBezTo>
                <a:cubicBezTo>
                  <a:pt x="375398" y="2805164"/>
                  <a:pt x="369740" y="2806908"/>
                  <a:pt x="364505" y="2803649"/>
                </a:cubicBezTo>
                <a:cubicBezTo>
                  <a:pt x="350376" y="2801786"/>
                  <a:pt x="336155" y="2800415"/>
                  <a:pt x="322025" y="2798552"/>
                </a:cubicBezTo>
                <a:cubicBezTo>
                  <a:pt x="320171" y="2798970"/>
                  <a:pt x="318115" y="2799096"/>
                  <a:pt x="316243" y="2798240"/>
                </a:cubicBezTo>
                <a:cubicBezTo>
                  <a:pt x="312806" y="2797602"/>
                  <a:pt x="309078" y="2797164"/>
                  <a:pt x="305641" y="2796525"/>
                </a:cubicBezTo>
                <a:cubicBezTo>
                  <a:pt x="291694" y="2793681"/>
                  <a:pt x="277291" y="2793291"/>
                  <a:pt x="262797" y="2793392"/>
                </a:cubicBezTo>
                <a:cubicBezTo>
                  <a:pt x="255159" y="2793497"/>
                  <a:pt x="245683" y="2795293"/>
                  <a:pt x="242888" y="2784362"/>
                </a:cubicBezTo>
                <a:cubicBezTo>
                  <a:pt x="243127" y="2780343"/>
                  <a:pt x="244057" y="2776706"/>
                  <a:pt x="244786" y="2772778"/>
                </a:cubicBezTo>
                <a:cubicBezTo>
                  <a:pt x="244860" y="2771014"/>
                  <a:pt x="245424" y="2769341"/>
                  <a:pt x="245789" y="2767378"/>
                </a:cubicBezTo>
                <a:cubicBezTo>
                  <a:pt x="246175" y="2759830"/>
                  <a:pt x="251506" y="2755742"/>
                  <a:pt x="256636" y="2751362"/>
                </a:cubicBezTo>
                <a:cubicBezTo>
                  <a:pt x="266481" y="2740747"/>
                  <a:pt x="275325" y="2728676"/>
                  <a:pt x="286460" y="2719316"/>
                </a:cubicBezTo>
                <a:cubicBezTo>
                  <a:pt x="294193" y="2711864"/>
                  <a:pt x="302526" y="2705285"/>
                  <a:pt x="309568" y="2697451"/>
                </a:cubicBezTo>
                <a:cubicBezTo>
                  <a:pt x="321632" y="2684455"/>
                  <a:pt x="338894" y="2679026"/>
                  <a:pt x="352756" y="2668649"/>
                </a:cubicBezTo>
                <a:cubicBezTo>
                  <a:pt x="357140" y="2666924"/>
                  <a:pt x="361615" y="2664708"/>
                  <a:pt x="366290" y="2662783"/>
                </a:cubicBezTo>
                <a:cubicBezTo>
                  <a:pt x="377438" y="2661552"/>
                  <a:pt x="386245" y="2653792"/>
                  <a:pt x="396576" y="2650124"/>
                </a:cubicBezTo>
                <a:cubicBezTo>
                  <a:pt x="399305" y="2649107"/>
                  <a:pt x="399270" y="2646560"/>
                  <a:pt x="397671" y="2644232"/>
                </a:cubicBezTo>
                <a:cubicBezTo>
                  <a:pt x="396272" y="2642194"/>
                  <a:pt x="395254" y="2639466"/>
                  <a:pt x="391653" y="2641083"/>
                </a:cubicBezTo>
                <a:cubicBezTo>
                  <a:pt x="389215" y="2641899"/>
                  <a:pt x="387087" y="2643790"/>
                  <a:pt x="384849" y="2644898"/>
                </a:cubicBezTo>
                <a:cubicBezTo>
                  <a:pt x="381247" y="2646515"/>
                  <a:pt x="378302" y="2645967"/>
                  <a:pt x="375138" y="2643856"/>
                </a:cubicBezTo>
                <a:cubicBezTo>
                  <a:pt x="372266" y="2641545"/>
                  <a:pt x="370267" y="2638634"/>
                  <a:pt x="367013" y="2637014"/>
                </a:cubicBezTo>
                <a:cubicBezTo>
                  <a:pt x="366322" y="2636631"/>
                  <a:pt x="365631" y="2636249"/>
                  <a:pt x="365232" y="2635667"/>
                </a:cubicBezTo>
                <a:cubicBezTo>
                  <a:pt x="347058" y="2646005"/>
                  <a:pt x="328977" y="2655852"/>
                  <a:pt x="310604" y="2665899"/>
                </a:cubicBezTo>
                <a:cubicBezTo>
                  <a:pt x="308040" y="2664661"/>
                  <a:pt x="304456" y="2667551"/>
                  <a:pt x="302548" y="2664149"/>
                </a:cubicBezTo>
                <a:cubicBezTo>
                  <a:pt x="316555" y="2657101"/>
                  <a:pt x="330853" y="2649852"/>
                  <a:pt x="345351" y="2642894"/>
                </a:cubicBezTo>
                <a:cubicBezTo>
                  <a:pt x="352554" y="2639661"/>
                  <a:pt x="359266" y="2636337"/>
                  <a:pt x="364870" y="2630775"/>
                </a:cubicBezTo>
                <a:cubicBezTo>
                  <a:pt x="361672" y="2626118"/>
                  <a:pt x="368511" y="2624848"/>
                  <a:pt x="368167" y="2621229"/>
                </a:cubicBezTo>
                <a:cubicBezTo>
                  <a:pt x="353046" y="2604199"/>
                  <a:pt x="337051" y="2587769"/>
                  <a:pt x="321056" y="2571338"/>
                </a:cubicBezTo>
                <a:cubicBezTo>
                  <a:pt x="331167" y="2572962"/>
                  <a:pt x="336473" y="2581313"/>
                  <a:pt x="343216" y="2587390"/>
                </a:cubicBezTo>
                <a:cubicBezTo>
                  <a:pt x="349830" y="2598269"/>
                  <a:pt x="360610" y="2605858"/>
                  <a:pt x="367806" y="2616337"/>
                </a:cubicBezTo>
                <a:cubicBezTo>
                  <a:pt x="368805" y="2617792"/>
                  <a:pt x="369988" y="2618266"/>
                  <a:pt x="371461" y="2618539"/>
                </a:cubicBezTo>
                <a:cubicBezTo>
                  <a:pt x="372825" y="2618031"/>
                  <a:pt x="373898" y="2617722"/>
                  <a:pt x="375062" y="2616923"/>
                </a:cubicBezTo>
                <a:cubicBezTo>
                  <a:pt x="382448" y="2612708"/>
                  <a:pt x="388409" y="2618894"/>
                  <a:pt x="395756" y="2618989"/>
                </a:cubicBezTo>
                <a:cubicBezTo>
                  <a:pt x="371549" y="2589351"/>
                  <a:pt x="346377" y="2560804"/>
                  <a:pt x="324698" y="2529859"/>
                </a:cubicBezTo>
                <a:cubicBezTo>
                  <a:pt x="323498" y="2528112"/>
                  <a:pt x="322590" y="2526166"/>
                  <a:pt x="321682" y="2524219"/>
                </a:cubicBezTo>
                <a:cubicBezTo>
                  <a:pt x="320847" y="2520509"/>
                  <a:pt x="318849" y="2517598"/>
                  <a:pt x="316650" y="2514396"/>
                </a:cubicBezTo>
                <a:cubicBezTo>
                  <a:pt x="310983" y="2501154"/>
                  <a:pt x="303661" y="2488620"/>
                  <a:pt x="301304" y="2473961"/>
                </a:cubicBezTo>
                <a:cubicBezTo>
                  <a:pt x="304619" y="2465688"/>
                  <a:pt x="301094" y="2458685"/>
                  <a:pt x="296788" y="2451790"/>
                </a:cubicBezTo>
                <a:cubicBezTo>
                  <a:pt x="295214" y="2437022"/>
                  <a:pt x="302182" y="2430952"/>
                  <a:pt x="316129" y="2433796"/>
                </a:cubicBezTo>
                <a:close/>
                <a:moveTo>
                  <a:pt x="826118" y="2184513"/>
                </a:moveTo>
                <a:cubicBezTo>
                  <a:pt x="831583" y="2183198"/>
                  <a:pt x="837453" y="2183400"/>
                  <a:pt x="843727" y="2185019"/>
                </a:cubicBezTo>
                <a:cubicBezTo>
                  <a:pt x="856681" y="2188257"/>
                  <a:pt x="867206" y="2195139"/>
                  <a:pt x="875302" y="2206068"/>
                </a:cubicBezTo>
                <a:cubicBezTo>
                  <a:pt x="888660" y="2211736"/>
                  <a:pt x="888256" y="2225905"/>
                  <a:pt x="893518" y="2234809"/>
                </a:cubicBezTo>
                <a:cubicBezTo>
                  <a:pt x="890685" y="2219427"/>
                  <a:pt x="897971" y="2206068"/>
                  <a:pt x="908900" y="2195139"/>
                </a:cubicBezTo>
                <a:cubicBezTo>
                  <a:pt x="916592" y="2187448"/>
                  <a:pt x="926712" y="2188257"/>
                  <a:pt x="936022" y="2192306"/>
                </a:cubicBezTo>
                <a:cubicBezTo>
                  <a:pt x="950190" y="2197972"/>
                  <a:pt x="960311" y="2212545"/>
                  <a:pt x="960311" y="2227118"/>
                </a:cubicBezTo>
                <a:cubicBezTo>
                  <a:pt x="960311" y="2242096"/>
                  <a:pt x="950190" y="2256670"/>
                  <a:pt x="935617" y="2263146"/>
                </a:cubicBezTo>
                <a:cubicBezTo>
                  <a:pt x="932379" y="2264360"/>
                  <a:pt x="929141" y="2264765"/>
                  <a:pt x="925498" y="2266789"/>
                </a:cubicBezTo>
                <a:cubicBezTo>
                  <a:pt x="963549" y="2261121"/>
                  <a:pt x="988242" y="2289053"/>
                  <a:pt x="979336" y="2320223"/>
                </a:cubicBezTo>
                <a:cubicBezTo>
                  <a:pt x="970835" y="2341272"/>
                  <a:pt x="953429" y="2346940"/>
                  <a:pt x="935212" y="2333986"/>
                </a:cubicBezTo>
                <a:cubicBezTo>
                  <a:pt x="924283" y="2326700"/>
                  <a:pt x="915782" y="2317794"/>
                  <a:pt x="911329" y="2305245"/>
                </a:cubicBezTo>
                <a:cubicBezTo>
                  <a:pt x="917402" y="2322652"/>
                  <a:pt x="916187" y="2340058"/>
                  <a:pt x="910115" y="2357060"/>
                </a:cubicBezTo>
                <a:cubicBezTo>
                  <a:pt x="903638" y="2375276"/>
                  <a:pt x="889875" y="2385396"/>
                  <a:pt x="870849" y="2389039"/>
                </a:cubicBezTo>
                <a:cubicBezTo>
                  <a:pt x="865991" y="2386610"/>
                  <a:pt x="859515" y="2386610"/>
                  <a:pt x="856681" y="2380133"/>
                </a:cubicBezTo>
                <a:cubicBezTo>
                  <a:pt x="842108" y="2371633"/>
                  <a:pt x="844942" y="2357870"/>
                  <a:pt x="846156" y="2344511"/>
                </a:cubicBezTo>
                <a:cubicBezTo>
                  <a:pt x="846561" y="2339249"/>
                  <a:pt x="848585" y="2334391"/>
                  <a:pt x="850204" y="2329129"/>
                </a:cubicBezTo>
                <a:cubicBezTo>
                  <a:pt x="857491" y="2319008"/>
                  <a:pt x="864372" y="2308889"/>
                  <a:pt x="871659" y="2298768"/>
                </a:cubicBezTo>
                <a:cubicBezTo>
                  <a:pt x="872468" y="2296745"/>
                  <a:pt x="873278" y="2295125"/>
                  <a:pt x="875302" y="2293911"/>
                </a:cubicBezTo>
                <a:cubicBezTo>
                  <a:pt x="873683" y="2293506"/>
                  <a:pt x="872873" y="2295125"/>
                  <a:pt x="871659" y="2295125"/>
                </a:cubicBezTo>
                <a:cubicBezTo>
                  <a:pt x="868825" y="2295530"/>
                  <a:pt x="865991" y="2296340"/>
                  <a:pt x="864777" y="2299173"/>
                </a:cubicBezTo>
                <a:cubicBezTo>
                  <a:pt x="845751" y="2313746"/>
                  <a:pt x="825107" y="2324676"/>
                  <a:pt x="800413" y="2323057"/>
                </a:cubicBezTo>
                <a:cubicBezTo>
                  <a:pt x="782602" y="2321843"/>
                  <a:pt x="771673" y="2312532"/>
                  <a:pt x="769648" y="2298768"/>
                </a:cubicBezTo>
                <a:cubicBezTo>
                  <a:pt x="767625" y="2285815"/>
                  <a:pt x="777340" y="2272051"/>
                  <a:pt x="792722" y="2265575"/>
                </a:cubicBezTo>
                <a:cubicBezTo>
                  <a:pt x="810534" y="2257884"/>
                  <a:pt x="829560" y="2257884"/>
                  <a:pt x="848180" y="2259908"/>
                </a:cubicBezTo>
                <a:cubicBezTo>
                  <a:pt x="852633" y="2260312"/>
                  <a:pt x="857086" y="2260718"/>
                  <a:pt x="864777" y="2261932"/>
                </a:cubicBezTo>
                <a:cubicBezTo>
                  <a:pt x="849799" y="2252216"/>
                  <a:pt x="835631" y="2247763"/>
                  <a:pt x="823892" y="2238858"/>
                </a:cubicBezTo>
                <a:cubicBezTo>
                  <a:pt x="822678" y="2236429"/>
                  <a:pt x="818630" y="2236429"/>
                  <a:pt x="817820" y="2233595"/>
                </a:cubicBezTo>
                <a:cubicBezTo>
                  <a:pt x="816201" y="2231976"/>
                  <a:pt x="814986" y="2230762"/>
                  <a:pt x="813367" y="2229142"/>
                </a:cubicBezTo>
                <a:cubicBezTo>
                  <a:pt x="810129" y="2227928"/>
                  <a:pt x="809724" y="2224689"/>
                  <a:pt x="808509" y="2221856"/>
                </a:cubicBezTo>
                <a:cubicBezTo>
                  <a:pt x="805271" y="2211736"/>
                  <a:pt x="802033" y="2201616"/>
                  <a:pt x="810938" y="2193115"/>
                </a:cubicBezTo>
                <a:cubicBezTo>
                  <a:pt x="815594" y="2188662"/>
                  <a:pt x="820654" y="2185828"/>
                  <a:pt x="826118" y="2184513"/>
                </a:cubicBezTo>
                <a:close/>
                <a:moveTo>
                  <a:pt x="1898757" y="2097951"/>
                </a:moveTo>
                <a:lnTo>
                  <a:pt x="1881438" y="2100695"/>
                </a:lnTo>
                <a:lnTo>
                  <a:pt x="1823557" y="2112066"/>
                </a:lnTo>
                <a:lnTo>
                  <a:pt x="1853877" y="2117142"/>
                </a:lnTo>
                <a:cubicBezTo>
                  <a:pt x="1867120" y="2115980"/>
                  <a:pt x="1881199" y="2111444"/>
                  <a:pt x="1895697" y="2103053"/>
                </a:cubicBezTo>
                <a:close/>
                <a:moveTo>
                  <a:pt x="605954" y="1643007"/>
                </a:moveTo>
                <a:cubicBezTo>
                  <a:pt x="610231" y="1643542"/>
                  <a:pt x="614814" y="1645222"/>
                  <a:pt x="618479" y="1643695"/>
                </a:cubicBezTo>
                <a:cubicBezTo>
                  <a:pt x="628256" y="1655915"/>
                  <a:pt x="641087" y="1651638"/>
                  <a:pt x="653307" y="1649805"/>
                </a:cubicBezTo>
                <a:cubicBezTo>
                  <a:pt x="655751" y="1652248"/>
                  <a:pt x="658195" y="1654693"/>
                  <a:pt x="661250" y="1656526"/>
                </a:cubicBezTo>
                <a:cubicBezTo>
                  <a:pt x="669804" y="1662025"/>
                  <a:pt x="673470" y="1673023"/>
                  <a:pt x="669193" y="1679133"/>
                </a:cubicBezTo>
                <a:cubicBezTo>
                  <a:pt x="653918" y="1700518"/>
                  <a:pt x="653307" y="1731680"/>
                  <a:pt x="622756" y="1743289"/>
                </a:cubicBezTo>
                <a:cubicBezTo>
                  <a:pt x="605649" y="1750010"/>
                  <a:pt x="575710" y="1751232"/>
                  <a:pt x="564100" y="1736568"/>
                </a:cubicBezTo>
                <a:cubicBezTo>
                  <a:pt x="557379" y="1728624"/>
                  <a:pt x="552491" y="1729236"/>
                  <a:pt x="543937" y="1733513"/>
                </a:cubicBezTo>
                <a:cubicBezTo>
                  <a:pt x="544548" y="1726181"/>
                  <a:pt x="553713" y="1724347"/>
                  <a:pt x="550658" y="1718237"/>
                </a:cubicBezTo>
                <a:cubicBezTo>
                  <a:pt x="548214" y="1713350"/>
                  <a:pt x="542104" y="1716404"/>
                  <a:pt x="538438" y="1714571"/>
                </a:cubicBezTo>
                <a:cubicBezTo>
                  <a:pt x="543937" y="1701129"/>
                  <a:pt x="549436" y="1688298"/>
                  <a:pt x="554324" y="1674856"/>
                </a:cubicBezTo>
                <a:cubicBezTo>
                  <a:pt x="557379" y="1665691"/>
                  <a:pt x="569599" y="1663247"/>
                  <a:pt x="570821" y="1652860"/>
                </a:cubicBezTo>
                <a:cubicBezTo>
                  <a:pt x="572654" y="1654082"/>
                  <a:pt x="575098" y="1654693"/>
                  <a:pt x="576931" y="1655915"/>
                </a:cubicBezTo>
                <a:cubicBezTo>
                  <a:pt x="582430" y="1652860"/>
                  <a:pt x="589151" y="1652248"/>
                  <a:pt x="595261" y="1649194"/>
                </a:cubicBezTo>
                <a:cubicBezTo>
                  <a:pt x="597705" y="1643084"/>
                  <a:pt x="601677" y="1642473"/>
                  <a:pt x="605954" y="1643007"/>
                </a:cubicBezTo>
                <a:close/>
                <a:moveTo>
                  <a:pt x="1001460" y="1559429"/>
                </a:moveTo>
                <a:cubicBezTo>
                  <a:pt x="1006767" y="1561211"/>
                  <a:pt x="1011105" y="1565704"/>
                  <a:pt x="1013274" y="1572521"/>
                </a:cubicBezTo>
                <a:cubicBezTo>
                  <a:pt x="1016063" y="1581507"/>
                  <a:pt x="1016373" y="1590493"/>
                  <a:pt x="1014203" y="1599479"/>
                </a:cubicBezTo>
                <a:cubicBezTo>
                  <a:pt x="1013274" y="1603507"/>
                  <a:pt x="1012654" y="1607535"/>
                  <a:pt x="1011724" y="1611564"/>
                </a:cubicBezTo>
                <a:cubicBezTo>
                  <a:pt x="1010795" y="1613422"/>
                  <a:pt x="1012344" y="1615592"/>
                  <a:pt x="1010795" y="1617761"/>
                </a:cubicBezTo>
                <a:cubicBezTo>
                  <a:pt x="1012654" y="1616521"/>
                  <a:pt x="1013893" y="1614662"/>
                  <a:pt x="1015443" y="1613422"/>
                </a:cubicBezTo>
                <a:cubicBezTo>
                  <a:pt x="1016682" y="1612183"/>
                  <a:pt x="1017612" y="1610944"/>
                  <a:pt x="1018851" y="1609704"/>
                </a:cubicBezTo>
                <a:cubicBezTo>
                  <a:pt x="1020711" y="1608465"/>
                  <a:pt x="1021020" y="1605986"/>
                  <a:pt x="1022570" y="1604437"/>
                </a:cubicBezTo>
                <a:cubicBezTo>
                  <a:pt x="1025978" y="1602887"/>
                  <a:pt x="1028457" y="1600408"/>
                  <a:pt x="1029387" y="1597000"/>
                </a:cubicBezTo>
                <a:cubicBezTo>
                  <a:pt x="1041162" y="1584605"/>
                  <a:pt x="1054176" y="1575929"/>
                  <a:pt x="1072458" y="1581507"/>
                </a:cubicBezTo>
                <a:cubicBezTo>
                  <a:pt x="1082064" y="1585225"/>
                  <a:pt x="1085782" y="1590803"/>
                  <a:pt x="1085162" y="1601028"/>
                </a:cubicBezTo>
                <a:cubicBezTo>
                  <a:pt x="1084543" y="1611564"/>
                  <a:pt x="1079274" y="1619930"/>
                  <a:pt x="1071218" y="1626437"/>
                </a:cubicBezTo>
                <a:cubicBezTo>
                  <a:pt x="1060373" y="1635423"/>
                  <a:pt x="1047669" y="1640381"/>
                  <a:pt x="1034344" y="1644099"/>
                </a:cubicBezTo>
                <a:cubicBezTo>
                  <a:pt x="1032485" y="1644099"/>
                  <a:pt x="1030936" y="1643479"/>
                  <a:pt x="1029077" y="1644409"/>
                </a:cubicBezTo>
                <a:cubicBezTo>
                  <a:pt x="1037443" y="1643169"/>
                  <a:pt x="1045190" y="1647198"/>
                  <a:pt x="1053246" y="1647198"/>
                </a:cubicBezTo>
                <a:cubicBezTo>
                  <a:pt x="1066570" y="1649367"/>
                  <a:pt x="1077415" y="1655254"/>
                  <a:pt x="1083303" y="1668268"/>
                </a:cubicBezTo>
                <a:cubicBezTo>
                  <a:pt x="1084543" y="1671367"/>
                  <a:pt x="1085472" y="1674155"/>
                  <a:pt x="1083303" y="1677254"/>
                </a:cubicBezTo>
                <a:cubicBezTo>
                  <a:pt x="1082993" y="1679113"/>
                  <a:pt x="1082993" y="1680353"/>
                  <a:pt x="1082683" y="1681592"/>
                </a:cubicBezTo>
                <a:cubicBezTo>
                  <a:pt x="1072768" y="1698635"/>
                  <a:pt x="1057894" y="1700494"/>
                  <a:pt x="1040542" y="1695846"/>
                </a:cubicBezTo>
                <a:cubicBezTo>
                  <a:pt x="1033415" y="1693987"/>
                  <a:pt x="1027528" y="1690268"/>
                  <a:pt x="1022880" y="1684691"/>
                </a:cubicBezTo>
                <a:cubicBezTo>
                  <a:pt x="1022880" y="1684381"/>
                  <a:pt x="1022570" y="1683761"/>
                  <a:pt x="1022570" y="1683451"/>
                </a:cubicBezTo>
                <a:cubicBezTo>
                  <a:pt x="1016992" y="1680973"/>
                  <a:pt x="1013584" y="1676634"/>
                  <a:pt x="1010485" y="1671987"/>
                </a:cubicBezTo>
                <a:cubicBezTo>
                  <a:pt x="1009865" y="1670747"/>
                  <a:pt x="1009555" y="1669198"/>
                  <a:pt x="1008316" y="1668268"/>
                </a:cubicBezTo>
                <a:cubicBezTo>
                  <a:pt x="1010175" y="1670437"/>
                  <a:pt x="1010485" y="1673226"/>
                  <a:pt x="1012344" y="1675395"/>
                </a:cubicBezTo>
                <a:cubicBezTo>
                  <a:pt x="1015443" y="1682521"/>
                  <a:pt x="1013584" y="1690578"/>
                  <a:pt x="1015443" y="1697705"/>
                </a:cubicBezTo>
                <a:cubicBezTo>
                  <a:pt x="1015133" y="1698015"/>
                  <a:pt x="1015133" y="1698635"/>
                  <a:pt x="1015443" y="1698944"/>
                </a:cubicBezTo>
                <a:cubicBezTo>
                  <a:pt x="1015133" y="1699564"/>
                  <a:pt x="1014513" y="1700494"/>
                  <a:pt x="1014203" y="1701113"/>
                </a:cubicBezTo>
                <a:cubicBezTo>
                  <a:pt x="1010795" y="1713818"/>
                  <a:pt x="1004288" y="1720325"/>
                  <a:pt x="995612" y="1719705"/>
                </a:cubicBezTo>
                <a:cubicBezTo>
                  <a:pt x="982287" y="1718776"/>
                  <a:pt x="970513" y="1707621"/>
                  <a:pt x="969583" y="1695226"/>
                </a:cubicBezTo>
                <a:cubicBezTo>
                  <a:pt x="968344" y="1683451"/>
                  <a:pt x="973611" y="1674155"/>
                  <a:pt x="980428" y="1665479"/>
                </a:cubicBezTo>
                <a:cubicBezTo>
                  <a:pt x="981668" y="1663930"/>
                  <a:pt x="981978" y="1661761"/>
                  <a:pt x="983527" y="1659902"/>
                </a:cubicBezTo>
                <a:cubicBezTo>
                  <a:pt x="981978" y="1661451"/>
                  <a:pt x="980118" y="1660832"/>
                  <a:pt x="978569" y="1661761"/>
                </a:cubicBezTo>
                <a:cubicBezTo>
                  <a:pt x="966794" y="1667958"/>
                  <a:pt x="955020" y="1671367"/>
                  <a:pt x="942935" y="1661761"/>
                </a:cubicBezTo>
                <a:cubicBezTo>
                  <a:pt x="935498" y="1655873"/>
                  <a:pt x="931780" y="1642240"/>
                  <a:pt x="934569" y="1632634"/>
                </a:cubicBezTo>
                <a:cubicBezTo>
                  <a:pt x="937357" y="1623028"/>
                  <a:pt x="943245" y="1618690"/>
                  <a:pt x="955020" y="1617761"/>
                </a:cubicBezTo>
                <a:cubicBezTo>
                  <a:pt x="958118" y="1618690"/>
                  <a:pt x="961527" y="1618690"/>
                  <a:pt x="964006" y="1620859"/>
                </a:cubicBezTo>
                <a:cubicBezTo>
                  <a:pt x="964625" y="1620859"/>
                  <a:pt x="965245" y="1621169"/>
                  <a:pt x="965865" y="1621169"/>
                </a:cubicBezTo>
                <a:cubicBezTo>
                  <a:pt x="972372" y="1622408"/>
                  <a:pt x="977950" y="1625817"/>
                  <a:pt x="981978" y="1630775"/>
                </a:cubicBezTo>
                <a:cubicBezTo>
                  <a:pt x="982597" y="1631085"/>
                  <a:pt x="982597" y="1632324"/>
                  <a:pt x="983837" y="1632324"/>
                </a:cubicBezTo>
                <a:cubicBezTo>
                  <a:pt x="983527" y="1632014"/>
                  <a:pt x="982907" y="1631704"/>
                  <a:pt x="982597" y="1631085"/>
                </a:cubicBezTo>
                <a:cubicBezTo>
                  <a:pt x="977640" y="1626127"/>
                  <a:pt x="974851" y="1619930"/>
                  <a:pt x="973302" y="1613112"/>
                </a:cubicBezTo>
                <a:cubicBezTo>
                  <a:pt x="971132" y="1602577"/>
                  <a:pt x="967414" y="1592042"/>
                  <a:pt x="971132" y="1581197"/>
                </a:cubicBezTo>
                <a:cubicBezTo>
                  <a:pt x="973611" y="1573760"/>
                  <a:pt x="977020" y="1567253"/>
                  <a:pt x="983837" y="1562605"/>
                </a:cubicBezTo>
                <a:cubicBezTo>
                  <a:pt x="989879" y="1558577"/>
                  <a:pt x="996154" y="1557647"/>
                  <a:pt x="1001460" y="1559429"/>
                </a:cubicBezTo>
                <a:close/>
                <a:moveTo>
                  <a:pt x="473596" y="1387187"/>
                </a:moveTo>
                <a:cubicBezTo>
                  <a:pt x="481768" y="1386499"/>
                  <a:pt x="490017" y="1386347"/>
                  <a:pt x="498266" y="1390013"/>
                </a:cubicBezTo>
                <a:cubicBezTo>
                  <a:pt x="507431" y="1394290"/>
                  <a:pt x="520872" y="1393068"/>
                  <a:pt x="517818" y="1408954"/>
                </a:cubicBezTo>
                <a:cubicBezTo>
                  <a:pt x="520262" y="1412009"/>
                  <a:pt x="525761" y="1410787"/>
                  <a:pt x="526983" y="1416286"/>
                </a:cubicBezTo>
                <a:cubicBezTo>
                  <a:pt x="529121" y="1421175"/>
                  <a:pt x="528510" y="1426826"/>
                  <a:pt x="528663" y="1432249"/>
                </a:cubicBezTo>
                <a:lnTo>
                  <a:pt x="533703" y="1443989"/>
                </a:lnTo>
                <a:lnTo>
                  <a:pt x="533703" y="1441337"/>
                </a:lnTo>
                <a:cubicBezTo>
                  <a:pt x="539202" y="1437671"/>
                  <a:pt x="544090" y="1434005"/>
                  <a:pt x="551422" y="1434005"/>
                </a:cubicBezTo>
                <a:cubicBezTo>
                  <a:pt x="553866" y="1427895"/>
                  <a:pt x="561198" y="1430950"/>
                  <a:pt x="564865" y="1427284"/>
                </a:cubicBezTo>
                <a:cubicBezTo>
                  <a:pt x="574029" y="1429117"/>
                  <a:pt x="583805" y="1430950"/>
                  <a:pt x="592971" y="1432783"/>
                </a:cubicBezTo>
                <a:cubicBezTo>
                  <a:pt x="622299" y="1438893"/>
                  <a:pt x="643685" y="1487162"/>
                  <a:pt x="624132" y="1507937"/>
                </a:cubicBezTo>
                <a:cubicBezTo>
                  <a:pt x="611300" y="1521379"/>
                  <a:pt x="594804" y="1532988"/>
                  <a:pt x="572197" y="1531766"/>
                </a:cubicBezTo>
                <a:cubicBezTo>
                  <a:pt x="543479" y="1529933"/>
                  <a:pt x="528204" y="1512825"/>
                  <a:pt x="515373" y="1490828"/>
                </a:cubicBezTo>
                <a:cubicBezTo>
                  <a:pt x="514151" y="1488995"/>
                  <a:pt x="512929" y="1487162"/>
                  <a:pt x="512929" y="1484718"/>
                </a:cubicBezTo>
                <a:lnTo>
                  <a:pt x="511960" y="1480844"/>
                </a:lnTo>
                <a:lnTo>
                  <a:pt x="511708" y="1481664"/>
                </a:lnTo>
                <a:cubicBezTo>
                  <a:pt x="511096" y="1481664"/>
                  <a:pt x="510485" y="1482275"/>
                  <a:pt x="509875" y="1482886"/>
                </a:cubicBezTo>
                <a:cubicBezTo>
                  <a:pt x="496433" y="1479831"/>
                  <a:pt x="486046" y="1490218"/>
                  <a:pt x="474436" y="1493884"/>
                </a:cubicBezTo>
                <a:cubicBezTo>
                  <a:pt x="454273" y="1500605"/>
                  <a:pt x="437776" y="1491440"/>
                  <a:pt x="427389" y="1480442"/>
                </a:cubicBezTo>
                <a:cubicBezTo>
                  <a:pt x="416390" y="1469444"/>
                  <a:pt x="410892" y="1452947"/>
                  <a:pt x="415169" y="1432173"/>
                </a:cubicBezTo>
                <a:cubicBezTo>
                  <a:pt x="419446" y="1408343"/>
                  <a:pt x="442664" y="1405288"/>
                  <a:pt x="449385" y="1387569"/>
                </a:cubicBezTo>
                <a:cubicBezTo>
                  <a:pt x="457328" y="1389096"/>
                  <a:pt x="465424" y="1387874"/>
                  <a:pt x="473596" y="1387187"/>
                </a:cubicBezTo>
                <a:close/>
                <a:moveTo>
                  <a:pt x="829830" y="1113782"/>
                </a:moveTo>
                <a:cubicBezTo>
                  <a:pt x="836908" y="1112078"/>
                  <a:pt x="844511" y="1112340"/>
                  <a:pt x="852638" y="1114437"/>
                </a:cubicBezTo>
                <a:cubicBezTo>
                  <a:pt x="869417" y="1118632"/>
                  <a:pt x="883050" y="1127546"/>
                  <a:pt x="893536" y="1141703"/>
                </a:cubicBezTo>
                <a:cubicBezTo>
                  <a:pt x="910839" y="1149043"/>
                  <a:pt x="910316" y="1167395"/>
                  <a:pt x="917132" y="1178931"/>
                </a:cubicBezTo>
                <a:cubicBezTo>
                  <a:pt x="913461" y="1159006"/>
                  <a:pt x="922899" y="1141703"/>
                  <a:pt x="937056" y="1127546"/>
                </a:cubicBezTo>
                <a:cubicBezTo>
                  <a:pt x="947018" y="1117584"/>
                  <a:pt x="960127" y="1118632"/>
                  <a:pt x="972187" y="1123876"/>
                </a:cubicBezTo>
                <a:cubicBezTo>
                  <a:pt x="990538" y="1131216"/>
                  <a:pt x="1003647" y="1150092"/>
                  <a:pt x="1003647" y="1168968"/>
                </a:cubicBezTo>
                <a:cubicBezTo>
                  <a:pt x="1003647" y="1188369"/>
                  <a:pt x="990538" y="1207245"/>
                  <a:pt x="971662" y="1215634"/>
                </a:cubicBezTo>
                <a:cubicBezTo>
                  <a:pt x="967468" y="1217207"/>
                  <a:pt x="963273" y="1217731"/>
                  <a:pt x="958554" y="1220353"/>
                </a:cubicBezTo>
                <a:cubicBezTo>
                  <a:pt x="1007841" y="1213012"/>
                  <a:pt x="1039826" y="1249191"/>
                  <a:pt x="1028291" y="1289565"/>
                </a:cubicBezTo>
                <a:cubicBezTo>
                  <a:pt x="1017280" y="1316830"/>
                  <a:pt x="994733" y="1324171"/>
                  <a:pt x="971138" y="1307392"/>
                </a:cubicBezTo>
                <a:cubicBezTo>
                  <a:pt x="956981" y="1297955"/>
                  <a:pt x="945970" y="1286419"/>
                  <a:pt x="940202" y="1270165"/>
                </a:cubicBezTo>
                <a:cubicBezTo>
                  <a:pt x="948068" y="1292711"/>
                  <a:pt x="946495" y="1315257"/>
                  <a:pt x="938629" y="1337279"/>
                </a:cubicBezTo>
                <a:cubicBezTo>
                  <a:pt x="930240" y="1360875"/>
                  <a:pt x="912412" y="1373983"/>
                  <a:pt x="887769" y="1378702"/>
                </a:cubicBezTo>
                <a:cubicBezTo>
                  <a:pt x="881477" y="1375556"/>
                  <a:pt x="873087" y="1375556"/>
                  <a:pt x="869417" y="1367167"/>
                </a:cubicBezTo>
                <a:cubicBezTo>
                  <a:pt x="850541" y="1356156"/>
                  <a:pt x="854211" y="1338328"/>
                  <a:pt x="855784" y="1321025"/>
                </a:cubicBezTo>
                <a:cubicBezTo>
                  <a:pt x="856309" y="1314209"/>
                  <a:pt x="858930" y="1307917"/>
                  <a:pt x="861028" y="1301101"/>
                </a:cubicBezTo>
                <a:cubicBezTo>
                  <a:pt x="870466" y="1287992"/>
                  <a:pt x="879379" y="1274884"/>
                  <a:pt x="888817" y="1261775"/>
                </a:cubicBezTo>
                <a:cubicBezTo>
                  <a:pt x="889866" y="1259154"/>
                  <a:pt x="890915" y="1257057"/>
                  <a:pt x="893536" y="1255484"/>
                </a:cubicBezTo>
                <a:cubicBezTo>
                  <a:pt x="891440" y="1254959"/>
                  <a:pt x="890390" y="1257057"/>
                  <a:pt x="888817" y="1257057"/>
                </a:cubicBezTo>
                <a:cubicBezTo>
                  <a:pt x="885147" y="1257580"/>
                  <a:pt x="881477" y="1258629"/>
                  <a:pt x="879904" y="1262300"/>
                </a:cubicBezTo>
                <a:cubicBezTo>
                  <a:pt x="855260" y="1281176"/>
                  <a:pt x="828519" y="1295333"/>
                  <a:pt x="796534" y="1293236"/>
                </a:cubicBezTo>
                <a:cubicBezTo>
                  <a:pt x="773464" y="1291663"/>
                  <a:pt x="759307" y="1279603"/>
                  <a:pt x="756685" y="1261775"/>
                </a:cubicBezTo>
                <a:cubicBezTo>
                  <a:pt x="754063" y="1244997"/>
                  <a:pt x="766648" y="1227169"/>
                  <a:pt x="786572" y="1218780"/>
                </a:cubicBezTo>
                <a:cubicBezTo>
                  <a:pt x="809643" y="1208818"/>
                  <a:pt x="834287" y="1208818"/>
                  <a:pt x="858406" y="1211439"/>
                </a:cubicBezTo>
                <a:cubicBezTo>
                  <a:pt x="864174" y="1211964"/>
                  <a:pt x="869941" y="1212488"/>
                  <a:pt x="879904" y="1214061"/>
                </a:cubicBezTo>
                <a:cubicBezTo>
                  <a:pt x="860503" y="1201477"/>
                  <a:pt x="842152" y="1195709"/>
                  <a:pt x="826946" y="1184174"/>
                </a:cubicBezTo>
                <a:cubicBezTo>
                  <a:pt x="825373" y="1181028"/>
                  <a:pt x="820130" y="1181028"/>
                  <a:pt x="819081" y="1177358"/>
                </a:cubicBezTo>
                <a:cubicBezTo>
                  <a:pt x="816983" y="1175260"/>
                  <a:pt x="815410" y="1173687"/>
                  <a:pt x="813313" y="1171590"/>
                </a:cubicBezTo>
                <a:cubicBezTo>
                  <a:pt x="809118" y="1170017"/>
                  <a:pt x="808594" y="1165822"/>
                  <a:pt x="807021" y="1162152"/>
                </a:cubicBezTo>
                <a:cubicBezTo>
                  <a:pt x="802827" y="1149043"/>
                  <a:pt x="798632" y="1135935"/>
                  <a:pt x="810167" y="1124924"/>
                </a:cubicBezTo>
                <a:cubicBezTo>
                  <a:pt x="816197" y="1119156"/>
                  <a:pt x="822751" y="1115486"/>
                  <a:pt x="829830" y="1113782"/>
                </a:cubicBezTo>
                <a:close/>
                <a:moveTo>
                  <a:pt x="111076" y="665373"/>
                </a:moveTo>
                <a:cubicBezTo>
                  <a:pt x="119324" y="663387"/>
                  <a:pt x="128184" y="663693"/>
                  <a:pt x="137655" y="666137"/>
                </a:cubicBezTo>
                <a:cubicBezTo>
                  <a:pt x="157207" y="671025"/>
                  <a:pt x="173093" y="681412"/>
                  <a:pt x="185313" y="697909"/>
                </a:cubicBezTo>
                <a:cubicBezTo>
                  <a:pt x="205476" y="706463"/>
                  <a:pt x="204866" y="727848"/>
                  <a:pt x="212809" y="741290"/>
                </a:cubicBezTo>
                <a:cubicBezTo>
                  <a:pt x="208531" y="718072"/>
                  <a:pt x="219529" y="697909"/>
                  <a:pt x="236026" y="681412"/>
                </a:cubicBezTo>
                <a:cubicBezTo>
                  <a:pt x="247635" y="669803"/>
                  <a:pt x="262911" y="671025"/>
                  <a:pt x="276964" y="677135"/>
                </a:cubicBezTo>
                <a:cubicBezTo>
                  <a:pt x="298349" y="685688"/>
                  <a:pt x="313624" y="707684"/>
                  <a:pt x="313624" y="729681"/>
                </a:cubicBezTo>
                <a:cubicBezTo>
                  <a:pt x="313624" y="752289"/>
                  <a:pt x="298349" y="774285"/>
                  <a:pt x="276353" y="784061"/>
                </a:cubicBezTo>
                <a:cubicBezTo>
                  <a:pt x="271465" y="785894"/>
                  <a:pt x="266577" y="786504"/>
                  <a:pt x="261078" y="789560"/>
                </a:cubicBezTo>
                <a:cubicBezTo>
                  <a:pt x="318512" y="781005"/>
                  <a:pt x="355784" y="823165"/>
                  <a:pt x="342342" y="870212"/>
                </a:cubicBezTo>
                <a:cubicBezTo>
                  <a:pt x="329510" y="901984"/>
                  <a:pt x="303237" y="910539"/>
                  <a:pt x="275741" y="890986"/>
                </a:cubicBezTo>
                <a:cubicBezTo>
                  <a:pt x="259245" y="879988"/>
                  <a:pt x="246414" y="866546"/>
                  <a:pt x="239692" y="847605"/>
                </a:cubicBezTo>
                <a:cubicBezTo>
                  <a:pt x="248858" y="873878"/>
                  <a:pt x="247025" y="900151"/>
                  <a:pt x="237859" y="925813"/>
                </a:cubicBezTo>
                <a:cubicBezTo>
                  <a:pt x="228083" y="953309"/>
                  <a:pt x="207309" y="968584"/>
                  <a:pt x="178592" y="974084"/>
                </a:cubicBezTo>
                <a:cubicBezTo>
                  <a:pt x="171260" y="970417"/>
                  <a:pt x="161484" y="970417"/>
                  <a:pt x="157207" y="960641"/>
                </a:cubicBezTo>
                <a:cubicBezTo>
                  <a:pt x="135211" y="947810"/>
                  <a:pt x="139488" y="927036"/>
                  <a:pt x="141321" y="906873"/>
                </a:cubicBezTo>
                <a:cubicBezTo>
                  <a:pt x="141932" y="898930"/>
                  <a:pt x="144987" y="891597"/>
                  <a:pt x="147431" y="883655"/>
                </a:cubicBezTo>
                <a:cubicBezTo>
                  <a:pt x="158429" y="868379"/>
                  <a:pt x="168816" y="853105"/>
                  <a:pt x="179814" y="837829"/>
                </a:cubicBezTo>
                <a:cubicBezTo>
                  <a:pt x="181036" y="834774"/>
                  <a:pt x="182258" y="832330"/>
                  <a:pt x="185313" y="830497"/>
                </a:cubicBezTo>
                <a:cubicBezTo>
                  <a:pt x="182869" y="829886"/>
                  <a:pt x="181647" y="832330"/>
                  <a:pt x="179814" y="832330"/>
                </a:cubicBezTo>
                <a:cubicBezTo>
                  <a:pt x="175537" y="832941"/>
                  <a:pt x="171260" y="834163"/>
                  <a:pt x="169427" y="838440"/>
                </a:cubicBezTo>
                <a:cubicBezTo>
                  <a:pt x="140709" y="860436"/>
                  <a:pt x="109549" y="876934"/>
                  <a:pt x="72277" y="874489"/>
                </a:cubicBezTo>
                <a:cubicBezTo>
                  <a:pt x="45393" y="872657"/>
                  <a:pt x="28896" y="858603"/>
                  <a:pt x="25841" y="837829"/>
                </a:cubicBezTo>
                <a:cubicBezTo>
                  <a:pt x="22786" y="818277"/>
                  <a:pt x="37450" y="797503"/>
                  <a:pt x="60668" y="787727"/>
                </a:cubicBezTo>
                <a:cubicBezTo>
                  <a:pt x="87553" y="776118"/>
                  <a:pt x="116270" y="776118"/>
                  <a:pt x="144375" y="779172"/>
                </a:cubicBezTo>
                <a:cubicBezTo>
                  <a:pt x="151097" y="779784"/>
                  <a:pt x="157818" y="780395"/>
                  <a:pt x="169427" y="782228"/>
                </a:cubicBezTo>
                <a:cubicBezTo>
                  <a:pt x="146820" y="767563"/>
                  <a:pt x="125435" y="760842"/>
                  <a:pt x="107716" y="747400"/>
                </a:cubicBezTo>
                <a:cubicBezTo>
                  <a:pt x="105883" y="743734"/>
                  <a:pt x="99773" y="743734"/>
                  <a:pt x="98550" y="739457"/>
                </a:cubicBezTo>
                <a:cubicBezTo>
                  <a:pt x="96106" y="737013"/>
                  <a:pt x="94273" y="735180"/>
                  <a:pt x="91830" y="732736"/>
                </a:cubicBezTo>
                <a:cubicBezTo>
                  <a:pt x="86941" y="730903"/>
                  <a:pt x="86330" y="726015"/>
                  <a:pt x="84497" y="721738"/>
                </a:cubicBezTo>
                <a:cubicBezTo>
                  <a:pt x="79610" y="706463"/>
                  <a:pt x="74721" y="691188"/>
                  <a:pt x="88163" y="678357"/>
                </a:cubicBezTo>
                <a:cubicBezTo>
                  <a:pt x="95190" y="671636"/>
                  <a:pt x="102827" y="667359"/>
                  <a:pt x="111076" y="665373"/>
                </a:cubicBezTo>
                <a:close/>
                <a:moveTo>
                  <a:pt x="1029226" y="524410"/>
                </a:moveTo>
                <a:cubicBezTo>
                  <a:pt x="1037245" y="525584"/>
                  <a:pt x="1042172" y="533719"/>
                  <a:pt x="1048129" y="538760"/>
                </a:cubicBezTo>
                <a:cubicBezTo>
                  <a:pt x="1049962" y="544258"/>
                  <a:pt x="1055461" y="543037"/>
                  <a:pt x="1059738" y="544258"/>
                </a:cubicBezTo>
                <a:cubicBezTo>
                  <a:pt x="1085401" y="563811"/>
                  <a:pt x="1108620" y="586418"/>
                  <a:pt x="1133060" y="607192"/>
                </a:cubicBezTo>
                <a:cubicBezTo>
                  <a:pt x="1142836" y="616357"/>
                  <a:pt x="1151389" y="627355"/>
                  <a:pt x="1162388" y="634687"/>
                </a:cubicBezTo>
                <a:cubicBezTo>
                  <a:pt x="1193549" y="662183"/>
                  <a:pt x="1224099" y="690289"/>
                  <a:pt x="1257705" y="714729"/>
                </a:cubicBezTo>
                <a:cubicBezTo>
                  <a:pt x="1261982" y="717784"/>
                  <a:pt x="1266258" y="721450"/>
                  <a:pt x="1264425" y="727560"/>
                </a:cubicBezTo>
                <a:cubicBezTo>
                  <a:pt x="1265037" y="731227"/>
                  <a:pt x="1268092" y="731227"/>
                  <a:pt x="1270535" y="731837"/>
                </a:cubicBezTo>
                <a:cubicBezTo>
                  <a:pt x="1273591" y="732448"/>
                  <a:pt x="1276646" y="733059"/>
                  <a:pt x="1278479" y="736114"/>
                </a:cubicBezTo>
                <a:cubicBezTo>
                  <a:pt x="1290699" y="748334"/>
                  <a:pt x="1307196" y="753223"/>
                  <a:pt x="1320639" y="762999"/>
                </a:cubicBezTo>
                <a:cubicBezTo>
                  <a:pt x="1323693" y="761776"/>
                  <a:pt x="1326749" y="762387"/>
                  <a:pt x="1328582" y="764220"/>
                </a:cubicBezTo>
                <a:cubicBezTo>
                  <a:pt x="1348134" y="782551"/>
                  <a:pt x="1368297" y="802102"/>
                  <a:pt x="1382961" y="825932"/>
                </a:cubicBezTo>
                <a:cubicBezTo>
                  <a:pt x="1385404" y="829598"/>
                  <a:pt x="1388460" y="833265"/>
                  <a:pt x="1392126" y="838153"/>
                </a:cubicBezTo>
                <a:cubicBezTo>
                  <a:pt x="1362187" y="835097"/>
                  <a:pt x="1337135" y="822877"/>
                  <a:pt x="1312695" y="808213"/>
                </a:cubicBezTo>
                <a:cubicBezTo>
                  <a:pt x="1304752" y="786216"/>
                  <a:pt x="1288866" y="770942"/>
                  <a:pt x="1267481" y="763610"/>
                </a:cubicBezTo>
                <a:cubicBezTo>
                  <a:pt x="1228987" y="750167"/>
                  <a:pt x="1195382" y="726949"/>
                  <a:pt x="1161777" y="704953"/>
                </a:cubicBezTo>
                <a:cubicBezTo>
                  <a:pt x="1142836" y="692122"/>
                  <a:pt x="1124506" y="681123"/>
                  <a:pt x="1101287" y="677457"/>
                </a:cubicBezTo>
                <a:cubicBezTo>
                  <a:pt x="1082346" y="674403"/>
                  <a:pt x="1064626" y="665237"/>
                  <a:pt x="1047518" y="655462"/>
                </a:cubicBezTo>
                <a:cubicBezTo>
                  <a:pt x="1024300" y="635298"/>
                  <a:pt x="1001082" y="615135"/>
                  <a:pt x="977864" y="595583"/>
                </a:cubicBezTo>
                <a:cubicBezTo>
                  <a:pt x="976641" y="581530"/>
                  <a:pt x="985806" y="587640"/>
                  <a:pt x="991916" y="588251"/>
                </a:cubicBezTo>
                <a:cubicBezTo>
                  <a:pt x="1005970" y="591917"/>
                  <a:pt x="1019412" y="595583"/>
                  <a:pt x="1033465" y="598638"/>
                </a:cubicBezTo>
                <a:cubicBezTo>
                  <a:pt x="1040186" y="599860"/>
                  <a:pt x="1048129" y="599249"/>
                  <a:pt x="1052406" y="592528"/>
                </a:cubicBezTo>
                <a:cubicBezTo>
                  <a:pt x="1056072" y="587029"/>
                  <a:pt x="1050573" y="581530"/>
                  <a:pt x="1048129" y="576642"/>
                </a:cubicBezTo>
                <a:cubicBezTo>
                  <a:pt x="1043241" y="568699"/>
                  <a:pt x="1038353" y="561367"/>
                  <a:pt x="1033465" y="553424"/>
                </a:cubicBezTo>
                <a:cubicBezTo>
                  <a:pt x="1030410" y="550368"/>
                  <a:pt x="1028577" y="545481"/>
                  <a:pt x="1024911" y="543037"/>
                </a:cubicBezTo>
                <a:cubicBezTo>
                  <a:pt x="1022467" y="537538"/>
                  <a:pt x="1016356" y="532649"/>
                  <a:pt x="1020023" y="525928"/>
                </a:cubicBezTo>
                <a:cubicBezTo>
                  <a:pt x="1023537" y="524401"/>
                  <a:pt x="1026553" y="524019"/>
                  <a:pt x="1029226" y="524410"/>
                </a:cubicBezTo>
                <a:close/>
                <a:moveTo>
                  <a:pt x="772336" y="460628"/>
                </a:moveTo>
                <a:cubicBezTo>
                  <a:pt x="775468" y="460551"/>
                  <a:pt x="778981" y="461468"/>
                  <a:pt x="781730" y="461774"/>
                </a:cubicBezTo>
                <a:cubicBezTo>
                  <a:pt x="814113" y="464828"/>
                  <a:pt x="842220" y="479493"/>
                  <a:pt x="870937" y="493546"/>
                </a:cubicBezTo>
                <a:cubicBezTo>
                  <a:pt x="889879" y="502712"/>
                  <a:pt x="910042" y="511265"/>
                  <a:pt x="921651" y="530818"/>
                </a:cubicBezTo>
                <a:cubicBezTo>
                  <a:pt x="924095" y="538761"/>
                  <a:pt x="921039" y="541816"/>
                  <a:pt x="913096" y="539372"/>
                </a:cubicBezTo>
                <a:cubicBezTo>
                  <a:pt x="899655" y="534484"/>
                  <a:pt x="886213" y="529596"/>
                  <a:pt x="872770" y="524097"/>
                </a:cubicBezTo>
                <a:cubicBezTo>
                  <a:pt x="864216" y="519208"/>
                  <a:pt x="851996" y="519820"/>
                  <a:pt x="844053" y="511265"/>
                </a:cubicBezTo>
                <a:cubicBezTo>
                  <a:pt x="821446" y="499656"/>
                  <a:pt x="797006" y="491713"/>
                  <a:pt x="776231" y="477048"/>
                </a:cubicBezTo>
                <a:cubicBezTo>
                  <a:pt x="771343" y="473994"/>
                  <a:pt x="763400" y="470938"/>
                  <a:pt x="765233" y="465439"/>
                </a:cubicBezTo>
                <a:cubicBezTo>
                  <a:pt x="766455" y="461774"/>
                  <a:pt x="769204" y="460704"/>
                  <a:pt x="772336" y="460628"/>
                </a:cubicBezTo>
                <a:close/>
                <a:moveTo>
                  <a:pt x="1440605" y="352967"/>
                </a:moveTo>
                <a:cubicBezTo>
                  <a:pt x="1458936" y="350522"/>
                  <a:pt x="1480932" y="364575"/>
                  <a:pt x="1490097" y="384739"/>
                </a:cubicBezTo>
                <a:cubicBezTo>
                  <a:pt x="1492542" y="389626"/>
                  <a:pt x="1494375" y="393903"/>
                  <a:pt x="1496819" y="398792"/>
                </a:cubicBezTo>
                <a:cubicBezTo>
                  <a:pt x="1504762" y="410401"/>
                  <a:pt x="1499873" y="423842"/>
                  <a:pt x="1501706" y="436063"/>
                </a:cubicBezTo>
                <a:cubicBezTo>
                  <a:pt x="1500485" y="441562"/>
                  <a:pt x="1498041" y="447061"/>
                  <a:pt x="1495596" y="451949"/>
                </a:cubicBezTo>
                <a:cubicBezTo>
                  <a:pt x="1490709" y="460503"/>
                  <a:pt x="1494985" y="462947"/>
                  <a:pt x="1499873" y="466002"/>
                </a:cubicBezTo>
                <a:cubicBezTo>
                  <a:pt x="1484599" y="469668"/>
                  <a:pt x="1477877" y="480666"/>
                  <a:pt x="1471767" y="496552"/>
                </a:cubicBezTo>
                <a:cubicBezTo>
                  <a:pt x="1489486" y="487387"/>
                  <a:pt x="1502318" y="476389"/>
                  <a:pt x="1520037" y="472723"/>
                </a:cubicBezTo>
                <a:cubicBezTo>
                  <a:pt x="1546310" y="467224"/>
                  <a:pt x="1570139" y="486776"/>
                  <a:pt x="1568917" y="513660"/>
                </a:cubicBezTo>
                <a:cubicBezTo>
                  <a:pt x="1565862" y="561318"/>
                  <a:pt x="1530424" y="581482"/>
                  <a:pt x="1487042" y="560097"/>
                </a:cubicBezTo>
                <a:cubicBezTo>
                  <a:pt x="1480932" y="557041"/>
                  <a:pt x="1474822" y="554598"/>
                  <a:pt x="1468101" y="552154"/>
                </a:cubicBezTo>
                <a:cubicBezTo>
                  <a:pt x="1483376" y="568651"/>
                  <a:pt x="1493763" y="587592"/>
                  <a:pt x="1498652" y="608977"/>
                </a:cubicBezTo>
                <a:cubicBezTo>
                  <a:pt x="1501095" y="619975"/>
                  <a:pt x="1513927" y="613254"/>
                  <a:pt x="1518204" y="620586"/>
                </a:cubicBezTo>
                <a:cubicBezTo>
                  <a:pt x="1508428" y="624252"/>
                  <a:pt x="1501706" y="630973"/>
                  <a:pt x="1497429" y="640749"/>
                </a:cubicBezTo>
                <a:cubicBezTo>
                  <a:pt x="1491930" y="653581"/>
                  <a:pt x="1481543" y="663357"/>
                  <a:pt x="1468712" y="668856"/>
                </a:cubicBezTo>
                <a:cubicBezTo>
                  <a:pt x="1454659" y="671300"/>
                  <a:pt x="1440605" y="673744"/>
                  <a:pt x="1427775" y="665801"/>
                </a:cubicBezTo>
                <a:cubicBezTo>
                  <a:pt x="1410056" y="652358"/>
                  <a:pt x="1408833" y="634028"/>
                  <a:pt x="1410666" y="614476"/>
                </a:cubicBezTo>
                <a:cubicBezTo>
                  <a:pt x="1411277" y="608366"/>
                  <a:pt x="1413110" y="602256"/>
                  <a:pt x="1413722" y="595535"/>
                </a:cubicBezTo>
                <a:cubicBezTo>
                  <a:pt x="1415555" y="591258"/>
                  <a:pt x="1415707" y="586523"/>
                  <a:pt x="1416089" y="582169"/>
                </a:cubicBezTo>
                <a:lnTo>
                  <a:pt x="1419813" y="571150"/>
                </a:lnTo>
                <a:lnTo>
                  <a:pt x="1420442" y="570484"/>
                </a:lnTo>
                <a:cubicBezTo>
                  <a:pt x="1421053" y="569261"/>
                  <a:pt x="1421053" y="568651"/>
                  <a:pt x="1420442" y="568651"/>
                </a:cubicBezTo>
                <a:cubicBezTo>
                  <a:pt x="1417999" y="568040"/>
                  <a:pt x="1422275" y="567429"/>
                  <a:pt x="1419832" y="571094"/>
                </a:cubicBezTo>
                <a:lnTo>
                  <a:pt x="1419813" y="571150"/>
                </a:lnTo>
                <a:lnTo>
                  <a:pt x="1410056" y="581482"/>
                </a:lnTo>
                <a:cubicBezTo>
                  <a:pt x="1391725" y="602256"/>
                  <a:pt x="1372173" y="620586"/>
                  <a:pt x="1343456" y="626085"/>
                </a:cubicBezTo>
                <a:cubicBezTo>
                  <a:pt x="1331846" y="628529"/>
                  <a:pt x="1320237" y="628529"/>
                  <a:pt x="1309240" y="624252"/>
                </a:cubicBezTo>
                <a:cubicBezTo>
                  <a:pt x="1290909" y="617531"/>
                  <a:pt x="1277467" y="605311"/>
                  <a:pt x="1275022" y="585759"/>
                </a:cubicBezTo>
                <a:cubicBezTo>
                  <a:pt x="1273189" y="567429"/>
                  <a:pt x="1285410" y="555208"/>
                  <a:pt x="1300074" y="544821"/>
                </a:cubicBezTo>
                <a:cubicBezTo>
                  <a:pt x="1322070" y="530158"/>
                  <a:pt x="1347733" y="530768"/>
                  <a:pt x="1371562" y="525269"/>
                </a:cubicBezTo>
                <a:cubicBezTo>
                  <a:pt x="1375839" y="520382"/>
                  <a:pt x="1381338" y="524658"/>
                  <a:pt x="1389893" y="522825"/>
                </a:cubicBezTo>
                <a:cubicBezTo>
                  <a:pt x="1380727" y="523436"/>
                  <a:pt x="1375228" y="522215"/>
                  <a:pt x="1370951" y="518548"/>
                </a:cubicBezTo>
                <a:cubicBezTo>
                  <a:pt x="1343456" y="509383"/>
                  <a:pt x="1317183" y="498996"/>
                  <a:pt x="1294575" y="479444"/>
                </a:cubicBezTo>
                <a:cubicBezTo>
                  <a:pt x="1273189" y="461114"/>
                  <a:pt x="1268912" y="427509"/>
                  <a:pt x="1279911" y="412845"/>
                </a:cubicBezTo>
                <a:cubicBezTo>
                  <a:pt x="1292742" y="394514"/>
                  <a:pt x="1317793" y="390237"/>
                  <a:pt x="1344066" y="402458"/>
                </a:cubicBezTo>
                <a:cubicBezTo>
                  <a:pt x="1347122" y="403679"/>
                  <a:pt x="1350177" y="404902"/>
                  <a:pt x="1353843" y="406123"/>
                </a:cubicBezTo>
                <a:cubicBezTo>
                  <a:pt x="1356898" y="409179"/>
                  <a:pt x="1361786" y="409179"/>
                  <a:pt x="1364230" y="413456"/>
                </a:cubicBezTo>
                <a:cubicBezTo>
                  <a:pt x="1380727" y="427509"/>
                  <a:pt x="1394780" y="444005"/>
                  <a:pt x="1407000" y="461725"/>
                </a:cubicBezTo>
                <a:cubicBezTo>
                  <a:pt x="1413722" y="465391"/>
                  <a:pt x="1416776" y="471501"/>
                  <a:pt x="1419832" y="478222"/>
                </a:cubicBezTo>
                <a:cubicBezTo>
                  <a:pt x="1421053" y="480055"/>
                  <a:pt x="1421053" y="483110"/>
                  <a:pt x="1422886" y="484333"/>
                </a:cubicBezTo>
                <a:cubicBezTo>
                  <a:pt x="1421665" y="481277"/>
                  <a:pt x="1420442" y="478222"/>
                  <a:pt x="1418609" y="475167"/>
                </a:cubicBezTo>
                <a:cubicBezTo>
                  <a:pt x="1415555" y="468446"/>
                  <a:pt x="1416776" y="461114"/>
                  <a:pt x="1413722" y="454393"/>
                </a:cubicBezTo>
                <a:cubicBezTo>
                  <a:pt x="1412499" y="434230"/>
                  <a:pt x="1403946" y="414678"/>
                  <a:pt x="1408833" y="393903"/>
                </a:cubicBezTo>
                <a:cubicBezTo>
                  <a:pt x="1414332" y="368853"/>
                  <a:pt x="1423498" y="355410"/>
                  <a:pt x="1440605" y="352967"/>
                </a:cubicBezTo>
                <a:close/>
                <a:moveTo>
                  <a:pt x="2472275" y="212706"/>
                </a:moveTo>
                <a:cubicBezTo>
                  <a:pt x="2485259" y="211179"/>
                  <a:pt x="2498854" y="213928"/>
                  <a:pt x="2512296" y="221566"/>
                </a:cubicBezTo>
                <a:cubicBezTo>
                  <a:pt x="2529405" y="231342"/>
                  <a:pt x="2542846" y="244174"/>
                  <a:pt x="2549568" y="260060"/>
                </a:cubicBezTo>
                <a:cubicBezTo>
                  <a:pt x="2553845" y="269836"/>
                  <a:pt x="2556289" y="286333"/>
                  <a:pt x="2549568" y="298553"/>
                </a:cubicBezTo>
                <a:cubicBezTo>
                  <a:pt x="2547124" y="303441"/>
                  <a:pt x="2545291" y="307718"/>
                  <a:pt x="2546512" y="313217"/>
                </a:cubicBezTo>
                <a:cubicBezTo>
                  <a:pt x="2547124" y="324215"/>
                  <a:pt x="2534292" y="314439"/>
                  <a:pt x="2532459" y="322382"/>
                </a:cubicBezTo>
                <a:cubicBezTo>
                  <a:pt x="2534903" y="327881"/>
                  <a:pt x="2536736" y="332769"/>
                  <a:pt x="2540402" y="340712"/>
                </a:cubicBezTo>
                <a:cubicBezTo>
                  <a:pt x="2522072" y="331547"/>
                  <a:pt x="2506186" y="341934"/>
                  <a:pt x="2489078" y="341323"/>
                </a:cubicBezTo>
                <a:cubicBezTo>
                  <a:pt x="2476858" y="341323"/>
                  <a:pt x="2467082" y="328492"/>
                  <a:pt x="2453639" y="336435"/>
                </a:cubicBezTo>
                <a:cubicBezTo>
                  <a:pt x="2450585" y="338268"/>
                  <a:pt x="2453639" y="326659"/>
                  <a:pt x="2446308" y="323604"/>
                </a:cubicBezTo>
                <a:cubicBezTo>
                  <a:pt x="2438365" y="319938"/>
                  <a:pt x="2434087" y="310773"/>
                  <a:pt x="2425533" y="305274"/>
                </a:cubicBezTo>
                <a:cubicBezTo>
                  <a:pt x="2416368" y="299164"/>
                  <a:pt x="2420646" y="287555"/>
                  <a:pt x="2419423" y="277779"/>
                </a:cubicBezTo>
                <a:cubicBezTo>
                  <a:pt x="2416979" y="273501"/>
                  <a:pt x="2418201" y="266170"/>
                  <a:pt x="2413924" y="260670"/>
                </a:cubicBezTo>
                <a:cubicBezTo>
                  <a:pt x="2426144" y="253950"/>
                  <a:pt x="2424923" y="238674"/>
                  <a:pt x="2435920" y="229509"/>
                </a:cubicBezTo>
                <a:cubicBezTo>
                  <a:pt x="2446919" y="220038"/>
                  <a:pt x="2459292" y="214234"/>
                  <a:pt x="2472275" y="212706"/>
                </a:cubicBezTo>
                <a:close/>
                <a:moveTo>
                  <a:pt x="3611161" y="124959"/>
                </a:moveTo>
                <a:cubicBezTo>
                  <a:pt x="3617527" y="123154"/>
                  <a:pt x="3624410" y="123167"/>
                  <a:pt x="3632393" y="125324"/>
                </a:cubicBezTo>
                <a:cubicBezTo>
                  <a:pt x="3660238" y="131674"/>
                  <a:pt x="3686619" y="140650"/>
                  <a:pt x="3709471" y="154924"/>
                </a:cubicBezTo>
                <a:cubicBezTo>
                  <a:pt x="3732322" y="169200"/>
                  <a:pt x="3751642" y="188776"/>
                  <a:pt x="3765367" y="216324"/>
                </a:cubicBezTo>
                <a:cubicBezTo>
                  <a:pt x="3775205" y="237115"/>
                  <a:pt x="3778554" y="255817"/>
                  <a:pt x="3763851" y="276691"/>
                </a:cubicBezTo>
                <a:cubicBezTo>
                  <a:pt x="3740950" y="306767"/>
                  <a:pt x="3741024" y="345066"/>
                  <a:pt x="3741748" y="382199"/>
                </a:cubicBezTo>
                <a:cubicBezTo>
                  <a:pt x="3740696" y="392322"/>
                  <a:pt x="3747051" y="397398"/>
                  <a:pt x="3754573" y="403124"/>
                </a:cubicBezTo>
                <a:cubicBezTo>
                  <a:pt x="3780648" y="422258"/>
                  <a:pt x="3807373" y="440225"/>
                  <a:pt x="3836051" y="454690"/>
                </a:cubicBezTo>
                <a:cubicBezTo>
                  <a:pt x="3853567" y="464459"/>
                  <a:pt x="3861990" y="476809"/>
                  <a:pt x="3865340" y="495510"/>
                </a:cubicBezTo>
                <a:cubicBezTo>
                  <a:pt x="3869339" y="513045"/>
                  <a:pt x="3871520" y="531094"/>
                  <a:pt x="3882795" y="546566"/>
                </a:cubicBezTo>
                <a:cubicBezTo>
                  <a:pt x="3895239" y="562689"/>
                  <a:pt x="3907950" y="572839"/>
                  <a:pt x="3931977" y="570938"/>
                </a:cubicBezTo>
                <a:cubicBezTo>
                  <a:pt x="3946718" y="569212"/>
                  <a:pt x="3957784" y="572706"/>
                  <a:pt x="3964396" y="580411"/>
                </a:cubicBezTo>
                <a:lnTo>
                  <a:pt x="3968587" y="589848"/>
                </a:lnTo>
                <a:lnTo>
                  <a:pt x="6184980" y="589848"/>
                </a:lnTo>
                <a:lnTo>
                  <a:pt x="6184980" y="5832012"/>
                </a:lnTo>
                <a:lnTo>
                  <a:pt x="2409827" y="5832012"/>
                </a:lnTo>
                <a:lnTo>
                  <a:pt x="2409827" y="3475039"/>
                </a:lnTo>
                <a:lnTo>
                  <a:pt x="2369604" y="3503875"/>
                </a:lnTo>
                <a:cubicBezTo>
                  <a:pt x="2359209" y="3508789"/>
                  <a:pt x="2347262" y="3508246"/>
                  <a:pt x="2339873" y="3499535"/>
                </a:cubicBezTo>
                <a:cubicBezTo>
                  <a:pt x="2330147" y="3489520"/>
                  <a:pt x="2340678" y="3481619"/>
                  <a:pt x="2346403" y="3474100"/>
                </a:cubicBezTo>
                <a:cubicBezTo>
                  <a:pt x="2379719" y="3425349"/>
                  <a:pt x="2379719" y="3425349"/>
                  <a:pt x="2324812" y="3408497"/>
                </a:cubicBezTo>
                <a:cubicBezTo>
                  <a:pt x="2305342" y="3402229"/>
                  <a:pt x="2288343" y="3394277"/>
                  <a:pt x="2272779" y="3381005"/>
                </a:cubicBezTo>
                <a:cubicBezTo>
                  <a:pt x="2257867" y="3366566"/>
                  <a:pt x="2245805" y="3355248"/>
                  <a:pt x="2251167" y="3329164"/>
                </a:cubicBezTo>
                <a:cubicBezTo>
                  <a:pt x="2257067" y="3291137"/>
                  <a:pt x="2217899" y="3257049"/>
                  <a:pt x="2170765" y="3253712"/>
                </a:cubicBezTo>
                <a:cubicBezTo>
                  <a:pt x="2163624" y="3252789"/>
                  <a:pt x="2157000" y="3253686"/>
                  <a:pt x="2148040" y="3253280"/>
                </a:cubicBezTo>
                <a:cubicBezTo>
                  <a:pt x="2158342" y="3223828"/>
                  <a:pt x="2165007" y="3195409"/>
                  <a:pt x="2144658" y="3168756"/>
                </a:cubicBezTo>
                <a:cubicBezTo>
                  <a:pt x="2135325" y="3156665"/>
                  <a:pt x="2124006" y="3148822"/>
                  <a:pt x="2111630" y="3142874"/>
                </a:cubicBezTo>
                <a:lnTo>
                  <a:pt x="2082257" y="3132056"/>
                </a:lnTo>
                <a:lnTo>
                  <a:pt x="2079612" y="3133123"/>
                </a:lnTo>
                <a:cubicBezTo>
                  <a:pt x="2052900" y="3148688"/>
                  <a:pt x="2046476" y="3171356"/>
                  <a:pt x="2051867" y="3212407"/>
                </a:cubicBezTo>
                <a:cubicBezTo>
                  <a:pt x="2053417" y="3221021"/>
                  <a:pt x="2057707" y="3230032"/>
                  <a:pt x="2052057" y="3238163"/>
                </a:cubicBezTo>
                <a:cubicBezTo>
                  <a:pt x="2091563" y="3255063"/>
                  <a:pt x="2123299" y="3283143"/>
                  <a:pt x="2157154" y="3308175"/>
                </a:cubicBezTo>
                <a:cubicBezTo>
                  <a:pt x="2171523" y="3328710"/>
                  <a:pt x="2198435" y="3339872"/>
                  <a:pt x="2203400" y="3367438"/>
                </a:cubicBezTo>
                <a:cubicBezTo>
                  <a:pt x="2203227" y="3376362"/>
                  <a:pt x="2199300" y="3384184"/>
                  <a:pt x="2193030" y="3388871"/>
                </a:cubicBezTo>
                <a:cubicBezTo>
                  <a:pt x="2156507" y="3413234"/>
                  <a:pt x="2137263" y="3449604"/>
                  <a:pt x="2120055" y="3487387"/>
                </a:cubicBezTo>
                <a:cubicBezTo>
                  <a:pt x="2117625" y="3488715"/>
                  <a:pt x="2115902" y="3489025"/>
                  <a:pt x="2114179" y="3489334"/>
                </a:cubicBezTo>
                <a:cubicBezTo>
                  <a:pt x="2100515" y="3467783"/>
                  <a:pt x="2104166" y="3438666"/>
                  <a:pt x="2088781" y="3417424"/>
                </a:cubicBezTo>
                <a:cubicBezTo>
                  <a:pt x="2085110" y="3411860"/>
                  <a:pt x="2087229" y="3408810"/>
                  <a:pt x="2091071" y="3405451"/>
                </a:cubicBezTo>
                <a:cubicBezTo>
                  <a:pt x="2120083" y="3378882"/>
                  <a:pt x="2110710" y="3366340"/>
                  <a:pt x="2076202" y="3357435"/>
                </a:cubicBezTo>
                <a:cubicBezTo>
                  <a:pt x="2061177" y="3353025"/>
                  <a:pt x="2047342" y="3340398"/>
                  <a:pt x="2035541" y="3329182"/>
                </a:cubicBezTo>
                <a:cubicBezTo>
                  <a:pt x="2025064" y="3320397"/>
                  <a:pt x="2014056" y="3303703"/>
                  <a:pt x="2004873" y="3316917"/>
                </a:cubicBezTo>
                <a:cubicBezTo>
                  <a:pt x="1995294" y="3332872"/>
                  <a:pt x="1960389" y="3326705"/>
                  <a:pt x="1971055" y="3361248"/>
                </a:cubicBezTo>
                <a:cubicBezTo>
                  <a:pt x="1976500" y="3381613"/>
                  <a:pt x="1955258" y="3396999"/>
                  <a:pt x="1934585" y="3400721"/>
                </a:cubicBezTo>
                <a:cubicBezTo>
                  <a:pt x="1907020" y="3405684"/>
                  <a:pt x="1903936" y="3423137"/>
                  <a:pt x="1895599" y="3445981"/>
                </a:cubicBezTo>
                <a:cubicBezTo>
                  <a:pt x="1881835" y="3483145"/>
                  <a:pt x="1871121" y="3522427"/>
                  <a:pt x="1844764" y="3553854"/>
                </a:cubicBezTo>
                <a:cubicBezTo>
                  <a:pt x="1828603" y="3572771"/>
                  <a:pt x="1803864" y="3573668"/>
                  <a:pt x="1781639" y="3568775"/>
                </a:cubicBezTo>
                <a:cubicBezTo>
                  <a:pt x="1767632" y="3565072"/>
                  <a:pt x="1758707" y="3564900"/>
                  <a:pt x="1755315" y="3580630"/>
                </a:cubicBezTo>
                <a:cubicBezTo>
                  <a:pt x="1753731" y="3591588"/>
                  <a:pt x="1743308" y="3597911"/>
                  <a:pt x="1734469" y="3593277"/>
                </a:cubicBezTo>
                <a:cubicBezTo>
                  <a:pt x="1682455" y="3566180"/>
                  <a:pt x="1619535" y="3552607"/>
                  <a:pt x="1600235" y="3484934"/>
                </a:cubicBezTo>
                <a:cubicBezTo>
                  <a:pt x="1601338" y="3481179"/>
                  <a:pt x="1605180" y="3477818"/>
                  <a:pt x="1607213" y="3479232"/>
                </a:cubicBezTo>
                <a:cubicBezTo>
                  <a:pt x="1634573" y="3502764"/>
                  <a:pt x="1673097" y="3499385"/>
                  <a:pt x="1701558" y="3519161"/>
                </a:cubicBezTo>
                <a:cubicBezTo>
                  <a:pt x="1735104" y="3542470"/>
                  <a:pt x="1773487" y="3528445"/>
                  <a:pt x="1784202" y="3489163"/>
                </a:cubicBezTo>
                <a:cubicBezTo>
                  <a:pt x="1787594" y="3473433"/>
                  <a:pt x="1809285" y="3470416"/>
                  <a:pt x="1805168" y="3452482"/>
                </a:cubicBezTo>
                <a:cubicBezTo>
                  <a:pt x="1795484" y="3438218"/>
                  <a:pt x="1804269" y="3427742"/>
                  <a:pt x="1809300" y="3416164"/>
                </a:cubicBezTo>
                <a:cubicBezTo>
                  <a:pt x="1823994" y="3384171"/>
                  <a:pt x="1830781" y="3352711"/>
                  <a:pt x="1814945" y="3319099"/>
                </a:cubicBezTo>
                <a:cubicBezTo>
                  <a:pt x="1810654" y="3310088"/>
                  <a:pt x="1809500" y="3298735"/>
                  <a:pt x="1805210" y="3289725"/>
                </a:cubicBezTo>
                <a:cubicBezTo>
                  <a:pt x="1797645" y="3272411"/>
                  <a:pt x="1801917" y="3246739"/>
                  <a:pt x="1768252" y="3247466"/>
                </a:cubicBezTo>
                <a:cubicBezTo>
                  <a:pt x="1754865" y="3247207"/>
                  <a:pt x="1738772" y="3226982"/>
                  <a:pt x="1729486" y="3209979"/>
                </a:cubicBezTo>
                <a:cubicBezTo>
                  <a:pt x="1724179" y="3200262"/>
                  <a:pt x="1729433" y="3194869"/>
                  <a:pt x="1736410" y="3189166"/>
                </a:cubicBezTo>
                <a:cubicBezTo>
                  <a:pt x="1747231" y="3180103"/>
                  <a:pt x="1742940" y="3171093"/>
                  <a:pt x="1737633" y="3161375"/>
                </a:cubicBezTo>
                <a:cubicBezTo>
                  <a:pt x="1734359" y="3153072"/>
                  <a:pt x="1731792" y="3143752"/>
                  <a:pt x="1730239" y="3135138"/>
                </a:cubicBezTo>
                <a:cubicBezTo>
                  <a:pt x="1726571" y="3129573"/>
                  <a:pt x="1728379" y="3124800"/>
                  <a:pt x="1731911" y="3119718"/>
                </a:cubicBezTo>
                <a:cubicBezTo>
                  <a:pt x="1718557" y="3099888"/>
                  <a:pt x="1694868" y="3081920"/>
                  <a:pt x="1709166" y="3052665"/>
                </a:cubicBezTo>
                <a:cubicBezTo>
                  <a:pt x="1716539" y="3044223"/>
                  <a:pt x="1708802" y="3035832"/>
                  <a:pt x="1709991" y="3027614"/>
                </a:cubicBezTo>
                <a:cubicBezTo>
                  <a:pt x="1702565" y="3020949"/>
                  <a:pt x="1692314" y="3018347"/>
                  <a:pt x="1682372" y="3017467"/>
                </a:cubicBezTo>
                <a:cubicBezTo>
                  <a:pt x="1675704" y="3024893"/>
                  <a:pt x="1672398" y="3036161"/>
                  <a:pt x="1660027" y="3036611"/>
                </a:cubicBezTo>
                <a:cubicBezTo>
                  <a:pt x="1650312" y="3041918"/>
                  <a:pt x="1641698" y="3043470"/>
                  <a:pt x="1630741" y="3041884"/>
                </a:cubicBezTo>
                <a:cubicBezTo>
                  <a:pt x="1617577" y="3047811"/>
                  <a:pt x="1617525" y="3032701"/>
                  <a:pt x="1608996" y="3029790"/>
                </a:cubicBezTo>
                <a:cubicBezTo>
                  <a:pt x="1603517" y="3028998"/>
                  <a:pt x="1596316" y="3028516"/>
                  <a:pt x="1597504" y="3020298"/>
                </a:cubicBezTo>
                <a:cubicBezTo>
                  <a:pt x="1598693" y="3012080"/>
                  <a:pt x="1606291" y="3009823"/>
                  <a:pt x="1613802" y="3012028"/>
                </a:cubicBezTo>
                <a:cubicBezTo>
                  <a:pt x="1627102" y="3016747"/>
                  <a:pt x="1637611" y="3005963"/>
                  <a:pt x="1649671" y="3003791"/>
                </a:cubicBezTo>
                <a:cubicBezTo>
                  <a:pt x="1663541" y="2996848"/>
                  <a:pt x="1677099" y="2988181"/>
                  <a:pt x="1690967" y="2981236"/>
                </a:cubicBezTo>
                <a:cubicBezTo>
                  <a:pt x="1695600" y="2972398"/>
                  <a:pt x="1702975" y="2963955"/>
                  <a:pt x="1691794" y="2956186"/>
                </a:cubicBezTo>
                <a:cubicBezTo>
                  <a:pt x="1684677" y="2951242"/>
                  <a:pt x="1677474" y="2950760"/>
                  <a:pt x="1672530" y="2957874"/>
                </a:cubicBezTo>
                <a:cubicBezTo>
                  <a:pt x="1656200" y="2985717"/>
                  <a:pt x="1629513" y="2980739"/>
                  <a:pt x="1603756" y="2980931"/>
                </a:cubicBezTo>
                <a:cubicBezTo>
                  <a:pt x="1589887" y="2987875"/>
                  <a:pt x="1587926" y="3036253"/>
                  <a:pt x="1559893" y="2994164"/>
                </a:cubicBezTo>
                <a:cubicBezTo>
                  <a:pt x="1556843" y="2992045"/>
                  <a:pt x="1552777" y="2989220"/>
                  <a:pt x="1548711" y="2986395"/>
                </a:cubicBezTo>
                <a:cubicBezTo>
                  <a:pt x="1539372" y="2954281"/>
                  <a:pt x="1540784" y="2952249"/>
                  <a:pt x="1585439" y="2933536"/>
                </a:cubicBezTo>
                <a:cubicBezTo>
                  <a:pt x="1584423" y="2932830"/>
                  <a:pt x="1584423" y="2932830"/>
                  <a:pt x="1583406" y="2932123"/>
                </a:cubicBezTo>
                <a:cubicBezTo>
                  <a:pt x="1564145" y="2933813"/>
                  <a:pt x="1546607" y="2935192"/>
                  <a:pt x="1528361" y="2937587"/>
                </a:cubicBezTo>
                <a:cubicBezTo>
                  <a:pt x="1515147" y="2928406"/>
                  <a:pt x="1517041" y="2919171"/>
                  <a:pt x="1529894" y="2911521"/>
                </a:cubicBezTo>
                <a:cubicBezTo>
                  <a:pt x="1541728" y="2903165"/>
                  <a:pt x="1553563" y="2894809"/>
                  <a:pt x="1565400" y="2886453"/>
                </a:cubicBezTo>
                <a:cubicBezTo>
                  <a:pt x="1600339" y="2873046"/>
                  <a:pt x="1626214" y="2848822"/>
                  <a:pt x="1651780" y="2822873"/>
                </a:cubicBezTo>
                <a:cubicBezTo>
                  <a:pt x="1676640" y="2797943"/>
                  <a:pt x="1682014" y="2768516"/>
                  <a:pt x="1667196" y="2735611"/>
                </a:cubicBezTo>
                <a:cubicBezTo>
                  <a:pt x="1660957" y="2720726"/>
                  <a:pt x="1654719" y="2705841"/>
                  <a:pt x="1650911" y="2689628"/>
                </a:cubicBezTo>
                <a:cubicBezTo>
                  <a:pt x="1644535" y="2664097"/>
                  <a:pt x="1629684" y="2650762"/>
                  <a:pt x="1603703" y="2644769"/>
                </a:cubicBezTo>
                <a:cubicBezTo>
                  <a:pt x="1549708" y="2631368"/>
                  <a:pt x="1541919" y="2607870"/>
                  <a:pt x="1573704" y="2562125"/>
                </a:cubicBezTo>
                <a:cubicBezTo>
                  <a:pt x="1584298" y="2546878"/>
                  <a:pt x="1599665" y="2533437"/>
                  <a:pt x="1601421" y="2513557"/>
                </a:cubicBezTo>
                <a:cubicBezTo>
                  <a:pt x="1600042" y="2496017"/>
                  <a:pt x="1601404" y="2478875"/>
                  <a:pt x="1602763" y="2461732"/>
                </a:cubicBezTo>
                <a:cubicBezTo>
                  <a:pt x="1603416" y="2445607"/>
                  <a:pt x="1602347" y="2429791"/>
                  <a:pt x="1601985" y="2412959"/>
                </a:cubicBezTo>
                <a:cubicBezTo>
                  <a:pt x="1600501" y="2365201"/>
                  <a:pt x="1599794" y="2366218"/>
                  <a:pt x="1555481" y="2367082"/>
                </a:cubicBezTo>
                <a:cubicBezTo>
                  <a:pt x="1506708" y="2367860"/>
                  <a:pt x="1463757" y="2351581"/>
                  <a:pt x="1430159" y="2313163"/>
                </a:cubicBezTo>
                <a:cubicBezTo>
                  <a:pt x="1408674" y="2287683"/>
                  <a:pt x="1430655" y="2251710"/>
                  <a:pt x="1406741" y="2227556"/>
                </a:cubicBezTo>
                <a:cubicBezTo>
                  <a:pt x="1425864" y="2215220"/>
                  <a:pt x="1425276" y="2192202"/>
                  <a:pt x="1437284" y="2174921"/>
                </a:cubicBezTo>
                <a:cubicBezTo>
                  <a:pt x="1453840" y="2153264"/>
                  <a:pt x="1481887" y="2141100"/>
                  <a:pt x="1490310" y="2113792"/>
                </a:cubicBezTo>
                <a:cubicBezTo>
                  <a:pt x="1503386" y="2112327"/>
                  <a:pt x="1501063" y="2143872"/>
                  <a:pt x="1516429" y="2130433"/>
                </a:cubicBezTo>
                <a:cubicBezTo>
                  <a:pt x="1531796" y="2116995"/>
                  <a:pt x="1518047" y="2099903"/>
                  <a:pt x="1511811" y="2085019"/>
                </a:cubicBezTo>
                <a:cubicBezTo>
                  <a:pt x="1619628" y="2120745"/>
                  <a:pt x="1696741" y="2074844"/>
                  <a:pt x="1760012" y="1927382"/>
                </a:cubicBezTo>
                <a:cubicBezTo>
                  <a:pt x="1765028" y="1970057"/>
                  <a:pt x="1757054" y="2009734"/>
                  <a:pt x="1768650" y="2049446"/>
                </a:cubicBezTo>
                <a:lnTo>
                  <a:pt x="1784095" y="2069068"/>
                </a:lnTo>
                <a:lnTo>
                  <a:pt x="1800061" y="2058558"/>
                </a:lnTo>
                <a:cubicBezTo>
                  <a:pt x="1810414" y="2049604"/>
                  <a:pt x="1819261" y="2039235"/>
                  <a:pt x="1826096" y="2026979"/>
                </a:cubicBezTo>
                <a:cubicBezTo>
                  <a:pt x="1835076" y="2013623"/>
                  <a:pt x="1841048" y="2013895"/>
                  <a:pt x="1853243" y="2022228"/>
                </a:cubicBezTo>
                <a:cubicBezTo>
                  <a:pt x="1865438" y="2030558"/>
                  <a:pt x="1879453" y="2038375"/>
                  <a:pt x="1895036" y="2037886"/>
                </a:cubicBezTo>
                <a:cubicBezTo>
                  <a:pt x="1905298" y="2035957"/>
                  <a:pt x="1915043" y="2032210"/>
                  <a:pt x="1920767" y="2024691"/>
                </a:cubicBezTo>
                <a:cubicBezTo>
                  <a:pt x="1926627" y="2014187"/>
                  <a:pt x="1916116" y="2008324"/>
                  <a:pt x="1910412" y="2002082"/>
                </a:cubicBezTo>
                <a:cubicBezTo>
                  <a:pt x="1872816" y="1959687"/>
                  <a:pt x="1834566" y="1918460"/>
                  <a:pt x="1796452" y="1874248"/>
                </a:cubicBezTo>
                <a:cubicBezTo>
                  <a:pt x="1773633" y="1849278"/>
                  <a:pt x="1752768" y="1820806"/>
                  <a:pt x="1738659" y="1788453"/>
                </a:cubicBezTo>
                <a:cubicBezTo>
                  <a:pt x="1709660" y="1727898"/>
                  <a:pt x="1718566" y="1676244"/>
                  <a:pt x="1764479" y="1626868"/>
                </a:cubicBezTo>
                <a:cubicBezTo>
                  <a:pt x="1807138" y="1583328"/>
                  <a:pt x="1807138" y="1583328"/>
                  <a:pt x="1799044" y="1523721"/>
                </a:cubicBezTo>
                <a:cubicBezTo>
                  <a:pt x="1824889" y="1521303"/>
                  <a:pt x="1847635" y="1507974"/>
                  <a:pt x="1868561" y="1495160"/>
                </a:cubicBezTo>
                <a:cubicBezTo>
                  <a:pt x="1889489" y="1482348"/>
                  <a:pt x="1910796" y="1474339"/>
                  <a:pt x="1935590" y="1482045"/>
                </a:cubicBezTo>
                <a:cubicBezTo>
                  <a:pt x="1953891" y="1487663"/>
                  <a:pt x="1972193" y="1493281"/>
                  <a:pt x="1986763" y="1475391"/>
                </a:cubicBezTo>
                <a:cubicBezTo>
                  <a:pt x="2004455" y="1454654"/>
                  <a:pt x="2015656" y="1431825"/>
                  <a:pt x="2003750" y="1403760"/>
                </a:cubicBezTo>
                <a:cubicBezTo>
                  <a:pt x="1996248" y="1384271"/>
                  <a:pt x="1983287" y="1366330"/>
                  <a:pt x="1970844" y="1350209"/>
                </a:cubicBezTo>
                <a:cubicBezTo>
                  <a:pt x="1949979" y="1321737"/>
                  <a:pt x="1927294" y="1293782"/>
                  <a:pt x="1911368" y="1261945"/>
                </a:cubicBezTo>
                <a:cubicBezTo>
                  <a:pt x="1902046" y="1242972"/>
                  <a:pt x="1891268" y="1243083"/>
                  <a:pt x="1878516" y="1260454"/>
                </a:cubicBezTo>
                <a:cubicBezTo>
                  <a:pt x="1861723" y="1287816"/>
                  <a:pt x="1835474" y="1299191"/>
                  <a:pt x="1804058" y="1292380"/>
                </a:cubicBezTo>
                <a:cubicBezTo>
                  <a:pt x="1769655" y="1285434"/>
                  <a:pt x="1741514" y="1259027"/>
                  <a:pt x="1735715" y="1228246"/>
                </a:cubicBezTo>
                <a:cubicBezTo>
                  <a:pt x="1731334" y="1205909"/>
                  <a:pt x="1738763" y="1187097"/>
                  <a:pt x="1755534" y="1173498"/>
                </a:cubicBezTo>
                <a:cubicBezTo>
                  <a:pt x="1776079" y="1155881"/>
                  <a:pt x="1772596" y="1140163"/>
                  <a:pt x="1757167" y="1123907"/>
                </a:cubicBezTo>
                <a:cubicBezTo>
                  <a:pt x="1747441" y="1113892"/>
                  <a:pt x="1744857" y="1104798"/>
                  <a:pt x="1754353" y="1093262"/>
                </a:cubicBezTo>
                <a:cubicBezTo>
                  <a:pt x="1764502" y="1080559"/>
                  <a:pt x="1771106" y="1093423"/>
                  <a:pt x="1778113" y="1097332"/>
                </a:cubicBezTo>
                <a:cubicBezTo>
                  <a:pt x="1837727" y="1135938"/>
                  <a:pt x="1892043" y="1179241"/>
                  <a:pt x="1939418" y="1228810"/>
                </a:cubicBezTo>
                <a:lnTo>
                  <a:pt x="2034766" y="1363536"/>
                </a:lnTo>
                <a:lnTo>
                  <a:pt x="2032865" y="1356543"/>
                </a:lnTo>
                <a:cubicBezTo>
                  <a:pt x="2032063" y="1351463"/>
                  <a:pt x="2033009" y="1346845"/>
                  <a:pt x="2039082" y="1343527"/>
                </a:cubicBezTo>
                <a:cubicBezTo>
                  <a:pt x="2048800" y="1338220"/>
                  <a:pt x="2056846" y="1348332"/>
                  <a:pt x="2063255" y="1354294"/>
                </a:cubicBezTo>
                <a:cubicBezTo>
                  <a:pt x="2079433" y="1370056"/>
                  <a:pt x="2095922" y="1387544"/>
                  <a:pt x="2111394" y="1404323"/>
                </a:cubicBezTo>
                <a:lnTo>
                  <a:pt x="2111818" y="1405863"/>
                </a:lnTo>
                <a:lnTo>
                  <a:pt x="2144007" y="1399352"/>
                </a:lnTo>
                <a:cubicBezTo>
                  <a:pt x="2172457" y="1392264"/>
                  <a:pt x="2200907" y="1385178"/>
                  <a:pt x="2231672" y="1393156"/>
                </a:cubicBezTo>
                <a:cubicBezTo>
                  <a:pt x="2245819" y="1397986"/>
                  <a:pt x="2251028" y="1388648"/>
                  <a:pt x="2250396" y="1376054"/>
                </a:cubicBezTo>
                <a:cubicBezTo>
                  <a:pt x="2248732" y="1359823"/>
                  <a:pt x="2247067" y="1343591"/>
                  <a:pt x="2232672" y="1330971"/>
                </a:cubicBezTo>
                <a:cubicBezTo>
                  <a:pt x="2201163" y="1299622"/>
                  <a:pt x="2182001" y="1259859"/>
                  <a:pt x="2164659" y="1219581"/>
                </a:cubicBezTo>
                <a:cubicBezTo>
                  <a:pt x="2151719" y="1187879"/>
                  <a:pt x="2138129" y="1157344"/>
                  <a:pt x="2118431" y="1129524"/>
                </a:cubicBezTo>
                <a:cubicBezTo>
                  <a:pt x="2105605" y="1108598"/>
                  <a:pt x="2093140" y="1106237"/>
                  <a:pt x="2076236" y="1122824"/>
                </a:cubicBezTo>
                <a:cubicBezTo>
                  <a:pt x="2068041" y="1132024"/>
                  <a:pt x="2059195" y="1142394"/>
                  <a:pt x="2045449" y="1128607"/>
                </a:cubicBezTo>
                <a:cubicBezTo>
                  <a:pt x="2032872" y="1115470"/>
                  <a:pt x="2032893" y="1101708"/>
                  <a:pt x="2039537" y="1087051"/>
                </a:cubicBezTo>
                <a:cubicBezTo>
                  <a:pt x="2044746" y="1077714"/>
                  <a:pt x="2051752" y="1081620"/>
                  <a:pt x="2057592" y="1084879"/>
                </a:cubicBezTo>
                <a:cubicBezTo>
                  <a:pt x="2076928" y="1094132"/>
                  <a:pt x="2095880" y="1098582"/>
                  <a:pt x="2117572" y="1095378"/>
                </a:cubicBezTo>
                <a:cubicBezTo>
                  <a:pt x="2127833" y="1093451"/>
                  <a:pt x="2131202" y="1098390"/>
                  <a:pt x="2136257" y="1105799"/>
                </a:cubicBezTo>
                <a:cubicBezTo>
                  <a:pt x="2185109" y="1177426"/>
                  <a:pt x="2241888" y="1245822"/>
                  <a:pt x="2258249" y="1334525"/>
                </a:cubicBezTo>
                <a:cubicBezTo>
                  <a:pt x="2263665" y="1360500"/>
                  <a:pt x="2304424" y="1372521"/>
                  <a:pt x="2326786" y="1354388"/>
                </a:cubicBezTo>
                <a:cubicBezTo>
                  <a:pt x="2344727" y="1341439"/>
                  <a:pt x="2355371" y="1344316"/>
                  <a:pt x="2370418" y="1355770"/>
                </a:cubicBezTo>
                <a:cubicBezTo>
                  <a:pt x="2377941" y="1361496"/>
                  <a:pt x="2387934" y="1365539"/>
                  <a:pt x="2397411" y="1367763"/>
                </a:cubicBezTo>
                <a:lnTo>
                  <a:pt x="2409827" y="1366208"/>
                </a:lnTo>
                <a:lnTo>
                  <a:pt x="2409827" y="1292136"/>
                </a:lnTo>
                <a:lnTo>
                  <a:pt x="2401304" y="1281176"/>
                </a:lnTo>
                <a:cubicBezTo>
                  <a:pt x="2390547" y="1267525"/>
                  <a:pt x="2380439" y="1252705"/>
                  <a:pt x="2377091" y="1234004"/>
                </a:cubicBezTo>
                <a:lnTo>
                  <a:pt x="2382268" y="1207036"/>
                </a:lnTo>
                <a:lnTo>
                  <a:pt x="2378510" y="1196146"/>
                </a:lnTo>
                <a:cubicBezTo>
                  <a:pt x="2378173" y="1186868"/>
                  <a:pt x="2384255" y="1178659"/>
                  <a:pt x="2396530" y="1165331"/>
                </a:cubicBezTo>
                <a:lnTo>
                  <a:pt x="2409827" y="1152916"/>
                </a:lnTo>
                <a:lnTo>
                  <a:pt x="2409827" y="1036535"/>
                </a:lnTo>
                <a:lnTo>
                  <a:pt x="2384850" y="1014021"/>
                </a:lnTo>
                <a:cubicBezTo>
                  <a:pt x="2376726" y="1003478"/>
                  <a:pt x="2368956" y="992426"/>
                  <a:pt x="2357774" y="984657"/>
                </a:cubicBezTo>
                <a:cubicBezTo>
                  <a:pt x="2339079" y="974683"/>
                  <a:pt x="2334255" y="957766"/>
                  <a:pt x="2340077" y="940709"/>
                </a:cubicBezTo>
                <a:cubicBezTo>
                  <a:pt x="2346210" y="925375"/>
                  <a:pt x="2361457" y="935969"/>
                  <a:pt x="2373828" y="935522"/>
                </a:cubicBezTo>
                <a:lnTo>
                  <a:pt x="2409827" y="950693"/>
                </a:lnTo>
                <a:lnTo>
                  <a:pt x="2409827" y="589848"/>
                </a:lnTo>
                <a:lnTo>
                  <a:pt x="2756722" y="589848"/>
                </a:lnTo>
                <a:lnTo>
                  <a:pt x="2767893" y="583690"/>
                </a:lnTo>
                <a:cubicBezTo>
                  <a:pt x="2775430" y="581414"/>
                  <a:pt x="2785391" y="579510"/>
                  <a:pt x="2798673" y="576971"/>
                </a:cubicBezTo>
                <a:cubicBezTo>
                  <a:pt x="2808935" y="575042"/>
                  <a:pt x="2816861" y="571812"/>
                  <a:pt x="2821037" y="558837"/>
                </a:cubicBezTo>
                <a:cubicBezTo>
                  <a:pt x="2825862" y="544695"/>
                  <a:pt x="2834842" y="531340"/>
                  <a:pt x="2844339" y="519803"/>
                </a:cubicBezTo>
                <a:cubicBezTo>
                  <a:pt x="2860076" y="502568"/>
                  <a:pt x="2854123" y="488534"/>
                  <a:pt x="2841030" y="473580"/>
                </a:cubicBezTo>
                <a:cubicBezTo>
                  <a:pt x="2798895" y="425593"/>
                  <a:pt x="2798895" y="425593"/>
                  <a:pt x="2855816" y="397659"/>
                </a:cubicBezTo>
                <a:cubicBezTo>
                  <a:pt x="2866211" y="392744"/>
                  <a:pt x="2873754" y="384710"/>
                  <a:pt x="2879615" y="374205"/>
                </a:cubicBezTo>
                <a:cubicBezTo>
                  <a:pt x="2884171" y="366034"/>
                  <a:pt x="2881856" y="350970"/>
                  <a:pt x="2897823" y="355285"/>
                </a:cubicBezTo>
                <a:cubicBezTo>
                  <a:pt x="2911453" y="358297"/>
                  <a:pt x="2922480" y="365977"/>
                  <a:pt x="2922977" y="381557"/>
                </a:cubicBezTo>
                <a:cubicBezTo>
                  <a:pt x="2924776" y="394802"/>
                  <a:pt x="2923587" y="407913"/>
                  <a:pt x="2922918" y="422842"/>
                </a:cubicBezTo>
                <a:cubicBezTo>
                  <a:pt x="2956802" y="427971"/>
                  <a:pt x="2983320" y="410624"/>
                  <a:pt x="3007501" y="391974"/>
                </a:cubicBezTo>
                <a:cubicBezTo>
                  <a:pt x="3019850" y="383559"/>
                  <a:pt x="3015200" y="367192"/>
                  <a:pt x="3012750" y="355112"/>
                </a:cubicBezTo>
                <a:cubicBezTo>
                  <a:pt x="3008098" y="338746"/>
                  <a:pt x="3002798" y="323546"/>
                  <a:pt x="2998662" y="308997"/>
                </a:cubicBezTo>
                <a:cubicBezTo>
                  <a:pt x="2994012" y="292630"/>
                  <a:pt x="2993514" y="277051"/>
                  <a:pt x="3000811" y="261226"/>
                </a:cubicBezTo>
                <a:cubicBezTo>
                  <a:pt x="3010709" y="240732"/>
                  <a:pt x="3019153" y="239320"/>
                  <a:pt x="3036401" y="255061"/>
                </a:cubicBezTo>
                <a:cubicBezTo>
                  <a:pt x="3057018" y="275743"/>
                  <a:pt x="3066763" y="271996"/>
                  <a:pt x="3076931" y="245531"/>
                </a:cubicBezTo>
                <a:cubicBezTo>
                  <a:pt x="3083577" y="230874"/>
                  <a:pt x="3081664" y="206852"/>
                  <a:pt x="3103221" y="206632"/>
                </a:cubicBezTo>
                <a:cubicBezTo>
                  <a:pt x="3122959" y="206930"/>
                  <a:pt x="3128509" y="229919"/>
                  <a:pt x="3134979" y="245771"/>
                </a:cubicBezTo>
                <a:cubicBezTo>
                  <a:pt x="3137046" y="253045"/>
                  <a:pt x="3139765" y="259152"/>
                  <a:pt x="3143651" y="265910"/>
                </a:cubicBezTo>
                <a:cubicBezTo>
                  <a:pt x="3148053" y="274488"/>
                  <a:pt x="3156743" y="280864"/>
                  <a:pt x="3167657" y="277769"/>
                </a:cubicBezTo>
                <a:cubicBezTo>
                  <a:pt x="3177918" y="275842"/>
                  <a:pt x="3180140" y="266368"/>
                  <a:pt x="3179376" y="256761"/>
                </a:cubicBezTo>
                <a:cubicBezTo>
                  <a:pt x="3179396" y="242998"/>
                  <a:pt x="3180584" y="229888"/>
                  <a:pt x="3198121" y="225896"/>
                </a:cubicBezTo>
                <a:cubicBezTo>
                  <a:pt x="3215006" y="223072"/>
                  <a:pt x="3223428" y="235422"/>
                  <a:pt x="3230034" y="248288"/>
                </a:cubicBezTo>
                <a:cubicBezTo>
                  <a:pt x="3230551" y="250106"/>
                  <a:pt x="3231584" y="253743"/>
                  <a:pt x="3233269" y="256213"/>
                </a:cubicBezTo>
                <a:cubicBezTo>
                  <a:pt x="3250745" y="293506"/>
                  <a:pt x="3259053" y="295080"/>
                  <a:pt x="3291947" y="269047"/>
                </a:cubicBezTo>
                <a:cubicBezTo>
                  <a:pt x="3306900" y="255963"/>
                  <a:pt x="3319900" y="246380"/>
                  <a:pt x="3338450" y="259788"/>
                </a:cubicBezTo>
                <a:cubicBezTo>
                  <a:pt x="3343122" y="262392"/>
                  <a:pt x="3346625" y="264347"/>
                  <a:pt x="3349477" y="267468"/>
                </a:cubicBezTo>
                <a:cubicBezTo>
                  <a:pt x="3365423" y="285545"/>
                  <a:pt x="3388149" y="285977"/>
                  <a:pt x="3396881" y="264831"/>
                </a:cubicBezTo>
                <a:cubicBezTo>
                  <a:pt x="3405612" y="243686"/>
                  <a:pt x="3420028" y="242546"/>
                  <a:pt x="3434693" y="249193"/>
                </a:cubicBezTo>
                <a:cubicBezTo>
                  <a:pt x="3481538" y="272263"/>
                  <a:pt x="3506506" y="249460"/>
                  <a:pt x="3529808" y="210425"/>
                </a:cubicBezTo>
                <a:cubicBezTo>
                  <a:pt x="3546600" y="183065"/>
                  <a:pt x="3569232" y="158960"/>
                  <a:pt x="3593030" y="135506"/>
                </a:cubicBezTo>
                <a:cubicBezTo>
                  <a:pt x="3598947" y="130389"/>
                  <a:pt x="3604796" y="126765"/>
                  <a:pt x="3611161" y="124959"/>
                </a:cubicBezTo>
                <a:close/>
                <a:moveTo>
                  <a:pt x="2126187" y="81"/>
                </a:moveTo>
                <a:cubicBezTo>
                  <a:pt x="2139817" y="5343"/>
                  <a:pt x="2136062" y="17254"/>
                  <a:pt x="2134761" y="27061"/>
                </a:cubicBezTo>
                <a:cubicBezTo>
                  <a:pt x="2132418" y="45683"/>
                  <a:pt x="2130720" y="64264"/>
                  <a:pt x="2132249" y="82633"/>
                </a:cubicBezTo>
                <a:cubicBezTo>
                  <a:pt x="2132545" y="87150"/>
                  <a:pt x="2132540" y="92010"/>
                  <a:pt x="2132836" y="96527"/>
                </a:cubicBezTo>
                <a:cubicBezTo>
                  <a:pt x="2133651" y="99066"/>
                  <a:pt x="2133175" y="101690"/>
                  <a:pt x="2132355" y="104011"/>
                </a:cubicBezTo>
                <a:cubicBezTo>
                  <a:pt x="2132593" y="122465"/>
                  <a:pt x="2132186" y="140961"/>
                  <a:pt x="2132424" y="159415"/>
                </a:cubicBezTo>
                <a:cubicBezTo>
                  <a:pt x="2135815" y="166645"/>
                  <a:pt x="2132710" y="173654"/>
                  <a:pt x="2130552" y="180275"/>
                </a:cubicBezTo>
                <a:cubicBezTo>
                  <a:pt x="2129552" y="189737"/>
                  <a:pt x="2124856" y="197174"/>
                  <a:pt x="2118868" y="204695"/>
                </a:cubicBezTo>
                <a:cubicBezTo>
                  <a:pt x="2113442" y="210884"/>
                  <a:pt x="2108015" y="217072"/>
                  <a:pt x="2102589" y="223260"/>
                </a:cubicBezTo>
                <a:cubicBezTo>
                  <a:pt x="2092941" y="234262"/>
                  <a:pt x="2093285" y="234563"/>
                  <a:pt x="2103943" y="243909"/>
                </a:cubicBezTo>
                <a:cubicBezTo>
                  <a:pt x="2110475" y="249637"/>
                  <a:pt x="2117309" y="255021"/>
                  <a:pt x="2121386" y="262854"/>
                </a:cubicBezTo>
                <a:cubicBezTo>
                  <a:pt x="2124650" y="268148"/>
                  <a:pt x="2126665" y="274173"/>
                  <a:pt x="2129929" y="279467"/>
                </a:cubicBezTo>
                <a:cubicBezTo>
                  <a:pt x="2131515" y="283899"/>
                  <a:pt x="2129447" y="286952"/>
                  <a:pt x="2127078" y="290347"/>
                </a:cubicBezTo>
                <a:cubicBezTo>
                  <a:pt x="2124365" y="293441"/>
                  <a:pt x="2121651" y="296536"/>
                  <a:pt x="2121604" y="300751"/>
                </a:cubicBezTo>
                <a:cubicBezTo>
                  <a:pt x="2121344" y="301740"/>
                  <a:pt x="2120784" y="303073"/>
                  <a:pt x="2120525" y="304062"/>
                </a:cubicBezTo>
                <a:cubicBezTo>
                  <a:pt x="2118282" y="309393"/>
                  <a:pt x="2111052" y="312784"/>
                  <a:pt x="2113496" y="320400"/>
                </a:cubicBezTo>
                <a:cubicBezTo>
                  <a:pt x="2113580" y="321690"/>
                  <a:pt x="2113665" y="322981"/>
                  <a:pt x="2113406" y="323970"/>
                </a:cubicBezTo>
                <a:cubicBezTo>
                  <a:pt x="2109396" y="332010"/>
                  <a:pt x="2102680" y="338282"/>
                  <a:pt x="2100003" y="346882"/>
                </a:cubicBezTo>
                <a:cubicBezTo>
                  <a:pt x="2095693" y="355266"/>
                  <a:pt x="2093662" y="363824"/>
                  <a:pt x="2093953" y="373201"/>
                </a:cubicBezTo>
                <a:cubicBezTo>
                  <a:pt x="2093213" y="381675"/>
                  <a:pt x="2095355" y="389635"/>
                  <a:pt x="2097798" y="397251"/>
                </a:cubicBezTo>
                <a:cubicBezTo>
                  <a:pt x="2100326" y="406158"/>
                  <a:pt x="2098428" y="411791"/>
                  <a:pt x="2088405" y="412123"/>
                </a:cubicBezTo>
                <a:cubicBezTo>
                  <a:pt x="2085178" y="412336"/>
                  <a:pt x="2082254" y="412204"/>
                  <a:pt x="2079287" y="411426"/>
                </a:cubicBezTo>
                <a:cubicBezTo>
                  <a:pt x="2074214" y="408194"/>
                  <a:pt x="2069999" y="408147"/>
                  <a:pt x="2065736" y="412314"/>
                </a:cubicBezTo>
                <a:cubicBezTo>
                  <a:pt x="2061303" y="413901"/>
                  <a:pt x="2056527" y="415187"/>
                  <a:pt x="2051365" y="415526"/>
                </a:cubicBezTo>
                <a:cubicBezTo>
                  <a:pt x="2050075" y="415610"/>
                  <a:pt x="2049086" y="415351"/>
                  <a:pt x="2047452" y="415134"/>
                </a:cubicBezTo>
                <a:cubicBezTo>
                  <a:pt x="2027580" y="413521"/>
                  <a:pt x="2009047" y="407608"/>
                  <a:pt x="1992455" y="396707"/>
                </a:cubicBezTo>
                <a:cubicBezTo>
                  <a:pt x="1990091" y="395242"/>
                  <a:pt x="1987726" y="393777"/>
                  <a:pt x="1985664" y="391968"/>
                </a:cubicBezTo>
                <a:cubicBezTo>
                  <a:pt x="1971526" y="378962"/>
                  <a:pt x="1955278" y="368363"/>
                  <a:pt x="1946349" y="350803"/>
                </a:cubicBezTo>
                <a:cubicBezTo>
                  <a:pt x="1937073" y="337803"/>
                  <a:pt x="1930291" y="323342"/>
                  <a:pt x="1924759" y="308152"/>
                </a:cubicBezTo>
                <a:cubicBezTo>
                  <a:pt x="1924373" y="307205"/>
                  <a:pt x="1923040" y="306645"/>
                  <a:pt x="1922739" y="306988"/>
                </a:cubicBezTo>
                <a:cubicBezTo>
                  <a:pt x="1921877" y="308665"/>
                  <a:pt x="1922352" y="306042"/>
                  <a:pt x="1921834" y="308020"/>
                </a:cubicBezTo>
                <a:cubicBezTo>
                  <a:pt x="1918719" y="324749"/>
                  <a:pt x="1918719" y="324749"/>
                  <a:pt x="1909605" y="319191"/>
                </a:cubicBezTo>
                <a:cubicBezTo>
                  <a:pt x="1908447" y="316351"/>
                  <a:pt x="1907934" y="313468"/>
                  <a:pt x="1908067" y="310543"/>
                </a:cubicBezTo>
                <a:cubicBezTo>
                  <a:pt x="1907638" y="308951"/>
                  <a:pt x="1908458" y="306629"/>
                  <a:pt x="1906480" y="306111"/>
                </a:cubicBezTo>
                <a:cubicBezTo>
                  <a:pt x="1904502" y="305592"/>
                  <a:pt x="1903639" y="307269"/>
                  <a:pt x="1903423" y="308903"/>
                </a:cubicBezTo>
                <a:cubicBezTo>
                  <a:pt x="1903073" y="313463"/>
                  <a:pt x="1904359" y="318239"/>
                  <a:pt x="1903709" y="323142"/>
                </a:cubicBezTo>
                <a:cubicBezTo>
                  <a:pt x="1899948" y="339913"/>
                  <a:pt x="1890554" y="354787"/>
                  <a:pt x="1881764" y="368972"/>
                </a:cubicBezTo>
                <a:cubicBezTo>
                  <a:pt x="1878014" y="376023"/>
                  <a:pt x="1873577" y="382470"/>
                  <a:pt x="1868108" y="388013"/>
                </a:cubicBezTo>
                <a:cubicBezTo>
                  <a:pt x="1863327" y="394159"/>
                  <a:pt x="1856784" y="398152"/>
                  <a:pt x="1850585" y="402447"/>
                </a:cubicBezTo>
                <a:cubicBezTo>
                  <a:pt x="1824796" y="424228"/>
                  <a:pt x="1793775" y="430475"/>
                  <a:pt x="1760956" y="429063"/>
                </a:cubicBezTo>
                <a:cubicBezTo>
                  <a:pt x="1756699" y="428370"/>
                  <a:pt x="1752182" y="428666"/>
                  <a:pt x="1747882" y="427328"/>
                </a:cubicBezTo>
                <a:cubicBezTo>
                  <a:pt x="1740186" y="423621"/>
                  <a:pt x="1745871" y="416443"/>
                  <a:pt x="1744803" y="410033"/>
                </a:cubicBezTo>
                <a:cubicBezTo>
                  <a:pt x="1746448" y="400528"/>
                  <a:pt x="1746157" y="391150"/>
                  <a:pt x="1743586" y="381599"/>
                </a:cubicBezTo>
                <a:cubicBezTo>
                  <a:pt x="1740201" y="369508"/>
                  <a:pt x="1733976" y="358575"/>
                  <a:pt x="1725900" y="349060"/>
                </a:cubicBezTo>
                <a:cubicBezTo>
                  <a:pt x="1719156" y="340106"/>
                  <a:pt x="1712412" y="331151"/>
                  <a:pt x="1706573" y="321166"/>
                </a:cubicBezTo>
                <a:cubicBezTo>
                  <a:pt x="1705112" y="318669"/>
                  <a:pt x="1704298" y="316131"/>
                  <a:pt x="1703785" y="313248"/>
                </a:cubicBezTo>
                <a:cubicBezTo>
                  <a:pt x="1699247" y="293456"/>
                  <a:pt x="1707609" y="277678"/>
                  <a:pt x="1720313" y="263885"/>
                </a:cubicBezTo>
                <a:cubicBezTo>
                  <a:pt x="1723286" y="259801"/>
                  <a:pt x="1728279" y="256881"/>
                  <a:pt x="1728887" y="251333"/>
                </a:cubicBezTo>
                <a:cubicBezTo>
                  <a:pt x="1727517" y="245266"/>
                  <a:pt x="1721841" y="242723"/>
                  <a:pt x="1717716" y="239105"/>
                </a:cubicBezTo>
                <a:cubicBezTo>
                  <a:pt x="1709422" y="231224"/>
                  <a:pt x="1699278" y="224761"/>
                  <a:pt x="1693698" y="213786"/>
                </a:cubicBezTo>
                <a:cubicBezTo>
                  <a:pt x="1691080" y="208449"/>
                  <a:pt x="1687859" y="203800"/>
                  <a:pt x="1687436" y="197347"/>
                </a:cubicBezTo>
                <a:cubicBezTo>
                  <a:pt x="1687869" y="194079"/>
                  <a:pt x="1687615" y="190207"/>
                  <a:pt x="1686113" y="187065"/>
                </a:cubicBezTo>
                <a:cubicBezTo>
                  <a:pt x="1685685" y="185473"/>
                  <a:pt x="1685558" y="183537"/>
                  <a:pt x="1685775" y="181903"/>
                </a:cubicBezTo>
                <a:cubicBezTo>
                  <a:pt x="1687113" y="177603"/>
                  <a:pt x="1684965" y="174504"/>
                  <a:pt x="1682474" y="171103"/>
                </a:cubicBezTo>
                <a:cubicBezTo>
                  <a:pt x="1678782" y="164217"/>
                  <a:pt x="1679909" y="156690"/>
                  <a:pt x="1678798" y="149634"/>
                </a:cubicBezTo>
                <a:cubicBezTo>
                  <a:pt x="1676206" y="119995"/>
                  <a:pt x="1674259" y="90312"/>
                  <a:pt x="1668441" y="60883"/>
                </a:cubicBezTo>
                <a:cubicBezTo>
                  <a:pt x="1667029" y="54172"/>
                  <a:pt x="1664670" y="47846"/>
                  <a:pt x="1664204" y="40748"/>
                </a:cubicBezTo>
                <a:cubicBezTo>
                  <a:pt x="1662676" y="22379"/>
                  <a:pt x="1671545" y="14345"/>
                  <a:pt x="1690295" y="18623"/>
                </a:cubicBezTo>
                <a:cubicBezTo>
                  <a:pt x="1698504" y="25213"/>
                  <a:pt x="1706972" y="30814"/>
                  <a:pt x="1718116" y="27815"/>
                </a:cubicBezTo>
                <a:cubicBezTo>
                  <a:pt x="1736607" y="33083"/>
                  <a:pt x="1751607" y="44412"/>
                  <a:pt x="1767771" y="53721"/>
                </a:cubicBezTo>
                <a:cubicBezTo>
                  <a:pt x="1771553" y="57037"/>
                  <a:pt x="1774990" y="60052"/>
                  <a:pt x="1779634" y="61692"/>
                </a:cubicBezTo>
                <a:cubicBezTo>
                  <a:pt x="1781999" y="63156"/>
                  <a:pt x="1784363" y="64622"/>
                  <a:pt x="1786425" y="66431"/>
                </a:cubicBezTo>
                <a:cubicBezTo>
                  <a:pt x="1822910" y="99032"/>
                  <a:pt x="1855777" y="135760"/>
                  <a:pt x="1890193" y="171413"/>
                </a:cubicBezTo>
                <a:cubicBezTo>
                  <a:pt x="1891193" y="161951"/>
                  <a:pt x="1884148" y="153340"/>
                  <a:pt x="1890696" y="144486"/>
                </a:cubicBezTo>
                <a:cubicBezTo>
                  <a:pt x="1891901" y="143111"/>
                  <a:pt x="1892462" y="141778"/>
                  <a:pt x="1893324" y="140102"/>
                </a:cubicBezTo>
                <a:cubicBezTo>
                  <a:pt x="1893197" y="138166"/>
                  <a:pt x="1892769" y="136573"/>
                  <a:pt x="1891050" y="135066"/>
                </a:cubicBezTo>
                <a:cubicBezTo>
                  <a:pt x="1878673" y="124213"/>
                  <a:pt x="1870560" y="109192"/>
                  <a:pt x="1857580" y="99027"/>
                </a:cubicBezTo>
                <a:cubicBezTo>
                  <a:pt x="1850794" y="89427"/>
                  <a:pt x="1840866" y="81329"/>
                  <a:pt x="1840321" y="68080"/>
                </a:cubicBezTo>
                <a:cubicBezTo>
                  <a:pt x="1859008" y="91156"/>
                  <a:pt x="1877695" y="114233"/>
                  <a:pt x="1897286" y="136277"/>
                </a:cubicBezTo>
                <a:cubicBezTo>
                  <a:pt x="1901887" y="137272"/>
                  <a:pt x="1904564" y="128671"/>
                  <a:pt x="1910064" y="133495"/>
                </a:cubicBezTo>
                <a:cubicBezTo>
                  <a:pt x="1918072" y="127138"/>
                  <a:pt x="1923372" y="119013"/>
                  <a:pt x="1928629" y="110244"/>
                </a:cubicBezTo>
                <a:cubicBezTo>
                  <a:pt x="1939789" y="92663"/>
                  <a:pt x="1951293" y="75383"/>
                  <a:pt x="1962495" y="58448"/>
                </a:cubicBezTo>
                <a:cubicBezTo>
                  <a:pt x="1966578" y="61420"/>
                  <a:pt x="1962315" y="65588"/>
                  <a:pt x="1963516" y="69074"/>
                </a:cubicBezTo>
                <a:cubicBezTo>
                  <a:pt x="1947791" y="91166"/>
                  <a:pt x="1932368" y="112915"/>
                  <a:pt x="1916301" y="134706"/>
                </a:cubicBezTo>
                <a:cubicBezTo>
                  <a:pt x="1916988" y="135309"/>
                  <a:pt x="1917374" y="136256"/>
                  <a:pt x="1917760" y="137203"/>
                </a:cubicBezTo>
                <a:cubicBezTo>
                  <a:pt x="1919347" y="141635"/>
                  <a:pt x="1922785" y="144650"/>
                  <a:pt x="1925318" y="148696"/>
                </a:cubicBezTo>
                <a:cubicBezTo>
                  <a:pt x="1927550" y="153086"/>
                  <a:pt x="1927804" y="156957"/>
                  <a:pt x="1925175" y="161342"/>
                </a:cubicBezTo>
                <a:cubicBezTo>
                  <a:pt x="1923409" y="164050"/>
                  <a:pt x="1920653" y="166499"/>
                  <a:pt x="1919231" y="169509"/>
                </a:cubicBezTo>
                <a:cubicBezTo>
                  <a:pt x="1916602" y="173893"/>
                  <a:pt x="1919955" y="175618"/>
                  <a:pt x="1922362" y="177728"/>
                </a:cubicBezTo>
                <a:cubicBezTo>
                  <a:pt x="1925112" y="180140"/>
                  <a:pt x="1928381" y="180574"/>
                  <a:pt x="1930105" y="177220"/>
                </a:cubicBezTo>
                <a:cubicBezTo>
                  <a:pt x="1936399" y="164494"/>
                  <a:pt x="1947723" y="154355"/>
                  <a:pt x="1951007" y="140207"/>
                </a:cubicBezTo>
                <a:cubicBezTo>
                  <a:pt x="1954197" y="134489"/>
                  <a:pt x="1957730" y="129073"/>
                  <a:pt x="1960618" y="123699"/>
                </a:cubicBezTo>
                <a:cubicBezTo>
                  <a:pt x="1976078" y="107456"/>
                  <a:pt x="1985693" y="86088"/>
                  <a:pt x="2004247" y="72559"/>
                </a:cubicBezTo>
                <a:cubicBezTo>
                  <a:pt x="2015396" y="64699"/>
                  <a:pt x="2025128" y="54988"/>
                  <a:pt x="2035892" y="46182"/>
                </a:cubicBezTo>
                <a:cubicBezTo>
                  <a:pt x="2049627" y="33291"/>
                  <a:pt x="2066499" y="23760"/>
                  <a:pt x="2081653" y="12722"/>
                </a:cubicBezTo>
                <a:cubicBezTo>
                  <a:pt x="2088068" y="6793"/>
                  <a:pt x="2094140" y="562"/>
                  <a:pt x="2103904" y="1218"/>
                </a:cubicBezTo>
                <a:cubicBezTo>
                  <a:pt x="2106485" y="1049"/>
                  <a:pt x="2108722" y="578"/>
                  <a:pt x="2111002" y="752"/>
                </a:cubicBezTo>
                <a:cubicBezTo>
                  <a:pt x="2116164" y="414"/>
                  <a:pt x="2120983" y="-226"/>
                  <a:pt x="2126187" y="81"/>
                </a:cubicBezTo>
                <a:close/>
              </a:path>
            </a:pathLst>
          </a:custGeom>
          <a:solidFill>
            <a:schemeClr val="bg1">
              <a:lumMod val="95000"/>
            </a:schemeClr>
          </a:solidFill>
          <a:effectLst/>
        </p:spPr>
        <p:txBody>
          <a:bodyPr wrap="square" anchor="ctr">
            <a:noAutofit/>
          </a:bodyPr>
          <a:lstStyle>
            <a:lvl1pPr marL="0" marR="0" indent="0" algn="ctr" defTabSz="914400" rtl="0" eaLnBrk="1" fontAlgn="auto" latinLnBrk="1" hangingPunct="1">
              <a:lnSpc>
                <a:spcPct val="90000"/>
              </a:lnSpc>
              <a:spcBef>
                <a:spcPts val="1000"/>
              </a:spcBef>
              <a:spcAft>
                <a:spcPts val="0"/>
              </a:spcAft>
              <a:buClrTx/>
              <a:buSzTx/>
              <a:buFontTx/>
              <a:buNone/>
              <a:tabLst/>
              <a:defRPr sz="1800"/>
            </a:lvl1pPr>
          </a:lstStyle>
          <a:p>
            <a:r>
              <a:rPr lang="en-US" altLang="ko-KR" dirty="0"/>
              <a:t>Your Picture Here</a:t>
            </a:r>
            <a:endParaRPr lang="ko-KR" altLang="en-US" dirty="0"/>
          </a:p>
        </p:txBody>
      </p:sp>
    </p:spTree>
    <p:extLst>
      <p:ext uri="{BB962C8B-B14F-4D97-AF65-F5344CB8AC3E}">
        <p14:creationId xmlns:p14="http://schemas.microsoft.com/office/powerpoint/2010/main" val="419674049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8ECA2CF3-161D-4290-9691-8A065EC2791C}"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4/5/2026</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8" name="Footer Placeholder 7"/>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9" name="Slide Number Placeholder 8"/>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90DA1D9-76DF-4E13-9ADB-F9C797BBD937}"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534959748"/>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2_Image slide layout">
    <p:spTree>
      <p:nvGrpSpPr>
        <p:cNvPr id="1" name=""/>
        <p:cNvGrpSpPr/>
        <p:nvPr/>
      </p:nvGrpSpPr>
      <p:grpSpPr>
        <a:xfrm>
          <a:off x="0" y="0"/>
          <a:ext cx="0" cy="0"/>
          <a:chOff x="0" y="0"/>
          <a:chExt cx="0" cy="0"/>
        </a:xfrm>
      </p:grpSpPr>
      <p:sp>
        <p:nvSpPr>
          <p:cNvPr id="3" name="그림 개체 틀 8">
            <a:extLst>
              <a:ext uri="{FF2B5EF4-FFF2-40B4-BE49-F238E27FC236}">
                <a16:creationId xmlns:a16="http://schemas.microsoft.com/office/drawing/2014/main" id="{E242EA3C-38B8-4CAF-8B39-B68F99FF8899}"/>
              </a:ext>
            </a:extLst>
          </p:cNvPr>
          <p:cNvSpPr>
            <a:spLocks noGrp="1"/>
          </p:cNvSpPr>
          <p:nvPr>
            <p:ph type="pic" sz="quarter" idx="10" hasCustomPrompt="1"/>
          </p:nvPr>
        </p:nvSpPr>
        <p:spPr>
          <a:xfrm>
            <a:off x="647273" y="516579"/>
            <a:ext cx="6750120" cy="4002781"/>
          </a:xfrm>
          <a:prstGeom prst="rect">
            <a:avLst/>
          </a:prstGeom>
          <a:solidFill>
            <a:schemeClr val="bg1">
              <a:lumMod val="95000"/>
            </a:schemeClr>
          </a:solidFill>
          <a:effectLst/>
        </p:spPr>
        <p:txBody>
          <a:bodyPr wrap="square" anchor="ctr">
            <a:noAutofit/>
          </a:bodyPr>
          <a:lstStyle>
            <a:lvl1pPr marL="0" marR="0" indent="0" algn="ctr" defTabSz="914400" rtl="0" eaLnBrk="1" fontAlgn="auto" latinLnBrk="1" hangingPunct="1">
              <a:lnSpc>
                <a:spcPct val="90000"/>
              </a:lnSpc>
              <a:spcBef>
                <a:spcPts val="1000"/>
              </a:spcBef>
              <a:spcAft>
                <a:spcPts val="0"/>
              </a:spcAft>
              <a:buClrTx/>
              <a:buSzTx/>
              <a:buFontTx/>
              <a:buNone/>
              <a:tabLst/>
              <a:defRPr sz="1800"/>
            </a:lvl1pPr>
          </a:lstStyle>
          <a:p>
            <a:r>
              <a:rPr lang="en-US" altLang="ko-KR"/>
              <a:t>Your Picture Here And Send To Back</a:t>
            </a:r>
            <a:endParaRPr lang="ko-KR" altLang="en-US" dirty="0"/>
          </a:p>
        </p:txBody>
      </p:sp>
    </p:spTree>
    <p:extLst>
      <p:ext uri="{BB962C8B-B14F-4D97-AF65-F5344CB8AC3E}">
        <p14:creationId xmlns:p14="http://schemas.microsoft.com/office/powerpoint/2010/main" val="1539249517"/>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3_Image slide layout">
    <p:spTree>
      <p:nvGrpSpPr>
        <p:cNvPr id="1" name=""/>
        <p:cNvGrpSpPr/>
        <p:nvPr/>
      </p:nvGrpSpPr>
      <p:grpSpPr>
        <a:xfrm>
          <a:off x="0" y="0"/>
          <a:ext cx="0" cy="0"/>
          <a:chOff x="0" y="0"/>
          <a:chExt cx="0" cy="0"/>
        </a:xfrm>
      </p:grpSpPr>
      <p:sp>
        <p:nvSpPr>
          <p:cNvPr id="18" name="Rectangle 17">
            <a:extLst>
              <a:ext uri="{FF2B5EF4-FFF2-40B4-BE49-F238E27FC236}">
                <a16:creationId xmlns:a16="http://schemas.microsoft.com/office/drawing/2014/main" id="{E0240CF1-5892-4CA4-80C4-DE24A040D8CF}"/>
              </a:ext>
            </a:extLst>
          </p:cNvPr>
          <p:cNvSpPr/>
          <p:nvPr userDrawn="1"/>
        </p:nvSpPr>
        <p:spPr>
          <a:xfrm>
            <a:off x="6643991" y="0"/>
            <a:ext cx="369813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cs typeface="+mn-cs"/>
            </a:endParaRPr>
          </a:p>
        </p:txBody>
      </p:sp>
      <p:sp>
        <p:nvSpPr>
          <p:cNvPr id="3" name="그림 개체 틀 8">
            <a:extLst>
              <a:ext uri="{FF2B5EF4-FFF2-40B4-BE49-F238E27FC236}">
                <a16:creationId xmlns:a16="http://schemas.microsoft.com/office/drawing/2014/main" id="{4187725E-FF95-4F43-99C3-7F46DC47DD98}"/>
              </a:ext>
            </a:extLst>
          </p:cNvPr>
          <p:cNvSpPr>
            <a:spLocks noGrp="1"/>
          </p:cNvSpPr>
          <p:nvPr>
            <p:ph type="pic" sz="quarter" idx="10" hasCustomPrompt="1"/>
          </p:nvPr>
        </p:nvSpPr>
        <p:spPr>
          <a:xfrm>
            <a:off x="693477" y="1777429"/>
            <a:ext cx="10805047" cy="2763750"/>
          </a:xfrm>
          <a:prstGeom prst="rect">
            <a:avLst/>
          </a:prstGeom>
          <a:solidFill>
            <a:schemeClr val="bg1">
              <a:lumMod val="95000"/>
            </a:schemeClr>
          </a:solidFill>
          <a:effectLst/>
        </p:spPr>
        <p:txBody>
          <a:bodyPr wrap="square" anchor="ctr">
            <a:noAutofit/>
          </a:bodyPr>
          <a:lstStyle>
            <a:lvl1pPr marL="0" marR="0" indent="0" algn="ctr" defTabSz="914400" rtl="0" eaLnBrk="1" fontAlgn="auto" latinLnBrk="1" hangingPunct="1">
              <a:lnSpc>
                <a:spcPct val="90000"/>
              </a:lnSpc>
              <a:spcBef>
                <a:spcPts val="1000"/>
              </a:spcBef>
              <a:spcAft>
                <a:spcPts val="0"/>
              </a:spcAft>
              <a:buClrTx/>
              <a:buSzTx/>
              <a:buFontTx/>
              <a:buNone/>
              <a:tabLst/>
              <a:defRPr sz="1800"/>
            </a:lvl1pPr>
          </a:lstStyle>
          <a:p>
            <a:r>
              <a:rPr lang="en-US" altLang="ko-KR" dirty="0"/>
              <a:t>Your Picture Here</a:t>
            </a:r>
            <a:endParaRPr lang="ko-KR" altLang="en-US" dirty="0"/>
          </a:p>
        </p:txBody>
      </p:sp>
      <p:grpSp>
        <p:nvGrpSpPr>
          <p:cNvPr id="19" name="Graphic 50">
            <a:extLst>
              <a:ext uri="{FF2B5EF4-FFF2-40B4-BE49-F238E27FC236}">
                <a16:creationId xmlns:a16="http://schemas.microsoft.com/office/drawing/2014/main" id="{511944FE-884E-4003-912E-E7D714C87FF8}"/>
              </a:ext>
            </a:extLst>
          </p:cNvPr>
          <p:cNvGrpSpPr/>
          <p:nvPr userDrawn="1"/>
        </p:nvGrpSpPr>
        <p:grpSpPr>
          <a:xfrm>
            <a:off x="7547343" y="291181"/>
            <a:ext cx="1891428" cy="1486248"/>
            <a:chOff x="1788718" y="86622"/>
            <a:chExt cx="8613218" cy="6768097"/>
          </a:xfrm>
          <a:solidFill>
            <a:schemeClr val="bg1">
              <a:alpha val="70000"/>
            </a:schemeClr>
          </a:solidFill>
        </p:grpSpPr>
        <p:sp>
          <p:nvSpPr>
            <p:cNvPr id="20" name="Freeform: Shape 19">
              <a:extLst>
                <a:ext uri="{FF2B5EF4-FFF2-40B4-BE49-F238E27FC236}">
                  <a16:creationId xmlns:a16="http://schemas.microsoft.com/office/drawing/2014/main" id="{3AE908D3-79B3-4C95-9977-566055A55AA0}"/>
                </a:ext>
              </a:extLst>
            </p:cNvPr>
            <p:cNvSpPr/>
            <p:nvPr/>
          </p:nvSpPr>
          <p:spPr>
            <a:xfrm>
              <a:off x="1788718" y="86622"/>
              <a:ext cx="8613218" cy="6281672"/>
            </a:xfrm>
            <a:custGeom>
              <a:avLst/>
              <a:gdLst>
                <a:gd name="connsiteX0" fmla="*/ 8420062 w 8607832"/>
                <a:gd name="connsiteY0" fmla="*/ 4211041 h 6279209"/>
                <a:gd name="connsiteX1" fmla="*/ 7990681 w 8607832"/>
                <a:gd name="connsiteY1" fmla="*/ 4231232 h 6279209"/>
                <a:gd name="connsiteX2" fmla="*/ 7630619 w 8607832"/>
                <a:gd name="connsiteY2" fmla="*/ 4614849 h 6279209"/>
                <a:gd name="connsiteX3" fmla="*/ 7659558 w 8607832"/>
                <a:gd name="connsiteY3" fmla="*/ 4643788 h 6279209"/>
                <a:gd name="connsiteX4" fmla="*/ 7859443 w 8607832"/>
                <a:gd name="connsiteY4" fmla="*/ 4617541 h 6279209"/>
                <a:gd name="connsiteX5" fmla="*/ 8222196 w 8607832"/>
                <a:gd name="connsiteY5" fmla="*/ 4498418 h 6279209"/>
                <a:gd name="connsiteX6" fmla="*/ 8236330 w 8607832"/>
                <a:gd name="connsiteY6" fmla="*/ 4496398 h 6279209"/>
                <a:gd name="connsiteX7" fmla="*/ 8228254 w 8607832"/>
                <a:gd name="connsiteY7" fmla="*/ 4504475 h 6279209"/>
                <a:gd name="connsiteX8" fmla="*/ 7670326 w 8607832"/>
                <a:gd name="connsiteY8" fmla="*/ 4709743 h 6279209"/>
                <a:gd name="connsiteX9" fmla="*/ 7436791 w 8607832"/>
                <a:gd name="connsiteY9" fmla="*/ 4735318 h 6279209"/>
                <a:gd name="connsiteX10" fmla="*/ 6759067 w 8607832"/>
                <a:gd name="connsiteY10" fmla="*/ 4696956 h 6279209"/>
                <a:gd name="connsiteX11" fmla="*/ 6037597 w 8607832"/>
                <a:gd name="connsiteY11" fmla="*/ 4656576 h 6279209"/>
                <a:gd name="connsiteX12" fmla="*/ 6023464 w 8607832"/>
                <a:gd name="connsiteY12" fmla="*/ 4649172 h 6279209"/>
                <a:gd name="connsiteX13" fmla="*/ 6361317 w 8607832"/>
                <a:gd name="connsiteY13" fmla="*/ 4472170 h 6279209"/>
                <a:gd name="connsiteX14" fmla="*/ 6783296 w 8607832"/>
                <a:gd name="connsiteY14" fmla="*/ 4236616 h 6279209"/>
                <a:gd name="connsiteX15" fmla="*/ 7066634 w 8607832"/>
                <a:gd name="connsiteY15" fmla="*/ 4052210 h 6279209"/>
                <a:gd name="connsiteX16" fmla="*/ 7151433 w 8607832"/>
                <a:gd name="connsiteY16" fmla="*/ 4042115 h 6279209"/>
                <a:gd name="connsiteX17" fmla="*/ 7304208 w 8607832"/>
                <a:gd name="connsiteY17" fmla="*/ 4071727 h 6279209"/>
                <a:gd name="connsiteX18" fmla="*/ 7625235 w 8607832"/>
                <a:gd name="connsiteY18" fmla="*/ 3948566 h 6279209"/>
                <a:gd name="connsiteX19" fmla="*/ 8172394 w 8607832"/>
                <a:gd name="connsiteY19" fmla="*/ 2496877 h 6279209"/>
                <a:gd name="connsiteX20" fmla="*/ 7882325 w 8607832"/>
                <a:gd name="connsiteY20" fmla="*/ 1811077 h 6279209"/>
                <a:gd name="connsiteX21" fmla="*/ 7854059 w 8607832"/>
                <a:gd name="connsiteY21" fmla="*/ 1889820 h 6279209"/>
                <a:gd name="connsiteX22" fmla="*/ 7732917 w 8607832"/>
                <a:gd name="connsiteY22" fmla="*/ 2389195 h 6279209"/>
                <a:gd name="connsiteX23" fmla="*/ 7607736 w 8607832"/>
                <a:gd name="connsiteY23" fmla="*/ 2746565 h 6279209"/>
                <a:gd name="connsiteX24" fmla="*/ 7178354 w 8607832"/>
                <a:gd name="connsiteY24" fmla="*/ 3424962 h 6279209"/>
                <a:gd name="connsiteX25" fmla="*/ 7050481 w 8607832"/>
                <a:gd name="connsiteY25" fmla="*/ 3653113 h 6279209"/>
                <a:gd name="connsiteX26" fmla="*/ 7022888 w 8607832"/>
                <a:gd name="connsiteY26" fmla="*/ 3873861 h 6279209"/>
                <a:gd name="connsiteX27" fmla="*/ 7057884 w 8607832"/>
                <a:gd name="connsiteY27" fmla="*/ 3889341 h 6279209"/>
                <a:gd name="connsiteX28" fmla="*/ 7311611 w 8607832"/>
                <a:gd name="connsiteY28" fmla="*/ 3701570 h 6279209"/>
                <a:gd name="connsiteX29" fmla="*/ 7883672 w 8607832"/>
                <a:gd name="connsiteY29" fmla="*/ 2875784 h 6279209"/>
                <a:gd name="connsiteX30" fmla="*/ 7909246 w 8607832"/>
                <a:gd name="connsiteY30" fmla="*/ 2790311 h 6279209"/>
                <a:gd name="connsiteX31" fmla="*/ 7835888 w 8607832"/>
                <a:gd name="connsiteY31" fmla="*/ 3051440 h 6279209"/>
                <a:gd name="connsiteX32" fmla="*/ 7279306 w 8607832"/>
                <a:gd name="connsiteY32" fmla="*/ 3802522 h 6279209"/>
                <a:gd name="connsiteX33" fmla="*/ 6992603 w 8607832"/>
                <a:gd name="connsiteY33" fmla="*/ 4017213 h 6279209"/>
                <a:gd name="connsiteX34" fmla="*/ 6713302 w 8607832"/>
                <a:gd name="connsiteY34" fmla="*/ 4190851 h 6279209"/>
                <a:gd name="connsiteX35" fmla="*/ 6627830 w 8607832"/>
                <a:gd name="connsiteY35" fmla="*/ 4239308 h 6279209"/>
                <a:gd name="connsiteX36" fmla="*/ 6605620 w 8607832"/>
                <a:gd name="connsiteY36" fmla="*/ 4251422 h 6279209"/>
                <a:gd name="connsiteX37" fmla="*/ 6226714 w 8607832"/>
                <a:gd name="connsiteY37" fmla="*/ 4447268 h 6279209"/>
                <a:gd name="connsiteX38" fmla="*/ 5314782 w 8607832"/>
                <a:gd name="connsiteY38" fmla="*/ 4943279 h 6279209"/>
                <a:gd name="connsiteX39" fmla="*/ 5158643 w 8607832"/>
                <a:gd name="connsiteY39" fmla="*/ 5046250 h 6279209"/>
                <a:gd name="connsiteX40" fmla="*/ 5162681 w 8607832"/>
                <a:gd name="connsiteY40" fmla="*/ 5025387 h 6279209"/>
                <a:gd name="connsiteX41" fmla="*/ 5227290 w 8607832"/>
                <a:gd name="connsiteY41" fmla="*/ 4323434 h 6279209"/>
                <a:gd name="connsiteX42" fmla="*/ 5106148 w 8607832"/>
                <a:gd name="connsiteY42" fmla="*/ 3860401 h 6279209"/>
                <a:gd name="connsiteX43" fmla="*/ 5139799 w 8607832"/>
                <a:gd name="connsiteY43" fmla="*/ 3818675 h 6279209"/>
                <a:gd name="connsiteX44" fmla="*/ 5695034 w 8607832"/>
                <a:gd name="connsiteY44" fmla="*/ 3194119 h 6279209"/>
                <a:gd name="connsiteX45" fmla="*/ 5830983 w 8607832"/>
                <a:gd name="connsiteY45" fmla="*/ 3023174 h 6279209"/>
                <a:gd name="connsiteX46" fmla="*/ 5873382 w 8607832"/>
                <a:gd name="connsiteY46" fmla="*/ 3008367 h 6279209"/>
                <a:gd name="connsiteX47" fmla="*/ 5983083 w 8607832"/>
                <a:gd name="connsiteY47" fmla="*/ 3009040 h 6279209"/>
                <a:gd name="connsiteX48" fmla="*/ 6257000 w 8607832"/>
                <a:gd name="connsiteY48" fmla="*/ 2840787 h 6279209"/>
                <a:gd name="connsiteX49" fmla="*/ 6605620 w 8607832"/>
                <a:gd name="connsiteY49" fmla="*/ 2172485 h 6279209"/>
                <a:gd name="connsiteX50" fmla="*/ 6623118 w 8607832"/>
                <a:gd name="connsiteY50" fmla="*/ 1339969 h 6279209"/>
                <a:gd name="connsiteX51" fmla="*/ 6528224 w 8607832"/>
                <a:gd name="connsiteY51" fmla="*/ 660899 h 6279209"/>
                <a:gd name="connsiteX52" fmla="*/ 6514091 w 8607832"/>
                <a:gd name="connsiteY52" fmla="*/ 520239 h 6279209"/>
                <a:gd name="connsiteX53" fmla="*/ 6493900 w 8607832"/>
                <a:gd name="connsiteY53" fmla="*/ 546486 h 6279209"/>
                <a:gd name="connsiteX54" fmla="*/ 6244212 w 8607832"/>
                <a:gd name="connsiteY54" fmla="*/ 975869 h 6279209"/>
                <a:gd name="connsiteX55" fmla="*/ 5935300 w 8607832"/>
                <a:gd name="connsiteY55" fmla="*/ 1788868 h 6279209"/>
                <a:gd name="connsiteX56" fmla="*/ 5707148 w 8607832"/>
                <a:gd name="connsiteY56" fmla="*/ 2531874 h 6279209"/>
                <a:gd name="connsiteX57" fmla="*/ 5679555 w 8607832"/>
                <a:gd name="connsiteY57" fmla="*/ 2738489 h 6279209"/>
                <a:gd name="connsiteX58" fmla="*/ 5734069 w 8607832"/>
                <a:gd name="connsiteY58" fmla="*/ 2914818 h 6279209"/>
                <a:gd name="connsiteX59" fmla="*/ 5963566 w 8607832"/>
                <a:gd name="connsiteY59" fmla="*/ 2599175 h 6279209"/>
                <a:gd name="connsiteX60" fmla="*/ 6141914 w 8607832"/>
                <a:gd name="connsiteY60" fmla="*/ 2254593 h 6279209"/>
                <a:gd name="connsiteX61" fmla="*/ 6262384 w 8607832"/>
                <a:gd name="connsiteY61" fmla="*/ 1884436 h 6279209"/>
                <a:gd name="connsiteX62" fmla="*/ 6343145 w 8607832"/>
                <a:gd name="connsiteY62" fmla="*/ 1508222 h 6279209"/>
                <a:gd name="connsiteX63" fmla="*/ 6310167 w 8607832"/>
                <a:gd name="connsiteY63" fmla="*/ 1747814 h 6279209"/>
                <a:gd name="connsiteX64" fmla="*/ 6045001 w 8607832"/>
                <a:gd name="connsiteY64" fmla="*/ 2568890 h 6279209"/>
                <a:gd name="connsiteX65" fmla="*/ 5560432 w 8607832"/>
                <a:gd name="connsiteY65" fmla="*/ 3235173 h 6279209"/>
                <a:gd name="connsiteX66" fmla="*/ 5096726 w 8607832"/>
                <a:gd name="connsiteY66" fmla="*/ 3741278 h 6279209"/>
                <a:gd name="connsiteX67" fmla="*/ 5067113 w 8607832"/>
                <a:gd name="connsiteY67" fmla="*/ 3767525 h 6279209"/>
                <a:gd name="connsiteX68" fmla="*/ 4911647 w 8607832"/>
                <a:gd name="connsiteY68" fmla="*/ 3459959 h 6279209"/>
                <a:gd name="connsiteX69" fmla="*/ 4890784 w 8607832"/>
                <a:gd name="connsiteY69" fmla="*/ 3404099 h 6279209"/>
                <a:gd name="connsiteX70" fmla="*/ 4849730 w 8607832"/>
                <a:gd name="connsiteY70" fmla="*/ 3028558 h 6279209"/>
                <a:gd name="connsiteX71" fmla="*/ 4854441 w 8607832"/>
                <a:gd name="connsiteY71" fmla="*/ 3002310 h 6279209"/>
                <a:gd name="connsiteX72" fmla="*/ 4856460 w 8607832"/>
                <a:gd name="connsiteY72" fmla="*/ 2981447 h 6279209"/>
                <a:gd name="connsiteX73" fmla="*/ 4952701 w 8607832"/>
                <a:gd name="connsiteY73" fmla="*/ 2717626 h 6279209"/>
                <a:gd name="connsiteX74" fmla="*/ 5173449 w 8607832"/>
                <a:gd name="connsiteY74" fmla="*/ 2368332 h 6279209"/>
                <a:gd name="connsiteX75" fmla="*/ 5481689 w 8607832"/>
                <a:gd name="connsiteY75" fmla="*/ 1759928 h 6279209"/>
                <a:gd name="connsiteX76" fmla="*/ 5514667 w 8607832"/>
                <a:gd name="connsiteY76" fmla="*/ 1741757 h 6279209"/>
                <a:gd name="connsiteX77" fmla="*/ 5803389 w 8607832"/>
                <a:gd name="connsiteY77" fmla="*/ 1570812 h 6279209"/>
                <a:gd name="connsiteX78" fmla="*/ 5822907 w 8607832"/>
                <a:gd name="connsiteY78" fmla="*/ 1095665 h 6279209"/>
                <a:gd name="connsiteX79" fmla="*/ 5540241 w 8607832"/>
                <a:gd name="connsiteY79" fmla="*/ 601000 h 6279209"/>
                <a:gd name="connsiteX80" fmla="*/ 5514667 w 8607832"/>
                <a:gd name="connsiteY80" fmla="*/ 600327 h 6279209"/>
                <a:gd name="connsiteX81" fmla="*/ 5421791 w 8607832"/>
                <a:gd name="connsiteY81" fmla="*/ 697914 h 6279209"/>
                <a:gd name="connsiteX82" fmla="*/ 5124319 w 8607832"/>
                <a:gd name="connsiteY82" fmla="*/ 1196617 h 6279209"/>
                <a:gd name="connsiteX83" fmla="*/ 5316801 w 8607832"/>
                <a:gd name="connsiteY83" fmla="*/ 1686570 h 6279209"/>
                <a:gd name="connsiteX84" fmla="*/ 5361220 w 8607832"/>
                <a:gd name="connsiteY84" fmla="*/ 1669072 h 6279209"/>
                <a:gd name="connsiteX85" fmla="*/ 5461499 w 8607832"/>
                <a:gd name="connsiteY85" fmla="*/ 1248439 h 6279209"/>
                <a:gd name="connsiteX86" fmla="*/ 5491784 w 8607832"/>
                <a:gd name="connsiteY86" fmla="*/ 1043170 h 6279209"/>
                <a:gd name="connsiteX87" fmla="*/ 5497841 w 8607832"/>
                <a:gd name="connsiteY87" fmla="*/ 1081532 h 6279209"/>
                <a:gd name="connsiteX88" fmla="*/ 5481016 w 8607832"/>
                <a:gd name="connsiteY88" fmla="*/ 1353429 h 6279209"/>
                <a:gd name="connsiteX89" fmla="*/ 5415734 w 8607832"/>
                <a:gd name="connsiteY89" fmla="*/ 1727624 h 6279209"/>
                <a:gd name="connsiteX90" fmla="*/ 5151240 w 8607832"/>
                <a:gd name="connsiteY90" fmla="*/ 2245171 h 6279209"/>
                <a:gd name="connsiteX91" fmla="*/ 4908282 w 8607832"/>
                <a:gd name="connsiteY91" fmla="*/ 2596483 h 6279209"/>
                <a:gd name="connsiteX92" fmla="*/ 4750124 w 8607832"/>
                <a:gd name="connsiteY92" fmla="*/ 2989523 h 6279209"/>
                <a:gd name="connsiteX93" fmla="*/ 4747432 w 8607832"/>
                <a:gd name="connsiteY93" fmla="*/ 3017116 h 6279209"/>
                <a:gd name="connsiteX94" fmla="*/ 4743394 w 8607832"/>
                <a:gd name="connsiteY94" fmla="*/ 3043364 h 6279209"/>
                <a:gd name="connsiteX95" fmla="*/ 4737337 w 8607832"/>
                <a:gd name="connsiteY95" fmla="*/ 3162487 h 6279209"/>
                <a:gd name="connsiteX96" fmla="*/ 4680804 w 8607832"/>
                <a:gd name="connsiteY96" fmla="*/ 3076341 h 6279209"/>
                <a:gd name="connsiteX97" fmla="*/ 4591293 w 8607832"/>
                <a:gd name="connsiteY97" fmla="*/ 2915491 h 6279209"/>
                <a:gd name="connsiteX98" fmla="*/ 4573122 w 8607832"/>
                <a:gd name="connsiteY98" fmla="*/ 2881841 h 6279209"/>
                <a:gd name="connsiteX99" fmla="*/ 4565719 w 8607832"/>
                <a:gd name="connsiteY99" fmla="*/ 2868381 h 6279209"/>
                <a:gd name="connsiteX100" fmla="*/ 4552259 w 8607832"/>
                <a:gd name="connsiteY100" fmla="*/ 2838095 h 6279209"/>
                <a:gd name="connsiteX101" fmla="*/ 4404869 w 8607832"/>
                <a:gd name="connsiteY101" fmla="*/ 2499569 h 6279209"/>
                <a:gd name="connsiteX102" fmla="*/ 4425059 w 8607832"/>
                <a:gd name="connsiteY102" fmla="*/ 2408713 h 6279209"/>
                <a:gd name="connsiteX103" fmla="*/ 4497071 w 8607832"/>
                <a:gd name="connsiteY103" fmla="*/ 2304396 h 6279209"/>
                <a:gd name="connsiteX104" fmla="*/ 4551585 w 8607832"/>
                <a:gd name="connsiteY104" fmla="*/ 2152968 h 6279209"/>
                <a:gd name="connsiteX105" fmla="*/ 4741375 w 8607832"/>
                <a:gd name="connsiteY105" fmla="*/ 1413327 h 6279209"/>
                <a:gd name="connsiteX106" fmla="*/ 4929146 w 8607832"/>
                <a:gd name="connsiteY106" fmla="*/ 819730 h 6279209"/>
                <a:gd name="connsiteX107" fmla="*/ 5233347 w 8607832"/>
                <a:gd name="connsiteY107" fmla="*/ 28940 h 6279209"/>
                <a:gd name="connsiteX108" fmla="*/ 5238058 w 8607832"/>
                <a:gd name="connsiteY108" fmla="*/ 0 h 6279209"/>
                <a:gd name="connsiteX109" fmla="*/ 4976929 w 8607832"/>
                <a:gd name="connsiteY109" fmla="*/ 159504 h 6279209"/>
                <a:gd name="connsiteX110" fmla="*/ 4204984 w 8607832"/>
                <a:gd name="connsiteY110" fmla="*/ 890396 h 6279209"/>
                <a:gd name="connsiteX111" fmla="*/ 3943182 w 8607832"/>
                <a:gd name="connsiteY111" fmla="*/ 2139508 h 6279209"/>
                <a:gd name="connsiteX112" fmla="*/ 4076438 w 8607832"/>
                <a:gd name="connsiteY112" fmla="*/ 2389868 h 6279209"/>
                <a:gd name="connsiteX113" fmla="*/ 4215079 w 8607832"/>
                <a:gd name="connsiteY113" fmla="*/ 2474668 h 6279209"/>
                <a:gd name="connsiteX114" fmla="*/ 4244018 w 8607832"/>
                <a:gd name="connsiteY114" fmla="*/ 2445055 h 6279209"/>
                <a:gd name="connsiteX115" fmla="*/ 4230558 w 8607832"/>
                <a:gd name="connsiteY115" fmla="*/ 1718875 h 6279209"/>
                <a:gd name="connsiteX116" fmla="*/ 4411599 w 8607832"/>
                <a:gd name="connsiteY116" fmla="*/ 1186522 h 6279209"/>
                <a:gd name="connsiteX117" fmla="*/ 4552259 w 8607832"/>
                <a:gd name="connsiteY117" fmla="*/ 934815 h 6279209"/>
                <a:gd name="connsiteX118" fmla="*/ 4572449 w 8607832"/>
                <a:gd name="connsiteY118" fmla="*/ 920008 h 6279209"/>
                <a:gd name="connsiteX119" fmla="*/ 4553604 w 8607832"/>
                <a:gd name="connsiteY119" fmla="*/ 956351 h 6279209"/>
                <a:gd name="connsiteX120" fmla="*/ 4390735 w 8607832"/>
                <a:gd name="connsiteY120" fmla="*/ 1302280 h 6279209"/>
                <a:gd name="connsiteX121" fmla="*/ 4340260 w 8607832"/>
                <a:gd name="connsiteY121" fmla="*/ 2524471 h 6279209"/>
                <a:gd name="connsiteX122" fmla="*/ 4501109 w 8607832"/>
                <a:gd name="connsiteY122" fmla="*/ 2892609 h 6279209"/>
                <a:gd name="connsiteX123" fmla="*/ 4519281 w 8607832"/>
                <a:gd name="connsiteY123" fmla="*/ 2931644 h 6279209"/>
                <a:gd name="connsiteX124" fmla="*/ 4692918 w 8607832"/>
                <a:gd name="connsiteY124" fmla="*/ 3241230 h 6279209"/>
                <a:gd name="connsiteX125" fmla="*/ 4992409 w 8607832"/>
                <a:gd name="connsiteY125" fmla="*/ 3809925 h 6279209"/>
                <a:gd name="connsiteX126" fmla="*/ 5000485 w 8607832"/>
                <a:gd name="connsiteY126" fmla="*/ 3847614 h 6279209"/>
                <a:gd name="connsiteX127" fmla="*/ 4993755 w 8607832"/>
                <a:gd name="connsiteY127" fmla="*/ 3855017 h 6279209"/>
                <a:gd name="connsiteX128" fmla="*/ 4993082 w 8607832"/>
                <a:gd name="connsiteY128" fmla="*/ 3855690 h 6279209"/>
                <a:gd name="connsiteX129" fmla="*/ 4982313 w 8607832"/>
                <a:gd name="connsiteY129" fmla="*/ 3867131 h 6279209"/>
                <a:gd name="connsiteX130" fmla="*/ 4626290 w 8607832"/>
                <a:gd name="connsiteY130" fmla="*/ 4274977 h 6279209"/>
                <a:gd name="connsiteX131" fmla="*/ 4180755 w 8607832"/>
                <a:gd name="connsiteY131" fmla="*/ 4968853 h 6279209"/>
                <a:gd name="connsiteX132" fmla="*/ 4071727 w 8607832"/>
                <a:gd name="connsiteY132" fmla="*/ 5853192 h 6279209"/>
                <a:gd name="connsiteX133" fmla="*/ 4040769 w 8607832"/>
                <a:gd name="connsiteY133" fmla="*/ 5907706 h 6279209"/>
                <a:gd name="connsiteX134" fmla="*/ 4005099 w 8607832"/>
                <a:gd name="connsiteY134" fmla="*/ 5881459 h 6279209"/>
                <a:gd name="connsiteX135" fmla="*/ 4007791 w 8607832"/>
                <a:gd name="connsiteY135" fmla="*/ 5830983 h 6279209"/>
                <a:gd name="connsiteX136" fmla="*/ 3990293 w 8607832"/>
                <a:gd name="connsiteY136" fmla="*/ 5807427 h 6279209"/>
                <a:gd name="connsiteX137" fmla="*/ 3964045 w 8607832"/>
                <a:gd name="connsiteY137" fmla="*/ 5789256 h 6279209"/>
                <a:gd name="connsiteX138" fmla="*/ 3941836 w 8607832"/>
                <a:gd name="connsiteY138" fmla="*/ 5705129 h 6279209"/>
                <a:gd name="connsiteX139" fmla="*/ 3908185 w 8607832"/>
                <a:gd name="connsiteY139" fmla="*/ 5236040 h 6279209"/>
                <a:gd name="connsiteX140" fmla="*/ 3918953 w 8607832"/>
                <a:gd name="connsiteY140" fmla="*/ 4237288 h 6279209"/>
                <a:gd name="connsiteX141" fmla="*/ 3786370 w 8607832"/>
                <a:gd name="connsiteY141" fmla="*/ 3122779 h 6279209"/>
                <a:gd name="connsiteX142" fmla="*/ 3570333 w 8607832"/>
                <a:gd name="connsiteY142" fmla="*/ 2570236 h 6279209"/>
                <a:gd name="connsiteX143" fmla="*/ 3563603 w 8607832"/>
                <a:gd name="connsiteY143" fmla="*/ 2556776 h 6279209"/>
                <a:gd name="connsiteX144" fmla="*/ 3556872 w 8607832"/>
                <a:gd name="connsiteY144" fmla="*/ 2543315 h 6279209"/>
                <a:gd name="connsiteX145" fmla="*/ 3531298 w 8607832"/>
                <a:gd name="connsiteY145" fmla="*/ 2494185 h 6279209"/>
                <a:gd name="connsiteX146" fmla="*/ 3525241 w 8607832"/>
                <a:gd name="connsiteY146" fmla="*/ 2482071 h 6279209"/>
                <a:gd name="connsiteX147" fmla="*/ 3410829 w 8607832"/>
                <a:gd name="connsiteY147" fmla="*/ 2273437 h 6279209"/>
                <a:gd name="connsiteX148" fmla="*/ 3411502 w 8607832"/>
                <a:gd name="connsiteY148" fmla="*/ 2229018 h 6279209"/>
                <a:gd name="connsiteX149" fmla="*/ 3451209 w 8607832"/>
                <a:gd name="connsiteY149" fmla="*/ 2126720 h 6279209"/>
                <a:gd name="connsiteX150" fmla="*/ 3431692 w 8607832"/>
                <a:gd name="connsiteY150" fmla="*/ 1895877 h 6279209"/>
                <a:gd name="connsiteX151" fmla="*/ 3186715 w 8607832"/>
                <a:gd name="connsiteY151" fmla="*/ 1401886 h 6279209"/>
                <a:gd name="connsiteX152" fmla="*/ 2531874 w 8607832"/>
                <a:gd name="connsiteY152" fmla="*/ 701952 h 6279209"/>
                <a:gd name="connsiteX153" fmla="*/ 1731662 w 8607832"/>
                <a:gd name="connsiteY153" fmla="*/ 39035 h 6279209"/>
                <a:gd name="connsiteX154" fmla="*/ 1722913 w 8607832"/>
                <a:gd name="connsiteY154" fmla="*/ 36343 h 6279209"/>
                <a:gd name="connsiteX155" fmla="*/ 1723586 w 8607832"/>
                <a:gd name="connsiteY155" fmla="*/ 47111 h 6279209"/>
                <a:gd name="connsiteX156" fmla="*/ 1984042 w 8607832"/>
                <a:gd name="connsiteY156" fmla="*/ 871552 h 6279209"/>
                <a:gd name="connsiteX157" fmla="*/ 2773486 w 8607832"/>
                <a:gd name="connsiteY157" fmla="*/ 2064130 h 6279209"/>
                <a:gd name="connsiteX158" fmla="*/ 3058170 w 8607832"/>
                <a:gd name="connsiteY158" fmla="*/ 2286897 h 6279209"/>
                <a:gd name="connsiteX159" fmla="*/ 3235845 w 8607832"/>
                <a:gd name="connsiteY159" fmla="*/ 2329297 h 6279209"/>
                <a:gd name="connsiteX160" fmla="*/ 3256709 w 8607832"/>
                <a:gd name="connsiteY160" fmla="*/ 2294974 h 6279209"/>
                <a:gd name="connsiteX161" fmla="*/ 3083072 w 8607832"/>
                <a:gd name="connsiteY161" fmla="*/ 1999521 h 6279209"/>
                <a:gd name="connsiteX162" fmla="*/ 2450440 w 8607832"/>
                <a:gd name="connsiteY162" fmla="*/ 1092973 h 6279209"/>
                <a:gd name="connsiteX163" fmla="*/ 2432941 w 8607832"/>
                <a:gd name="connsiteY163" fmla="*/ 1062014 h 6279209"/>
                <a:gd name="connsiteX164" fmla="*/ 2454478 w 8607832"/>
                <a:gd name="connsiteY164" fmla="*/ 1076820 h 6279209"/>
                <a:gd name="connsiteX165" fmla="*/ 2967986 w 8607832"/>
                <a:gd name="connsiteY165" fmla="*/ 1739738 h 6279209"/>
                <a:gd name="connsiteX166" fmla="*/ 3266131 w 8607832"/>
                <a:gd name="connsiteY166" fmla="*/ 2175850 h 6279209"/>
                <a:gd name="connsiteX167" fmla="*/ 3457939 w 8607832"/>
                <a:gd name="connsiteY167" fmla="*/ 2509665 h 6279209"/>
                <a:gd name="connsiteX168" fmla="*/ 3464670 w 8607832"/>
                <a:gd name="connsiteY168" fmla="*/ 2523125 h 6279209"/>
                <a:gd name="connsiteX169" fmla="*/ 3471400 w 8607832"/>
                <a:gd name="connsiteY169" fmla="*/ 2536585 h 6279209"/>
                <a:gd name="connsiteX170" fmla="*/ 3478130 w 8607832"/>
                <a:gd name="connsiteY170" fmla="*/ 2550045 h 6279209"/>
                <a:gd name="connsiteX171" fmla="*/ 3484860 w 8607832"/>
                <a:gd name="connsiteY171" fmla="*/ 2563506 h 6279209"/>
                <a:gd name="connsiteX172" fmla="*/ 3491590 w 8607832"/>
                <a:gd name="connsiteY172" fmla="*/ 2576966 h 6279209"/>
                <a:gd name="connsiteX173" fmla="*/ 3498320 w 8607832"/>
                <a:gd name="connsiteY173" fmla="*/ 2590426 h 6279209"/>
                <a:gd name="connsiteX174" fmla="*/ 3504378 w 8607832"/>
                <a:gd name="connsiteY174" fmla="*/ 2605906 h 6279209"/>
                <a:gd name="connsiteX175" fmla="*/ 3733875 w 8607832"/>
                <a:gd name="connsiteY175" fmla="*/ 3249979 h 6279209"/>
                <a:gd name="connsiteX176" fmla="*/ 3823385 w 8607832"/>
                <a:gd name="connsiteY176" fmla="*/ 4359777 h 6279209"/>
                <a:gd name="connsiteX177" fmla="*/ 3816655 w 8607832"/>
                <a:gd name="connsiteY177" fmla="*/ 4369199 h 6279209"/>
                <a:gd name="connsiteX178" fmla="*/ 3800503 w 8607832"/>
                <a:gd name="connsiteY178" fmla="*/ 4322761 h 6279209"/>
                <a:gd name="connsiteX179" fmla="*/ 3407464 w 8607832"/>
                <a:gd name="connsiteY179" fmla="*/ 3663208 h 6279209"/>
                <a:gd name="connsiteX180" fmla="*/ 2516395 w 8607832"/>
                <a:gd name="connsiteY180" fmla="*/ 2980101 h 6279209"/>
                <a:gd name="connsiteX181" fmla="*/ 2502934 w 8607832"/>
                <a:gd name="connsiteY181" fmla="*/ 2971351 h 6279209"/>
                <a:gd name="connsiteX182" fmla="*/ 2390541 w 8607832"/>
                <a:gd name="connsiteY182" fmla="*/ 2898666 h 6279209"/>
                <a:gd name="connsiteX183" fmla="*/ 2247863 w 8607832"/>
                <a:gd name="connsiteY183" fmla="*/ 2802425 h 6279209"/>
                <a:gd name="connsiteX184" fmla="*/ 2055381 w 8607832"/>
                <a:gd name="connsiteY184" fmla="*/ 2665131 h 6279209"/>
                <a:gd name="connsiteX185" fmla="*/ 1471879 w 8607832"/>
                <a:gd name="connsiteY185" fmla="*/ 2148930 h 6279209"/>
                <a:gd name="connsiteX186" fmla="*/ 1461111 w 8607832"/>
                <a:gd name="connsiteY186" fmla="*/ 2109895 h 6279209"/>
                <a:gd name="connsiteX187" fmla="*/ 1501492 w 8607832"/>
                <a:gd name="connsiteY187" fmla="*/ 1918759 h 6279209"/>
                <a:gd name="connsiteX188" fmla="*/ 1395155 w 8607832"/>
                <a:gd name="connsiteY188" fmla="*/ 1570812 h 6279209"/>
                <a:gd name="connsiteX189" fmla="*/ 937507 w 8607832"/>
                <a:gd name="connsiteY189" fmla="*/ 860783 h 6279209"/>
                <a:gd name="connsiteX190" fmla="*/ 682435 w 8607832"/>
                <a:gd name="connsiteY190" fmla="*/ 471109 h 6279209"/>
                <a:gd name="connsiteX191" fmla="*/ 590905 w 8607832"/>
                <a:gd name="connsiteY191" fmla="*/ 214691 h 6279209"/>
                <a:gd name="connsiteX192" fmla="*/ 581483 w 8607832"/>
                <a:gd name="connsiteY192" fmla="*/ 222767 h 6279209"/>
                <a:gd name="connsiteX193" fmla="*/ 555909 w 8607832"/>
                <a:gd name="connsiteY193" fmla="*/ 262475 h 6279209"/>
                <a:gd name="connsiteX194" fmla="*/ 423998 w 8607832"/>
                <a:gd name="connsiteY194" fmla="*/ 619845 h 6279209"/>
                <a:gd name="connsiteX195" fmla="*/ 443515 w 8607832"/>
                <a:gd name="connsiteY195" fmla="*/ 1227575 h 6279209"/>
                <a:gd name="connsiteX196" fmla="*/ 806942 w 8607832"/>
                <a:gd name="connsiteY196" fmla="*/ 1996156 h 6279209"/>
                <a:gd name="connsiteX197" fmla="*/ 1087589 w 8607832"/>
                <a:gd name="connsiteY197" fmla="*/ 2216231 h 6279209"/>
                <a:gd name="connsiteX198" fmla="*/ 1317086 w 8607832"/>
                <a:gd name="connsiteY198" fmla="*/ 2233729 h 6279209"/>
                <a:gd name="connsiteX199" fmla="*/ 1327181 w 8607832"/>
                <a:gd name="connsiteY199" fmla="*/ 2198060 h 6279209"/>
                <a:gd name="connsiteX200" fmla="*/ 816364 w 8607832"/>
                <a:gd name="connsiteY200" fmla="*/ 1324489 h 6279209"/>
                <a:gd name="connsiteX201" fmla="*/ 702625 w 8607832"/>
                <a:gd name="connsiteY201" fmla="*/ 1031056 h 6279209"/>
                <a:gd name="connsiteX202" fmla="*/ 767908 w 8607832"/>
                <a:gd name="connsiteY202" fmla="*/ 1173061 h 6279209"/>
                <a:gd name="connsiteX203" fmla="*/ 1444285 w 8607832"/>
                <a:gd name="connsiteY203" fmla="*/ 2226326 h 6279209"/>
                <a:gd name="connsiteX204" fmla="*/ 2209501 w 8607832"/>
                <a:gd name="connsiteY204" fmla="*/ 2876457 h 6279209"/>
                <a:gd name="connsiteX205" fmla="*/ 2308434 w 8607832"/>
                <a:gd name="connsiteY205" fmla="*/ 2939720 h 6279209"/>
                <a:gd name="connsiteX206" fmla="*/ 2340738 w 8607832"/>
                <a:gd name="connsiteY206" fmla="*/ 2972025 h 6279209"/>
                <a:gd name="connsiteX207" fmla="*/ 2302377 w 8607832"/>
                <a:gd name="connsiteY207" fmla="*/ 2972025 h 6279209"/>
                <a:gd name="connsiteX208" fmla="*/ 2266034 w 8607832"/>
                <a:gd name="connsiteY208" fmla="*/ 2967313 h 6279209"/>
                <a:gd name="connsiteX209" fmla="*/ 1817807 w 8607832"/>
                <a:gd name="connsiteY209" fmla="*/ 3025866 h 6279209"/>
                <a:gd name="connsiteX210" fmla="*/ 1007500 w 8607832"/>
                <a:gd name="connsiteY210" fmla="*/ 3309877 h 6279209"/>
                <a:gd name="connsiteX211" fmla="*/ 960389 w 8607832"/>
                <a:gd name="connsiteY211" fmla="*/ 3293725 h 6279209"/>
                <a:gd name="connsiteX212" fmla="*/ 446207 w 8607832"/>
                <a:gd name="connsiteY212" fmla="*/ 3134221 h 6279209"/>
                <a:gd name="connsiteX213" fmla="*/ 217383 w 8607832"/>
                <a:gd name="connsiteY213" fmla="*/ 3227096 h 6279209"/>
                <a:gd name="connsiteX214" fmla="*/ 0 w 8607832"/>
                <a:gd name="connsiteY214" fmla="*/ 3236518 h 6279209"/>
                <a:gd name="connsiteX215" fmla="*/ 0 w 8607832"/>
                <a:gd name="connsiteY215" fmla="*/ 3330740 h 6279209"/>
                <a:gd name="connsiteX216" fmla="*/ 9422 w 8607832"/>
                <a:gd name="connsiteY216" fmla="*/ 3346892 h 6279209"/>
                <a:gd name="connsiteX217" fmla="*/ 255072 w 8607832"/>
                <a:gd name="connsiteY217" fmla="*/ 3717723 h 6279209"/>
                <a:gd name="connsiteX218" fmla="*/ 747044 w 8607832"/>
                <a:gd name="connsiteY218" fmla="*/ 3826078 h 6279209"/>
                <a:gd name="connsiteX219" fmla="*/ 1016249 w 8607832"/>
                <a:gd name="connsiteY219" fmla="*/ 3490244 h 6279209"/>
                <a:gd name="connsiteX220" fmla="*/ 981253 w 8607832"/>
                <a:gd name="connsiteY220" fmla="*/ 3461305 h 6279209"/>
                <a:gd name="connsiteX221" fmla="*/ 563312 w 8607832"/>
                <a:gd name="connsiteY221" fmla="*/ 3490917 h 6279209"/>
                <a:gd name="connsiteX222" fmla="*/ 390347 w 8607832"/>
                <a:gd name="connsiteY222" fmla="*/ 3460632 h 6279209"/>
                <a:gd name="connsiteX223" fmla="*/ 489953 w 8607832"/>
                <a:gd name="connsiteY223" fmla="*/ 3463997 h 6279209"/>
                <a:gd name="connsiteX224" fmla="*/ 903183 w 8607832"/>
                <a:gd name="connsiteY224" fmla="*/ 3408137 h 6279209"/>
                <a:gd name="connsiteX225" fmla="*/ 1043170 w 8607832"/>
                <a:gd name="connsiteY225" fmla="*/ 3372467 h 6279209"/>
                <a:gd name="connsiteX226" fmla="*/ 1508895 w 8607832"/>
                <a:gd name="connsiteY226" fmla="*/ 3218347 h 6279209"/>
                <a:gd name="connsiteX227" fmla="*/ 1912029 w 8607832"/>
                <a:gd name="connsiteY227" fmla="*/ 3101243 h 6279209"/>
                <a:gd name="connsiteX228" fmla="*/ 1912029 w 8607832"/>
                <a:gd name="connsiteY228" fmla="*/ 3101243 h 6279209"/>
                <a:gd name="connsiteX229" fmla="*/ 1924816 w 8607832"/>
                <a:gd name="connsiteY229" fmla="*/ 3099224 h 6279209"/>
                <a:gd name="connsiteX230" fmla="*/ 1986061 w 8607832"/>
                <a:gd name="connsiteY230" fmla="*/ 3087783 h 6279209"/>
                <a:gd name="connsiteX231" fmla="*/ 1992791 w 8607832"/>
                <a:gd name="connsiteY231" fmla="*/ 3087110 h 6279209"/>
                <a:gd name="connsiteX232" fmla="*/ 2087013 w 8607832"/>
                <a:gd name="connsiteY232" fmla="*/ 3074322 h 6279209"/>
                <a:gd name="connsiteX233" fmla="*/ 2113933 w 8607832"/>
                <a:gd name="connsiteY233" fmla="*/ 3072976 h 6279209"/>
                <a:gd name="connsiteX234" fmla="*/ 2118644 w 8607832"/>
                <a:gd name="connsiteY234" fmla="*/ 3064227 h 6279209"/>
                <a:gd name="connsiteX235" fmla="*/ 2257958 w 8607832"/>
                <a:gd name="connsiteY235" fmla="*/ 3064227 h 6279209"/>
                <a:gd name="connsiteX236" fmla="*/ 2262669 w 8607832"/>
                <a:gd name="connsiteY236" fmla="*/ 3072976 h 6279209"/>
                <a:gd name="connsiteX237" fmla="*/ 2434960 w 8607832"/>
                <a:gd name="connsiteY237" fmla="*/ 3101243 h 6279209"/>
                <a:gd name="connsiteX238" fmla="*/ 2635518 w 8607832"/>
                <a:gd name="connsiteY238" fmla="*/ 3164506 h 6279209"/>
                <a:gd name="connsiteX239" fmla="*/ 3038653 w 8607832"/>
                <a:gd name="connsiteY239" fmla="*/ 3453902 h 6279209"/>
                <a:gd name="connsiteX240" fmla="*/ 3580428 w 8607832"/>
                <a:gd name="connsiteY240" fmla="*/ 4087880 h 6279209"/>
                <a:gd name="connsiteX241" fmla="*/ 3776274 w 8607832"/>
                <a:gd name="connsiteY241" fmla="*/ 4626290 h 6279209"/>
                <a:gd name="connsiteX242" fmla="*/ 3813963 w 8607832"/>
                <a:gd name="connsiteY242" fmla="*/ 4802619 h 6279209"/>
                <a:gd name="connsiteX243" fmla="*/ 3811944 w 8607832"/>
                <a:gd name="connsiteY243" fmla="*/ 5407658 h 6279209"/>
                <a:gd name="connsiteX244" fmla="*/ 3881265 w 8607832"/>
                <a:gd name="connsiteY244" fmla="*/ 5874056 h 6279209"/>
                <a:gd name="connsiteX245" fmla="*/ 3879919 w 8607832"/>
                <a:gd name="connsiteY245" fmla="*/ 5898957 h 6279209"/>
                <a:gd name="connsiteX246" fmla="*/ 3757430 w 8607832"/>
                <a:gd name="connsiteY246" fmla="*/ 5946068 h 6279209"/>
                <a:gd name="connsiteX247" fmla="*/ 3743970 w 8607832"/>
                <a:gd name="connsiteY247" fmla="*/ 6053750 h 6279209"/>
                <a:gd name="connsiteX248" fmla="*/ 3803195 w 8607832"/>
                <a:gd name="connsiteY248" fmla="*/ 6092112 h 6279209"/>
                <a:gd name="connsiteX249" fmla="*/ 3896071 w 8607832"/>
                <a:gd name="connsiteY249" fmla="*/ 6023464 h 6279209"/>
                <a:gd name="connsiteX250" fmla="*/ 3920972 w 8607832"/>
                <a:gd name="connsiteY250" fmla="*/ 5996544 h 6279209"/>
                <a:gd name="connsiteX251" fmla="*/ 3918953 w 8607832"/>
                <a:gd name="connsiteY251" fmla="*/ 6053077 h 6279209"/>
                <a:gd name="connsiteX252" fmla="*/ 3931741 w 8607832"/>
                <a:gd name="connsiteY252" fmla="*/ 6077978 h 6279209"/>
                <a:gd name="connsiteX253" fmla="*/ 3951931 w 8607832"/>
                <a:gd name="connsiteY253" fmla="*/ 6055769 h 6279209"/>
                <a:gd name="connsiteX254" fmla="*/ 3972121 w 8607832"/>
                <a:gd name="connsiteY254" fmla="*/ 5988468 h 6279209"/>
                <a:gd name="connsiteX255" fmla="*/ 3994331 w 8607832"/>
                <a:gd name="connsiteY255" fmla="*/ 5968277 h 6279209"/>
                <a:gd name="connsiteX256" fmla="*/ 4005099 w 8607832"/>
                <a:gd name="connsiteY256" fmla="*/ 5995198 h 6279209"/>
                <a:gd name="connsiteX257" fmla="*/ 4071054 w 8607832"/>
                <a:gd name="connsiteY257" fmla="*/ 6040290 h 6279209"/>
                <a:gd name="connsiteX258" fmla="*/ 4100667 w 8607832"/>
                <a:gd name="connsiteY258" fmla="*/ 6026829 h 6279209"/>
                <a:gd name="connsiteX259" fmla="*/ 4110089 w 8607832"/>
                <a:gd name="connsiteY259" fmla="*/ 5993179 h 6279209"/>
                <a:gd name="connsiteX260" fmla="*/ 4124895 w 8607832"/>
                <a:gd name="connsiteY260" fmla="*/ 6032214 h 6279209"/>
                <a:gd name="connsiteX261" fmla="*/ 4117492 w 8607832"/>
                <a:gd name="connsiteY261" fmla="*/ 6106918 h 6279209"/>
                <a:gd name="connsiteX262" fmla="*/ 4080476 w 8607832"/>
                <a:gd name="connsiteY262" fmla="*/ 6141242 h 6279209"/>
                <a:gd name="connsiteX263" fmla="*/ 4176717 w 8607832"/>
                <a:gd name="connsiteY263" fmla="*/ 6189025 h 6279209"/>
                <a:gd name="connsiteX264" fmla="*/ 4170660 w 8607832"/>
                <a:gd name="connsiteY264" fmla="*/ 6271133 h 6279209"/>
                <a:gd name="connsiteX265" fmla="*/ 4195562 w 8607832"/>
                <a:gd name="connsiteY265" fmla="*/ 6277863 h 6279209"/>
                <a:gd name="connsiteX266" fmla="*/ 4261517 w 8607832"/>
                <a:gd name="connsiteY266" fmla="*/ 6267768 h 6279209"/>
                <a:gd name="connsiteX267" fmla="*/ 4289784 w 8607832"/>
                <a:gd name="connsiteY267" fmla="*/ 6247578 h 6279209"/>
                <a:gd name="connsiteX268" fmla="*/ 4295840 w 8607832"/>
                <a:gd name="connsiteY268" fmla="*/ 6204505 h 6279209"/>
                <a:gd name="connsiteX269" fmla="*/ 4305936 w 8607832"/>
                <a:gd name="connsiteY269" fmla="*/ 6182969 h 6279209"/>
                <a:gd name="connsiteX270" fmla="*/ 4324107 w 8607832"/>
                <a:gd name="connsiteY270" fmla="*/ 6199794 h 6279209"/>
                <a:gd name="connsiteX271" fmla="*/ 4336894 w 8607832"/>
                <a:gd name="connsiteY271" fmla="*/ 6230752 h 6279209"/>
                <a:gd name="connsiteX272" fmla="*/ 4342951 w 8607832"/>
                <a:gd name="connsiteY272" fmla="*/ 6226714 h 6279209"/>
                <a:gd name="connsiteX273" fmla="*/ 4369872 w 8607832"/>
                <a:gd name="connsiteY273" fmla="*/ 6185660 h 6279209"/>
                <a:gd name="connsiteX274" fmla="*/ 4382659 w 8607832"/>
                <a:gd name="connsiteY274" fmla="*/ 6234791 h 6279209"/>
                <a:gd name="connsiteX275" fmla="*/ 4406888 w 8607832"/>
                <a:gd name="connsiteY275" fmla="*/ 6265749 h 6279209"/>
                <a:gd name="connsiteX276" fmla="*/ 4484284 w 8607832"/>
                <a:gd name="connsiteY276" fmla="*/ 6275171 h 6279209"/>
                <a:gd name="connsiteX277" fmla="*/ 4499090 w 8607832"/>
                <a:gd name="connsiteY277" fmla="*/ 6272479 h 6279209"/>
                <a:gd name="connsiteX278" fmla="*/ 4512551 w 8607832"/>
                <a:gd name="connsiteY278" fmla="*/ 6181622 h 6279209"/>
                <a:gd name="connsiteX279" fmla="*/ 4572449 w 8607832"/>
                <a:gd name="connsiteY279" fmla="*/ 6153356 h 6279209"/>
                <a:gd name="connsiteX280" fmla="*/ 4575814 w 8607832"/>
                <a:gd name="connsiteY280" fmla="*/ 6127781 h 6279209"/>
                <a:gd name="connsiteX281" fmla="*/ 4538125 w 8607832"/>
                <a:gd name="connsiteY281" fmla="*/ 6076633 h 6279209"/>
                <a:gd name="connsiteX282" fmla="*/ 4536779 w 8607832"/>
                <a:gd name="connsiteY282" fmla="*/ 6042309 h 6279209"/>
                <a:gd name="connsiteX283" fmla="*/ 4573122 w 8607832"/>
                <a:gd name="connsiteY283" fmla="*/ 6032214 h 6279209"/>
                <a:gd name="connsiteX284" fmla="*/ 4637731 w 8607832"/>
                <a:gd name="connsiteY284" fmla="*/ 6051058 h 6279209"/>
                <a:gd name="connsiteX285" fmla="*/ 4665997 w 8607832"/>
                <a:gd name="connsiteY285" fmla="*/ 6029522 h 6279209"/>
                <a:gd name="connsiteX286" fmla="*/ 4665997 w 8607832"/>
                <a:gd name="connsiteY286" fmla="*/ 5985776 h 6279209"/>
                <a:gd name="connsiteX287" fmla="*/ 4681477 w 8607832"/>
                <a:gd name="connsiteY287" fmla="*/ 5966931 h 6279209"/>
                <a:gd name="connsiteX288" fmla="*/ 4701667 w 8607832"/>
                <a:gd name="connsiteY288" fmla="*/ 5981065 h 6279209"/>
                <a:gd name="connsiteX289" fmla="*/ 4724550 w 8607832"/>
                <a:gd name="connsiteY289" fmla="*/ 6054423 h 6279209"/>
                <a:gd name="connsiteX290" fmla="*/ 4743394 w 8607832"/>
                <a:gd name="connsiteY290" fmla="*/ 6073268 h 6279209"/>
                <a:gd name="connsiteX291" fmla="*/ 4752143 w 8607832"/>
                <a:gd name="connsiteY291" fmla="*/ 6050385 h 6279209"/>
                <a:gd name="connsiteX292" fmla="*/ 4752143 w 8607832"/>
                <a:gd name="connsiteY292" fmla="*/ 5996544 h 6279209"/>
                <a:gd name="connsiteX293" fmla="*/ 4800600 w 8607832"/>
                <a:gd name="connsiteY293" fmla="*/ 6046347 h 6279209"/>
                <a:gd name="connsiteX294" fmla="*/ 4859825 w 8607832"/>
                <a:gd name="connsiteY294" fmla="*/ 6088747 h 6279209"/>
                <a:gd name="connsiteX295" fmla="*/ 4932511 w 8607832"/>
                <a:gd name="connsiteY295" fmla="*/ 6036252 h 6279209"/>
                <a:gd name="connsiteX296" fmla="*/ 4919050 w 8607832"/>
                <a:gd name="connsiteY296" fmla="*/ 5940011 h 6279209"/>
                <a:gd name="connsiteX297" fmla="*/ 4830213 w 8607832"/>
                <a:gd name="connsiteY297" fmla="*/ 5933281 h 6279209"/>
                <a:gd name="connsiteX298" fmla="*/ 4779064 w 8607832"/>
                <a:gd name="connsiteY298" fmla="*/ 5876074 h 6279209"/>
                <a:gd name="connsiteX299" fmla="*/ 4778391 w 8607832"/>
                <a:gd name="connsiteY299" fmla="*/ 5829637 h 6279209"/>
                <a:gd name="connsiteX300" fmla="*/ 5091342 w 8607832"/>
                <a:gd name="connsiteY300" fmla="*/ 5236712 h 6279209"/>
                <a:gd name="connsiteX301" fmla="*/ 5116243 w 8607832"/>
                <a:gd name="connsiteY301" fmla="*/ 5202389 h 6279209"/>
                <a:gd name="connsiteX302" fmla="*/ 5269690 w 8607832"/>
                <a:gd name="connsiteY302" fmla="*/ 5086631 h 6279209"/>
                <a:gd name="connsiteX303" fmla="*/ 5744837 w 8607832"/>
                <a:gd name="connsiteY303" fmla="*/ 4795889 h 6279209"/>
                <a:gd name="connsiteX304" fmla="*/ 5814830 w 8607832"/>
                <a:gd name="connsiteY304" fmla="*/ 4775699 h 6279209"/>
                <a:gd name="connsiteX305" fmla="*/ 6103553 w 8607832"/>
                <a:gd name="connsiteY305" fmla="*/ 4765603 h 6279209"/>
                <a:gd name="connsiteX306" fmla="*/ 7086824 w 8607832"/>
                <a:gd name="connsiteY306" fmla="*/ 4811369 h 6279209"/>
                <a:gd name="connsiteX307" fmla="*/ 7489959 w 8607832"/>
                <a:gd name="connsiteY307" fmla="*/ 4805311 h 6279209"/>
                <a:gd name="connsiteX308" fmla="*/ 7516880 w 8607832"/>
                <a:gd name="connsiteY308" fmla="*/ 4801946 h 6279209"/>
                <a:gd name="connsiteX309" fmla="*/ 7536397 w 8607832"/>
                <a:gd name="connsiteY309" fmla="*/ 4800600 h 6279209"/>
                <a:gd name="connsiteX310" fmla="*/ 7619850 w 8607832"/>
                <a:gd name="connsiteY310" fmla="*/ 4791178 h 6279209"/>
                <a:gd name="connsiteX311" fmla="*/ 7661577 w 8607832"/>
                <a:gd name="connsiteY311" fmla="*/ 4813388 h 6279209"/>
                <a:gd name="connsiteX312" fmla="*/ 7920014 w 8607832"/>
                <a:gd name="connsiteY312" fmla="*/ 5004523 h 6279209"/>
                <a:gd name="connsiteX313" fmla="*/ 8354780 w 8607832"/>
                <a:gd name="connsiteY313" fmla="*/ 4830886 h 6279209"/>
                <a:gd name="connsiteX314" fmla="*/ 8579567 w 8607832"/>
                <a:gd name="connsiteY314" fmla="*/ 4409580 h 6279209"/>
                <a:gd name="connsiteX315" fmla="*/ 8613217 w 8607832"/>
                <a:gd name="connsiteY315" fmla="*/ 4250076 h 6279209"/>
                <a:gd name="connsiteX316" fmla="*/ 8613217 w 8607832"/>
                <a:gd name="connsiteY316" fmla="*/ 4196235 h 6279209"/>
                <a:gd name="connsiteX317" fmla="*/ 8420062 w 8607832"/>
                <a:gd name="connsiteY317" fmla="*/ 4211041 h 6279209"/>
                <a:gd name="connsiteX318" fmla="*/ 4571776 w 8607832"/>
                <a:gd name="connsiteY318" fmla="*/ 915970 h 6279209"/>
                <a:gd name="connsiteX319" fmla="*/ 4583890 w 8607832"/>
                <a:gd name="connsiteY319" fmla="*/ 888377 h 6279209"/>
                <a:gd name="connsiteX320" fmla="*/ 4571776 w 8607832"/>
                <a:gd name="connsiteY320" fmla="*/ 915970 h 6279209"/>
                <a:gd name="connsiteX321" fmla="*/ 2362948 w 8607832"/>
                <a:gd name="connsiteY321" fmla="*/ 965100 h 6279209"/>
                <a:gd name="connsiteX322" fmla="*/ 2363621 w 8607832"/>
                <a:gd name="connsiteY322" fmla="*/ 962408 h 6279209"/>
                <a:gd name="connsiteX323" fmla="*/ 2368332 w 8607832"/>
                <a:gd name="connsiteY323" fmla="*/ 967119 h 6279209"/>
                <a:gd name="connsiteX324" fmla="*/ 2362948 w 8607832"/>
                <a:gd name="connsiteY324" fmla="*/ 965100 h 6279209"/>
                <a:gd name="connsiteX325" fmla="*/ 2435633 w 8607832"/>
                <a:gd name="connsiteY325" fmla="*/ 1055284 h 6279209"/>
                <a:gd name="connsiteX326" fmla="*/ 2426211 w 8607832"/>
                <a:gd name="connsiteY326" fmla="*/ 1053265 h 6279209"/>
                <a:gd name="connsiteX327" fmla="*/ 2370351 w 8607832"/>
                <a:gd name="connsiteY327" fmla="*/ 968465 h 6279209"/>
                <a:gd name="connsiteX328" fmla="*/ 2432268 w 8607832"/>
                <a:gd name="connsiteY328" fmla="*/ 1045862 h 6279209"/>
                <a:gd name="connsiteX329" fmla="*/ 2435633 w 8607832"/>
                <a:gd name="connsiteY329" fmla="*/ 1055284 h 6279209"/>
                <a:gd name="connsiteX330" fmla="*/ 695895 w 8607832"/>
                <a:gd name="connsiteY330" fmla="*/ 1016922 h 6279209"/>
                <a:gd name="connsiteX331" fmla="*/ 692530 w 8607832"/>
                <a:gd name="connsiteY331" fmla="*/ 1005481 h 6279209"/>
                <a:gd name="connsiteX332" fmla="*/ 695895 w 8607832"/>
                <a:gd name="connsiteY332" fmla="*/ 1016922 h 6279209"/>
                <a:gd name="connsiteX333" fmla="*/ 4511205 w 8607832"/>
                <a:gd name="connsiteY333" fmla="*/ 6014042 h 6279209"/>
                <a:gd name="connsiteX334" fmla="*/ 4537452 w 8607832"/>
                <a:gd name="connsiteY334" fmla="*/ 5944049 h 6279209"/>
                <a:gd name="connsiteX335" fmla="*/ 4511205 w 8607832"/>
                <a:gd name="connsiteY335" fmla="*/ 6014042 h 6279209"/>
                <a:gd name="connsiteX336" fmla="*/ 4750797 w 8607832"/>
                <a:gd name="connsiteY336" fmla="*/ 5917128 h 6279209"/>
                <a:gd name="connsiteX337" fmla="*/ 4741375 w 8607832"/>
                <a:gd name="connsiteY337" fmla="*/ 5939338 h 6279209"/>
                <a:gd name="connsiteX338" fmla="*/ 4732626 w 8607832"/>
                <a:gd name="connsiteY338" fmla="*/ 5935300 h 6279209"/>
                <a:gd name="connsiteX339" fmla="*/ 4727915 w 8607832"/>
                <a:gd name="connsiteY339" fmla="*/ 5907706 h 6279209"/>
                <a:gd name="connsiteX340" fmla="*/ 4750797 w 8607832"/>
                <a:gd name="connsiteY340" fmla="*/ 5875402 h 6279209"/>
                <a:gd name="connsiteX341" fmla="*/ 4750797 w 8607832"/>
                <a:gd name="connsiteY341" fmla="*/ 5917128 h 6279209"/>
                <a:gd name="connsiteX342" fmla="*/ 4875978 w 8607832"/>
                <a:gd name="connsiteY342" fmla="*/ 5457461 h 6279209"/>
                <a:gd name="connsiteX343" fmla="*/ 4616868 w 8607832"/>
                <a:gd name="connsiteY343" fmla="*/ 5877421 h 6279209"/>
                <a:gd name="connsiteX344" fmla="*/ 4562354 w 8607832"/>
                <a:gd name="connsiteY344" fmla="*/ 5884824 h 6279209"/>
                <a:gd name="connsiteX345" fmla="*/ 4880015 w 8607832"/>
                <a:gd name="connsiteY345" fmla="*/ 5419772 h 6279209"/>
                <a:gd name="connsiteX346" fmla="*/ 4875978 w 8607832"/>
                <a:gd name="connsiteY346" fmla="*/ 5457461 h 6279209"/>
                <a:gd name="connsiteX347" fmla="*/ 5020675 w 8607832"/>
                <a:gd name="connsiteY347" fmla="*/ 5141145 h 6279209"/>
                <a:gd name="connsiteX348" fmla="*/ 4989717 w 8607832"/>
                <a:gd name="connsiteY348" fmla="*/ 5179506 h 6279209"/>
                <a:gd name="connsiteX349" fmla="*/ 4445922 w 8607832"/>
                <a:gd name="connsiteY349" fmla="*/ 5878767 h 6279209"/>
                <a:gd name="connsiteX350" fmla="*/ 4415637 w 8607832"/>
                <a:gd name="connsiteY350" fmla="*/ 5953471 h 6279209"/>
                <a:gd name="connsiteX351" fmla="*/ 4357085 w 8607832"/>
                <a:gd name="connsiteY351" fmla="*/ 6075286 h 6279209"/>
                <a:gd name="connsiteX352" fmla="*/ 4338240 w 8607832"/>
                <a:gd name="connsiteY352" fmla="*/ 6125762 h 6279209"/>
                <a:gd name="connsiteX353" fmla="*/ 4322761 w 8607832"/>
                <a:gd name="connsiteY353" fmla="*/ 6080671 h 6279209"/>
                <a:gd name="connsiteX354" fmla="*/ 4306609 w 8607832"/>
                <a:gd name="connsiteY354" fmla="*/ 6061826 h 6279209"/>
                <a:gd name="connsiteX355" fmla="*/ 4295168 w 8607832"/>
                <a:gd name="connsiteY355" fmla="*/ 6082689 h 6279209"/>
                <a:gd name="connsiteX356" fmla="*/ 4292475 w 8607832"/>
                <a:gd name="connsiteY356" fmla="*/ 6112302 h 6279209"/>
                <a:gd name="connsiteX357" fmla="*/ 4277669 w 8607832"/>
                <a:gd name="connsiteY357" fmla="*/ 6097496 h 6279209"/>
                <a:gd name="connsiteX358" fmla="*/ 4183447 w 8607832"/>
                <a:gd name="connsiteY358" fmla="*/ 5282478 h 6279209"/>
                <a:gd name="connsiteX359" fmla="*/ 4412945 w 8607832"/>
                <a:gd name="connsiteY359" fmla="*/ 4743394 h 6279209"/>
                <a:gd name="connsiteX360" fmla="*/ 5036828 w 8607832"/>
                <a:gd name="connsiteY360" fmla="*/ 3935106 h 6279209"/>
                <a:gd name="connsiteX361" fmla="*/ 5054999 w 8607832"/>
                <a:gd name="connsiteY361" fmla="*/ 3966064 h 6279209"/>
                <a:gd name="connsiteX362" fmla="*/ 5020675 w 8607832"/>
                <a:gd name="connsiteY362" fmla="*/ 5141145 h 6279209"/>
                <a:gd name="connsiteX0" fmla="*/ 8420062 w 8613218"/>
                <a:gd name="connsiteY0" fmla="*/ 4211041 h 6281670"/>
                <a:gd name="connsiteX1" fmla="*/ 7990681 w 8613218"/>
                <a:gd name="connsiteY1" fmla="*/ 4231232 h 6281670"/>
                <a:gd name="connsiteX2" fmla="*/ 7630619 w 8613218"/>
                <a:gd name="connsiteY2" fmla="*/ 4614849 h 6281670"/>
                <a:gd name="connsiteX3" fmla="*/ 7659558 w 8613218"/>
                <a:gd name="connsiteY3" fmla="*/ 4643788 h 6281670"/>
                <a:gd name="connsiteX4" fmla="*/ 7859443 w 8613218"/>
                <a:gd name="connsiteY4" fmla="*/ 4617541 h 6281670"/>
                <a:gd name="connsiteX5" fmla="*/ 8222196 w 8613218"/>
                <a:gd name="connsiteY5" fmla="*/ 4498418 h 6281670"/>
                <a:gd name="connsiteX6" fmla="*/ 8236330 w 8613218"/>
                <a:gd name="connsiteY6" fmla="*/ 4496398 h 6281670"/>
                <a:gd name="connsiteX7" fmla="*/ 8228254 w 8613218"/>
                <a:gd name="connsiteY7" fmla="*/ 4504475 h 6281670"/>
                <a:gd name="connsiteX8" fmla="*/ 7670326 w 8613218"/>
                <a:gd name="connsiteY8" fmla="*/ 4709743 h 6281670"/>
                <a:gd name="connsiteX9" fmla="*/ 7436791 w 8613218"/>
                <a:gd name="connsiteY9" fmla="*/ 4735318 h 6281670"/>
                <a:gd name="connsiteX10" fmla="*/ 6759067 w 8613218"/>
                <a:gd name="connsiteY10" fmla="*/ 4696956 h 6281670"/>
                <a:gd name="connsiteX11" fmla="*/ 6037597 w 8613218"/>
                <a:gd name="connsiteY11" fmla="*/ 4656576 h 6281670"/>
                <a:gd name="connsiteX12" fmla="*/ 6023464 w 8613218"/>
                <a:gd name="connsiteY12" fmla="*/ 4649172 h 6281670"/>
                <a:gd name="connsiteX13" fmla="*/ 6361317 w 8613218"/>
                <a:gd name="connsiteY13" fmla="*/ 4472170 h 6281670"/>
                <a:gd name="connsiteX14" fmla="*/ 6783296 w 8613218"/>
                <a:gd name="connsiteY14" fmla="*/ 4236616 h 6281670"/>
                <a:gd name="connsiteX15" fmla="*/ 7066634 w 8613218"/>
                <a:gd name="connsiteY15" fmla="*/ 4052210 h 6281670"/>
                <a:gd name="connsiteX16" fmla="*/ 7151433 w 8613218"/>
                <a:gd name="connsiteY16" fmla="*/ 4042115 h 6281670"/>
                <a:gd name="connsiteX17" fmla="*/ 7304208 w 8613218"/>
                <a:gd name="connsiteY17" fmla="*/ 4071727 h 6281670"/>
                <a:gd name="connsiteX18" fmla="*/ 7625235 w 8613218"/>
                <a:gd name="connsiteY18" fmla="*/ 3948566 h 6281670"/>
                <a:gd name="connsiteX19" fmla="*/ 8172394 w 8613218"/>
                <a:gd name="connsiteY19" fmla="*/ 2496877 h 6281670"/>
                <a:gd name="connsiteX20" fmla="*/ 7882325 w 8613218"/>
                <a:gd name="connsiteY20" fmla="*/ 1811077 h 6281670"/>
                <a:gd name="connsiteX21" fmla="*/ 7854059 w 8613218"/>
                <a:gd name="connsiteY21" fmla="*/ 1889820 h 6281670"/>
                <a:gd name="connsiteX22" fmla="*/ 7732917 w 8613218"/>
                <a:gd name="connsiteY22" fmla="*/ 2389195 h 6281670"/>
                <a:gd name="connsiteX23" fmla="*/ 7607736 w 8613218"/>
                <a:gd name="connsiteY23" fmla="*/ 2746565 h 6281670"/>
                <a:gd name="connsiteX24" fmla="*/ 7178354 w 8613218"/>
                <a:gd name="connsiteY24" fmla="*/ 3424962 h 6281670"/>
                <a:gd name="connsiteX25" fmla="*/ 7050481 w 8613218"/>
                <a:gd name="connsiteY25" fmla="*/ 3653113 h 6281670"/>
                <a:gd name="connsiteX26" fmla="*/ 7022888 w 8613218"/>
                <a:gd name="connsiteY26" fmla="*/ 3873861 h 6281670"/>
                <a:gd name="connsiteX27" fmla="*/ 7057884 w 8613218"/>
                <a:gd name="connsiteY27" fmla="*/ 3889341 h 6281670"/>
                <a:gd name="connsiteX28" fmla="*/ 7311611 w 8613218"/>
                <a:gd name="connsiteY28" fmla="*/ 3701570 h 6281670"/>
                <a:gd name="connsiteX29" fmla="*/ 7883672 w 8613218"/>
                <a:gd name="connsiteY29" fmla="*/ 2875784 h 6281670"/>
                <a:gd name="connsiteX30" fmla="*/ 7909246 w 8613218"/>
                <a:gd name="connsiteY30" fmla="*/ 2790311 h 6281670"/>
                <a:gd name="connsiteX31" fmla="*/ 7835888 w 8613218"/>
                <a:gd name="connsiteY31" fmla="*/ 3051440 h 6281670"/>
                <a:gd name="connsiteX32" fmla="*/ 7279306 w 8613218"/>
                <a:gd name="connsiteY32" fmla="*/ 3802522 h 6281670"/>
                <a:gd name="connsiteX33" fmla="*/ 6992603 w 8613218"/>
                <a:gd name="connsiteY33" fmla="*/ 4017213 h 6281670"/>
                <a:gd name="connsiteX34" fmla="*/ 6713302 w 8613218"/>
                <a:gd name="connsiteY34" fmla="*/ 4190851 h 6281670"/>
                <a:gd name="connsiteX35" fmla="*/ 6627830 w 8613218"/>
                <a:gd name="connsiteY35" fmla="*/ 4239308 h 6281670"/>
                <a:gd name="connsiteX36" fmla="*/ 6605620 w 8613218"/>
                <a:gd name="connsiteY36" fmla="*/ 4251422 h 6281670"/>
                <a:gd name="connsiteX37" fmla="*/ 6226714 w 8613218"/>
                <a:gd name="connsiteY37" fmla="*/ 4447268 h 6281670"/>
                <a:gd name="connsiteX38" fmla="*/ 5314782 w 8613218"/>
                <a:gd name="connsiteY38" fmla="*/ 4943279 h 6281670"/>
                <a:gd name="connsiteX39" fmla="*/ 5158643 w 8613218"/>
                <a:gd name="connsiteY39" fmla="*/ 5046250 h 6281670"/>
                <a:gd name="connsiteX40" fmla="*/ 5162681 w 8613218"/>
                <a:gd name="connsiteY40" fmla="*/ 5025387 h 6281670"/>
                <a:gd name="connsiteX41" fmla="*/ 5227290 w 8613218"/>
                <a:gd name="connsiteY41" fmla="*/ 4323434 h 6281670"/>
                <a:gd name="connsiteX42" fmla="*/ 5106148 w 8613218"/>
                <a:gd name="connsiteY42" fmla="*/ 3860401 h 6281670"/>
                <a:gd name="connsiteX43" fmla="*/ 5139799 w 8613218"/>
                <a:gd name="connsiteY43" fmla="*/ 3818675 h 6281670"/>
                <a:gd name="connsiteX44" fmla="*/ 5695034 w 8613218"/>
                <a:gd name="connsiteY44" fmla="*/ 3194119 h 6281670"/>
                <a:gd name="connsiteX45" fmla="*/ 5830983 w 8613218"/>
                <a:gd name="connsiteY45" fmla="*/ 3023174 h 6281670"/>
                <a:gd name="connsiteX46" fmla="*/ 5873382 w 8613218"/>
                <a:gd name="connsiteY46" fmla="*/ 3008367 h 6281670"/>
                <a:gd name="connsiteX47" fmla="*/ 5983083 w 8613218"/>
                <a:gd name="connsiteY47" fmla="*/ 3009040 h 6281670"/>
                <a:gd name="connsiteX48" fmla="*/ 6257000 w 8613218"/>
                <a:gd name="connsiteY48" fmla="*/ 2840787 h 6281670"/>
                <a:gd name="connsiteX49" fmla="*/ 6605620 w 8613218"/>
                <a:gd name="connsiteY49" fmla="*/ 2172485 h 6281670"/>
                <a:gd name="connsiteX50" fmla="*/ 6623118 w 8613218"/>
                <a:gd name="connsiteY50" fmla="*/ 1339969 h 6281670"/>
                <a:gd name="connsiteX51" fmla="*/ 6528224 w 8613218"/>
                <a:gd name="connsiteY51" fmla="*/ 660899 h 6281670"/>
                <a:gd name="connsiteX52" fmla="*/ 6514091 w 8613218"/>
                <a:gd name="connsiteY52" fmla="*/ 520239 h 6281670"/>
                <a:gd name="connsiteX53" fmla="*/ 6493900 w 8613218"/>
                <a:gd name="connsiteY53" fmla="*/ 546486 h 6281670"/>
                <a:gd name="connsiteX54" fmla="*/ 6244212 w 8613218"/>
                <a:gd name="connsiteY54" fmla="*/ 975869 h 6281670"/>
                <a:gd name="connsiteX55" fmla="*/ 5935300 w 8613218"/>
                <a:gd name="connsiteY55" fmla="*/ 1788868 h 6281670"/>
                <a:gd name="connsiteX56" fmla="*/ 5707148 w 8613218"/>
                <a:gd name="connsiteY56" fmla="*/ 2531874 h 6281670"/>
                <a:gd name="connsiteX57" fmla="*/ 5679555 w 8613218"/>
                <a:gd name="connsiteY57" fmla="*/ 2738489 h 6281670"/>
                <a:gd name="connsiteX58" fmla="*/ 5734069 w 8613218"/>
                <a:gd name="connsiteY58" fmla="*/ 2914818 h 6281670"/>
                <a:gd name="connsiteX59" fmla="*/ 5963566 w 8613218"/>
                <a:gd name="connsiteY59" fmla="*/ 2599175 h 6281670"/>
                <a:gd name="connsiteX60" fmla="*/ 6141914 w 8613218"/>
                <a:gd name="connsiteY60" fmla="*/ 2254593 h 6281670"/>
                <a:gd name="connsiteX61" fmla="*/ 6262384 w 8613218"/>
                <a:gd name="connsiteY61" fmla="*/ 1884436 h 6281670"/>
                <a:gd name="connsiteX62" fmla="*/ 6343145 w 8613218"/>
                <a:gd name="connsiteY62" fmla="*/ 1508222 h 6281670"/>
                <a:gd name="connsiteX63" fmla="*/ 6310167 w 8613218"/>
                <a:gd name="connsiteY63" fmla="*/ 1747814 h 6281670"/>
                <a:gd name="connsiteX64" fmla="*/ 6045001 w 8613218"/>
                <a:gd name="connsiteY64" fmla="*/ 2568890 h 6281670"/>
                <a:gd name="connsiteX65" fmla="*/ 5560432 w 8613218"/>
                <a:gd name="connsiteY65" fmla="*/ 3235173 h 6281670"/>
                <a:gd name="connsiteX66" fmla="*/ 5096726 w 8613218"/>
                <a:gd name="connsiteY66" fmla="*/ 3741278 h 6281670"/>
                <a:gd name="connsiteX67" fmla="*/ 5067113 w 8613218"/>
                <a:gd name="connsiteY67" fmla="*/ 3767525 h 6281670"/>
                <a:gd name="connsiteX68" fmla="*/ 4911647 w 8613218"/>
                <a:gd name="connsiteY68" fmla="*/ 3459959 h 6281670"/>
                <a:gd name="connsiteX69" fmla="*/ 4890784 w 8613218"/>
                <a:gd name="connsiteY69" fmla="*/ 3404099 h 6281670"/>
                <a:gd name="connsiteX70" fmla="*/ 4849730 w 8613218"/>
                <a:gd name="connsiteY70" fmla="*/ 3028558 h 6281670"/>
                <a:gd name="connsiteX71" fmla="*/ 4856460 w 8613218"/>
                <a:gd name="connsiteY71" fmla="*/ 2981447 h 6281670"/>
                <a:gd name="connsiteX72" fmla="*/ 4952701 w 8613218"/>
                <a:gd name="connsiteY72" fmla="*/ 2717626 h 6281670"/>
                <a:gd name="connsiteX73" fmla="*/ 5173449 w 8613218"/>
                <a:gd name="connsiteY73" fmla="*/ 2368332 h 6281670"/>
                <a:gd name="connsiteX74" fmla="*/ 5481689 w 8613218"/>
                <a:gd name="connsiteY74" fmla="*/ 1759928 h 6281670"/>
                <a:gd name="connsiteX75" fmla="*/ 5514667 w 8613218"/>
                <a:gd name="connsiteY75" fmla="*/ 1741757 h 6281670"/>
                <a:gd name="connsiteX76" fmla="*/ 5803389 w 8613218"/>
                <a:gd name="connsiteY76" fmla="*/ 1570812 h 6281670"/>
                <a:gd name="connsiteX77" fmla="*/ 5822907 w 8613218"/>
                <a:gd name="connsiteY77" fmla="*/ 1095665 h 6281670"/>
                <a:gd name="connsiteX78" fmla="*/ 5540241 w 8613218"/>
                <a:gd name="connsiteY78" fmla="*/ 601000 h 6281670"/>
                <a:gd name="connsiteX79" fmla="*/ 5514667 w 8613218"/>
                <a:gd name="connsiteY79" fmla="*/ 600327 h 6281670"/>
                <a:gd name="connsiteX80" fmla="*/ 5421791 w 8613218"/>
                <a:gd name="connsiteY80" fmla="*/ 697914 h 6281670"/>
                <a:gd name="connsiteX81" fmla="*/ 5124319 w 8613218"/>
                <a:gd name="connsiteY81" fmla="*/ 1196617 h 6281670"/>
                <a:gd name="connsiteX82" fmla="*/ 5316801 w 8613218"/>
                <a:gd name="connsiteY82" fmla="*/ 1686570 h 6281670"/>
                <a:gd name="connsiteX83" fmla="*/ 5361220 w 8613218"/>
                <a:gd name="connsiteY83" fmla="*/ 1669072 h 6281670"/>
                <a:gd name="connsiteX84" fmla="*/ 5461499 w 8613218"/>
                <a:gd name="connsiteY84" fmla="*/ 1248439 h 6281670"/>
                <a:gd name="connsiteX85" fmla="*/ 5491784 w 8613218"/>
                <a:gd name="connsiteY85" fmla="*/ 1043170 h 6281670"/>
                <a:gd name="connsiteX86" fmla="*/ 5497841 w 8613218"/>
                <a:gd name="connsiteY86" fmla="*/ 1081532 h 6281670"/>
                <a:gd name="connsiteX87" fmla="*/ 5481016 w 8613218"/>
                <a:gd name="connsiteY87" fmla="*/ 1353429 h 6281670"/>
                <a:gd name="connsiteX88" fmla="*/ 5415734 w 8613218"/>
                <a:gd name="connsiteY88" fmla="*/ 1727624 h 6281670"/>
                <a:gd name="connsiteX89" fmla="*/ 5151240 w 8613218"/>
                <a:gd name="connsiteY89" fmla="*/ 2245171 h 6281670"/>
                <a:gd name="connsiteX90" fmla="*/ 4908282 w 8613218"/>
                <a:gd name="connsiteY90" fmla="*/ 2596483 h 6281670"/>
                <a:gd name="connsiteX91" fmla="*/ 4750124 w 8613218"/>
                <a:gd name="connsiteY91" fmla="*/ 2989523 h 6281670"/>
                <a:gd name="connsiteX92" fmla="*/ 4747432 w 8613218"/>
                <a:gd name="connsiteY92" fmla="*/ 3017116 h 6281670"/>
                <a:gd name="connsiteX93" fmla="*/ 4743394 w 8613218"/>
                <a:gd name="connsiteY93" fmla="*/ 3043364 h 6281670"/>
                <a:gd name="connsiteX94" fmla="*/ 4737337 w 8613218"/>
                <a:gd name="connsiteY94" fmla="*/ 3162487 h 6281670"/>
                <a:gd name="connsiteX95" fmla="*/ 4680804 w 8613218"/>
                <a:gd name="connsiteY95" fmla="*/ 3076341 h 6281670"/>
                <a:gd name="connsiteX96" fmla="*/ 4591293 w 8613218"/>
                <a:gd name="connsiteY96" fmla="*/ 2915491 h 6281670"/>
                <a:gd name="connsiteX97" fmla="*/ 4573122 w 8613218"/>
                <a:gd name="connsiteY97" fmla="*/ 2881841 h 6281670"/>
                <a:gd name="connsiteX98" fmla="*/ 4565719 w 8613218"/>
                <a:gd name="connsiteY98" fmla="*/ 2868381 h 6281670"/>
                <a:gd name="connsiteX99" fmla="*/ 4552259 w 8613218"/>
                <a:gd name="connsiteY99" fmla="*/ 2838095 h 6281670"/>
                <a:gd name="connsiteX100" fmla="*/ 4404869 w 8613218"/>
                <a:gd name="connsiteY100" fmla="*/ 2499569 h 6281670"/>
                <a:gd name="connsiteX101" fmla="*/ 4425059 w 8613218"/>
                <a:gd name="connsiteY101" fmla="*/ 2408713 h 6281670"/>
                <a:gd name="connsiteX102" fmla="*/ 4497071 w 8613218"/>
                <a:gd name="connsiteY102" fmla="*/ 2304396 h 6281670"/>
                <a:gd name="connsiteX103" fmla="*/ 4551585 w 8613218"/>
                <a:gd name="connsiteY103" fmla="*/ 2152968 h 6281670"/>
                <a:gd name="connsiteX104" fmla="*/ 4741375 w 8613218"/>
                <a:gd name="connsiteY104" fmla="*/ 1413327 h 6281670"/>
                <a:gd name="connsiteX105" fmla="*/ 4929146 w 8613218"/>
                <a:gd name="connsiteY105" fmla="*/ 819730 h 6281670"/>
                <a:gd name="connsiteX106" fmla="*/ 5233347 w 8613218"/>
                <a:gd name="connsiteY106" fmla="*/ 28940 h 6281670"/>
                <a:gd name="connsiteX107" fmla="*/ 5238058 w 8613218"/>
                <a:gd name="connsiteY107" fmla="*/ 0 h 6281670"/>
                <a:gd name="connsiteX108" fmla="*/ 4976929 w 8613218"/>
                <a:gd name="connsiteY108" fmla="*/ 159504 h 6281670"/>
                <a:gd name="connsiteX109" fmla="*/ 4204984 w 8613218"/>
                <a:gd name="connsiteY109" fmla="*/ 890396 h 6281670"/>
                <a:gd name="connsiteX110" fmla="*/ 3943182 w 8613218"/>
                <a:gd name="connsiteY110" fmla="*/ 2139508 h 6281670"/>
                <a:gd name="connsiteX111" fmla="*/ 4076438 w 8613218"/>
                <a:gd name="connsiteY111" fmla="*/ 2389868 h 6281670"/>
                <a:gd name="connsiteX112" fmla="*/ 4215079 w 8613218"/>
                <a:gd name="connsiteY112" fmla="*/ 2474668 h 6281670"/>
                <a:gd name="connsiteX113" fmla="*/ 4244018 w 8613218"/>
                <a:gd name="connsiteY113" fmla="*/ 2445055 h 6281670"/>
                <a:gd name="connsiteX114" fmla="*/ 4230558 w 8613218"/>
                <a:gd name="connsiteY114" fmla="*/ 1718875 h 6281670"/>
                <a:gd name="connsiteX115" fmla="*/ 4411599 w 8613218"/>
                <a:gd name="connsiteY115" fmla="*/ 1186522 h 6281670"/>
                <a:gd name="connsiteX116" fmla="*/ 4552259 w 8613218"/>
                <a:gd name="connsiteY116" fmla="*/ 934815 h 6281670"/>
                <a:gd name="connsiteX117" fmla="*/ 4572449 w 8613218"/>
                <a:gd name="connsiteY117" fmla="*/ 920008 h 6281670"/>
                <a:gd name="connsiteX118" fmla="*/ 4553604 w 8613218"/>
                <a:gd name="connsiteY118" fmla="*/ 956351 h 6281670"/>
                <a:gd name="connsiteX119" fmla="*/ 4390735 w 8613218"/>
                <a:gd name="connsiteY119" fmla="*/ 1302280 h 6281670"/>
                <a:gd name="connsiteX120" fmla="*/ 4340260 w 8613218"/>
                <a:gd name="connsiteY120" fmla="*/ 2524471 h 6281670"/>
                <a:gd name="connsiteX121" fmla="*/ 4501109 w 8613218"/>
                <a:gd name="connsiteY121" fmla="*/ 2892609 h 6281670"/>
                <a:gd name="connsiteX122" fmla="*/ 4519281 w 8613218"/>
                <a:gd name="connsiteY122" fmla="*/ 2931644 h 6281670"/>
                <a:gd name="connsiteX123" fmla="*/ 4692918 w 8613218"/>
                <a:gd name="connsiteY123" fmla="*/ 3241230 h 6281670"/>
                <a:gd name="connsiteX124" fmla="*/ 4992409 w 8613218"/>
                <a:gd name="connsiteY124" fmla="*/ 3809925 h 6281670"/>
                <a:gd name="connsiteX125" fmla="*/ 5000485 w 8613218"/>
                <a:gd name="connsiteY125" fmla="*/ 3847614 h 6281670"/>
                <a:gd name="connsiteX126" fmla="*/ 4993755 w 8613218"/>
                <a:gd name="connsiteY126" fmla="*/ 3855017 h 6281670"/>
                <a:gd name="connsiteX127" fmla="*/ 4993082 w 8613218"/>
                <a:gd name="connsiteY127" fmla="*/ 3855690 h 6281670"/>
                <a:gd name="connsiteX128" fmla="*/ 4982313 w 8613218"/>
                <a:gd name="connsiteY128" fmla="*/ 3867131 h 6281670"/>
                <a:gd name="connsiteX129" fmla="*/ 4626290 w 8613218"/>
                <a:gd name="connsiteY129" fmla="*/ 4274977 h 6281670"/>
                <a:gd name="connsiteX130" fmla="*/ 4180755 w 8613218"/>
                <a:gd name="connsiteY130" fmla="*/ 4968853 h 6281670"/>
                <a:gd name="connsiteX131" fmla="*/ 4071727 w 8613218"/>
                <a:gd name="connsiteY131" fmla="*/ 5853192 h 6281670"/>
                <a:gd name="connsiteX132" fmla="*/ 4040769 w 8613218"/>
                <a:gd name="connsiteY132" fmla="*/ 5907706 h 6281670"/>
                <a:gd name="connsiteX133" fmla="*/ 4005099 w 8613218"/>
                <a:gd name="connsiteY133" fmla="*/ 5881459 h 6281670"/>
                <a:gd name="connsiteX134" fmla="*/ 4007791 w 8613218"/>
                <a:gd name="connsiteY134" fmla="*/ 5830983 h 6281670"/>
                <a:gd name="connsiteX135" fmla="*/ 3990293 w 8613218"/>
                <a:gd name="connsiteY135" fmla="*/ 5807427 h 6281670"/>
                <a:gd name="connsiteX136" fmla="*/ 3964045 w 8613218"/>
                <a:gd name="connsiteY136" fmla="*/ 5789256 h 6281670"/>
                <a:gd name="connsiteX137" fmla="*/ 3941836 w 8613218"/>
                <a:gd name="connsiteY137" fmla="*/ 5705129 h 6281670"/>
                <a:gd name="connsiteX138" fmla="*/ 3908185 w 8613218"/>
                <a:gd name="connsiteY138" fmla="*/ 5236040 h 6281670"/>
                <a:gd name="connsiteX139" fmla="*/ 3918953 w 8613218"/>
                <a:gd name="connsiteY139" fmla="*/ 4237288 h 6281670"/>
                <a:gd name="connsiteX140" fmla="*/ 3786370 w 8613218"/>
                <a:gd name="connsiteY140" fmla="*/ 3122779 h 6281670"/>
                <a:gd name="connsiteX141" fmla="*/ 3570333 w 8613218"/>
                <a:gd name="connsiteY141" fmla="*/ 2570236 h 6281670"/>
                <a:gd name="connsiteX142" fmla="*/ 3563603 w 8613218"/>
                <a:gd name="connsiteY142" fmla="*/ 2556776 h 6281670"/>
                <a:gd name="connsiteX143" fmla="*/ 3556872 w 8613218"/>
                <a:gd name="connsiteY143" fmla="*/ 2543315 h 6281670"/>
                <a:gd name="connsiteX144" fmla="*/ 3531298 w 8613218"/>
                <a:gd name="connsiteY144" fmla="*/ 2494185 h 6281670"/>
                <a:gd name="connsiteX145" fmla="*/ 3525241 w 8613218"/>
                <a:gd name="connsiteY145" fmla="*/ 2482071 h 6281670"/>
                <a:gd name="connsiteX146" fmla="*/ 3410829 w 8613218"/>
                <a:gd name="connsiteY146" fmla="*/ 2273437 h 6281670"/>
                <a:gd name="connsiteX147" fmla="*/ 3411502 w 8613218"/>
                <a:gd name="connsiteY147" fmla="*/ 2229018 h 6281670"/>
                <a:gd name="connsiteX148" fmla="*/ 3451209 w 8613218"/>
                <a:gd name="connsiteY148" fmla="*/ 2126720 h 6281670"/>
                <a:gd name="connsiteX149" fmla="*/ 3431692 w 8613218"/>
                <a:gd name="connsiteY149" fmla="*/ 1895877 h 6281670"/>
                <a:gd name="connsiteX150" fmla="*/ 3186715 w 8613218"/>
                <a:gd name="connsiteY150" fmla="*/ 1401886 h 6281670"/>
                <a:gd name="connsiteX151" fmla="*/ 2531874 w 8613218"/>
                <a:gd name="connsiteY151" fmla="*/ 701952 h 6281670"/>
                <a:gd name="connsiteX152" fmla="*/ 1731662 w 8613218"/>
                <a:gd name="connsiteY152" fmla="*/ 39035 h 6281670"/>
                <a:gd name="connsiteX153" fmla="*/ 1722913 w 8613218"/>
                <a:gd name="connsiteY153" fmla="*/ 36343 h 6281670"/>
                <a:gd name="connsiteX154" fmla="*/ 1723586 w 8613218"/>
                <a:gd name="connsiteY154" fmla="*/ 47111 h 6281670"/>
                <a:gd name="connsiteX155" fmla="*/ 1984042 w 8613218"/>
                <a:gd name="connsiteY155" fmla="*/ 871552 h 6281670"/>
                <a:gd name="connsiteX156" fmla="*/ 2773486 w 8613218"/>
                <a:gd name="connsiteY156" fmla="*/ 2064130 h 6281670"/>
                <a:gd name="connsiteX157" fmla="*/ 3058170 w 8613218"/>
                <a:gd name="connsiteY157" fmla="*/ 2286897 h 6281670"/>
                <a:gd name="connsiteX158" fmla="*/ 3235845 w 8613218"/>
                <a:gd name="connsiteY158" fmla="*/ 2329297 h 6281670"/>
                <a:gd name="connsiteX159" fmla="*/ 3256709 w 8613218"/>
                <a:gd name="connsiteY159" fmla="*/ 2294974 h 6281670"/>
                <a:gd name="connsiteX160" fmla="*/ 3083072 w 8613218"/>
                <a:gd name="connsiteY160" fmla="*/ 1999521 h 6281670"/>
                <a:gd name="connsiteX161" fmla="*/ 2450440 w 8613218"/>
                <a:gd name="connsiteY161" fmla="*/ 1092973 h 6281670"/>
                <a:gd name="connsiteX162" fmla="*/ 2432941 w 8613218"/>
                <a:gd name="connsiteY162" fmla="*/ 1062014 h 6281670"/>
                <a:gd name="connsiteX163" fmla="*/ 2454478 w 8613218"/>
                <a:gd name="connsiteY163" fmla="*/ 1076820 h 6281670"/>
                <a:gd name="connsiteX164" fmla="*/ 2967986 w 8613218"/>
                <a:gd name="connsiteY164" fmla="*/ 1739738 h 6281670"/>
                <a:gd name="connsiteX165" fmla="*/ 3266131 w 8613218"/>
                <a:gd name="connsiteY165" fmla="*/ 2175850 h 6281670"/>
                <a:gd name="connsiteX166" fmla="*/ 3457939 w 8613218"/>
                <a:gd name="connsiteY166" fmla="*/ 2509665 h 6281670"/>
                <a:gd name="connsiteX167" fmla="*/ 3464670 w 8613218"/>
                <a:gd name="connsiteY167" fmla="*/ 2523125 h 6281670"/>
                <a:gd name="connsiteX168" fmla="*/ 3471400 w 8613218"/>
                <a:gd name="connsiteY168" fmla="*/ 2536585 h 6281670"/>
                <a:gd name="connsiteX169" fmla="*/ 3478130 w 8613218"/>
                <a:gd name="connsiteY169" fmla="*/ 2550045 h 6281670"/>
                <a:gd name="connsiteX170" fmla="*/ 3484860 w 8613218"/>
                <a:gd name="connsiteY170" fmla="*/ 2563506 h 6281670"/>
                <a:gd name="connsiteX171" fmla="*/ 3491590 w 8613218"/>
                <a:gd name="connsiteY171" fmla="*/ 2576966 h 6281670"/>
                <a:gd name="connsiteX172" fmla="*/ 3498320 w 8613218"/>
                <a:gd name="connsiteY172" fmla="*/ 2590426 h 6281670"/>
                <a:gd name="connsiteX173" fmla="*/ 3504378 w 8613218"/>
                <a:gd name="connsiteY173" fmla="*/ 2605906 h 6281670"/>
                <a:gd name="connsiteX174" fmla="*/ 3733875 w 8613218"/>
                <a:gd name="connsiteY174" fmla="*/ 3249979 h 6281670"/>
                <a:gd name="connsiteX175" fmla="*/ 3823385 w 8613218"/>
                <a:gd name="connsiteY175" fmla="*/ 4359777 h 6281670"/>
                <a:gd name="connsiteX176" fmla="*/ 3816655 w 8613218"/>
                <a:gd name="connsiteY176" fmla="*/ 4369199 h 6281670"/>
                <a:gd name="connsiteX177" fmla="*/ 3800503 w 8613218"/>
                <a:gd name="connsiteY177" fmla="*/ 4322761 h 6281670"/>
                <a:gd name="connsiteX178" fmla="*/ 3407464 w 8613218"/>
                <a:gd name="connsiteY178" fmla="*/ 3663208 h 6281670"/>
                <a:gd name="connsiteX179" fmla="*/ 2516395 w 8613218"/>
                <a:gd name="connsiteY179" fmla="*/ 2980101 h 6281670"/>
                <a:gd name="connsiteX180" fmla="*/ 2502934 w 8613218"/>
                <a:gd name="connsiteY180" fmla="*/ 2971351 h 6281670"/>
                <a:gd name="connsiteX181" fmla="*/ 2390541 w 8613218"/>
                <a:gd name="connsiteY181" fmla="*/ 2898666 h 6281670"/>
                <a:gd name="connsiteX182" fmla="*/ 2247863 w 8613218"/>
                <a:gd name="connsiteY182" fmla="*/ 2802425 h 6281670"/>
                <a:gd name="connsiteX183" fmla="*/ 2055381 w 8613218"/>
                <a:gd name="connsiteY183" fmla="*/ 2665131 h 6281670"/>
                <a:gd name="connsiteX184" fmla="*/ 1471879 w 8613218"/>
                <a:gd name="connsiteY184" fmla="*/ 2148930 h 6281670"/>
                <a:gd name="connsiteX185" fmla="*/ 1461111 w 8613218"/>
                <a:gd name="connsiteY185" fmla="*/ 2109895 h 6281670"/>
                <a:gd name="connsiteX186" fmla="*/ 1501492 w 8613218"/>
                <a:gd name="connsiteY186" fmla="*/ 1918759 h 6281670"/>
                <a:gd name="connsiteX187" fmla="*/ 1395155 w 8613218"/>
                <a:gd name="connsiteY187" fmla="*/ 1570812 h 6281670"/>
                <a:gd name="connsiteX188" fmla="*/ 937507 w 8613218"/>
                <a:gd name="connsiteY188" fmla="*/ 860783 h 6281670"/>
                <a:gd name="connsiteX189" fmla="*/ 682435 w 8613218"/>
                <a:gd name="connsiteY189" fmla="*/ 471109 h 6281670"/>
                <a:gd name="connsiteX190" fmla="*/ 590905 w 8613218"/>
                <a:gd name="connsiteY190" fmla="*/ 214691 h 6281670"/>
                <a:gd name="connsiteX191" fmla="*/ 581483 w 8613218"/>
                <a:gd name="connsiteY191" fmla="*/ 222767 h 6281670"/>
                <a:gd name="connsiteX192" fmla="*/ 555909 w 8613218"/>
                <a:gd name="connsiteY192" fmla="*/ 262475 h 6281670"/>
                <a:gd name="connsiteX193" fmla="*/ 423998 w 8613218"/>
                <a:gd name="connsiteY193" fmla="*/ 619845 h 6281670"/>
                <a:gd name="connsiteX194" fmla="*/ 443515 w 8613218"/>
                <a:gd name="connsiteY194" fmla="*/ 1227575 h 6281670"/>
                <a:gd name="connsiteX195" fmla="*/ 806942 w 8613218"/>
                <a:gd name="connsiteY195" fmla="*/ 1996156 h 6281670"/>
                <a:gd name="connsiteX196" fmla="*/ 1087589 w 8613218"/>
                <a:gd name="connsiteY196" fmla="*/ 2216231 h 6281670"/>
                <a:gd name="connsiteX197" fmla="*/ 1317086 w 8613218"/>
                <a:gd name="connsiteY197" fmla="*/ 2233729 h 6281670"/>
                <a:gd name="connsiteX198" fmla="*/ 1327181 w 8613218"/>
                <a:gd name="connsiteY198" fmla="*/ 2198060 h 6281670"/>
                <a:gd name="connsiteX199" fmla="*/ 816364 w 8613218"/>
                <a:gd name="connsiteY199" fmla="*/ 1324489 h 6281670"/>
                <a:gd name="connsiteX200" fmla="*/ 702625 w 8613218"/>
                <a:gd name="connsiteY200" fmla="*/ 1031056 h 6281670"/>
                <a:gd name="connsiteX201" fmla="*/ 767908 w 8613218"/>
                <a:gd name="connsiteY201" fmla="*/ 1173061 h 6281670"/>
                <a:gd name="connsiteX202" fmla="*/ 1444285 w 8613218"/>
                <a:gd name="connsiteY202" fmla="*/ 2226326 h 6281670"/>
                <a:gd name="connsiteX203" fmla="*/ 2209501 w 8613218"/>
                <a:gd name="connsiteY203" fmla="*/ 2876457 h 6281670"/>
                <a:gd name="connsiteX204" fmla="*/ 2308434 w 8613218"/>
                <a:gd name="connsiteY204" fmla="*/ 2939720 h 6281670"/>
                <a:gd name="connsiteX205" fmla="*/ 2340738 w 8613218"/>
                <a:gd name="connsiteY205" fmla="*/ 2972025 h 6281670"/>
                <a:gd name="connsiteX206" fmla="*/ 2302377 w 8613218"/>
                <a:gd name="connsiteY206" fmla="*/ 2972025 h 6281670"/>
                <a:gd name="connsiteX207" fmla="*/ 2266034 w 8613218"/>
                <a:gd name="connsiteY207" fmla="*/ 2967313 h 6281670"/>
                <a:gd name="connsiteX208" fmla="*/ 1817807 w 8613218"/>
                <a:gd name="connsiteY208" fmla="*/ 3025866 h 6281670"/>
                <a:gd name="connsiteX209" fmla="*/ 1007500 w 8613218"/>
                <a:gd name="connsiteY209" fmla="*/ 3309877 h 6281670"/>
                <a:gd name="connsiteX210" fmla="*/ 960389 w 8613218"/>
                <a:gd name="connsiteY210" fmla="*/ 3293725 h 6281670"/>
                <a:gd name="connsiteX211" fmla="*/ 446207 w 8613218"/>
                <a:gd name="connsiteY211" fmla="*/ 3134221 h 6281670"/>
                <a:gd name="connsiteX212" fmla="*/ 217383 w 8613218"/>
                <a:gd name="connsiteY212" fmla="*/ 3227096 h 6281670"/>
                <a:gd name="connsiteX213" fmla="*/ 0 w 8613218"/>
                <a:gd name="connsiteY213" fmla="*/ 3236518 h 6281670"/>
                <a:gd name="connsiteX214" fmla="*/ 0 w 8613218"/>
                <a:gd name="connsiteY214" fmla="*/ 3330740 h 6281670"/>
                <a:gd name="connsiteX215" fmla="*/ 9422 w 8613218"/>
                <a:gd name="connsiteY215" fmla="*/ 3346892 h 6281670"/>
                <a:gd name="connsiteX216" fmla="*/ 255072 w 8613218"/>
                <a:gd name="connsiteY216" fmla="*/ 3717723 h 6281670"/>
                <a:gd name="connsiteX217" fmla="*/ 747044 w 8613218"/>
                <a:gd name="connsiteY217" fmla="*/ 3826078 h 6281670"/>
                <a:gd name="connsiteX218" fmla="*/ 1016249 w 8613218"/>
                <a:gd name="connsiteY218" fmla="*/ 3490244 h 6281670"/>
                <a:gd name="connsiteX219" fmla="*/ 981253 w 8613218"/>
                <a:gd name="connsiteY219" fmla="*/ 3461305 h 6281670"/>
                <a:gd name="connsiteX220" fmla="*/ 563312 w 8613218"/>
                <a:gd name="connsiteY220" fmla="*/ 3490917 h 6281670"/>
                <a:gd name="connsiteX221" fmla="*/ 390347 w 8613218"/>
                <a:gd name="connsiteY221" fmla="*/ 3460632 h 6281670"/>
                <a:gd name="connsiteX222" fmla="*/ 489953 w 8613218"/>
                <a:gd name="connsiteY222" fmla="*/ 3463997 h 6281670"/>
                <a:gd name="connsiteX223" fmla="*/ 903183 w 8613218"/>
                <a:gd name="connsiteY223" fmla="*/ 3408137 h 6281670"/>
                <a:gd name="connsiteX224" fmla="*/ 1043170 w 8613218"/>
                <a:gd name="connsiteY224" fmla="*/ 3372467 h 6281670"/>
                <a:gd name="connsiteX225" fmla="*/ 1508895 w 8613218"/>
                <a:gd name="connsiteY225" fmla="*/ 3218347 h 6281670"/>
                <a:gd name="connsiteX226" fmla="*/ 1912029 w 8613218"/>
                <a:gd name="connsiteY226" fmla="*/ 3101243 h 6281670"/>
                <a:gd name="connsiteX227" fmla="*/ 1912029 w 8613218"/>
                <a:gd name="connsiteY227" fmla="*/ 3101243 h 6281670"/>
                <a:gd name="connsiteX228" fmla="*/ 1924816 w 8613218"/>
                <a:gd name="connsiteY228" fmla="*/ 3099224 h 6281670"/>
                <a:gd name="connsiteX229" fmla="*/ 1986061 w 8613218"/>
                <a:gd name="connsiteY229" fmla="*/ 3087783 h 6281670"/>
                <a:gd name="connsiteX230" fmla="*/ 1992791 w 8613218"/>
                <a:gd name="connsiteY230" fmla="*/ 3087110 h 6281670"/>
                <a:gd name="connsiteX231" fmla="*/ 2087013 w 8613218"/>
                <a:gd name="connsiteY231" fmla="*/ 3074322 h 6281670"/>
                <a:gd name="connsiteX232" fmla="*/ 2113933 w 8613218"/>
                <a:gd name="connsiteY232" fmla="*/ 3072976 h 6281670"/>
                <a:gd name="connsiteX233" fmla="*/ 2118644 w 8613218"/>
                <a:gd name="connsiteY233" fmla="*/ 3064227 h 6281670"/>
                <a:gd name="connsiteX234" fmla="*/ 2257958 w 8613218"/>
                <a:gd name="connsiteY234" fmla="*/ 3064227 h 6281670"/>
                <a:gd name="connsiteX235" fmla="*/ 2262669 w 8613218"/>
                <a:gd name="connsiteY235" fmla="*/ 3072976 h 6281670"/>
                <a:gd name="connsiteX236" fmla="*/ 2434960 w 8613218"/>
                <a:gd name="connsiteY236" fmla="*/ 3101243 h 6281670"/>
                <a:gd name="connsiteX237" fmla="*/ 2635518 w 8613218"/>
                <a:gd name="connsiteY237" fmla="*/ 3164506 h 6281670"/>
                <a:gd name="connsiteX238" fmla="*/ 3038653 w 8613218"/>
                <a:gd name="connsiteY238" fmla="*/ 3453902 h 6281670"/>
                <a:gd name="connsiteX239" fmla="*/ 3580428 w 8613218"/>
                <a:gd name="connsiteY239" fmla="*/ 4087880 h 6281670"/>
                <a:gd name="connsiteX240" fmla="*/ 3776274 w 8613218"/>
                <a:gd name="connsiteY240" fmla="*/ 4626290 h 6281670"/>
                <a:gd name="connsiteX241" fmla="*/ 3813963 w 8613218"/>
                <a:gd name="connsiteY241" fmla="*/ 4802619 h 6281670"/>
                <a:gd name="connsiteX242" fmla="*/ 3811944 w 8613218"/>
                <a:gd name="connsiteY242" fmla="*/ 5407658 h 6281670"/>
                <a:gd name="connsiteX243" fmla="*/ 3881265 w 8613218"/>
                <a:gd name="connsiteY243" fmla="*/ 5874056 h 6281670"/>
                <a:gd name="connsiteX244" fmla="*/ 3879919 w 8613218"/>
                <a:gd name="connsiteY244" fmla="*/ 5898957 h 6281670"/>
                <a:gd name="connsiteX245" fmla="*/ 3757430 w 8613218"/>
                <a:gd name="connsiteY245" fmla="*/ 5946068 h 6281670"/>
                <a:gd name="connsiteX246" fmla="*/ 3743970 w 8613218"/>
                <a:gd name="connsiteY246" fmla="*/ 6053750 h 6281670"/>
                <a:gd name="connsiteX247" fmla="*/ 3803195 w 8613218"/>
                <a:gd name="connsiteY247" fmla="*/ 6092112 h 6281670"/>
                <a:gd name="connsiteX248" fmla="*/ 3896071 w 8613218"/>
                <a:gd name="connsiteY248" fmla="*/ 6023464 h 6281670"/>
                <a:gd name="connsiteX249" fmla="*/ 3920972 w 8613218"/>
                <a:gd name="connsiteY249" fmla="*/ 5996544 h 6281670"/>
                <a:gd name="connsiteX250" fmla="*/ 3918953 w 8613218"/>
                <a:gd name="connsiteY250" fmla="*/ 6053077 h 6281670"/>
                <a:gd name="connsiteX251" fmla="*/ 3931741 w 8613218"/>
                <a:gd name="connsiteY251" fmla="*/ 6077978 h 6281670"/>
                <a:gd name="connsiteX252" fmla="*/ 3951931 w 8613218"/>
                <a:gd name="connsiteY252" fmla="*/ 6055769 h 6281670"/>
                <a:gd name="connsiteX253" fmla="*/ 3972121 w 8613218"/>
                <a:gd name="connsiteY253" fmla="*/ 5988468 h 6281670"/>
                <a:gd name="connsiteX254" fmla="*/ 3994331 w 8613218"/>
                <a:gd name="connsiteY254" fmla="*/ 5968277 h 6281670"/>
                <a:gd name="connsiteX255" fmla="*/ 4005099 w 8613218"/>
                <a:gd name="connsiteY255" fmla="*/ 5995198 h 6281670"/>
                <a:gd name="connsiteX256" fmla="*/ 4071054 w 8613218"/>
                <a:gd name="connsiteY256" fmla="*/ 6040290 h 6281670"/>
                <a:gd name="connsiteX257" fmla="*/ 4100667 w 8613218"/>
                <a:gd name="connsiteY257" fmla="*/ 6026829 h 6281670"/>
                <a:gd name="connsiteX258" fmla="*/ 4110089 w 8613218"/>
                <a:gd name="connsiteY258" fmla="*/ 5993179 h 6281670"/>
                <a:gd name="connsiteX259" fmla="*/ 4124895 w 8613218"/>
                <a:gd name="connsiteY259" fmla="*/ 6032214 h 6281670"/>
                <a:gd name="connsiteX260" fmla="*/ 4117492 w 8613218"/>
                <a:gd name="connsiteY260" fmla="*/ 6106918 h 6281670"/>
                <a:gd name="connsiteX261" fmla="*/ 4080476 w 8613218"/>
                <a:gd name="connsiteY261" fmla="*/ 6141242 h 6281670"/>
                <a:gd name="connsiteX262" fmla="*/ 4176717 w 8613218"/>
                <a:gd name="connsiteY262" fmla="*/ 6189025 h 6281670"/>
                <a:gd name="connsiteX263" fmla="*/ 4170660 w 8613218"/>
                <a:gd name="connsiteY263" fmla="*/ 6271133 h 6281670"/>
                <a:gd name="connsiteX264" fmla="*/ 4195562 w 8613218"/>
                <a:gd name="connsiteY264" fmla="*/ 6277863 h 6281670"/>
                <a:gd name="connsiteX265" fmla="*/ 4261517 w 8613218"/>
                <a:gd name="connsiteY265" fmla="*/ 6267768 h 6281670"/>
                <a:gd name="connsiteX266" fmla="*/ 4289784 w 8613218"/>
                <a:gd name="connsiteY266" fmla="*/ 6247578 h 6281670"/>
                <a:gd name="connsiteX267" fmla="*/ 4295840 w 8613218"/>
                <a:gd name="connsiteY267" fmla="*/ 6204505 h 6281670"/>
                <a:gd name="connsiteX268" fmla="*/ 4305936 w 8613218"/>
                <a:gd name="connsiteY268" fmla="*/ 6182969 h 6281670"/>
                <a:gd name="connsiteX269" fmla="*/ 4324107 w 8613218"/>
                <a:gd name="connsiteY269" fmla="*/ 6199794 h 6281670"/>
                <a:gd name="connsiteX270" fmla="*/ 4336894 w 8613218"/>
                <a:gd name="connsiteY270" fmla="*/ 6230752 h 6281670"/>
                <a:gd name="connsiteX271" fmla="*/ 4342951 w 8613218"/>
                <a:gd name="connsiteY271" fmla="*/ 6226714 h 6281670"/>
                <a:gd name="connsiteX272" fmla="*/ 4369872 w 8613218"/>
                <a:gd name="connsiteY272" fmla="*/ 6185660 h 6281670"/>
                <a:gd name="connsiteX273" fmla="*/ 4382659 w 8613218"/>
                <a:gd name="connsiteY273" fmla="*/ 6234791 h 6281670"/>
                <a:gd name="connsiteX274" fmla="*/ 4406888 w 8613218"/>
                <a:gd name="connsiteY274" fmla="*/ 6265749 h 6281670"/>
                <a:gd name="connsiteX275" fmla="*/ 4484284 w 8613218"/>
                <a:gd name="connsiteY275" fmla="*/ 6275171 h 6281670"/>
                <a:gd name="connsiteX276" fmla="*/ 4499090 w 8613218"/>
                <a:gd name="connsiteY276" fmla="*/ 6272479 h 6281670"/>
                <a:gd name="connsiteX277" fmla="*/ 4512551 w 8613218"/>
                <a:gd name="connsiteY277" fmla="*/ 6181622 h 6281670"/>
                <a:gd name="connsiteX278" fmla="*/ 4572449 w 8613218"/>
                <a:gd name="connsiteY278" fmla="*/ 6153356 h 6281670"/>
                <a:gd name="connsiteX279" fmla="*/ 4575814 w 8613218"/>
                <a:gd name="connsiteY279" fmla="*/ 6127781 h 6281670"/>
                <a:gd name="connsiteX280" fmla="*/ 4538125 w 8613218"/>
                <a:gd name="connsiteY280" fmla="*/ 6076633 h 6281670"/>
                <a:gd name="connsiteX281" fmla="*/ 4536779 w 8613218"/>
                <a:gd name="connsiteY281" fmla="*/ 6042309 h 6281670"/>
                <a:gd name="connsiteX282" fmla="*/ 4573122 w 8613218"/>
                <a:gd name="connsiteY282" fmla="*/ 6032214 h 6281670"/>
                <a:gd name="connsiteX283" fmla="*/ 4637731 w 8613218"/>
                <a:gd name="connsiteY283" fmla="*/ 6051058 h 6281670"/>
                <a:gd name="connsiteX284" fmla="*/ 4665997 w 8613218"/>
                <a:gd name="connsiteY284" fmla="*/ 6029522 h 6281670"/>
                <a:gd name="connsiteX285" fmla="*/ 4665997 w 8613218"/>
                <a:gd name="connsiteY285" fmla="*/ 5985776 h 6281670"/>
                <a:gd name="connsiteX286" fmla="*/ 4681477 w 8613218"/>
                <a:gd name="connsiteY286" fmla="*/ 5966931 h 6281670"/>
                <a:gd name="connsiteX287" fmla="*/ 4701667 w 8613218"/>
                <a:gd name="connsiteY287" fmla="*/ 5981065 h 6281670"/>
                <a:gd name="connsiteX288" fmla="*/ 4724550 w 8613218"/>
                <a:gd name="connsiteY288" fmla="*/ 6054423 h 6281670"/>
                <a:gd name="connsiteX289" fmla="*/ 4743394 w 8613218"/>
                <a:gd name="connsiteY289" fmla="*/ 6073268 h 6281670"/>
                <a:gd name="connsiteX290" fmla="*/ 4752143 w 8613218"/>
                <a:gd name="connsiteY290" fmla="*/ 6050385 h 6281670"/>
                <a:gd name="connsiteX291" fmla="*/ 4752143 w 8613218"/>
                <a:gd name="connsiteY291" fmla="*/ 5996544 h 6281670"/>
                <a:gd name="connsiteX292" fmla="*/ 4800600 w 8613218"/>
                <a:gd name="connsiteY292" fmla="*/ 6046347 h 6281670"/>
                <a:gd name="connsiteX293" fmla="*/ 4859825 w 8613218"/>
                <a:gd name="connsiteY293" fmla="*/ 6088747 h 6281670"/>
                <a:gd name="connsiteX294" fmla="*/ 4932511 w 8613218"/>
                <a:gd name="connsiteY294" fmla="*/ 6036252 h 6281670"/>
                <a:gd name="connsiteX295" fmla="*/ 4919050 w 8613218"/>
                <a:gd name="connsiteY295" fmla="*/ 5940011 h 6281670"/>
                <a:gd name="connsiteX296" fmla="*/ 4830213 w 8613218"/>
                <a:gd name="connsiteY296" fmla="*/ 5933281 h 6281670"/>
                <a:gd name="connsiteX297" fmla="*/ 4779064 w 8613218"/>
                <a:gd name="connsiteY297" fmla="*/ 5876074 h 6281670"/>
                <a:gd name="connsiteX298" fmla="*/ 4778391 w 8613218"/>
                <a:gd name="connsiteY298" fmla="*/ 5829637 h 6281670"/>
                <a:gd name="connsiteX299" fmla="*/ 5091342 w 8613218"/>
                <a:gd name="connsiteY299" fmla="*/ 5236712 h 6281670"/>
                <a:gd name="connsiteX300" fmla="*/ 5116243 w 8613218"/>
                <a:gd name="connsiteY300" fmla="*/ 5202389 h 6281670"/>
                <a:gd name="connsiteX301" fmla="*/ 5269690 w 8613218"/>
                <a:gd name="connsiteY301" fmla="*/ 5086631 h 6281670"/>
                <a:gd name="connsiteX302" fmla="*/ 5744837 w 8613218"/>
                <a:gd name="connsiteY302" fmla="*/ 4795889 h 6281670"/>
                <a:gd name="connsiteX303" fmla="*/ 5814830 w 8613218"/>
                <a:gd name="connsiteY303" fmla="*/ 4775699 h 6281670"/>
                <a:gd name="connsiteX304" fmla="*/ 6103553 w 8613218"/>
                <a:gd name="connsiteY304" fmla="*/ 4765603 h 6281670"/>
                <a:gd name="connsiteX305" fmla="*/ 7086824 w 8613218"/>
                <a:gd name="connsiteY305" fmla="*/ 4811369 h 6281670"/>
                <a:gd name="connsiteX306" fmla="*/ 7489959 w 8613218"/>
                <a:gd name="connsiteY306" fmla="*/ 4805311 h 6281670"/>
                <a:gd name="connsiteX307" fmla="*/ 7516880 w 8613218"/>
                <a:gd name="connsiteY307" fmla="*/ 4801946 h 6281670"/>
                <a:gd name="connsiteX308" fmla="*/ 7536397 w 8613218"/>
                <a:gd name="connsiteY308" fmla="*/ 4800600 h 6281670"/>
                <a:gd name="connsiteX309" fmla="*/ 7619850 w 8613218"/>
                <a:gd name="connsiteY309" fmla="*/ 4791178 h 6281670"/>
                <a:gd name="connsiteX310" fmla="*/ 7661577 w 8613218"/>
                <a:gd name="connsiteY310" fmla="*/ 4813388 h 6281670"/>
                <a:gd name="connsiteX311" fmla="*/ 7920014 w 8613218"/>
                <a:gd name="connsiteY311" fmla="*/ 5004523 h 6281670"/>
                <a:gd name="connsiteX312" fmla="*/ 8354780 w 8613218"/>
                <a:gd name="connsiteY312" fmla="*/ 4830886 h 6281670"/>
                <a:gd name="connsiteX313" fmla="*/ 8579567 w 8613218"/>
                <a:gd name="connsiteY313" fmla="*/ 4409580 h 6281670"/>
                <a:gd name="connsiteX314" fmla="*/ 8613217 w 8613218"/>
                <a:gd name="connsiteY314" fmla="*/ 4250076 h 6281670"/>
                <a:gd name="connsiteX315" fmla="*/ 8613217 w 8613218"/>
                <a:gd name="connsiteY315" fmla="*/ 4196235 h 6281670"/>
                <a:gd name="connsiteX316" fmla="*/ 8420062 w 8613218"/>
                <a:gd name="connsiteY316" fmla="*/ 4211041 h 6281670"/>
                <a:gd name="connsiteX317" fmla="*/ 4571776 w 8613218"/>
                <a:gd name="connsiteY317" fmla="*/ 915970 h 6281670"/>
                <a:gd name="connsiteX318" fmla="*/ 4583890 w 8613218"/>
                <a:gd name="connsiteY318" fmla="*/ 888377 h 6281670"/>
                <a:gd name="connsiteX319" fmla="*/ 4571776 w 8613218"/>
                <a:gd name="connsiteY319" fmla="*/ 915970 h 6281670"/>
                <a:gd name="connsiteX320" fmla="*/ 2362948 w 8613218"/>
                <a:gd name="connsiteY320" fmla="*/ 965100 h 6281670"/>
                <a:gd name="connsiteX321" fmla="*/ 2363621 w 8613218"/>
                <a:gd name="connsiteY321" fmla="*/ 962408 h 6281670"/>
                <a:gd name="connsiteX322" fmla="*/ 2368332 w 8613218"/>
                <a:gd name="connsiteY322" fmla="*/ 967119 h 6281670"/>
                <a:gd name="connsiteX323" fmla="*/ 2362948 w 8613218"/>
                <a:gd name="connsiteY323" fmla="*/ 965100 h 6281670"/>
                <a:gd name="connsiteX324" fmla="*/ 2435633 w 8613218"/>
                <a:gd name="connsiteY324" fmla="*/ 1055284 h 6281670"/>
                <a:gd name="connsiteX325" fmla="*/ 2426211 w 8613218"/>
                <a:gd name="connsiteY325" fmla="*/ 1053265 h 6281670"/>
                <a:gd name="connsiteX326" fmla="*/ 2370351 w 8613218"/>
                <a:gd name="connsiteY326" fmla="*/ 968465 h 6281670"/>
                <a:gd name="connsiteX327" fmla="*/ 2432268 w 8613218"/>
                <a:gd name="connsiteY327" fmla="*/ 1045862 h 6281670"/>
                <a:gd name="connsiteX328" fmla="*/ 2435633 w 8613218"/>
                <a:gd name="connsiteY328" fmla="*/ 1055284 h 6281670"/>
                <a:gd name="connsiteX329" fmla="*/ 695895 w 8613218"/>
                <a:gd name="connsiteY329" fmla="*/ 1016922 h 6281670"/>
                <a:gd name="connsiteX330" fmla="*/ 692530 w 8613218"/>
                <a:gd name="connsiteY330" fmla="*/ 1005481 h 6281670"/>
                <a:gd name="connsiteX331" fmla="*/ 695895 w 8613218"/>
                <a:gd name="connsiteY331" fmla="*/ 1016922 h 6281670"/>
                <a:gd name="connsiteX332" fmla="*/ 4511205 w 8613218"/>
                <a:gd name="connsiteY332" fmla="*/ 6014042 h 6281670"/>
                <a:gd name="connsiteX333" fmla="*/ 4537452 w 8613218"/>
                <a:gd name="connsiteY333" fmla="*/ 5944049 h 6281670"/>
                <a:gd name="connsiteX334" fmla="*/ 4511205 w 8613218"/>
                <a:gd name="connsiteY334" fmla="*/ 6014042 h 6281670"/>
                <a:gd name="connsiteX335" fmla="*/ 4750797 w 8613218"/>
                <a:gd name="connsiteY335" fmla="*/ 5917128 h 6281670"/>
                <a:gd name="connsiteX336" fmla="*/ 4741375 w 8613218"/>
                <a:gd name="connsiteY336" fmla="*/ 5939338 h 6281670"/>
                <a:gd name="connsiteX337" fmla="*/ 4732626 w 8613218"/>
                <a:gd name="connsiteY337" fmla="*/ 5935300 h 6281670"/>
                <a:gd name="connsiteX338" fmla="*/ 4727915 w 8613218"/>
                <a:gd name="connsiteY338" fmla="*/ 5907706 h 6281670"/>
                <a:gd name="connsiteX339" fmla="*/ 4750797 w 8613218"/>
                <a:gd name="connsiteY339" fmla="*/ 5875402 h 6281670"/>
                <a:gd name="connsiteX340" fmla="*/ 4750797 w 8613218"/>
                <a:gd name="connsiteY340" fmla="*/ 5917128 h 6281670"/>
                <a:gd name="connsiteX341" fmla="*/ 4875978 w 8613218"/>
                <a:gd name="connsiteY341" fmla="*/ 5457461 h 6281670"/>
                <a:gd name="connsiteX342" fmla="*/ 4616868 w 8613218"/>
                <a:gd name="connsiteY342" fmla="*/ 5877421 h 6281670"/>
                <a:gd name="connsiteX343" fmla="*/ 4562354 w 8613218"/>
                <a:gd name="connsiteY343" fmla="*/ 5884824 h 6281670"/>
                <a:gd name="connsiteX344" fmla="*/ 4880015 w 8613218"/>
                <a:gd name="connsiteY344" fmla="*/ 5419772 h 6281670"/>
                <a:gd name="connsiteX345" fmla="*/ 4875978 w 8613218"/>
                <a:gd name="connsiteY345" fmla="*/ 5457461 h 6281670"/>
                <a:gd name="connsiteX346" fmla="*/ 5020675 w 8613218"/>
                <a:gd name="connsiteY346" fmla="*/ 5141145 h 6281670"/>
                <a:gd name="connsiteX347" fmla="*/ 4989717 w 8613218"/>
                <a:gd name="connsiteY347" fmla="*/ 5179506 h 6281670"/>
                <a:gd name="connsiteX348" fmla="*/ 4445922 w 8613218"/>
                <a:gd name="connsiteY348" fmla="*/ 5878767 h 6281670"/>
                <a:gd name="connsiteX349" fmla="*/ 4415637 w 8613218"/>
                <a:gd name="connsiteY349" fmla="*/ 5953471 h 6281670"/>
                <a:gd name="connsiteX350" fmla="*/ 4357085 w 8613218"/>
                <a:gd name="connsiteY350" fmla="*/ 6075286 h 6281670"/>
                <a:gd name="connsiteX351" fmla="*/ 4338240 w 8613218"/>
                <a:gd name="connsiteY351" fmla="*/ 6125762 h 6281670"/>
                <a:gd name="connsiteX352" fmla="*/ 4322761 w 8613218"/>
                <a:gd name="connsiteY352" fmla="*/ 6080671 h 6281670"/>
                <a:gd name="connsiteX353" fmla="*/ 4306609 w 8613218"/>
                <a:gd name="connsiteY353" fmla="*/ 6061826 h 6281670"/>
                <a:gd name="connsiteX354" fmla="*/ 4295168 w 8613218"/>
                <a:gd name="connsiteY354" fmla="*/ 6082689 h 6281670"/>
                <a:gd name="connsiteX355" fmla="*/ 4292475 w 8613218"/>
                <a:gd name="connsiteY355" fmla="*/ 6112302 h 6281670"/>
                <a:gd name="connsiteX356" fmla="*/ 4277669 w 8613218"/>
                <a:gd name="connsiteY356" fmla="*/ 6097496 h 6281670"/>
                <a:gd name="connsiteX357" fmla="*/ 4183447 w 8613218"/>
                <a:gd name="connsiteY357" fmla="*/ 5282478 h 6281670"/>
                <a:gd name="connsiteX358" fmla="*/ 4412945 w 8613218"/>
                <a:gd name="connsiteY358" fmla="*/ 4743394 h 6281670"/>
                <a:gd name="connsiteX359" fmla="*/ 5036828 w 8613218"/>
                <a:gd name="connsiteY359" fmla="*/ 3935106 h 6281670"/>
                <a:gd name="connsiteX360" fmla="*/ 5054999 w 8613218"/>
                <a:gd name="connsiteY360" fmla="*/ 3966064 h 6281670"/>
                <a:gd name="connsiteX361" fmla="*/ 5020675 w 8613218"/>
                <a:gd name="connsiteY361" fmla="*/ 5141145 h 6281670"/>
                <a:gd name="connsiteX0" fmla="*/ 8420062 w 8613217"/>
                <a:gd name="connsiteY0" fmla="*/ 4211041 h 6281670"/>
                <a:gd name="connsiteX1" fmla="*/ 7990681 w 8613217"/>
                <a:gd name="connsiteY1" fmla="*/ 4231232 h 6281670"/>
                <a:gd name="connsiteX2" fmla="*/ 7630619 w 8613217"/>
                <a:gd name="connsiteY2" fmla="*/ 4614849 h 6281670"/>
                <a:gd name="connsiteX3" fmla="*/ 7659558 w 8613217"/>
                <a:gd name="connsiteY3" fmla="*/ 4643788 h 6281670"/>
                <a:gd name="connsiteX4" fmla="*/ 7859443 w 8613217"/>
                <a:gd name="connsiteY4" fmla="*/ 4617541 h 6281670"/>
                <a:gd name="connsiteX5" fmla="*/ 8222196 w 8613217"/>
                <a:gd name="connsiteY5" fmla="*/ 4498418 h 6281670"/>
                <a:gd name="connsiteX6" fmla="*/ 8236330 w 8613217"/>
                <a:gd name="connsiteY6" fmla="*/ 4496398 h 6281670"/>
                <a:gd name="connsiteX7" fmla="*/ 8228254 w 8613217"/>
                <a:gd name="connsiteY7" fmla="*/ 4504475 h 6281670"/>
                <a:gd name="connsiteX8" fmla="*/ 7670326 w 8613217"/>
                <a:gd name="connsiteY8" fmla="*/ 4709743 h 6281670"/>
                <a:gd name="connsiteX9" fmla="*/ 7436791 w 8613217"/>
                <a:gd name="connsiteY9" fmla="*/ 4735318 h 6281670"/>
                <a:gd name="connsiteX10" fmla="*/ 6759067 w 8613217"/>
                <a:gd name="connsiteY10" fmla="*/ 4696956 h 6281670"/>
                <a:gd name="connsiteX11" fmla="*/ 6037597 w 8613217"/>
                <a:gd name="connsiteY11" fmla="*/ 4656576 h 6281670"/>
                <a:gd name="connsiteX12" fmla="*/ 6023464 w 8613217"/>
                <a:gd name="connsiteY12" fmla="*/ 4649172 h 6281670"/>
                <a:gd name="connsiteX13" fmla="*/ 6361317 w 8613217"/>
                <a:gd name="connsiteY13" fmla="*/ 4472170 h 6281670"/>
                <a:gd name="connsiteX14" fmla="*/ 6783296 w 8613217"/>
                <a:gd name="connsiteY14" fmla="*/ 4236616 h 6281670"/>
                <a:gd name="connsiteX15" fmla="*/ 7066634 w 8613217"/>
                <a:gd name="connsiteY15" fmla="*/ 4052210 h 6281670"/>
                <a:gd name="connsiteX16" fmla="*/ 7151433 w 8613217"/>
                <a:gd name="connsiteY16" fmla="*/ 4042115 h 6281670"/>
                <a:gd name="connsiteX17" fmla="*/ 7304208 w 8613217"/>
                <a:gd name="connsiteY17" fmla="*/ 4071727 h 6281670"/>
                <a:gd name="connsiteX18" fmla="*/ 7625235 w 8613217"/>
                <a:gd name="connsiteY18" fmla="*/ 3948566 h 6281670"/>
                <a:gd name="connsiteX19" fmla="*/ 8172394 w 8613217"/>
                <a:gd name="connsiteY19" fmla="*/ 2496877 h 6281670"/>
                <a:gd name="connsiteX20" fmla="*/ 7882325 w 8613217"/>
                <a:gd name="connsiteY20" fmla="*/ 1811077 h 6281670"/>
                <a:gd name="connsiteX21" fmla="*/ 7854059 w 8613217"/>
                <a:gd name="connsiteY21" fmla="*/ 1889820 h 6281670"/>
                <a:gd name="connsiteX22" fmla="*/ 7732917 w 8613217"/>
                <a:gd name="connsiteY22" fmla="*/ 2389195 h 6281670"/>
                <a:gd name="connsiteX23" fmla="*/ 7607736 w 8613217"/>
                <a:gd name="connsiteY23" fmla="*/ 2746565 h 6281670"/>
                <a:gd name="connsiteX24" fmla="*/ 7178354 w 8613217"/>
                <a:gd name="connsiteY24" fmla="*/ 3424962 h 6281670"/>
                <a:gd name="connsiteX25" fmla="*/ 7050481 w 8613217"/>
                <a:gd name="connsiteY25" fmla="*/ 3653113 h 6281670"/>
                <a:gd name="connsiteX26" fmla="*/ 7022888 w 8613217"/>
                <a:gd name="connsiteY26" fmla="*/ 3873861 h 6281670"/>
                <a:gd name="connsiteX27" fmla="*/ 7057884 w 8613217"/>
                <a:gd name="connsiteY27" fmla="*/ 3889341 h 6281670"/>
                <a:gd name="connsiteX28" fmla="*/ 7311611 w 8613217"/>
                <a:gd name="connsiteY28" fmla="*/ 3701570 h 6281670"/>
                <a:gd name="connsiteX29" fmla="*/ 7883672 w 8613217"/>
                <a:gd name="connsiteY29" fmla="*/ 2875784 h 6281670"/>
                <a:gd name="connsiteX30" fmla="*/ 7909246 w 8613217"/>
                <a:gd name="connsiteY30" fmla="*/ 2790311 h 6281670"/>
                <a:gd name="connsiteX31" fmla="*/ 7835888 w 8613217"/>
                <a:gd name="connsiteY31" fmla="*/ 3051440 h 6281670"/>
                <a:gd name="connsiteX32" fmla="*/ 7279306 w 8613217"/>
                <a:gd name="connsiteY32" fmla="*/ 3802522 h 6281670"/>
                <a:gd name="connsiteX33" fmla="*/ 6992603 w 8613217"/>
                <a:gd name="connsiteY33" fmla="*/ 4017213 h 6281670"/>
                <a:gd name="connsiteX34" fmla="*/ 6713302 w 8613217"/>
                <a:gd name="connsiteY34" fmla="*/ 4190851 h 6281670"/>
                <a:gd name="connsiteX35" fmla="*/ 6627830 w 8613217"/>
                <a:gd name="connsiteY35" fmla="*/ 4239308 h 6281670"/>
                <a:gd name="connsiteX36" fmla="*/ 6605620 w 8613217"/>
                <a:gd name="connsiteY36" fmla="*/ 4251422 h 6281670"/>
                <a:gd name="connsiteX37" fmla="*/ 6226714 w 8613217"/>
                <a:gd name="connsiteY37" fmla="*/ 4447268 h 6281670"/>
                <a:gd name="connsiteX38" fmla="*/ 5314782 w 8613217"/>
                <a:gd name="connsiteY38" fmla="*/ 4943279 h 6281670"/>
                <a:gd name="connsiteX39" fmla="*/ 5158643 w 8613217"/>
                <a:gd name="connsiteY39" fmla="*/ 5046250 h 6281670"/>
                <a:gd name="connsiteX40" fmla="*/ 5162681 w 8613217"/>
                <a:gd name="connsiteY40" fmla="*/ 5025387 h 6281670"/>
                <a:gd name="connsiteX41" fmla="*/ 5227290 w 8613217"/>
                <a:gd name="connsiteY41" fmla="*/ 4323434 h 6281670"/>
                <a:gd name="connsiteX42" fmla="*/ 5106148 w 8613217"/>
                <a:gd name="connsiteY42" fmla="*/ 3860401 h 6281670"/>
                <a:gd name="connsiteX43" fmla="*/ 5139799 w 8613217"/>
                <a:gd name="connsiteY43" fmla="*/ 3818675 h 6281670"/>
                <a:gd name="connsiteX44" fmla="*/ 5695034 w 8613217"/>
                <a:gd name="connsiteY44" fmla="*/ 3194119 h 6281670"/>
                <a:gd name="connsiteX45" fmla="*/ 5830983 w 8613217"/>
                <a:gd name="connsiteY45" fmla="*/ 3023174 h 6281670"/>
                <a:gd name="connsiteX46" fmla="*/ 5873382 w 8613217"/>
                <a:gd name="connsiteY46" fmla="*/ 3008367 h 6281670"/>
                <a:gd name="connsiteX47" fmla="*/ 5983083 w 8613217"/>
                <a:gd name="connsiteY47" fmla="*/ 3009040 h 6281670"/>
                <a:gd name="connsiteX48" fmla="*/ 6257000 w 8613217"/>
                <a:gd name="connsiteY48" fmla="*/ 2840787 h 6281670"/>
                <a:gd name="connsiteX49" fmla="*/ 6605620 w 8613217"/>
                <a:gd name="connsiteY49" fmla="*/ 2172485 h 6281670"/>
                <a:gd name="connsiteX50" fmla="*/ 6623118 w 8613217"/>
                <a:gd name="connsiteY50" fmla="*/ 1339969 h 6281670"/>
                <a:gd name="connsiteX51" fmla="*/ 6528224 w 8613217"/>
                <a:gd name="connsiteY51" fmla="*/ 660899 h 6281670"/>
                <a:gd name="connsiteX52" fmla="*/ 6514091 w 8613217"/>
                <a:gd name="connsiteY52" fmla="*/ 520239 h 6281670"/>
                <a:gd name="connsiteX53" fmla="*/ 6493900 w 8613217"/>
                <a:gd name="connsiteY53" fmla="*/ 546486 h 6281670"/>
                <a:gd name="connsiteX54" fmla="*/ 6244212 w 8613217"/>
                <a:gd name="connsiteY54" fmla="*/ 975869 h 6281670"/>
                <a:gd name="connsiteX55" fmla="*/ 5935300 w 8613217"/>
                <a:gd name="connsiteY55" fmla="*/ 1788868 h 6281670"/>
                <a:gd name="connsiteX56" fmla="*/ 5707148 w 8613217"/>
                <a:gd name="connsiteY56" fmla="*/ 2531874 h 6281670"/>
                <a:gd name="connsiteX57" fmla="*/ 5679555 w 8613217"/>
                <a:gd name="connsiteY57" fmla="*/ 2738489 h 6281670"/>
                <a:gd name="connsiteX58" fmla="*/ 5734069 w 8613217"/>
                <a:gd name="connsiteY58" fmla="*/ 2914818 h 6281670"/>
                <a:gd name="connsiteX59" fmla="*/ 5963566 w 8613217"/>
                <a:gd name="connsiteY59" fmla="*/ 2599175 h 6281670"/>
                <a:gd name="connsiteX60" fmla="*/ 6141914 w 8613217"/>
                <a:gd name="connsiteY60" fmla="*/ 2254593 h 6281670"/>
                <a:gd name="connsiteX61" fmla="*/ 6262384 w 8613217"/>
                <a:gd name="connsiteY61" fmla="*/ 1884436 h 6281670"/>
                <a:gd name="connsiteX62" fmla="*/ 6343145 w 8613217"/>
                <a:gd name="connsiteY62" fmla="*/ 1508222 h 6281670"/>
                <a:gd name="connsiteX63" fmla="*/ 6310167 w 8613217"/>
                <a:gd name="connsiteY63" fmla="*/ 1747814 h 6281670"/>
                <a:gd name="connsiteX64" fmla="*/ 6045001 w 8613217"/>
                <a:gd name="connsiteY64" fmla="*/ 2568890 h 6281670"/>
                <a:gd name="connsiteX65" fmla="*/ 5560432 w 8613217"/>
                <a:gd name="connsiteY65" fmla="*/ 3235173 h 6281670"/>
                <a:gd name="connsiteX66" fmla="*/ 5096726 w 8613217"/>
                <a:gd name="connsiteY66" fmla="*/ 3741278 h 6281670"/>
                <a:gd name="connsiteX67" fmla="*/ 5067113 w 8613217"/>
                <a:gd name="connsiteY67" fmla="*/ 3767525 h 6281670"/>
                <a:gd name="connsiteX68" fmla="*/ 4911647 w 8613217"/>
                <a:gd name="connsiteY68" fmla="*/ 3459959 h 6281670"/>
                <a:gd name="connsiteX69" fmla="*/ 4890784 w 8613217"/>
                <a:gd name="connsiteY69" fmla="*/ 3404099 h 6281670"/>
                <a:gd name="connsiteX70" fmla="*/ 4849730 w 8613217"/>
                <a:gd name="connsiteY70" fmla="*/ 3028558 h 6281670"/>
                <a:gd name="connsiteX71" fmla="*/ 4856460 w 8613217"/>
                <a:gd name="connsiteY71" fmla="*/ 2981447 h 6281670"/>
                <a:gd name="connsiteX72" fmla="*/ 4952701 w 8613217"/>
                <a:gd name="connsiteY72" fmla="*/ 2717626 h 6281670"/>
                <a:gd name="connsiteX73" fmla="*/ 5173449 w 8613217"/>
                <a:gd name="connsiteY73" fmla="*/ 2368332 h 6281670"/>
                <a:gd name="connsiteX74" fmla="*/ 5481689 w 8613217"/>
                <a:gd name="connsiteY74" fmla="*/ 1759928 h 6281670"/>
                <a:gd name="connsiteX75" fmla="*/ 5514667 w 8613217"/>
                <a:gd name="connsiteY75" fmla="*/ 1741757 h 6281670"/>
                <a:gd name="connsiteX76" fmla="*/ 5803389 w 8613217"/>
                <a:gd name="connsiteY76" fmla="*/ 1570812 h 6281670"/>
                <a:gd name="connsiteX77" fmla="*/ 5822907 w 8613217"/>
                <a:gd name="connsiteY77" fmla="*/ 1095665 h 6281670"/>
                <a:gd name="connsiteX78" fmla="*/ 5540241 w 8613217"/>
                <a:gd name="connsiteY78" fmla="*/ 601000 h 6281670"/>
                <a:gd name="connsiteX79" fmla="*/ 5514667 w 8613217"/>
                <a:gd name="connsiteY79" fmla="*/ 600327 h 6281670"/>
                <a:gd name="connsiteX80" fmla="*/ 5421791 w 8613217"/>
                <a:gd name="connsiteY80" fmla="*/ 697914 h 6281670"/>
                <a:gd name="connsiteX81" fmla="*/ 5124319 w 8613217"/>
                <a:gd name="connsiteY81" fmla="*/ 1196617 h 6281670"/>
                <a:gd name="connsiteX82" fmla="*/ 5316801 w 8613217"/>
                <a:gd name="connsiteY82" fmla="*/ 1686570 h 6281670"/>
                <a:gd name="connsiteX83" fmla="*/ 5361220 w 8613217"/>
                <a:gd name="connsiteY83" fmla="*/ 1669072 h 6281670"/>
                <a:gd name="connsiteX84" fmla="*/ 5461499 w 8613217"/>
                <a:gd name="connsiteY84" fmla="*/ 1248439 h 6281670"/>
                <a:gd name="connsiteX85" fmla="*/ 5491784 w 8613217"/>
                <a:gd name="connsiteY85" fmla="*/ 1043170 h 6281670"/>
                <a:gd name="connsiteX86" fmla="*/ 5497841 w 8613217"/>
                <a:gd name="connsiteY86" fmla="*/ 1081532 h 6281670"/>
                <a:gd name="connsiteX87" fmla="*/ 5481016 w 8613217"/>
                <a:gd name="connsiteY87" fmla="*/ 1353429 h 6281670"/>
                <a:gd name="connsiteX88" fmla="*/ 5415734 w 8613217"/>
                <a:gd name="connsiteY88" fmla="*/ 1727624 h 6281670"/>
                <a:gd name="connsiteX89" fmla="*/ 5151240 w 8613217"/>
                <a:gd name="connsiteY89" fmla="*/ 2245171 h 6281670"/>
                <a:gd name="connsiteX90" fmla="*/ 4908282 w 8613217"/>
                <a:gd name="connsiteY90" fmla="*/ 2596483 h 6281670"/>
                <a:gd name="connsiteX91" fmla="*/ 4750124 w 8613217"/>
                <a:gd name="connsiteY91" fmla="*/ 2989523 h 6281670"/>
                <a:gd name="connsiteX92" fmla="*/ 4743394 w 8613217"/>
                <a:gd name="connsiteY92" fmla="*/ 3043364 h 6281670"/>
                <a:gd name="connsiteX93" fmla="*/ 4737337 w 8613217"/>
                <a:gd name="connsiteY93" fmla="*/ 3162487 h 6281670"/>
                <a:gd name="connsiteX94" fmla="*/ 4680804 w 8613217"/>
                <a:gd name="connsiteY94" fmla="*/ 3076341 h 6281670"/>
                <a:gd name="connsiteX95" fmla="*/ 4591293 w 8613217"/>
                <a:gd name="connsiteY95" fmla="*/ 2915491 h 6281670"/>
                <a:gd name="connsiteX96" fmla="*/ 4573122 w 8613217"/>
                <a:gd name="connsiteY96" fmla="*/ 2881841 h 6281670"/>
                <a:gd name="connsiteX97" fmla="*/ 4565719 w 8613217"/>
                <a:gd name="connsiteY97" fmla="*/ 2868381 h 6281670"/>
                <a:gd name="connsiteX98" fmla="*/ 4552259 w 8613217"/>
                <a:gd name="connsiteY98" fmla="*/ 2838095 h 6281670"/>
                <a:gd name="connsiteX99" fmla="*/ 4404869 w 8613217"/>
                <a:gd name="connsiteY99" fmla="*/ 2499569 h 6281670"/>
                <a:gd name="connsiteX100" fmla="*/ 4425059 w 8613217"/>
                <a:gd name="connsiteY100" fmla="*/ 2408713 h 6281670"/>
                <a:gd name="connsiteX101" fmla="*/ 4497071 w 8613217"/>
                <a:gd name="connsiteY101" fmla="*/ 2304396 h 6281670"/>
                <a:gd name="connsiteX102" fmla="*/ 4551585 w 8613217"/>
                <a:gd name="connsiteY102" fmla="*/ 2152968 h 6281670"/>
                <a:gd name="connsiteX103" fmla="*/ 4741375 w 8613217"/>
                <a:gd name="connsiteY103" fmla="*/ 1413327 h 6281670"/>
                <a:gd name="connsiteX104" fmla="*/ 4929146 w 8613217"/>
                <a:gd name="connsiteY104" fmla="*/ 819730 h 6281670"/>
                <a:gd name="connsiteX105" fmla="*/ 5233347 w 8613217"/>
                <a:gd name="connsiteY105" fmla="*/ 28940 h 6281670"/>
                <a:gd name="connsiteX106" fmla="*/ 5238058 w 8613217"/>
                <a:gd name="connsiteY106" fmla="*/ 0 h 6281670"/>
                <a:gd name="connsiteX107" fmla="*/ 4976929 w 8613217"/>
                <a:gd name="connsiteY107" fmla="*/ 159504 h 6281670"/>
                <a:gd name="connsiteX108" fmla="*/ 4204984 w 8613217"/>
                <a:gd name="connsiteY108" fmla="*/ 890396 h 6281670"/>
                <a:gd name="connsiteX109" fmla="*/ 3943182 w 8613217"/>
                <a:gd name="connsiteY109" fmla="*/ 2139508 h 6281670"/>
                <a:gd name="connsiteX110" fmla="*/ 4076438 w 8613217"/>
                <a:gd name="connsiteY110" fmla="*/ 2389868 h 6281670"/>
                <a:gd name="connsiteX111" fmla="*/ 4215079 w 8613217"/>
                <a:gd name="connsiteY111" fmla="*/ 2474668 h 6281670"/>
                <a:gd name="connsiteX112" fmla="*/ 4244018 w 8613217"/>
                <a:gd name="connsiteY112" fmla="*/ 2445055 h 6281670"/>
                <a:gd name="connsiteX113" fmla="*/ 4230558 w 8613217"/>
                <a:gd name="connsiteY113" fmla="*/ 1718875 h 6281670"/>
                <a:gd name="connsiteX114" fmla="*/ 4411599 w 8613217"/>
                <a:gd name="connsiteY114" fmla="*/ 1186522 h 6281670"/>
                <a:gd name="connsiteX115" fmla="*/ 4552259 w 8613217"/>
                <a:gd name="connsiteY115" fmla="*/ 934815 h 6281670"/>
                <a:gd name="connsiteX116" fmla="*/ 4572449 w 8613217"/>
                <a:gd name="connsiteY116" fmla="*/ 920008 h 6281670"/>
                <a:gd name="connsiteX117" fmla="*/ 4553604 w 8613217"/>
                <a:gd name="connsiteY117" fmla="*/ 956351 h 6281670"/>
                <a:gd name="connsiteX118" fmla="*/ 4390735 w 8613217"/>
                <a:gd name="connsiteY118" fmla="*/ 1302280 h 6281670"/>
                <a:gd name="connsiteX119" fmla="*/ 4340260 w 8613217"/>
                <a:gd name="connsiteY119" fmla="*/ 2524471 h 6281670"/>
                <a:gd name="connsiteX120" fmla="*/ 4501109 w 8613217"/>
                <a:gd name="connsiteY120" fmla="*/ 2892609 h 6281670"/>
                <a:gd name="connsiteX121" fmla="*/ 4519281 w 8613217"/>
                <a:gd name="connsiteY121" fmla="*/ 2931644 h 6281670"/>
                <a:gd name="connsiteX122" fmla="*/ 4692918 w 8613217"/>
                <a:gd name="connsiteY122" fmla="*/ 3241230 h 6281670"/>
                <a:gd name="connsiteX123" fmla="*/ 4992409 w 8613217"/>
                <a:gd name="connsiteY123" fmla="*/ 3809925 h 6281670"/>
                <a:gd name="connsiteX124" fmla="*/ 5000485 w 8613217"/>
                <a:gd name="connsiteY124" fmla="*/ 3847614 h 6281670"/>
                <a:gd name="connsiteX125" fmla="*/ 4993755 w 8613217"/>
                <a:gd name="connsiteY125" fmla="*/ 3855017 h 6281670"/>
                <a:gd name="connsiteX126" fmla="*/ 4993082 w 8613217"/>
                <a:gd name="connsiteY126" fmla="*/ 3855690 h 6281670"/>
                <a:gd name="connsiteX127" fmla="*/ 4982313 w 8613217"/>
                <a:gd name="connsiteY127" fmla="*/ 3867131 h 6281670"/>
                <a:gd name="connsiteX128" fmla="*/ 4626290 w 8613217"/>
                <a:gd name="connsiteY128" fmla="*/ 4274977 h 6281670"/>
                <a:gd name="connsiteX129" fmla="*/ 4180755 w 8613217"/>
                <a:gd name="connsiteY129" fmla="*/ 4968853 h 6281670"/>
                <a:gd name="connsiteX130" fmla="*/ 4071727 w 8613217"/>
                <a:gd name="connsiteY130" fmla="*/ 5853192 h 6281670"/>
                <a:gd name="connsiteX131" fmla="*/ 4040769 w 8613217"/>
                <a:gd name="connsiteY131" fmla="*/ 5907706 h 6281670"/>
                <a:gd name="connsiteX132" fmla="*/ 4005099 w 8613217"/>
                <a:gd name="connsiteY132" fmla="*/ 5881459 h 6281670"/>
                <a:gd name="connsiteX133" fmla="*/ 4007791 w 8613217"/>
                <a:gd name="connsiteY133" fmla="*/ 5830983 h 6281670"/>
                <a:gd name="connsiteX134" fmla="*/ 3990293 w 8613217"/>
                <a:gd name="connsiteY134" fmla="*/ 5807427 h 6281670"/>
                <a:gd name="connsiteX135" fmla="*/ 3964045 w 8613217"/>
                <a:gd name="connsiteY135" fmla="*/ 5789256 h 6281670"/>
                <a:gd name="connsiteX136" fmla="*/ 3941836 w 8613217"/>
                <a:gd name="connsiteY136" fmla="*/ 5705129 h 6281670"/>
                <a:gd name="connsiteX137" fmla="*/ 3908185 w 8613217"/>
                <a:gd name="connsiteY137" fmla="*/ 5236040 h 6281670"/>
                <a:gd name="connsiteX138" fmla="*/ 3918953 w 8613217"/>
                <a:gd name="connsiteY138" fmla="*/ 4237288 h 6281670"/>
                <a:gd name="connsiteX139" fmla="*/ 3786370 w 8613217"/>
                <a:gd name="connsiteY139" fmla="*/ 3122779 h 6281670"/>
                <a:gd name="connsiteX140" fmla="*/ 3570333 w 8613217"/>
                <a:gd name="connsiteY140" fmla="*/ 2570236 h 6281670"/>
                <a:gd name="connsiteX141" fmla="*/ 3563603 w 8613217"/>
                <a:gd name="connsiteY141" fmla="*/ 2556776 h 6281670"/>
                <a:gd name="connsiteX142" fmla="*/ 3556872 w 8613217"/>
                <a:gd name="connsiteY142" fmla="*/ 2543315 h 6281670"/>
                <a:gd name="connsiteX143" fmla="*/ 3531298 w 8613217"/>
                <a:gd name="connsiteY143" fmla="*/ 2494185 h 6281670"/>
                <a:gd name="connsiteX144" fmla="*/ 3525241 w 8613217"/>
                <a:gd name="connsiteY144" fmla="*/ 2482071 h 6281670"/>
                <a:gd name="connsiteX145" fmla="*/ 3410829 w 8613217"/>
                <a:gd name="connsiteY145" fmla="*/ 2273437 h 6281670"/>
                <a:gd name="connsiteX146" fmla="*/ 3411502 w 8613217"/>
                <a:gd name="connsiteY146" fmla="*/ 2229018 h 6281670"/>
                <a:gd name="connsiteX147" fmla="*/ 3451209 w 8613217"/>
                <a:gd name="connsiteY147" fmla="*/ 2126720 h 6281670"/>
                <a:gd name="connsiteX148" fmla="*/ 3431692 w 8613217"/>
                <a:gd name="connsiteY148" fmla="*/ 1895877 h 6281670"/>
                <a:gd name="connsiteX149" fmla="*/ 3186715 w 8613217"/>
                <a:gd name="connsiteY149" fmla="*/ 1401886 h 6281670"/>
                <a:gd name="connsiteX150" fmla="*/ 2531874 w 8613217"/>
                <a:gd name="connsiteY150" fmla="*/ 701952 h 6281670"/>
                <a:gd name="connsiteX151" fmla="*/ 1731662 w 8613217"/>
                <a:gd name="connsiteY151" fmla="*/ 39035 h 6281670"/>
                <a:gd name="connsiteX152" fmla="*/ 1722913 w 8613217"/>
                <a:gd name="connsiteY152" fmla="*/ 36343 h 6281670"/>
                <a:gd name="connsiteX153" fmla="*/ 1723586 w 8613217"/>
                <a:gd name="connsiteY153" fmla="*/ 47111 h 6281670"/>
                <a:gd name="connsiteX154" fmla="*/ 1984042 w 8613217"/>
                <a:gd name="connsiteY154" fmla="*/ 871552 h 6281670"/>
                <a:gd name="connsiteX155" fmla="*/ 2773486 w 8613217"/>
                <a:gd name="connsiteY155" fmla="*/ 2064130 h 6281670"/>
                <a:gd name="connsiteX156" fmla="*/ 3058170 w 8613217"/>
                <a:gd name="connsiteY156" fmla="*/ 2286897 h 6281670"/>
                <a:gd name="connsiteX157" fmla="*/ 3235845 w 8613217"/>
                <a:gd name="connsiteY157" fmla="*/ 2329297 h 6281670"/>
                <a:gd name="connsiteX158" fmla="*/ 3256709 w 8613217"/>
                <a:gd name="connsiteY158" fmla="*/ 2294974 h 6281670"/>
                <a:gd name="connsiteX159" fmla="*/ 3083072 w 8613217"/>
                <a:gd name="connsiteY159" fmla="*/ 1999521 h 6281670"/>
                <a:gd name="connsiteX160" fmla="*/ 2450440 w 8613217"/>
                <a:gd name="connsiteY160" fmla="*/ 1092973 h 6281670"/>
                <a:gd name="connsiteX161" fmla="*/ 2432941 w 8613217"/>
                <a:gd name="connsiteY161" fmla="*/ 1062014 h 6281670"/>
                <a:gd name="connsiteX162" fmla="*/ 2454478 w 8613217"/>
                <a:gd name="connsiteY162" fmla="*/ 1076820 h 6281670"/>
                <a:gd name="connsiteX163" fmla="*/ 2967986 w 8613217"/>
                <a:gd name="connsiteY163" fmla="*/ 1739738 h 6281670"/>
                <a:gd name="connsiteX164" fmla="*/ 3266131 w 8613217"/>
                <a:gd name="connsiteY164" fmla="*/ 2175850 h 6281670"/>
                <a:gd name="connsiteX165" fmla="*/ 3457939 w 8613217"/>
                <a:gd name="connsiteY165" fmla="*/ 2509665 h 6281670"/>
                <a:gd name="connsiteX166" fmla="*/ 3464670 w 8613217"/>
                <a:gd name="connsiteY166" fmla="*/ 2523125 h 6281670"/>
                <a:gd name="connsiteX167" fmla="*/ 3471400 w 8613217"/>
                <a:gd name="connsiteY167" fmla="*/ 2536585 h 6281670"/>
                <a:gd name="connsiteX168" fmla="*/ 3478130 w 8613217"/>
                <a:gd name="connsiteY168" fmla="*/ 2550045 h 6281670"/>
                <a:gd name="connsiteX169" fmla="*/ 3484860 w 8613217"/>
                <a:gd name="connsiteY169" fmla="*/ 2563506 h 6281670"/>
                <a:gd name="connsiteX170" fmla="*/ 3491590 w 8613217"/>
                <a:gd name="connsiteY170" fmla="*/ 2576966 h 6281670"/>
                <a:gd name="connsiteX171" fmla="*/ 3498320 w 8613217"/>
                <a:gd name="connsiteY171" fmla="*/ 2590426 h 6281670"/>
                <a:gd name="connsiteX172" fmla="*/ 3504378 w 8613217"/>
                <a:gd name="connsiteY172" fmla="*/ 2605906 h 6281670"/>
                <a:gd name="connsiteX173" fmla="*/ 3733875 w 8613217"/>
                <a:gd name="connsiteY173" fmla="*/ 3249979 h 6281670"/>
                <a:gd name="connsiteX174" fmla="*/ 3823385 w 8613217"/>
                <a:gd name="connsiteY174" fmla="*/ 4359777 h 6281670"/>
                <a:gd name="connsiteX175" fmla="*/ 3816655 w 8613217"/>
                <a:gd name="connsiteY175" fmla="*/ 4369199 h 6281670"/>
                <a:gd name="connsiteX176" fmla="*/ 3800503 w 8613217"/>
                <a:gd name="connsiteY176" fmla="*/ 4322761 h 6281670"/>
                <a:gd name="connsiteX177" fmla="*/ 3407464 w 8613217"/>
                <a:gd name="connsiteY177" fmla="*/ 3663208 h 6281670"/>
                <a:gd name="connsiteX178" fmla="*/ 2516395 w 8613217"/>
                <a:gd name="connsiteY178" fmla="*/ 2980101 h 6281670"/>
                <a:gd name="connsiteX179" fmla="*/ 2502934 w 8613217"/>
                <a:gd name="connsiteY179" fmla="*/ 2971351 h 6281670"/>
                <a:gd name="connsiteX180" fmla="*/ 2390541 w 8613217"/>
                <a:gd name="connsiteY180" fmla="*/ 2898666 h 6281670"/>
                <a:gd name="connsiteX181" fmla="*/ 2247863 w 8613217"/>
                <a:gd name="connsiteY181" fmla="*/ 2802425 h 6281670"/>
                <a:gd name="connsiteX182" fmla="*/ 2055381 w 8613217"/>
                <a:gd name="connsiteY182" fmla="*/ 2665131 h 6281670"/>
                <a:gd name="connsiteX183" fmla="*/ 1471879 w 8613217"/>
                <a:gd name="connsiteY183" fmla="*/ 2148930 h 6281670"/>
                <a:gd name="connsiteX184" fmla="*/ 1461111 w 8613217"/>
                <a:gd name="connsiteY184" fmla="*/ 2109895 h 6281670"/>
                <a:gd name="connsiteX185" fmla="*/ 1501492 w 8613217"/>
                <a:gd name="connsiteY185" fmla="*/ 1918759 h 6281670"/>
                <a:gd name="connsiteX186" fmla="*/ 1395155 w 8613217"/>
                <a:gd name="connsiteY186" fmla="*/ 1570812 h 6281670"/>
                <a:gd name="connsiteX187" fmla="*/ 937507 w 8613217"/>
                <a:gd name="connsiteY187" fmla="*/ 860783 h 6281670"/>
                <a:gd name="connsiteX188" fmla="*/ 682435 w 8613217"/>
                <a:gd name="connsiteY188" fmla="*/ 471109 h 6281670"/>
                <a:gd name="connsiteX189" fmla="*/ 590905 w 8613217"/>
                <a:gd name="connsiteY189" fmla="*/ 214691 h 6281670"/>
                <a:gd name="connsiteX190" fmla="*/ 581483 w 8613217"/>
                <a:gd name="connsiteY190" fmla="*/ 222767 h 6281670"/>
                <a:gd name="connsiteX191" fmla="*/ 555909 w 8613217"/>
                <a:gd name="connsiteY191" fmla="*/ 262475 h 6281670"/>
                <a:gd name="connsiteX192" fmla="*/ 423998 w 8613217"/>
                <a:gd name="connsiteY192" fmla="*/ 619845 h 6281670"/>
                <a:gd name="connsiteX193" fmla="*/ 443515 w 8613217"/>
                <a:gd name="connsiteY193" fmla="*/ 1227575 h 6281670"/>
                <a:gd name="connsiteX194" fmla="*/ 806942 w 8613217"/>
                <a:gd name="connsiteY194" fmla="*/ 1996156 h 6281670"/>
                <a:gd name="connsiteX195" fmla="*/ 1087589 w 8613217"/>
                <a:gd name="connsiteY195" fmla="*/ 2216231 h 6281670"/>
                <a:gd name="connsiteX196" fmla="*/ 1317086 w 8613217"/>
                <a:gd name="connsiteY196" fmla="*/ 2233729 h 6281670"/>
                <a:gd name="connsiteX197" fmla="*/ 1327181 w 8613217"/>
                <a:gd name="connsiteY197" fmla="*/ 2198060 h 6281670"/>
                <a:gd name="connsiteX198" fmla="*/ 816364 w 8613217"/>
                <a:gd name="connsiteY198" fmla="*/ 1324489 h 6281670"/>
                <a:gd name="connsiteX199" fmla="*/ 702625 w 8613217"/>
                <a:gd name="connsiteY199" fmla="*/ 1031056 h 6281670"/>
                <a:gd name="connsiteX200" fmla="*/ 767908 w 8613217"/>
                <a:gd name="connsiteY200" fmla="*/ 1173061 h 6281670"/>
                <a:gd name="connsiteX201" fmla="*/ 1444285 w 8613217"/>
                <a:gd name="connsiteY201" fmla="*/ 2226326 h 6281670"/>
                <a:gd name="connsiteX202" fmla="*/ 2209501 w 8613217"/>
                <a:gd name="connsiteY202" fmla="*/ 2876457 h 6281670"/>
                <a:gd name="connsiteX203" fmla="*/ 2308434 w 8613217"/>
                <a:gd name="connsiteY203" fmla="*/ 2939720 h 6281670"/>
                <a:gd name="connsiteX204" fmla="*/ 2340738 w 8613217"/>
                <a:gd name="connsiteY204" fmla="*/ 2972025 h 6281670"/>
                <a:gd name="connsiteX205" fmla="*/ 2302377 w 8613217"/>
                <a:gd name="connsiteY205" fmla="*/ 2972025 h 6281670"/>
                <a:gd name="connsiteX206" fmla="*/ 2266034 w 8613217"/>
                <a:gd name="connsiteY206" fmla="*/ 2967313 h 6281670"/>
                <a:gd name="connsiteX207" fmla="*/ 1817807 w 8613217"/>
                <a:gd name="connsiteY207" fmla="*/ 3025866 h 6281670"/>
                <a:gd name="connsiteX208" fmla="*/ 1007500 w 8613217"/>
                <a:gd name="connsiteY208" fmla="*/ 3309877 h 6281670"/>
                <a:gd name="connsiteX209" fmla="*/ 960389 w 8613217"/>
                <a:gd name="connsiteY209" fmla="*/ 3293725 h 6281670"/>
                <a:gd name="connsiteX210" fmla="*/ 446207 w 8613217"/>
                <a:gd name="connsiteY210" fmla="*/ 3134221 h 6281670"/>
                <a:gd name="connsiteX211" fmla="*/ 217383 w 8613217"/>
                <a:gd name="connsiteY211" fmla="*/ 3227096 h 6281670"/>
                <a:gd name="connsiteX212" fmla="*/ 0 w 8613217"/>
                <a:gd name="connsiteY212" fmla="*/ 3236518 h 6281670"/>
                <a:gd name="connsiteX213" fmla="*/ 0 w 8613217"/>
                <a:gd name="connsiteY213" fmla="*/ 3330740 h 6281670"/>
                <a:gd name="connsiteX214" fmla="*/ 9422 w 8613217"/>
                <a:gd name="connsiteY214" fmla="*/ 3346892 h 6281670"/>
                <a:gd name="connsiteX215" fmla="*/ 255072 w 8613217"/>
                <a:gd name="connsiteY215" fmla="*/ 3717723 h 6281670"/>
                <a:gd name="connsiteX216" fmla="*/ 747044 w 8613217"/>
                <a:gd name="connsiteY216" fmla="*/ 3826078 h 6281670"/>
                <a:gd name="connsiteX217" fmla="*/ 1016249 w 8613217"/>
                <a:gd name="connsiteY217" fmla="*/ 3490244 h 6281670"/>
                <a:gd name="connsiteX218" fmla="*/ 981253 w 8613217"/>
                <a:gd name="connsiteY218" fmla="*/ 3461305 h 6281670"/>
                <a:gd name="connsiteX219" fmla="*/ 563312 w 8613217"/>
                <a:gd name="connsiteY219" fmla="*/ 3490917 h 6281670"/>
                <a:gd name="connsiteX220" fmla="*/ 390347 w 8613217"/>
                <a:gd name="connsiteY220" fmla="*/ 3460632 h 6281670"/>
                <a:gd name="connsiteX221" fmla="*/ 489953 w 8613217"/>
                <a:gd name="connsiteY221" fmla="*/ 3463997 h 6281670"/>
                <a:gd name="connsiteX222" fmla="*/ 903183 w 8613217"/>
                <a:gd name="connsiteY222" fmla="*/ 3408137 h 6281670"/>
                <a:gd name="connsiteX223" fmla="*/ 1043170 w 8613217"/>
                <a:gd name="connsiteY223" fmla="*/ 3372467 h 6281670"/>
                <a:gd name="connsiteX224" fmla="*/ 1508895 w 8613217"/>
                <a:gd name="connsiteY224" fmla="*/ 3218347 h 6281670"/>
                <a:gd name="connsiteX225" fmla="*/ 1912029 w 8613217"/>
                <a:gd name="connsiteY225" fmla="*/ 3101243 h 6281670"/>
                <a:gd name="connsiteX226" fmla="*/ 1912029 w 8613217"/>
                <a:gd name="connsiteY226" fmla="*/ 3101243 h 6281670"/>
                <a:gd name="connsiteX227" fmla="*/ 1924816 w 8613217"/>
                <a:gd name="connsiteY227" fmla="*/ 3099224 h 6281670"/>
                <a:gd name="connsiteX228" fmla="*/ 1986061 w 8613217"/>
                <a:gd name="connsiteY228" fmla="*/ 3087783 h 6281670"/>
                <a:gd name="connsiteX229" fmla="*/ 1992791 w 8613217"/>
                <a:gd name="connsiteY229" fmla="*/ 3087110 h 6281670"/>
                <a:gd name="connsiteX230" fmla="*/ 2087013 w 8613217"/>
                <a:gd name="connsiteY230" fmla="*/ 3074322 h 6281670"/>
                <a:gd name="connsiteX231" fmla="*/ 2113933 w 8613217"/>
                <a:gd name="connsiteY231" fmla="*/ 3072976 h 6281670"/>
                <a:gd name="connsiteX232" fmla="*/ 2118644 w 8613217"/>
                <a:gd name="connsiteY232" fmla="*/ 3064227 h 6281670"/>
                <a:gd name="connsiteX233" fmla="*/ 2257958 w 8613217"/>
                <a:gd name="connsiteY233" fmla="*/ 3064227 h 6281670"/>
                <a:gd name="connsiteX234" fmla="*/ 2262669 w 8613217"/>
                <a:gd name="connsiteY234" fmla="*/ 3072976 h 6281670"/>
                <a:gd name="connsiteX235" fmla="*/ 2434960 w 8613217"/>
                <a:gd name="connsiteY235" fmla="*/ 3101243 h 6281670"/>
                <a:gd name="connsiteX236" fmla="*/ 2635518 w 8613217"/>
                <a:gd name="connsiteY236" fmla="*/ 3164506 h 6281670"/>
                <a:gd name="connsiteX237" fmla="*/ 3038653 w 8613217"/>
                <a:gd name="connsiteY237" fmla="*/ 3453902 h 6281670"/>
                <a:gd name="connsiteX238" fmla="*/ 3580428 w 8613217"/>
                <a:gd name="connsiteY238" fmla="*/ 4087880 h 6281670"/>
                <a:gd name="connsiteX239" fmla="*/ 3776274 w 8613217"/>
                <a:gd name="connsiteY239" fmla="*/ 4626290 h 6281670"/>
                <a:gd name="connsiteX240" fmla="*/ 3813963 w 8613217"/>
                <a:gd name="connsiteY240" fmla="*/ 4802619 h 6281670"/>
                <a:gd name="connsiteX241" fmla="*/ 3811944 w 8613217"/>
                <a:gd name="connsiteY241" fmla="*/ 5407658 h 6281670"/>
                <a:gd name="connsiteX242" fmla="*/ 3881265 w 8613217"/>
                <a:gd name="connsiteY242" fmla="*/ 5874056 h 6281670"/>
                <a:gd name="connsiteX243" fmla="*/ 3879919 w 8613217"/>
                <a:gd name="connsiteY243" fmla="*/ 5898957 h 6281670"/>
                <a:gd name="connsiteX244" fmla="*/ 3757430 w 8613217"/>
                <a:gd name="connsiteY244" fmla="*/ 5946068 h 6281670"/>
                <a:gd name="connsiteX245" fmla="*/ 3743970 w 8613217"/>
                <a:gd name="connsiteY245" fmla="*/ 6053750 h 6281670"/>
                <a:gd name="connsiteX246" fmla="*/ 3803195 w 8613217"/>
                <a:gd name="connsiteY246" fmla="*/ 6092112 h 6281670"/>
                <a:gd name="connsiteX247" fmla="*/ 3896071 w 8613217"/>
                <a:gd name="connsiteY247" fmla="*/ 6023464 h 6281670"/>
                <a:gd name="connsiteX248" fmla="*/ 3920972 w 8613217"/>
                <a:gd name="connsiteY248" fmla="*/ 5996544 h 6281670"/>
                <a:gd name="connsiteX249" fmla="*/ 3918953 w 8613217"/>
                <a:gd name="connsiteY249" fmla="*/ 6053077 h 6281670"/>
                <a:gd name="connsiteX250" fmla="*/ 3931741 w 8613217"/>
                <a:gd name="connsiteY250" fmla="*/ 6077978 h 6281670"/>
                <a:gd name="connsiteX251" fmla="*/ 3951931 w 8613217"/>
                <a:gd name="connsiteY251" fmla="*/ 6055769 h 6281670"/>
                <a:gd name="connsiteX252" fmla="*/ 3972121 w 8613217"/>
                <a:gd name="connsiteY252" fmla="*/ 5988468 h 6281670"/>
                <a:gd name="connsiteX253" fmla="*/ 3994331 w 8613217"/>
                <a:gd name="connsiteY253" fmla="*/ 5968277 h 6281670"/>
                <a:gd name="connsiteX254" fmla="*/ 4005099 w 8613217"/>
                <a:gd name="connsiteY254" fmla="*/ 5995198 h 6281670"/>
                <a:gd name="connsiteX255" fmla="*/ 4071054 w 8613217"/>
                <a:gd name="connsiteY255" fmla="*/ 6040290 h 6281670"/>
                <a:gd name="connsiteX256" fmla="*/ 4100667 w 8613217"/>
                <a:gd name="connsiteY256" fmla="*/ 6026829 h 6281670"/>
                <a:gd name="connsiteX257" fmla="*/ 4110089 w 8613217"/>
                <a:gd name="connsiteY257" fmla="*/ 5993179 h 6281670"/>
                <a:gd name="connsiteX258" fmla="*/ 4124895 w 8613217"/>
                <a:gd name="connsiteY258" fmla="*/ 6032214 h 6281670"/>
                <a:gd name="connsiteX259" fmla="*/ 4117492 w 8613217"/>
                <a:gd name="connsiteY259" fmla="*/ 6106918 h 6281670"/>
                <a:gd name="connsiteX260" fmla="*/ 4080476 w 8613217"/>
                <a:gd name="connsiteY260" fmla="*/ 6141242 h 6281670"/>
                <a:gd name="connsiteX261" fmla="*/ 4176717 w 8613217"/>
                <a:gd name="connsiteY261" fmla="*/ 6189025 h 6281670"/>
                <a:gd name="connsiteX262" fmla="*/ 4170660 w 8613217"/>
                <a:gd name="connsiteY262" fmla="*/ 6271133 h 6281670"/>
                <a:gd name="connsiteX263" fmla="*/ 4195562 w 8613217"/>
                <a:gd name="connsiteY263" fmla="*/ 6277863 h 6281670"/>
                <a:gd name="connsiteX264" fmla="*/ 4261517 w 8613217"/>
                <a:gd name="connsiteY264" fmla="*/ 6267768 h 6281670"/>
                <a:gd name="connsiteX265" fmla="*/ 4289784 w 8613217"/>
                <a:gd name="connsiteY265" fmla="*/ 6247578 h 6281670"/>
                <a:gd name="connsiteX266" fmla="*/ 4295840 w 8613217"/>
                <a:gd name="connsiteY266" fmla="*/ 6204505 h 6281670"/>
                <a:gd name="connsiteX267" fmla="*/ 4305936 w 8613217"/>
                <a:gd name="connsiteY267" fmla="*/ 6182969 h 6281670"/>
                <a:gd name="connsiteX268" fmla="*/ 4324107 w 8613217"/>
                <a:gd name="connsiteY268" fmla="*/ 6199794 h 6281670"/>
                <a:gd name="connsiteX269" fmla="*/ 4336894 w 8613217"/>
                <a:gd name="connsiteY269" fmla="*/ 6230752 h 6281670"/>
                <a:gd name="connsiteX270" fmla="*/ 4342951 w 8613217"/>
                <a:gd name="connsiteY270" fmla="*/ 6226714 h 6281670"/>
                <a:gd name="connsiteX271" fmla="*/ 4369872 w 8613217"/>
                <a:gd name="connsiteY271" fmla="*/ 6185660 h 6281670"/>
                <a:gd name="connsiteX272" fmla="*/ 4382659 w 8613217"/>
                <a:gd name="connsiteY272" fmla="*/ 6234791 h 6281670"/>
                <a:gd name="connsiteX273" fmla="*/ 4406888 w 8613217"/>
                <a:gd name="connsiteY273" fmla="*/ 6265749 h 6281670"/>
                <a:gd name="connsiteX274" fmla="*/ 4484284 w 8613217"/>
                <a:gd name="connsiteY274" fmla="*/ 6275171 h 6281670"/>
                <a:gd name="connsiteX275" fmla="*/ 4499090 w 8613217"/>
                <a:gd name="connsiteY275" fmla="*/ 6272479 h 6281670"/>
                <a:gd name="connsiteX276" fmla="*/ 4512551 w 8613217"/>
                <a:gd name="connsiteY276" fmla="*/ 6181622 h 6281670"/>
                <a:gd name="connsiteX277" fmla="*/ 4572449 w 8613217"/>
                <a:gd name="connsiteY277" fmla="*/ 6153356 h 6281670"/>
                <a:gd name="connsiteX278" fmla="*/ 4575814 w 8613217"/>
                <a:gd name="connsiteY278" fmla="*/ 6127781 h 6281670"/>
                <a:gd name="connsiteX279" fmla="*/ 4538125 w 8613217"/>
                <a:gd name="connsiteY279" fmla="*/ 6076633 h 6281670"/>
                <a:gd name="connsiteX280" fmla="*/ 4536779 w 8613217"/>
                <a:gd name="connsiteY280" fmla="*/ 6042309 h 6281670"/>
                <a:gd name="connsiteX281" fmla="*/ 4573122 w 8613217"/>
                <a:gd name="connsiteY281" fmla="*/ 6032214 h 6281670"/>
                <a:gd name="connsiteX282" fmla="*/ 4637731 w 8613217"/>
                <a:gd name="connsiteY282" fmla="*/ 6051058 h 6281670"/>
                <a:gd name="connsiteX283" fmla="*/ 4665997 w 8613217"/>
                <a:gd name="connsiteY283" fmla="*/ 6029522 h 6281670"/>
                <a:gd name="connsiteX284" fmla="*/ 4665997 w 8613217"/>
                <a:gd name="connsiteY284" fmla="*/ 5985776 h 6281670"/>
                <a:gd name="connsiteX285" fmla="*/ 4681477 w 8613217"/>
                <a:gd name="connsiteY285" fmla="*/ 5966931 h 6281670"/>
                <a:gd name="connsiteX286" fmla="*/ 4701667 w 8613217"/>
                <a:gd name="connsiteY286" fmla="*/ 5981065 h 6281670"/>
                <a:gd name="connsiteX287" fmla="*/ 4724550 w 8613217"/>
                <a:gd name="connsiteY287" fmla="*/ 6054423 h 6281670"/>
                <a:gd name="connsiteX288" fmla="*/ 4743394 w 8613217"/>
                <a:gd name="connsiteY288" fmla="*/ 6073268 h 6281670"/>
                <a:gd name="connsiteX289" fmla="*/ 4752143 w 8613217"/>
                <a:gd name="connsiteY289" fmla="*/ 6050385 h 6281670"/>
                <a:gd name="connsiteX290" fmla="*/ 4752143 w 8613217"/>
                <a:gd name="connsiteY290" fmla="*/ 5996544 h 6281670"/>
                <a:gd name="connsiteX291" fmla="*/ 4800600 w 8613217"/>
                <a:gd name="connsiteY291" fmla="*/ 6046347 h 6281670"/>
                <a:gd name="connsiteX292" fmla="*/ 4859825 w 8613217"/>
                <a:gd name="connsiteY292" fmla="*/ 6088747 h 6281670"/>
                <a:gd name="connsiteX293" fmla="*/ 4932511 w 8613217"/>
                <a:gd name="connsiteY293" fmla="*/ 6036252 h 6281670"/>
                <a:gd name="connsiteX294" fmla="*/ 4919050 w 8613217"/>
                <a:gd name="connsiteY294" fmla="*/ 5940011 h 6281670"/>
                <a:gd name="connsiteX295" fmla="*/ 4830213 w 8613217"/>
                <a:gd name="connsiteY295" fmla="*/ 5933281 h 6281670"/>
                <a:gd name="connsiteX296" fmla="*/ 4779064 w 8613217"/>
                <a:gd name="connsiteY296" fmla="*/ 5876074 h 6281670"/>
                <a:gd name="connsiteX297" fmla="*/ 4778391 w 8613217"/>
                <a:gd name="connsiteY297" fmla="*/ 5829637 h 6281670"/>
                <a:gd name="connsiteX298" fmla="*/ 5091342 w 8613217"/>
                <a:gd name="connsiteY298" fmla="*/ 5236712 h 6281670"/>
                <a:gd name="connsiteX299" fmla="*/ 5116243 w 8613217"/>
                <a:gd name="connsiteY299" fmla="*/ 5202389 h 6281670"/>
                <a:gd name="connsiteX300" fmla="*/ 5269690 w 8613217"/>
                <a:gd name="connsiteY300" fmla="*/ 5086631 h 6281670"/>
                <a:gd name="connsiteX301" fmla="*/ 5744837 w 8613217"/>
                <a:gd name="connsiteY301" fmla="*/ 4795889 h 6281670"/>
                <a:gd name="connsiteX302" fmla="*/ 5814830 w 8613217"/>
                <a:gd name="connsiteY302" fmla="*/ 4775699 h 6281670"/>
                <a:gd name="connsiteX303" fmla="*/ 6103553 w 8613217"/>
                <a:gd name="connsiteY303" fmla="*/ 4765603 h 6281670"/>
                <a:gd name="connsiteX304" fmla="*/ 7086824 w 8613217"/>
                <a:gd name="connsiteY304" fmla="*/ 4811369 h 6281670"/>
                <a:gd name="connsiteX305" fmla="*/ 7489959 w 8613217"/>
                <a:gd name="connsiteY305" fmla="*/ 4805311 h 6281670"/>
                <a:gd name="connsiteX306" fmla="*/ 7516880 w 8613217"/>
                <a:gd name="connsiteY306" fmla="*/ 4801946 h 6281670"/>
                <a:gd name="connsiteX307" fmla="*/ 7536397 w 8613217"/>
                <a:gd name="connsiteY307" fmla="*/ 4800600 h 6281670"/>
                <a:gd name="connsiteX308" fmla="*/ 7619850 w 8613217"/>
                <a:gd name="connsiteY308" fmla="*/ 4791178 h 6281670"/>
                <a:gd name="connsiteX309" fmla="*/ 7661577 w 8613217"/>
                <a:gd name="connsiteY309" fmla="*/ 4813388 h 6281670"/>
                <a:gd name="connsiteX310" fmla="*/ 7920014 w 8613217"/>
                <a:gd name="connsiteY310" fmla="*/ 5004523 h 6281670"/>
                <a:gd name="connsiteX311" fmla="*/ 8354780 w 8613217"/>
                <a:gd name="connsiteY311" fmla="*/ 4830886 h 6281670"/>
                <a:gd name="connsiteX312" fmla="*/ 8579567 w 8613217"/>
                <a:gd name="connsiteY312" fmla="*/ 4409580 h 6281670"/>
                <a:gd name="connsiteX313" fmla="*/ 8613217 w 8613217"/>
                <a:gd name="connsiteY313" fmla="*/ 4250076 h 6281670"/>
                <a:gd name="connsiteX314" fmla="*/ 8613217 w 8613217"/>
                <a:gd name="connsiteY314" fmla="*/ 4196235 h 6281670"/>
                <a:gd name="connsiteX315" fmla="*/ 8420062 w 8613217"/>
                <a:gd name="connsiteY315" fmla="*/ 4211041 h 6281670"/>
                <a:gd name="connsiteX316" fmla="*/ 4571776 w 8613217"/>
                <a:gd name="connsiteY316" fmla="*/ 915970 h 6281670"/>
                <a:gd name="connsiteX317" fmla="*/ 4583890 w 8613217"/>
                <a:gd name="connsiteY317" fmla="*/ 888377 h 6281670"/>
                <a:gd name="connsiteX318" fmla="*/ 4571776 w 8613217"/>
                <a:gd name="connsiteY318" fmla="*/ 915970 h 6281670"/>
                <a:gd name="connsiteX319" fmla="*/ 2362948 w 8613217"/>
                <a:gd name="connsiteY319" fmla="*/ 965100 h 6281670"/>
                <a:gd name="connsiteX320" fmla="*/ 2363621 w 8613217"/>
                <a:gd name="connsiteY320" fmla="*/ 962408 h 6281670"/>
                <a:gd name="connsiteX321" fmla="*/ 2368332 w 8613217"/>
                <a:gd name="connsiteY321" fmla="*/ 967119 h 6281670"/>
                <a:gd name="connsiteX322" fmla="*/ 2362948 w 8613217"/>
                <a:gd name="connsiteY322" fmla="*/ 965100 h 6281670"/>
                <a:gd name="connsiteX323" fmla="*/ 2435633 w 8613217"/>
                <a:gd name="connsiteY323" fmla="*/ 1055284 h 6281670"/>
                <a:gd name="connsiteX324" fmla="*/ 2426211 w 8613217"/>
                <a:gd name="connsiteY324" fmla="*/ 1053265 h 6281670"/>
                <a:gd name="connsiteX325" fmla="*/ 2370351 w 8613217"/>
                <a:gd name="connsiteY325" fmla="*/ 968465 h 6281670"/>
                <a:gd name="connsiteX326" fmla="*/ 2432268 w 8613217"/>
                <a:gd name="connsiteY326" fmla="*/ 1045862 h 6281670"/>
                <a:gd name="connsiteX327" fmla="*/ 2435633 w 8613217"/>
                <a:gd name="connsiteY327" fmla="*/ 1055284 h 6281670"/>
                <a:gd name="connsiteX328" fmla="*/ 695895 w 8613217"/>
                <a:gd name="connsiteY328" fmla="*/ 1016922 h 6281670"/>
                <a:gd name="connsiteX329" fmla="*/ 692530 w 8613217"/>
                <a:gd name="connsiteY329" fmla="*/ 1005481 h 6281670"/>
                <a:gd name="connsiteX330" fmla="*/ 695895 w 8613217"/>
                <a:gd name="connsiteY330" fmla="*/ 1016922 h 6281670"/>
                <a:gd name="connsiteX331" fmla="*/ 4511205 w 8613217"/>
                <a:gd name="connsiteY331" fmla="*/ 6014042 h 6281670"/>
                <a:gd name="connsiteX332" fmla="*/ 4537452 w 8613217"/>
                <a:gd name="connsiteY332" fmla="*/ 5944049 h 6281670"/>
                <a:gd name="connsiteX333" fmla="*/ 4511205 w 8613217"/>
                <a:gd name="connsiteY333" fmla="*/ 6014042 h 6281670"/>
                <a:gd name="connsiteX334" fmla="*/ 4750797 w 8613217"/>
                <a:gd name="connsiteY334" fmla="*/ 5917128 h 6281670"/>
                <a:gd name="connsiteX335" fmla="*/ 4741375 w 8613217"/>
                <a:gd name="connsiteY335" fmla="*/ 5939338 h 6281670"/>
                <a:gd name="connsiteX336" fmla="*/ 4732626 w 8613217"/>
                <a:gd name="connsiteY336" fmla="*/ 5935300 h 6281670"/>
                <a:gd name="connsiteX337" fmla="*/ 4727915 w 8613217"/>
                <a:gd name="connsiteY337" fmla="*/ 5907706 h 6281670"/>
                <a:gd name="connsiteX338" fmla="*/ 4750797 w 8613217"/>
                <a:gd name="connsiteY338" fmla="*/ 5875402 h 6281670"/>
                <a:gd name="connsiteX339" fmla="*/ 4750797 w 8613217"/>
                <a:gd name="connsiteY339" fmla="*/ 5917128 h 6281670"/>
                <a:gd name="connsiteX340" fmla="*/ 4875978 w 8613217"/>
                <a:gd name="connsiteY340" fmla="*/ 5457461 h 6281670"/>
                <a:gd name="connsiteX341" fmla="*/ 4616868 w 8613217"/>
                <a:gd name="connsiteY341" fmla="*/ 5877421 h 6281670"/>
                <a:gd name="connsiteX342" fmla="*/ 4562354 w 8613217"/>
                <a:gd name="connsiteY342" fmla="*/ 5884824 h 6281670"/>
                <a:gd name="connsiteX343" fmla="*/ 4880015 w 8613217"/>
                <a:gd name="connsiteY343" fmla="*/ 5419772 h 6281670"/>
                <a:gd name="connsiteX344" fmla="*/ 4875978 w 8613217"/>
                <a:gd name="connsiteY344" fmla="*/ 5457461 h 6281670"/>
                <a:gd name="connsiteX345" fmla="*/ 5020675 w 8613217"/>
                <a:gd name="connsiteY345" fmla="*/ 5141145 h 6281670"/>
                <a:gd name="connsiteX346" fmla="*/ 4989717 w 8613217"/>
                <a:gd name="connsiteY346" fmla="*/ 5179506 h 6281670"/>
                <a:gd name="connsiteX347" fmla="*/ 4445922 w 8613217"/>
                <a:gd name="connsiteY347" fmla="*/ 5878767 h 6281670"/>
                <a:gd name="connsiteX348" fmla="*/ 4415637 w 8613217"/>
                <a:gd name="connsiteY348" fmla="*/ 5953471 h 6281670"/>
                <a:gd name="connsiteX349" fmla="*/ 4357085 w 8613217"/>
                <a:gd name="connsiteY349" fmla="*/ 6075286 h 6281670"/>
                <a:gd name="connsiteX350" fmla="*/ 4338240 w 8613217"/>
                <a:gd name="connsiteY350" fmla="*/ 6125762 h 6281670"/>
                <a:gd name="connsiteX351" fmla="*/ 4322761 w 8613217"/>
                <a:gd name="connsiteY351" fmla="*/ 6080671 h 6281670"/>
                <a:gd name="connsiteX352" fmla="*/ 4306609 w 8613217"/>
                <a:gd name="connsiteY352" fmla="*/ 6061826 h 6281670"/>
                <a:gd name="connsiteX353" fmla="*/ 4295168 w 8613217"/>
                <a:gd name="connsiteY353" fmla="*/ 6082689 h 6281670"/>
                <a:gd name="connsiteX354" fmla="*/ 4292475 w 8613217"/>
                <a:gd name="connsiteY354" fmla="*/ 6112302 h 6281670"/>
                <a:gd name="connsiteX355" fmla="*/ 4277669 w 8613217"/>
                <a:gd name="connsiteY355" fmla="*/ 6097496 h 6281670"/>
                <a:gd name="connsiteX356" fmla="*/ 4183447 w 8613217"/>
                <a:gd name="connsiteY356" fmla="*/ 5282478 h 6281670"/>
                <a:gd name="connsiteX357" fmla="*/ 4412945 w 8613217"/>
                <a:gd name="connsiteY357" fmla="*/ 4743394 h 6281670"/>
                <a:gd name="connsiteX358" fmla="*/ 5036828 w 8613217"/>
                <a:gd name="connsiteY358" fmla="*/ 3935106 h 6281670"/>
                <a:gd name="connsiteX359" fmla="*/ 5054999 w 8613217"/>
                <a:gd name="connsiteY359" fmla="*/ 3966064 h 6281670"/>
                <a:gd name="connsiteX360" fmla="*/ 5020675 w 8613217"/>
                <a:gd name="connsiteY360" fmla="*/ 5141145 h 6281670"/>
                <a:gd name="connsiteX0" fmla="*/ 8420062 w 8613217"/>
                <a:gd name="connsiteY0" fmla="*/ 4211041 h 6281670"/>
                <a:gd name="connsiteX1" fmla="*/ 7990681 w 8613217"/>
                <a:gd name="connsiteY1" fmla="*/ 4231232 h 6281670"/>
                <a:gd name="connsiteX2" fmla="*/ 7630619 w 8613217"/>
                <a:gd name="connsiteY2" fmla="*/ 4614849 h 6281670"/>
                <a:gd name="connsiteX3" fmla="*/ 7659558 w 8613217"/>
                <a:gd name="connsiteY3" fmla="*/ 4643788 h 6281670"/>
                <a:gd name="connsiteX4" fmla="*/ 7859443 w 8613217"/>
                <a:gd name="connsiteY4" fmla="*/ 4617541 h 6281670"/>
                <a:gd name="connsiteX5" fmla="*/ 8222196 w 8613217"/>
                <a:gd name="connsiteY5" fmla="*/ 4498418 h 6281670"/>
                <a:gd name="connsiteX6" fmla="*/ 8236330 w 8613217"/>
                <a:gd name="connsiteY6" fmla="*/ 4496398 h 6281670"/>
                <a:gd name="connsiteX7" fmla="*/ 8228254 w 8613217"/>
                <a:gd name="connsiteY7" fmla="*/ 4504475 h 6281670"/>
                <a:gd name="connsiteX8" fmla="*/ 7670326 w 8613217"/>
                <a:gd name="connsiteY8" fmla="*/ 4709743 h 6281670"/>
                <a:gd name="connsiteX9" fmla="*/ 7436791 w 8613217"/>
                <a:gd name="connsiteY9" fmla="*/ 4735318 h 6281670"/>
                <a:gd name="connsiteX10" fmla="*/ 6759067 w 8613217"/>
                <a:gd name="connsiteY10" fmla="*/ 4696956 h 6281670"/>
                <a:gd name="connsiteX11" fmla="*/ 6037597 w 8613217"/>
                <a:gd name="connsiteY11" fmla="*/ 4656576 h 6281670"/>
                <a:gd name="connsiteX12" fmla="*/ 6023464 w 8613217"/>
                <a:gd name="connsiteY12" fmla="*/ 4649172 h 6281670"/>
                <a:gd name="connsiteX13" fmla="*/ 6361317 w 8613217"/>
                <a:gd name="connsiteY13" fmla="*/ 4472170 h 6281670"/>
                <a:gd name="connsiteX14" fmla="*/ 6783296 w 8613217"/>
                <a:gd name="connsiteY14" fmla="*/ 4236616 h 6281670"/>
                <a:gd name="connsiteX15" fmla="*/ 7066634 w 8613217"/>
                <a:gd name="connsiteY15" fmla="*/ 4052210 h 6281670"/>
                <a:gd name="connsiteX16" fmla="*/ 7151433 w 8613217"/>
                <a:gd name="connsiteY16" fmla="*/ 4042115 h 6281670"/>
                <a:gd name="connsiteX17" fmla="*/ 7304208 w 8613217"/>
                <a:gd name="connsiteY17" fmla="*/ 4071727 h 6281670"/>
                <a:gd name="connsiteX18" fmla="*/ 7625235 w 8613217"/>
                <a:gd name="connsiteY18" fmla="*/ 3948566 h 6281670"/>
                <a:gd name="connsiteX19" fmla="*/ 8172394 w 8613217"/>
                <a:gd name="connsiteY19" fmla="*/ 2496877 h 6281670"/>
                <a:gd name="connsiteX20" fmla="*/ 7882325 w 8613217"/>
                <a:gd name="connsiteY20" fmla="*/ 1811077 h 6281670"/>
                <a:gd name="connsiteX21" fmla="*/ 7854059 w 8613217"/>
                <a:gd name="connsiteY21" fmla="*/ 1889820 h 6281670"/>
                <a:gd name="connsiteX22" fmla="*/ 7732917 w 8613217"/>
                <a:gd name="connsiteY22" fmla="*/ 2389195 h 6281670"/>
                <a:gd name="connsiteX23" fmla="*/ 7607736 w 8613217"/>
                <a:gd name="connsiteY23" fmla="*/ 2746565 h 6281670"/>
                <a:gd name="connsiteX24" fmla="*/ 7178354 w 8613217"/>
                <a:gd name="connsiteY24" fmla="*/ 3424962 h 6281670"/>
                <a:gd name="connsiteX25" fmla="*/ 7050481 w 8613217"/>
                <a:gd name="connsiteY25" fmla="*/ 3653113 h 6281670"/>
                <a:gd name="connsiteX26" fmla="*/ 7022888 w 8613217"/>
                <a:gd name="connsiteY26" fmla="*/ 3873861 h 6281670"/>
                <a:gd name="connsiteX27" fmla="*/ 7057884 w 8613217"/>
                <a:gd name="connsiteY27" fmla="*/ 3889341 h 6281670"/>
                <a:gd name="connsiteX28" fmla="*/ 7311611 w 8613217"/>
                <a:gd name="connsiteY28" fmla="*/ 3701570 h 6281670"/>
                <a:gd name="connsiteX29" fmla="*/ 7883672 w 8613217"/>
                <a:gd name="connsiteY29" fmla="*/ 2875784 h 6281670"/>
                <a:gd name="connsiteX30" fmla="*/ 7909246 w 8613217"/>
                <a:gd name="connsiteY30" fmla="*/ 2790311 h 6281670"/>
                <a:gd name="connsiteX31" fmla="*/ 7835888 w 8613217"/>
                <a:gd name="connsiteY31" fmla="*/ 3051440 h 6281670"/>
                <a:gd name="connsiteX32" fmla="*/ 7279306 w 8613217"/>
                <a:gd name="connsiteY32" fmla="*/ 3802522 h 6281670"/>
                <a:gd name="connsiteX33" fmla="*/ 6992603 w 8613217"/>
                <a:gd name="connsiteY33" fmla="*/ 4017213 h 6281670"/>
                <a:gd name="connsiteX34" fmla="*/ 6713302 w 8613217"/>
                <a:gd name="connsiteY34" fmla="*/ 4190851 h 6281670"/>
                <a:gd name="connsiteX35" fmla="*/ 6627830 w 8613217"/>
                <a:gd name="connsiteY35" fmla="*/ 4239308 h 6281670"/>
                <a:gd name="connsiteX36" fmla="*/ 6605620 w 8613217"/>
                <a:gd name="connsiteY36" fmla="*/ 4251422 h 6281670"/>
                <a:gd name="connsiteX37" fmla="*/ 6226714 w 8613217"/>
                <a:gd name="connsiteY37" fmla="*/ 4447268 h 6281670"/>
                <a:gd name="connsiteX38" fmla="*/ 5314782 w 8613217"/>
                <a:gd name="connsiteY38" fmla="*/ 4943279 h 6281670"/>
                <a:gd name="connsiteX39" fmla="*/ 5158643 w 8613217"/>
                <a:gd name="connsiteY39" fmla="*/ 5046250 h 6281670"/>
                <a:gd name="connsiteX40" fmla="*/ 5162681 w 8613217"/>
                <a:gd name="connsiteY40" fmla="*/ 5025387 h 6281670"/>
                <a:gd name="connsiteX41" fmla="*/ 5227290 w 8613217"/>
                <a:gd name="connsiteY41" fmla="*/ 4323434 h 6281670"/>
                <a:gd name="connsiteX42" fmla="*/ 5106148 w 8613217"/>
                <a:gd name="connsiteY42" fmla="*/ 3860401 h 6281670"/>
                <a:gd name="connsiteX43" fmla="*/ 5139799 w 8613217"/>
                <a:gd name="connsiteY43" fmla="*/ 3818675 h 6281670"/>
                <a:gd name="connsiteX44" fmla="*/ 5695034 w 8613217"/>
                <a:gd name="connsiteY44" fmla="*/ 3194119 h 6281670"/>
                <a:gd name="connsiteX45" fmla="*/ 5830983 w 8613217"/>
                <a:gd name="connsiteY45" fmla="*/ 3023174 h 6281670"/>
                <a:gd name="connsiteX46" fmla="*/ 5873382 w 8613217"/>
                <a:gd name="connsiteY46" fmla="*/ 3008367 h 6281670"/>
                <a:gd name="connsiteX47" fmla="*/ 5983083 w 8613217"/>
                <a:gd name="connsiteY47" fmla="*/ 3009040 h 6281670"/>
                <a:gd name="connsiteX48" fmla="*/ 6257000 w 8613217"/>
                <a:gd name="connsiteY48" fmla="*/ 2840787 h 6281670"/>
                <a:gd name="connsiteX49" fmla="*/ 6605620 w 8613217"/>
                <a:gd name="connsiteY49" fmla="*/ 2172485 h 6281670"/>
                <a:gd name="connsiteX50" fmla="*/ 6623118 w 8613217"/>
                <a:gd name="connsiteY50" fmla="*/ 1339969 h 6281670"/>
                <a:gd name="connsiteX51" fmla="*/ 6528224 w 8613217"/>
                <a:gd name="connsiteY51" fmla="*/ 660899 h 6281670"/>
                <a:gd name="connsiteX52" fmla="*/ 6514091 w 8613217"/>
                <a:gd name="connsiteY52" fmla="*/ 520239 h 6281670"/>
                <a:gd name="connsiteX53" fmla="*/ 6493900 w 8613217"/>
                <a:gd name="connsiteY53" fmla="*/ 546486 h 6281670"/>
                <a:gd name="connsiteX54" fmla="*/ 6244212 w 8613217"/>
                <a:gd name="connsiteY54" fmla="*/ 975869 h 6281670"/>
                <a:gd name="connsiteX55" fmla="*/ 5935300 w 8613217"/>
                <a:gd name="connsiteY55" fmla="*/ 1788868 h 6281670"/>
                <a:gd name="connsiteX56" fmla="*/ 5707148 w 8613217"/>
                <a:gd name="connsiteY56" fmla="*/ 2531874 h 6281670"/>
                <a:gd name="connsiteX57" fmla="*/ 5679555 w 8613217"/>
                <a:gd name="connsiteY57" fmla="*/ 2738489 h 6281670"/>
                <a:gd name="connsiteX58" fmla="*/ 5734069 w 8613217"/>
                <a:gd name="connsiteY58" fmla="*/ 2914818 h 6281670"/>
                <a:gd name="connsiteX59" fmla="*/ 5963566 w 8613217"/>
                <a:gd name="connsiteY59" fmla="*/ 2599175 h 6281670"/>
                <a:gd name="connsiteX60" fmla="*/ 6141914 w 8613217"/>
                <a:gd name="connsiteY60" fmla="*/ 2254593 h 6281670"/>
                <a:gd name="connsiteX61" fmla="*/ 6262384 w 8613217"/>
                <a:gd name="connsiteY61" fmla="*/ 1884436 h 6281670"/>
                <a:gd name="connsiteX62" fmla="*/ 6343145 w 8613217"/>
                <a:gd name="connsiteY62" fmla="*/ 1508222 h 6281670"/>
                <a:gd name="connsiteX63" fmla="*/ 6310167 w 8613217"/>
                <a:gd name="connsiteY63" fmla="*/ 1747814 h 6281670"/>
                <a:gd name="connsiteX64" fmla="*/ 6045001 w 8613217"/>
                <a:gd name="connsiteY64" fmla="*/ 2568890 h 6281670"/>
                <a:gd name="connsiteX65" fmla="*/ 5560432 w 8613217"/>
                <a:gd name="connsiteY65" fmla="*/ 3235173 h 6281670"/>
                <a:gd name="connsiteX66" fmla="*/ 5096726 w 8613217"/>
                <a:gd name="connsiteY66" fmla="*/ 3741278 h 6281670"/>
                <a:gd name="connsiteX67" fmla="*/ 5067113 w 8613217"/>
                <a:gd name="connsiteY67" fmla="*/ 3767525 h 6281670"/>
                <a:gd name="connsiteX68" fmla="*/ 4911647 w 8613217"/>
                <a:gd name="connsiteY68" fmla="*/ 3459959 h 6281670"/>
                <a:gd name="connsiteX69" fmla="*/ 4890784 w 8613217"/>
                <a:gd name="connsiteY69" fmla="*/ 3404099 h 6281670"/>
                <a:gd name="connsiteX70" fmla="*/ 4849730 w 8613217"/>
                <a:gd name="connsiteY70" fmla="*/ 3028558 h 6281670"/>
                <a:gd name="connsiteX71" fmla="*/ 4856460 w 8613217"/>
                <a:gd name="connsiteY71" fmla="*/ 2981447 h 6281670"/>
                <a:gd name="connsiteX72" fmla="*/ 4952701 w 8613217"/>
                <a:gd name="connsiteY72" fmla="*/ 2717626 h 6281670"/>
                <a:gd name="connsiteX73" fmla="*/ 5173449 w 8613217"/>
                <a:gd name="connsiteY73" fmla="*/ 2368332 h 6281670"/>
                <a:gd name="connsiteX74" fmla="*/ 5481689 w 8613217"/>
                <a:gd name="connsiteY74" fmla="*/ 1759928 h 6281670"/>
                <a:gd name="connsiteX75" fmla="*/ 5514667 w 8613217"/>
                <a:gd name="connsiteY75" fmla="*/ 1741757 h 6281670"/>
                <a:gd name="connsiteX76" fmla="*/ 5803389 w 8613217"/>
                <a:gd name="connsiteY76" fmla="*/ 1570812 h 6281670"/>
                <a:gd name="connsiteX77" fmla="*/ 5822907 w 8613217"/>
                <a:gd name="connsiteY77" fmla="*/ 1095665 h 6281670"/>
                <a:gd name="connsiteX78" fmla="*/ 5540241 w 8613217"/>
                <a:gd name="connsiteY78" fmla="*/ 601000 h 6281670"/>
                <a:gd name="connsiteX79" fmla="*/ 5514667 w 8613217"/>
                <a:gd name="connsiteY79" fmla="*/ 600327 h 6281670"/>
                <a:gd name="connsiteX80" fmla="*/ 5421791 w 8613217"/>
                <a:gd name="connsiteY80" fmla="*/ 697914 h 6281670"/>
                <a:gd name="connsiteX81" fmla="*/ 5124319 w 8613217"/>
                <a:gd name="connsiteY81" fmla="*/ 1196617 h 6281670"/>
                <a:gd name="connsiteX82" fmla="*/ 5316801 w 8613217"/>
                <a:gd name="connsiteY82" fmla="*/ 1686570 h 6281670"/>
                <a:gd name="connsiteX83" fmla="*/ 5361220 w 8613217"/>
                <a:gd name="connsiteY83" fmla="*/ 1669072 h 6281670"/>
                <a:gd name="connsiteX84" fmla="*/ 5461499 w 8613217"/>
                <a:gd name="connsiteY84" fmla="*/ 1248439 h 6281670"/>
                <a:gd name="connsiteX85" fmla="*/ 5491784 w 8613217"/>
                <a:gd name="connsiteY85" fmla="*/ 1043170 h 6281670"/>
                <a:gd name="connsiteX86" fmla="*/ 5497841 w 8613217"/>
                <a:gd name="connsiteY86" fmla="*/ 1081532 h 6281670"/>
                <a:gd name="connsiteX87" fmla="*/ 5481016 w 8613217"/>
                <a:gd name="connsiteY87" fmla="*/ 1353429 h 6281670"/>
                <a:gd name="connsiteX88" fmla="*/ 5415734 w 8613217"/>
                <a:gd name="connsiteY88" fmla="*/ 1727624 h 6281670"/>
                <a:gd name="connsiteX89" fmla="*/ 5151240 w 8613217"/>
                <a:gd name="connsiteY89" fmla="*/ 2245171 h 6281670"/>
                <a:gd name="connsiteX90" fmla="*/ 4908282 w 8613217"/>
                <a:gd name="connsiteY90" fmla="*/ 2596483 h 6281670"/>
                <a:gd name="connsiteX91" fmla="*/ 4750124 w 8613217"/>
                <a:gd name="connsiteY91" fmla="*/ 2989523 h 6281670"/>
                <a:gd name="connsiteX92" fmla="*/ 4737337 w 8613217"/>
                <a:gd name="connsiteY92" fmla="*/ 3162487 h 6281670"/>
                <a:gd name="connsiteX93" fmla="*/ 4680804 w 8613217"/>
                <a:gd name="connsiteY93" fmla="*/ 3076341 h 6281670"/>
                <a:gd name="connsiteX94" fmla="*/ 4591293 w 8613217"/>
                <a:gd name="connsiteY94" fmla="*/ 2915491 h 6281670"/>
                <a:gd name="connsiteX95" fmla="*/ 4573122 w 8613217"/>
                <a:gd name="connsiteY95" fmla="*/ 2881841 h 6281670"/>
                <a:gd name="connsiteX96" fmla="*/ 4565719 w 8613217"/>
                <a:gd name="connsiteY96" fmla="*/ 2868381 h 6281670"/>
                <a:gd name="connsiteX97" fmla="*/ 4552259 w 8613217"/>
                <a:gd name="connsiteY97" fmla="*/ 2838095 h 6281670"/>
                <a:gd name="connsiteX98" fmla="*/ 4404869 w 8613217"/>
                <a:gd name="connsiteY98" fmla="*/ 2499569 h 6281670"/>
                <a:gd name="connsiteX99" fmla="*/ 4425059 w 8613217"/>
                <a:gd name="connsiteY99" fmla="*/ 2408713 h 6281670"/>
                <a:gd name="connsiteX100" fmla="*/ 4497071 w 8613217"/>
                <a:gd name="connsiteY100" fmla="*/ 2304396 h 6281670"/>
                <a:gd name="connsiteX101" fmla="*/ 4551585 w 8613217"/>
                <a:gd name="connsiteY101" fmla="*/ 2152968 h 6281670"/>
                <a:gd name="connsiteX102" fmla="*/ 4741375 w 8613217"/>
                <a:gd name="connsiteY102" fmla="*/ 1413327 h 6281670"/>
                <a:gd name="connsiteX103" fmla="*/ 4929146 w 8613217"/>
                <a:gd name="connsiteY103" fmla="*/ 819730 h 6281670"/>
                <a:gd name="connsiteX104" fmla="*/ 5233347 w 8613217"/>
                <a:gd name="connsiteY104" fmla="*/ 28940 h 6281670"/>
                <a:gd name="connsiteX105" fmla="*/ 5238058 w 8613217"/>
                <a:gd name="connsiteY105" fmla="*/ 0 h 6281670"/>
                <a:gd name="connsiteX106" fmla="*/ 4976929 w 8613217"/>
                <a:gd name="connsiteY106" fmla="*/ 159504 h 6281670"/>
                <a:gd name="connsiteX107" fmla="*/ 4204984 w 8613217"/>
                <a:gd name="connsiteY107" fmla="*/ 890396 h 6281670"/>
                <a:gd name="connsiteX108" fmla="*/ 3943182 w 8613217"/>
                <a:gd name="connsiteY108" fmla="*/ 2139508 h 6281670"/>
                <a:gd name="connsiteX109" fmla="*/ 4076438 w 8613217"/>
                <a:gd name="connsiteY109" fmla="*/ 2389868 h 6281670"/>
                <a:gd name="connsiteX110" fmla="*/ 4215079 w 8613217"/>
                <a:gd name="connsiteY110" fmla="*/ 2474668 h 6281670"/>
                <a:gd name="connsiteX111" fmla="*/ 4244018 w 8613217"/>
                <a:gd name="connsiteY111" fmla="*/ 2445055 h 6281670"/>
                <a:gd name="connsiteX112" fmla="*/ 4230558 w 8613217"/>
                <a:gd name="connsiteY112" fmla="*/ 1718875 h 6281670"/>
                <a:gd name="connsiteX113" fmla="*/ 4411599 w 8613217"/>
                <a:gd name="connsiteY113" fmla="*/ 1186522 h 6281670"/>
                <a:gd name="connsiteX114" fmla="*/ 4552259 w 8613217"/>
                <a:gd name="connsiteY114" fmla="*/ 934815 h 6281670"/>
                <a:gd name="connsiteX115" fmla="*/ 4572449 w 8613217"/>
                <a:gd name="connsiteY115" fmla="*/ 920008 h 6281670"/>
                <a:gd name="connsiteX116" fmla="*/ 4553604 w 8613217"/>
                <a:gd name="connsiteY116" fmla="*/ 956351 h 6281670"/>
                <a:gd name="connsiteX117" fmla="*/ 4390735 w 8613217"/>
                <a:gd name="connsiteY117" fmla="*/ 1302280 h 6281670"/>
                <a:gd name="connsiteX118" fmla="*/ 4340260 w 8613217"/>
                <a:gd name="connsiteY118" fmla="*/ 2524471 h 6281670"/>
                <a:gd name="connsiteX119" fmla="*/ 4501109 w 8613217"/>
                <a:gd name="connsiteY119" fmla="*/ 2892609 h 6281670"/>
                <a:gd name="connsiteX120" fmla="*/ 4519281 w 8613217"/>
                <a:gd name="connsiteY120" fmla="*/ 2931644 h 6281670"/>
                <a:gd name="connsiteX121" fmla="*/ 4692918 w 8613217"/>
                <a:gd name="connsiteY121" fmla="*/ 3241230 h 6281670"/>
                <a:gd name="connsiteX122" fmla="*/ 4992409 w 8613217"/>
                <a:gd name="connsiteY122" fmla="*/ 3809925 h 6281670"/>
                <a:gd name="connsiteX123" fmla="*/ 5000485 w 8613217"/>
                <a:gd name="connsiteY123" fmla="*/ 3847614 h 6281670"/>
                <a:gd name="connsiteX124" fmla="*/ 4993755 w 8613217"/>
                <a:gd name="connsiteY124" fmla="*/ 3855017 h 6281670"/>
                <a:gd name="connsiteX125" fmla="*/ 4993082 w 8613217"/>
                <a:gd name="connsiteY125" fmla="*/ 3855690 h 6281670"/>
                <a:gd name="connsiteX126" fmla="*/ 4982313 w 8613217"/>
                <a:gd name="connsiteY126" fmla="*/ 3867131 h 6281670"/>
                <a:gd name="connsiteX127" fmla="*/ 4626290 w 8613217"/>
                <a:gd name="connsiteY127" fmla="*/ 4274977 h 6281670"/>
                <a:gd name="connsiteX128" fmla="*/ 4180755 w 8613217"/>
                <a:gd name="connsiteY128" fmla="*/ 4968853 h 6281670"/>
                <a:gd name="connsiteX129" fmla="*/ 4071727 w 8613217"/>
                <a:gd name="connsiteY129" fmla="*/ 5853192 h 6281670"/>
                <a:gd name="connsiteX130" fmla="*/ 4040769 w 8613217"/>
                <a:gd name="connsiteY130" fmla="*/ 5907706 h 6281670"/>
                <a:gd name="connsiteX131" fmla="*/ 4005099 w 8613217"/>
                <a:gd name="connsiteY131" fmla="*/ 5881459 h 6281670"/>
                <a:gd name="connsiteX132" fmla="*/ 4007791 w 8613217"/>
                <a:gd name="connsiteY132" fmla="*/ 5830983 h 6281670"/>
                <a:gd name="connsiteX133" fmla="*/ 3990293 w 8613217"/>
                <a:gd name="connsiteY133" fmla="*/ 5807427 h 6281670"/>
                <a:gd name="connsiteX134" fmla="*/ 3964045 w 8613217"/>
                <a:gd name="connsiteY134" fmla="*/ 5789256 h 6281670"/>
                <a:gd name="connsiteX135" fmla="*/ 3941836 w 8613217"/>
                <a:gd name="connsiteY135" fmla="*/ 5705129 h 6281670"/>
                <a:gd name="connsiteX136" fmla="*/ 3908185 w 8613217"/>
                <a:gd name="connsiteY136" fmla="*/ 5236040 h 6281670"/>
                <a:gd name="connsiteX137" fmla="*/ 3918953 w 8613217"/>
                <a:gd name="connsiteY137" fmla="*/ 4237288 h 6281670"/>
                <a:gd name="connsiteX138" fmla="*/ 3786370 w 8613217"/>
                <a:gd name="connsiteY138" fmla="*/ 3122779 h 6281670"/>
                <a:gd name="connsiteX139" fmla="*/ 3570333 w 8613217"/>
                <a:gd name="connsiteY139" fmla="*/ 2570236 h 6281670"/>
                <a:gd name="connsiteX140" fmla="*/ 3563603 w 8613217"/>
                <a:gd name="connsiteY140" fmla="*/ 2556776 h 6281670"/>
                <a:gd name="connsiteX141" fmla="*/ 3556872 w 8613217"/>
                <a:gd name="connsiteY141" fmla="*/ 2543315 h 6281670"/>
                <a:gd name="connsiteX142" fmla="*/ 3531298 w 8613217"/>
                <a:gd name="connsiteY142" fmla="*/ 2494185 h 6281670"/>
                <a:gd name="connsiteX143" fmla="*/ 3525241 w 8613217"/>
                <a:gd name="connsiteY143" fmla="*/ 2482071 h 6281670"/>
                <a:gd name="connsiteX144" fmla="*/ 3410829 w 8613217"/>
                <a:gd name="connsiteY144" fmla="*/ 2273437 h 6281670"/>
                <a:gd name="connsiteX145" fmla="*/ 3411502 w 8613217"/>
                <a:gd name="connsiteY145" fmla="*/ 2229018 h 6281670"/>
                <a:gd name="connsiteX146" fmla="*/ 3451209 w 8613217"/>
                <a:gd name="connsiteY146" fmla="*/ 2126720 h 6281670"/>
                <a:gd name="connsiteX147" fmla="*/ 3431692 w 8613217"/>
                <a:gd name="connsiteY147" fmla="*/ 1895877 h 6281670"/>
                <a:gd name="connsiteX148" fmla="*/ 3186715 w 8613217"/>
                <a:gd name="connsiteY148" fmla="*/ 1401886 h 6281670"/>
                <a:gd name="connsiteX149" fmla="*/ 2531874 w 8613217"/>
                <a:gd name="connsiteY149" fmla="*/ 701952 h 6281670"/>
                <a:gd name="connsiteX150" fmla="*/ 1731662 w 8613217"/>
                <a:gd name="connsiteY150" fmla="*/ 39035 h 6281670"/>
                <a:gd name="connsiteX151" fmla="*/ 1722913 w 8613217"/>
                <a:gd name="connsiteY151" fmla="*/ 36343 h 6281670"/>
                <a:gd name="connsiteX152" fmla="*/ 1723586 w 8613217"/>
                <a:gd name="connsiteY152" fmla="*/ 47111 h 6281670"/>
                <a:gd name="connsiteX153" fmla="*/ 1984042 w 8613217"/>
                <a:gd name="connsiteY153" fmla="*/ 871552 h 6281670"/>
                <a:gd name="connsiteX154" fmla="*/ 2773486 w 8613217"/>
                <a:gd name="connsiteY154" fmla="*/ 2064130 h 6281670"/>
                <a:gd name="connsiteX155" fmla="*/ 3058170 w 8613217"/>
                <a:gd name="connsiteY155" fmla="*/ 2286897 h 6281670"/>
                <a:gd name="connsiteX156" fmla="*/ 3235845 w 8613217"/>
                <a:gd name="connsiteY156" fmla="*/ 2329297 h 6281670"/>
                <a:gd name="connsiteX157" fmla="*/ 3256709 w 8613217"/>
                <a:gd name="connsiteY157" fmla="*/ 2294974 h 6281670"/>
                <a:gd name="connsiteX158" fmla="*/ 3083072 w 8613217"/>
                <a:gd name="connsiteY158" fmla="*/ 1999521 h 6281670"/>
                <a:gd name="connsiteX159" fmla="*/ 2450440 w 8613217"/>
                <a:gd name="connsiteY159" fmla="*/ 1092973 h 6281670"/>
                <a:gd name="connsiteX160" fmla="*/ 2432941 w 8613217"/>
                <a:gd name="connsiteY160" fmla="*/ 1062014 h 6281670"/>
                <a:gd name="connsiteX161" fmla="*/ 2454478 w 8613217"/>
                <a:gd name="connsiteY161" fmla="*/ 1076820 h 6281670"/>
                <a:gd name="connsiteX162" fmla="*/ 2967986 w 8613217"/>
                <a:gd name="connsiteY162" fmla="*/ 1739738 h 6281670"/>
                <a:gd name="connsiteX163" fmla="*/ 3266131 w 8613217"/>
                <a:gd name="connsiteY163" fmla="*/ 2175850 h 6281670"/>
                <a:gd name="connsiteX164" fmla="*/ 3457939 w 8613217"/>
                <a:gd name="connsiteY164" fmla="*/ 2509665 h 6281670"/>
                <a:gd name="connsiteX165" fmla="*/ 3464670 w 8613217"/>
                <a:gd name="connsiteY165" fmla="*/ 2523125 h 6281670"/>
                <a:gd name="connsiteX166" fmla="*/ 3471400 w 8613217"/>
                <a:gd name="connsiteY166" fmla="*/ 2536585 h 6281670"/>
                <a:gd name="connsiteX167" fmla="*/ 3478130 w 8613217"/>
                <a:gd name="connsiteY167" fmla="*/ 2550045 h 6281670"/>
                <a:gd name="connsiteX168" fmla="*/ 3484860 w 8613217"/>
                <a:gd name="connsiteY168" fmla="*/ 2563506 h 6281670"/>
                <a:gd name="connsiteX169" fmla="*/ 3491590 w 8613217"/>
                <a:gd name="connsiteY169" fmla="*/ 2576966 h 6281670"/>
                <a:gd name="connsiteX170" fmla="*/ 3498320 w 8613217"/>
                <a:gd name="connsiteY170" fmla="*/ 2590426 h 6281670"/>
                <a:gd name="connsiteX171" fmla="*/ 3504378 w 8613217"/>
                <a:gd name="connsiteY171" fmla="*/ 2605906 h 6281670"/>
                <a:gd name="connsiteX172" fmla="*/ 3733875 w 8613217"/>
                <a:gd name="connsiteY172" fmla="*/ 3249979 h 6281670"/>
                <a:gd name="connsiteX173" fmla="*/ 3823385 w 8613217"/>
                <a:gd name="connsiteY173" fmla="*/ 4359777 h 6281670"/>
                <a:gd name="connsiteX174" fmla="*/ 3816655 w 8613217"/>
                <a:gd name="connsiteY174" fmla="*/ 4369199 h 6281670"/>
                <a:gd name="connsiteX175" fmla="*/ 3800503 w 8613217"/>
                <a:gd name="connsiteY175" fmla="*/ 4322761 h 6281670"/>
                <a:gd name="connsiteX176" fmla="*/ 3407464 w 8613217"/>
                <a:gd name="connsiteY176" fmla="*/ 3663208 h 6281670"/>
                <a:gd name="connsiteX177" fmla="*/ 2516395 w 8613217"/>
                <a:gd name="connsiteY177" fmla="*/ 2980101 h 6281670"/>
                <a:gd name="connsiteX178" fmla="*/ 2502934 w 8613217"/>
                <a:gd name="connsiteY178" fmla="*/ 2971351 h 6281670"/>
                <a:gd name="connsiteX179" fmla="*/ 2390541 w 8613217"/>
                <a:gd name="connsiteY179" fmla="*/ 2898666 h 6281670"/>
                <a:gd name="connsiteX180" fmla="*/ 2247863 w 8613217"/>
                <a:gd name="connsiteY180" fmla="*/ 2802425 h 6281670"/>
                <a:gd name="connsiteX181" fmla="*/ 2055381 w 8613217"/>
                <a:gd name="connsiteY181" fmla="*/ 2665131 h 6281670"/>
                <a:gd name="connsiteX182" fmla="*/ 1471879 w 8613217"/>
                <a:gd name="connsiteY182" fmla="*/ 2148930 h 6281670"/>
                <a:gd name="connsiteX183" fmla="*/ 1461111 w 8613217"/>
                <a:gd name="connsiteY183" fmla="*/ 2109895 h 6281670"/>
                <a:gd name="connsiteX184" fmla="*/ 1501492 w 8613217"/>
                <a:gd name="connsiteY184" fmla="*/ 1918759 h 6281670"/>
                <a:gd name="connsiteX185" fmla="*/ 1395155 w 8613217"/>
                <a:gd name="connsiteY185" fmla="*/ 1570812 h 6281670"/>
                <a:gd name="connsiteX186" fmla="*/ 937507 w 8613217"/>
                <a:gd name="connsiteY186" fmla="*/ 860783 h 6281670"/>
                <a:gd name="connsiteX187" fmla="*/ 682435 w 8613217"/>
                <a:gd name="connsiteY187" fmla="*/ 471109 h 6281670"/>
                <a:gd name="connsiteX188" fmla="*/ 590905 w 8613217"/>
                <a:gd name="connsiteY188" fmla="*/ 214691 h 6281670"/>
                <a:gd name="connsiteX189" fmla="*/ 581483 w 8613217"/>
                <a:gd name="connsiteY189" fmla="*/ 222767 h 6281670"/>
                <a:gd name="connsiteX190" fmla="*/ 555909 w 8613217"/>
                <a:gd name="connsiteY190" fmla="*/ 262475 h 6281670"/>
                <a:gd name="connsiteX191" fmla="*/ 423998 w 8613217"/>
                <a:gd name="connsiteY191" fmla="*/ 619845 h 6281670"/>
                <a:gd name="connsiteX192" fmla="*/ 443515 w 8613217"/>
                <a:gd name="connsiteY192" fmla="*/ 1227575 h 6281670"/>
                <a:gd name="connsiteX193" fmla="*/ 806942 w 8613217"/>
                <a:gd name="connsiteY193" fmla="*/ 1996156 h 6281670"/>
                <a:gd name="connsiteX194" fmla="*/ 1087589 w 8613217"/>
                <a:gd name="connsiteY194" fmla="*/ 2216231 h 6281670"/>
                <a:gd name="connsiteX195" fmla="*/ 1317086 w 8613217"/>
                <a:gd name="connsiteY195" fmla="*/ 2233729 h 6281670"/>
                <a:gd name="connsiteX196" fmla="*/ 1327181 w 8613217"/>
                <a:gd name="connsiteY196" fmla="*/ 2198060 h 6281670"/>
                <a:gd name="connsiteX197" fmla="*/ 816364 w 8613217"/>
                <a:gd name="connsiteY197" fmla="*/ 1324489 h 6281670"/>
                <a:gd name="connsiteX198" fmla="*/ 702625 w 8613217"/>
                <a:gd name="connsiteY198" fmla="*/ 1031056 h 6281670"/>
                <a:gd name="connsiteX199" fmla="*/ 767908 w 8613217"/>
                <a:gd name="connsiteY199" fmla="*/ 1173061 h 6281670"/>
                <a:gd name="connsiteX200" fmla="*/ 1444285 w 8613217"/>
                <a:gd name="connsiteY200" fmla="*/ 2226326 h 6281670"/>
                <a:gd name="connsiteX201" fmla="*/ 2209501 w 8613217"/>
                <a:gd name="connsiteY201" fmla="*/ 2876457 h 6281670"/>
                <a:gd name="connsiteX202" fmla="*/ 2308434 w 8613217"/>
                <a:gd name="connsiteY202" fmla="*/ 2939720 h 6281670"/>
                <a:gd name="connsiteX203" fmla="*/ 2340738 w 8613217"/>
                <a:gd name="connsiteY203" fmla="*/ 2972025 h 6281670"/>
                <a:gd name="connsiteX204" fmla="*/ 2302377 w 8613217"/>
                <a:gd name="connsiteY204" fmla="*/ 2972025 h 6281670"/>
                <a:gd name="connsiteX205" fmla="*/ 2266034 w 8613217"/>
                <a:gd name="connsiteY205" fmla="*/ 2967313 h 6281670"/>
                <a:gd name="connsiteX206" fmla="*/ 1817807 w 8613217"/>
                <a:gd name="connsiteY206" fmla="*/ 3025866 h 6281670"/>
                <a:gd name="connsiteX207" fmla="*/ 1007500 w 8613217"/>
                <a:gd name="connsiteY207" fmla="*/ 3309877 h 6281670"/>
                <a:gd name="connsiteX208" fmla="*/ 960389 w 8613217"/>
                <a:gd name="connsiteY208" fmla="*/ 3293725 h 6281670"/>
                <a:gd name="connsiteX209" fmla="*/ 446207 w 8613217"/>
                <a:gd name="connsiteY209" fmla="*/ 3134221 h 6281670"/>
                <a:gd name="connsiteX210" fmla="*/ 217383 w 8613217"/>
                <a:gd name="connsiteY210" fmla="*/ 3227096 h 6281670"/>
                <a:gd name="connsiteX211" fmla="*/ 0 w 8613217"/>
                <a:gd name="connsiteY211" fmla="*/ 3236518 h 6281670"/>
                <a:gd name="connsiteX212" fmla="*/ 0 w 8613217"/>
                <a:gd name="connsiteY212" fmla="*/ 3330740 h 6281670"/>
                <a:gd name="connsiteX213" fmla="*/ 9422 w 8613217"/>
                <a:gd name="connsiteY213" fmla="*/ 3346892 h 6281670"/>
                <a:gd name="connsiteX214" fmla="*/ 255072 w 8613217"/>
                <a:gd name="connsiteY214" fmla="*/ 3717723 h 6281670"/>
                <a:gd name="connsiteX215" fmla="*/ 747044 w 8613217"/>
                <a:gd name="connsiteY215" fmla="*/ 3826078 h 6281670"/>
                <a:gd name="connsiteX216" fmla="*/ 1016249 w 8613217"/>
                <a:gd name="connsiteY216" fmla="*/ 3490244 h 6281670"/>
                <a:gd name="connsiteX217" fmla="*/ 981253 w 8613217"/>
                <a:gd name="connsiteY217" fmla="*/ 3461305 h 6281670"/>
                <a:gd name="connsiteX218" fmla="*/ 563312 w 8613217"/>
                <a:gd name="connsiteY218" fmla="*/ 3490917 h 6281670"/>
                <a:gd name="connsiteX219" fmla="*/ 390347 w 8613217"/>
                <a:gd name="connsiteY219" fmla="*/ 3460632 h 6281670"/>
                <a:gd name="connsiteX220" fmla="*/ 489953 w 8613217"/>
                <a:gd name="connsiteY220" fmla="*/ 3463997 h 6281670"/>
                <a:gd name="connsiteX221" fmla="*/ 903183 w 8613217"/>
                <a:gd name="connsiteY221" fmla="*/ 3408137 h 6281670"/>
                <a:gd name="connsiteX222" fmla="*/ 1043170 w 8613217"/>
                <a:gd name="connsiteY222" fmla="*/ 3372467 h 6281670"/>
                <a:gd name="connsiteX223" fmla="*/ 1508895 w 8613217"/>
                <a:gd name="connsiteY223" fmla="*/ 3218347 h 6281670"/>
                <a:gd name="connsiteX224" fmla="*/ 1912029 w 8613217"/>
                <a:gd name="connsiteY224" fmla="*/ 3101243 h 6281670"/>
                <a:gd name="connsiteX225" fmla="*/ 1912029 w 8613217"/>
                <a:gd name="connsiteY225" fmla="*/ 3101243 h 6281670"/>
                <a:gd name="connsiteX226" fmla="*/ 1924816 w 8613217"/>
                <a:gd name="connsiteY226" fmla="*/ 3099224 h 6281670"/>
                <a:gd name="connsiteX227" fmla="*/ 1986061 w 8613217"/>
                <a:gd name="connsiteY227" fmla="*/ 3087783 h 6281670"/>
                <a:gd name="connsiteX228" fmla="*/ 1992791 w 8613217"/>
                <a:gd name="connsiteY228" fmla="*/ 3087110 h 6281670"/>
                <a:gd name="connsiteX229" fmla="*/ 2087013 w 8613217"/>
                <a:gd name="connsiteY229" fmla="*/ 3074322 h 6281670"/>
                <a:gd name="connsiteX230" fmla="*/ 2113933 w 8613217"/>
                <a:gd name="connsiteY230" fmla="*/ 3072976 h 6281670"/>
                <a:gd name="connsiteX231" fmla="*/ 2118644 w 8613217"/>
                <a:gd name="connsiteY231" fmla="*/ 3064227 h 6281670"/>
                <a:gd name="connsiteX232" fmla="*/ 2257958 w 8613217"/>
                <a:gd name="connsiteY232" fmla="*/ 3064227 h 6281670"/>
                <a:gd name="connsiteX233" fmla="*/ 2262669 w 8613217"/>
                <a:gd name="connsiteY233" fmla="*/ 3072976 h 6281670"/>
                <a:gd name="connsiteX234" fmla="*/ 2434960 w 8613217"/>
                <a:gd name="connsiteY234" fmla="*/ 3101243 h 6281670"/>
                <a:gd name="connsiteX235" fmla="*/ 2635518 w 8613217"/>
                <a:gd name="connsiteY235" fmla="*/ 3164506 h 6281670"/>
                <a:gd name="connsiteX236" fmla="*/ 3038653 w 8613217"/>
                <a:gd name="connsiteY236" fmla="*/ 3453902 h 6281670"/>
                <a:gd name="connsiteX237" fmla="*/ 3580428 w 8613217"/>
                <a:gd name="connsiteY237" fmla="*/ 4087880 h 6281670"/>
                <a:gd name="connsiteX238" fmla="*/ 3776274 w 8613217"/>
                <a:gd name="connsiteY238" fmla="*/ 4626290 h 6281670"/>
                <a:gd name="connsiteX239" fmla="*/ 3813963 w 8613217"/>
                <a:gd name="connsiteY239" fmla="*/ 4802619 h 6281670"/>
                <a:gd name="connsiteX240" fmla="*/ 3811944 w 8613217"/>
                <a:gd name="connsiteY240" fmla="*/ 5407658 h 6281670"/>
                <a:gd name="connsiteX241" fmla="*/ 3881265 w 8613217"/>
                <a:gd name="connsiteY241" fmla="*/ 5874056 h 6281670"/>
                <a:gd name="connsiteX242" fmla="*/ 3879919 w 8613217"/>
                <a:gd name="connsiteY242" fmla="*/ 5898957 h 6281670"/>
                <a:gd name="connsiteX243" fmla="*/ 3757430 w 8613217"/>
                <a:gd name="connsiteY243" fmla="*/ 5946068 h 6281670"/>
                <a:gd name="connsiteX244" fmla="*/ 3743970 w 8613217"/>
                <a:gd name="connsiteY244" fmla="*/ 6053750 h 6281670"/>
                <a:gd name="connsiteX245" fmla="*/ 3803195 w 8613217"/>
                <a:gd name="connsiteY245" fmla="*/ 6092112 h 6281670"/>
                <a:gd name="connsiteX246" fmla="*/ 3896071 w 8613217"/>
                <a:gd name="connsiteY246" fmla="*/ 6023464 h 6281670"/>
                <a:gd name="connsiteX247" fmla="*/ 3920972 w 8613217"/>
                <a:gd name="connsiteY247" fmla="*/ 5996544 h 6281670"/>
                <a:gd name="connsiteX248" fmla="*/ 3918953 w 8613217"/>
                <a:gd name="connsiteY248" fmla="*/ 6053077 h 6281670"/>
                <a:gd name="connsiteX249" fmla="*/ 3931741 w 8613217"/>
                <a:gd name="connsiteY249" fmla="*/ 6077978 h 6281670"/>
                <a:gd name="connsiteX250" fmla="*/ 3951931 w 8613217"/>
                <a:gd name="connsiteY250" fmla="*/ 6055769 h 6281670"/>
                <a:gd name="connsiteX251" fmla="*/ 3972121 w 8613217"/>
                <a:gd name="connsiteY251" fmla="*/ 5988468 h 6281670"/>
                <a:gd name="connsiteX252" fmla="*/ 3994331 w 8613217"/>
                <a:gd name="connsiteY252" fmla="*/ 5968277 h 6281670"/>
                <a:gd name="connsiteX253" fmla="*/ 4005099 w 8613217"/>
                <a:gd name="connsiteY253" fmla="*/ 5995198 h 6281670"/>
                <a:gd name="connsiteX254" fmla="*/ 4071054 w 8613217"/>
                <a:gd name="connsiteY254" fmla="*/ 6040290 h 6281670"/>
                <a:gd name="connsiteX255" fmla="*/ 4100667 w 8613217"/>
                <a:gd name="connsiteY255" fmla="*/ 6026829 h 6281670"/>
                <a:gd name="connsiteX256" fmla="*/ 4110089 w 8613217"/>
                <a:gd name="connsiteY256" fmla="*/ 5993179 h 6281670"/>
                <a:gd name="connsiteX257" fmla="*/ 4124895 w 8613217"/>
                <a:gd name="connsiteY257" fmla="*/ 6032214 h 6281670"/>
                <a:gd name="connsiteX258" fmla="*/ 4117492 w 8613217"/>
                <a:gd name="connsiteY258" fmla="*/ 6106918 h 6281670"/>
                <a:gd name="connsiteX259" fmla="*/ 4080476 w 8613217"/>
                <a:gd name="connsiteY259" fmla="*/ 6141242 h 6281670"/>
                <a:gd name="connsiteX260" fmla="*/ 4176717 w 8613217"/>
                <a:gd name="connsiteY260" fmla="*/ 6189025 h 6281670"/>
                <a:gd name="connsiteX261" fmla="*/ 4170660 w 8613217"/>
                <a:gd name="connsiteY261" fmla="*/ 6271133 h 6281670"/>
                <a:gd name="connsiteX262" fmla="*/ 4195562 w 8613217"/>
                <a:gd name="connsiteY262" fmla="*/ 6277863 h 6281670"/>
                <a:gd name="connsiteX263" fmla="*/ 4261517 w 8613217"/>
                <a:gd name="connsiteY263" fmla="*/ 6267768 h 6281670"/>
                <a:gd name="connsiteX264" fmla="*/ 4289784 w 8613217"/>
                <a:gd name="connsiteY264" fmla="*/ 6247578 h 6281670"/>
                <a:gd name="connsiteX265" fmla="*/ 4295840 w 8613217"/>
                <a:gd name="connsiteY265" fmla="*/ 6204505 h 6281670"/>
                <a:gd name="connsiteX266" fmla="*/ 4305936 w 8613217"/>
                <a:gd name="connsiteY266" fmla="*/ 6182969 h 6281670"/>
                <a:gd name="connsiteX267" fmla="*/ 4324107 w 8613217"/>
                <a:gd name="connsiteY267" fmla="*/ 6199794 h 6281670"/>
                <a:gd name="connsiteX268" fmla="*/ 4336894 w 8613217"/>
                <a:gd name="connsiteY268" fmla="*/ 6230752 h 6281670"/>
                <a:gd name="connsiteX269" fmla="*/ 4342951 w 8613217"/>
                <a:gd name="connsiteY269" fmla="*/ 6226714 h 6281670"/>
                <a:gd name="connsiteX270" fmla="*/ 4369872 w 8613217"/>
                <a:gd name="connsiteY270" fmla="*/ 6185660 h 6281670"/>
                <a:gd name="connsiteX271" fmla="*/ 4382659 w 8613217"/>
                <a:gd name="connsiteY271" fmla="*/ 6234791 h 6281670"/>
                <a:gd name="connsiteX272" fmla="*/ 4406888 w 8613217"/>
                <a:gd name="connsiteY272" fmla="*/ 6265749 h 6281670"/>
                <a:gd name="connsiteX273" fmla="*/ 4484284 w 8613217"/>
                <a:gd name="connsiteY273" fmla="*/ 6275171 h 6281670"/>
                <a:gd name="connsiteX274" fmla="*/ 4499090 w 8613217"/>
                <a:gd name="connsiteY274" fmla="*/ 6272479 h 6281670"/>
                <a:gd name="connsiteX275" fmla="*/ 4512551 w 8613217"/>
                <a:gd name="connsiteY275" fmla="*/ 6181622 h 6281670"/>
                <a:gd name="connsiteX276" fmla="*/ 4572449 w 8613217"/>
                <a:gd name="connsiteY276" fmla="*/ 6153356 h 6281670"/>
                <a:gd name="connsiteX277" fmla="*/ 4575814 w 8613217"/>
                <a:gd name="connsiteY277" fmla="*/ 6127781 h 6281670"/>
                <a:gd name="connsiteX278" fmla="*/ 4538125 w 8613217"/>
                <a:gd name="connsiteY278" fmla="*/ 6076633 h 6281670"/>
                <a:gd name="connsiteX279" fmla="*/ 4536779 w 8613217"/>
                <a:gd name="connsiteY279" fmla="*/ 6042309 h 6281670"/>
                <a:gd name="connsiteX280" fmla="*/ 4573122 w 8613217"/>
                <a:gd name="connsiteY280" fmla="*/ 6032214 h 6281670"/>
                <a:gd name="connsiteX281" fmla="*/ 4637731 w 8613217"/>
                <a:gd name="connsiteY281" fmla="*/ 6051058 h 6281670"/>
                <a:gd name="connsiteX282" fmla="*/ 4665997 w 8613217"/>
                <a:gd name="connsiteY282" fmla="*/ 6029522 h 6281670"/>
                <a:gd name="connsiteX283" fmla="*/ 4665997 w 8613217"/>
                <a:gd name="connsiteY283" fmla="*/ 5985776 h 6281670"/>
                <a:gd name="connsiteX284" fmla="*/ 4681477 w 8613217"/>
                <a:gd name="connsiteY284" fmla="*/ 5966931 h 6281670"/>
                <a:gd name="connsiteX285" fmla="*/ 4701667 w 8613217"/>
                <a:gd name="connsiteY285" fmla="*/ 5981065 h 6281670"/>
                <a:gd name="connsiteX286" fmla="*/ 4724550 w 8613217"/>
                <a:gd name="connsiteY286" fmla="*/ 6054423 h 6281670"/>
                <a:gd name="connsiteX287" fmla="*/ 4743394 w 8613217"/>
                <a:gd name="connsiteY287" fmla="*/ 6073268 h 6281670"/>
                <a:gd name="connsiteX288" fmla="*/ 4752143 w 8613217"/>
                <a:gd name="connsiteY288" fmla="*/ 6050385 h 6281670"/>
                <a:gd name="connsiteX289" fmla="*/ 4752143 w 8613217"/>
                <a:gd name="connsiteY289" fmla="*/ 5996544 h 6281670"/>
                <a:gd name="connsiteX290" fmla="*/ 4800600 w 8613217"/>
                <a:gd name="connsiteY290" fmla="*/ 6046347 h 6281670"/>
                <a:gd name="connsiteX291" fmla="*/ 4859825 w 8613217"/>
                <a:gd name="connsiteY291" fmla="*/ 6088747 h 6281670"/>
                <a:gd name="connsiteX292" fmla="*/ 4932511 w 8613217"/>
                <a:gd name="connsiteY292" fmla="*/ 6036252 h 6281670"/>
                <a:gd name="connsiteX293" fmla="*/ 4919050 w 8613217"/>
                <a:gd name="connsiteY293" fmla="*/ 5940011 h 6281670"/>
                <a:gd name="connsiteX294" fmla="*/ 4830213 w 8613217"/>
                <a:gd name="connsiteY294" fmla="*/ 5933281 h 6281670"/>
                <a:gd name="connsiteX295" fmla="*/ 4779064 w 8613217"/>
                <a:gd name="connsiteY295" fmla="*/ 5876074 h 6281670"/>
                <a:gd name="connsiteX296" fmla="*/ 4778391 w 8613217"/>
                <a:gd name="connsiteY296" fmla="*/ 5829637 h 6281670"/>
                <a:gd name="connsiteX297" fmla="*/ 5091342 w 8613217"/>
                <a:gd name="connsiteY297" fmla="*/ 5236712 h 6281670"/>
                <a:gd name="connsiteX298" fmla="*/ 5116243 w 8613217"/>
                <a:gd name="connsiteY298" fmla="*/ 5202389 h 6281670"/>
                <a:gd name="connsiteX299" fmla="*/ 5269690 w 8613217"/>
                <a:gd name="connsiteY299" fmla="*/ 5086631 h 6281670"/>
                <a:gd name="connsiteX300" fmla="*/ 5744837 w 8613217"/>
                <a:gd name="connsiteY300" fmla="*/ 4795889 h 6281670"/>
                <a:gd name="connsiteX301" fmla="*/ 5814830 w 8613217"/>
                <a:gd name="connsiteY301" fmla="*/ 4775699 h 6281670"/>
                <a:gd name="connsiteX302" fmla="*/ 6103553 w 8613217"/>
                <a:gd name="connsiteY302" fmla="*/ 4765603 h 6281670"/>
                <a:gd name="connsiteX303" fmla="*/ 7086824 w 8613217"/>
                <a:gd name="connsiteY303" fmla="*/ 4811369 h 6281670"/>
                <a:gd name="connsiteX304" fmla="*/ 7489959 w 8613217"/>
                <a:gd name="connsiteY304" fmla="*/ 4805311 h 6281670"/>
                <a:gd name="connsiteX305" fmla="*/ 7516880 w 8613217"/>
                <a:gd name="connsiteY305" fmla="*/ 4801946 h 6281670"/>
                <a:gd name="connsiteX306" fmla="*/ 7536397 w 8613217"/>
                <a:gd name="connsiteY306" fmla="*/ 4800600 h 6281670"/>
                <a:gd name="connsiteX307" fmla="*/ 7619850 w 8613217"/>
                <a:gd name="connsiteY307" fmla="*/ 4791178 h 6281670"/>
                <a:gd name="connsiteX308" fmla="*/ 7661577 w 8613217"/>
                <a:gd name="connsiteY308" fmla="*/ 4813388 h 6281670"/>
                <a:gd name="connsiteX309" fmla="*/ 7920014 w 8613217"/>
                <a:gd name="connsiteY309" fmla="*/ 5004523 h 6281670"/>
                <a:gd name="connsiteX310" fmla="*/ 8354780 w 8613217"/>
                <a:gd name="connsiteY310" fmla="*/ 4830886 h 6281670"/>
                <a:gd name="connsiteX311" fmla="*/ 8579567 w 8613217"/>
                <a:gd name="connsiteY311" fmla="*/ 4409580 h 6281670"/>
                <a:gd name="connsiteX312" fmla="*/ 8613217 w 8613217"/>
                <a:gd name="connsiteY312" fmla="*/ 4250076 h 6281670"/>
                <a:gd name="connsiteX313" fmla="*/ 8613217 w 8613217"/>
                <a:gd name="connsiteY313" fmla="*/ 4196235 h 6281670"/>
                <a:gd name="connsiteX314" fmla="*/ 8420062 w 8613217"/>
                <a:gd name="connsiteY314" fmla="*/ 4211041 h 6281670"/>
                <a:gd name="connsiteX315" fmla="*/ 4571776 w 8613217"/>
                <a:gd name="connsiteY315" fmla="*/ 915970 h 6281670"/>
                <a:gd name="connsiteX316" fmla="*/ 4583890 w 8613217"/>
                <a:gd name="connsiteY316" fmla="*/ 888377 h 6281670"/>
                <a:gd name="connsiteX317" fmla="*/ 4571776 w 8613217"/>
                <a:gd name="connsiteY317" fmla="*/ 915970 h 6281670"/>
                <a:gd name="connsiteX318" fmla="*/ 2362948 w 8613217"/>
                <a:gd name="connsiteY318" fmla="*/ 965100 h 6281670"/>
                <a:gd name="connsiteX319" fmla="*/ 2363621 w 8613217"/>
                <a:gd name="connsiteY319" fmla="*/ 962408 h 6281670"/>
                <a:gd name="connsiteX320" fmla="*/ 2368332 w 8613217"/>
                <a:gd name="connsiteY320" fmla="*/ 967119 h 6281670"/>
                <a:gd name="connsiteX321" fmla="*/ 2362948 w 8613217"/>
                <a:gd name="connsiteY321" fmla="*/ 965100 h 6281670"/>
                <a:gd name="connsiteX322" fmla="*/ 2435633 w 8613217"/>
                <a:gd name="connsiteY322" fmla="*/ 1055284 h 6281670"/>
                <a:gd name="connsiteX323" fmla="*/ 2426211 w 8613217"/>
                <a:gd name="connsiteY323" fmla="*/ 1053265 h 6281670"/>
                <a:gd name="connsiteX324" fmla="*/ 2370351 w 8613217"/>
                <a:gd name="connsiteY324" fmla="*/ 968465 h 6281670"/>
                <a:gd name="connsiteX325" fmla="*/ 2432268 w 8613217"/>
                <a:gd name="connsiteY325" fmla="*/ 1045862 h 6281670"/>
                <a:gd name="connsiteX326" fmla="*/ 2435633 w 8613217"/>
                <a:gd name="connsiteY326" fmla="*/ 1055284 h 6281670"/>
                <a:gd name="connsiteX327" fmla="*/ 695895 w 8613217"/>
                <a:gd name="connsiteY327" fmla="*/ 1016922 h 6281670"/>
                <a:gd name="connsiteX328" fmla="*/ 692530 w 8613217"/>
                <a:gd name="connsiteY328" fmla="*/ 1005481 h 6281670"/>
                <a:gd name="connsiteX329" fmla="*/ 695895 w 8613217"/>
                <a:gd name="connsiteY329" fmla="*/ 1016922 h 6281670"/>
                <a:gd name="connsiteX330" fmla="*/ 4511205 w 8613217"/>
                <a:gd name="connsiteY330" fmla="*/ 6014042 h 6281670"/>
                <a:gd name="connsiteX331" fmla="*/ 4537452 w 8613217"/>
                <a:gd name="connsiteY331" fmla="*/ 5944049 h 6281670"/>
                <a:gd name="connsiteX332" fmla="*/ 4511205 w 8613217"/>
                <a:gd name="connsiteY332" fmla="*/ 6014042 h 6281670"/>
                <a:gd name="connsiteX333" fmla="*/ 4750797 w 8613217"/>
                <a:gd name="connsiteY333" fmla="*/ 5917128 h 6281670"/>
                <a:gd name="connsiteX334" fmla="*/ 4741375 w 8613217"/>
                <a:gd name="connsiteY334" fmla="*/ 5939338 h 6281670"/>
                <a:gd name="connsiteX335" fmla="*/ 4732626 w 8613217"/>
                <a:gd name="connsiteY335" fmla="*/ 5935300 h 6281670"/>
                <a:gd name="connsiteX336" fmla="*/ 4727915 w 8613217"/>
                <a:gd name="connsiteY336" fmla="*/ 5907706 h 6281670"/>
                <a:gd name="connsiteX337" fmla="*/ 4750797 w 8613217"/>
                <a:gd name="connsiteY337" fmla="*/ 5875402 h 6281670"/>
                <a:gd name="connsiteX338" fmla="*/ 4750797 w 8613217"/>
                <a:gd name="connsiteY338" fmla="*/ 5917128 h 6281670"/>
                <a:gd name="connsiteX339" fmla="*/ 4875978 w 8613217"/>
                <a:gd name="connsiteY339" fmla="*/ 5457461 h 6281670"/>
                <a:gd name="connsiteX340" fmla="*/ 4616868 w 8613217"/>
                <a:gd name="connsiteY340" fmla="*/ 5877421 h 6281670"/>
                <a:gd name="connsiteX341" fmla="*/ 4562354 w 8613217"/>
                <a:gd name="connsiteY341" fmla="*/ 5884824 h 6281670"/>
                <a:gd name="connsiteX342" fmla="*/ 4880015 w 8613217"/>
                <a:gd name="connsiteY342" fmla="*/ 5419772 h 6281670"/>
                <a:gd name="connsiteX343" fmla="*/ 4875978 w 8613217"/>
                <a:gd name="connsiteY343" fmla="*/ 5457461 h 6281670"/>
                <a:gd name="connsiteX344" fmla="*/ 5020675 w 8613217"/>
                <a:gd name="connsiteY344" fmla="*/ 5141145 h 6281670"/>
                <a:gd name="connsiteX345" fmla="*/ 4989717 w 8613217"/>
                <a:gd name="connsiteY345" fmla="*/ 5179506 h 6281670"/>
                <a:gd name="connsiteX346" fmla="*/ 4445922 w 8613217"/>
                <a:gd name="connsiteY346" fmla="*/ 5878767 h 6281670"/>
                <a:gd name="connsiteX347" fmla="*/ 4415637 w 8613217"/>
                <a:gd name="connsiteY347" fmla="*/ 5953471 h 6281670"/>
                <a:gd name="connsiteX348" fmla="*/ 4357085 w 8613217"/>
                <a:gd name="connsiteY348" fmla="*/ 6075286 h 6281670"/>
                <a:gd name="connsiteX349" fmla="*/ 4338240 w 8613217"/>
                <a:gd name="connsiteY349" fmla="*/ 6125762 h 6281670"/>
                <a:gd name="connsiteX350" fmla="*/ 4322761 w 8613217"/>
                <a:gd name="connsiteY350" fmla="*/ 6080671 h 6281670"/>
                <a:gd name="connsiteX351" fmla="*/ 4306609 w 8613217"/>
                <a:gd name="connsiteY351" fmla="*/ 6061826 h 6281670"/>
                <a:gd name="connsiteX352" fmla="*/ 4295168 w 8613217"/>
                <a:gd name="connsiteY352" fmla="*/ 6082689 h 6281670"/>
                <a:gd name="connsiteX353" fmla="*/ 4292475 w 8613217"/>
                <a:gd name="connsiteY353" fmla="*/ 6112302 h 6281670"/>
                <a:gd name="connsiteX354" fmla="*/ 4277669 w 8613217"/>
                <a:gd name="connsiteY354" fmla="*/ 6097496 h 6281670"/>
                <a:gd name="connsiteX355" fmla="*/ 4183447 w 8613217"/>
                <a:gd name="connsiteY355" fmla="*/ 5282478 h 6281670"/>
                <a:gd name="connsiteX356" fmla="*/ 4412945 w 8613217"/>
                <a:gd name="connsiteY356" fmla="*/ 4743394 h 6281670"/>
                <a:gd name="connsiteX357" fmla="*/ 5036828 w 8613217"/>
                <a:gd name="connsiteY357" fmla="*/ 3935106 h 6281670"/>
                <a:gd name="connsiteX358" fmla="*/ 5054999 w 8613217"/>
                <a:gd name="connsiteY358" fmla="*/ 3966064 h 6281670"/>
                <a:gd name="connsiteX359" fmla="*/ 5020675 w 8613217"/>
                <a:gd name="connsiteY359" fmla="*/ 5141145 h 6281670"/>
                <a:gd name="connsiteX0" fmla="*/ 8420062 w 8613217"/>
                <a:gd name="connsiteY0" fmla="*/ 4211041 h 6281670"/>
                <a:gd name="connsiteX1" fmla="*/ 7990681 w 8613217"/>
                <a:gd name="connsiteY1" fmla="*/ 4231232 h 6281670"/>
                <a:gd name="connsiteX2" fmla="*/ 7630619 w 8613217"/>
                <a:gd name="connsiteY2" fmla="*/ 4614849 h 6281670"/>
                <a:gd name="connsiteX3" fmla="*/ 7659558 w 8613217"/>
                <a:gd name="connsiteY3" fmla="*/ 4643788 h 6281670"/>
                <a:gd name="connsiteX4" fmla="*/ 7859443 w 8613217"/>
                <a:gd name="connsiteY4" fmla="*/ 4617541 h 6281670"/>
                <a:gd name="connsiteX5" fmla="*/ 8222196 w 8613217"/>
                <a:gd name="connsiteY5" fmla="*/ 4498418 h 6281670"/>
                <a:gd name="connsiteX6" fmla="*/ 8236330 w 8613217"/>
                <a:gd name="connsiteY6" fmla="*/ 4496398 h 6281670"/>
                <a:gd name="connsiteX7" fmla="*/ 8228254 w 8613217"/>
                <a:gd name="connsiteY7" fmla="*/ 4504475 h 6281670"/>
                <a:gd name="connsiteX8" fmla="*/ 7670326 w 8613217"/>
                <a:gd name="connsiteY8" fmla="*/ 4709743 h 6281670"/>
                <a:gd name="connsiteX9" fmla="*/ 7436791 w 8613217"/>
                <a:gd name="connsiteY9" fmla="*/ 4735318 h 6281670"/>
                <a:gd name="connsiteX10" fmla="*/ 6759067 w 8613217"/>
                <a:gd name="connsiteY10" fmla="*/ 4696956 h 6281670"/>
                <a:gd name="connsiteX11" fmla="*/ 6037597 w 8613217"/>
                <a:gd name="connsiteY11" fmla="*/ 4656576 h 6281670"/>
                <a:gd name="connsiteX12" fmla="*/ 6023464 w 8613217"/>
                <a:gd name="connsiteY12" fmla="*/ 4649172 h 6281670"/>
                <a:gd name="connsiteX13" fmla="*/ 6361317 w 8613217"/>
                <a:gd name="connsiteY13" fmla="*/ 4472170 h 6281670"/>
                <a:gd name="connsiteX14" fmla="*/ 6783296 w 8613217"/>
                <a:gd name="connsiteY14" fmla="*/ 4236616 h 6281670"/>
                <a:gd name="connsiteX15" fmla="*/ 7066634 w 8613217"/>
                <a:gd name="connsiteY15" fmla="*/ 4052210 h 6281670"/>
                <a:gd name="connsiteX16" fmla="*/ 7151433 w 8613217"/>
                <a:gd name="connsiteY16" fmla="*/ 4042115 h 6281670"/>
                <a:gd name="connsiteX17" fmla="*/ 7304208 w 8613217"/>
                <a:gd name="connsiteY17" fmla="*/ 4071727 h 6281670"/>
                <a:gd name="connsiteX18" fmla="*/ 7625235 w 8613217"/>
                <a:gd name="connsiteY18" fmla="*/ 3948566 h 6281670"/>
                <a:gd name="connsiteX19" fmla="*/ 8172394 w 8613217"/>
                <a:gd name="connsiteY19" fmla="*/ 2496877 h 6281670"/>
                <a:gd name="connsiteX20" fmla="*/ 7882325 w 8613217"/>
                <a:gd name="connsiteY20" fmla="*/ 1811077 h 6281670"/>
                <a:gd name="connsiteX21" fmla="*/ 7854059 w 8613217"/>
                <a:gd name="connsiteY21" fmla="*/ 1889820 h 6281670"/>
                <a:gd name="connsiteX22" fmla="*/ 7732917 w 8613217"/>
                <a:gd name="connsiteY22" fmla="*/ 2389195 h 6281670"/>
                <a:gd name="connsiteX23" fmla="*/ 7607736 w 8613217"/>
                <a:gd name="connsiteY23" fmla="*/ 2746565 h 6281670"/>
                <a:gd name="connsiteX24" fmla="*/ 7178354 w 8613217"/>
                <a:gd name="connsiteY24" fmla="*/ 3424962 h 6281670"/>
                <a:gd name="connsiteX25" fmla="*/ 7050481 w 8613217"/>
                <a:gd name="connsiteY25" fmla="*/ 3653113 h 6281670"/>
                <a:gd name="connsiteX26" fmla="*/ 7022888 w 8613217"/>
                <a:gd name="connsiteY26" fmla="*/ 3873861 h 6281670"/>
                <a:gd name="connsiteX27" fmla="*/ 7057884 w 8613217"/>
                <a:gd name="connsiteY27" fmla="*/ 3889341 h 6281670"/>
                <a:gd name="connsiteX28" fmla="*/ 7311611 w 8613217"/>
                <a:gd name="connsiteY28" fmla="*/ 3701570 h 6281670"/>
                <a:gd name="connsiteX29" fmla="*/ 7883672 w 8613217"/>
                <a:gd name="connsiteY29" fmla="*/ 2875784 h 6281670"/>
                <a:gd name="connsiteX30" fmla="*/ 7909246 w 8613217"/>
                <a:gd name="connsiteY30" fmla="*/ 2790311 h 6281670"/>
                <a:gd name="connsiteX31" fmla="*/ 7835888 w 8613217"/>
                <a:gd name="connsiteY31" fmla="*/ 3051440 h 6281670"/>
                <a:gd name="connsiteX32" fmla="*/ 7279306 w 8613217"/>
                <a:gd name="connsiteY32" fmla="*/ 3802522 h 6281670"/>
                <a:gd name="connsiteX33" fmla="*/ 6992603 w 8613217"/>
                <a:gd name="connsiteY33" fmla="*/ 4017213 h 6281670"/>
                <a:gd name="connsiteX34" fmla="*/ 6713302 w 8613217"/>
                <a:gd name="connsiteY34" fmla="*/ 4190851 h 6281670"/>
                <a:gd name="connsiteX35" fmla="*/ 6627830 w 8613217"/>
                <a:gd name="connsiteY35" fmla="*/ 4239308 h 6281670"/>
                <a:gd name="connsiteX36" fmla="*/ 6605620 w 8613217"/>
                <a:gd name="connsiteY36" fmla="*/ 4251422 h 6281670"/>
                <a:gd name="connsiteX37" fmla="*/ 6226714 w 8613217"/>
                <a:gd name="connsiteY37" fmla="*/ 4447268 h 6281670"/>
                <a:gd name="connsiteX38" fmla="*/ 5314782 w 8613217"/>
                <a:gd name="connsiteY38" fmla="*/ 4943279 h 6281670"/>
                <a:gd name="connsiteX39" fmla="*/ 5158643 w 8613217"/>
                <a:gd name="connsiteY39" fmla="*/ 5046250 h 6281670"/>
                <a:gd name="connsiteX40" fmla="*/ 5162681 w 8613217"/>
                <a:gd name="connsiteY40" fmla="*/ 5025387 h 6281670"/>
                <a:gd name="connsiteX41" fmla="*/ 5227290 w 8613217"/>
                <a:gd name="connsiteY41" fmla="*/ 4323434 h 6281670"/>
                <a:gd name="connsiteX42" fmla="*/ 5106148 w 8613217"/>
                <a:gd name="connsiteY42" fmla="*/ 3860401 h 6281670"/>
                <a:gd name="connsiteX43" fmla="*/ 5139799 w 8613217"/>
                <a:gd name="connsiteY43" fmla="*/ 3818675 h 6281670"/>
                <a:gd name="connsiteX44" fmla="*/ 5695034 w 8613217"/>
                <a:gd name="connsiteY44" fmla="*/ 3194119 h 6281670"/>
                <a:gd name="connsiteX45" fmla="*/ 5830983 w 8613217"/>
                <a:gd name="connsiteY45" fmla="*/ 3023174 h 6281670"/>
                <a:gd name="connsiteX46" fmla="*/ 5873382 w 8613217"/>
                <a:gd name="connsiteY46" fmla="*/ 3008367 h 6281670"/>
                <a:gd name="connsiteX47" fmla="*/ 5983083 w 8613217"/>
                <a:gd name="connsiteY47" fmla="*/ 3009040 h 6281670"/>
                <a:gd name="connsiteX48" fmla="*/ 6257000 w 8613217"/>
                <a:gd name="connsiteY48" fmla="*/ 2840787 h 6281670"/>
                <a:gd name="connsiteX49" fmla="*/ 6605620 w 8613217"/>
                <a:gd name="connsiteY49" fmla="*/ 2172485 h 6281670"/>
                <a:gd name="connsiteX50" fmla="*/ 6623118 w 8613217"/>
                <a:gd name="connsiteY50" fmla="*/ 1339969 h 6281670"/>
                <a:gd name="connsiteX51" fmla="*/ 6528224 w 8613217"/>
                <a:gd name="connsiteY51" fmla="*/ 660899 h 6281670"/>
                <a:gd name="connsiteX52" fmla="*/ 6514091 w 8613217"/>
                <a:gd name="connsiteY52" fmla="*/ 520239 h 6281670"/>
                <a:gd name="connsiteX53" fmla="*/ 6493900 w 8613217"/>
                <a:gd name="connsiteY53" fmla="*/ 546486 h 6281670"/>
                <a:gd name="connsiteX54" fmla="*/ 6244212 w 8613217"/>
                <a:gd name="connsiteY54" fmla="*/ 975869 h 6281670"/>
                <a:gd name="connsiteX55" fmla="*/ 5935300 w 8613217"/>
                <a:gd name="connsiteY55" fmla="*/ 1788868 h 6281670"/>
                <a:gd name="connsiteX56" fmla="*/ 5707148 w 8613217"/>
                <a:gd name="connsiteY56" fmla="*/ 2531874 h 6281670"/>
                <a:gd name="connsiteX57" fmla="*/ 5679555 w 8613217"/>
                <a:gd name="connsiteY57" fmla="*/ 2738489 h 6281670"/>
                <a:gd name="connsiteX58" fmla="*/ 5734069 w 8613217"/>
                <a:gd name="connsiteY58" fmla="*/ 2914818 h 6281670"/>
                <a:gd name="connsiteX59" fmla="*/ 5963566 w 8613217"/>
                <a:gd name="connsiteY59" fmla="*/ 2599175 h 6281670"/>
                <a:gd name="connsiteX60" fmla="*/ 6141914 w 8613217"/>
                <a:gd name="connsiteY60" fmla="*/ 2254593 h 6281670"/>
                <a:gd name="connsiteX61" fmla="*/ 6262384 w 8613217"/>
                <a:gd name="connsiteY61" fmla="*/ 1884436 h 6281670"/>
                <a:gd name="connsiteX62" fmla="*/ 6343145 w 8613217"/>
                <a:gd name="connsiteY62" fmla="*/ 1508222 h 6281670"/>
                <a:gd name="connsiteX63" fmla="*/ 6310167 w 8613217"/>
                <a:gd name="connsiteY63" fmla="*/ 1747814 h 6281670"/>
                <a:gd name="connsiteX64" fmla="*/ 6045001 w 8613217"/>
                <a:gd name="connsiteY64" fmla="*/ 2568890 h 6281670"/>
                <a:gd name="connsiteX65" fmla="*/ 5560432 w 8613217"/>
                <a:gd name="connsiteY65" fmla="*/ 3235173 h 6281670"/>
                <a:gd name="connsiteX66" fmla="*/ 5096726 w 8613217"/>
                <a:gd name="connsiteY66" fmla="*/ 3741278 h 6281670"/>
                <a:gd name="connsiteX67" fmla="*/ 5067113 w 8613217"/>
                <a:gd name="connsiteY67" fmla="*/ 3767525 h 6281670"/>
                <a:gd name="connsiteX68" fmla="*/ 4911647 w 8613217"/>
                <a:gd name="connsiteY68" fmla="*/ 3459959 h 6281670"/>
                <a:gd name="connsiteX69" fmla="*/ 4890784 w 8613217"/>
                <a:gd name="connsiteY69" fmla="*/ 3404099 h 6281670"/>
                <a:gd name="connsiteX70" fmla="*/ 4849730 w 8613217"/>
                <a:gd name="connsiteY70" fmla="*/ 3028558 h 6281670"/>
                <a:gd name="connsiteX71" fmla="*/ 4856460 w 8613217"/>
                <a:gd name="connsiteY71" fmla="*/ 2981447 h 6281670"/>
                <a:gd name="connsiteX72" fmla="*/ 4952701 w 8613217"/>
                <a:gd name="connsiteY72" fmla="*/ 2717626 h 6281670"/>
                <a:gd name="connsiteX73" fmla="*/ 5173449 w 8613217"/>
                <a:gd name="connsiteY73" fmla="*/ 2368332 h 6281670"/>
                <a:gd name="connsiteX74" fmla="*/ 5481689 w 8613217"/>
                <a:gd name="connsiteY74" fmla="*/ 1759928 h 6281670"/>
                <a:gd name="connsiteX75" fmla="*/ 5514667 w 8613217"/>
                <a:gd name="connsiteY75" fmla="*/ 1741757 h 6281670"/>
                <a:gd name="connsiteX76" fmla="*/ 5803389 w 8613217"/>
                <a:gd name="connsiteY76" fmla="*/ 1570812 h 6281670"/>
                <a:gd name="connsiteX77" fmla="*/ 5822907 w 8613217"/>
                <a:gd name="connsiteY77" fmla="*/ 1095665 h 6281670"/>
                <a:gd name="connsiteX78" fmla="*/ 5540241 w 8613217"/>
                <a:gd name="connsiteY78" fmla="*/ 601000 h 6281670"/>
                <a:gd name="connsiteX79" fmla="*/ 5514667 w 8613217"/>
                <a:gd name="connsiteY79" fmla="*/ 600327 h 6281670"/>
                <a:gd name="connsiteX80" fmla="*/ 5421791 w 8613217"/>
                <a:gd name="connsiteY80" fmla="*/ 697914 h 6281670"/>
                <a:gd name="connsiteX81" fmla="*/ 5124319 w 8613217"/>
                <a:gd name="connsiteY81" fmla="*/ 1196617 h 6281670"/>
                <a:gd name="connsiteX82" fmla="*/ 5316801 w 8613217"/>
                <a:gd name="connsiteY82" fmla="*/ 1686570 h 6281670"/>
                <a:gd name="connsiteX83" fmla="*/ 5361220 w 8613217"/>
                <a:gd name="connsiteY83" fmla="*/ 1669072 h 6281670"/>
                <a:gd name="connsiteX84" fmla="*/ 5461499 w 8613217"/>
                <a:gd name="connsiteY84" fmla="*/ 1248439 h 6281670"/>
                <a:gd name="connsiteX85" fmla="*/ 5491784 w 8613217"/>
                <a:gd name="connsiteY85" fmla="*/ 1043170 h 6281670"/>
                <a:gd name="connsiteX86" fmla="*/ 5497841 w 8613217"/>
                <a:gd name="connsiteY86" fmla="*/ 1081532 h 6281670"/>
                <a:gd name="connsiteX87" fmla="*/ 5481016 w 8613217"/>
                <a:gd name="connsiteY87" fmla="*/ 1353429 h 6281670"/>
                <a:gd name="connsiteX88" fmla="*/ 5415734 w 8613217"/>
                <a:gd name="connsiteY88" fmla="*/ 1727624 h 6281670"/>
                <a:gd name="connsiteX89" fmla="*/ 5151240 w 8613217"/>
                <a:gd name="connsiteY89" fmla="*/ 2245171 h 6281670"/>
                <a:gd name="connsiteX90" fmla="*/ 4908282 w 8613217"/>
                <a:gd name="connsiteY90" fmla="*/ 2596483 h 6281670"/>
                <a:gd name="connsiteX91" fmla="*/ 4750124 w 8613217"/>
                <a:gd name="connsiteY91" fmla="*/ 2989523 h 6281670"/>
                <a:gd name="connsiteX92" fmla="*/ 4737337 w 8613217"/>
                <a:gd name="connsiteY92" fmla="*/ 3162487 h 6281670"/>
                <a:gd name="connsiteX93" fmla="*/ 4680804 w 8613217"/>
                <a:gd name="connsiteY93" fmla="*/ 3076341 h 6281670"/>
                <a:gd name="connsiteX94" fmla="*/ 4591293 w 8613217"/>
                <a:gd name="connsiteY94" fmla="*/ 2915491 h 6281670"/>
                <a:gd name="connsiteX95" fmla="*/ 4565719 w 8613217"/>
                <a:gd name="connsiteY95" fmla="*/ 2868381 h 6281670"/>
                <a:gd name="connsiteX96" fmla="*/ 4552259 w 8613217"/>
                <a:gd name="connsiteY96" fmla="*/ 2838095 h 6281670"/>
                <a:gd name="connsiteX97" fmla="*/ 4404869 w 8613217"/>
                <a:gd name="connsiteY97" fmla="*/ 2499569 h 6281670"/>
                <a:gd name="connsiteX98" fmla="*/ 4425059 w 8613217"/>
                <a:gd name="connsiteY98" fmla="*/ 2408713 h 6281670"/>
                <a:gd name="connsiteX99" fmla="*/ 4497071 w 8613217"/>
                <a:gd name="connsiteY99" fmla="*/ 2304396 h 6281670"/>
                <a:gd name="connsiteX100" fmla="*/ 4551585 w 8613217"/>
                <a:gd name="connsiteY100" fmla="*/ 2152968 h 6281670"/>
                <a:gd name="connsiteX101" fmla="*/ 4741375 w 8613217"/>
                <a:gd name="connsiteY101" fmla="*/ 1413327 h 6281670"/>
                <a:gd name="connsiteX102" fmla="*/ 4929146 w 8613217"/>
                <a:gd name="connsiteY102" fmla="*/ 819730 h 6281670"/>
                <a:gd name="connsiteX103" fmla="*/ 5233347 w 8613217"/>
                <a:gd name="connsiteY103" fmla="*/ 28940 h 6281670"/>
                <a:gd name="connsiteX104" fmla="*/ 5238058 w 8613217"/>
                <a:gd name="connsiteY104" fmla="*/ 0 h 6281670"/>
                <a:gd name="connsiteX105" fmla="*/ 4976929 w 8613217"/>
                <a:gd name="connsiteY105" fmla="*/ 159504 h 6281670"/>
                <a:gd name="connsiteX106" fmla="*/ 4204984 w 8613217"/>
                <a:gd name="connsiteY106" fmla="*/ 890396 h 6281670"/>
                <a:gd name="connsiteX107" fmla="*/ 3943182 w 8613217"/>
                <a:gd name="connsiteY107" fmla="*/ 2139508 h 6281670"/>
                <a:gd name="connsiteX108" fmla="*/ 4076438 w 8613217"/>
                <a:gd name="connsiteY108" fmla="*/ 2389868 h 6281670"/>
                <a:gd name="connsiteX109" fmla="*/ 4215079 w 8613217"/>
                <a:gd name="connsiteY109" fmla="*/ 2474668 h 6281670"/>
                <a:gd name="connsiteX110" fmla="*/ 4244018 w 8613217"/>
                <a:gd name="connsiteY110" fmla="*/ 2445055 h 6281670"/>
                <a:gd name="connsiteX111" fmla="*/ 4230558 w 8613217"/>
                <a:gd name="connsiteY111" fmla="*/ 1718875 h 6281670"/>
                <a:gd name="connsiteX112" fmla="*/ 4411599 w 8613217"/>
                <a:gd name="connsiteY112" fmla="*/ 1186522 h 6281670"/>
                <a:gd name="connsiteX113" fmla="*/ 4552259 w 8613217"/>
                <a:gd name="connsiteY113" fmla="*/ 934815 h 6281670"/>
                <a:gd name="connsiteX114" fmla="*/ 4572449 w 8613217"/>
                <a:gd name="connsiteY114" fmla="*/ 920008 h 6281670"/>
                <a:gd name="connsiteX115" fmla="*/ 4553604 w 8613217"/>
                <a:gd name="connsiteY115" fmla="*/ 956351 h 6281670"/>
                <a:gd name="connsiteX116" fmla="*/ 4390735 w 8613217"/>
                <a:gd name="connsiteY116" fmla="*/ 1302280 h 6281670"/>
                <a:gd name="connsiteX117" fmla="*/ 4340260 w 8613217"/>
                <a:gd name="connsiteY117" fmla="*/ 2524471 h 6281670"/>
                <a:gd name="connsiteX118" fmla="*/ 4501109 w 8613217"/>
                <a:gd name="connsiteY118" fmla="*/ 2892609 h 6281670"/>
                <a:gd name="connsiteX119" fmla="*/ 4519281 w 8613217"/>
                <a:gd name="connsiteY119" fmla="*/ 2931644 h 6281670"/>
                <a:gd name="connsiteX120" fmla="*/ 4692918 w 8613217"/>
                <a:gd name="connsiteY120" fmla="*/ 3241230 h 6281670"/>
                <a:gd name="connsiteX121" fmla="*/ 4992409 w 8613217"/>
                <a:gd name="connsiteY121" fmla="*/ 3809925 h 6281670"/>
                <a:gd name="connsiteX122" fmla="*/ 5000485 w 8613217"/>
                <a:gd name="connsiteY122" fmla="*/ 3847614 h 6281670"/>
                <a:gd name="connsiteX123" fmla="*/ 4993755 w 8613217"/>
                <a:gd name="connsiteY123" fmla="*/ 3855017 h 6281670"/>
                <a:gd name="connsiteX124" fmla="*/ 4993082 w 8613217"/>
                <a:gd name="connsiteY124" fmla="*/ 3855690 h 6281670"/>
                <a:gd name="connsiteX125" fmla="*/ 4982313 w 8613217"/>
                <a:gd name="connsiteY125" fmla="*/ 3867131 h 6281670"/>
                <a:gd name="connsiteX126" fmla="*/ 4626290 w 8613217"/>
                <a:gd name="connsiteY126" fmla="*/ 4274977 h 6281670"/>
                <a:gd name="connsiteX127" fmla="*/ 4180755 w 8613217"/>
                <a:gd name="connsiteY127" fmla="*/ 4968853 h 6281670"/>
                <a:gd name="connsiteX128" fmla="*/ 4071727 w 8613217"/>
                <a:gd name="connsiteY128" fmla="*/ 5853192 h 6281670"/>
                <a:gd name="connsiteX129" fmla="*/ 4040769 w 8613217"/>
                <a:gd name="connsiteY129" fmla="*/ 5907706 h 6281670"/>
                <a:gd name="connsiteX130" fmla="*/ 4005099 w 8613217"/>
                <a:gd name="connsiteY130" fmla="*/ 5881459 h 6281670"/>
                <a:gd name="connsiteX131" fmla="*/ 4007791 w 8613217"/>
                <a:gd name="connsiteY131" fmla="*/ 5830983 h 6281670"/>
                <a:gd name="connsiteX132" fmla="*/ 3990293 w 8613217"/>
                <a:gd name="connsiteY132" fmla="*/ 5807427 h 6281670"/>
                <a:gd name="connsiteX133" fmla="*/ 3964045 w 8613217"/>
                <a:gd name="connsiteY133" fmla="*/ 5789256 h 6281670"/>
                <a:gd name="connsiteX134" fmla="*/ 3941836 w 8613217"/>
                <a:gd name="connsiteY134" fmla="*/ 5705129 h 6281670"/>
                <a:gd name="connsiteX135" fmla="*/ 3908185 w 8613217"/>
                <a:gd name="connsiteY135" fmla="*/ 5236040 h 6281670"/>
                <a:gd name="connsiteX136" fmla="*/ 3918953 w 8613217"/>
                <a:gd name="connsiteY136" fmla="*/ 4237288 h 6281670"/>
                <a:gd name="connsiteX137" fmla="*/ 3786370 w 8613217"/>
                <a:gd name="connsiteY137" fmla="*/ 3122779 h 6281670"/>
                <a:gd name="connsiteX138" fmla="*/ 3570333 w 8613217"/>
                <a:gd name="connsiteY138" fmla="*/ 2570236 h 6281670"/>
                <a:gd name="connsiteX139" fmla="*/ 3563603 w 8613217"/>
                <a:gd name="connsiteY139" fmla="*/ 2556776 h 6281670"/>
                <a:gd name="connsiteX140" fmla="*/ 3556872 w 8613217"/>
                <a:gd name="connsiteY140" fmla="*/ 2543315 h 6281670"/>
                <a:gd name="connsiteX141" fmla="*/ 3531298 w 8613217"/>
                <a:gd name="connsiteY141" fmla="*/ 2494185 h 6281670"/>
                <a:gd name="connsiteX142" fmla="*/ 3525241 w 8613217"/>
                <a:gd name="connsiteY142" fmla="*/ 2482071 h 6281670"/>
                <a:gd name="connsiteX143" fmla="*/ 3410829 w 8613217"/>
                <a:gd name="connsiteY143" fmla="*/ 2273437 h 6281670"/>
                <a:gd name="connsiteX144" fmla="*/ 3411502 w 8613217"/>
                <a:gd name="connsiteY144" fmla="*/ 2229018 h 6281670"/>
                <a:gd name="connsiteX145" fmla="*/ 3451209 w 8613217"/>
                <a:gd name="connsiteY145" fmla="*/ 2126720 h 6281670"/>
                <a:gd name="connsiteX146" fmla="*/ 3431692 w 8613217"/>
                <a:gd name="connsiteY146" fmla="*/ 1895877 h 6281670"/>
                <a:gd name="connsiteX147" fmla="*/ 3186715 w 8613217"/>
                <a:gd name="connsiteY147" fmla="*/ 1401886 h 6281670"/>
                <a:gd name="connsiteX148" fmla="*/ 2531874 w 8613217"/>
                <a:gd name="connsiteY148" fmla="*/ 701952 h 6281670"/>
                <a:gd name="connsiteX149" fmla="*/ 1731662 w 8613217"/>
                <a:gd name="connsiteY149" fmla="*/ 39035 h 6281670"/>
                <a:gd name="connsiteX150" fmla="*/ 1722913 w 8613217"/>
                <a:gd name="connsiteY150" fmla="*/ 36343 h 6281670"/>
                <a:gd name="connsiteX151" fmla="*/ 1723586 w 8613217"/>
                <a:gd name="connsiteY151" fmla="*/ 47111 h 6281670"/>
                <a:gd name="connsiteX152" fmla="*/ 1984042 w 8613217"/>
                <a:gd name="connsiteY152" fmla="*/ 871552 h 6281670"/>
                <a:gd name="connsiteX153" fmla="*/ 2773486 w 8613217"/>
                <a:gd name="connsiteY153" fmla="*/ 2064130 h 6281670"/>
                <a:gd name="connsiteX154" fmla="*/ 3058170 w 8613217"/>
                <a:gd name="connsiteY154" fmla="*/ 2286897 h 6281670"/>
                <a:gd name="connsiteX155" fmla="*/ 3235845 w 8613217"/>
                <a:gd name="connsiteY155" fmla="*/ 2329297 h 6281670"/>
                <a:gd name="connsiteX156" fmla="*/ 3256709 w 8613217"/>
                <a:gd name="connsiteY156" fmla="*/ 2294974 h 6281670"/>
                <a:gd name="connsiteX157" fmla="*/ 3083072 w 8613217"/>
                <a:gd name="connsiteY157" fmla="*/ 1999521 h 6281670"/>
                <a:gd name="connsiteX158" fmla="*/ 2450440 w 8613217"/>
                <a:gd name="connsiteY158" fmla="*/ 1092973 h 6281670"/>
                <a:gd name="connsiteX159" fmla="*/ 2432941 w 8613217"/>
                <a:gd name="connsiteY159" fmla="*/ 1062014 h 6281670"/>
                <a:gd name="connsiteX160" fmla="*/ 2454478 w 8613217"/>
                <a:gd name="connsiteY160" fmla="*/ 1076820 h 6281670"/>
                <a:gd name="connsiteX161" fmla="*/ 2967986 w 8613217"/>
                <a:gd name="connsiteY161" fmla="*/ 1739738 h 6281670"/>
                <a:gd name="connsiteX162" fmla="*/ 3266131 w 8613217"/>
                <a:gd name="connsiteY162" fmla="*/ 2175850 h 6281670"/>
                <a:gd name="connsiteX163" fmla="*/ 3457939 w 8613217"/>
                <a:gd name="connsiteY163" fmla="*/ 2509665 h 6281670"/>
                <a:gd name="connsiteX164" fmla="*/ 3464670 w 8613217"/>
                <a:gd name="connsiteY164" fmla="*/ 2523125 h 6281670"/>
                <a:gd name="connsiteX165" fmla="*/ 3471400 w 8613217"/>
                <a:gd name="connsiteY165" fmla="*/ 2536585 h 6281670"/>
                <a:gd name="connsiteX166" fmla="*/ 3478130 w 8613217"/>
                <a:gd name="connsiteY166" fmla="*/ 2550045 h 6281670"/>
                <a:gd name="connsiteX167" fmla="*/ 3484860 w 8613217"/>
                <a:gd name="connsiteY167" fmla="*/ 2563506 h 6281670"/>
                <a:gd name="connsiteX168" fmla="*/ 3491590 w 8613217"/>
                <a:gd name="connsiteY168" fmla="*/ 2576966 h 6281670"/>
                <a:gd name="connsiteX169" fmla="*/ 3498320 w 8613217"/>
                <a:gd name="connsiteY169" fmla="*/ 2590426 h 6281670"/>
                <a:gd name="connsiteX170" fmla="*/ 3504378 w 8613217"/>
                <a:gd name="connsiteY170" fmla="*/ 2605906 h 6281670"/>
                <a:gd name="connsiteX171" fmla="*/ 3733875 w 8613217"/>
                <a:gd name="connsiteY171" fmla="*/ 3249979 h 6281670"/>
                <a:gd name="connsiteX172" fmla="*/ 3823385 w 8613217"/>
                <a:gd name="connsiteY172" fmla="*/ 4359777 h 6281670"/>
                <a:gd name="connsiteX173" fmla="*/ 3816655 w 8613217"/>
                <a:gd name="connsiteY173" fmla="*/ 4369199 h 6281670"/>
                <a:gd name="connsiteX174" fmla="*/ 3800503 w 8613217"/>
                <a:gd name="connsiteY174" fmla="*/ 4322761 h 6281670"/>
                <a:gd name="connsiteX175" fmla="*/ 3407464 w 8613217"/>
                <a:gd name="connsiteY175" fmla="*/ 3663208 h 6281670"/>
                <a:gd name="connsiteX176" fmla="*/ 2516395 w 8613217"/>
                <a:gd name="connsiteY176" fmla="*/ 2980101 h 6281670"/>
                <a:gd name="connsiteX177" fmla="*/ 2502934 w 8613217"/>
                <a:gd name="connsiteY177" fmla="*/ 2971351 h 6281670"/>
                <a:gd name="connsiteX178" fmla="*/ 2390541 w 8613217"/>
                <a:gd name="connsiteY178" fmla="*/ 2898666 h 6281670"/>
                <a:gd name="connsiteX179" fmla="*/ 2247863 w 8613217"/>
                <a:gd name="connsiteY179" fmla="*/ 2802425 h 6281670"/>
                <a:gd name="connsiteX180" fmla="*/ 2055381 w 8613217"/>
                <a:gd name="connsiteY180" fmla="*/ 2665131 h 6281670"/>
                <a:gd name="connsiteX181" fmla="*/ 1471879 w 8613217"/>
                <a:gd name="connsiteY181" fmla="*/ 2148930 h 6281670"/>
                <a:gd name="connsiteX182" fmla="*/ 1461111 w 8613217"/>
                <a:gd name="connsiteY182" fmla="*/ 2109895 h 6281670"/>
                <a:gd name="connsiteX183" fmla="*/ 1501492 w 8613217"/>
                <a:gd name="connsiteY183" fmla="*/ 1918759 h 6281670"/>
                <a:gd name="connsiteX184" fmla="*/ 1395155 w 8613217"/>
                <a:gd name="connsiteY184" fmla="*/ 1570812 h 6281670"/>
                <a:gd name="connsiteX185" fmla="*/ 937507 w 8613217"/>
                <a:gd name="connsiteY185" fmla="*/ 860783 h 6281670"/>
                <a:gd name="connsiteX186" fmla="*/ 682435 w 8613217"/>
                <a:gd name="connsiteY186" fmla="*/ 471109 h 6281670"/>
                <a:gd name="connsiteX187" fmla="*/ 590905 w 8613217"/>
                <a:gd name="connsiteY187" fmla="*/ 214691 h 6281670"/>
                <a:gd name="connsiteX188" fmla="*/ 581483 w 8613217"/>
                <a:gd name="connsiteY188" fmla="*/ 222767 h 6281670"/>
                <a:gd name="connsiteX189" fmla="*/ 555909 w 8613217"/>
                <a:gd name="connsiteY189" fmla="*/ 262475 h 6281670"/>
                <a:gd name="connsiteX190" fmla="*/ 423998 w 8613217"/>
                <a:gd name="connsiteY190" fmla="*/ 619845 h 6281670"/>
                <a:gd name="connsiteX191" fmla="*/ 443515 w 8613217"/>
                <a:gd name="connsiteY191" fmla="*/ 1227575 h 6281670"/>
                <a:gd name="connsiteX192" fmla="*/ 806942 w 8613217"/>
                <a:gd name="connsiteY192" fmla="*/ 1996156 h 6281670"/>
                <a:gd name="connsiteX193" fmla="*/ 1087589 w 8613217"/>
                <a:gd name="connsiteY193" fmla="*/ 2216231 h 6281670"/>
                <a:gd name="connsiteX194" fmla="*/ 1317086 w 8613217"/>
                <a:gd name="connsiteY194" fmla="*/ 2233729 h 6281670"/>
                <a:gd name="connsiteX195" fmla="*/ 1327181 w 8613217"/>
                <a:gd name="connsiteY195" fmla="*/ 2198060 h 6281670"/>
                <a:gd name="connsiteX196" fmla="*/ 816364 w 8613217"/>
                <a:gd name="connsiteY196" fmla="*/ 1324489 h 6281670"/>
                <a:gd name="connsiteX197" fmla="*/ 702625 w 8613217"/>
                <a:gd name="connsiteY197" fmla="*/ 1031056 h 6281670"/>
                <a:gd name="connsiteX198" fmla="*/ 767908 w 8613217"/>
                <a:gd name="connsiteY198" fmla="*/ 1173061 h 6281670"/>
                <a:gd name="connsiteX199" fmla="*/ 1444285 w 8613217"/>
                <a:gd name="connsiteY199" fmla="*/ 2226326 h 6281670"/>
                <a:gd name="connsiteX200" fmla="*/ 2209501 w 8613217"/>
                <a:gd name="connsiteY200" fmla="*/ 2876457 h 6281670"/>
                <a:gd name="connsiteX201" fmla="*/ 2308434 w 8613217"/>
                <a:gd name="connsiteY201" fmla="*/ 2939720 h 6281670"/>
                <a:gd name="connsiteX202" fmla="*/ 2340738 w 8613217"/>
                <a:gd name="connsiteY202" fmla="*/ 2972025 h 6281670"/>
                <a:gd name="connsiteX203" fmla="*/ 2302377 w 8613217"/>
                <a:gd name="connsiteY203" fmla="*/ 2972025 h 6281670"/>
                <a:gd name="connsiteX204" fmla="*/ 2266034 w 8613217"/>
                <a:gd name="connsiteY204" fmla="*/ 2967313 h 6281670"/>
                <a:gd name="connsiteX205" fmla="*/ 1817807 w 8613217"/>
                <a:gd name="connsiteY205" fmla="*/ 3025866 h 6281670"/>
                <a:gd name="connsiteX206" fmla="*/ 1007500 w 8613217"/>
                <a:gd name="connsiteY206" fmla="*/ 3309877 h 6281670"/>
                <a:gd name="connsiteX207" fmla="*/ 960389 w 8613217"/>
                <a:gd name="connsiteY207" fmla="*/ 3293725 h 6281670"/>
                <a:gd name="connsiteX208" fmla="*/ 446207 w 8613217"/>
                <a:gd name="connsiteY208" fmla="*/ 3134221 h 6281670"/>
                <a:gd name="connsiteX209" fmla="*/ 217383 w 8613217"/>
                <a:gd name="connsiteY209" fmla="*/ 3227096 h 6281670"/>
                <a:gd name="connsiteX210" fmla="*/ 0 w 8613217"/>
                <a:gd name="connsiteY210" fmla="*/ 3236518 h 6281670"/>
                <a:gd name="connsiteX211" fmla="*/ 0 w 8613217"/>
                <a:gd name="connsiteY211" fmla="*/ 3330740 h 6281670"/>
                <a:gd name="connsiteX212" fmla="*/ 9422 w 8613217"/>
                <a:gd name="connsiteY212" fmla="*/ 3346892 h 6281670"/>
                <a:gd name="connsiteX213" fmla="*/ 255072 w 8613217"/>
                <a:gd name="connsiteY213" fmla="*/ 3717723 h 6281670"/>
                <a:gd name="connsiteX214" fmla="*/ 747044 w 8613217"/>
                <a:gd name="connsiteY214" fmla="*/ 3826078 h 6281670"/>
                <a:gd name="connsiteX215" fmla="*/ 1016249 w 8613217"/>
                <a:gd name="connsiteY215" fmla="*/ 3490244 h 6281670"/>
                <a:gd name="connsiteX216" fmla="*/ 981253 w 8613217"/>
                <a:gd name="connsiteY216" fmla="*/ 3461305 h 6281670"/>
                <a:gd name="connsiteX217" fmla="*/ 563312 w 8613217"/>
                <a:gd name="connsiteY217" fmla="*/ 3490917 h 6281670"/>
                <a:gd name="connsiteX218" fmla="*/ 390347 w 8613217"/>
                <a:gd name="connsiteY218" fmla="*/ 3460632 h 6281670"/>
                <a:gd name="connsiteX219" fmla="*/ 489953 w 8613217"/>
                <a:gd name="connsiteY219" fmla="*/ 3463997 h 6281670"/>
                <a:gd name="connsiteX220" fmla="*/ 903183 w 8613217"/>
                <a:gd name="connsiteY220" fmla="*/ 3408137 h 6281670"/>
                <a:gd name="connsiteX221" fmla="*/ 1043170 w 8613217"/>
                <a:gd name="connsiteY221" fmla="*/ 3372467 h 6281670"/>
                <a:gd name="connsiteX222" fmla="*/ 1508895 w 8613217"/>
                <a:gd name="connsiteY222" fmla="*/ 3218347 h 6281670"/>
                <a:gd name="connsiteX223" fmla="*/ 1912029 w 8613217"/>
                <a:gd name="connsiteY223" fmla="*/ 3101243 h 6281670"/>
                <a:gd name="connsiteX224" fmla="*/ 1912029 w 8613217"/>
                <a:gd name="connsiteY224" fmla="*/ 3101243 h 6281670"/>
                <a:gd name="connsiteX225" fmla="*/ 1924816 w 8613217"/>
                <a:gd name="connsiteY225" fmla="*/ 3099224 h 6281670"/>
                <a:gd name="connsiteX226" fmla="*/ 1986061 w 8613217"/>
                <a:gd name="connsiteY226" fmla="*/ 3087783 h 6281670"/>
                <a:gd name="connsiteX227" fmla="*/ 1992791 w 8613217"/>
                <a:gd name="connsiteY227" fmla="*/ 3087110 h 6281670"/>
                <a:gd name="connsiteX228" fmla="*/ 2087013 w 8613217"/>
                <a:gd name="connsiteY228" fmla="*/ 3074322 h 6281670"/>
                <a:gd name="connsiteX229" fmla="*/ 2113933 w 8613217"/>
                <a:gd name="connsiteY229" fmla="*/ 3072976 h 6281670"/>
                <a:gd name="connsiteX230" fmla="*/ 2118644 w 8613217"/>
                <a:gd name="connsiteY230" fmla="*/ 3064227 h 6281670"/>
                <a:gd name="connsiteX231" fmla="*/ 2257958 w 8613217"/>
                <a:gd name="connsiteY231" fmla="*/ 3064227 h 6281670"/>
                <a:gd name="connsiteX232" fmla="*/ 2262669 w 8613217"/>
                <a:gd name="connsiteY232" fmla="*/ 3072976 h 6281670"/>
                <a:gd name="connsiteX233" fmla="*/ 2434960 w 8613217"/>
                <a:gd name="connsiteY233" fmla="*/ 3101243 h 6281670"/>
                <a:gd name="connsiteX234" fmla="*/ 2635518 w 8613217"/>
                <a:gd name="connsiteY234" fmla="*/ 3164506 h 6281670"/>
                <a:gd name="connsiteX235" fmla="*/ 3038653 w 8613217"/>
                <a:gd name="connsiteY235" fmla="*/ 3453902 h 6281670"/>
                <a:gd name="connsiteX236" fmla="*/ 3580428 w 8613217"/>
                <a:gd name="connsiteY236" fmla="*/ 4087880 h 6281670"/>
                <a:gd name="connsiteX237" fmla="*/ 3776274 w 8613217"/>
                <a:gd name="connsiteY237" fmla="*/ 4626290 h 6281670"/>
                <a:gd name="connsiteX238" fmla="*/ 3813963 w 8613217"/>
                <a:gd name="connsiteY238" fmla="*/ 4802619 h 6281670"/>
                <a:gd name="connsiteX239" fmla="*/ 3811944 w 8613217"/>
                <a:gd name="connsiteY239" fmla="*/ 5407658 h 6281670"/>
                <a:gd name="connsiteX240" fmla="*/ 3881265 w 8613217"/>
                <a:gd name="connsiteY240" fmla="*/ 5874056 h 6281670"/>
                <a:gd name="connsiteX241" fmla="*/ 3879919 w 8613217"/>
                <a:gd name="connsiteY241" fmla="*/ 5898957 h 6281670"/>
                <a:gd name="connsiteX242" fmla="*/ 3757430 w 8613217"/>
                <a:gd name="connsiteY242" fmla="*/ 5946068 h 6281670"/>
                <a:gd name="connsiteX243" fmla="*/ 3743970 w 8613217"/>
                <a:gd name="connsiteY243" fmla="*/ 6053750 h 6281670"/>
                <a:gd name="connsiteX244" fmla="*/ 3803195 w 8613217"/>
                <a:gd name="connsiteY244" fmla="*/ 6092112 h 6281670"/>
                <a:gd name="connsiteX245" fmla="*/ 3896071 w 8613217"/>
                <a:gd name="connsiteY245" fmla="*/ 6023464 h 6281670"/>
                <a:gd name="connsiteX246" fmla="*/ 3920972 w 8613217"/>
                <a:gd name="connsiteY246" fmla="*/ 5996544 h 6281670"/>
                <a:gd name="connsiteX247" fmla="*/ 3918953 w 8613217"/>
                <a:gd name="connsiteY247" fmla="*/ 6053077 h 6281670"/>
                <a:gd name="connsiteX248" fmla="*/ 3931741 w 8613217"/>
                <a:gd name="connsiteY248" fmla="*/ 6077978 h 6281670"/>
                <a:gd name="connsiteX249" fmla="*/ 3951931 w 8613217"/>
                <a:gd name="connsiteY249" fmla="*/ 6055769 h 6281670"/>
                <a:gd name="connsiteX250" fmla="*/ 3972121 w 8613217"/>
                <a:gd name="connsiteY250" fmla="*/ 5988468 h 6281670"/>
                <a:gd name="connsiteX251" fmla="*/ 3994331 w 8613217"/>
                <a:gd name="connsiteY251" fmla="*/ 5968277 h 6281670"/>
                <a:gd name="connsiteX252" fmla="*/ 4005099 w 8613217"/>
                <a:gd name="connsiteY252" fmla="*/ 5995198 h 6281670"/>
                <a:gd name="connsiteX253" fmla="*/ 4071054 w 8613217"/>
                <a:gd name="connsiteY253" fmla="*/ 6040290 h 6281670"/>
                <a:gd name="connsiteX254" fmla="*/ 4100667 w 8613217"/>
                <a:gd name="connsiteY254" fmla="*/ 6026829 h 6281670"/>
                <a:gd name="connsiteX255" fmla="*/ 4110089 w 8613217"/>
                <a:gd name="connsiteY255" fmla="*/ 5993179 h 6281670"/>
                <a:gd name="connsiteX256" fmla="*/ 4124895 w 8613217"/>
                <a:gd name="connsiteY256" fmla="*/ 6032214 h 6281670"/>
                <a:gd name="connsiteX257" fmla="*/ 4117492 w 8613217"/>
                <a:gd name="connsiteY257" fmla="*/ 6106918 h 6281670"/>
                <a:gd name="connsiteX258" fmla="*/ 4080476 w 8613217"/>
                <a:gd name="connsiteY258" fmla="*/ 6141242 h 6281670"/>
                <a:gd name="connsiteX259" fmla="*/ 4176717 w 8613217"/>
                <a:gd name="connsiteY259" fmla="*/ 6189025 h 6281670"/>
                <a:gd name="connsiteX260" fmla="*/ 4170660 w 8613217"/>
                <a:gd name="connsiteY260" fmla="*/ 6271133 h 6281670"/>
                <a:gd name="connsiteX261" fmla="*/ 4195562 w 8613217"/>
                <a:gd name="connsiteY261" fmla="*/ 6277863 h 6281670"/>
                <a:gd name="connsiteX262" fmla="*/ 4261517 w 8613217"/>
                <a:gd name="connsiteY262" fmla="*/ 6267768 h 6281670"/>
                <a:gd name="connsiteX263" fmla="*/ 4289784 w 8613217"/>
                <a:gd name="connsiteY263" fmla="*/ 6247578 h 6281670"/>
                <a:gd name="connsiteX264" fmla="*/ 4295840 w 8613217"/>
                <a:gd name="connsiteY264" fmla="*/ 6204505 h 6281670"/>
                <a:gd name="connsiteX265" fmla="*/ 4305936 w 8613217"/>
                <a:gd name="connsiteY265" fmla="*/ 6182969 h 6281670"/>
                <a:gd name="connsiteX266" fmla="*/ 4324107 w 8613217"/>
                <a:gd name="connsiteY266" fmla="*/ 6199794 h 6281670"/>
                <a:gd name="connsiteX267" fmla="*/ 4336894 w 8613217"/>
                <a:gd name="connsiteY267" fmla="*/ 6230752 h 6281670"/>
                <a:gd name="connsiteX268" fmla="*/ 4342951 w 8613217"/>
                <a:gd name="connsiteY268" fmla="*/ 6226714 h 6281670"/>
                <a:gd name="connsiteX269" fmla="*/ 4369872 w 8613217"/>
                <a:gd name="connsiteY269" fmla="*/ 6185660 h 6281670"/>
                <a:gd name="connsiteX270" fmla="*/ 4382659 w 8613217"/>
                <a:gd name="connsiteY270" fmla="*/ 6234791 h 6281670"/>
                <a:gd name="connsiteX271" fmla="*/ 4406888 w 8613217"/>
                <a:gd name="connsiteY271" fmla="*/ 6265749 h 6281670"/>
                <a:gd name="connsiteX272" fmla="*/ 4484284 w 8613217"/>
                <a:gd name="connsiteY272" fmla="*/ 6275171 h 6281670"/>
                <a:gd name="connsiteX273" fmla="*/ 4499090 w 8613217"/>
                <a:gd name="connsiteY273" fmla="*/ 6272479 h 6281670"/>
                <a:gd name="connsiteX274" fmla="*/ 4512551 w 8613217"/>
                <a:gd name="connsiteY274" fmla="*/ 6181622 h 6281670"/>
                <a:gd name="connsiteX275" fmla="*/ 4572449 w 8613217"/>
                <a:gd name="connsiteY275" fmla="*/ 6153356 h 6281670"/>
                <a:gd name="connsiteX276" fmla="*/ 4575814 w 8613217"/>
                <a:gd name="connsiteY276" fmla="*/ 6127781 h 6281670"/>
                <a:gd name="connsiteX277" fmla="*/ 4538125 w 8613217"/>
                <a:gd name="connsiteY277" fmla="*/ 6076633 h 6281670"/>
                <a:gd name="connsiteX278" fmla="*/ 4536779 w 8613217"/>
                <a:gd name="connsiteY278" fmla="*/ 6042309 h 6281670"/>
                <a:gd name="connsiteX279" fmla="*/ 4573122 w 8613217"/>
                <a:gd name="connsiteY279" fmla="*/ 6032214 h 6281670"/>
                <a:gd name="connsiteX280" fmla="*/ 4637731 w 8613217"/>
                <a:gd name="connsiteY280" fmla="*/ 6051058 h 6281670"/>
                <a:gd name="connsiteX281" fmla="*/ 4665997 w 8613217"/>
                <a:gd name="connsiteY281" fmla="*/ 6029522 h 6281670"/>
                <a:gd name="connsiteX282" fmla="*/ 4665997 w 8613217"/>
                <a:gd name="connsiteY282" fmla="*/ 5985776 h 6281670"/>
                <a:gd name="connsiteX283" fmla="*/ 4681477 w 8613217"/>
                <a:gd name="connsiteY283" fmla="*/ 5966931 h 6281670"/>
                <a:gd name="connsiteX284" fmla="*/ 4701667 w 8613217"/>
                <a:gd name="connsiteY284" fmla="*/ 5981065 h 6281670"/>
                <a:gd name="connsiteX285" fmla="*/ 4724550 w 8613217"/>
                <a:gd name="connsiteY285" fmla="*/ 6054423 h 6281670"/>
                <a:gd name="connsiteX286" fmla="*/ 4743394 w 8613217"/>
                <a:gd name="connsiteY286" fmla="*/ 6073268 h 6281670"/>
                <a:gd name="connsiteX287" fmla="*/ 4752143 w 8613217"/>
                <a:gd name="connsiteY287" fmla="*/ 6050385 h 6281670"/>
                <a:gd name="connsiteX288" fmla="*/ 4752143 w 8613217"/>
                <a:gd name="connsiteY288" fmla="*/ 5996544 h 6281670"/>
                <a:gd name="connsiteX289" fmla="*/ 4800600 w 8613217"/>
                <a:gd name="connsiteY289" fmla="*/ 6046347 h 6281670"/>
                <a:gd name="connsiteX290" fmla="*/ 4859825 w 8613217"/>
                <a:gd name="connsiteY290" fmla="*/ 6088747 h 6281670"/>
                <a:gd name="connsiteX291" fmla="*/ 4932511 w 8613217"/>
                <a:gd name="connsiteY291" fmla="*/ 6036252 h 6281670"/>
                <a:gd name="connsiteX292" fmla="*/ 4919050 w 8613217"/>
                <a:gd name="connsiteY292" fmla="*/ 5940011 h 6281670"/>
                <a:gd name="connsiteX293" fmla="*/ 4830213 w 8613217"/>
                <a:gd name="connsiteY293" fmla="*/ 5933281 h 6281670"/>
                <a:gd name="connsiteX294" fmla="*/ 4779064 w 8613217"/>
                <a:gd name="connsiteY294" fmla="*/ 5876074 h 6281670"/>
                <a:gd name="connsiteX295" fmla="*/ 4778391 w 8613217"/>
                <a:gd name="connsiteY295" fmla="*/ 5829637 h 6281670"/>
                <a:gd name="connsiteX296" fmla="*/ 5091342 w 8613217"/>
                <a:gd name="connsiteY296" fmla="*/ 5236712 h 6281670"/>
                <a:gd name="connsiteX297" fmla="*/ 5116243 w 8613217"/>
                <a:gd name="connsiteY297" fmla="*/ 5202389 h 6281670"/>
                <a:gd name="connsiteX298" fmla="*/ 5269690 w 8613217"/>
                <a:gd name="connsiteY298" fmla="*/ 5086631 h 6281670"/>
                <a:gd name="connsiteX299" fmla="*/ 5744837 w 8613217"/>
                <a:gd name="connsiteY299" fmla="*/ 4795889 h 6281670"/>
                <a:gd name="connsiteX300" fmla="*/ 5814830 w 8613217"/>
                <a:gd name="connsiteY300" fmla="*/ 4775699 h 6281670"/>
                <a:gd name="connsiteX301" fmla="*/ 6103553 w 8613217"/>
                <a:gd name="connsiteY301" fmla="*/ 4765603 h 6281670"/>
                <a:gd name="connsiteX302" fmla="*/ 7086824 w 8613217"/>
                <a:gd name="connsiteY302" fmla="*/ 4811369 h 6281670"/>
                <a:gd name="connsiteX303" fmla="*/ 7489959 w 8613217"/>
                <a:gd name="connsiteY303" fmla="*/ 4805311 h 6281670"/>
                <a:gd name="connsiteX304" fmla="*/ 7516880 w 8613217"/>
                <a:gd name="connsiteY304" fmla="*/ 4801946 h 6281670"/>
                <a:gd name="connsiteX305" fmla="*/ 7536397 w 8613217"/>
                <a:gd name="connsiteY305" fmla="*/ 4800600 h 6281670"/>
                <a:gd name="connsiteX306" fmla="*/ 7619850 w 8613217"/>
                <a:gd name="connsiteY306" fmla="*/ 4791178 h 6281670"/>
                <a:gd name="connsiteX307" fmla="*/ 7661577 w 8613217"/>
                <a:gd name="connsiteY307" fmla="*/ 4813388 h 6281670"/>
                <a:gd name="connsiteX308" fmla="*/ 7920014 w 8613217"/>
                <a:gd name="connsiteY308" fmla="*/ 5004523 h 6281670"/>
                <a:gd name="connsiteX309" fmla="*/ 8354780 w 8613217"/>
                <a:gd name="connsiteY309" fmla="*/ 4830886 h 6281670"/>
                <a:gd name="connsiteX310" fmla="*/ 8579567 w 8613217"/>
                <a:gd name="connsiteY310" fmla="*/ 4409580 h 6281670"/>
                <a:gd name="connsiteX311" fmla="*/ 8613217 w 8613217"/>
                <a:gd name="connsiteY311" fmla="*/ 4250076 h 6281670"/>
                <a:gd name="connsiteX312" fmla="*/ 8613217 w 8613217"/>
                <a:gd name="connsiteY312" fmla="*/ 4196235 h 6281670"/>
                <a:gd name="connsiteX313" fmla="*/ 8420062 w 8613217"/>
                <a:gd name="connsiteY313" fmla="*/ 4211041 h 6281670"/>
                <a:gd name="connsiteX314" fmla="*/ 4571776 w 8613217"/>
                <a:gd name="connsiteY314" fmla="*/ 915970 h 6281670"/>
                <a:gd name="connsiteX315" fmla="*/ 4583890 w 8613217"/>
                <a:gd name="connsiteY315" fmla="*/ 888377 h 6281670"/>
                <a:gd name="connsiteX316" fmla="*/ 4571776 w 8613217"/>
                <a:gd name="connsiteY316" fmla="*/ 915970 h 6281670"/>
                <a:gd name="connsiteX317" fmla="*/ 2362948 w 8613217"/>
                <a:gd name="connsiteY317" fmla="*/ 965100 h 6281670"/>
                <a:gd name="connsiteX318" fmla="*/ 2363621 w 8613217"/>
                <a:gd name="connsiteY318" fmla="*/ 962408 h 6281670"/>
                <a:gd name="connsiteX319" fmla="*/ 2368332 w 8613217"/>
                <a:gd name="connsiteY319" fmla="*/ 967119 h 6281670"/>
                <a:gd name="connsiteX320" fmla="*/ 2362948 w 8613217"/>
                <a:gd name="connsiteY320" fmla="*/ 965100 h 6281670"/>
                <a:gd name="connsiteX321" fmla="*/ 2435633 w 8613217"/>
                <a:gd name="connsiteY321" fmla="*/ 1055284 h 6281670"/>
                <a:gd name="connsiteX322" fmla="*/ 2426211 w 8613217"/>
                <a:gd name="connsiteY322" fmla="*/ 1053265 h 6281670"/>
                <a:gd name="connsiteX323" fmla="*/ 2370351 w 8613217"/>
                <a:gd name="connsiteY323" fmla="*/ 968465 h 6281670"/>
                <a:gd name="connsiteX324" fmla="*/ 2432268 w 8613217"/>
                <a:gd name="connsiteY324" fmla="*/ 1045862 h 6281670"/>
                <a:gd name="connsiteX325" fmla="*/ 2435633 w 8613217"/>
                <a:gd name="connsiteY325" fmla="*/ 1055284 h 6281670"/>
                <a:gd name="connsiteX326" fmla="*/ 695895 w 8613217"/>
                <a:gd name="connsiteY326" fmla="*/ 1016922 h 6281670"/>
                <a:gd name="connsiteX327" fmla="*/ 692530 w 8613217"/>
                <a:gd name="connsiteY327" fmla="*/ 1005481 h 6281670"/>
                <a:gd name="connsiteX328" fmla="*/ 695895 w 8613217"/>
                <a:gd name="connsiteY328" fmla="*/ 1016922 h 6281670"/>
                <a:gd name="connsiteX329" fmla="*/ 4511205 w 8613217"/>
                <a:gd name="connsiteY329" fmla="*/ 6014042 h 6281670"/>
                <a:gd name="connsiteX330" fmla="*/ 4537452 w 8613217"/>
                <a:gd name="connsiteY330" fmla="*/ 5944049 h 6281670"/>
                <a:gd name="connsiteX331" fmla="*/ 4511205 w 8613217"/>
                <a:gd name="connsiteY331" fmla="*/ 6014042 h 6281670"/>
                <a:gd name="connsiteX332" fmla="*/ 4750797 w 8613217"/>
                <a:gd name="connsiteY332" fmla="*/ 5917128 h 6281670"/>
                <a:gd name="connsiteX333" fmla="*/ 4741375 w 8613217"/>
                <a:gd name="connsiteY333" fmla="*/ 5939338 h 6281670"/>
                <a:gd name="connsiteX334" fmla="*/ 4732626 w 8613217"/>
                <a:gd name="connsiteY334" fmla="*/ 5935300 h 6281670"/>
                <a:gd name="connsiteX335" fmla="*/ 4727915 w 8613217"/>
                <a:gd name="connsiteY335" fmla="*/ 5907706 h 6281670"/>
                <a:gd name="connsiteX336" fmla="*/ 4750797 w 8613217"/>
                <a:gd name="connsiteY336" fmla="*/ 5875402 h 6281670"/>
                <a:gd name="connsiteX337" fmla="*/ 4750797 w 8613217"/>
                <a:gd name="connsiteY337" fmla="*/ 5917128 h 6281670"/>
                <a:gd name="connsiteX338" fmla="*/ 4875978 w 8613217"/>
                <a:gd name="connsiteY338" fmla="*/ 5457461 h 6281670"/>
                <a:gd name="connsiteX339" fmla="*/ 4616868 w 8613217"/>
                <a:gd name="connsiteY339" fmla="*/ 5877421 h 6281670"/>
                <a:gd name="connsiteX340" fmla="*/ 4562354 w 8613217"/>
                <a:gd name="connsiteY340" fmla="*/ 5884824 h 6281670"/>
                <a:gd name="connsiteX341" fmla="*/ 4880015 w 8613217"/>
                <a:gd name="connsiteY341" fmla="*/ 5419772 h 6281670"/>
                <a:gd name="connsiteX342" fmla="*/ 4875978 w 8613217"/>
                <a:gd name="connsiteY342" fmla="*/ 5457461 h 6281670"/>
                <a:gd name="connsiteX343" fmla="*/ 5020675 w 8613217"/>
                <a:gd name="connsiteY343" fmla="*/ 5141145 h 6281670"/>
                <a:gd name="connsiteX344" fmla="*/ 4989717 w 8613217"/>
                <a:gd name="connsiteY344" fmla="*/ 5179506 h 6281670"/>
                <a:gd name="connsiteX345" fmla="*/ 4445922 w 8613217"/>
                <a:gd name="connsiteY345" fmla="*/ 5878767 h 6281670"/>
                <a:gd name="connsiteX346" fmla="*/ 4415637 w 8613217"/>
                <a:gd name="connsiteY346" fmla="*/ 5953471 h 6281670"/>
                <a:gd name="connsiteX347" fmla="*/ 4357085 w 8613217"/>
                <a:gd name="connsiteY347" fmla="*/ 6075286 h 6281670"/>
                <a:gd name="connsiteX348" fmla="*/ 4338240 w 8613217"/>
                <a:gd name="connsiteY348" fmla="*/ 6125762 h 6281670"/>
                <a:gd name="connsiteX349" fmla="*/ 4322761 w 8613217"/>
                <a:gd name="connsiteY349" fmla="*/ 6080671 h 6281670"/>
                <a:gd name="connsiteX350" fmla="*/ 4306609 w 8613217"/>
                <a:gd name="connsiteY350" fmla="*/ 6061826 h 6281670"/>
                <a:gd name="connsiteX351" fmla="*/ 4295168 w 8613217"/>
                <a:gd name="connsiteY351" fmla="*/ 6082689 h 6281670"/>
                <a:gd name="connsiteX352" fmla="*/ 4292475 w 8613217"/>
                <a:gd name="connsiteY352" fmla="*/ 6112302 h 6281670"/>
                <a:gd name="connsiteX353" fmla="*/ 4277669 w 8613217"/>
                <a:gd name="connsiteY353" fmla="*/ 6097496 h 6281670"/>
                <a:gd name="connsiteX354" fmla="*/ 4183447 w 8613217"/>
                <a:gd name="connsiteY354" fmla="*/ 5282478 h 6281670"/>
                <a:gd name="connsiteX355" fmla="*/ 4412945 w 8613217"/>
                <a:gd name="connsiteY355" fmla="*/ 4743394 h 6281670"/>
                <a:gd name="connsiteX356" fmla="*/ 5036828 w 8613217"/>
                <a:gd name="connsiteY356" fmla="*/ 3935106 h 6281670"/>
                <a:gd name="connsiteX357" fmla="*/ 5054999 w 8613217"/>
                <a:gd name="connsiteY357" fmla="*/ 3966064 h 6281670"/>
                <a:gd name="connsiteX358" fmla="*/ 5020675 w 8613217"/>
                <a:gd name="connsiteY358" fmla="*/ 5141145 h 6281670"/>
                <a:gd name="connsiteX0" fmla="*/ 8420062 w 8613217"/>
                <a:gd name="connsiteY0" fmla="*/ 4211041 h 6281670"/>
                <a:gd name="connsiteX1" fmla="*/ 7990681 w 8613217"/>
                <a:gd name="connsiteY1" fmla="*/ 4231232 h 6281670"/>
                <a:gd name="connsiteX2" fmla="*/ 7630619 w 8613217"/>
                <a:gd name="connsiteY2" fmla="*/ 4614849 h 6281670"/>
                <a:gd name="connsiteX3" fmla="*/ 7659558 w 8613217"/>
                <a:gd name="connsiteY3" fmla="*/ 4643788 h 6281670"/>
                <a:gd name="connsiteX4" fmla="*/ 7859443 w 8613217"/>
                <a:gd name="connsiteY4" fmla="*/ 4617541 h 6281670"/>
                <a:gd name="connsiteX5" fmla="*/ 8222196 w 8613217"/>
                <a:gd name="connsiteY5" fmla="*/ 4498418 h 6281670"/>
                <a:gd name="connsiteX6" fmla="*/ 8236330 w 8613217"/>
                <a:gd name="connsiteY6" fmla="*/ 4496398 h 6281670"/>
                <a:gd name="connsiteX7" fmla="*/ 8228254 w 8613217"/>
                <a:gd name="connsiteY7" fmla="*/ 4504475 h 6281670"/>
                <a:gd name="connsiteX8" fmla="*/ 7670326 w 8613217"/>
                <a:gd name="connsiteY8" fmla="*/ 4709743 h 6281670"/>
                <a:gd name="connsiteX9" fmla="*/ 7436791 w 8613217"/>
                <a:gd name="connsiteY9" fmla="*/ 4735318 h 6281670"/>
                <a:gd name="connsiteX10" fmla="*/ 6759067 w 8613217"/>
                <a:gd name="connsiteY10" fmla="*/ 4696956 h 6281670"/>
                <a:gd name="connsiteX11" fmla="*/ 6037597 w 8613217"/>
                <a:gd name="connsiteY11" fmla="*/ 4656576 h 6281670"/>
                <a:gd name="connsiteX12" fmla="*/ 6023464 w 8613217"/>
                <a:gd name="connsiteY12" fmla="*/ 4649172 h 6281670"/>
                <a:gd name="connsiteX13" fmla="*/ 6361317 w 8613217"/>
                <a:gd name="connsiteY13" fmla="*/ 4472170 h 6281670"/>
                <a:gd name="connsiteX14" fmla="*/ 6783296 w 8613217"/>
                <a:gd name="connsiteY14" fmla="*/ 4236616 h 6281670"/>
                <a:gd name="connsiteX15" fmla="*/ 7066634 w 8613217"/>
                <a:gd name="connsiteY15" fmla="*/ 4052210 h 6281670"/>
                <a:gd name="connsiteX16" fmla="*/ 7151433 w 8613217"/>
                <a:gd name="connsiteY16" fmla="*/ 4042115 h 6281670"/>
                <a:gd name="connsiteX17" fmla="*/ 7304208 w 8613217"/>
                <a:gd name="connsiteY17" fmla="*/ 4071727 h 6281670"/>
                <a:gd name="connsiteX18" fmla="*/ 7625235 w 8613217"/>
                <a:gd name="connsiteY18" fmla="*/ 3948566 h 6281670"/>
                <a:gd name="connsiteX19" fmla="*/ 8172394 w 8613217"/>
                <a:gd name="connsiteY19" fmla="*/ 2496877 h 6281670"/>
                <a:gd name="connsiteX20" fmla="*/ 7882325 w 8613217"/>
                <a:gd name="connsiteY20" fmla="*/ 1811077 h 6281670"/>
                <a:gd name="connsiteX21" fmla="*/ 7854059 w 8613217"/>
                <a:gd name="connsiteY21" fmla="*/ 1889820 h 6281670"/>
                <a:gd name="connsiteX22" fmla="*/ 7732917 w 8613217"/>
                <a:gd name="connsiteY22" fmla="*/ 2389195 h 6281670"/>
                <a:gd name="connsiteX23" fmla="*/ 7607736 w 8613217"/>
                <a:gd name="connsiteY23" fmla="*/ 2746565 h 6281670"/>
                <a:gd name="connsiteX24" fmla="*/ 7178354 w 8613217"/>
                <a:gd name="connsiteY24" fmla="*/ 3424962 h 6281670"/>
                <a:gd name="connsiteX25" fmla="*/ 7050481 w 8613217"/>
                <a:gd name="connsiteY25" fmla="*/ 3653113 h 6281670"/>
                <a:gd name="connsiteX26" fmla="*/ 7022888 w 8613217"/>
                <a:gd name="connsiteY26" fmla="*/ 3873861 h 6281670"/>
                <a:gd name="connsiteX27" fmla="*/ 7057884 w 8613217"/>
                <a:gd name="connsiteY27" fmla="*/ 3889341 h 6281670"/>
                <a:gd name="connsiteX28" fmla="*/ 7311611 w 8613217"/>
                <a:gd name="connsiteY28" fmla="*/ 3701570 h 6281670"/>
                <a:gd name="connsiteX29" fmla="*/ 7883672 w 8613217"/>
                <a:gd name="connsiteY29" fmla="*/ 2875784 h 6281670"/>
                <a:gd name="connsiteX30" fmla="*/ 7909246 w 8613217"/>
                <a:gd name="connsiteY30" fmla="*/ 2790311 h 6281670"/>
                <a:gd name="connsiteX31" fmla="*/ 7835888 w 8613217"/>
                <a:gd name="connsiteY31" fmla="*/ 3051440 h 6281670"/>
                <a:gd name="connsiteX32" fmla="*/ 7279306 w 8613217"/>
                <a:gd name="connsiteY32" fmla="*/ 3802522 h 6281670"/>
                <a:gd name="connsiteX33" fmla="*/ 6992603 w 8613217"/>
                <a:gd name="connsiteY33" fmla="*/ 4017213 h 6281670"/>
                <a:gd name="connsiteX34" fmla="*/ 6713302 w 8613217"/>
                <a:gd name="connsiteY34" fmla="*/ 4190851 h 6281670"/>
                <a:gd name="connsiteX35" fmla="*/ 6627830 w 8613217"/>
                <a:gd name="connsiteY35" fmla="*/ 4239308 h 6281670"/>
                <a:gd name="connsiteX36" fmla="*/ 6605620 w 8613217"/>
                <a:gd name="connsiteY36" fmla="*/ 4251422 h 6281670"/>
                <a:gd name="connsiteX37" fmla="*/ 6226714 w 8613217"/>
                <a:gd name="connsiteY37" fmla="*/ 4447268 h 6281670"/>
                <a:gd name="connsiteX38" fmla="*/ 5314782 w 8613217"/>
                <a:gd name="connsiteY38" fmla="*/ 4943279 h 6281670"/>
                <a:gd name="connsiteX39" fmla="*/ 5158643 w 8613217"/>
                <a:gd name="connsiteY39" fmla="*/ 5046250 h 6281670"/>
                <a:gd name="connsiteX40" fmla="*/ 5162681 w 8613217"/>
                <a:gd name="connsiteY40" fmla="*/ 5025387 h 6281670"/>
                <a:gd name="connsiteX41" fmla="*/ 5227290 w 8613217"/>
                <a:gd name="connsiteY41" fmla="*/ 4323434 h 6281670"/>
                <a:gd name="connsiteX42" fmla="*/ 5106148 w 8613217"/>
                <a:gd name="connsiteY42" fmla="*/ 3860401 h 6281670"/>
                <a:gd name="connsiteX43" fmla="*/ 5139799 w 8613217"/>
                <a:gd name="connsiteY43" fmla="*/ 3818675 h 6281670"/>
                <a:gd name="connsiteX44" fmla="*/ 5695034 w 8613217"/>
                <a:gd name="connsiteY44" fmla="*/ 3194119 h 6281670"/>
                <a:gd name="connsiteX45" fmla="*/ 5830983 w 8613217"/>
                <a:gd name="connsiteY45" fmla="*/ 3023174 h 6281670"/>
                <a:gd name="connsiteX46" fmla="*/ 5873382 w 8613217"/>
                <a:gd name="connsiteY46" fmla="*/ 3008367 h 6281670"/>
                <a:gd name="connsiteX47" fmla="*/ 5983083 w 8613217"/>
                <a:gd name="connsiteY47" fmla="*/ 3009040 h 6281670"/>
                <a:gd name="connsiteX48" fmla="*/ 6257000 w 8613217"/>
                <a:gd name="connsiteY48" fmla="*/ 2840787 h 6281670"/>
                <a:gd name="connsiteX49" fmla="*/ 6605620 w 8613217"/>
                <a:gd name="connsiteY49" fmla="*/ 2172485 h 6281670"/>
                <a:gd name="connsiteX50" fmla="*/ 6623118 w 8613217"/>
                <a:gd name="connsiteY50" fmla="*/ 1339969 h 6281670"/>
                <a:gd name="connsiteX51" fmla="*/ 6528224 w 8613217"/>
                <a:gd name="connsiteY51" fmla="*/ 660899 h 6281670"/>
                <a:gd name="connsiteX52" fmla="*/ 6514091 w 8613217"/>
                <a:gd name="connsiteY52" fmla="*/ 520239 h 6281670"/>
                <a:gd name="connsiteX53" fmla="*/ 6493900 w 8613217"/>
                <a:gd name="connsiteY53" fmla="*/ 546486 h 6281670"/>
                <a:gd name="connsiteX54" fmla="*/ 6244212 w 8613217"/>
                <a:gd name="connsiteY54" fmla="*/ 975869 h 6281670"/>
                <a:gd name="connsiteX55" fmla="*/ 5935300 w 8613217"/>
                <a:gd name="connsiteY55" fmla="*/ 1788868 h 6281670"/>
                <a:gd name="connsiteX56" fmla="*/ 5707148 w 8613217"/>
                <a:gd name="connsiteY56" fmla="*/ 2531874 h 6281670"/>
                <a:gd name="connsiteX57" fmla="*/ 5679555 w 8613217"/>
                <a:gd name="connsiteY57" fmla="*/ 2738489 h 6281670"/>
                <a:gd name="connsiteX58" fmla="*/ 5734069 w 8613217"/>
                <a:gd name="connsiteY58" fmla="*/ 2914818 h 6281670"/>
                <a:gd name="connsiteX59" fmla="*/ 5963566 w 8613217"/>
                <a:gd name="connsiteY59" fmla="*/ 2599175 h 6281670"/>
                <a:gd name="connsiteX60" fmla="*/ 6141914 w 8613217"/>
                <a:gd name="connsiteY60" fmla="*/ 2254593 h 6281670"/>
                <a:gd name="connsiteX61" fmla="*/ 6262384 w 8613217"/>
                <a:gd name="connsiteY61" fmla="*/ 1884436 h 6281670"/>
                <a:gd name="connsiteX62" fmla="*/ 6343145 w 8613217"/>
                <a:gd name="connsiteY62" fmla="*/ 1508222 h 6281670"/>
                <a:gd name="connsiteX63" fmla="*/ 6310167 w 8613217"/>
                <a:gd name="connsiteY63" fmla="*/ 1747814 h 6281670"/>
                <a:gd name="connsiteX64" fmla="*/ 6045001 w 8613217"/>
                <a:gd name="connsiteY64" fmla="*/ 2568890 h 6281670"/>
                <a:gd name="connsiteX65" fmla="*/ 5560432 w 8613217"/>
                <a:gd name="connsiteY65" fmla="*/ 3235173 h 6281670"/>
                <a:gd name="connsiteX66" fmla="*/ 5096726 w 8613217"/>
                <a:gd name="connsiteY66" fmla="*/ 3741278 h 6281670"/>
                <a:gd name="connsiteX67" fmla="*/ 5067113 w 8613217"/>
                <a:gd name="connsiteY67" fmla="*/ 3767525 h 6281670"/>
                <a:gd name="connsiteX68" fmla="*/ 4911647 w 8613217"/>
                <a:gd name="connsiteY68" fmla="*/ 3459959 h 6281670"/>
                <a:gd name="connsiteX69" fmla="*/ 4890784 w 8613217"/>
                <a:gd name="connsiteY69" fmla="*/ 3404099 h 6281670"/>
                <a:gd name="connsiteX70" fmla="*/ 4849730 w 8613217"/>
                <a:gd name="connsiteY70" fmla="*/ 3028558 h 6281670"/>
                <a:gd name="connsiteX71" fmla="*/ 4856460 w 8613217"/>
                <a:gd name="connsiteY71" fmla="*/ 2981447 h 6281670"/>
                <a:gd name="connsiteX72" fmla="*/ 4952701 w 8613217"/>
                <a:gd name="connsiteY72" fmla="*/ 2717626 h 6281670"/>
                <a:gd name="connsiteX73" fmla="*/ 5173449 w 8613217"/>
                <a:gd name="connsiteY73" fmla="*/ 2368332 h 6281670"/>
                <a:gd name="connsiteX74" fmla="*/ 5481689 w 8613217"/>
                <a:gd name="connsiteY74" fmla="*/ 1759928 h 6281670"/>
                <a:gd name="connsiteX75" fmla="*/ 5514667 w 8613217"/>
                <a:gd name="connsiteY75" fmla="*/ 1741757 h 6281670"/>
                <a:gd name="connsiteX76" fmla="*/ 5803389 w 8613217"/>
                <a:gd name="connsiteY76" fmla="*/ 1570812 h 6281670"/>
                <a:gd name="connsiteX77" fmla="*/ 5822907 w 8613217"/>
                <a:gd name="connsiteY77" fmla="*/ 1095665 h 6281670"/>
                <a:gd name="connsiteX78" fmla="*/ 5540241 w 8613217"/>
                <a:gd name="connsiteY78" fmla="*/ 601000 h 6281670"/>
                <a:gd name="connsiteX79" fmla="*/ 5514667 w 8613217"/>
                <a:gd name="connsiteY79" fmla="*/ 600327 h 6281670"/>
                <a:gd name="connsiteX80" fmla="*/ 5421791 w 8613217"/>
                <a:gd name="connsiteY80" fmla="*/ 697914 h 6281670"/>
                <a:gd name="connsiteX81" fmla="*/ 5124319 w 8613217"/>
                <a:gd name="connsiteY81" fmla="*/ 1196617 h 6281670"/>
                <a:gd name="connsiteX82" fmla="*/ 5316801 w 8613217"/>
                <a:gd name="connsiteY82" fmla="*/ 1686570 h 6281670"/>
                <a:gd name="connsiteX83" fmla="*/ 5361220 w 8613217"/>
                <a:gd name="connsiteY83" fmla="*/ 1669072 h 6281670"/>
                <a:gd name="connsiteX84" fmla="*/ 5461499 w 8613217"/>
                <a:gd name="connsiteY84" fmla="*/ 1248439 h 6281670"/>
                <a:gd name="connsiteX85" fmla="*/ 5491784 w 8613217"/>
                <a:gd name="connsiteY85" fmla="*/ 1043170 h 6281670"/>
                <a:gd name="connsiteX86" fmla="*/ 5497841 w 8613217"/>
                <a:gd name="connsiteY86" fmla="*/ 1081532 h 6281670"/>
                <a:gd name="connsiteX87" fmla="*/ 5481016 w 8613217"/>
                <a:gd name="connsiteY87" fmla="*/ 1353429 h 6281670"/>
                <a:gd name="connsiteX88" fmla="*/ 5415734 w 8613217"/>
                <a:gd name="connsiteY88" fmla="*/ 1727624 h 6281670"/>
                <a:gd name="connsiteX89" fmla="*/ 5151240 w 8613217"/>
                <a:gd name="connsiteY89" fmla="*/ 2245171 h 6281670"/>
                <a:gd name="connsiteX90" fmla="*/ 4908282 w 8613217"/>
                <a:gd name="connsiteY90" fmla="*/ 2596483 h 6281670"/>
                <a:gd name="connsiteX91" fmla="*/ 4750124 w 8613217"/>
                <a:gd name="connsiteY91" fmla="*/ 2989523 h 6281670"/>
                <a:gd name="connsiteX92" fmla="*/ 4737337 w 8613217"/>
                <a:gd name="connsiteY92" fmla="*/ 3162487 h 6281670"/>
                <a:gd name="connsiteX93" fmla="*/ 4680804 w 8613217"/>
                <a:gd name="connsiteY93" fmla="*/ 3076341 h 6281670"/>
                <a:gd name="connsiteX94" fmla="*/ 4591293 w 8613217"/>
                <a:gd name="connsiteY94" fmla="*/ 2915491 h 6281670"/>
                <a:gd name="connsiteX95" fmla="*/ 4552259 w 8613217"/>
                <a:gd name="connsiteY95" fmla="*/ 2838095 h 6281670"/>
                <a:gd name="connsiteX96" fmla="*/ 4404869 w 8613217"/>
                <a:gd name="connsiteY96" fmla="*/ 2499569 h 6281670"/>
                <a:gd name="connsiteX97" fmla="*/ 4425059 w 8613217"/>
                <a:gd name="connsiteY97" fmla="*/ 2408713 h 6281670"/>
                <a:gd name="connsiteX98" fmla="*/ 4497071 w 8613217"/>
                <a:gd name="connsiteY98" fmla="*/ 2304396 h 6281670"/>
                <a:gd name="connsiteX99" fmla="*/ 4551585 w 8613217"/>
                <a:gd name="connsiteY99" fmla="*/ 2152968 h 6281670"/>
                <a:gd name="connsiteX100" fmla="*/ 4741375 w 8613217"/>
                <a:gd name="connsiteY100" fmla="*/ 1413327 h 6281670"/>
                <a:gd name="connsiteX101" fmla="*/ 4929146 w 8613217"/>
                <a:gd name="connsiteY101" fmla="*/ 819730 h 6281670"/>
                <a:gd name="connsiteX102" fmla="*/ 5233347 w 8613217"/>
                <a:gd name="connsiteY102" fmla="*/ 28940 h 6281670"/>
                <a:gd name="connsiteX103" fmla="*/ 5238058 w 8613217"/>
                <a:gd name="connsiteY103" fmla="*/ 0 h 6281670"/>
                <a:gd name="connsiteX104" fmla="*/ 4976929 w 8613217"/>
                <a:gd name="connsiteY104" fmla="*/ 159504 h 6281670"/>
                <a:gd name="connsiteX105" fmla="*/ 4204984 w 8613217"/>
                <a:gd name="connsiteY105" fmla="*/ 890396 h 6281670"/>
                <a:gd name="connsiteX106" fmla="*/ 3943182 w 8613217"/>
                <a:gd name="connsiteY106" fmla="*/ 2139508 h 6281670"/>
                <a:gd name="connsiteX107" fmla="*/ 4076438 w 8613217"/>
                <a:gd name="connsiteY107" fmla="*/ 2389868 h 6281670"/>
                <a:gd name="connsiteX108" fmla="*/ 4215079 w 8613217"/>
                <a:gd name="connsiteY108" fmla="*/ 2474668 h 6281670"/>
                <a:gd name="connsiteX109" fmla="*/ 4244018 w 8613217"/>
                <a:gd name="connsiteY109" fmla="*/ 2445055 h 6281670"/>
                <a:gd name="connsiteX110" fmla="*/ 4230558 w 8613217"/>
                <a:gd name="connsiteY110" fmla="*/ 1718875 h 6281670"/>
                <a:gd name="connsiteX111" fmla="*/ 4411599 w 8613217"/>
                <a:gd name="connsiteY111" fmla="*/ 1186522 h 6281670"/>
                <a:gd name="connsiteX112" fmla="*/ 4552259 w 8613217"/>
                <a:gd name="connsiteY112" fmla="*/ 934815 h 6281670"/>
                <a:gd name="connsiteX113" fmla="*/ 4572449 w 8613217"/>
                <a:gd name="connsiteY113" fmla="*/ 920008 h 6281670"/>
                <a:gd name="connsiteX114" fmla="*/ 4553604 w 8613217"/>
                <a:gd name="connsiteY114" fmla="*/ 956351 h 6281670"/>
                <a:gd name="connsiteX115" fmla="*/ 4390735 w 8613217"/>
                <a:gd name="connsiteY115" fmla="*/ 1302280 h 6281670"/>
                <a:gd name="connsiteX116" fmla="*/ 4340260 w 8613217"/>
                <a:gd name="connsiteY116" fmla="*/ 2524471 h 6281670"/>
                <a:gd name="connsiteX117" fmla="*/ 4501109 w 8613217"/>
                <a:gd name="connsiteY117" fmla="*/ 2892609 h 6281670"/>
                <a:gd name="connsiteX118" fmla="*/ 4519281 w 8613217"/>
                <a:gd name="connsiteY118" fmla="*/ 2931644 h 6281670"/>
                <a:gd name="connsiteX119" fmla="*/ 4692918 w 8613217"/>
                <a:gd name="connsiteY119" fmla="*/ 3241230 h 6281670"/>
                <a:gd name="connsiteX120" fmla="*/ 4992409 w 8613217"/>
                <a:gd name="connsiteY120" fmla="*/ 3809925 h 6281670"/>
                <a:gd name="connsiteX121" fmla="*/ 5000485 w 8613217"/>
                <a:gd name="connsiteY121" fmla="*/ 3847614 h 6281670"/>
                <a:gd name="connsiteX122" fmla="*/ 4993755 w 8613217"/>
                <a:gd name="connsiteY122" fmla="*/ 3855017 h 6281670"/>
                <a:gd name="connsiteX123" fmla="*/ 4993082 w 8613217"/>
                <a:gd name="connsiteY123" fmla="*/ 3855690 h 6281670"/>
                <a:gd name="connsiteX124" fmla="*/ 4982313 w 8613217"/>
                <a:gd name="connsiteY124" fmla="*/ 3867131 h 6281670"/>
                <a:gd name="connsiteX125" fmla="*/ 4626290 w 8613217"/>
                <a:gd name="connsiteY125" fmla="*/ 4274977 h 6281670"/>
                <a:gd name="connsiteX126" fmla="*/ 4180755 w 8613217"/>
                <a:gd name="connsiteY126" fmla="*/ 4968853 h 6281670"/>
                <a:gd name="connsiteX127" fmla="*/ 4071727 w 8613217"/>
                <a:gd name="connsiteY127" fmla="*/ 5853192 h 6281670"/>
                <a:gd name="connsiteX128" fmla="*/ 4040769 w 8613217"/>
                <a:gd name="connsiteY128" fmla="*/ 5907706 h 6281670"/>
                <a:gd name="connsiteX129" fmla="*/ 4005099 w 8613217"/>
                <a:gd name="connsiteY129" fmla="*/ 5881459 h 6281670"/>
                <a:gd name="connsiteX130" fmla="*/ 4007791 w 8613217"/>
                <a:gd name="connsiteY130" fmla="*/ 5830983 h 6281670"/>
                <a:gd name="connsiteX131" fmla="*/ 3990293 w 8613217"/>
                <a:gd name="connsiteY131" fmla="*/ 5807427 h 6281670"/>
                <a:gd name="connsiteX132" fmla="*/ 3964045 w 8613217"/>
                <a:gd name="connsiteY132" fmla="*/ 5789256 h 6281670"/>
                <a:gd name="connsiteX133" fmla="*/ 3941836 w 8613217"/>
                <a:gd name="connsiteY133" fmla="*/ 5705129 h 6281670"/>
                <a:gd name="connsiteX134" fmla="*/ 3908185 w 8613217"/>
                <a:gd name="connsiteY134" fmla="*/ 5236040 h 6281670"/>
                <a:gd name="connsiteX135" fmla="*/ 3918953 w 8613217"/>
                <a:gd name="connsiteY135" fmla="*/ 4237288 h 6281670"/>
                <a:gd name="connsiteX136" fmla="*/ 3786370 w 8613217"/>
                <a:gd name="connsiteY136" fmla="*/ 3122779 h 6281670"/>
                <a:gd name="connsiteX137" fmla="*/ 3570333 w 8613217"/>
                <a:gd name="connsiteY137" fmla="*/ 2570236 h 6281670"/>
                <a:gd name="connsiteX138" fmla="*/ 3563603 w 8613217"/>
                <a:gd name="connsiteY138" fmla="*/ 2556776 h 6281670"/>
                <a:gd name="connsiteX139" fmla="*/ 3556872 w 8613217"/>
                <a:gd name="connsiteY139" fmla="*/ 2543315 h 6281670"/>
                <a:gd name="connsiteX140" fmla="*/ 3531298 w 8613217"/>
                <a:gd name="connsiteY140" fmla="*/ 2494185 h 6281670"/>
                <a:gd name="connsiteX141" fmla="*/ 3525241 w 8613217"/>
                <a:gd name="connsiteY141" fmla="*/ 2482071 h 6281670"/>
                <a:gd name="connsiteX142" fmla="*/ 3410829 w 8613217"/>
                <a:gd name="connsiteY142" fmla="*/ 2273437 h 6281670"/>
                <a:gd name="connsiteX143" fmla="*/ 3411502 w 8613217"/>
                <a:gd name="connsiteY143" fmla="*/ 2229018 h 6281670"/>
                <a:gd name="connsiteX144" fmla="*/ 3451209 w 8613217"/>
                <a:gd name="connsiteY144" fmla="*/ 2126720 h 6281670"/>
                <a:gd name="connsiteX145" fmla="*/ 3431692 w 8613217"/>
                <a:gd name="connsiteY145" fmla="*/ 1895877 h 6281670"/>
                <a:gd name="connsiteX146" fmla="*/ 3186715 w 8613217"/>
                <a:gd name="connsiteY146" fmla="*/ 1401886 h 6281670"/>
                <a:gd name="connsiteX147" fmla="*/ 2531874 w 8613217"/>
                <a:gd name="connsiteY147" fmla="*/ 701952 h 6281670"/>
                <a:gd name="connsiteX148" fmla="*/ 1731662 w 8613217"/>
                <a:gd name="connsiteY148" fmla="*/ 39035 h 6281670"/>
                <a:gd name="connsiteX149" fmla="*/ 1722913 w 8613217"/>
                <a:gd name="connsiteY149" fmla="*/ 36343 h 6281670"/>
                <a:gd name="connsiteX150" fmla="*/ 1723586 w 8613217"/>
                <a:gd name="connsiteY150" fmla="*/ 47111 h 6281670"/>
                <a:gd name="connsiteX151" fmla="*/ 1984042 w 8613217"/>
                <a:gd name="connsiteY151" fmla="*/ 871552 h 6281670"/>
                <a:gd name="connsiteX152" fmla="*/ 2773486 w 8613217"/>
                <a:gd name="connsiteY152" fmla="*/ 2064130 h 6281670"/>
                <a:gd name="connsiteX153" fmla="*/ 3058170 w 8613217"/>
                <a:gd name="connsiteY153" fmla="*/ 2286897 h 6281670"/>
                <a:gd name="connsiteX154" fmla="*/ 3235845 w 8613217"/>
                <a:gd name="connsiteY154" fmla="*/ 2329297 h 6281670"/>
                <a:gd name="connsiteX155" fmla="*/ 3256709 w 8613217"/>
                <a:gd name="connsiteY155" fmla="*/ 2294974 h 6281670"/>
                <a:gd name="connsiteX156" fmla="*/ 3083072 w 8613217"/>
                <a:gd name="connsiteY156" fmla="*/ 1999521 h 6281670"/>
                <a:gd name="connsiteX157" fmla="*/ 2450440 w 8613217"/>
                <a:gd name="connsiteY157" fmla="*/ 1092973 h 6281670"/>
                <a:gd name="connsiteX158" fmla="*/ 2432941 w 8613217"/>
                <a:gd name="connsiteY158" fmla="*/ 1062014 h 6281670"/>
                <a:gd name="connsiteX159" fmla="*/ 2454478 w 8613217"/>
                <a:gd name="connsiteY159" fmla="*/ 1076820 h 6281670"/>
                <a:gd name="connsiteX160" fmla="*/ 2967986 w 8613217"/>
                <a:gd name="connsiteY160" fmla="*/ 1739738 h 6281670"/>
                <a:gd name="connsiteX161" fmla="*/ 3266131 w 8613217"/>
                <a:gd name="connsiteY161" fmla="*/ 2175850 h 6281670"/>
                <a:gd name="connsiteX162" fmla="*/ 3457939 w 8613217"/>
                <a:gd name="connsiteY162" fmla="*/ 2509665 h 6281670"/>
                <a:gd name="connsiteX163" fmla="*/ 3464670 w 8613217"/>
                <a:gd name="connsiteY163" fmla="*/ 2523125 h 6281670"/>
                <a:gd name="connsiteX164" fmla="*/ 3471400 w 8613217"/>
                <a:gd name="connsiteY164" fmla="*/ 2536585 h 6281670"/>
                <a:gd name="connsiteX165" fmla="*/ 3478130 w 8613217"/>
                <a:gd name="connsiteY165" fmla="*/ 2550045 h 6281670"/>
                <a:gd name="connsiteX166" fmla="*/ 3484860 w 8613217"/>
                <a:gd name="connsiteY166" fmla="*/ 2563506 h 6281670"/>
                <a:gd name="connsiteX167" fmla="*/ 3491590 w 8613217"/>
                <a:gd name="connsiteY167" fmla="*/ 2576966 h 6281670"/>
                <a:gd name="connsiteX168" fmla="*/ 3498320 w 8613217"/>
                <a:gd name="connsiteY168" fmla="*/ 2590426 h 6281670"/>
                <a:gd name="connsiteX169" fmla="*/ 3504378 w 8613217"/>
                <a:gd name="connsiteY169" fmla="*/ 2605906 h 6281670"/>
                <a:gd name="connsiteX170" fmla="*/ 3733875 w 8613217"/>
                <a:gd name="connsiteY170" fmla="*/ 3249979 h 6281670"/>
                <a:gd name="connsiteX171" fmla="*/ 3823385 w 8613217"/>
                <a:gd name="connsiteY171" fmla="*/ 4359777 h 6281670"/>
                <a:gd name="connsiteX172" fmla="*/ 3816655 w 8613217"/>
                <a:gd name="connsiteY172" fmla="*/ 4369199 h 6281670"/>
                <a:gd name="connsiteX173" fmla="*/ 3800503 w 8613217"/>
                <a:gd name="connsiteY173" fmla="*/ 4322761 h 6281670"/>
                <a:gd name="connsiteX174" fmla="*/ 3407464 w 8613217"/>
                <a:gd name="connsiteY174" fmla="*/ 3663208 h 6281670"/>
                <a:gd name="connsiteX175" fmla="*/ 2516395 w 8613217"/>
                <a:gd name="connsiteY175" fmla="*/ 2980101 h 6281670"/>
                <a:gd name="connsiteX176" fmla="*/ 2502934 w 8613217"/>
                <a:gd name="connsiteY176" fmla="*/ 2971351 h 6281670"/>
                <a:gd name="connsiteX177" fmla="*/ 2390541 w 8613217"/>
                <a:gd name="connsiteY177" fmla="*/ 2898666 h 6281670"/>
                <a:gd name="connsiteX178" fmla="*/ 2247863 w 8613217"/>
                <a:gd name="connsiteY178" fmla="*/ 2802425 h 6281670"/>
                <a:gd name="connsiteX179" fmla="*/ 2055381 w 8613217"/>
                <a:gd name="connsiteY179" fmla="*/ 2665131 h 6281670"/>
                <a:gd name="connsiteX180" fmla="*/ 1471879 w 8613217"/>
                <a:gd name="connsiteY180" fmla="*/ 2148930 h 6281670"/>
                <a:gd name="connsiteX181" fmla="*/ 1461111 w 8613217"/>
                <a:gd name="connsiteY181" fmla="*/ 2109895 h 6281670"/>
                <a:gd name="connsiteX182" fmla="*/ 1501492 w 8613217"/>
                <a:gd name="connsiteY182" fmla="*/ 1918759 h 6281670"/>
                <a:gd name="connsiteX183" fmla="*/ 1395155 w 8613217"/>
                <a:gd name="connsiteY183" fmla="*/ 1570812 h 6281670"/>
                <a:gd name="connsiteX184" fmla="*/ 937507 w 8613217"/>
                <a:gd name="connsiteY184" fmla="*/ 860783 h 6281670"/>
                <a:gd name="connsiteX185" fmla="*/ 682435 w 8613217"/>
                <a:gd name="connsiteY185" fmla="*/ 471109 h 6281670"/>
                <a:gd name="connsiteX186" fmla="*/ 590905 w 8613217"/>
                <a:gd name="connsiteY186" fmla="*/ 214691 h 6281670"/>
                <a:gd name="connsiteX187" fmla="*/ 581483 w 8613217"/>
                <a:gd name="connsiteY187" fmla="*/ 222767 h 6281670"/>
                <a:gd name="connsiteX188" fmla="*/ 555909 w 8613217"/>
                <a:gd name="connsiteY188" fmla="*/ 262475 h 6281670"/>
                <a:gd name="connsiteX189" fmla="*/ 423998 w 8613217"/>
                <a:gd name="connsiteY189" fmla="*/ 619845 h 6281670"/>
                <a:gd name="connsiteX190" fmla="*/ 443515 w 8613217"/>
                <a:gd name="connsiteY190" fmla="*/ 1227575 h 6281670"/>
                <a:gd name="connsiteX191" fmla="*/ 806942 w 8613217"/>
                <a:gd name="connsiteY191" fmla="*/ 1996156 h 6281670"/>
                <a:gd name="connsiteX192" fmla="*/ 1087589 w 8613217"/>
                <a:gd name="connsiteY192" fmla="*/ 2216231 h 6281670"/>
                <a:gd name="connsiteX193" fmla="*/ 1317086 w 8613217"/>
                <a:gd name="connsiteY193" fmla="*/ 2233729 h 6281670"/>
                <a:gd name="connsiteX194" fmla="*/ 1327181 w 8613217"/>
                <a:gd name="connsiteY194" fmla="*/ 2198060 h 6281670"/>
                <a:gd name="connsiteX195" fmla="*/ 816364 w 8613217"/>
                <a:gd name="connsiteY195" fmla="*/ 1324489 h 6281670"/>
                <a:gd name="connsiteX196" fmla="*/ 702625 w 8613217"/>
                <a:gd name="connsiteY196" fmla="*/ 1031056 h 6281670"/>
                <a:gd name="connsiteX197" fmla="*/ 767908 w 8613217"/>
                <a:gd name="connsiteY197" fmla="*/ 1173061 h 6281670"/>
                <a:gd name="connsiteX198" fmla="*/ 1444285 w 8613217"/>
                <a:gd name="connsiteY198" fmla="*/ 2226326 h 6281670"/>
                <a:gd name="connsiteX199" fmla="*/ 2209501 w 8613217"/>
                <a:gd name="connsiteY199" fmla="*/ 2876457 h 6281670"/>
                <a:gd name="connsiteX200" fmla="*/ 2308434 w 8613217"/>
                <a:gd name="connsiteY200" fmla="*/ 2939720 h 6281670"/>
                <a:gd name="connsiteX201" fmla="*/ 2340738 w 8613217"/>
                <a:gd name="connsiteY201" fmla="*/ 2972025 h 6281670"/>
                <a:gd name="connsiteX202" fmla="*/ 2302377 w 8613217"/>
                <a:gd name="connsiteY202" fmla="*/ 2972025 h 6281670"/>
                <a:gd name="connsiteX203" fmla="*/ 2266034 w 8613217"/>
                <a:gd name="connsiteY203" fmla="*/ 2967313 h 6281670"/>
                <a:gd name="connsiteX204" fmla="*/ 1817807 w 8613217"/>
                <a:gd name="connsiteY204" fmla="*/ 3025866 h 6281670"/>
                <a:gd name="connsiteX205" fmla="*/ 1007500 w 8613217"/>
                <a:gd name="connsiteY205" fmla="*/ 3309877 h 6281670"/>
                <a:gd name="connsiteX206" fmla="*/ 960389 w 8613217"/>
                <a:gd name="connsiteY206" fmla="*/ 3293725 h 6281670"/>
                <a:gd name="connsiteX207" fmla="*/ 446207 w 8613217"/>
                <a:gd name="connsiteY207" fmla="*/ 3134221 h 6281670"/>
                <a:gd name="connsiteX208" fmla="*/ 217383 w 8613217"/>
                <a:gd name="connsiteY208" fmla="*/ 3227096 h 6281670"/>
                <a:gd name="connsiteX209" fmla="*/ 0 w 8613217"/>
                <a:gd name="connsiteY209" fmla="*/ 3236518 h 6281670"/>
                <a:gd name="connsiteX210" fmla="*/ 0 w 8613217"/>
                <a:gd name="connsiteY210" fmla="*/ 3330740 h 6281670"/>
                <a:gd name="connsiteX211" fmla="*/ 9422 w 8613217"/>
                <a:gd name="connsiteY211" fmla="*/ 3346892 h 6281670"/>
                <a:gd name="connsiteX212" fmla="*/ 255072 w 8613217"/>
                <a:gd name="connsiteY212" fmla="*/ 3717723 h 6281670"/>
                <a:gd name="connsiteX213" fmla="*/ 747044 w 8613217"/>
                <a:gd name="connsiteY213" fmla="*/ 3826078 h 6281670"/>
                <a:gd name="connsiteX214" fmla="*/ 1016249 w 8613217"/>
                <a:gd name="connsiteY214" fmla="*/ 3490244 h 6281670"/>
                <a:gd name="connsiteX215" fmla="*/ 981253 w 8613217"/>
                <a:gd name="connsiteY215" fmla="*/ 3461305 h 6281670"/>
                <a:gd name="connsiteX216" fmla="*/ 563312 w 8613217"/>
                <a:gd name="connsiteY216" fmla="*/ 3490917 h 6281670"/>
                <a:gd name="connsiteX217" fmla="*/ 390347 w 8613217"/>
                <a:gd name="connsiteY217" fmla="*/ 3460632 h 6281670"/>
                <a:gd name="connsiteX218" fmla="*/ 489953 w 8613217"/>
                <a:gd name="connsiteY218" fmla="*/ 3463997 h 6281670"/>
                <a:gd name="connsiteX219" fmla="*/ 903183 w 8613217"/>
                <a:gd name="connsiteY219" fmla="*/ 3408137 h 6281670"/>
                <a:gd name="connsiteX220" fmla="*/ 1043170 w 8613217"/>
                <a:gd name="connsiteY220" fmla="*/ 3372467 h 6281670"/>
                <a:gd name="connsiteX221" fmla="*/ 1508895 w 8613217"/>
                <a:gd name="connsiteY221" fmla="*/ 3218347 h 6281670"/>
                <a:gd name="connsiteX222" fmla="*/ 1912029 w 8613217"/>
                <a:gd name="connsiteY222" fmla="*/ 3101243 h 6281670"/>
                <a:gd name="connsiteX223" fmla="*/ 1912029 w 8613217"/>
                <a:gd name="connsiteY223" fmla="*/ 3101243 h 6281670"/>
                <a:gd name="connsiteX224" fmla="*/ 1924816 w 8613217"/>
                <a:gd name="connsiteY224" fmla="*/ 3099224 h 6281670"/>
                <a:gd name="connsiteX225" fmla="*/ 1986061 w 8613217"/>
                <a:gd name="connsiteY225" fmla="*/ 3087783 h 6281670"/>
                <a:gd name="connsiteX226" fmla="*/ 1992791 w 8613217"/>
                <a:gd name="connsiteY226" fmla="*/ 3087110 h 6281670"/>
                <a:gd name="connsiteX227" fmla="*/ 2087013 w 8613217"/>
                <a:gd name="connsiteY227" fmla="*/ 3074322 h 6281670"/>
                <a:gd name="connsiteX228" fmla="*/ 2113933 w 8613217"/>
                <a:gd name="connsiteY228" fmla="*/ 3072976 h 6281670"/>
                <a:gd name="connsiteX229" fmla="*/ 2118644 w 8613217"/>
                <a:gd name="connsiteY229" fmla="*/ 3064227 h 6281670"/>
                <a:gd name="connsiteX230" fmla="*/ 2257958 w 8613217"/>
                <a:gd name="connsiteY230" fmla="*/ 3064227 h 6281670"/>
                <a:gd name="connsiteX231" fmla="*/ 2262669 w 8613217"/>
                <a:gd name="connsiteY231" fmla="*/ 3072976 h 6281670"/>
                <a:gd name="connsiteX232" fmla="*/ 2434960 w 8613217"/>
                <a:gd name="connsiteY232" fmla="*/ 3101243 h 6281670"/>
                <a:gd name="connsiteX233" fmla="*/ 2635518 w 8613217"/>
                <a:gd name="connsiteY233" fmla="*/ 3164506 h 6281670"/>
                <a:gd name="connsiteX234" fmla="*/ 3038653 w 8613217"/>
                <a:gd name="connsiteY234" fmla="*/ 3453902 h 6281670"/>
                <a:gd name="connsiteX235" fmla="*/ 3580428 w 8613217"/>
                <a:gd name="connsiteY235" fmla="*/ 4087880 h 6281670"/>
                <a:gd name="connsiteX236" fmla="*/ 3776274 w 8613217"/>
                <a:gd name="connsiteY236" fmla="*/ 4626290 h 6281670"/>
                <a:gd name="connsiteX237" fmla="*/ 3813963 w 8613217"/>
                <a:gd name="connsiteY237" fmla="*/ 4802619 h 6281670"/>
                <a:gd name="connsiteX238" fmla="*/ 3811944 w 8613217"/>
                <a:gd name="connsiteY238" fmla="*/ 5407658 h 6281670"/>
                <a:gd name="connsiteX239" fmla="*/ 3881265 w 8613217"/>
                <a:gd name="connsiteY239" fmla="*/ 5874056 h 6281670"/>
                <a:gd name="connsiteX240" fmla="*/ 3879919 w 8613217"/>
                <a:gd name="connsiteY240" fmla="*/ 5898957 h 6281670"/>
                <a:gd name="connsiteX241" fmla="*/ 3757430 w 8613217"/>
                <a:gd name="connsiteY241" fmla="*/ 5946068 h 6281670"/>
                <a:gd name="connsiteX242" fmla="*/ 3743970 w 8613217"/>
                <a:gd name="connsiteY242" fmla="*/ 6053750 h 6281670"/>
                <a:gd name="connsiteX243" fmla="*/ 3803195 w 8613217"/>
                <a:gd name="connsiteY243" fmla="*/ 6092112 h 6281670"/>
                <a:gd name="connsiteX244" fmla="*/ 3896071 w 8613217"/>
                <a:gd name="connsiteY244" fmla="*/ 6023464 h 6281670"/>
                <a:gd name="connsiteX245" fmla="*/ 3920972 w 8613217"/>
                <a:gd name="connsiteY245" fmla="*/ 5996544 h 6281670"/>
                <a:gd name="connsiteX246" fmla="*/ 3918953 w 8613217"/>
                <a:gd name="connsiteY246" fmla="*/ 6053077 h 6281670"/>
                <a:gd name="connsiteX247" fmla="*/ 3931741 w 8613217"/>
                <a:gd name="connsiteY247" fmla="*/ 6077978 h 6281670"/>
                <a:gd name="connsiteX248" fmla="*/ 3951931 w 8613217"/>
                <a:gd name="connsiteY248" fmla="*/ 6055769 h 6281670"/>
                <a:gd name="connsiteX249" fmla="*/ 3972121 w 8613217"/>
                <a:gd name="connsiteY249" fmla="*/ 5988468 h 6281670"/>
                <a:gd name="connsiteX250" fmla="*/ 3994331 w 8613217"/>
                <a:gd name="connsiteY250" fmla="*/ 5968277 h 6281670"/>
                <a:gd name="connsiteX251" fmla="*/ 4005099 w 8613217"/>
                <a:gd name="connsiteY251" fmla="*/ 5995198 h 6281670"/>
                <a:gd name="connsiteX252" fmla="*/ 4071054 w 8613217"/>
                <a:gd name="connsiteY252" fmla="*/ 6040290 h 6281670"/>
                <a:gd name="connsiteX253" fmla="*/ 4100667 w 8613217"/>
                <a:gd name="connsiteY253" fmla="*/ 6026829 h 6281670"/>
                <a:gd name="connsiteX254" fmla="*/ 4110089 w 8613217"/>
                <a:gd name="connsiteY254" fmla="*/ 5993179 h 6281670"/>
                <a:gd name="connsiteX255" fmla="*/ 4124895 w 8613217"/>
                <a:gd name="connsiteY255" fmla="*/ 6032214 h 6281670"/>
                <a:gd name="connsiteX256" fmla="*/ 4117492 w 8613217"/>
                <a:gd name="connsiteY256" fmla="*/ 6106918 h 6281670"/>
                <a:gd name="connsiteX257" fmla="*/ 4080476 w 8613217"/>
                <a:gd name="connsiteY257" fmla="*/ 6141242 h 6281670"/>
                <a:gd name="connsiteX258" fmla="*/ 4176717 w 8613217"/>
                <a:gd name="connsiteY258" fmla="*/ 6189025 h 6281670"/>
                <a:gd name="connsiteX259" fmla="*/ 4170660 w 8613217"/>
                <a:gd name="connsiteY259" fmla="*/ 6271133 h 6281670"/>
                <a:gd name="connsiteX260" fmla="*/ 4195562 w 8613217"/>
                <a:gd name="connsiteY260" fmla="*/ 6277863 h 6281670"/>
                <a:gd name="connsiteX261" fmla="*/ 4261517 w 8613217"/>
                <a:gd name="connsiteY261" fmla="*/ 6267768 h 6281670"/>
                <a:gd name="connsiteX262" fmla="*/ 4289784 w 8613217"/>
                <a:gd name="connsiteY262" fmla="*/ 6247578 h 6281670"/>
                <a:gd name="connsiteX263" fmla="*/ 4295840 w 8613217"/>
                <a:gd name="connsiteY263" fmla="*/ 6204505 h 6281670"/>
                <a:gd name="connsiteX264" fmla="*/ 4305936 w 8613217"/>
                <a:gd name="connsiteY264" fmla="*/ 6182969 h 6281670"/>
                <a:gd name="connsiteX265" fmla="*/ 4324107 w 8613217"/>
                <a:gd name="connsiteY265" fmla="*/ 6199794 h 6281670"/>
                <a:gd name="connsiteX266" fmla="*/ 4336894 w 8613217"/>
                <a:gd name="connsiteY266" fmla="*/ 6230752 h 6281670"/>
                <a:gd name="connsiteX267" fmla="*/ 4342951 w 8613217"/>
                <a:gd name="connsiteY267" fmla="*/ 6226714 h 6281670"/>
                <a:gd name="connsiteX268" fmla="*/ 4369872 w 8613217"/>
                <a:gd name="connsiteY268" fmla="*/ 6185660 h 6281670"/>
                <a:gd name="connsiteX269" fmla="*/ 4382659 w 8613217"/>
                <a:gd name="connsiteY269" fmla="*/ 6234791 h 6281670"/>
                <a:gd name="connsiteX270" fmla="*/ 4406888 w 8613217"/>
                <a:gd name="connsiteY270" fmla="*/ 6265749 h 6281670"/>
                <a:gd name="connsiteX271" fmla="*/ 4484284 w 8613217"/>
                <a:gd name="connsiteY271" fmla="*/ 6275171 h 6281670"/>
                <a:gd name="connsiteX272" fmla="*/ 4499090 w 8613217"/>
                <a:gd name="connsiteY272" fmla="*/ 6272479 h 6281670"/>
                <a:gd name="connsiteX273" fmla="*/ 4512551 w 8613217"/>
                <a:gd name="connsiteY273" fmla="*/ 6181622 h 6281670"/>
                <a:gd name="connsiteX274" fmla="*/ 4572449 w 8613217"/>
                <a:gd name="connsiteY274" fmla="*/ 6153356 h 6281670"/>
                <a:gd name="connsiteX275" fmla="*/ 4575814 w 8613217"/>
                <a:gd name="connsiteY275" fmla="*/ 6127781 h 6281670"/>
                <a:gd name="connsiteX276" fmla="*/ 4538125 w 8613217"/>
                <a:gd name="connsiteY276" fmla="*/ 6076633 h 6281670"/>
                <a:gd name="connsiteX277" fmla="*/ 4536779 w 8613217"/>
                <a:gd name="connsiteY277" fmla="*/ 6042309 h 6281670"/>
                <a:gd name="connsiteX278" fmla="*/ 4573122 w 8613217"/>
                <a:gd name="connsiteY278" fmla="*/ 6032214 h 6281670"/>
                <a:gd name="connsiteX279" fmla="*/ 4637731 w 8613217"/>
                <a:gd name="connsiteY279" fmla="*/ 6051058 h 6281670"/>
                <a:gd name="connsiteX280" fmla="*/ 4665997 w 8613217"/>
                <a:gd name="connsiteY280" fmla="*/ 6029522 h 6281670"/>
                <a:gd name="connsiteX281" fmla="*/ 4665997 w 8613217"/>
                <a:gd name="connsiteY281" fmla="*/ 5985776 h 6281670"/>
                <a:gd name="connsiteX282" fmla="*/ 4681477 w 8613217"/>
                <a:gd name="connsiteY282" fmla="*/ 5966931 h 6281670"/>
                <a:gd name="connsiteX283" fmla="*/ 4701667 w 8613217"/>
                <a:gd name="connsiteY283" fmla="*/ 5981065 h 6281670"/>
                <a:gd name="connsiteX284" fmla="*/ 4724550 w 8613217"/>
                <a:gd name="connsiteY284" fmla="*/ 6054423 h 6281670"/>
                <a:gd name="connsiteX285" fmla="*/ 4743394 w 8613217"/>
                <a:gd name="connsiteY285" fmla="*/ 6073268 h 6281670"/>
                <a:gd name="connsiteX286" fmla="*/ 4752143 w 8613217"/>
                <a:gd name="connsiteY286" fmla="*/ 6050385 h 6281670"/>
                <a:gd name="connsiteX287" fmla="*/ 4752143 w 8613217"/>
                <a:gd name="connsiteY287" fmla="*/ 5996544 h 6281670"/>
                <a:gd name="connsiteX288" fmla="*/ 4800600 w 8613217"/>
                <a:gd name="connsiteY288" fmla="*/ 6046347 h 6281670"/>
                <a:gd name="connsiteX289" fmla="*/ 4859825 w 8613217"/>
                <a:gd name="connsiteY289" fmla="*/ 6088747 h 6281670"/>
                <a:gd name="connsiteX290" fmla="*/ 4932511 w 8613217"/>
                <a:gd name="connsiteY290" fmla="*/ 6036252 h 6281670"/>
                <a:gd name="connsiteX291" fmla="*/ 4919050 w 8613217"/>
                <a:gd name="connsiteY291" fmla="*/ 5940011 h 6281670"/>
                <a:gd name="connsiteX292" fmla="*/ 4830213 w 8613217"/>
                <a:gd name="connsiteY292" fmla="*/ 5933281 h 6281670"/>
                <a:gd name="connsiteX293" fmla="*/ 4779064 w 8613217"/>
                <a:gd name="connsiteY293" fmla="*/ 5876074 h 6281670"/>
                <a:gd name="connsiteX294" fmla="*/ 4778391 w 8613217"/>
                <a:gd name="connsiteY294" fmla="*/ 5829637 h 6281670"/>
                <a:gd name="connsiteX295" fmla="*/ 5091342 w 8613217"/>
                <a:gd name="connsiteY295" fmla="*/ 5236712 h 6281670"/>
                <a:gd name="connsiteX296" fmla="*/ 5116243 w 8613217"/>
                <a:gd name="connsiteY296" fmla="*/ 5202389 h 6281670"/>
                <a:gd name="connsiteX297" fmla="*/ 5269690 w 8613217"/>
                <a:gd name="connsiteY297" fmla="*/ 5086631 h 6281670"/>
                <a:gd name="connsiteX298" fmla="*/ 5744837 w 8613217"/>
                <a:gd name="connsiteY298" fmla="*/ 4795889 h 6281670"/>
                <a:gd name="connsiteX299" fmla="*/ 5814830 w 8613217"/>
                <a:gd name="connsiteY299" fmla="*/ 4775699 h 6281670"/>
                <a:gd name="connsiteX300" fmla="*/ 6103553 w 8613217"/>
                <a:gd name="connsiteY300" fmla="*/ 4765603 h 6281670"/>
                <a:gd name="connsiteX301" fmla="*/ 7086824 w 8613217"/>
                <a:gd name="connsiteY301" fmla="*/ 4811369 h 6281670"/>
                <a:gd name="connsiteX302" fmla="*/ 7489959 w 8613217"/>
                <a:gd name="connsiteY302" fmla="*/ 4805311 h 6281670"/>
                <a:gd name="connsiteX303" fmla="*/ 7516880 w 8613217"/>
                <a:gd name="connsiteY303" fmla="*/ 4801946 h 6281670"/>
                <a:gd name="connsiteX304" fmla="*/ 7536397 w 8613217"/>
                <a:gd name="connsiteY304" fmla="*/ 4800600 h 6281670"/>
                <a:gd name="connsiteX305" fmla="*/ 7619850 w 8613217"/>
                <a:gd name="connsiteY305" fmla="*/ 4791178 h 6281670"/>
                <a:gd name="connsiteX306" fmla="*/ 7661577 w 8613217"/>
                <a:gd name="connsiteY306" fmla="*/ 4813388 h 6281670"/>
                <a:gd name="connsiteX307" fmla="*/ 7920014 w 8613217"/>
                <a:gd name="connsiteY307" fmla="*/ 5004523 h 6281670"/>
                <a:gd name="connsiteX308" fmla="*/ 8354780 w 8613217"/>
                <a:gd name="connsiteY308" fmla="*/ 4830886 h 6281670"/>
                <a:gd name="connsiteX309" fmla="*/ 8579567 w 8613217"/>
                <a:gd name="connsiteY309" fmla="*/ 4409580 h 6281670"/>
                <a:gd name="connsiteX310" fmla="*/ 8613217 w 8613217"/>
                <a:gd name="connsiteY310" fmla="*/ 4250076 h 6281670"/>
                <a:gd name="connsiteX311" fmla="*/ 8613217 w 8613217"/>
                <a:gd name="connsiteY311" fmla="*/ 4196235 h 6281670"/>
                <a:gd name="connsiteX312" fmla="*/ 8420062 w 8613217"/>
                <a:gd name="connsiteY312" fmla="*/ 4211041 h 6281670"/>
                <a:gd name="connsiteX313" fmla="*/ 4571776 w 8613217"/>
                <a:gd name="connsiteY313" fmla="*/ 915970 h 6281670"/>
                <a:gd name="connsiteX314" fmla="*/ 4583890 w 8613217"/>
                <a:gd name="connsiteY314" fmla="*/ 888377 h 6281670"/>
                <a:gd name="connsiteX315" fmla="*/ 4571776 w 8613217"/>
                <a:gd name="connsiteY315" fmla="*/ 915970 h 6281670"/>
                <a:gd name="connsiteX316" fmla="*/ 2362948 w 8613217"/>
                <a:gd name="connsiteY316" fmla="*/ 965100 h 6281670"/>
                <a:gd name="connsiteX317" fmla="*/ 2363621 w 8613217"/>
                <a:gd name="connsiteY317" fmla="*/ 962408 h 6281670"/>
                <a:gd name="connsiteX318" fmla="*/ 2368332 w 8613217"/>
                <a:gd name="connsiteY318" fmla="*/ 967119 h 6281670"/>
                <a:gd name="connsiteX319" fmla="*/ 2362948 w 8613217"/>
                <a:gd name="connsiteY319" fmla="*/ 965100 h 6281670"/>
                <a:gd name="connsiteX320" fmla="*/ 2435633 w 8613217"/>
                <a:gd name="connsiteY320" fmla="*/ 1055284 h 6281670"/>
                <a:gd name="connsiteX321" fmla="*/ 2426211 w 8613217"/>
                <a:gd name="connsiteY321" fmla="*/ 1053265 h 6281670"/>
                <a:gd name="connsiteX322" fmla="*/ 2370351 w 8613217"/>
                <a:gd name="connsiteY322" fmla="*/ 968465 h 6281670"/>
                <a:gd name="connsiteX323" fmla="*/ 2432268 w 8613217"/>
                <a:gd name="connsiteY323" fmla="*/ 1045862 h 6281670"/>
                <a:gd name="connsiteX324" fmla="*/ 2435633 w 8613217"/>
                <a:gd name="connsiteY324" fmla="*/ 1055284 h 6281670"/>
                <a:gd name="connsiteX325" fmla="*/ 695895 w 8613217"/>
                <a:gd name="connsiteY325" fmla="*/ 1016922 h 6281670"/>
                <a:gd name="connsiteX326" fmla="*/ 692530 w 8613217"/>
                <a:gd name="connsiteY326" fmla="*/ 1005481 h 6281670"/>
                <a:gd name="connsiteX327" fmla="*/ 695895 w 8613217"/>
                <a:gd name="connsiteY327" fmla="*/ 1016922 h 6281670"/>
                <a:gd name="connsiteX328" fmla="*/ 4511205 w 8613217"/>
                <a:gd name="connsiteY328" fmla="*/ 6014042 h 6281670"/>
                <a:gd name="connsiteX329" fmla="*/ 4537452 w 8613217"/>
                <a:gd name="connsiteY329" fmla="*/ 5944049 h 6281670"/>
                <a:gd name="connsiteX330" fmla="*/ 4511205 w 8613217"/>
                <a:gd name="connsiteY330" fmla="*/ 6014042 h 6281670"/>
                <a:gd name="connsiteX331" fmla="*/ 4750797 w 8613217"/>
                <a:gd name="connsiteY331" fmla="*/ 5917128 h 6281670"/>
                <a:gd name="connsiteX332" fmla="*/ 4741375 w 8613217"/>
                <a:gd name="connsiteY332" fmla="*/ 5939338 h 6281670"/>
                <a:gd name="connsiteX333" fmla="*/ 4732626 w 8613217"/>
                <a:gd name="connsiteY333" fmla="*/ 5935300 h 6281670"/>
                <a:gd name="connsiteX334" fmla="*/ 4727915 w 8613217"/>
                <a:gd name="connsiteY334" fmla="*/ 5907706 h 6281670"/>
                <a:gd name="connsiteX335" fmla="*/ 4750797 w 8613217"/>
                <a:gd name="connsiteY335" fmla="*/ 5875402 h 6281670"/>
                <a:gd name="connsiteX336" fmla="*/ 4750797 w 8613217"/>
                <a:gd name="connsiteY336" fmla="*/ 5917128 h 6281670"/>
                <a:gd name="connsiteX337" fmla="*/ 4875978 w 8613217"/>
                <a:gd name="connsiteY337" fmla="*/ 5457461 h 6281670"/>
                <a:gd name="connsiteX338" fmla="*/ 4616868 w 8613217"/>
                <a:gd name="connsiteY338" fmla="*/ 5877421 h 6281670"/>
                <a:gd name="connsiteX339" fmla="*/ 4562354 w 8613217"/>
                <a:gd name="connsiteY339" fmla="*/ 5884824 h 6281670"/>
                <a:gd name="connsiteX340" fmla="*/ 4880015 w 8613217"/>
                <a:gd name="connsiteY340" fmla="*/ 5419772 h 6281670"/>
                <a:gd name="connsiteX341" fmla="*/ 4875978 w 8613217"/>
                <a:gd name="connsiteY341" fmla="*/ 5457461 h 6281670"/>
                <a:gd name="connsiteX342" fmla="*/ 5020675 w 8613217"/>
                <a:gd name="connsiteY342" fmla="*/ 5141145 h 6281670"/>
                <a:gd name="connsiteX343" fmla="*/ 4989717 w 8613217"/>
                <a:gd name="connsiteY343" fmla="*/ 5179506 h 6281670"/>
                <a:gd name="connsiteX344" fmla="*/ 4445922 w 8613217"/>
                <a:gd name="connsiteY344" fmla="*/ 5878767 h 6281670"/>
                <a:gd name="connsiteX345" fmla="*/ 4415637 w 8613217"/>
                <a:gd name="connsiteY345" fmla="*/ 5953471 h 6281670"/>
                <a:gd name="connsiteX346" fmla="*/ 4357085 w 8613217"/>
                <a:gd name="connsiteY346" fmla="*/ 6075286 h 6281670"/>
                <a:gd name="connsiteX347" fmla="*/ 4338240 w 8613217"/>
                <a:gd name="connsiteY347" fmla="*/ 6125762 h 6281670"/>
                <a:gd name="connsiteX348" fmla="*/ 4322761 w 8613217"/>
                <a:gd name="connsiteY348" fmla="*/ 6080671 h 6281670"/>
                <a:gd name="connsiteX349" fmla="*/ 4306609 w 8613217"/>
                <a:gd name="connsiteY349" fmla="*/ 6061826 h 6281670"/>
                <a:gd name="connsiteX350" fmla="*/ 4295168 w 8613217"/>
                <a:gd name="connsiteY350" fmla="*/ 6082689 h 6281670"/>
                <a:gd name="connsiteX351" fmla="*/ 4292475 w 8613217"/>
                <a:gd name="connsiteY351" fmla="*/ 6112302 h 6281670"/>
                <a:gd name="connsiteX352" fmla="*/ 4277669 w 8613217"/>
                <a:gd name="connsiteY352" fmla="*/ 6097496 h 6281670"/>
                <a:gd name="connsiteX353" fmla="*/ 4183447 w 8613217"/>
                <a:gd name="connsiteY353" fmla="*/ 5282478 h 6281670"/>
                <a:gd name="connsiteX354" fmla="*/ 4412945 w 8613217"/>
                <a:gd name="connsiteY354" fmla="*/ 4743394 h 6281670"/>
                <a:gd name="connsiteX355" fmla="*/ 5036828 w 8613217"/>
                <a:gd name="connsiteY355" fmla="*/ 3935106 h 6281670"/>
                <a:gd name="connsiteX356" fmla="*/ 5054999 w 8613217"/>
                <a:gd name="connsiteY356" fmla="*/ 3966064 h 6281670"/>
                <a:gd name="connsiteX357" fmla="*/ 5020675 w 8613217"/>
                <a:gd name="connsiteY357" fmla="*/ 5141145 h 6281670"/>
                <a:gd name="connsiteX0" fmla="*/ 8420062 w 8613217"/>
                <a:gd name="connsiteY0" fmla="*/ 4211041 h 6281670"/>
                <a:gd name="connsiteX1" fmla="*/ 7990681 w 8613217"/>
                <a:gd name="connsiteY1" fmla="*/ 4231232 h 6281670"/>
                <a:gd name="connsiteX2" fmla="*/ 7630619 w 8613217"/>
                <a:gd name="connsiteY2" fmla="*/ 4614849 h 6281670"/>
                <a:gd name="connsiteX3" fmla="*/ 7659558 w 8613217"/>
                <a:gd name="connsiteY3" fmla="*/ 4643788 h 6281670"/>
                <a:gd name="connsiteX4" fmla="*/ 7859443 w 8613217"/>
                <a:gd name="connsiteY4" fmla="*/ 4617541 h 6281670"/>
                <a:gd name="connsiteX5" fmla="*/ 8222196 w 8613217"/>
                <a:gd name="connsiteY5" fmla="*/ 4498418 h 6281670"/>
                <a:gd name="connsiteX6" fmla="*/ 8236330 w 8613217"/>
                <a:gd name="connsiteY6" fmla="*/ 4496398 h 6281670"/>
                <a:gd name="connsiteX7" fmla="*/ 8228254 w 8613217"/>
                <a:gd name="connsiteY7" fmla="*/ 4504475 h 6281670"/>
                <a:gd name="connsiteX8" fmla="*/ 7670326 w 8613217"/>
                <a:gd name="connsiteY8" fmla="*/ 4709743 h 6281670"/>
                <a:gd name="connsiteX9" fmla="*/ 7436791 w 8613217"/>
                <a:gd name="connsiteY9" fmla="*/ 4735318 h 6281670"/>
                <a:gd name="connsiteX10" fmla="*/ 6759067 w 8613217"/>
                <a:gd name="connsiteY10" fmla="*/ 4696956 h 6281670"/>
                <a:gd name="connsiteX11" fmla="*/ 6037597 w 8613217"/>
                <a:gd name="connsiteY11" fmla="*/ 4656576 h 6281670"/>
                <a:gd name="connsiteX12" fmla="*/ 6023464 w 8613217"/>
                <a:gd name="connsiteY12" fmla="*/ 4649172 h 6281670"/>
                <a:gd name="connsiteX13" fmla="*/ 6361317 w 8613217"/>
                <a:gd name="connsiteY13" fmla="*/ 4472170 h 6281670"/>
                <a:gd name="connsiteX14" fmla="*/ 6783296 w 8613217"/>
                <a:gd name="connsiteY14" fmla="*/ 4236616 h 6281670"/>
                <a:gd name="connsiteX15" fmla="*/ 7066634 w 8613217"/>
                <a:gd name="connsiteY15" fmla="*/ 4052210 h 6281670"/>
                <a:gd name="connsiteX16" fmla="*/ 7151433 w 8613217"/>
                <a:gd name="connsiteY16" fmla="*/ 4042115 h 6281670"/>
                <a:gd name="connsiteX17" fmla="*/ 7304208 w 8613217"/>
                <a:gd name="connsiteY17" fmla="*/ 4071727 h 6281670"/>
                <a:gd name="connsiteX18" fmla="*/ 7625235 w 8613217"/>
                <a:gd name="connsiteY18" fmla="*/ 3948566 h 6281670"/>
                <a:gd name="connsiteX19" fmla="*/ 8172394 w 8613217"/>
                <a:gd name="connsiteY19" fmla="*/ 2496877 h 6281670"/>
                <a:gd name="connsiteX20" fmla="*/ 7882325 w 8613217"/>
                <a:gd name="connsiteY20" fmla="*/ 1811077 h 6281670"/>
                <a:gd name="connsiteX21" fmla="*/ 7854059 w 8613217"/>
                <a:gd name="connsiteY21" fmla="*/ 1889820 h 6281670"/>
                <a:gd name="connsiteX22" fmla="*/ 7732917 w 8613217"/>
                <a:gd name="connsiteY22" fmla="*/ 2389195 h 6281670"/>
                <a:gd name="connsiteX23" fmla="*/ 7607736 w 8613217"/>
                <a:gd name="connsiteY23" fmla="*/ 2746565 h 6281670"/>
                <a:gd name="connsiteX24" fmla="*/ 7178354 w 8613217"/>
                <a:gd name="connsiteY24" fmla="*/ 3424962 h 6281670"/>
                <a:gd name="connsiteX25" fmla="*/ 7050481 w 8613217"/>
                <a:gd name="connsiteY25" fmla="*/ 3653113 h 6281670"/>
                <a:gd name="connsiteX26" fmla="*/ 7022888 w 8613217"/>
                <a:gd name="connsiteY26" fmla="*/ 3873861 h 6281670"/>
                <a:gd name="connsiteX27" fmla="*/ 7057884 w 8613217"/>
                <a:gd name="connsiteY27" fmla="*/ 3889341 h 6281670"/>
                <a:gd name="connsiteX28" fmla="*/ 7311611 w 8613217"/>
                <a:gd name="connsiteY28" fmla="*/ 3701570 h 6281670"/>
                <a:gd name="connsiteX29" fmla="*/ 7883672 w 8613217"/>
                <a:gd name="connsiteY29" fmla="*/ 2875784 h 6281670"/>
                <a:gd name="connsiteX30" fmla="*/ 7909246 w 8613217"/>
                <a:gd name="connsiteY30" fmla="*/ 2790311 h 6281670"/>
                <a:gd name="connsiteX31" fmla="*/ 7835888 w 8613217"/>
                <a:gd name="connsiteY31" fmla="*/ 3051440 h 6281670"/>
                <a:gd name="connsiteX32" fmla="*/ 7279306 w 8613217"/>
                <a:gd name="connsiteY32" fmla="*/ 3802522 h 6281670"/>
                <a:gd name="connsiteX33" fmla="*/ 6992603 w 8613217"/>
                <a:gd name="connsiteY33" fmla="*/ 4017213 h 6281670"/>
                <a:gd name="connsiteX34" fmla="*/ 6713302 w 8613217"/>
                <a:gd name="connsiteY34" fmla="*/ 4190851 h 6281670"/>
                <a:gd name="connsiteX35" fmla="*/ 6627830 w 8613217"/>
                <a:gd name="connsiteY35" fmla="*/ 4239308 h 6281670"/>
                <a:gd name="connsiteX36" fmla="*/ 6605620 w 8613217"/>
                <a:gd name="connsiteY36" fmla="*/ 4251422 h 6281670"/>
                <a:gd name="connsiteX37" fmla="*/ 6226714 w 8613217"/>
                <a:gd name="connsiteY37" fmla="*/ 4447268 h 6281670"/>
                <a:gd name="connsiteX38" fmla="*/ 5314782 w 8613217"/>
                <a:gd name="connsiteY38" fmla="*/ 4943279 h 6281670"/>
                <a:gd name="connsiteX39" fmla="*/ 5158643 w 8613217"/>
                <a:gd name="connsiteY39" fmla="*/ 5046250 h 6281670"/>
                <a:gd name="connsiteX40" fmla="*/ 5162681 w 8613217"/>
                <a:gd name="connsiteY40" fmla="*/ 5025387 h 6281670"/>
                <a:gd name="connsiteX41" fmla="*/ 5227290 w 8613217"/>
                <a:gd name="connsiteY41" fmla="*/ 4323434 h 6281670"/>
                <a:gd name="connsiteX42" fmla="*/ 5106148 w 8613217"/>
                <a:gd name="connsiteY42" fmla="*/ 3860401 h 6281670"/>
                <a:gd name="connsiteX43" fmla="*/ 5139799 w 8613217"/>
                <a:gd name="connsiteY43" fmla="*/ 3818675 h 6281670"/>
                <a:gd name="connsiteX44" fmla="*/ 5695034 w 8613217"/>
                <a:gd name="connsiteY44" fmla="*/ 3194119 h 6281670"/>
                <a:gd name="connsiteX45" fmla="*/ 5830983 w 8613217"/>
                <a:gd name="connsiteY45" fmla="*/ 3023174 h 6281670"/>
                <a:gd name="connsiteX46" fmla="*/ 5873382 w 8613217"/>
                <a:gd name="connsiteY46" fmla="*/ 3008367 h 6281670"/>
                <a:gd name="connsiteX47" fmla="*/ 5983083 w 8613217"/>
                <a:gd name="connsiteY47" fmla="*/ 3009040 h 6281670"/>
                <a:gd name="connsiteX48" fmla="*/ 6257000 w 8613217"/>
                <a:gd name="connsiteY48" fmla="*/ 2840787 h 6281670"/>
                <a:gd name="connsiteX49" fmla="*/ 6605620 w 8613217"/>
                <a:gd name="connsiteY49" fmla="*/ 2172485 h 6281670"/>
                <a:gd name="connsiteX50" fmla="*/ 6623118 w 8613217"/>
                <a:gd name="connsiteY50" fmla="*/ 1339969 h 6281670"/>
                <a:gd name="connsiteX51" fmla="*/ 6528224 w 8613217"/>
                <a:gd name="connsiteY51" fmla="*/ 660899 h 6281670"/>
                <a:gd name="connsiteX52" fmla="*/ 6514091 w 8613217"/>
                <a:gd name="connsiteY52" fmla="*/ 520239 h 6281670"/>
                <a:gd name="connsiteX53" fmla="*/ 6493900 w 8613217"/>
                <a:gd name="connsiteY53" fmla="*/ 546486 h 6281670"/>
                <a:gd name="connsiteX54" fmla="*/ 6244212 w 8613217"/>
                <a:gd name="connsiteY54" fmla="*/ 975869 h 6281670"/>
                <a:gd name="connsiteX55" fmla="*/ 5935300 w 8613217"/>
                <a:gd name="connsiteY55" fmla="*/ 1788868 h 6281670"/>
                <a:gd name="connsiteX56" fmla="*/ 5707148 w 8613217"/>
                <a:gd name="connsiteY56" fmla="*/ 2531874 h 6281670"/>
                <a:gd name="connsiteX57" fmla="*/ 5679555 w 8613217"/>
                <a:gd name="connsiteY57" fmla="*/ 2738489 h 6281670"/>
                <a:gd name="connsiteX58" fmla="*/ 5734069 w 8613217"/>
                <a:gd name="connsiteY58" fmla="*/ 2914818 h 6281670"/>
                <a:gd name="connsiteX59" fmla="*/ 5963566 w 8613217"/>
                <a:gd name="connsiteY59" fmla="*/ 2599175 h 6281670"/>
                <a:gd name="connsiteX60" fmla="*/ 6141914 w 8613217"/>
                <a:gd name="connsiteY60" fmla="*/ 2254593 h 6281670"/>
                <a:gd name="connsiteX61" fmla="*/ 6262384 w 8613217"/>
                <a:gd name="connsiteY61" fmla="*/ 1884436 h 6281670"/>
                <a:gd name="connsiteX62" fmla="*/ 6343145 w 8613217"/>
                <a:gd name="connsiteY62" fmla="*/ 1508222 h 6281670"/>
                <a:gd name="connsiteX63" fmla="*/ 6310167 w 8613217"/>
                <a:gd name="connsiteY63" fmla="*/ 1747814 h 6281670"/>
                <a:gd name="connsiteX64" fmla="*/ 6045001 w 8613217"/>
                <a:gd name="connsiteY64" fmla="*/ 2568890 h 6281670"/>
                <a:gd name="connsiteX65" fmla="*/ 5560432 w 8613217"/>
                <a:gd name="connsiteY65" fmla="*/ 3235173 h 6281670"/>
                <a:gd name="connsiteX66" fmla="*/ 5096726 w 8613217"/>
                <a:gd name="connsiteY66" fmla="*/ 3741278 h 6281670"/>
                <a:gd name="connsiteX67" fmla="*/ 5067113 w 8613217"/>
                <a:gd name="connsiteY67" fmla="*/ 3767525 h 6281670"/>
                <a:gd name="connsiteX68" fmla="*/ 4911647 w 8613217"/>
                <a:gd name="connsiteY68" fmla="*/ 3459959 h 6281670"/>
                <a:gd name="connsiteX69" fmla="*/ 4890784 w 8613217"/>
                <a:gd name="connsiteY69" fmla="*/ 3404099 h 6281670"/>
                <a:gd name="connsiteX70" fmla="*/ 4849730 w 8613217"/>
                <a:gd name="connsiteY70" fmla="*/ 3028558 h 6281670"/>
                <a:gd name="connsiteX71" fmla="*/ 4856460 w 8613217"/>
                <a:gd name="connsiteY71" fmla="*/ 2981447 h 6281670"/>
                <a:gd name="connsiteX72" fmla="*/ 4952701 w 8613217"/>
                <a:gd name="connsiteY72" fmla="*/ 2717626 h 6281670"/>
                <a:gd name="connsiteX73" fmla="*/ 5173449 w 8613217"/>
                <a:gd name="connsiteY73" fmla="*/ 2368332 h 6281670"/>
                <a:gd name="connsiteX74" fmla="*/ 5481689 w 8613217"/>
                <a:gd name="connsiteY74" fmla="*/ 1759928 h 6281670"/>
                <a:gd name="connsiteX75" fmla="*/ 5514667 w 8613217"/>
                <a:gd name="connsiteY75" fmla="*/ 1741757 h 6281670"/>
                <a:gd name="connsiteX76" fmla="*/ 5803389 w 8613217"/>
                <a:gd name="connsiteY76" fmla="*/ 1570812 h 6281670"/>
                <a:gd name="connsiteX77" fmla="*/ 5822907 w 8613217"/>
                <a:gd name="connsiteY77" fmla="*/ 1095665 h 6281670"/>
                <a:gd name="connsiteX78" fmla="*/ 5540241 w 8613217"/>
                <a:gd name="connsiteY78" fmla="*/ 601000 h 6281670"/>
                <a:gd name="connsiteX79" fmla="*/ 5514667 w 8613217"/>
                <a:gd name="connsiteY79" fmla="*/ 600327 h 6281670"/>
                <a:gd name="connsiteX80" fmla="*/ 5421791 w 8613217"/>
                <a:gd name="connsiteY80" fmla="*/ 697914 h 6281670"/>
                <a:gd name="connsiteX81" fmla="*/ 5124319 w 8613217"/>
                <a:gd name="connsiteY81" fmla="*/ 1196617 h 6281670"/>
                <a:gd name="connsiteX82" fmla="*/ 5316801 w 8613217"/>
                <a:gd name="connsiteY82" fmla="*/ 1686570 h 6281670"/>
                <a:gd name="connsiteX83" fmla="*/ 5361220 w 8613217"/>
                <a:gd name="connsiteY83" fmla="*/ 1669072 h 6281670"/>
                <a:gd name="connsiteX84" fmla="*/ 5461499 w 8613217"/>
                <a:gd name="connsiteY84" fmla="*/ 1248439 h 6281670"/>
                <a:gd name="connsiteX85" fmla="*/ 5491784 w 8613217"/>
                <a:gd name="connsiteY85" fmla="*/ 1043170 h 6281670"/>
                <a:gd name="connsiteX86" fmla="*/ 5497841 w 8613217"/>
                <a:gd name="connsiteY86" fmla="*/ 1081532 h 6281670"/>
                <a:gd name="connsiteX87" fmla="*/ 5481016 w 8613217"/>
                <a:gd name="connsiteY87" fmla="*/ 1353429 h 6281670"/>
                <a:gd name="connsiteX88" fmla="*/ 5415734 w 8613217"/>
                <a:gd name="connsiteY88" fmla="*/ 1727624 h 6281670"/>
                <a:gd name="connsiteX89" fmla="*/ 5151240 w 8613217"/>
                <a:gd name="connsiteY89" fmla="*/ 2245171 h 6281670"/>
                <a:gd name="connsiteX90" fmla="*/ 4908282 w 8613217"/>
                <a:gd name="connsiteY90" fmla="*/ 2596483 h 6281670"/>
                <a:gd name="connsiteX91" fmla="*/ 4750124 w 8613217"/>
                <a:gd name="connsiteY91" fmla="*/ 2989523 h 6281670"/>
                <a:gd name="connsiteX92" fmla="*/ 4737337 w 8613217"/>
                <a:gd name="connsiteY92" fmla="*/ 3162487 h 6281670"/>
                <a:gd name="connsiteX93" fmla="*/ 4680804 w 8613217"/>
                <a:gd name="connsiteY93" fmla="*/ 3076341 h 6281670"/>
                <a:gd name="connsiteX94" fmla="*/ 4591293 w 8613217"/>
                <a:gd name="connsiteY94" fmla="*/ 2915491 h 6281670"/>
                <a:gd name="connsiteX95" fmla="*/ 4552259 w 8613217"/>
                <a:gd name="connsiteY95" fmla="*/ 2838095 h 6281670"/>
                <a:gd name="connsiteX96" fmla="*/ 4404869 w 8613217"/>
                <a:gd name="connsiteY96" fmla="*/ 2499569 h 6281670"/>
                <a:gd name="connsiteX97" fmla="*/ 4425059 w 8613217"/>
                <a:gd name="connsiteY97" fmla="*/ 2408713 h 6281670"/>
                <a:gd name="connsiteX98" fmla="*/ 4497071 w 8613217"/>
                <a:gd name="connsiteY98" fmla="*/ 2304396 h 6281670"/>
                <a:gd name="connsiteX99" fmla="*/ 4551585 w 8613217"/>
                <a:gd name="connsiteY99" fmla="*/ 2152968 h 6281670"/>
                <a:gd name="connsiteX100" fmla="*/ 4741375 w 8613217"/>
                <a:gd name="connsiteY100" fmla="*/ 1413327 h 6281670"/>
                <a:gd name="connsiteX101" fmla="*/ 4929146 w 8613217"/>
                <a:gd name="connsiteY101" fmla="*/ 819730 h 6281670"/>
                <a:gd name="connsiteX102" fmla="*/ 5233347 w 8613217"/>
                <a:gd name="connsiteY102" fmla="*/ 28940 h 6281670"/>
                <a:gd name="connsiteX103" fmla="*/ 5238058 w 8613217"/>
                <a:gd name="connsiteY103" fmla="*/ 0 h 6281670"/>
                <a:gd name="connsiteX104" fmla="*/ 4976929 w 8613217"/>
                <a:gd name="connsiteY104" fmla="*/ 159504 h 6281670"/>
                <a:gd name="connsiteX105" fmla="*/ 4204984 w 8613217"/>
                <a:gd name="connsiteY105" fmla="*/ 890396 h 6281670"/>
                <a:gd name="connsiteX106" fmla="*/ 3943182 w 8613217"/>
                <a:gd name="connsiteY106" fmla="*/ 2139508 h 6281670"/>
                <a:gd name="connsiteX107" fmla="*/ 4076438 w 8613217"/>
                <a:gd name="connsiteY107" fmla="*/ 2389868 h 6281670"/>
                <a:gd name="connsiteX108" fmla="*/ 4215079 w 8613217"/>
                <a:gd name="connsiteY108" fmla="*/ 2474668 h 6281670"/>
                <a:gd name="connsiteX109" fmla="*/ 4244018 w 8613217"/>
                <a:gd name="connsiteY109" fmla="*/ 2445055 h 6281670"/>
                <a:gd name="connsiteX110" fmla="*/ 4230558 w 8613217"/>
                <a:gd name="connsiteY110" fmla="*/ 1718875 h 6281670"/>
                <a:gd name="connsiteX111" fmla="*/ 4411599 w 8613217"/>
                <a:gd name="connsiteY111" fmla="*/ 1186522 h 6281670"/>
                <a:gd name="connsiteX112" fmla="*/ 4552259 w 8613217"/>
                <a:gd name="connsiteY112" fmla="*/ 934815 h 6281670"/>
                <a:gd name="connsiteX113" fmla="*/ 4572449 w 8613217"/>
                <a:gd name="connsiteY113" fmla="*/ 920008 h 6281670"/>
                <a:gd name="connsiteX114" fmla="*/ 4553604 w 8613217"/>
                <a:gd name="connsiteY114" fmla="*/ 956351 h 6281670"/>
                <a:gd name="connsiteX115" fmla="*/ 4390735 w 8613217"/>
                <a:gd name="connsiteY115" fmla="*/ 1302280 h 6281670"/>
                <a:gd name="connsiteX116" fmla="*/ 4340260 w 8613217"/>
                <a:gd name="connsiteY116" fmla="*/ 2524471 h 6281670"/>
                <a:gd name="connsiteX117" fmla="*/ 4501109 w 8613217"/>
                <a:gd name="connsiteY117" fmla="*/ 2892609 h 6281670"/>
                <a:gd name="connsiteX118" fmla="*/ 4692918 w 8613217"/>
                <a:gd name="connsiteY118" fmla="*/ 3241230 h 6281670"/>
                <a:gd name="connsiteX119" fmla="*/ 4992409 w 8613217"/>
                <a:gd name="connsiteY119" fmla="*/ 3809925 h 6281670"/>
                <a:gd name="connsiteX120" fmla="*/ 5000485 w 8613217"/>
                <a:gd name="connsiteY120" fmla="*/ 3847614 h 6281670"/>
                <a:gd name="connsiteX121" fmla="*/ 4993755 w 8613217"/>
                <a:gd name="connsiteY121" fmla="*/ 3855017 h 6281670"/>
                <a:gd name="connsiteX122" fmla="*/ 4993082 w 8613217"/>
                <a:gd name="connsiteY122" fmla="*/ 3855690 h 6281670"/>
                <a:gd name="connsiteX123" fmla="*/ 4982313 w 8613217"/>
                <a:gd name="connsiteY123" fmla="*/ 3867131 h 6281670"/>
                <a:gd name="connsiteX124" fmla="*/ 4626290 w 8613217"/>
                <a:gd name="connsiteY124" fmla="*/ 4274977 h 6281670"/>
                <a:gd name="connsiteX125" fmla="*/ 4180755 w 8613217"/>
                <a:gd name="connsiteY125" fmla="*/ 4968853 h 6281670"/>
                <a:gd name="connsiteX126" fmla="*/ 4071727 w 8613217"/>
                <a:gd name="connsiteY126" fmla="*/ 5853192 h 6281670"/>
                <a:gd name="connsiteX127" fmla="*/ 4040769 w 8613217"/>
                <a:gd name="connsiteY127" fmla="*/ 5907706 h 6281670"/>
                <a:gd name="connsiteX128" fmla="*/ 4005099 w 8613217"/>
                <a:gd name="connsiteY128" fmla="*/ 5881459 h 6281670"/>
                <a:gd name="connsiteX129" fmla="*/ 4007791 w 8613217"/>
                <a:gd name="connsiteY129" fmla="*/ 5830983 h 6281670"/>
                <a:gd name="connsiteX130" fmla="*/ 3990293 w 8613217"/>
                <a:gd name="connsiteY130" fmla="*/ 5807427 h 6281670"/>
                <a:gd name="connsiteX131" fmla="*/ 3964045 w 8613217"/>
                <a:gd name="connsiteY131" fmla="*/ 5789256 h 6281670"/>
                <a:gd name="connsiteX132" fmla="*/ 3941836 w 8613217"/>
                <a:gd name="connsiteY132" fmla="*/ 5705129 h 6281670"/>
                <a:gd name="connsiteX133" fmla="*/ 3908185 w 8613217"/>
                <a:gd name="connsiteY133" fmla="*/ 5236040 h 6281670"/>
                <a:gd name="connsiteX134" fmla="*/ 3918953 w 8613217"/>
                <a:gd name="connsiteY134" fmla="*/ 4237288 h 6281670"/>
                <a:gd name="connsiteX135" fmla="*/ 3786370 w 8613217"/>
                <a:gd name="connsiteY135" fmla="*/ 3122779 h 6281670"/>
                <a:gd name="connsiteX136" fmla="*/ 3570333 w 8613217"/>
                <a:gd name="connsiteY136" fmla="*/ 2570236 h 6281670"/>
                <a:gd name="connsiteX137" fmla="*/ 3563603 w 8613217"/>
                <a:gd name="connsiteY137" fmla="*/ 2556776 h 6281670"/>
                <a:gd name="connsiteX138" fmla="*/ 3556872 w 8613217"/>
                <a:gd name="connsiteY138" fmla="*/ 2543315 h 6281670"/>
                <a:gd name="connsiteX139" fmla="*/ 3531298 w 8613217"/>
                <a:gd name="connsiteY139" fmla="*/ 2494185 h 6281670"/>
                <a:gd name="connsiteX140" fmla="*/ 3525241 w 8613217"/>
                <a:gd name="connsiteY140" fmla="*/ 2482071 h 6281670"/>
                <a:gd name="connsiteX141" fmla="*/ 3410829 w 8613217"/>
                <a:gd name="connsiteY141" fmla="*/ 2273437 h 6281670"/>
                <a:gd name="connsiteX142" fmla="*/ 3411502 w 8613217"/>
                <a:gd name="connsiteY142" fmla="*/ 2229018 h 6281670"/>
                <a:gd name="connsiteX143" fmla="*/ 3451209 w 8613217"/>
                <a:gd name="connsiteY143" fmla="*/ 2126720 h 6281670"/>
                <a:gd name="connsiteX144" fmla="*/ 3431692 w 8613217"/>
                <a:gd name="connsiteY144" fmla="*/ 1895877 h 6281670"/>
                <a:gd name="connsiteX145" fmla="*/ 3186715 w 8613217"/>
                <a:gd name="connsiteY145" fmla="*/ 1401886 h 6281670"/>
                <a:gd name="connsiteX146" fmla="*/ 2531874 w 8613217"/>
                <a:gd name="connsiteY146" fmla="*/ 701952 h 6281670"/>
                <a:gd name="connsiteX147" fmla="*/ 1731662 w 8613217"/>
                <a:gd name="connsiteY147" fmla="*/ 39035 h 6281670"/>
                <a:gd name="connsiteX148" fmla="*/ 1722913 w 8613217"/>
                <a:gd name="connsiteY148" fmla="*/ 36343 h 6281670"/>
                <a:gd name="connsiteX149" fmla="*/ 1723586 w 8613217"/>
                <a:gd name="connsiteY149" fmla="*/ 47111 h 6281670"/>
                <a:gd name="connsiteX150" fmla="*/ 1984042 w 8613217"/>
                <a:gd name="connsiteY150" fmla="*/ 871552 h 6281670"/>
                <a:gd name="connsiteX151" fmla="*/ 2773486 w 8613217"/>
                <a:gd name="connsiteY151" fmla="*/ 2064130 h 6281670"/>
                <a:gd name="connsiteX152" fmla="*/ 3058170 w 8613217"/>
                <a:gd name="connsiteY152" fmla="*/ 2286897 h 6281670"/>
                <a:gd name="connsiteX153" fmla="*/ 3235845 w 8613217"/>
                <a:gd name="connsiteY153" fmla="*/ 2329297 h 6281670"/>
                <a:gd name="connsiteX154" fmla="*/ 3256709 w 8613217"/>
                <a:gd name="connsiteY154" fmla="*/ 2294974 h 6281670"/>
                <a:gd name="connsiteX155" fmla="*/ 3083072 w 8613217"/>
                <a:gd name="connsiteY155" fmla="*/ 1999521 h 6281670"/>
                <a:gd name="connsiteX156" fmla="*/ 2450440 w 8613217"/>
                <a:gd name="connsiteY156" fmla="*/ 1092973 h 6281670"/>
                <a:gd name="connsiteX157" fmla="*/ 2432941 w 8613217"/>
                <a:gd name="connsiteY157" fmla="*/ 1062014 h 6281670"/>
                <a:gd name="connsiteX158" fmla="*/ 2454478 w 8613217"/>
                <a:gd name="connsiteY158" fmla="*/ 1076820 h 6281670"/>
                <a:gd name="connsiteX159" fmla="*/ 2967986 w 8613217"/>
                <a:gd name="connsiteY159" fmla="*/ 1739738 h 6281670"/>
                <a:gd name="connsiteX160" fmla="*/ 3266131 w 8613217"/>
                <a:gd name="connsiteY160" fmla="*/ 2175850 h 6281670"/>
                <a:gd name="connsiteX161" fmla="*/ 3457939 w 8613217"/>
                <a:gd name="connsiteY161" fmla="*/ 2509665 h 6281670"/>
                <a:gd name="connsiteX162" fmla="*/ 3464670 w 8613217"/>
                <a:gd name="connsiteY162" fmla="*/ 2523125 h 6281670"/>
                <a:gd name="connsiteX163" fmla="*/ 3471400 w 8613217"/>
                <a:gd name="connsiteY163" fmla="*/ 2536585 h 6281670"/>
                <a:gd name="connsiteX164" fmla="*/ 3478130 w 8613217"/>
                <a:gd name="connsiteY164" fmla="*/ 2550045 h 6281670"/>
                <a:gd name="connsiteX165" fmla="*/ 3484860 w 8613217"/>
                <a:gd name="connsiteY165" fmla="*/ 2563506 h 6281670"/>
                <a:gd name="connsiteX166" fmla="*/ 3491590 w 8613217"/>
                <a:gd name="connsiteY166" fmla="*/ 2576966 h 6281670"/>
                <a:gd name="connsiteX167" fmla="*/ 3498320 w 8613217"/>
                <a:gd name="connsiteY167" fmla="*/ 2590426 h 6281670"/>
                <a:gd name="connsiteX168" fmla="*/ 3504378 w 8613217"/>
                <a:gd name="connsiteY168" fmla="*/ 2605906 h 6281670"/>
                <a:gd name="connsiteX169" fmla="*/ 3733875 w 8613217"/>
                <a:gd name="connsiteY169" fmla="*/ 3249979 h 6281670"/>
                <a:gd name="connsiteX170" fmla="*/ 3823385 w 8613217"/>
                <a:gd name="connsiteY170" fmla="*/ 4359777 h 6281670"/>
                <a:gd name="connsiteX171" fmla="*/ 3816655 w 8613217"/>
                <a:gd name="connsiteY171" fmla="*/ 4369199 h 6281670"/>
                <a:gd name="connsiteX172" fmla="*/ 3800503 w 8613217"/>
                <a:gd name="connsiteY172" fmla="*/ 4322761 h 6281670"/>
                <a:gd name="connsiteX173" fmla="*/ 3407464 w 8613217"/>
                <a:gd name="connsiteY173" fmla="*/ 3663208 h 6281670"/>
                <a:gd name="connsiteX174" fmla="*/ 2516395 w 8613217"/>
                <a:gd name="connsiteY174" fmla="*/ 2980101 h 6281670"/>
                <a:gd name="connsiteX175" fmla="*/ 2502934 w 8613217"/>
                <a:gd name="connsiteY175" fmla="*/ 2971351 h 6281670"/>
                <a:gd name="connsiteX176" fmla="*/ 2390541 w 8613217"/>
                <a:gd name="connsiteY176" fmla="*/ 2898666 h 6281670"/>
                <a:gd name="connsiteX177" fmla="*/ 2247863 w 8613217"/>
                <a:gd name="connsiteY177" fmla="*/ 2802425 h 6281670"/>
                <a:gd name="connsiteX178" fmla="*/ 2055381 w 8613217"/>
                <a:gd name="connsiteY178" fmla="*/ 2665131 h 6281670"/>
                <a:gd name="connsiteX179" fmla="*/ 1471879 w 8613217"/>
                <a:gd name="connsiteY179" fmla="*/ 2148930 h 6281670"/>
                <a:gd name="connsiteX180" fmla="*/ 1461111 w 8613217"/>
                <a:gd name="connsiteY180" fmla="*/ 2109895 h 6281670"/>
                <a:gd name="connsiteX181" fmla="*/ 1501492 w 8613217"/>
                <a:gd name="connsiteY181" fmla="*/ 1918759 h 6281670"/>
                <a:gd name="connsiteX182" fmla="*/ 1395155 w 8613217"/>
                <a:gd name="connsiteY182" fmla="*/ 1570812 h 6281670"/>
                <a:gd name="connsiteX183" fmla="*/ 937507 w 8613217"/>
                <a:gd name="connsiteY183" fmla="*/ 860783 h 6281670"/>
                <a:gd name="connsiteX184" fmla="*/ 682435 w 8613217"/>
                <a:gd name="connsiteY184" fmla="*/ 471109 h 6281670"/>
                <a:gd name="connsiteX185" fmla="*/ 590905 w 8613217"/>
                <a:gd name="connsiteY185" fmla="*/ 214691 h 6281670"/>
                <a:gd name="connsiteX186" fmla="*/ 581483 w 8613217"/>
                <a:gd name="connsiteY186" fmla="*/ 222767 h 6281670"/>
                <a:gd name="connsiteX187" fmla="*/ 555909 w 8613217"/>
                <a:gd name="connsiteY187" fmla="*/ 262475 h 6281670"/>
                <a:gd name="connsiteX188" fmla="*/ 423998 w 8613217"/>
                <a:gd name="connsiteY188" fmla="*/ 619845 h 6281670"/>
                <a:gd name="connsiteX189" fmla="*/ 443515 w 8613217"/>
                <a:gd name="connsiteY189" fmla="*/ 1227575 h 6281670"/>
                <a:gd name="connsiteX190" fmla="*/ 806942 w 8613217"/>
                <a:gd name="connsiteY190" fmla="*/ 1996156 h 6281670"/>
                <a:gd name="connsiteX191" fmla="*/ 1087589 w 8613217"/>
                <a:gd name="connsiteY191" fmla="*/ 2216231 h 6281670"/>
                <a:gd name="connsiteX192" fmla="*/ 1317086 w 8613217"/>
                <a:gd name="connsiteY192" fmla="*/ 2233729 h 6281670"/>
                <a:gd name="connsiteX193" fmla="*/ 1327181 w 8613217"/>
                <a:gd name="connsiteY193" fmla="*/ 2198060 h 6281670"/>
                <a:gd name="connsiteX194" fmla="*/ 816364 w 8613217"/>
                <a:gd name="connsiteY194" fmla="*/ 1324489 h 6281670"/>
                <a:gd name="connsiteX195" fmla="*/ 702625 w 8613217"/>
                <a:gd name="connsiteY195" fmla="*/ 1031056 h 6281670"/>
                <a:gd name="connsiteX196" fmla="*/ 767908 w 8613217"/>
                <a:gd name="connsiteY196" fmla="*/ 1173061 h 6281670"/>
                <a:gd name="connsiteX197" fmla="*/ 1444285 w 8613217"/>
                <a:gd name="connsiteY197" fmla="*/ 2226326 h 6281670"/>
                <a:gd name="connsiteX198" fmla="*/ 2209501 w 8613217"/>
                <a:gd name="connsiteY198" fmla="*/ 2876457 h 6281670"/>
                <a:gd name="connsiteX199" fmla="*/ 2308434 w 8613217"/>
                <a:gd name="connsiteY199" fmla="*/ 2939720 h 6281670"/>
                <a:gd name="connsiteX200" fmla="*/ 2340738 w 8613217"/>
                <a:gd name="connsiteY200" fmla="*/ 2972025 h 6281670"/>
                <a:gd name="connsiteX201" fmla="*/ 2302377 w 8613217"/>
                <a:gd name="connsiteY201" fmla="*/ 2972025 h 6281670"/>
                <a:gd name="connsiteX202" fmla="*/ 2266034 w 8613217"/>
                <a:gd name="connsiteY202" fmla="*/ 2967313 h 6281670"/>
                <a:gd name="connsiteX203" fmla="*/ 1817807 w 8613217"/>
                <a:gd name="connsiteY203" fmla="*/ 3025866 h 6281670"/>
                <a:gd name="connsiteX204" fmla="*/ 1007500 w 8613217"/>
                <a:gd name="connsiteY204" fmla="*/ 3309877 h 6281670"/>
                <a:gd name="connsiteX205" fmla="*/ 960389 w 8613217"/>
                <a:gd name="connsiteY205" fmla="*/ 3293725 h 6281670"/>
                <a:gd name="connsiteX206" fmla="*/ 446207 w 8613217"/>
                <a:gd name="connsiteY206" fmla="*/ 3134221 h 6281670"/>
                <a:gd name="connsiteX207" fmla="*/ 217383 w 8613217"/>
                <a:gd name="connsiteY207" fmla="*/ 3227096 h 6281670"/>
                <a:gd name="connsiteX208" fmla="*/ 0 w 8613217"/>
                <a:gd name="connsiteY208" fmla="*/ 3236518 h 6281670"/>
                <a:gd name="connsiteX209" fmla="*/ 0 w 8613217"/>
                <a:gd name="connsiteY209" fmla="*/ 3330740 h 6281670"/>
                <a:gd name="connsiteX210" fmla="*/ 9422 w 8613217"/>
                <a:gd name="connsiteY210" fmla="*/ 3346892 h 6281670"/>
                <a:gd name="connsiteX211" fmla="*/ 255072 w 8613217"/>
                <a:gd name="connsiteY211" fmla="*/ 3717723 h 6281670"/>
                <a:gd name="connsiteX212" fmla="*/ 747044 w 8613217"/>
                <a:gd name="connsiteY212" fmla="*/ 3826078 h 6281670"/>
                <a:gd name="connsiteX213" fmla="*/ 1016249 w 8613217"/>
                <a:gd name="connsiteY213" fmla="*/ 3490244 h 6281670"/>
                <a:gd name="connsiteX214" fmla="*/ 981253 w 8613217"/>
                <a:gd name="connsiteY214" fmla="*/ 3461305 h 6281670"/>
                <a:gd name="connsiteX215" fmla="*/ 563312 w 8613217"/>
                <a:gd name="connsiteY215" fmla="*/ 3490917 h 6281670"/>
                <a:gd name="connsiteX216" fmla="*/ 390347 w 8613217"/>
                <a:gd name="connsiteY216" fmla="*/ 3460632 h 6281670"/>
                <a:gd name="connsiteX217" fmla="*/ 489953 w 8613217"/>
                <a:gd name="connsiteY217" fmla="*/ 3463997 h 6281670"/>
                <a:gd name="connsiteX218" fmla="*/ 903183 w 8613217"/>
                <a:gd name="connsiteY218" fmla="*/ 3408137 h 6281670"/>
                <a:gd name="connsiteX219" fmla="*/ 1043170 w 8613217"/>
                <a:gd name="connsiteY219" fmla="*/ 3372467 h 6281670"/>
                <a:gd name="connsiteX220" fmla="*/ 1508895 w 8613217"/>
                <a:gd name="connsiteY220" fmla="*/ 3218347 h 6281670"/>
                <a:gd name="connsiteX221" fmla="*/ 1912029 w 8613217"/>
                <a:gd name="connsiteY221" fmla="*/ 3101243 h 6281670"/>
                <a:gd name="connsiteX222" fmla="*/ 1912029 w 8613217"/>
                <a:gd name="connsiteY222" fmla="*/ 3101243 h 6281670"/>
                <a:gd name="connsiteX223" fmla="*/ 1924816 w 8613217"/>
                <a:gd name="connsiteY223" fmla="*/ 3099224 h 6281670"/>
                <a:gd name="connsiteX224" fmla="*/ 1986061 w 8613217"/>
                <a:gd name="connsiteY224" fmla="*/ 3087783 h 6281670"/>
                <a:gd name="connsiteX225" fmla="*/ 1992791 w 8613217"/>
                <a:gd name="connsiteY225" fmla="*/ 3087110 h 6281670"/>
                <a:gd name="connsiteX226" fmla="*/ 2087013 w 8613217"/>
                <a:gd name="connsiteY226" fmla="*/ 3074322 h 6281670"/>
                <a:gd name="connsiteX227" fmla="*/ 2113933 w 8613217"/>
                <a:gd name="connsiteY227" fmla="*/ 3072976 h 6281670"/>
                <a:gd name="connsiteX228" fmla="*/ 2118644 w 8613217"/>
                <a:gd name="connsiteY228" fmla="*/ 3064227 h 6281670"/>
                <a:gd name="connsiteX229" fmla="*/ 2257958 w 8613217"/>
                <a:gd name="connsiteY229" fmla="*/ 3064227 h 6281670"/>
                <a:gd name="connsiteX230" fmla="*/ 2262669 w 8613217"/>
                <a:gd name="connsiteY230" fmla="*/ 3072976 h 6281670"/>
                <a:gd name="connsiteX231" fmla="*/ 2434960 w 8613217"/>
                <a:gd name="connsiteY231" fmla="*/ 3101243 h 6281670"/>
                <a:gd name="connsiteX232" fmla="*/ 2635518 w 8613217"/>
                <a:gd name="connsiteY232" fmla="*/ 3164506 h 6281670"/>
                <a:gd name="connsiteX233" fmla="*/ 3038653 w 8613217"/>
                <a:gd name="connsiteY233" fmla="*/ 3453902 h 6281670"/>
                <a:gd name="connsiteX234" fmla="*/ 3580428 w 8613217"/>
                <a:gd name="connsiteY234" fmla="*/ 4087880 h 6281670"/>
                <a:gd name="connsiteX235" fmla="*/ 3776274 w 8613217"/>
                <a:gd name="connsiteY235" fmla="*/ 4626290 h 6281670"/>
                <a:gd name="connsiteX236" fmla="*/ 3813963 w 8613217"/>
                <a:gd name="connsiteY236" fmla="*/ 4802619 h 6281670"/>
                <a:gd name="connsiteX237" fmla="*/ 3811944 w 8613217"/>
                <a:gd name="connsiteY237" fmla="*/ 5407658 h 6281670"/>
                <a:gd name="connsiteX238" fmla="*/ 3881265 w 8613217"/>
                <a:gd name="connsiteY238" fmla="*/ 5874056 h 6281670"/>
                <a:gd name="connsiteX239" fmla="*/ 3879919 w 8613217"/>
                <a:gd name="connsiteY239" fmla="*/ 5898957 h 6281670"/>
                <a:gd name="connsiteX240" fmla="*/ 3757430 w 8613217"/>
                <a:gd name="connsiteY240" fmla="*/ 5946068 h 6281670"/>
                <a:gd name="connsiteX241" fmla="*/ 3743970 w 8613217"/>
                <a:gd name="connsiteY241" fmla="*/ 6053750 h 6281670"/>
                <a:gd name="connsiteX242" fmla="*/ 3803195 w 8613217"/>
                <a:gd name="connsiteY242" fmla="*/ 6092112 h 6281670"/>
                <a:gd name="connsiteX243" fmla="*/ 3896071 w 8613217"/>
                <a:gd name="connsiteY243" fmla="*/ 6023464 h 6281670"/>
                <a:gd name="connsiteX244" fmla="*/ 3920972 w 8613217"/>
                <a:gd name="connsiteY244" fmla="*/ 5996544 h 6281670"/>
                <a:gd name="connsiteX245" fmla="*/ 3918953 w 8613217"/>
                <a:gd name="connsiteY245" fmla="*/ 6053077 h 6281670"/>
                <a:gd name="connsiteX246" fmla="*/ 3931741 w 8613217"/>
                <a:gd name="connsiteY246" fmla="*/ 6077978 h 6281670"/>
                <a:gd name="connsiteX247" fmla="*/ 3951931 w 8613217"/>
                <a:gd name="connsiteY247" fmla="*/ 6055769 h 6281670"/>
                <a:gd name="connsiteX248" fmla="*/ 3972121 w 8613217"/>
                <a:gd name="connsiteY248" fmla="*/ 5988468 h 6281670"/>
                <a:gd name="connsiteX249" fmla="*/ 3994331 w 8613217"/>
                <a:gd name="connsiteY249" fmla="*/ 5968277 h 6281670"/>
                <a:gd name="connsiteX250" fmla="*/ 4005099 w 8613217"/>
                <a:gd name="connsiteY250" fmla="*/ 5995198 h 6281670"/>
                <a:gd name="connsiteX251" fmla="*/ 4071054 w 8613217"/>
                <a:gd name="connsiteY251" fmla="*/ 6040290 h 6281670"/>
                <a:gd name="connsiteX252" fmla="*/ 4100667 w 8613217"/>
                <a:gd name="connsiteY252" fmla="*/ 6026829 h 6281670"/>
                <a:gd name="connsiteX253" fmla="*/ 4110089 w 8613217"/>
                <a:gd name="connsiteY253" fmla="*/ 5993179 h 6281670"/>
                <a:gd name="connsiteX254" fmla="*/ 4124895 w 8613217"/>
                <a:gd name="connsiteY254" fmla="*/ 6032214 h 6281670"/>
                <a:gd name="connsiteX255" fmla="*/ 4117492 w 8613217"/>
                <a:gd name="connsiteY255" fmla="*/ 6106918 h 6281670"/>
                <a:gd name="connsiteX256" fmla="*/ 4080476 w 8613217"/>
                <a:gd name="connsiteY256" fmla="*/ 6141242 h 6281670"/>
                <a:gd name="connsiteX257" fmla="*/ 4176717 w 8613217"/>
                <a:gd name="connsiteY257" fmla="*/ 6189025 h 6281670"/>
                <a:gd name="connsiteX258" fmla="*/ 4170660 w 8613217"/>
                <a:gd name="connsiteY258" fmla="*/ 6271133 h 6281670"/>
                <a:gd name="connsiteX259" fmla="*/ 4195562 w 8613217"/>
                <a:gd name="connsiteY259" fmla="*/ 6277863 h 6281670"/>
                <a:gd name="connsiteX260" fmla="*/ 4261517 w 8613217"/>
                <a:gd name="connsiteY260" fmla="*/ 6267768 h 6281670"/>
                <a:gd name="connsiteX261" fmla="*/ 4289784 w 8613217"/>
                <a:gd name="connsiteY261" fmla="*/ 6247578 h 6281670"/>
                <a:gd name="connsiteX262" fmla="*/ 4295840 w 8613217"/>
                <a:gd name="connsiteY262" fmla="*/ 6204505 h 6281670"/>
                <a:gd name="connsiteX263" fmla="*/ 4305936 w 8613217"/>
                <a:gd name="connsiteY263" fmla="*/ 6182969 h 6281670"/>
                <a:gd name="connsiteX264" fmla="*/ 4324107 w 8613217"/>
                <a:gd name="connsiteY264" fmla="*/ 6199794 h 6281670"/>
                <a:gd name="connsiteX265" fmla="*/ 4336894 w 8613217"/>
                <a:gd name="connsiteY265" fmla="*/ 6230752 h 6281670"/>
                <a:gd name="connsiteX266" fmla="*/ 4342951 w 8613217"/>
                <a:gd name="connsiteY266" fmla="*/ 6226714 h 6281670"/>
                <a:gd name="connsiteX267" fmla="*/ 4369872 w 8613217"/>
                <a:gd name="connsiteY267" fmla="*/ 6185660 h 6281670"/>
                <a:gd name="connsiteX268" fmla="*/ 4382659 w 8613217"/>
                <a:gd name="connsiteY268" fmla="*/ 6234791 h 6281670"/>
                <a:gd name="connsiteX269" fmla="*/ 4406888 w 8613217"/>
                <a:gd name="connsiteY269" fmla="*/ 6265749 h 6281670"/>
                <a:gd name="connsiteX270" fmla="*/ 4484284 w 8613217"/>
                <a:gd name="connsiteY270" fmla="*/ 6275171 h 6281670"/>
                <a:gd name="connsiteX271" fmla="*/ 4499090 w 8613217"/>
                <a:gd name="connsiteY271" fmla="*/ 6272479 h 6281670"/>
                <a:gd name="connsiteX272" fmla="*/ 4512551 w 8613217"/>
                <a:gd name="connsiteY272" fmla="*/ 6181622 h 6281670"/>
                <a:gd name="connsiteX273" fmla="*/ 4572449 w 8613217"/>
                <a:gd name="connsiteY273" fmla="*/ 6153356 h 6281670"/>
                <a:gd name="connsiteX274" fmla="*/ 4575814 w 8613217"/>
                <a:gd name="connsiteY274" fmla="*/ 6127781 h 6281670"/>
                <a:gd name="connsiteX275" fmla="*/ 4538125 w 8613217"/>
                <a:gd name="connsiteY275" fmla="*/ 6076633 h 6281670"/>
                <a:gd name="connsiteX276" fmla="*/ 4536779 w 8613217"/>
                <a:gd name="connsiteY276" fmla="*/ 6042309 h 6281670"/>
                <a:gd name="connsiteX277" fmla="*/ 4573122 w 8613217"/>
                <a:gd name="connsiteY277" fmla="*/ 6032214 h 6281670"/>
                <a:gd name="connsiteX278" fmla="*/ 4637731 w 8613217"/>
                <a:gd name="connsiteY278" fmla="*/ 6051058 h 6281670"/>
                <a:gd name="connsiteX279" fmla="*/ 4665997 w 8613217"/>
                <a:gd name="connsiteY279" fmla="*/ 6029522 h 6281670"/>
                <a:gd name="connsiteX280" fmla="*/ 4665997 w 8613217"/>
                <a:gd name="connsiteY280" fmla="*/ 5985776 h 6281670"/>
                <a:gd name="connsiteX281" fmla="*/ 4681477 w 8613217"/>
                <a:gd name="connsiteY281" fmla="*/ 5966931 h 6281670"/>
                <a:gd name="connsiteX282" fmla="*/ 4701667 w 8613217"/>
                <a:gd name="connsiteY282" fmla="*/ 5981065 h 6281670"/>
                <a:gd name="connsiteX283" fmla="*/ 4724550 w 8613217"/>
                <a:gd name="connsiteY283" fmla="*/ 6054423 h 6281670"/>
                <a:gd name="connsiteX284" fmla="*/ 4743394 w 8613217"/>
                <a:gd name="connsiteY284" fmla="*/ 6073268 h 6281670"/>
                <a:gd name="connsiteX285" fmla="*/ 4752143 w 8613217"/>
                <a:gd name="connsiteY285" fmla="*/ 6050385 h 6281670"/>
                <a:gd name="connsiteX286" fmla="*/ 4752143 w 8613217"/>
                <a:gd name="connsiteY286" fmla="*/ 5996544 h 6281670"/>
                <a:gd name="connsiteX287" fmla="*/ 4800600 w 8613217"/>
                <a:gd name="connsiteY287" fmla="*/ 6046347 h 6281670"/>
                <a:gd name="connsiteX288" fmla="*/ 4859825 w 8613217"/>
                <a:gd name="connsiteY288" fmla="*/ 6088747 h 6281670"/>
                <a:gd name="connsiteX289" fmla="*/ 4932511 w 8613217"/>
                <a:gd name="connsiteY289" fmla="*/ 6036252 h 6281670"/>
                <a:gd name="connsiteX290" fmla="*/ 4919050 w 8613217"/>
                <a:gd name="connsiteY290" fmla="*/ 5940011 h 6281670"/>
                <a:gd name="connsiteX291" fmla="*/ 4830213 w 8613217"/>
                <a:gd name="connsiteY291" fmla="*/ 5933281 h 6281670"/>
                <a:gd name="connsiteX292" fmla="*/ 4779064 w 8613217"/>
                <a:gd name="connsiteY292" fmla="*/ 5876074 h 6281670"/>
                <a:gd name="connsiteX293" fmla="*/ 4778391 w 8613217"/>
                <a:gd name="connsiteY293" fmla="*/ 5829637 h 6281670"/>
                <a:gd name="connsiteX294" fmla="*/ 5091342 w 8613217"/>
                <a:gd name="connsiteY294" fmla="*/ 5236712 h 6281670"/>
                <a:gd name="connsiteX295" fmla="*/ 5116243 w 8613217"/>
                <a:gd name="connsiteY295" fmla="*/ 5202389 h 6281670"/>
                <a:gd name="connsiteX296" fmla="*/ 5269690 w 8613217"/>
                <a:gd name="connsiteY296" fmla="*/ 5086631 h 6281670"/>
                <a:gd name="connsiteX297" fmla="*/ 5744837 w 8613217"/>
                <a:gd name="connsiteY297" fmla="*/ 4795889 h 6281670"/>
                <a:gd name="connsiteX298" fmla="*/ 5814830 w 8613217"/>
                <a:gd name="connsiteY298" fmla="*/ 4775699 h 6281670"/>
                <a:gd name="connsiteX299" fmla="*/ 6103553 w 8613217"/>
                <a:gd name="connsiteY299" fmla="*/ 4765603 h 6281670"/>
                <a:gd name="connsiteX300" fmla="*/ 7086824 w 8613217"/>
                <a:gd name="connsiteY300" fmla="*/ 4811369 h 6281670"/>
                <a:gd name="connsiteX301" fmla="*/ 7489959 w 8613217"/>
                <a:gd name="connsiteY301" fmla="*/ 4805311 h 6281670"/>
                <a:gd name="connsiteX302" fmla="*/ 7516880 w 8613217"/>
                <a:gd name="connsiteY302" fmla="*/ 4801946 h 6281670"/>
                <a:gd name="connsiteX303" fmla="*/ 7536397 w 8613217"/>
                <a:gd name="connsiteY303" fmla="*/ 4800600 h 6281670"/>
                <a:gd name="connsiteX304" fmla="*/ 7619850 w 8613217"/>
                <a:gd name="connsiteY304" fmla="*/ 4791178 h 6281670"/>
                <a:gd name="connsiteX305" fmla="*/ 7661577 w 8613217"/>
                <a:gd name="connsiteY305" fmla="*/ 4813388 h 6281670"/>
                <a:gd name="connsiteX306" fmla="*/ 7920014 w 8613217"/>
                <a:gd name="connsiteY306" fmla="*/ 5004523 h 6281670"/>
                <a:gd name="connsiteX307" fmla="*/ 8354780 w 8613217"/>
                <a:gd name="connsiteY307" fmla="*/ 4830886 h 6281670"/>
                <a:gd name="connsiteX308" fmla="*/ 8579567 w 8613217"/>
                <a:gd name="connsiteY308" fmla="*/ 4409580 h 6281670"/>
                <a:gd name="connsiteX309" fmla="*/ 8613217 w 8613217"/>
                <a:gd name="connsiteY309" fmla="*/ 4250076 h 6281670"/>
                <a:gd name="connsiteX310" fmla="*/ 8613217 w 8613217"/>
                <a:gd name="connsiteY310" fmla="*/ 4196235 h 6281670"/>
                <a:gd name="connsiteX311" fmla="*/ 8420062 w 8613217"/>
                <a:gd name="connsiteY311" fmla="*/ 4211041 h 6281670"/>
                <a:gd name="connsiteX312" fmla="*/ 4571776 w 8613217"/>
                <a:gd name="connsiteY312" fmla="*/ 915970 h 6281670"/>
                <a:gd name="connsiteX313" fmla="*/ 4583890 w 8613217"/>
                <a:gd name="connsiteY313" fmla="*/ 888377 h 6281670"/>
                <a:gd name="connsiteX314" fmla="*/ 4571776 w 8613217"/>
                <a:gd name="connsiteY314" fmla="*/ 915970 h 6281670"/>
                <a:gd name="connsiteX315" fmla="*/ 2362948 w 8613217"/>
                <a:gd name="connsiteY315" fmla="*/ 965100 h 6281670"/>
                <a:gd name="connsiteX316" fmla="*/ 2363621 w 8613217"/>
                <a:gd name="connsiteY316" fmla="*/ 962408 h 6281670"/>
                <a:gd name="connsiteX317" fmla="*/ 2368332 w 8613217"/>
                <a:gd name="connsiteY317" fmla="*/ 967119 h 6281670"/>
                <a:gd name="connsiteX318" fmla="*/ 2362948 w 8613217"/>
                <a:gd name="connsiteY318" fmla="*/ 965100 h 6281670"/>
                <a:gd name="connsiteX319" fmla="*/ 2435633 w 8613217"/>
                <a:gd name="connsiteY319" fmla="*/ 1055284 h 6281670"/>
                <a:gd name="connsiteX320" fmla="*/ 2426211 w 8613217"/>
                <a:gd name="connsiteY320" fmla="*/ 1053265 h 6281670"/>
                <a:gd name="connsiteX321" fmla="*/ 2370351 w 8613217"/>
                <a:gd name="connsiteY321" fmla="*/ 968465 h 6281670"/>
                <a:gd name="connsiteX322" fmla="*/ 2432268 w 8613217"/>
                <a:gd name="connsiteY322" fmla="*/ 1045862 h 6281670"/>
                <a:gd name="connsiteX323" fmla="*/ 2435633 w 8613217"/>
                <a:gd name="connsiteY323" fmla="*/ 1055284 h 6281670"/>
                <a:gd name="connsiteX324" fmla="*/ 695895 w 8613217"/>
                <a:gd name="connsiteY324" fmla="*/ 1016922 h 6281670"/>
                <a:gd name="connsiteX325" fmla="*/ 692530 w 8613217"/>
                <a:gd name="connsiteY325" fmla="*/ 1005481 h 6281670"/>
                <a:gd name="connsiteX326" fmla="*/ 695895 w 8613217"/>
                <a:gd name="connsiteY326" fmla="*/ 1016922 h 6281670"/>
                <a:gd name="connsiteX327" fmla="*/ 4511205 w 8613217"/>
                <a:gd name="connsiteY327" fmla="*/ 6014042 h 6281670"/>
                <a:gd name="connsiteX328" fmla="*/ 4537452 w 8613217"/>
                <a:gd name="connsiteY328" fmla="*/ 5944049 h 6281670"/>
                <a:gd name="connsiteX329" fmla="*/ 4511205 w 8613217"/>
                <a:gd name="connsiteY329" fmla="*/ 6014042 h 6281670"/>
                <a:gd name="connsiteX330" fmla="*/ 4750797 w 8613217"/>
                <a:gd name="connsiteY330" fmla="*/ 5917128 h 6281670"/>
                <a:gd name="connsiteX331" fmla="*/ 4741375 w 8613217"/>
                <a:gd name="connsiteY331" fmla="*/ 5939338 h 6281670"/>
                <a:gd name="connsiteX332" fmla="*/ 4732626 w 8613217"/>
                <a:gd name="connsiteY332" fmla="*/ 5935300 h 6281670"/>
                <a:gd name="connsiteX333" fmla="*/ 4727915 w 8613217"/>
                <a:gd name="connsiteY333" fmla="*/ 5907706 h 6281670"/>
                <a:gd name="connsiteX334" fmla="*/ 4750797 w 8613217"/>
                <a:gd name="connsiteY334" fmla="*/ 5875402 h 6281670"/>
                <a:gd name="connsiteX335" fmla="*/ 4750797 w 8613217"/>
                <a:gd name="connsiteY335" fmla="*/ 5917128 h 6281670"/>
                <a:gd name="connsiteX336" fmla="*/ 4875978 w 8613217"/>
                <a:gd name="connsiteY336" fmla="*/ 5457461 h 6281670"/>
                <a:gd name="connsiteX337" fmla="*/ 4616868 w 8613217"/>
                <a:gd name="connsiteY337" fmla="*/ 5877421 h 6281670"/>
                <a:gd name="connsiteX338" fmla="*/ 4562354 w 8613217"/>
                <a:gd name="connsiteY338" fmla="*/ 5884824 h 6281670"/>
                <a:gd name="connsiteX339" fmla="*/ 4880015 w 8613217"/>
                <a:gd name="connsiteY339" fmla="*/ 5419772 h 6281670"/>
                <a:gd name="connsiteX340" fmla="*/ 4875978 w 8613217"/>
                <a:gd name="connsiteY340" fmla="*/ 5457461 h 6281670"/>
                <a:gd name="connsiteX341" fmla="*/ 5020675 w 8613217"/>
                <a:gd name="connsiteY341" fmla="*/ 5141145 h 6281670"/>
                <a:gd name="connsiteX342" fmla="*/ 4989717 w 8613217"/>
                <a:gd name="connsiteY342" fmla="*/ 5179506 h 6281670"/>
                <a:gd name="connsiteX343" fmla="*/ 4445922 w 8613217"/>
                <a:gd name="connsiteY343" fmla="*/ 5878767 h 6281670"/>
                <a:gd name="connsiteX344" fmla="*/ 4415637 w 8613217"/>
                <a:gd name="connsiteY344" fmla="*/ 5953471 h 6281670"/>
                <a:gd name="connsiteX345" fmla="*/ 4357085 w 8613217"/>
                <a:gd name="connsiteY345" fmla="*/ 6075286 h 6281670"/>
                <a:gd name="connsiteX346" fmla="*/ 4338240 w 8613217"/>
                <a:gd name="connsiteY346" fmla="*/ 6125762 h 6281670"/>
                <a:gd name="connsiteX347" fmla="*/ 4322761 w 8613217"/>
                <a:gd name="connsiteY347" fmla="*/ 6080671 h 6281670"/>
                <a:gd name="connsiteX348" fmla="*/ 4306609 w 8613217"/>
                <a:gd name="connsiteY348" fmla="*/ 6061826 h 6281670"/>
                <a:gd name="connsiteX349" fmla="*/ 4295168 w 8613217"/>
                <a:gd name="connsiteY349" fmla="*/ 6082689 h 6281670"/>
                <a:gd name="connsiteX350" fmla="*/ 4292475 w 8613217"/>
                <a:gd name="connsiteY350" fmla="*/ 6112302 h 6281670"/>
                <a:gd name="connsiteX351" fmla="*/ 4277669 w 8613217"/>
                <a:gd name="connsiteY351" fmla="*/ 6097496 h 6281670"/>
                <a:gd name="connsiteX352" fmla="*/ 4183447 w 8613217"/>
                <a:gd name="connsiteY352" fmla="*/ 5282478 h 6281670"/>
                <a:gd name="connsiteX353" fmla="*/ 4412945 w 8613217"/>
                <a:gd name="connsiteY353" fmla="*/ 4743394 h 6281670"/>
                <a:gd name="connsiteX354" fmla="*/ 5036828 w 8613217"/>
                <a:gd name="connsiteY354" fmla="*/ 3935106 h 6281670"/>
                <a:gd name="connsiteX355" fmla="*/ 5054999 w 8613217"/>
                <a:gd name="connsiteY355" fmla="*/ 3966064 h 6281670"/>
                <a:gd name="connsiteX356" fmla="*/ 5020675 w 8613217"/>
                <a:gd name="connsiteY356" fmla="*/ 5141145 h 6281670"/>
                <a:gd name="connsiteX0" fmla="*/ 8420062 w 8613217"/>
                <a:gd name="connsiteY0" fmla="*/ 4211041 h 6281670"/>
                <a:gd name="connsiteX1" fmla="*/ 7990681 w 8613217"/>
                <a:gd name="connsiteY1" fmla="*/ 4231232 h 6281670"/>
                <a:gd name="connsiteX2" fmla="*/ 7630619 w 8613217"/>
                <a:gd name="connsiteY2" fmla="*/ 4614849 h 6281670"/>
                <a:gd name="connsiteX3" fmla="*/ 7659558 w 8613217"/>
                <a:gd name="connsiteY3" fmla="*/ 4643788 h 6281670"/>
                <a:gd name="connsiteX4" fmla="*/ 7859443 w 8613217"/>
                <a:gd name="connsiteY4" fmla="*/ 4617541 h 6281670"/>
                <a:gd name="connsiteX5" fmla="*/ 8222196 w 8613217"/>
                <a:gd name="connsiteY5" fmla="*/ 4498418 h 6281670"/>
                <a:gd name="connsiteX6" fmla="*/ 8236330 w 8613217"/>
                <a:gd name="connsiteY6" fmla="*/ 4496398 h 6281670"/>
                <a:gd name="connsiteX7" fmla="*/ 8228254 w 8613217"/>
                <a:gd name="connsiteY7" fmla="*/ 4504475 h 6281670"/>
                <a:gd name="connsiteX8" fmla="*/ 7670326 w 8613217"/>
                <a:gd name="connsiteY8" fmla="*/ 4709743 h 6281670"/>
                <a:gd name="connsiteX9" fmla="*/ 7436791 w 8613217"/>
                <a:gd name="connsiteY9" fmla="*/ 4735318 h 6281670"/>
                <a:gd name="connsiteX10" fmla="*/ 6759067 w 8613217"/>
                <a:gd name="connsiteY10" fmla="*/ 4696956 h 6281670"/>
                <a:gd name="connsiteX11" fmla="*/ 6037597 w 8613217"/>
                <a:gd name="connsiteY11" fmla="*/ 4656576 h 6281670"/>
                <a:gd name="connsiteX12" fmla="*/ 6023464 w 8613217"/>
                <a:gd name="connsiteY12" fmla="*/ 4649172 h 6281670"/>
                <a:gd name="connsiteX13" fmla="*/ 6361317 w 8613217"/>
                <a:gd name="connsiteY13" fmla="*/ 4472170 h 6281670"/>
                <a:gd name="connsiteX14" fmla="*/ 6783296 w 8613217"/>
                <a:gd name="connsiteY14" fmla="*/ 4236616 h 6281670"/>
                <a:gd name="connsiteX15" fmla="*/ 7066634 w 8613217"/>
                <a:gd name="connsiteY15" fmla="*/ 4052210 h 6281670"/>
                <a:gd name="connsiteX16" fmla="*/ 7151433 w 8613217"/>
                <a:gd name="connsiteY16" fmla="*/ 4042115 h 6281670"/>
                <a:gd name="connsiteX17" fmla="*/ 7304208 w 8613217"/>
                <a:gd name="connsiteY17" fmla="*/ 4071727 h 6281670"/>
                <a:gd name="connsiteX18" fmla="*/ 7625235 w 8613217"/>
                <a:gd name="connsiteY18" fmla="*/ 3948566 h 6281670"/>
                <a:gd name="connsiteX19" fmla="*/ 8172394 w 8613217"/>
                <a:gd name="connsiteY19" fmla="*/ 2496877 h 6281670"/>
                <a:gd name="connsiteX20" fmla="*/ 7882325 w 8613217"/>
                <a:gd name="connsiteY20" fmla="*/ 1811077 h 6281670"/>
                <a:gd name="connsiteX21" fmla="*/ 7854059 w 8613217"/>
                <a:gd name="connsiteY21" fmla="*/ 1889820 h 6281670"/>
                <a:gd name="connsiteX22" fmla="*/ 7732917 w 8613217"/>
                <a:gd name="connsiteY22" fmla="*/ 2389195 h 6281670"/>
                <a:gd name="connsiteX23" fmla="*/ 7607736 w 8613217"/>
                <a:gd name="connsiteY23" fmla="*/ 2746565 h 6281670"/>
                <a:gd name="connsiteX24" fmla="*/ 7178354 w 8613217"/>
                <a:gd name="connsiteY24" fmla="*/ 3424962 h 6281670"/>
                <a:gd name="connsiteX25" fmla="*/ 7050481 w 8613217"/>
                <a:gd name="connsiteY25" fmla="*/ 3653113 h 6281670"/>
                <a:gd name="connsiteX26" fmla="*/ 7022888 w 8613217"/>
                <a:gd name="connsiteY26" fmla="*/ 3873861 h 6281670"/>
                <a:gd name="connsiteX27" fmla="*/ 7057884 w 8613217"/>
                <a:gd name="connsiteY27" fmla="*/ 3889341 h 6281670"/>
                <a:gd name="connsiteX28" fmla="*/ 7311611 w 8613217"/>
                <a:gd name="connsiteY28" fmla="*/ 3701570 h 6281670"/>
                <a:gd name="connsiteX29" fmla="*/ 7883672 w 8613217"/>
                <a:gd name="connsiteY29" fmla="*/ 2875784 h 6281670"/>
                <a:gd name="connsiteX30" fmla="*/ 7909246 w 8613217"/>
                <a:gd name="connsiteY30" fmla="*/ 2790311 h 6281670"/>
                <a:gd name="connsiteX31" fmla="*/ 7835888 w 8613217"/>
                <a:gd name="connsiteY31" fmla="*/ 3051440 h 6281670"/>
                <a:gd name="connsiteX32" fmla="*/ 7279306 w 8613217"/>
                <a:gd name="connsiteY32" fmla="*/ 3802522 h 6281670"/>
                <a:gd name="connsiteX33" fmla="*/ 6992603 w 8613217"/>
                <a:gd name="connsiteY33" fmla="*/ 4017213 h 6281670"/>
                <a:gd name="connsiteX34" fmla="*/ 6713302 w 8613217"/>
                <a:gd name="connsiteY34" fmla="*/ 4190851 h 6281670"/>
                <a:gd name="connsiteX35" fmla="*/ 6627830 w 8613217"/>
                <a:gd name="connsiteY35" fmla="*/ 4239308 h 6281670"/>
                <a:gd name="connsiteX36" fmla="*/ 6605620 w 8613217"/>
                <a:gd name="connsiteY36" fmla="*/ 4251422 h 6281670"/>
                <a:gd name="connsiteX37" fmla="*/ 6226714 w 8613217"/>
                <a:gd name="connsiteY37" fmla="*/ 4447268 h 6281670"/>
                <a:gd name="connsiteX38" fmla="*/ 5314782 w 8613217"/>
                <a:gd name="connsiteY38" fmla="*/ 4943279 h 6281670"/>
                <a:gd name="connsiteX39" fmla="*/ 5158643 w 8613217"/>
                <a:gd name="connsiteY39" fmla="*/ 5046250 h 6281670"/>
                <a:gd name="connsiteX40" fmla="*/ 5162681 w 8613217"/>
                <a:gd name="connsiteY40" fmla="*/ 5025387 h 6281670"/>
                <a:gd name="connsiteX41" fmla="*/ 5227290 w 8613217"/>
                <a:gd name="connsiteY41" fmla="*/ 4323434 h 6281670"/>
                <a:gd name="connsiteX42" fmla="*/ 5106148 w 8613217"/>
                <a:gd name="connsiteY42" fmla="*/ 3860401 h 6281670"/>
                <a:gd name="connsiteX43" fmla="*/ 5139799 w 8613217"/>
                <a:gd name="connsiteY43" fmla="*/ 3818675 h 6281670"/>
                <a:gd name="connsiteX44" fmla="*/ 5695034 w 8613217"/>
                <a:gd name="connsiteY44" fmla="*/ 3194119 h 6281670"/>
                <a:gd name="connsiteX45" fmla="*/ 5830983 w 8613217"/>
                <a:gd name="connsiteY45" fmla="*/ 3023174 h 6281670"/>
                <a:gd name="connsiteX46" fmla="*/ 5873382 w 8613217"/>
                <a:gd name="connsiteY46" fmla="*/ 3008367 h 6281670"/>
                <a:gd name="connsiteX47" fmla="*/ 5983083 w 8613217"/>
                <a:gd name="connsiteY47" fmla="*/ 3009040 h 6281670"/>
                <a:gd name="connsiteX48" fmla="*/ 6257000 w 8613217"/>
                <a:gd name="connsiteY48" fmla="*/ 2840787 h 6281670"/>
                <a:gd name="connsiteX49" fmla="*/ 6605620 w 8613217"/>
                <a:gd name="connsiteY49" fmla="*/ 2172485 h 6281670"/>
                <a:gd name="connsiteX50" fmla="*/ 6623118 w 8613217"/>
                <a:gd name="connsiteY50" fmla="*/ 1339969 h 6281670"/>
                <a:gd name="connsiteX51" fmla="*/ 6528224 w 8613217"/>
                <a:gd name="connsiteY51" fmla="*/ 660899 h 6281670"/>
                <a:gd name="connsiteX52" fmla="*/ 6514091 w 8613217"/>
                <a:gd name="connsiteY52" fmla="*/ 520239 h 6281670"/>
                <a:gd name="connsiteX53" fmla="*/ 6493900 w 8613217"/>
                <a:gd name="connsiteY53" fmla="*/ 546486 h 6281670"/>
                <a:gd name="connsiteX54" fmla="*/ 6244212 w 8613217"/>
                <a:gd name="connsiteY54" fmla="*/ 975869 h 6281670"/>
                <a:gd name="connsiteX55" fmla="*/ 5935300 w 8613217"/>
                <a:gd name="connsiteY55" fmla="*/ 1788868 h 6281670"/>
                <a:gd name="connsiteX56" fmla="*/ 5707148 w 8613217"/>
                <a:gd name="connsiteY56" fmla="*/ 2531874 h 6281670"/>
                <a:gd name="connsiteX57" fmla="*/ 5679555 w 8613217"/>
                <a:gd name="connsiteY57" fmla="*/ 2738489 h 6281670"/>
                <a:gd name="connsiteX58" fmla="*/ 5734069 w 8613217"/>
                <a:gd name="connsiteY58" fmla="*/ 2914818 h 6281670"/>
                <a:gd name="connsiteX59" fmla="*/ 5963566 w 8613217"/>
                <a:gd name="connsiteY59" fmla="*/ 2599175 h 6281670"/>
                <a:gd name="connsiteX60" fmla="*/ 6141914 w 8613217"/>
                <a:gd name="connsiteY60" fmla="*/ 2254593 h 6281670"/>
                <a:gd name="connsiteX61" fmla="*/ 6262384 w 8613217"/>
                <a:gd name="connsiteY61" fmla="*/ 1884436 h 6281670"/>
                <a:gd name="connsiteX62" fmla="*/ 6343145 w 8613217"/>
                <a:gd name="connsiteY62" fmla="*/ 1508222 h 6281670"/>
                <a:gd name="connsiteX63" fmla="*/ 6310167 w 8613217"/>
                <a:gd name="connsiteY63" fmla="*/ 1747814 h 6281670"/>
                <a:gd name="connsiteX64" fmla="*/ 6045001 w 8613217"/>
                <a:gd name="connsiteY64" fmla="*/ 2568890 h 6281670"/>
                <a:gd name="connsiteX65" fmla="*/ 5560432 w 8613217"/>
                <a:gd name="connsiteY65" fmla="*/ 3235173 h 6281670"/>
                <a:gd name="connsiteX66" fmla="*/ 5096726 w 8613217"/>
                <a:gd name="connsiteY66" fmla="*/ 3741278 h 6281670"/>
                <a:gd name="connsiteX67" fmla="*/ 5067113 w 8613217"/>
                <a:gd name="connsiteY67" fmla="*/ 3767525 h 6281670"/>
                <a:gd name="connsiteX68" fmla="*/ 4911647 w 8613217"/>
                <a:gd name="connsiteY68" fmla="*/ 3459959 h 6281670"/>
                <a:gd name="connsiteX69" fmla="*/ 4890784 w 8613217"/>
                <a:gd name="connsiteY69" fmla="*/ 3404099 h 6281670"/>
                <a:gd name="connsiteX70" fmla="*/ 4856460 w 8613217"/>
                <a:gd name="connsiteY70" fmla="*/ 2981447 h 6281670"/>
                <a:gd name="connsiteX71" fmla="*/ 4952701 w 8613217"/>
                <a:gd name="connsiteY71" fmla="*/ 2717626 h 6281670"/>
                <a:gd name="connsiteX72" fmla="*/ 5173449 w 8613217"/>
                <a:gd name="connsiteY72" fmla="*/ 2368332 h 6281670"/>
                <a:gd name="connsiteX73" fmla="*/ 5481689 w 8613217"/>
                <a:gd name="connsiteY73" fmla="*/ 1759928 h 6281670"/>
                <a:gd name="connsiteX74" fmla="*/ 5514667 w 8613217"/>
                <a:gd name="connsiteY74" fmla="*/ 1741757 h 6281670"/>
                <a:gd name="connsiteX75" fmla="*/ 5803389 w 8613217"/>
                <a:gd name="connsiteY75" fmla="*/ 1570812 h 6281670"/>
                <a:gd name="connsiteX76" fmla="*/ 5822907 w 8613217"/>
                <a:gd name="connsiteY76" fmla="*/ 1095665 h 6281670"/>
                <a:gd name="connsiteX77" fmla="*/ 5540241 w 8613217"/>
                <a:gd name="connsiteY77" fmla="*/ 601000 h 6281670"/>
                <a:gd name="connsiteX78" fmla="*/ 5514667 w 8613217"/>
                <a:gd name="connsiteY78" fmla="*/ 600327 h 6281670"/>
                <a:gd name="connsiteX79" fmla="*/ 5421791 w 8613217"/>
                <a:gd name="connsiteY79" fmla="*/ 697914 h 6281670"/>
                <a:gd name="connsiteX80" fmla="*/ 5124319 w 8613217"/>
                <a:gd name="connsiteY80" fmla="*/ 1196617 h 6281670"/>
                <a:gd name="connsiteX81" fmla="*/ 5316801 w 8613217"/>
                <a:gd name="connsiteY81" fmla="*/ 1686570 h 6281670"/>
                <a:gd name="connsiteX82" fmla="*/ 5361220 w 8613217"/>
                <a:gd name="connsiteY82" fmla="*/ 1669072 h 6281670"/>
                <a:gd name="connsiteX83" fmla="*/ 5461499 w 8613217"/>
                <a:gd name="connsiteY83" fmla="*/ 1248439 h 6281670"/>
                <a:gd name="connsiteX84" fmla="*/ 5491784 w 8613217"/>
                <a:gd name="connsiteY84" fmla="*/ 1043170 h 6281670"/>
                <a:gd name="connsiteX85" fmla="*/ 5497841 w 8613217"/>
                <a:gd name="connsiteY85" fmla="*/ 1081532 h 6281670"/>
                <a:gd name="connsiteX86" fmla="*/ 5481016 w 8613217"/>
                <a:gd name="connsiteY86" fmla="*/ 1353429 h 6281670"/>
                <a:gd name="connsiteX87" fmla="*/ 5415734 w 8613217"/>
                <a:gd name="connsiteY87" fmla="*/ 1727624 h 6281670"/>
                <a:gd name="connsiteX88" fmla="*/ 5151240 w 8613217"/>
                <a:gd name="connsiteY88" fmla="*/ 2245171 h 6281670"/>
                <a:gd name="connsiteX89" fmla="*/ 4908282 w 8613217"/>
                <a:gd name="connsiteY89" fmla="*/ 2596483 h 6281670"/>
                <a:gd name="connsiteX90" fmla="*/ 4750124 w 8613217"/>
                <a:gd name="connsiteY90" fmla="*/ 2989523 h 6281670"/>
                <a:gd name="connsiteX91" fmla="*/ 4737337 w 8613217"/>
                <a:gd name="connsiteY91" fmla="*/ 3162487 h 6281670"/>
                <a:gd name="connsiteX92" fmla="*/ 4680804 w 8613217"/>
                <a:gd name="connsiteY92" fmla="*/ 3076341 h 6281670"/>
                <a:gd name="connsiteX93" fmla="*/ 4591293 w 8613217"/>
                <a:gd name="connsiteY93" fmla="*/ 2915491 h 6281670"/>
                <a:gd name="connsiteX94" fmla="*/ 4552259 w 8613217"/>
                <a:gd name="connsiteY94" fmla="*/ 2838095 h 6281670"/>
                <a:gd name="connsiteX95" fmla="*/ 4404869 w 8613217"/>
                <a:gd name="connsiteY95" fmla="*/ 2499569 h 6281670"/>
                <a:gd name="connsiteX96" fmla="*/ 4425059 w 8613217"/>
                <a:gd name="connsiteY96" fmla="*/ 2408713 h 6281670"/>
                <a:gd name="connsiteX97" fmla="*/ 4497071 w 8613217"/>
                <a:gd name="connsiteY97" fmla="*/ 2304396 h 6281670"/>
                <a:gd name="connsiteX98" fmla="*/ 4551585 w 8613217"/>
                <a:gd name="connsiteY98" fmla="*/ 2152968 h 6281670"/>
                <a:gd name="connsiteX99" fmla="*/ 4741375 w 8613217"/>
                <a:gd name="connsiteY99" fmla="*/ 1413327 h 6281670"/>
                <a:gd name="connsiteX100" fmla="*/ 4929146 w 8613217"/>
                <a:gd name="connsiteY100" fmla="*/ 819730 h 6281670"/>
                <a:gd name="connsiteX101" fmla="*/ 5233347 w 8613217"/>
                <a:gd name="connsiteY101" fmla="*/ 28940 h 6281670"/>
                <a:gd name="connsiteX102" fmla="*/ 5238058 w 8613217"/>
                <a:gd name="connsiteY102" fmla="*/ 0 h 6281670"/>
                <a:gd name="connsiteX103" fmla="*/ 4976929 w 8613217"/>
                <a:gd name="connsiteY103" fmla="*/ 159504 h 6281670"/>
                <a:gd name="connsiteX104" fmla="*/ 4204984 w 8613217"/>
                <a:gd name="connsiteY104" fmla="*/ 890396 h 6281670"/>
                <a:gd name="connsiteX105" fmla="*/ 3943182 w 8613217"/>
                <a:gd name="connsiteY105" fmla="*/ 2139508 h 6281670"/>
                <a:gd name="connsiteX106" fmla="*/ 4076438 w 8613217"/>
                <a:gd name="connsiteY106" fmla="*/ 2389868 h 6281670"/>
                <a:gd name="connsiteX107" fmla="*/ 4215079 w 8613217"/>
                <a:gd name="connsiteY107" fmla="*/ 2474668 h 6281670"/>
                <a:gd name="connsiteX108" fmla="*/ 4244018 w 8613217"/>
                <a:gd name="connsiteY108" fmla="*/ 2445055 h 6281670"/>
                <a:gd name="connsiteX109" fmla="*/ 4230558 w 8613217"/>
                <a:gd name="connsiteY109" fmla="*/ 1718875 h 6281670"/>
                <a:gd name="connsiteX110" fmla="*/ 4411599 w 8613217"/>
                <a:gd name="connsiteY110" fmla="*/ 1186522 h 6281670"/>
                <a:gd name="connsiteX111" fmla="*/ 4552259 w 8613217"/>
                <a:gd name="connsiteY111" fmla="*/ 934815 h 6281670"/>
                <a:gd name="connsiteX112" fmla="*/ 4572449 w 8613217"/>
                <a:gd name="connsiteY112" fmla="*/ 920008 h 6281670"/>
                <a:gd name="connsiteX113" fmla="*/ 4553604 w 8613217"/>
                <a:gd name="connsiteY113" fmla="*/ 956351 h 6281670"/>
                <a:gd name="connsiteX114" fmla="*/ 4390735 w 8613217"/>
                <a:gd name="connsiteY114" fmla="*/ 1302280 h 6281670"/>
                <a:gd name="connsiteX115" fmla="*/ 4340260 w 8613217"/>
                <a:gd name="connsiteY115" fmla="*/ 2524471 h 6281670"/>
                <a:gd name="connsiteX116" fmla="*/ 4501109 w 8613217"/>
                <a:gd name="connsiteY116" fmla="*/ 2892609 h 6281670"/>
                <a:gd name="connsiteX117" fmla="*/ 4692918 w 8613217"/>
                <a:gd name="connsiteY117" fmla="*/ 3241230 h 6281670"/>
                <a:gd name="connsiteX118" fmla="*/ 4992409 w 8613217"/>
                <a:gd name="connsiteY118" fmla="*/ 3809925 h 6281670"/>
                <a:gd name="connsiteX119" fmla="*/ 5000485 w 8613217"/>
                <a:gd name="connsiteY119" fmla="*/ 3847614 h 6281670"/>
                <a:gd name="connsiteX120" fmla="*/ 4993755 w 8613217"/>
                <a:gd name="connsiteY120" fmla="*/ 3855017 h 6281670"/>
                <a:gd name="connsiteX121" fmla="*/ 4993082 w 8613217"/>
                <a:gd name="connsiteY121" fmla="*/ 3855690 h 6281670"/>
                <a:gd name="connsiteX122" fmla="*/ 4982313 w 8613217"/>
                <a:gd name="connsiteY122" fmla="*/ 3867131 h 6281670"/>
                <a:gd name="connsiteX123" fmla="*/ 4626290 w 8613217"/>
                <a:gd name="connsiteY123" fmla="*/ 4274977 h 6281670"/>
                <a:gd name="connsiteX124" fmla="*/ 4180755 w 8613217"/>
                <a:gd name="connsiteY124" fmla="*/ 4968853 h 6281670"/>
                <a:gd name="connsiteX125" fmla="*/ 4071727 w 8613217"/>
                <a:gd name="connsiteY125" fmla="*/ 5853192 h 6281670"/>
                <a:gd name="connsiteX126" fmla="*/ 4040769 w 8613217"/>
                <a:gd name="connsiteY126" fmla="*/ 5907706 h 6281670"/>
                <a:gd name="connsiteX127" fmla="*/ 4005099 w 8613217"/>
                <a:gd name="connsiteY127" fmla="*/ 5881459 h 6281670"/>
                <a:gd name="connsiteX128" fmla="*/ 4007791 w 8613217"/>
                <a:gd name="connsiteY128" fmla="*/ 5830983 h 6281670"/>
                <a:gd name="connsiteX129" fmla="*/ 3990293 w 8613217"/>
                <a:gd name="connsiteY129" fmla="*/ 5807427 h 6281670"/>
                <a:gd name="connsiteX130" fmla="*/ 3964045 w 8613217"/>
                <a:gd name="connsiteY130" fmla="*/ 5789256 h 6281670"/>
                <a:gd name="connsiteX131" fmla="*/ 3941836 w 8613217"/>
                <a:gd name="connsiteY131" fmla="*/ 5705129 h 6281670"/>
                <a:gd name="connsiteX132" fmla="*/ 3908185 w 8613217"/>
                <a:gd name="connsiteY132" fmla="*/ 5236040 h 6281670"/>
                <a:gd name="connsiteX133" fmla="*/ 3918953 w 8613217"/>
                <a:gd name="connsiteY133" fmla="*/ 4237288 h 6281670"/>
                <a:gd name="connsiteX134" fmla="*/ 3786370 w 8613217"/>
                <a:gd name="connsiteY134" fmla="*/ 3122779 h 6281670"/>
                <a:gd name="connsiteX135" fmla="*/ 3570333 w 8613217"/>
                <a:gd name="connsiteY135" fmla="*/ 2570236 h 6281670"/>
                <a:gd name="connsiteX136" fmla="*/ 3563603 w 8613217"/>
                <a:gd name="connsiteY136" fmla="*/ 2556776 h 6281670"/>
                <a:gd name="connsiteX137" fmla="*/ 3556872 w 8613217"/>
                <a:gd name="connsiteY137" fmla="*/ 2543315 h 6281670"/>
                <a:gd name="connsiteX138" fmla="*/ 3531298 w 8613217"/>
                <a:gd name="connsiteY138" fmla="*/ 2494185 h 6281670"/>
                <a:gd name="connsiteX139" fmla="*/ 3525241 w 8613217"/>
                <a:gd name="connsiteY139" fmla="*/ 2482071 h 6281670"/>
                <a:gd name="connsiteX140" fmla="*/ 3410829 w 8613217"/>
                <a:gd name="connsiteY140" fmla="*/ 2273437 h 6281670"/>
                <a:gd name="connsiteX141" fmla="*/ 3411502 w 8613217"/>
                <a:gd name="connsiteY141" fmla="*/ 2229018 h 6281670"/>
                <a:gd name="connsiteX142" fmla="*/ 3451209 w 8613217"/>
                <a:gd name="connsiteY142" fmla="*/ 2126720 h 6281670"/>
                <a:gd name="connsiteX143" fmla="*/ 3431692 w 8613217"/>
                <a:gd name="connsiteY143" fmla="*/ 1895877 h 6281670"/>
                <a:gd name="connsiteX144" fmla="*/ 3186715 w 8613217"/>
                <a:gd name="connsiteY144" fmla="*/ 1401886 h 6281670"/>
                <a:gd name="connsiteX145" fmla="*/ 2531874 w 8613217"/>
                <a:gd name="connsiteY145" fmla="*/ 701952 h 6281670"/>
                <a:gd name="connsiteX146" fmla="*/ 1731662 w 8613217"/>
                <a:gd name="connsiteY146" fmla="*/ 39035 h 6281670"/>
                <a:gd name="connsiteX147" fmla="*/ 1722913 w 8613217"/>
                <a:gd name="connsiteY147" fmla="*/ 36343 h 6281670"/>
                <a:gd name="connsiteX148" fmla="*/ 1723586 w 8613217"/>
                <a:gd name="connsiteY148" fmla="*/ 47111 h 6281670"/>
                <a:gd name="connsiteX149" fmla="*/ 1984042 w 8613217"/>
                <a:gd name="connsiteY149" fmla="*/ 871552 h 6281670"/>
                <a:gd name="connsiteX150" fmla="*/ 2773486 w 8613217"/>
                <a:gd name="connsiteY150" fmla="*/ 2064130 h 6281670"/>
                <a:gd name="connsiteX151" fmla="*/ 3058170 w 8613217"/>
                <a:gd name="connsiteY151" fmla="*/ 2286897 h 6281670"/>
                <a:gd name="connsiteX152" fmla="*/ 3235845 w 8613217"/>
                <a:gd name="connsiteY152" fmla="*/ 2329297 h 6281670"/>
                <a:gd name="connsiteX153" fmla="*/ 3256709 w 8613217"/>
                <a:gd name="connsiteY153" fmla="*/ 2294974 h 6281670"/>
                <a:gd name="connsiteX154" fmla="*/ 3083072 w 8613217"/>
                <a:gd name="connsiteY154" fmla="*/ 1999521 h 6281670"/>
                <a:gd name="connsiteX155" fmla="*/ 2450440 w 8613217"/>
                <a:gd name="connsiteY155" fmla="*/ 1092973 h 6281670"/>
                <a:gd name="connsiteX156" fmla="*/ 2432941 w 8613217"/>
                <a:gd name="connsiteY156" fmla="*/ 1062014 h 6281670"/>
                <a:gd name="connsiteX157" fmla="*/ 2454478 w 8613217"/>
                <a:gd name="connsiteY157" fmla="*/ 1076820 h 6281670"/>
                <a:gd name="connsiteX158" fmla="*/ 2967986 w 8613217"/>
                <a:gd name="connsiteY158" fmla="*/ 1739738 h 6281670"/>
                <a:gd name="connsiteX159" fmla="*/ 3266131 w 8613217"/>
                <a:gd name="connsiteY159" fmla="*/ 2175850 h 6281670"/>
                <a:gd name="connsiteX160" fmla="*/ 3457939 w 8613217"/>
                <a:gd name="connsiteY160" fmla="*/ 2509665 h 6281670"/>
                <a:gd name="connsiteX161" fmla="*/ 3464670 w 8613217"/>
                <a:gd name="connsiteY161" fmla="*/ 2523125 h 6281670"/>
                <a:gd name="connsiteX162" fmla="*/ 3471400 w 8613217"/>
                <a:gd name="connsiteY162" fmla="*/ 2536585 h 6281670"/>
                <a:gd name="connsiteX163" fmla="*/ 3478130 w 8613217"/>
                <a:gd name="connsiteY163" fmla="*/ 2550045 h 6281670"/>
                <a:gd name="connsiteX164" fmla="*/ 3484860 w 8613217"/>
                <a:gd name="connsiteY164" fmla="*/ 2563506 h 6281670"/>
                <a:gd name="connsiteX165" fmla="*/ 3491590 w 8613217"/>
                <a:gd name="connsiteY165" fmla="*/ 2576966 h 6281670"/>
                <a:gd name="connsiteX166" fmla="*/ 3498320 w 8613217"/>
                <a:gd name="connsiteY166" fmla="*/ 2590426 h 6281670"/>
                <a:gd name="connsiteX167" fmla="*/ 3504378 w 8613217"/>
                <a:gd name="connsiteY167" fmla="*/ 2605906 h 6281670"/>
                <a:gd name="connsiteX168" fmla="*/ 3733875 w 8613217"/>
                <a:gd name="connsiteY168" fmla="*/ 3249979 h 6281670"/>
                <a:gd name="connsiteX169" fmla="*/ 3823385 w 8613217"/>
                <a:gd name="connsiteY169" fmla="*/ 4359777 h 6281670"/>
                <a:gd name="connsiteX170" fmla="*/ 3816655 w 8613217"/>
                <a:gd name="connsiteY170" fmla="*/ 4369199 h 6281670"/>
                <a:gd name="connsiteX171" fmla="*/ 3800503 w 8613217"/>
                <a:gd name="connsiteY171" fmla="*/ 4322761 h 6281670"/>
                <a:gd name="connsiteX172" fmla="*/ 3407464 w 8613217"/>
                <a:gd name="connsiteY172" fmla="*/ 3663208 h 6281670"/>
                <a:gd name="connsiteX173" fmla="*/ 2516395 w 8613217"/>
                <a:gd name="connsiteY173" fmla="*/ 2980101 h 6281670"/>
                <a:gd name="connsiteX174" fmla="*/ 2502934 w 8613217"/>
                <a:gd name="connsiteY174" fmla="*/ 2971351 h 6281670"/>
                <a:gd name="connsiteX175" fmla="*/ 2390541 w 8613217"/>
                <a:gd name="connsiteY175" fmla="*/ 2898666 h 6281670"/>
                <a:gd name="connsiteX176" fmla="*/ 2247863 w 8613217"/>
                <a:gd name="connsiteY176" fmla="*/ 2802425 h 6281670"/>
                <a:gd name="connsiteX177" fmla="*/ 2055381 w 8613217"/>
                <a:gd name="connsiteY177" fmla="*/ 2665131 h 6281670"/>
                <a:gd name="connsiteX178" fmla="*/ 1471879 w 8613217"/>
                <a:gd name="connsiteY178" fmla="*/ 2148930 h 6281670"/>
                <a:gd name="connsiteX179" fmla="*/ 1461111 w 8613217"/>
                <a:gd name="connsiteY179" fmla="*/ 2109895 h 6281670"/>
                <a:gd name="connsiteX180" fmla="*/ 1501492 w 8613217"/>
                <a:gd name="connsiteY180" fmla="*/ 1918759 h 6281670"/>
                <a:gd name="connsiteX181" fmla="*/ 1395155 w 8613217"/>
                <a:gd name="connsiteY181" fmla="*/ 1570812 h 6281670"/>
                <a:gd name="connsiteX182" fmla="*/ 937507 w 8613217"/>
                <a:gd name="connsiteY182" fmla="*/ 860783 h 6281670"/>
                <a:gd name="connsiteX183" fmla="*/ 682435 w 8613217"/>
                <a:gd name="connsiteY183" fmla="*/ 471109 h 6281670"/>
                <a:gd name="connsiteX184" fmla="*/ 590905 w 8613217"/>
                <a:gd name="connsiteY184" fmla="*/ 214691 h 6281670"/>
                <a:gd name="connsiteX185" fmla="*/ 581483 w 8613217"/>
                <a:gd name="connsiteY185" fmla="*/ 222767 h 6281670"/>
                <a:gd name="connsiteX186" fmla="*/ 555909 w 8613217"/>
                <a:gd name="connsiteY186" fmla="*/ 262475 h 6281670"/>
                <a:gd name="connsiteX187" fmla="*/ 423998 w 8613217"/>
                <a:gd name="connsiteY187" fmla="*/ 619845 h 6281670"/>
                <a:gd name="connsiteX188" fmla="*/ 443515 w 8613217"/>
                <a:gd name="connsiteY188" fmla="*/ 1227575 h 6281670"/>
                <a:gd name="connsiteX189" fmla="*/ 806942 w 8613217"/>
                <a:gd name="connsiteY189" fmla="*/ 1996156 h 6281670"/>
                <a:gd name="connsiteX190" fmla="*/ 1087589 w 8613217"/>
                <a:gd name="connsiteY190" fmla="*/ 2216231 h 6281670"/>
                <a:gd name="connsiteX191" fmla="*/ 1317086 w 8613217"/>
                <a:gd name="connsiteY191" fmla="*/ 2233729 h 6281670"/>
                <a:gd name="connsiteX192" fmla="*/ 1327181 w 8613217"/>
                <a:gd name="connsiteY192" fmla="*/ 2198060 h 6281670"/>
                <a:gd name="connsiteX193" fmla="*/ 816364 w 8613217"/>
                <a:gd name="connsiteY193" fmla="*/ 1324489 h 6281670"/>
                <a:gd name="connsiteX194" fmla="*/ 702625 w 8613217"/>
                <a:gd name="connsiteY194" fmla="*/ 1031056 h 6281670"/>
                <a:gd name="connsiteX195" fmla="*/ 767908 w 8613217"/>
                <a:gd name="connsiteY195" fmla="*/ 1173061 h 6281670"/>
                <a:gd name="connsiteX196" fmla="*/ 1444285 w 8613217"/>
                <a:gd name="connsiteY196" fmla="*/ 2226326 h 6281670"/>
                <a:gd name="connsiteX197" fmla="*/ 2209501 w 8613217"/>
                <a:gd name="connsiteY197" fmla="*/ 2876457 h 6281670"/>
                <a:gd name="connsiteX198" fmla="*/ 2308434 w 8613217"/>
                <a:gd name="connsiteY198" fmla="*/ 2939720 h 6281670"/>
                <a:gd name="connsiteX199" fmla="*/ 2340738 w 8613217"/>
                <a:gd name="connsiteY199" fmla="*/ 2972025 h 6281670"/>
                <a:gd name="connsiteX200" fmla="*/ 2302377 w 8613217"/>
                <a:gd name="connsiteY200" fmla="*/ 2972025 h 6281670"/>
                <a:gd name="connsiteX201" fmla="*/ 2266034 w 8613217"/>
                <a:gd name="connsiteY201" fmla="*/ 2967313 h 6281670"/>
                <a:gd name="connsiteX202" fmla="*/ 1817807 w 8613217"/>
                <a:gd name="connsiteY202" fmla="*/ 3025866 h 6281670"/>
                <a:gd name="connsiteX203" fmla="*/ 1007500 w 8613217"/>
                <a:gd name="connsiteY203" fmla="*/ 3309877 h 6281670"/>
                <a:gd name="connsiteX204" fmla="*/ 960389 w 8613217"/>
                <a:gd name="connsiteY204" fmla="*/ 3293725 h 6281670"/>
                <a:gd name="connsiteX205" fmla="*/ 446207 w 8613217"/>
                <a:gd name="connsiteY205" fmla="*/ 3134221 h 6281670"/>
                <a:gd name="connsiteX206" fmla="*/ 217383 w 8613217"/>
                <a:gd name="connsiteY206" fmla="*/ 3227096 h 6281670"/>
                <a:gd name="connsiteX207" fmla="*/ 0 w 8613217"/>
                <a:gd name="connsiteY207" fmla="*/ 3236518 h 6281670"/>
                <a:gd name="connsiteX208" fmla="*/ 0 w 8613217"/>
                <a:gd name="connsiteY208" fmla="*/ 3330740 h 6281670"/>
                <a:gd name="connsiteX209" fmla="*/ 9422 w 8613217"/>
                <a:gd name="connsiteY209" fmla="*/ 3346892 h 6281670"/>
                <a:gd name="connsiteX210" fmla="*/ 255072 w 8613217"/>
                <a:gd name="connsiteY210" fmla="*/ 3717723 h 6281670"/>
                <a:gd name="connsiteX211" fmla="*/ 747044 w 8613217"/>
                <a:gd name="connsiteY211" fmla="*/ 3826078 h 6281670"/>
                <a:gd name="connsiteX212" fmla="*/ 1016249 w 8613217"/>
                <a:gd name="connsiteY212" fmla="*/ 3490244 h 6281670"/>
                <a:gd name="connsiteX213" fmla="*/ 981253 w 8613217"/>
                <a:gd name="connsiteY213" fmla="*/ 3461305 h 6281670"/>
                <a:gd name="connsiteX214" fmla="*/ 563312 w 8613217"/>
                <a:gd name="connsiteY214" fmla="*/ 3490917 h 6281670"/>
                <a:gd name="connsiteX215" fmla="*/ 390347 w 8613217"/>
                <a:gd name="connsiteY215" fmla="*/ 3460632 h 6281670"/>
                <a:gd name="connsiteX216" fmla="*/ 489953 w 8613217"/>
                <a:gd name="connsiteY216" fmla="*/ 3463997 h 6281670"/>
                <a:gd name="connsiteX217" fmla="*/ 903183 w 8613217"/>
                <a:gd name="connsiteY217" fmla="*/ 3408137 h 6281670"/>
                <a:gd name="connsiteX218" fmla="*/ 1043170 w 8613217"/>
                <a:gd name="connsiteY218" fmla="*/ 3372467 h 6281670"/>
                <a:gd name="connsiteX219" fmla="*/ 1508895 w 8613217"/>
                <a:gd name="connsiteY219" fmla="*/ 3218347 h 6281670"/>
                <a:gd name="connsiteX220" fmla="*/ 1912029 w 8613217"/>
                <a:gd name="connsiteY220" fmla="*/ 3101243 h 6281670"/>
                <a:gd name="connsiteX221" fmla="*/ 1912029 w 8613217"/>
                <a:gd name="connsiteY221" fmla="*/ 3101243 h 6281670"/>
                <a:gd name="connsiteX222" fmla="*/ 1924816 w 8613217"/>
                <a:gd name="connsiteY222" fmla="*/ 3099224 h 6281670"/>
                <a:gd name="connsiteX223" fmla="*/ 1986061 w 8613217"/>
                <a:gd name="connsiteY223" fmla="*/ 3087783 h 6281670"/>
                <a:gd name="connsiteX224" fmla="*/ 1992791 w 8613217"/>
                <a:gd name="connsiteY224" fmla="*/ 3087110 h 6281670"/>
                <a:gd name="connsiteX225" fmla="*/ 2087013 w 8613217"/>
                <a:gd name="connsiteY225" fmla="*/ 3074322 h 6281670"/>
                <a:gd name="connsiteX226" fmla="*/ 2113933 w 8613217"/>
                <a:gd name="connsiteY226" fmla="*/ 3072976 h 6281670"/>
                <a:gd name="connsiteX227" fmla="*/ 2118644 w 8613217"/>
                <a:gd name="connsiteY227" fmla="*/ 3064227 h 6281670"/>
                <a:gd name="connsiteX228" fmla="*/ 2257958 w 8613217"/>
                <a:gd name="connsiteY228" fmla="*/ 3064227 h 6281670"/>
                <a:gd name="connsiteX229" fmla="*/ 2262669 w 8613217"/>
                <a:gd name="connsiteY229" fmla="*/ 3072976 h 6281670"/>
                <a:gd name="connsiteX230" fmla="*/ 2434960 w 8613217"/>
                <a:gd name="connsiteY230" fmla="*/ 3101243 h 6281670"/>
                <a:gd name="connsiteX231" fmla="*/ 2635518 w 8613217"/>
                <a:gd name="connsiteY231" fmla="*/ 3164506 h 6281670"/>
                <a:gd name="connsiteX232" fmla="*/ 3038653 w 8613217"/>
                <a:gd name="connsiteY232" fmla="*/ 3453902 h 6281670"/>
                <a:gd name="connsiteX233" fmla="*/ 3580428 w 8613217"/>
                <a:gd name="connsiteY233" fmla="*/ 4087880 h 6281670"/>
                <a:gd name="connsiteX234" fmla="*/ 3776274 w 8613217"/>
                <a:gd name="connsiteY234" fmla="*/ 4626290 h 6281670"/>
                <a:gd name="connsiteX235" fmla="*/ 3813963 w 8613217"/>
                <a:gd name="connsiteY235" fmla="*/ 4802619 h 6281670"/>
                <a:gd name="connsiteX236" fmla="*/ 3811944 w 8613217"/>
                <a:gd name="connsiteY236" fmla="*/ 5407658 h 6281670"/>
                <a:gd name="connsiteX237" fmla="*/ 3881265 w 8613217"/>
                <a:gd name="connsiteY237" fmla="*/ 5874056 h 6281670"/>
                <a:gd name="connsiteX238" fmla="*/ 3879919 w 8613217"/>
                <a:gd name="connsiteY238" fmla="*/ 5898957 h 6281670"/>
                <a:gd name="connsiteX239" fmla="*/ 3757430 w 8613217"/>
                <a:gd name="connsiteY239" fmla="*/ 5946068 h 6281670"/>
                <a:gd name="connsiteX240" fmla="*/ 3743970 w 8613217"/>
                <a:gd name="connsiteY240" fmla="*/ 6053750 h 6281670"/>
                <a:gd name="connsiteX241" fmla="*/ 3803195 w 8613217"/>
                <a:gd name="connsiteY241" fmla="*/ 6092112 h 6281670"/>
                <a:gd name="connsiteX242" fmla="*/ 3896071 w 8613217"/>
                <a:gd name="connsiteY242" fmla="*/ 6023464 h 6281670"/>
                <a:gd name="connsiteX243" fmla="*/ 3920972 w 8613217"/>
                <a:gd name="connsiteY243" fmla="*/ 5996544 h 6281670"/>
                <a:gd name="connsiteX244" fmla="*/ 3918953 w 8613217"/>
                <a:gd name="connsiteY244" fmla="*/ 6053077 h 6281670"/>
                <a:gd name="connsiteX245" fmla="*/ 3931741 w 8613217"/>
                <a:gd name="connsiteY245" fmla="*/ 6077978 h 6281670"/>
                <a:gd name="connsiteX246" fmla="*/ 3951931 w 8613217"/>
                <a:gd name="connsiteY246" fmla="*/ 6055769 h 6281670"/>
                <a:gd name="connsiteX247" fmla="*/ 3972121 w 8613217"/>
                <a:gd name="connsiteY247" fmla="*/ 5988468 h 6281670"/>
                <a:gd name="connsiteX248" fmla="*/ 3994331 w 8613217"/>
                <a:gd name="connsiteY248" fmla="*/ 5968277 h 6281670"/>
                <a:gd name="connsiteX249" fmla="*/ 4005099 w 8613217"/>
                <a:gd name="connsiteY249" fmla="*/ 5995198 h 6281670"/>
                <a:gd name="connsiteX250" fmla="*/ 4071054 w 8613217"/>
                <a:gd name="connsiteY250" fmla="*/ 6040290 h 6281670"/>
                <a:gd name="connsiteX251" fmla="*/ 4100667 w 8613217"/>
                <a:gd name="connsiteY251" fmla="*/ 6026829 h 6281670"/>
                <a:gd name="connsiteX252" fmla="*/ 4110089 w 8613217"/>
                <a:gd name="connsiteY252" fmla="*/ 5993179 h 6281670"/>
                <a:gd name="connsiteX253" fmla="*/ 4124895 w 8613217"/>
                <a:gd name="connsiteY253" fmla="*/ 6032214 h 6281670"/>
                <a:gd name="connsiteX254" fmla="*/ 4117492 w 8613217"/>
                <a:gd name="connsiteY254" fmla="*/ 6106918 h 6281670"/>
                <a:gd name="connsiteX255" fmla="*/ 4080476 w 8613217"/>
                <a:gd name="connsiteY255" fmla="*/ 6141242 h 6281670"/>
                <a:gd name="connsiteX256" fmla="*/ 4176717 w 8613217"/>
                <a:gd name="connsiteY256" fmla="*/ 6189025 h 6281670"/>
                <a:gd name="connsiteX257" fmla="*/ 4170660 w 8613217"/>
                <a:gd name="connsiteY257" fmla="*/ 6271133 h 6281670"/>
                <a:gd name="connsiteX258" fmla="*/ 4195562 w 8613217"/>
                <a:gd name="connsiteY258" fmla="*/ 6277863 h 6281670"/>
                <a:gd name="connsiteX259" fmla="*/ 4261517 w 8613217"/>
                <a:gd name="connsiteY259" fmla="*/ 6267768 h 6281670"/>
                <a:gd name="connsiteX260" fmla="*/ 4289784 w 8613217"/>
                <a:gd name="connsiteY260" fmla="*/ 6247578 h 6281670"/>
                <a:gd name="connsiteX261" fmla="*/ 4295840 w 8613217"/>
                <a:gd name="connsiteY261" fmla="*/ 6204505 h 6281670"/>
                <a:gd name="connsiteX262" fmla="*/ 4305936 w 8613217"/>
                <a:gd name="connsiteY262" fmla="*/ 6182969 h 6281670"/>
                <a:gd name="connsiteX263" fmla="*/ 4324107 w 8613217"/>
                <a:gd name="connsiteY263" fmla="*/ 6199794 h 6281670"/>
                <a:gd name="connsiteX264" fmla="*/ 4336894 w 8613217"/>
                <a:gd name="connsiteY264" fmla="*/ 6230752 h 6281670"/>
                <a:gd name="connsiteX265" fmla="*/ 4342951 w 8613217"/>
                <a:gd name="connsiteY265" fmla="*/ 6226714 h 6281670"/>
                <a:gd name="connsiteX266" fmla="*/ 4369872 w 8613217"/>
                <a:gd name="connsiteY266" fmla="*/ 6185660 h 6281670"/>
                <a:gd name="connsiteX267" fmla="*/ 4382659 w 8613217"/>
                <a:gd name="connsiteY267" fmla="*/ 6234791 h 6281670"/>
                <a:gd name="connsiteX268" fmla="*/ 4406888 w 8613217"/>
                <a:gd name="connsiteY268" fmla="*/ 6265749 h 6281670"/>
                <a:gd name="connsiteX269" fmla="*/ 4484284 w 8613217"/>
                <a:gd name="connsiteY269" fmla="*/ 6275171 h 6281670"/>
                <a:gd name="connsiteX270" fmla="*/ 4499090 w 8613217"/>
                <a:gd name="connsiteY270" fmla="*/ 6272479 h 6281670"/>
                <a:gd name="connsiteX271" fmla="*/ 4512551 w 8613217"/>
                <a:gd name="connsiteY271" fmla="*/ 6181622 h 6281670"/>
                <a:gd name="connsiteX272" fmla="*/ 4572449 w 8613217"/>
                <a:gd name="connsiteY272" fmla="*/ 6153356 h 6281670"/>
                <a:gd name="connsiteX273" fmla="*/ 4575814 w 8613217"/>
                <a:gd name="connsiteY273" fmla="*/ 6127781 h 6281670"/>
                <a:gd name="connsiteX274" fmla="*/ 4538125 w 8613217"/>
                <a:gd name="connsiteY274" fmla="*/ 6076633 h 6281670"/>
                <a:gd name="connsiteX275" fmla="*/ 4536779 w 8613217"/>
                <a:gd name="connsiteY275" fmla="*/ 6042309 h 6281670"/>
                <a:gd name="connsiteX276" fmla="*/ 4573122 w 8613217"/>
                <a:gd name="connsiteY276" fmla="*/ 6032214 h 6281670"/>
                <a:gd name="connsiteX277" fmla="*/ 4637731 w 8613217"/>
                <a:gd name="connsiteY277" fmla="*/ 6051058 h 6281670"/>
                <a:gd name="connsiteX278" fmla="*/ 4665997 w 8613217"/>
                <a:gd name="connsiteY278" fmla="*/ 6029522 h 6281670"/>
                <a:gd name="connsiteX279" fmla="*/ 4665997 w 8613217"/>
                <a:gd name="connsiteY279" fmla="*/ 5985776 h 6281670"/>
                <a:gd name="connsiteX280" fmla="*/ 4681477 w 8613217"/>
                <a:gd name="connsiteY280" fmla="*/ 5966931 h 6281670"/>
                <a:gd name="connsiteX281" fmla="*/ 4701667 w 8613217"/>
                <a:gd name="connsiteY281" fmla="*/ 5981065 h 6281670"/>
                <a:gd name="connsiteX282" fmla="*/ 4724550 w 8613217"/>
                <a:gd name="connsiteY282" fmla="*/ 6054423 h 6281670"/>
                <a:gd name="connsiteX283" fmla="*/ 4743394 w 8613217"/>
                <a:gd name="connsiteY283" fmla="*/ 6073268 h 6281670"/>
                <a:gd name="connsiteX284" fmla="*/ 4752143 w 8613217"/>
                <a:gd name="connsiteY284" fmla="*/ 6050385 h 6281670"/>
                <a:gd name="connsiteX285" fmla="*/ 4752143 w 8613217"/>
                <a:gd name="connsiteY285" fmla="*/ 5996544 h 6281670"/>
                <a:gd name="connsiteX286" fmla="*/ 4800600 w 8613217"/>
                <a:gd name="connsiteY286" fmla="*/ 6046347 h 6281670"/>
                <a:gd name="connsiteX287" fmla="*/ 4859825 w 8613217"/>
                <a:gd name="connsiteY287" fmla="*/ 6088747 h 6281670"/>
                <a:gd name="connsiteX288" fmla="*/ 4932511 w 8613217"/>
                <a:gd name="connsiteY288" fmla="*/ 6036252 h 6281670"/>
                <a:gd name="connsiteX289" fmla="*/ 4919050 w 8613217"/>
                <a:gd name="connsiteY289" fmla="*/ 5940011 h 6281670"/>
                <a:gd name="connsiteX290" fmla="*/ 4830213 w 8613217"/>
                <a:gd name="connsiteY290" fmla="*/ 5933281 h 6281670"/>
                <a:gd name="connsiteX291" fmla="*/ 4779064 w 8613217"/>
                <a:gd name="connsiteY291" fmla="*/ 5876074 h 6281670"/>
                <a:gd name="connsiteX292" fmla="*/ 4778391 w 8613217"/>
                <a:gd name="connsiteY292" fmla="*/ 5829637 h 6281670"/>
                <a:gd name="connsiteX293" fmla="*/ 5091342 w 8613217"/>
                <a:gd name="connsiteY293" fmla="*/ 5236712 h 6281670"/>
                <a:gd name="connsiteX294" fmla="*/ 5116243 w 8613217"/>
                <a:gd name="connsiteY294" fmla="*/ 5202389 h 6281670"/>
                <a:gd name="connsiteX295" fmla="*/ 5269690 w 8613217"/>
                <a:gd name="connsiteY295" fmla="*/ 5086631 h 6281670"/>
                <a:gd name="connsiteX296" fmla="*/ 5744837 w 8613217"/>
                <a:gd name="connsiteY296" fmla="*/ 4795889 h 6281670"/>
                <a:gd name="connsiteX297" fmla="*/ 5814830 w 8613217"/>
                <a:gd name="connsiteY297" fmla="*/ 4775699 h 6281670"/>
                <a:gd name="connsiteX298" fmla="*/ 6103553 w 8613217"/>
                <a:gd name="connsiteY298" fmla="*/ 4765603 h 6281670"/>
                <a:gd name="connsiteX299" fmla="*/ 7086824 w 8613217"/>
                <a:gd name="connsiteY299" fmla="*/ 4811369 h 6281670"/>
                <a:gd name="connsiteX300" fmla="*/ 7489959 w 8613217"/>
                <a:gd name="connsiteY300" fmla="*/ 4805311 h 6281670"/>
                <a:gd name="connsiteX301" fmla="*/ 7516880 w 8613217"/>
                <a:gd name="connsiteY301" fmla="*/ 4801946 h 6281670"/>
                <a:gd name="connsiteX302" fmla="*/ 7536397 w 8613217"/>
                <a:gd name="connsiteY302" fmla="*/ 4800600 h 6281670"/>
                <a:gd name="connsiteX303" fmla="*/ 7619850 w 8613217"/>
                <a:gd name="connsiteY303" fmla="*/ 4791178 h 6281670"/>
                <a:gd name="connsiteX304" fmla="*/ 7661577 w 8613217"/>
                <a:gd name="connsiteY304" fmla="*/ 4813388 h 6281670"/>
                <a:gd name="connsiteX305" fmla="*/ 7920014 w 8613217"/>
                <a:gd name="connsiteY305" fmla="*/ 5004523 h 6281670"/>
                <a:gd name="connsiteX306" fmla="*/ 8354780 w 8613217"/>
                <a:gd name="connsiteY306" fmla="*/ 4830886 h 6281670"/>
                <a:gd name="connsiteX307" fmla="*/ 8579567 w 8613217"/>
                <a:gd name="connsiteY307" fmla="*/ 4409580 h 6281670"/>
                <a:gd name="connsiteX308" fmla="*/ 8613217 w 8613217"/>
                <a:gd name="connsiteY308" fmla="*/ 4250076 h 6281670"/>
                <a:gd name="connsiteX309" fmla="*/ 8613217 w 8613217"/>
                <a:gd name="connsiteY309" fmla="*/ 4196235 h 6281670"/>
                <a:gd name="connsiteX310" fmla="*/ 8420062 w 8613217"/>
                <a:gd name="connsiteY310" fmla="*/ 4211041 h 6281670"/>
                <a:gd name="connsiteX311" fmla="*/ 4571776 w 8613217"/>
                <a:gd name="connsiteY311" fmla="*/ 915970 h 6281670"/>
                <a:gd name="connsiteX312" fmla="*/ 4583890 w 8613217"/>
                <a:gd name="connsiteY312" fmla="*/ 888377 h 6281670"/>
                <a:gd name="connsiteX313" fmla="*/ 4571776 w 8613217"/>
                <a:gd name="connsiteY313" fmla="*/ 915970 h 6281670"/>
                <a:gd name="connsiteX314" fmla="*/ 2362948 w 8613217"/>
                <a:gd name="connsiteY314" fmla="*/ 965100 h 6281670"/>
                <a:gd name="connsiteX315" fmla="*/ 2363621 w 8613217"/>
                <a:gd name="connsiteY315" fmla="*/ 962408 h 6281670"/>
                <a:gd name="connsiteX316" fmla="*/ 2368332 w 8613217"/>
                <a:gd name="connsiteY316" fmla="*/ 967119 h 6281670"/>
                <a:gd name="connsiteX317" fmla="*/ 2362948 w 8613217"/>
                <a:gd name="connsiteY317" fmla="*/ 965100 h 6281670"/>
                <a:gd name="connsiteX318" fmla="*/ 2435633 w 8613217"/>
                <a:gd name="connsiteY318" fmla="*/ 1055284 h 6281670"/>
                <a:gd name="connsiteX319" fmla="*/ 2426211 w 8613217"/>
                <a:gd name="connsiteY319" fmla="*/ 1053265 h 6281670"/>
                <a:gd name="connsiteX320" fmla="*/ 2370351 w 8613217"/>
                <a:gd name="connsiteY320" fmla="*/ 968465 h 6281670"/>
                <a:gd name="connsiteX321" fmla="*/ 2432268 w 8613217"/>
                <a:gd name="connsiteY321" fmla="*/ 1045862 h 6281670"/>
                <a:gd name="connsiteX322" fmla="*/ 2435633 w 8613217"/>
                <a:gd name="connsiteY322" fmla="*/ 1055284 h 6281670"/>
                <a:gd name="connsiteX323" fmla="*/ 695895 w 8613217"/>
                <a:gd name="connsiteY323" fmla="*/ 1016922 h 6281670"/>
                <a:gd name="connsiteX324" fmla="*/ 692530 w 8613217"/>
                <a:gd name="connsiteY324" fmla="*/ 1005481 h 6281670"/>
                <a:gd name="connsiteX325" fmla="*/ 695895 w 8613217"/>
                <a:gd name="connsiteY325" fmla="*/ 1016922 h 6281670"/>
                <a:gd name="connsiteX326" fmla="*/ 4511205 w 8613217"/>
                <a:gd name="connsiteY326" fmla="*/ 6014042 h 6281670"/>
                <a:gd name="connsiteX327" fmla="*/ 4537452 w 8613217"/>
                <a:gd name="connsiteY327" fmla="*/ 5944049 h 6281670"/>
                <a:gd name="connsiteX328" fmla="*/ 4511205 w 8613217"/>
                <a:gd name="connsiteY328" fmla="*/ 6014042 h 6281670"/>
                <a:gd name="connsiteX329" fmla="*/ 4750797 w 8613217"/>
                <a:gd name="connsiteY329" fmla="*/ 5917128 h 6281670"/>
                <a:gd name="connsiteX330" fmla="*/ 4741375 w 8613217"/>
                <a:gd name="connsiteY330" fmla="*/ 5939338 h 6281670"/>
                <a:gd name="connsiteX331" fmla="*/ 4732626 w 8613217"/>
                <a:gd name="connsiteY331" fmla="*/ 5935300 h 6281670"/>
                <a:gd name="connsiteX332" fmla="*/ 4727915 w 8613217"/>
                <a:gd name="connsiteY332" fmla="*/ 5907706 h 6281670"/>
                <a:gd name="connsiteX333" fmla="*/ 4750797 w 8613217"/>
                <a:gd name="connsiteY333" fmla="*/ 5875402 h 6281670"/>
                <a:gd name="connsiteX334" fmla="*/ 4750797 w 8613217"/>
                <a:gd name="connsiteY334" fmla="*/ 5917128 h 6281670"/>
                <a:gd name="connsiteX335" fmla="*/ 4875978 w 8613217"/>
                <a:gd name="connsiteY335" fmla="*/ 5457461 h 6281670"/>
                <a:gd name="connsiteX336" fmla="*/ 4616868 w 8613217"/>
                <a:gd name="connsiteY336" fmla="*/ 5877421 h 6281670"/>
                <a:gd name="connsiteX337" fmla="*/ 4562354 w 8613217"/>
                <a:gd name="connsiteY337" fmla="*/ 5884824 h 6281670"/>
                <a:gd name="connsiteX338" fmla="*/ 4880015 w 8613217"/>
                <a:gd name="connsiteY338" fmla="*/ 5419772 h 6281670"/>
                <a:gd name="connsiteX339" fmla="*/ 4875978 w 8613217"/>
                <a:gd name="connsiteY339" fmla="*/ 5457461 h 6281670"/>
                <a:gd name="connsiteX340" fmla="*/ 5020675 w 8613217"/>
                <a:gd name="connsiteY340" fmla="*/ 5141145 h 6281670"/>
                <a:gd name="connsiteX341" fmla="*/ 4989717 w 8613217"/>
                <a:gd name="connsiteY341" fmla="*/ 5179506 h 6281670"/>
                <a:gd name="connsiteX342" fmla="*/ 4445922 w 8613217"/>
                <a:gd name="connsiteY342" fmla="*/ 5878767 h 6281670"/>
                <a:gd name="connsiteX343" fmla="*/ 4415637 w 8613217"/>
                <a:gd name="connsiteY343" fmla="*/ 5953471 h 6281670"/>
                <a:gd name="connsiteX344" fmla="*/ 4357085 w 8613217"/>
                <a:gd name="connsiteY344" fmla="*/ 6075286 h 6281670"/>
                <a:gd name="connsiteX345" fmla="*/ 4338240 w 8613217"/>
                <a:gd name="connsiteY345" fmla="*/ 6125762 h 6281670"/>
                <a:gd name="connsiteX346" fmla="*/ 4322761 w 8613217"/>
                <a:gd name="connsiteY346" fmla="*/ 6080671 h 6281670"/>
                <a:gd name="connsiteX347" fmla="*/ 4306609 w 8613217"/>
                <a:gd name="connsiteY347" fmla="*/ 6061826 h 6281670"/>
                <a:gd name="connsiteX348" fmla="*/ 4295168 w 8613217"/>
                <a:gd name="connsiteY348" fmla="*/ 6082689 h 6281670"/>
                <a:gd name="connsiteX349" fmla="*/ 4292475 w 8613217"/>
                <a:gd name="connsiteY349" fmla="*/ 6112302 h 6281670"/>
                <a:gd name="connsiteX350" fmla="*/ 4277669 w 8613217"/>
                <a:gd name="connsiteY350" fmla="*/ 6097496 h 6281670"/>
                <a:gd name="connsiteX351" fmla="*/ 4183447 w 8613217"/>
                <a:gd name="connsiteY351" fmla="*/ 5282478 h 6281670"/>
                <a:gd name="connsiteX352" fmla="*/ 4412945 w 8613217"/>
                <a:gd name="connsiteY352" fmla="*/ 4743394 h 6281670"/>
                <a:gd name="connsiteX353" fmla="*/ 5036828 w 8613217"/>
                <a:gd name="connsiteY353" fmla="*/ 3935106 h 6281670"/>
                <a:gd name="connsiteX354" fmla="*/ 5054999 w 8613217"/>
                <a:gd name="connsiteY354" fmla="*/ 3966064 h 6281670"/>
                <a:gd name="connsiteX355" fmla="*/ 5020675 w 8613217"/>
                <a:gd name="connsiteY355" fmla="*/ 5141145 h 6281670"/>
                <a:gd name="connsiteX0" fmla="*/ 8420062 w 8613217"/>
                <a:gd name="connsiteY0" fmla="*/ 4211041 h 6281670"/>
                <a:gd name="connsiteX1" fmla="*/ 7990681 w 8613217"/>
                <a:gd name="connsiteY1" fmla="*/ 4231232 h 6281670"/>
                <a:gd name="connsiteX2" fmla="*/ 7630619 w 8613217"/>
                <a:gd name="connsiteY2" fmla="*/ 4614849 h 6281670"/>
                <a:gd name="connsiteX3" fmla="*/ 7659558 w 8613217"/>
                <a:gd name="connsiteY3" fmla="*/ 4643788 h 6281670"/>
                <a:gd name="connsiteX4" fmla="*/ 7859443 w 8613217"/>
                <a:gd name="connsiteY4" fmla="*/ 4617541 h 6281670"/>
                <a:gd name="connsiteX5" fmla="*/ 8222196 w 8613217"/>
                <a:gd name="connsiteY5" fmla="*/ 4498418 h 6281670"/>
                <a:gd name="connsiteX6" fmla="*/ 8236330 w 8613217"/>
                <a:gd name="connsiteY6" fmla="*/ 4496398 h 6281670"/>
                <a:gd name="connsiteX7" fmla="*/ 8228254 w 8613217"/>
                <a:gd name="connsiteY7" fmla="*/ 4504475 h 6281670"/>
                <a:gd name="connsiteX8" fmla="*/ 7670326 w 8613217"/>
                <a:gd name="connsiteY8" fmla="*/ 4709743 h 6281670"/>
                <a:gd name="connsiteX9" fmla="*/ 7436791 w 8613217"/>
                <a:gd name="connsiteY9" fmla="*/ 4735318 h 6281670"/>
                <a:gd name="connsiteX10" fmla="*/ 6759067 w 8613217"/>
                <a:gd name="connsiteY10" fmla="*/ 4696956 h 6281670"/>
                <a:gd name="connsiteX11" fmla="*/ 6037597 w 8613217"/>
                <a:gd name="connsiteY11" fmla="*/ 4656576 h 6281670"/>
                <a:gd name="connsiteX12" fmla="*/ 6023464 w 8613217"/>
                <a:gd name="connsiteY12" fmla="*/ 4649172 h 6281670"/>
                <a:gd name="connsiteX13" fmla="*/ 6361317 w 8613217"/>
                <a:gd name="connsiteY13" fmla="*/ 4472170 h 6281670"/>
                <a:gd name="connsiteX14" fmla="*/ 6783296 w 8613217"/>
                <a:gd name="connsiteY14" fmla="*/ 4236616 h 6281670"/>
                <a:gd name="connsiteX15" fmla="*/ 7066634 w 8613217"/>
                <a:gd name="connsiteY15" fmla="*/ 4052210 h 6281670"/>
                <a:gd name="connsiteX16" fmla="*/ 7151433 w 8613217"/>
                <a:gd name="connsiteY16" fmla="*/ 4042115 h 6281670"/>
                <a:gd name="connsiteX17" fmla="*/ 7304208 w 8613217"/>
                <a:gd name="connsiteY17" fmla="*/ 4071727 h 6281670"/>
                <a:gd name="connsiteX18" fmla="*/ 7625235 w 8613217"/>
                <a:gd name="connsiteY18" fmla="*/ 3948566 h 6281670"/>
                <a:gd name="connsiteX19" fmla="*/ 8172394 w 8613217"/>
                <a:gd name="connsiteY19" fmla="*/ 2496877 h 6281670"/>
                <a:gd name="connsiteX20" fmla="*/ 7882325 w 8613217"/>
                <a:gd name="connsiteY20" fmla="*/ 1811077 h 6281670"/>
                <a:gd name="connsiteX21" fmla="*/ 7854059 w 8613217"/>
                <a:gd name="connsiteY21" fmla="*/ 1889820 h 6281670"/>
                <a:gd name="connsiteX22" fmla="*/ 7732917 w 8613217"/>
                <a:gd name="connsiteY22" fmla="*/ 2389195 h 6281670"/>
                <a:gd name="connsiteX23" fmla="*/ 7607736 w 8613217"/>
                <a:gd name="connsiteY23" fmla="*/ 2746565 h 6281670"/>
                <a:gd name="connsiteX24" fmla="*/ 7178354 w 8613217"/>
                <a:gd name="connsiteY24" fmla="*/ 3424962 h 6281670"/>
                <a:gd name="connsiteX25" fmla="*/ 7050481 w 8613217"/>
                <a:gd name="connsiteY25" fmla="*/ 3653113 h 6281670"/>
                <a:gd name="connsiteX26" fmla="*/ 7022888 w 8613217"/>
                <a:gd name="connsiteY26" fmla="*/ 3873861 h 6281670"/>
                <a:gd name="connsiteX27" fmla="*/ 7057884 w 8613217"/>
                <a:gd name="connsiteY27" fmla="*/ 3889341 h 6281670"/>
                <a:gd name="connsiteX28" fmla="*/ 7311611 w 8613217"/>
                <a:gd name="connsiteY28" fmla="*/ 3701570 h 6281670"/>
                <a:gd name="connsiteX29" fmla="*/ 7883672 w 8613217"/>
                <a:gd name="connsiteY29" fmla="*/ 2875784 h 6281670"/>
                <a:gd name="connsiteX30" fmla="*/ 7909246 w 8613217"/>
                <a:gd name="connsiteY30" fmla="*/ 2790311 h 6281670"/>
                <a:gd name="connsiteX31" fmla="*/ 7835888 w 8613217"/>
                <a:gd name="connsiteY31" fmla="*/ 3051440 h 6281670"/>
                <a:gd name="connsiteX32" fmla="*/ 7279306 w 8613217"/>
                <a:gd name="connsiteY32" fmla="*/ 3802522 h 6281670"/>
                <a:gd name="connsiteX33" fmla="*/ 6992603 w 8613217"/>
                <a:gd name="connsiteY33" fmla="*/ 4017213 h 6281670"/>
                <a:gd name="connsiteX34" fmla="*/ 6713302 w 8613217"/>
                <a:gd name="connsiteY34" fmla="*/ 4190851 h 6281670"/>
                <a:gd name="connsiteX35" fmla="*/ 6627830 w 8613217"/>
                <a:gd name="connsiteY35" fmla="*/ 4239308 h 6281670"/>
                <a:gd name="connsiteX36" fmla="*/ 6605620 w 8613217"/>
                <a:gd name="connsiteY36" fmla="*/ 4251422 h 6281670"/>
                <a:gd name="connsiteX37" fmla="*/ 6226714 w 8613217"/>
                <a:gd name="connsiteY37" fmla="*/ 4447268 h 6281670"/>
                <a:gd name="connsiteX38" fmla="*/ 5314782 w 8613217"/>
                <a:gd name="connsiteY38" fmla="*/ 4943279 h 6281670"/>
                <a:gd name="connsiteX39" fmla="*/ 5158643 w 8613217"/>
                <a:gd name="connsiteY39" fmla="*/ 5046250 h 6281670"/>
                <a:gd name="connsiteX40" fmla="*/ 5162681 w 8613217"/>
                <a:gd name="connsiteY40" fmla="*/ 5025387 h 6281670"/>
                <a:gd name="connsiteX41" fmla="*/ 5227290 w 8613217"/>
                <a:gd name="connsiteY41" fmla="*/ 4323434 h 6281670"/>
                <a:gd name="connsiteX42" fmla="*/ 5106148 w 8613217"/>
                <a:gd name="connsiteY42" fmla="*/ 3860401 h 6281670"/>
                <a:gd name="connsiteX43" fmla="*/ 5139799 w 8613217"/>
                <a:gd name="connsiteY43" fmla="*/ 3818675 h 6281670"/>
                <a:gd name="connsiteX44" fmla="*/ 5695034 w 8613217"/>
                <a:gd name="connsiteY44" fmla="*/ 3194119 h 6281670"/>
                <a:gd name="connsiteX45" fmla="*/ 5830983 w 8613217"/>
                <a:gd name="connsiteY45" fmla="*/ 3023174 h 6281670"/>
                <a:gd name="connsiteX46" fmla="*/ 5873382 w 8613217"/>
                <a:gd name="connsiteY46" fmla="*/ 3008367 h 6281670"/>
                <a:gd name="connsiteX47" fmla="*/ 5983083 w 8613217"/>
                <a:gd name="connsiteY47" fmla="*/ 3009040 h 6281670"/>
                <a:gd name="connsiteX48" fmla="*/ 6257000 w 8613217"/>
                <a:gd name="connsiteY48" fmla="*/ 2840787 h 6281670"/>
                <a:gd name="connsiteX49" fmla="*/ 6605620 w 8613217"/>
                <a:gd name="connsiteY49" fmla="*/ 2172485 h 6281670"/>
                <a:gd name="connsiteX50" fmla="*/ 6623118 w 8613217"/>
                <a:gd name="connsiteY50" fmla="*/ 1339969 h 6281670"/>
                <a:gd name="connsiteX51" fmla="*/ 6528224 w 8613217"/>
                <a:gd name="connsiteY51" fmla="*/ 660899 h 6281670"/>
                <a:gd name="connsiteX52" fmla="*/ 6514091 w 8613217"/>
                <a:gd name="connsiteY52" fmla="*/ 520239 h 6281670"/>
                <a:gd name="connsiteX53" fmla="*/ 6493900 w 8613217"/>
                <a:gd name="connsiteY53" fmla="*/ 546486 h 6281670"/>
                <a:gd name="connsiteX54" fmla="*/ 6244212 w 8613217"/>
                <a:gd name="connsiteY54" fmla="*/ 975869 h 6281670"/>
                <a:gd name="connsiteX55" fmla="*/ 5935300 w 8613217"/>
                <a:gd name="connsiteY55" fmla="*/ 1788868 h 6281670"/>
                <a:gd name="connsiteX56" fmla="*/ 5707148 w 8613217"/>
                <a:gd name="connsiteY56" fmla="*/ 2531874 h 6281670"/>
                <a:gd name="connsiteX57" fmla="*/ 5679555 w 8613217"/>
                <a:gd name="connsiteY57" fmla="*/ 2738489 h 6281670"/>
                <a:gd name="connsiteX58" fmla="*/ 5734069 w 8613217"/>
                <a:gd name="connsiteY58" fmla="*/ 2914818 h 6281670"/>
                <a:gd name="connsiteX59" fmla="*/ 5963566 w 8613217"/>
                <a:gd name="connsiteY59" fmla="*/ 2599175 h 6281670"/>
                <a:gd name="connsiteX60" fmla="*/ 6141914 w 8613217"/>
                <a:gd name="connsiteY60" fmla="*/ 2254593 h 6281670"/>
                <a:gd name="connsiteX61" fmla="*/ 6262384 w 8613217"/>
                <a:gd name="connsiteY61" fmla="*/ 1884436 h 6281670"/>
                <a:gd name="connsiteX62" fmla="*/ 6343145 w 8613217"/>
                <a:gd name="connsiteY62" fmla="*/ 1508222 h 6281670"/>
                <a:gd name="connsiteX63" fmla="*/ 6310167 w 8613217"/>
                <a:gd name="connsiteY63" fmla="*/ 1747814 h 6281670"/>
                <a:gd name="connsiteX64" fmla="*/ 6045001 w 8613217"/>
                <a:gd name="connsiteY64" fmla="*/ 2568890 h 6281670"/>
                <a:gd name="connsiteX65" fmla="*/ 5560432 w 8613217"/>
                <a:gd name="connsiteY65" fmla="*/ 3235173 h 6281670"/>
                <a:gd name="connsiteX66" fmla="*/ 5096726 w 8613217"/>
                <a:gd name="connsiteY66" fmla="*/ 3741278 h 6281670"/>
                <a:gd name="connsiteX67" fmla="*/ 5067113 w 8613217"/>
                <a:gd name="connsiteY67" fmla="*/ 3767525 h 6281670"/>
                <a:gd name="connsiteX68" fmla="*/ 4911647 w 8613217"/>
                <a:gd name="connsiteY68" fmla="*/ 3459959 h 6281670"/>
                <a:gd name="connsiteX69" fmla="*/ 4890784 w 8613217"/>
                <a:gd name="connsiteY69" fmla="*/ 3404099 h 6281670"/>
                <a:gd name="connsiteX70" fmla="*/ 4952701 w 8613217"/>
                <a:gd name="connsiteY70" fmla="*/ 2717626 h 6281670"/>
                <a:gd name="connsiteX71" fmla="*/ 5173449 w 8613217"/>
                <a:gd name="connsiteY71" fmla="*/ 2368332 h 6281670"/>
                <a:gd name="connsiteX72" fmla="*/ 5481689 w 8613217"/>
                <a:gd name="connsiteY72" fmla="*/ 1759928 h 6281670"/>
                <a:gd name="connsiteX73" fmla="*/ 5514667 w 8613217"/>
                <a:gd name="connsiteY73" fmla="*/ 1741757 h 6281670"/>
                <a:gd name="connsiteX74" fmla="*/ 5803389 w 8613217"/>
                <a:gd name="connsiteY74" fmla="*/ 1570812 h 6281670"/>
                <a:gd name="connsiteX75" fmla="*/ 5822907 w 8613217"/>
                <a:gd name="connsiteY75" fmla="*/ 1095665 h 6281670"/>
                <a:gd name="connsiteX76" fmla="*/ 5540241 w 8613217"/>
                <a:gd name="connsiteY76" fmla="*/ 601000 h 6281670"/>
                <a:gd name="connsiteX77" fmla="*/ 5514667 w 8613217"/>
                <a:gd name="connsiteY77" fmla="*/ 600327 h 6281670"/>
                <a:gd name="connsiteX78" fmla="*/ 5421791 w 8613217"/>
                <a:gd name="connsiteY78" fmla="*/ 697914 h 6281670"/>
                <a:gd name="connsiteX79" fmla="*/ 5124319 w 8613217"/>
                <a:gd name="connsiteY79" fmla="*/ 1196617 h 6281670"/>
                <a:gd name="connsiteX80" fmla="*/ 5316801 w 8613217"/>
                <a:gd name="connsiteY80" fmla="*/ 1686570 h 6281670"/>
                <a:gd name="connsiteX81" fmla="*/ 5361220 w 8613217"/>
                <a:gd name="connsiteY81" fmla="*/ 1669072 h 6281670"/>
                <a:gd name="connsiteX82" fmla="*/ 5461499 w 8613217"/>
                <a:gd name="connsiteY82" fmla="*/ 1248439 h 6281670"/>
                <a:gd name="connsiteX83" fmla="*/ 5491784 w 8613217"/>
                <a:gd name="connsiteY83" fmla="*/ 1043170 h 6281670"/>
                <a:gd name="connsiteX84" fmla="*/ 5497841 w 8613217"/>
                <a:gd name="connsiteY84" fmla="*/ 1081532 h 6281670"/>
                <a:gd name="connsiteX85" fmla="*/ 5481016 w 8613217"/>
                <a:gd name="connsiteY85" fmla="*/ 1353429 h 6281670"/>
                <a:gd name="connsiteX86" fmla="*/ 5415734 w 8613217"/>
                <a:gd name="connsiteY86" fmla="*/ 1727624 h 6281670"/>
                <a:gd name="connsiteX87" fmla="*/ 5151240 w 8613217"/>
                <a:gd name="connsiteY87" fmla="*/ 2245171 h 6281670"/>
                <a:gd name="connsiteX88" fmla="*/ 4908282 w 8613217"/>
                <a:gd name="connsiteY88" fmla="*/ 2596483 h 6281670"/>
                <a:gd name="connsiteX89" fmla="*/ 4750124 w 8613217"/>
                <a:gd name="connsiteY89" fmla="*/ 2989523 h 6281670"/>
                <a:gd name="connsiteX90" fmla="*/ 4737337 w 8613217"/>
                <a:gd name="connsiteY90" fmla="*/ 3162487 h 6281670"/>
                <a:gd name="connsiteX91" fmla="*/ 4680804 w 8613217"/>
                <a:gd name="connsiteY91" fmla="*/ 3076341 h 6281670"/>
                <a:gd name="connsiteX92" fmla="*/ 4591293 w 8613217"/>
                <a:gd name="connsiteY92" fmla="*/ 2915491 h 6281670"/>
                <a:gd name="connsiteX93" fmla="*/ 4552259 w 8613217"/>
                <a:gd name="connsiteY93" fmla="*/ 2838095 h 6281670"/>
                <a:gd name="connsiteX94" fmla="*/ 4404869 w 8613217"/>
                <a:gd name="connsiteY94" fmla="*/ 2499569 h 6281670"/>
                <a:gd name="connsiteX95" fmla="*/ 4425059 w 8613217"/>
                <a:gd name="connsiteY95" fmla="*/ 2408713 h 6281670"/>
                <a:gd name="connsiteX96" fmla="*/ 4497071 w 8613217"/>
                <a:gd name="connsiteY96" fmla="*/ 2304396 h 6281670"/>
                <a:gd name="connsiteX97" fmla="*/ 4551585 w 8613217"/>
                <a:gd name="connsiteY97" fmla="*/ 2152968 h 6281670"/>
                <a:gd name="connsiteX98" fmla="*/ 4741375 w 8613217"/>
                <a:gd name="connsiteY98" fmla="*/ 1413327 h 6281670"/>
                <a:gd name="connsiteX99" fmla="*/ 4929146 w 8613217"/>
                <a:gd name="connsiteY99" fmla="*/ 819730 h 6281670"/>
                <a:gd name="connsiteX100" fmla="*/ 5233347 w 8613217"/>
                <a:gd name="connsiteY100" fmla="*/ 28940 h 6281670"/>
                <a:gd name="connsiteX101" fmla="*/ 5238058 w 8613217"/>
                <a:gd name="connsiteY101" fmla="*/ 0 h 6281670"/>
                <a:gd name="connsiteX102" fmla="*/ 4976929 w 8613217"/>
                <a:gd name="connsiteY102" fmla="*/ 159504 h 6281670"/>
                <a:gd name="connsiteX103" fmla="*/ 4204984 w 8613217"/>
                <a:gd name="connsiteY103" fmla="*/ 890396 h 6281670"/>
                <a:gd name="connsiteX104" fmla="*/ 3943182 w 8613217"/>
                <a:gd name="connsiteY104" fmla="*/ 2139508 h 6281670"/>
                <a:gd name="connsiteX105" fmla="*/ 4076438 w 8613217"/>
                <a:gd name="connsiteY105" fmla="*/ 2389868 h 6281670"/>
                <a:gd name="connsiteX106" fmla="*/ 4215079 w 8613217"/>
                <a:gd name="connsiteY106" fmla="*/ 2474668 h 6281670"/>
                <a:gd name="connsiteX107" fmla="*/ 4244018 w 8613217"/>
                <a:gd name="connsiteY107" fmla="*/ 2445055 h 6281670"/>
                <a:gd name="connsiteX108" fmla="*/ 4230558 w 8613217"/>
                <a:gd name="connsiteY108" fmla="*/ 1718875 h 6281670"/>
                <a:gd name="connsiteX109" fmla="*/ 4411599 w 8613217"/>
                <a:gd name="connsiteY109" fmla="*/ 1186522 h 6281670"/>
                <a:gd name="connsiteX110" fmla="*/ 4552259 w 8613217"/>
                <a:gd name="connsiteY110" fmla="*/ 934815 h 6281670"/>
                <a:gd name="connsiteX111" fmla="*/ 4572449 w 8613217"/>
                <a:gd name="connsiteY111" fmla="*/ 920008 h 6281670"/>
                <a:gd name="connsiteX112" fmla="*/ 4553604 w 8613217"/>
                <a:gd name="connsiteY112" fmla="*/ 956351 h 6281670"/>
                <a:gd name="connsiteX113" fmla="*/ 4390735 w 8613217"/>
                <a:gd name="connsiteY113" fmla="*/ 1302280 h 6281670"/>
                <a:gd name="connsiteX114" fmla="*/ 4340260 w 8613217"/>
                <a:gd name="connsiteY114" fmla="*/ 2524471 h 6281670"/>
                <a:gd name="connsiteX115" fmla="*/ 4501109 w 8613217"/>
                <a:gd name="connsiteY115" fmla="*/ 2892609 h 6281670"/>
                <a:gd name="connsiteX116" fmla="*/ 4692918 w 8613217"/>
                <a:gd name="connsiteY116" fmla="*/ 3241230 h 6281670"/>
                <a:gd name="connsiteX117" fmla="*/ 4992409 w 8613217"/>
                <a:gd name="connsiteY117" fmla="*/ 3809925 h 6281670"/>
                <a:gd name="connsiteX118" fmla="*/ 5000485 w 8613217"/>
                <a:gd name="connsiteY118" fmla="*/ 3847614 h 6281670"/>
                <a:gd name="connsiteX119" fmla="*/ 4993755 w 8613217"/>
                <a:gd name="connsiteY119" fmla="*/ 3855017 h 6281670"/>
                <a:gd name="connsiteX120" fmla="*/ 4993082 w 8613217"/>
                <a:gd name="connsiteY120" fmla="*/ 3855690 h 6281670"/>
                <a:gd name="connsiteX121" fmla="*/ 4982313 w 8613217"/>
                <a:gd name="connsiteY121" fmla="*/ 3867131 h 6281670"/>
                <a:gd name="connsiteX122" fmla="*/ 4626290 w 8613217"/>
                <a:gd name="connsiteY122" fmla="*/ 4274977 h 6281670"/>
                <a:gd name="connsiteX123" fmla="*/ 4180755 w 8613217"/>
                <a:gd name="connsiteY123" fmla="*/ 4968853 h 6281670"/>
                <a:gd name="connsiteX124" fmla="*/ 4071727 w 8613217"/>
                <a:gd name="connsiteY124" fmla="*/ 5853192 h 6281670"/>
                <a:gd name="connsiteX125" fmla="*/ 4040769 w 8613217"/>
                <a:gd name="connsiteY125" fmla="*/ 5907706 h 6281670"/>
                <a:gd name="connsiteX126" fmla="*/ 4005099 w 8613217"/>
                <a:gd name="connsiteY126" fmla="*/ 5881459 h 6281670"/>
                <a:gd name="connsiteX127" fmla="*/ 4007791 w 8613217"/>
                <a:gd name="connsiteY127" fmla="*/ 5830983 h 6281670"/>
                <a:gd name="connsiteX128" fmla="*/ 3990293 w 8613217"/>
                <a:gd name="connsiteY128" fmla="*/ 5807427 h 6281670"/>
                <a:gd name="connsiteX129" fmla="*/ 3964045 w 8613217"/>
                <a:gd name="connsiteY129" fmla="*/ 5789256 h 6281670"/>
                <a:gd name="connsiteX130" fmla="*/ 3941836 w 8613217"/>
                <a:gd name="connsiteY130" fmla="*/ 5705129 h 6281670"/>
                <a:gd name="connsiteX131" fmla="*/ 3908185 w 8613217"/>
                <a:gd name="connsiteY131" fmla="*/ 5236040 h 6281670"/>
                <a:gd name="connsiteX132" fmla="*/ 3918953 w 8613217"/>
                <a:gd name="connsiteY132" fmla="*/ 4237288 h 6281670"/>
                <a:gd name="connsiteX133" fmla="*/ 3786370 w 8613217"/>
                <a:gd name="connsiteY133" fmla="*/ 3122779 h 6281670"/>
                <a:gd name="connsiteX134" fmla="*/ 3570333 w 8613217"/>
                <a:gd name="connsiteY134" fmla="*/ 2570236 h 6281670"/>
                <a:gd name="connsiteX135" fmla="*/ 3563603 w 8613217"/>
                <a:gd name="connsiteY135" fmla="*/ 2556776 h 6281670"/>
                <a:gd name="connsiteX136" fmla="*/ 3556872 w 8613217"/>
                <a:gd name="connsiteY136" fmla="*/ 2543315 h 6281670"/>
                <a:gd name="connsiteX137" fmla="*/ 3531298 w 8613217"/>
                <a:gd name="connsiteY137" fmla="*/ 2494185 h 6281670"/>
                <a:gd name="connsiteX138" fmla="*/ 3525241 w 8613217"/>
                <a:gd name="connsiteY138" fmla="*/ 2482071 h 6281670"/>
                <a:gd name="connsiteX139" fmla="*/ 3410829 w 8613217"/>
                <a:gd name="connsiteY139" fmla="*/ 2273437 h 6281670"/>
                <a:gd name="connsiteX140" fmla="*/ 3411502 w 8613217"/>
                <a:gd name="connsiteY140" fmla="*/ 2229018 h 6281670"/>
                <a:gd name="connsiteX141" fmla="*/ 3451209 w 8613217"/>
                <a:gd name="connsiteY141" fmla="*/ 2126720 h 6281670"/>
                <a:gd name="connsiteX142" fmla="*/ 3431692 w 8613217"/>
                <a:gd name="connsiteY142" fmla="*/ 1895877 h 6281670"/>
                <a:gd name="connsiteX143" fmla="*/ 3186715 w 8613217"/>
                <a:gd name="connsiteY143" fmla="*/ 1401886 h 6281670"/>
                <a:gd name="connsiteX144" fmla="*/ 2531874 w 8613217"/>
                <a:gd name="connsiteY144" fmla="*/ 701952 h 6281670"/>
                <a:gd name="connsiteX145" fmla="*/ 1731662 w 8613217"/>
                <a:gd name="connsiteY145" fmla="*/ 39035 h 6281670"/>
                <a:gd name="connsiteX146" fmla="*/ 1722913 w 8613217"/>
                <a:gd name="connsiteY146" fmla="*/ 36343 h 6281670"/>
                <a:gd name="connsiteX147" fmla="*/ 1723586 w 8613217"/>
                <a:gd name="connsiteY147" fmla="*/ 47111 h 6281670"/>
                <a:gd name="connsiteX148" fmla="*/ 1984042 w 8613217"/>
                <a:gd name="connsiteY148" fmla="*/ 871552 h 6281670"/>
                <a:gd name="connsiteX149" fmla="*/ 2773486 w 8613217"/>
                <a:gd name="connsiteY149" fmla="*/ 2064130 h 6281670"/>
                <a:gd name="connsiteX150" fmla="*/ 3058170 w 8613217"/>
                <a:gd name="connsiteY150" fmla="*/ 2286897 h 6281670"/>
                <a:gd name="connsiteX151" fmla="*/ 3235845 w 8613217"/>
                <a:gd name="connsiteY151" fmla="*/ 2329297 h 6281670"/>
                <a:gd name="connsiteX152" fmla="*/ 3256709 w 8613217"/>
                <a:gd name="connsiteY152" fmla="*/ 2294974 h 6281670"/>
                <a:gd name="connsiteX153" fmla="*/ 3083072 w 8613217"/>
                <a:gd name="connsiteY153" fmla="*/ 1999521 h 6281670"/>
                <a:gd name="connsiteX154" fmla="*/ 2450440 w 8613217"/>
                <a:gd name="connsiteY154" fmla="*/ 1092973 h 6281670"/>
                <a:gd name="connsiteX155" fmla="*/ 2432941 w 8613217"/>
                <a:gd name="connsiteY155" fmla="*/ 1062014 h 6281670"/>
                <a:gd name="connsiteX156" fmla="*/ 2454478 w 8613217"/>
                <a:gd name="connsiteY156" fmla="*/ 1076820 h 6281670"/>
                <a:gd name="connsiteX157" fmla="*/ 2967986 w 8613217"/>
                <a:gd name="connsiteY157" fmla="*/ 1739738 h 6281670"/>
                <a:gd name="connsiteX158" fmla="*/ 3266131 w 8613217"/>
                <a:gd name="connsiteY158" fmla="*/ 2175850 h 6281670"/>
                <a:gd name="connsiteX159" fmla="*/ 3457939 w 8613217"/>
                <a:gd name="connsiteY159" fmla="*/ 2509665 h 6281670"/>
                <a:gd name="connsiteX160" fmla="*/ 3464670 w 8613217"/>
                <a:gd name="connsiteY160" fmla="*/ 2523125 h 6281670"/>
                <a:gd name="connsiteX161" fmla="*/ 3471400 w 8613217"/>
                <a:gd name="connsiteY161" fmla="*/ 2536585 h 6281670"/>
                <a:gd name="connsiteX162" fmla="*/ 3478130 w 8613217"/>
                <a:gd name="connsiteY162" fmla="*/ 2550045 h 6281670"/>
                <a:gd name="connsiteX163" fmla="*/ 3484860 w 8613217"/>
                <a:gd name="connsiteY163" fmla="*/ 2563506 h 6281670"/>
                <a:gd name="connsiteX164" fmla="*/ 3491590 w 8613217"/>
                <a:gd name="connsiteY164" fmla="*/ 2576966 h 6281670"/>
                <a:gd name="connsiteX165" fmla="*/ 3498320 w 8613217"/>
                <a:gd name="connsiteY165" fmla="*/ 2590426 h 6281670"/>
                <a:gd name="connsiteX166" fmla="*/ 3504378 w 8613217"/>
                <a:gd name="connsiteY166" fmla="*/ 2605906 h 6281670"/>
                <a:gd name="connsiteX167" fmla="*/ 3733875 w 8613217"/>
                <a:gd name="connsiteY167" fmla="*/ 3249979 h 6281670"/>
                <a:gd name="connsiteX168" fmla="*/ 3823385 w 8613217"/>
                <a:gd name="connsiteY168" fmla="*/ 4359777 h 6281670"/>
                <a:gd name="connsiteX169" fmla="*/ 3816655 w 8613217"/>
                <a:gd name="connsiteY169" fmla="*/ 4369199 h 6281670"/>
                <a:gd name="connsiteX170" fmla="*/ 3800503 w 8613217"/>
                <a:gd name="connsiteY170" fmla="*/ 4322761 h 6281670"/>
                <a:gd name="connsiteX171" fmla="*/ 3407464 w 8613217"/>
                <a:gd name="connsiteY171" fmla="*/ 3663208 h 6281670"/>
                <a:gd name="connsiteX172" fmla="*/ 2516395 w 8613217"/>
                <a:gd name="connsiteY172" fmla="*/ 2980101 h 6281670"/>
                <a:gd name="connsiteX173" fmla="*/ 2502934 w 8613217"/>
                <a:gd name="connsiteY173" fmla="*/ 2971351 h 6281670"/>
                <a:gd name="connsiteX174" fmla="*/ 2390541 w 8613217"/>
                <a:gd name="connsiteY174" fmla="*/ 2898666 h 6281670"/>
                <a:gd name="connsiteX175" fmla="*/ 2247863 w 8613217"/>
                <a:gd name="connsiteY175" fmla="*/ 2802425 h 6281670"/>
                <a:gd name="connsiteX176" fmla="*/ 2055381 w 8613217"/>
                <a:gd name="connsiteY176" fmla="*/ 2665131 h 6281670"/>
                <a:gd name="connsiteX177" fmla="*/ 1471879 w 8613217"/>
                <a:gd name="connsiteY177" fmla="*/ 2148930 h 6281670"/>
                <a:gd name="connsiteX178" fmla="*/ 1461111 w 8613217"/>
                <a:gd name="connsiteY178" fmla="*/ 2109895 h 6281670"/>
                <a:gd name="connsiteX179" fmla="*/ 1501492 w 8613217"/>
                <a:gd name="connsiteY179" fmla="*/ 1918759 h 6281670"/>
                <a:gd name="connsiteX180" fmla="*/ 1395155 w 8613217"/>
                <a:gd name="connsiteY180" fmla="*/ 1570812 h 6281670"/>
                <a:gd name="connsiteX181" fmla="*/ 937507 w 8613217"/>
                <a:gd name="connsiteY181" fmla="*/ 860783 h 6281670"/>
                <a:gd name="connsiteX182" fmla="*/ 682435 w 8613217"/>
                <a:gd name="connsiteY182" fmla="*/ 471109 h 6281670"/>
                <a:gd name="connsiteX183" fmla="*/ 590905 w 8613217"/>
                <a:gd name="connsiteY183" fmla="*/ 214691 h 6281670"/>
                <a:gd name="connsiteX184" fmla="*/ 581483 w 8613217"/>
                <a:gd name="connsiteY184" fmla="*/ 222767 h 6281670"/>
                <a:gd name="connsiteX185" fmla="*/ 555909 w 8613217"/>
                <a:gd name="connsiteY185" fmla="*/ 262475 h 6281670"/>
                <a:gd name="connsiteX186" fmla="*/ 423998 w 8613217"/>
                <a:gd name="connsiteY186" fmla="*/ 619845 h 6281670"/>
                <a:gd name="connsiteX187" fmla="*/ 443515 w 8613217"/>
                <a:gd name="connsiteY187" fmla="*/ 1227575 h 6281670"/>
                <a:gd name="connsiteX188" fmla="*/ 806942 w 8613217"/>
                <a:gd name="connsiteY188" fmla="*/ 1996156 h 6281670"/>
                <a:gd name="connsiteX189" fmla="*/ 1087589 w 8613217"/>
                <a:gd name="connsiteY189" fmla="*/ 2216231 h 6281670"/>
                <a:gd name="connsiteX190" fmla="*/ 1317086 w 8613217"/>
                <a:gd name="connsiteY190" fmla="*/ 2233729 h 6281670"/>
                <a:gd name="connsiteX191" fmla="*/ 1327181 w 8613217"/>
                <a:gd name="connsiteY191" fmla="*/ 2198060 h 6281670"/>
                <a:gd name="connsiteX192" fmla="*/ 816364 w 8613217"/>
                <a:gd name="connsiteY192" fmla="*/ 1324489 h 6281670"/>
                <a:gd name="connsiteX193" fmla="*/ 702625 w 8613217"/>
                <a:gd name="connsiteY193" fmla="*/ 1031056 h 6281670"/>
                <a:gd name="connsiteX194" fmla="*/ 767908 w 8613217"/>
                <a:gd name="connsiteY194" fmla="*/ 1173061 h 6281670"/>
                <a:gd name="connsiteX195" fmla="*/ 1444285 w 8613217"/>
                <a:gd name="connsiteY195" fmla="*/ 2226326 h 6281670"/>
                <a:gd name="connsiteX196" fmla="*/ 2209501 w 8613217"/>
                <a:gd name="connsiteY196" fmla="*/ 2876457 h 6281670"/>
                <a:gd name="connsiteX197" fmla="*/ 2308434 w 8613217"/>
                <a:gd name="connsiteY197" fmla="*/ 2939720 h 6281670"/>
                <a:gd name="connsiteX198" fmla="*/ 2340738 w 8613217"/>
                <a:gd name="connsiteY198" fmla="*/ 2972025 h 6281670"/>
                <a:gd name="connsiteX199" fmla="*/ 2302377 w 8613217"/>
                <a:gd name="connsiteY199" fmla="*/ 2972025 h 6281670"/>
                <a:gd name="connsiteX200" fmla="*/ 2266034 w 8613217"/>
                <a:gd name="connsiteY200" fmla="*/ 2967313 h 6281670"/>
                <a:gd name="connsiteX201" fmla="*/ 1817807 w 8613217"/>
                <a:gd name="connsiteY201" fmla="*/ 3025866 h 6281670"/>
                <a:gd name="connsiteX202" fmla="*/ 1007500 w 8613217"/>
                <a:gd name="connsiteY202" fmla="*/ 3309877 h 6281670"/>
                <a:gd name="connsiteX203" fmla="*/ 960389 w 8613217"/>
                <a:gd name="connsiteY203" fmla="*/ 3293725 h 6281670"/>
                <a:gd name="connsiteX204" fmla="*/ 446207 w 8613217"/>
                <a:gd name="connsiteY204" fmla="*/ 3134221 h 6281670"/>
                <a:gd name="connsiteX205" fmla="*/ 217383 w 8613217"/>
                <a:gd name="connsiteY205" fmla="*/ 3227096 h 6281670"/>
                <a:gd name="connsiteX206" fmla="*/ 0 w 8613217"/>
                <a:gd name="connsiteY206" fmla="*/ 3236518 h 6281670"/>
                <a:gd name="connsiteX207" fmla="*/ 0 w 8613217"/>
                <a:gd name="connsiteY207" fmla="*/ 3330740 h 6281670"/>
                <a:gd name="connsiteX208" fmla="*/ 9422 w 8613217"/>
                <a:gd name="connsiteY208" fmla="*/ 3346892 h 6281670"/>
                <a:gd name="connsiteX209" fmla="*/ 255072 w 8613217"/>
                <a:gd name="connsiteY209" fmla="*/ 3717723 h 6281670"/>
                <a:gd name="connsiteX210" fmla="*/ 747044 w 8613217"/>
                <a:gd name="connsiteY210" fmla="*/ 3826078 h 6281670"/>
                <a:gd name="connsiteX211" fmla="*/ 1016249 w 8613217"/>
                <a:gd name="connsiteY211" fmla="*/ 3490244 h 6281670"/>
                <a:gd name="connsiteX212" fmla="*/ 981253 w 8613217"/>
                <a:gd name="connsiteY212" fmla="*/ 3461305 h 6281670"/>
                <a:gd name="connsiteX213" fmla="*/ 563312 w 8613217"/>
                <a:gd name="connsiteY213" fmla="*/ 3490917 h 6281670"/>
                <a:gd name="connsiteX214" fmla="*/ 390347 w 8613217"/>
                <a:gd name="connsiteY214" fmla="*/ 3460632 h 6281670"/>
                <a:gd name="connsiteX215" fmla="*/ 489953 w 8613217"/>
                <a:gd name="connsiteY215" fmla="*/ 3463997 h 6281670"/>
                <a:gd name="connsiteX216" fmla="*/ 903183 w 8613217"/>
                <a:gd name="connsiteY216" fmla="*/ 3408137 h 6281670"/>
                <a:gd name="connsiteX217" fmla="*/ 1043170 w 8613217"/>
                <a:gd name="connsiteY217" fmla="*/ 3372467 h 6281670"/>
                <a:gd name="connsiteX218" fmla="*/ 1508895 w 8613217"/>
                <a:gd name="connsiteY218" fmla="*/ 3218347 h 6281670"/>
                <a:gd name="connsiteX219" fmla="*/ 1912029 w 8613217"/>
                <a:gd name="connsiteY219" fmla="*/ 3101243 h 6281670"/>
                <a:gd name="connsiteX220" fmla="*/ 1912029 w 8613217"/>
                <a:gd name="connsiteY220" fmla="*/ 3101243 h 6281670"/>
                <a:gd name="connsiteX221" fmla="*/ 1924816 w 8613217"/>
                <a:gd name="connsiteY221" fmla="*/ 3099224 h 6281670"/>
                <a:gd name="connsiteX222" fmla="*/ 1986061 w 8613217"/>
                <a:gd name="connsiteY222" fmla="*/ 3087783 h 6281670"/>
                <a:gd name="connsiteX223" fmla="*/ 1992791 w 8613217"/>
                <a:gd name="connsiteY223" fmla="*/ 3087110 h 6281670"/>
                <a:gd name="connsiteX224" fmla="*/ 2087013 w 8613217"/>
                <a:gd name="connsiteY224" fmla="*/ 3074322 h 6281670"/>
                <a:gd name="connsiteX225" fmla="*/ 2113933 w 8613217"/>
                <a:gd name="connsiteY225" fmla="*/ 3072976 h 6281670"/>
                <a:gd name="connsiteX226" fmla="*/ 2118644 w 8613217"/>
                <a:gd name="connsiteY226" fmla="*/ 3064227 h 6281670"/>
                <a:gd name="connsiteX227" fmla="*/ 2257958 w 8613217"/>
                <a:gd name="connsiteY227" fmla="*/ 3064227 h 6281670"/>
                <a:gd name="connsiteX228" fmla="*/ 2262669 w 8613217"/>
                <a:gd name="connsiteY228" fmla="*/ 3072976 h 6281670"/>
                <a:gd name="connsiteX229" fmla="*/ 2434960 w 8613217"/>
                <a:gd name="connsiteY229" fmla="*/ 3101243 h 6281670"/>
                <a:gd name="connsiteX230" fmla="*/ 2635518 w 8613217"/>
                <a:gd name="connsiteY230" fmla="*/ 3164506 h 6281670"/>
                <a:gd name="connsiteX231" fmla="*/ 3038653 w 8613217"/>
                <a:gd name="connsiteY231" fmla="*/ 3453902 h 6281670"/>
                <a:gd name="connsiteX232" fmla="*/ 3580428 w 8613217"/>
                <a:gd name="connsiteY232" fmla="*/ 4087880 h 6281670"/>
                <a:gd name="connsiteX233" fmla="*/ 3776274 w 8613217"/>
                <a:gd name="connsiteY233" fmla="*/ 4626290 h 6281670"/>
                <a:gd name="connsiteX234" fmla="*/ 3813963 w 8613217"/>
                <a:gd name="connsiteY234" fmla="*/ 4802619 h 6281670"/>
                <a:gd name="connsiteX235" fmla="*/ 3811944 w 8613217"/>
                <a:gd name="connsiteY235" fmla="*/ 5407658 h 6281670"/>
                <a:gd name="connsiteX236" fmla="*/ 3881265 w 8613217"/>
                <a:gd name="connsiteY236" fmla="*/ 5874056 h 6281670"/>
                <a:gd name="connsiteX237" fmla="*/ 3879919 w 8613217"/>
                <a:gd name="connsiteY237" fmla="*/ 5898957 h 6281670"/>
                <a:gd name="connsiteX238" fmla="*/ 3757430 w 8613217"/>
                <a:gd name="connsiteY238" fmla="*/ 5946068 h 6281670"/>
                <a:gd name="connsiteX239" fmla="*/ 3743970 w 8613217"/>
                <a:gd name="connsiteY239" fmla="*/ 6053750 h 6281670"/>
                <a:gd name="connsiteX240" fmla="*/ 3803195 w 8613217"/>
                <a:gd name="connsiteY240" fmla="*/ 6092112 h 6281670"/>
                <a:gd name="connsiteX241" fmla="*/ 3896071 w 8613217"/>
                <a:gd name="connsiteY241" fmla="*/ 6023464 h 6281670"/>
                <a:gd name="connsiteX242" fmla="*/ 3920972 w 8613217"/>
                <a:gd name="connsiteY242" fmla="*/ 5996544 h 6281670"/>
                <a:gd name="connsiteX243" fmla="*/ 3918953 w 8613217"/>
                <a:gd name="connsiteY243" fmla="*/ 6053077 h 6281670"/>
                <a:gd name="connsiteX244" fmla="*/ 3931741 w 8613217"/>
                <a:gd name="connsiteY244" fmla="*/ 6077978 h 6281670"/>
                <a:gd name="connsiteX245" fmla="*/ 3951931 w 8613217"/>
                <a:gd name="connsiteY245" fmla="*/ 6055769 h 6281670"/>
                <a:gd name="connsiteX246" fmla="*/ 3972121 w 8613217"/>
                <a:gd name="connsiteY246" fmla="*/ 5988468 h 6281670"/>
                <a:gd name="connsiteX247" fmla="*/ 3994331 w 8613217"/>
                <a:gd name="connsiteY247" fmla="*/ 5968277 h 6281670"/>
                <a:gd name="connsiteX248" fmla="*/ 4005099 w 8613217"/>
                <a:gd name="connsiteY248" fmla="*/ 5995198 h 6281670"/>
                <a:gd name="connsiteX249" fmla="*/ 4071054 w 8613217"/>
                <a:gd name="connsiteY249" fmla="*/ 6040290 h 6281670"/>
                <a:gd name="connsiteX250" fmla="*/ 4100667 w 8613217"/>
                <a:gd name="connsiteY250" fmla="*/ 6026829 h 6281670"/>
                <a:gd name="connsiteX251" fmla="*/ 4110089 w 8613217"/>
                <a:gd name="connsiteY251" fmla="*/ 5993179 h 6281670"/>
                <a:gd name="connsiteX252" fmla="*/ 4124895 w 8613217"/>
                <a:gd name="connsiteY252" fmla="*/ 6032214 h 6281670"/>
                <a:gd name="connsiteX253" fmla="*/ 4117492 w 8613217"/>
                <a:gd name="connsiteY253" fmla="*/ 6106918 h 6281670"/>
                <a:gd name="connsiteX254" fmla="*/ 4080476 w 8613217"/>
                <a:gd name="connsiteY254" fmla="*/ 6141242 h 6281670"/>
                <a:gd name="connsiteX255" fmla="*/ 4176717 w 8613217"/>
                <a:gd name="connsiteY255" fmla="*/ 6189025 h 6281670"/>
                <a:gd name="connsiteX256" fmla="*/ 4170660 w 8613217"/>
                <a:gd name="connsiteY256" fmla="*/ 6271133 h 6281670"/>
                <a:gd name="connsiteX257" fmla="*/ 4195562 w 8613217"/>
                <a:gd name="connsiteY257" fmla="*/ 6277863 h 6281670"/>
                <a:gd name="connsiteX258" fmla="*/ 4261517 w 8613217"/>
                <a:gd name="connsiteY258" fmla="*/ 6267768 h 6281670"/>
                <a:gd name="connsiteX259" fmla="*/ 4289784 w 8613217"/>
                <a:gd name="connsiteY259" fmla="*/ 6247578 h 6281670"/>
                <a:gd name="connsiteX260" fmla="*/ 4295840 w 8613217"/>
                <a:gd name="connsiteY260" fmla="*/ 6204505 h 6281670"/>
                <a:gd name="connsiteX261" fmla="*/ 4305936 w 8613217"/>
                <a:gd name="connsiteY261" fmla="*/ 6182969 h 6281670"/>
                <a:gd name="connsiteX262" fmla="*/ 4324107 w 8613217"/>
                <a:gd name="connsiteY262" fmla="*/ 6199794 h 6281670"/>
                <a:gd name="connsiteX263" fmla="*/ 4336894 w 8613217"/>
                <a:gd name="connsiteY263" fmla="*/ 6230752 h 6281670"/>
                <a:gd name="connsiteX264" fmla="*/ 4342951 w 8613217"/>
                <a:gd name="connsiteY264" fmla="*/ 6226714 h 6281670"/>
                <a:gd name="connsiteX265" fmla="*/ 4369872 w 8613217"/>
                <a:gd name="connsiteY265" fmla="*/ 6185660 h 6281670"/>
                <a:gd name="connsiteX266" fmla="*/ 4382659 w 8613217"/>
                <a:gd name="connsiteY266" fmla="*/ 6234791 h 6281670"/>
                <a:gd name="connsiteX267" fmla="*/ 4406888 w 8613217"/>
                <a:gd name="connsiteY267" fmla="*/ 6265749 h 6281670"/>
                <a:gd name="connsiteX268" fmla="*/ 4484284 w 8613217"/>
                <a:gd name="connsiteY268" fmla="*/ 6275171 h 6281670"/>
                <a:gd name="connsiteX269" fmla="*/ 4499090 w 8613217"/>
                <a:gd name="connsiteY269" fmla="*/ 6272479 h 6281670"/>
                <a:gd name="connsiteX270" fmla="*/ 4512551 w 8613217"/>
                <a:gd name="connsiteY270" fmla="*/ 6181622 h 6281670"/>
                <a:gd name="connsiteX271" fmla="*/ 4572449 w 8613217"/>
                <a:gd name="connsiteY271" fmla="*/ 6153356 h 6281670"/>
                <a:gd name="connsiteX272" fmla="*/ 4575814 w 8613217"/>
                <a:gd name="connsiteY272" fmla="*/ 6127781 h 6281670"/>
                <a:gd name="connsiteX273" fmla="*/ 4538125 w 8613217"/>
                <a:gd name="connsiteY273" fmla="*/ 6076633 h 6281670"/>
                <a:gd name="connsiteX274" fmla="*/ 4536779 w 8613217"/>
                <a:gd name="connsiteY274" fmla="*/ 6042309 h 6281670"/>
                <a:gd name="connsiteX275" fmla="*/ 4573122 w 8613217"/>
                <a:gd name="connsiteY275" fmla="*/ 6032214 h 6281670"/>
                <a:gd name="connsiteX276" fmla="*/ 4637731 w 8613217"/>
                <a:gd name="connsiteY276" fmla="*/ 6051058 h 6281670"/>
                <a:gd name="connsiteX277" fmla="*/ 4665997 w 8613217"/>
                <a:gd name="connsiteY277" fmla="*/ 6029522 h 6281670"/>
                <a:gd name="connsiteX278" fmla="*/ 4665997 w 8613217"/>
                <a:gd name="connsiteY278" fmla="*/ 5985776 h 6281670"/>
                <a:gd name="connsiteX279" fmla="*/ 4681477 w 8613217"/>
                <a:gd name="connsiteY279" fmla="*/ 5966931 h 6281670"/>
                <a:gd name="connsiteX280" fmla="*/ 4701667 w 8613217"/>
                <a:gd name="connsiteY280" fmla="*/ 5981065 h 6281670"/>
                <a:gd name="connsiteX281" fmla="*/ 4724550 w 8613217"/>
                <a:gd name="connsiteY281" fmla="*/ 6054423 h 6281670"/>
                <a:gd name="connsiteX282" fmla="*/ 4743394 w 8613217"/>
                <a:gd name="connsiteY282" fmla="*/ 6073268 h 6281670"/>
                <a:gd name="connsiteX283" fmla="*/ 4752143 w 8613217"/>
                <a:gd name="connsiteY283" fmla="*/ 6050385 h 6281670"/>
                <a:gd name="connsiteX284" fmla="*/ 4752143 w 8613217"/>
                <a:gd name="connsiteY284" fmla="*/ 5996544 h 6281670"/>
                <a:gd name="connsiteX285" fmla="*/ 4800600 w 8613217"/>
                <a:gd name="connsiteY285" fmla="*/ 6046347 h 6281670"/>
                <a:gd name="connsiteX286" fmla="*/ 4859825 w 8613217"/>
                <a:gd name="connsiteY286" fmla="*/ 6088747 h 6281670"/>
                <a:gd name="connsiteX287" fmla="*/ 4932511 w 8613217"/>
                <a:gd name="connsiteY287" fmla="*/ 6036252 h 6281670"/>
                <a:gd name="connsiteX288" fmla="*/ 4919050 w 8613217"/>
                <a:gd name="connsiteY288" fmla="*/ 5940011 h 6281670"/>
                <a:gd name="connsiteX289" fmla="*/ 4830213 w 8613217"/>
                <a:gd name="connsiteY289" fmla="*/ 5933281 h 6281670"/>
                <a:gd name="connsiteX290" fmla="*/ 4779064 w 8613217"/>
                <a:gd name="connsiteY290" fmla="*/ 5876074 h 6281670"/>
                <a:gd name="connsiteX291" fmla="*/ 4778391 w 8613217"/>
                <a:gd name="connsiteY291" fmla="*/ 5829637 h 6281670"/>
                <a:gd name="connsiteX292" fmla="*/ 5091342 w 8613217"/>
                <a:gd name="connsiteY292" fmla="*/ 5236712 h 6281670"/>
                <a:gd name="connsiteX293" fmla="*/ 5116243 w 8613217"/>
                <a:gd name="connsiteY293" fmla="*/ 5202389 h 6281670"/>
                <a:gd name="connsiteX294" fmla="*/ 5269690 w 8613217"/>
                <a:gd name="connsiteY294" fmla="*/ 5086631 h 6281670"/>
                <a:gd name="connsiteX295" fmla="*/ 5744837 w 8613217"/>
                <a:gd name="connsiteY295" fmla="*/ 4795889 h 6281670"/>
                <a:gd name="connsiteX296" fmla="*/ 5814830 w 8613217"/>
                <a:gd name="connsiteY296" fmla="*/ 4775699 h 6281670"/>
                <a:gd name="connsiteX297" fmla="*/ 6103553 w 8613217"/>
                <a:gd name="connsiteY297" fmla="*/ 4765603 h 6281670"/>
                <a:gd name="connsiteX298" fmla="*/ 7086824 w 8613217"/>
                <a:gd name="connsiteY298" fmla="*/ 4811369 h 6281670"/>
                <a:gd name="connsiteX299" fmla="*/ 7489959 w 8613217"/>
                <a:gd name="connsiteY299" fmla="*/ 4805311 h 6281670"/>
                <a:gd name="connsiteX300" fmla="*/ 7516880 w 8613217"/>
                <a:gd name="connsiteY300" fmla="*/ 4801946 h 6281670"/>
                <a:gd name="connsiteX301" fmla="*/ 7536397 w 8613217"/>
                <a:gd name="connsiteY301" fmla="*/ 4800600 h 6281670"/>
                <a:gd name="connsiteX302" fmla="*/ 7619850 w 8613217"/>
                <a:gd name="connsiteY302" fmla="*/ 4791178 h 6281670"/>
                <a:gd name="connsiteX303" fmla="*/ 7661577 w 8613217"/>
                <a:gd name="connsiteY303" fmla="*/ 4813388 h 6281670"/>
                <a:gd name="connsiteX304" fmla="*/ 7920014 w 8613217"/>
                <a:gd name="connsiteY304" fmla="*/ 5004523 h 6281670"/>
                <a:gd name="connsiteX305" fmla="*/ 8354780 w 8613217"/>
                <a:gd name="connsiteY305" fmla="*/ 4830886 h 6281670"/>
                <a:gd name="connsiteX306" fmla="*/ 8579567 w 8613217"/>
                <a:gd name="connsiteY306" fmla="*/ 4409580 h 6281670"/>
                <a:gd name="connsiteX307" fmla="*/ 8613217 w 8613217"/>
                <a:gd name="connsiteY307" fmla="*/ 4250076 h 6281670"/>
                <a:gd name="connsiteX308" fmla="*/ 8613217 w 8613217"/>
                <a:gd name="connsiteY308" fmla="*/ 4196235 h 6281670"/>
                <a:gd name="connsiteX309" fmla="*/ 8420062 w 8613217"/>
                <a:gd name="connsiteY309" fmla="*/ 4211041 h 6281670"/>
                <a:gd name="connsiteX310" fmla="*/ 4571776 w 8613217"/>
                <a:gd name="connsiteY310" fmla="*/ 915970 h 6281670"/>
                <a:gd name="connsiteX311" fmla="*/ 4583890 w 8613217"/>
                <a:gd name="connsiteY311" fmla="*/ 888377 h 6281670"/>
                <a:gd name="connsiteX312" fmla="*/ 4571776 w 8613217"/>
                <a:gd name="connsiteY312" fmla="*/ 915970 h 6281670"/>
                <a:gd name="connsiteX313" fmla="*/ 2362948 w 8613217"/>
                <a:gd name="connsiteY313" fmla="*/ 965100 h 6281670"/>
                <a:gd name="connsiteX314" fmla="*/ 2363621 w 8613217"/>
                <a:gd name="connsiteY314" fmla="*/ 962408 h 6281670"/>
                <a:gd name="connsiteX315" fmla="*/ 2368332 w 8613217"/>
                <a:gd name="connsiteY315" fmla="*/ 967119 h 6281670"/>
                <a:gd name="connsiteX316" fmla="*/ 2362948 w 8613217"/>
                <a:gd name="connsiteY316" fmla="*/ 965100 h 6281670"/>
                <a:gd name="connsiteX317" fmla="*/ 2435633 w 8613217"/>
                <a:gd name="connsiteY317" fmla="*/ 1055284 h 6281670"/>
                <a:gd name="connsiteX318" fmla="*/ 2426211 w 8613217"/>
                <a:gd name="connsiteY318" fmla="*/ 1053265 h 6281670"/>
                <a:gd name="connsiteX319" fmla="*/ 2370351 w 8613217"/>
                <a:gd name="connsiteY319" fmla="*/ 968465 h 6281670"/>
                <a:gd name="connsiteX320" fmla="*/ 2432268 w 8613217"/>
                <a:gd name="connsiteY320" fmla="*/ 1045862 h 6281670"/>
                <a:gd name="connsiteX321" fmla="*/ 2435633 w 8613217"/>
                <a:gd name="connsiteY321" fmla="*/ 1055284 h 6281670"/>
                <a:gd name="connsiteX322" fmla="*/ 695895 w 8613217"/>
                <a:gd name="connsiteY322" fmla="*/ 1016922 h 6281670"/>
                <a:gd name="connsiteX323" fmla="*/ 692530 w 8613217"/>
                <a:gd name="connsiteY323" fmla="*/ 1005481 h 6281670"/>
                <a:gd name="connsiteX324" fmla="*/ 695895 w 8613217"/>
                <a:gd name="connsiteY324" fmla="*/ 1016922 h 6281670"/>
                <a:gd name="connsiteX325" fmla="*/ 4511205 w 8613217"/>
                <a:gd name="connsiteY325" fmla="*/ 6014042 h 6281670"/>
                <a:gd name="connsiteX326" fmla="*/ 4537452 w 8613217"/>
                <a:gd name="connsiteY326" fmla="*/ 5944049 h 6281670"/>
                <a:gd name="connsiteX327" fmla="*/ 4511205 w 8613217"/>
                <a:gd name="connsiteY327" fmla="*/ 6014042 h 6281670"/>
                <a:gd name="connsiteX328" fmla="*/ 4750797 w 8613217"/>
                <a:gd name="connsiteY328" fmla="*/ 5917128 h 6281670"/>
                <a:gd name="connsiteX329" fmla="*/ 4741375 w 8613217"/>
                <a:gd name="connsiteY329" fmla="*/ 5939338 h 6281670"/>
                <a:gd name="connsiteX330" fmla="*/ 4732626 w 8613217"/>
                <a:gd name="connsiteY330" fmla="*/ 5935300 h 6281670"/>
                <a:gd name="connsiteX331" fmla="*/ 4727915 w 8613217"/>
                <a:gd name="connsiteY331" fmla="*/ 5907706 h 6281670"/>
                <a:gd name="connsiteX332" fmla="*/ 4750797 w 8613217"/>
                <a:gd name="connsiteY332" fmla="*/ 5875402 h 6281670"/>
                <a:gd name="connsiteX333" fmla="*/ 4750797 w 8613217"/>
                <a:gd name="connsiteY333" fmla="*/ 5917128 h 6281670"/>
                <a:gd name="connsiteX334" fmla="*/ 4875978 w 8613217"/>
                <a:gd name="connsiteY334" fmla="*/ 5457461 h 6281670"/>
                <a:gd name="connsiteX335" fmla="*/ 4616868 w 8613217"/>
                <a:gd name="connsiteY335" fmla="*/ 5877421 h 6281670"/>
                <a:gd name="connsiteX336" fmla="*/ 4562354 w 8613217"/>
                <a:gd name="connsiteY336" fmla="*/ 5884824 h 6281670"/>
                <a:gd name="connsiteX337" fmla="*/ 4880015 w 8613217"/>
                <a:gd name="connsiteY337" fmla="*/ 5419772 h 6281670"/>
                <a:gd name="connsiteX338" fmla="*/ 4875978 w 8613217"/>
                <a:gd name="connsiteY338" fmla="*/ 5457461 h 6281670"/>
                <a:gd name="connsiteX339" fmla="*/ 5020675 w 8613217"/>
                <a:gd name="connsiteY339" fmla="*/ 5141145 h 6281670"/>
                <a:gd name="connsiteX340" fmla="*/ 4989717 w 8613217"/>
                <a:gd name="connsiteY340" fmla="*/ 5179506 h 6281670"/>
                <a:gd name="connsiteX341" fmla="*/ 4445922 w 8613217"/>
                <a:gd name="connsiteY341" fmla="*/ 5878767 h 6281670"/>
                <a:gd name="connsiteX342" fmla="*/ 4415637 w 8613217"/>
                <a:gd name="connsiteY342" fmla="*/ 5953471 h 6281670"/>
                <a:gd name="connsiteX343" fmla="*/ 4357085 w 8613217"/>
                <a:gd name="connsiteY343" fmla="*/ 6075286 h 6281670"/>
                <a:gd name="connsiteX344" fmla="*/ 4338240 w 8613217"/>
                <a:gd name="connsiteY344" fmla="*/ 6125762 h 6281670"/>
                <a:gd name="connsiteX345" fmla="*/ 4322761 w 8613217"/>
                <a:gd name="connsiteY345" fmla="*/ 6080671 h 6281670"/>
                <a:gd name="connsiteX346" fmla="*/ 4306609 w 8613217"/>
                <a:gd name="connsiteY346" fmla="*/ 6061826 h 6281670"/>
                <a:gd name="connsiteX347" fmla="*/ 4295168 w 8613217"/>
                <a:gd name="connsiteY347" fmla="*/ 6082689 h 6281670"/>
                <a:gd name="connsiteX348" fmla="*/ 4292475 w 8613217"/>
                <a:gd name="connsiteY348" fmla="*/ 6112302 h 6281670"/>
                <a:gd name="connsiteX349" fmla="*/ 4277669 w 8613217"/>
                <a:gd name="connsiteY349" fmla="*/ 6097496 h 6281670"/>
                <a:gd name="connsiteX350" fmla="*/ 4183447 w 8613217"/>
                <a:gd name="connsiteY350" fmla="*/ 5282478 h 6281670"/>
                <a:gd name="connsiteX351" fmla="*/ 4412945 w 8613217"/>
                <a:gd name="connsiteY351" fmla="*/ 4743394 h 6281670"/>
                <a:gd name="connsiteX352" fmla="*/ 5036828 w 8613217"/>
                <a:gd name="connsiteY352" fmla="*/ 3935106 h 6281670"/>
                <a:gd name="connsiteX353" fmla="*/ 5054999 w 8613217"/>
                <a:gd name="connsiteY353" fmla="*/ 3966064 h 6281670"/>
                <a:gd name="connsiteX354" fmla="*/ 5020675 w 8613217"/>
                <a:gd name="connsiteY354" fmla="*/ 5141145 h 6281670"/>
                <a:gd name="connsiteX0" fmla="*/ 8420062 w 8613217"/>
                <a:gd name="connsiteY0" fmla="*/ 4211041 h 6281670"/>
                <a:gd name="connsiteX1" fmla="*/ 7990681 w 8613217"/>
                <a:gd name="connsiteY1" fmla="*/ 4231232 h 6281670"/>
                <a:gd name="connsiteX2" fmla="*/ 7630619 w 8613217"/>
                <a:gd name="connsiteY2" fmla="*/ 4614849 h 6281670"/>
                <a:gd name="connsiteX3" fmla="*/ 7659558 w 8613217"/>
                <a:gd name="connsiteY3" fmla="*/ 4643788 h 6281670"/>
                <a:gd name="connsiteX4" fmla="*/ 7859443 w 8613217"/>
                <a:gd name="connsiteY4" fmla="*/ 4617541 h 6281670"/>
                <a:gd name="connsiteX5" fmla="*/ 8222196 w 8613217"/>
                <a:gd name="connsiteY5" fmla="*/ 4498418 h 6281670"/>
                <a:gd name="connsiteX6" fmla="*/ 8236330 w 8613217"/>
                <a:gd name="connsiteY6" fmla="*/ 4496398 h 6281670"/>
                <a:gd name="connsiteX7" fmla="*/ 8228254 w 8613217"/>
                <a:gd name="connsiteY7" fmla="*/ 4504475 h 6281670"/>
                <a:gd name="connsiteX8" fmla="*/ 7670326 w 8613217"/>
                <a:gd name="connsiteY8" fmla="*/ 4709743 h 6281670"/>
                <a:gd name="connsiteX9" fmla="*/ 7436791 w 8613217"/>
                <a:gd name="connsiteY9" fmla="*/ 4735318 h 6281670"/>
                <a:gd name="connsiteX10" fmla="*/ 6759067 w 8613217"/>
                <a:gd name="connsiteY10" fmla="*/ 4696956 h 6281670"/>
                <a:gd name="connsiteX11" fmla="*/ 6037597 w 8613217"/>
                <a:gd name="connsiteY11" fmla="*/ 4656576 h 6281670"/>
                <a:gd name="connsiteX12" fmla="*/ 6023464 w 8613217"/>
                <a:gd name="connsiteY12" fmla="*/ 4649172 h 6281670"/>
                <a:gd name="connsiteX13" fmla="*/ 6361317 w 8613217"/>
                <a:gd name="connsiteY13" fmla="*/ 4472170 h 6281670"/>
                <a:gd name="connsiteX14" fmla="*/ 6783296 w 8613217"/>
                <a:gd name="connsiteY14" fmla="*/ 4236616 h 6281670"/>
                <a:gd name="connsiteX15" fmla="*/ 7066634 w 8613217"/>
                <a:gd name="connsiteY15" fmla="*/ 4052210 h 6281670"/>
                <a:gd name="connsiteX16" fmla="*/ 7151433 w 8613217"/>
                <a:gd name="connsiteY16" fmla="*/ 4042115 h 6281670"/>
                <a:gd name="connsiteX17" fmla="*/ 7304208 w 8613217"/>
                <a:gd name="connsiteY17" fmla="*/ 4071727 h 6281670"/>
                <a:gd name="connsiteX18" fmla="*/ 7625235 w 8613217"/>
                <a:gd name="connsiteY18" fmla="*/ 3948566 h 6281670"/>
                <a:gd name="connsiteX19" fmla="*/ 8172394 w 8613217"/>
                <a:gd name="connsiteY19" fmla="*/ 2496877 h 6281670"/>
                <a:gd name="connsiteX20" fmla="*/ 7882325 w 8613217"/>
                <a:gd name="connsiteY20" fmla="*/ 1811077 h 6281670"/>
                <a:gd name="connsiteX21" fmla="*/ 7854059 w 8613217"/>
                <a:gd name="connsiteY21" fmla="*/ 1889820 h 6281670"/>
                <a:gd name="connsiteX22" fmla="*/ 7732917 w 8613217"/>
                <a:gd name="connsiteY22" fmla="*/ 2389195 h 6281670"/>
                <a:gd name="connsiteX23" fmla="*/ 7607736 w 8613217"/>
                <a:gd name="connsiteY23" fmla="*/ 2746565 h 6281670"/>
                <a:gd name="connsiteX24" fmla="*/ 7178354 w 8613217"/>
                <a:gd name="connsiteY24" fmla="*/ 3424962 h 6281670"/>
                <a:gd name="connsiteX25" fmla="*/ 7050481 w 8613217"/>
                <a:gd name="connsiteY25" fmla="*/ 3653113 h 6281670"/>
                <a:gd name="connsiteX26" fmla="*/ 7022888 w 8613217"/>
                <a:gd name="connsiteY26" fmla="*/ 3873861 h 6281670"/>
                <a:gd name="connsiteX27" fmla="*/ 7057884 w 8613217"/>
                <a:gd name="connsiteY27" fmla="*/ 3889341 h 6281670"/>
                <a:gd name="connsiteX28" fmla="*/ 7311611 w 8613217"/>
                <a:gd name="connsiteY28" fmla="*/ 3701570 h 6281670"/>
                <a:gd name="connsiteX29" fmla="*/ 7883672 w 8613217"/>
                <a:gd name="connsiteY29" fmla="*/ 2875784 h 6281670"/>
                <a:gd name="connsiteX30" fmla="*/ 7909246 w 8613217"/>
                <a:gd name="connsiteY30" fmla="*/ 2790311 h 6281670"/>
                <a:gd name="connsiteX31" fmla="*/ 7835888 w 8613217"/>
                <a:gd name="connsiteY31" fmla="*/ 3051440 h 6281670"/>
                <a:gd name="connsiteX32" fmla="*/ 7279306 w 8613217"/>
                <a:gd name="connsiteY32" fmla="*/ 3802522 h 6281670"/>
                <a:gd name="connsiteX33" fmla="*/ 6992603 w 8613217"/>
                <a:gd name="connsiteY33" fmla="*/ 4017213 h 6281670"/>
                <a:gd name="connsiteX34" fmla="*/ 6713302 w 8613217"/>
                <a:gd name="connsiteY34" fmla="*/ 4190851 h 6281670"/>
                <a:gd name="connsiteX35" fmla="*/ 6627830 w 8613217"/>
                <a:gd name="connsiteY35" fmla="*/ 4239308 h 6281670"/>
                <a:gd name="connsiteX36" fmla="*/ 6605620 w 8613217"/>
                <a:gd name="connsiteY36" fmla="*/ 4251422 h 6281670"/>
                <a:gd name="connsiteX37" fmla="*/ 6226714 w 8613217"/>
                <a:gd name="connsiteY37" fmla="*/ 4447268 h 6281670"/>
                <a:gd name="connsiteX38" fmla="*/ 5314782 w 8613217"/>
                <a:gd name="connsiteY38" fmla="*/ 4943279 h 6281670"/>
                <a:gd name="connsiteX39" fmla="*/ 5158643 w 8613217"/>
                <a:gd name="connsiteY39" fmla="*/ 5046250 h 6281670"/>
                <a:gd name="connsiteX40" fmla="*/ 5162681 w 8613217"/>
                <a:gd name="connsiteY40" fmla="*/ 5025387 h 6281670"/>
                <a:gd name="connsiteX41" fmla="*/ 5227290 w 8613217"/>
                <a:gd name="connsiteY41" fmla="*/ 4323434 h 6281670"/>
                <a:gd name="connsiteX42" fmla="*/ 5106148 w 8613217"/>
                <a:gd name="connsiteY42" fmla="*/ 3860401 h 6281670"/>
                <a:gd name="connsiteX43" fmla="*/ 5139799 w 8613217"/>
                <a:gd name="connsiteY43" fmla="*/ 3818675 h 6281670"/>
                <a:gd name="connsiteX44" fmla="*/ 5695034 w 8613217"/>
                <a:gd name="connsiteY44" fmla="*/ 3194119 h 6281670"/>
                <a:gd name="connsiteX45" fmla="*/ 5830983 w 8613217"/>
                <a:gd name="connsiteY45" fmla="*/ 3023174 h 6281670"/>
                <a:gd name="connsiteX46" fmla="*/ 5873382 w 8613217"/>
                <a:gd name="connsiteY46" fmla="*/ 3008367 h 6281670"/>
                <a:gd name="connsiteX47" fmla="*/ 5983083 w 8613217"/>
                <a:gd name="connsiteY47" fmla="*/ 3009040 h 6281670"/>
                <a:gd name="connsiteX48" fmla="*/ 6257000 w 8613217"/>
                <a:gd name="connsiteY48" fmla="*/ 2840787 h 6281670"/>
                <a:gd name="connsiteX49" fmla="*/ 6605620 w 8613217"/>
                <a:gd name="connsiteY49" fmla="*/ 2172485 h 6281670"/>
                <a:gd name="connsiteX50" fmla="*/ 6623118 w 8613217"/>
                <a:gd name="connsiteY50" fmla="*/ 1339969 h 6281670"/>
                <a:gd name="connsiteX51" fmla="*/ 6528224 w 8613217"/>
                <a:gd name="connsiteY51" fmla="*/ 660899 h 6281670"/>
                <a:gd name="connsiteX52" fmla="*/ 6514091 w 8613217"/>
                <a:gd name="connsiteY52" fmla="*/ 520239 h 6281670"/>
                <a:gd name="connsiteX53" fmla="*/ 6493900 w 8613217"/>
                <a:gd name="connsiteY53" fmla="*/ 546486 h 6281670"/>
                <a:gd name="connsiteX54" fmla="*/ 6244212 w 8613217"/>
                <a:gd name="connsiteY54" fmla="*/ 975869 h 6281670"/>
                <a:gd name="connsiteX55" fmla="*/ 5935300 w 8613217"/>
                <a:gd name="connsiteY55" fmla="*/ 1788868 h 6281670"/>
                <a:gd name="connsiteX56" fmla="*/ 5707148 w 8613217"/>
                <a:gd name="connsiteY56" fmla="*/ 2531874 h 6281670"/>
                <a:gd name="connsiteX57" fmla="*/ 5679555 w 8613217"/>
                <a:gd name="connsiteY57" fmla="*/ 2738489 h 6281670"/>
                <a:gd name="connsiteX58" fmla="*/ 5734069 w 8613217"/>
                <a:gd name="connsiteY58" fmla="*/ 2914818 h 6281670"/>
                <a:gd name="connsiteX59" fmla="*/ 5963566 w 8613217"/>
                <a:gd name="connsiteY59" fmla="*/ 2599175 h 6281670"/>
                <a:gd name="connsiteX60" fmla="*/ 6141914 w 8613217"/>
                <a:gd name="connsiteY60" fmla="*/ 2254593 h 6281670"/>
                <a:gd name="connsiteX61" fmla="*/ 6262384 w 8613217"/>
                <a:gd name="connsiteY61" fmla="*/ 1884436 h 6281670"/>
                <a:gd name="connsiteX62" fmla="*/ 6343145 w 8613217"/>
                <a:gd name="connsiteY62" fmla="*/ 1508222 h 6281670"/>
                <a:gd name="connsiteX63" fmla="*/ 6310167 w 8613217"/>
                <a:gd name="connsiteY63" fmla="*/ 1747814 h 6281670"/>
                <a:gd name="connsiteX64" fmla="*/ 6045001 w 8613217"/>
                <a:gd name="connsiteY64" fmla="*/ 2568890 h 6281670"/>
                <a:gd name="connsiteX65" fmla="*/ 5560432 w 8613217"/>
                <a:gd name="connsiteY65" fmla="*/ 3235173 h 6281670"/>
                <a:gd name="connsiteX66" fmla="*/ 5096726 w 8613217"/>
                <a:gd name="connsiteY66" fmla="*/ 3741278 h 6281670"/>
                <a:gd name="connsiteX67" fmla="*/ 5067113 w 8613217"/>
                <a:gd name="connsiteY67" fmla="*/ 3767525 h 6281670"/>
                <a:gd name="connsiteX68" fmla="*/ 4911647 w 8613217"/>
                <a:gd name="connsiteY68" fmla="*/ 3459959 h 6281670"/>
                <a:gd name="connsiteX69" fmla="*/ 4890784 w 8613217"/>
                <a:gd name="connsiteY69" fmla="*/ 3404099 h 6281670"/>
                <a:gd name="connsiteX70" fmla="*/ 4952701 w 8613217"/>
                <a:gd name="connsiteY70" fmla="*/ 2717626 h 6281670"/>
                <a:gd name="connsiteX71" fmla="*/ 5173449 w 8613217"/>
                <a:gd name="connsiteY71" fmla="*/ 2368332 h 6281670"/>
                <a:gd name="connsiteX72" fmla="*/ 5481689 w 8613217"/>
                <a:gd name="connsiteY72" fmla="*/ 1759928 h 6281670"/>
                <a:gd name="connsiteX73" fmla="*/ 5514667 w 8613217"/>
                <a:gd name="connsiteY73" fmla="*/ 1741757 h 6281670"/>
                <a:gd name="connsiteX74" fmla="*/ 5803389 w 8613217"/>
                <a:gd name="connsiteY74" fmla="*/ 1570812 h 6281670"/>
                <a:gd name="connsiteX75" fmla="*/ 5822907 w 8613217"/>
                <a:gd name="connsiteY75" fmla="*/ 1095665 h 6281670"/>
                <a:gd name="connsiteX76" fmla="*/ 5540241 w 8613217"/>
                <a:gd name="connsiteY76" fmla="*/ 601000 h 6281670"/>
                <a:gd name="connsiteX77" fmla="*/ 5514667 w 8613217"/>
                <a:gd name="connsiteY77" fmla="*/ 600327 h 6281670"/>
                <a:gd name="connsiteX78" fmla="*/ 5421791 w 8613217"/>
                <a:gd name="connsiteY78" fmla="*/ 697914 h 6281670"/>
                <a:gd name="connsiteX79" fmla="*/ 5124319 w 8613217"/>
                <a:gd name="connsiteY79" fmla="*/ 1196617 h 6281670"/>
                <a:gd name="connsiteX80" fmla="*/ 5316801 w 8613217"/>
                <a:gd name="connsiteY80" fmla="*/ 1686570 h 6281670"/>
                <a:gd name="connsiteX81" fmla="*/ 5361220 w 8613217"/>
                <a:gd name="connsiteY81" fmla="*/ 1669072 h 6281670"/>
                <a:gd name="connsiteX82" fmla="*/ 5461499 w 8613217"/>
                <a:gd name="connsiteY82" fmla="*/ 1248439 h 6281670"/>
                <a:gd name="connsiteX83" fmla="*/ 5491784 w 8613217"/>
                <a:gd name="connsiteY83" fmla="*/ 1043170 h 6281670"/>
                <a:gd name="connsiteX84" fmla="*/ 5497841 w 8613217"/>
                <a:gd name="connsiteY84" fmla="*/ 1081532 h 6281670"/>
                <a:gd name="connsiteX85" fmla="*/ 5481016 w 8613217"/>
                <a:gd name="connsiteY85" fmla="*/ 1353429 h 6281670"/>
                <a:gd name="connsiteX86" fmla="*/ 5415734 w 8613217"/>
                <a:gd name="connsiteY86" fmla="*/ 1727624 h 6281670"/>
                <a:gd name="connsiteX87" fmla="*/ 5151240 w 8613217"/>
                <a:gd name="connsiteY87" fmla="*/ 2245171 h 6281670"/>
                <a:gd name="connsiteX88" fmla="*/ 4908282 w 8613217"/>
                <a:gd name="connsiteY88" fmla="*/ 2596483 h 6281670"/>
                <a:gd name="connsiteX89" fmla="*/ 4750124 w 8613217"/>
                <a:gd name="connsiteY89" fmla="*/ 2989523 h 6281670"/>
                <a:gd name="connsiteX90" fmla="*/ 4737337 w 8613217"/>
                <a:gd name="connsiteY90" fmla="*/ 3162487 h 6281670"/>
                <a:gd name="connsiteX91" fmla="*/ 4680804 w 8613217"/>
                <a:gd name="connsiteY91" fmla="*/ 3076341 h 6281670"/>
                <a:gd name="connsiteX92" fmla="*/ 4591293 w 8613217"/>
                <a:gd name="connsiteY92" fmla="*/ 2915491 h 6281670"/>
                <a:gd name="connsiteX93" fmla="*/ 4552259 w 8613217"/>
                <a:gd name="connsiteY93" fmla="*/ 2838095 h 6281670"/>
                <a:gd name="connsiteX94" fmla="*/ 4404869 w 8613217"/>
                <a:gd name="connsiteY94" fmla="*/ 2499569 h 6281670"/>
                <a:gd name="connsiteX95" fmla="*/ 4425059 w 8613217"/>
                <a:gd name="connsiteY95" fmla="*/ 2408713 h 6281670"/>
                <a:gd name="connsiteX96" fmla="*/ 4497071 w 8613217"/>
                <a:gd name="connsiteY96" fmla="*/ 2304396 h 6281670"/>
                <a:gd name="connsiteX97" fmla="*/ 4551585 w 8613217"/>
                <a:gd name="connsiteY97" fmla="*/ 2152968 h 6281670"/>
                <a:gd name="connsiteX98" fmla="*/ 4741375 w 8613217"/>
                <a:gd name="connsiteY98" fmla="*/ 1413327 h 6281670"/>
                <a:gd name="connsiteX99" fmla="*/ 4929146 w 8613217"/>
                <a:gd name="connsiteY99" fmla="*/ 819730 h 6281670"/>
                <a:gd name="connsiteX100" fmla="*/ 5233347 w 8613217"/>
                <a:gd name="connsiteY100" fmla="*/ 28940 h 6281670"/>
                <a:gd name="connsiteX101" fmla="*/ 5238058 w 8613217"/>
                <a:gd name="connsiteY101" fmla="*/ 0 h 6281670"/>
                <a:gd name="connsiteX102" fmla="*/ 4976929 w 8613217"/>
                <a:gd name="connsiteY102" fmla="*/ 159504 h 6281670"/>
                <a:gd name="connsiteX103" fmla="*/ 4204984 w 8613217"/>
                <a:gd name="connsiteY103" fmla="*/ 890396 h 6281670"/>
                <a:gd name="connsiteX104" fmla="*/ 3943182 w 8613217"/>
                <a:gd name="connsiteY104" fmla="*/ 2139508 h 6281670"/>
                <a:gd name="connsiteX105" fmla="*/ 4076438 w 8613217"/>
                <a:gd name="connsiteY105" fmla="*/ 2389868 h 6281670"/>
                <a:gd name="connsiteX106" fmla="*/ 4215079 w 8613217"/>
                <a:gd name="connsiteY106" fmla="*/ 2474668 h 6281670"/>
                <a:gd name="connsiteX107" fmla="*/ 4244018 w 8613217"/>
                <a:gd name="connsiteY107" fmla="*/ 2445055 h 6281670"/>
                <a:gd name="connsiteX108" fmla="*/ 4230558 w 8613217"/>
                <a:gd name="connsiteY108" fmla="*/ 1718875 h 6281670"/>
                <a:gd name="connsiteX109" fmla="*/ 4411599 w 8613217"/>
                <a:gd name="connsiteY109" fmla="*/ 1186522 h 6281670"/>
                <a:gd name="connsiteX110" fmla="*/ 4552259 w 8613217"/>
                <a:gd name="connsiteY110" fmla="*/ 934815 h 6281670"/>
                <a:gd name="connsiteX111" fmla="*/ 4572449 w 8613217"/>
                <a:gd name="connsiteY111" fmla="*/ 920008 h 6281670"/>
                <a:gd name="connsiteX112" fmla="*/ 4553604 w 8613217"/>
                <a:gd name="connsiteY112" fmla="*/ 956351 h 6281670"/>
                <a:gd name="connsiteX113" fmla="*/ 4390735 w 8613217"/>
                <a:gd name="connsiteY113" fmla="*/ 1302280 h 6281670"/>
                <a:gd name="connsiteX114" fmla="*/ 4340260 w 8613217"/>
                <a:gd name="connsiteY114" fmla="*/ 2524471 h 6281670"/>
                <a:gd name="connsiteX115" fmla="*/ 4501109 w 8613217"/>
                <a:gd name="connsiteY115" fmla="*/ 2892609 h 6281670"/>
                <a:gd name="connsiteX116" fmla="*/ 4692918 w 8613217"/>
                <a:gd name="connsiteY116" fmla="*/ 3241230 h 6281670"/>
                <a:gd name="connsiteX117" fmla="*/ 4992409 w 8613217"/>
                <a:gd name="connsiteY117" fmla="*/ 3809925 h 6281670"/>
                <a:gd name="connsiteX118" fmla="*/ 5000485 w 8613217"/>
                <a:gd name="connsiteY118" fmla="*/ 3847614 h 6281670"/>
                <a:gd name="connsiteX119" fmla="*/ 4993755 w 8613217"/>
                <a:gd name="connsiteY119" fmla="*/ 3855017 h 6281670"/>
                <a:gd name="connsiteX120" fmla="*/ 4993082 w 8613217"/>
                <a:gd name="connsiteY120" fmla="*/ 3855690 h 6281670"/>
                <a:gd name="connsiteX121" fmla="*/ 4982313 w 8613217"/>
                <a:gd name="connsiteY121" fmla="*/ 3867131 h 6281670"/>
                <a:gd name="connsiteX122" fmla="*/ 4626290 w 8613217"/>
                <a:gd name="connsiteY122" fmla="*/ 4274977 h 6281670"/>
                <a:gd name="connsiteX123" fmla="*/ 4180755 w 8613217"/>
                <a:gd name="connsiteY123" fmla="*/ 4968853 h 6281670"/>
                <a:gd name="connsiteX124" fmla="*/ 4071727 w 8613217"/>
                <a:gd name="connsiteY124" fmla="*/ 5853192 h 6281670"/>
                <a:gd name="connsiteX125" fmla="*/ 4040769 w 8613217"/>
                <a:gd name="connsiteY125" fmla="*/ 5907706 h 6281670"/>
                <a:gd name="connsiteX126" fmla="*/ 4005099 w 8613217"/>
                <a:gd name="connsiteY126" fmla="*/ 5881459 h 6281670"/>
                <a:gd name="connsiteX127" fmla="*/ 4007791 w 8613217"/>
                <a:gd name="connsiteY127" fmla="*/ 5830983 h 6281670"/>
                <a:gd name="connsiteX128" fmla="*/ 3990293 w 8613217"/>
                <a:gd name="connsiteY128" fmla="*/ 5807427 h 6281670"/>
                <a:gd name="connsiteX129" fmla="*/ 3964045 w 8613217"/>
                <a:gd name="connsiteY129" fmla="*/ 5789256 h 6281670"/>
                <a:gd name="connsiteX130" fmla="*/ 3941836 w 8613217"/>
                <a:gd name="connsiteY130" fmla="*/ 5705129 h 6281670"/>
                <a:gd name="connsiteX131" fmla="*/ 3908185 w 8613217"/>
                <a:gd name="connsiteY131" fmla="*/ 5236040 h 6281670"/>
                <a:gd name="connsiteX132" fmla="*/ 3918953 w 8613217"/>
                <a:gd name="connsiteY132" fmla="*/ 4237288 h 6281670"/>
                <a:gd name="connsiteX133" fmla="*/ 3786370 w 8613217"/>
                <a:gd name="connsiteY133" fmla="*/ 3122779 h 6281670"/>
                <a:gd name="connsiteX134" fmla="*/ 3570333 w 8613217"/>
                <a:gd name="connsiteY134" fmla="*/ 2570236 h 6281670"/>
                <a:gd name="connsiteX135" fmla="*/ 3563603 w 8613217"/>
                <a:gd name="connsiteY135" fmla="*/ 2556776 h 6281670"/>
                <a:gd name="connsiteX136" fmla="*/ 3556872 w 8613217"/>
                <a:gd name="connsiteY136" fmla="*/ 2543315 h 6281670"/>
                <a:gd name="connsiteX137" fmla="*/ 3531298 w 8613217"/>
                <a:gd name="connsiteY137" fmla="*/ 2494185 h 6281670"/>
                <a:gd name="connsiteX138" fmla="*/ 3525241 w 8613217"/>
                <a:gd name="connsiteY138" fmla="*/ 2482071 h 6281670"/>
                <a:gd name="connsiteX139" fmla="*/ 3410829 w 8613217"/>
                <a:gd name="connsiteY139" fmla="*/ 2273437 h 6281670"/>
                <a:gd name="connsiteX140" fmla="*/ 3411502 w 8613217"/>
                <a:gd name="connsiteY140" fmla="*/ 2229018 h 6281670"/>
                <a:gd name="connsiteX141" fmla="*/ 3451209 w 8613217"/>
                <a:gd name="connsiteY141" fmla="*/ 2126720 h 6281670"/>
                <a:gd name="connsiteX142" fmla="*/ 3431692 w 8613217"/>
                <a:gd name="connsiteY142" fmla="*/ 1895877 h 6281670"/>
                <a:gd name="connsiteX143" fmla="*/ 3186715 w 8613217"/>
                <a:gd name="connsiteY143" fmla="*/ 1401886 h 6281670"/>
                <a:gd name="connsiteX144" fmla="*/ 2531874 w 8613217"/>
                <a:gd name="connsiteY144" fmla="*/ 701952 h 6281670"/>
                <a:gd name="connsiteX145" fmla="*/ 1731662 w 8613217"/>
                <a:gd name="connsiteY145" fmla="*/ 39035 h 6281670"/>
                <a:gd name="connsiteX146" fmla="*/ 1722913 w 8613217"/>
                <a:gd name="connsiteY146" fmla="*/ 36343 h 6281670"/>
                <a:gd name="connsiteX147" fmla="*/ 1723586 w 8613217"/>
                <a:gd name="connsiteY147" fmla="*/ 47111 h 6281670"/>
                <a:gd name="connsiteX148" fmla="*/ 1984042 w 8613217"/>
                <a:gd name="connsiteY148" fmla="*/ 871552 h 6281670"/>
                <a:gd name="connsiteX149" fmla="*/ 2773486 w 8613217"/>
                <a:gd name="connsiteY149" fmla="*/ 2064130 h 6281670"/>
                <a:gd name="connsiteX150" fmla="*/ 3058170 w 8613217"/>
                <a:gd name="connsiteY150" fmla="*/ 2286897 h 6281670"/>
                <a:gd name="connsiteX151" fmla="*/ 3235845 w 8613217"/>
                <a:gd name="connsiteY151" fmla="*/ 2329297 h 6281670"/>
                <a:gd name="connsiteX152" fmla="*/ 3256709 w 8613217"/>
                <a:gd name="connsiteY152" fmla="*/ 2294974 h 6281670"/>
                <a:gd name="connsiteX153" fmla="*/ 3083072 w 8613217"/>
                <a:gd name="connsiteY153" fmla="*/ 1999521 h 6281670"/>
                <a:gd name="connsiteX154" fmla="*/ 2450440 w 8613217"/>
                <a:gd name="connsiteY154" fmla="*/ 1092973 h 6281670"/>
                <a:gd name="connsiteX155" fmla="*/ 2432941 w 8613217"/>
                <a:gd name="connsiteY155" fmla="*/ 1062014 h 6281670"/>
                <a:gd name="connsiteX156" fmla="*/ 2454478 w 8613217"/>
                <a:gd name="connsiteY156" fmla="*/ 1076820 h 6281670"/>
                <a:gd name="connsiteX157" fmla="*/ 2967986 w 8613217"/>
                <a:gd name="connsiteY157" fmla="*/ 1739738 h 6281670"/>
                <a:gd name="connsiteX158" fmla="*/ 3266131 w 8613217"/>
                <a:gd name="connsiteY158" fmla="*/ 2175850 h 6281670"/>
                <a:gd name="connsiteX159" fmla="*/ 3457939 w 8613217"/>
                <a:gd name="connsiteY159" fmla="*/ 2509665 h 6281670"/>
                <a:gd name="connsiteX160" fmla="*/ 3464670 w 8613217"/>
                <a:gd name="connsiteY160" fmla="*/ 2523125 h 6281670"/>
                <a:gd name="connsiteX161" fmla="*/ 3471400 w 8613217"/>
                <a:gd name="connsiteY161" fmla="*/ 2536585 h 6281670"/>
                <a:gd name="connsiteX162" fmla="*/ 3478130 w 8613217"/>
                <a:gd name="connsiteY162" fmla="*/ 2550045 h 6281670"/>
                <a:gd name="connsiteX163" fmla="*/ 3484860 w 8613217"/>
                <a:gd name="connsiteY163" fmla="*/ 2563506 h 6281670"/>
                <a:gd name="connsiteX164" fmla="*/ 3491590 w 8613217"/>
                <a:gd name="connsiteY164" fmla="*/ 2576966 h 6281670"/>
                <a:gd name="connsiteX165" fmla="*/ 3498320 w 8613217"/>
                <a:gd name="connsiteY165" fmla="*/ 2590426 h 6281670"/>
                <a:gd name="connsiteX166" fmla="*/ 3504378 w 8613217"/>
                <a:gd name="connsiteY166" fmla="*/ 2605906 h 6281670"/>
                <a:gd name="connsiteX167" fmla="*/ 3733875 w 8613217"/>
                <a:gd name="connsiteY167" fmla="*/ 3249979 h 6281670"/>
                <a:gd name="connsiteX168" fmla="*/ 3823385 w 8613217"/>
                <a:gd name="connsiteY168" fmla="*/ 4359777 h 6281670"/>
                <a:gd name="connsiteX169" fmla="*/ 3816655 w 8613217"/>
                <a:gd name="connsiteY169" fmla="*/ 4369199 h 6281670"/>
                <a:gd name="connsiteX170" fmla="*/ 3800503 w 8613217"/>
                <a:gd name="connsiteY170" fmla="*/ 4322761 h 6281670"/>
                <a:gd name="connsiteX171" fmla="*/ 3407464 w 8613217"/>
                <a:gd name="connsiteY171" fmla="*/ 3663208 h 6281670"/>
                <a:gd name="connsiteX172" fmla="*/ 2516395 w 8613217"/>
                <a:gd name="connsiteY172" fmla="*/ 2980101 h 6281670"/>
                <a:gd name="connsiteX173" fmla="*/ 2502934 w 8613217"/>
                <a:gd name="connsiteY173" fmla="*/ 2971351 h 6281670"/>
                <a:gd name="connsiteX174" fmla="*/ 2390541 w 8613217"/>
                <a:gd name="connsiteY174" fmla="*/ 2898666 h 6281670"/>
                <a:gd name="connsiteX175" fmla="*/ 2247863 w 8613217"/>
                <a:gd name="connsiteY175" fmla="*/ 2802425 h 6281670"/>
                <a:gd name="connsiteX176" fmla="*/ 2055381 w 8613217"/>
                <a:gd name="connsiteY176" fmla="*/ 2665131 h 6281670"/>
                <a:gd name="connsiteX177" fmla="*/ 1471879 w 8613217"/>
                <a:gd name="connsiteY177" fmla="*/ 2148930 h 6281670"/>
                <a:gd name="connsiteX178" fmla="*/ 1461111 w 8613217"/>
                <a:gd name="connsiteY178" fmla="*/ 2109895 h 6281670"/>
                <a:gd name="connsiteX179" fmla="*/ 1501492 w 8613217"/>
                <a:gd name="connsiteY179" fmla="*/ 1918759 h 6281670"/>
                <a:gd name="connsiteX180" fmla="*/ 1395155 w 8613217"/>
                <a:gd name="connsiteY180" fmla="*/ 1570812 h 6281670"/>
                <a:gd name="connsiteX181" fmla="*/ 937507 w 8613217"/>
                <a:gd name="connsiteY181" fmla="*/ 860783 h 6281670"/>
                <a:gd name="connsiteX182" fmla="*/ 682435 w 8613217"/>
                <a:gd name="connsiteY182" fmla="*/ 471109 h 6281670"/>
                <a:gd name="connsiteX183" fmla="*/ 590905 w 8613217"/>
                <a:gd name="connsiteY183" fmla="*/ 214691 h 6281670"/>
                <a:gd name="connsiteX184" fmla="*/ 581483 w 8613217"/>
                <a:gd name="connsiteY184" fmla="*/ 222767 h 6281670"/>
                <a:gd name="connsiteX185" fmla="*/ 555909 w 8613217"/>
                <a:gd name="connsiteY185" fmla="*/ 262475 h 6281670"/>
                <a:gd name="connsiteX186" fmla="*/ 423998 w 8613217"/>
                <a:gd name="connsiteY186" fmla="*/ 619845 h 6281670"/>
                <a:gd name="connsiteX187" fmla="*/ 443515 w 8613217"/>
                <a:gd name="connsiteY187" fmla="*/ 1227575 h 6281670"/>
                <a:gd name="connsiteX188" fmla="*/ 806942 w 8613217"/>
                <a:gd name="connsiteY188" fmla="*/ 1996156 h 6281670"/>
                <a:gd name="connsiteX189" fmla="*/ 1087589 w 8613217"/>
                <a:gd name="connsiteY189" fmla="*/ 2216231 h 6281670"/>
                <a:gd name="connsiteX190" fmla="*/ 1317086 w 8613217"/>
                <a:gd name="connsiteY190" fmla="*/ 2233729 h 6281670"/>
                <a:gd name="connsiteX191" fmla="*/ 1327181 w 8613217"/>
                <a:gd name="connsiteY191" fmla="*/ 2198060 h 6281670"/>
                <a:gd name="connsiteX192" fmla="*/ 816364 w 8613217"/>
                <a:gd name="connsiteY192" fmla="*/ 1324489 h 6281670"/>
                <a:gd name="connsiteX193" fmla="*/ 702625 w 8613217"/>
                <a:gd name="connsiteY193" fmla="*/ 1031056 h 6281670"/>
                <a:gd name="connsiteX194" fmla="*/ 767908 w 8613217"/>
                <a:gd name="connsiteY194" fmla="*/ 1173061 h 6281670"/>
                <a:gd name="connsiteX195" fmla="*/ 1444285 w 8613217"/>
                <a:gd name="connsiteY195" fmla="*/ 2226326 h 6281670"/>
                <a:gd name="connsiteX196" fmla="*/ 2209501 w 8613217"/>
                <a:gd name="connsiteY196" fmla="*/ 2876457 h 6281670"/>
                <a:gd name="connsiteX197" fmla="*/ 2308434 w 8613217"/>
                <a:gd name="connsiteY197" fmla="*/ 2939720 h 6281670"/>
                <a:gd name="connsiteX198" fmla="*/ 2340738 w 8613217"/>
                <a:gd name="connsiteY198" fmla="*/ 2972025 h 6281670"/>
                <a:gd name="connsiteX199" fmla="*/ 2302377 w 8613217"/>
                <a:gd name="connsiteY199" fmla="*/ 2972025 h 6281670"/>
                <a:gd name="connsiteX200" fmla="*/ 2266034 w 8613217"/>
                <a:gd name="connsiteY200" fmla="*/ 2967313 h 6281670"/>
                <a:gd name="connsiteX201" fmla="*/ 1817807 w 8613217"/>
                <a:gd name="connsiteY201" fmla="*/ 3025866 h 6281670"/>
                <a:gd name="connsiteX202" fmla="*/ 1007500 w 8613217"/>
                <a:gd name="connsiteY202" fmla="*/ 3309877 h 6281670"/>
                <a:gd name="connsiteX203" fmla="*/ 960389 w 8613217"/>
                <a:gd name="connsiteY203" fmla="*/ 3293725 h 6281670"/>
                <a:gd name="connsiteX204" fmla="*/ 446207 w 8613217"/>
                <a:gd name="connsiteY204" fmla="*/ 3134221 h 6281670"/>
                <a:gd name="connsiteX205" fmla="*/ 217383 w 8613217"/>
                <a:gd name="connsiteY205" fmla="*/ 3227096 h 6281670"/>
                <a:gd name="connsiteX206" fmla="*/ 0 w 8613217"/>
                <a:gd name="connsiteY206" fmla="*/ 3236518 h 6281670"/>
                <a:gd name="connsiteX207" fmla="*/ 0 w 8613217"/>
                <a:gd name="connsiteY207" fmla="*/ 3330740 h 6281670"/>
                <a:gd name="connsiteX208" fmla="*/ 9422 w 8613217"/>
                <a:gd name="connsiteY208" fmla="*/ 3346892 h 6281670"/>
                <a:gd name="connsiteX209" fmla="*/ 255072 w 8613217"/>
                <a:gd name="connsiteY209" fmla="*/ 3717723 h 6281670"/>
                <a:gd name="connsiteX210" fmla="*/ 747044 w 8613217"/>
                <a:gd name="connsiteY210" fmla="*/ 3826078 h 6281670"/>
                <a:gd name="connsiteX211" fmla="*/ 1016249 w 8613217"/>
                <a:gd name="connsiteY211" fmla="*/ 3490244 h 6281670"/>
                <a:gd name="connsiteX212" fmla="*/ 981253 w 8613217"/>
                <a:gd name="connsiteY212" fmla="*/ 3461305 h 6281670"/>
                <a:gd name="connsiteX213" fmla="*/ 563312 w 8613217"/>
                <a:gd name="connsiteY213" fmla="*/ 3490917 h 6281670"/>
                <a:gd name="connsiteX214" fmla="*/ 390347 w 8613217"/>
                <a:gd name="connsiteY214" fmla="*/ 3460632 h 6281670"/>
                <a:gd name="connsiteX215" fmla="*/ 489953 w 8613217"/>
                <a:gd name="connsiteY215" fmla="*/ 3463997 h 6281670"/>
                <a:gd name="connsiteX216" fmla="*/ 903183 w 8613217"/>
                <a:gd name="connsiteY216" fmla="*/ 3408137 h 6281670"/>
                <a:gd name="connsiteX217" fmla="*/ 1043170 w 8613217"/>
                <a:gd name="connsiteY217" fmla="*/ 3372467 h 6281670"/>
                <a:gd name="connsiteX218" fmla="*/ 1508895 w 8613217"/>
                <a:gd name="connsiteY218" fmla="*/ 3218347 h 6281670"/>
                <a:gd name="connsiteX219" fmla="*/ 1912029 w 8613217"/>
                <a:gd name="connsiteY219" fmla="*/ 3101243 h 6281670"/>
                <a:gd name="connsiteX220" fmla="*/ 1912029 w 8613217"/>
                <a:gd name="connsiteY220" fmla="*/ 3101243 h 6281670"/>
                <a:gd name="connsiteX221" fmla="*/ 1924816 w 8613217"/>
                <a:gd name="connsiteY221" fmla="*/ 3099224 h 6281670"/>
                <a:gd name="connsiteX222" fmla="*/ 1986061 w 8613217"/>
                <a:gd name="connsiteY222" fmla="*/ 3087783 h 6281670"/>
                <a:gd name="connsiteX223" fmla="*/ 1992791 w 8613217"/>
                <a:gd name="connsiteY223" fmla="*/ 3087110 h 6281670"/>
                <a:gd name="connsiteX224" fmla="*/ 2087013 w 8613217"/>
                <a:gd name="connsiteY224" fmla="*/ 3074322 h 6281670"/>
                <a:gd name="connsiteX225" fmla="*/ 2113933 w 8613217"/>
                <a:gd name="connsiteY225" fmla="*/ 3072976 h 6281670"/>
                <a:gd name="connsiteX226" fmla="*/ 2118644 w 8613217"/>
                <a:gd name="connsiteY226" fmla="*/ 3064227 h 6281670"/>
                <a:gd name="connsiteX227" fmla="*/ 2257958 w 8613217"/>
                <a:gd name="connsiteY227" fmla="*/ 3064227 h 6281670"/>
                <a:gd name="connsiteX228" fmla="*/ 2262669 w 8613217"/>
                <a:gd name="connsiteY228" fmla="*/ 3072976 h 6281670"/>
                <a:gd name="connsiteX229" fmla="*/ 2434960 w 8613217"/>
                <a:gd name="connsiteY229" fmla="*/ 3101243 h 6281670"/>
                <a:gd name="connsiteX230" fmla="*/ 2635518 w 8613217"/>
                <a:gd name="connsiteY230" fmla="*/ 3164506 h 6281670"/>
                <a:gd name="connsiteX231" fmla="*/ 3038653 w 8613217"/>
                <a:gd name="connsiteY231" fmla="*/ 3453902 h 6281670"/>
                <a:gd name="connsiteX232" fmla="*/ 3580428 w 8613217"/>
                <a:gd name="connsiteY232" fmla="*/ 4087880 h 6281670"/>
                <a:gd name="connsiteX233" fmla="*/ 3776274 w 8613217"/>
                <a:gd name="connsiteY233" fmla="*/ 4626290 h 6281670"/>
                <a:gd name="connsiteX234" fmla="*/ 3813963 w 8613217"/>
                <a:gd name="connsiteY234" fmla="*/ 4802619 h 6281670"/>
                <a:gd name="connsiteX235" fmla="*/ 3811944 w 8613217"/>
                <a:gd name="connsiteY235" fmla="*/ 5407658 h 6281670"/>
                <a:gd name="connsiteX236" fmla="*/ 3881265 w 8613217"/>
                <a:gd name="connsiteY236" fmla="*/ 5874056 h 6281670"/>
                <a:gd name="connsiteX237" fmla="*/ 3879919 w 8613217"/>
                <a:gd name="connsiteY237" fmla="*/ 5898957 h 6281670"/>
                <a:gd name="connsiteX238" fmla="*/ 3757430 w 8613217"/>
                <a:gd name="connsiteY238" fmla="*/ 5946068 h 6281670"/>
                <a:gd name="connsiteX239" fmla="*/ 3743970 w 8613217"/>
                <a:gd name="connsiteY239" fmla="*/ 6053750 h 6281670"/>
                <a:gd name="connsiteX240" fmla="*/ 3803195 w 8613217"/>
                <a:gd name="connsiteY240" fmla="*/ 6092112 h 6281670"/>
                <a:gd name="connsiteX241" fmla="*/ 3896071 w 8613217"/>
                <a:gd name="connsiteY241" fmla="*/ 6023464 h 6281670"/>
                <a:gd name="connsiteX242" fmla="*/ 3920972 w 8613217"/>
                <a:gd name="connsiteY242" fmla="*/ 5996544 h 6281670"/>
                <a:gd name="connsiteX243" fmla="*/ 3918953 w 8613217"/>
                <a:gd name="connsiteY243" fmla="*/ 6053077 h 6281670"/>
                <a:gd name="connsiteX244" fmla="*/ 3931741 w 8613217"/>
                <a:gd name="connsiteY244" fmla="*/ 6077978 h 6281670"/>
                <a:gd name="connsiteX245" fmla="*/ 3951931 w 8613217"/>
                <a:gd name="connsiteY245" fmla="*/ 6055769 h 6281670"/>
                <a:gd name="connsiteX246" fmla="*/ 3972121 w 8613217"/>
                <a:gd name="connsiteY246" fmla="*/ 5988468 h 6281670"/>
                <a:gd name="connsiteX247" fmla="*/ 3994331 w 8613217"/>
                <a:gd name="connsiteY247" fmla="*/ 5968277 h 6281670"/>
                <a:gd name="connsiteX248" fmla="*/ 4005099 w 8613217"/>
                <a:gd name="connsiteY248" fmla="*/ 5995198 h 6281670"/>
                <a:gd name="connsiteX249" fmla="*/ 4071054 w 8613217"/>
                <a:gd name="connsiteY249" fmla="*/ 6040290 h 6281670"/>
                <a:gd name="connsiteX250" fmla="*/ 4100667 w 8613217"/>
                <a:gd name="connsiteY250" fmla="*/ 6026829 h 6281670"/>
                <a:gd name="connsiteX251" fmla="*/ 4110089 w 8613217"/>
                <a:gd name="connsiteY251" fmla="*/ 5993179 h 6281670"/>
                <a:gd name="connsiteX252" fmla="*/ 4124895 w 8613217"/>
                <a:gd name="connsiteY252" fmla="*/ 6032214 h 6281670"/>
                <a:gd name="connsiteX253" fmla="*/ 4117492 w 8613217"/>
                <a:gd name="connsiteY253" fmla="*/ 6106918 h 6281670"/>
                <a:gd name="connsiteX254" fmla="*/ 4080476 w 8613217"/>
                <a:gd name="connsiteY254" fmla="*/ 6141242 h 6281670"/>
                <a:gd name="connsiteX255" fmla="*/ 4176717 w 8613217"/>
                <a:gd name="connsiteY255" fmla="*/ 6189025 h 6281670"/>
                <a:gd name="connsiteX256" fmla="*/ 4170660 w 8613217"/>
                <a:gd name="connsiteY256" fmla="*/ 6271133 h 6281670"/>
                <a:gd name="connsiteX257" fmla="*/ 4195562 w 8613217"/>
                <a:gd name="connsiteY257" fmla="*/ 6277863 h 6281670"/>
                <a:gd name="connsiteX258" fmla="*/ 4261517 w 8613217"/>
                <a:gd name="connsiteY258" fmla="*/ 6267768 h 6281670"/>
                <a:gd name="connsiteX259" fmla="*/ 4289784 w 8613217"/>
                <a:gd name="connsiteY259" fmla="*/ 6247578 h 6281670"/>
                <a:gd name="connsiteX260" fmla="*/ 4295840 w 8613217"/>
                <a:gd name="connsiteY260" fmla="*/ 6204505 h 6281670"/>
                <a:gd name="connsiteX261" fmla="*/ 4305936 w 8613217"/>
                <a:gd name="connsiteY261" fmla="*/ 6182969 h 6281670"/>
                <a:gd name="connsiteX262" fmla="*/ 4324107 w 8613217"/>
                <a:gd name="connsiteY262" fmla="*/ 6199794 h 6281670"/>
                <a:gd name="connsiteX263" fmla="*/ 4336894 w 8613217"/>
                <a:gd name="connsiteY263" fmla="*/ 6230752 h 6281670"/>
                <a:gd name="connsiteX264" fmla="*/ 4342951 w 8613217"/>
                <a:gd name="connsiteY264" fmla="*/ 6226714 h 6281670"/>
                <a:gd name="connsiteX265" fmla="*/ 4369872 w 8613217"/>
                <a:gd name="connsiteY265" fmla="*/ 6185660 h 6281670"/>
                <a:gd name="connsiteX266" fmla="*/ 4382659 w 8613217"/>
                <a:gd name="connsiteY266" fmla="*/ 6234791 h 6281670"/>
                <a:gd name="connsiteX267" fmla="*/ 4406888 w 8613217"/>
                <a:gd name="connsiteY267" fmla="*/ 6265749 h 6281670"/>
                <a:gd name="connsiteX268" fmla="*/ 4484284 w 8613217"/>
                <a:gd name="connsiteY268" fmla="*/ 6275171 h 6281670"/>
                <a:gd name="connsiteX269" fmla="*/ 4499090 w 8613217"/>
                <a:gd name="connsiteY269" fmla="*/ 6272479 h 6281670"/>
                <a:gd name="connsiteX270" fmla="*/ 4512551 w 8613217"/>
                <a:gd name="connsiteY270" fmla="*/ 6181622 h 6281670"/>
                <a:gd name="connsiteX271" fmla="*/ 4572449 w 8613217"/>
                <a:gd name="connsiteY271" fmla="*/ 6153356 h 6281670"/>
                <a:gd name="connsiteX272" fmla="*/ 4575814 w 8613217"/>
                <a:gd name="connsiteY272" fmla="*/ 6127781 h 6281670"/>
                <a:gd name="connsiteX273" fmla="*/ 4538125 w 8613217"/>
                <a:gd name="connsiteY273" fmla="*/ 6076633 h 6281670"/>
                <a:gd name="connsiteX274" fmla="*/ 4536779 w 8613217"/>
                <a:gd name="connsiteY274" fmla="*/ 6042309 h 6281670"/>
                <a:gd name="connsiteX275" fmla="*/ 4573122 w 8613217"/>
                <a:gd name="connsiteY275" fmla="*/ 6032214 h 6281670"/>
                <a:gd name="connsiteX276" fmla="*/ 4637731 w 8613217"/>
                <a:gd name="connsiteY276" fmla="*/ 6051058 h 6281670"/>
                <a:gd name="connsiteX277" fmla="*/ 4665997 w 8613217"/>
                <a:gd name="connsiteY277" fmla="*/ 6029522 h 6281670"/>
                <a:gd name="connsiteX278" fmla="*/ 4665997 w 8613217"/>
                <a:gd name="connsiteY278" fmla="*/ 5985776 h 6281670"/>
                <a:gd name="connsiteX279" fmla="*/ 4681477 w 8613217"/>
                <a:gd name="connsiteY279" fmla="*/ 5966931 h 6281670"/>
                <a:gd name="connsiteX280" fmla="*/ 4701667 w 8613217"/>
                <a:gd name="connsiteY280" fmla="*/ 5981065 h 6281670"/>
                <a:gd name="connsiteX281" fmla="*/ 4724550 w 8613217"/>
                <a:gd name="connsiteY281" fmla="*/ 6054423 h 6281670"/>
                <a:gd name="connsiteX282" fmla="*/ 4743394 w 8613217"/>
                <a:gd name="connsiteY282" fmla="*/ 6073268 h 6281670"/>
                <a:gd name="connsiteX283" fmla="*/ 4752143 w 8613217"/>
                <a:gd name="connsiteY283" fmla="*/ 6050385 h 6281670"/>
                <a:gd name="connsiteX284" fmla="*/ 4752143 w 8613217"/>
                <a:gd name="connsiteY284" fmla="*/ 5996544 h 6281670"/>
                <a:gd name="connsiteX285" fmla="*/ 4800600 w 8613217"/>
                <a:gd name="connsiteY285" fmla="*/ 6046347 h 6281670"/>
                <a:gd name="connsiteX286" fmla="*/ 4859825 w 8613217"/>
                <a:gd name="connsiteY286" fmla="*/ 6088747 h 6281670"/>
                <a:gd name="connsiteX287" fmla="*/ 4932511 w 8613217"/>
                <a:gd name="connsiteY287" fmla="*/ 6036252 h 6281670"/>
                <a:gd name="connsiteX288" fmla="*/ 4919050 w 8613217"/>
                <a:gd name="connsiteY288" fmla="*/ 5940011 h 6281670"/>
                <a:gd name="connsiteX289" fmla="*/ 4830213 w 8613217"/>
                <a:gd name="connsiteY289" fmla="*/ 5933281 h 6281670"/>
                <a:gd name="connsiteX290" fmla="*/ 4779064 w 8613217"/>
                <a:gd name="connsiteY290" fmla="*/ 5876074 h 6281670"/>
                <a:gd name="connsiteX291" fmla="*/ 4778391 w 8613217"/>
                <a:gd name="connsiteY291" fmla="*/ 5829637 h 6281670"/>
                <a:gd name="connsiteX292" fmla="*/ 5091342 w 8613217"/>
                <a:gd name="connsiteY292" fmla="*/ 5236712 h 6281670"/>
                <a:gd name="connsiteX293" fmla="*/ 5116243 w 8613217"/>
                <a:gd name="connsiteY293" fmla="*/ 5202389 h 6281670"/>
                <a:gd name="connsiteX294" fmla="*/ 5269690 w 8613217"/>
                <a:gd name="connsiteY294" fmla="*/ 5086631 h 6281670"/>
                <a:gd name="connsiteX295" fmla="*/ 5744837 w 8613217"/>
                <a:gd name="connsiteY295" fmla="*/ 4795889 h 6281670"/>
                <a:gd name="connsiteX296" fmla="*/ 5814830 w 8613217"/>
                <a:gd name="connsiteY296" fmla="*/ 4775699 h 6281670"/>
                <a:gd name="connsiteX297" fmla="*/ 6103553 w 8613217"/>
                <a:gd name="connsiteY297" fmla="*/ 4765603 h 6281670"/>
                <a:gd name="connsiteX298" fmla="*/ 7086824 w 8613217"/>
                <a:gd name="connsiteY298" fmla="*/ 4811369 h 6281670"/>
                <a:gd name="connsiteX299" fmla="*/ 7489959 w 8613217"/>
                <a:gd name="connsiteY299" fmla="*/ 4805311 h 6281670"/>
                <a:gd name="connsiteX300" fmla="*/ 7516880 w 8613217"/>
                <a:gd name="connsiteY300" fmla="*/ 4801946 h 6281670"/>
                <a:gd name="connsiteX301" fmla="*/ 7536397 w 8613217"/>
                <a:gd name="connsiteY301" fmla="*/ 4800600 h 6281670"/>
                <a:gd name="connsiteX302" fmla="*/ 7619850 w 8613217"/>
                <a:gd name="connsiteY302" fmla="*/ 4791178 h 6281670"/>
                <a:gd name="connsiteX303" fmla="*/ 7661577 w 8613217"/>
                <a:gd name="connsiteY303" fmla="*/ 4813388 h 6281670"/>
                <a:gd name="connsiteX304" fmla="*/ 7920014 w 8613217"/>
                <a:gd name="connsiteY304" fmla="*/ 5004523 h 6281670"/>
                <a:gd name="connsiteX305" fmla="*/ 8354780 w 8613217"/>
                <a:gd name="connsiteY305" fmla="*/ 4830886 h 6281670"/>
                <a:gd name="connsiteX306" fmla="*/ 8579567 w 8613217"/>
                <a:gd name="connsiteY306" fmla="*/ 4409580 h 6281670"/>
                <a:gd name="connsiteX307" fmla="*/ 8613217 w 8613217"/>
                <a:gd name="connsiteY307" fmla="*/ 4250076 h 6281670"/>
                <a:gd name="connsiteX308" fmla="*/ 8613217 w 8613217"/>
                <a:gd name="connsiteY308" fmla="*/ 4196235 h 6281670"/>
                <a:gd name="connsiteX309" fmla="*/ 8420062 w 8613217"/>
                <a:gd name="connsiteY309" fmla="*/ 4211041 h 6281670"/>
                <a:gd name="connsiteX310" fmla="*/ 4571776 w 8613217"/>
                <a:gd name="connsiteY310" fmla="*/ 915970 h 6281670"/>
                <a:gd name="connsiteX311" fmla="*/ 4583890 w 8613217"/>
                <a:gd name="connsiteY311" fmla="*/ 888377 h 6281670"/>
                <a:gd name="connsiteX312" fmla="*/ 4571776 w 8613217"/>
                <a:gd name="connsiteY312" fmla="*/ 915970 h 6281670"/>
                <a:gd name="connsiteX313" fmla="*/ 2362948 w 8613217"/>
                <a:gd name="connsiteY313" fmla="*/ 965100 h 6281670"/>
                <a:gd name="connsiteX314" fmla="*/ 2363621 w 8613217"/>
                <a:gd name="connsiteY314" fmla="*/ 962408 h 6281670"/>
                <a:gd name="connsiteX315" fmla="*/ 2368332 w 8613217"/>
                <a:gd name="connsiteY315" fmla="*/ 967119 h 6281670"/>
                <a:gd name="connsiteX316" fmla="*/ 2362948 w 8613217"/>
                <a:gd name="connsiteY316" fmla="*/ 965100 h 6281670"/>
                <a:gd name="connsiteX317" fmla="*/ 2435633 w 8613217"/>
                <a:gd name="connsiteY317" fmla="*/ 1055284 h 6281670"/>
                <a:gd name="connsiteX318" fmla="*/ 2426211 w 8613217"/>
                <a:gd name="connsiteY318" fmla="*/ 1053265 h 6281670"/>
                <a:gd name="connsiteX319" fmla="*/ 2370351 w 8613217"/>
                <a:gd name="connsiteY319" fmla="*/ 968465 h 6281670"/>
                <a:gd name="connsiteX320" fmla="*/ 2432268 w 8613217"/>
                <a:gd name="connsiteY320" fmla="*/ 1045862 h 6281670"/>
                <a:gd name="connsiteX321" fmla="*/ 2435633 w 8613217"/>
                <a:gd name="connsiteY321" fmla="*/ 1055284 h 6281670"/>
                <a:gd name="connsiteX322" fmla="*/ 695895 w 8613217"/>
                <a:gd name="connsiteY322" fmla="*/ 1016922 h 6281670"/>
                <a:gd name="connsiteX323" fmla="*/ 692530 w 8613217"/>
                <a:gd name="connsiteY323" fmla="*/ 1005481 h 6281670"/>
                <a:gd name="connsiteX324" fmla="*/ 695895 w 8613217"/>
                <a:gd name="connsiteY324" fmla="*/ 1016922 h 6281670"/>
                <a:gd name="connsiteX325" fmla="*/ 4511205 w 8613217"/>
                <a:gd name="connsiteY325" fmla="*/ 6014042 h 6281670"/>
                <a:gd name="connsiteX326" fmla="*/ 4537452 w 8613217"/>
                <a:gd name="connsiteY326" fmla="*/ 5944049 h 6281670"/>
                <a:gd name="connsiteX327" fmla="*/ 4511205 w 8613217"/>
                <a:gd name="connsiteY327" fmla="*/ 6014042 h 6281670"/>
                <a:gd name="connsiteX328" fmla="*/ 4750797 w 8613217"/>
                <a:gd name="connsiteY328" fmla="*/ 5917128 h 6281670"/>
                <a:gd name="connsiteX329" fmla="*/ 4741375 w 8613217"/>
                <a:gd name="connsiteY329" fmla="*/ 5939338 h 6281670"/>
                <a:gd name="connsiteX330" fmla="*/ 4732626 w 8613217"/>
                <a:gd name="connsiteY330" fmla="*/ 5935300 h 6281670"/>
                <a:gd name="connsiteX331" fmla="*/ 4727915 w 8613217"/>
                <a:gd name="connsiteY331" fmla="*/ 5907706 h 6281670"/>
                <a:gd name="connsiteX332" fmla="*/ 4750797 w 8613217"/>
                <a:gd name="connsiteY332" fmla="*/ 5875402 h 6281670"/>
                <a:gd name="connsiteX333" fmla="*/ 4750797 w 8613217"/>
                <a:gd name="connsiteY333" fmla="*/ 5917128 h 6281670"/>
                <a:gd name="connsiteX334" fmla="*/ 4875978 w 8613217"/>
                <a:gd name="connsiteY334" fmla="*/ 5457461 h 6281670"/>
                <a:gd name="connsiteX335" fmla="*/ 4616868 w 8613217"/>
                <a:gd name="connsiteY335" fmla="*/ 5877421 h 6281670"/>
                <a:gd name="connsiteX336" fmla="*/ 4562354 w 8613217"/>
                <a:gd name="connsiteY336" fmla="*/ 5884824 h 6281670"/>
                <a:gd name="connsiteX337" fmla="*/ 4880015 w 8613217"/>
                <a:gd name="connsiteY337" fmla="*/ 5419772 h 6281670"/>
                <a:gd name="connsiteX338" fmla="*/ 4875978 w 8613217"/>
                <a:gd name="connsiteY338" fmla="*/ 5457461 h 6281670"/>
                <a:gd name="connsiteX339" fmla="*/ 5020675 w 8613217"/>
                <a:gd name="connsiteY339" fmla="*/ 5141145 h 6281670"/>
                <a:gd name="connsiteX340" fmla="*/ 4989717 w 8613217"/>
                <a:gd name="connsiteY340" fmla="*/ 5179506 h 6281670"/>
                <a:gd name="connsiteX341" fmla="*/ 4445922 w 8613217"/>
                <a:gd name="connsiteY341" fmla="*/ 5878767 h 6281670"/>
                <a:gd name="connsiteX342" fmla="*/ 4415637 w 8613217"/>
                <a:gd name="connsiteY342" fmla="*/ 5953471 h 6281670"/>
                <a:gd name="connsiteX343" fmla="*/ 4357085 w 8613217"/>
                <a:gd name="connsiteY343" fmla="*/ 6075286 h 6281670"/>
                <a:gd name="connsiteX344" fmla="*/ 4338240 w 8613217"/>
                <a:gd name="connsiteY344" fmla="*/ 6125762 h 6281670"/>
                <a:gd name="connsiteX345" fmla="*/ 4322761 w 8613217"/>
                <a:gd name="connsiteY345" fmla="*/ 6080671 h 6281670"/>
                <a:gd name="connsiteX346" fmla="*/ 4306609 w 8613217"/>
                <a:gd name="connsiteY346" fmla="*/ 6061826 h 6281670"/>
                <a:gd name="connsiteX347" fmla="*/ 4295168 w 8613217"/>
                <a:gd name="connsiteY347" fmla="*/ 6082689 h 6281670"/>
                <a:gd name="connsiteX348" fmla="*/ 4292475 w 8613217"/>
                <a:gd name="connsiteY348" fmla="*/ 6112302 h 6281670"/>
                <a:gd name="connsiteX349" fmla="*/ 4277669 w 8613217"/>
                <a:gd name="connsiteY349" fmla="*/ 6097496 h 6281670"/>
                <a:gd name="connsiteX350" fmla="*/ 4183447 w 8613217"/>
                <a:gd name="connsiteY350" fmla="*/ 5282478 h 6281670"/>
                <a:gd name="connsiteX351" fmla="*/ 4412945 w 8613217"/>
                <a:gd name="connsiteY351" fmla="*/ 4743394 h 6281670"/>
                <a:gd name="connsiteX352" fmla="*/ 5036828 w 8613217"/>
                <a:gd name="connsiteY352" fmla="*/ 3935106 h 6281670"/>
                <a:gd name="connsiteX353" fmla="*/ 5054999 w 8613217"/>
                <a:gd name="connsiteY353" fmla="*/ 3966064 h 6281670"/>
                <a:gd name="connsiteX354" fmla="*/ 5020675 w 8613217"/>
                <a:gd name="connsiteY354" fmla="*/ 5141145 h 6281670"/>
                <a:gd name="connsiteX0" fmla="*/ 8420062 w 8613217"/>
                <a:gd name="connsiteY0" fmla="*/ 4211041 h 6281670"/>
                <a:gd name="connsiteX1" fmla="*/ 7990681 w 8613217"/>
                <a:gd name="connsiteY1" fmla="*/ 4231232 h 6281670"/>
                <a:gd name="connsiteX2" fmla="*/ 7630619 w 8613217"/>
                <a:gd name="connsiteY2" fmla="*/ 4614849 h 6281670"/>
                <a:gd name="connsiteX3" fmla="*/ 7659558 w 8613217"/>
                <a:gd name="connsiteY3" fmla="*/ 4643788 h 6281670"/>
                <a:gd name="connsiteX4" fmla="*/ 7859443 w 8613217"/>
                <a:gd name="connsiteY4" fmla="*/ 4617541 h 6281670"/>
                <a:gd name="connsiteX5" fmla="*/ 8222196 w 8613217"/>
                <a:gd name="connsiteY5" fmla="*/ 4498418 h 6281670"/>
                <a:gd name="connsiteX6" fmla="*/ 8236330 w 8613217"/>
                <a:gd name="connsiteY6" fmla="*/ 4496398 h 6281670"/>
                <a:gd name="connsiteX7" fmla="*/ 8228254 w 8613217"/>
                <a:gd name="connsiteY7" fmla="*/ 4504475 h 6281670"/>
                <a:gd name="connsiteX8" fmla="*/ 7670326 w 8613217"/>
                <a:gd name="connsiteY8" fmla="*/ 4709743 h 6281670"/>
                <a:gd name="connsiteX9" fmla="*/ 7436791 w 8613217"/>
                <a:gd name="connsiteY9" fmla="*/ 4735318 h 6281670"/>
                <a:gd name="connsiteX10" fmla="*/ 6759067 w 8613217"/>
                <a:gd name="connsiteY10" fmla="*/ 4696956 h 6281670"/>
                <a:gd name="connsiteX11" fmla="*/ 6037597 w 8613217"/>
                <a:gd name="connsiteY11" fmla="*/ 4656576 h 6281670"/>
                <a:gd name="connsiteX12" fmla="*/ 6023464 w 8613217"/>
                <a:gd name="connsiteY12" fmla="*/ 4649172 h 6281670"/>
                <a:gd name="connsiteX13" fmla="*/ 6361317 w 8613217"/>
                <a:gd name="connsiteY13" fmla="*/ 4472170 h 6281670"/>
                <a:gd name="connsiteX14" fmla="*/ 6783296 w 8613217"/>
                <a:gd name="connsiteY14" fmla="*/ 4236616 h 6281670"/>
                <a:gd name="connsiteX15" fmla="*/ 7066634 w 8613217"/>
                <a:gd name="connsiteY15" fmla="*/ 4052210 h 6281670"/>
                <a:gd name="connsiteX16" fmla="*/ 7151433 w 8613217"/>
                <a:gd name="connsiteY16" fmla="*/ 4042115 h 6281670"/>
                <a:gd name="connsiteX17" fmla="*/ 7304208 w 8613217"/>
                <a:gd name="connsiteY17" fmla="*/ 4071727 h 6281670"/>
                <a:gd name="connsiteX18" fmla="*/ 7625235 w 8613217"/>
                <a:gd name="connsiteY18" fmla="*/ 3948566 h 6281670"/>
                <a:gd name="connsiteX19" fmla="*/ 8172394 w 8613217"/>
                <a:gd name="connsiteY19" fmla="*/ 2496877 h 6281670"/>
                <a:gd name="connsiteX20" fmla="*/ 7882325 w 8613217"/>
                <a:gd name="connsiteY20" fmla="*/ 1811077 h 6281670"/>
                <a:gd name="connsiteX21" fmla="*/ 7854059 w 8613217"/>
                <a:gd name="connsiteY21" fmla="*/ 1889820 h 6281670"/>
                <a:gd name="connsiteX22" fmla="*/ 7732917 w 8613217"/>
                <a:gd name="connsiteY22" fmla="*/ 2389195 h 6281670"/>
                <a:gd name="connsiteX23" fmla="*/ 7607736 w 8613217"/>
                <a:gd name="connsiteY23" fmla="*/ 2746565 h 6281670"/>
                <a:gd name="connsiteX24" fmla="*/ 7178354 w 8613217"/>
                <a:gd name="connsiteY24" fmla="*/ 3424962 h 6281670"/>
                <a:gd name="connsiteX25" fmla="*/ 7050481 w 8613217"/>
                <a:gd name="connsiteY25" fmla="*/ 3653113 h 6281670"/>
                <a:gd name="connsiteX26" fmla="*/ 7022888 w 8613217"/>
                <a:gd name="connsiteY26" fmla="*/ 3873861 h 6281670"/>
                <a:gd name="connsiteX27" fmla="*/ 7057884 w 8613217"/>
                <a:gd name="connsiteY27" fmla="*/ 3889341 h 6281670"/>
                <a:gd name="connsiteX28" fmla="*/ 7311611 w 8613217"/>
                <a:gd name="connsiteY28" fmla="*/ 3701570 h 6281670"/>
                <a:gd name="connsiteX29" fmla="*/ 7883672 w 8613217"/>
                <a:gd name="connsiteY29" fmla="*/ 2875784 h 6281670"/>
                <a:gd name="connsiteX30" fmla="*/ 7909246 w 8613217"/>
                <a:gd name="connsiteY30" fmla="*/ 2790311 h 6281670"/>
                <a:gd name="connsiteX31" fmla="*/ 7835888 w 8613217"/>
                <a:gd name="connsiteY31" fmla="*/ 3051440 h 6281670"/>
                <a:gd name="connsiteX32" fmla="*/ 7279306 w 8613217"/>
                <a:gd name="connsiteY32" fmla="*/ 3802522 h 6281670"/>
                <a:gd name="connsiteX33" fmla="*/ 6992603 w 8613217"/>
                <a:gd name="connsiteY33" fmla="*/ 4017213 h 6281670"/>
                <a:gd name="connsiteX34" fmla="*/ 6713302 w 8613217"/>
                <a:gd name="connsiteY34" fmla="*/ 4190851 h 6281670"/>
                <a:gd name="connsiteX35" fmla="*/ 6627830 w 8613217"/>
                <a:gd name="connsiteY35" fmla="*/ 4239308 h 6281670"/>
                <a:gd name="connsiteX36" fmla="*/ 6605620 w 8613217"/>
                <a:gd name="connsiteY36" fmla="*/ 4251422 h 6281670"/>
                <a:gd name="connsiteX37" fmla="*/ 6226714 w 8613217"/>
                <a:gd name="connsiteY37" fmla="*/ 4447268 h 6281670"/>
                <a:gd name="connsiteX38" fmla="*/ 5314782 w 8613217"/>
                <a:gd name="connsiteY38" fmla="*/ 4943279 h 6281670"/>
                <a:gd name="connsiteX39" fmla="*/ 5158643 w 8613217"/>
                <a:gd name="connsiteY39" fmla="*/ 5046250 h 6281670"/>
                <a:gd name="connsiteX40" fmla="*/ 5162681 w 8613217"/>
                <a:gd name="connsiteY40" fmla="*/ 5025387 h 6281670"/>
                <a:gd name="connsiteX41" fmla="*/ 5227290 w 8613217"/>
                <a:gd name="connsiteY41" fmla="*/ 4323434 h 6281670"/>
                <a:gd name="connsiteX42" fmla="*/ 5106148 w 8613217"/>
                <a:gd name="connsiteY42" fmla="*/ 3860401 h 6281670"/>
                <a:gd name="connsiteX43" fmla="*/ 5139799 w 8613217"/>
                <a:gd name="connsiteY43" fmla="*/ 3818675 h 6281670"/>
                <a:gd name="connsiteX44" fmla="*/ 5695034 w 8613217"/>
                <a:gd name="connsiteY44" fmla="*/ 3194119 h 6281670"/>
                <a:gd name="connsiteX45" fmla="*/ 5830983 w 8613217"/>
                <a:gd name="connsiteY45" fmla="*/ 3023174 h 6281670"/>
                <a:gd name="connsiteX46" fmla="*/ 5873382 w 8613217"/>
                <a:gd name="connsiteY46" fmla="*/ 3008367 h 6281670"/>
                <a:gd name="connsiteX47" fmla="*/ 5983083 w 8613217"/>
                <a:gd name="connsiteY47" fmla="*/ 3009040 h 6281670"/>
                <a:gd name="connsiteX48" fmla="*/ 6257000 w 8613217"/>
                <a:gd name="connsiteY48" fmla="*/ 2840787 h 6281670"/>
                <a:gd name="connsiteX49" fmla="*/ 6605620 w 8613217"/>
                <a:gd name="connsiteY49" fmla="*/ 2172485 h 6281670"/>
                <a:gd name="connsiteX50" fmla="*/ 6623118 w 8613217"/>
                <a:gd name="connsiteY50" fmla="*/ 1339969 h 6281670"/>
                <a:gd name="connsiteX51" fmla="*/ 6528224 w 8613217"/>
                <a:gd name="connsiteY51" fmla="*/ 660899 h 6281670"/>
                <a:gd name="connsiteX52" fmla="*/ 6514091 w 8613217"/>
                <a:gd name="connsiteY52" fmla="*/ 520239 h 6281670"/>
                <a:gd name="connsiteX53" fmla="*/ 6493900 w 8613217"/>
                <a:gd name="connsiteY53" fmla="*/ 546486 h 6281670"/>
                <a:gd name="connsiteX54" fmla="*/ 6244212 w 8613217"/>
                <a:gd name="connsiteY54" fmla="*/ 975869 h 6281670"/>
                <a:gd name="connsiteX55" fmla="*/ 5935300 w 8613217"/>
                <a:gd name="connsiteY55" fmla="*/ 1788868 h 6281670"/>
                <a:gd name="connsiteX56" fmla="*/ 5707148 w 8613217"/>
                <a:gd name="connsiteY56" fmla="*/ 2531874 h 6281670"/>
                <a:gd name="connsiteX57" fmla="*/ 5679555 w 8613217"/>
                <a:gd name="connsiteY57" fmla="*/ 2738489 h 6281670"/>
                <a:gd name="connsiteX58" fmla="*/ 5734069 w 8613217"/>
                <a:gd name="connsiteY58" fmla="*/ 2914818 h 6281670"/>
                <a:gd name="connsiteX59" fmla="*/ 5963566 w 8613217"/>
                <a:gd name="connsiteY59" fmla="*/ 2599175 h 6281670"/>
                <a:gd name="connsiteX60" fmla="*/ 6141914 w 8613217"/>
                <a:gd name="connsiteY60" fmla="*/ 2254593 h 6281670"/>
                <a:gd name="connsiteX61" fmla="*/ 6262384 w 8613217"/>
                <a:gd name="connsiteY61" fmla="*/ 1884436 h 6281670"/>
                <a:gd name="connsiteX62" fmla="*/ 6343145 w 8613217"/>
                <a:gd name="connsiteY62" fmla="*/ 1508222 h 6281670"/>
                <a:gd name="connsiteX63" fmla="*/ 6310167 w 8613217"/>
                <a:gd name="connsiteY63" fmla="*/ 1747814 h 6281670"/>
                <a:gd name="connsiteX64" fmla="*/ 6045001 w 8613217"/>
                <a:gd name="connsiteY64" fmla="*/ 2568890 h 6281670"/>
                <a:gd name="connsiteX65" fmla="*/ 5560432 w 8613217"/>
                <a:gd name="connsiteY65" fmla="*/ 3235173 h 6281670"/>
                <a:gd name="connsiteX66" fmla="*/ 5096726 w 8613217"/>
                <a:gd name="connsiteY66" fmla="*/ 3741278 h 6281670"/>
                <a:gd name="connsiteX67" fmla="*/ 5067113 w 8613217"/>
                <a:gd name="connsiteY67" fmla="*/ 3767525 h 6281670"/>
                <a:gd name="connsiteX68" fmla="*/ 4911647 w 8613217"/>
                <a:gd name="connsiteY68" fmla="*/ 3459959 h 6281670"/>
                <a:gd name="connsiteX69" fmla="*/ 4890784 w 8613217"/>
                <a:gd name="connsiteY69" fmla="*/ 3404099 h 6281670"/>
                <a:gd name="connsiteX70" fmla="*/ 4952701 w 8613217"/>
                <a:gd name="connsiteY70" fmla="*/ 2717626 h 6281670"/>
                <a:gd name="connsiteX71" fmla="*/ 5173449 w 8613217"/>
                <a:gd name="connsiteY71" fmla="*/ 2368332 h 6281670"/>
                <a:gd name="connsiteX72" fmla="*/ 5481689 w 8613217"/>
                <a:gd name="connsiteY72" fmla="*/ 1759928 h 6281670"/>
                <a:gd name="connsiteX73" fmla="*/ 5514667 w 8613217"/>
                <a:gd name="connsiteY73" fmla="*/ 1741757 h 6281670"/>
                <a:gd name="connsiteX74" fmla="*/ 5803389 w 8613217"/>
                <a:gd name="connsiteY74" fmla="*/ 1570812 h 6281670"/>
                <a:gd name="connsiteX75" fmla="*/ 5822907 w 8613217"/>
                <a:gd name="connsiteY75" fmla="*/ 1095665 h 6281670"/>
                <a:gd name="connsiteX76" fmla="*/ 5540241 w 8613217"/>
                <a:gd name="connsiteY76" fmla="*/ 601000 h 6281670"/>
                <a:gd name="connsiteX77" fmla="*/ 5514667 w 8613217"/>
                <a:gd name="connsiteY77" fmla="*/ 600327 h 6281670"/>
                <a:gd name="connsiteX78" fmla="*/ 5421791 w 8613217"/>
                <a:gd name="connsiteY78" fmla="*/ 697914 h 6281670"/>
                <a:gd name="connsiteX79" fmla="*/ 5124319 w 8613217"/>
                <a:gd name="connsiteY79" fmla="*/ 1196617 h 6281670"/>
                <a:gd name="connsiteX80" fmla="*/ 5316801 w 8613217"/>
                <a:gd name="connsiteY80" fmla="*/ 1686570 h 6281670"/>
                <a:gd name="connsiteX81" fmla="*/ 5361220 w 8613217"/>
                <a:gd name="connsiteY81" fmla="*/ 1669072 h 6281670"/>
                <a:gd name="connsiteX82" fmla="*/ 5461499 w 8613217"/>
                <a:gd name="connsiteY82" fmla="*/ 1248439 h 6281670"/>
                <a:gd name="connsiteX83" fmla="*/ 5491784 w 8613217"/>
                <a:gd name="connsiteY83" fmla="*/ 1043170 h 6281670"/>
                <a:gd name="connsiteX84" fmla="*/ 5497841 w 8613217"/>
                <a:gd name="connsiteY84" fmla="*/ 1081532 h 6281670"/>
                <a:gd name="connsiteX85" fmla="*/ 5481016 w 8613217"/>
                <a:gd name="connsiteY85" fmla="*/ 1353429 h 6281670"/>
                <a:gd name="connsiteX86" fmla="*/ 5415734 w 8613217"/>
                <a:gd name="connsiteY86" fmla="*/ 1727624 h 6281670"/>
                <a:gd name="connsiteX87" fmla="*/ 5151240 w 8613217"/>
                <a:gd name="connsiteY87" fmla="*/ 2245171 h 6281670"/>
                <a:gd name="connsiteX88" fmla="*/ 4908282 w 8613217"/>
                <a:gd name="connsiteY88" fmla="*/ 2596483 h 6281670"/>
                <a:gd name="connsiteX89" fmla="*/ 4750124 w 8613217"/>
                <a:gd name="connsiteY89" fmla="*/ 2989523 h 6281670"/>
                <a:gd name="connsiteX90" fmla="*/ 4737337 w 8613217"/>
                <a:gd name="connsiteY90" fmla="*/ 3162487 h 6281670"/>
                <a:gd name="connsiteX91" fmla="*/ 4680804 w 8613217"/>
                <a:gd name="connsiteY91" fmla="*/ 3076341 h 6281670"/>
                <a:gd name="connsiteX92" fmla="*/ 4591293 w 8613217"/>
                <a:gd name="connsiteY92" fmla="*/ 2915491 h 6281670"/>
                <a:gd name="connsiteX93" fmla="*/ 4552259 w 8613217"/>
                <a:gd name="connsiteY93" fmla="*/ 2838095 h 6281670"/>
                <a:gd name="connsiteX94" fmla="*/ 4404869 w 8613217"/>
                <a:gd name="connsiteY94" fmla="*/ 2499569 h 6281670"/>
                <a:gd name="connsiteX95" fmla="*/ 4425059 w 8613217"/>
                <a:gd name="connsiteY95" fmla="*/ 2408713 h 6281670"/>
                <a:gd name="connsiteX96" fmla="*/ 4497071 w 8613217"/>
                <a:gd name="connsiteY96" fmla="*/ 2304396 h 6281670"/>
                <a:gd name="connsiteX97" fmla="*/ 4551585 w 8613217"/>
                <a:gd name="connsiteY97" fmla="*/ 2152968 h 6281670"/>
                <a:gd name="connsiteX98" fmla="*/ 4741375 w 8613217"/>
                <a:gd name="connsiteY98" fmla="*/ 1413327 h 6281670"/>
                <a:gd name="connsiteX99" fmla="*/ 4929146 w 8613217"/>
                <a:gd name="connsiteY99" fmla="*/ 819730 h 6281670"/>
                <a:gd name="connsiteX100" fmla="*/ 5233347 w 8613217"/>
                <a:gd name="connsiteY100" fmla="*/ 28940 h 6281670"/>
                <a:gd name="connsiteX101" fmla="*/ 5238058 w 8613217"/>
                <a:gd name="connsiteY101" fmla="*/ 0 h 6281670"/>
                <a:gd name="connsiteX102" fmla="*/ 4976929 w 8613217"/>
                <a:gd name="connsiteY102" fmla="*/ 159504 h 6281670"/>
                <a:gd name="connsiteX103" fmla="*/ 4204984 w 8613217"/>
                <a:gd name="connsiteY103" fmla="*/ 890396 h 6281670"/>
                <a:gd name="connsiteX104" fmla="*/ 3943182 w 8613217"/>
                <a:gd name="connsiteY104" fmla="*/ 2139508 h 6281670"/>
                <a:gd name="connsiteX105" fmla="*/ 4076438 w 8613217"/>
                <a:gd name="connsiteY105" fmla="*/ 2389868 h 6281670"/>
                <a:gd name="connsiteX106" fmla="*/ 4215079 w 8613217"/>
                <a:gd name="connsiteY106" fmla="*/ 2474668 h 6281670"/>
                <a:gd name="connsiteX107" fmla="*/ 4244018 w 8613217"/>
                <a:gd name="connsiteY107" fmla="*/ 2445055 h 6281670"/>
                <a:gd name="connsiteX108" fmla="*/ 4230558 w 8613217"/>
                <a:gd name="connsiteY108" fmla="*/ 1718875 h 6281670"/>
                <a:gd name="connsiteX109" fmla="*/ 4411599 w 8613217"/>
                <a:gd name="connsiteY109" fmla="*/ 1186522 h 6281670"/>
                <a:gd name="connsiteX110" fmla="*/ 4552259 w 8613217"/>
                <a:gd name="connsiteY110" fmla="*/ 934815 h 6281670"/>
                <a:gd name="connsiteX111" fmla="*/ 4572449 w 8613217"/>
                <a:gd name="connsiteY111" fmla="*/ 920008 h 6281670"/>
                <a:gd name="connsiteX112" fmla="*/ 4553604 w 8613217"/>
                <a:gd name="connsiteY112" fmla="*/ 956351 h 6281670"/>
                <a:gd name="connsiteX113" fmla="*/ 4390735 w 8613217"/>
                <a:gd name="connsiteY113" fmla="*/ 1302280 h 6281670"/>
                <a:gd name="connsiteX114" fmla="*/ 4340260 w 8613217"/>
                <a:gd name="connsiteY114" fmla="*/ 2524471 h 6281670"/>
                <a:gd name="connsiteX115" fmla="*/ 4501109 w 8613217"/>
                <a:gd name="connsiteY115" fmla="*/ 2892609 h 6281670"/>
                <a:gd name="connsiteX116" fmla="*/ 4692918 w 8613217"/>
                <a:gd name="connsiteY116" fmla="*/ 3241230 h 6281670"/>
                <a:gd name="connsiteX117" fmla="*/ 4992409 w 8613217"/>
                <a:gd name="connsiteY117" fmla="*/ 3809925 h 6281670"/>
                <a:gd name="connsiteX118" fmla="*/ 5000485 w 8613217"/>
                <a:gd name="connsiteY118" fmla="*/ 3847614 h 6281670"/>
                <a:gd name="connsiteX119" fmla="*/ 4993755 w 8613217"/>
                <a:gd name="connsiteY119" fmla="*/ 3855017 h 6281670"/>
                <a:gd name="connsiteX120" fmla="*/ 4993082 w 8613217"/>
                <a:gd name="connsiteY120" fmla="*/ 3855690 h 6281670"/>
                <a:gd name="connsiteX121" fmla="*/ 4982313 w 8613217"/>
                <a:gd name="connsiteY121" fmla="*/ 3867131 h 6281670"/>
                <a:gd name="connsiteX122" fmla="*/ 4626290 w 8613217"/>
                <a:gd name="connsiteY122" fmla="*/ 4274977 h 6281670"/>
                <a:gd name="connsiteX123" fmla="*/ 4180755 w 8613217"/>
                <a:gd name="connsiteY123" fmla="*/ 4968853 h 6281670"/>
                <a:gd name="connsiteX124" fmla="*/ 4071727 w 8613217"/>
                <a:gd name="connsiteY124" fmla="*/ 5853192 h 6281670"/>
                <a:gd name="connsiteX125" fmla="*/ 4040769 w 8613217"/>
                <a:gd name="connsiteY125" fmla="*/ 5907706 h 6281670"/>
                <a:gd name="connsiteX126" fmla="*/ 4005099 w 8613217"/>
                <a:gd name="connsiteY126" fmla="*/ 5881459 h 6281670"/>
                <a:gd name="connsiteX127" fmla="*/ 4007791 w 8613217"/>
                <a:gd name="connsiteY127" fmla="*/ 5830983 h 6281670"/>
                <a:gd name="connsiteX128" fmla="*/ 3990293 w 8613217"/>
                <a:gd name="connsiteY128" fmla="*/ 5807427 h 6281670"/>
                <a:gd name="connsiteX129" fmla="*/ 3964045 w 8613217"/>
                <a:gd name="connsiteY129" fmla="*/ 5789256 h 6281670"/>
                <a:gd name="connsiteX130" fmla="*/ 3941836 w 8613217"/>
                <a:gd name="connsiteY130" fmla="*/ 5705129 h 6281670"/>
                <a:gd name="connsiteX131" fmla="*/ 3908185 w 8613217"/>
                <a:gd name="connsiteY131" fmla="*/ 5236040 h 6281670"/>
                <a:gd name="connsiteX132" fmla="*/ 3918953 w 8613217"/>
                <a:gd name="connsiteY132" fmla="*/ 4237288 h 6281670"/>
                <a:gd name="connsiteX133" fmla="*/ 3786370 w 8613217"/>
                <a:gd name="connsiteY133" fmla="*/ 3122779 h 6281670"/>
                <a:gd name="connsiteX134" fmla="*/ 3570333 w 8613217"/>
                <a:gd name="connsiteY134" fmla="*/ 2570236 h 6281670"/>
                <a:gd name="connsiteX135" fmla="*/ 3563603 w 8613217"/>
                <a:gd name="connsiteY135" fmla="*/ 2556776 h 6281670"/>
                <a:gd name="connsiteX136" fmla="*/ 3556872 w 8613217"/>
                <a:gd name="connsiteY136" fmla="*/ 2543315 h 6281670"/>
                <a:gd name="connsiteX137" fmla="*/ 3531298 w 8613217"/>
                <a:gd name="connsiteY137" fmla="*/ 2494185 h 6281670"/>
                <a:gd name="connsiteX138" fmla="*/ 3525241 w 8613217"/>
                <a:gd name="connsiteY138" fmla="*/ 2482071 h 6281670"/>
                <a:gd name="connsiteX139" fmla="*/ 3410829 w 8613217"/>
                <a:gd name="connsiteY139" fmla="*/ 2273437 h 6281670"/>
                <a:gd name="connsiteX140" fmla="*/ 3411502 w 8613217"/>
                <a:gd name="connsiteY140" fmla="*/ 2229018 h 6281670"/>
                <a:gd name="connsiteX141" fmla="*/ 3451209 w 8613217"/>
                <a:gd name="connsiteY141" fmla="*/ 2126720 h 6281670"/>
                <a:gd name="connsiteX142" fmla="*/ 3431692 w 8613217"/>
                <a:gd name="connsiteY142" fmla="*/ 1895877 h 6281670"/>
                <a:gd name="connsiteX143" fmla="*/ 3186715 w 8613217"/>
                <a:gd name="connsiteY143" fmla="*/ 1401886 h 6281670"/>
                <a:gd name="connsiteX144" fmla="*/ 2531874 w 8613217"/>
                <a:gd name="connsiteY144" fmla="*/ 701952 h 6281670"/>
                <a:gd name="connsiteX145" fmla="*/ 1731662 w 8613217"/>
                <a:gd name="connsiteY145" fmla="*/ 39035 h 6281670"/>
                <a:gd name="connsiteX146" fmla="*/ 1722913 w 8613217"/>
                <a:gd name="connsiteY146" fmla="*/ 36343 h 6281670"/>
                <a:gd name="connsiteX147" fmla="*/ 1723586 w 8613217"/>
                <a:gd name="connsiteY147" fmla="*/ 47111 h 6281670"/>
                <a:gd name="connsiteX148" fmla="*/ 1984042 w 8613217"/>
                <a:gd name="connsiteY148" fmla="*/ 871552 h 6281670"/>
                <a:gd name="connsiteX149" fmla="*/ 2773486 w 8613217"/>
                <a:gd name="connsiteY149" fmla="*/ 2064130 h 6281670"/>
                <a:gd name="connsiteX150" fmla="*/ 3058170 w 8613217"/>
                <a:gd name="connsiteY150" fmla="*/ 2286897 h 6281670"/>
                <a:gd name="connsiteX151" fmla="*/ 3235845 w 8613217"/>
                <a:gd name="connsiteY151" fmla="*/ 2329297 h 6281670"/>
                <a:gd name="connsiteX152" fmla="*/ 3256709 w 8613217"/>
                <a:gd name="connsiteY152" fmla="*/ 2294974 h 6281670"/>
                <a:gd name="connsiteX153" fmla="*/ 3083072 w 8613217"/>
                <a:gd name="connsiteY153" fmla="*/ 1999521 h 6281670"/>
                <a:gd name="connsiteX154" fmla="*/ 2450440 w 8613217"/>
                <a:gd name="connsiteY154" fmla="*/ 1092973 h 6281670"/>
                <a:gd name="connsiteX155" fmla="*/ 2432941 w 8613217"/>
                <a:gd name="connsiteY155" fmla="*/ 1062014 h 6281670"/>
                <a:gd name="connsiteX156" fmla="*/ 2454478 w 8613217"/>
                <a:gd name="connsiteY156" fmla="*/ 1076820 h 6281670"/>
                <a:gd name="connsiteX157" fmla="*/ 2967986 w 8613217"/>
                <a:gd name="connsiteY157" fmla="*/ 1739738 h 6281670"/>
                <a:gd name="connsiteX158" fmla="*/ 3266131 w 8613217"/>
                <a:gd name="connsiteY158" fmla="*/ 2175850 h 6281670"/>
                <a:gd name="connsiteX159" fmla="*/ 3457939 w 8613217"/>
                <a:gd name="connsiteY159" fmla="*/ 2509665 h 6281670"/>
                <a:gd name="connsiteX160" fmla="*/ 3464670 w 8613217"/>
                <a:gd name="connsiteY160" fmla="*/ 2523125 h 6281670"/>
                <a:gd name="connsiteX161" fmla="*/ 3471400 w 8613217"/>
                <a:gd name="connsiteY161" fmla="*/ 2536585 h 6281670"/>
                <a:gd name="connsiteX162" fmla="*/ 3478130 w 8613217"/>
                <a:gd name="connsiteY162" fmla="*/ 2550045 h 6281670"/>
                <a:gd name="connsiteX163" fmla="*/ 3484860 w 8613217"/>
                <a:gd name="connsiteY163" fmla="*/ 2563506 h 6281670"/>
                <a:gd name="connsiteX164" fmla="*/ 3491590 w 8613217"/>
                <a:gd name="connsiteY164" fmla="*/ 2576966 h 6281670"/>
                <a:gd name="connsiteX165" fmla="*/ 3498320 w 8613217"/>
                <a:gd name="connsiteY165" fmla="*/ 2590426 h 6281670"/>
                <a:gd name="connsiteX166" fmla="*/ 3504378 w 8613217"/>
                <a:gd name="connsiteY166" fmla="*/ 2605906 h 6281670"/>
                <a:gd name="connsiteX167" fmla="*/ 3733875 w 8613217"/>
                <a:gd name="connsiteY167" fmla="*/ 3249979 h 6281670"/>
                <a:gd name="connsiteX168" fmla="*/ 3823385 w 8613217"/>
                <a:gd name="connsiteY168" fmla="*/ 4359777 h 6281670"/>
                <a:gd name="connsiteX169" fmla="*/ 3816655 w 8613217"/>
                <a:gd name="connsiteY169" fmla="*/ 4369199 h 6281670"/>
                <a:gd name="connsiteX170" fmla="*/ 3800503 w 8613217"/>
                <a:gd name="connsiteY170" fmla="*/ 4322761 h 6281670"/>
                <a:gd name="connsiteX171" fmla="*/ 3407464 w 8613217"/>
                <a:gd name="connsiteY171" fmla="*/ 3663208 h 6281670"/>
                <a:gd name="connsiteX172" fmla="*/ 2516395 w 8613217"/>
                <a:gd name="connsiteY172" fmla="*/ 2980101 h 6281670"/>
                <a:gd name="connsiteX173" fmla="*/ 2502934 w 8613217"/>
                <a:gd name="connsiteY173" fmla="*/ 2971351 h 6281670"/>
                <a:gd name="connsiteX174" fmla="*/ 2390541 w 8613217"/>
                <a:gd name="connsiteY174" fmla="*/ 2898666 h 6281670"/>
                <a:gd name="connsiteX175" fmla="*/ 2247863 w 8613217"/>
                <a:gd name="connsiteY175" fmla="*/ 2802425 h 6281670"/>
                <a:gd name="connsiteX176" fmla="*/ 2055381 w 8613217"/>
                <a:gd name="connsiteY176" fmla="*/ 2665131 h 6281670"/>
                <a:gd name="connsiteX177" fmla="*/ 1471879 w 8613217"/>
                <a:gd name="connsiteY177" fmla="*/ 2148930 h 6281670"/>
                <a:gd name="connsiteX178" fmla="*/ 1461111 w 8613217"/>
                <a:gd name="connsiteY178" fmla="*/ 2109895 h 6281670"/>
                <a:gd name="connsiteX179" fmla="*/ 1501492 w 8613217"/>
                <a:gd name="connsiteY179" fmla="*/ 1918759 h 6281670"/>
                <a:gd name="connsiteX180" fmla="*/ 1395155 w 8613217"/>
                <a:gd name="connsiteY180" fmla="*/ 1570812 h 6281670"/>
                <a:gd name="connsiteX181" fmla="*/ 937507 w 8613217"/>
                <a:gd name="connsiteY181" fmla="*/ 860783 h 6281670"/>
                <a:gd name="connsiteX182" fmla="*/ 682435 w 8613217"/>
                <a:gd name="connsiteY182" fmla="*/ 471109 h 6281670"/>
                <a:gd name="connsiteX183" fmla="*/ 590905 w 8613217"/>
                <a:gd name="connsiteY183" fmla="*/ 214691 h 6281670"/>
                <a:gd name="connsiteX184" fmla="*/ 581483 w 8613217"/>
                <a:gd name="connsiteY184" fmla="*/ 222767 h 6281670"/>
                <a:gd name="connsiteX185" fmla="*/ 555909 w 8613217"/>
                <a:gd name="connsiteY185" fmla="*/ 262475 h 6281670"/>
                <a:gd name="connsiteX186" fmla="*/ 423998 w 8613217"/>
                <a:gd name="connsiteY186" fmla="*/ 619845 h 6281670"/>
                <a:gd name="connsiteX187" fmla="*/ 443515 w 8613217"/>
                <a:gd name="connsiteY187" fmla="*/ 1227575 h 6281670"/>
                <a:gd name="connsiteX188" fmla="*/ 806942 w 8613217"/>
                <a:gd name="connsiteY188" fmla="*/ 1996156 h 6281670"/>
                <a:gd name="connsiteX189" fmla="*/ 1087589 w 8613217"/>
                <a:gd name="connsiteY189" fmla="*/ 2216231 h 6281670"/>
                <a:gd name="connsiteX190" fmla="*/ 1317086 w 8613217"/>
                <a:gd name="connsiteY190" fmla="*/ 2233729 h 6281670"/>
                <a:gd name="connsiteX191" fmla="*/ 1327181 w 8613217"/>
                <a:gd name="connsiteY191" fmla="*/ 2198060 h 6281670"/>
                <a:gd name="connsiteX192" fmla="*/ 816364 w 8613217"/>
                <a:gd name="connsiteY192" fmla="*/ 1324489 h 6281670"/>
                <a:gd name="connsiteX193" fmla="*/ 702625 w 8613217"/>
                <a:gd name="connsiteY193" fmla="*/ 1031056 h 6281670"/>
                <a:gd name="connsiteX194" fmla="*/ 767908 w 8613217"/>
                <a:gd name="connsiteY194" fmla="*/ 1173061 h 6281670"/>
                <a:gd name="connsiteX195" fmla="*/ 1444285 w 8613217"/>
                <a:gd name="connsiteY195" fmla="*/ 2226326 h 6281670"/>
                <a:gd name="connsiteX196" fmla="*/ 2209501 w 8613217"/>
                <a:gd name="connsiteY196" fmla="*/ 2876457 h 6281670"/>
                <a:gd name="connsiteX197" fmla="*/ 2308434 w 8613217"/>
                <a:gd name="connsiteY197" fmla="*/ 2939720 h 6281670"/>
                <a:gd name="connsiteX198" fmla="*/ 2340738 w 8613217"/>
                <a:gd name="connsiteY198" fmla="*/ 2972025 h 6281670"/>
                <a:gd name="connsiteX199" fmla="*/ 2302377 w 8613217"/>
                <a:gd name="connsiteY199" fmla="*/ 2972025 h 6281670"/>
                <a:gd name="connsiteX200" fmla="*/ 2266034 w 8613217"/>
                <a:gd name="connsiteY200" fmla="*/ 2967313 h 6281670"/>
                <a:gd name="connsiteX201" fmla="*/ 1817807 w 8613217"/>
                <a:gd name="connsiteY201" fmla="*/ 3025866 h 6281670"/>
                <a:gd name="connsiteX202" fmla="*/ 1007500 w 8613217"/>
                <a:gd name="connsiteY202" fmla="*/ 3309877 h 6281670"/>
                <a:gd name="connsiteX203" fmla="*/ 960389 w 8613217"/>
                <a:gd name="connsiteY203" fmla="*/ 3293725 h 6281670"/>
                <a:gd name="connsiteX204" fmla="*/ 446207 w 8613217"/>
                <a:gd name="connsiteY204" fmla="*/ 3134221 h 6281670"/>
                <a:gd name="connsiteX205" fmla="*/ 217383 w 8613217"/>
                <a:gd name="connsiteY205" fmla="*/ 3227096 h 6281670"/>
                <a:gd name="connsiteX206" fmla="*/ 0 w 8613217"/>
                <a:gd name="connsiteY206" fmla="*/ 3236518 h 6281670"/>
                <a:gd name="connsiteX207" fmla="*/ 0 w 8613217"/>
                <a:gd name="connsiteY207" fmla="*/ 3330740 h 6281670"/>
                <a:gd name="connsiteX208" fmla="*/ 9422 w 8613217"/>
                <a:gd name="connsiteY208" fmla="*/ 3346892 h 6281670"/>
                <a:gd name="connsiteX209" fmla="*/ 255072 w 8613217"/>
                <a:gd name="connsiteY209" fmla="*/ 3717723 h 6281670"/>
                <a:gd name="connsiteX210" fmla="*/ 747044 w 8613217"/>
                <a:gd name="connsiteY210" fmla="*/ 3826078 h 6281670"/>
                <a:gd name="connsiteX211" fmla="*/ 1016249 w 8613217"/>
                <a:gd name="connsiteY211" fmla="*/ 3490244 h 6281670"/>
                <a:gd name="connsiteX212" fmla="*/ 981253 w 8613217"/>
                <a:gd name="connsiteY212" fmla="*/ 3461305 h 6281670"/>
                <a:gd name="connsiteX213" fmla="*/ 563312 w 8613217"/>
                <a:gd name="connsiteY213" fmla="*/ 3490917 h 6281670"/>
                <a:gd name="connsiteX214" fmla="*/ 390347 w 8613217"/>
                <a:gd name="connsiteY214" fmla="*/ 3460632 h 6281670"/>
                <a:gd name="connsiteX215" fmla="*/ 489953 w 8613217"/>
                <a:gd name="connsiteY215" fmla="*/ 3463997 h 6281670"/>
                <a:gd name="connsiteX216" fmla="*/ 903183 w 8613217"/>
                <a:gd name="connsiteY216" fmla="*/ 3408137 h 6281670"/>
                <a:gd name="connsiteX217" fmla="*/ 1043170 w 8613217"/>
                <a:gd name="connsiteY217" fmla="*/ 3372467 h 6281670"/>
                <a:gd name="connsiteX218" fmla="*/ 1508895 w 8613217"/>
                <a:gd name="connsiteY218" fmla="*/ 3218347 h 6281670"/>
                <a:gd name="connsiteX219" fmla="*/ 1912029 w 8613217"/>
                <a:gd name="connsiteY219" fmla="*/ 3101243 h 6281670"/>
                <a:gd name="connsiteX220" fmla="*/ 1912029 w 8613217"/>
                <a:gd name="connsiteY220" fmla="*/ 3101243 h 6281670"/>
                <a:gd name="connsiteX221" fmla="*/ 1924816 w 8613217"/>
                <a:gd name="connsiteY221" fmla="*/ 3099224 h 6281670"/>
                <a:gd name="connsiteX222" fmla="*/ 1986061 w 8613217"/>
                <a:gd name="connsiteY222" fmla="*/ 3087783 h 6281670"/>
                <a:gd name="connsiteX223" fmla="*/ 1992791 w 8613217"/>
                <a:gd name="connsiteY223" fmla="*/ 3087110 h 6281670"/>
                <a:gd name="connsiteX224" fmla="*/ 2087013 w 8613217"/>
                <a:gd name="connsiteY224" fmla="*/ 3074322 h 6281670"/>
                <a:gd name="connsiteX225" fmla="*/ 2113933 w 8613217"/>
                <a:gd name="connsiteY225" fmla="*/ 3072976 h 6281670"/>
                <a:gd name="connsiteX226" fmla="*/ 2118644 w 8613217"/>
                <a:gd name="connsiteY226" fmla="*/ 3064227 h 6281670"/>
                <a:gd name="connsiteX227" fmla="*/ 2257958 w 8613217"/>
                <a:gd name="connsiteY227" fmla="*/ 3064227 h 6281670"/>
                <a:gd name="connsiteX228" fmla="*/ 2262669 w 8613217"/>
                <a:gd name="connsiteY228" fmla="*/ 3072976 h 6281670"/>
                <a:gd name="connsiteX229" fmla="*/ 2434960 w 8613217"/>
                <a:gd name="connsiteY229" fmla="*/ 3101243 h 6281670"/>
                <a:gd name="connsiteX230" fmla="*/ 2635518 w 8613217"/>
                <a:gd name="connsiteY230" fmla="*/ 3164506 h 6281670"/>
                <a:gd name="connsiteX231" fmla="*/ 3038653 w 8613217"/>
                <a:gd name="connsiteY231" fmla="*/ 3453902 h 6281670"/>
                <a:gd name="connsiteX232" fmla="*/ 3580428 w 8613217"/>
                <a:gd name="connsiteY232" fmla="*/ 4087880 h 6281670"/>
                <a:gd name="connsiteX233" fmla="*/ 3776274 w 8613217"/>
                <a:gd name="connsiteY233" fmla="*/ 4626290 h 6281670"/>
                <a:gd name="connsiteX234" fmla="*/ 3813963 w 8613217"/>
                <a:gd name="connsiteY234" fmla="*/ 4802619 h 6281670"/>
                <a:gd name="connsiteX235" fmla="*/ 3811944 w 8613217"/>
                <a:gd name="connsiteY235" fmla="*/ 5407658 h 6281670"/>
                <a:gd name="connsiteX236" fmla="*/ 3881265 w 8613217"/>
                <a:gd name="connsiteY236" fmla="*/ 5874056 h 6281670"/>
                <a:gd name="connsiteX237" fmla="*/ 3879919 w 8613217"/>
                <a:gd name="connsiteY237" fmla="*/ 5898957 h 6281670"/>
                <a:gd name="connsiteX238" fmla="*/ 3757430 w 8613217"/>
                <a:gd name="connsiteY238" fmla="*/ 5946068 h 6281670"/>
                <a:gd name="connsiteX239" fmla="*/ 3743970 w 8613217"/>
                <a:gd name="connsiteY239" fmla="*/ 6053750 h 6281670"/>
                <a:gd name="connsiteX240" fmla="*/ 3803195 w 8613217"/>
                <a:gd name="connsiteY240" fmla="*/ 6092112 h 6281670"/>
                <a:gd name="connsiteX241" fmla="*/ 3896071 w 8613217"/>
                <a:gd name="connsiteY241" fmla="*/ 6023464 h 6281670"/>
                <a:gd name="connsiteX242" fmla="*/ 3920972 w 8613217"/>
                <a:gd name="connsiteY242" fmla="*/ 5996544 h 6281670"/>
                <a:gd name="connsiteX243" fmla="*/ 3918953 w 8613217"/>
                <a:gd name="connsiteY243" fmla="*/ 6053077 h 6281670"/>
                <a:gd name="connsiteX244" fmla="*/ 3931741 w 8613217"/>
                <a:gd name="connsiteY244" fmla="*/ 6077978 h 6281670"/>
                <a:gd name="connsiteX245" fmla="*/ 3951931 w 8613217"/>
                <a:gd name="connsiteY245" fmla="*/ 6055769 h 6281670"/>
                <a:gd name="connsiteX246" fmla="*/ 3972121 w 8613217"/>
                <a:gd name="connsiteY246" fmla="*/ 5988468 h 6281670"/>
                <a:gd name="connsiteX247" fmla="*/ 3994331 w 8613217"/>
                <a:gd name="connsiteY247" fmla="*/ 5968277 h 6281670"/>
                <a:gd name="connsiteX248" fmla="*/ 4005099 w 8613217"/>
                <a:gd name="connsiteY248" fmla="*/ 5995198 h 6281670"/>
                <a:gd name="connsiteX249" fmla="*/ 4071054 w 8613217"/>
                <a:gd name="connsiteY249" fmla="*/ 6040290 h 6281670"/>
                <a:gd name="connsiteX250" fmla="*/ 4100667 w 8613217"/>
                <a:gd name="connsiteY250" fmla="*/ 6026829 h 6281670"/>
                <a:gd name="connsiteX251" fmla="*/ 4110089 w 8613217"/>
                <a:gd name="connsiteY251" fmla="*/ 5993179 h 6281670"/>
                <a:gd name="connsiteX252" fmla="*/ 4124895 w 8613217"/>
                <a:gd name="connsiteY252" fmla="*/ 6032214 h 6281670"/>
                <a:gd name="connsiteX253" fmla="*/ 4117492 w 8613217"/>
                <a:gd name="connsiteY253" fmla="*/ 6106918 h 6281670"/>
                <a:gd name="connsiteX254" fmla="*/ 4080476 w 8613217"/>
                <a:gd name="connsiteY254" fmla="*/ 6141242 h 6281670"/>
                <a:gd name="connsiteX255" fmla="*/ 4176717 w 8613217"/>
                <a:gd name="connsiteY255" fmla="*/ 6189025 h 6281670"/>
                <a:gd name="connsiteX256" fmla="*/ 4170660 w 8613217"/>
                <a:gd name="connsiteY256" fmla="*/ 6271133 h 6281670"/>
                <a:gd name="connsiteX257" fmla="*/ 4195562 w 8613217"/>
                <a:gd name="connsiteY257" fmla="*/ 6277863 h 6281670"/>
                <a:gd name="connsiteX258" fmla="*/ 4261517 w 8613217"/>
                <a:gd name="connsiteY258" fmla="*/ 6267768 h 6281670"/>
                <a:gd name="connsiteX259" fmla="*/ 4289784 w 8613217"/>
                <a:gd name="connsiteY259" fmla="*/ 6247578 h 6281670"/>
                <a:gd name="connsiteX260" fmla="*/ 4295840 w 8613217"/>
                <a:gd name="connsiteY260" fmla="*/ 6204505 h 6281670"/>
                <a:gd name="connsiteX261" fmla="*/ 4305936 w 8613217"/>
                <a:gd name="connsiteY261" fmla="*/ 6182969 h 6281670"/>
                <a:gd name="connsiteX262" fmla="*/ 4324107 w 8613217"/>
                <a:gd name="connsiteY262" fmla="*/ 6199794 h 6281670"/>
                <a:gd name="connsiteX263" fmla="*/ 4336894 w 8613217"/>
                <a:gd name="connsiteY263" fmla="*/ 6230752 h 6281670"/>
                <a:gd name="connsiteX264" fmla="*/ 4342951 w 8613217"/>
                <a:gd name="connsiteY264" fmla="*/ 6226714 h 6281670"/>
                <a:gd name="connsiteX265" fmla="*/ 4369872 w 8613217"/>
                <a:gd name="connsiteY265" fmla="*/ 6185660 h 6281670"/>
                <a:gd name="connsiteX266" fmla="*/ 4382659 w 8613217"/>
                <a:gd name="connsiteY266" fmla="*/ 6234791 h 6281670"/>
                <a:gd name="connsiteX267" fmla="*/ 4406888 w 8613217"/>
                <a:gd name="connsiteY267" fmla="*/ 6265749 h 6281670"/>
                <a:gd name="connsiteX268" fmla="*/ 4484284 w 8613217"/>
                <a:gd name="connsiteY268" fmla="*/ 6275171 h 6281670"/>
                <a:gd name="connsiteX269" fmla="*/ 4499090 w 8613217"/>
                <a:gd name="connsiteY269" fmla="*/ 6272479 h 6281670"/>
                <a:gd name="connsiteX270" fmla="*/ 4512551 w 8613217"/>
                <a:gd name="connsiteY270" fmla="*/ 6181622 h 6281670"/>
                <a:gd name="connsiteX271" fmla="*/ 4572449 w 8613217"/>
                <a:gd name="connsiteY271" fmla="*/ 6153356 h 6281670"/>
                <a:gd name="connsiteX272" fmla="*/ 4575814 w 8613217"/>
                <a:gd name="connsiteY272" fmla="*/ 6127781 h 6281670"/>
                <a:gd name="connsiteX273" fmla="*/ 4538125 w 8613217"/>
                <a:gd name="connsiteY273" fmla="*/ 6076633 h 6281670"/>
                <a:gd name="connsiteX274" fmla="*/ 4536779 w 8613217"/>
                <a:gd name="connsiteY274" fmla="*/ 6042309 h 6281670"/>
                <a:gd name="connsiteX275" fmla="*/ 4573122 w 8613217"/>
                <a:gd name="connsiteY275" fmla="*/ 6032214 h 6281670"/>
                <a:gd name="connsiteX276" fmla="*/ 4637731 w 8613217"/>
                <a:gd name="connsiteY276" fmla="*/ 6051058 h 6281670"/>
                <a:gd name="connsiteX277" fmla="*/ 4665997 w 8613217"/>
                <a:gd name="connsiteY277" fmla="*/ 6029522 h 6281670"/>
                <a:gd name="connsiteX278" fmla="*/ 4665997 w 8613217"/>
                <a:gd name="connsiteY278" fmla="*/ 5985776 h 6281670"/>
                <a:gd name="connsiteX279" fmla="*/ 4681477 w 8613217"/>
                <a:gd name="connsiteY279" fmla="*/ 5966931 h 6281670"/>
                <a:gd name="connsiteX280" fmla="*/ 4701667 w 8613217"/>
                <a:gd name="connsiteY280" fmla="*/ 5981065 h 6281670"/>
                <a:gd name="connsiteX281" fmla="*/ 4724550 w 8613217"/>
                <a:gd name="connsiteY281" fmla="*/ 6054423 h 6281670"/>
                <a:gd name="connsiteX282" fmla="*/ 4743394 w 8613217"/>
                <a:gd name="connsiteY282" fmla="*/ 6073268 h 6281670"/>
                <a:gd name="connsiteX283" fmla="*/ 4752143 w 8613217"/>
                <a:gd name="connsiteY283" fmla="*/ 6050385 h 6281670"/>
                <a:gd name="connsiteX284" fmla="*/ 4752143 w 8613217"/>
                <a:gd name="connsiteY284" fmla="*/ 5996544 h 6281670"/>
                <a:gd name="connsiteX285" fmla="*/ 4800600 w 8613217"/>
                <a:gd name="connsiteY285" fmla="*/ 6046347 h 6281670"/>
                <a:gd name="connsiteX286" fmla="*/ 4859825 w 8613217"/>
                <a:gd name="connsiteY286" fmla="*/ 6088747 h 6281670"/>
                <a:gd name="connsiteX287" fmla="*/ 4932511 w 8613217"/>
                <a:gd name="connsiteY287" fmla="*/ 6036252 h 6281670"/>
                <a:gd name="connsiteX288" fmla="*/ 4919050 w 8613217"/>
                <a:gd name="connsiteY288" fmla="*/ 5940011 h 6281670"/>
                <a:gd name="connsiteX289" fmla="*/ 4830213 w 8613217"/>
                <a:gd name="connsiteY289" fmla="*/ 5933281 h 6281670"/>
                <a:gd name="connsiteX290" fmla="*/ 4779064 w 8613217"/>
                <a:gd name="connsiteY290" fmla="*/ 5876074 h 6281670"/>
                <a:gd name="connsiteX291" fmla="*/ 4778391 w 8613217"/>
                <a:gd name="connsiteY291" fmla="*/ 5829637 h 6281670"/>
                <a:gd name="connsiteX292" fmla="*/ 5091342 w 8613217"/>
                <a:gd name="connsiteY292" fmla="*/ 5236712 h 6281670"/>
                <a:gd name="connsiteX293" fmla="*/ 5116243 w 8613217"/>
                <a:gd name="connsiteY293" fmla="*/ 5202389 h 6281670"/>
                <a:gd name="connsiteX294" fmla="*/ 5269690 w 8613217"/>
                <a:gd name="connsiteY294" fmla="*/ 5086631 h 6281670"/>
                <a:gd name="connsiteX295" fmla="*/ 5744837 w 8613217"/>
                <a:gd name="connsiteY295" fmla="*/ 4795889 h 6281670"/>
                <a:gd name="connsiteX296" fmla="*/ 5814830 w 8613217"/>
                <a:gd name="connsiteY296" fmla="*/ 4775699 h 6281670"/>
                <a:gd name="connsiteX297" fmla="*/ 6103553 w 8613217"/>
                <a:gd name="connsiteY297" fmla="*/ 4765603 h 6281670"/>
                <a:gd name="connsiteX298" fmla="*/ 7086824 w 8613217"/>
                <a:gd name="connsiteY298" fmla="*/ 4811369 h 6281670"/>
                <a:gd name="connsiteX299" fmla="*/ 7489959 w 8613217"/>
                <a:gd name="connsiteY299" fmla="*/ 4805311 h 6281670"/>
                <a:gd name="connsiteX300" fmla="*/ 7516880 w 8613217"/>
                <a:gd name="connsiteY300" fmla="*/ 4801946 h 6281670"/>
                <a:gd name="connsiteX301" fmla="*/ 7536397 w 8613217"/>
                <a:gd name="connsiteY301" fmla="*/ 4800600 h 6281670"/>
                <a:gd name="connsiteX302" fmla="*/ 7619850 w 8613217"/>
                <a:gd name="connsiteY302" fmla="*/ 4791178 h 6281670"/>
                <a:gd name="connsiteX303" fmla="*/ 7661577 w 8613217"/>
                <a:gd name="connsiteY303" fmla="*/ 4813388 h 6281670"/>
                <a:gd name="connsiteX304" fmla="*/ 7920014 w 8613217"/>
                <a:gd name="connsiteY304" fmla="*/ 5004523 h 6281670"/>
                <a:gd name="connsiteX305" fmla="*/ 8354780 w 8613217"/>
                <a:gd name="connsiteY305" fmla="*/ 4830886 h 6281670"/>
                <a:gd name="connsiteX306" fmla="*/ 8579567 w 8613217"/>
                <a:gd name="connsiteY306" fmla="*/ 4409580 h 6281670"/>
                <a:gd name="connsiteX307" fmla="*/ 8613217 w 8613217"/>
                <a:gd name="connsiteY307" fmla="*/ 4250076 h 6281670"/>
                <a:gd name="connsiteX308" fmla="*/ 8613217 w 8613217"/>
                <a:gd name="connsiteY308" fmla="*/ 4196235 h 6281670"/>
                <a:gd name="connsiteX309" fmla="*/ 8420062 w 8613217"/>
                <a:gd name="connsiteY309" fmla="*/ 4211041 h 6281670"/>
                <a:gd name="connsiteX310" fmla="*/ 4571776 w 8613217"/>
                <a:gd name="connsiteY310" fmla="*/ 915970 h 6281670"/>
                <a:gd name="connsiteX311" fmla="*/ 4583890 w 8613217"/>
                <a:gd name="connsiteY311" fmla="*/ 888377 h 6281670"/>
                <a:gd name="connsiteX312" fmla="*/ 4571776 w 8613217"/>
                <a:gd name="connsiteY312" fmla="*/ 915970 h 6281670"/>
                <a:gd name="connsiteX313" fmla="*/ 2362948 w 8613217"/>
                <a:gd name="connsiteY313" fmla="*/ 965100 h 6281670"/>
                <a:gd name="connsiteX314" fmla="*/ 2363621 w 8613217"/>
                <a:gd name="connsiteY314" fmla="*/ 962408 h 6281670"/>
                <a:gd name="connsiteX315" fmla="*/ 2368332 w 8613217"/>
                <a:gd name="connsiteY315" fmla="*/ 967119 h 6281670"/>
                <a:gd name="connsiteX316" fmla="*/ 2362948 w 8613217"/>
                <a:gd name="connsiteY316" fmla="*/ 965100 h 6281670"/>
                <a:gd name="connsiteX317" fmla="*/ 2435633 w 8613217"/>
                <a:gd name="connsiteY317" fmla="*/ 1055284 h 6281670"/>
                <a:gd name="connsiteX318" fmla="*/ 2426211 w 8613217"/>
                <a:gd name="connsiteY318" fmla="*/ 1053265 h 6281670"/>
                <a:gd name="connsiteX319" fmla="*/ 2370351 w 8613217"/>
                <a:gd name="connsiteY319" fmla="*/ 968465 h 6281670"/>
                <a:gd name="connsiteX320" fmla="*/ 2432268 w 8613217"/>
                <a:gd name="connsiteY320" fmla="*/ 1045862 h 6281670"/>
                <a:gd name="connsiteX321" fmla="*/ 2435633 w 8613217"/>
                <a:gd name="connsiteY321" fmla="*/ 1055284 h 6281670"/>
                <a:gd name="connsiteX322" fmla="*/ 695895 w 8613217"/>
                <a:gd name="connsiteY322" fmla="*/ 1016922 h 6281670"/>
                <a:gd name="connsiteX323" fmla="*/ 692530 w 8613217"/>
                <a:gd name="connsiteY323" fmla="*/ 1005481 h 6281670"/>
                <a:gd name="connsiteX324" fmla="*/ 695895 w 8613217"/>
                <a:gd name="connsiteY324" fmla="*/ 1016922 h 6281670"/>
                <a:gd name="connsiteX325" fmla="*/ 4511205 w 8613217"/>
                <a:gd name="connsiteY325" fmla="*/ 6014042 h 6281670"/>
                <a:gd name="connsiteX326" fmla="*/ 4537452 w 8613217"/>
                <a:gd name="connsiteY326" fmla="*/ 5944049 h 6281670"/>
                <a:gd name="connsiteX327" fmla="*/ 4511205 w 8613217"/>
                <a:gd name="connsiteY327" fmla="*/ 6014042 h 6281670"/>
                <a:gd name="connsiteX328" fmla="*/ 4750797 w 8613217"/>
                <a:gd name="connsiteY328" fmla="*/ 5917128 h 6281670"/>
                <a:gd name="connsiteX329" fmla="*/ 4741375 w 8613217"/>
                <a:gd name="connsiteY329" fmla="*/ 5939338 h 6281670"/>
                <a:gd name="connsiteX330" fmla="*/ 4732626 w 8613217"/>
                <a:gd name="connsiteY330" fmla="*/ 5935300 h 6281670"/>
                <a:gd name="connsiteX331" fmla="*/ 4727915 w 8613217"/>
                <a:gd name="connsiteY331" fmla="*/ 5907706 h 6281670"/>
                <a:gd name="connsiteX332" fmla="*/ 4750797 w 8613217"/>
                <a:gd name="connsiteY332" fmla="*/ 5875402 h 6281670"/>
                <a:gd name="connsiteX333" fmla="*/ 4750797 w 8613217"/>
                <a:gd name="connsiteY333" fmla="*/ 5917128 h 6281670"/>
                <a:gd name="connsiteX334" fmla="*/ 4875978 w 8613217"/>
                <a:gd name="connsiteY334" fmla="*/ 5457461 h 6281670"/>
                <a:gd name="connsiteX335" fmla="*/ 4616868 w 8613217"/>
                <a:gd name="connsiteY335" fmla="*/ 5877421 h 6281670"/>
                <a:gd name="connsiteX336" fmla="*/ 4562354 w 8613217"/>
                <a:gd name="connsiteY336" fmla="*/ 5884824 h 6281670"/>
                <a:gd name="connsiteX337" fmla="*/ 4880015 w 8613217"/>
                <a:gd name="connsiteY337" fmla="*/ 5419772 h 6281670"/>
                <a:gd name="connsiteX338" fmla="*/ 4875978 w 8613217"/>
                <a:gd name="connsiteY338" fmla="*/ 5457461 h 6281670"/>
                <a:gd name="connsiteX339" fmla="*/ 5020675 w 8613217"/>
                <a:gd name="connsiteY339" fmla="*/ 5141145 h 6281670"/>
                <a:gd name="connsiteX340" fmla="*/ 4989717 w 8613217"/>
                <a:gd name="connsiteY340" fmla="*/ 5179506 h 6281670"/>
                <a:gd name="connsiteX341" fmla="*/ 4445922 w 8613217"/>
                <a:gd name="connsiteY341" fmla="*/ 5878767 h 6281670"/>
                <a:gd name="connsiteX342" fmla="*/ 4415637 w 8613217"/>
                <a:gd name="connsiteY342" fmla="*/ 5953471 h 6281670"/>
                <a:gd name="connsiteX343" fmla="*/ 4357085 w 8613217"/>
                <a:gd name="connsiteY343" fmla="*/ 6075286 h 6281670"/>
                <a:gd name="connsiteX344" fmla="*/ 4338240 w 8613217"/>
                <a:gd name="connsiteY344" fmla="*/ 6125762 h 6281670"/>
                <a:gd name="connsiteX345" fmla="*/ 4322761 w 8613217"/>
                <a:gd name="connsiteY345" fmla="*/ 6080671 h 6281670"/>
                <a:gd name="connsiteX346" fmla="*/ 4306609 w 8613217"/>
                <a:gd name="connsiteY346" fmla="*/ 6061826 h 6281670"/>
                <a:gd name="connsiteX347" fmla="*/ 4295168 w 8613217"/>
                <a:gd name="connsiteY347" fmla="*/ 6082689 h 6281670"/>
                <a:gd name="connsiteX348" fmla="*/ 4292475 w 8613217"/>
                <a:gd name="connsiteY348" fmla="*/ 6112302 h 6281670"/>
                <a:gd name="connsiteX349" fmla="*/ 4277669 w 8613217"/>
                <a:gd name="connsiteY349" fmla="*/ 6097496 h 6281670"/>
                <a:gd name="connsiteX350" fmla="*/ 4183447 w 8613217"/>
                <a:gd name="connsiteY350" fmla="*/ 5282478 h 6281670"/>
                <a:gd name="connsiteX351" fmla="*/ 4412945 w 8613217"/>
                <a:gd name="connsiteY351" fmla="*/ 4743394 h 6281670"/>
                <a:gd name="connsiteX352" fmla="*/ 5036828 w 8613217"/>
                <a:gd name="connsiteY352" fmla="*/ 3935106 h 6281670"/>
                <a:gd name="connsiteX353" fmla="*/ 5054999 w 8613217"/>
                <a:gd name="connsiteY353" fmla="*/ 3966064 h 6281670"/>
                <a:gd name="connsiteX354" fmla="*/ 5020675 w 8613217"/>
                <a:gd name="connsiteY354" fmla="*/ 5141145 h 6281670"/>
                <a:gd name="connsiteX0" fmla="*/ 8420062 w 8613217"/>
                <a:gd name="connsiteY0" fmla="*/ 4211041 h 6281670"/>
                <a:gd name="connsiteX1" fmla="*/ 7990681 w 8613217"/>
                <a:gd name="connsiteY1" fmla="*/ 4231232 h 6281670"/>
                <a:gd name="connsiteX2" fmla="*/ 7630619 w 8613217"/>
                <a:gd name="connsiteY2" fmla="*/ 4614849 h 6281670"/>
                <a:gd name="connsiteX3" fmla="*/ 7659558 w 8613217"/>
                <a:gd name="connsiteY3" fmla="*/ 4643788 h 6281670"/>
                <a:gd name="connsiteX4" fmla="*/ 7859443 w 8613217"/>
                <a:gd name="connsiteY4" fmla="*/ 4617541 h 6281670"/>
                <a:gd name="connsiteX5" fmla="*/ 8222196 w 8613217"/>
                <a:gd name="connsiteY5" fmla="*/ 4498418 h 6281670"/>
                <a:gd name="connsiteX6" fmla="*/ 8236330 w 8613217"/>
                <a:gd name="connsiteY6" fmla="*/ 4496398 h 6281670"/>
                <a:gd name="connsiteX7" fmla="*/ 8228254 w 8613217"/>
                <a:gd name="connsiteY7" fmla="*/ 4504475 h 6281670"/>
                <a:gd name="connsiteX8" fmla="*/ 7670326 w 8613217"/>
                <a:gd name="connsiteY8" fmla="*/ 4709743 h 6281670"/>
                <a:gd name="connsiteX9" fmla="*/ 7436791 w 8613217"/>
                <a:gd name="connsiteY9" fmla="*/ 4735318 h 6281670"/>
                <a:gd name="connsiteX10" fmla="*/ 6759067 w 8613217"/>
                <a:gd name="connsiteY10" fmla="*/ 4696956 h 6281670"/>
                <a:gd name="connsiteX11" fmla="*/ 6037597 w 8613217"/>
                <a:gd name="connsiteY11" fmla="*/ 4656576 h 6281670"/>
                <a:gd name="connsiteX12" fmla="*/ 6023464 w 8613217"/>
                <a:gd name="connsiteY12" fmla="*/ 4649172 h 6281670"/>
                <a:gd name="connsiteX13" fmla="*/ 6361317 w 8613217"/>
                <a:gd name="connsiteY13" fmla="*/ 4472170 h 6281670"/>
                <a:gd name="connsiteX14" fmla="*/ 6783296 w 8613217"/>
                <a:gd name="connsiteY14" fmla="*/ 4236616 h 6281670"/>
                <a:gd name="connsiteX15" fmla="*/ 7066634 w 8613217"/>
                <a:gd name="connsiteY15" fmla="*/ 4052210 h 6281670"/>
                <a:gd name="connsiteX16" fmla="*/ 7151433 w 8613217"/>
                <a:gd name="connsiteY16" fmla="*/ 4042115 h 6281670"/>
                <a:gd name="connsiteX17" fmla="*/ 7304208 w 8613217"/>
                <a:gd name="connsiteY17" fmla="*/ 4071727 h 6281670"/>
                <a:gd name="connsiteX18" fmla="*/ 7625235 w 8613217"/>
                <a:gd name="connsiteY18" fmla="*/ 3948566 h 6281670"/>
                <a:gd name="connsiteX19" fmla="*/ 8172394 w 8613217"/>
                <a:gd name="connsiteY19" fmla="*/ 2496877 h 6281670"/>
                <a:gd name="connsiteX20" fmla="*/ 7882325 w 8613217"/>
                <a:gd name="connsiteY20" fmla="*/ 1811077 h 6281670"/>
                <a:gd name="connsiteX21" fmla="*/ 7854059 w 8613217"/>
                <a:gd name="connsiteY21" fmla="*/ 1889820 h 6281670"/>
                <a:gd name="connsiteX22" fmla="*/ 7732917 w 8613217"/>
                <a:gd name="connsiteY22" fmla="*/ 2389195 h 6281670"/>
                <a:gd name="connsiteX23" fmla="*/ 7607736 w 8613217"/>
                <a:gd name="connsiteY23" fmla="*/ 2746565 h 6281670"/>
                <a:gd name="connsiteX24" fmla="*/ 7178354 w 8613217"/>
                <a:gd name="connsiteY24" fmla="*/ 3424962 h 6281670"/>
                <a:gd name="connsiteX25" fmla="*/ 7050481 w 8613217"/>
                <a:gd name="connsiteY25" fmla="*/ 3653113 h 6281670"/>
                <a:gd name="connsiteX26" fmla="*/ 7022888 w 8613217"/>
                <a:gd name="connsiteY26" fmla="*/ 3873861 h 6281670"/>
                <a:gd name="connsiteX27" fmla="*/ 7057884 w 8613217"/>
                <a:gd name="connsiteY27" fmla="*/ 3889341 h 6281670"/>
                <a:gd name="connsiteX28" fmla="*/ 7311611 w 8613217"/>
                <a:gd name="connsiteY28" fmla="*/ 3701570 h 6281670"/>
                <a:gd name="connsiteX29" fmla="*/ 7883672 w 8613217"/>
                <a:gd name="connsiteY29" fmla="*/ 2875784 h 6281670"/>
                <a:gd name="connsiteX30" fmla="*/ 7909246 w 8613217"/>
                <a:gd name="connsiteY30" fmla="*/ 2790311 h 6281670"/>
                <a:gd name="connsiteX31" fmla="*/ 7835888 w 8613217"/>
                <a:gd name="connsiteY31" fmla="*/ 3051440 h 6281670"/>
                <a:gd name="connsiteX32" fmla="*/ 7279306 w 8613217"/>
                <a:gd name="connsiteY32" fmla="*/ 3802522 h 6281670"/>
                <a:gd name="connsiteX33" fmla="*/ 6992603 w 8613217"/>
                <a:gd name="connsiteY33" fmla="*/ 4017213 h 6281670"/>
                <a:gd name="connsiteX34" fmla="*/ 6713302 w 8613217"/>
                <a:gd name="connsiteY34" fmla="*/ 4190851 h 6281670"/>
                <a:gd name="connsiteX35" fmla="*/ 6627830 w 8613217"/>
                <a:gd name="connsiteY35" fmla="*/ 4239308 h 6281670"/>
                <a:gd name="connsiteX36" fmla="*/ 6605620 w 8613217"/>
                <a:gd name="connsiteY36" fmla="*/ 4251422 h 6281670"/>
                <a:gd name="connsiteX37" fmla="*/ 6226714 w 8613217"/>
                <a:gd name="connsiteY37" fmla="*/ 4447268 h 6281670"/>
                <a:gd name="connsiteX38" fmla="*/ 5314782 w 8613217"/>
                <a:gd name="connsiteY38" fmla="*/ 4943279 h 6281670"/>
                <a:gd name="connsiteX39" fmla="*/ 5158643 w 8613217"/>
                <a:gd name="connsiteY39" fmla="*/ 5046250 h 6281670"/>
                <a:gd name="connsiteX40" fmla="*/ 5162681 w 8613217"/>
                <a:gd name="connsiteY40" fmla="*/ 5025387 h 6281670"/>
                <a:gd name="connsiteX41" fmla="*/ 5227290 w 8613217"/>
                <a:gd name="connsiteY41" fmla="*/ 4323434 h 6281670"/>
                <a:gd name="connsiteX42" fmla="*/ 5106148 w 8613217"/>
                <a:gd name="connsiteY42" fmla="*/ 3860401 h 6281670"/>
                <a:gd name="connsiteX43" fmla="*/ 5139799 w 8613217"/>
                <a:gd name="connsiteY43" fmla="*/ 3818675 h 6281670"/>
                <a:gd name="connsiteX44" fmla="*/ 5695034 w 8613217"/>
                <a:gd name="connsiteY44" fmla="*/ 3194119 h 6281670"/>
                <a:gd name="connsiteX45" fmla="*/ 5830983 w 8613217"/>
                <a:gd name="connsiteY45" fmla="*/ 3023174 h 6281670"/>
                <a:gd name="connsiteX46" fmla="*/ 5873382 w 8613217"/>
                <a:gd name="connsiteY46" fmla="*/ 3008367 h 6281670"/>
                <a:gd name="connsiteX47" fmla="*/ 5983083 w 8613217"/>
                <a:gd name="connsiteY47" fmla="*/ 3009040 h 6281670"/>
                <a:gd name="connsiteX48" fmla="*/ 6257000 w 8613217"/>
                <a:gd name="connsiteY48" fmla="*/ 2840787 h 6281670"/>
                <a:gd name="connsiteX49" fmla="*/ 6605620 w 8613217"/>
                <a:gd name="connsiteY49" fmla="*/ 2172485 h 6281670"/>
                <a:gd name="connsiteX50" fmla="*/ 6623118 w 8613217"/>
                <a:gd name="connsiteY50" fmla="*/ 1339969 h 6281670"/>
                <a:gd name="connsiteX51" fmla="*/ 6528224 w 8613217"/>
                <a:gd name="connsiteY51" fmla="*/ 660899 h 6281670"/>
                <a:gd name="connsiteX52" fmla="*/ 6514091 w 8613217"/>
                <a:gd name="connsiteY52" fmla="*/ 520239 h 6281670"/>
                <a:gd name="connsiteX53" fmla="*/ 6493900 w 8613217"/>
                <a:gd name="connsiteY53" fmla="*/ 546486 h 6281670"/>
                <a:gd name="connsiteX54" fmla="*/ 6244212 w 8613217"/>
                <a:gd name="connsiteY54" fmla="*/ 975869 h 6281670"/>
                <a:gd name="connsiteX55" fmla="*/ 5935300 w 8613217"/>
                <a:gd name="connsiteY55" fmla="*/ 1788868 h 6281670"/>
                <a:gd name="connsiteX56" fmla="*/ 5707148 w 8613217"/>
                <a:gd name="connsiteY56" fmla="*/ 2531874 h 6281670"/>
                <a:gd name="connsiteX57" fmla="*/ 5679555 w 8613217"/>
                <a:gd name="connsiteY57" fmla="*/ 2738489 h 6281670"/>
                <a:gd name="connsiteX58" fmla="*/ 5734069 w 8613217"/>
                <a:gd name="connsiteY58" fmla="*/ 2914818 h 6281670"/>
                <a:gd name="connsiteX59" fmla="*/ 5963566 w 8613217"/>
                <a:gd name="connsiteY59" fmla="*/ 2599175 h 6281670"/>
                <a:gd name="connsiteX60" fmla="*/ 6141914 w 8613217"/>
                <a:gd name="connsiteY60" fmla="*/ 2254593 h 6281670"/>
                <a:gd name="connsiteX61" fmla="*/ 6262384 w 8613217"/>
                <a:gd name="connsiteY61" fmla="*/ 1884436 h 6281670"/>
                <a:gd name="connsiteX62" fmla="*/ 6343145 w 8613217"/>
                <a:gd name="connsiteY62" fmla="*/ 1508222 h 6281670"/>
                <a:gd name="connsiteX63" fmla="*/ 6310167 w 8613217"/>
                <a:gd name="connsiteY63" fmla="*/ 1747814 h 6281670"/>
                <a:gd name="connsiteX64" fmla="*/ 6045001 w 8613217"/>
                <a:gd name="connsiteY64" fmla="*/ 2568890 h 6281670"/>
                <a:gd name="connsiteX65" fmla="*/ 5560432 w 8613217"/>
                <a:gd name="connsiteY65" fmla="*/ 3235173 h 6281670"/>
                <a:gd name="connsiteX66" fmla="*/ 5096726 w 8613217"/>
                <a:gd name="connsiteY66" fmla="*/ 3741278 h 6281670"/>
                <a:gd name="connsiteX67" fmla="*/ 5067113 w 8613217"/>
                <a:gd name="connsiteY67" fmla="*/ 3767525 h 6281670"/>
                <a:gd name="connsiteX68" fmla="*/ 4911647 w 8613217"/>
                <a:gd name="connsiteY68" fmla="*/ 3459959 h 6281670"/>
                <a:gd name="connsiteX69" fmla="*/ 4890784 w 8613217"/>
                <a:gd name="connsiteY69" fmla="*/ 3404099 h 6281670"/>
                <a:gd name="connsiteX70" fmla="*/ 4952701 w 8613217"/>
                <a:gd name="connsiteY70" fmla="*/ 2717626 h 6281670"/>
                <a:gd name="connsiteX71" fmla="*/ 5173449 w 8613217"/>
                <a:gd name="connsiteY71" fmla="*/ 2368332 h 6281670"/>
                <a:gd name="connsiteX72" fmla="*/ 5481689 w 8613217"/>
                <a:gd name="connsiteY72" fmla="*/ 1759928 h 6281670"/>
                <a:gd name="connsiteX73" fmla="*/ 5514667 w 8613217"/>
                <a:gd name="connsiteY73" fmla="*/ 1741757 h 6281670"/>
                <a:gd name="connsiteX74" fmla="*/ 5803389 w 8613217"/>
                <a:gd name="connsiteY74" fmla="*/ 1570812 h 6281670"/>
                <a:gd name="connsiteX75" fmla="*/ 5822907 w 8613217"/>
                <a:gd name="connsiteY75" fmla="*/ 1095665 h 6281670"/>
                <a:gd name="connsiteX76" fmla="*/ 5540241 w 8613217"/>
                <a:gd name="connsiteY76" fmla="*/ 601000 h 6281670"/>
                <a:gd name="connsiteX77" fmla="*/ 5514667 w 8613217"/>
                <a:gd name="connsiteY77" fmla="*/ 600327 h 6281670"/>
                <a:gd name="connsiteX78" fmla="*/ 5421791 w 8613217"/>
                <a:gd name="connsiteY78" fmla="*/ 697914 h 6281670"/>
                <a:gd name="connsiteX79" fmla="*/ 5124319 w 8613217"/>
                <a:gd name="connsiteY79" fmla="*/ 1196617 h 6281670"/>
                <a:gd name="connsiteX80" fmla="*/ 5316801 w 8613217"/>
                <a:gd name="connsiteY80" fmla="*/ 1686570 h 6281670"/>
                <a:gd name="connsiteX81" fmla="*/ 5361220 w 8613217"/>
                <a:gd name="connsiteY81" fmla="*/ 1669072 h 6281670"/>
                <a:gd name="connsiteX82" fmla="*/ 5461499 w 8613217"/>
                <a:gd name="connsiteY82" fmla="*/ 1248439 h 6281670"/>
                <a:gd name="connsiteX83" fmla="*/ 5491784 w 8613217"/>
                <a:gd name="connsiteY83" fmla="*/ 1043170 h 6281670"/>
                <a:gd name="connsiteX84" fmla="*/ 5497841 w 8613217"/>
                <a:gd name="connsiteY84" fmla="*/ 1081532 h 6281670"/>
                <a:gd name="connsiteX85" fmla="*/ 5481016 w 8613217"/>
                <a:gd name="connsiteY85" fmla="*/ 1353429 h 6281670"/>
                <a:gd name="connsiteX86" fmla="*/ 5415734 w 8613217"/>
                <a:gd name="connsiteY86" fmla="*/ 1727624 h 6281670"/>
                <a:gd name="connsiteX87" fmla="*/ 5151240 w 8613217"/>
                <a:gd name="connsiteY87" fmla="*/ 2245171 h 6281670"/>
                <a:gd name="connsiteX88" fmla="*/ 4908282 w 8613217"/>
                <a:gd name="connsiteY88" fmla="*/ 2596483 h 6281670"/>
                <a:gd name="connsiteX89" fmla="*/ 4750124 w 8613217"/>
                <a:gd name="connsiteY89" fmla="*/ 2989523 h 6281670"/>
                <a:gd name="connsiteX90" fmla="*/ 4737337 w 8613217"/>
                <a:gd name="connsiteY90" fmla="*/ 3162487 h 6281670"/>
                <a:gd name="connsiteX91" fmla="*/ 4680804 w 8613217"/>
                <a:gd name="connsiteY91" fmla="*/ 3076341 h 6281670"/>
                <a:gd name="connsiteX92" fmla="*/ 4591293 w 8613217"/>
                <a:gd name="connsiteY92" fmla="*/ 2915491 h 6281670"/>
                <a:gd name="connsiteX93" fmla="*/ 4552259 w 8613217"/>
                <a:gd name="connsiteY93" fmla="*/ 2838095 h 6281670"/>
                <a:gd name="connsiteX94" fmla="*/ 4404869 w 8613217"/>
                <a:gd name="connsiteY94" fmla="*/ 2499569 h 6281670"/>
                <a:gd name="connsiteX95" fmla="*/ 4425059 w 8613217"/>
                <a:gd name="connsiteY95" fmla="*/ 2408713 h 6281670"/>
                <a:gd name="connsiteX96" fmla="*/ 4497071 w 8613217"/>
                <a:gd name="connsiteY96" fmla="*/ 2304396 h 6281670"/>
                <a:gd name="connsiteX97" fmla="*/ 4551585 w 8613217"/>
                <a:gd name="connsiteY97" fmla="*/ 2152968 h 6281670"/>
                <a:gd name="connsiteX98" fmla="*/ 4741375 w 8613217"/>
                <a:gd name="connsiteY98" fmla="*/ 1413327 h 6281670"/>
                <a:gd name="connsiteX99" fmla="*/ 4929146 w 8613217"/>
                <a:gd name="connsiteY99" fmla="*/ 819730 h 6281670"/>
                <a:gd name="connsiteX100" fmla="*/ 5233347 w 8613217"/>
                <a:gd name="connsiteY100" fmla="*/ 28940 h 6281670"/>
                <a:gd name="connsiteX101" fmla="*/ 5238058 w 8613217"/>
                <a:gd name="connsiteY101" fmla="*/ 0 h 6281670"/>
                <a:gd name="connsiteX102" fmla="*/ 4976929 w 8613217"/>
                <a:gd name="connsiteY102" fmla="*/ 159504 h 6281670"/>
                <a:gd name="connsiteX103" fmla="*/ 4204984 w 8613217"/>
                <a:gd name="connsiteY103" fmla="*/ 890396 h 6281670"/>
                <a:gd name="connsiteX104" fmla="*/ 3943182 w 8613217"/>
                <a:gd name="connsiteY104" fmla="*/ 2139508 h 6281670"/>
                <a:gd name="connsiteX105" fmla="*/ 4076438 w 8613217"/>
                <a:gd name="connsiteY105" fmla="*/ 2389868 h 6281670"/>
                <a:gd name="connsiteX106" fmla="*/ 4215079 w 8613217"/>
                <a:gd name="connsiteY106" fmla="*/ 2474668 h 6281670"/>
                <a:gd name="connsiteX107" fmla="*/ 4244018 w 8613217"/>
                <a:gd name="connsiteY107" fmla="*/ 2445055 h 6281670"/>
                <a:gd name="connsiteX108" fmla="*/ 4230558 w 8613217"/>
                <a:gd name="connsiteY108" fmla="*/ 1718875 h 6281670"/>
                <a:gd name="connsiteX109" fmla="*/ 4411599 w 8613217"/>
                <a:gd name="connsiteY109" fmla="*/ 1186522 h 6281670"/>
                <a:gd name="connsiteX110" fmla="*/ 4552259 w 8613217"/>
                <a:gd name="connsiteY110" fmla="*/ 934815 h 6281670"/>
                <a:gd name="connsiteX111" fmla="*/ 4572449 w 8613217"/>
                <a:gd name="connsiteY111" fmla="*/ 920008 h 6281670"/>
                <a:gd name="connsiteX112" fmla="*/ 4553604 w 8613217"/>
                <a:gd name="connsiteY112" fmla="*/ 956351 h 6281670"/>
                <a:gd name="connsiteX113" fmla="*/ 4390735 w 8613217"/>
                <a:gd name="connsiteY113" fmla="*/ 1302280 h 6281670"/>
                <a:gd name="connsiteX114" fmla="*/ 4340260 w 8613217"/>
                <a:gd name="connsiteY114" fmla="*/ 2524471 h 6281670"/>
                <a:gd name="connsiteX115" fmla="*/ 4501109 w 8613217"/>
                <a:gd name="connsiteY115" fmla="*/ 2892609 h 6281670"/>
                <a:gd name="connsiteX116" fmla="*/ 4692918 w 8613217"/>
                <a:gd name="connsiteY116" fmla="*/ 3241230 h 6281670"/>
                <a:gd name="connsiteX117" fmla="*/ 4992409 w 8613217"/>
                <a:gd name="connsiteY117" fmla="*/ 3809925 h 6281670"/>
                <a:gd name="connsiteX118" fmla="*/ 5000485 w 8613217"/>
                <a:gd name="connsiteY118" fmla="*/ 3847614 h 6281670"/>
                <a:gd name="connsiteX119" fmla="*/ 4993755 w 8613217"/>
                <a:gd name="connsiteY119" fmla="*/ 3855017 h 6281670"/>
                <a:gd name="connsiteX120" fmla="*/ 4993082 w 8613217"/>
                <a:gd name="connsiteY120" fmla="*/ 3855690 h 6281670"/>
                <a:gd name="connsiteX121" fmla="*/ 4982313 w 8613217"/>
                <a:gd name="connsiteY121" fmla="*/ 3867131 h 6281670"/>
                <a:gd name="connsiteX122" fmla="*/ 4626290 w 8613217"/>
                <a:gd name="connsiteY122" fmla="*/ 4274977 h 6281670"/>
                <a:gd name="connsiteX123" fmla="*/ 4180755 w 8613217"/>
                <a:gd name="connsiteY123" fmla="*/ 4968853 h 6281670"/>
                <a:gd name="connsiteX124" fmla="*/ 4071727 w 8613217"/>
                <a:gd name="connsiteY124" fmla="*/ 5853192 h 6281670"/>
                <a:gd name="connsiteX125" fmla="*/ 4040769 w 8613217"/>
                <a:gd name="connsiteY125" fmla="*/ 5907706 h 6281670"/>
                <a:gd name="connsiteX126" fmla="*/ 4005099 w 8613217"/>
                <a:gd name="connsiteY126" fmla="*/ 5881459 h 6281670"/>
                <a:gd name="connsiteX127" fmla="*/ 4007791 w 8613217"/>
                <a:gd name="connsiteY127" fmla="*/ 5830983 h 6281670"/>
                <a:gd name="connsiteX128" fmla="*/ 3990293 w 8613217"/>
                <a:gd name="connsiteY128" fmla="*/ 5807427 h 6281670"/>
                <a:gd name="connsiteX129" fmla="*/ 3964045 w 8613217"/>
                <a:gd name="connsiteY129" fmla="*/ 5789256 h 6281670"/>
                <a:gd name="connsiteX130" fmla="*/ 3941836 w 8613217"/>
                <a:gd name="connsiteY130" fmla="*/ 5705129 h 6281670"/>
                <a:gd name="connsiteX131" fmla="*/ 3908185 w 8613217"/>
                <a:gd name="connsiteY131" fmla="*/ 5236040 h 6281670"/>
                <a:gd name="connsiteX132" fmla="*/ 3918953 w 8613217"/>
                <a:gd name="connsiteY132" fmla="*/ 4237288 h 6281670"/>
                <a:gd name="connsiteX133" fmla="*/ 3786370 w 8613217"/>
                <a:gd name="connsiteY133" fmla="*/ 3122779 h 6281670"/>
                <a:gd name="connsiteX134" fmla="*/ 3570333 w 8613217"/>
                <a:gd name="connsiteY134" fmla="*/ 2570236 h 6281670"/>
                <a:gd name="connsiteX135" fmla="*/ 3563603 w 8613217"/>
                <a:gd name="connsiteY135" fmla="*/ 2556776 h 6281670"/>
                <a:gd name="connsiteX136" fmla="*/ 3556872 w 8613217"/>
                <a:gd name="connsiteY136" fmla="*/ 2543315 h 6281670"/>
                <a:gd name="connsiteX137" fmla="*/ 3531298 w 8613217"/>
                <a:gd name="connsiteY137" fmla="*/ 2494185 h 6281670"/>
                <a:gd name="connsiteX138" fmla="*/ 3525241 w 8613217"/>
                <a:gd name="connsiteY138" fmla="*/ 2482071 h 6281670"/>
                <a:gd name="connsiteX139" fmla="*/ 3410829 w 8613217"/>
                <a:gd name="connsiteY139" fmla="*/ 2273437 h 6281670"/>
                <a:gd name="connsiteX140" fmla="*/ 3411502 w 8613217"/>
                <a:gd name="connsiteY140" fmla="*/ 2229018 h 6281670"/>
                <a:gd name="connsiteX141" fmla="*/ 3451209 w 8613217"/>
                <a:gd name="connsiteY141" fmla="*/ 2126720 h 6281670"/>
                <a:gd name="connsiteX142" fmla="*/ 3431692 w 8613217"/>
                <a:gd name="connsiteY142" fmla="*/ 1895877 h 6281670"/>
                <a:gd name="connsiteX143" fmla="*/ 3186715 w 8613217"/>
                <a:gd name="connsiteY143" fmla="*/ 1401886 h 6281670"/>
                <a:gd name="connsiteX144" fmla="*/ 2531874 w 8613217"/>
                <a:gd name="connsiteY144" fmla="*/ 701952 h 6281670"/>
                <a:gd name="connsiteX145" fmla="*/ 1731662 w 8613217"/>
                <a:gd name="connsiteY145" fmla="*/ 39035 h 6281670"/>
                <a:gd name="connsiteX146" fmla="*/ 1722913 w 8613217"/>
                <a:gd name="connsiteY146" fmla="*/ 36343 h 6281670"/>
                <a:gd name="connsiteX147" fmla="*/ 1723586 w 8613217"/>
                <a:gd name="connsiteY147" fmla="*/ 47111 h 6281670"/>
                <a:gd name="connsiteX148" fmla="*/ 1984042 w 8613217"/>
                <a:gd name="connsiteY148" fmla="*/ 871552 h 6281670"/>
                <a:gd name="connsiteX149" fmla="*/ 2773486 w 8613217"/>
                <a:gd name="connsiteY149" fmla="*/ 2064130 h 6281670"/>
                <a:gd name="connsiteX150" fmla="*/ 3058170 w 8613217"/>
                <a:gd name="connsiteY150" fmla="*/ 2286897 h 6281670"/>
                <a:gd name="connsiteX151" fmla="*/ 3235845 w 8613217"/>
                <a:gd name="connsiteY151" fmla="*/ 2329297 h 6281670"/>
                <a:gd name="connsiteX152" fmla="*/ 3256709 w 8613217"/>
                <a:gd name="connsiteY152" fmla="*/ 2294974 h 6281670"/>
                <a:gd name="connsiteX153" fmla="*/ 3083072 w 8613217"/>
                <a:gd name="connsiteY153" fmla="*/ 1999521 h 6281670"/>
                <a:gd name="connsiteX154" fmla="*/ 2450440 w 8613217"/>
                <a:gd name="connsiteY154" fmla="*/ 1092973 h 6281670"/>
                <a:gd name="connsiteX155" fmla="*/ 2432941 w 8613217"/>
                <a:gd name="connsiteY155" fmla="*/ 1062014 h 6281670"/>
                <a:gd name="connsiteX156" fmla="*/ 2454478 w 8613217"/>
                <a:gd name="connsiteY156" fmla="*/ 1076820 h 6281670"/>
                <a:gd name="connsiteX157" fmla="*/ 2967986 w 8613217"/>
                <a:gd name="connsiteY157" fmla="*/ 1739738 h 6281670"/>
                <a:gd name="connsiteX158" fmla="*/ 3266131 w 8613217"/>
                <a:gd name="connsiteY158" fmla="*/ 2175850 h 6281670"/>
                <a:gd name="connsiteX159" fmla="*/ 3457939 w 8613217"/>
                <a:gd name="connsiteY159" fmla="*/ 2509665 h 6281670"/>
                <a:gd name="connsiteX160" fmla="*/ 3464670 w 8613217"/>
                <a:gd name="connsiteY160" fmla="*/ 2523125 h 6281670"/>
                <a:gd name="connsiteX161" fmla="*/ 3471400 w 8613217"/>
                <a:gd name="connsiteY161" fmla="*/ 2536585 h 6281670"/>
                <a:gd name="connsiteX162" fmla="*/ 3478130 w 8613217"/>
                <a:gd name="connsiteY162" fmla="*/ 2550045 h 6281670"/>
                <a:gd name="connsiteX163" fmla="*/ 3484860 w 8613217"/>
                <a:gd name="connsiteY163" fmla="*/ 2563506 h 6281670"/>
                <a:gd name="connsiteX164" fmla="*/ 3491590 w 8613217"/>
                <a:gd name="connsiteY164" fmla="*/ 2576966 h 6281670"/>
                <a:gd name="connsiteX165" fmla="*/ 3498320 w 8613217"/>
                <a:gd name="connsiteY165" fmla="*/ 2590426 h 6281670"/>
                <a:gd name="connsiteX166" fmla="*/ 3504378 w 8613217"/>
                <a:gd name="connsiteY166" fmla="*/ 2605906 h 6281670"/>
                <a:gd name="connsiteX167" fmla="*/ 3733875 w 8613217"/>
                <a:gd name="connsiteY167" fmla="*/ 3249979 h 6281670"/>
                <a:gd name="connsiteX168" fmla="*/ 3823385 w 8613217"/>
                <a:gd name="connsiteY168" fmla="*/ 4359777 h 6281670"/>
                <a:gd name="connsiteX169" fmla="*/ 3816655 w 8613217"/>
                <a:gd name="connsiteY169" fmla="*/ 4369199 h 6281670"/>
                <a:gd name="connsiteX170" fmla="*/ 3800503 w 8613217"/>
                <a:gd name="connsiteY170" fmla="*/ 4322761 h 6281670"/>
                <a:gd name="connsiteX171" fmla="*/ 3407464 w 8613217"/>
                <a:gd name="connsiteY171" fmla="*/ 3663208 h 6281670"/>
                <a:gd name="connsiteX172" fmla="*/ 2516395 w 8613217"/>
                <a:gd name="connsiteY172" fmla="*/ 2980101 h 6281670"/>
                <a:gd name="connsiteX173" fmla="*/ 2502934 w 8613217"/>
                <a:gd name="connsiteY173" fmla="*/ 2971351 h 6281670"/>
                <a:gd name="connsiteX174" fmla="*/ 2390541 w 8613217"/>
                <a:gd name="connsiteY174" fmla="*/ 2898666 h 6281670"/>
                <a:gd name="connsiteX175" fmla="*/ 2247863 w 8613217"/>
                <a:gd name="connsiteY175" fmla="*/ 2802425 h 6281670"/>
                <a:gd name="connsiteX176" fmla="*/ 2055381 w 8613217"/>
                <a:gd name="connsiteY176" fmla="*/ 2665131 h 6281670"/>
                <a:gd name="connsiteX177" fmla="*/ 1471879 w 8613217"/>
                <a:gd name="connsiteY177" fmla="*/ 2148930 h 6281670"/>
                <a:gd name="connsiteX178" fmla="*/ 1461111 w 8613217"/>
                <a:gd name="connsiteY178" fmla="*/ 2109895 h 6281670"/>
                <a:gd name="connsiteX179" fmla="*/ 1501492 w 8613217"/>
                <a:gd name="connsiteY179" fmla="*/ 1918759 h 6281670"/>
                <a:gd name="connsiteX180" fmla="*/ 1395155 w 8613217"/>
                <a:gd name="connsiteY180" fmla="*/ 1570812 h 6281670"/>
                <a:gd name="connsiteX181" fmla="*/ 937507 w 8613217"/>
                <a:gd name="connsiteY181" fmla="*/ 860783 h 6281670"/>
                <a:gd name="connsiteX182" fmla="*/ 682435 w 8613217"/>
                <a:gd name="connsiteY182" fmla="*/ 471109 h 6281670"/>
                <a:gd name="connsiteX183" fmla="*/ 590905 w 8613217"/>
                <a:gd name="connsiteY183" fmla="*/ 214691 h 6281670"/>
                <a:gd name="connsiteX184" fmla="*/ 581483 w 8613217"/>
                <a:gd name="connsiteY184" fmla="*/ 222767 h 6281670"/>
                <a:gd name="connsiteX185" fmla="*/ 555909 w 8613217"/>
                <a:gd name="connsiteY185" fmla="*/ 262475 h 6281670"/>
                <a:gd name="connsiteX186" fmla="*/ 423998 w 8613217"/>
                <a:gd name="connsiteY186" fmla="*/ 619845 h 6281670"/>
                <a:gd name="connsiteX187" fmla="*/ 443515 w 8613217"/>
                <a:gd name="connsiteY187" fmla="*/ 1227575 h 6281670"/>
                <a:gd name="connsiteX188" fmla="*/ 806942 w 8613217"/>
                <a:gd name="connsiteY188" fmla="*/ 1996156 h 6281670"/>
                <a:gd name="connsiteX189" fmla="*/ 1087589 w 8613217"/>
                <a:gd name="connsiteY189" fmla="*/ 2216231 h 6281670"/>
                <a:gd name="connsiteX190" fmla="*/ 1317086 w 8613217"/>
                <a:gd name="connsiteY190" fmla="*/ 2233729 h 6281670"/>
                <a:gd name="connsiteX191" fmla="*/ 1327181 w 8613217"/>
                <a:gd name="connsiteY191" fmla="*/ 2198060 h 6281670"/>
                <a:gd name="connsiteX192" fmla="*/ 816364 w 8613217"/>
                <a:gd name="connsiteY192" fmla="*/ 1324489 h 6281670"/>
                <a:gd name="connsiteX193" fmla="*/ 702625 w 8613217"/>
                <a:gd name="connsiteY193" fmla="*/ 1031056 h 6281670"/>
                <a:gd name="connsiteX194" fmla="*/ 767908 w 8613217"/>
                <a:gd name="connsiteY194" fmla="*/ 1173061 h 6281670"/>
                <a:gd name="connsiteX195" fmla="*/ 1444285 w 8613217"/>
                <a:gd name="connsiteY195" fmla="*/ 2226326 h 6281670"/>
                <a:gd name="connsiteX196" fmla="*/ 2209501 w 8613217"/>
                <a:gd name="connsiteY196" fmla="*/ 2876457 h 6281670"/>
                <a:gd name="connsiteX197" fmla="*/ 2308434 w 8613217"/>
                <a:gd name="connsiteY197" fmla="*/ 2939720 h 6281670"/>
                <a:gd name="connsiteX198" fmla="*/ 2340738 w 8613217"/>
                <a:gd name="connsiteY198" fmla="*/ 2972025 h 6281670"/>
                <a:gd name="connsiteX199" fmla="*/ 2302377 w 8613217"/>
                <a:gd name="connsiteY199" fmla="*/ 2972025 h 6281670"/>
                <a:gd name="connsiteX200" fmla="*/ 2266034 w 8613217"/>
                <a:gd name="connsiteY200" fmla="*/ 2967313 h 6281670"/>
                <a:gd name="connsiteX201" fmla="*/ 1817807 w 8613217"/>
                <a:gd name="connsiteY201" fmla="*/ 3025866 h 6281670"/>
                <a:gd name="connsiteX202" fmla="*/ 1007500 w 8613217"/>
                <a:gd name="connsiteY202" fmla="*/ 3309877 h 6281670"/>
                <a:gd name="connsiteX203" fmla="*/ 960389 w 8613217"/>
                <a:gd name="connsiteY203" fmla="*/ 3293725 h 6281670"/>
                <a:gd name="connsiteX204" fmla="*/ 446207 w 8613217"/>
                <a:gd name="connsiteY204" fmla="*/ 3134221 h 6281670"/>
                <a:gd name="connsiteX205" fmla="*/ 217383 w 8613217"/>
                <a:gd name="connsiteY205" fmla="*/ 3227096 h 6281670"/>
                <a:gd name="connsiteX206" fmla="*/ 0 w 8613217"/>
                <a:gd name="connsiteY206" fmla="*/ 3236518 h 6281670"/>
                <a:gd name="connsiteX207" fmla="*/ 0 w 8613217"/>
                <a:gd name="connsiteY207" fmla="*/ 3330740 h 6281670"/>
                <a:gd name="connsiteX208" fmla="*/ 9422 w 8613217"/>
                <a:gd name="connsiteY208" fmla="*/ 3346892 h 6281670"/>
                <a:gd name="connsiteX209" fmla="*/ 255072 w 8613217"/>
                <a:gd name="connsiteY209" fmla="*/ 3717723 h 6281670"/>
                <a:gd name="connsiteX210" fmla="*/ 747044 w 8613217"/>
                <a:gd name="connsiteY210" fmla="*/ 3826078 h 6281670"/>
                <a:gd name="connsiteX211" fmla="*/ 1016249 w 8613217"/>
                <a:gd name="connsiteY211" fmla="*/ 3490244 h 6281670"/>
                <a:gd name="connsiteX212" fmla="*/ 981253 w 8613217"/>
                <a:gd name="connsiteY212" fmla="*/ 3461305 h 6281670"/>
                <a:gd name="connsiteX213" fmla="*/ 563312 w 8613217"/>
                <a:gd name="connsiteY213" fmla="*/ 3490917 h 6281670"/>
                <a:gd name="connsiteX214" fmla="*/ 390347 w 8613217"/>
                <a:gd name="connsiteY214" fmla="*/ 3460632 h 6281670"/>
                <a:gd name="connsiteX215" fmla="*/ 489953 w 8613217"/>
                <a:gd name="connsiteY215" fmla="*/ 3463997 h 6281670"/>
                <a:gd name="connsiteX216" fmla="*/ 903183 w 8613217"/>
                <a:gd name="connsiteY216" fmla="*/ 3408137 h 6281670"/>
                <a:gd name="connsiteX217" fmla="*/ 1043170 w 8613217"/>
                <a:gd name="connsiteY217" fmla="*/ 3372467 h 6281670"/>
                <a:gd name="connsiteX218" fmla="*/ 1508895 w 8613217"/>
                <a:gd name="connsiteY218" fmla="*/ 3218347 h 6281670"/>
                <a:gd name="connsiteX219" fmla="*/ 1912029 w 8613217"/>
                <a:gd name="connsiteY219" fmla="*/ 3101243 h 6281670"/>
                <a:gd name="connsiteX220" fmla="*/ 1912029 w 8613217"/>
                <a:gd name="connsiteY220" fmla="*/ 3101243 h 6281670"/>
                <a:gd name="connsiteX221" fmla="*/ 1924816 w 8613217"/>
                <a:gd name="connsiteY221" fmla="*/ 3099224 h 6281670"/>
                <a:gd name="connsiteX222" fmla="*/ 1986061 w 8613217"/>
                <a:gd name="connsiteY222" fmla="*/ 3087783 h 6281670"/>
                <a:gd name="connsiteX223" fmla="*/ 1992791 w 8613217"/>
                <a:gd name="connsiteY223" fmla="*/ 3087110 h 6281670"/>
                <a:gd name="connsiteX224" fmla="*/ 2087013 w 8613217"/>
                <a:gd name="connsiteY224" fmla="*/ 3074322 h 6281670"/>
                <a:gd name="connsiteX225" fmla="*/ 2113933 w 8613217"/>
                <a:gd name="connsiteY225" fmla="*/ 3072976 h 6281670"/>
                <a:gd name="connsiteX226" fmla="*/ 2118644 w 8613217"/>
                <a:gd name="connsiteY226" fmla="*/ 3064227 h 6281670"/>
                <a:gd name="connsiteX227" fmla="*/ 2257958 w 8613217"/>
                <a:gd name="connsiteY227" fmla="*/ 3064227 h 6281670"/>
                <a:gd name="connsiteX228" fmla="*/ 2262669 w 8613217"/>
                <a:gd name="connsiteY228" fmla="*/ 3072976 h 6281670"/>
                <a:gd name="connsiteX229" fmla="*/ 2434960 w 8613217"/>
                <a:gd name="connsiteY229" fmla="*/ 3101243 h 6281670"/>
                <a:gd name="connsiteX230" fmla="*/ 2635518 w 8613217"/>
                <a:gd name="connsiteY230" fmla="*/ 3164506 h 6281670"/>
                <a:gd name="connsiteX231" fmla="*/ 3038653 w 8613217"/>
                <a:gd name="connsiteY231" fmla="*/ 3453902 h 6281670"/>
                <a:gd name="connsiteX232" fmla="*/ 3580428 w 8613217"/>
                <a:gd name="connsiteY232" fmla="*/ 4087880 h 6281670"/>
                <a:gd name="connsiteX233" fmla="*/ 3776274 w 8613217"/>
                <a:gd name="connsiteY233" fmla="*/ 4626290 h 6281670"/>
                <a:gd name="connsiteX234" fmla="*/ 3813963 w 8613217"/>
                <a:gd name="connsiteY234" fmla="*/ 4802619 h 6281670"/>
                <a:gd name="connsiteX235" fmla="*/ 3811944 w 8613217"/>
                <a:gd name="connsiteY235" fmla="*/ 5407658 h 6281670"/>
                <a:gd name="connsiteX236" fmla="*/ 3881265 w 8613217"/>
                <a:gd name="connsiteY236" fmla="*/ 5874056 h 6281670"/>
                <a:gd name="connsiteX237" fmla="*/ 3879919 w 8613217"/>
                <a:gd name="connsiteY237" fmla="*/ 5898957 h 6281670"/>
                <a:gd name="connsiteX238" fmla="*/ 3757430 w 8613217"/>
                <a:gd name="connsiteY238" fmla="*/ 5946068 h 6281670"/>
                <a:gd name="connsiteX239" fmla="*/ 3743970 w 8613217"/>
                <a:gd name="connsiteY239" fmla="*/ 6053750 h 6281670"/>
                <a:gd name="connsiteX240" fmla="*/ 3803195 w 8613217"/>
                <a:gd name="connsiteY240" fmla="*/ 6092112 h 6281670"/>
                <a:gd name="connsiteX241" fmla="*/ 3896071 w 8613217"/>
                <a:gd name="connsiteY241" fmla="*/ 6023464 h 6281670"/>
                <a:gd name="connsiteX242" fmla="*/ 3920972 w 8613217"/>
                <a:gd name="connsiteY242" fmla="*/ 5996544 h 6281670"/>
                <a:gd name="connsiteX243" fmla="*/ 3918953 w 8613217"/>
                <a:gd name="connsiteY243" fmla="*/ 6053077 h 6281670"/>
                <a:gd name="connsiteX244" fmla="*/ 3931741 w 8613217"/>
                <a:gd name="connsiteY244" fmla="*/ 6077978 h 6281670"/>
                <a:gd name="connsiteX245" fmla="*/ 3951931 w 8613217"/>
                <a:gd name="connsiteY245" fmla="*/ 6055769 h 6281670"/>
                <a:gd name="connsiteX246" fmla="*/ 3972121 w 8613217"/>
                <a:gd name="connsiteY246" fmla="*/ 5988468 h 6281670"/>
                <a:gd name="connsiteX247" fmla="*/ 3994331 w 8613217"/>
                <a:gd name="connsiteY247" fmla="*/ 5968277 h 6281670"/>
                <a:gd name="connsiteX248" fmla="*/ 4005099 w 8613217"/>
                <a:gd name="connsiteY248" fmla="*/ 5995198 h 6281670"/>
                <a:gd name="connsiteX249" fmla="*/ 4071054 w 8613217"/>
                <a:gd name="connsiteY249" fmla="*/ 6040290 h 6281670"/>
                <a:gd name="connsiteX250" fmla="*/ 4100667 w 8613217"/>
                <a:gd name="connsiteY250" fmla="*/ 6026829 h 6281670"/>
                <a:gd name="connsiteX251" fmla="*/ 4110089 w 8613217"/>
                <a:gd name="connsiteY251" fmla="*/ 5993179 h 6281670"/>
                <a:gd name="connsiteX252" fmla="*/ 4124895 w 8613217"/>
                <a:gd name="connsiteY252" fmla="*/ 6032214 h 6281670"/>
                <a:gd name="connsiteX253" fmla="*/ 4117492 w 8613217"/>
                <a:gd name="connsiteY253" fmla="*/ 6106918 h 6281670"/>
                <a:gd name="connsiteX254" fmla="*/ 4080476 w 8613217"/>
                <a:gd name="connsiteY254" fmla="*/ 6141242 h 6281670"/>
                <a:gd name="connsiteX255" fmla="*/ 4176717 w 8613217"/>
                <a:gd name="connsiteY255" fmla="*/ 6189025 h 6281670"/>
                <a:gd name="connsiteX256" fmla="*/ 4170660 w 8613217"/>
                <a:gd name="connsiteY256" fmla="*/ 6271133 h 6281670"/>
                <a:gd name="connsiteX257" fmla="*/ 4195562 w 8613217"/>
                <a:gd name="connsiteY257" fmla="*/ 6277863 h 6281670"/>
                <a:gd name="connsiteX258" fmla="*/ 4261517 w 8613217"/>
                <a:gd name="connsiteY258" fmla="*/ 6267768 h 6281670"/>
                <a:gd name="connsiteX259" fmla="*/ 4289784 w 8613217"/>
                <a:gd name="connsiteY259" fmla="*/ 6247578 h 6281670"/>
                <a:gd name="connsiteX260" fmla="*/ 4295840 w 8613217"/>
                <a:gd name="connsiteY260" fmla="*/ 6204505 h 6281670"/>
                <a:gd name="connsiteX261" fmla="*/ 4305936 w 8613217"/>
                <a:gd name="connsiteY261" fmla="*/ 6182969 h 6281670"/>
                <a:gd name="connsiteX262" fmla="*/ 4324107 w 8613217"/>
                <a:gd name="connsiteY262" fmla="*/ 6199794 h 6281670"/>
                <a:gd name="connsiteX263" fmla="*/ 4336894 w 8613217"/>
                <a:gd name="connsiteY263" fmla="*/ 6230752 h 6281670"/>
                <a:gd name="connsiteX264" fmla="*/ 4342951 w 8613217"/>
                <a:gd name="connsiteY264" fmla="*/ 6226714 h 6281670"/>
                <a:gd name="connsiteX265" fmla="*/ 4369872 w 8613217"/>
                <a:gd name="connsiteY265" fmla="*/ 6185660 h 6281670"/>
                <a:gd name="connsiteX266" fmla="*/ 4382659 w 8613217"/>
                <a:gd name="connsiteY266" fmla="*/ 6234791 h 6281670"/>
                <a:gd name="connsiteX267" fmla="*/ 4406888 w 8613217"/>
                <a:gd name="connsiteY267" fmla="*/ 6265749 h 6281670"/>
                <a:gd name="connsiteX268" fmla="*/ 4484284 w 8613217"/>
                <a:gd name="connsiteY268" fmla="*/ 6275171 h 6281670"/>
                <a:gd name="connsiteX269" fmla="*/ 4499090 w 8613217"/>
                <a:gd name="connsiteY269" fmla="*/ 6272479 h 6281670"/>
                <a:gd name="connsiteX270" fmla="*/ 4512551 w 8613217"/>
                <a:gd name="connsiteY270" fmla="*/ 6181622 h 6281670"/>
                <a:gd name="connsiteX271" fmla="*/ 4572449 w 8613217"/>
                <a:gd name="connsiteY271" fmla="*/ 6153356 h 6281670"/>
                <a:gd name="connsiteX272" fmla="*/ 4575814 w 8613217"/>
                <a:gd name="connsiteY272" fmla="*/ 6127781 h 6281670"/>
                <a:gd name="connsiteX273" fmla="*/ 4538125 w 8613217"/>
                <a:gd name="connsiteY273" fmla="*/ 6076633 h 6281670"/>
                <a:gd name="connsiteX274" fmla="*/ 4536779 w 8613217"/>
                <a:gd name="connsiteY274" fmla="*/ 6042309 h 6281670"/>
                <a:gd name="connsiteX275" fmla="*/ 4573122 w 8613217"/>
                <a:gd name="connsiteY275" fmla="*/ 6032214 h 6281670"/>
                <a:gd name="connsiteX276" fmla="*/ 4637731 w 8613217"/>
                <a:gd name="connsiteY276" fmla="*/ 6051058 h 6281670"/>
                <a:gd name="connsiteX277" fmla="*/ 4665997 w 8613217"/>
                <a:gd name="connsiteY277" fmla="*/ 6029522 h 6281670"/>
                <a:gd name="connsiteX278" fmla="*/ 4665997 w 8613217"/>
                <a:gd name="connsiteY278" fmla="*/ 5985776 h 6281670"/>
                <a:gd name="connsiteX279" fmla="*/ 4681477 w 8613217"/>
                <a:gd name="connsiteY279" fmla="*/ 5966931 h 6281670"/>
                <a:gd name="connsiteX280" fmla="*/ 4701667 w 8613217"/>
                <a:gd name="connsiteY280" fmla="*/ 5981065 h 6281670"/>
                <a:gd name="connsiteX281" fmla="*/ 4724550 w 8613217"/>
                <a:gd name="connsiteY281" fmla="*/ 6054423 h 6281670"/>
                <a:gd name="connsiteX282" fmla="*/ 4743394 w 8613217"/>
                <a:gd name="connsiteY282" fmla="*/ 6073268 h 6281670"/>
                <a:gd name="connsiteX283" fmla="*/ 4752143 w 8613217"/>
                <a:gd name="connsiteY283" fmla="*/ 6050385 h 6281670"/>
                <a:gd name="connsiteX284" fmla="*/ 4752143 w 8613217"/>
                <a:gd name="connsiteY284" fmla="*/ 5996544 h 6281670"/>
                <a:gd name="connsiteX285" fmla="*/ 4800600 w 8613217"/>
                <a:gd name="connsiteY285" fmla="*/ 6046347 h 6281670"/>
                <a:gd name="connsiteX286" fmla="*/ 4859825 w 8613217"/>
                <a:gd name="connsiteY286" fmla="*/ 6088747 h 6281670"/>
                <a:gd name="connsiteX287" fmla="*/ 4932511 w 8613217"/>
                <a:gd name="connsiteY287" fmla="*/ 6036252 h 6281670"/>
                <a:gd name="connsiteX288" fmla="*/ 4919050 w 8613217"/>
                <a:gd name="connsiteY288" fmla="*/ 5940011 h 6281670"/>
                <a:gd name="connsiteX289" fmla="*/ 4830213 w 8613217"/>
                <a:gd name="connsiteY289" fmla="*/ 5933281 h 6281670"/>
                <a:gd name="connsiteX290" fmla="*/ 4779064 w 8613217"/>
                <a:gd name="connsiteY290" fmla="*/ 5876074 h 6281670"/>
                <a:gd name="connsiteX291" fmla="*/ 4778391 w 8613217"/>
                <a:gd name="connsiteY291" fmla="*/ 5829637 h 6281670"/>
                <a:gd name="connsiteX292" fmla="*/ 5091342 w 8613217"/>
                <a:gd name="connsiteY292" fmla="*/ 5236712 h 6281670"/>
                <a:gd name="connsiteX293" fmla="*/ 5116243 w 8613217"/>
                <a:gd name="connsiteY293" fmla="*/ 5202389 h 6281670"/>
                <a:gd name="connsiteX294" fmla="*/ 5269690 w 8613217"/>
                <a:gd name="connsiteY294" fmla="*/ 5086631 h 6281670"/>
                <a:gd name="connsiteX295" fmla="*/ 5744837 w 8613217"/>
                <a:gd name="connsiteY295" fmla="*/ 4795889 h 6281670"/>
                <a:gd name="connsiteX296" fmla="*/ 5814830 w 8613217"/>
                <a:gd name="connsiteY296" fmla="*/ 4775699 h 6281670"/>
                <a:gd name="connsiteX297" fmla="*/ 6103553 w 8613217"/>
                <a:gd name="connsiteY297" fmla="*/ 4765603 h 6281670"/>
                <a:gd name="connsiteX298" fmla="*/ 7086824 w 8613217"/>
                <a:gd name="connsiteY298" fmla="*/ 4811369 h 6281670"/>
                <a:gd name="connsiteX299" fmla="*/ 7489959 w 8613217"/>
                <a:gd name="connsiteY299" fmla="*/ 4805311 h 6281670"/>
                <a:gd name="connsiteX300" fmla="*/ 7516880 w 8613217"/>
                <a:gd name="connsiteY300" fmla="*/ 4801946 h 6281670"/>
                <a:gd name="connsiteX301" fmla="*/ 7536397 w 8613217"/>
                <a:gd name="connsiteY301" fmla="*/ 4800600 h 6281670"/>
                <a:gd name="connsiteX302" fmla="*/ 7619850 w 8613217"/>
                <a:gd name="connsiteY302" fmla="*/ 4791178 h 6281670"/>
                <a:gd name="connsiteX303" fmla="*/ 7661577 w 8613217"/>
                <a:gd name="connsiteY303" fmla="*/ 4813388 h 6281670"/>
                <a:gd name="connsiteX304" fmla="*/ 7920014 w 8613217"/>
                <a:gd name="connsiteY304" fmla="*/ 5004523 h 6281670"/>
                <a:gd name="connsiteX305" fmla="*/ 8354780 w 8613217"/>
                <a:gd name="connsiteY305" fmla="*/ 4830886 h 6281670"/>
                <a:gd name="connsiteX306" fmla="*/ 8579567 w 8613217"/>
                <a:gd name="connsiteY306" fmla="*/ 4409580 h 6281670"/>
                <a:gd name="connsiteX307" fmla="*/ 8613217 w 8613217"/>
                <a:gd name="connsiteY307" fmla="*/ 4250076 h 6281670"/>
                <a:gd name="connsiteX308" fmla="*/ 8613217 w 8613217"/>
                <a:gd name="connsiteY308" fmla="*/ 4196235 h 6281670"/>
                <a:gd name="connsiteX309" fmla="*/ 8420062 w 8613217"/>
                <a:gd name="connsiteY309" fmla="*/ 4211041 h 6281670"/>
                <a:gd name="connsiteX310" fmla="*/ 4571776 w 8613217"/>
                <a:gd name="connsiteY310" fmla="*/ 915970 h 6281670"/>
                <a:gd name="connsiteX311" fmla="*/ 4583890 w 8613217"/>
                <a:gd name="connsiteY311" fmla="*/ 888377 h 6281670"/>
                <a:gd name="connsiteX312" fmla="*/ 4571776 w 8613217"/>
                <a:gd name="connsiteY312" fmla="*/ 915970 h 6281670"/>
                <a:gd name="connsiteX313" fmla="*/ 2362948 w 8613217"/>
                <a:gd name="connsiteY313" fmla="*/ 965100 h 6281670"/>
                <a:gd name="connsiteX314" fmla="*/ 2363621 w 8613217"/>
                <a:gd name="connsiteY314" fmla="*/ 962408 h 6281670"/>
                <a:gd name="connsiteX315" fmla="*/ 2368332 w 8613217"/>
                <a:gd name="connsiteY315" fmla="*/ 967119 h 6281670"/>
                <a:gd name="connsiteX316" fmla="*/ 2362948 w 8613217"/>
                <a:gd name="connsiteY316" fmla="*/ 965100 h 6281670"/>
                <a:gd name="connsiteX317" fmla="*/ 2435633 w 8613217"/>
                <a:gd name="connsiteY317" fmla="*/ 1055284 h 6281670"/>
                <a:gd name="connsiteX318" fmla="*/ 2426211 w 8613217"/>
                <a:gd name="connsiteY318" fmla="*/ 1053265 h 6281670"/>
                <a:gd name="connsiteX319" fmla="*/ 2370351 w 8613217"/>
                <a:gd name="connsiteY319" fmla="*/ 968465 h 6281670"/>
                <a:gd name="connsiteX320" fmla="*/ 2432268 w 8613217"/>
                <a:gd name="connsiteY320" fmla="*/ 1045862 h 6281670"/>
                <a:gd name="connsiteX321" fmla="*/ 2435633 w 8613217"/>
                <a:gd name="connsiteY321" fmla="*/ 1055284 h 6281670"/>
                <a:gd name="connsiteX322" fmla="*/ 695895 w 8613217"/>
                <a:gd name="connsiteY322" fmla="*/ 1016922 h 6281670"/>
                <a:gd name="connsiteX323" fmla="*/ 692530 w 8613217"/>
                <a:gd name="connsiteY323" fmla="*/ 1005481 h 6281670"/>
                <a:gd name="connsiteX324" fmla="*/ 695895 w 8613217"/>
                <a:gd name="connsiteY324" fmla="*/ 1016922 h 6281670"/>
                <a:gd name="connsiteX325" fmla="*/ 4511205 w 8613217"/>
                <a:gd name="connsiteY325" fmla="*/ 6014042 h 6281670"/>
                <a:gd name="connsiteX326" fmla="*/ 4537452 w 8613217"/>
                <a:gd name="connsiteY326" fmla="*/ 5944049 h 6281670"/>
                <a:gd name="connsiteX327" fmla="*/ 4511205 w 8613217"/>
                <a:gd name="connsiteY327" fmla="*/ 6014042 h 6281670"/>
                <a:gd name="connsiteX328" fmla="*/ 4750797 w 8613217"/>
                <a:gd name="connsiteY328" fmla="*/ 5917128 h 6281670"/>
                <a:gd name="connsiteX329" fmla="*/ 4741375 w 8613217"/>
                <a:gd name="connsiteY329" fmla="*/ 5939338 h 6281670"/>
                <a:gd name="connsiteX330" fmla="*/ 4732626 w 8613217"/>
                <a:gd name="connsiteY330" fmla="*/ 5935300 h 6281670"/>
                <a:gd name="connsiteX331" fmla="*/ 4727915 w 8613217"/>
                <a:gd name="connsiteY331" fmla="*/ 5907706 h 6281670"/>
                <a:gd name="connsiteX332" fmla="*/ 4750797 w 8613217"/>
                <a:gd name="connsiteY332" fmla="*/ 5875402 h 6281670"/>
                <a:gd name="connsiteX333" fmla="*/ 4750797 w 8613217"/>
                <a:gd name="connsiteY333" fmla="*/ 5917128 h 6281670"/>
                <a:gd name="connsiteX334" fmla="*/ 4875978 w 8613217"/>
                <a:gd name="connsiteY334" fmla="*/ 5457461 h 6281670"/>
                <a:gd name="connsiteX335" fmla="*/ 4616868 w 8613217"/>
                <a:gd name="connsiteY335" fmla="*/ 5877421 h 6281670"/>
                <a:gd name="connsiteX336" fmla="*/ 4562354 w 8613217"/>
                <a:gd name="connsiteY336" fmla="*/ 5884824 h 6281670"/>
                <a:gd name="connsiteX337" fmla="*/ 4880015 w 8613217"/>
                <a:gd name="connsiteY337" fmla="*/ 5419772 h 6281670"/>
                <a:gd name="connsiteX338" fmla="*/ 4875978 w 8613217"/>
                <a:gd name="connsiteY338" fmla="*/ 5457461 h 6281670"/>
                <a:gd name="connsiteX339" fmla="*/ 5020675 w 8613217"/>
                <a:gd name="connsiteY339" fmla="*/ 5141145 h 6281670"/>
                <a:gd name="connsiteX340" fmla="*/ 4989717 w 8613217"/>
                <a:gd name="connsiteY340" fmla="*/ 5179506 h 6281670"/>
                <a:gd name="connsiteX341" fmla="*/ 4445922 w 8613217"/>
                <a:gd name="connsiteY341" fmla="*/ 5878767 h 6281670"/>
                <a:gd name="connsiteX342" fmla="*/ 4415637 w 8613217"/>
                <a:gd name="connsiteY342" fmla="*/ 5953471 h 6281670"/>
                <a:gd name="connsiteX343" fmla="*/ 4357085 w 8613217"/>
                <a:gd name="connsiteY343" fmla="*/ 6075286 h 6281670"/>
                <a:gd name="connsiteX344" fmla="*/ 4338240 w 8613217"/>
                <a:gd name="connsiteY344" fmla="*/ 6125762 h 6281670"/>
                <a:gd name="connsiteX345" fmla="*/ 4322761 w 8613217"/>
                <a:gd name="connsiteY345" fmla="*/ 6080671 h 6281670"/>
                <a:gd name="connsiteX346" fmla="*/ 4306609 w 8613217"/>
                <a:gd name="connsiteY346" fmla="*/ 6061826 h 6281670"/>
                <a:gd name="connsiteX347" fmla="*/ 4295168 w 8613217"/>
                <a:gd name="connsiteY347" fmla="*/ 6082689 h 6281670"/>
                <a:gd name="connsiteX348" fmla="*/ 4292475 w 8613217"/>
                <a:gd name="connsiteY348" fmla="*/ 6112302 h 6281670"/>
                <a:gd name="connsiteX349" fmla="*/ 4277669 w 8613217"/>
                <a:gd name="connsiteY349" fmla="*/ 6097496 h 6281670"/>
                <a:gd name="connsiteX350" fmla="*/ 4183447 w 8613217"/>
                <a:gd name="connsiteY350" fmla="*/ 5282478 h 6281670"/>
                <a:gd name="connsiteX351" fmla="*/ 4412945 w 8613217"/>
                <a:gd name="connsiteY351" fmla="*/ 4743394 h 6281670"/>
                <a:gd name="connsiteX352" fmla="*/ 5036828 w 8613217"/>
                <a:gd name="connsiteY352" fmla="*/ 3935106 h 6281670"/>
                <a:gd name="connsiteX353" fmla="*/ 5054999 w 8613217"/>
                <a:gd name="connsiteY353" fmla="*/ 3966064 h 6281670"/>
                <a:gd name="connsiteX354" fmla="*/ 5020675 w 8613217"/>
                <a:gd name="connsiteY354" fmla="*/ 5141145 h 6281670"/>
                <a:gd name="connsiteX0" fmla="*/ 8420062 w 8613217"/>
                <a:gd name="connsiteY0" fmla="*/ 4211041 h 6281670"/>
                <a:gd name="connsiteX1" fmla="*/ 7990681 w 8613217"/>
                <a:gd name="connsiteY1" fmla="*/ 4231232 h 6281670"/>
                <a:gd name="connsiteX2" fmla="*/ 7630619 w 8613217"/>
                <a:gd name="connsiteY2" fmla="*/ 4614849 h 6281670"/>
                <a:gd name="connsiteX3" fmla="*/ 7659558 w 8613217"/>
                <a:gd name="connsiteY3" fmla="*/ 4643788 h 6281670"/>
                <a:gd name="connsiteX4" fmla="*/ 7859443 w 8613217"/>
                <a:gd name="connsiteY4" fmla="*/ 4617541 h 6281670"/>
                <a:gd name="connsiteX5" fmla="*/ 8222196 w 8613217"/>
                <a:gd name="connsiteY5" fmla="*/ 4498418 h 6281670"/>
                <a:gd name="connsiteX6" fmla="*/ 8236330 w 8613217"/>
                <a:gd name="connsiteY6" fmla="*/ 4496398 h 6281670"/>
                <a:gd name="connsiteX7" fmla="*/ 8228254 w 8613217"/>
                <a:gd name="connsiteY7" fmla="*/ 4504475 h 6281670"/>
                <a:gd name="connsiteX8" fmla="*/ 7670326 w 8613217"/>
                <a:gd name="connsiteY8" fmla="*/ 4709743 h 6281670"/>
                <a:gd name="connsiteX9" fmla="*/ 7436791 w 8613217"/>
                <a:gd name="connsiteY9" fmla="*/ 4735318 h 6281670"/>
                <a:gd name="connsiteX10" fmla="*/ 6759067 w 8613217"/>
                <a:gd name="connsiteY10" fmla="*/ 4696956 h 6281670"/>
                <a:gd name="connsiteX11" fmla="*/ 6037597 w 8613217"/>
                <a:gd name="connsiteY11" fmla="*/ 4656576 h 6281670"/>
                <a:gd name="connsiteX12" fmla="*/ 6023464 w 8613217"/>
                <a:gd name="connsiteY12" fmla="*/ 4649172 h 6281670"/>
                <a:gd name="connsiteX13" fmla="*/ 6361317 w 8613217"/>
                <a:gd name="connsiteY13" fmla="*/ 4472170 h 6281670"/>
                <a:gd name="connsiteX14" fmla="*/ 6783296 w 8613217"/>
                <a:gd name="connsiteY14" fmla="*/ 4236616 h 6281670"/>
                <a:gd name="connsiteX15" fmla="*/ 7066634 w 8613217"/>
                <a:gd name="connsiteY15" fmla="*/ 4052210 h 6281670"/>
                <a:gd name="connsiteX16" fmla="*/ 7151433 w 8613217"/>
                <a:gd name="connsiteY16" fmla="*/ 4042115 h 6281670"/>
                <a:gd name="connsiteX17" fmla="*/ 7304208 w 8613217"/>
                <a:gd name="connsiteY17" fmla="*/ 4071727 h 6281670"/>
                <a:gd name="connsiteX18" fmla="*/ 7625235 w 8613217"/>
                <a:gd name="connsiteY18" fmla="*/ 3948566 h 6281670"/>
                <a:gd name="connsiteX19" fmla="*/ 8172394 w 8613217"/>
                <a:gd name="connsiteY19" fmla="*/ 2496877 h 6281670"/>
                <a:gd name="connsiteX20" fmla="*/ 7882325 w 8613217"/>
                <a:gd name="connsiteY20" fmla="*/ 1811077 h 6281670"/>
                <a:gd name="connsiteX21" fmla="*/ 7854059 w 8613217"/>
                <a:gd name="connsiteY21" fmla="*/ 1889820 h 6281670"/>
                <a:gd name="connsiteX22" fmla="*/ 7732917 w 8613217"/>
                <a:gd name="connsiteY22" fmla="*/ 2389195 h 6281670"/>
                <a:gd name="connsiteX23" fmla="*/ 7607736 w 8613217"/>
                <a:gd name="connsiteY23" fmla="*/ 2746565 h 6281670"/>
                <a:gd name="connsiteX24" fmla="*/ 7178354 w 8613217"/>
                <a:gd name="connsiteY24" fmla="*/ 3424962 h 6281670"/>
                <a:gd name="connsiteX25" fmla="*/ 7050481 w 8613217"/>
                <a:gd name="connsiteY25" fmla="*/ 3653113 h 6281670"/>
                <a:gd name="connsiteX26" fmla="*/ 7022888 w 8613217"/>
                <a:gd name="connsiteY26" fmla="*/ 3873861 h 6281670"/>
                <a:gd name="connsiteX27" fmla="*/ 7057884 w 8613217"/>
                <a:gd name="connsiteY27" fmla="*/ 3889341 h 6281670"/>
                <a:gd name="connsiteX28" fmla="*/ 7311611 w 8613217"/>
                <a:gd name="connsiteY28" fmla="*/ 3701570 h 6281670"/>
                <a:gd name="connsiteX29" fmla="*/ 7883672 w 8613217"/>
                <a:gd name="connsiteY29" fmla="*/ 2875784 h 6281670"/>
                <a:gd name="connsiteX30" fmla="*/ 7909246 w 8613217"/>
                <a:gd name="connsiteY30" fmla="*/ 2790311 h 6281670"/>
                <a:gd name="connsiteX31" fmla="*/ 7835888 w 8613217"/>
                <a:gd name="connsiteY31" fmla="*/ 3051440 h 6281670"/>
                <a:gd name="connsiteX32" fmla="*/ 7279306 w 8613217"/>
                <a:gd name="connsiteY32" fmla="*/ 3802522 h 6281670"/>
                <a:gd name="connsiteX33" fmla="*/ 6992603 w 8613217"/>
                <a:gd name="connsiteY33" fmla="*/ 4017213 h 6281670"/>
                <a:gd name="connsiteX34" fmla="*/ 6713302 w 8613217"/>
                <a:gd name="connsiteY34" fmla="*/ 4190851 h 6281670"/>
                <a:gd name="connsiteX35" fmla="*/ 6627830 w 8613217"/>
                <a:gd name="connsiteY35" fmla="*/ 4239308 h 6281670"/>
                <a:gd name="connsiteX36" fmla="*/ 6605620 w 8613217"/>
                <a:gd name="connsiteY36" fmla="*/ 4251422 h 6281670"/>
                <a:gd name="connsiteX37" fmla="*/ 6226714 w 8613217"/>
                <a:gd name="connsiteY37" fmla="*/ 4447268 h 6281670"/>
                <a:gd name="connsiteX38" fmla="*/ 5314782 w 8613217"/>
                <a:gd name="connsiteY38" fmla="*/ 4943279 h 6281670"/>
                <a:gd name="connsiteX39" fmla="*/ 5158643 w 8613217"/>
                <a:gd name="connsiteY39" fmla="*/ 5046250 h 6281670"/>
                <a:gd name="connsiteX40" fmla="*/ 5162681 w 8613217"/>
                <a:gd name="connsiteY40" fmla="*/ 5025387 h 6281670"/>
                <a:gd name="connsiteX41" fmla="*/ 5227290 w 8613217"/>
                <a:gd name="connsiteY41" fmla="*/ 4323434 h 6281670"/>
                <a:gd name="connsiteX42" fmla="*/ 5106148 w 8613217"/>
                <a:gd name="connsiteY42" fmla="*/ 3860401 h 6281670"/>
                <a:gd name="connsiteX43" fmla="*/ 5139799 w 8613217"/>
                <a:gd name="connsiteY43" fmla="*/ 3818675 h 6281670"/>
                <a:gd name="connsiteX44" fmla="*/ 5695034 w 8613217"/>
                <a:gd name="connsiteY44" fmla="*/ 3194119 h 6281670"/>
                <a:gd name="connsiteX45" fmla="*/ 5830983 w 8613217"/>
                <a:gd name="connsiteY45" fmla="*/ 3023174 h 6281670"/>
                <a:gd name="connsiteX46" fmla="*/ 5873382 w 8613217"/>
                <a:gd name="connsiteY46" fmla="*/ 3008367 h 6281670"/>
                <a:gd name="connsiteX47" fmla="*/ 5983083 w 8613217"/>
                <a:gd name="connsiteY47" fmla="*/ 3009040 h 6281670"/>
                <a:gd name="connsiteX48" fmla="*/ 6257000 w 8613217"/>
                <a:gd name="connsiteY48" fmla="*/ 2840787 h 6281670"/>
                <a:gd name="connsiteX49" fmla="*/ 6605620 w 8613217"/>
                <a:gd name="connsiteY49" fmla="*/ 2172485 h 6281670"/>
                <a:gd name="connsiteX50" fmla="*/ 6623118 w 8613217"/>
                <a:gd name="connsiteY50" fmla="*/ 1339969 h 6281670"/>
                <a:gd name="connsiteX51" fmla="*/ 6528224 w 8613217"/>
                <a:gd name="connsiteY51" fmla="*/ 660899 h 6281670"/>
                <a:gd name="connsiteX52" fmla="*/ 6514091 w 8613217"/>
                <a:gd name="connsiteY52" fmla="*/ 520239 h 6281670"/>
                <a:gd name="connsiteX53" fmla="*/ 6493900 w 8613217"/>
                <a:gd name="connsiteY53" fmla="*/ 546486 h 6281670"/>
                <a:gd name="connsiteX54" fmla="*/ 6244212 w 8613217"/>
                <a:gd name="connsiteY54" fmla="*/ 975869 h 6281670"/>
                <a:gd name="connsiteX55" fmla="*/ 5935300 w 8613217"/>
                <a:gd name="connsiteY55" fmla="*/ 1788868 h 6281670"/>
                <a:gd name="connsiteX56" fmla="*/ 5707148 w 8613217"/>
                <a:gd name="connsiteY56" fmla="*/ 2531874 h 6281670"/>
                <a:gd name="connsiteX57" fmla="*/ 5679555 w 8613217"/>
                <a:gd name="connsiteY57" fmla="*/ 2738489 h 6281670"/>
                <a:gd name="connsiteX58" fmla="*/ 5734069 w 8613217"/>
                <a:gd name="connsiteY58" fmla="*/ 2914818 h 6281670"/>
                <a:gd name="connsiteX59" fmla="*/ 5963566 w 8613217"/>
                <a:gd name="connsiteY59" fmla="*/ 2599175 h 6281670"/>
                <a:gd name="connsiteX60" fmla="*/ 6141914 w 8613217"/>
                <a:gd name="connsiteY60" fmla="*/ 2254593 h 6281670"/>
                <a:gd name="connsiteX61" fmla="*/ 6262384 w 8613217"/>
                <a:gd name="connsiteY61" fmla="*/ 1884436 h 6281670"/>
                <a:gd name="connsiteX62" fmla="*/ 6343145 w 8613217"/>
                <a:gd name="connsiteY62" fmla="*/ 1508222 h 6281670"/>
                <a:gd name="connsiteX63" fmla="*/ 6310167 w 8613217"/>
                <a:gd name="connsiteY63" fmla="*/ 1747814 h 6281670"/>
                <a:gd name="connsiteX64" fmla="*/ 6045001 w 8613217"/>
                <a:gd name="connsiteY64" fmla="*/ 2568890 h 6281670"/>
                <a:gd name="connsiteX65" fmla="*/ 5560432 w 8613217"/>
                <a:gd name="connsiteY65" fmla="*/ 3235173 h 6281670"/>
                <a:gd name="connsiteX66" fmla="*/ 5096726 w 8613217"/>
                <a:gd name="connsiteY66" fmla="*/ 3741278 h 6281670"/>
                <a:gd name="connsiteX67" fmla="*/ 5067113 w 8613217"/>
                <a:gd name="connsiteY67" fmla="*/ 3767525 h 6281670"/>
                <a:gd name="connsiteX68" fmla="*/ 4911647 w 8613217"/>
                <a:gd name="connsiteY68" fmla="*/ 3459959 h 6281670"/>
                <a:gd name="connsiteX69" fmla="*/ 4890784 w 8613217"/>
                <a:gd name="connsiteY69" fmla="*/ 3404099 h 6281670"/>
                <a:gd name="connsiteX70" fmla="*/ 4952701 w 8613217"/>
                <a:gd name="connsiteY70" fmla="*/ 2717626 h 6281670"/>
                <a:gd name="connsiteX71" fmla="*/ 5173449 w 8613217"/>
                <a:gd name="connsiteY71" fmla="*/ 2368332 h 6281670"/>
                <a:gd name="connsiteX72" fmla="*/ 5481689 w 8613217"/>
                <a:gd name="connsiteY72" fmla="*/ 1759928 h 6281670"/>
                <a:gd name="connsiteX73" fmla="*/ 5514667 w 8613217"/>
                <a:gd name="connsiteY73" fmla="*/ 1741757 h 6281670"/>
                <a:gd name="connsiteX74" fmla="*/ 5803389 w 8613217"/>
                <a:gd name="connsiteY74" fmla="*/ 1570812 h 6281670"/>
                <a:gd name="connsiteX75" fmla="*/ 5822907 w 8613217"/>
                <a:gd name="connsiteY75" fmla="*/ 1095665 h 6281670"/>
                <a:gd name="connsiteX76" fmla="*/ 5540241 w 8613217"/>
                <a:gd name="connsiteY76" fmla="*/ 601000 h 6281670"/>
                <a:gd name="connsiteX77" fmla="*/ 5514667 w 8613217"/>
                <a:gd name="connsiteY77" fmla="*/ 600327 h 6281670"/>
                <a:gd name="connsiteX78" fmla="*/ 5421791 w 8613217"/>
                <a:gd name="connsiteY78" fmla="*/ 697914 h 6281670"/>
                <a:gd name="connsiteX79" fmla="*/ 5124319 w 8613217"/>
                <a:gd name="connsiteY79" fmla="*/ 1196617 h 6281670"/>
                <a:gd name="connsiteX80" fmla="*/ 5316801 w 8613217"/>
                <a:gd name="connsiteY80" fmla="*/ 1686570 h 6281670"/>
                <a:gd name="connsiteX81" fmla="*/ 5361220 w 8613217"/>
                <a:gd name="connsiteY81" fmla="*/ 1669072 h 6281670"/>
                <a:gd name="connsiteX82" fmla="*/ 5461499 w 8613217"/>
                <a:gd name="connsiteY82" fmla="*/ 1248439 h 6281670"/>
                <a:gd name="connsiteX83" fmla="*/ 5491784 w 8613217"/>
                <a:gd name="connsiteY83" fmla="*/ 1043170 h 6281670"/>
                <a:gd name="connsiteX84" fmla="*/ 5497841 w 8613217"/>
                <a:gd name="connsiteY84" fmla="*/ 1081532 h 6281670"/>
                <a:gd name="connsiteX85" fmla="*/ 5481016 w 8613217"/>
                <a:gd name="connsiteY85" fmla="*/ 1353429 h 6281670"/>
                <a:gd name="connsiteX86" fmla="*/ 5415734 w 8613217"/>
                <a:gd name="connsiteY86" fmla="*/ 1727624 h 6281670"/>
                <a:gd name="connsiteX87" fmla="*/ 5151240 w 8613217"/>
                <a:gd name="connsiteY87" fmla="*/ 2245171 h 6281670"/>
                <a:gd name="connsiteX88" fmla="*/ 4908282 w 8613217"/>
                <a:gd name="connsiteY88" fmla="*/ 2596483 h 6281670"/>
                <a:gd name="connsiteX89" fmla="*/ 4750124 w 8613217"/>
                <a:gd name="connsiteY89" fmla="*/ 2989523 h 6281670"/>
                <a:gd name="connsiteX90" fmla="*/ 4737337 w 8613217"/>
                <a:gd name="connsiteY90" fmla="*/ 3162487 h 6281670"/>
                <a:gd name="connsiteX91" fmla="*/ 4680804 w 8613217"/>
                <a:gd name="connsiteY91" fmla="*/ 3076341 h 6281670"/>
                <a:gd name="connsiteX92" fmla="*/ 4591293 w 8613217"/>
                <a:gd name="connsiteY92" fmla="*/ 2915491 h 6281670"/>
                <a:gd name="connsiteX93" fmla="*/ 4552259 w 8613217"/>
                <a:gd name="connsiteY93" fmla="*/ 2838095 h 6281670"/>
                <a:gd name="connsiteX94" fmla="*/ 4404869 w 8613217"/>
                <a:gd name="connsiteY94" fmla="*/ 2499569 h 6281670"/>
                <a:gd name="connsiteX95" fmla="*/ 4425059 w 8613217"/>
                <a:gd name="connsiteY95" fmla="*/ 2408713 h 6281670"/>
                <a:gd name="connsiteX96" fmla="*/ 4497071 w 8613217"/>
                <a:gd name="connsiteY96" fmla="*/ 2304396 h 6281670"/>
                <a:gd name="connsiteX97" fmla="*/ 4551585 w 8613217"/>
                <a:gd name="connsiteY97" fmla="*/ 2152968 h 6281670"/>
                <a:gd name="connsiteX98" fmla="*/ 4741375 w 8613217"/>
                <a:gd name="connsiteY98" fmla="*/ 1413327 h 6281670"/>
                <a:gd name="connsiteX99" fmla="*/ 4929146 w 8613217"/>
                <a:gd name="connsiteY99" fmla="*/ 819730 h 6281670"/>
                <a:gd name="connsiteX100" fmla="*/ 5233347 w 8613217"/>
                <a:gd name="connsiteY100" fmla="*/ 28940 h 6281670"/>
                <a:gd name="connsiteX101" fmla="*/ 5238058 w 8613217"/>
                <a:gd name="connsiteY101" fmla="*/ 0 h 6281670"/>
                <a:gd name="connsiteX102" fmla="*/ 4976929 w 8613217"/>
                <a:gd name="connsiteY102" fmla="*/ 159504 h 6281670"/>
                <a:gd name="connsiteX103" fmla="*/ 4204984 w 8613217"/>
                <a:gd name="connsiteY103" fmla="*/ 890396 h 6281670"/>
                <a:gd name="connsiteX104" fmla="*/ 3943182 w 8613217"/>
                <a:gd name="connsiteY104" fmla="*/ 2139508 h 6281670"/>
                <a:gd name="connsiteX105" fmla="*/ 4076438 w 8613217"/>
                <a:gd name="connsiteY105" fmla="*/ 2389868 h 6281670"/>
                <a:gd name="connsiteX106" fmla="*/ 4215079 w 8613217"/>
                <a:gd name="connsiteY106" fmla="*/ 2474668 h 6281670"/>
                <a:gd name="connsiteX107" fmla="*/ 4244018 w 8613217"/>
                <a:gd name="connsiteY107" fmla="*/ 2445055 h 6281670"/>
                <a:gd name="connsiteX108" fmla="*/ 4230558 w 8613217"/>
                <a:gd name="connsiteY108" fmla="*/ 1718875 h 6281670"/>
                <a:gd name="connsiteX109" fmla="*/ 4411599 w 8613217"/>
                <a:gd name="connsiteY109" fmla="*/ 1186522 h 6281670"/>
                <a:gd name="connsiteX110" fmla="*/ 4552259 w 8613217"/>
                <a:gd name="connsiteY110" fmla="*/ 934815 h 6281670"/>
                <a:gd name="connsiteX111" fmla="*/ 4572449 w 8613217"/>
                <a:gd name="connsiteY111" fmla="*/ 920008 h 6281670"/>
                <a:gd name="connsiteX112" fmla="*/ 4553604 w 8613217"/>
                <a:gd name="connsiteY112" fmla="*/ 956351 h 6281670"/>
                <a:gd name="connsiteX113" fmla="*/ 4390735 w 8613217"/>
                <a:gd name="connsiteY113" fmla="*/ 1302280 h 6281670"/>
                <a:gd name="connsiteX114" fmla="*/ 4340260 w 8613217"/>
                <a:gd name="connsiteY114" fmla="*/ 2524471 h 6281670"/>
                <a:gd name="connsiteX115" fmla="*/ 4501109 w 8613217"/>
                <a:gd name="connsiteY115" fmla="*/ 2892609 h 6281670"/>
                <a:gd name="connsiteX116" fmla="*/ 4692918 w 8613217"/>
                <a:gd name="connsiteY116" fmla="*/ 3241230 h 6281670"/>
                <a:gd name="connsiteX117" fmla="*/ 4992409 w 8613217"/>
                <a:gd name="connsiteY117" fmla="*/ 3809925 h 6281670"/>
                <a:gd name="connsiteX118" fmla="*/ 5000485 w 8613217"/>
                <a:gd name="connsiteY118" fmla="*/ 3847614 h 6281670"/>
                <a:gd name="connsiteX119" fmla="*/ 4993755 w 8613217"/>
                <a:gd name="connsiteY119" fmla="*/ 3855017 h 6281670"/>
                <a:gd name="connsiteX120" fmla="*/ 4993082 w 8613217"/>
                <a:gd name="connsiteY120" fmla="*/ 3855690 h 6281670"/>
                <a:gd name="connsiteX121" fmla="*/ 4982313 w 8613217"/>
                <a:gd name="connsiteY121" fmla="*/ 3867131 h 6281670"/>
                <a:gd name="connsiteX122" fmla="*/ 4626290 w 8613217"/>
                <a:gd name="connsiteY122" fmla="*/ 4274977 h 6281670"/>
                <a:gd name="connsiteX123" fmla="*/ 4180755 w 8613217"/>
                <a:gd name="connsiteY123" fmla="*/ 4968853 h 6281670"/>
                <a:gd name="connsiteX124" fmla="*/ 4071727 w 8613217"/>
                <a:gd name="connsiteY124" fmla="*/ 5853192 h 6281670"/>
                <a:gd name="connsiteX125" fmla="*/ 4040769 w 8613217"/>
                <a:gd name="connsiteY125" fmla="*/ 5907706 h 6281670"/>
                <a:gd name="connsiteX126" fmla="*/ 4005099 w 8613217"/>
                <a:gd name="connsiteY126" fmla="*/ 5881459 h 6281670"/>
                <a:gd name="connsiteX127" fmla="*/ 4007791 w 8613217"/>
                <a:gd name="connsiteY127" fmla="*/ 5830983 h 6281670"/>
                <a:gd name="connsiteX128" fmla="*/ 3990293 w 8613217"/>
                <a:gd name="connsiteY128" fmla="*/ 5807427 h 6281670"/>
                <a:gd name="connsiteX129" fmla="*/ 3964045 w 8613217"/>
                <a:gd name="connsiteY129" fmla="*/ 5789256 h 6281670"/>
                <a:gd name="connsiteX130" fmla="*/ 3941836 w 8613217"/>
                <a:gd name="connsiteY130" fmla="*/ 5705129 h 6281670"/>
                <a:gd name="connsiteX131" fmla="*/ 3908185 w 8613217"/>
                <a:gd name="connsiteY131" fmla="*/ 5236040 h 6281670"/>
                <a:gd name="connsiteX132" fmla="*/ 3918953 w 8613217"/>
                <a:gd name="connsiteY132" fmla="*/ 4237288 h 6281670"/>
                <a:gd name="connsiteX133" fmla="*/ 3786370 w 8613217"/>
                <a:gd name="connsiteY133" fmla="*/ 3122779 h 6281670"/>
                <a:gd name="connsiteX134" fmla="*/ 3570333 w 8613217"/>
                <a:gd name="connsiteY134" fmla="*/ 2570236 h 6281670"/>
                <a:gd name="connsiteX135" fmla="*/ 3563603 w 8613217"/>
                <a:gd name="connsiteY135" fmla="*/ 2556776 h 6281670"/>
                <a:gd name="connsiteX136" fmla="*/ 3556872 w 8613217"/>
                <a:gd name="connsiteY136" fmla="*/ 2543315 h 6281670"/>
                <a:gd name="connsiteX137" fmla="*/ 3531298 w 8613217"/>
                <a:gd name="connsiteY137" fmla="*/ 2494185 h 6281670"/>
                <a:gd name="connsiteX138" fmla="*/ 3525241 w 8613217"/>
                <a:gd name="connsiteY138" fmla="*/ 2482071 h 6281670"/>
                <a:gd name="connsiteX139" fmla="*/ 3410829 w 8613217"/>
                <a:gd name="connsiteY139" fmla="*/ 2273437 h 6281670"/>
                <a:gd name="connsiteX140" fmla="*/ 3411502 w 8613217"/>
                <a:gd name="connsiteY140" fmla="*/ 2229018 h 6281670"/>
                <a:gd name="connsiteX141" fmla="*/ 3451209 w 8613217"/>
                <a:gd name="connsiteY141" fmla="*/ 2126720 h 6281670"/>
                <a:gd name="connsiteX142" fmla="*/ 3431692 w 8613217"/>
                <a:gd name="connsiteY142" fmla="*/ 1895877 h 6281670"/>
                <a:gd name="connsiteX143" fmla="*/ 3186715 w 8613217"/>
                <a:gd name="connsiteY143" fmla="*/ 1401886 h 6281670"/>
                <a:gd name="connsiteX144" fmla="*/ 2531874 w 8613217"/>
                <a:gd name="connsiteY144" fmla="*/ 701952 h 6281670"/>
                <a:gd name="connsiteX145" fmla="*/ 1731662 w 8613217"/>
                <a:gd name="connsiteY145" fmla="*/ 39035 h 6281670"/>
                <a:gd name="connsiteX146" fmla="*/ 1722913 w 8613217"/>
                <a:gd name="connsiteY146" fmla="*/ 36343 h 6281670"/>
                <a:gd name="connsiteX147" fmla="*/ 1723586 w 8613217"/>
                <a:gd name="connsiteY147" fmla="*/ 47111 h 6281670"/>
                <a:gd name="connsiteX148" fmla="*/ 1984042 w 8613217"/>
                <a:gd name="connsiteY148" fmla="*/ 871552 h 6281670"/>
                <a:gd name="connsiteX149" fmla="*/ 2773486 w 8613217"/>
                <a:gd name="connsiteY149" fmla="*/ 2064130 h 6281670"/>
                <a:gd name="connsiteX150" fmla="*/ 3058170 w 8613217"/>
                <a:gd name="connsiteY150" fmla="*/ 2286897 h 6281670"/>
                <a:gd name="connsiteX151" fmla="*/ 3235845 w 8613217"/>
                <a:gd name="connsiteY151" fmla="*/ 2329297 h 6281670"/>
                <a:gd name="connsiteX152" fmla="*/ 3256709 w 8613217"/>
                <a:gd name="connsiteY152" fmla="*/ 2294974 h 6281670"/>
                <a:gd name="connsiteX153" fmla="*/ 3083072 w 8613217"/>
                <a:gd name="connsiteY153" fmla="*/ 1999521 h 6281670"/>
                <a:gd name="connsiteX154" fmla="*/ 2450440 w 8613217"/>
                <a:gd name="connsiteY154" fmla="*/ 1092973 h 6281670"/>
                <a:gd name="connsiteX155" fmla="*/ 2432941 w 8613217"/>
                <a:gd name="connsiteY155" fmla="*/ 1062014 h 6281670"/>
                <a:gd name="connsiteX156" fmla="*/ 2454478 w 8613217"/>
                <a:gd name="connsiteY156" fmla="*/ 1076820 h 6281670"/>
                <a:gd name="connsiteX157" fmla="*/ 2967986 w 8613217"/>
                <a:gd name="connsiteY157" fmla="*/ 1739738 h 6281670"/>
                <a:gd name="connsiteX158" fmla="*/ 3266131 w 8613217"/>
                <a:gd name="connsiteY158" fmla="*/ 2175850 h 6281670"/>
                <a:gd name="connsiteX159" fmla="*/ 3457939 w 8613217"/>
                <a:gd name="connsiteY159" fmla="*/ 2509665 h 6281670"/>
                <a:gd name="connsiteX160" fmla="*/ 3464670 w 8613217"/>
                <a:gd name="connsiteY160" fmla="*/ 2523125 h 6281670"/>
                <a:gd name="connsiteX161" fmla="*/ 3471400 w 8613217"/>
                <a:gd name="connsiteY161" fmla="*/ 2536585 h 6281670"/>
                <a:gd name="connsiteX162" fmla="*/ 3478130 w 8613217"/>
                <a:gd name="connsiteY162" fmla="*/ 2550045 h 6281670"/>
                <a:gd name="connsiteX163" fmla="*/ 3484860 w 8613217"/>
                <a:gd name="connsiteY163" fmla="*/ 2563506 h 6281670"/>
                <a:gd name="connsiteX164" fmla="*/ 3491590 w 8613217"/>
                <a:gd name="connsiteY164" fmla="*/ 2576966 h 6281670"/>
                <a:gd name="connsiteX165" fmla="*/ 3498320 w 8613217"/>
                <a:gd name="connsiteY165" fmla="*/ 2590426 h 6281670"/>
                <a:gd name="connsiteX166" fmla="*/ 3504378 w 8613217"/>
                <a:gd name="connsiteY166" fmla="*/ 2605906 h 6281670"/>
                <a:gd name="connsiteX167" fmla="*/ 3733875 w 8613217"/>
                <a:gd name="connsiteY167" fmla="*/ 3249979 h 6281670"/>
                <a:gd name="connsiteX168" fmla="*/ 3823385 w 8613217"/>
                <a:gd name="connsiteY168" fmla="*/ 4359777 h 6281670"/>
                <a:gd name="connsiteX169" fmla="*/ 3816655 w 8613217"/>
                <a:gd name="connsiteY169" fmla="*/ 4369199 h 6281670"/>
                <a:gd name="connsiteX170" fmla="*/ 3800503 w 8613217"/>
                <a:gd name="connsiteY170" fmla="*/ 4322761 h 6281670"/>
                <a:gd name="connsiteX171" fmla="*/ 3407464 w 8613217"/>
                <a:gd name="connsiteY171" fmla="*/ 3663208 h 6281670"/>
                <a:gd name="connsiteX172" fmla="*/ 2516395 w 8613217"/>
                <a:gd name="connsiteY172" fmla="*/ 2980101 h 6281670"/>
                <a:gd name="connsiteX173" fmla="*/ 2502934 w 8613217"/>
                <a:gd name="connsiteY173" fmla="*/ 2971351 h 6281670"/>
                <a:gd name="connsiteX174" fmla="*/ 2390541 w 8613217"/>
                <a:gd name="connsiteY174" fmla="*/ 2898666 h 6281670"/>
                <a:gd name="connsiteX175" fmla="*/ 2247863 w 8613217"/>
                <a:gd name="connsiteY175" fmla="*/ 2802425 h 6281670"/>
                <a:gd name="connsiteX176" fmla="*/ 2055381 w 8613217"/>
                <a:gd name="connsiteY176" fmla="*/ 2665131 h 6281670"/>
                <a:gd name="connsiteX177" fmla="*/ 1471879 w 8613217"/>
                <a:gd name="connsiteY177" fmla="*/ 2148930 h 6281670"/>
                <a:gd name="connsiteX178" fmla="*/ 1461111 w 8613217"/>
                <a:gd name="connsiteY178" fmla="*/ 2109895 h 6281670"/>
                <a:gd name="connsiteX179" fmla="*/ 1501492 w 8613217"/>
                <a:gd name="connsiteY179" fmla="*/ 1918759 h 6281670"/>
                <a:gd name="connsiteX180" fmla="*/ 1395155 w 8613217"/>
                <a:gd name="connsiteY180" fmla="*/ 1570812 h 6281670"/>
                <a:gd name="connsiteX181" fmla="*/ 937507 w 8613217"/>
                <a:gd name="connsiteY181" fmla="*/ 860783 h 6281670"/>
                <a:gd name="connsiteX182" fmla="*/ 682435 w 8613217"/>
                <a:gd name="connsiteY182" fmla="*/ 471109 h 6281670"/>
                <a:gd name="connsiteX183" fmla="*/ 590905 w 8613217"/>
                <a:gd name="connsiteY183" fmla="*/ 214691 h 6281670"/>
                <a:gd name="connsiteX184" fmla="*/ 581483 w 8613217"/>
                <a:gd name="connsiteY184" fmla="*/ 222767 h 6281670"/>
                <a:gd name="connsiteX185" fmla="*/ 555909 w 8613217"/>
                <a:gd name="connsiteY185" fmla="*/ 262475 h 6281670"/>
                <a:gd name="connsiteX186" fmla="*/ 423998 w 8613217"/>
                <a:gd name="connsiteY186" fmla="*/ 619845 h 6281670"/>
                <a:gd name="connsiteX187" fmla="*/ 443515 w 8613217"/>
                <a:gd name="connsiteY187" fmla="*/ 1227575 h 6281670"/>
                <a:gd name="connsiteX188" fmla="*/ 806942 w 8613217"/>
                <a:gd name="connsiteY188" fmla="*/ 1996156 h 6281670"/>
                <a:gd name="connsiteX189" fmla="*/ 1087589 w 8613217"/>
                <a:gd name="connsiteY189" fmla="*/ 2216231 h 6281670"/>
                <a:gd name="connsiteX190" fmla="*/ 1317086 w 8613217"/>
                <a:gd name="connsiteY190" fmla="*/ 2233729 h 6281670"/>
                <a:gd name="connsiteX191" fmla="*/ 1327181 w 8613217"/>
                <a:gd name="connsiteY191" fmla="*/ 2198060 h 6281670"/>
                <a:gd name="connsiteX192" fmla="*/ 816364 w 8613217"/>
                <a:gd name="connsiteY192" fmla="*/ 1324489 h 6281670"/>
                <a:gd name="connsiteX193" fmla="*/ 702625 w 8613217"/>
                <a:gd name="connsiteY193" fmla="*/ 1031056 h 6281670"/>
                <a:gd name="connsiteX194" fmla="*/ 767908 w 8613217"/>
                <a:gd name="connsiteY194" fmla="*/ 1173061 h 6281670"/>
                <a:gd name="connsiteX195" fmla="*/ 1444285 w 8613217"/>
                <a:gd name="connsiteY195" fmla="*/ 2226326 h 6281670"/>
                <a:gd name="connsiteX196" fmla="*/ 2209501 w 8613217"/>
                <a:gd name="connsiteY196" fmla="*/ 2876457 h 6281670"/>
                <a:gd name="connsiteX197" fmla="*/ 2308434 w 8613217"/>
                <a:gd name="connsiteY197" fmla="*/ 2939720 h 6281670"/>
                <a:gd name="connsiteX198" fmla="*/ 2340738 w 8613217"/>
                <a:gd name="connsiteY198" fmla="*/ 2972025 h 6281670"/>
                <a:gd name="connsiteX199" fmla="*/ 2302377 w 8613217"/>
                <a:gd name="connsiteY199" fmla="*/ 2972025 h 6281670"/>
                <a:gd name="connsiteX200" fmla="*/ 2266034 w 8613217"/>
                <a:gd name="connsiteY200" fmla="*/ 2967313 h 6281670"/>
                <a:gd name="connsiteX201" fmla="*/ 1817807 w 8613217"/>
                <a:gd name="connsiteY201" fmla="*/ 3025866 h 6281670"/>
                <a:gd name="connsiteX202" fmla="*/ 1007500 w 8613217"/>
                <a:gd name="connsiteY202" fmla="*/ 3309877 h 6281670"/>
                <a:gd name="connsiteX203" fmla="*/ 960389 w 8613217"/>
                <a:gd name="connsiteY203" fmla="*/ 3293725 h 6281670"/>
                <a:gd name="connsiteX204" fmla="*/ 446207 w 8613217"/>
                <a:gd name="connsiteY204" fmla="*/ 3134221 h 6281670"/>
                <a:gd name="connsiteX205" fmla="*/ 217383 w 8613217"/>
                <a:gd name="connsiteY205" fmla="*/ 3227096 h 6281670"/>
                <a:gd name="connsiteX206" fmla="*/ 0 w 8613217"/>
                <a:gd name="connsiteY206" fmla="*/ 3236518 h 6281670"/>
                <a:gd name="connsiteX207" fmla="*/ 0 w 8613217"/>
                <a:gd name="connsiteY207" fmla="*/ 3330740 h 6281670"/>
                <a:gd name="connsiteX208" fmla="*/ 9422 w 8613217"/>
                <a:gd name="connsiteY208" fmla="*/ 3346892 h 6281670"/>
                <a:gd name="connsiteX209" fmla="*/ 255072 w 8613217"/>
                <a:gd name="connsiteY209" fmla="*/ 3717723 h 6281670"/>
                <a:gd name="connsiteX210" fmla="*/ 747044 w 8613217"/>
                <a:gd name="connsiteY210" fmla="*/ 3826078 h 6281670"/>
                <a:gd name="connsiteX211" fmla="*/ 1016249 w 8613217"/>
                <a:gd name="connsiteY211" fmla="*/ 3490244 h 6281670"/>
                <a:gd name="connsiteX212" fmla="*/ 981253 w 8613217"/>
                <a:gd name="connsiteY212" fmla="*/ 3461305 h 6281670"/>
                <a:gd name="connsiteX213" fmla="*/ 563312 w 8613217"/>
                <a:gd name="connsiteY213" fmla="*/ 3490917 h 6281670"/>
                <a:gd name="connsiteX214" fmla="*/ 390347 w 8613217"/>
                <a:gd name="connsiteY214" fmla="*/ 3460632 h 6281670"/>
                <a:gd name="connsiteX215" fmla="*/ 489953 w 8613217"/>
                <a:gd name="connsiteY215" fmla="*/ 3463997 h 6281670"/>
                <a:gd name="connsiteX216" fmla="*/ 903183 w 8613217"/>
                <a:gd name="connsiteY216" fmla="*/ 3408137 h 6281670"/>
                <a:gd name="connsiteX217" fmla="*/ 1043170 w 8613217"/>
                <a:gd name="connsiteY217" fmla="*/ 3372467 h 6281670"/>
                <a:gd name="connsiteX218" fmla="*/ 1508895 w 8613217"/>
                <a:gd name="connsiteY218" fmla="*/ 3218347 h 6281670"/>
                <a:gd name="connsiteX219" fmla="*/ 1912029 w 8613217"/>
                <a:gd name="connsiteY219" fmla="*/ 3101243 h 6281670"/>
                <a:gd name="connsiteX220" fmla="*/ 1912029 w 8613217"/>
                <a:gd name="connsiteY220" fmla="*/ 3101243 h 6281670"/>
                <a:gd name="connsiteX221" fmla="*/ 1924816 w 8613217"/>
                <a:gd name="connsiteY221" fmla="*/ 3099224 h 6281670"/>
                <a:gd name="connsiteX222" fmla="*/ 1986061 w 8613217"/>
                <a:gd name="connsiteY222" fmla="*/ 3087783 h 6281670"/>
                <a:gd name="connsiteX223" fmla="*/ 1992791 w 8613217"/>
                <a:gd name="connsiteY223" fmla="*/ 3087110 h 6281670"/>
                <a:gd name="connsiteX224" fmla="*/ 2087013 w 8613217"/>
                <a:gd name="connsiteY224" fmla="*/ 3074322 h 6281670"/>
                <a:gd name="connsiteX225" fmla="*/ 2113933 w 8613217"/>
                <a:gd name="connsiteY225" fmla="*/ 3072976 h 6281670"/>
                <a:gd name="connsiteX226" fmla="*/ 2118644 w 8613217"/>
                <a:gd name="connsiteY226" fmla="*/ 3064227 h 6281670"/>
                <a:gd name="connsiteX227" fmla="*/ 2257958 w 8613217"/>
                <a:gd name="connsiteY227" fmla="*/ 3064227 h 6281670"/>
                <a:gd name="connsiteX228" fmla="*/ 2262669 w 8613217"/>
                <a:gd name="connsiteY228" fmla="*/ 3072976 h 6281670"/>
                <a:gd name="connsiteX229" fmla="*/ 2434960 w 8613217"/>
                <a:gd name="connsiteY229" fmla="*/ 3101243 h 6281670"/>
                <a:gd name="connsiteX230" fmla="*/ 2635518 w 8613217"/>
                <a:gd name="connsiteY230" fmla="*/ 3164506 h 6281670"/>
                <a:gd name="connsiteX231" fmla="*/ 3038653 w 8613217"/>
                <a:gd name="connsiteY231" fmla="*/ 3453902 h 6281670"/>
                <a:gd name="connsiteX232" fmla="*/ 3580428 w 8613217"/>
                <a:gd name="connsiteY232" fmla="*/ 4087880 h 6281670"/>
                <a:gd name="connsiteX233" fmla="*/ 3776274 w 8613217"/>
                <a:gd name="connsiteY233" fmla="*/ 4626290 h 6281670"/>
                <a:gd name="connsiteX234" fmla="*/ 3813963 w 8613217"/>
                <a:gd name="connsiteY234" fmla="*/ 4802619 h 6281670"/>
                <a:gd name="connsiteX235" fmla="*/ 3811944 w 8613217"/>
                <a:gd name="connsiteY235" fmla="*/ 5407658 h 6281670"/>
                <a:gd name="connsiteX236" fmla="*/ 3881265 w 8613217"/>
                <a:gd name="connsiteY236" fmla="*/ 5874056 h 6281670"/>
                <a:gd name="connsiteX237" fmla="*/ 3879919 w 8613217"/>
                <a:gd name="connsiteY237" fmla="*/ 5898957 h 6281670"/>
                <a:gd name="connsiteX238" fmla="*/ 3757430 w 8613217"/>
                <a:gd name="connsiteY238" fmla="*/ 5946068 h 6281670"/>
                <a:gd name="connsiteX239" fmla="*/ 3743970 w 8613217"/>
                <a:gd name="connsiteY239" fmla="*/ 6053750 h 6281670"/>
                <a:gd name="connsiteX240" fmla="*/ 3803195 w 8613217"/>
                <a:gd name="connsiteY240" fmla="*/ 6092112 h 6281670"/>
                <a:gd name="connsiteX241" fmla="*/ 3896071 w 8613217"/>
                <a:gd name="connsiteY241" fmla="*/ 6023464 h 6281670"/>
                <a:gd name="connsiteX242" fmla="*/ 3920972 w 8613217"/>
                <a:gd name="connsiteY242" fmla="*/ 5996544 h 6281670"/>
                <a:gd name="connsiteX243" fmla="*/ 3918953 w 8613217"/>
                <a:gd name="connsiteY243" fmla="*/ 6053077 h 6281670"/>
                <a:gd name="connsiteX244" fmla="*/ 3931741 w 8613217"/>
                <a:gd name="connsiteY244" fmla="*/ 6077978 h 6281670"/>
                <a:gd name="connsiteX245" fmla="*/ 3951931 w 8613217"/>
                <a:gd name="connsiteY245" fmla="*/ 6055769 h 6281670"/>
                <a:gd name="connsiteX246" fmla="*/ 3972121 w 8613217"/>
                <a:gd name="connsiteY246" fmla="*/ 5988468 h 6281670"/>
                <a:gd name="connsiteX247" fmla="*/ 3994331 w 8613217"/>
                <a:gd name="connsiteY247" fmla="*/ 5968277 h 6281670"/>
                <a:gd name="connsiteX248" fmla="*/ 4005099 w 8613217"/>
                <a:gd name="connsiteY248" fmla="*/ 5995198 h 6281670"/>
                <a:gd name="connsiteX249" fmla="*/ 4071054 w 8613217"/>
                <a:gd name="connsiteY249" fmla="*/ 6040290 h 6281670"/>
                <a:gd name="connsiteX250" fmla="*/ 4100667 w 8613217"/>
                <a:gd name="connsiteY250" fmla="*/ 6026829 h 6281670"/>
                <a:gd name="connsiteX251" fmla="*/ 4110089 w 8613217"/>
                <a:gd name="connsiteY251" fmla="*/ 5993179 h 6281670"/>
                <a:gd name="connsiteX252" fmla="*/ 4124895 w 8613217"/>
                <a:gd name="connsiteY252" fmla="*/ 6032214 h 6281670"/>
                <a:gd name="connsiteX253" fmla="*/ 4117492 w 8613217"/>
                <a:gd name="connsiteY253" fmla="*/ 6106918 h 6281670"/>
                <a:gd name="connsiteX254" fmla="*/ 4080476 w 8613217"/>
                <a:gd name="connsiteY254" fmla="*/ 6141242 h 6281670"/>
                <a:gd name="connsiteX255" fmla="*/ 4176717 w 8613217"/>
                <a:gd name="connsiteY255" fmla="*/ 6189025 h 6281670"/>
                <a:gd name="connsiteX256" fmla="*/ 4170660 w 8613217"/>
                <a:gd name="connsiteY256" fmla="*/ 6271133 h 6281670"/>
                <a:gd name="connsiteX257" fmla="*/ 4195562 w 8613217"/>
                <a:gd name="connsiteY257" fmla="*/ 6277863 h 6281670"/>
                <a:gd name="connsiteX258" fmla="*/ 4261517 w 8613217"/>
                <a:gd name="connsiteY258" fmla="*/ 6267768 h 6281670"/>
                <a:gd name="connsiteX259" fmla="*/ 4289784 w 8613217"/>
                <a:gd name="connsiteY259" fmla="*/ 6247578 h 6281670"/>
                <a:gd name="connsiteX260" fmla="*/ 4295840 w 8613217"/>
                <a:gd name="connsiteY260" fmla="*/ 6204505 h 6281670"/>
                <a:gd name="connsiteX261" fmla="*/ 4305936 w 8613217"/>
                <a:gd name="connsiteY261" fmla="*/ 6182969 h 6281670"/>
                <a:gd name="connsiteX262" fmla="*/ 4324107 w 8613217"/>
                <a:gd name="connsiteY262" fmla="*/ 6199794 h 6281670"/>
                <a:gd name="connsiteX263" fmla="*/ 4336894 w 8613217"/>
                <a:gd name="connsiteY263" fmla="*/ 6230752 h 6281670"/>
                <a:gd name="connsiteX264" fmla="*/ 4342951 w 8613217"/>
                <a:gd name="connsiteY264" fmla="*/ 6226714 h 6281670"/>
                <a:gd name="connsiteX265" fmla="*/ 4369872 w 8613217"/>
                <a:gd name="connsiteY265" fmla="*/ 6185660 h 6281670"/>
                <a:gd name="connsiteX266" fmla="*/ 4382659 w 8613217"/>
                <a:gd name="connsiteY266" fmla="*/ 6234791 h 6281670"/>
                <a:gd name="connsiteX267" fmla="*/ 4406888 w 8613217"/>
                <a:gd name="connsiteY267" fmla="*/ 6265749 h 6281670"/>
                <a:gd name="connsiteX268" fmla="*/ 4484284 w 8613217"/>
                <a:gd name="connsiteY268" fmla="*/ 6275171 h 6281670"/>
                <a:gd name="connsiteX269" fmla="*/ 4499090 w 8613217"/>
                <a:gd name="connsiteY269" fmla="*/ 6272479 h 6281670"/>
                <a:gd name="connsiteX270" fmla="*/ 4512551 w 8613217"/>
                <a:gd name="connsiteY270" fmla="*/ 6181622 h 6281670"/>
                <a:gd name="connsiteX271" fmla="*/ 4572449 w 8613217"/>
                <a:gd name="connsiteY271" fmla="*/ 6153356 h 6281670"/>
                <a:gd name="connsiteX272" fmla="*/ 4575814 w 8613217"/>
                <a:gd name="connsiteY272" fmla="*/ 6127781 h 6281670"/>
                <a:gd name="connsiteX273" fmla="*/ 4538125 w 8613217"/>
                <a:gd name="connsiteY273" fmla="*/ 6076633 h 6281670"/>
                <a:gd name="connsiteX274" fmla="*/ 4536779 w 8613217"/>
                <a:gd name="connsiteY274" fmla="*/ 6042309 h 6281670"/>
                <a:gd name="connsiteX275" fmla="*/ 4573122 w 8613217"/>
                <a:gd name="connsiteY275" fmla="*/ 6032214 h 6281670"/>
                <a:gd name="connsiteX276" fmla="*/ 4637731 w 8613217"/>
                <a:gd name="connsiteY276" fmla="*/ 6051058 h 6281670"/>
                <a:gd name="connsiteX277" fmla="*/ 4665997 w 8613217"/>
                <a:gd name="connsiteY277" fmla="*/ 6029522 h 6281670"/>
                <a:gd name="connsiteX278" fmla="*/ 4665997 w 8613217"/>
                <a:gd name="connsiteY278" fmla="*/ 5985776 h 6281670"/>
                <a:gd name="connsiteX279" fmla="*/ 4681477 w 8613217"/>
                <a:gd name="connsiteY279" fmla="*/ 5966931 h 6281670"/>
                <a:gd name="connsiteX280" fmla="*/ 4701667 w 8613217"/>
                <a:gd name="connsiteY280" fmla="*/ 5981065 h 6281670"/>
                <a:gd name="connsiteX281" fmla="*/ 4724550 w 8613217"/>
                <a:gd name="connsiteY281" fmla="*/ 6054423 h 6281670"/>
                <a:gd name="connsiteX282" fmla="*/ 4743394 w 8613217"/>
                <a:gd name="connsiteY282" fmla="*/ 6073268 h 6281670"/>
                <a:gd name="connsiteX283" fmla="*/ 4752143 w 8613217"/>
                <a:gd name="connsiteY283" fmla="*/ 6050385 h 6281670"/>
                <a:gd name="connsiteX284" fmla="*/ 4752143 w 8613217"/>
                <a:gd name="connsiteY284" fmla="*/ 5996544 h 6281670"/>
                <a:gd name="connsiteX285" fmla="*/ 4800600 w 8613217"/>
                <a:gd name="connsiteY285" fmla="*/ 6046347 h 6281670"/>
                <a:gd name="connsiteX286" fmla="*/ 4859825 w 8613217"/>
                <a:gd name="connsiteY286" fmla="*/ 6088747 h 6281670"/>
                <a:gd name="connsiteX287" fmla="*/ 4932511 w 8613217"/>
                <a:gd name="connsiteY287" fmla="*/ 6036252 h 6281670"/>
                <a:gd name="connsiteX288" fmla="*/ 4919050 w 8613217"/>
                <a:gd name="connsiteY288" fmla="*/ 5940011 h 6281670"/>
                <a:gd name="connsiteX289" fmla="*/ 4830213 w 8613217"/>
                <a:gd name="connsiteY289" fmla="*/ 5933281 h 6281670"/>
                <a:gd name="connsiteX290" fmla="*/ 4779064 w 8613217"/>
                <a:gd name="connsiteY290" fmla="*/ 5876074 h 6281670"/>
                <a:gd name="connsiteX291" fmla="*/ 4778391 w 8613217"/>
                <a:gd name="connsiteY291" fmla="*/ 5829637 h 6281670"/>
                <a:gd name="connsiteX292" fmla="*/ 5091342 w 8613217"/>
                <a:gd name="connsiteY292" fmla="*/ 5236712 h 6281670"/>
                <a:gd name="connsiteX293" fmla="*/ 5116243 w 8613217"/>
                <a:gd name="connsiteY293" fmla="*/ 5202389 h 6281670"/>
                <a:gd name="connsiteX294" fmla="*/ 5269690 w 8613217"/>
                <a:gd name="connsiteY294" fmla="*/ 5086631 h 6281670"/>
                <a:gd name="connsiteX295" fmla="*/ 5744837 w 8613217"/>
                <a:gd name="connsiteY295" fmla="*/ 4795889 h 6281670"/>
                <a:gd name="connsiteX296" fmla="*/ 5814830 w 8613217"/>
                <a:gd name="connsiteY296" fmla="*/ 4775699 h 6281670"/>
                <a:gd name="connsiteX297" fmla="*/ 6103553 w 8613217"/>
                <a:gd name="connsiteY297" fmla="*/ 4765603 h 6281670"/>
                <a:gd name="connsiteX298" fmla="*/ 7086824 w 8613217"/>
                <a:gd name="connsiteY298" fmla="*/ 4811369 h 6281670"/>
                <a:gd name="connsiteX299" fmla="*/ 7489959 w 8613217"/>
                <a:gd name="connsiteY299" fmla="*/ 4805311 h 6281670"/>
                <a:gd name="connsiteX300" fmla="*/ 7516880 w 8613217"/>
                <a:gd name="connsiteY300" fmla="*/ 4801946 h 6281670"/>
                <a:gd name="connsiteX301" fmla="*/ 7536397 w 8613217"/>
                <a:gd name="connsiteY301" fmla="*/ 4800600 h 6281670"/>
                <a:gd name="connsiteX302" fmla="*/ 7619850 w 8613217"/>
                <a:gd name="connsiteY302" fmla="*/ 4791178 h 6281670"/>
                <a:gd name="connsiteX303" fmla="*/ 7661577 w 8613217"/>
                <a:gd name="connsiteY303" fmla="*/ 4813388 h 6281670"/>
                <a:gd name="connsiteX304" fmla="*/ 7920014 w 8613217"/>
                <a:gd name="connsiteY304" fmla="*/ 5004523 h 6281670"/>
                <a:gd name="connsiteX305" fmla="*/ 8354780 w 8613217"/>
                <a:gd name="connsiteY305" fmla="*/ 4830886 h 6281670"/>
                <a:gd name="connsiteX306" fmla="*/ 8579567 w 8613217"/>
                <a:gd name="connsiteY306" fmla="*/ 4409580 h 6281670"/>
                <a:gd name="connsiteX307" fmla="*/ 8613217 w 8613217"/>
                <a:gd name="connsiteY307" fmla="*/ 4250076 h 6281670"/>
                <a:gd name="connsiteX308" fmla="*/ 8613217 w 8613217"/>
                <a:gd name="connsiteY308" fmla="*/ 4196235 h 6281670"/>
                <a:gd name="connsiteX309" fmla="*/ 8420062 w 8613217"/>
                <a:gd name="connsiteY309" fmla="*/ 4211041 h 6281670"/>
                <a:gd name="connsiteX310" fmla="*/ 4571776 w 8613217"/>
                <a:gd name="connsiteY310" fmla="*/ 915970 h 6281670"/>
                <a:gd name="connsiteX311" fmla="*/ 4583890 w 8613217"/>
                <a:gd name="connsiteY311" fmla="*/ 888377 h 6281670"/>
                <a:gd name="connsiteX312" fmla="*/ 4571776 w 8613217"/>
                <a:gd name="connsiteY312" fmla="*/ 915970 h 6281670"/>
                <a:gd name="connsiteX313" fmla="*/ 2362948 w 8613217"/>
                <a:gd name="connsiteY313" fmla="*/ 965100 h 6281670"/>
                <a:gd name="connsiteX314" fmla="*/ 2363621 w 8613217"/>
                <a:gd name="connsiteY314" fmla="*/ 962408 h 6281670"/>
                <a:gd name="connsiteX315" fmla="*/ 2368332 w 8613217"/>
                <a:gd name="connsiteY315" fmla="*/ 967119 h 6281670"/>
                <a:gd name="connsiteX316" fmla="*/ 2362948 w 8613217"/>
                <a:gd name="connsiteY316" fmla="*/ 965100 h 6281670"/>
                <a:gd name="connsiteX317" fmla="*/ 2435633 w 8613217"/>
                <a:gd name="connsiteY317" fmla="*/ 1055284 h 6281670"/>
                <a:gd name="connsiteX318" fmla="*/ 2426211 w 8613217"/>
                <a:gd name="connsiteY318" fmla="*/ 1053265 h 6281670"/>
                <a:gd name="connsiteX319" fmla="*/ 2370351 w 8613217"/>
                <a:gd name="connsiteY319" fmla="*/ 968465 h 6281670"/>
                <a:gd name="connsiteX320" fmla="*/ 2432268 w 8613217"/>
                <a:gd name="connsiteY320" fmla="*/ 1045862 h 6281670"/>
                <a:gd name="connsiteX321" fmla="*/ 2435633 w 8613217"/>
                <a:gd name="connsiteY321" fmla="*/ 1055284 h 6281670"/>
                <a:gd name="connsiteX322" fmla="*/ 695895 w 8613217"/>
                <a:gd name="connsiteY322" fmla="*/ 1016922 h 6281670"/>
                <a:gd name="connsiteX323" fmla="*/ 692530 w 8613217"/>
                <a:gd name="connsiteY323" fmla="*/ 1005481 h 6281670"/>
                <a:gd name="connsiteX324" fmla="*/ 695895 w 8613217"/>
                <a:gd name="connsiteY324" fmla="*/ 1016922 h 6281670"/>
                <a:gd name="connsiteX325" fmla="*/ 4511205 w 8613217"/>
                <a:gd name="connsiteY325" fmla="*/ 6014042 h 6281670"/>
                <a:gd name="connsiteX326" fmla="*/ 4537452 w 8613217"/>
                <a:gd name="connsiteY326" fmla="*/ 5944049 h 6281670"/>
                <a:gd name="connsiteX327" fmla="*/ 4511205 w 8613217"/>
                <a:gd name="connsiteY327" fmla="*/ 6014042 h 6281670"/>
                <a:gd name="connsiteX328" fmla="*/ 4750797 w 8613217"/>
                <a:gd name="connsiteY328" fmla="*/ 5917128 h 6281670"/>
                <a:gd name="connsiteX329" fmla="*/ 4741375 w 8613217"/>
                <a:gd name="connsiteY329" fmla="*/ 5939338 h 6281670"/>
                <a:gd name="connsiteX330" fmla="*/ 4732626 w 8613217"/>
                <a:gd name="connsiteY330" fmla="*/ 5935300 h 6281670"/>
                <a:gd name="connsiteX331" fmla="*/ 4727915 w 8613217"/>
                <a:gd name="connsiteY331" fmla="*/ 5907706 h 6281670"/>
                <a:gd name="connsiteX332" fmla="*/ 4750797 w 8613217"/>
                <a:gd name="connsiteY332" fmla="*/ 5875402 h 6281670"/>
                <a:gd name="connsiteX333" fmla="*/ 4750797 w 8613217"/>
                <a:gd name="connsiteY333" fmla="*/ 5917128 h 6281670"/>
                <a:gd name="connsiteX334" fmla="*/ 4875978 w 8613217"/>
                <a:gd name="connsiteY334" fmla="*/ 5457461 h 6281670"/>
                <a:gd name="connsiteX335" fmla="*/ 4616868 w 8613217"/>
                <a:gd name="connsiteY335" fmla="*/ 5877421 h 6281670"/>
                <a:gd name="connsiteX336" fmla="*/ 4562354 w 8613217"/>
                <a:gd name="connsiteY336" fmla="*/ 5884824 h 6281670"/>
                <a:gd name="connsiteX337" fmla="*/ 4880015 w 8613217"/>
                <a:gd name="connsiteY337" fmla="*/ 5419772 h 6281670"/>
                <a:gd name="connsiteX338" fmla="*/ 4875978 w 8613217"/>
                <a:gd name="connsiteY338" fmla="*/ 5457461 h 6281670"/>
                <a:gd name="connsiteX339" fmla="*/ 5020675 w 8613217"/>
                <a:gd name="connsiteY339" fmla="*/ 5141145 h 6281670"/>
                <a:gd name="connsiteX340" fmla="*/ 4989717 w 8613217"/>
                <a:gd name="connsiteY340" fmla="*/ 5179506 h 6281670"/>
                <a:gd name="connsiteX341" fmla="*/ 4445922 w 8613217"/>
                <a:gd name="connsiteY341" fmla="*/ 5878767 h 6281670"/>
                <a:gd name="connsiteX342" fmla="*/ 4415637 w 8613217"/>
                <a:gd name="connsiteY342" fmla="*/ 5953471 h 6281670"/>
                <a:gd name="connsiteX343" fmla="*/ 4357085 w 8613217"/>
                <a:gd name="connsiteY343" fmla="*/ 6075286 h 6281670"/>
                <a:gd name="connsiteX344" fmla="*/ 4338240 w 8613217"/>
                <a:gd name="connsiteY344" fmla="*/ 6125762 h 6281670"/>
                <a:gd name="connsiteX345" fmla="*/ 4322761 w 8613217"/>
                <a:gd name="connsiteY345" fmla="*/ 6080671 h 6281670"/>
                <a:gd name="connsiteX346" fmla="*/ 4306609 w 8613217"/>
                <a:gd name="connsiteY346" fmla="*/ 6061826 h 6281670"/>
                <a:gd name="connsiteX347" fmla="*/ 4295168 w 8613217"/>
                <a:gd name="connsiteY347" fmla="*/ 6082689 h 6281670"/>
                <a:gd name="connsiteX348" fmla="*/ 4292475 w 8613217"/>
                <a:gd name="connsiteY348" fmla="*/ 6112302 h 6281670"/>
                <a:gd name="connsiteX349" fmla="*/ 4277669 w 8613217"/>
                <a:gd name="connsiteY349" fmla="*/ 6097496 h 6281670"/>
                <a:gd name="connsiteX350" fmla="*/ 4183447 w 8613217"/>
                <a:gd name="connsiteY350" fmla="*/ 5282478 h 6281670"/>
                <a:gd name="connsiteX351" fmla="*/ 4412945 w 8613217"/>
                <a:gd name="connsiteY351" fmla="*/ 4743394 h 6281670"/>
                <a:gd name="connsiteX352" fmla="*/ 5036828 w 8613217"/>
                <a:gd name="connsiteY352" fmla="*/ 3935106 h 6281670"/>
                <a:gd name="connsiteX353" fmla="*/ 5054999 w 8613217"/>
                <a:gd name="connsiteY353" fmla="*/ 3966064 h 6281670"/>
                <a:gd name="connsiteX354" fmla="*/ 5020675 w 8613217"/>
                <a:gd name="connsiteY354" fmla="*/ 5141145 h 6281670"/>
                <a:gd name="connsiteX0" fmla="*/ 8420062 w 8613217"/>
                <a:gd name="connsiteY0" fmla="*/ 4211041 h 6281670"/>
                <a:gd name="connsiteX1" fmla="*/ 7990681 w 8613217"/>
                <a:gd name="connsiteY1" fmla="*/ 4231232 h 6281670"/>
                <a:gd name="connsiteX2" fmla="*/ 7630619 w 8613217"/>
                <a:gd name="connsiteY2" fmla="*/ 4614849 h 6281670"/>
                <a:gd name="connsiteX3" fmla="*/ 7659558 w 8613217"/>
                <a:gd name="connsiteY3" fmla="*/ 4643788 h 6281670"/>
                <a:gd name="connsiteX4" fmla="*/ 7859443 w 8613217"/>
                <a:gd name="connsiteY4" fmla="*/ 4617541 h 6281670"/>
                <a:gd name="connsiteX5" fmla="*/ 8222196 w 8613217"/>
                <a:gd name="connsiteY5" fmla="*/ 4498418 h 6281670"/>
                <a:gd name="connsiteX6" fmla="*/ 8236330 w 8613217"/>
                <a:gd name="connsiteY6" fmla="*/ 4496398 h 6281670"/>
                <a:gd name="connsiteX7" fmla="*/ 8228254 w 8613217"/>
                <a:gd name="connsiteY7" fmla="*/ 4504475 h 6281670"/>
                <a:gd name="connsiteX8" fmla="*/ 7670326 w 8613217"/>
                <a:gd name="connsiteY8" fmla="*/ 4709743 h 6281670"/>
                <a:gd name="connsiteX9" fmla="*/ 7436791 w 8613217"/>
                <a:gd name="connsiteY9" fmla="*/ 4735318 h 6281670"/>
                <a:gd name="connsiteX10" fmla="*/ 6759067 w 8613217"/>
                <a:gd name="connsiteY10" fmla="*/ 4696956 h 6281670"/>
                <a:gd name="connsiteX11" fmla="*/ 6037597 w 8613217"/>
                <a:gd name="connsiteY11" fmla="*/ 4656576 h 6281670"/>
                <a:gd name="connsiteX12" fmla="*/ 6023464 w 8613217"/>
                <a:gd name="connsiteY12" fmla="*/ 4649172 h 6281670"/>
                <a:gd name="connsiteX13" fmla="*/ 6361317 w 8613217"/>
                <a:gd name="connsiteY13" fmla="*/ 4472170 h 6281670"/>
                <a:gd name="connsiteX14" fmla="*/ 6783296 w 8613217"/>
                <a:gd name="connsiteY14" fmla="*/ 4236616 h 6281670"/>
                <a:gd name="connsiteX15" fmla="*/ 7066634 w 8613217"/>
                <a:gd name="connsiteY15" fmla="*/ 4052210 h 6281670"/>
                <a:gd name="connsiteX16" fmla="*/ 7151433 w 8613217"/>
                <a:gd name="connsiteY16" fmla="*/ 4042115 h 6281670"/>
                <a:gd name="connsiteX17" fmla="*/ 7304208 w 8613217"/>
                <a:gd name="connsiteY17" fmla="*/ 4071727 h 6281670"/>
                <a:gd name="connsiteX18" fmla="*/ 7625235 w 8613217"/>
                <a:gd name="connsiteY18" fmla="*/ 3948566 h 6281670"/>
                <a:gd name="connsiteX19" fmla="*/ 8172394 w 8613217"/>
                <a:gd name="connsiteY19" fmla="*/ 2496877 h 6281670"/>
                <a:gd name="connsiteX20" fmla="*/ 7882325 w 8613217"/>
                <a:gd name="connsiteY20" fmla="*/ 1811077 h 6281670"/>
                <a:gd name="connsiteX21" fmla="*/ 7854059 w 8613217"/>
                <a:gd name="connsiteY21" fmla="*/ 1889820 h 6281670"/>
                <a:gd name="connsiteX22" fmla="*/ 7732917 w 8613217"/>
                <a:gd name="connsiteY22" fmla="*/ 2389195 h 6281670"/>
                <a:gd name="connsiteX23" fmla="*/ 7607736 w 8613217"/>
                <a:gd name="connsiteY23" fmla="*/ 2746565 h 6281670"/>
                <a:gd name="connsiteX24" fmla="*/ 7178354 w 8613217"/>
                <a:gd name="connsiteY24" fmla="*/ 3424962 h 6281670"/>
                <a:gd name="connsiteX25" fmla="*/ 7050481 w 8613217"/>
                <a:gd name="connsiteY25" fmla="*/ 3653113 h 6281670"/>
                <a:gd name="connsiteX26" fmla="*/ 7022888 w 8613217"/>
                <a:gd name="connsiteY26" fmla="*/ 3873861 h 6281670"/>
                <a:gd name="connsiteX27" fmla="*/ 7057884 w 8613217"/>
                <a:gd name="connsiteY27" fmla="*/ 3889341 h 6281670"/>
                <a:gd name="connsiteX28" fmla="*/ 7311611 w 8613217"/>
                <a:gd name="connsiteY28" fmla="*/ 3701570 h 6281670"/>
                <a:gd name="connsiteX29" fmla="*/ 7883672 w 8613217"/>
                <a:gd name="connsiteY29" fmla="*/ 2875784 h 6281670"/>
                <a:gd name="connsiteX30" fmla="*/ 7909246 w 8613217"/>
                <a:gd name="connsiteY30" fmla="*/ 2790311 h 6281670"/>
                <a:gd name="connsiteX31" fmla="*/ 7835888 w 8613217"/>
                <a:gd name="connsiteY31" fmla="*/ 3051440 h 6281670"/>
                <a:gd name="connsiteX32" fmla="*/ 7279306 w 8613217"/>
                <a:gd name="connsiteY32" fmla="*/ 3802522 h 6281670"/>
                <a:gd name="connsiteX33" fmla="*/ 6992603 w 8613217"/>
                <a:gd name="connsiteY33" fmla="*/ 4017213 h 6281670"/>
                <a:gd name="connsiteX34" fmla="*/ 6713302 w 8613217"/>
                <a:gd name="connsiteY34" fmla="*/ 4190851 h 6281670"/>
                <a:gd name="connsiteX35" fmla="*/ 6627830 w 8613217"/>
                <a:gd name="connsiteY35" fmla="*/ 4239308 h 6281670"/>
                <a:gd name="connsiteX36" fmla="*/ 6605620 w 8613217"/>
                <a:gd name="connsiteY36" fmla="*/ 4251422 h 6281670"/>
                <a:gd name="connsiteX37" fmla="*/ 6226714 w 8613217"/>
                <a:gd name="connsiteY37" fmla="*/ 4447268 h 6281670"/>
                <a:gd name="connsiteX38" fmla="*/ 5314782 w 8613217"/>
                <a:gd name="connsiteY38" fmla="*/ 4943279 h 6281670"/>
                <a:gd name="connsiteX39" fmla="*/ 5158643 w 8613217"/>
                <a:gd name="connsiteY39" fmla="*/ 5046250 h 6281670"/>
                <a:gd name="connsiteX40" fmla="*/ 5162681 w 8613217"/>
                <a:gd name="connsiteY40" fmla="*/ 5025387 h 6281670"/>
                <a:gd name="connsiteX41" fmla="*/ 5227290 w 8613217"/>
                <a:gd name="connsiteY41" fmla="*/ 4323434 h 6281670"/>
                <a:gd name="connsiteX42" fmla="*/ 5106148 w 8613217"/>
                <a:gd name="connsiteY42" fmla="*/ 3860401 h 6281670"/>
                <a:gd name="connsiteX43" fmla="*/ 5139799 w 8613217"/>
                <a:gd name="connsiteY43" fmla="*/ 3818675 h 6281670"/>
                <a:gd name="connsiteX44" fmla="*/ 5695034 w 8613217"/>
                <a:gd name="connsiteY44" fmla="*/ 3194119 h 6281670"/>
                <a:gd name="connsiteX45" fmla="*/ 5830983 w 8613217"/>
                <a:gd name="connsiteY45" fmla="*/ 3023174 h 6281670"/>
                <a:gd name="connsiteX46" fmla="*/ 5873382 w 8613217"/>
                <a:gd name="connsiteY46" fmla="*/ 3008367 h 6281670"/>
                <a:gd name="connsiteX47" fmla="*/ 5983083 w 8613217"/>
                <a:gd name="connsiteY47" fmla="*/ 3009040 h 6281670"/>
                <a:gd name="connsiteX48" fmla="*/ 6257000 w 8613217"/>
                <a:gd name="connsiteY48" fmla="*/ 2840787 h 6281670"/>
                <a:gd name="connsiteX49" fmla="*/ 6605620 w 8613217"/>
                <a:gd name="connsiteY49" fmla="*/ 2172485 h 6281670"/>
                <a:gd name="connsiteX50" fmla="*/ 6623118 w 8613217"/>
                <a:gd name="connsiteY50" fmla="*/ 1339969 h 6281670"/>
                <a:gd name="connsiteX51" fmla="*/ 6528224 w 8613217"/>
                <a:gd name="connsiteY51" fmla="*/ 660899 h 6281670"/>
                <a:gd name="connsiteX52" fmla="*/ 6514091 w 8613217"/>
                <a:gd name="connsiteY52" fmla="*/ 520239 h 6281670"/>
                <a:gd name="connsiteX53" fmla="*/ 6493900 w 8613217"/>
                <a:gd name="connsiteY53" fmla="*/ 546486 h 6281670"/>
                <a:gd name="connsiteX54" fmla="*/ 6244212 w 8613217"/>
                <a:gd name="connsiteY54" fmla="*/ 975869 h 6281670"/>
                <a:gd name="connsiteX55" fmla="*/ 5935300 w 8613217"/>
                <a:gd name="connsiteY55" fmla="*/ 1788868 h 6281670"/>
                <a:gd name="connsiteX56" fmla="*/ 5707148 w 8613217"/>
                <a:gd name="connsiteY56" fmla="*/ 2531874 h 6281670"/>
                <a:gd name="connsiteX57" fmla="*/ 5679555 w 8613217"/>
                <a:gd name="connsiteY57" fmla="*/ 2738489 h 6281670"/>
                <a:gd name="connsiteX58" fmla="*/ 5734069 w 8613217"/>
                <a:gd name="connsiteY58" fmla="*/ 2914818 h 6281670"/>
                <a:gd name="connsiteX59" fmla="*/ 5963566 w 8613217"/>
                <a:gd name="connsiteY59" fmla="*/ 2599175 h 6281670"/>
                <a:gd name="connsiteX60" fmla="*/ 6141914 w 8613217"/>
                <a:gd name="connsiteY60" fmla="*/ 2254593 h 6281670"/>
                <a:gd name="connsiteX61" fmla="*/ 6262384 w 8613217"/>
                <a:gd name="connsiteY61" fmla="*/ 1884436 h 6281670"/>
                <a:gd name="connsiteX62" fmla="*/ 6343145 w 8613217"/>
                <a:gd name="connsiteY62" fmla="*/ 1508222 h 6281670"/>
                <a:gd name="connsiteX63" fmla="*/ 6310167 w 8613217"/>
                <a:gd name="connsiteY63" fmla="*/ 1747814 h 6281670"/>
                <a:gd name="connsiteX64" fmla="*/ 6045001 w 8613217"/>
                <a:gd name="connsiteY64" fmla="*/ 2568890 h 6281670"/>
                <a:gd name="connsiteX65" fmla="*/ 5560432 w 8613217"/>
                <a:gd name="connsiteY65" fmla="*/ 3235173 h 6281670"/>
                <a:gd name="connsiteX66" fmla="*/ 5096726 w 8613217"/>
                <a:gd name="connsiteY66" fmla="*/ 3741278 h 6281670"/>
                <a:gd name="connsiteX67" fmla="*/ 5067113 w 8613217"/>
                <a:gd name="connsiteY67" fmla="*/ 3767525 h 6281670"/>
                <a:gd name="connsiteX68" fmla="*/ 4911647 w 8613217"/>
                <a:gd name="connsiteY68" fmla="*/ 3459959 h 6281670"/>
                <a:gd name="connsiteX69" fmla="*/ 4890784 w 8613217"/>
                <a:gd name="connsiteY69" fmla="*/ 3404099 h 6281670"/>
                <a:gd name="connsiteX70" fmla="*/ 4952701 w 8613217"/>
                <a:gd name="connsiteY70" fmla="*/ 2717626 h 6281670"/>
                <a:gd name="connsiteX71" fmla="*/ 5173449 w 8613217"/>
                <a:gd name="connsiteY71" fmla="*/ 2368332 h 6281670"/>
                <a:gd name="connsiteX72" fmla="*/ 5481689 w 8613217"/>
                <a:gd name="connsiteY72" fmla="*/ 1759928 h 6281670"/>
                <a:gd name="connsiteX73" fmla="*/ 5514667 w 8613217"/>
                <a:gd name="connsiteY73" fmla="*/ 1741757 h 6281670"/>
                <a:gd name="connsiteX74" fmla="*/ 5803389 w 8613217"/>
                <a:gd name="connsiteY74" fmla="*/ 1570812 h 6281670"/>
                <a:gd name="connsiteX75" fmla="*/ 5822907 w 8613217"/>
                <a:gd name="connsiteY75" fmla="*/ 1095665 h 6281670"/>
                <a:gd name="connsiteX76" fmla="*/ 5540241 w 8613217"/>
                <a:gd name="connsiteY76" fmla="*/ 601000 h 6281670"/>
                <a:gd name="connsiteX77" fmla="*/ 5514667 w 8613217"/>
                <a:gd name="connsiteY77" fmla="*/ 600327 h 6281670"/>
                <a:gd name="connsiteX78" fmla="*/ 5421791 w 8613217"/>
                <a:gd name="connsiteY78" fmla="*/ 697914 h 6281670"/>
                <a:gd name="connsiteX79" fmla="*/ 5124319 w 8613217"/>
                <a:gd name="connsiteY79" fmla="*/ 1196617 h 6281670"/>
                <a:gd name="connsiteX80" fmla="*/ 5316801 w 8613217"/>
                <a:gd name="connsiteY80" fmla="*/ 1686570 h 6281670"/>
                <a:gd name="connsiteX81" fmla="*/ 5361220 w 8613217"/>
                <a:gd name="connsiteY81" fmla="*/ 1669072 h 6281670"/>
                <a:gd name="connsiteX82" fmla="*/ 5461499 w 8613217"/>
                <a:gd name="connsiteY82" fmla="*/ 1248439 h 6281670"/>
                <a:gd name="connsiteX83" fmla="*/ 5491784 w 8613217"/>
                <a:gd name="connsiteY83" fmla="*/ 1043170 h 6281670"/>
                <a:gd name="connsiteX84" fmla="*/ 5497841 w 8613217"/>
                <a:gd name="connsiteY84" fmla="*/ 1081532 h 6281670"/>
                <a:gd name="connsiteX85" fmla="*/ 5481016 w 8613217"/>
                <a:gd name="connsiteY85" fmla="*/ 1353429 h 6281670"/>
                <a:gd name="connsiteX86" fmla="*/ 5415734 w 8613217"/>
                <a:gd name="connsiteY86" fmla="*/ 1727624 h 6281670"/>
                <a:gd name="connsiteX87" fmla="*/ 5151240 w 8613217"/>
                <a:gd name="connsiteY87" fmla="*/ 2245171 h 6281670"/>
                <a:gd name="connsiteX88" fmla="*/ 4908282 w 8613217"/>
                <a:gd name="connsiteY88" fmla="*/ 2596483 h 6281670"/>
                <a:gd name="connsiteX89" fmla="*/ 4750124 w 8613217"/>
                <a:gd name="connsiteY89" fmla="*/ 2989523 h 6281670"/>
                <a:gd name="connsiteX90" fmla="*/ 4737337 w 8613217"/>
                <a:gd name="connsiteY90" fmla="*/ 3162487 h 6281670"/>
                <a:gd name="connsiteX91" fmla="*/ 4680804 w 8613217"/>
                <a:gd name="connsiteY91" fmla="*/ 3076341 h 6281670"/>
                <a:gd name="connsiteX92" fmla="*/ 4591293 w 8613217"/>
                <a:gd name="connsiteY92" fmla="*/ 2915491 h 6281670"/>
                <a:gd name="connsiteX93" fmla="*/ 4552259 w 8613217"/>
                <a:gd name="connsiteY93" fmla="*/ 2838095 h 6281670"/>
                <a:gd name="connsiteX94" fmla="*/ 4404869 w 8613217"/>
                <a:gd name="connsiteY94" fmla="*/ 2499569 h 6281670"/>
                <a:gd name="connsiteX95" fmla="*/ 4425059 w 8613217"/>
                <a:gd name="connsiteY95" fmla="*/ 2408713 h 6281670"/>
                <a:gd name="connsiteX96" fmla="*/ 4497071 w 8613217"/>
                <a:gd name="connsiteY96" fmla="*/ 2304396 h 6281670"/>
                <a:gd name="connsiteX97" fmla="*/ 4551585 w 8613217"/>
                <a:gd name="connsiteY97" fmla="*/ 2152968 h 6281670"/>
                <a:gd name="connsiteX98" fmla="*/ 4741375 w 8613217"/>
                <a:gd name="connsiteY98" fmla="*/ 1413327 h 6281670"/>
                <a:gd name="connsiteX99" fmla="*/ 4929146 w 8613217"/>
                <a:gd name="connsiteY99" fmla="*/ 819730 h 6281670"/>
                <a:gd name="connsiteX100" fmla="*/ 5233347 w 8613217"/>
                <a:gd name="connsiteY100" fmla="*/ 28940 h 6281670"/>
                <a:gd name="connsiteX101" fmla="*/ 5238058 w 8613217"/>
                <a:gd name="connsiteY101" fmla="*/ 0 h 6281670"/>
                <a:gd name="connsiteX102" fmla="*/ 4976929 w 8613217"/>
                <a:gd name="connsiteY102" fmla="*/ 159504 h 6281670"/>
                <a:gd name="connsiteX103" fmla="*/ 4204984 w 8613217"/>
                <a:gd name="connsiteY103" fmla="*/ 890396 h 6281670"/>
                <a:gd name="connsiteX104" fmla="*/ 3943182 w 8613217"/>
                <a:gd name="connsiteY104" fmla="*/ 2139508 h 6281670"/>
                <a:gd name="connsiteX105" fmla="*/ 4076438 w 8613217"/>
                <a:gd name="connsiteY105" fmla="*/ 2389868 h 6281670"/>
                <a:gd name="connsiteX106" fmla="*/ 4215079 w 8613217"/>
                <a:gd name="connsiteY106" fmla="*/ 2474668 h 6281670"/>
                <a:gd name="connsiteX107" fmla="*/ 4244018 w 8613217"/>
                <a:gd name="connsiteY107" fmla="*/ 2445055 h 6281670"/>
                <a:gd name="connsiteX108" fmla="*/ 4230558 w 8613217"/>
                <a:gd name="connsiteY108" fmla="*/ 1718875 h 6281670"/>
                <a:gd name="connsiteX109" fmla="*/ 4411599 w 8613217"/>
                <a:gd name="connsiteY109" fmla="*/ 1186522 h 6281670"/>
                <a:gd name="connsiteX110" fmla="*/ 4552259 w 8613217"/>
                <a:gd name="connsiteY110" fmla="*/ 934815 h 6281670"/>
                <a:gd name="connsiteX111" fmla="*/ 4572449 w 8613217"/>
                <a:gd name="connsiteY111" fmla="*/ 920008 h 6281670"/>
                <a:gd name="connsiteX112" fmla="*/ 4553604 w 8613217"/>
                <a:gd name="connsiteY112" fmla="*/ 956351 h 6281670"/>
                <a:gd name="connsiteX113" fmla="*/ 4390735 w 8613217"/>
                <a:gd name="connsiteY113" fmla="*/ 1302280 h 6281670"/>
                <a:gd name="connsiteX114" fmla="*/ 4340260 w 8613217"/>
                <a:gd name="connsiteY114" fmla="*/ 2524471 h 6281670"/>
                <a:gd name="connsiteX115" fmla="*/ 4501109 w 8613217"/>
                <a:gd name="connsiteY115" fmla="*/ 2892609 h 6281670"/>
                <a:gd name="connsiteX116" fmla="*/ 4692918 w 8613217"/>
                <a:gd name="connsiteY116" fmla="*/ 3241230 h 6281670"/>
                <a:gd name="connsiteX117" fmla="*/ 4992409 w 8613217"/>
                <a:gd name="connsiteY117" fmla="*/ 3809925 h 6281670"/>
                <a:gd name="connsiteX118" fmla="*/ 5000485 w 8613217"/>
                <a:gd name="connsiteY118" fmla="*/ 3847614 h 6281670"/>
                <a:gd name="connsiteX119" fmla="*/ 4993755 w 8613217"/>
                <a:gd name="connsiteY119" fmla="*/ 3855017 h 6281670"/>
                <a:gd name="connsiteX120" fmla="*/ 4993082 w 8613217"/>
                <a:gd name="connsiteY120" fmla="*/ 3855690 h 6281670"/>
                <a:gd name="connsiteX121" fmla="*/ 4982313 w 8613217"/>
                <a:gd name="connsiteY121" fmla="*/ 3867131 h 6281670"/>
                <a:gd name="connsiteX122" fmla="*/ 4626290 w 8613217"/>
                <a:gd name="connsiteY122" fmla="*/ 4274977 h 6281670"/>
                <a:gd name="connsiteX123" fmla="*/ 4180755 w 8613217"/>
                <a:gd name="connsiteY123" fmla="*/ 4968853 h 6281670"/>
                <a:gd name="connsiteX124" fmla="*/ 4071727 w 8613217"/>
                <a:gd name="connsiteY124" fmla="*/ 5853192 h 6281670"/>
                <a:gd name="connsiteX125" fmla="*/ 4040769 w 8613217"/>
                <a:gd name="connsiteY125" fmla="*/ 5907706 h 6281670"/>
                <a:gd name="connsiteX126" fmla="*/ 4005099 w 8613217"/>
                <a:gd name="connsiteY126" fmla="*/ 5881459 h 6281670"/>
                <a:gd name="connsiteX127" fmla="*/ 4007791 w 8613217"/>
                <a:gd name="connsiteY127" fmla="*/ 5830983 h 6281670"/>
                <a:gd name="connsiteX128" fmla="*/ 3990293 w 8613217"/>
                <a:gd name="connsiteY128" fmla="*/ 5807427 h 6281670"/>
                <a:gd name="connsiteX129" fmla="*/ 3964045 w 8613217"/>
                <a:gd name="connsiteY129" fmla="*/ 5789256 h 6281670"/>
                <a:gd name="connsiteX130" fmla="*/ 3941836 w 8613217"/>
                <a:gd name="connsiteY130" fmla="*/ 5705129 h 6281670"/>
                <a:gd name="connsiteX131" fmla="*/ 3908185 w 8613217"/>
                <a:gd name="connsiteY131" fmla="*/ 5236040 h 6281670"/>
                <a:gd name="connsiteX132" fmla="*/ 3918953 w 8613217"/>
                <a:gd name="connsiteY132" fmla="*/ 4237288 h 6281670"/>
                <a:gd name="connsiteX133" fmla="*/ 3786370 w 8613217"/>
                <a:gd name="connsiteY133" fmla="*/ 3122779 h 6281670"/>
                <a:gd name="connsiteX134" fmla="*/ 3570333 w 8613217"/>
                <a:gd name="connsiteY134" fmla="*/ 2570236 h 6281670"/>
                <a:gd name="connsiteX135" fmla="*/ 3563603 w 8613217"/>
                <a:gd name="connsiteY135" fmla="*/ 2556776 h 6281670"/>
                <a:gd name="connsiteX136" fmla="*/ 3556872 w 8613217"/>
                <a:gd name="connsiteY136" fmla="*/ 2543315 h 6281670"/>
                <a:gd name="connsiteX137" fmla="*/ 3531298 w 8613217"/>
                <a:gd name="connsiteY137" fmla="*/ 2494185 h 6281670"/>
                <a:gd name="connsiteX138" fmla="*/ 3525241 w 8613217"/>
                <a:gd name="connsiteY138" fmla="*/ 2482071 h 6281670"/>
                <a:gd name="connsiteX139" fmla="*/ 3410829 w 8613217"/>
                <a:gd name="connsiteY139" fmla="*/ 2273437 h 6281670"/>
                <a:gd name="connsiteX140" fmla="*/ 3411502 w 8613217"/>
                <a:gd name="connsiteY140" fmla="*/ 2229018 h 6281670"/>
                <a:gd name="connsiteX141" fmla="*/ 3451209 w 8613217"/>
                <a:gd name="connsiteY141" fmla="*/ 2126720 h 6281670"/>
                <a:gd name="connsiteX142" fmla="*/ 3431692 w 8613217"/>
                <a:gd name="connsiteY142" fmla="*/ 1895877 h 6281670"/>
                <a:gd name="connsiteX143" fmla="*/ 3186715 w 8613217"/>
                <a:gd name="connsiteY143" fmla="*/ 1401886 h 6281670"/>
                <a:gd name="connsiteX144" fmla="*/ 2531874 w 8613217"/>
                <a:gd name="connsiteY144" fmla="*/ 701952 h 6281670"/>
                <a:gd name="connsiteX145" fmla="*/ 1731662 w 8613217"/>
                <a:gd name="connsiteY145" fmla="*/ 39035 h 6281670"/>
                <a:gd name="connsiteX146" fmla="*/ 1722913 w 8613217"/>
                <a:gd name="connsiteY146" fmla="*/ 36343 h 6281670"/>
                <a:gd name="connsiteX147" fmla="*/ 1723586 w 8613217"/>
                <a:gd name="connsiteY147" fmla="*/ 47111 h 6281670"/>
                <a:gd name="connsiteX148" fmla="*/ 1984042 w 8613217"/>
                <a:gd name="connsiteY148" fmla="*/ 871552 h 6281670"/>
                <a:gd name="connsiteX149" fmla="*/ 2773486 w 8613217"/>
                <a:gd name="connsiteY149" fmla="*/ 2064130 h 6281670"/>
                <a:gd name="connsiteX150" fmla="*/ 3058170 w 8613217"/>
                <a:gd name="connsiteY150" fmla="*/ 2286897 h 6281670"/>
                <a:gd name="connsiteX151" fmla="*/ 3235845 w 8613217"/>
                <a:gd name="connsiteY151" fmla="*/ 2329297 h 6281670"/>
                <a:gd name="connsiteX152" fmla="*/ 3256709 w 8613217"/>
                <a:gd name="connsiteY152" fmla="*/ 2294974 h 6281670"/>
                <a:gd name="connsiteX153" fmla="*/ 3083072 w 8613217"/>
                <a:gd name="connsiteY153" fmla="*/ 1999521 h 6281670"/>
                <a:gd name="connsiteX154" fmla="*/ 2450440 w 8613217"/>
                <a:gd name="connsiteY154" fmla="*/ 1092973 h 6281670"/>
                <a:gd name="connsiteX155" fmla="*/ 2432941 w 8613217"/>
                <a:gd name="connsiteY155" fmla="*/ 1062014 h 6281670"/>
                <a:gd name="connsiteX156" fmla="*/ 2454478 w 8613217"/>
                <a:gd name="connsiteY156" fmla="*/ 1076820 h 6281670"/>
                <a:gd name="connsiteX157" fmla="*/ 2967986 w 8613217"/>
                <a:gd name="connsiteY157" fmla="*/ 1739738 h 6281670"/>
                <a:gd name="connsiteX158" fmla="*/ 3266131 w 8613217"/>
                <a:gd name="connsiteY158" fmla="*/ 2175850 h 6281670"/>
                <a:gd name="connsiteX159" fmla="*/ 3457939 w 8613217"/>
                <a:gd name="connsiteY159" fmla="*/ 2509665 h 6281670"/>
                <a:gd name="connsiteX160" fmla="*/ 3464670 w 8613217"/>
                <a:gd name="connsiteY160" fmla="*/ 2523125 h 6281670"/>
                <a:gd name="connsiteX161" fmla="*/ 3471400 w 8613217"/>
                <a:gd name="connsiteY161" fmla="*/ 2536585 h 6281670"/>
                <a:gd name="connsiteX162" fmla="*/ 3478130 w 8613217"/>
                <a:gd name="connsiteY162" fmla="*/ 2550045 h 6281670"/>
                <a:gd name="connsiteX163" fmla="*/ 3484860 w 8613217"/>
                <a:gd name="connsiteY163" fmla="*/ 2563506 h 6281670"/>
                <a:gd name="connsiteX164" fmla="*/ 3491590 w 8613217"/>
                <a:gd name="connsiteY164" fmla="*/ 2576966 h 6281670"/>
                <a:gd name="connsiteX165" fmla="*/ 3498320 w 8613217"/>
                <a:gd name="connsiteY165" fmla="*/ 2590426 h 6281670"/>
                <a:gd name="connsiteX166" fmla="*/ 3504378 w 8613217"/>
                <a:gd name="connsiteY166" fmla="*/ 2605906 h 6281670"/>
                <a:gd name="connsiteX167" fmla="*/ 3733875 w 8613217"/>
                <a:gd name="connsiteY167" fmla="*/ 3249979 h 6281670"/>
                <a:gd name="connsiteX168" fmla="*/ 3823385 w 8613217"/>
                <a:gd name="connsiteY168" fmla="*/ 4359777 h 6281670"/>
                <a:gd name="connsiteX169" fmla="*/ 3816655 w 8613217"/>
                <a:gd name="connsiteY169" fmla="*/ 4369199 h 6281670"/>
                <a:gd name="connsiteX170" fmla="*/ 3800503 w 8613217"/>
                <a:gd name="connsiteY170" fmla="*/ 4322761 h 6281670"/>
                <a:gd name="connsiteX171" fmla="*/ 3407464 w 8613217"/>
                <a:gd name="connsiteY171" fmla="*/ 3663208 h 6281670"/>
                <a:gd name="connsiteX172" fmla="*/ 2516395 w 8613217"/>
                <a:gd name="connsiteY172" fmla="*/ 2980101 h 6281670"/>
                <a:gd name="connsiteX173" fmla="*/ 2502934 w 8613217"/>
                <a:gd name="connsiteY173" fmla="*/ 2971351 h 6281670"/>
                <a:gd name="connsiteX174" fmla="*/ 2390541 w 8613217"/>
                <a:gd name="connsiteY174" fmla="*/ 2898666 h 6281670"/>
                <a:gd name="connsiteX175" fmla="*/ 2247863 w 8613217"/>
                <a:gd name="connsiteY175" fmla="*/ 2802425 h 6281670"/>
                <a:gd name="connsiteX176" fmla="*/ 2055381 w 8613217"/>
                <a:gd name="connsiteY176" fmla="*/ 2665131 h 6281670"/>
                <a:gd name="connsiteX177" fmla="*/ 1471879 w 8613217"/>
                <a:gd name="connsiteY177" fmla="*/ 2148930 h 6281670"/>
                <a:gd name="connsiteX178" fmla="*/ 1461111 w 8613217"/>
                <a:gd name="connsiteY178" fmla="*/ 2109895 h 6281670"/>
                <a:gd name="connsiteX179" fmla="*/ 1501492 w 8613217"/>
                <a:gd name="connsiteY179" fmla="*/ 1918759 h 6281670"/>
                <a:gd name="connsiteX180" fmla="*/ 1395155 w 8613217"/>
                <a:gd name="connsiteY180" fmla="*/ 1570812 h 6281670"/>
                <a:gd name="connsiteX181" fmla="*/ 937507 w 8613217"/>
                <a:gd name="connsiteY181" fmla="*/ 860783 h 6281670"/>
                <a:gd name="connsiteX182" fmla="*/ 682435 w 8613217"/>
                <a:gd name="connsiteY182" fmla="*/ 471109 h 6281670"/>
                <a:gd name="connsiteX183" fmla="*/ 590905 w 8613217"/>
                <a:gd name="connsiteY183" fmla="*/ 214691 h 6281670"/>
                <a:gd name="connsiteX184" fmla="*/ 581483 w 8613217"/>
                <a:gd name="connsiteY184" fmla="*/ 222767 h 6281670"/>
                <a:gd name="connsiteX185" fmla="*/ 555909 w 8613217"/>
                <a:gd name="connsiteY185" fmla="*/ 262475 h 6281670"/>
                <a:gd name="connsiteX186" fmla="*/ 423998 w 8613217"/>
                <a:gd name="connsiteY186" fmla="*/ 619845 h 6281670"/>
                <a:gd name="connsiteX187" fmla="*/ 443515 w 8613217"/>
                <a:gd name="connsiteY187" fmla="*/ 1227575 h 6281670"/>
                <a:gd name="connsiteX188" fmla="*/ 806942 w 8613217"/>
                <a:gd name="connsiteY188" fmla="*/ 1996156 h 6281670"/>
                <a:gd name="connsiteX189" fmla="*/ 1087589 w 8613217"/>
                <a:gd name="connsiteY189" fmla="*/ 2216231 h 6281670"/>
                <a:gd name="connsiteX190" fmla="*/ 1317086 w 8613217"/>
                <a:gd name="connsiteY190" fmla="*/ 2233729 h 6281670"/>
                <a:gd name="connsiteX191" fmla="*/ 1327181 w 8613217"/>
                <a:gd name="connsiteY191" fmla="*/ 2198060 h 6281670"/>
                <a:gd name="connsiteX192" fmla="*/ 816364 w 8613217"/>
                <a:gd name="connsiteY192" fmla="*/ 1324489 h 6281670"/>
                <a:gd name="connsiteX193" fmla="*/ 702625 w 8613217"/>
                <a:gd name="connsiteY193" fmla="*/ 1031056 h 6281670"/>
                <a:gd name="connsiteX194" fmla="*/ 767908 w 8613217"/>
                <a:gd name="connsiteY194" fmla="*/ 1173061 h 6281670"/>
                <a:gd name="connsiteX195" fmla="*/ 1444285 w 8613217"/>
                <a:gd name="connsiteY195" fmla="*/ 2226326 h 6281670"/>
                <a:gd name="connsiteX196" fmla="*/ 2209501 w 8613217"/>
                <a:gd name="connsiteY196" fmla="*/ 2876457 h 6281670"/>
                <a:gd name="connsiteX197" fmla="*/ 2308434 w 8613217"/>
                <a:gd name="connsiteY197" fmla="*/ 2939720 h 6281670"/>
                <a:gd name="connsiteX198" fmla="*/ 2340738 w 8613217"/>
                <a:gd name="connsiteY198" fmla="*/ 2972025 h 6281670"/>
                <a:gd name="connsiteX199" fmla="*/ 2302377 w 8613217"/>
                <a:gd name="connsiteY199" fmla="*/ 2972025 h 6281670"/>
                <a:gd name="connsiteX200" fmla="*/ 2266034 w 8613217"/>
                <a:gd name="connsiteY200" fmla="*/ 2967313 h 6281670"/>
                <a:gd name="connsiteX201" fmla="*/ 1817807 w 8613217"/>
                <a:gd name="connsiteY201" fmla="*/ 3025866 h 6281670"/>
                <a:gd name="connsiteX202" fmla="*/ 1007500 w 8613217"/>
                <a:gd name="connsiteY202" fmla="*/ 3309877 h 6281670"/>
                <a:gd name="connsiteX203" fmla="*/ 960389 w 8613217"/>
                <a:gd name="connsiteY203" fmla="*/ 3293725 h 6281670"/>
                <a:gd name="connsiteX204" fmla="*/ 446207 w 8613217"/>
                <a:gd name="connsiteY204" fmla="*/ 3134221 h 6281670"/>
                <a:gd name="connsiteX205" fmla="*/ 217383 w 8613217"/>
                <a:gd name="connsiteY205" fmla="*/ 3227096 h 6281670"/>
                <a:gd name="connsiteX206" fmla="*/ 0 w 8613217"/>
                <a:gd name="connsiteY206" fmla="*/ 3236518 h 6281670"/>
                <a:gd name="connsiteX207" fmla="*/ 0 w 8613217"/>
                <a:gd name="connsiteY207" fmla="*/ 3330740 h 6281670"/>
                <a:gd name="connsiteX208" fmla="*/ 9422 w 8613217"/>
                <a:gd name="connsiteY208" fmla="*/ 3346892 h 6281670"/>
                <a:gd name="connsiteX209" fmla="*/ 255072 w 8613217"/>
                <a:gd name="connsiteY209" fmla="*/ 3717723 h 6281670"/>
                <a:gd name="connsiteX210" fmla="*/ 747044 w 8613217"/>
                <a:gd name="connsiteY210" fmla="*/ 3826078 h 6281670"/>
                <a:gd name="connsiteX211" fmla="*/ 1016249 w 8613217"/>
                <a:gd name="connsiteY211" fmla="*/ 3490244 h 6281670"/>
                <a:gd name="connsiteX212" fmla="*/ 981253 w 8613217"/>
                <a:gd name="connsiteY212" fmla="*/ 3461305 h 6281670"/>
                <a:gd name="connsiteX213" fmla="*/ 563312 w 8613217"/>
                <a:gd name="connsiteY213" fmla="*/ 3490917 h 6281670"/>
                <a:gd name="connsiteX214" fmla="*/ 390347 w 8613217"/>
                <a:gd name="connsiteY214" fmla="*/ 3460632 h 6281670"/>
                <a:gd name="connsiteX215" fmla="*/ 489953 w 8613217"/>
                <a:gd name="connsiteY215" fmla="*/ 3463997 h 6281670"/>
                <a:gd name="connsiteX216" fmla="*/ 903183 w 8613217"/>
                <a:gd name="connsiteY216" fmla="*/ 3408137 h 6281670"/>
                <a:gd name="connsiteX217" fmla="*/ 1043170 w 8613217"/>
                <a:gd name="connsiteY217" fmla="*/ 3372467 h 6281670"/>
                <a:gd name="connsiteX218" fmla="*/ 1508895 w 8613217"/>
                <a:gd name="connsiteY218" fmla="*/ 3218347 h 6281670"/>
                <a:gd name="connsiteX219" fmla="*/ 1912029 w 8613217"/>
                <a:gd name="connsiteY219" fmla="*/ 3101243 h 6281670"/>
                <a:gd name="connsiteX220" fmla="*/ 1912029 w 8613217"/>
                <a:gd name="connsiteY220" fmla="*/ 3101243 h 6281670"/>
                <a:gd name="connsiteX221" fmla="*/ 1924816 w 8613217"/>
                <a:gd name="connsiteY221" fmla="*/ 3099224 h 6281670"/>
                <a:gd name="connsiteX222" fmla="*/ 1986061 w 8613217"/>
                <a:gd name="connsiteY222" fmla="*/ 3087783 h 6281670"/>
                <a:gd name="connsiteX223" fmla="*/ 1992791 w 8613217"/>
                <a:gd name="connsiteY223" fmla="*/ 3087110 h 6281670"/>
                <a:gd name="connsiteX224" fmla="*/ 2087013 w 8613217"/>
                <a:gd name="connsiteY224" fmla="*/ 3074322 h 6281670"/>
                <a:gd name="connsiteX225" fmla="*/ 2113933 w 8613217"/>
                <a:gd name="connsiteY225" fmla="*/ 3072976 h 6281670"/>
                <a:gd name="connsiteX226" fmla="*/ 2118644 w 8613217"/>
                <a:gd name="connsiteY226" fmla="*/ 3064227 h 6281670"/>
                <a:gd name="connsiteX227" fmla="*/ 2257958 w 8613217"/>
                <a:gd name="connsiteY227" fmla="*/ 3064227 h 6281670"/>
                <a:gd name="connsiteX228" fmla="*/ 2262669 w 8613217"/>
                <a:gd name="connsiteY228" fmla="*/ 3072976 h 6281670"/>
                <a:gd name="connsiteX229" fmla="*/ 2434960 w 8613217"/>
                <a:gd name="connsiteY229" fmla="*/ 3101243 h 6281670"/>
                <a:gd name="connsiteX230" fmla="*/ 2635518 w 8613217"/>
                <a:gd name="connsiteY230" fmla="*/ 3164506 h 6281670"/>
                <a:gd name="connsiteX231" fmla="*/ 3038653 w 8613217"/>
                <a:gd name="connsiteY231" fmla="*/ 3453902 h 6281670"/>
                <a:gd name="connsiteX232" fmla="*/ 3580428 w 8613217"/>
                <a:gd name="connsiteY232" fmla="*/ 4087880 h 6281670"/>
                <a:gd name="connsiteX233" fmla="*/ 3776274 w 8613217"/>
                <a:gd name="connsiteY233" fmla="*/ 4626290 h 6281670"/>
                <a:gd name="connsiteX234" fmla="*/ 3813963 w 8613217"/>
                <a:gd name="connsiteY234" fmla="*/ 4802619 h 6281670"/>
                <a:gd name="connsiteX235" fmla="*/ 3811944 w 8613217"/>
                <a:gd name="connsiteY235" fmla="*/ 5407658 h 6281670"/>
                <a:gd name="connsiteX236" fmla="*/ 3881265 w 8613217"/>
                <a:gd name="connsiteY236" fmla="*/ 5874056 h 6281670"/>
                <a:gd name="connsiteX237" fmla="*/ 3879919 w 8613217"/>
                <a:gd name="connsiteY237" fmla="*/ 5898957 h 6281670"/>
                <a:gd name="connsiteX238" fmla="*/ 3757430 w 8613217"/>
                <a:gd name="connsiteY238" fmla="*/ 5946068 h 6281670"/>
                <a:gd name="connsiteX239" fmla="*/ 3743970 w 8613217"/>
                <a:gd name="connsiteY239" fmla="*/ 6053750 h 6281670"/>
                <a:gd name="connsiteX240" fmla="*/ 3803195 w 8613217"/>
                <a:gd name="connsiteY240" fmla="*/ 6092112 h 6281670"/>
                <a:gd name="connsiteX241" fmla="*/ 3896071 w 8613217"/>
                <a:gd name="connsiteY241" fmla="*/ 6023464 h 6281670"/>
                <a:gd name="connsiteX242" fmla="*/ 3920972 w 8613217"/>
                <a:gd name="connsiteY242" fmla="*/ 5996544 h 6281670"/>
                <a:gd name="connsiteX243" fmla="*/ 3918953 w 8613217"/>
                <a:gd name="connsiteY243" fmla="*/ 6053077 h 6281670"/>
                <a:gd name="connsiteX244" fmla="*/ 3931741 w 8613217"/>
                <a:gd name="connsiteY244" fmla="*/ 6077978 h 6281670"/>
                <a:gd name="connsiteX245" fmla="*/ 3951931 w 8613217"/>
                <a:gd name="connsiteY245" fmla="*/ 6055769 h 6281670"/>
                <a:gd name="connsiteX246" fmla="*/ 3972121 w 8613217"/>
                <a:gd name="connsiteY246" fmla="*/ 5988468 h 6281670"/>
                <a:gd name="connsiteX247" fmla="*/ 3994331 w 8613217"/>
                <a:gd name="connsiteY247" fmla="*/ 5968277 h 6281670"/>
                <a:gd name="connsiteX248" fmla="*/ 4005099 w 8613217"/>
                <a:gd name="connsiteY248" fmla="*/ 5995198 h 6281670"/>
                <a:gd name="connsiteX249" fmla="*/ 4071054 w 8613217"/>
                <a:gd name="connsiteY249" fmla="*/ 6040290 h 6281670"/>
                <a:gd name="connsiteX250" fmla="*/ 4100667 w 8613217"/>
                <a:gd name="connsiteY250" fmla="*/ 6026829 h 6281670"/>
                <a:gd name="connsiteX251" fmla="*/ 4110089 w 8613217"/>
                <a:gd name="connsiteY251" fmla="*/ 5993179 h 6281670"/>
                <a:gd name="connsiteX252" fmla="*/ 4124895 w 8613217"/>
                <a:gd name="connsiteY252" fmla="*/ 6032214 h 6281670"/>
                <a:gd name="connsiteX253" fmla="*/ 4117492 w 8613217"/>
                <a:gd name="connsiteY253" fmla="*/ 6106918 h 6281670"/>
                <a:gd name="connsiteX254" fmla="*/ 4080476 w 8613217"/>
                <a:gd name="connsiteY254" fmla="*/ 6141242 h 6281670"/>
                <a:gd name="connsiteX255" fmla="*/ 4176717 w 8613217"/>
                <a:gd name="connsiteY255" fmla="*/ 6189025 h 6281670"/>
                <a:gd name="connsiteX256" fmla="*/ 4170660 w 8613217"/>
                <a:gd name="connsiteY256" fmla="*/ 6271133 h 6281670"/>
                <a:gd name="connsiteX257" fmla="*/ 4195562 w 8613217"/>
                <a:gd name="connsiteY257" fmla="*/ 6277863 h 6281670"/>
                <a:gd name="connsiteX258" fmla="*/ 4261517 w 8613217"/>
                <a:gd name="connsiteY258" fmla="*/ 6267768 h 6281670"/>
                <a:gd name="connsiteX259" fmla="*/ 4289784 w 8613217"/>
                <a:gd name="connsiteY259" fmla="*/ 6247578 h 6281670"/>
                <a:gd name="connsiteX260" fmla="*/ 4295840 w 8613217"/>
                <a:gd name="connsiteY260" fmla="*/ 6204505 h 6281670"/>
                <a:gd name="connsiteX261" fmla="*/ 4305936 w 8613217"/>
                <a:gd name="connsiteY261" fmla="*/ 6182969 h 6281670"/>
                <a:gd name="connsiteX262" fmla="*/ 4324107 w 8613217"/>
                <a:gd name="connsiteY262" fmla="*/ 6199794 h 6281670"/>
                <a:gd name="connsiteX263" fmla="*/ 4336894 w 8613217"/>
                <a:gd name="connsiteY263" fmla="*/ 6230752 h 6281670"/>
                <a:gd name="connsiteX264" fmla="*/ 4342951 w 8613217"/>
                <a:gd name="connsiteY264" fmla="*/ 6226714 h 6281670"/>
                <a:gd name="connsiteX265" fmla="*/ 4369872 w 8613217"/>
                <a:gd name="connsiteY265" fmla="*/ 6185660 h 6281670"/>
                <a:gd name="connsiteX266" fmla="*/ 4382659 w 8613217"/>
                <a:gd name="connsiteY266" fmla="*/ 6234791 h 6281670"/>
                <a:gd name="connsiteX267" fmla="*/ 4406888 w 8613217"/>
                <a:gd name="connsiteY267" fmla="*/ 6265749 h 6281670"/>
                <a:gd name="connsiteX268" fmla="*/ 4484284 w 8613217"/>
                <a:gd name="connsiteY268" fmla="*/ 6275171 h 6281670"/>
                <a:gd name="connsiteX269" fmla="*/ 4499090 w 8613217"/>
                <a:gd name="connsiteY269" fmla="*/ 6272479 h 6281670"/>
                <a:gd name="connsiteX270" fmla="*/ 4512551 w 8613217"/>
                <a:gd name="connsiteY270" fmla="*/ 6181622 h 6281670"/>
                <a:gd name="connsiteX271" fmla="*/ 4572449 w 8613217"/>
                <a:gd name="connsiteY271" fmla="*/ 6153356 h 6281670"/>
                <a:gd name="connsiteX272" fmla="*/ 4575814 w 8613217"/>
                <a:gd name="connsiteY272" fmla="*/ 6127781 h 6281670"/>
                <a:gd name="connsiteX273" fmla="*/ 4538125 w 8613217"/>
                <a:gd name="connsiteY273" fmla="*/ 6076633 h 6281670"/>
                <a:gd name="connsiteX274" fmla="*/ 4536779 w 8613217"/>
                <a:gd name="connsiteY274" fmla="*/ 6042309 h 6281670"/>
                <a:gd name="connsiteX275" fmla="*/ 4573122 w 8613217"/>
                <a:gd name="connsiteY275" fmla="*/ 6032214 h 6281670"/>
                <a:gd name="connsiteX276" fmla="*/ 4637731 w 8613217"/>
                <a:gd name="connsiteY276" fmla="*/ 6051058 h 6281670"/>
                <a:gd name="connsiteX277" fmla="*/ 4665997 w 8613217"/>
                <a:gd name="connsiteY277" fmla="*/ 6029522 h 6281670"/>
                <a:gd name="connsiteX278" fmla="*/ 4665997 w 8613217"/>
                <a:gd name="connsiteY278" fmla="*/ 5985776 h 6281670"/>
                <a:gd name="connsiteX279" fmla="*/ 4681477 w 8613217"/>
                <a:gd name="connsiteY279" fmla="*/ 5966931 h 6281670"/>
                <a:gd name="connsiteX280" fmla="*/ 4701667 w 8613217"/>
                <a:gd name="connsiteY280" fmla="*/ 5981065 h 6281670"/>
                <a:gd name="connsiteX281" fmla="*/ 4724550 w 8613217"/>
                <a:gd name="connsiteY281" fmla="*/ 6054423 h 6281670"/>
                <a:gd name="connsiteX282" fmla="*/ 4743394 w 8613217"/>
                <a:gd name="connsiteY282" fmla="*/ 6073268 h 6281670"/>
                <a:gd name="connsiteX283" fmla="*/ 4752143 w 8613217"/>
                <a:gd name="connsiteY283" fmla="*/ 6050385 h 6281670"/>
                <a:gd name="connsiteX284" fmla="*/ 4752143 w 8613217"/>
                <a:gd name="connsiteY284" fmla="*/ 5996544 h 6281670"/>
                <a:gd name="connsiteX285" fmla="*/ 4800600 w 8613217"/>
                <a:gd name="connsiteY285" fmla="*/ 6046347 h 6281670"/>
                <a:gd name="connsiteX286" fmla="*/ 4859825 w 8613217"/>
                <a:gd name="connsiteY286" fmla="*/ 6088747 h 6281670"/>
                <a:gd name="connsiteX287" fmla="*/ 4932511 w 8613217"/>
                <a:gd name="connsiteY287" fmla="*/ 6036252 h 6281670"/>
                <a:gd name="connsiteX288" fmla="*/ 4919050 w 8613217"/>
                <a:gd name="connsiteY288" fmla="*/ 5940011 h 6281670"/>
                <a:gd name="connsiteX289" fmla="*/ 4830213 w 8613217"/>
                <a:gd name="connsiteY289" fmla="*/ 5933281 h 6281670"/>
                <a:gd name="connsiteX290" fmla="*/ 4779064 w 8613217"/>
                <a:gd name="connsiteY290" fmla="*/ 5876074 h 6281670"/>
                <a:gd name="connsiteX291" fmla="*/ 4778391 w 8613217"/>
                <a:gd name="connsiteY291" fmla="*/ 5829637 h 6281670"/>
                <a:gd name="connsiteX292" fmla="*/ 5091342 w 8613217"/>
                <a:gd name="connsiteY292" fmla="*/ 5236712 h 6281670"/>
                <a:gd name="connsiteX293" fmla="*/ 5116243 w 8613217"/>
                <a:gd name="connsiteY293" fmla="*/ 5202389 h 6281670"/>
                <a:gd name="connsiteX294" fmla="*/ 5269690 w 8613217"/>
                <a:gd name="connsiteY294" fmla="*/ 5086631 h 6281670"/>
                <a:gd name="connsiteX295" fmla="*/ 5744837 w 8613217"/>
                <a:gd name="connsiteY295" fmla="*/ 4795889 h 6281670"/>
                <a:gd name="connsiteX296" fmla="*/ 5814830 w 8613217"/>
                <a:gd name="connsiteY296" fmla="*/ 4775699 h 6281670"/>
                <a:gd name="connsiteX297" fmla="*/ 6103553 w 8613217"/>
                <a:gd name="connsiteY297" fmla="*/ 4765603 h 6281670"/>
                <a:gd name="connsiteX298" fmla="*/ 7086824 w 8613217"/>
                <a:gd name="connsiteY298" fmla="*/ 4811369 h 6281670"/>
                <a:gd name="connsiteX299" fmla="*/ 7489959 w 8613217"/>
                <a:gd name="connsiteY299" fmla="*/ 4805311 h 6281670"/>
                <a:gd name="connsiteX300" fmla="*/ 7516880 w 8613217"/>
                <a:gd name="connsiteY300" fmla="*/ 4801946 h 6281670"/>
                <a:gd name="connsiteX301" fmla="*/ 7536397 w 8613217"/>
                <a:gd name="connsiteY301" fmla="*/ 4800600 h 6281670"/>
                <a:gd name="connsiteX302" fmla="*/ 7619850 w 8613217"/>
                <a:gd name="connsiteY302" fmla="*/ 4791178 h 6281670"/>
                <a:gd name="connsiteX303" fmla="*/ 7661577 w 8613217"/>
                <a:gd name="connsiteY303" fmla="*/ 4813388 h 6281670"/>
                <a:gd name="connsiteX304" fmla="*/ 7920014 w 8613217"/>
                <a:gd name="connsiteY304" fmla="*/ 5004523 h 6281670"/>
                <a:gd name="connsiteX305" fmla="*/ 8354780 w 8613217"/>
                <a:gd name="connsiteY305" fmla="*/ 4830886 h 6281670"/>
                <a:gd name="connsiteX306" fmla="*/ 8579567 w 8613217"/>
                <a:gd name="connsiteY306" fmla="*/ 4409580 h 6281670"/>
                <a:gd name="connsiteX307" fmla="*/ 8613217 w 8613217"/>
                <a:gd name="connsiteY307" fmla="*/ 4250076 h 6281670"/>
                <a:gd name="connsiteX308" fmla="*/ 8613217 w 8613217"/>
                <a:gd name="connsiteY308" fmla="*/ 4196235 h 6281670"/>
                <a:gd name="connsiteX309" fmla="*/ 8420062 w 8613217"/>
                <a:gd name="connsiteY309" fmla="*/ 4211041 h 6281670"/>
                <a:gd name="connsiteX310" fmla="*/ 4571776 w 8613217"/>
                <a:gd name="connsiteY310" fmla="*/ 915970 h 6281670"/>
                <a:gd name="connsiteX311" fmla="*/ 4583890 w 8613217"/>
                <a:gd name="connsiteY311" fmla="*/ 888377 h 6281670"/>
                <a:gd name="connsiteX312" fmla="*/ 4571776 w 8613217"/>
                <a:gd name="connsiteY312" fmla="*/ 915970 h 6281670"/>
                <a:gd name="connsiteX313" fmla="*/ 2362948 w 8613217"/>
                <a:gd name="connsiteY313" fmla="*/ 965100 h 6281670"/>
                <a:gd name="connsiteX314" fmla="*/ 2363621 w 8613217"/>
                <a:gd name="connsiteY314" fmla="*/ 962408 h 6281670"/>
                <a:gd name="connsiteX315" fmla="*/ 2368332 w 8613217"/>
                <a:gd name="connsiteY315" fmla="*/ 967119 h 6281670"/>
                <a:gd name="connsiteX316" fmla="*/ 2362948 w 8613217"/>
                <a:gd name="connsiteY316" fmla="*/ 965100 h 6281670"/>
                <a:gd name="connsiteX317" fmla="*/ 2435633 w 8613217"/>
                <a:gd name="connsiteY317" fmla="*/ 1055284 h 6281670"/>
                <a:gd name="connsiteX318" fmla="*/ 2426211 w 8613217"/>
                <a:gd name="connsiteY318" fmla="*/ 1053265 h 6281670"/>
                <a:gd name="connsiteX319" fmla="*/ 2370351 w 8613217"/>
                <a:gd name="connsiteY319" fmla="*/ 968465 h 6281670"/>
                <a:gd name="connsiteX320" fmla="*/ 2432268 w 8613217"/>
                <a:gd name="connsiteY320" fmla="*/ 1045862 h 6281670"/>
                <a:gd name="connsiteX321" fmla="*/ 2435633 w 8613217"/>
                <a:gd name="connsiteY321" fmla="*/ 1055284 h 6281670"/>
                <a:gd name="connsiteX322" fmla="*/ 695895 w 8613217"/>
                <a:gd name="connsiteY322" fmla="*/ 1016922 h 6281670"/>
                <a:gd name="connsiteX323" fmla="*/ 692530 w 8613217"/>
                <a:gd name="connsiteY323" fmla="*/ 1005481 h 6281670"/>
                <a:gd name="connsiteX324" fmla="*/ 695895 w 8613217"/>
                <a:gd name="connsiteY324" fmla="*/ 1016922 h 6281670"/>
                <a:gd name="connsiteX325" fmla="*/ 4511205 w 8613217"/>
                <a:gd name="connsiteY325" fmla="*/ 6014042 h 6281670"/>
                <a:gd name="connsiteX326" fmla="*/ 4537452 w 8613217"/>
                <a:gd name="connsiteY326" fmla="*/ 5944049 h 6281670"/>
                <a:gd name="connsiteX327" fmla="*/ 4511205 w 8613217"/>
                <a:gd name="connsiteY327" fmla="*/ 6014042 h 6281670"/>
                <a:gd name="connsiteX328" fmla="*/ 4750797 w 8613217"/>
                <a:gd name="connsiteY328" fmla="*/ 5917128 h 6281670"/>
                <a:gd name="connsiteX329" fmla="*/ 4741375 w 8613217"/>
                <a:gd name="connsiteY329" fmla="*/ 5939338 h 6281670"/>
                <a:gd name="connsiteX330" fmla="*/ 4732626 w 8613217"/>
                <a:gd name="connsiteY330" fmla="*/ 5935300 h 6281670"/>
                <a:gd name="connsiteX331" fmla="*/ 4727915 w 8613217"/>
                <a:gd name="connsiteY331" fmla="*/ 5907706 h 6281670"/>
                <a:gd name="connsiteX332" fmla="*/ 4750797 w 8613217"/>
                <a:gd name="connsiteY332" fmla="*/ 5875402 h 6281670"/>
                <a:gd name="connsiteX333" fmla="*/ 4750797 w 8613217"/>
                <a:gd name="connsiteY333" fmla="*/ 5917128 h 6281670"/>
                <a:gd name="connsiteX334" fmla="*/ 4875978 w 8613217"/>
                <a:gd name="connsiteY334" fmla="*/ 5457461 h 6281670"/>
                <a:gd name="connsiteX335" fmla="*/ 4616868 w 8613217"/>
                <a:gd name="connsiteY335" fmla="*/ 5877421 h 6281670"/>
                <a:gd name="connsiteX336" fmla="*/ 4562354 w 8613217"/>
                <a:gd name="connsiteY336" fmla="*/ 5884824 h 6281670"/>
                <a:gd name="connsiteX337" fmla="*/ 4880015 w 8613217"/>
                <a:gd name="connsiteY337" fmla="*/ 5419772 h 6281670"/>
                <a:gd name="connsiteX338" fmla="*/ 4875978 w 8613217"/>
                <a:gd name="connsiteY338" fmla="*/ 5457461 h 6281670"/>
                <a:gd name="connsiteX339" fmla="*/ 5020675 w 8613217"/>
                <a:gd name="connsiteY339" fmla="*/ 5141145 h 6281670"/>
                <a:gd name="connsiteX340" fmla="*/ 4989717 w 8613217"/>
                <a:gd name="connsiteY340" fmla="*/ 5179506 h 6281670"/>
                <a:gd name="connsiteX341" fmla="*/ 4445922 w 8613217"/>
                <a:gd name="connsiteY341" fmla="*/ 5878767 h 6281670"/>
                <a:gd name="connsiteX342" fmla="*/ 4415637 w 8613217"/>
                <a:gd name="connsiteY342" fmla="*/ 5953471 h 6281670"/>
                <a:gd name="connsiteX343" fmla="*/ 4357085 w 8613217"/>
                <a:gd name="connsiteY343" fmla="*/ 6075286 h 6281670"/>
                <a:gd name="connsiteX344" fmla="*/ 4338240 w 8613217"/>
                <a:gd name="connsiteY344" fmla="*/ 6125762 h 6281670"/>
                <a:gd name="connsiteX345" fmla="*/ 4322761 w 8613217"/>
                <a:gd name="connsiteY345" fmla="*/ 6080671 h 6281670"/>
                <a:gd name="connsiteX346" fmla="*/ 4306609 w 8613217"/>
                <a:gd name="connsiteY346" fmla="*/ 6061826 h 6281670"/>
                <a:gd name="connsiteX347" fmla="*/ 4295168 w 8613217"/>
                <a:gd name="connsiteY347" fmla="*/ 6082689 h 6281670"/>
                <a:gd name="connsiteX348" fmla="*/ 4292475 w 8613217"/>
                <a:gd name="connsiteY348" fmla="*/ 6112302 h 6281670"/>
                <a:gd name="connsiteX349" fmla="*/ 4277669 w 8613217"/>
                <a:gd name="connsiteY349" fmla="*/ 6097496 h 6281670"/>
                <a:gd name="connsiteX350" fmla="*/ 4183447 w 8613217"/>
                <a:gd name="connsiteY350" fmla="*/ 5282478 h 6281670"/>
                <a:gd name="connsiteX351" fmla="*/ 4412945 w 8613217"/>
                <a:gd name="connsiteY351" fmla="*/ 4743394 h 6281670"/>
                <a:gd name="connsiteX352" fmla="*/ 5036828 w 8613217"/>
                <a:gd name="connsiteY352" fmla="*/ 3935106 h 6281670"/>
                <a:gd name="connsiteX353" fmla="*/ 5054999 w 8613217"/>
                <a:gd name="connsiteY353" fmla="*/ 3966064 h 6281670"/>
                <a:gd name="connsiteX354" fmla="*/ 5020675 w 8613217"/>
                <a:gd name="connsiteY354" fmla="*/ 5141145 h 6281670"/>
                <a:gd name="connsiteX0" fmla="*/ 8420062 w 8613217"/>
                <a:gd name="connsiteY0" fmla="*/ 4211041 h 6281670"/>
                <a:gd name="connsiteX1" fmla="*/ 7990681 w 8613217"/>
                <a:gd name="connsiteY1" fmla="*/ 4231232 h 6281670"/>
                <a:gd name="connsiteX2" fmla="*/ 7630619 w 8613217"/>
                <a:gd name="connsiteY2" fmla="*/ 4614849 h 6281670"/>
                <a:gd name="connsiteX3" fmla="*/ 7659558 w 8613217"/>
                <a:gd name="connsiteY3" fmla="*/ 4643788 h 6281670"/>
                <a:gd name="connsiteX4" fmla="*/ 7859443 w 8613217"/>
                <a:gd name="connsiteY4" fmla="*/ 4617541 h 6281670"/>
                <a:gd name="connsiteX5" fmla="*/ 8222196 w 8613217"/>
                <a:gd name="connsiteY5" fmla="*/ 4498418 h 6281670"/>
                <a:gd name="connsiteX6" fmla="*/ 8236330 w 8613217"/>
                <a:gd name="connsiteY6" fmla="*/ 4496398 h 6281670"/>
                <a:gd name="connsiteX7" fmla="*/ 8228254 w 8613217"/>
                <a:gd name="connsiteY7" fmla="*/ 4504475 h 6281670"/>
                <a:gd name="connsiteX8" fmla="*/ 7670326 w 8613217"/>
                <a:gd name="connsiteY8" fmla="*/ 4709743 h 6281670"/>
                <a:gd name="connsiteX9" fmla="*/ 7436791 w 8613217"/>
                <a:gd name="connsiteY9" fmla="*/ 4735318 h 6281670"/>
                <a:gd name="connsiteX10" fmla="*/ 6759067 w 8613217"/>
                <a:gd name="connsiteY10" fmla="*/ 4696956 h 6281670"/>
                <a:gd name="connsiteX11" fmla="*/ 6037597 w 8613217"/>
                <a:gd name="connsiteY11" fmla="*/ 4656576 h 6281670"/>
                <a:gd name="connsiteX12" fmla="*/ 6023464 w 8613217"/>
                <a:gd name="connsiteY12" fmla="*/ 4649172 h 6281670"/>
                <a:gd name="connsiteX13" fmla="*/ 6361317 w 8613217"/>
                <a:gd name="connsiteY13" fmla="*/ 4472170 h 6281670"/>
                <a:gd name="connsiteX14" fmla="*/ 6783296 w 8613217"/>
                <a:gd name="connsiteY14" fmla="*/ 4236616 h 6281670"/>
                <a:gd name="connsiteX15" fmla="*/ 7066634 w 8613217"/>
                <a:gd name="connsiteY15" fmla="*/ 4052210 h 6281670"/>
                <a:gd name="connsiteX16" fmla="*/ 7151433 w 8613217"/>
                <a:gd name="connsiteY16" fmla="*/ 4042115 h 6281670"/>
                <a:gd name="connsiteX17" fmla="*/ 7304208 w 8613217"/>
                <a:gd name="connsiteY17" fmla="*/ 4071727 h 6281670"/>
                <a:gd name="connsiteX18" fmla="*/ 7625235 w 8613217"/>
                <a:gd name="connsiteY18" fmla="*/ 3948566 h 6281670"/>
                <a:gd name="connsiteX19" fmla="*/ 8172394 w 8613217"/>
                <a:gd name="connsiteY19" fmla="*/ 2496877 h 6281670"/>
                <a:gd name="connsiteX20" fmla="*/ 7882325 w 8613217"/>
                <a:gd name="connsiteY20" fmla="*/ 1811077 h 6281670"/>
                <a:gd name="connsiteX21" fmla="*/ 7854059 w 8613217"/>
                <a:gd name="connsiteY21" fmla="*/ 1889820 h 6281670"/>
                <a:gd name="connsiteX22" fmla="*/ 7732917 w 8613217"/>
                <a:gd name="connsiteY22" fmla="*/ 2389195 h 6281670"/>
                <a:gd name="connsiteX23" fmla="*/ 7607736 w 8613217"/>
                <a:gd name="connsiteY23" fmla="*/ 2746565 h 6281670"/>
                <a:gd name="connsiteX24" fmla="*/ 7178354 w 8613217"/>
                <a:gd name="connsiteY24" fmla="*/ 3424962 h 6281670"/>
                <a:gd name="connsiteX25" fmla="*/ 7050481 w 8613217"/>
                <a:gd name="connsiteY25" fmla="*/ 3653113 h 6281670"/>
                <a:gd name="connsiteX26" fmla="*/ 7022888 w 8613217"/>
                <a:gd name="connsiteY26" fmla="*/ 3873861 h 6281670"/>
                <a:gd name="connsiteX27" fmla="*/ 7057884 w 8613217"/>
                <a:gd name="connsiteY27" fmla="*/ 3889341 h 6281670"/>
                <a:gd name="connsiteX28" fmla="*/ 7311611 w 8613217"/>
                <a:gd name="connsiteY28" fmla="*/ 3701570 h 6281670"/>
                <a:gd name="connsiteX29" fmla="*/ 7883672 w 8613217"/>
                <a:gd name="connsiteY29" fmla="*/ 2875784 h 6281670"/>
                <a:gd name="connsiteX30" fmla="*/ 7909246 w 8613217"/>
                <a:gd name="connsiteY30" fmla="*/ 2790311 h 6281670"/>
                <a:gd name="connsiteX31" fmla="*/ 7835888 w 8613217"/>
                <a:gd name="connsiteY31" fmla="*/ 3051440 h 6281670"/>
                <a:gd name="connsiteX32" fmla="*/ 7279306 w 8613217"/>
                <a:gd name="connsiteY32" fmla="*/ 3802522 h 6281670"/>
                <a:gd name="connsiteX33" fmla="*/ 6992603 w 8613217"/>
                <a:gd name="connsiteY33" fmla="*/ 4017213 h 6281670"/>
                <a:gd name="connsiteX34" fmla="*/ 6713302 w 8613217"/>
                <a:gd name="connsiteY34" fmla="*/ 4190851 h 6281670"/>
                <a:gd name="connsiteX35" fmla="*/ 6627830 w 8613217"/>
                <a:gd name="connsiteY35" fmla="*/ 4239308 h 6281670"/>
                <a:gd name="connsiteX36" fmla="*/ 6605620 w 8613217"/>
                <a:gd name="connsiteY36" fmla="*/ 4251422 h 6281670"/>
                <a:gd name="connsiteX37" fmla="*/ 6226714 w 8613217"/>
                <a:gd name="connsiteY37" fmla="*/ 4447268 h 6281670"/>
                <a:gd name="connsiteX38" fmla="*/ 5314782 w 8613217"/>
                <a:gd name="connsiteY38" fmla="*/ 4943279 h 6281670"/>
                <a:gd name="connsiteX39" fmla="*/ 5158643 w 8613217"/>
                <a:gd name="connsiteY39" fmla="*/ 5046250 h 6281670"/>
                <a:gd name="connsiteX40" fmla="*/ 5162681 w 8613217"/>
                <a:gd name="connsiteY40" fmla="*/ 5025387 h 6281670"/>
                <a:gd name="connsiteX41" fmla="*/ 5227290 w 8613217"/>
                <a:gd name="connsiteY41" fmla="*/ 4323434 h 6281670"/>
                <a:gd name="connsiteX42" fmla="*/ 5106148 w 8613217"/>
                <a:gd name="connsiteY42" fmla="*/ 3860401 h 6281670"/>
                <a:gd name="connsiteX43" fmla="*/ 5139799 w 8613217"/>
                <a:gd name="connsiteY43" fmla="*/ 3818675 h 6281670"/>
                <a:gd name="connsiteX44" fmla="*/ 5695034 w 8613217"/>
                <a:gd name="connsiteY44" fmla="*/ 3194119 h 6281670"/>
                <a:gd name="connsiteX45" fmla="*/ 5830983 w 8613217"/>
                <a:gd name="connsiteY45" fmla="*/ 3023174 h 6281670"/>
                <a:gd name="connsiteX46" fmla="*/ 5873382 w 8613217"/>
                <a:gd name="connsiteY46" fmla="*/ 3008367 h 6281670"/>
                <a:gd name="connsiteX47" fmla="*/ 5983083 w 8613217"/>
                <a:gd name="connsiteY47" fmla="*/ 3009040 h 6281670"/>
                <a:gd name="connsiteX48" fmla="*/ 6257000 w 8613217"/>
                <a:gd name="connsiteY48" fmla="*/ 2840787 h 6281670"/>
                <a:gd name="connsiteX49" fmla="*/ 6605620 w 8613217"/>
                <a:gd name="connsiteY49" fmla="*/ 2172485 h 6281670"/>
                <a:gd name="connsiteX50" fmla="*/ 6623118 w 8613217"/>
                <a:gd name="connsiteY50" fmla="*/ 1339969 h 6281670"/>
                <a:gd name="connsiteX51" fmla="*/ 6528224 w 8613217"/>
                <a:gd name="connsiteY51" fmla="*/ 660899 h 6281670"/>
                <a:gd name="connsiteX52" fmla="*/ 6514091 w 8613217"/>
                <a:gd name="connsiteY52" fmla="*/ 520239 h 6281670"/>
                <a:gd name="connsiteX53" fmla="*/ 6493900 w 8613217"/>
                <a:gd name="connsiteY53" fmla="*/ 546486 h 6281670"/>
                <a:gd name="connsiteX54" fmla="*/ 6244212 w 8613217"/>
                <a:gd name="connsiteY54" fmla="*/ 975869 h 6281670"/>
                <a:gd name="connsiteX55" fmla="*/ 5935300 w 8613217"/>
                <a:gd name="connsiteY55" fmla="*/ 1788868 h 6281670"/>
                <a:gd name="connsiteX56" fmla="*/ 5707148 w 8613217"/>
                <a:gd name="connsiteY56" fmla="*/ 2531874 h 6281670"/>
                <a:gd name="connsiteX57" fmla="*/ 5679555 w 8613217"/>
                <a:gd name="connsiteY57" fmla="*/ 2738489 h 6281670"/>
                <a:gd name="connsiteX58" fmla="*/ 5734069 w 8613217"/>
                <a:gd name="connsiteY58" fmla="*/ 2914818 h 6281670"/>
                <a:gd name="connsiteX59" fmla="*/ 5963566 w 8613217"/>
                <a:gd name="connsiteY59" fmla="*/ 2599175 h 6281670"/>
                <a:gd name="connsiteX60" fmla="*/ 6141914 w 8613217"/>
                <a:gd name="connsiteY60" fmla="*/ 2254593 h 6281670"/>
                <a:gd name="connsiteX61" fmla="*/ 6262384 w 8613217"/>
                <a:gd name="connsiteY61" fmla="*/ 1884436 h 6281670"/>
                <a:gd name="connsiteX62" fmla="*/ 6343145 w 8613217"/>
                <a:gd name="connsiteY62" fmla="*/ 1508222 h 6281670"/>
                <a:gd name="connsiteX63" fmla="*/ 6310167 w 8613217"/>
                <a:gd name="connsiteY63" fmla="*/ 1747814 h 6281670"/>
                <a:gd name="connsiteX64" fmla="*/ 6045001 w 8613217"/>
                <a:gd name="connsiteY64" fmla="*/ 2568890 h 6281670"/>
                <a:gd name="connsiteX65" fmla="*/ 5560432 w 8613217"/>
                <a:gd name="connsiteY65" fmla="*/ 3235173 h 6281670"/>
                <a:gd name="connsiteX66" fmla="*/ 5096726 w 8613217"/>
                <a:gd name="connsiteY66" fmla="*/ 3741278 h 6281670"/>
                <a:gd name="connsiteX67" fmla="*/ 5067113 w 8613217"/>
                <a:gd name="connsiteY67" fmla="*/ 3767525 h 6281670"/>
                <a:gd name="connsiteX68" fmla="*/ 4911647 w 8613217"/>
                <a:gd name="connsiteY68" fmla="*/ 3459959 h 6281670"/>
                <a:gd name="connsiteX69" fmla="*/ 4890784 w 8613217"/>
                <a:gd name="connsiteY69" fmla="*/ 3404099 h 6281670"/>
                <a:gd name="connsiteX70" fmla="*/ 4952701 w 8613217"/>
                <a:gd name="connsiteY70" fmla="*/ 2717626 h 6281670"/>
                <a:gd name="connsiteX71" fmla="*/ 5173449 w 8613217"/>
                <a:gd name="connsiteY71" fmla="*/ 2368332 h 6281670"/>
                <a:gd name="connsiteX72" fmla="*/ 5481689 w 8613217"/>
                <a:gd name="connsiteY72" fmla="*/ 1759928 h 6281670"/>
                <a:gd name="connsiteX73" fmla="*/ 5514667 w 8613217"/>
                <a:gd name="connsiteY73" fmla="*/ 1741757 h 6281670"/>
                <a:gd name="connsiteX74" fmla="*/ 5803389 w 8613217"/>
                <a:gd name="connsiteY74" fmla="*/ 1570812 h 6281670"/>
                <a:gd name="connsiteX75" fmla="*/ 5822907 w 8613217"/>
                <a:gd name="connsiteY75" fmla="*/ 1095665 h 6281670"/>
                <a:gd name="connsiteX76" fmla="*/ 5540241 w 8613217"/>
                <a:gd name="connsiteY76" fmla="*/ 601000 h 6281670"/>
                <a:gd name="connsiteX77" fmla="*/ 5514667 w 8613217"/>
                <a:gd name="connsiteY77" fmla="*/ 600327 h 6281670"/>
                <a:gd name="connsiteX78" fmla="*/ 5421791 w 8613217"/>
                <a:gd name="connsiteY78" fmla="*/ 697914 h 6281670"/>
                <a:gd name="connsiteX79" fmla="*/ 5124319 w 8613217"/>
                <a:gd name="connsiteY79" fmla="*/ 1196617 h 6281670"/>
                <a:gd name="connsiteX80" fmla="*/ 5316801 w 8613217"/>
                <a:gd name="connsiteY80" fmla="*/ 1686570 h 6281670"/>
                <a:gd name="connsiteX81" fmla="*/ 5361220 w 8613217"/>
                <a:gd name="connsiteY81" fmla="*/ 1669072 h 6281670"/>
                <a:gd name="connsiteX82" fmla="*/ 5461499 w 8613217"/>
                <a:gd name="connsiteY82" fmla="*/ 1248439 h 6281670"/>
                <a:gd name="connsiteX83" fmla="*/ 5491784 w 8613217"/>
                <a:gd name="connsiteY83" fmla="*/ 1043170 h 6281670"/>
                <a:gd name="connsiteX84" fmla="*/ 5497841 w 8613217"/>
                <a:gd name="connsiteY84" fmla="*/ 1081532 h 6281670"/>
                <a:gd name="connsiteX85" fmla="*/ 5481016 w 8613217"/>
                <a:gd name="connsiteY85" fmla="*/ 1353429 h 6281670"/>
                <a:gd name="connsiteX86" fmla="*/ 5415734 w 8613217"/>
                <a:gd name="connsiteY86" fmla="*/ 1727624 h 6281670"/>
                <a:gd name="connsiteX87" fmla="*/ 5151240 w 8613217"/>
                <a:gd name="connsiteY87" fmla="*/ 2245171 h 6281670"/>
                <a:gd name="connsiteX88" fmla="*/ 4908282 w 8613217"/>
                <a:gd name="connsiteY88" fmla="*/ 2596483 h 6281670"/>
                <a:gd name="connsiteX89" fmla="*/ 4750124 w 8613217"/>
                <a:gd name="connsiteY89" fmla="*/ 2989523 h 6281670"/>
                <a:gd name="connsiteX90" fmla="*/ 4737337 w 8613217"/>
                <a:gd name="connsiteY90" fmla="*/ 3162487 h 6281670"/>
                <a:gd name="connsiteX91" fmla="*/ 4680804 w 8613217"/>
                <a:gd name="connsiteY91" fmla="*/ 3076341 h 6281670"/>
                <a:gd name="connsiteX92" fmla="*/ 4591293 w 8613217"/>
                <a:gd name="connsiteY92" fmla="*/ 2915491 h 6281670"/>
                <a:gd name="connsiteX93" fmla="*/ 4552259 w 8613217"/>
                <a:gd name="connsiteY93" fmla="*/ 2838095 h 6281670"/>
                <a:gd name="connsiteX94" fmla="*/ 4404869 w 8613217"/>
                <a:gd name="connsiteY94" fmla="*/ 2499569 h 6281670"/>
                <a:gd name="connsiteX95" fmla="*/ 4425059 w 8613217"/>
                <a:gd name="connsiteY95" fmla="*/ 2408713 h 6281670"/>
                <a:gd name="connsiteX96" fmla="*/ 4497071 w 8613217"/>
                <a:gd name="connsiteY96" fmla="*/ 2304396 h 6281670"/>
                <a:gd name="connsiteX97" fmla="*/ 4551585 w 8613217"/>
                <a:gd name="connsiteY97" fmla="*/ 2152968 h 6281670"/>
                <a:gd name="connsiteX98" fmla="*/ 4741375 w 8613217"/>
                <a:gd name="connsiteY98" fmla="*/ 1413327 h 6281670"/>
                <a:gd name="connsiteX99" fmla="*/ 4929146 w 8613217"/>
                <a:gd name="connsiteY99" fmla="*/ 819730 h 6281670"/>
                <a:gd name="connsiteX100" fmla="*/ 5233347 w 8613217"/>
                <a:gd name="connsiteY100" fmla="*/ 28940 h 6281670"/>
                <a:gd name="connsiteX101" fmla="*/ 5238058 w 8613217"/>
                <a:gd name="connsiteY101" fmla="*/ 0 h 6281670"/>
                <a:gd name="connsiteX102" fmla="*/ 4976929 w 8613217"/>
                <a:gd name="connsiteY102" fmla="*/ 159504 h 6281670"/>
                <a:gd name="connsiteX103" fmla="*/ 4204984 w 8613217"/>
                <a:gd name="connsiteY103" fmla="*/ 890396 h 6281670"/>
                <a:gd name="connsiteX104" fmla="*/ 3943182 w 8613217"/>
                <a:gd name="connsiteY104" fmla="*/ 2139508 h 6281670"/>
                <a:gd name="connsiteX105" fmla="*/ 4076438 w 8613217"/>
                <a:gd name="connsiteY105" fmla="*/ 2389868 h 6281670"/>
                <a:gd name="connsiteX106" fmla="*/ 4215079 w 8613217"/>
                <a:gd name="connsiteY106" fmla="*/ 2474668 h 6281670"/>
                <a:gd name="connsiteX107" fmla="*/ 4244018 w 8613217"/>
                <a:gd name="connsiteY107" fmla="*/ 2445055 h 6281670"/>
                <a:gd name="connsiteX108" fmla="*/ 4230558 w 8613217"/>
                <a:gd name="connsiteY108" fmla="*/ 1718875 h 6281670"/>
                <a:gd name="connsiteX109" fmla="*/ 4411599 w 8613217"/>
                <a:gd name="connsiteY109" fmla="*/ 1186522 h 6281670"/>
                <a:gd name="connsiteX110" fmla="*/ 4552259 w 8613217"/>
                <a:gd name="connsiteY110" fmla="*/ 934815 h 6281670"/>
                <a:gd name="connsiteX111" fmla="*/ 4572449 w 8613217"/>
                <a:gd name="connsiteY111" fmla="*/ 920008 h 6281670"/>
                <a:gd name="connsiteX112" fmla="*/ 4553604 w 8613217"/>
                <a:gd name="connsiteY112" fmla="*/ 956351 h 6281670"/>
                <a:gd name="connsiteX113" fmla="*/ 4390735 w 8613217"/>
                <a:gd name="connsiteY113" fmla="*/ 1302280 h 6281670"/>
                <a:gd name="connsiteX114" fmla="*/ 4340260 w 8613217"/>
                <a:gd name="connsiteY114" fmla="*/ 2524471 h 6281670"/>
                <a:gd name="connsiteX115" fmla="*/ 4501109 w 8613217"/>
                <a:gd name="connsiteY115" fmla="*/ 2892609 h 6281670"/>
                <a:gd name="connsiteX116" fmla="*/ 4692918 w 8613217"/>
                <a:gd name="connsiteY116" fmla="*/ 3241230 h 6281670"/>
                <a:gd name="connsiteX117" fmla="*/ 4992409 w 8613217"/>
                <a:gd name="connsiteY117" fmla="*/ 3809925 h 6281670"/>
                <a:gd name="connsiteX118" fmla="*/ 5000485 w 8613217"/>
                <a:gd name="connsiteY118" fmla="*/ 3847614 h 6281670"/>
                <a:gd name="connsiteX119" fmla="*/ 4993755 w 8613217"/>
                <a:gd name="connsiteY119" fmla="*/ 3855017 h 6281670"/>
                <a:gd name="connsiteX120" fmla="*/ 4993082 w 8613217"/>
                <a:gd name="connsiteY120" fmla="*/ 3855690 h 6281670"/>
                <a:gd name="connsiteX121" fmla="*/ 4982313 w 8613217"/>
                <a:gd name="connsiteY121" fmla="*/ 3867131 h 6281670"/>
                <a:gd name="connsiteX122" fmla="*/ 4626290 w 8613217"/>
                <a:gd name="connsiteY122" fmla="*/ 4274977 h 6281670"/>
                <a:gd name="connsiteX123" fmla="*/ 4180755 w 8613217"/>
                <a:gd name="connsiteY123" fmla="*/ 4968853 h 6281670"/>
                <a:gd name="connsiteX124" fmla="*/ 4071727 w 8613217"/>
                <a:gd name="connsiteY124" fmla="*/ 5853192 h 6281670"/>
                <a:gd name="connsiteX125" fmla="*/ 4040769 w 8613217"/>
                <a:gd name="connsiteY125" fmla="*/ 5907706 h 6281670"/>
                <a:gd name="connsiteX126" fmla="*/ 4005099 w 8613217"/>
                <a:gd name="connsiteY126" fmla="*/ 5881459 h 6281670"/>
                <a:gd name="connsiteX127" fmla="*/ 4007791 w 8613217"/>
                <a:gd name="connsiteY127" fmla="*/ 5830983 h 6281670"/>
                <a:gd name="connsiteX128" fmla="*/ 3990293 w 8613217"/>
                <a:gd name="connsiteY128" fmla="*/ 5807427 h 6281670"/>
                <a:gd name="connsiteX129" fmla="*/ 3964045 w 8613217"/>
                <a:gd name="connsiteY129" fmla="*/ 5789256 h 6281670"/>
                <a:gd name="connsiteX130" fmla="*/ 3941836 w 8613217"/>
                <a:gd name="connsiteY130" fmla="*/ 5705129 h 6281670"/>
                <a:gd name="connsiteX131" fmla="*/ 3908185 w 8613217"/>
                <a:gd name="connsiteY131" fmla="*/ 5236040 h 6281670"/>
                <a:gd name="connsiteX132" fmla="*/ 3918953 w 8613217"/>
                <a:gd name="connsiteY132" fmla="*/ 4237288 h 6281670"/>
                <a:gd name="connsiteX133" fmla="*/ 3786370 w 8613217"/>
                <a:gd name="connsiteY133" fmla="*/ 3122779 h 6281670"/>
                <a:gd name="connsiteX134" fmla="*/ 3570333 w 8613217"/>
                <a:gd name="connsiteY134" fmla="*/ 2570236 h 6281670"/>
                <a:gd name="connsiteX135" fmla="*/ 3563603 w 8613217"/>
                <a:gd name="connsiteY135" fmla="*/ 2556776 h 6281670"/>
                <a:gd name="connsiteX136" fmla="*/ 3556872 w 8613217"/>
                <a:gd name="connsiteY136" fmla="*/ 2543315 h 6281670"/>
                <a:gd name="connsiteX137" fmla="*/ 3531298 w 8613217"/>
                <a:gd name="connsiteY137" fmla="*/ 2494185 h 6281670"/>
                <a:gd name="connsiteX138" fmla="*/ 3525241 w 8613217"/>
                <a:gd name="connsiteY138" fmla="*/ 2482071 h 6281670"/>
                <a:gd name="connsiteX139" fmla="*/ 3410829 w 8613217"/>
                <a:gd name="connsiteY139" fmla="*/ 2273437 h 6281670"/>
                <a:gd name="connsiteX140" fmla="*/ 3411502 w 8613217"/>
                <a:gd name="connsiteY140" fmla="*/ 2229018 h 6281670"/>
                <a:gd name="connsiteX141" fmla="*/ 3451209 w 8613217"/>
                <a:gd name="connsiteY141" fmla="*/ 2126720 h 6281670"/>
                <a:gd name="connsiteX142" fmla="*/ 3431692 w 8613217"/>
                <a:gd name="connsiteY142" fmla="*/ 1895877 h 6281670"/>
                <a:gd name="connsiteX143" fmla="*/ 3186715 w 8613217"/>
                <a:gd name="connsiteY143" fmla="*/ 1401886 h 6281670"/>
                <a:gd name="connsiteX144" fmla="*/ 2531874 w 8613217"/>
                <a:gd name="connsiteY144" fmla="*/ 701952 h 6281670"/>
                <a:gd name="connsiteX145" fmla="*/ 1731662 w 8613217"/>
                <a:gd name="connsiteY145" fmla="*/ 39035 h 6281670"/>
                <a:gd name="connsiteX146" fmla="*/ 1722913 w 8613217"/>
                <a:gd name="connsiteY146" fmla="*/ 36343 h 6281670"/>
                <a:gd name="connsiteX147" fmla="*/ 1723586 w 8613217"/>
                <a:gd name="connsiteY147" fmla="*/ 47111 h 6281670"/>
                <a:gd name="connsiteX148" fmla="*/ 1984042 w 8613217"/>
                <a:gd name="connsiteY148" fmla="*/ 871552 h 6281670"/>
                <a:gd name="connsiteX149" fmla="*/ 2773486 w 8613217"/>
                <a:gd name="connsiteY149" fmla="*/ 2064130 h 6281670"/>
                <a:gd name="connsiteX150" fmla="*/ 3058170 w 8613217"/>
                <a:gd name="connsiteY150" fmla="*/ 2286897 h 6281670"/>
                <a:gd name="connsiteX151" fmla="*/ 3235845 w 8613217"/>
                <a:gd name="connsiteY151" fmla="*/ 2329297 h 6281670"/>
                <a:gd name="connsiteX152" fmla="*/ 3256709 w 8613217"/>
                <a:gd name="connsiteY152" fmla="*/ 2294974 h 6281670"/>
                <a:gd name="connsiteX153" fmla="*/ 3083072 w 8613217"/>
                <a:gd name="connsiteY153" fmla="*/ 1999521 h 6281670"/>
                <a:gd name="connsiteX154" fmla="*/ 2450440 w 8613217"/>
                <a:gd name="connsiteY154" fmla="*/ 1092973 h 6281670"/>
                <a:gd name="connsiteX155" fmla="*/ 2432941 w 8613217"/>
                <a:gd name="connsiteY155" fmla="*/ 1062014 h 6281670"/>
                <a:gd name="connsiteX156" fmla="*/ 2454478 w 8613217"/>
                <a:gd name="connsiteY156" fmla="*/ 1076820 h 6281670"/>
                <a:gd name="connsiteX157" fmla="*/ 2967986 w 8613217"/>
                <a:gd name="connsiteY157" fmla="*/ 1739738 h 6281670"/>
                <a:gd name="connsiteX158" fmla="*/ 3266131 w 8613217"/>
                <a:gd name="connsiteY158" fmla="*/ 2175850 h 6281670"/>
                <a:gd name="connsiteX159" fmla="*/ 3457939 w 8613217"/>
                <a:gd name="connsiteY159" fmla="*/ 2509665 h 6281670"/>
                <a:gd name="connsiteX160" fmla="*/ 3464670 w 8613217"/>
                <a:gd name="connsiteY160" fmla="*/ 2523125 h 6281670"/>
                <a:gd name="connsiteX161" fmla="*/ 3471400 w 8613217"/>
                <a:gd name="connsiteY161" fmla="*/ 2536585 h 6281670"/>
                <a:gd name="connsiteX162" fmla="*/ 3478130 w 8613217"/>
                <a:gd name="connsiteY162" fmla="*/ 2550045 h 6281670"/>
                <a:gd name="connsiteX163" fmla="*/ 3484860 w 8613217"/>
                <a:gd name="connsiteY163" fmla="*/ 2563506 h 6281670"/>
                <a:gd name="connsiteX164" fmla="*/ 3491590 w 8613217"/>
                <a:gd name="connsiteY164" fmla="*/ 2576966 h 6281670"/>
                <a:gd name="connsiteX165" fmla="*/ 3504378 w 8613217"/>
                <a:gd name="connsiteY165" fmla="*/ 2605906 h 6281670"/>
                <a:gd name="connsiteX166" fmla="*/ 3733875 w 8613217"/>
                <a:gd name="connsiteY166" fmla="*/ 3249979 h 6281670"/>
                <a:gd name="connsiteX167" fmla="*/ 3823385 w 8613217"/>
                <a:gd name="connsiteY167" fmla="*/ 4359777 h 6281670"/>
                <a:gd name="connsiteX168" fmla="*/ 3816655 w 8613217"/>
                <a:gd name="connsiteY168" fmla="*/ 4369199 h 6281670"/>
                <a:gd name="connsiteX169" fmla="*/ 3800503 w 8613217"/>
                <a:gd name="connsiteY169" fmla="*/ 4322761 h 6281670"/>
                <a:gd name="connsiteX170" fmla="*/ 3407464 w 8613217"/>
                <a:gd name="connsiteY170" fmla="*/ 3663208 h 6281670"/>
                <a:gd name="connsiteX171" fmla="*/ 2516395 w 8613217"/>
                <a:gd name="connsiteY171" fmla="*/ 2980101 h 6281670"/>
                <a:gd name="connsiteX172" fmla="*/ 2502934 w 8613217"/>
                <a:gd name="connsiteY172" fmla="*/ 2971351 h 6281670"/>
                <a:gd name="connsiteX173" fmla="*/ 2390541 w 8613217"/>
                <a:gd name="connsiteY173" fmla="*/ 2898666 h 6281670"/>
                <a:gd name="connsiteX174" fmla="*/ 2247863 w 8613217"/>
                <a:gd name="connsiteY174" fmla="*/ 2802425 h 6281670"/>
                <a:gd name="connsiteX175" fmla="*/ 2055381 w 8613217"/>
                <a:gd name="connsiteY175" fmla="*/ 2665131 h 6281670"/>
                <a:gd name="connsiteX176" fmla="*/ 1471879 w 8613217"/>
                <a:gd name="connsiteY176" fmla="*/ 2148930 h 6281670"/>
                <a:gd name="connsiteX177" fmla="*/ 1461111 w 8613217"/>
                <a:gd name="connsiteY177" fmla="*/ 2109895 h 6281670"/>
                <a:gd name="connsiteX178" fmla="*/ 1501492 w 8613217"/>
                <a:gd name="connsiteY178" fmla="*/ 1918759 h 6281670"/>
                <a:gd name="connsiteX179" fmla="*/ 1395155 w 8613217"/>
                <a:gd name="connsiteY179" fmla="*/ 1570812 h 6281670"/>
                <a:gd name="connsiteX180" fmla="*/ 937507 w 8613217"/>
                <a:gd name="connsiteY180" fmla="*/ 860783 h 6281670"/>
                <a:gd name="connsiteX181" fmla="*/ 682435 w 8613217"/>
                <a:gd name="connsiteY181" fmla="*/ 471109 h 6281670"/>
                <a:gd name="connsiteX182" fmla="*/ 590905 w 8613217"/>
                <a:gd name="connsiteY182" fmla="*/ 214691 h 6281670"/>
                <a:gd name="connsiteX183" fmla="*/ 581483 w 8613217"/>
                <a:gd name="connsiteY183" fmla="*/ 222767 h 6281670"/>
                <a:gd name="connsiteX184" fmla="*/ 555909 w 8613217"/>
                <a:gd name="connsiteY184" fmla="*/ 262475 h 6281670"/>
                <a:gd name="connsiteX185" fmla="*/ 423998 w 8613217"/>
                <a:gd name="connsiteY185" fmla="*/ 619845 h 6281670"/>
                <a:gd name="connsiteX186" fmla="*/ 443515 w 8613217"/>
                <a:gd name="connsiteY186" fmla="*/ 1227575 h 6281670"/>
                <a:gd name="connsiteX187" fmla="*/ 806942 w 8613217"/>
                <a:gd name="connsiteY187" fmla="*/ 1996156 h 6281670"/>
                <a:gd name="connsiteX188" fmla="*/ 1087589 w 8613217"/>
                <a:gd name="connsiteY188" fmla="*/ 2216231 h 6281670"/>
                <a:gd name="connsiteX189" fmla="*/ 1317086 w 8613217"/>
                <a:gd name="connsiteY189" fmla="*/ 2233729 h 6281670"/>
                <a:gd name="connsiteX190" fmla="*/ 1327181 w 8613217"/>
                <a:gd name="connsiteY190" fmla="*/ 2198060 h 6281670"/>
                <a:gd name="connsiteX191" fmla="*/ 816364 w 8613217"/>
                <a:gd name="connsiteY191" fmla="*/ 1324489 h 6281670"/>
                <a:gd name="connsiteX192" fmla="*/ 702625 w 8613217"/>
                <a:gd name="connsiteY192" fmla="*/ 1031056 h 6281670"/>
                <a:gd name="connsiteX193" fmla="*/ 767908 w 8613217"/>
                <a:gd name="connsiteY193" fmla="*/ 1173061 h 6281670"/>
                <a:gd name="connsiteX194" fmla="*/ 1444285 w 8613217"/>
                <a:gd name="connsiteY194" fmla="*/ 2226326 h 6281670"/>
                <a:gd name="connsiteX195" fmla="*/ 2209501 w 8613217"/>
                <a:gd name="connsiteY195" fmla="*/ 2876457 h 6281670"/>
                <a:gd name="connsiteX196" fmla="*/ 2308434 w 8613217"/>
                <a:gd name="connsiteY196" fmla="*/ 2939720 h 6281670"/>
                <a:gd name="connsiteX197" fmla="*/ 2340738 w 8613217"/>
                <a:gd name="connsiteY197" fmla="*/ 2972025 h 6281670"/>
                <a:gd name="connsiteX198" fmla="*/ 2302377 w 8613217"/>
                <a:gd name="connsiteY198" fmla="*/ 2972025 h 6281670"/>
                <a:gd name="connsiteX199" fmla="*/ 2266034 w 8613217"/>
                <a:gd name="connsiteY199" fmla="*/ 2967313 h 6281670"/>
                <a:gd name="connsiteX200" fmla="*/ 1817807 w 8613217"/>
                <a:gd name="connsiteY200" fmla="*/ 3025866 h 6281670"/>
                <a:gd name="connsiteX201" fmla="*/ 1007500 w 8613217"/>
                <a:gd name="connsiteY201" fmla="*/ 3309877 h 6281670"/>
                <a:gd name="connsiteX202" fmla="*/ 960389 w 8613217"/>
                <a:gd name="connsiteY202" fmla="*/ 3293725 h 6281670"/>
                <a:gd name="connsiteX203" fmla="*/ 446207 w 8613217"/>
                <a:gd name="connsiteY203" fmla="*/ 3134221 h 6281670"/>
                <a:gd name="connsiteX204" fmla="*/ 217383 w 8613217"/>
                <a:gd name="connsiteY204" fmla="*/ 3227096 h 6281670"/>
                <a:gd name="connsiteX205" fmla="*/ 0 w 8613217"/>
                <a:gd name="connsiteY205" fmla="*/ 3236518 h 6281670"/>
                <a:gd name="connsiteX206" fmla="*/ 0 w 8613217"/>
                <a:gd name="connsiteY206" fmla="*/ 3330740 h 6281670"/>
                <a:gd name="connsiteX207" fmla="*/ 9422 w 8613217"/>
                <a:gd name="connsiteY207" fmla="*/ 3346892 h 6281670"/>
                <a:gd name="connsiteX208" fmla="*/ 255072 w 8613217"/>
                <a:gd name="connsiteY208" fmla="*/ 3717723 h 6281670"/>
                <a:gd name="connsiteX209" fmla="*/ 747044 w 8613217"/>
                <a:gd name="connsiteY209" fmla="*/ 3826078 h 6281670"/>
                <a:gd name="connsiteX210" fmla="*/ 1016249 w 8613217"/>
                <a:gd name="connsiteY210" fmla="*/ 3490244 h 6281670"/>
                <a:gd name="connsiteX211" fmla="*/ 981253 w 8613217"/>
                <a:gd name="connsiteY211" fmla="*/ 3461305 h 6281670"/>
                <a:gd name="connsiteX212" fmla="*/ 563312 w 8613217"/>
                <a:gd name="connsiteY212" fmla="*/ 3490917 h 6281670"/>
                <a:gd name="connsiteX213" fmla="*/ 390347 w 8613217"/>
                <a:gd name="connsiteY213" fmla="*/ 3460632 h 6281670"/>
                <a:gd name="connsiteX214" fmla="*/ 489953 w 8613217"/>
                <a:gd name="connsiteY214" fmla="*/ 3463997 h 6281670"/>
                <a:gd name="connsiteX215" fmla="*/ 903183 w 8613217"/>
                <a:gd name="connsiteY215" fmla="*/ 3408137 h 6281670"/>
                <a:gd name="connsiteX216" fmla="*/ 1043170 w 8613217"/>
                <a:gd name="connsiteY216" fmla="*/ 3372467 h 6281670"/>
                <a:gd name="connsiteX217" fmla="*/ 1508895 w 8613217"/>
                <a:gd name="connsiteY217" fmla="*/ 3218347 h 6281670"/>
                <a:gd name="connsiteX218" fmla="*/ 1912029 w 8613217"/>
                <a:gd name="connsiteY218" fmla="*/ 3101243 h 6281670"/>
                <a:gd name="connsiteX219" fmla="*/ 1912029 w 8613217"/>
                <a:gd name="connsiteY219" fmla="*/ 3101243 h 6281670"/>
                <a:gd name="connsiteX220" fmla="*/ 1924816 w 8613217"/>
                <a:gd name="connsiteY220" fmla="*/ 3099224 h 6281670"/>
                <a:gd name="connsiteX221" fmla="*/ 1986061 w 8613217"/>
                <a:gd name="connsiteY221" fmla="*/ 3087783 h 6281670"/>
                <a:gd name="connsiteX222" fmla="*/ 1992791 w 8613217"/>
                <a:gd name="connsiteY222" fmla="*/ 3087110 h 6281670"/>
                <a:gd name="connsiteX223" fmla="*/ 2087013 w 8613217"/>
                <a:gd name="connsiteY223" fmla="*/ 3074322 h 6281670"/>
                <a:gd name="connsiteX224" fmla="*/ 2113933 w 8613217"/>
                <a:gd name="connsiteY224" fmla="*/ 3072976 h 6281670"/>
                <a:gd name="connsiteX225" fmla="*/ 2118644 w 8613217"/>
                <a:gd name="connsiteY225" fmla="*/ 3064227 h 6281670"/>
                <a:gd name="connsiteX226" fmla="*/ 2257958 w 8613217"/>
                <a:gd name="connsiteY226" fmla="*/ 3064227 h 6281670"/>
                <a:gd name="connsiteX227" fmla="*/ 2262669 w 8613217"/>
                <a:gd name="connsiteY227" fmla="*/ 3072976 h 6281670"/>
                <a:gd name="connsiteX228" fmla="*/ 2434960 w 8613217"/>
                <a:gd name="connsiteY228" fmla="*/ 3101243 h 6281670"/>
                <a:gd name="connsiteX229" fmla="*/ 2635518 w 8613217"/>
                <a:gd name="connsiteY229" fmla="*/ 3164506 h 6281670"/>
                <a:gd name="connsiteX230" fmla="*/ 3038653 w 8613217"/>
                <a:gd name="connsiteY230" fmla="*/ 3453902 h 6281670"/>
                <a:gd name="connsiteX231" fmla="*/ 3580428 w 8613217"/>
                <a:gd name="connsiteY231" fmla="*/ 4087880 h 6281670"/>
                <a:gd name="connsiteX232" fmla="*/ 3776274 w 8613217"/>
                <a:gd name="connsiteY232" fmla="*/ 4626290 h 6281670"/>
                <a:gd name="connsiteX233" fmla="*/ 3813963 w 8613217"/>
                <a:gd name="connsiteY233" fmla="*/ 4802619 h 6281670"/>
                <a:gd name="connsiteX234" fmla="*/ 3811944 w 8613217"/>
                <a:gd name="connsiteY234" fmla="*/ 5407658 h 6281670"/>
                <a:gd name="connsiteX235" fmla="*/ 3881265 w 8613217"/>
                <a:gd name="connsiteY235" fmla="*/ 5874056 h 6281670"/>
                <a:gd name="connsiteX236" fmla="*/ 3879919 w 8613217"/>
                <a:gd name="connsiteY236" fmla="*/ 5898957 h 6281670"/>
                <a:gd name="connsiteX237" fmla="*/ 3757430 w 8613217"/>
                <a:gd name="connsiteY237" fmla="*/ 5946068 h 6281670"/>
                <a:gd name="connsiteX238" fmla="*/ 3743970 w 8613217"/>
                <a:gd name="connsiteY238" fmla="*/ 6053750 h 6281670"/>
                <a:gd name="connsiteX239" fmla="*/ 3803195 w 8613217"/>
                <a:gd name="connsiteY239" fmla="*/ 6092112 h 6281670"/>
                <a:gd name="connsiteX240" fmla="*/ 3896071 w 8613217"/>
                <a:gd name="connsiteY240" fmla="*/ 6023464 h 6281670"/>
                <a:gd name="connsiteX241" fmla="*/ 3920972 w 8613217"/>
                <a:gd name="connsiteY241" fmla="*/ 5996544 h 6281670"/>
                <a:gd name="connsiteX242" fmla="*/ 3918953 w 8613217"/>
                <a:gd name="connsiteY242" fmla="*/ 6053077 h 6281670"/>
                <a:gd name="connsiteX243" fmla="*/ 3931741 w 8613217"/>
                <a:gd name="connsiteY243" fmla="*/ 6077978 h 6281670"/>
                <a:gd name="connsiteX244" fmla="*/ 3951931 w 8613217"/>
                <a:gd name="connsiteY244" fmla="*/ 6055769 h 6281670"/>
                <a:gd name="connsiteX245" fmla="*/ 3972121 w 8613217"/>
                <a:gd name="connsiteY245" fmla="*/ 5988468 h 6281670"/>
                <a:gd name="connsiteX246" fmla="*/ 3994331 w 8613217"/>
                <a:gd name="connsiteY246" fmla="*/ 5968277 h 6281670"/>
                <a:gd name="connsiteX247" fmla="*/ 4005099 w 8613217"/>
                <a:gd name="connsiteY247" fmla="*/ 5995198 h 6281670"/>
                <a:gd name="connsiteX248" fmla="*/ 4071054 w 8613217"/>
                <a:gd name="connsiteY248" fmla="*/ 6040290 h 6281670"/>
                <a:gd name="connsiteX249" fmla="*/ 4100667 w 8613217"/>
                <a:gd name="connsiteY249" fmla="*/ 6026829 h 6281670"/>
                <a:gd name="connsiteX250" fmla="*/ 4110089 w 8613217"/>
                <a:gd name="connsiteY250" fmla="*/ 5993179 h 6281670"/>
                <a:gd name="connsiteX251" fmla="*/ 4124895 w 8613217"/>
                <a:gd name="connsiteY251" fmla="*/ 6032214 h 6281670"/>
                <a:gd name="connsiteX252" fmla="*/ 4117492 w 8613217"/>
                <a:gd name="connsiteY252" fmla="*/ 6106918 h 6281670"/>
                <a:gd name="connsiteX253" fmla="*/ 4080476 w 8613217"/>
                <a:gd name="connsiteY253" fmla="*/ 6141242 h 6281670"/>
                <a:gd name="connsiteX254" fmla="*/ 4176717 w 8613217"/>
                <a:gd name="connsiteY254" fmla="*/ 6189025 h 6281670"/>
                <a:gd name="connsiteX255" fmla="*/ 4170660 w 8613217"/>
                <a:gd name="connsiteY255" fmla="*/ 6271133 h 6281670"/>
                <a:gd name="connsiteX256" fmla="*/ 4195562 w 8613217"/>
                <a:gd name="connsiteY256" fmla="*/ 6277863 h 6281670"/>
                <a:gd name="connsiteX257" fmla="*/ 4261517 w 8613217"/>
                <a:gd name="connsiteY257" fmla="*/ 6267768 h 6281670"/>
                <a:gd name="connsiteX258" fmla="*/ 4289784 w 8613217"/>
                <a:gd name="connsiteY258" fmla="*/ 6247578 h 6281670"/>
                <a:gd name="connsiteX259" fmla="*/ 4295840 w 8613217"/>
                <a:gd name="connsiteY259" fmla="*/ 6204505 h 6281670"/>
                <a:gd name="connsiteX260" fmla="*/ 4305936 w 8613217"/>
                <a:gd name="connsiteY260" fmla="*/ 6182969 h 6281670"/>
                <a:gd name="connsiteX261" fmla="*/ 4324107 w 8613217"/>
                <a:gd name="connsiteY261" fmla="*/ 6199794 h 6281670"/>
                <a:gd name="connsiteX262" fmla="*/ 4336894 w 8613217"/>
                <a:gd name="connsiteY262" fmla="*/ 6230752 h 6281670"/>
                <a:gd name="connsiteX263" fmla="*/ 4342951 w 8613217"/>
                <a:gd name="connsiteY263" fmla="*/ 6226714 h 6281670"/>
                <a:gd name="connsiteX264" fmla="*/ 4369872 w 8613217"/>
                <a:gd name="connsiteY264" fmla="*/ 6185660 h 6281670"/>
                <a:gd name="connsiteX265" fmla="*/ 4382659 w 8613217"/>
                <a:gd name="connsiteY265" fmla="*/ 6234791 h 6281670"/>
                <a:gd name="connsiteX266" fmla="*/ 4406888 w 8613217"/>
                <a:gd name="connsiteY266" fmla="*/ 6265749 h 6281670"/>
                <a:gd name="connsiteX267" fmla="*/ 4484284 w 8613217"/>
                <a:gd name="connsiteY267" fmla="*/ 6275171 h 6281670"/>
                <a:gd name="connsiteX268" fmla="*/ 4499090 w 8613217"/>
                <a:gd name="connsiteY268" fmla="*/ 6272479 h 6281670"/>
                <a:gd name="connsiteX269" fmla="*/ 4512551 w 8613217"/>
                <a:gd name="connsiteY269" fmla="*/ 6181622 h 6281670"/>
                <a:gd name="connsiteX270" fmla="*/ 4572449 w 8613217"/>
                <a:gd name="connsiteY270" fmla="*/ 6153356 h 6281670"/>
                <a:gd name="connsiteX271" fmla="*/ 4575814 w 8613217"/>
                <a:gd name="connsiteY271" fmla="*/ 6127781 h 6281670"/>
                <a:gd name="connsiteX272" fmla="*/ 4538125 w 8613217"/>
                <a:gd name="connsiteY272" fmla="*/ 6076633 h 6281670"/>
                <a:gd name="connsiteX273" fmla="*/ 4536779 w 8613217"/>
                <a:gd name="connsiteY273" fmla="*/ 6042309 h 6281670"/>
                <a:gd name="connsiteX274" fmla="*/ 4573122 w 8613217"/>
                <a:gd name="connsiteY274" fmla="*/ 6032214 h 6281670"/>
                <a:gd name="connsiteX275" fmla="*/ 4637731 w 8613217"/>
                <a:gd name="connsiteY275" fmla="*/ 6051058 h 6281670"/>
                <a:gd name="connsiteX276" fmla="*/ 4665997 w 8613217"/>
                <a:gd name="connsiteY276" fmla="*/ 6029522 h 6281670"/>
                <a:gd name="connsiteX277" fmla="*/ 4665997 w 8613217"/>
                <a:gd name="connsiteY277" fmla="*/ 5985776 h 6281670"/>
                <a:gd name="connsiteX278" fmla="*/ 4681477 w 8613217"/>
                <a:gd name="connsiteY278" fmla="*/ 5966931 h 6281670"/>
                <a:gd name="connsiteX279" fmla="*/ 4701667 w 8613217"/>
                <a:gd name="connsiteY279" fmla="*/ 5981065 h 6281670"/>
                <a:gd name="connsiteX280" fmla="*/ 4724550 w 8613217"/>
                <a:gd name="connsiteY280" fmla="*/ 6054423 h 6281670"/>
                <a:gd name="connsiteX281" fmla="*/ 4743394 w 8613217"/>
                <a:gd name="connsiteY281" fmla="*/ 6073268 h 6281670"/>
                <a:gd name="connsiteX282" fmla="*/ 4752143 w 8613217"/>
                <a:gd name="connsiteY282" fmla="*/ 6050385 h 6281670"/>
                <a:gd name="connsiteX283" fmla="*/ 4752143 w 8613217"/>
                <a:gd name="connsiteY283" fmla="*/ 5996544 h 6281670"/>
                <a:gd name="connsiteX284" fmla="*/ 4800600 w 8613217"/>
                <a:gd name="connsiteY284" fmla="*/ 6046347 h 6281670"/>
                <a:gd name="connsiteX285" fmla="*/ 4859825 w 8613217"/>
                <a:gd name="connsiteY285" fmla="*/ 6088747 h 6281670"/>
                <a:gd name="connsiteX286" fmla="*/ 4932511 w 8613217"/>
                <a:gd name="connsiteY286" fmla="*/ 6036252 h 6281670"/>
                <a:gd name="connsiteX287" fmla="*/ 4919050 w 8613217"/>
                <a:gd name="connsiteY287" fmla="*/ 5940011 h 6281670"/>
                <a:gd name="connsiteX288" fmla="*/ 4830213 w 8613217"/>
                <a:gd name="connsiteY288" fmla="*/ 5933281 h 6281670"/>
                <a:gd name="connsiteX289" fmla="*/ 4779064 w 8613217"/>
                <a:gd name="connsiteY289" fmla="*/ 5876074 h 6281670"/>
                <a:gd name="connsiteX290" fmla="*/ 4778391 w 8613217"/>
                <a:gd name="connsiteY290" fmla="*/ 5829637 h 6281670"/>
                <a:gd name="connsiteX291" fmla="*/ 5091342 w 8613217"/>
                <a:gd name="connsiteY291" fmla="*/ 5236712 h 6281670"/>
                <a:gd name="connsiteX292" fmla="*/ 5116243 w 8613217"/>
                <a:gd name="connsiteY292" fmla="*/ 5202389 h 6281670"/>
                <a:gd name="connsiteX293" fmla="*/ 5269690 w 8613217"/>
                <a:gd name="connsiteY293" fmla="*/ 5086631 h 6281670"/>
                <a:gd name="connsiteX294" fmla="*/ 5744837 w 8613217"/>
                <a:gd name="connsiteY294" fmla="*/ 4795889 h 6281670"/>
                <a:gd name="connsiteX295" fmla="*/ 5814830 w 8613217"/>
                <a:gd name="connsiteY295" fmla="*/ 4775699 h 6281670"/>
                <a:gd name="connsiteX296" fmla="*/ 6103553 w 8613217"/>
                <a:gd name="connsiteY296" fmla="*/ 4765603 h 6281670"/>
                <a:gd name="connsiteX297" fmla="*/ 7086824 w 8613217"/>
                <a:gd name="connsiteY297" fmla="*/ 4811369 h 6281670"/>
                <a:gd name="connsiteX298" fmla="*/ 7489959 w 8613217"/>
                <a:gd name="connsiteY298" fmla="*/ 4805311 h 6281670"/>
                <a:gd name="connsiteX299" fmla="*/ 7516880 w 8613217"/>
                <a:gd name="connsiteY299" fmla="*/ 4801946 h 6281670"/>
                <a:gd name="connsiteX300" fmla="*/ 7536397 w 8613217"/>
                <a:gd name="connsiteY300" fmla="*/ 4800600 h 6281670"/>
                <a:gd name="connsiteX301" fmla="*/ 7619850 w 8613217"/>
                <a:gd name="connsiteY301" fmla="*/ 4791178 h 6281670"/>
                <a:gd name="connsiteX302" fmla="*/ 7661577 w 8613217"/>
                <a:gd name="connsiteY302" fmla="*/ 4813388 h 6281670"/>
                <a:gd name="connsiteX303" fmla="*/ 7920014 w 8613217"/>
                <a:gd name="connsiteY303" fmla="*/ 5004523 h 6281670"/>
                <a:gd name="connsiteX304" fmla="*/ 8354780 w 8613217"/>
                <a:gd name="connsiteY304" fmla="*/ 4830886 h 6281670"/>
                <a:gd name="connsiteX305" fmla="*/ 8579567 w 8613217"/>
                <a:gd name="connsiteY305" fmla="*/ 4409580 h 6281670"/>
                <a:gd name="connsiteX306" fmla="*/ 8613217 w 8613217"/>
                <a:gd name="connsiteY306" fmla="*/ 4250076 h 6281670"/>
                <a:gd name="connsiteX307" fmla="*/ 8613217 w 8613217"/>
                <a:gd name="connsiteY307" fmla="*/ 4196235 h 6281670"/>
                <a:gd name="connsiteX308" fmla="*/ 8420062 w 8613217"/>
                <a:gd name="connsiteY308" fmla="*/ 4211041 h 6281670"/>
                <a:gd name="connsiteX309" fmla="*/ 4571776 w 8613217"/>
                <a:gd name="connsiteY309" fmla="*/ 915970 h 6281670"/>
                <a:gd name="connsiteX310" fmla="*/ 4583890 w 8613217"/>
                <a:gd name="connsiteY310" fmla="*/ 888377 h 6281670"/>
                <a:gd name="connsiteX311" fmla="*/ 4571776 w 8613217"/>
                <a:gd name="connsiteY311" fmla="*/ 915970 h 6281670"/>
                <a:gd name="connsiteX312" fmla="*/ 2362948 w 8613217"/>
                <a:gd name="connsiteY312" fmla="*/ 965100 h 6281670"/>
                <a:gd name="connsiteX313" fmla="*/ 2363621 w 8613217"/>
                <a:gd name="connsiteY313" fmla="*/ 962408 h 6281670"/>
                <a:gd name="connsiteX314" fmla="*/ 2368332 w 8613217"/>
                <a:gd name="connsiteY314" fmla="*/ 967119 h 6281670"/>
                <a:gd name="connsiteX315" fmla="*/ 2362948 w 8613217"/>
                <a:gd name="connsiteY315" fmla="*/ 965100 h 6281670"/>
                <a:gd name="connsiteX316" fmla="*/ 2435633 w 8613217"/>
                <a:gd name="connsiteY316" fmla="*/ 1055284 h 6281670"/>
                <a:gd name="connsiteX317" fmla="*/ 2426211 w 8613217"/>
                <a:gd name="connsiteY317" fmla="*/ 1053265 h 6281670"/>
                <a:gd name="connsiteX318" fmla="*/ 2370351 w 8613217"/>
                <a:gd name="connsiteY318" fmla="*/ 968465 h 6281670"/>
                <a:gd name="connsiteX319" fmla="*/ 2432268 w 8613217"/>
                <a:gd name="connsiteY319" fmla="*/ 1045862 h 6281670"/>
                <a:gd name="connsiteX320" fmla="*/ 2435633 w 8613217"/>
                <a:gd name="connsiteY320" fmla="*/ 1055284 h 6281670"/>
                <a:gd name="connsiteX321" fmla="*/ 695895 w 8613217"/>
                <a:gd name="connsiteY321" fmla="*/ 1016922 h 6281670"/>
                <a:gd name="connsiteX322" fmla="*/ 692530 w 8613217"/>
                <a:gd name="connsiteY322" fmla="*/ 1005481 h 6281670"/>
                <a:gd name="connsiteX323" fmla="*/ 695895 w 8613217"/>
                <a:gd name="connsiteY323" fmla="*/ 1016922 h 6281670"/>
                <a:gd name="connsiteX324" fmla="*/ 4511205 w 8613217"/>
                <a:gd name="connsiteY324" fmla="*/ 6014042 h 6281670"/>
                <a:gd name="connsiteX325" fmla="*/ 4537452 w 8613217"/>
                <a:gd name="connsiteY325" fmla="*/ 5944049 h 6281670"/>
                <a:gd name="connsiteX326" fmla="*/ 4511205 w 8613217"/>
                <a:gd name="connsiteY326" fmla="*/ 6014042 h 6281670"/>
                <a:gd name="connsiteX327" fmla="*/ 4750797 w 8613217"/>
                <a:gd name="connsiteY327" fmla="*/ 5917128 h 6281670"/>
                <a:gd name="connsiteX328" fmla="*/ 4741375 w 8613217"/>
                <a:gd name="connsiteY328" fmla="*/ 5939338 h 6281670"/>
                <a:gd name="connsiteX329" fmla="*/ 4732626 w 8613217"/>
                <a:gd name="connsiteY329" fmla="*/ 5935300 h 6281670"/>
                <a:gd name="connsiteX330" fmla="*/ 4727915 w 8613217"/>
                <a:gd name="connsiteY330" fmla="*/ 5907706 h 6281670"/>
                <a:gd name="connsiteX331" fmla="*/ 4750797 w 8613217"/>
                <a:gd name="connsiteY331" fmla="*/ 5875402 h 6281670"/>
                <a:gd name="connsiteX332" fmla="*/ 4750797 w 8613217"/>
                <a:gd name="connsiteY332" fmla="*/ 5917128 h 6281670"/>
                <a:gd name="connsiteX333" fmla="*/ 4875978 w 8613217"/>
                <a:gd name="connsiteY333" fmla="*/ 5457461 h 6281670"/>
                <a:gd name="connsiteX334" fmla="*/ 4616868 w 8613217"/>
                <a:gd name="connsiteY334" fmla="*/ 5877421 h 6281670"/>
                <a:gd name="connsiteX335" fmla="*/ 4562354 w 8613217"/>
                <a:gd name="connsiteY335" fmla="*/ 5884824 h 6281670"/>
                <a:gd name="connsiteX336" fmla="*/ 4880015 w 8613217"/>
                <a:gd name="connsiteY336" fmla="*/ 5419772 h 6281670"/>
                <a:gd name="connsiteX337" fmla="*/ 4875978 w 8613217"/>
                <a:gd name="connsiteY337" fmla="*/ 5457461 h 6281670"/>
                <a:gd name="connsiteX338" fmla="*/ 5020675 w 8613217"/>
                <a:gd name="connsiteY338" fmla="*/ 5141145 h 6281670"/>
                <a:gd name="connsiteX339" fmla="*/ 4989717 w 8613217"/>
                <a:gd name="connsiteY339" fmla="*/ 5179506 h 6281670"/>
                <a:gd name="connsiteX340" fmla="*/ 4445922 w 8613217"/>
                <a:gd name="connsiteY340" fmla="*/ 5878767 h 6281670"/>
                <a:gd name="connsiteX341" fmla="*/ 4415637 w 8613217"/>
                <a:gd name="connsiteY341" fmla="*/ 5953471 h 6281670"/>
                <a:gd name="connsiteX342" fmla="*/ 4357085 w 8613217"/>
                <a:gd name="connsiteY342" fmla="*/ 6075286 h 6281670"/>
                <a:gd name="connsiteX343" fmla="*/ 4338240 w 8613217"/>
                <a:gd name="connsiteY343" fmla="*/ 6125762 h 6281670"/>
                <a:gd name="connsiteX344" fmla="*/ 4322761 w 8613217"/>
                <a:gd name="connsiteY344" fmla="*/ 6080671 h 6281670"/>
                <a:gd name="connsiteX345" fmla="*/ 4306609 w 8613217"/>
                <a:gd name="connsiteY345" fmla="*/ 6061826 h 6281670"/>
                <a:gd name="connsiteX346" fmla="*/ 4295168 w 8613217"/>
                <a:gd name="connsiteY346" fmla="*/ 6082689 h 6281670"/>
                <a:gd name="connsiteX347" fmla="*/ 4292475 w 8613217"/>
                <a:gd name="connsiteY347" fmla="*/ 6112302 h 6281670"/>
                <a:gd name="connsiteX348" fmla="*/ 4277669 w 8613217"/>
                <a:gd name="connsiteY348" fmla="*/ 6097496 h 6281670"/>
                <a:gd name="connsiteX349" fmla="*/ 4183447 w 8613217"/>
                <a:gd name="connsiteY349" fmla="*/ 5282478 h 6281670"/>
                <a:gd name="connsiteX350" fmla="*/ 4412945 w 8613217"/>
                <a:gd name="connsiteY350" fmla="*/ 4743394 h 6281670"/>
                <a:gd name="connsiteX351" fmla="*/ 5036828 w 8613217"/>
                <a:gd name="connsiteY351" fmla="*/ 3935106 h 6281670"/>
                <a:gd name="connsiteX352" fmla="*/ 5054999 w 8613217"/>
                <a:gd name="connsiteY352" fmla="*/ 3966064 h 6281670"/>
                <a:gd name="connsiteX353" fmla="*/ 5020675 w 8613217"/>
                <a:gd name="connsiteY353" fmla="*/ 5141145 h 6281670"/>
                <a:gd name="connsiteX0" fmla="*/ 8420062 w 8613217"/>
                <a:gd name="connsiteY0" fmla="*/ 4211041 h 6281670"/>
                <a:gd name="connsiteX1" fmla="*/ 7990681 w 8613217"/>
                <a:gd name="connsiteY1" fmla="*/ 4231232 h 6281670"/>
                <a:gd name="connsiteX2" fmla="*/ 7630619 w 8613217"/>
                <a:gd name="connsiteY2" fmla="*/ 4614849 h 6281670"/>
                <a:gd name="connsiteX3" fmla="*/ 7659558 w 8613217"/>
                <a:gd name="connsiteY3" fmla="*/ 4643788 h 6281670"/>
                <a:gd name="connsiteX4" fmla="*/ 7859443 w 8613217"/>
                <a:gd name="connsiteY4" fmla="*/ 4617541 h 6281670"/>
                <a:gd name="connsiteX5" fmla="*/ 8222196 w 8613217"/>
                <a:gd name="connsiteY5" fmla="*/ 4498418 h 6281670"/>
                <a:gd name="connsiteX6" fmla="*/ 8236330 w 8613217"/>
                <a:gd name="connsiteY6" fmla="*/ 4496398 h 6281670"/>
                <a:gd name="connsiteX7" fmla="*/ 8228254 w 8613217"/>
                <a:gd name="connsiteY7" fmla="*/ 4504475 h 6281670"/>
                <a:gd name="connsiteX8" fmla="*/ 7670326 w 8613217"/>
                <a:gd name="connsiteY8" fmla="*/ 4709743 h 6281670"/>
                <a:gd name="connsiteX9" fmla="*/ 7436791 w 8613217"/>
                <a:gd name="connsiteY9" fmla="*/ 4735318 h 6281670"/>
                <a:gd name="connsiteX10" fmla="*/ 6759067 w 8613217"/>
                <a:gd name="connsiteY10" fmla="*/ 4696956 h 6281670"/>
                <a:gd name="connsiteX11" fmla="*/ 6037597 w 8613217"/>
                <a:gd name="connsiteY11" fmla="*/ 4656576 h 6281670"/>
                <a:gd name="connsiteX12" fmla="*/ 6023464 w 8613217"/>
                <a:gd name="connsiteY12" fmla="*/ 4649172 h 6281670"/>
                <a:gd name="connsiteX13" fmla="*/ 6361317 w 8613217"/>
                <a:gd name="connsiteY13" fmla="*/ 4472170 h 6281670"/>
                <a:gd name="connsiteX14" fmla="*/ 6783296 w 8613217"/>
                <a:gd name="connsiteY14" fmla="*/ 4236616 h 6281670"/>
                <a:gd name="connsiteX15" fmla="*/ 7066634 w 8613217"/>
                <a:gd name="connsiteY15" fmla="*/ 4052210 h 6281670"/>
                <a:gd name="connsiteX16" fmla="*/ 7151433 w 8613217"/>
                <a:gd name="connsiteY16" fmla="*/ 4042115 h 6281670"/>
                <a:gd name="connsiteX17" fmla="*/ 7304208 w 8613217"/>
                <a:gd name="connsiteY17" fmla="*/ 4071727 h 6281670"/>
                <a:gd name="connsiteX18" fmla="*/ 7625235 w 8613217"/>
                <a:gd name="connsiteY18" fmla="*/ 3948566 h 6281670"/>
                <a:gd name="connsiteX19" fmla="*/ 8172394 w 8613217"/>
                <a:gd name="connsiteY19" fmla="*/ 2496877 h 6281670"/>
                <a:gd name="connsiteX20" fmla="*/ 7882325 w 8613217"/>
                <a:gd name="connsiteY20" fmla="*/ 1811077 h 6281670"/>
                <a:gd name="connsiteX21" fmla="*/ 7854059 w 8613217"/>
                <a:gd name="connsiteY21" fmla="*/ 1889820 h 6281670"/>
                <a:gd name="connsiteX22" fmla="*/ 7732917 w 8613217"/>
                <a:gd name="connsiteY22" fmla="*/ 2389195 h 6281670"/>
                <a:gd name="connsiteX23" fmla="*/ 7607736 w 8613217"/>
                <a:gd name="connsiteY23" fmla="*/ 2746565 h 6281670"/>
                <a:gd name="connsiteX24" fmla="*/ 7178354 w 8613217"/>
                <a:gd name="connsiteY24" fmla="*/ 3424962 h 6281670"/>
                <a:gd name="connsiteX25" fmla="*/ 7050481 w 8613217"/>
                <a:gd name="connsiteY25" fmla="*/ 3653113 h 6281670"/>
                <a:gd name="connsiteX26" fmla="*/ 7022888 w 8613217"/>
                <a:gd name="connsiteY26" fmla="*/ 3873861 h 6281670"/>
                <a:gd name="connsiteX27" fmla="*/ 7057884 w 8613217"/>
                <a:gd name="connsiteY27" fmla="*/ 3889341 h 6281670"/>
                <a:gd name="connsiteX28" fmla="*/ 7311611 w 8613217"/>
                <a:gd name="connsiteY28" fmla="*/ 3701570 h 6281670"/>
                <a:gd name="connsiteX29" fmla="*/ 7883672 w 8613217"/>
                <a:gd name="connsiteY29" fmla="*/ 2875784 h 6281670"/>
                <a:gd name="connsiteX30" fmla="*/ 7909246 w 8613217"/>
                <a:gd name="connsiteY30" fmla="*/ 2790311 h 6281670"/>
                <a:gd name="connsiteX31" fmla="*/ 7835888 w 8613217"/>
                <a:gd name="connsiteY31" fmla="*/ 3051440 h 6281670"/>
                <a:gd name="connsiteX32" fmla="*/ 7279306 w 8613217"/>
                <a:gd name="connsiteY32" fmla="*/ 3802522 h 6281670"/>
                <a:gd name="connsiteX33" fmla="*/ 6992603 w 8613217"/>
                <a:gd name="connsiteY33" fmla="*/ 4017213 h 6281670"/>
                <a:gd name="connsiteX34" fmla="*/ 6713302 w 8613217"/>
                <a:gd name="connsiteY34" fmla="*/ 4190851 h 6281670"/>
                <a:gd name="connsiteX35" fmla="*/ 6627830 w 8613217"/>
                <a:gd name="connsiteY35" fmla="*/ 4239308 h 6281670"/>
                <a:gd name="connsiteX36" fmla="*/ 6605620 w 8613217"/>
                <a:gd name="connsiteY36" fmla="*/ 4251422 h 6281670"/>
                <a:gd name="connsiteX37" fmla="*/ 6226714 w 8613217"/>
                <a:gd name="connsiteY37" fmla="*/ 4447268 h 6281670"/>
                <a:gd name="connsiteX38" fmla="*/ 5314782 w 8613217"/>
                <a:gd name="connsiteY38" fmla="*/ 4943279 h 6281670"/>
                <a:gd name="connsiteX39" fmla="*/ 5158643 w 8613217"/>
                <a:gd name="connsiteY39" fmla="*/ 5046250 h 6281670"/>
                <a:gd name="connsiteX40" fmla="*/ 5162681 w 8613217"/>
                <a:gd name="connsiteY40" fmla="*/ 5025387 h 6281670"/>
                <a:gd name="connsiteX41" fmla="*/ 5227290 w 8613217"/>
                <a:gd name="connsiteY41" fmla="*/ 4323434 h 6281670"/>
                <a:gd name="connsiteX42" fmla="*/ 5106148 w 8613217"/>
                <a:gd name="connsiteY42" fmla="*/ 3860401 h 6281670"/>
                <a:gd name="connsiteX43" fmla="*/ 5139799 w 8613217"/>
                <a:gd name="connsiteY43" fmla="*/ 3818675 h 6281670"/>
                <a:gd name="connsiteX44" fmla="*/ 5695034 w 8613217"/>
                <a:gd name="connsiteY44" fmla="*/ 3194119 h 6281670"/>
                <a:gd name="connsiteX45" fmla="*/ 5830983 w 8613217"/>
                <a:gd name="connsiteY45" fmla="*/ 3023174 h 6281670"/>
                <a:gd name="connsiteX46" fmla="*/ 5873382 w 8613217"/>
                <a:gd name="connsiteY46" fmla="*/ 3008367 h 6281670"/>
                <a:gd name="connsiteX47" fmla="*/ 5983083 w 8613217"/>
                <a:gd name="connsiteY47" fmla="*/ 3009040 h 6281670"/>
                <a:gd name="connsiteX48" fmla="*/ 6257000 w 8613217"/>
                <a:gd name="connsiteY48" fmla="*/ 2840787 h 6281670"/>
                <a:gd name="connsiteX49" fmla="*/ 6605620 w 8613217"/>
                <a:gd name="connsiteY49" fmla="*/ 2172485 h 6281670"/>
                <a:gd name="connsiteX50" fmla="*/ 6623118 w 8613217"/>
                <a:gd name="connsiteY50" fmla="*/ 1339969 h 6281670"/>
                <a:gd name="connsiteX51" fmla="*/ 6528224 w 8613217"/>
                <a:gd name="connsiteY51" fmla="*/ 660899 h 6281670"/>
                <a:gd name="connsiteX52" fmla="*/ 6514091 w 8613217"/>
                <a:gd name="connsiteY52" fmla="*/ 520239 h 6281670"/>
                <a:gd name="connsiteX53" fmla="*/ 6493900 w 8613217"/>
                <a:gd name="connsiteY53" fmla="*/ 546486 h 6281670"/>
                <a:gd name="connsiteX54" fmla="*/ 6244212 w 8613217"/>
                <a:gd name="connsiteY54" fmla="*/ 975869 h 6281670"/>
                <a:gd name="connsiteX55" fmla="*/ 5935300 w 8613217"/>
                <a:gd name="connsiteY55" fmla="*/ 1788868 h 6281670"/>
                <a:gd name="connsiteX56" fmla="*/ 5707148 w 8613217"/>
                <a:gd name="connsiteY56" fmla="*/ 2531874 h 6281670"/>
                <a:gd name="connsiteX57" fmla="*/ 5679555 w 8613217"/>
                <a:gd name="connsiteY57" fmla="*/ 2738489 h 6281670"/>
                <a:gd name="connsiteX58" fmla="*/ 5734069 w 8613217"/>
                <a:gd name="connsiteY58" fmla="*/ 2914818 h 6281670"/>
                <a:gd name="connsiteX59" fmla="*/ 5963566 w 8613217"/>
                <a:gd name="connsiteY59" fmla="*/ 2599175 h 6281670"/>
                <a:gd name="connsiteX60" fmla="*/ 6141914 w 8613217"/>
                <a:gd name="connsiteY60" fmla="*/ 2254593 h 6281670"/>
                <a:gd name="connsiteX61" fmla="*/ 6262384 w 8613217"/>
                <a:gd name="connsiteY61" fmla="*/ 1884436 h 6281670"/>
                <a:gd name="connsiteX62" fmla="*/ 6343145 w 8613217"/>
                <a:gd name="connsiteY62" fmla="*/ 1508222 h 6281670"/>
                <a:gd name="connsiteX63" fmla="*/ 6310167 w 8613217"/>
                <a:gd name="connsiteY63" fmla="*/ 1747814 h 6281670"/>
                <a:gd name="connsiteX64" fmla="*/ 6045001 w 8613217"/>
                <a:gd name="connsiteY64" fmla="*/ 2568890 h 6281670"/>
                <a:gd name="connsiteX65" fmla="*/ 5560432 w 8613217"/>
                <a:gd name="connsiteY65" fmla="*/ 3235173 h 6281670"/>
                <a:gd name="connsiteX66" fmla="*/ 5096726 w 8613217"/>
                <a:gd name="connsiteY66" fmla="*/ 3741278 h 6281670"/>
                <a:gd name="connsiteX67" fmla="*/ 5067113 w 8613217"/>
                <a:gd name="connsiteY67" fmla="*/ 3767525 h 6281670"/>
                <a:gd name="connsiteX68" fmla="*/ 4911647 w 8613217"/>
                <a:gd name="connsiteY68" fmla="*/ 3459959 h 6281670"/>
                <a:gd name="connsiteX69" fmla="*/ 4890784 w 8613217"/>
                <a:gd name="connsiteY69" fmla="*/ 3404099 h 6281670"/>
                <a:gd name="connsiteX70" fmla="*/ 4952701 w 8613217"/>
                <a:gd name="connsiteY70" fmla="*/ 2717626 h 6281670"/>
                <a:gd name="connsiteX71" fmla="*/ 5173449 w 8613217"/>
                <a:gd name="connsiteY71" fmla="*/ 2368332 h 6281670"/>
                <a:gd name="connsiteX72" fmla="*/ 5481689 w 8613217"/>
                <a:gd name="connsiteY72" fmla="*/ 1759928 h 6281670"/>
                <a:gd name="connsiteX73" fmla="*/ 5514667 w 8613217"/>
                <a:gd name="connsiteY73" fmla="*/ 1741757 h 6281670"/>
                <a:gd name="connsiteX74" fmla="*/ 5803389 w 8613217"/>
                <a:gd name="connsiteY74" fmla="*/ 1570812 h 6281670"/>
                <a:gd name="connsiteX75" fmla="*/ 5822907 w 8613217"/>
                <a:gd name="connsiteY75" fmla="*/ 1095665 h 6281670"/>
                <a:gd name="connsiteX76" fmla="*/ 5540241 w 8613217"/>
                <a:gd name="connsiteY76" fmla="*/ 601000 h 6281670"/>
                <a:gd name="connsiteX77" fmla="*/ 5514667 w 8613217"/>
                <a:gd name="connsiteY77" fmla="*/ 600327 h 6281670"/>
                <a:gd name="connsiteX78" fmla="*/ 5421791 w 8613217"/>
                <a:gd name="connsiteY78" fmla="*/ 697914 h 6281670"/>
                <a:gd name="connsiteX79" fmla="*/ 5124319 w 8613217"/>
                <a:gd name="connsiteY79" fmla="*/ 1196617 h 6281670"/>
                <a:gd name="connsiteX80" fmla="*/ 5316801 w 8613217"/>
                <a:gd name="connsiteY80" fmla="*/ 1686570 h 6281670"/>
                <a:gd name="connsiteX81" fmla="*/ 5361220 w 8613217"/>
                <a:gd name="connsiteY81" fmla="*/ 1669072 h 6281670"/>
                <a:gd name="connsiteX82" fmla="*/ 5461499 w 8613217"/>
                <a:gd name="connsiteY82" fmla="*/ 1248439 h 6281670"/>
                <a:gd name="connsiteX83" fmla="*/ 5491784 w 8613217"/>
                <a:gd name="connsiteY83" fmla="*/ 1043170 h 6281670"/>
                <a:gd name="connsiteX84" fmla="*/ 5497841 w 8613217"/>
                <a:gd name="connsiteY84" fmla="*/ 1081532 h 6281670"/>
                <a:gd name="connsiteX85" fmla="*/ 5481016 w 8613217"/>
                <a:gd name="connsiteY85" fmla="*/ 1353429 h 6281670"/>
                <a:gd name="connsiteX86" fmla="*/ 5415734 w 8613217"/>
                <a:gd name="connsiteY86" fmla="*/ 1727624 h 6281670"/>
                <a:gd name="connsiteX87" fmla="*/ 5151240 w 8613217"/>
                <a:gd name="connsiteY87" fmla="*/ 2245171 h 6281670"/>
                <a:gd name="connsiteX88" fmla="*/ 4908282 w 8613217"/>
                <a:gd name="connsiteY88" fmla="*/ 2596483 h 6281670"/>
                <a:gd name="connsiteX89" fmla="*/ 4750124 w 8613217"/>
                <a:gd name="connsiteY89" fmla="*/ 2989523 h 6281670"/>
                <a:gd name="connsiteX90" fmla="*/ 4737337 w 8613217"/>
                <a:gd name="connsiteY90" fmla="*/ 3162487 h 6281670"/>
                <a:gd name="connsiteX91" fmla="*/ 4680804 w 8613217"/>
                <a:gd name="connsiteY91" fmla="*/ 3076341 h 6281670"/>
                <a:gd name="connsiteX92" fmla="*/ 4591293 w 8613217"/>
                <a:gd name="connsiteY92" fmla="*/ 2915491 h 6281670"/>
                <a:gd name="connsiteX93" fmla="*/ 4552259 w 8613217"/>
                <a:gd name="connsiteY93" fmla="*/ 2838095 h 6281670"/>
                <a:gd name="connsiteX94" fmla="*/ 4404869 w 8613217"/>
                <a:gd name="connsiteY94" fmla="*/ 2499569 h 6281670"/>
                <a:gd name="connsiteX95" fmla="*/ 4425059 w 8613217"/>
                <a:gd name="connsiteY95" fmla="*/ 2408713 h 6281670"/>
                <a:gd name="connsiteX96" fmla="*/ 4497071 w 8613217"/>
                <a:gd name="connsiteY96" fmla="*/ 2304396 h 6281670"/>
                <a:gd name="connsiteX97" fmla="*/ 4551585 w 8613217"/>
                <a:gd name="connsiteY97" fmla="*/ 2152968 h 6281670"/>
                <a:gd name="connsiteX98" fmla="*/ 4741375 w 8613217"/>
                <a:gd name="connsiteY98" fmla="*/ 1413327 h 6281670"/>
                <a:gd name="connsiteX99" fmla="*/ 4929146 w 8613217"/>
                <a:gd name="connsiteY99" fmla="*/ 819730 h 6281670"/>
                <a:gd name="connsiteX100" fmla="*/ 5233347 w 8613217"/>
                <a:gd name="connsiteY100" fmla="*/ 28940 h 6281670"/>
                <a:gd name="connsiteX101" fmla="*/ 5238058 w 8613217"/>
                <a:gd name="connsiteY101" fmla="*/ 0 h 6281670"/>
                <a:gd name="connsiteX102" fmla="*/ 4976929 w 8613217"/>
                <a:gd name="connsiteY102" fmla="*/ 159504 h 6281670"/>
                <a:gd name="connsiteX103" fmla="*/ 4204984 w 8613217"/>
                <a:gd name="connsiteY103" fmla="*/ 890396 h 6281670"/>
                <a:gd name="connsiteX104" fmla="*/ 3943182 w 8613217"/>
                <a:gd name="connsiteY104" fmla="*/ 2139508 h 6281670"/>
                <a:gd name="connsiteX105" fmla="*/ 4076438 w 8613217"/>
                <a:gd name="connsiteY105" fmla="*/ 2389868 h 6281670"/>
                <a:gd name="connsiteX106" fmla="*/ 4215079 w 8613217"/>
                <a:gd name="connsiteY106" fmla="*/ 2474668 h 6281670"/>
                <a:gd name="connsiteX107" fmla="*/ 4244018 w 8613217"/>
                <a:gd name="connsiteY107" fmla="*/ 2445055 h 6281670"/>
                <a:gd name="connsiteX108" fmla="*/ 4230558 w 8613217"/>
                <a:gd name="connsiteY108" fmla="*/ 1718875 h 6281670"/>
                <a:gd name="connsiteX109" fmla="*/ 4411599 w 8613217"/>
                <a:gd name="connsiteY109" fmla="*/ 1186522 h 6281670"/>
                <a:gd name="connsiteX110" fmla="*/ 4552259 w 8613217"/>
                <a:gd name="connsiteY110" fmla="*/ 934815 h 6281670"/>
                <a:gd name="connsiteX111" fmla="*/ 4572449 w 8613217"/>
                <a:gd name="connsiteY111" fmla="*/ 920008 h 6281670"/>
                <a:gd name="connsiteX112" fmla="*/ 4553604 w 8613217"/>
                <a:gd name="connsiteY112" fmla="*/ 956351 h 6281670"/>
                <a:gd name="connsiteX113" fmla="*/ 4390735 w 8613217"/>
                <a:gd name="connsiteY113" fmla="*/ 1302280 h 6281670"/>
                <a:gd name="connsiteX114" fmla="*/ 4340260 w 8613217"/>
                <a:gd name="connsiteY114" fmla="*/ 2524471 h 6281670"/>
                <a:gd name="connsiteX115" fmla="*/ 4501109 w 8613217"/>
                <a:gd name="connsiteY115" fmla="*/ 2892609 h 6281670"/>
                <a:gd name="connsiteX116" fmla="*/ 4692918 w 8613217"/>
                <a:gd name="connsiteY116" fmla="*/ 3241230 h 6281670"/>
                <a:gd name="connsiteX117" fmla="*/ 4992409 w 8613217"/>
                <a:gd name="connsiteY117" fmla="*/ 3809925 h 6281670"/>
                <a:gd name="connsiteX118" fmla="*/ 5000485 w 8613217"/>
                <a:gd name="connsiteY118" fmla="*/ 3847614 h 6281670"/>
                <a:gd name="connsiteX119" fmla="*/ 4993755 w 8613217"/>
                <a:gd name="connsiteY119" fmla="*/ 3855017 h 6281670"/>
                <a:gd name="connsiteX120" fmla="*/ 4993082 w 8613217"/>
                <a:gd name="connsiteY120" fmla="*/ 3855690 h 6281670"/>
                <a:gd name="connsiteX121" fmla="*/ 4982313 w 8613217"/>
                <a:gd name="connsiteY121" fmla="*/ 3867131 h 6281670"/>
                <a:gd name="connsiteX122" fmla="*/ 4626290 w 8613217"/>
                <a:gd name="connsiteY122" fmla="*/ 4274977 h 6281670"/>
                <a:gd name="connsiteX123" fmla="*/ 4180755 w 8613217"/>
                <a:gd name="connsiteY123" fmla="*/ 4968853 h 6281670"/>
                <a:gd name="connsiteX124" fmla="*/ 4071727 w 8613217"/>
                <a:gd name="connsiteY124" fmla="*/ 5853192 h 6281670"/>
                <a:gd name="connsiteX125" fmla="*/ 4040769 w 8613217"/>
                <a:gd name="connsiteY125" fmla="*/ 5907706 h 6281670"/>
                <a:gd name="connsiteX126" fmla="*/ 4005099 w 8613217"/>
                <a:gd name="connsiteY126" fmla="*/ 5881459 h 6281670"/>
                <a:gd name="connsiteX127" fmla="*/ 4007791 w 8613217"/>
                <a:gd name="connsiteY127" fmla="*/ 5830983 h 6281670"/>
                <a:gd name="connsiteX128" fmla="*/ 3990293 w 8613217"/>
                <a:gd name="connsiteY128" fmla="*/ 5807427 h 6281670"/>
                <a:gd name="connsiteX129" fmla="*/ 3964045 w 8613217"/>
                <a:gd name="connsiteY129" fmla="*/ 5789256 h 6281670"/>
                <a:gd name="connsiteX130" fmla="*/ 3941836 w 8613217"/>
                <a:gd name="connsiteY130" fmla="*/ 5705129 h 6281670"/>
                <a:gd name="connsiteX131" fmla="*/ 3908185 w 8613217"/>
                <a:gd name="connsiteY131" fmla="*/ 5236040 h 6281670"/>
                <a:gd name="connsiteX132" fmla="*/ 3918953 w 8613217"/>
                <a:gd name="connsiteY132" fmla="*/ 4237288 h 6281670"/>
                <a:gd name="connsiteX133" fmla="*/ 3786370 w 8613217"/>
                <a:gd name="connsiteY133" fmla="*/ 3122779 h 6281670"/>
                <a:gd name="connsiteX134" fmla="*/ 3570333 w 8613217"/>
                <a:gd name="connsiteY134" fmla="*/ 2570236 h 6281670"/>
                <a:gd name="connsiteX135" fmla="*/ 3563603 w 8613217"/>
                <a:gd name="connsiteY135" fmla="*/ 2556776 h 6281670"/>
                <a:gd name="connsiteX136" fmla="*/ 3556872 w 8613217"/>
                <a:gd name="connsiteY136" fmla="*/ 2543315 h 6281670"/>
                <a:gd name="connsiteX137" fmla="*/ 3531298 w 8613217"/>
                <a:gd name="connsiteY137" fmla="*/ 2494185 h 6281670"/>
                <a:gd name="connsiteX138" fmla="*/ 3525241 w 8613217"/>
                <a:gd name="connsiteY138" fmla="*/ 2482071 h 6281670"/>
                <a:gd name="connsiteX139" fmla="*/ 3410829 w 8613217"/>
                <a:gd name="connsiteY139" fmla="*/ 2273437 h 6281670"/>
                <a:gd name="connsiteX140" fmla="*/ 3411502 w 8613217"/>
                <a:gd name="connsiteY140" fmla="*/ 2229018 h 6281670"/>
                <a:gd name="connsiteX141" fmla="*/ 3451209 w 8613217"/>
                <a:gd name="connsiteY141" fmla="*/ 2126720 h 6281670"/>
                <a:gd name="connsiteX142" fmla="*/ 3431692 w 8613217"/>
                <a:gd name="connsiteY142" fmla="*/ 1895877 h 6281670"/>
                <a:gd name="connsiteX143" fmla="*/ 3186715 w 8613217"/>
                <a:gd name="connsiteY143" fmla="*/ 1401886 h 6281670"/>
                <a:gd name="connsiteX144" fmla="*/ 2531874 w 8613217"/>
                <a:gd name="connsiteY144" fmla="*/ 701952 h 6281670"/>
                <a:gd name="connsiteX145" fmla="*/ 1731662 w 8613217"/>
                <a:gd name="connsiteY145" fmla="*/ 39035 h 6281670"/>
                <a:gd name="connsiteX146" fmla="*/ 1722913 w 8613217"/>
                <a:gd name="connsiteY146" fmla="*/ 36343 h 6281670"/>
                <a:gd name="connsiteX147" fmla="*/ 1723586 w 8613217"/>
                <a:gd name="connsiteY147" fmla="*/ 47111 h 6281670"/>
                <a:gd name="connsiteX148" fmla="*/ 1984042 w 8613217"/>
                <a:gd name="connsiteY148" fmla="*/ 871552 h 6281670"/>
                <a:gd name="connsiteX149" fmla="*/ 2773486 w 8613217"/>
                <a:gd name="connsiteY149" fmla="*/ 2064130 h 6281670"/>
                <a:gd name="connsiteX150" fmla="*/ 3058170 w 8613217"/>
                <a:gd name="connsiteY150" fmla="*/ 2286897 h 6281670"/>
                <a:gd name="connsiteX151" fmla="*/ 3235845 w 8613217"/>
                <a:gd name="connsiteY151" fmla="*/ 2329297 h 6281670"/>
                <a:gd name="connsiteX152" fmla="*/ 3256709 w 8613217"/>
                <a:gd name="connsiteY152" fmla="*/ 2294974 h 6281670"/>
                <a:gd name="connsiteX153" fmla="*/ 3083072 w 8613217"/>
                <a:gd name="connsiteY153" fmla="*/ 1999521 h 6281670"/>
                <a:gd name="connsiteX154" fmla="*/ 2450440 w 8613217"/>
                <a:gd name="connsiteY154" fmla="*/ 1092973 h 6281670"/>
                <a:gd name="connsiteX155" fmla="*/ 2432941 w 8613217"/>
                <a:gd name="connsiteY155" fmla="*/ 1062014 h 6281670"/>
                <a:gd name="connsiteX156" fmla="*/ 2454478 w 8613217"/>
                <a:gd name="connsiteY156" fmla="*/ 1076820 h 6281670"/>
                <a:gd name="connsiteX157" fmla="*/ 2967986 w 8613217"/>
                <a:gd name="connsiteY157" fmla="*/ 1739738 h 6281670"/>
                <a:gd name="connsiteX158" fmla="*/ 3266131 w 8613217"/>
                <a:gd name="connsiteY158" fmla="*/ 2175850 h 6281670"/>
                <a:gd name="connsiteX159" fmla="*/ 3457939 w 8613217"/>
                <a:gd name="connsiteY159" fmla="*/ 2509665 h 6281670"/>
                <a:gd name="connsiteX160" fmla="*/ 3464670 w 8613217"/>
                <a:gd name="connsiteY160" fmla="*/ 2523125 h 6281670"/>
                <a:gd name="connsiteX161" fmla="*/ 3471400 w 8613217"/>
                <a:gd name="connsiteY161" fmla="*/ 2536585 h 6281670"/>
                <a:gd name="connsiteX162" fmla="*/ 3478130 w 8613217"/>
                <a:gd name="connsiteY162" fmla="*/ 2550045 h 6281670"/>
                <a:gd name="connsiteX163" fmla="*/ 3491590 w 8613217"/>
                <a:gd name="connsiteY163" fmla="*/ 2576966 h 6281670"/>
                <a:gd name="connsiteX164" fmla="*/ 3504378 w 8613217"/>
                <a:gd name="connsiteY164" fmla="*/ 2605906 h 6281670"/>
                <a:gd name="connsiteX165" fmla="*/ 3733875 w 8613217"/>
                <a:gd name="connsiteY165" fmla="*/ 3249979 h 6281670"/>
                <a:gd name="connsiteX166" fmla="*/ 3823385 w 8613217"/>
                <a:gd name="connsiteY166" fmla="*/ 4359777 h 6281670"/>
                <a:gd name="connsiteX167" fmla="*/ 3816655 w 8613217"/>
                <a:gd name="connsiteY167" fmla="*/ 4369199 h 6281670"/>
                <a:gd name="connsiteX168" fmla="*/ 3800503 w 8613217"/>
                <a:gd name="connsiteY168" fmla="*/ 4322761 h 6281670"/>
                <a:gd name="connsiteX169" fmla="*/ 3407464 w 8613217"/>
                <a:gd name="connsiteY169" fmla="*/ 3663208 h 6281670"/>
                <a:gd name="connsiteX170" fmla="*/ 2516395 w 8613217"/>
                <a:gd name="connsiteY170" fmla="*/ 2980101 h 6281670"/>
                <a:gd name="connsiteX171" fmla="*/ 2502934 w 8613217"/>
                <a:gd name="connsiteY171" fmla="*/ 2971351 h 6281670"/>
                <a:gd name="connsiteX172" fmla="*/ 2390541 w 8613217"/>
                <a:gd name="connsiteY172" fmla="*/ 2898666 h 6281670"/>
                <a:gd name="connsiteX173" fmla="*/ 2247863 w 8613217"/>
                <a:gd name="connsiteY173" fmla="*/ 2802425 h 6281670"/>
                <a:gd name="connsiteX174" fmla="*/ 2055381 w 8613217"/>
                <a:gd name="connsiteY174" fmla="*/ 2665131 h 6281670"/>
                <a:gd name="connsiteX175" fmla="*/ 1471879 w 8613217"/>
                <a:gd name="connsiteY175" fmla="*/ 2148930 h 6281670"/>
                <a:gd name="connsiteX176" fmla="*/ 1461111 w 8613217"/>
                <a:gd name="connsiteY176" fmla="*/ 2109895 h 6281670"/>
                <a:gd name="connsiteX177" fmla="*/ 1501492 w 8613217"/>
                <a:gd name="connsiteY177" fmla="*/ 1918759 h 6281670"/>
                <a:gd name="connsiteX178" fmla="*/ 1395155 w 8613217"/>
                <a:gd name="connsiteY178" fmla="*/ 1570812 h 6281670"/>
                <a:gd name="connsiteX179" fmla="*/ 937507 w 8613217"/>
                <a:gd name="connsiteY179" fmla="*/ 860783 h 6281670"/>
                <a:gd name="connsiteX180" fmla="*/ 682435 w 8613217"/>
                <a:gd name="connsiteY180" fmla="*/ 471109 h 6281670"/>
                <a:gd name="connsiteX181" fmla="*/ 590905 w 8613217"/>
                <a:gd name="connsiteY181" fmla="*/ 214691 h 6281670"/>
                <a:gd name="connsiteX182" fmla="*/ 581483 w 8613217"/>
                <a:gd name="connsiteY182" fmla="*/ 222767 h 6281670"/>
                <a:gd name="connsiteX183" fmla="*/ 555909 w 8613217"/>
                <a:gd name="connsiteY183" fmla="*/ 262475 h 6281670"/>
                <a:gd name="connsiteX184" fmla="*/ 423998 w 8613217"/>
                <a:gd name="connsiteY184" fmla="*/ 619845 h 6281670"/>
                <a:gd name="connsiteX185" fmla="*/ 443515 w 8613217"/>
                <a:gd name="connsiteY185" fmla="*/ 1227575 h 6281670"/>
                <a:gd name="connsiteX186" fmla="*/ 806942 w 8613217"/>
                <a:gd name="connsiteY186" fmla="*/ 1996156 h 6281670"/>
                <a:gd name="connsiteX187" fmla="*/ 1087589 w 8613217"/>
                <a:gd name="connsiteY187" fmla="*/ 2216231 h 6281670"/>
                <a:gd name="connsiteX188" fmla="*/ 1317086 w 8613217"/>
                <a:gd name="connsiteY188" fmla="*/ 2233729 h 6281670"/>
                <a:gd name="connsiteX189" fmla="*/ 1327181 w 8613217"/>
                <a:gd name="connsiteY189" fmla="*/ 2198060 h 6281670"/>
                <a:gd name="connsiteX190" fmla="*/ 816364 w 8613217"/>
                <a:gd name="connsiteY190" fmla="*/ 1324489 h 6281670"/>
                <a:gd name="connsiteX191" fmla="*/ 702625 w 8613217"/>
                <a:gd name="connsiteY191" fmla="*/ 1031056 h 6281670"/>
                <a:gd name="connsiteX192" fmla="*/ 767908 w 8613217"/>
                <a:gd name="connsiteY192" fmla="*/ 1173061 h 6281670"/>
                <a:gd name="connsiteX193" fmla="*/ 1444285 w 8613217"/>
                <a:gd name="connsiteY193" fmla="*/ 2226326 h 6281670"/>
                <a:gd name="connsiteX194" fmla="*/ 2209501 w 8613217"/>
                <a:gd name="connsiteY194" fmla="*/ 2876457 h 6281670"/>
                <a:gd name="connsiteX195" fmla="*/ 2308434 w 8613217"/>
                <a:gd name="connsiteY195" fmla="*/ 2939720 h 6281670"/>
                <a:gd name="connsiteX196" fmla="*/ 2340738 w 8613217"/>
                <a:gd name="connsiteY196" fmla="*/ 2972025 h 6281670"/>
                <a:gd name="connsiteX197" fmla="*/ 2302377 w 8613217"/>
                <a:gd name="connsiteY197" fmla="*/ 2972025 h 6281670"/>
                <a:gd name="connsiteX198" fmla="*/ 2266034 w 8613217"/>
                <a:gd name="connsiteY198" fmla="*/ 2967313 h 6281670"/>
                <a:gd name="connsiteX199" fmla="*/ 1817807 w 8613217"/>
                <a:gd name="connsiteY199" fmla="*/ 3025866 h 6281670"/>
                <a:gd name="connsiteX200" fmla="*/ 1007500 w 8613217"/>
                <a:gd name="connsiteY200" fmla="*/ 3309877 h 6281670"/>
                <a:gd name="connsiteX201" fmla="*/ 960389 w 8613217"/>
                <a:gd name="connsiteY201" fmla="*/ 3293725 h 6281670"/>
                <a:gd name="connsiteX202" fmla="*/ 446207 w 8613217"/>
                <a:gd name="connsiteY202" fmla="*/ 3134221 h 6281670"/>
                <a:gd name="connsiteX203" fmla="*/ 217383 w 8613217"/>
                <a:gd name="connsiteY203" fmla="*/ 3227096 h 6281670"/>
                <a:gd name="connsiteX204" fmla="*/ 0 w 8613217"/>
                <a:gd name="connsiteY204" fmla="*/ 3236518 h 6281670"/>
                <a:gd name="connsiteX205" fmla="*/ 0 w 8613217"/>
                <a:gd name="connsiteY205" fmla="*/ 3330740 h 6281670"/>
                <a:gd name="connsiteX206" fmla="*/ 9422 w 8613217"/>
                <a:gd name="connsiteY206" fmla="*/ 3346892 h 6281670"/>
                <a:gd name="connsiteX207" fmla="*/ 255072 w 8613217"/>
                <a:gd name="connsiteY207" fmla="*/ 3717723 h 6281670"/>
                <a:gd name="connsiteX208" fmla="*/ 747044 w 8613217"/>
                <a:gd name="connsiteY208" fmla="*/ 3826078 h 6281670"/>
                <a:gd name="connsiteX209" fmla="*/ 1016249 w 8613217"/>
                <a:gd name="connsiteY209" fmla="*/ 3490244 h 6281670"/>
                <a:gd name="connsiteX210" fmla="*/ 981253 w 8613217"/>
                <a:gd name="connsiteY210" fmla="*/ 3461305 h 6281670"/>
                <a:gd name="connsiteX211" fmla="*/ 563312 w 8613217"/>
                <a:gd name="connsiteY211" fmla="*/ 3490917 h 6281670"/>
                <a:gd name="connsiteX212" fmla="*/ 390347 w 8613217"/>
                <a:gd name="connsiteY212" fmla="*/ 3460632 h 6281670"/>
                <a:gd name="connsiteX213" fmla="*/ 489953 w 8613217"/>
                <a:gd name="connsiteY213" fmla="*/ 3463997 h 6281670"/>
                <a:gd name="connsiteX214" fmla="*/ 903183 w 8613217"/>
                <a:gd name="connsiteY214" fmla="*/ 3408137 h 6281670"/>
                <a:gd name="connsiteX215" fmla="*/ 1043170 w 8613217"/>
                <a:gd name="connsiteY215" fmla="*/ 3372467 h 6281670"/>
                <a:gd name="connsiteX216" fmla="*/ 1508895 w 8613217"/>
                <a:gd name="connsiteY216" fmla="*/ 3218347 h 6281670"/>
                <a:gd name="connsiteX217" fmla="*/ 1912029 w 8613217"/>
                <a:gd name="connsiteY217" fmla="*/ 3101243 h 6281670"/>
                <a:gd name="connsiteX218" fmla="*/ 1912029 w 8613217"/>
                <a:gd name="connsiteY218" fmla="*/ 3101243 h 6281670"/>
                <a:gd name="connsiteX219" fmla="*/ 1924816 w 8613217"/>
                <a:gd name="connsiteY219" fmla="*/ 3099224 h 6281670"/>
                <a:gd name="connsiteX220" fmla="*/ 1986061 w 8613217"/>
                <a:gd name="connsiteY220" fmla="*/ 3087783 h 6281670"/>
                <a:gd name="connsiteX221" fmla="*/ 1992791 w 8613217"/>
                <a:gd name="connsiteY221" fmla="*/ 3087110 h 6281670"/>
                <a:gd name="connsiteX222" fmla="*/ 2087013 w 8613217"/>
                <a:gd name="connsiteY222" fmla="*/ 3074322 h 6281670"/>
                <a:gd name="connsiteX223" fmla="*/ 2113933 w 8613217"/>
                <a:gd name="connsiteY223" fmla="*/ 3072976 h 6281670"/>
                <a:gd name="connsiteX224" fmla="*/ 2118644 w 8613217"/>
                <a:gd name="connsiteY224" fmla="*/ 3064227 h 6281670"/>
                <a:gd name="connsiteX225" fmla="*/ 2257958 w 8613217"/>
                <a:gd name="connsiteY225" fmla="*/ 3064227 h 6281670"/>
                <a:gd name="connsiteX226" fmla="*/ 2262669 w 8613217"/>
                <a:gd name="connsiteY226" fmla="*/ 3072976 h 6281670"/>
                <a:gd name="connsiteX227" fmla="*/ 2434960 w 8613217"/>
                <a:gd name="connsiteY227" fmla="*/ 3101243 h 6281670"/>
                <a:gd name="connsiteX228" fmla="*/ 2635518 w 8613217"/>
                <a:gd name="connsiteY228" fmla="*/ 3164506 h 6281670"/>
                <a:gd name="connsiteX229" fmla="*/ 3038653 w 8613217"/>
                <a:gd name="connsiteY229" fmla="*/ 3453902 h 6281670"/>
                <a:gd name="connsiteX230" fmla="*/ 3580428 w 8613217"/>
                <a:gd name="connsiteY230" fmla="*/ 4087880 h 6281670"/>
                <a:gd name="connsiteX231" fmla="*/ 3776274 w 8613217"/>
                <a:gd name="connsiteY231" fmla="*/ 4626290 h 6281670"/>
                <a:gd name="connsiteX232" fmla="*/ 3813963 w 8613217"/>
                <a:gd name="connsiteY232" fmla="*/ 4802619 h 6281670"/>
                <a:gd name="connsiteX233" fmla="*/ 3811944 w 8613217"/>
                <a:gd name="connsiteY233" fmla="*/ 5407658 h 6281670"/>
                <a:gd name="connsiteX234" fmla="*/ 3881265 w 8613217"/>
                <a:gd name="connsiteY234" fmla="*/ 5874056 h 6281670"/>
                <a:gd name="connsiteX235" fmla="*/ 3879919 w 8613217"/>
                <a:gd name="connsiteY235" fmla="*/ 5898957 h 6281670"/>
                <a:gd name="connsiteX236" fmla="*/ 3757430 w 8613217"/>
                <a:gd name="connsiteY236" fmla="*/ 5946068 h 6281670"/>
                <a:gd name="connsiteX237" fmla="*/ 3743970 w 8613217"/>
                <a:gd name="connsiteY237" fmla="*/ 6053750 h 6281670"/>
                <a:gd name="connsiteX238" fmla="*/ 3803195 w 8613217"/>
                <a:gd name="connsiteY238" fmla="*/ 6092112 h 6281670"/>
                <a:gd name="connsiteX239" fmla="*/ 3896071 w 8613217"/>
                <a:gd name="connsiteY239" fmla="*/ 6023464 h 6281670"/>
                <a:gd name="connsiteX240" fmla="*/ 3920972 w 8613217"/>
                <a:gd name="connsiteY240" fmla="*/ 5996544 h 6281670"/>
                <a:gd name="connsiteX241" fmla="*/ 3918953 w 8613217"/>
                <a:gd name="connsiteY241" fmla="*/ 6053077 h 6281670"/>
                <a:gd name="connsiteX242" fmla="*/ 3931741 w 8613217"/>
                <a:gd name="connsiteY242" fmla="*/ 6077978 h 6281670"/>
                <a:gd name="connsiteX243" fmla="*/ 3951931 w 8613217"/>
                <a:gd name="connsiteY243" fmla="*/ 6055769 h 6281670"/>
                <a:gd name="connsiteX244" fmla="*/ 3972121 w 8613217"/>
                <a:gd name="connsiteY244" fmla="*/ 5988468 h 6281670"/>
                <a:gd name="connsiteX245" fmla="*/ 3994331 w 8613217"/>
                <a:gd name="connsiteY245" fmla="*/ 5968277 h 6281670"/>
                <a:gd name="connsiteX246" fmla="*/ 4005099 w 8613217"/>
                <a:gd name="connsiteY246" fmla="*/ 5995198 h 6281670"/>
                <a:gd name="connsiteX247" fmla="*/ 4071054 w 8613217"/>
                <a:gd name="connsiteY247" fmla="*/ 6040290 h 6281670"/>
                <a:gd name="connsiteX248" fmla="*/ 4100667 w 8613217"/>
                <a:gd name="connsiteY248" fmla="*/ 6026829 h 6281670"/>
                <a:gd name="connsiteX249" fmla="*/ 4110089 w 8613217"/>
                <a:gd name="connsiteY249" fmla="*/ 5993179 h 6281670"/>
                <a:gd name="connsiteX250" fmla="*/ 4124895 w 8613217"/>
                <a:gd name="connsiteY250" fmla="*/ 6032214 h 6281670"/>
                <a:gd name="connsiteX251" fmla="*/ 4117492 w 8613217"/>
                <a:gd name="connsiteY251" fmla="*/ 6106918 h 6281670"/>
                <a:gd name="connsiteX252" fmla="*/ 4080476 w 8613217"/>
                <a:gd name="connsiteY252" fmla="*/ 6141242 h 6281670"/>
                <a:gd name="connsiteX253" fmla="*/ 4176717 w 8613217"/>
                <a:gd name="connsiteY253" fmla="*/ 6189025 h 6281670"/>
                <a:gd name="connsiteX254" fmla="*/ 4170660 w 8613217"/>
                <a:gd name="connsiteY254" fmla="*/ 6271133 h 6281670"/>
                <a:gd name="connsiteX255" fmla="*/ 4195562 w 8613217"/>
                <a:gd name="connsiteY255" fmla="*/ 6277863 h 6281670"/>
                <a:gd name="connsiteX256" fmla="*/ 4261517 w 8613217"/>
                <a:gd name="connsiteY256" fmla="*/ 6267768 h 6281670"/>
                <a:gd name="connsiteX257" fmla="*/ 4289784 w 8613217"/>
                <a:gd name="connsiteY257" fmla="*/ 6247578 h 6281670"/>
                <a:gd name="connsiteX258" fmla="*/ 4295840 w 8613217"/>
                <a:gd name="connsiteY258" fmla="*/ 6204505 h 6281670"/>
                <a:gd name="connsiteX259" fmla="*/ 4305936 w 8613217"/>
                <a:gd name="connsiteY259" fmla="*/ 6182969 h 6281670"/>
                <a:gd name="connsiteX260" fmla="*/ 4324107 w 8613217"/>
                <a:gd name="connsiteY260" fmla="*/ 6199794 h 6281670"/>
                <a:gd name="connsiteX261" fmla="*/ 4336894 w 8613217"/>
                <a:gd name="connsiteY261" fmla="*/ 6230752 h 6281670"/>
                <a:gd name="connsiteX262" fmla="*/ 4342951 w 8613217"/>
                <a:gd name="connsiteY262" fmla="*/ 6226714 h 6281670"/>
                <a:gd name="connsiteX263" fmla="*/ 4369872 w 8613217"/>
                <a:gd name="connsiteY263" fmla="*/ 6185660 h 6281670"/>
                <a:gd name="connsiteX264" fmla="*/ 4382659 w 8613217"/>
                <a:gd name="connsiteY264" fmla="*/ 6234791 h 6281670"/>
                <a:gd name="connsiteX265" fmla="*/ 4406888 w 8613217"/>
                <a:gd name="connsiteY265" fmla="*/ 6265749 h 6281670"/>
                <a:gd name="connsiteX266" fmla="*/ 4484284 w 8613217"/>
                <a:gd name="connsiteY266" fmla="*/ 6275171 h 6281670"/>
                <a:gd name="connsiteX267" fmla="*/ 4499090 w 8613217"/>
                <a:gd name="connsiteY267" fmla="*/ 6272479 h 6281670"/>
                <a:gd name="connsiteX268" fmla="*/ 4512551 w 8613217"/>
                <a:gd name="connsiteY268" fmla="*/ 6181622 h 6281670"/>
                <a:gd name="connsiteX269" fmla="*/ 4572449 w 8613217"/>
                <a:gd name="connsiteY269" fmla="*/ 6153356 h 6281670"/>
                <a:gd name="connsiteX270" fmla="*/ 4575814 w 8613217"/>
                <a:gd name="connsiteY270" fmla="*/ 6127781 h 6281670"/>
                <a:gd name="connsiteX271" fmla="*/ 4538125 w 8613217"/>
                <a:gd name="connsiteY271" fmla="*/ 6076633 h 6281670"/>
                <a:gd name="connsiteX272" fmla="*/ 4536779 w 8613217"/>
                <a:gd name="connsiteY272" fmla="*/ 6042309 h 6281670"/>
                <a:gd name="connsiteX273" fmla="*/ 4573122 w 8613217"/>
                <a:gd name="connsiteY273" fmla="*/ 6032214 h 6281670"/>
                <a:gd name="connsiteX274" fmla="*/ 4637731 w 8613217"/>
                <a:gd name="connsiteY274" fmla="*/ 6051058 h 6281670"/>
                <a:gd name="connsiteX275" fmla="*/ 4665997 w 8613217"/>
                <a:gd name="connsiteY275" fmla="*/ 6029522 h 6281670"/>
                <a:gd name="connsiteX276" fmla="*/ 4665997 w 8613217"/>
                <a:gd name="connsiteY276" fmla="*/ 5985776 h 6281670"/>
                <a:gd name="connsiteX277" fmla="*/ 4681477 w 8613217"/>
                <a:gd name="connsiteY277" fmla="*/ 5966931 h 6281670"/>
                <a:gd name="connsiteX278" fmla="*/ 4701667 w 8613217"/>
                <a:gd name="connsiteY278" fmla="*/ 5981065 h 6281670"/>
                <a:gd name="connsiteX279" fmla="*/ 4724550 w 8613217"/>
                <a:gd name="connsiteY279" fmla="*/ 6054423 h 6281670"/>
                <a:gd name="connsiteX280" fmla="*/ 4743394 w 8613217"/>
                <a:gd name="connsiteY280" fmla="*/ 6073268 h 6281670"/>
                <a:gd name="connsiteX281" fmla="*/ 4752143 w 8613217"/>
                <a:gd name="connsiteY281" fmla="*/ 6050385 h 6281670"/>
                <a:gd name="connsiteX282" fmla="*/ 4752143 w 8613217"/>
                <a:gd name="connsiteY282" fmla="*/ 5996544 h 6281670"/>
                <a:gd name="connsiteX283" fmla="*/ 4800600 w 8613217"/>
                <a:gd name="connsiteY283" fmla="*/ 6046347 h 6281670"/>
                <a:gd name="connsiteX284" fmla="*/ 4859825 w 8613217"/>
                <a:gd name="connsiteY284" fmla="*/ 6088747 h 6281670"/>
                <a:gd name="connsiteX285" fmla="*/ 4932511 w 8613217"/>
                <a:gd name="connsiteY285" fmla="*/ 6036252 h 6281670"/>
                <a:gd name="connsiteX286" fmla="*/ 4919050 w 8613217"/>
                <a:gd name="connsiteY286" fmla="*/ 5940011 h 6281670"/>
                <a:gd name="connsiteX287" fmla="*/ 4830213 w 8613217"/>
                <a:gd name="connsiteY287" fmla="*/ 5933281 h 6281670"/>
                <a:gd name="connsiteX288" fmla="*/ 4779064 w 8613217"/>
                <a:gd name="connsiteY288" fmla="*/ 5876074 h 6281670"/>
                <a:gd name="connsiteX289" fmla="*/ 4778391 w 8613217"/>
                <a:gd name="connsiteY289" fmla="*/ 5829637 h 6281670"/>
                <a:gd name="connsiteX290" fmla="*/ 5091342 w 8613217"/>
                <a:gd name="connsiteY290" fmla="*/ 5236712 h 6281670"/>
                <a:gd name="connsiteX291" fmla="*/ 5116243 w 8613217"/>
                <a:gd name="connsiteY291" fmla="*/ 5202389 h 6281670"/>
                <a:gd name="connsiteX292" fmla="*/ 5269690 w 8613217"/>
                <a:gd name="connsiteY292" fmla="*/ 5086631 h 6281670"/>
                <a:gd name="connsiteX293" fmla="*/ 5744837 w 8613217"/>
                <a:gd name="connsiteY293" fmla="*/ 4795889 h 6281670"/>
                <a:gd name="connsiteX294" fmla="*/ 5814830 w 8613217"/>
                <a:gd name="connsiteY294" fmla="*/ 4775699 h 6281670"/>
                <a:gd name="connsiteX295" fmla="*/ 6103553 w 8613217"/>
                <a:gd name="connsiteY295" fmla="*/ 4765603 h 6281670"/>
                <a:gd name="connsiteX296" fmla="*/ 7086824 w 8613217"/>
                <a:gd name="connsiteY296" fmla="*/ 4811369 h 6281670"/>
                <a:gd name="connsiteX297" fmla="*/ 7489959 w 8613217"/>
                <a:gd name="connsiteY297" fmla="*/ 4805311 h 6281670"/>
                <a:gd name="connsiteX298" fmla="*/ 7516880 w 8613217"/>
                <a:gd name="connsiteY298" fmla="*/ 4801946 h 6281670"/>
                <a:gd name="connsiteX299" fmla="*/ 7536397 w 8613217"/>
                <a:gd name="connsiteY299" fmla="*/ 4800600 h 6281670"/>
                <a:gd name="connsiteX300" fmla="*/ 7619850 w 8613217"/>
                <a:gd name="connsiteY300" fmla="*/ 4791178 h 6281670"/>
                <a:gd name="connsiteX301" fmla="*/ 7661577 w 8613217"/>
                <a:gd name="connsiteY301" fmla="*/ 4813388 h 6281670"/>
                <a:gd name="connsiteX302" fmla="*/ 7920014 w 8613217"/>
                <a:gd name="connsiteY302" fmla="*/ 5004523 h 6281670"/>
                <a:gd name="connsiteX303" fmla="*/ 8354780 w 8613217"/>
                <a:gd name="connsiteY303" fmla="*/ 4830886 h 6281670"/>
                <a:gd name="connsiteX304" fmla="*/ 8579567 w 8613217"/>
                <a:gd name="connsiteY304" fmla="*/ 4409580 h 6281670"/>
                <a:gd name="connsiteX305" fmla="*/ 8613217 w 8613217"/>
                <a:gd name="connsiteY305" fmla="*/ 4250076 h 6281670"/>
                <a:gd name="connsiteX306" fmla="*/ 8613217 w 8613217"/>
                <a:gd name="connsiteY306" fmla="*/ 4196235 h 6281670"/>
                <a:gd name="connsiteX307" fmla="*/ 8420062 w 8613217"/>
                <a:gd name="connsiteY307" fmla="*/ 4211041 h 6281670"/>
                <a:gd name="connsiteX308" fmla="*/ 4571776 w 8613217"/>
                <a:gd name="connsiteY308" fmla="*/ 915970 h 6281670"/>
                <a:gd name="connsiteX309" fmla="*/ 4583890 w 8613217"/>
                <a:gd name="connsiteY309" fmla="*/ 888377 h 6281670"/>
                <a:gd name="connsiteX310" fmla="*/ 4571776 w 8613217"/>
                <a:gd name="connsiteY310" fmla="*/ 915970 h 6281670"/>
                <a:gd name="connsiteX311" fmla="*/ 2362948 w 8613217"/>
                <a:gd name="connsiteY311" fmla="*/ 965100 h 6281670"/>
                <a:gd name="connsiteX312" fmla="*/ 2363621 w 8613217"/>
                <a:gd name="connsiteY312" fmla="*/ 962408 h 6281670"/>
                <a:gd name="connsiteX313" fmla="*/ 2368332 w 8613217"/>
                <a:gd name="connsiteY313" fmla="*/ 967119 h 6281670"/>
                <a:gd name="connsiteX314" fmla="*/ 2362948 w 8613217"/>
                <a:gd name="connsiteY314" fmla="*/ 965100 h 6281670"/>
                <a:gd name="connsiteX315" fmla="*/ 2435633 w 8613217"/>
                <a:gd name="connsiteY315" fmla="*/ 1055284 h 6281670"/>
                <a:gd name="connsiteX316" fmla="*/ 2426211 w 8613217"/>
                <a:gd name="connsiteY316" fmla="*/ 1053265 h 6281670"/>
                <a:gd name="connsiteX317" fmla="*/ 2370351 w 8613217"/>
                <a:gd name="connsiteY317" fmla="*/ 968465 h 6281670"/>
                <a:gd name="connsiteX318" fmla="*/ 2432268 w 8613217"/>
                <a:gd name="connsiteY318" fmla="*/ 1045862 h 6281670"/>
                <a:gd name="connsiteX319" fmla="*/ 2435633 w 8613217"/>
                <a:gd name="connsiteY319" fmla="*/ 1055284 h 6281670"/>
                <a:gd name="connsiteX320" fmla="*/ 695895 w 8613217"/>
                <a:gd name="connsiteY320" fmla="*/ 1016922 h 6281670"/>
                <a:gd name="connsiteX321" fmla="*/ 692530 w 8613217"/>
                <a:gd name="connsiteY321" fmla="*/ 1005481 h 6281670"/>
                <a:gd name="connsiteX322" fmla="*/ 695895 w 8613217"/>
                <a:gd name="connsiteY322" fmla="*/ 1016922 h 6281670"/>
                <a:gd name="connsiteX323" fmla="*/ 4511205 w 8613217"/>
                <a:gd name="connsiteY323" fmla="*/ 6014042 h 6281670"/>
                <a:gd name="connsiteX324" fmla="*/ 4537452 w 8613217"/>
                <a:gd name="connsiteY324" fmla="*/ 5944049 h 6281670"/>
                <a:gd name="connsiteX325" fmla="*/ 4511205 w 8613217"/>
                <a:gd name="connsiteY325" fmla="*/ 6014042 h 6281670"/>
                <a:gd name="connsiteX326" fmla="*/ 4750797 w 8613217"/>
                <a:gd name="connsiteY326" fmla="*/ 5917128 h 6281670"/>
                <a:gd name="connsiteX327" fmla="*/ 4741375 w 8613217"/>
                <a:gd name="connsiteY327" fmla="*/ 5939338 h 6281670"/>
                <a:gd name="connsiteX328" fmla="*/ 4732626 w 8613217"/>
                <a:gd name="connsiteY328" fmla="*/ 5935300 h 6281670"/>
                <a:gd name="connsiteX329" fmla="*/ 4727915 w 8613217"/>
                <a:gd name="connsiteY329" fmla="*/ 5907706 h 6281670"/>
                <a:gd name="connsiteX330" fmla="*/ 4750797 w 8613217"/>
                <a:gd name="connsiteY330" fmla="*/ 5875402 h 6281670"/>
                <a:gd name="connsiteX331" fmla="*/ 4750797 w 8613217"/>
                <a:gd name="connsiteY331" fmla="*/ 5917128 h 6281670"/>
                <a:gd name="connsiteX332" fmla="*/ 4875978 w 8613217"/>
                <a:gd name="connsiteY332" fmla="*/ 5457461 h 6281670"/>
                <a:gd name="connsiteX333" fmla="*/ 4616868 w 8613217"/>
                <a:gd name="connsiteY333" fmla="*/ 5877421 h 6281670"/>
                <a:gd name="connsiteX334" fmla="*/ 4562354 w 8613217"/>
                <a:gd name="connsiteY334" fmla="*/ 5884824 h 6281670"/>
                <a:gd name="connsiteX335" fmla="*/ 4880015 w 8613217"/>
                <a:gd name="connsiteY335" fmla="*/ 5419772 h 6281670"/>
                <a:gd name="connsiteX336" fmla="*/ 4875978 w 8613217"/>
                <a:gd name="connsiteY336" fmla="*/ 5457461 h 6281670"/>
                <a:gd name="connsiteX337" fmla="*/ 5020675 w 8613217"/>
                <a:gd name="connsiteY337" fmla="*/ 5141145 h 6281670"/>
                <a:gd name="connsiteX338" fmla="*/ 4989717 w 8613217"/>
                <a:gd name="connsiteY338" fmla="*/ 5179506 h 6281670"/>
                <a:gd name="connsiteX339" fmla="*/ 4445922 w 8613217"/>
                <a:gd name="connsiteY339" fmla="*/ 5878767 h 6281670"/>
                <a:gd name="connsiteX340" fmla="*/ 4415637 w 8613217"/>
                <a:gd name="connsiteY340" fmla="*/ 5953471 h 6281670"/>
                <a:gd name="connsiteX341" fmla="*/ 4357085 w 8613217"/>
                <a:gd name="connsiteY341" fmla="*/ 6075286 h 6281670"/>
                <a:gd name="connsiteX342" fmla="*/ 4338240 w 8613217"/>
                <a:gd name="connsiteY342" fmla="*/ 6125762 h 6281670"/>
                <a:gd name="connsiteX343" fmla="*/ 4322761 w 8613217"/>
                <a:gd name="connsiteY343" fmla="*/ 6080671 h 6281670"/>
                <a:gd name="connsiteX344" fmla="*/ 4306609 w 8613217"/>
                <a:gd name="connsiteY344" fmla="*/ 6061826 h 6281670"/>
                <a:gd name="connsiteX345" fmla="*/ 4295168 w 8613217"/>
                <a:gd name="connsiteY345" fmla="*/ 6082689 h 6281670"/>
                <a:gd name="connsiteX346" fmla="*/ 4292475 w 8613217"/>
                <a:gd name="connsiteY346" fmla="*/ 6112302 h 6281670"/>
                <a:gd name="connsiteX347" fmla="*/ 4277669 w 8613217"/>
                <a:gd name="connsiteY347" fmla="*/ 6097496 h 6281670"/>
                <a:gd name="connsiteX348" fmla="*/ 4183447 w 8613217"/>
                <a:gd name="connsiteY348" fmla="*/ 5282478 h 6281670"/>
                <a:gd name="connsiteX349" fmla="*/ 4412945 w 8613217"/>
                <a:gd name="connsiteY349" fmla="*/ 4743394 h 6281670"/>
                <a:gd name="connsiteX350" fmla="*/ 5036828 w 8613217"/>
                <a:gd name="connsiteY350" fmla="*/ 3935106 h 6281670"/>
                <a:gd name="connsiteX351" fmla="*/ 5054999 w 8613217"/>
                <a:gd name="connsiteY351" fmla="*/ 3966064 h 6281670"/>
                <a:gd name="connsiteX352" fmla="*/ 5020675 w 8613217"/>
                <a:gd name="connsiteY352" fmla="*/ 5141145 h 6281670"/>
                <a:gd name="connsiteX0" fmla="*/ 8420062 w 8613217"/>
                <a:gd name="connsiteY0" fmla="*/ 4211041 h 6281670"/>
                <a:gd name="connsiteX1" fmla="*/ 7990681 w 8613217"/>
                <a:gd name="connsiteY1" fmla="*/ 4231232 h 6281670"/>
                <a:gd name="connsiteX2" fmla="*/ 7630619 w 8613217"/>
                <a:gd name="connsiteY2" fmla="*/ 4614849 h 6281670"/>
                <a:gd name="connsiteX3" fmla="*/ 7659558 w 8613217"/>
                <a:gd name="connsiteY3" fmla="*/ 4643788 h 6281670"/>
                <a:gd name="connsiteX4" fmla="*/ 7859443 w 8613217"/>
                <a:gd name="connsiteY4" fmla="*/ 4617541 h 6281670"/>
                <a:gd name="connsiteX5" fmla="*/ 8222196 w 8613217"/>
                <a:gd name="connsiteY5" fmla="*/ 4498418 h 6281670"/>
                <a:gd name="connsiteX6" fmla="*/ 8236330 w 8613217"/>
                <a:gd name="connsiteY6" fmla="*/ 4496398 h 6281670"/>
                <a:gd name="connsiteX7" fmla="*/ 8228254 w 8613217"/>
                <a:gd name="connsiteY7" fmla="*/ 4504475 h 6281670"/>
                <a:gd name="connsiteX8" fmla="*/ 7670326 w 8613217"/>
                <a:gd name="connsiteY8" fmla="*/ 4709743 h 6281670"/>
                <a:gd name="connsiteX9" fmla="*/ 7436791 w 8613217"/>
                <a:gd name="connsiteY9" fmla="*/ 4735318 h 6281670"/>
                <a:gd name="connsiteX10" fmla="*/ 6759067 w 8613217"/>
                <a:gd name="connsiteY10" fmla="*/ 4696956 h 6281670"/>
                <a:gd name="connsiteX11" fmla="*/ 6037597 w 8613217"/>
                <a:gd name="connsiteY11" fmla="*/ 4656576 h 6281670"/>
                <a:gd name="connsiteX12" fmla="*/ 6023464 w 8613217"/>
                <a:gd name="connsiteY12" fmla="*/ 4649172 h 6281670"/>
                <a:gd name="connsiteX13" fmla="*/ 6361317 w 8613217"/>
                <a:gd name="connsiteY13" fmla="*/ 4472170 h 6281670"/>
                <a:gd name="connsiteX14" fmla="*/ 6783296 w 8613217"/>
                <a:gd name="connsiteY14" fmla="*/ 4236616 h 6281670"/>
                <a:gd name="connsiteX15" fmla="*/ 7066634 w 8613217"/>
                <a:gd name="connsiteY15" fmla="*/ 4052210 h 6281670"/>
                <a:gd name="connsiteX16" fmla="*/ 7151433 w 8613217"/>
                <a:gd name="connsiteY16" fmla="*/ 4042115 h 6281670"/>
                <a:gd name="connsiteX17" fmla="*/ 7304208 w 8613217"/>
                <a:gd name="connsiteY17" fmla="*/ 4071727 h 6281670"/>
                <a:gd name="connsiteX18" fmla="*/ 7625235 w 8613217"/>
                <a:gd name="connsiteY18" fmla="*/ 3948566 h 6281670"/>
                <a:gd name="connsiteX19" fmla="*/ 8172394 w 8613217"/>
                <a:gd name="connsiteY19" fmla="*/ 2496877 h 6281670"/>
                <a:gd name="connsiteX20" fmla="*/ 7882325 w 8613217"/>
                <a:gd name="connsiteY20" fmla="*/ 1811077 h 6281670"/>
                <a:gd name="connsiteX21" fmla="*/ 7854059 w 8613217"/>
                <a:gd name="connsiteY21" fmla="*/ 1889820 h 6281670"/>
                <a:gd name="connsiteX22" fmla="*/ 7732917 w 8613217"/>
                <a:gd name="connsiteY22" fmla="*/ 2389195 h 6281670"/>
                <a:gd name="connsiteX23" fmla="*/ 7607736 w 8613217"/>
                <a:gd name="connsiteY23" fmla="*/ 2746565 h 6281670"/>
                <a:gd name="connsiteX24" fmla="*/ 7178354 w 8613217"/>
                <a:gd name="connsiteY24" fmla="*/ 3424962 h 6281670"/>
                <a:gd name="connsiteX25" fmla="*/ 7050481 w 8613217"/>
                <a:gd name="connsiteY25" fmla="*/ 3653113 h 6281670"/>
                <a:gd name="connsiteX26" fmla="*/ 7022888 w 8613217"/>
                <a:gd name="connsiteY26" fmla="*/ 3873861 h 6281670"/>
                <a:gd name="connsiteX27" fmla="*/ 7057884 w 8613217"/>
                <a:gd name="connsiteY27" fmla="*/ 3889341 h 6281670"/>
                <a:gd name="connsiteX28" fmla="*/ 7311611 w 8613217"/>
                <a:gd name="connsiteY28" fmla="*/ 3701570 h 6281670"/>
                <a:gd name="connsiteX29" fmla="*/ 7883672 w 8613217"/>
                <a:gd name="connsiteY29" fmla="*/ 2875784 h 6281670"/>
                <a:gd name="connsiteX30" fmla="*/ 7909246 w 8613217"/>
                <a:gd name="connsiteY30" fmla="*/ 2790311 h 6281670"/>
                <a:gd name="connsiteX31" fmla="*/ 7835888 w 8613217"/>
                <a:gd name="connsiteY31" fmla="*/ 3051440 h 6281670"/>
                <a:gd name="connsiteX32" fmla="*/ 7279306 w 8613217"/>
                <a:gd name="connsiteY32" fmla="*/ 3802522 h 6281670"/>
                <a:gd name="connsiteX33" fmla="*/ 6992603 w 8613217"/>
                <a:gd name="connsiteY33" fmla="*/ 4017213 h 6281670"/>
                <a:gd name="connsiteX34" fmla="*/ 6713302 w 8613217"/>
                <a:gd name="connsiteY34" fmla="*/ 4190851 h 6281670"/>
                <a:gd name="connsiteX35" fmla="*/ 6627830 w 8613217"/>
                <a:gd name="connsiteY35" fmla="*/ 4239308 h 6281670"/>
                <a:gd name="connsiteX36" fmla="*/ 6605620 w 8613217"/>
                <a:gd name="connsiteY36" fmla="*/ 4251422 h 6281670"/>
                <a:gd name="connsiteX37" fmla="*/ 6226714 w 8613217"/>
                <a:gd name="connsiteY37" fmla="*/ 4447268 h 6281670"/>
                <a:gd name="connsiteX38" fmla="*/ 5314782 w 8613217"/>
                <a:gd name="connsiteY38" fmla="*/ 4943279 h 6281670"/>
                <a:gd name="connsiteX39" fmla="*/ 5158643 w 8613217"/>
                <a:gd name="connsiteY39" fmla="*/ 5046250 h 6281670"/>
                <a:gd name="connsiteX40" fmla="*/ 5162681 w 8613217"/>
                <a:gd name="connsiteY40" fmla="*/ 5025387 h 6281670"/>
                <a:gd name="connsiteX41" fmla="*/ 5227290 w 8613217"/>
                <a:gd name="connsiteY41" fmla="*/ 4323434 h 6281670"/>
                <a:gd name="connsiteX42" fmla="*/ 5106148 w 8613217"/>
                <a:gd name="connsiteY42" fmla="*/ 3860401 h 6281670"/>
                <a:gd name="connsiteX43" fmla="*/ 5139799 w 8613217"/>
                <a:gd name="connsiteY43" fmla="*/ 3818675 h 6281670"/>
                <a:gd name="connsiteX44" fmla="*/ 5695034 w 8613217"/>
                <a:gd name="connsiteY44" fmla="*/ 3194119 h 6281670"/>
                <a:gd name="connsiteX45" fmla="*/ 5830983 w 8613217"/>
                <a:gd name="connsiteY45" fmla="*/ 3023174 h 6281670"/>
                <a:gd name="connsiteX46" fmla="*/ 5873382 w 8613217"/>
                <a:gd name="connsiteY46" fmla="*/ 3008367 h 6281670"/>
                <a:gd name="connsiteX47" fmla="*/ 5983083 w 8613217"/>
                <a:gd name="connsiteY47" fmla="*/ 3009040 h 6281670"/>
                <a:gd name="connsiteX48" fmla="*/ 6257000 w 8613217"/>
                <a:gd name="connsiteY48" fmla="*/ 2840787 h 6281670"/>
                <a:gd name="connsiteX49" fmla="*/ 6605620 w 8613217"/>
                <a:gd name="connsiteY49" fmla="*/ 2172485 h 6281670"/>
                <a:gd name="connsiteX50" fmla="*/ 6623118 w 8613217"/>
                <a:gd name="connsiteY50" fmla="*/ 1339969 h 6281670"/>
                <a:gd name="connsiteX51" fmla="*/ 6528224 w 8613217"/>
                <a:gd name="connsiteY51" fmla="*/ 660899 h 6281670"/>
                <a:gd name="connsiteX52" fmla="*/ 6514091 w 8613217"/>
                <a:gd name="connsiteY52" fmla="*/ 520239 h 6281670"/>
                <a:gd name="connsiteX53" fmla="*/ 6493900 w 8613217"/>
                <a:gd name="connsiteY53" fmla="*/ 546486 h 6281670"/>
                <a:gd name="connsiteX54" fmla="*/ 6244212 w 8613217"/>
                <a:gd name="connsiteY54" fmla="*/ 975869 h 6281670"/>
                <a:gd name="connsiteX55" fmla="*/ 5935300 w 8613217"/>
                <a:gd name="connsiteY55" fmla="*/ 1788868 h 6281670"/>
                <a:gd name="connsiteX56" fmla="*/ 5707148 w 8613217"/>
                <a:gd name="connsiteY56" fmla="*/ 2531874 h 6281670"/>
                <a:gd name="connsiteX57" fmla="*/ 5679555 w 8613217"/>
                <a:gd name="connsiteY57" fmla="*/ 2738489 h 6281670"/>
                <a:gd name="connsiteX58" fmla="*/ 5734069 w 8613217"/>
                <a:gd name="connsiteY58" fmla="*/ 2914818 h 6281670"/>
                <a:gd name="connsiteX59" fmla="*/ 5963566 w 8613217"/>
                <a:gd name="connsiteY59" fmla="*/ 2599175 h 6281670"/>
                <a:gd name="connsiteX60" fmla="*/ 6141914 w 8613217"/>
                <a:gd name="connsiteY60" fmla="*/ 2254593 h 6281670"/>
                <a:gd name="connsiteX61" fmla="*/ 6262384 w 8613217"/>
                <a:gd name="connsiteY61" fmla="*/ 1884436 h 6281670"/>
                <a:gd name="connsiteX62" fmla="*/ 6343145 w 8613217"/>
                <a:gd name="connsiteY62" fmla="*/ 1508222 h 6281670"/>
                <a:gd name="connsiteX63" fmla="*/ 6310167 w 8613217"/>
                <a:gd name="connsiteY63" fmla="*/ 1747814 h 6281670"/>
                <a:gd name="connsiteX64" fmla="*/ 6045001 w 8613217"/>
                <a:gd name="connsiteY64" fmla="*/ 2568890 h 6281670"/>
                <a:gd name="connsiteX65" fmla="*/ 5560432 w 8613217"/>
                <a:gd name="connsiteY65" fmla="*/ 3235173 h 6281670"/>
                <a:gd name="connsiteX66" fmla="*/ 5096726 w 8613217"/>
                <a:gd name="connsiteY66" fmla="*/ 3741278 h 6281670"/>
                <a:gd name="connsiteX67" fmla="*/ 5067113 w 8613217"/>
                <a:gd name="connsiteY67" fmla="*/ 3767525 h 6281670"/>
                <a:gd name="connsiteX68" fmla="*/ 4911647 w 8613217"/>
                <a:gd name="connsiteY68" fmla="*/ 3459959 h 6281670"/>
                <a:gd name="connsiteX69" fmla="*/ 4890784 w 8613217"/>
                <a:gd name="connsiteY69" fmla="*/ 3404099 h 6281670"/>
                <a:gd name="connsiteX70" fmla="*/ 4952701 w 8613217"/>
                <a:gd name="connsiteY70" fmla="*/ 2717626 h 6281670"/>
                <a:gd name="connsiteX71" fmla="*/ 5173449 w 8613217"/>
                <a:gd name="connsiteY71" fmla="*/ 2368332 h 6281670"/>
                <a:gd name="connsiteX72" fmla="*/ 5481689 w 8613217"/>
                <a:gd name="connsiteY72" fmla="*/ 1759928 h 6281670"/>
                <a:gd name="connsiteX73" fmla="*/ 5514667 w 8613217"/>
                <a:gd name="connsiteY73" fmla="*/ 1741757 h 6281670"/>
                <a:gd name="connsiteX74" fmla="*/ 5803389 w 8613217"/>
                <a:gd name="connsiteY74" fmla="*/ 1570812 h 6281670"/>
                <a:gd name="connsiteX75" fmla="*/ 5822907 w 8613217"/>
                <a:gd name="connsiteY75" fmla="*/ 1095665 h 6281670"/>
                <a:gd name="connsiteX76" fmla="*/ 5540241 w 8613217"/>
                <a:gd name="connsiteY76" fmla="*/ 601000 h 6281670"/>
                <a:gd name="connsiteX77" fmla="*/ 5514667 w 8613217"/>
                <a:gd name="connsiteY77" fmla="*/ 600327 h 6281670"/>
                <a:gd name="connsiteX78" fmla="*/ 5421791 w 8613217"/>
                <a:gd name="connsiteY78" fmla="*/ 697914 h 6281670"/>
                <a:gd name="connsiteX79" fmla="*/ 5124319 w 8613217"/>
                <a:gd name="connsiteY79" fmla="*/ 1196617 h 6281670"/>
                <a:gd name="connsiteX80" fmla="*/ 5316801 w 8613217"/>
                <a:gd name="connsiteY80" fmla="*/ 1686570 h 6281670"/>
                <a:gd name="connsiteX81" fmla="*/ 5361220 w 8613217"/>
                <a:gd name="connsiteY81" fmla="*/ 1669072 h 6281670"/>
                <a:gd name="connsiteX82" fmla="*/ 5461499 w 8613217"/>
                <a:gd name="connsiteY82" fmla="*/ 1248439 h 6281670"/>
                <a:gd name="connsiteX83" fmla="*/ 5491784 w 8613217"/>
                <a:gd name="connsiteY83" fmla="*/ 1043170 h 6281670"/>
                <a:gd name="connsiteX84" fmla="*/ 5497841 w 8613217"/>
                <a:gd name="connsiteY84" fmla="*/ 1081532 h 6281670"/>
                <a:gd name="connsiteX85" fmla="*/ 5481016 w 8613217"/>
                <a:gd name="connsiteY85" fmla="*/ 1353429 h 6281670"/>
                <a:gd name="connsiteX86" fmla="*/ 5415734 w 8613217"/>
                <a:gd name="connsiteY86" fmla="*/ 1727624 h 6281670"/>
                <a:gd name="connsiteX87" fmla="*/ 5151240 w 8613217"/>
                <a:gd name="connsiteY87" fmla="*/ 2245171 h 6281670"/>
                <a:gd name="connsiteX88" fmla="*/ 4908282 w 8613217"/>
                <a:gd name="connsiteY88" fmla="*/ 2596483 h 6281670"/>
                <a:gd name="connsiteX89" fmla="*/ 4750124 w 8613217"/>
                <a:gd name="connsiteY89" fmla="*/ 2989523 h 6281670"/>
                <a:gd name="connsiteX90" fmla="*/ 4737337 w 8613217"/>
                <a:gd name="connsiteY90" fmla="*/ 3162487 h 6281670"/>
                <a:gd name="connsiteX91" fmla="*/ 4680804 w 8613217"/>
                <a:gd name="connsiteY91" fmla="*/ 3076341 h 6281670"/>
                <a:gd name="connsiteX92" fmla="*/ 4591293 w 8613217"/>
                <a:gd name="connsiteY92" fmla="*/ 2915491 h 6281670"/>
                <a:gd name="connsiteX93" fmla="*/ 4552259 w 8613217"/>
                <a:gd name="connsiteY93" fmla="*/ 2838095 h 6281670"/>
                <a:gd name="connsiteX94" fmla="*/ 4404869 w 8613217"/>
                <a:gd name="connsiteY94" fmla="*/ 2499569 h 6281670"/>
                <a:gd name="connsiteX95" fmla="*/ 4425059 w 8613217"/>
                <a:gd name="connsiteY95" fmla="*/ 2408713 h 6281670"/>
                <a:gd name="connsiteX96" fmla="*/ 4497071 w 8613217"/>
                <a:gd name="connsiteY96" fmla="*/ 2304396 h 6281670"/>
                <a:gd name="connsiteX97" fmla="*/ 4551585 w 8613217"/>
                <a:gd name="connsiteY97" fmla="*/ 2152968 h 6281670"/>
                <a:gd name="connsiteX98" fmla="*/ 4741375 w 8613217"/>
                <a:gd name="connsiteY98" fmla="*/ 1413327 h 6281670"/>
                <a:gd name="connsiteX99" fmla="*/ 4929146 w 8613217"/>
                <a:gd name="connsiteY99" fmla="*/ 819730 h 6281670"/>
                <a:gd name="connsiteX100" fmla="*/ 5233347 w 8613217"/>
                <a:gd name="connsiteY100" fmla="*/ 28940 h 6281670"/>
                <a:gd name="connsiteX101" fmla="*/ 5238058 w 8613217"/>
                <a:gd name="connsiteY101" fmla="*/ 0 h 6281670"/>
                <a:gd name="connsiteX102" fmla="*/ 4976929 w 8613217"/>
                <a:gd name="connsiteY102" fmla="*/ 159504 h 6281670"/>
                <a:gd name="connsiteX103" fmla="*/ 4204984 w 8613217"/>
                <a:gd name="connsiteY103" fmla="*/ 890396 h 6281670"/>
                <a:gd name="connsiteX104" fmla="*/ 3943182 w 8613217"/>
                <a:gd name="connsiteY104" fmla="*/ 2139508 h 6281670"/>
                <a:gd name="connsiteX105" fmla="*/ 4076438 w 8613217"/>
                <a:gd name="connsiteY105" fmla="*/ 2389868 h 6281670"/>
                <a:gd name="connsiteX106" fmla="*/ 4215079 w 8613217"/>
                <a:gd name="connsiteY106" fmla="*/ 2474668 h 6281670"/>
                <a:gd name="connsiteX107" fmla="*/ 4244018 w 8613217"/>
                <a:gd name="connsiteY107" fmla="*/ 2445055 h 6281670"/>
                <a:gd name="connsiteX108" fmla="*/ 4230558 w 8613217"/>
                <a:gd name="connsiteY108" fmla="*/ 1718875 h 6281670"/>
                <a:gd name="connsiteX109" fmla="*/ 4411599 w 8613217"/>
                <a:gd name="connsiteY109" fmla="*/ 1186522 h 6281670"/>
                <a:gd name="connsiteX110" fmla="*/ 4552259 w 8613217"/>
                <a:gd name="connsiteY110" fmla="*/ 934815 h 6281670"/>
                <a:gd name="connsiteX111" fmla="*/ 4572449 w 8613217"/>
                <a:gd name="connsiteY111" fmla="*/ 920008 h 6281670"/>
                <a:gd name="connsiteX112" fmla="*/ 4553604 w 8613217"/>
                <a:gd name="connsiteY112" fmla="*/ 956351 h 6281670"/>
                <a:gd name="connsiteX113" fmla="*/ 4390735 w 8613217"/>
                <a:gd name="connsiteY113" fmla="*/ 1302280 h 6281670"/>
                <a:gd name="connsiteX114" fmla="*/ 4340260 w 8613217"/>
                <a:gd name="connsiteY114" fmla="*/ 2524471 h 6281670"/>
                <a:gd name="connsiteX115" fmla="*/ 4501109 w 8613217"/>
                <a:gd name="connsiteY115" fmla="*/ 2892609 h 6281670"/>
                <a:gd name="connsiteX116" fmla="*/ 4692918 w 8613217"/>
                <a:gd name="connsiteY116" fmla="*/ 3241230 h 6281670"/>
                <a:gd name="connsiteX117" fmla="*/ 4992409 w 8613217"/>
                <a:gd name="connsiteY117" fmla="*/ 3809925 h 6281670"/>
                <a:gd name="connsiteX118" fmla="*/ 5000485 w 8613217"/>
                <a:gd name="connsiteY118" fmla="*/ 3847614 h 6281670"/>
                <a:gd name="connsiteX119" fmla="*/ 4993755 w 8613217"/>
                <a:gd name="connsiteY119" fmla="*/ 3855017 h 6281670"/>
                <a:gd name="connsiteX120" fmla="*/ 4993082 w 8613217"/>
                <a:gd name="connsiteY120" fmla="*/ 3855690 h 6281670"/>
                <a:gd name="connsiteX121" fmla="*/ 4982313 w 8613217"/>
                <a:gd name="connsiteY121" fmla="*/ 3867131 h 6281670"/>
                <a:gd name="connsiteX122" fmla="*/ 4626290 w 8613217"/>
                <a:gd name="connsiteY122" fmla="*/ 4274977 h 6281670"/>
                <a:gd name="connsiteX123" fmla="*/ 4180755 w 8613217"/>
                <a:gd name="connsiteY123" fmla="*/ 4968853 h 6281670"/>
                <a:gd name="connsiteX124" fmla="*/ 4071727 w 8613217"/>
                <a:gd name="connsiteY124" fmla="*/ 5853192 h 6281670"/>
                <a:gd name="connsiteX125" fmla="*/ 4040769 w 8613217"/>
                <a:gd name="connsiteY125" fmla="*/ 5907706 h 6281670"/>
                <a:gd name="connsiteX126" fmla="*/ 4005099 w 8613217"/>
                <a:gd name="connsiteY126" fmla="*/ 5881459 h 6281670"/>
                <a:gd name="connsiteX127" fmla="*/ 4007791 w 8613217"/>
                <a:gd name="connsiteY127" fmla="*/ 5830983 h 6281670"/>
                <a:gd name="connsiteX128" fmla="*/ 3990293 w 8613217"/>
                <a:gd name="connsiteY128" fmla="*/ 5807427 h 6281670"/>
                <a:gd name="connsiteX129" fmla="*/ 3964045 w 8613217"/>
                <a:gd name="connsiteY129" fmla="*/ 5789256 h 6281670"/>
                <a:gd name="connsiteX130" fmla="*/ 3941836 w 8613217"/>
                <a:gd name="connsiteY130" fmla="*/ 5705129 h 6281670"/>
                <a:gd name="connsiteX131" fmla="*/ 3908185 w 8613217"/>
                <a:gd name="connsiteY131" fmla="*/ 5236040 h 6281670"/>
                <a:gd name="connsiteX132" fmla="*/ 3918953 w 8613217"/>
                <a:gd name="connsiteY132" fmla="*/ 4237288 h 6281670"/>
                <a:gd name="connsiteX133" fmla="*/ 3786370 w 8613217"/>
                <a:gd name="connsiteY133" fmla="*/ 3122779 h 6281670"/>
                <a:gd name="connsiteX134" fmla="*/ 3570333 w 8613217"/>
                <a:gd name="connsiteY134" fmla="*/ 2570236 h 6281670"/>
                <a:gd name="connsiteX135" fmla="*/ 3563603 w 8613217"/>
                <a:gd name="connsiteY135" fmla="*/ 2556776 h 6281670"/>
                <a:gd name="connsiteX136" fmla="*/ 3556872 w 8613217"/>
                <a:gd name="connsiteY136" fmla="*/ 2543315 h 6281670"/>
                <a:gd name="connsiteX137" fmla="*/ 3531298 w 8613217"/>
                <a:gd name="connsiteY137" fmla="*/ 2494185 h 6281670"/>
                <a:gd name="connsiteX138" fmla="*/ 3525241 w 8613217"/>
                <a:gd name="connsiteY138" fmla="*/ 2482071 h 6281670"/>
                <a:gd name="connsiteX139" fmla="*/ 3410829 w 8613217"/>
                <a:gd name="connsiteY139" fmla="*/ 2273437 h 6281670"/>
                <a:gd name="connsiteX140" fmla="*/ 3411502 w 8613217"/>
                <a:gd name="connsiteY140" fmla="*/ 2229018 h 6281670"/>
                <a:gd name="connsiteX141" fmla="*/ 3451209 w 8613217"/>
                <a:gd name="connsiteY141" fmla="*/ 2126720 h 6281670"/>
                <a:gd name="connsiteX142" fmla="*/ 3431692 w 8613217"/>
                <a:gd name="connsiteY142" fmla="*/ 1895877 h 6281670"/>
                <a:gd name="connsiteX143" fmla="*/ 3186715 w 8613217"/>
                <a:gd name="connsiteY143" fmla="*/ 1401886 h 6281670"/>
                <a:gd name="connsiteX144" fmla="*/ 2531874 w 8613217"/>
                <a:gd name="connsiteY144" fmla="*/ 701952 h 6281670"/>
                <a:gd name="connsiteX145" fmla="*/ 1731662 w 8613217"/>
                <a:gd name="connsiteY145" fmla="*/ 39035 h 6281670"/>
                <a:gd name="connsiteX146" fmla="*/ 1722913 w 8613217"/>
                <a:gd name="connsiteY146" fmla="*/ 36343 h 6281670"/>
                <a:gd name="connsiteX147" fmla="*/ 1723586 w 8613217"/>
                <a:gd name="connsiteY147" fmla="*/ 47111 h 6281670"/>
                <a:gd name="connsiteX148" fmla="*/ 1984042 w 8613217"/>
                <a:gd name="connsiteY148" fmla="*/ 871552 h 6281670"/>
                <a:gd name="connsiteX149" fmla="*/ 2773486 w 8613217"/>
                <a:gd name="connsiteY149" fmla="*/ 2064130 h 6281670"/>
                <a:gd name="connsiteX150" fmla="*/ 3058170 w 8613217"/>
                <a:gd name="connsiteY150" fmla="*/ 2286897 h 6281670"/>
                <a:gd name="connsiteX151" fmla="*/ 3235845 w 8613217"/>
                <a:gd name="connsiteY151" fmla="*/ 2329297 h 6281670"/>
                <a:gd name="connsiteX152" fmla="*/ 3256709 w 8613217"/>
                <a:gd name="connsiteY152" fmla="*/ 2294974 h 6281670"/>
                <a:gd name="connsiteX153" fmla="*/ 3083072 w 8613217"/>
                <a:gd name="connsiteY153" fmla="*/ 1999521 h 6281670"/>
                <a:gd name="connsiteX154" fmla="*/ 2450440 w 8613217"/>
                <a:gd name="connsiteY154" fmla="*/ 1092973 h 6281670"/>
                <a:gd name="connsiteX155" fmla="*/ 2432941 w 8613217"/>
                <a:gd name="connsiteY155" fmla="*/ 1062014 h 6281670"/>
                <a:gd name="connsiteX156" fmla="*/ 2454478 w 8613217"/>
                <a:gd name="connsiteY156" fmla="*/ 1076820 h 6281670"/>
                <a:gd name="connsiteX157" fmla="*/ 2967986 w 8613217"/>
                <a:gd name="connsiteY157" fmla="*/ 1739738 h 6281670"/>
                <a:gd name="connsiteX158" fmla="*/ 3266131 w 8613217"/>
                <a:gd name="connsiteY158" fmla="*/ 2175850 h 6281670"/>
                <a:gd name="connsiteX159" fmla="*/ 3457939 w 8613217"/>
                <a:gd name="connsiteY159" fmla="*/ 2509665 h 6281670"/>
                <a:gd name="connsiteX160" fmla="*/ 3464670 w 8613217"/>
                <a:gd name="connsiteY160" fmla="*/ 2523125 h 6281670"/>
                <a:gd name="connsiteX161" fmla="*/ 3471400 w 8613217"/>
                <a:gd name="connsiteY161" fmla="*/ 2536585 h 6281670"/>
                <a:gd name="connsiteX162" fmla="*/ 3478130 w 8613217"/>
                <a:gd name="connsiteY162" fmla="*/ 2550045 h 6281670"/>
                <a:gd name="connsiteX163" fmla="*/ 3504378 w 8613217"/>
                <a:gd name="connsiteY163" fmla="*/ 2605906 h 6281670"/>
                <a:gd name="connsiteX164" fmla="*/ 3733875 w 8613217"/>
                <a:gd name="connsiteY164" fmla="*/ 3249979 h 6281670"/>
                <a:gd name="connsiteX165" fmla="*/ 3823385 w 8613217"/>
                <a:gd name="connsiteY165" fmla="*/ 4359777 h 6281670"/>
                <a:gd name="connsiteX166" fmla="*/ 3816655 w 8613217"/>
                <a:gd name="connsiteY166" fmla="*/ 4369199 h 6281670"/>
                <a:gd name="connsiteX167" fmla="*/ 3800503 w 8613217"/>
                <a:gd name="connsiteY167" fmla="*/ 4322761 h 6281670"/>
                <a:gd name="connsiteX168" fmla="*/ 3407464 w 8613217"/>
                <a:gd name="connsiteY168" fmla="*/ 3663208 h 6281670"/>
                <a:gd name="connsiteX169" fmla="*/ 2516395 w 8613217"/>
                <a:gd name="connsiteY169" fmla="*/ 2980101 h 6281670"/>
                <a:gd name="connsiteX170" fmla="*/ 2502934 w 8613217"/>
                <a:gd name="connsiteY170" fmla="*/ 2971351 h 6281670"/>
                <a:gd name="connsiteX171" fmla="*/ 2390541 w 8613217"/>
                <a:gd name="connsiteY171" fmla="*/ 2898666 h 6281670"/>
                <a:gd name="connsiteX172" fmla="*/ 2247863 w 8613217"/>
                <a:gd name="connsiteY172" fmla="*/ 2802425 h 6281670"/>
                <a:gd name="connsiteX173" fmla="*/ 2055381 w 8613217"/>
                <a:gd name="connsiteY173" fmla="*/ 2665131 h 6281670"/>
                <a:gd name="connsiteX174" fmla="*/ 1471879 w 8613217"/>
                <a:gd name="connsiteY174" fmla="*/ 2148930 h 6281670"/>
                <a:gd name="connsiteX175" fmla="*/ 1461111 w 8613217"/>
                <a:gd name="connsiteY175" fmla="*/ 2109895 h 6281670"/>
                <a:gd name="connsiteX176" fmla="*/ 1501492 w 8613217"/>
                <a:gd name="connsiteY176" fmla="*/ 1918759 h 6281670"/>
                <a:gd name="connsiteX177" fmla="*/ 1395155 w 8613217"/>
                <a:gd name="connsiteY177" fmla="*/ 1570812 h 6281670"/>
                <a:gd name="connsiteX178" fmla="*/ 937507 w 8613217"/>
                <a:gd name="connsiteY178" fmla="*/ 860783 h 6281670"/>
                <a:gd name="connsiteX179" fmla="*/ 682435 w 8613217"/>
                <a:gd name="connsiteY179" fmla="*/ 471109 h 6281670"/>
                <a:gd name="connsiteX180" fmla="*/ 590905 w 8613217"/>
                <a:gd name="connsiteY180" fmla="*/ 214691 h 6281670"/>
                <a:gd name="connsiteX181" fmla="*/ 581483 w 8613217"/>
                <a:gd name="connsiteY181" fmla="*/ 222767 h 6281670"/>
                <a:gd name="connsiteX182" fmla="*/ 555909 w 8613217"/>
                <a:gd name="connsiteY182" fmla="*/ 262475 h 6281670"/>
                <a:gd name="connsiteX183" fmla="*/ 423998 w 8613217"/>
                <a:gd name="connsiteY183" fmla="*/ 619845 h 6281670"/>
                <a:gd name="connsiteX184" fmla="*/ 443515 w 8613217"/>
                <a:gd name="connsiteY184" fmla="*/ 1227575 h 6281670"/>
                <a:gd name="connsiteX185" fmla="*/ 806942 w 8613217"/>
                <a:gd name="connsiteY185" fmla="*/ 1996156 h 6281670"/>
                <a:gd name="connsiteX186" fmla="*/ 1087589 w 8613217"/>
                <a:gd name="connsiteY186" fmla="*/ 2216231 h 6281670"/>
                <a:gd name="connsiteX187" fmla="*/ 1317086 w 8613217"/>
                <a:gd name="connsiteY187" fmla="*/ 2233729 h 6281670"/>
                <a:gd name="connsiteX188" fmla="*/ 1327181 w 8613217"/>
                <a:gd name="connsiteY188" fmla="*/ 2198060 h 6281670"/>
                <a:gd name="connsiteX189" fmla="*/ 816364 w 8613217"/>
                <a:gd name="connsiteY189" fmla="*/ 1324489 h 6281670"/>
                <a:gd name="connsiteX190" fmla="*/ 702625 w 8613217"/>
                <a:gd name="connsiteY190" fmla="*/ 1031056 h 6281670"/>
                <a:gd name="connsiteX191" fmla="*/ 767908 w 8613217"/>
                <a:gd name="connsiteY191" fmla="*/ 1173061 h 6281670"/>
                <a:gd name="connsiteX192" fmla="*/ 1444285 w 8613217"/>
                <a:gd name="connsiteY192" fmla="*/ 2226326 h 6281670"/>
                <a:gd name="connsiteX193" fmla="*/ 2209501 w 8613217"/>
                <a:gd name="connsiteY193" fmla="*/ 2876457 h 6281670"/>
                <a:gd name="connsiteX194" fmla="*/ 2308434 w 8613217"/>
                <a:gd name="connsiteY194" fmla="*/ 2939720 h 6281670"/>
                <a:gd name="connsiteX195" fmla="*/ 2340738 w 8613217"/>
                <a:gd name="connsiteY195" fmla="*/ 2972025 h 6281670"/>
                <a:gd name="connsiteX196" fmla="*/ 2302377 w 8613217"/>
                <a:gd name="connsiteY196" fmla="*/ 2972025 h 6281670"/>
                <a:gd name="connsiteX197" fmla="*/ 2266034 w 8613217"/>
                <a:gd name="connsiteY197" fmla="*/ 2967313 h 6281670"/>
                <a:gd name="connsiteX198" fmla="*/ 1817807 w 8613217"/>
                <a:gd name="connsiteY198" fmla="*/ 3025866 h 6281670"/>
                <a:gd name="connsiteX199" fmla="*/ 1007500 w 8613217"/>
                <a:gd name="connsiteY199" fmla="*/ 3309877 h 6281670"/>
                <a:gd name="connsiteX200" fmla="*/ 960389 w 8613217"/>
                <a:gd name="connsiteY200" fmla="*/ 3293725 h 6281670"/>
                <a:gd name="connsiteX201" fmla="*/ 446207 w 8613217"/>
                <a:gd name="connsiteY201" fmla="*/ 3134221 h 6281670"/>
                <a:gd name="connsiteX202" fmla="*/ 217383 w 8613217"/>
                <a:gd name="connsiteY202" fmla="*/ 3227096 h 6281670"/>
                <a:gd name="connsiteX203" fmla="*/ 0 w 8613217"/>
                <a:gd name="connsiteY203" fmla="*/ 3236518 h 6281670"/>
                <a:gd name="connsiteX204" fmla="*/ 0 w 8613217"/>
                <a:gd name="connsiteY204" fmla="*/ 3330740 h 6281670"/>
                <a:gd name="connsiteX205" fmla="*/ 9422 w 8613217"/>
                <a:gd name="connsiteY205" fmla="*/ 3346892 h 6281670"/>
                <a:gd name="connsiteX206" fmla="*/ 255072 w 8613217"/>
                <a:gd name="connsiteY206" fmla="*/ 3717723 h 6281670"/>
                <a:gd name="connsiteX207" fmla="*/ 747044 w 8613217"/>
                <a:gd name="connsiteY207" fmla="*/ 3826078 h 6281670"/>
                <a:gd name="connsiteX208" fmla="*/ 1016249 w 8613217"/>
                <a:gd name="connsiteY208" fmla="*/ 3490244 h 6281670"/>
                <a:gd name="connsiteX209" fmla="*/ 981253 w 8613217"/>
                <a:gd name="connsiteY209" fmla="*/ 3461305 h 6281670"/>
                <a:gd name="connsiteX210" fmla="*/ 563312 w 8613217"/>
                <a:gd name="connsiteY210" fmla="*/ 3490917 h 6281670"/>
                <a:gd name="connsiteX211" fmla="*/ 390347 w 8613217"/>
                <a:gd name="connsiteY211" fmla="*/ 3460632 h 6281670"/>
                <a:gd name="connsiteX212" fmla="*/ 489953 w 8613217"/>
                <a:gd name="connsiteY212" fmla="*/ 3463997 h 6281670"/>
                <a:gd name="connsiteX213" fmla="*/ 903183 w 8613217"/>
                <a:gd name="connsiteY213" fmla="*/ 3408137 h 6281670"/>
                <a:gd name="connsiteX214" fmla="*/ 1043170 w 8613217"/>
                <a:gd name="connsiteY214" fmla="*/ 3372467 h 6281670"/>
                <a:gd name="connsiteX215" fmla="*/ 1508895 w 8613217"/>
                <a:gd name="connsiteY215" fmla="*/ 3218347 h 6281670"/>
                <a:gd name="connsiteX216" fmla="*/ 1912029 w 8613217"/>
                <a:gd name="connsiteY216" fmla="*/ 3101243 h 6281670"/>
                <a:gd name="connsiteX217" fmla="*/ 1912029 w 8613217"/>
                <a:gd name="connsiteY217" fmla="*/ 3101243 h 6281670"/>
                <a:gd name="connsiteX218" fmla="*/ 1924816 w 8613217"/>
                <a:gd name="connsiteY218" fmla="*/ 3099224 h 6281670"/>
                <a:gd name="connsiteX219" fmla="*/ 1986061 w 8613217"/>
                <a:gd name="connsiteY219" fmla="*/ 3087783 h 6281670"/>
                <a:gd name="connsiteX220" fmla="*/ 1992791 w 8613217"/>
                <a:gd name="connsiteY220" fmla="*/ 3087110 h 6281670"/>
                <a:gd name="connsiteX221" fmla="*/ 2087013 w 8613217"/>
                <a:gd name="connsiteY221" fmla="*/ 3074322 h 6281670"/>
                <a:gd name="connsiteX222" fmla="*/ 2113933 w 8613217"/>
                <a:gd name="connsiteY222" fmla="*/ 3072976 h 6281670"/>
                <a:gd name="connsiteX223" fmla="*/ 2118644 w 8613217"/>
                <a:gd name="connsiteY223" fmla="*/ 3064227 h 6281670"/>
                <a:gd name="connsiteX224" fmla="*/ 2257958 w 8613217"/>
                <a:gd name="connsiteY224" fmla="*/ 3064227 h 6281670"/>
                <a:gd name="connsiteX225" fmla="*/ 2262669 w 8613217"/>
                <a:gd name="connsiteY225" fmla="*/ 3072976 h 6281670"/>
                <a:gd name="connsiteX226" fmla="*/ 2434960 w 8613217"/>
                <a:gd name="connsiteY226" fmla="*/ 3101243 h 6281670"/>
                <a:gd name="connsiteX227" fmla="*/ 2635518 w 8613217"/>
                <a:gd name="connsiteY227" fmla="*/ 3164506 h 6281670"/>
                <a:gd name="connsiteX228" fmla="*/ 3038653 w 8613217"/>
                <a:gd name="connsiteY228" fmla="*/ 3453902 h 6281670"/>
                <a:gd name="connsiteX229" fmla="*/ 3580428 w 8613217"/>
                <a:gd name="connsiteY229" fmla="*/ 4087880 h 6281670"/>
                <a:gd name="connsiteX230" fmla="*/ 3776274 w 8613217"/>
                <a:gd name="connsiteY230" fmla="*/ 4626290 h 6281670"/>
                <a:gd name="connsiteX231" fmla="*/ 3813963 w 8613217"/>
                <a:gd name="connsiteY231" fmla="*/ 4802619 h 6281670"/>
                <a:gd name="connsiteX232" fmla="*/ 3811944 w 8613217"/>
                <a:gd name="connsiteY232" fmla="*/ 5407658 h 6281670"/>
                <a:gd name="connsiteX233" fmla="*/ 3881265 w 8613217"/>
                <a:gd name="connsiteY233" fmla="*/ 5874056 h 6281670"/>
                <a:gd name="connsiteX234" fmla="*/ 3879919 w 8613217"/>
                <a:gd name="connsiteY234" fmla="*/ 5898957 h 6281670"/>
                <a:gd name="connsiteX235" fmla="*/ 3757430 w 8613217"/>
                <a:gd name="connsiteY235" fmla="*/ 5946068 h 6281670"/>
                <a:gd name="connsiteX236" fmla="*/ 3743970 w 8613217"/>
                <a:gd name="connsiteY236" fmla="*/ 6053750 h 6281670"/>
                <a:gd name="connsiteX237" fmla="*/ 3803195 w 8613217"/>
                <a:gd name="connsiteY237" fmla="*/ 6092112 h 6281670"/>
                <a:gd name="connsiteX238" fmla="*/ 3896071 w 8613217"/>
                <a:gd name="connsiteY238" fmla="*/ 6023464 h 6281670"/>
                <a:gd name="connsiteX239" fmla="*/ 3920972 w 8613217"/>
                <a:gd name="connsiteY239" fmla="*/ 5996544 h 6281670"/>
                <a:gd name="connsiteX240" fmla="*/ 3918953 w 8613217"/>
                <a:gd name="connsiteY240" fmla="*/ 6053077 h 6281670"/>
                <a:gd name="connsiteX241" fmla="*/ 3931741 w 8613217"/>
                <a:gd name="connsiteY241" fmla="*/ 6077978 h 6281670"/>
                <a:gd name="connsiteX242" fmla="*/ 3951931 w 8613217"/>
                <a:gd name="connsiteY242" fmla="*/ 6055769 h 6281670"/>
                <a:gd name="connsiteX243" fmla="*/ 3972121 w 8613217"/>
                <a:gd name="connsiteY243" fmla="*/ 5988468 h 6281670"/>
                <a:gd name="connsiteX244" fmla="*/ 3994331 w 8613217"/>
                <a:gd name="connsiteY244" fmla="*/ 5968277 h 6281670"/>
                <a:gd name="connsiteX245" fmla="*/ 4005099 w 8613217"/>
                <a:gd name="connsiteY245" fmla="*/ 5995198 h 6281670"/>
                <a:gd name="connsiteX246" fmla="*/ 4071054 w 8613217"/>
                <a:gd name="connsiteY246" fmla="*/ 6040290 h 6281670"/>
                <a:gd name="connsiteX247" fmla="*/ 4100667 w 8613217"/>
                <a:gd name="connsiteY247" fmla="*/ 6026829 h 6281670"/>
                <a:gd name="connsiteX248" fmla="*/ 4110089 w 8613217"/>
                <a:gd name="connsiteY248" fmla="*/ 5993179 h 6281670"/>
                <a:gd name="connsiteX249" fmla="*/ 4124895 w 8613217"/>
                <a:gd name="connsiteY249" fmla="*/ 6032214 h 6281670"/>
                <a:gd name="connsiteX250" fmla="*/ 4117492 w 8613217"/>
                <a:gd name="connsiteY250" fmla="*/ 6106918 h 6281670"/>
                <a:gd name="connsiteX251" fmla="*/ 4080476 w 8613217"/>
                <a:gd name="connsiteY251" fmla="*/ 6141242 h 6281670"/>
                <a:gd name="connsiteX252" fmla="*/ 4176717 w 8613217"/>
                <a:gd name="connsiteY252" fmla="*/ 6189025 h 6281670"/>
                <a:gd name="connsiteX253" fmla="*/ 4170660 w 8613217"/>
                <a:gd name="connsiteY253" fmla="*/ 6271133 h 6281670"/>
                <a:gd name="connsiteX254" fmla="*/ 4195562 w 8613217"/>
                <a:gd name="connsiteY254" fmla="*/ 6277863 h 6281670"/>
                <a:gd name="connsiteX255" fmla="*/ 4261517 w 8613217"/>
                <a:gd name="connsiteY255" fmla="*/ 6267768 h 6281670"/>
                <a:gd name="connsiteX256" fmla="*/ 4289784 w 8613217"/>
                <a:gd name="connsiteY256" fmla="*/ 6247578 h 6281670"/>
                <a:gd name="connsiteX257" fmla="*/ 4295840 w 8613217"/>
                <a:gd name="connsiteY257" fmla="*/ 6204505 h 6281670"/>
                <a:gd name="connsiteX258" fmla="*/ 4305936 w 8613217"/>
                <a:gd name="connsiteY258" fmla="*/ 6182969 h 6281670"/>
                <a:gd name="connsiteX259" fmla="*/ 4324107 w 8613217"/>
                <a:gd name="connsiteY259" fmla="*/ 6199794 h 6281670"/>
                <a:gd name="connsiteX260" fmla="*/ 4336894 w 8613217"/>
                <a:gd name="connsiteY260" fmla="*/ 6230752 h 6281670"/>
                <a:gd name="connsiteX261" fmla="*/ 4342951 w 8613217"/>
                <a:gd name="connsiteY261" fmla="*/ 6226714 h 6281670"/>
                <a:gd name="connsiteX262" fmla="*/ 4369872 w 8613217"/>
                <a:gd name="connsiteY262" fmla="*/ 6185660 h 6281670"/>
                <a:gd name="connsiteX263" fmla="*/ 4382659 w 8613217"/>
                <a:gd name="connsiteY263" fmla="*/ 6234791 h 6281670"/>
                <a:gd name="connsiteX264" fmla="*/ 4406888 w 8613217"/>
                <a:gd name="connsiteY264" fmla="*/ 6265749 h 6281670"/>
                <a:gd name="connsiteX265" fmla="*/ 4484284 w 8613217"/>
                <a:gd name="connsiteY265" fmla="*/ 6275171 h 6281670"/>
                <a:gd name="connsiteX266" fmla="*/ 4499090 w 8613217"/>
                <a:gd name="connsiteY266" fmla="*/ 6272479 h 6281670"/>
                <a:gd name="connsiteX267" fmla="*/ 4512551 w 8613217"/>
                <a:gd name="connsiteY267" fmla="*/ 6181622 h 6281670"/>
                <a:gd name="connsiteX268" fmla="*/ 4572449 w 8613217"/>
                <a:gd name="connsiteY268" fmla="*/ 6153356 h 6281670"/>
                <a:gd name="connsiteX269" fmla="*/ 4575814 w 8613217"/>
                <a:gd name="connsiteY269" fmla="*/ 6127781 h 6281670"/>
                <a:gd name="connsiteX270" fmla="*/ 4538125 w 8613217"/>
                <a:gd name="connsiteY270" fmla="*/ 6076633 h 6281670"/>
                <a:gd name="connsiteX271" fmla="*/ 4536779 w 8613217"/>
                <a:gd name="connsiteY271" fmla="*/ 6042309 h 6281670"/>
                <a:gd name="connsiteX272" fmla="*/ 4573122 w 8613217"/>
                <a:gd name="connsiteY272" fmla="*/ 6032214 h 6281670"/>
                <a:gd name="connsiteX273" fmla="*/ 4637731 w 8613217"/>
                <a:gd name="connsiteY273" fmla="*/ 6051058 h 6281670"/>
                <a:gd name="connsiteX274" fmla="*/ 4665997 w 8613217"/>
                <a:gd name="connsiteY274" fmla="*/ 6029522 h 6281670"/>
                <a:gd name="connsiteX275" fmla="*/ 4665997 w 8613217"/>
                <a:gd name="connsiteY275" fmla="*/ 5985776 h 6281670"/>
                <a:gd name="connsiteX276" fmla="*/ 4681477 w 8613217"/>
                <a:gd name="connsiteY276" fmla="*/ 5966931 h 6281670"/>
                <a:gd name="connsiteX277" fmla="*/ 4701667 w 8613217"/>
                <a:gd name="connsiteY277" fmla="*/ 5981065 h 6281670"/>
                <a:gd name="connsiteX278" fmla="*/ 4724550 w 8613217"/>
                <a:gd name="connsiteY278" fmla="*/ 6054423 h 6281670"/>
                <a:gd name="connsiteX279" fmla="*/ 4743394 w 8613217"/>
                <a:gd name="connsiteY279" fmla="*/ 6073268 h 6281670"/>
                <a:gd name="connsiteX280" fmla="*/ 4752143 w 8613217"/>
                <a:gd name="connsiteY280" fmla="*/ 6050385 h 6281670"/>
                <a:gd name="connsiteX281" fmla="*/ 4752143 w 8613217"/>
                <a:gd name="connsiteY281" fmla="*/ 5996544 h 6281670"/>
                <a:gd name="connsiteX282" fmla="*/ 4800600 w 8613217"/>
                <a:gd name="connsiteY282" fmla="*/ 6046347 h 6281670"/>
                <a:gd name="connsiteX283" fmla="*/ 4859825 w 8613217"/>
                <a:gd name="connsiteY283" fmla="*/ 6088747 h 6281670"/>
                <a:gd name="connsiteX284" fmla="*/ 4932511 w 8613217"/>
                <a:gd name="connsiteY284" fmla="*/ 6036252 h 6281670"/>
                <a:gd name="connsiteX285" fmla="*/ 4919050 w 8613217"/>
                <a:gd name="connsiteY285" fmla="*/ 5940011 h 6281670"/>
                <a:gd name="connsiteX286" fmla="*/ 4830213 w 8613217"/>
                <a:gd name="connsiteY286" fmla="*/ 5933281 h 6281670"/>
                <a:gd name="connsiteX287" fmla="*/ 4779064 w 8613217"/>
                <a:gd name="connsiteY287" fmla="*/ 5876074 h 6281670"/>
                <a:gd name="connsiteX288" fmla="*/ 4778391 w 8613217"/>
                <a:gd name="connsiteY288" fmla="*/ 5829637 h 6281670"/>
                <a:gd name="connsiteX289" fmla="*/ 5091342 w 8613217"/>
                <a:gd name="connsiteY289" fmla="*/ 5236712 h 6281670"/>
                <a:gd name="connsiteX290" fmla="*/ 5116243 w 8613217"/>
                <a:gd name="connsiteY290" fmla="*/ 5202389 h 6281670"/>
                <a:gd name="connsiteX291" fmla="*/ 5269690 w 8613217"/>
                <a:gd name="connsiteY291" fmla="*/ 5086631 h 6281670"/>
                <a:gd name="connsiteX292" fmla="*/ 5744837 w 8613217"/>
                <a:gd name="connsiteY292" fmla="*/ 4795889 h 6281670"/>
                <a:gd name="connsiteX293" fmla="*/ 5814830 w 8613217"/>
                <a:gd name="connsiteY293" fmla="*/ 4775699 h 6281670"/>
                <a:gd name="connsiteX294" fmla="*/ 6103553 w 8613217"/>
                <a:gd name="connsiteY294" fmla="*/ 4765603 h 6281670"/>
                <a:gd name="connsiteX295" fmla="*/ 7086824 w 8613217"/>
                <a:gd name="connsiteY295" fmla="*/ 4811369 h 6281670"/>
                <a:gd name="connsiteX296" fmla="*/ 7489959 w 8613217"/>
                <a:gd name="connsiteY296" fmla="*/ 4805311 h 6281670"/>
                <a:gd name="connsiteX297" fmla="*/ 7516880 w 8613217"/>
                <a:gd name="connsiteY297" fmla="*/ 4801946 h 6281670"/>
                <a:gd name="connsiteX298" fmla="*/ 7536397 w 8613217"/>
                <a:gd name="connsiteY298" fmla="*/ 4800600 h 6281670"/>
                <a:gd name="connsiteX299" fmla="*/ 7619850 w 8613217"/>
                <a:gd name="connsiteY299" fmla="*/ 4791178 h 6281670"/>
                <a:gd name="connsiteX300" fmla="*/ 7661577 w 8613217"/>
                <a:gd name="connsiteY300" fmla="*/ 4813388 h 6281670"/>
                <a:gd name="connsiteX301" fmla="*/ 7920014 w 8613217"/>
                <a:gd name="connsiteY301" fmla="*/ 5004523 h 6281670"/>
                <a:gd name="connsiteX302" fmla="*/ 8354780 w 8613217"/>
                <a:gd name="connsiteY302" fmla="*/ 4830886 h 6281670"/>
                <a:gd name="connsiteX303" fmla="*/ 8579567 w 8613217"/>
                <a:gd name="connsiteY303" fmla="*/ 4409580 h 6281670"/>
                <a:gd name="connsiteX304" fmla="*/ 8613217 w 8613217"/>
                <a:gd name="connsiteY304" fmla="*/ 4250076 h 6281670"/>
                <a:gd name="connsiteX305" fmla="*/ 8613217 w 8613217"/>
                <a:gd name="connsiteY305" fmla="*/ 4196235 h 6281670"/>
                <a:gd name="connsiteX306" fmla="*/ 8420062 w 8613217"/>
                <a:gd name="connsiteY306" fmla="*/ 4211041 h 6281670"/>
                <a:gd name="connsiteX307" fmla="*/ 4571776 w 8613217"/>
                <a:gd name="connsiteY307" fmla="*/ 915970 h 6281670"/>
                <a:gd name="connsiteX308" fmla="*/ 4583890 w 8613217"/>
                <a:gd name="connsiteY308" fmla="*/ 888377 h 6281670"/>
                <a:gd name="connsiteX309" fmla="*/ 4571776 w 8613217"/>
                <a:gd name="connsiteY309" fmla="*/ 915970 h 6281670"/>
                <a:gd name="connsiteX310" fmla="*/ 2362948 w 8613217"/>
                <a:gd name="connsiteY310" fmla="*/ 965100 h 6281670"/>
                <a:gd name="connsiteX311" fmla="*/ 2363621 w 8613217"/>
                <a:gd name="connsiteY311" fmla="*/ 962408 h 6281670"/>
                <a:gd name="connsiteX312" fmla="*/ 2368332 w 8613217"/>
                <a:gd name="connsiteY312" fmla="*/ 967119 h 6281670"/>
                <a:gd name="connsiteX313" fmla="*/ 2362948 w 8613217"/>
                <a:gd name="connsiteY313" fmla="*/ 965100 h 6281670"/>
                <a:gd name="connsiteX314" fmla="*/ 2435633 w 8613217"/>
                <a:gd name="connsiteY314" fmla="*/ 1055284 h 6281670"/>
                <a:gd name="connsiteX315" fmla="*/ 2426211 w 8613217"/>
                <a:gd name="connsiteY315" fmla="*/ 1053265 h 6281670"/>
                <a:gd name="connsiteX316" fmla="*/ 2370351 w 8613217"/>
                <a:gd name="connsiteY316" fmla="*/ 968465 h 6281670"/>
                <a:gd name="connsiteX317" fmla="*/ 2432268 w 8613217"/>
                <a:gd name="connsiteY317" fmla="*/ 1045862 h 6281670"/>
                <a:gd name="connsiteX318" fmla="*/ 2435633 w 8613217"/>
                <a:gd name="connsiteY318" fmla="*/ 1055284 h 6281670"/>
                <a:gd name="connsiteX319" fmla="*/ 695895 w 8613217"/>
                <a:gd name="connsiteY319" fmla="*/ 1016922 h 6281670"/>
                <a:gd name="connsiteX320" fmla="*/ 692530 w 8613217"/>
                <a:gd name="connsiteY320" fmla="*/ 1005481 h 6281670"/>
                <a:gd name="connsiteX321" fmla="*/ 695895 w 8613217"/>
                <a:gd name="connsiteY321" fmla="*/ 1016922 h 6281670"/>
                <a:gd name="connsiteX322" fmla="*/ 4511205 w 8613217"/>
                <a:gd name="connsiteY322" fmla="*/ 6014042 h 6281670"/>
                <a:gd name="connsiteX323" fmla="*/ 4537452 w 8613217"/>
                <a:gd name="connsiteY323" fmla="*/ 5944049 h 6281670"/>
                <a:gd name="connsiteX324" fmla="*/ 4511205 w 8613217"/>
                <a:gd name="connsiteY324" fmla="*/ 6014042 h 6281670"/>
                <a:gd name="connsiteX325" fmla="*/ 4750797 w 8613217"/>
                <a:gd name="connsiteY325" fmla="*/ 5917128 h 6281670"/>
                <a:gd name="connsiteX326" fmla="*/ 4741375 w 8613217"/>
                <a:gd name="connsiteY326" fmla="*/ 5939338 h 6281670"/>
                <a:gd name="connsiteX327" fmla="*/ 4732626 w 8613217"/>
                <a:gd name="connsiteY327" fmla="*/ 5935300 h 6281670"/>
                <a:gd name="connsiteX328" fmla="*/ 4727915 w 8613217"/>
                <a:gd name="connsiteY328" fmla="*/ 5907706 h 6281670"/>
                <a:gd name="connsiteX329" fmla="*/ 4750797 w 8613217"/>
                <a:gd name="connsiteY329" fmla="*/ 5875402 h 6281670"/>
                <a:gd name="connsiteX330" fmla="*/ 4750797 w 8613217"/>
                <a:gd name="connsiteY330" fmla="*/ 5917128 h 6281670"/>
                <a:gd name="connsiteX331" fmla="*/ 4875978 w 8613217"/>
                <a:gd name="connsiteY331" fmla="*/ 5457461 h 6281670"/>
                <a:gd name="connsiteX332" fmla="*/ 4616868 w 8613217"/>
                <a:gd name="connsiteY332" fmla="*/ 5877421 h 6281670"/>
                <a:gd name="connsiteX333" fmla="*/ 4562354 w 8613217"/>
                <a:gd name="connsiteY333" fmla="*/ 5884824 h 6281670"/>
                <a:gd name="connsiteX334" fmla="*/ 4880015 w 8613217"/>
                <a:gd name="connsiteY334" fmla="*/ 5419772 h 6281670"/>
                <a:gd name="connsiteX335" fmla="*/ 4875978 w 8613217"/>
                <a:gd name="connsiteY335" fmla="*/ 5457461 h 6281670"/>
                <a:gd name="connsiteX336" fmla="*/ 5020675 w 8613217"/>
                <a:gd name="connsiteY336" fmla="*/ 5141145 h 6281670"/>
                <a:gd name="connsiteX337" fmla="*/ 4989717 w 8613217"/>
                <a:gd name="connsiteY337" fmla="*/ 5179506 h 6281670"/>
                <a:gd name="connsiteX338" fmla="*/ 4445922 w 8613217"/>
                <a:gd name="connsiteY338" fmla="*/ 5878767 h 6281670"/>
                <a:gd name="connsiteX339" fmla="*/ 4415637 w 8613217"/>
                <a:gd name="connsiteY339" fmla="*/ 5953471 h 6281670"/>
                <a:gd name="connsiteX340" fmla="*/ 4357085 w 8613217"/>
                <a:gd name="connsiteY340" fmla="*/ 6075286 h 6281670"/>
                <a:gd name="connsiteX341" fmla="*/ 4338240 w 8613217"/>
                <a:gd name="connsiteY341" fmla="*/ 6125762 h 6281670"/>
                <a:gd name="connsiteX342" fmla="*/ 4322761 w 8613217"/>
                <a:gd name="connsiteY342" fmla="*/ 6080671 h 6281670"/>
                <a:gd name="connsiteX343" fmla="*/ 4306609 w 8613217"/>
                <a:gd name="connsiteY343" fmla="*/ 6061826 h 6281670"/>
                <a:gd name="connsiteX344" fmla="*/ 4295168 w 8613217"/>
                <a:gd name="connsiteY344" fmla="*/ 6082689 h 6281670"/>
                <a:gd name="connsiteX345" fmla="*/ 4292475 w 8613217"/>
                <a:gd name="connsiteY345" fmla="*/ 6112302 h 6281670"/>
                <a:gd name="connsiteX346" fmla="*/ 4277669 w 8613217"/>
                <a:gd name="connsiteY346" fmla="*/ 6097496 h 6281670"/>
                <a:gd name="connsiteX347" fmla="*/ 4183447 w 8613217"/>
                <a:gd name="connsiteY347" fmla="*/ 5282478 h 6281670"/>
                <a:gd name="connsiteX348" fmla="*/ 4412945 w 8613217"/>
                <a:gd name="connsiteY348" fmla="*/ 4743394 h 6281670"/>
                <a:gd name="connsiteX349" fmla="*/ 5036828 w 8613217"/>
                <a:gd name="connsiteY349" fmla="*/ 3935106 h 6281670"/>
                <a:gd name="connsiteX350" fmla="*/ 5054999 w 8613217"/>
                <a:gd name="connsiteY350" fmla="*/ 3966064 h 6281670"/>
                <a:gd name="connsiteX351" fmla="*/ 5020675 w 8613217"/>
                <a:gd name="connsiteY351" fmla="*/ 5141145 h 6281670"/>
                <a:gd name="connsiteX0" fmla="*/ 8420062 w 8613217"/>
                <a:gd name="connsiteY0" fmla="*/ 4211041 h 6281670"/>
                <a:gd name="connsiteX1" fmla="*/ 7990681 w 8613217"/>
                <a:gd name="connsiteY1" fmla="*/ 4231232 h 6281670"/>
                <a:gd name="connsiteX2" fmla="*/ 7630619 w 8613217"/>
                <a:gd name="connsiteY2" fmla="*/ 4614849 h 6281670"/>
                <a:gd name="connsiteX3" fmla="*/ 7659558 w 8613217"/>
                <a:gd name="connsiteY3" fmla="*/ 4643788 h 6281670"/>
                <a:gd name="connsiteX4" fmla="*/ 7859443 w 8613217"/>
                <a:gd name="connsiteY4" fmla="*/ 4617541 h 6281670"/>
                <a:gd name="connsiteX5" fmla="*/ 8222196 w 8613217"/>
                <a:gd name="connsiteY5" fmla="*/ 4498418 h 6281670"/>
                <a:gd name="connsiteX6" fmla="*/ 8236330 w 8613217"/>
                <a:gd name="connsiteY6" fmla="*/ 4496398 h 6281670"/>
                <a:gd name="connsiteX7" fmla="*/ 8228254 w 8613217"/>
                <a:gd name="connsiteY7" fmla="*/ 4504475 h 6281670"/>
                <a:gd name="connsiteX8" fmla="*/ 7670326 w 8613217"/>
                <a:gd name="connsiteY8" fmla="*/ 4709743 h 6281670"/>
                <a:gd name="connsiteX9" fmla="*/ 7436791 w 8613217"/>
                <a:gd name="connsiteY9" fmla="*/ 4735318 h 6281670"/>
                <a:gd name="connsiteX10" fmla="*/ 6759067 w 8613217"/>
                <a:gd name="connsiteY10" fmla="*/ 4696956 h 6281670"/>
                <a:gd name="connsiteX11" fmla="*/ 6037597 w 8613217"/>
                <a:gd name="connsiteY11" fmla="*/ 4656576 h 6281670"/>
                <a:gd name="connsiteX12" fmla="*/ 6023464 w 8613217"/>
                <a:gd name="connsiteY12" fmla="*/ 4649172 h 6281670"/>
                <a:gd name="connsiteX13" fmla="*/ 6361317 w 8613217"/>
                <a:gd name="connsiteY13" fmla="*/ 4472170 h 6281670"/>
                <a:gd name="connsiteX14" fmla="*/ 6783296 w 8613217"/>
                <a:gd name="connsiteY14" fmla="*/ 4236616 h 6281670"/>
                <a:gd name="connsiteX15" fmla="*/ 7066634 w 8613217"/>
                <a:gd name="connsiteY15" fmla="*/ 4052210 h 6281670"/>
                <a:gd name="connsiteX16" fmla="*/ 7151433 w 8613217"/>
                <a:gd name="connsiteY16" fmla="*/ 4042115 h 6281670"/>
                <a:gd name="connsiteX17" fmla="*/ 7304208 w 8613217"/>
                <a:gd name="connsiteY17" fmla="*/ 4071727 h 6281670"/>
                <a:gd name="connsiteX18" fmla="*/ 7625235 w 8613217"/>
                <a:gd name="connsiteY18" fmla="*/ 3948566 h 6281670"/>
                <a:gd name="connsiteX19" fmla="*/ 8172394 w 8613217"/>
                <a:gd name="connsiteY19" fmla="*/ 2496877 h 6281670"/>
                <a:gd name="connsiteX20" fmla="*/ 7882325 w 8613217"/>
                <a:gd name="connsiteY20" fmla="*/ 1811077 h 6281670"/>
                <a:gd name="connsiteX21" fmla="*/ 7854059 w 8613217"/>
                <a:gd name="connsiteY21" fmla="*/ 1889820 h 6281670"/>
                <a:gd name="connsiteX22" fmla="*/ 7732917 w 8613217"/>
                <a:gd name="connsiteY22" fmla="*/ 2389195 h 6281670"/>
                <a:gd name="connsiteX23" fmla="*/ 7607736 w 8613217"/>
                <a:gd name="connsiteY23" fmla="*/ 2746565 h 6281670"/>
                <a:gd name="connsiteX24" fmla="*/ 7178354 w 8613217"/>
                <a:gd name="connsiteY24" fmla="*/ 3424962 h 6281670"/>
                <a:gd name="connsiteX25" fmla="*/ 7050481 w 8613217"/>
                <a:gd name="connsiteY25" fmla="*/ 3653113 h 6281670"/>
                <a:gd name="connsiteX26" fmla="*/ 7022888 w 8613217"/>
                <a:gd name="connsiteY26" fmla="*/ 3873861 h 6281670"/>
                <a:gd name="connsiteX27" fmla="*/ 7057884 w 8613217"/>
                <a:gd name="connsiteY27" fmla="*/ 3889341 h 6281670"/>
                <a:gd name="connsiteX28" fmla="*/ 7311611 w 8613217"/>
                <a:gd name="connsiteY28" fmla="*/ 3701570 h 6281670"/>
                <a:gd name="connsiteX29" fmla="*/ 7883672 w 8613217"/>
                <a:gd name="connsiteY29" fmla="*/ 2875784 h 6281670"/>
                <a:gd name="connsiteX30" fmla="*/ 7909246 w 8613217"/>
                <a:gd name="connsiteY30" fmla="*/ 2790311 h 6281670"/>
                <a:gd name="connsiteX31" fmla="*/ 7835888 w 8613217"/>
                <a:gd name="connsiteY31" fmla="*/ 3051440 h 6281670"/>
                <a:gd name="connsiteX32" fmla="*/ 7279306 w 8613217"/>
                <a:gd name="connsiteY32" fmla="*/ 3802522 h 6281670"/>
                <a:gd name="connsiteX33" fmla="*/ 6992603 w 8613217"/>
                <a:gd name="connsiteY33" fmla="*/ 4017213 h 6281670"/>
                <a:gd name="connsiteX34" fmla="*/ 6713302 w 8613217"/>
                <a:gd name="connsiteY34" fmla="*/ 4190851 h 6281670"/>
                <a:gd name="connsiteX35" fmla="*/ 6627830 w 8613217"/>
                <a:gd name="connsiteY35" fmla="*/ 4239308 h 6281670"/>
                <a:gd name="connsiteX36" fmla="*/ 6605620 w 8613217"/>
                <a:gd name="connsiteY36" fmla="*/ 4251422 h 6281670"/>
                <a:gd name="connsiteX37" fmla="*/ 6226714 w 8613217"/>
                <a:gd name="connsiteY37" fmla="*/ 4447268 h 6281670"/>
                <a:gd name="connsiteX38" fmla="*/ 5314782 w 8613217"/>
                <a:gd name="connsiteY38" fmla="*/ 4943279 h 6281670"/>
                <a:gd name="connsiteX39" fmla="*/ 5158643 w 8613217"/>
                <a:gd name="connsiteY39" fmla="*/ 5046250 h 6281670"/>
                <a:gd name="connsiteX40" fmla="*/ 5162681 w 8613217"/>
                <a:gd name="connsiteY40" fmla="*/ 5025387 h 6281670"/>
                <a:gd name="connsiteX41" fmla="*/ 5227290 w 8613217"/>
                <a:gd name="connsiteY41" fmla="*/ 4323434 h 6281670"/>
                <a:gd name="connsiteX42" fmla="*/ 5106148 w 8613217"/>
                <a:gd name="connsiteY42" fmla="*/ 3860401 h 6281670"/>
                <a:gd name="connsiteX43" fmla="*/ 5139799 w 8613217"/>
                <a:gd name="connsiteY43" fmla="*/ 3818675 h 6281670"/>
                <a:gd name="connsiteX44" fmla="*/ 5695034 w 8613217"/>
                <a:gd name="connsiteY44" fmla="*/ 3194119 h 6281670"/>
                <a:gd name="connsiteX45" fmla="*/ 5830983 w 8613217"/>
                <a:gd name="connsiteY45" fmla="*/ 3023174 h 6281670"/>
                <a:gd name="connsiteX46" fmla="*/ 5873382 w 8613217"/>
                <a:gd name="connsiteY46" fmla="*/ 3008367 h 6281670"/>
                <a:gd name="connsiteX47" fmla="*/ 5983083 w 8613217"/>
                <a:gd name="connsiteY47" fmla="*/ 3009040 h 6281670"/>
                <a:gd name="connsiteX48" fmla="*/ 6257000 w 8613217"/>
                <a:gd name="connsiteY48" fmla="*/ 2840787 h 6281670"/>
                <a:gd name="connsiteX49" fmla="*/ 6605620 w 8613217"/>
                <a:gd name="connsiteY49" fmla="*/ 2172485 h 6281670"/>
                <a:gd name="connsiteX50" fmla="*/ 6623118 w 8613217"/>
                <a:gd name="connsiteY50" fmla="*/ 1339969 h 6281670"/>
                <a:gd name="connsiteX51" fmla="*/ 6528224 w 8613217"/>
                <a:gd name="connsiteY51" fmla="*/ 660899 h 6281670"/>
                <a:gd name="connsiteX52" fmla="*/ 6514091 w 8613217"/>
                <a:gd name="connsiteY52" fmla="*/ 520239 h 6281670"/>
                <a:gd name="connsiteX53" fmla="*/ 6493900 w 8613217"/>
                <a:gd name="connsiteY53" fmla="*/ 546486 h 6281670"/>
                <a:gd name="connsiteX54" fmla="*/ 6244212 w 8613217"/>
                <a:gd name="connsiteY54" fmla="*/ 975869 h 6281670"/>
                <a:gd name="connsiteX55" fmla="*/ 5935300 w 8613217"/>
                <a:gd name="connsiteY55" fmla="*/ 1788868 h 6281670"/>
                <a:gd name="connsiteX56" fmla="*/ 5707148 w 8613217"/>
                <a:gd name="connsiteY56" fmla="*/ 2531874 h 6281670"/>
                <a:gd name="connsiteX57" fmla="*/ 5679555 w 8613217"/>
                <a:gd name="connsiteY57" fmla="*/ 2738489 h 6281670"/>
                <a:gd name="connsiteX58" fmla="*/ 5734069 w 8613217"/>
                <a:gd name="connsiteY58" fmla="*/ 2914818 h 6281670"/>
                <a:gd name="connsiteX59" fmla="*/ 5963566 w 8613217"/>
                <a:gd name="connsiteY59" fmla="*/ 2599175 h 6281670"/>
                <a:gd name="connsiteX60" fmla="*/ 6141914 w 8613217"/>
                <a:gd name="connsiteY60" fmla="*/ 2254593 h 6281670"/>
                <a:gd name="connsiteX61" fmla="*/ 6262384 w 8613217"/>
                <a:gd name="connsiteY61" fmla="*/ 1884436 h 6281670"/>
                <a:gd name="connsiteX62" fmla="*/ 6343145 w 8613217"/>
                <a:gd name="connsiteY62" fmla="*/ 1508222 h 6281670"/>
                <a:gd name="connsiteX63" fmla="*/ 6310167 w 8613217"/>
                <a:gd name="connsiteY63" fmla="*/ 1747814 h 6281670"/>
                <a:gd name="connsiteX64" fmla="*/ 6045001 w 8613217"/>
                <a:gd name="connsiteY64" fmla="*/ 2568890 h 6281670"/>
                <a:gd name="connsiteX65" fmla="*/ 5560432 w 8613217"/>
                <a:gd name="connsiteY65" fmla="*/ 3235173 h 6281670"/>
                <a:gd name="connsiteX66" fmla="*/ 5096726 w 8613217"/>
                <a:gd name="connsiteY66" fmla="*/ 3741278 h 6281670"/>
                <a:gd name="connsiteX67" fmla="*/ 5067113 w 8613217"/>
                <a:gd name="connsiteY67" fmla="*/ 3767525 h 6281670"/>
                <a:gd name="connsiteX68" fmla="*/ 4911647 w 8613217"/>
                <a:gd name="connsiteY68" fmla="*/ 3459959 h 6281670"/>
                <a:gd name="connsiteX69" fmla="*/ 4890784 w 8613217"/>
                <a:gd name="connsiteY69" fmla="*/ 3404099 h 6281670"/>
                <a:gd name="connsiteX70" fmla="*/ 4952701 w 8613217"/>
                <a:gd name="connsiteY70" fmla="*/ 2717626 h 6281670"/>
                <a:gd name="connsiteX71" fmla="*/ 5173449 w 8613217"/>
                <a:gd name="connsiteY71" fmla="*/ 2368332 h 6281670"/>
                <a:gd name="connsiteX72" fmla="*/ 5481689 w 8613217"/>
                <a:gd name="connsiteY72" fmla="*/ 1759928 h 6281670"/>
                <a:gd name="connsiteX73" fmla="*/ 5514667 w 8613217"/>
                <a:gd name="connsiteY73" fmla="*/ 1741757 h 6281670"/>
                <a:gd name="connsiteX74" fmla="*/ 5803389 w 8613217"/>
                <a:gd name="connsiteY74" fmla="*/ 1570812 h 6281670"/>
                <a:gd name="connsiteX75" fmla="*/ 5822907 w 8613217"/>
                <a:gd name="connsiteY75" fmla="*/ 1095665 h 6281670"/>
                <a:gd name="connsiteX76" fmla="*/ 5540241 w 8613217"/>
                <a:gd name="connsiteY76" fmla="*/ 601000 h 6281670"/>
                <a:gd name="connsiteX77" fmla="*/ 5514667 w 8613217"/>
                <a:gd name="connsiteY77" fmla="*/ 600327 h 6281670"/>
                <a:gd name="connsiteX78" fmla="*/ 5421791 w 8613217"/>
                <a:gd name="connsiteY78" fmla="*/ 697914 h 6281670"/>
                <a:gd name="connsiteX79" fmla="*/ 5124319 w 8613217"/>
                <a:gd name="connsiteY79" fmla="*/ 1196617 h 6281670"/>
                <a:gd name="connsiteX80" fmla="*/ 5316801 w 8613217"/>
                <a:gd name="connsiteY80" fmla="*/ 1686570 h 6281670"/>
                <a:gd name="connsiteX81" fmla="*/ 5361220 w 8613217"/>
                <a:gd name="connsiteY81" fmla="*/ 1669072 h 6281670"/>
                <a:gd name="connsiteX82" fmla="*/ 5461499 w 8613217"/>
                <a:gd name="connsiteY82" fmla="*/ 1248439 h 6281670"/>
                <a:gd name="connsiteX83" fmla="*/ 5491784 w 8613217"/>
                <a:gd name="connsiteY83" fmla="*/ 1043170 h 6281670"/>
                <a:gd name="connsiteX84" fmla="*/ 5497841 w 8613217"/>
                <a:gd name="connsiteY84" fmla="*/ 1081532 h 6281670"/>
                <a:gd name="connsiteX85" fmla="*/ 5481016 w 8613217"/>
                <a:gd name="connsiteY85" fmla="*/ 1353429 h 6281670"/>
                <a:gd name="connsiteX86" fmla="*/ 5415734 w 8613217"/>
                <a:gd name="connsiteY86" fmla="*/ 1727624 h 6281670"/>
                <a:gd name="connsiteX87" fmla="*/ 5151240 w 8613217"/>
                <a:gd name="connsiteY87" fmla="*/ 2245171 h 6281670"/>
                <a:gd name="connsiteX88" fmla="*/ 4908282 w 8613217"/>
                <a:gd name="connsiteY88" fmla="*/ 2596483 h 6281670"/>
                <a:gd name="connsiteX89" fmla="*/ 4750124 w 8613217"/>
                <a:gd name="connsiteY89" fmla="*/ 2989523 h 6281670"/>
                <a:gd name="connsiteX90" fmla="*/ 4737337 w 8613217"/>
                <a:gd name="connsiteY90" fmla="*/ 3162487 h 6281670"/>
                <a:gd name="connsiteX91" fmla="*/ 4680804 w 8613217"/>
                <a:gd name="connsiteY91" fmla="*/ 3076341 h 6281670"/>
                <a:gd name="connsiteX92" fmla="*/ 4591293 w 8613217"/>
                <a:gd name="connsiteY92" fmla="*/ 2915491 h 6281670"/>
                <a:gd name="connsiteX93" fmla="*/ 4552259 w 8613217"/>
                <a:gd name="connsiteY93" fmla="*/ 2838095 h 6281670"/>
                <a:gd name="connsiteX94" fmla="*/ 4404869 w 8613217"/>
                <a:gd name="connsiteY94" fmla="*/ 2499569 h 6281670"/>
                <a:gd name="connsiteX95" fmla="*/ 4425059 w 8613217"/>
                <a:gd name="connsiteY95" fmla="*/ 2408713 h 6281670"/>
                <a:gd name="connsiteX96" fmla="*/ 4497071 w 8613217"/>
                <a:gd name="connsiteY96" fmla="*/ 2304396 h 6281670"/>
                <a:gd name="connsiteX97" fmla="*/ 4551585 w 8613217"/>
                <a:gd name="connsiteY97" fmla="*/ 2152968 h 6281670"/>
                <a:gd name="connsiteX98" fmla="*/ 4741375 w 8613217"/>
                <a:gd name="connsiteY98" fmla="*/ 1413327 h 6281670"/>
                <a:gd name="connsiteX99" fmla="*/ 4929146 w 8613217"/>
                <a:gd name="connsiteY99" fmla="*/ 819730 h 6281670"/>
                <a:gd name="connsiteX100" fmla="*/ 5233347 w 8613217"/>
                <a:gd name="connsiteY100" fmla="*/ 28940 h 6281670"/>
                <a:gd name="connsiteX101" fmla="*/ 5238058 w 8613217"/>
                <a:gd name="connsiteY101" fmla="*/ 0 h 6281670"/>
                <a:gd name="connsiteX102" fmla="*/ 4976929 w 8613217"/>
                <a:gd name="connsiteY102" fmla="*/ 159504 h 6281670"/>
                <a:gd name="connsiteX103" fmla="*/ 4204984 w 8613217"/>
                <a:gd name="connsiteY103" fmla="*/ 890396 h 6281670"/>
                <a:gd name="connsiteX104" fmla="*/ 3943182 w 8613217"/>
                <a:gd name="connsiteY104" fmla="*/ 2139508 h 6281670"/>
                <a:gd name="connsiteX105" fmla="*/ 4076438 w 8613217"/>
                <a:gd name="connsiteY105" fmla="*/ 2389868 h 6281670"/>
                <a:gd name="connsiteX106" fmla="*/ 4215079 w 8613217"/>
                <a:gd name="connsiteY106" fmla="*/ 2474668 h 6281670"/>
                <a:gd name="connsiteX107" fmla="*/ 4244018 w 8613217"/>
                <a:gd name="connsiteY107" fmla="*/ 2445055 h 6281670"/>
                <a:gd name="connsiteX108" fmla="*/ 4230558 w 8613217"/>
                <a:gd name="connsiteY108" fmla="*/ 1718875 h 6281670"/>
                <a:gd name="connsiteX109" fmla="*/ 4411599 w 8613217"/>
                <a:gd name="connsiteY109" fmla="*/ 1186522 h 6281670"/>
                <a:gd name="connsiteX110" fmla="*/ 4552259 w 8613217"/>
                <a:gd name="connsiteY110" fmla="*/ 934815 h 6281670"/>
                <a:gd name="connsiteX111" fmla="*/ 4572449 w 8613217"/>
                <a:gd name="connsiteY111" fmla="*/ 920008 h 6281670"/>
                <a:gd name="connsiteX112" fmla="*/ 4553604 w 8613217"/>
                <a:gd name="connsiteY112" fmla="*/ 956351 h 6281670"/>
                <a:gd name="connsiteX113" fmla="*/ 4390735 w 8613217"/>
                <a:gd name="connsiteY113" fmla="*/ 1302280 h 6281670"/>
                <a:gd name="connsiteX114" fmla="*/ 4340260 w 8613217"/>
                <a:gd name="connsiteY114" fmla="*/ 2524471 h 6281670"/>
                <a:gd name="connsiteX115" fmla="*/ 4501109 w 8613217"/>
                <a:gd name="connsiteY115" fmla="*/ 2892609 h 6281670"/>
                <a:gd name="connsiteX116" fmla="*/ 4692918 w 8613217"/>
                <a:gd name="connsiteY116" fmla="*/ 3241230 h 6281670"/>
                <a:gd name="connsiteX117" fmla="*/ 4992409 w 8613217"/>
                <a:gd name="connsiteY117" fmla="*/ 3809925 h 6281670"/>
                <a:gd name="connsiteX118" fmla="*/ 5000485 w 8613217"/>
                <a:gd name="connsiteY118" fmla="*/ 3847614 h 6281670"/>
                <a:gd name="connsiteX119" fmla="*/ 4993755 w 8613217"/>
                <a:gd name="connsiteY119" fmla="*/ 3855017 h 6281670"/>
                <a:gd name="connsiteX120" fmla="*/ 4993082 w 8613217"/>
                <a:gd name="connsiteY120" fmla="*/ 3855690 h 6281670"/>
                <a:gd name="connsiteX121" fmla="*/ 4982313 w 8613217"/>
                <a:gd name="connsiteY121" fmla="*/ 3867131 h 6281670"/>
                <a:gd name="connsiteX122" fmla="*/ 4626290 w 8613217"/>
                <a:gd name="connsiteY122" fmla="*/ 4274977 h 6281670"/>
                <a:gd name="connsiteX123" fmla="*/ 4180755 w 8613217"/>
                <a:gd name="connsiteY123" fmla="*/ 4968853 h 6281670"/>
                <a:gd name="connsiteX124" fmla="*/ 4071727 w 8613217"/>
                <a:gd name="connsiteY124" fmla="*/ 5853192 h 6281670"/>
                <a:gd name="connsiteX125" fmla="*/ 4040769 w 8613217"/>
                <a:gd name="connsiteY125" fmla="*/ 5907706 h 6281670"/>
                <a:gd name="connsiteX126" fmla="*/ 4005099 w 8613217"/>
                <a:gd name="connsiteY126" fmla="*/ 5881459 h 6281670"/>
                <a:gd name="connsiteX127" fmla="*/ 4007791 w 8613217"/>
                <a:gd name="connsiteY127" fmla="*/ 5830983 h 6281670"/>
                <a:gd name="connsiteX128" fmla="*/ 3990293 w 8613217"/>
                <a:gd name="connsiteY128" fmla="*/ 5807427 h 6281670"/>
                <a:gd name="connsiteX129" fmla="*/ 3964045 w 8613217"/>
                <a:gd name="connsiteY129" fmla="*/ 5789256 h 6281670"/>
                <a:gd name="connsiteX130" fmla="*/ 3941836 w 8613217"/>
                <a:gd name="connsiteY130" fmla="*/ 5705129 h 6281670"/>
                <a:gd name="connsiteX131" fmla="*/ 3908185 w 8613217"/>
                <a:gd name="connsiteY131" fmla="*/ 5236040 h 6281670"/>
                <a:gd name="connsiteX132" fmla="*/ 3918953 w 8613217"/>
                <a:gd name="connsiteY132" fmla="*/ 4237288 h 6281670"/>
                <a:gd name="connsiteX133" fmla="*/ 3786370 w 8613217"/>
                <a:gd name="connsiteY133" fmla="*/ 3122779 h 6281670"/>
                <a:gd name="connsiteX134" fmla="*/ 3570333 w 8613217"/>
                <a:gd name="connsiteY134" fmla="*/ 2570236 h 6281670"/>
                <a:gd name="connsiteX135" fmla="*/ 3563603 w 8613217"/>
                <a:gd name="connsiteY135" fmla="*/ 2556776 h 6281670"/>
                <a:gd name="connsiteX136" fmla="*/ 3556872 w 8613217"/>
                <a:gd name="connsiteY136" fmla="*/ 2543315 h 6281670"/>
                <a:gd name="connsiteX137" fmla="*/ 3531298 w 8613217"/>
                <a:gd name="connsiteY137" fmla="*/ 2494185 h 6281670"/>
                <a:gd name="connsiteX138" fmla="*/ 3525241 w 8613217"/>
                <a:gd name="connsiteY138" fmla="*/ 2482071 h 6281670"/>
                <a:gd name="connsiteX139" fmla="*/ 3410829 w 8613217"/>
                <a:gd name="connsiteY139" fmla="*/ 2273437 h 6281670"/>
                <a:gd name="connsiteX140" fmla="*/ 3411502 w 8613217"/>
                <a:gd name="connsiteY140" fmla="*/ 2229018 h 6281670"/>
                <a:gd name="connsiteX141" fmla="*/ 3451209 w 8613217"/>
                <a:gd name="connsiteY141" fmla="*/ 2126720 h 6281670"/>
                <a:gd name="connsiteX142" fmla="*/ 3431692 w 8613217"/>
                <a:gd name="connsiteY142" fmla="*/ 1895877 h 6281670"/>
                <a:gd name="connsiteX143" fmla="*/ 3186715 w 8613217"/>
                <a:gd name="connsiteY143" fmla="*/ 1401886 h 6281670"/>
                <a:gd name="connsiteX144" fmla="*/ 2531874 w 8613217"/>
                <a:gd name="connsiteY144" fmla="*/ 701952 h 6281670"/>
                <a:gd name="connsiteX145" fmla="*/ 1731662 w 8613217"/>
                <a:gd name="connsiteY145" fmla="*/ 39035 h 6281670"/>
                <a:gd name="connsiteX146" fmla="*/ 1722913 w 8613217"/>
                <a:gd name="connsiteY146" fmla="*/ 36343 h 6281670"/>
                <a:gd name="connsiteX147" fmla="*/ 1723586 w 8613217"/>
                <a:gd name="connsiteY147" fmla="*/ 47111 h 6281670"/>
                <a:gd name="connsiteX148" fmla="*/ 1984042 w 8613217"/>
                <a:gd name="connsiteY148" fmla="*/ 871552 h 6281670"/>
                <a:gd name="connsiteX149" fmla="*/ 2773486 w 8613217"/>
                <a:gd name="connsiteY149" fmla="*/ 2064130 h 6281670"/>
                <a:gd name="connsiteX150" fmla="*/ 3058170 w 8613217"/>
                <a:gd name="connsiteY150" fmla="*/ 2286897 h 6281670"/>
                <a:gd name="connsiteX151" fmla="*/ 3235845 w 8613217"/>
                <a:gd name="connsiteY151" fmla="*/ 2329297 h 6281670"/>
                <a:gd name="connsiteX152" fmla="*/ 3256709 w 8613217"/>
                <a:gd name="connsiteY152" fmla="*/ 2294974 h 6281670"/>
                <a:gd name="connsiteX153" fmla="*/ 3083072 w 8613217"/>
                <a:gd name="connsiteY153" fmla="*/ 1999521 h 6281670"/>
                <a:gd name="connsiteX154" fmla="*/ 2450440 w 8613217"/>
                <a:gd name="connsiteY154" fmla="*/ 1092973 h 6281670"/>
                <a:gd name="connsiteX155" fmla="*/ 2432941 w 8613217"/>
                <a:gd name="connsiteY155" fmla="*/ 1062014 h 6281670"/>
                <a:gd name="connsiteX156" fmla="*/ 2454478 w 8613217"/>
                <a:gd name="connsiteY156" fmla="*/ 1076820 h 6281670"/>
                <a:gd name="connsiteX157" fmla="*/ 2967986 w 8613217"/>
                <a:gd name="connsiteY157" fmla="*/ 1739738 h 6281670"/>
                <a:gd name="connsiteX158" fmla="*/ 3266131 w 8613217"/>
                <a:gd name="connsiteY158" fmla="*/ 2175850 h 6281670"/>
                <a:gd name="connsiteX159" fmla="*/ 3457939 w 8613217"/>
                <a:gd name="connsiteY159" fmla="*/ 2509665 h 6281670"/>
                <a:gd name="connsiteX160" fmla="*/ 3464670 w 8613217"/>
                <a:gd name="connsiteY160" fmla="*/ 2523125 h 6281670"/>
                <a:gd name="connsiteX161" fmla="*/ 3471400 w 8613217"/>
                <a:gd name="connsiteY161" fmla="*/ 2536585 h 6281670"/>
                <a:gd name="connsiteX162" fmla="*/ 3504378 w 8613217"/>
                <a:gd name="connsiteY162" fmla="*/ 2605906 h 6281670"/>
                <a:gd name="connsiteX163" fmla="*/ 3733875 w 8613217"/>
                <a:gd name="connsiteY163" fmla="*/ 3249979 h 6281670"/>
                <a:gd name="connsiteX164" fmla="*/ 3823385 w 8613217"/>
                <a:gd name="connsiteY164" fmla="*/ 4359777 h 6281670"/>
                <a:gd name="connsiteX165" fmla="*/ 3816655 w 8613217"/>
                <a:gd name="connsiteY165" fmla="*/ 4369199 h 6281670"/>
                <a:gd name="connsiteX166" fmla="*/ 3800503 w 8613217"/>
                <a:gd name="connsiteY166" fmla="*/ 4322761 h 6281670"/>
                <a:gd name="connsiteX167" fmla="*/ 3407464 w 8613217"/>
                <a:gd name="connsiteY167" fmla="*/ 3663208 h 6281670"/>
                <a:gd name="connsiteX168" fmla="*/ 2516395 w 8613217"/>
                <a:gd name="connsiteY168" fmla="*/ 2980101 h 6281670"/>
                <a:gd name="connsiteX169" fmla="*/ 2502934 w 8613217"/>
                <a:gd name="connsiteY169" fmla="*/ 2971351 h 6281670"/>
                <a:gd name="connsiteX170" fmla="*/ 2390541 w 8613217"/>
                <a:gd name="connsiteY170" fmla="*/ 2898666 h 6281670"/>
                <a:gd name="connsiteX171" fmla="*/ 2247863 w 8613217"/>
                <a:gd name="connsiteY171" fmla="*/ 2802425 h 6281670"/>
                <a:gd name="connsiteX172" fmla="*/ 2055381 w 8613217"/>
                <a:gd name="connsiteY172" fmla="*/ 2665131 h 6281670"/>
                <a:gd name="connsiteX173" fmla="*/ 1471879 w 8613217"/>
                <a:gd name="connsiteY173" fmla="*/ 2148930 h 6281670"/>
                <a:gd name="connsiteX174" fmla="*/ 1461111 w 8613217"/>
                <a:gd name="connsiteY174" fmla="*/ 2109895 h 6281670"/>
                <a:gd name="connsiteX175" fmla="*/ 1501492 w 8613217"/>
                <a:gd name="connsiteY175" fmla="*/ 1918759 h 6281670"/>
                <a:gd name="connsiteX176" fmla="*/ 1395155 w 8613217"/>
                <a:gd name="connsiteY176" fmla="*/ 1570812 h 6281670"/>
                <a:gd name="connsiteX177" fmla="*/ 937507 w 8613217"/>
                <a:gd name="connsiteY177" fmla="*/ 860783 h 6281670"/>
                <a:gd name="connsiteX178" fmla="*/ 682435 w 8613217"/>
                <a:gd name="connsiteY178" fmla="*/ 471109 h 6281670"/>
                <a:gd name="connsiteX179" fmla="*/ 590905 w 8613217"/>
                <a:gd name="connsiteY179" fmla="*/ 214691 h 6281670"/>
                <a:gd name="connsiteX180" fmla="*/ 581483 w 8613217"/>
                <a:gd name="connsiteY180" fmla="*/ 222767 h 6281670"/>
                <a:gd name="connsiteX181" fmla="*/ 555909 w 8613217"/>
                <a:gd name="connsiteY181" fmla="*/ 262475 h 6281670"/>
                <a:gd name="connsiteX182" fmla="*/ 423998 w 8613217"/>
                <a:gd name="connsiteY182" fmla="*/ 619845 h 6281670"/>
                <a:gd name="connsiteX183" fmla="*/ 443515 w 8613217"/>
                <a:gd name="connsiteY183" fmla="*/ 1227575 h 6281670"/>
                <a:gd name="connsiteX184" fmla="*/ 806942 w 8613217"/>
                <a:gd name="connsiteY184" fmla="*/ 1996156 h 6281670"/>
                <a:gd name="connsiteX185" fmla="*/ 1087589 w 8613217"/>
                <a:gd name="connsiteY185" fmla="*/ 2216231 h 6281670"/>
                <a:gd name="connsiteX186" fmla="*/ 1317086 w 8613217"/>
                <a:gd name="connsiteY186" fmla="*/ 2233729 h 6281670"/>
                <a:gd name="connsiteX187" fmla="*/ 1327181 w 8613217"/>
                <a:gd name="connsiteY187" fmla="*/ 2198060 h 6281670"/>
                <a:gd name="connsiteX188" fmla="*/ 816364 w 8613217"/>
                <a:gd name="connsiteY188" fmla="*/ 1324489 h 6281670"/>
                <a:gd name="connsiteX189" fmla="*/ 702625 w 8613217"/>
                <a:gd name="connsiteY189" fmla="*/ 1031056 h 6281670"/>
                <a:gd name="connsiteX190" fmla="*/ 767908 w 8613217"/>
                <a:gd name="connsiteY190" fmla="*/ 1173061 h 6281670"/>
                <a:gd name="connsiteX191" fmla="*/ 1444285 w 8613217"/>
                <a:gd name="connsiteY191" fmla="*/ 2226326 h 6281670"/>
                <a:gd name="connsiteX192" fmla="*/ 2209501 w 8613217"/>
                <a:gd name="connsiteY192" fmla="*/ 2876457 h 6281670"/>
                <a:gd name="connsiteX193" fmla="*/ 2308434 w 8613217"/>
                <a:gd name="connsiteY193" fmla="*/ 2939720 h 6281670"/>
                <a:gd name="connsiteX194" fmla="*/ 2340738 w 8613217"/>
                <a:gd name="connsiteY194" fmla="*/ 2972025 h 6281670"/>
                <a:gd name="connsiteX195" fmla="*/ 2302377 w 8613217"/>
                <a:gd name="connsiteY195" fmla="*/ 2972025 h 6281670"/>
                <a:gd name="connsiteX196" fmla="*/ 2266034 w 8613217"/>
                <a:gd name="connsiteY196" fmla="*/ 2967313 h 6281670"/>
                <a:gd name="connsiteX197" fmla="*/ 1817807 w 8613217"/>
                <a:gd name="connsiteY197" fmla="*/ 3025866 h 6281670"/>
                <a:gd name="connsiteX198" fmla="*/ 1007500 w 8613217"/>
                <a:gd name="connsiteY198" fmla="*/ 3309877 h 6281670"/>
                <a:gd name="connsiteX199" fmla="*/ 960389 w 8613217"/>
                <a:gd name="connsiteY199" fmla="*/ 3293725 h 6281670"/>
                <a:gd name="connsiteX200" fmla="*/ 446207 w 8613217"/>
                <a:gd name="connsiteY200" fmla="*/ 3134221 h 6281670"/>
                <a:gd name="connsiteX201" fmla="*/ 217383 w 8613217"/>
                <a:gd name="connsiteY201" fmla="*/ 3227096 h 6281670"/>
                <a:gd name="connsiteX202" fmla="*/ 0 w 8613217"/>
                <a:gd name="connsiteY202" fmla="*/ 3236518 h 6281670"/>
                <a:gd name="connsiteX203" fmla="*/ 0 w 8613217"/>
                <a:gd name="connsiteY203" fmla="*/ 3330740 h 6281670"/>
                <a:gd name="connsiteX204" fmla="*/ 9422 w 8613217"/>
                <a:gd name="connsiteY204" fmla="*/ 3346892 h 6281670"/>
                <a:gd name="connsiteX205" fmla="*/ 255072 w 8613217"/>
                <a:gd name="connsiteY205" fmla="*/ 3717723 h 6281670"/>
                <a:gd name="connsiteX206" fmla="*/ 747044 w 8613217"/>
                <a:gd name="connsiteY206" fmla="*/ 3826078 h 6281670"/>
                <a:gd name="connsiteX207" fmla="*/ 1016249 w 8613217"/>
                <a:gd name="connsiteY207" fmla="*/ 3490244 h 6281670"/>
                <a:gd name="connsiteX208" fmla="*/ 981253 w 8613217"/>
                <a:gd name="connsiteY208" fmla="*/ 3461305 h 6281670"/>
                <a:gd name="connsiteX209" fmla="*/ 563312 w 8613217"/>
                <a:gd name="connsiteY209" fmla="*/ 3490917 h 6281670"/>
                <a:gd name="connsiteX210" fmla="*/ 390347 w 8613217"/>
                <a:gd name="connsiteY210" fmla="*/ 3460632 h 6281670"/>
                <a:gd name="connsiteX211" fmla="*/ 489953 w 8613217"/>
                <a:gd name="connsiteY211" fmla="*/ 3463997 h 6281670"/>
                <a:gd name="connsiteX212" fmla="*/ 903183 w 8613217"/>
                <a:gd name="connsiteY212" fmla="*/ 3408137 h 6281670"/>
                <a:gd name="connsiteX213" fmla="*/ 1043170 w 8613217"/>
                <a:gd name="connsiteY213" fmla="*/ 3372467 h 6281670"/>
                <a:gd name="connsiteX214" fmla="*/ 1508895 w 8613217"/>
                <a:gd name="connsiteY214" fmla="*/ 3218347 h 6281670"/>
                <a:gd name="connsiteX215" fmla="*/ 1912029 w 8613217"/>
                <a:gd name="connsiteY215" fmla="*/ 3101243 h 6281670"/>
                <a:gd name="connsiteX216" fmla="*/ 1912029 w 8613217"/>
                <a:gd name="connsiteY216" fmla="*/ 3101243 h 6281670"/>
                <a:gd name="connsiteX217" fmla="*/ 1924816 w 8613217"/>
                <a:gd name="connsiteY217" fmla="*/ 3099224 h 6281670"/>
                <a:gd name="connsiteX218" fmla="*/ 1986061 w 8613217"/>
                <a:gd name="connsiteY218" fmla="*/ 3087783 h 6281670"/>
                <a:gd name="connsiteX219" fmla="*/ 1992791 w 8613217"/>
                <a:gd name="connsiteY219" fmla="*/ 3087110 h 6281670"/>
                <a:gd name="connsiteX220" fmla="*/ 2087013 w 8613217"/>
                <a:gd name="connsiteY220" fmla="*/ 3074322 h 6281670"/>
                <a:gd name="connsiteX221" fmla="*/ 2113933 w 8613217"/>
                <a:gd name="connsiteY221" fmla="*/ 3072976 h 6281670"/>
                <a:gd name="connsiteX222" fmla="*/ 2118644 w 8613217"/>
                <a:gd name="connsiteY222" fmla="*/ 3064227 h 6281670"/>
                <a:gd name="connsiteX223" fmla="*/ 2257958 w 8613217"/>
                <a:gd name="connsiteY223" fmla="*/ 3064227 h 6281670"/>
                <a:gd name="connsiteX224" fmla="*/ 2262669 w 8613217"/>
                <a:gd name="connsiteY224" fmla="*/ 3072976 h 6281670"/>
                <a:gd name="connsiteX225" fmla="*/ 2434960 w 8613217"/>
                <a:gd name="connsiteY225" fmla="*/ 3101243 h 6281670"/>
                <a:gd name="connsiteX226" fmla="*/ 2635518 w 8613217"/>
                <a:gd name="connsiteY226" fmla="*/ 3164506 h 6281670"/>
                <a:gd name="connsiteX227" fmla="*/ 3038653 w 8613217"/>
                <a:gd name="connsiteY227" fmla="*/ 3453902 h 6281670"/>
                <a:gd name="connsiteX228" fmla="*/ 3580428 w 8613217"/>
                <a:gd name="connsiteY228" fmla="*/ 4087880 h 6281670"/>
                <a:gd name="connsiteX229" fmla="*/ 3776274 w 8613217"/>
                <a:gd name="connsiteY229" fmla="*/ 4626290 h 6281670"/>
                <a:gd name="connsiteX230" fmla="*/ 3813963 w 8613217"/>
                <a:gd name="connsiteY230" fmla="*/ 4802619 h 6281670"/>
                <a:gd name="connsiteX231" fmla="*/ 3811944 w 8613217"/>
                <a:gd name="connsiteY231" fmla="*/ 5407658 h 6281670"/>
                <a:gd name="connsiteX232" fmla="*/ 3881265 w 8613217"/>
                <a:gd name="connsiteY232" fmla="*/ 5874056 h 6281670"/>
                <a:gd name="connsiteX233" fmla="*/ 3879919 w 8613217"/>
                <a:gd name="connsiteY233" fmla="*/ 5898957 h 6281670"/>
                <a:gd name="connsiteX234" fmla="*/ 3757430 w 8613217"/>
                <a:gd name="connsiteY234" fmla="*/ 5946068 h 6281670"/>
                <a:gd name="connsiteX235" fmla="*/ 3743970 w 8613217"/>
                <a:gd name="connsiteY235" fmla="*/ 6053750 h 6281670"/>
                <a:gd name="connsiteX236" fmla="*/ 3803195 w 8613217"/>
                <a:gd name="connsiteY236" fmla="*/ 6092112 h 6281670"/>
                <a:gd name="connsiteX237" fmla="*/ 3896071 w 8613217"/>
                <a:gd name="connsiteY237" fmla="*/ 6023464 h 6281670"/>
                <a:gd name="connsiteX238" fmla="*/ 3920972 w 8613217"/>
                <a:gd name="connsiteY238" fmla="*/ 5996544 h 6281670"/>
                <a:gd name="connsiteX239" fmla="*/ 3918953 w 8613217"/>
                <a:gd name="connsiteY239" fmla="*/ 6053077 h 6281670"/>
                <a:gd name="connsiteX240" fmla="*/ 3931741 w 8613217"/>
                <a:gd name="connsiteY240" fmla="*/ 6077978 h 6281670"/>
                <a:gd name="connsiteX241" fmla="*/ 3951931 w 8613217"/>
                <a:gd name="connsiteY241" fmla="*/ 6055769 h 6281670"/>
                <a:gd name="connsiteX242" fmla="*/ 3972121 w 8613217"/>
                <a:gd name="connsiteY242" fmla="*/ 5988468 h 6281670"/>
                <a:gd name="connsiteX243" fmla="*/ 3994331 w 8613217"/>
                <a:gd name="connsiteY243" fmla="*/ 5968277 h 6281670"/>
                <a:gd name="connsiteX244" fmla="*/ 4005099 w 8613217"/>
                <a:gd name="connsiteY244" fmla="*/ 5995198 h 6281670"/>
                <a:gd name="connsiteX245" fmla="*/ 4071054 w 8613217"/>
                <a:gd name="connsiteY245" fmla="*/ 6040290 h 6281670"/>
                <a:gd name="connsiteX246" fmla="*/ 4100667 w 8613217"/>
                <a:gd name="connsiteY246" fmla="*/ 6026829 h 6281670"/>
                <a:gd name="connsiteX247" fmla="*/ 4110089 w 8613217"/>
                <a:gd name="connsiteY247" fmla="*/ 5993179 h 6281670"/>
                <a:gd name="connsiteX248" fmla="*/ 4124895 w 8613217"/>
                <a:gd name="connsiteY248" fmla="*/ 6032214 h 6281670"/>
                <a:gd name="connsiteX249" fmla="*/ 4117492 w 8613217"/>
                <a:gd name="connsiteY249" fmla="*/ 6106918 h 6281670"/>
                <a:gd name="connsiteX250" fmla="*/ 4080476 w 8613217"/>
                <a:gd name="connsiteY250" fmla="*/ 6141242 h 6281670"/>
                <a:gd name="connsiteX251" fmla="*/ 4176717 w 8613217"/>
                <a:gd name="connsiteY251" fmla="*/ 6189025 h 6281670"/>
                <a:gd name="connsiteX252" fmla="*/ 4170660 w 8613217"/>
                <a:gd name="connsiteY252" fmla="*/ 6271133 h 6281670"/>
                <a:gd name="connsiteX253" fmla="*/ 4195562 w 8613217"/>
                <a:gd name="connsiteY253" fmla="*/ 6277863 h 6281670"/>
                <a:gd name="connsiteX254" fmla="*/ 4261517 w 8613217"/>
                <a:gd name="connsiteY254" fmla="*/ 6267768 h 6281670"/>
                <a:gd name="connsiteX255" fmla="*/ 4289784 w 8613217"/>
                <a:gd name="connsiteY255" fmla="*/ 6247578 h 6281670"/>
                <a:gd name="connsiteX256" fmla="*/ 4295840 w 8613217"/>
                <a:gd name="connsiteY256" fmla="*/ 6204505 h 6281670"/>
                <a:gd name="connsiteX257" fmla="*/ 4305936 w 8613217"/>
                <a:gd name="connsiteY257" fmla="*/ 6182969 h 6281670"/>
                <a:gd name="connsiteX258" fmla="*/ 4324107 w 8613217"/>
                <a:gd name="connsiteY258" fmla="*/ 6199794 h 6281670"/>
                <a:gd name="connsiteX259" fmla="*/ 4336894 w 8613217"/>
                <a:gd name="connsiteY259" fmla="*/ 6230752 h 6281670"/>
                <a:gd name="connsiteX260" fmla="*/ 4342951 w 8613217"/>
                <a:gd name="connsiteY260" fmla="*/ 6226714 h 6281670"/>
                <a:gd name="connsiteX261" fmla="*/ 4369872 w 8613217"/>
                <a:gd name="connsiteY261" fmla="*/ 6185660 h 6281670"/>
                <a:gd name="connsiteX262" fmla="*/ 4382659 w 8613217"/>
                <a:gd name="connsiteY262" fmla="*/ 6234791 h 6281670"/>
                <a:gd name="connsiteX263" fmla="*/ 4406888 w 8613217"/>
                <a:gd name="connsiteY263" fmla="*/ 6265749 h 6281670"/>
                <a:gd name="connsiteX264" fmla="*/ 4484284 w 8613217"/>
                <a:gd name="connsiteY264" fmla="*/ 6275171 h 6281670"/>
                <a:gd name="connsiteX265" fmla="*/ 4499090 w 8613217"/>
                <a:gd name="connsiteY265" fmla="*/ 6272479 h 6281670"/>
                <a:gd name="connsiteX266" fmla="*/ 4512551 w 8613217"/>
                <a:gd name="connsiteY266" fmla="*/ 6181622 h 6281670"/>
                <a:gd name="connsiteX267" fmla="*/ 4572449 w 8613217"/>
                <a:gd name="connsiteY267" fmla="*/ 6153356 h 6281670"/>
                <a:gd name="connsiteX268" fmla="*/ 4575814 w 8613217"/>
                <a:gd name="connsiteY268" fmla="*/ 6127781 h 6281670"/>
                <a:gd name="connsiteX269" fmla="*/ 4538125 w 8613217"/>
                <a:gd name="connsiteY269" fmla="*/ 6076633 h 6281670"/>
                <a:gd name="connsiteX270" fmla="*/ 4536779 w 8613217"/>
                <a:gd name="connsiteY270" fmla="*/ 6042309 h 6281670"/>
                <a:gd name="connsiteX271" fmla="*/ 4573122 w 8613217"/>
                <a:gd name="connsiteY271" fmla="*/ 6032214 h 6281670"/>
                <a:gd name="connsiteX272" fmla="*/ 4637731 w 8613217"/>
                <a:gd name="connsiteY272" fmla="*/ 6051058 h 6281670"/>
                <a:gd name="connsiteX273" fmla="*/ 4665997 w 8613217"/>
                <a:gd name="connsiteY273" fmla="*/ 6029522 h 6281670"/>
                <a:gd name="connsiteX274" fmla="*/ 4665997 w 8613217"/>
                <a:gd name="connsiteY274" fmla="*/ 5985776 h 6281670"/>
                <a:gd name="connsiteX275" fmla="*/ 4681477 w 8613217"/>
                <a:gd name="connsiteY275" fmla="*/ 5966931 h 6281670"/>
                <a:gd name="connsiteX276" fmla="*/ 4701667 w 8613217"/>
                <a:gd name="connsiteY276" fmla="*/ 5981065 h 6281670"/>
                <a:gd name="connsiteX277" fmla="*/ 4724550 w 8613217"/>
                <a:gd name="connsiteY277" fmla="*/ 6054423 h 6281670"/>
                <a:gd name="connsiteX278" fmla="*/ 4743394 w 8613217"/>
                <a:gd name="connsiteY278" fmla="*/ 6073268 h 6281670"/>
                <a:gd name="connsiteX279" fmla="*/ 4752143 w 8613217"/>
                <a:gd name="connsiteY279" fmla="*/ 6050385 h 6281670"/>
                <a:gd name="connsiteX280" fmla="*/ 4752143 w 8613217"/>
                <a:gd name="connsiteY280" fmla="*/ 5996544 h 6281670"/>
                <a:gd name="connsiteX281" fmla="*/ 4800600 w 8613217"/>
                <a:gd name="connsiteY281" fmla="*/ 6046347 h 6281670"/>
                <a:gd name="connsiteX282" fmla="*/ 4859825 w 8613217"/>
                <a:gd name="connsiteY282" fmla="*/ 6088747 h 6281670"/>
                <a:gd name="connsiteX283" fmla="*/ 4932511 w 8613217"/>
                <a:gd name="connsiteY283" fmla="*/ 6036252 h 6281670"/>
                <a:gd name="connsiteX284" fmla="*/ 4919050 w 8613217"/>
                <a:gd name="connsiteY284" fmla="*/ 5940011 h 6281670"/>
                <a:gd name="connsiteX285" fmla="*/ 4830213 w 8613217"/>
                <a:gd name="connsiteY285" fmla="*/ 5933281 h 6281670"/>
                <a:gd name="connsiteX286" fmla="*/ 4779064 w 8613217"/>
                <a:gd name="connsiteY286" fmla="*/ 5876074 h 6281670"/>
                <a:gd name="connsiteX287" fmla="*/ 4778391 w 8613217"/>
                <a:gd name="connsiteY287" fmla="*/ 5829637 h 6281670"/>
                <a:gd name="connsiteX288" fmla="*/ 5091342 w 8613217"/>
                <a:gd name="connsiteY288" fmla="*/ 5236712 h 6281670"/>
                <a:gd name="connsiteX289" fmla="*/ 5116243 w 8613217"/>
                <a:gd name="connsiteY289" fmla="*/ 5202389 h 6281670"/>
                <a:gd name="connsiteX290" fmla="*/ 5269690 w 8613217"/>
                <a:gd name="connsiteY290" fmla="*/ 5086631 h 6281670"/>
                <a:gd name="connsiteX291" fmla="*/ 5744837 w 8613217"/>
                <a:gd name="connsiteY291" fmla="*/ 4795889 h 6281670"/>
                <a:gd name="connsiteX292" fmla="*/ 5814830 w 8613217"/>
                <a:gd name="connsiteY292" fmla="*/ 4775699 h 6281670"/>
                <a:gd name="connsiteX293" fmla="*/ 6103553 w 8613217"/>
                <a:gd name="connsiteY293" fmla="*/ 4765603 h 6281670"/>
                <a:gd name="connsiteX294" fmla="*/ 7086824 w 8613217"/>
                <a:gd name="connsiteY294" fmla="*/ 4811369 h 6281670"/>
                <a:gd name="connsiteX295" fmla="*/ 7489959 w 8613217"/>
                <a:gd name="connsiteY295" fmla="*/ 4805311 h 6281670"/>
                <a:gd name="connsiteX296" fmla="*/ 7516880 w 8613217"/>
                <a:gd name="connsiteY296" fmla="*/ 4801946 h 6281670"/>
                <a:gd name="connsiteX297" fmla="*/ 7536397 w 8613217"/>
                <a:gd name="connsiteY297" fmla="*/ 4800600 h 6281670"/>
                <a:gd name="connsiteX298" fmla="*/ 7619850 w 8613217"/>
                <a:gd name="connsiteY298" fmla="*/ 4791178 h 6281670"/>
                <a:gd name="connsiteX299" fmla="*/ 7661577 w 8613217"/>
                <a:gd name="connsiteY299" fmla="*/ 4813388 h 6281670"/>
                <a:gd name="connsiteX300" fmla="*/ 7920014 w 8613217"/>
                <a:gd name="connsiteY300" fmla="*/ 5004523 h 6281670"/>
                <a:gd name="connsiteX301" fmla="*/ 8354780 w 8613217"/>
                <a:gd name="connsiteY301" fmla="*/ 4830886 h 6281670"/>
                <a:gd name="connsiteX302" fmla="*/ 8579567 w 8613217"/>
                <a:gd name="connsiteY302" fmla="*/ 4409580 h 6281670"/>
                <a:gd name="connsiteX303" fmla="*/ 8613217 w 8613217"/>
                <a:gd name="connsiteY303" fmla="*/ 4250076 h 6281670"/>
                <a:gd name="connsiteX304" fmla="*/ 8613217 w 8613217"/>
                <a:gd name="connsiteY304" fmla="*/ 4196235 h 6281670"/>
                <a:gd name="connsiteX305" fmla="*/ 8420062 w 8613217"/>
                <a:gd name="connsiteY305" fmla="*/ 4211041 h 6281670"/>
                <a:gd name="connsiteX306" fmla="*/ 4571776 w 8613217"/>
                <a:gd name="connsiteY306" fmla="*/ 915970 h 6281670"/>
                <a:gd name="connsiteX307" fmla="*/ 4583890 w 8613217"/>
                <a:gd name="connsiteY307" fmla="*/ 888377 h 6281670"/>
                <a:gd name="connsiteX308" fmla="*/ 4571776 w 8613217"/>
                <a:gd name="connsiteY308" fmla="*/ 915970 h 6281670"/>
                <a:gd name="connsiteX309" fmla="*/ 2362948 w 8613217"/>
                <a:gd name="connsiteY309" fmla="*/ 965100 h 6281670"/>
                <a:gd name="connsiteX310" fmla="*/ 2363621 w 8613217"/>
                <a:gd name="connsiteY310" fmla="*/ 962408 h 6281670"/>
                <a:gd name="connsiteX311" fmla="*/ 2368332 w 8613217"/>
                <a:gd name="connsiteY311" fmla="*/ 967119 h 6281670"/>
                <a:gd name="connsiteX312" fmla="*/ 2362948 w 8613217"/>
                <a:gd name="connsiteY312" fmla="*/ 965100 h 6281670"/>
                <a:gd name="connsiteX313" fmla="*/ 2435633 w 8613217"/>
                <a:gd name="connsiteY313" fmla="*/ 1055284 h 6281670"/>
                <a:gd name="connsiteX314" fmla="*/ 2426211 w 8613217"/>
                <a:gd name="connsiteY314" fmla="*/ 1053265 h 6281670"/>
                <a:gd name="connsiteX315" fmla="*/ 2370351 w 8613217"/>
                <a:gd name="connsiteY315" fmla="*/ 968465 h 6281670"/>
                <a:gd name="connsiteX316" fmla="*/ 2432268 w 8613217"/>
                <a:gd name="connsiteY316" fmla="*/ 1045862 h 6281670"/>
                <a:gd name="connsiteX317" fmla="*/ 2435633 w 8613217"/>
                <a:gd name="connsiteY317" fmla="*/ 1055284 h 6281670"/>
                <a:gd name="connsiteX318" fmla="*/ 695895 w 8613217"/>
                <a:gd name="connsiteY318" fmla="*/ 1016922 h 6281670"/>
                <a:gd name="connsiteX319" fmla="*/ 692530 w 8613217"/>
                <a:gd name="connsiteY319" fmla="*/ 1005481 h 6281670"/>
                <a:gd name="connsiteX320" fmla="*/ 695895 w 8613217"/>
                <a:gd name="connsiteY320" fmla="*/ 1016922 h 6281670"/>
                <a:gd name="connsiteX321" fmla="*/ 4511205 w 8613217"/>
                <a:gd name="connsiteY321" fmla="*/ 6014042 h 6281670"/>
                <a:gd name="connsiteX322" fmla="*/ 4537452 w 8613217"/>
                <a:gd name="connsiteY322" fmla="*/ 5944049 h 6281670"/>
                <a:gd name="connsiteX323" fmla="*/ 4511205 w 8613217"/>
                <a:gd name="connsiteY323" fmla="*/ 6014042 h 6281670"/>
                <a:gd name="connsiteX324" fmla="*/ 4750797 w 8613217"/>
                <a:gd name="connsiteY324" fmla="*/ 5917128 h 6281670"/>
                <a:gd name="connsiteX325" fmla="*/ 4741375 w 8613217"/>
                <a:gd name="connsiteY325" fmla="*/ 5939338 h 6281670"/>
                <a:gd name="connsiteX326" fmla="*/ 4732626 w 8613217"/>
                <a:gd name="connsiteY326" fmla="*/ 5935300 h 6281670"/>
                <a:gd name="connsiteX327" fmla="*/ 4727915 w 8613217"/>
                <a:gd name="connsiteY327" fmla="*/ 5907706 h 6281670"/>
                <a:gd name="connsiteX328" fmla="*/ 4750797 w 8613217"/>
                <a:gd name="connsiteY328" fmla="*/ 5875402 h 6281670"/>
                <a:gd name="connsiteX329" fmla="*/ 4750797 w 8613217"/>
                <a:gd name="connsiteY329" fmla="*/ 5917128 h 6281670"/>
                <a:gd name="connsiteX330" fmla="*/ 4875978 w 8613217"/>
                <a:gd name="connsiteY330" fmla="*/ 5457461 h 6281670"/>
                <a:gd name="connsiteX331" fmla="*/ 4616868 w 8613217"/>
                <a:gd name="connsiteY331" fmla="*/ 5877421 h 6281670"/>
                <a:gd name="connsiteX332" fmla="*/ 4562354 w 8613217"/>
                <a:gd name="connsiteY332" fmla="*/ 5884824 h 6281670"/>
                <a:gd name="connsiteX333" fmla="*/ 4880015 w 8613217"/>
                <a:gd name="connsiteY333" fmla="*/ 5419772 h 6281670"/>
                <a:gd name="connsiteX334" fmla="*/ 4875978 w 8613217"/>
                <a:gd name="connsiteY334" fmla="*/ 5457461 h 6281670"/>
                <a:gd name="connsiteX335" fmla="*/ 5020675 w 8613217"/>
                <a:gd name="connsiteY335" fmla="*/ 5141145 h 6281670"/>
                <a:gd name="connsiteX336" fmla="*/ 4989717 w 8613217"/>
                <a:gd name="connsiteY336" fmla="*/ 5179506 h 6281670"/>
                <a:gd name="connsiteX337" fmla="*/ 4445922 w 8613217"/>
                <a:gd name="connsiteY337" fmla="*/ 5878767 h 6281670"/>
                <a:gd name="connsiteX338" fmla="*/ 4415637 w 8613217"/>
                <a:gd name="connsiteY338" fmla="*/ 5953471 h 6281670"/>
                <a:gd name="connsiteX339" fmla="*/ 4357085 w 8613217"/>
                <a:gd name="connsiteY339" fmla="*/ 6075286 h 6281670"/>
                <a:gd name="connsiteX340" fmla="*/ 4338240 w 8613217"/>
                <a:gd name="connsiteY340" fmla="*/ 6125762 h 6281670"/>
                <a:gd name="connsiteX341" fmla="*/ 4322761 w 8613217"/>
                <a:gd name="connsiteY341" fmla="*/ 6080671 h 6281670"/>
                <a:gd name="connsiteX342" fmla="*/ 4306609 w 8613217"/>
                <a:gd name="connsiteY342" fmla="*/ 6061826 h 6281670"/>
                <a:gd name="connsiteX343" fmla="*/ 4295168 w 8613217"/>
                <a:gd name="connsiteY343" fmla="*/ 6082689 h 6281670"/>
                <a:gd name="connsiteX344" fmla="*/ 4292475 w 8613217"/>
                <a:gd name="connsiteY344" fmla="*/ 6112302 h 6281670"/>
                <a:gd name="connsiteX345" fmla="*/ 4277669 w 8613217"/>
                <a:gd name="connsiteY345" fmla="*/ 6097496 h 6281670"/>
                <a:gd name="connsiteX346" fmla="*/ 4183447 w 8613217"/>
                <a:gd name="connsiteY346" fmla="*/ 5282478 h 6281670"/>
                <a:gd name="connsiteX347" fmla="*/ 4412945 w 8613217"/>
                <a:gd name="connsiteY347" fmla="*/ 4743394 h 6281670"/>
                <a:gd name="connsiteX348" fmla="*/ 5036828 w 8613217"/>
                <a:gd name="connsiteY348" fmla="*/ 3935106 h 6281670"/>
                <a:gd name="connsiteX349" fmla="*/ 5054999 w 8613217"/>
                <a:gd name="connsiteY349" fmla="*/ 3966064 h 6281670"/>
                <a:gd name="connsiteX350" fmla="*/ 5020675 w 8613217"/>
                <a:gd name="connsiteY350" fmla="*/ 5141145 h 6281670"/>
                <a:gd name="connsiteX0" fmla="*/ 8420062 w 8613217"/>
                <a:gd name="connsiteY0" fmla="*/ 4211041 h 6281670"/>
                <a:gd name="connsiteX1" fmla="*/ 7990681 w 8613217"/>
                <a:gd name="connsiteY1" fmla="*/ 4231232 h 6281670"/>
                <a:gd name="connsiteX2" fmla="*/ 7630619 w 8613217"/>
                <a:gd name="connsiteY2" fmla="*/ 4614849 h 6281670"/>
                <a:gd name="connsiteX3" fmla="*/ 7659558 w 8613217"/>
                <a:gd name="connsiteY3" fmla="*/ 4643788 h 6281670"/>
                <a:gd name="connsiteX4" fmla="*/ 7859443 w 8613217"/>
                <a:gd name="connsiteY4" fmla="*/ 4617541 h 6281670"/>
                <a:gd name="connsiteX5" fmla="*/ 8222196 w 8613217"/>
                <a:gd name="connsiteY5" fmla="*/ 4498418 h 6281670"/>
                <a:gd name="connsiteX6" fmla="*/ 8236330 w 8613217"/>
                <a:gd name="connsiteY6" fmla="*/ 4496398 h 6281670"/>
                <a:gd name="connsiteX7" fmla="*/ 8228254 w 8613217"/>
                <a:gd name="connsiteY7" fmla="*/ 4504475 h 6281670"/>
                <a:gd name="connsiteX8" fmla="*/ 7670326 w 8613217"/>
                <a:gd name="connsiteY8" fmla="*/ 4709743 h 6281670"/>
                <a:gd name="connsiteX9" fmla="*/ 7436791 w 8613217"/>
                <a:gd name="connsiteY9" fmla="*/ 4735318 h 6281670"/>
                <a:gd name="connsiteX10" fmla="*/ 6759067 w 8613217"/>
                <a:gd name="connsiteY10" fmla="*/ 4696956 h 6281670"/>
                <a:gd name="connsiteX11" fmla="*/ 6037597 w 8613217"/>
                <a:gd name="connsiteY11" fmla="*/ 4656576 h 6281670"/>
                <a:gd name="connsiteX12" fmla="*/ 6023464 w 8613217"/>
                <a:gd name="connsiteY12" fmla="*/ 4649172 h 6281670"/>
                <a:gd name="connsiteX13" fmla="*/ 6361317 w 8613217"/>
                <a:gd name="connsiteY13" fmla="*/ 4472170 h 6281670"/>
                <a:gd name="connsiteX14" fmla="*/ 6783296 w 8613217"/>
                <a:gd name="connsiteY14" fmla="*/ 4236616 h 6281670"/>
                <a:gd name="connsiteX15" fmla="*/ 7066634 w 8613217"/>
                <a:gd name="connsiteY15" fmla="*/ 4052210 h 6281670"/>
                <a:gd name="connsiteX16" fmla="*/ 7151433 w 8613217"/>
                <a:gd name="connsiteY16" fmla="*/ 4042115 h 6281670"/>
                <a:gd name="connsiteX17" fmla="*/ 7304208 w 8613217"/>
                <a:gd name="connsiteY17" fmla="*/ 4071727 h 6281670"/>
                <a:gd name="connsiteX18" fmla="*/ 7625235 w 8613217"/>
                <a:gd name="connsiteY18" fmla="*/ 3948566 h 6281670"/>
                <a:gd name="connsiteX19" fmla="*/ 8172394 w 8613217"/>
                <a:gd name="connsiteY19" fmla="*/ 2496877 h 6281670"/>
                <a:gd name="connsiteX20" fmla="*/ 7882325 w 8613217"/>
                <a:gd name="connsiteY20" fmla="*/ 1811077 h 6281670"/>
                <a:gd name="connsiteX21" fmla="*/ 7854059 w 8613217"/>
                <a:gd name="connsiteY21" fmla="*/ 1889820 h 6281670"/>
                <a:gd name="connsiteX22" fmla="*/ 7732917 w 8613217"/>
                <a:gd name="connsiteY22" fmla="*/ 2389195 h 6281670"/>
                <a:gd name="connsiteX23" fmla="*/ 7607736 w 8613217"/>
                <a:gd name="connsiteY23" fmla="*/ 2746565 h 6281670"/>
                <a:gd name="connsiteX24" fmla="*/ 7178354 w 8613217"/>
                <a:gd name="connsiteY24" fmla="*/ 3424962 h 6281670"/>
                <a:gd name="connsiteX25" fmla="*/ 7050481 w 8613217"/>
                <a:gd name="connsiteY25" fmla="*/ 3653113 h 6281670"/>
                <a:gd name="connsiteX26" fmla="*/ 7022888 w 8613217"/>
                <a:gd name="connsiteY26" fmla="*/ 3873861 h 6281670"/>
                <a:gd name="connsiteX27" fmla="*/ 7057884 w 8613217"/>
                <a:gd name="connsiteY27" fmla="*/ 3889341 h 6281670"/>
                <a:gd name="connsiteX28" fmla="*/ 7311611 w 8613217"/>
                <a:gd name="connsiteY28" fmla="*/ 3701570 h 6281670"/>
                <a:gd name="connsiteX29" fmla="*/ 7883672 w 8613217"/>
                <a:gd name="connsiteY29" fmla="*/ 2875784 h 6281670"/>
                <a:gd name="connsiteX30" fmla="*/ 7909246 w 8613217"/>
                <a:gd name="connsiteY30" fmla="*/ 2790311 h 6281670"/>
                <a:gd name="connsiteX31" fmla="*/ 7835888 w 8613217"/>
                <a:gd name="connsiteY31" fmla="*/ 3051440 h 6281670"/>
                <a:gd name="connsiteX32" fmla="*/ 7279306 w 8613217"/>
                <a:gd name="connsiteY32" fmla="*/ 3802522 h 6281670"/>
                <a:gd name="connsiteX33" fmla="*/ 6992603 w 8613217"/>
                <a:gd name="connsiteY33" fmla="*/ 4017213 h 6281670"/>
                <a:gd name="connsiteX34" fmla="*/ 6713302 w 8613217"/>
                <a:gd name="connsiteY34" fmla="*/ 4190851 h 6281670"/>
                <a:gd name="connsiteX35" fmla="*/ 6627830 w 8613217"/>
                <a:gd name="connsiteY35" fmla="*/ 4239308 h 6281670"/>
                <a:gd name="connsiteX36" fmla="*/ 6605620 w 8613217"/>
                <a:gd name="connsiteY36" fmla="*/ 4251422 h 6281670"/>
                <a:gd name="connsiteX37" fmla="*/ 6226714 w 8613217"/>
                <a:gd name="connsiteY37" fmla="*/ 4447268 h 6281670"/>
                <a:gd name="connsiteX38" fmla="*/ 5314782 w 8613217"/>
                <a:gd name="connsiteY38" fmla="*/ 4943279 h 6281670"/>
                <a:gd name="connsiteX39" fmla="*/ 5158643 w 8613217"/>
                <a:gd name="connsiteY39" fmla="*/ 5046250 h 6281670"/>
                <a:gd name="connsiteX40" fmla="*/ 5162681 w 8613217"/>
                <a:gd name="connsiteY40" fmla="*/ 5025387 h 6281670"/>
                <a:gd name="connsiteX41" fmla="*/ 5227290 w 8613217"/>
                <a:gd name="connsiteY41" fmla="*/ 4323434 h 6281670"/>
                <a:gd name="connsiteX42" fmla="*/ 5106148 w 8613217"/>
                <a:gd name="connsiteY42" fmla="*/ 3860401 h 6281670"/>
                <a:gd name="connsiteX43" fmla="*/ 5139799 w 8613217"/>
                <a:gd name="connsiteY43" fmla="*/ 3818675 h 6281670"/>
                <a:gd name="connsiteX44" fmla="*/ 5695034 w 8613217"/>
                <a:gd name="connsiteY44" fmla="*/ 3194119 h 6281670"/>
                <a:gd name="connsiteX45" fmla="*/ 5830983 w 8613217"/>
                <a:gd name="connsiteY45" fmla="*/ 3023174 h 6281670"/>
                <a:gd name="connsiteX46" fmla="*/ 5873382 w 8613217"/>
                <a:gd name="connsiteY46" fmla="*/ 3008367 h 6281670"/>
                <a:gd name="connsiteX47" fmla="*/ 5983083 w 8613217"/>
                <a:gd name="connsiteY47" fmla="*/ 3009040 h 6281670"/>
                <a:gd name="connsiteX48" fmla="*/ 6257000 w 8613217"/>
                <a:gd name="connsiteY48" fmla="*/ 2840787 h 6281670"/>
                <a:gd name="connsiteX49" fmla="*/ 6605620 w 8613217"/>
                <a:gd name="connsiteY49" fmla="*/ 2172485 h 6281670"/>
                <a:gd name="connsiteX50" fmla="*/ 6623118 w 8613217"/>
                <a:gd name="connsiteY50" fmla="*/ 1339969 h 6281670"/>
                <a:gd name="connsiteX51" fmla="*/ 6528224 w 8613217"/>
                <a:gd name="connsiteY51" fmla="*/ 660899 h 6281670"/>
                <a:gd name="connsiteX52" fmla="*/ 6514091 w 8613217"/>
                <a:gd name="connsiteY52" fmla="*/ 520239 h 6281670"/>
                <a:gd name="connsiteX53" fmla="*/ 6493900 w 8613217"/>
                <a:gd name="connsiteY53" fmla="*/ 546486 h 6281670"/>
                <a:gd name="connsiteX54" fmla="*/ 6244212 w 8613217"/>
                <a:gd name="connsiteY54" fmla="*/ 975869 h 6281670"/>
                <a:gd name="connsiteX55" fmla="*/ 5935300 w 8613217"/>
                <a:gd name="connsiteY55" fmla="*/ 1788868 h 6281670"/>
                <a:gd name="connsiteX56" fmla="*/ 5707148 w 8613217"/>
                <a:gd name="connsiteY56" fmla="*/ 2531874 h 6281670"/>
                <a:gd name="connsiteX57" fmla="*/ 5679555 w 8613217"/>
                <a:gd name="connsiteY57" fmla="*/ 2738489 h 6281670"/>
                <a:gd name="connsiteX58" fmla="*/ 5734069 w 8613217"/>
                <a:gd name="connsiteY58" fmla="*/ 2914818 h 6281670"/>
                <a:gd name="connsiteX59" fmla="*/ 5963566 w 8613217"/>
                <a:gd name="connsiteY59" fmla="*/ 2599175 h 6281670"/>
                <a:gd name="connsiteX60" fmla="*/ 6141914 w 8613217"/>
                <a:gd name="connsiteY60" fmla="*/ 2254593 h 6281670"/>
                <a:gd name="connsiteX61" fmla="*/ 6262384 w 8613217"/>
                <a:gd name="connsiteY61" fmla="*/ 1884436 h 6281670"/>
                <a:gd name="connsiteX62" fmla="*/ 6343145 w 8613217"/>
                <a:gd name="connsiteY62" fmla="*/ 1508222 h 6281670"/>
                <a:gd name="connsiteX63" fmla="*/ 6310167 w 8613217"/>
                <a:gd name="connsiteY63" fmla="*/ 1747814 h 6281670"/>
                <a:gd name="connsiteX64" fmla="*/ 6045001 w 8613217"/>
                <a:gd name="connsiteY64" fmla="*/ 2568890 h 6281670"/>
                <a:gd name="connsiteX65" fmla="*/ 5560432 w 8613217"/>
                <a:gd name="connsiteY65" fmla="*/ 3235173 h 6281670"/>
                <a:gd name="connsiteX66" fmla="*/ 5096726 w 8613217"/>
                <a:gd name="connsiteY66" fmla="*/ 3741278 h 6281670"/>
                <a:gd name="connsiteX67" fmla="*/ 5067113 w 8613217"/>
                <a:gd name="connsiteY67" fmla="*/ 3767525 h 6281670"/>
                <a:gd name="connsiteX68" fmla="*/ 4911647 w 8613217"/>
                <a:gd name="connsiteY68" fmla="*/ 3459959 h 6281670"/>
                <a:gd name="connsiteX69" fmla="*/ 4890784 w 8613217"/>
                <a:gd name="connsiteY69" fmla="*/ 3404099 h 6281670"/>
                <a:gd name="connsiteX70" fmla="*/ 4952701 w 8613217"/>
                <a:gd name="connsiteY70" fmla="*/ 2717626 h 6281670"/>
                <a:gd name="connsiteX71" fmla="*/ 5173449 w 8613217"/>
                <a:gd name="connsiteY71" fmla="*/ 2368332 h 6281670"/>
                <a:gd name="connsiteX72" fmla="*/ 5481689 w 8613217"/>
                <a:gd name="connsiteY72" fmla="*/ 1759928 h 6281670"/>
                <a:gd name="connsiteX73" fmla="*/ 5514667 w 8613217"/>
                <a:gd name="connsiteY73" fmla="*/ 1741757 h 6281670"/>
                <a:gd name="connsiteX74" fmla="*/ 5803389 w 8613217"/>
                <a:gd name="connsiteY74" fmla="*/ 1570812 h 6281670"/>
                <a:gd name="connsiteX75" fmla="*/ 5822907 w 8613217"/>
                <a:gd name="connsiteY75" fmla="*/ 1095665 h 6281670"/>
                <a:gd name="connsiteX76" fmla="*/ 5540241 w 8613217"/>
                <a:gd name="connsiteY76" fmla="*/ 601000 h 6281670"/>
                <a:gd name="connsiteX77" fmla="*/ 5514667 w 8613217"/>
                <a:gd name="connsiteY77" fmla="*/ 600327 h 6281670"/>
                <a:gd name="connsiteX78" fmla="*/ 5421791 w 8613217"/>
                <a:gd name="connsiteY78" fmla="*/ 697914 h 6281670"/>
                <a:gd name="connsiteX79" fmla="*/ 5124319 w 8613217"/>
                <a:gd name="connsiteY79" fmla="*/ 1196617 h 6281670"/>
                <a:gd name="connsiteX80" fmla="*/ 5316801 w 8613217"/>
                <a:gd name="connsiteY80" fmla="*/ 1686570 h 6281670"/>
                <a:gd name="connsiteX81" fmla="*/ 5361220 w 8613217"/>
                <a:gd name="connsiteY81" fmla="*/ 1669072 h 6281670"/>
                <a:gd name="connsiteX82" fmla="*/ 5461499 w 8613217"/>
                <a:gd name="connsiteY82" fmla="*/ 1248439 h 6281670"/>
                <a:gd name="connsiteX83" fmla="*/ 5491784 w 8613217"/>
                <a:gd name="connsiteY83" fmla="*/ 1043170 h 6281670"/>
                <a:gd name="connsiteX84" fmla="*/ 5497841 w 8613217"/>
                <a:gd name="connsiteY84" fmla="*/ 1081532 h 6281670"/>
                <a:gd name="connsiteX85" fmla="*/ 5481016 w 8613217"/>
                <a:gd name="connsiteY85" fmla="*/ 1353429 h 6281670"/>
                <a:gd name="connsiteX86" fmla="*/ 5415734 w 8613217"/>
                <a:gd name="connsiteY86" fmla="*/ 1727624 h 6281670"/>
                <a:gd name="connsiteX87" fmla="*/ 5151240 w 8613217"/>
                <a:gd name="connsiteY87" fmla="*/ 2245171 h 6281670"/>
                <a:gd name="connsiteX88" fmla="*/ 4908282 w 8613217"/>
                <a:gd name="connsiteY88" fmla="*/ 2596483 h 6281670"/>
                <a:gd name="connsiteX89" fmla="*/ 4750124 w 8613217"/>
                <a:gd name="connsiteY89" fmla="*/ 2989523 h 6281670"/>
                <a:gd name="connsiteX90" fmla="*/ 4737337 w 8613217"/>
                <a:gd name="connsiteY90" fmla="*/ 3162487 h 6281670"/>
                <a:gd name="connsiteX91" fmla="*/ 4680804 w 8613217"/>
                <a:gd name="connsiteY91" fmla="*/ 3076341 h 6281670"/>
                <a:gd name="connsiteX92" fmla="*/ 4591293 w 8613217"/>
                <a:gd name="connsiteY92" fmla="*/ 2915491 h 6281670"/>
                <a:gd name="connsiteX93" fmla="*/ 4552259 w 8613217"/>
                <a:gd name="connsiteY93" fmla="*/ 2838095 h 6281670"/>
                <a:gd name="connsiteX94" fmla="*/ 4404869 w 8613217"/>
                <a:gd name="connsiteY94" fmla="*/ 2499569 h 6281670"/>
                <a:gd name="connsiteX95" fmla="*/ 4425059 w 8613217"/>
                <a:gd name="connsiteY95" fmla="*/ 2408713 h 6281670"/>
                <a:gd name="connsiteX96" fmla="*/ 4497071 w 8613217"/>
                <a:gd name="connsiteY96" fmla="*/ 2304396 h 6281670"/>
                <a:gd name="connsiteX97" fmla="*/ 4551585 w 8613217"/>
                <a:gd name="connsiteY97" fmla="*/ 2152968 h 6281670"/>
                <a:gd name="connsiteX98" fmla="*/ 4741375 w 8613217"/>
                <a:gd name="connsiteY98" fmla="*/ 1413327 h 6281670"/>
                <a:gd name="connsiteX99" fmla="*/ 4929146 w 8613217"/>
                <a:gd name="connsiteY99" fmla="*/ 819730 h 6281670"/>
                <a:gd name="connsiteX100" fmla="*/ 5233347 w 8613217"/>
                <a:gd name="connsiteY100" fmla="*/ 28940 h 6281670"/>
                <a:gd name="connsiteX101" fmla="*/ 5238058 w 8613217"/>
                <a:gd name="connsiteY101" fmla="*/ 0 h 6281670"/>
                <a:gd name="connsiteX102" fmla="*/ 4976929 w 8613217"/>
                <a:gd name="connsiteY102" fmla="*/ 159504 h 6281670"/>
                <a:gd name="connsiteX103" fmla="*/ 4204984 w 8613217"/>
                <a:gd name="connsiteY103" fmla="*/ 890396 h 6281670"/>
                <a:gd name="connsiteX104" fmla="*/ 3943182 w 8613217"/>
                <a:gd name="connsiteY104" fmla="*/ 2139508 h 6281670"/>
                <a:gd name="connsiteX105" fmla="*/ 4076438 w 8613217"/>
                <a:gd name="connsiteY105" fmla="*/ 2389868 h 6281670"/>
                <a:gd name="connsiteX106" fmla="*/ 4215079 w 8613217"/>
                <a:gd name="connsiteY106" fmla="*/ 2474668 h 6281670"/>
                <a:gd name="connsiteX107" fmla="*/ 4244018 w 8613217"/>
                <a:gd name="connsiteY107" fmla="*/ 2445055 h 6281670"/>
                <a:gd name="connsiteX108" fmla="*/ 4230558 w 8613217"/>
                <a:gd name="connsiteY108" fmla="*/ 1718875 h 6281670"/>
                <a:gd name="connsiteX109" fmla="*/ 4411599 w 8613217"/>
                <a:gd name="connsiteY109" fmla="*/ 1186522 h 6281670"/>
                <a:gd name="connsiteX110" fmla="*/ 4552259 w 8613217"/>
                <a:gd name="connsiteY110" fmla="*/ 934815 h 6281670"/>
                <a:gd name="connsiteX111" fmla="*/ 4572449 w 8613217"/>
                <a:gd name="connsiteY111" fmla="*/ 920008 h 6281670"/>
                <a:gd name="connsiteX112" fmla="*/ 4553604 w 8613217"/>
                <a:gd name="connsiteY112" fmla="*/ 956351 h 6281670"/>
                <a:gd name="connsiteX113" fmla="*/ 4390735 w 8613217"/>
                <a:gd name="connsiteY113" fmla="*/ 1302280 h 6281670"/>
                <a:gd name="connsiteX114" fmla="*/ 4340260 w 8613217"/>
                <a:gd name="connsiteY114" fmla="*/ 2524471 h 6281670"/>
                <a:gd name="connsiteX115" fmla="*/ 4501109 w 8613217"/>
                <a:gd name="connsiteY115" fmla="*/ 2892609 h 6281670"/>
                <a:gd name="connsiteX116" fmla="*/ 4692918 w 8613217"/>
                <a:gd name="connsiteY116" fmla="*/ 3241230 h 6281670"/>
                <a:gd name="connsiteX117" fmla="*/ 4992409 w 8613217"/>
                <a:gd name="connsiteY117" fmla="*/ 3809925 h 6281670"/>
                <a:gd name="connsiteX118" fmla="*/ 5000485 w 8613217"/>
                <a:gd name="connsiteY118" fmla="*/ 3847614 h 6281670"/>
                <a:gd name="connsiteX119" fmla="*/ 4993755 w 8613217"/>
                <a:gd name="connsiteY119" fmla="*/ 3855017 h 6281670"/>
                <a:gd name="connsiteX120" fmla="*/ 4993082 w 8613217"/>
                <a:gd name="connsiteY120" fmla="*/ 3855690 h 6281670"/>
                <a:gd name="connsiteX121" fmla="*/ 4982313 w 8613217"/>
                <a:gd name="connsiteY121" fmla="*/ 3867131 h 6281670"/>
                <a:gd name="connsiteX122" fmla="*/ 4626290 w 8613217"/>
                <a:gd name="connsiteY122" fmla="*/ 4274977 h 6281670"/>
                <a:gd name="connsiteX123" fmla="*/ 4180755 w 8613217"/>
                <a:gd name="connsiteY123" fmla="*/ 4968853 h 6281670"/>
                <a:gd name="connsiteX124" fmla="*/ 4071727 w 8613217"/>
                <a:gd name="connsiteY124" fmla="*/ 5853192 h 6281670"/>
                <a:gd name="connsiteX125" fmla="*/ 4040769 w 8613217"/>
                <a:gd name="connsiteY125" fmla="*/ 5907706 h 6281670"/>
                <a:gd name="connsiteX126" fmla="*/ 4005099 w 8613217"/>
                <a:gd name="connsiteY126" fmla="*/ 5881459 h 6281670"/>
                <a:gd name="connsiteX127" fmla="*/ 4007791 w 8613217"/>
                <a:gd name="connsiteY127" fmla="*/ 5830983 h 6281670"/>
                <a:gd name="connsiteX128" fmla="*/ 3990293 w 8613217"/>
                <a:gd name="connsiteY128" fmla="*/ 5807427 h 6281670"/>
                <a:gd name="connsiteX129" fmla="*/ 3964045 w 8613217"/>
                <a:gd name="connsiteY129" fmla="*/ 5789256 h 6281670"/>
                <a:gd name="connsiteX130" fmla="*/ 3941836 w 8613217"/>
                <a:gd name="connsiteY130" fmla="*/ 5705129 h 6281670"/>
                <a:gd name="connsiteX131" fmla="*/ 3908185 w 8613217"/>
                <a:gd name="connsiteY131" fmla="*/ 5236040 h 6281670"/>
                <a:gd name="connsiteX132" fmla="*/ 3918953 w 8613217"/>
                <a:gd name="connsiteY132" fmla="*/ 4237288 h 6281670"/>
                <a:gd name="connsiteX133" fmla="*/ 3786370 w 8613217"/>
                <a:gd name="connsiteY133" fmla="*/ 3122779 h 6281670"/>
                <a:gd name="connsiteX134" fmla="*/ 3570333 w 8613217"/>
                <a:gd name="connsiteY134" fmla="*/ 2570236 h 6281670"/>
                <a:gd name="connsiteX135" fmla="*/ 3563603 w 8613217"/>
                <a:gd name="connsiteY135" fmla="*/ 2556776 h 6281670"/>
                <a:gd name="connsiteX136" fmla="*/ 3556872 w 8613217"/>
                <a:gd name="connsiteY136" fmla="*/ 2543315 h 6281670"/>
                <a:gd name="connsiteX137" fmla="*/ 3531298 w 8613217"/>
                <a:gd name="connsiteY137" fmla="*/ 2494185 h 6281670"/>
                <a:gd name="connsiteX138" fmla="*/ 3525241 w 8613217"/>
                <a:gd name="connsiteY138" fmla="*/ 2482071 h 6281670"/>
                <a:gd name="connsiteX139" fmla="*/ 3410829 w 8613217"/>
                <a:gd name="connsiteY139" fmla="*/ 2273437 h 6281670"/>
                <a:gd name="connsiteX140" fmla="*/ 3411502 w 8613217"/>
                <a:gd name="connsiteY140" fmla="*/ 2229018 h 6281670"/>
                <a:gd name="connsiteX141" fmla="*/ 3451209 w 8613217"/>
                <a:gd name="connsiteY141" fmla="*/ 2126720 h 6281670"/>
                <a:gd name="connsiteX142" fmla="*/ 3431692 w 8613217"/>
                <a:gd name="connsiteY142" fmla="*/ 1895877 h 6281670"/>
                <a:gd name="connsiteX143" fmla="*/ 3186715 w 8613217"/>
                <a:gd name="connsiteY143" fmla="*/ 1401886 h 6281670"/>
                <a:gd name="connsiteX144" fmla="*/ 2531874 w 8613217"/>
                <a:gd name="connsiteY144" fmla="*/ 701952 h 6281670"/>
                <a:gd name="connsiteX145" fmla="*/ 1731662 w 8613217"/>
                <a:gd name="connsiteY145" fmla="*/ 39035 h 6281670"/>
                <a:gd name="connsiteX146" fmla="*/ 1722913 w 8613217"/>
                <a:gd name="connsiteY146" fmla="*/ 36343 h 6281670"/>
                <a:gd name="connsiteX147" fmla="*/ 1723586 w 8613217"/>
                <a:gd name="connsiteY147" fmla="*/ 47111 h 6281670"/>
                <a:gd name="connsiteX148" fmla="*/ 1984042 w 8613217"/>
                <a:gd name="connsiteY148" fmla="*/ 871552 h 6281670"/>
                <a:gd name="connsiteX149" fmla="*/ 2773486 w 8613217"/>
                <a:gd name="connsiteY149" fmla="*/ 2064130 h 6281670"/>
                <a:gd name="connsiteX150" fmla="*/ 3058170 w 8613217"/>
                <a:gd name="connsiteY150" fmla="*/ 2286897 h 6281670"/>
                <a:gd name="connsiteX151" fmla="*/ 3235845 w 8613217"/>
                <a:gd name="connsiteY151" fmla="*/ 2329297 h 6281670"/>
                <a:gd name="connsiteX152" fmla="*/ 3256709 w 8613217"/>
                <a:gd name="connsiteY152" fmla="*/ 2294974 h 6281670"/>
                <a:gd name="connsiteX153" fmla="*/ 3083072 w 8613217"/>
                <a:gd name="connsiteY153" fmla="*/ 1999521 h 6281670"/>
                <a:gd name="connsiteX154" fmla="*/ 2450440 w 8613217"/>
                <a:gd name="connsiteY154" fmla="*/ 1092973 h 6281670"/>
                <a:gd name="connsiteX155" fmla="*/ 2432941 w 8613217"/>
                <a:gd name="connsiteY155" fmla="*/ 1062014 h 6281670"/>
                <a:gd name="connsiteX156" fmla="*/ 2454478 w 8613217"/>
                <a:gd name="connsiteY156" fmla="*/ 1076820 h 6281670"/>
                <a:gd name="connsiteX157" fmla="*/ 2967986 w 8613217"/>
                <a:gd name="connsiteY157" fmla="*/ 1739738 h 6281670"/>
                <a:gd name="connsiteX158" fmla="*/ 3266131 w 8613217"/>
                <a:gd name="connsiteY158" fmla="*/ 2175850 h 6281670"/>
                <a:gd name="connsiteX159" fmla="*/ 3457939 w 8613217"/>
                <a:gd name="connsiteY159" fmla="*/ 2509665 h 6281670"/>
                <a:gd name="connsiteX160" fmla="*/ 3464670 w 8613217"/>
                <a:gd name="connsiteY160" fmla="*/ 2523125 h 6281670"/>
                <a:gd name="connsiteX161" fmla="*/ 3504378 w 8613217"/>
                <a:gd name="connsiteY161" fmla="*/ 2605906 h 6281670"/>
                <a:gd name="connsiteX162" fmla="*/ 3733875 w 8613217"/>
                <a:gd name="connsiteY162" fmla="*/ 3249979 h 6281670"/>
                <a:gd name="connsiteX163" fmla="*/ 3823385 w 8613217"/>
                <a:gd name="connsiteY163" fmla="*/ 4359777 h 6281670"/>
                <a:gd name="connsiteX164" fmla="*/ 3816655 w 8613217"/>
                <a:gd name="connsiteY164" fmla="*/ 4369199 h 6281670"/>
                <a:gd name="connsiteX165" fmla="*/ 3800503 w 8613217"/>
                <a:gd name="connsiteY165" fmla="*/ 4322761 h 6281670"/>
                <a:gd name="connsiteX166" fmla="*/ 3407464 w 8613217"/>
                <a:gd name="connsiteY166" fmla="*/ 3663208 h 6281670"/>
                <a:gd name="connsiteX167" fmla="*/ 2516395 w 8613217"/>
                <a:gd name="connsiteY167" fmla="*/ 2980101 h 6281670"/>
                <a:gd name="connsiteX168" fmla="*/ 2502934 w 8613217"/>
                <a:gd name="connsiteY168" fmla="*/ 2971351 h 6281670"/>
                <a:gd name="connsiteX169" fmla="*/ 2390541 w 8613217"/>
                <a:gd name="connsiteY169" fmla="*/ 2898666 h 6281670"/>
                <a:gd name="connsiteX170" fmla="*/ 2247863 w 8613217"/>
                <a:gd name="connsiteY170" fmla="*/ 2802425 h 6281670"/>
                <a:gd name="connsiteX171" fmla="*/ 2055381 w 8613217"/>
                <a:gd name="connsiteY171" fmla="*/ 2665131 h 6281670"/>
                <a:gd name="connsiteX172" fmla="*/ 1471879 w 8613217"/>
                <a:gd name="connsiteY172" fmla="*/ 2148930 h 6281670"/>
                <a:gd name="connsiteX173" fmla="*/ 1461111 w 8613217"/>
                <a:gd name="connsiteY173" fmla="*/ 2109895 h 6281670"/>
                <a:gd name="connsiteX174" fmla="*/ 1501492 w 8613217"/>
                <a:gd name="connsiteY174" fmla="*/ 1918759 h 6281670"/>
                <a:gd name="connsiteX175" fmla="*/ 1395155 w 8613217"/>
                <a:gd name="connsiteY175" fmla="*/ 1570812 h 6281670"/>
                <a:gd name="connsiteX176" fmla="*/ 937507 w 8613217"/>
                <a:gd name="connsiteY176" fmla="*/ 860783 h 6281670"/>
                <a:gd name="connsiteX177" fmla="*/ 682435 w 8613217"/>
                <a:gd name="connsiteY177" fmla="*/ 471109 h 6281670"/>
                <a:gd name="connsiteX178" fmla="*/ 590905 w 8613217"/>
                <a:gd name="connsiteY178" fmla="*/ 214691 h 6281670"/>
                <a:gd name="connsiteX179" fmla="*/ 581483 w 8613217"/>
                <a:gd name="connsiteY179" fmla="*/ 222767 h 6281670"/>
                <a:gd name="connsiteX180" fmla="*/ 555909 w 8613217"/>
                <a:gd name="connsiteY180" fmla="*/ 262475 h 6281670"/>
                <a:gd name="connsiteX181" fmla="*/ 423998 w 8613217"/>
                <a:gd name="connsiteY181" fmla="*/ 619845 h 6281670"/>
                <a:gd name="connsiteX182" fmla="*/ 443515 w 8613217"/>
                <a:gd name="connsiteY182" fmla="*/ 1227575 h 6281670"/>
                <a:gd name="connsiteX183" fmla="*/ 806942 w 8613217"/>
                <a:gd name="connsiteY183" fmla="*/ 1996156 h 6281670"/>
                <a:gd name="connsiteX184" fmla="*/ 1087589 w 8613217"/>
                <a:gd name="connsiteY184" fmla="*/ 2216231 h 6281670"/>
                <a:gd name="connsiteX185" fmla="*/ 1317086 w 8613217"/>
                <a:gd name="connsiteY185" fmla="*/ 2233729 h 6281670"/>
                <a:gd name="connsiteX186" fmla="*/ 1327181 w 8613217"/>
                <a:gd name="connsiteY186" fmla="*/ 2198060 h 6281670"/>
                <a:gd name="connsiteX187" fmla="*/ 816364 w 8613217"/>
                <a:gd name="connsiteY187" fmla="*/ 1324489 h 6281670"/>
                <a:gd name="connsiteX188" fmla="*/ 702625 w 8613217"/>
                <a:gd name="connsiteY188" fmla="*/ 1031056 h 6281670"/>
                <a:gd name="connsiteX189" fmla="*/ 767908 w 8613217"/>
                <a:gd name="connsiteY189" fmla="*/ 1173061 h 6281670"/>
                <a:gd name="connsiteX190" fmla="*/ 1444285 w 8613217"/>
                <a:gd name="connsiteY190" fmla="*/ 2226326 h 6281670"/>
                <a:gd name="connsiteX191" fmla="*/ 2209501 w 8613217"/>
                <a:gd name="connsiteY191" fmla="*/ 2876457 h 6281670"/>
                <a:gd name="connsiteX192" fmla="*/ 2308434 w 8613217"/>
                <a:gd name="connsiteY192" fmla="*/ 2939720 h 6281670"/>
                <a:gd name="connsiteX193" fmla="*/ 2340738 w 8613217"/>
                <a:gd name="connsiteY193" fmla="*/ 2972025 h 6281670"/>
                <a:gd name="connsiteX194" fmla="*/ 2302377 w 8613217"/>
                <a:gd name="connsiteY194" fmla="*/ 2972025 h 6281670"/>
                <a:gd name="connsiteX195" fmla="*/ 2266034 w 8613217"/>
                <a:gd name="connsiteY195" fmla="*/ 2967313 h 6281670"/>
                <a:gd name="connsiteX196" fmla="*/ 1817807 w 8613217"/>
                <a:gd name="connsiteY196" fmla="*/ 3025866 h 6281670"/>
                <a:gd name="connsiteX197" fmla="*/ 1007500 w 8613217"/>
                <a:gd name="connsiteY197" fmla="*/ 3309877 h 6281670"/>
                <a:gd name="connsiteX198" fmla="*/ 960389 w 8613217"/>
                <a:gd name="connsiteY198" fmla="*/ 3293725 h 6281670"/>
                <a:gd name="connsiteX199" fmla="*/ 446207 w 8613217"/>
                <a:gd name="connsiteY199" fmla="*/ 3134221 h 6281670"/>
                <a:gd name="connsiteX200" fmla="*/ 217383 w 8613217"/>
                <a:gd name="connsiteY200" fmla="*/ 3227096 h 6281670"/>
                <a:gd name="connsiteX201" fmla="*/ 0 w 8613217"/>
                <a:gd name="connsiteY201" fmla="*/ 3236518 h 6281670"/>
                <a:gd name="connsiteX202" fmla="*/ 0 w 8613217"/>
                <a:gd name="connsiteY202" fmla="*/ 3330740 h 6281670"/>
                <a:gd name="connsiteX203" fmla="*/ 9422 w 8613217"/>
                <a:gd name="connsiteY203" fmla="*/ 3346892 h 6281670"/>
                <a:gd name="connsiteX204" fmla="*/ 255072 w 8613217"/>
                <a:gd name="connsiteY204" fmla="*/ 3717723 h 6281670"/>
                <a:gd name="connsiteX205" fmla="*/ 747044 w 8613217"/>
                <a:gd name="connsiteY205" fmla="*/ 3826078 h 6281670"/>
                <a:gd name="connsiteX206" fmla="*/ 1016249 w 8613217"/>
                <a:gd name="connsiteY206" fmla="*/ 3490244 h 6281670"/>
                <a:gd name="connsiteX207" fmla="*/ 981253 w 8613217"/>
                <a:gd name="connsiteY207" fmla="*/ 3461305 h 6281670"/>
                <a:gd name="connsiteX208" fmla="*/ 563312 w 8613217"/>
                <a:gd name="connsiteY208" fmla="*/ 3490917 h 6281670"/>
                <a:gd name="connsiteX209" fmla="*/ 390347 w 8613217"/>
                <a:gd name="connsiteY209" fmla="*/ 3460632 h 6281670"/>
                <a:gd name="connsiteX210" fmla="*/ 489953 w 8613217"/>
                <a:gd name="connsiteY210" fmla="*/ 3463997 h 6281670"/>
                <a:gd name="connsiteX211" fmla="*/ 903183 w 8613217"/>
                <a:gd name="connsiteY211" fmla="*/ 3408137 h 6281670"/>
                <a:gd name="connsiteX212" fmla="*/ 1043170 w 8613217"/>
                <a:gd name="connsiteY212" fmla="*/ 3372467 h 6281670"/>
                <a:gd name="connsiteX213" fmla="*/ 1508895 w 8613217"/>
                <a:gd name="connsiteY213" fmla="*/ 3218347 h 6281670"/>
                <a:gd name="connsiteX214" fmla="*/ 1912029 w 8613217"/>
                <a:gd name="connsiteY214" fmla="*/ 3101243 h 6281670"/>
                <a:gd name="connsiteX215" fmla="*/ 1912029 w 8613217"/>
                <a:gd name="connsiteY215" fmla="*/ 3101243 h 6281670"/>
                <a:gd name="connsiteX216" fmla="*/ 1924816 w 8613217"/>
                <a:gd name="connsiteY216" fmla="*/ 3099224 h 6281670"/>
                <a:gd name="connsiteX217" fmla="*/ 1986061 w 8613217"/>
                <a:gd name="connsiteY217" fmla="*/ 3087783 h 6281670"/>
                <a:gd name="connsiteX218" fmla="*/ 1992791 w 8613217"/>
                <a:gd name="connsiteY218" fmla="*/ 3087110 h 6281670"/>
                <a:gd name="connsiteX219" fmla="*/ 2087013 w 8613217"/>
                <a:gd name="connsiteY219" fmla="*/ 3074322 h 6281670"/>
                <a:gd name="connsiteX220" fmla="*/ 2113933 w 8613217"/>
                <a:gd name="connsiteY220" fmla="*/ 3072976 h 6281670"/>
                <a:gd name="connsiteX221" fmla="*/ 2118644 w 8613217"/>
                <a:gd name="connsiteY221" fmla="*/ 3064227 h 6281670"/>
                <a:gd name="connsiteX222" fmla="*/ 2257958 w 8613217"/>
                <a:gd name="connsiteY222" fmla="*/ 3064227 h 6281670"/>
                <a:gd name="connsiteX223" fmla="*/ 2262669 w 8613217"/>
                <a:gd name="connsiteY223" fmla="*/ 3072976 h 6281670"/>
                <a:gd name="connsiteX224" fmla="*/ 2434960 w 8613217"/>
                <a:gd name="connsiteY224" fmla="*/ 3101243 h 6281670"/>
                <a:gd name="connsiteX225" fmla="*/ 2635518 w 8613217"/>
                <a:gd name="connsiteY225" fmla="*/ 3164506 h 6281670"/>
                <a:gd name="connsiteX226" fmla="*/ 3038653 w 8613217"/>
                <a:gd name="connsiteY226" fmla="*/ 3453902 h 6281670"/>
                <a:gd name="connsiteX227" fmla="*/ 3580428 w 8613217"/>
                <a:gd name="connsiteY227" fmla="*/ 4087880 h 6281670"/>
                <a:gd name="connsiteX228" fmla="*/ 3776274 w 8613217"/>
                <a:gd name="connsiteY228" fmla="*/ 4626290 h 6281670"/>
                <a:gd name="connsiteX229" fmla="*/ 3813963 w 8613217"/>
                <a:gd name="connsiteY229" fmla="*/ 4802619 h 6281670"/>
                <a:gd name="connsiteX230" fmla="*/ 3811944 w 8613217"/>
                <a:gd name="connsiteY230" fmla="*/ 5407658 h 6281670"/>
                <a:gd name="connsiteX231" fmla="*/ 3881265 w 8613217"/>
                <a:gd name="connsiteY231" fmla="*/ 5874056 h 6281670"/>
                <a:gd name="connsiteX232" fmla="*/ 3879919 w 8613217"/>
                <a:gd name="connsiteY232" fmla="*/ 5898957 h 6281670"/>
                <a:gd name="connsiteX233" fmla="*/ 3757430 w 8613217"/>
                <a:gd name="connsiteY233" fmla="*/ 5946068 h 6281670"/>
                <a:gd name="connsiteX234" fmla="*/ 3743970 w 8613217"/>
                <a:gd name="connsiteY234" fmla="*/ 6053750 h 6281670"/>
                <a:gd name="connsiteX235" fmla="*/ 3803195 w 8613217"/>
                <a:gd name="connsiteY235" fmla="*/ 6092112 h 6281670"/>
                <a:gd name="connsiteX236" fmla="*/ 3896071 w 8613217"/>
                <a:gd name="connsiteY236" fmla="*/ 6023464 h 6281670"/>
                <a:gd name="connsiteX237" fmla="*/ 3920972 w 8613217"/>
                <a:gd name="connsiteY237" fmla="*/ 5996544 h 6281670"/>
                <a:gd name="connsiteX238" fmla="*/ 3918953 w 8613217"/>
                <a:gd name="connsiteY238" fmla="*/ 6053077 h 6281670"/>
                <a:gd name="connsiteX239" fmla="*/ 3931741 w 8613217"/>
                <a:gd name="connsiteY239" fmla="*/ 6077978 h 6281670"/>
                <a:gd name="connsiteX240" fmla="*/ 3951931 w 8613217"/>
                <a:gd name="connsiteY240" fmla="*/ 6055769 h 6281670"/>
                <a:gd name="connsiteX241" fmla="*/ 3972121 w 8613217"/>
                <a:gd name="connsiteY241" fmla="*/ 5988468 h 6281670"/>
                <a:gd name="connsiteX242" fmla="*/ 3994331 w 8613217"/>
                <a:gd name="connsiteY242" fmla="*/ 5968277 h 6281670"/>
                <a:gd name="connsiteX243" fmla="*/ 4005099 w 8613217"/>
                <a:gd name="connsiteY243" fmla="*/ 5995198 h 6281670"/>
                <a:gd name="connsiteX244" fmla="*/ 4071054 w 8613217"/>
                <a:gd name="connsiteY244" fmla="*/ 6040290 h 6281670"/>
                <a:gd name="connsiteX245" fmla="*/ 4100667 w 8613217"/>
                <a:gd name="connsiteY245" fmla="*/ 6026829 h 6281670"/>
                <a:gd name="connsiteX246" fmla="*/ 4110089 w 8613217"/>
                <a:gd name="connsiteY246" fmla="*/ 5993179 h 6281670"/>
                <a:gd name="connsiteX247" fmla="*/ 4124895 w 8613217"/>
                <a:gd name="connsiteY247" fmla="*/ 6032214 h 6281670"/>
                <a:gd name="connsiteX248" fmla="*/ 4117492 w 8613217"/>
                <a:gd name="connsiteY248" fmla="*/ 6106918 h 6281670"/>
                <a:gd name="connsiteX249" fmla="*/ 4080476 w 8613217"/>
                <a:gd name="connsiteY249" fmla="*/ 6141242 h 6281670"/>
                <a:gd name="connsiteX250" fmla="*/ 4176717 w 8613217"/>
                <a:gd name="connsiteY250" fmla="*/ 6189025 h 6281670"/>
                <a:gd name="connsiteX251" fmla="*/ 4170660 w 8613217"/>
                <a:gd name="connsiteY251" fmla="*/ 6271133 h 6281670"/>
                <a:gd name="connsiteX252" fmla="*/ 4195562 w 8613217"/>
                <a:gd name="connsiteY252" fmla="*/ 6277863 h 6281670"/>
                <a:gd name="connsiteX253" fmla="*/ 4261517 w 8613217"/>
                <a:gd name="connsiteY253" fmla="*/ 6267768 h 6281670"/>
                <a:gd name="connsiteX254" fmla="*/ 4289784 w 8613217"/>
                <a:gd name="connsiteY254" fmla="*/ 6247578 h 6281670"/>
                <a:gd name="connsiteX255" fmla="*/ 4295840 w 8613217"/>
                <a:gd name="connsiteY255" fmla="*/ 6204505 h 6281670"/>
                <a:gd name="connsiteX256" fmla="*/ 4305936 w 8613217"/>
                <a:gd name="connsiteY256" fmla="*/ 6182969 h 6281670"/>
                <a:gd name="connsiteX257" fmla="*/ 4324107 w 8613217"/>
                <a:gd name="connsiteY257" fmla="*/ 6199794 h 6281670"/>
                <a:gd name="connsiteX258" fmla="*/ 4336894 w 8613217"/>
                <a:gd name="connsiteY258" fmla="*/ 6230752 h 6281670"/>
                <a:gd name="connsiteX259" fmla="*/ 4342951 w 8613217"/>
                <a:gd name="connsiteY259" fmla="*/ 6226714 h 6281670"/>
                <a:gd name="connsiteX260" fmla="*/ 4369872 w 8613217"/>
                <a:gd name="connsiteY260" fmla="*/ 6185660 h 6281670"/>
                <a:gd name="connsiteX261" fmla="*/ 4382659 w 8613217"/>
                <a:gd name="connsiteY261" fmla="*/ 6234791 h 6281670"/>
                <a:gd name="connsiteX262" fmla="*/ 4406888 w 8613217"/>
                <a:gd name="connsiteY262" fmla="*/ 6265749 h 6281670"/>
                <a:gd name="connsiteX263" fmla="*/ 4484284 w 8613217"/>
                <a:gd name="connsiteY263" fmla="*/ 6275171 h 6281670"/>
                <a:gd name="connsiteX264" fmla="*/ 4499090 w 8613217"/>
                <a:gd name="connsiteY264" fmla="*/ 6272479 h 6281670"/>
                <a:gd name="connsiteX265" fmla="*/ 4512551 w 8613217"/>
                <a:gd name="connsiteY265" fmla="*/ 6181622 h 6281670"/>
                <a:gd name="connsiteX266" fmla="*/ 4572449 w 8613217"/>
                <a:gd name="connsiteY266" fmla="*/ 6153356 h 6281670"/>
                <a:gd name="connsiteX267" fmla="*/ 4575814 w 8613217"/>
                <a:gd name="connsiteY267" fmla="*/ 6127781 h 6281670"/>
                <a:gd name="connsiteX268" fmla="*/ 4538125 w 8613217"/>
                <a:gd name="connsiteY268" fmla="*/ 6076633 h 6281670"/>
                <a:gd name="connsiteX269" fmla="*/ 4536779 w 8613217"/>
                <a:gd name="connsiteY269" fmla="*/ 6042309 h 6281670"/>
                <a:gd name="connsiteX270" fmla="*/ 4573122 w 8613217"/>
                <a:gd name="connsiteY270" fmla="*/ 6032214 h 6281670"/>
                <a:gd name="connsiteX271" fmla="*/ 4637731 w 8613217"/>
                <a:gd name="connsiteY271" fmla="*/ 6051058 h 6281670"/>
                <a:gd name="connsiteX272" fmla="*/ 4665997 w 8613217"/>
                <a:gd name="connsiteY272" fmla="*/ 6029522 h 6281670"/>
                <a:gd name="connsiteX273" fmla="*/ 4665997 w 8613217"/>
                <a:gd name="connsiteY273" fmla="*/ 5985776 h 6281670"/>
                <a:gd name="connsiteX274" fmla="*/ 4681477 w 8613217"/>
                <a:gd name="connsiteY274" fmla="*/ 5966931 h 6281670"/>
                <a:gd name="connsiteX275" fmla="*/ 4701667 w 8613217"/>
                <a:gd name="connsiteY275" fmla="*/ 5981065 h 6281670"/>
                <a:gd name="connsiteX276" fmla="*/ 4724550 w 8613217"/>
                <a:gd name="connsiteY276" fmla="*/ 6054423 h 6281670"/>
                <a:gd name="connsiteX277" fmla="*/ 4743394 w 8613217"/>
                <a:gd name="connsiteY277" fmla="*/ 6073268 h 6281670"/>
                <a:gd name="connsiteX278" fmla="*/ 4752143 w 8613217"/>
                <a:gd name="connsiteY278" fmla="*/ 6050385 h 6281670"/>
                <a:gd name="connsiteX279" fmla="*/ 4752143 w 8613217"/>
                <a:gd name="connsiteY279" fmla="*/ 5996544 h 6281670"/>
                <a:gd name="connsiteX280" fmla="*/ 4800600 w 8613217"/>
                <a:gd name="connsiteY280" fmla="*/ 6046347 h 6281670"/>
                <a:gd name="connsiteX281" fmla="*/ 4859825 w 8613217"/>
                <a:gd name="connsiteY281" fmla="*/ 6088747 h 6281670"/>
                <a:gd name="connsiteX282" fmla="*/ 4932511 w 8613217"/>
                <a:gd name="connsiteY282" fmla="*/ 6036252 h 6281670"/>
                <a:gd name="connsiteX283" fmla="*/ 4919050 w 8613217"/>
                <a:gd name="connsiteY283" fmla="*/ 5940011 h 6281670"/>
                <a:gd name="connsiteX284" fmla="*/ 4830213 w 8613217"/>
                <a:gd name="connsiteY284" fmla="*/ 5933281 h 6281670"/>
                <a:gd name="connsiteX285" fmla="*/ 4779064 w 8613217"/>
                <a:gd name="connsiteY285" fmla="*/ 5876074 h 6281670"/>
                <a:gd name="connsiteX286" fmla="*/ 4778391 w 8613217"/>
                <a:gd name="connsiteY286" fmla="*/ 5829637 h 6281670"/>
                <a:gd name="connsiteX287" fmla="*/ 5091342 w 8613217"/>
                <a:gd name="connsiteY287" fmla="*/ 5236712 h 6281670"/>
                <a:gd name="connsiteX288" fmla="*/ 5116243 w 8613217"/>
                <a:gd name="connsiteY288" fmla="*/ 5202389 h 6281670"/>
                <a:gd name="connsiteX289" fmla="*/ 5269690 w 8613217"/>
                <a:gd name="connsiteY289" fmla="*/ 5086631 h 6281670"/>
                <a:gd name="connsiteX290" fmla="*/ 5744837 w 8613217"/>
                <a:gd name="connsiteY290" fmla="*/ 4795889 h 6281670"/>
                <a:gd name="connsiteX291" fmla="*/ 5814830 w 8613217"/>
                <a:gd name="connsiteY291" fmla="*/ 4775699 h 6281670"/>
                <a:gd name="connsiteX292" fmla="*/ 6103553 w 8613217"/>
                <a:gd name="connsiteY292" fmla="*/ 4765603 h 6281670"/>
                <a:gd name="connsiteX293" fmla="*/ 7086824 w 8613217"/>
                <a:gd name="connsiteY293" fmla="*/ 4811369 h 6281670"/>
                <a:gd name="connsiteX294" fmla="*/ 7489959 w 8613217"/>
                <a:gd name="connsiteY294" fmla="*/ 4805311 h 6281670"/>
                <a:gd name="connsiteX295" fmla="*/ 7516880 w 8613217"/>
                <a:gd name="connsiteY295" fmla="*/ 4801946 h 6281670"/>
                <a:gd name="connsiteX296" fmla="*/ 7536397 w 8613217"/>
                <a:gd name="connsiteY296" fmla="*/ 4800600 h 6281670"/>
                <a:gd name="connsiteX297" fmla="*/ 7619850 w 8613217"/>
                <a:gd name="connsiteY297" fmla="*/ 4791178 h 6281670"/>
                <a:gd name="connsiteX298" fmla="*/ 7661577 w 8613217"/>
                <a:gd name="connsiteY298" fmla="*/ 4813388 h 6281670"/>
                <a:gd name="connsiteX299" fmla="*/ 7920014 w 8613217"/>
                <a:gd name="connsiteY299" fmla="*/ 5004523 h 6281670"/>
                <a:gd name="connsiteX300" fmla="*/ 8354780 w 8613217"/>
                <a:gd name="connsiteY300" fmla="*/ 4830886 h 6281670"/>
                <a:gd name="connsiteX301" fmla="*/ 8579567 w 8613217"/>
                <a:gd name="connsiteY301" fmla="*/ 4409580 h 6281670"/>
                <a:gd name="connsiteX302" fmla="*/ 8613217 w 8613217"/>
                <a:gd name="connsiteY302" fmla="*/ 4250076 h 6281670"/>
                <a:gd name="connsiteX303" fmla="*/ 8613217 w 8613217"/>
                <a:gd name="connsiteY303" fmla="*/ 4196235 h 6281670"/>
                <a:gd name="connsiteX304" fmla="*/ 8420062 w 8613217"/>
                <a:gd name="connsiteY304" fmla="*/ 4211041 h 6281670"/>
                <a:gd name="connsiteX305" fmla="*/ 4571776 w 8613217"/>
                <a:gd name="connsiteY305" fmla="*/ 915970 h 6281670"/>
                <a:gd name="connsiteX306" fmla="*/ 4583890 w 8613217"/>
                <a:gd name="connsiteY306" fmla="*/ 888377 h 6281670"/>
                <a:gd name="connsiteX307" fmla="*/ 4571776 w 8613217"/>
                <a:gd name="connsiteY307" fmla="*/ 915970 h 6281670"/>
                <a:gd name="connsiteX308" fmla="*/ 2362948 w 8613217"/>
                <a:gd name="connsiteY308" fmla="*/ 965100 h 6281670"/>
                <a:gd name="connsiteX309" fmla="*/ 2363621 w 8613217"/>
                <a:gd name="connsiteY309" fmla="*/ 962408 h 6281670"/>
                <a:gd name="connsiteX310" fmla="*/ 2368332 w 8613217"/>
                <a:gd name="connsiteY310" fmla="*/ 967119 h 6281670"/>
                <a:gd name="connsiteX311" fmla="*/ 2362948 w 8613217"/>
                <a:gd name="connsiteY311" fmla="*/ 965100 h 6281670"/>
                <a:gd name="connsiteX312" fmla="*/ 2435633 w 8613217"/>
                <a:gd name="connsiteY312" fmla="*/ 1055284 h 6281670"/>
                <a:gd name="connsiteX313" fmla="*/ 2426211 w 8613217"/>
                <a:gd name="connsiteY313" fmla="*/ 1053265 h 6281670"/>
                <a:gd name="connsiteX314" fmla="*/ 2370351 w 8613217"/>
                <a:gd name="connsiteY314" fmla="*/ 968465 h 6281670"/>
                <a:gd name="connsiteX315" fmla="*/ 2432268 w 8613217"/>
                <a:gd name="connsiteY315" fmla="*/ 1045862 h 6281670"/>
                <a:gd name="connsiteX316" fmla="*/ 2435633 w 8613217"/>
                <a:gd name="connsiteY316" fmla="*/ 1055284 h 6281670"/>
                <a:gd name="connsiteX317" fmla="*/ 695895 w 8613217"/>
                <a:gd name="connsiteY317" fmla="*/ 1016922 h 6281670"/>
                <a:gd name="connsiteX318" fmla="*/ 692530 w 8613217"/>
                <a:gd name="connsiteY318" fmla="*/ 1005481 h 6281670"/>
                <a:gd name="connsiteX319" fmla="*/ 695895 w 8613217"/>
                <a:gd name="connsiteY319" fmla="*/ 1016922 h 6281670"/>
                <a:gd name="connsiteX320" fmla="*/ 4511205 w 8613217"/>
                <a:gd name="connsiteY320" fmla="*/ 6014042 h 6281670"/>
                <a:gd name="connsiteX321" fmla="*/ 4537452 w 8613217"/>
                <a:gd name="connsiteY321" fmla="*/ 5944049 h 6281670"/>
                <a:gd name="connsiteX322" fmla="*/ 4511205 w 8613217"/>
                <a:gd name="connsiteY322" fmla="*/ 6014042 h 6281670"/>
                <a:gd name="connsiteX323" fmla="*/ 4750797 w 8613217"/>
                <a:gd name="connsiteY323" fmla="*/ 5917128 h 6281670"/>
                <a:gd name="connsiteX324" fmla="*/ 4741375 w 8613217"/>
                <a:gd name="connsiteY324" fmla="*/ 5939338 h 6281670"/>
                <a:gd name="connsiteX325" fmla="*/ 4732626 w 8613217"/>
                <a:gd name="connsiteY325" fmla="*/ 5935300 h 6281670"/>
                <a:gd name="connsiteX326" fmla="*/ 4727915 w 8613217"/>
                <a:gd name="connsiteY326" fmla="*/ 5907706 h 6281670"/>
                <a:gd name="connsiteX327" fmla="*/ 4750797 w 8613217"/>
                <a:gd name="connsiteY327" fmla="*/ 5875402 h 6281670"/>
                <a:gd name="connsiteX328" fmla="*/ 4750797 w 8613217"/>
                <a:gd name="connsiteY328" fmla="*/ 5917128 h 6281670"/>
                <a:gd name="connsiteX329" fmla="*/ 4875978 w 8613217"/>
                <a:gd name="connsiteY329" fmla="*/ 5457461 h 6281670"/>
                <a:gd name="connsiteX330" fmla="*/ 4616868 w 8613217"/>
                <a:gd name="connsiteY330" fmla="*/ 5877421 h 6281670"/>
                <a:gd name="connsiteX331" fmla="*/ 4562354 w 8613217"/>
                <a:gd name="connsiteY331" fmla="*/ 5884824 h 6281670"/>
                <a:gd name="connsiteX332" fmla="*/ 4880015 w 8613217"/>
                <a:gd name="connsiteY332" fmla="*/ 5419772 h 6281670"/>
                <a:gd name="connsiteX333" fmla="*/ 4875978 w 8613217"/>
                <a:gd name="connsiteY333" fmla="*/ 5457461 h 6281670"/>
                <a:gd name="connsiteX334" fmla="*/ 5020675 w 8613217"/>
                <a:gd name="connsiteY334" fmla="*/ 5141145 h 6281670"/>
                <a:gd name="connsiteX335" fmla="*/ 4989717 w 8613217"/>
                <a:gd name="connsiteY335" fmla="*/ 5179506 h 6281670"/>
                <a:gd name="connsiteX336" fmla="*/ 4445922 w 8613217"/>
                <a:gd name="connsiteY336" fmla="*/ 5878767 h 6281670"/>
                <a:gd name="connsiteX337" fmla="*/ 4415637 w 8613217"/>
                <a:gd name="connsiteY337" fmla="*/ 5953471 h 6281670"/>
                <a:gd name="connsiteX338" fmla="*/ 4357085 w 8613217"/>
                <a:gd name="connsiteY338" fmla="*/ 6075286 h 6281670"/>
                <a:gd name="connsiteX339" fmla="*/ 4338240 w 8613217"/>
                <a:gd name="connsiteY339" fmla="*/ 6125762 h 6281670"/>
                <a:gd name="connsiteX340" fmla="*/ 4322761 w 8613217"/>
                <a:gd name="connsiteY340" fmla="*/ 6080671 h 6281670"/>
                <a:gd name="connsiteX341" fmla="*/ 4306609 w 8613217"/>
                <a:gd name="connsiteY341" fmla="*/ 6061826 h 6281670"/>
                <a:gd name="connsiteX342" fmla="*/ 4295168 w 8613217"/>
                <a:gd name="connsiteY342" fmla="*/ 6082689 h 6281670"/>
                <a:gd name="connsiteX343" fmla="*/ 4292475 w 8613217"/>
                <a:gd name="connsiteY343" fmla="*/ 6112302 h 6281670"/>
                <a:gd name="connsiteX344" fmla="*/ 4277669 w 8613217"/>
                <a:gd name="connsiteY344" fmla="*/ 6097496 h 6281670"/>
                <a:gd name="connsiteX345" fmla="*/ 4183447 w 8613217"/>
                <a:gd name="connsiteY345" fmla="*/ 5282478 h 6281670"/>
                <a:gd name="connsiteX346" fmla="*/ 4412945 w 8613217"/>
                <a:gd name="connsiteY346" fmla="*/ 4743394 h 6281670"/>
                <a:gd name="connsiteX347" fmla="*/ 5036828 w 8613217"/>
                <a:gd name="connsiteY347" fmla="*/ 3935106 h 6281670"/>
                <a:gd name="connsiteX348" fmla="*/ 5054999 w 8613217"/>
                <a:gd name="connsiteY348" fmla="*/ 3966064 h 6281670"/>
                <a:gd name="connsiteX349" fmla="*/ 5020675 w 8613217"/>
                <a:gd name="connsiteY349" fmla="*/ 5141145 h 6281670"/>
                <a:gd name="connsiteX0" fmla="*/ 8420062 w 8613217"/>
                <a:gd name="connsiteY0" fmla="*/ 4211041 h 6281670"/>
                <a:gd name="connsiteX1" fmla="*/ 7990681 w 8613217"/>
                <a:gd name="connsiteY1" fmla="*/ 4231232 h 6281670"/>
                <a:gd name="connsiteX2" fmla="*/ 7630619 w 8613217"/>
                <a:gd name="connsiteY2" fmla="*/ 4614849 h 6281670"/>
                <a:gd name="connsiteX3" fmla="*/ 7659558 w 8613217"/>
                <a:gd name="connsiteY3" fmla="*/ 4643788 h 6281670"/>
                <a:gd name="connsiteX4" fmla="*/ 7859443 w 8613217"/>
                <a:gd name="connsiteY4" fmla="*/ 4617541 h 6281670"/>
                <a:gd name="connsiteX5" fmla="*/ 8222196 w 8613217"/>
                <a:gd name="connsiteY5" fmla="*/ 4498418 h 6281670"/>
                <a:gd name="connsiteX6" fmla="*/ 8236330 w 8613217"/>
                <a:gd name="connsiteY6" fmla="*/ 4496398 h 6281670"/>
                <a:gd name="connsiteX7" fmla="*/ 8228254 w 8613217"/>
                <a:gd name="connsiteY7" fmla="*/ 4504475 h 6281670"/>
                <a:gd name="connsiteX8" fmla="*/ 7670326 w 8613217"/>
                <a:gd name="connsiteY8" fmla="*/ 4709743 h 6281670"/>
                <a:gd name="connsiteX9" fmla="*/ 7436791 w 8613217"/>
                <a:gd name="connsiteY9" fmla="*/ 4735318 h 6281670"/>
                <a:gd name="connsiteX10" fmla="*/ 6759067 w 8613217"/>
                <a:gd name="connsiteY10" fmla="*/ 4696956 h 6281670"/>
                <a:gd name="connsiteX11" fmla="*/ 6037597 w 8613217"/>
                <a:gd name="connsiteY11" fmla="*/ 4656576 h 6281670"/>
                <a:gd name="connsiteX12" fmla="*/ 6023464 w 8613217"/>
                <a:gd name="connsiteY12" fmla="*/ 4649172 h 6281670"/>
                <a:gd name="connsiteX13" fmla="*/ 6361317 w 8613217"/>
                <a:gd name="connsiteY13" fmla="*/ 4472170 h 6281670"/>
                <a:gd name="connsiteX14" fmla="*/ 6783296 w 8613217"/>
                <a:gd name="connsiteY14" fmla="*/ 4236616 h 6281670"/>
                <a:gd name="connsiteX15" fmla="*/ 7066634 w 8613217"/>
                <a:gd name="connsiteY15" fmla="*/ 4052210 h 6281670"/>
                <a:gd name="connsiteX16" fmla="*/ 7151433 w 8613217"/>
                <a:gd name="connsiteY16" fmla="*/ 4042115 h 6281670"/>
                <a:gd name="connsiteX17" fmla="*/ 7304208 w 8613217"/>
                <a:gd name="connsiteY17" fmla="*/ 4071727 h 6281670"/>
                <a:gd name="connsiteX18" fmla="*/ 7625235 w 8613217"/>
                <a:gd name="connsiteY18" fmla="*/ 3948566 h 6281670"/>
                <a:gd name="connsiteX19" fmla="*/ 8172394 w 8613217"/>
                <a:gd name="connsiteY19" fmla="*/ 2496877 h 6281670"/>
                <a:gd name="connsiteX20" fmla="*/ 7882325 w 8613217"/>
                <a:gd name="connsiteY20" fmla="*/ 1811077 h 6281670"/>
                <a:gd name="connsiteX21" fmla="*/ 7854059 w 8613217"/>
                <a:gd name="connsiteY21" fmla="*/ 1889820 h 6281670"/>
                <a:gd name="connsiteX22" fmla="*/ 7732917 w 8613217"/>
                <a:gd name="connsiteY22" fmla="*/ 2389195 h 6281670"/>
                <a:gd name="connsiteX23" fmla="*/ 7607736 w 8613217"/>
                <a:gd name="connsiteY23" fmla="*/ 2746565 h 6281670"/>
                <a:gd name="connsiteX24" fmla="*/ 7178354 w 8613217"/>
                <a:gd name="connsiteY24" fmla="*/ 3424962 h 6281670"/>
                <a:gd name="connsiteX25" fmla="*/ 7050481 w 8613217"/>
                <a:gd name="connsiteY25" fmla="*/ 3653113 h 6281670"/>
                <a:gd name="connsiteX26" fmla="*/ 7022888 w 8613217"/>
                <a:gd name="connsiteY26" fmla="*/ 3873861 h 6281670"/>
                <a:gd name="connsiteX27" fmla="*/ 7057884 w 8613217"/>
                <a:gd name="connsiteY27" fmla="*/ 3889341 h 6281670"/>
                <a:gd name="connsiteX28" fmla="*/ 7311611 w 8613217"/>
                <a:gd name="connsiteY28" fmla="*/ 3701570 h 6281670"/>
                <a:gd name="connsiteX29" fmla="*/ 7883672 w 8613217"/>
                <a:gd name="connsiteY29" fmla="*/ 2875784 h 6281670"/>
                <a:gd name="connsiteX30" fmla="*/ 7909246 w 8613217"/>
                <a:gd name="connsiteY30" fmla="*/ 2790311 h 6281670"/>
                <a:gd name="connsiteX31" fmla="*/ 7835888 w 8613217"/>
                <a:gd name="connsiteY31" fmla="*/ 3051440 h 6281670"/>
                <a:gd name="connsiteX32" fmla="*/ 7279306 w 8613217"/>
                <a:gd name="connsiteY32" fmla="*/ 3802522 h 6281670"/>
                <a:gd name="connsiteX33" fmla="*/ 6992603 w 8613217"/>
                <a:gd name="connsiteY33" fmla="*/ 4017213 h 6281670"/>
                <a:gd name="connsiteX34" fmla="*/ 6713302 w 8613217"/>
                <a:gd name="connsiteY34" fmla="*/ 4190851 h 6281670"/>
                <a:gd name="connsiteX35" fmla="*/ 6627830 w 8613217"/>
                <a:gd name="connsiteY35" fmla="*/ 4239308 h 6281670"/>
                <a:gd name="connsiteX36" fmla="*/ 6605620 w 8613217"/>
                <a:gd name="connsiteY36" fmla="*/ 4251422 h 6281670"/>
                <a:gd name="connsiteX37" fmla="*/ 6226714 w 8613217"/>
                <a:gd name="connsiteY37" fmla="*/ 4447268 h 6281670"/>
                <a:gd name="connsiteX38" fmla="*/ 5314782 w 8613217"/>
                <a:gd name="connsiteY38" fmla="*/ 4943279 h 6281670"/>
                <a:gd name="connsiteX39" fmla="*/ 5158643 w 8613217"/>
                <a:gd name="connsiteY39" fmla="*/ 5046250 h 6281670"/>
                <a:gd name="connsiteX40" fmla="*/ 5162681 w 8613217"/>
                <a:gd name="connsiteY40" fmla="*/ 5025387 h 6281670"/>
                <a:gd name="connsiteX41" fmla="*/ 5227290 w 8613217"/>
                <a:gd name="connsiteY41" fmla="*/ 4323434 h 6281670"/>
                <a:gd name="connsiteX42" fmla="*/ 5106148 w 8613217"/>
                <a:gd name="connsiteY42" fmla="*/ 3860401 h 6281670"/>
                <a:gd name="connsiteX43" fmla="*/ 5139799 w 8613217"/>
                <a:gd name="connsiteY43" fmla="*/ 3818675 h 6281670"/>
                <a:gd name="connsiteX44" fmla="*/ 5695034 w 8613217"/>
                <a:gd name="connsiteY44" fmla="*/ 3194119 h 6281670"/>
                <a:gd name="connsiteX45" fmla="*/ 5830983 w 8613217"/>
                <a:gd name="connsiteY45" fmla="*/ 3023174 h 6281670"/>
                <a:gd name="connsiteX46" fmla="*/ 5873382 w 8613217"/>
                <a:gd name="connsiteY46" fmla="*/ 3008367 h 6281670"/>
                <a:gd name="connsiteX47" fmla="*/ 5983083 w 8613217"/>
                <a:gd name="connsiteY47" fmla="*/ 3009040 h 6281670"/>
                <a:gd name="connsiteX48" fmla="*/ 6257000 w 8613217"/>
                <a:gd name="connsiteY48" fmla="*/ 2840787 h 6281670"/>
                <a:gd name="connsiteX49" fmla="*/ 6605620 w 8613217"/>
                <a:gd name="connsiteY49" fmla="*/ 2172485 h 6281670"/>
                <a:gd name="connsiteX50" fmla="*/ 6623118 w 8613217"/>
                <a:gd name="connsiteY50" fmla="*/ 1339969 h 6281670"/>
                <a:gd name="connsiteX51" fmla="*/ 6528224 w 8613217"/>
                <a:gd name="connsiteY51" fmla="*/ 660899 h 6281670"/>
                <a:gd name="connsiteX52" fmla="*/ 6514091 w 8613217"/>
                <a:gd name="connsiteY52" fmla="*/ 520239 h 6281670"/>
                <a:gd name="connsiteX53" fmla="*/ 6493900 w 8613217"/>
                <a:gd name="connsiteY53" fmla="*/ 546486 h 6281670"/>
                <a:gd name="connsiteX54" fmla="*/ 6244212 w 8613217"/>
                <a:gd name="connsiteY54" fmla="*/ 975869 h 6281670"/>
                <a:gd name="connsiteX55" fmla="*/ 5935300 w 8613217"/>
                <a:gd name="connsiteY55" fmla="*/ 1788868 h 6281670"/>
                <a:gd name="connsiteX56" fmla="*/ 5707148 w 8613217"/>
                <a:gd name="connsiteY56" fmla="*/ 2531874 h 6281670"/>
                <a:gd name="connsiteX57" fmla="*/ 5679555 w 8613217"/>
                <a:gd name="connsiteY57" fmla="*/ 2738489 h 6281670"/>
                <a:gd name="connsiteX58" fmla="*/ 5734069 w 8613217"/>
                <a:gd name="connsiteY58" fmla="*/ 2914818 h 6281670"/>
                <a:gd name="connsiteX59" fmla="*/ 5963566 w 8613217"/>
                <a:gd name="connsiteY59" fmla="*/ 2599175 h 6281670"/>
                <a:gd name="connsiteX60" fmla="*/ 6141914 w 8613217"/>
                <a:gd name="connsiteY60" fmla="*/ 2254593 h 6281670"/>
                <a:gd name="connsiteX61" fmla="*/ 6262384 w 8613217"/>
                <a:gd name="connsiteY61" fmla="*/ 1884436 h 6281670"/>
                <a:gd name="connsiteX62" fmla="*/ 6343145 w 8613217"/>
                <a:gd name="connsiteY62" fmla="*/ 1508222 h 6281670"/>
                <a:gd name="connsiteX63" fmla="*/ 6310167 w 8613217"/>
                <a:gd name="connsiteY63" fmla="*/ 1747814 h 6281670"/>
                <a:gd name="connsiteX64" fmla="*/ 6045001 w 8613217"/>
                <a:gd name="connsiteY64" fmla="*/ 2568890 h 6281670"/>
                <a:gd name="connsiteX65" fmla="*/ 5560432 w 8613217"/>
                <a:gd name="connsiteY65" fmla="*/ 3235173 h 6281670"/>
                <a:gd name="connsiteX66" fmla="*/ 5096726 w 8613217"/>
                <a:gd name="connsiteY66" fmla="*/ 3741278 h 6281670"/>
                <a:gd name="connsiteX67" fmla="*/ 5067113 w 8613217"/>
                <a:gd name="connsiteY67" fmla="*/ 3767525 h 6281670"/>
                <a:gd name="connsiteX68" fmla="*/ 4911647 w 8613217"/>
                <a:gd name="connsiteY68" fmla="*/ 3459959 h 6281670"/>
                <a:gd name="connsiteX69" fmla="*/ 4890784 w 8613217"/>
                <a:gd name="connsiteY69" fmla="*/ 3404099 h 6281670"/>
                <a:gd name="connsiteX70" fmla="*/ 4952701 w 8613217"/>
                <a:gd name="connsiteY70" fmla="*/ 2717626 h 6281670"/>
                <a:gd name="connsiteX71" fmla="*/ 5173449 w 8613217"/>
                <a:gd name="connsiteY71" fmla="*/ 2368332 h 6281670"/>
                <a:gd name="connsiteX72" fmla="*/ 5481689 w 8613217"/>
                <a:gd name="connsiteY72" fmla="*/ 1759928 h 6281670"/>
                <a:gd name="connsiteX73" fmla="*/ 5514667 w 8613217"/>
                <a:gd name="connsiteY73" fmla="*/ 1741757 h 6281670"/>
                <a:gd name="connsiteX74" fmla="*/ 5803389 w 8613217"/>
                <a:gd name="connsiteY74" fmla="*/ 1570812 h 6281670"/>
                <a:gd name="connsiteX75" fmla="*/ 5822907 w 8613217"/>
                <a:gd name="connsiteY75" fmla="*/ 1095665 h 6281670"/>
                <a:gd name="connsiteX76" fmla="*/ 5540241 w 8613217"/>
                <a:gd name="connsiteY76" fmla="*/ 601000 h 6281670"/>
                <a:gd name="connsiteX77" fmla="*/ 5514667 w 8613217"/>
                <a:gd name="connsiteY77" fmla="*/ 600327 h 6281670"/>
                <a:gd name="connsiteX78" fmla="*/ 5421791 w 8613217"/>
                <a:gd name="connsiteY78" fmla="*/ 697914 h 6281670"/>
                <a:gd name="connsiteX79" fmla="*/ 5124319 w 8613217"/>
                <a:gd name="connsiteY79" fmla="*/ 1196617 h 6281670"/>
                <a:gd name="connsiteX80" fmla="*/ 5316801 w 8613217"/>
                <a:gd name="connsiteY80" fmla="*/ 1686570 h 6281670"/>
                <a:gd name="connsiteX81" fmla="*/ 5361220 w 8613217"/>
                <a:gd name="connsiteY81" fmla="*/ 1669072 h 6281670"/>
                <a:gd name="connsiteX82" fmla="*/ 5461499 w 8613217"/>
                <a:gd name="connsiteY82" fmla="*/ 1248439 h 6281670"/>
                <a:gd name="connsiteX83" fmla="*/ 5491784 w 8613217"/>
                <a:gd name="connsiteY83" fmla="*/ 1043170 h 6281670"/>
                <a:gd name="connsiteX84" fmla="*/ 5497841 w 8613217"/>
                <a:gd name="connsiteY84" fmla="*/ 1081532 h 6281670"/>
                <a:gd name="connsiteX85" fmla="*/ 5481016 w 8613217"/>
                <a:gd name="connsiteY85" fmla="*/ 1353429 h 6281670"/>
                <a:gd name="connsiteX86" fmla="*/ 5415734 w 8613217"/>
                <a:gd name="connsiteY86" fmla="*/ 1727624 h 6281670"/>
                <a:gd name="connsiteX87" fmla="*/ 5151240 w 8613217"/>
                <a:gd name="connsiteY87" fmla="*/ 2245171 h 6281670"/>
                <a:gd name="connsiteX88" fmla="*/ 4908282 w 8613217"/>
                <a:gd name="connsiteY88" fmla="*/ 2596483 h 6281670"/>
                <a:gd name="connsiteX89" fmla="*/ 4750124 w 8613217"/>
                <a:gd name="connsiteY89" fmla="*/ 2989523 h 6281670"/>
                <a:gd name="connsiteX90" fmla="*/ 4737337 w 8613217"/>
                <a:gd name="connsiteY90" fmla="*/ 3162487 h 6281670"/>
                <a:gd name="connsiteX91" fmla="*/ 4680804 w 8613217"/>
                <a:gd name="connsiteY91" fmla="*/ 3076341 h 6281670"/>
                <a:gd name="connsiteX92" fmla="*/ 4591293 w 8613217"/>
                <a:gd name="connsiteY92" fmla="*/ 2915491 h 6281670"/>
                <a:gd name="connsiteX93" fmla="*/ 4552259 w 8613217"/>
                <a:gd name="connsiteY93" fmla="*/ 2838095 h 6281670"/>
                <a:gd name="connsiteX94" fmla="*/ 4404869 w 8613217"/>
                <a:gd name="connsiteY94" fmla="*/ 2499569 h 6281670"/>
                <a:gd name="connsiteX95" fmla="*/ 4425059 w 8613217"/>
                <a:gd name="connsiteY95" fmla="*/ 2408713 h 6281670"/>
                <a:gd name="connsiteX96" fmla="*/ 4497071 w 8613217"/>
                <a:gd name="connsiteY96" fmla="*/ 2304396 h 6281670"/>
                <a:gd name="connsiteX97" fmla="*/ 4551585 w 8613217"/>
                <a:gd name="connsiteY97" fmla="*/ 2152968 h 6281670"/>
                <a:gd name="connsiteX98" fmla="*/ 4741375 w 8613217"/>
                <a:gd name="connsiteY98" fmla="*/ 1413327 h 6281670"/>
                <a:gd name="connsiteX99" fmla="*/ 4929146 w 8613217"/>
                <a:gd name="connsiteY99" fmla="*/ 819730 h 6281670"/>
                <a:gd name="connsiteX100" fmla="*/ 5233347 w 8613217"/>
                <a:gd name="connsiteY100" fmla="*/ 28940 h 6281670"/>
                <a:gd name="connsiteX101" fmla="*/ 5238058 w 8613217"/>
                <a:gd name="connsiteY101" fmla="*/ 0 h 6281670"/>
                <a:gd name="connsiteX102" fmla="*/ 4976929 w 8613217"/>
                <a:gd name="connsiteY102" fmla="*/ 159504 h 6281670"/>
                <a:gd name="connsiteX103" fmla="*/ 4204984 w 8613217"/>
                <a:gd name="connsiteY103" fmla="*/ 890396 h 6281670"/>
                <a:gd name="connsiteX104" fmla="*/ 3943182 w 8613217"/>
                <a:gd name="connsiteY104" fmla="*/ 2139508 h 6281670"/>
                <a:gd name="connsiteX105" fmla="*/ 4076438 w 8613217"/>
                <a:gd name="connsiteY105" fmla="*/ 2389868 h 6281670"/>
                <a:gd name="connsiteX106" fmla="*/ 4215079 w 8613217"/>
                <a:gd name="connsiteY106" fmla="*/ 2474668 h 6281670"/>
                <a:gd name="connsiteX107" fmla="*/ 4244018 w 8613217"/>
                <a:gd name="connsiteY107" fmla="*/ 2445055 h 6281670"/>
                <a:gd name="connsiteX108" fmla="*/ 4230558 w 8613217"/>
                <a:gd name="connsiteY108" fmla="*/ 1718875 h 6281670"/>
                <a:gd name="connsiteX109" fmla="*/ 4411599 w 8613217"/>
                <a:gd name="connsiteY109" fmla="*/ 1186522 h 6281670"/>
                <a:gd name="connsiteX110" fmla="*/ 4552259 w 8613217"/>
                <a:gd name="connsiteY110" fmla="*/ 934815 h 6281670"/>
                <a:gd name="connsiteX111" fmla="*/ 4572449 w 8613217"/>
                <a:gd name="connsiteY111" fmla="*/ 920008 h 6281670"/>
                <a:gd name="connsiteX112" fmla="*/ 4553604 w 8613217"/>
                <a:gd name="connsiteY112" fmla="*/ 956351 h 6281670"/>
                <a:gd name="connsiteX113" fmla="*/ 4390735 w 8613217"/>
                <a:gd name="connsiteY113" fmla="*/ 1302280 h 6281670"/>
                <a:gd name="connsiteX114" fmla="*/ 4340260 w 8613217"/>
                <a:gd name="connsiteY114" fmla="*/ 2524471 h 6281670"/>
                <a:gd name="connsiteX115" fmla="*/ 4501109 w 8613217"/>
                <a:gd name="connsiteY115" fmla="*/ 2892609 h 6281670"/>
                <a:gd name="connsiteX116" fmla="*/ 4692918 w 8613217"/>
                <a:gd name="connsiteY116" fmla="*/ 3241230 h 6281670"/>
                <a:gd name="connsiteX117" fmla="*/ 4992409 w 8613217"/>
                <a:gd name="connsiteY117" fmla="*/ 3809925 h 6281670"/>
                <a:gd name="connsiteX118" fmla="*/ 5000485 w 8613217"/>
                <a:gd name="connsiteY118" fmla="*/ 3847614 h 6281670"/>
                <a:gd name="connsiteX119" fmla="*/ 4993755 w 8613217"/>
                <a:gd name="connsiteY119" fmla="*/ 3855017 h 6281670"/>
                <a:gd name="connsiteX120" fmla="*/ 4993082 w 8613217"/>
                <a:gd name="connsiteY120" fmla="*/ 3855690 h 6281670"/>
                <a:gd name="connsiteX121" fmla="*/ 4982313 w 8613217"/>
                <a:gd name="connsiteY121" fmla="*/ 3867131 h 6281670"/>
                <a:gd name="connsiteX122" fmla="*/ 4626290 w 8613217"/>
                <a:gd name="connsiteY122" fmla="*/ 4274977 h 6281670"/>
                <a:gd name="connsiteX123" fmla="*/ 4180755 w 8613217"/>
                <a:gd name="connsiteY123" fmla="*/ 4968853 h 6281670"/>
                <a:gd name="connsiteX124" fmla="*/ 4071727 w 8613217"/>
                <a:gd name="connsiteY124" fmla="*/ 5853192 h 6281670"/>
                <a:gd name="connsiteX125" fmla="*/ 4040769 w 8613217"/>
                <a:gd name="connsiteY125" fmla="*/ 5907706 h 6281670"/>
                <a:gd name="connsiteX126" fmla="*/ 4005099 w 8613217"/>
                <a:gd name="connsiteY126" fmla="*/ 5881459 h 6281670"/>
                <a:gd name="connsiteX127" fmla="*/ 4007791 w 8613217"/>
                <a:gd name="connsiteY127" fmla="*/ 5830983 h 6281670"/>
                <a:gd name="connsiteX128" fmla="*/ 3990293 w 8613217"/>
                <a:gd name="connsiteY128" fmla="*/ 5807427 h 6281670"/>
                <a:gd name="connsiteX129" fmla="*/ 3964045 w 8613217"/>
                <a:gd name="connsiteY129" fmla="*/ 5789256 h 6281670"/>
                <a:gd name="connsiteX130" fmla="*/ 3941836 w 8613217"/>
                <a:gd name="connsiteY130" fmla="*/ 5705129 h 6281670"/>
                <a:gd name="connsiteX131" fmla="*/ 3908185 w 8613217"/>
                <a:gd name="connsiteY131" fmla="*/ 5236040 h 6281670"/>
                <a:gd name="connsiteX132" fmla="*/ 3918953 w 8613217"/>
                <a:gd name="connsiteY132" fmla="*/ 4237288 h 6281670"/>
                <a:gd name="connsiteX133" fmla="*/ 3786370 w 8613217"/>
                <a:gd name="connsiteY133" fmla="*/ 3122779 h 6281670"/>
                <a:gd name="connsiteX134" fmla="*/ 3570333 w 8613217"/>
                <a:gd name="connsiteY134" fmla="*/ 2570236 h 6281670"/>
                <a:gd name="connsiteX135" fmla="*/ 3563603 w 8613217"/>
                <a:gd name="connsiteY135" fmla="*/ 2556776 h 6281670"/>
                <a:gd name="connsiteX136" fmla="*/ 3531298 w 8613217"/>
                <a:gd name="connsiteY136" fmla="*/ 2494185 h 6281670"/>
                <a:gd name="connsiteX137" fmla="*/ 3525241 w 8613217"/>
                <a:gd name="connsiteY137" fmla="*/ 2482071 h 6281670"/>
                <a:gd name="connsiteX138" fmla="*/ 3410829 w 8613217"/>
                <a:gd name="connsiteY138" fmla="*/ 2273437 h 6281670"/>
                <a:gd name="connsiteX139" fmla="*/ 3411502 w 8613217"/>
                <a:gd name="connsiteY139" fmla="*/ 2229018 h 6281670"/>
                <a:gd name="connsiteX140" fmla="*/ 3451209 w 8613217"/>
                <a:gd name="connsiteY140" fmla="*/ 2126720 h 6281670"/>
                <a:gd name="connsiteX141" fmla="*/ 3431692 w 8613217"/>
                <a:gd name="connsiteY141" fmla="*/ 1895877 h 6281670"/>
                <a:gd name="connsiteX142" fmla="*/ 3186715 w 8613217"/>
                <a:gd name="connsiteY142" fmla="*/ 1401886 h 6281670"/>
                <a:gd name="connsiteX143" fmla="*/ 2531874 w 8613217"/>
                <a:gd name="connsiteY143" fmla="*/ 701952 h 6281670"/>
                <a:gd name="connsiteX144" fmla="*/ 1731662 w 8613217"/>
                <a:gd name="connsiteY144" fmla="*/ 39035 h 6281670"/>
                <a:gd name="connsiteX145" fmla="*/ 1722913 w 8613217"/>
                <a:gd name="connsiteY145" fmla="*/ 36343 h 6281670"/>
                <a:gd name="connsiteX146" fmla="*/ 1723586 w 8613217"/>
                <a:gd name="connsiteY146" fmla="*/ 47111 h 6281670"/>
                <a:gd name="connsiteX147" fmla="*/ 1984042 w 8613217"/>
                <a:gd name="connsiteY147" fmla="*/ 871552 h 6281670"/>
                <a:gd name="connsiteX148" fmla="*/ 2773486 w 8613217"/>
                <a:gd name="connsiteY148" fmla="*/ 2064130 h 6281670"/>
                <a:gd name="connsiteX149" fmla="*/ 3058170 w 8613217"/>
                <a:gd name="connsiteY149" fmla="*/ 2286897 h 6281670"/>
                <a:gd name="connsiteX150" fmla="*/ 3235845 w 8613217"/>
                <a:gd name="connsiteY150" fmla="*/ 2329297 h 6281670"/>
                <a:gd name="connsiteX151" fmla="*/ 3256709 w 8613217"/>
                <a:gd name="connsiteY151" fmla="*/ 2294974 h 6281670"/>
                <a:gd name="connsiteX152" fmla="*/ 3083072 w 8613217"/>
                <a:gd name="connsiteY152" fmla="*/ 1999521 h 6281670"/>
                <a:gd name="connsiteX153" fmla="*/ 2450440 w 8613217"/>
                <a:gd name="connsiteY153" fmla="*/ 1092973 h 6281670"/>
                <a:gd name="connsiteX154" fmla="*/ 2432941 w 8613217"/>
                <a:gd name="connsiteY154" fmla="*/ 1062014 h 6281670"/>
                <a:gd name="connsiteX155" fmla="*/ 2454478 w 8613217"/>
                <a:gd name="connsiteY155" fmla="*/ 1076820 h 6281670"/>
                <a:gd name="connsiteX156" fmla="*/ 2967986 w 8613217"/>
                <a:gd name="connsiteY156" fmla="*/ 1739738 h 6281670"/>
                <a:gd name="connsiteX157" fmla="*/ 3266131 w 8613217"/>
                <a:gd name="connsiteY157" fmla="*/ 2175850 h 6281670"/>
                <a:gd name="connsiteX158" fmla="*/ 3457939 w 8613217"/>
                <a:gd name="connsiteY158" fmla="*/ 2509665 h 6281670"/>
                <a:gd name="connsiteX159" fmla="*/ 3464670 w 8613217"/>
                <a:gd name="connsiteY159" fmla="*/ 2523125 h 6281670"/>
                <a:gd name="connsiteX160" fmla="*/ 3504378 w 8613217"/>
                <a:gd name="connsiteY160" fmla="*/ 2605906 h 6281670"/>
                <a:gd name="connsiteX161" fmla="*/ 3733875 w 8613217"/>
                <a:gd name="connsiteY161" fmla="*/ 3249979 h 6281670"/>
                <a:gd name="connsiteX162" fmla="*/ 3823385 w 8613217"/>
                <a:gd name="connsiteY162" fmla="*/ 4359777 h 6281670"/>
                <a:gd name="connsiteX163" fmla="*/ 3816655 w 8613217"/>
                <a:gd name="connsiteY163" fmla="*/ 4369199 h 6281670"/>
                <a:gd name="connsiteX164" fmla="*/ 3800503 w 8613217"/>
                <a:gd name="connsiteY164" fmla="*/ 4322761 h 6281670"/>
                <a:gd name="connsiteX165" fmla="*/ 3407464 w 8613217"/>
                <a:gd name="connsiteY165" fmla="*/ 3663208 h 6281670"/>
                <a:gd name="connsiteX166" fmla="*/ 2516395 w 8613217"/>
                <a:gd name="connsiteY166" fmla="*/ 2980101 h 6281670"/>
                <a:gd name="connsiteX167" fmla="*/ 2502934 w 8613217"/>
                <a:gd name="connsiteY167" fmla="*/ 2971351 h 6281670"/>
                <a:gd name="connsiteX168" fmla="*/ 2390541 w 8613217"/>
                <a:gd name="connsiteY168" fmla="*/ 2898666 h 6281670"/>
                <a:gd name="connsiteX169" fmla="*/ 2247863 w 8613217"/>
                <a:gd name="connsiteY169" fmla="*/ 2802425 h 6281670"/>
                <a:gd name="connsiteX170" fmla="*/ 2055381 w 8613217"/>
                <a:gd name="connsiteY170" fmla="*/ 2665131 h 6281670"/>
                <a:gd name="connsiteX171" fmla="*/ 1471879 w 8613217"/>
                <a:gd name="connsiteY171" fmla="*/ 2148930 h 6281670"/>
                <a:gd name="connsiteX172" fmla="*/ 1461111 w 8613217"/>
                <a:gd name="connsiteY172" fmla="*/ 2109895 h 6281670"/>
                <a:gd name="connsiteX173" fmla="*/ 1501492 w 8613217"/>
                <a:gd name="connsiteY173" fmla="*/ 1918759 h 6281670"/>
                <a:gd name="connsiteX174" fmla="*/ 1395155 w 8613217"/>
                <a:gd name="connsiteY174" fmla="*/ 1570812 h 6281670"/>
                <a:gd name="connsiteX175" fmla="*/ 937507 w 8613217"/>
                <a:gd name="connsiteY175" fmla="*/ 860783 h 6281670"/>
                <a:gd name="connsiteX176" fmla="*/ 682435 w 8613217"/>
                <a:gd name="connsiteY176" fmla="*/ 471109 h 6281670"/>
                <a:gd name="connsiteX177" fmla="*/ 590905 w 8613217"/>
                <a:gd name="connsiteY177" fmla="*/ 214691 h 6281670"/>
                <a:gd name="connsiteX178" fmla="*/ 581483 w 8613217"/>
                <a:gd name="connsiteY178" fmla="*/ 222767 h 6281670"/>
                <a:gd name="connsiteX179" fmla="*/ 555909 w 8613217"/>
                <a:gd name="connsiteY179" fmla="*/ 262475 h 6281670"/>
                <a:gd name="connsiteX180" fmla="*/ 423998 w 8613217"/>
                <a:gd name="connsiteY180" fmla="*/ 619845 h 6281670"/>
                <a:gd name="connsiteX181" fmla="*/ 443515 w 8613217"/>
                <a:gd name="connsiteY181" fmla="*/ 1227575 h 6281670"/>
                <a:gd name="connsiteX182" fmla="*/ 806942 w 8613217"/>
                <a:gd name="connsiteY182" fmla="*/ 1996156 h 6281670"/>
                <a:gd name="connsiteX183" fmla="*/ 1087589 w 8613217"/>
                <a:gd name="connsiteY183" fmla="*/ 2216231 h 6281670"/>
                <a:gd name="connsiteX184" fmla="*/ 1317086 w 8613217"/>
                <a:gd name="connsiteY184" fmla="*/ 2233729 h 6281670"/>
                <a:gd name="connsiteX185" fmla="*/ 1327181 w 8613217"/>
                <a:gd name="connsiteY185" fmla="*/ 2198060 h 6281670"/>
                <a:gd name="connsiteX186" fmla="*/ 816364 w 8613217"/>
                <a:gd name="connsiteY186" fmla="*/ 1324489 h 6281670"/>
                <a:gd name="connsiteX187" fmla="*/ 702625 w 8613217"/>
                <a:gd name="connsiteY187" fmla="*/ 1031056 h 6281670"/>
                <a:gd name="connsiteX188" fmla="*/ 767908 w 8613217"/>
                <a:gd name="connsiteY188" fmla="*/ 1173061 h 6281670"/>
                <a:gd name="connsiteX189" fmla="*/ 1444285 w 8613217"/>
                <a:gd name="connsiteY189" fmla="*/ 2226326 h 6281670"/>
                <a:gd name="connsiteX190" fmla="*/ 2209501 w 8613217"/>
                <a:gd name="connsiteY190" fmla="*/ 2876457 h 6281670"/>
                <a:gd name="connsiteX191" fmla="*/ 2308434 w 8613217"/>
                <a:gd name="connsiteY191" fmla="*/ 2939720 h 6281670"/>
                <a:gd name="connsiteX192" fmla="*/ 2340738 w 8613217"/>
                <a:gd name="connsiteY192" fmla="*/ 2972025 h 6281670"/>
                <a:gd name="connsiteX193" fmla="*/ 2302377 w 8613217"/>
                <a:gd name="connsiteY193" fmla="*/ 2972025 h 6281670"/>
                <a:gd name="connsiteX194" fmla="*/ 2266034 w 8613217"/>
                <a:gd name="connsiteY194" fmla="*/ 2967313 h 6281670"/>
                <a:gd name="connsiteX195" fmla="*/ 1817807 w 8613217"/>
                <a:gd name="connsiteY195" fmla="*/ 3025866 h 6281670"/>
                <a:gd name="connsiteX196" fmla="*/ 1007500 w 8613217"/>
                <a:gd name="connsiteY196" fmla="*/ 3309877 h 6281670"/>
                <a:gd name="connsiteX197" fmla="*/ 960389 w 8613217"/>
                <a:gd name="connsiteY197" fmla="*/ 3293725 h 6281670"/>
                <a:gd name="connsiteX198" fmla="*/ 446207 w 8613217"/>
                <a:gd name="connsiteY198" fmla="*/ 3134221 h 6281670"/>
                <a:gd name="connsiteX199" fmla="*/ 217383 w 8613217"/>
                <a:gd name="connsiteY199" fmla="*/ 3227096 h 6281670"/>
                <a:gd name="connsiteX200" fmla="*/ 0 w 8613217"/>
                <a:gd name="connsiteY200" fmla="*/ 3236518 h 6281670"/>
                <a:gd name="connsiteX201" fmla="*/ 0 w 8613217"/>
                <a:gd name="connsiteY201" fmla="*/ 3330740 h 6281670"/>
                <a:gd name="connsiteX202" fmla="*/ 9422 w 8613217"/>
                <a:gd name="connsiteY202" fmla="*/ 3346892 h 6281670"/>
                <a:gd name="connsiteX203" fmla="*/ 255072 w 8613217"/>
                <a:gd name="connsiteY203" fmla="*/ 3717723 h 6281670"/>
                <a:gd name="connsiteX204" fmla="*/ 747044 w 8613217"/>
                <a:gd name="connsiteY204" fmla="*/ 3826078 h 6281670"/>
                <a:gd name="connsiteX205" fmla="*/ 1016249 w 8613217"/>
                <a:gd name="connsiteY205" fmla="*/ 3490244 h 6281670"/>
                <a:gd name="connsiteX206" fmla="*/ 981253 w 8613217"/>
                <a:gd name="connsiteY206" fmla="*/ 3461305 h 6281670"/>
                <a:gd name="connsiteX207" fmla="*/ 563312 w 8613217"/>
                <a:gd name="connsiteY207" fmla="*/ 3490917 h 6281670"/>
                <a:gd name="connsiteX208" fmla="*/ 390347 w 8613217"/>
                <a:gd name="connsiteY208" fmla="*/ 3460632 h 6281670"/>
                <a:gd name="connsiteX209" fmla="*/ 489953 w 8613217"/>
                <a:gd name="connsiteY209" fmla="*/ 3463997 h 6281670"/>
                <a:gd name="connsiteX210" fmla="*/ 903183 w 8613217"/>
                <a:gd name="connsiteY210" fmla="*/ 3408137 h 6281670"/>
                <a:gd name="connsiteX211" fmla="*/ 1043170 w 8613217"/>
                <a:gd name="connsiteY211" fmla="*/ 3372467 h 6281670"/>
                <a:gd name="connsiteX212" fmla="*/ 1508895 w 8613217"/>
                <a:gd name="connsiteY212" fmla="*/ 3218347 h 6281670"/>
                <a:gd name="connsiteX213" fmla="*/ 1912029 w 8613217"/>
                <a:gd name="connsiteY213" fmla="*/ 3101243 h 6281670"/>
                <a:gd name="connsiteX214" fmla="*/ 1912029 w 8613217"/>
                <a:gd name="connsiteY214" fmla="*/ 3101243 h 6281670"/>
                <a:gd name="connsiteX215" fmla="*/ 1924816 w 8613217"/>
                <a:gd name="connsiteY215" fmla="*/ 3099224 h 6281670"/>
                <a:gd name="connsiteX216" fmla="*/ 1986061 w 8613217"/>
                <a:gd name="connsiteY216" fmla="*/ 3087783 h 6281670"/>
                <a:gd name="connsiteX217" fmla="*/ 1992791 w 8613217"/>
                <a:gd name="connsiteY217" fmla="*/ 3087110 h 6281670"/>
                <a:gd name="connsiteX218" fmla="*/ 2087013 w 8613217"/>
                <a:gd name="connsiteY218" fmla="*/ 3074322 h 6281670"/>
                <a:gd name="connsiteX219" fmla="*/ 2113933 w 8613217"/>
                <a:gd name="connsiteY219" fmla="*/ 3072976 h 6281670"/>
                <a:gd name="connsiteX220" fmla="*/ 2118644 w 8613217"/>
                <a:gd name="connsiteY220" fmla="*/ 3064227 h 6281670"/>
                <a:gd name="connsiteX221" fmla="*/ 2257958 w 8613217"/>
                <a:gd name="connsiteY221" fmla="*/ 3064227 h 6281670"/>
                <a:gd name="connsiteX222" fmla="*/ 2262669 w 8613217"/>
                <a:gd name="connsiteY222" fmla="*/ 3072976 h 6281670"/>
                <a:gd name="connsiteX223" fmla="*/ 2434960 w 8613217"/>
                <a:gd name="connsiteY223" fmla="*/ 3101243 h 6281670"/>
                <a:gd name="connsiteX224" fmla="*/ 2635518 w 8613217"/>
                <a:gd name="connsiteY224" fmla="*/ 3164506 h 6281670"/>
                <a:gd name="connsiteX225" fmla="*/ 3038653 w 8613217"/>
                <a:gd name="connsiteY225" fmla="*/ 3453902 h 6281670"/>
                <a:gd name="connsiteX226" fmla="*/ 3580428 w 8613217"/>
                <a:gd name="connsiteY226" fmla="*/ 4087880 h 6281670"/>
                <a:gd name="connsiteX227" fmla="*/ 3776274 w 8613217"/>
                <a:gd name="connsiteY227" fmla="*/ 4626290 h 6281670"/>
                <a:gd name="connsiteX228" fmla="*/ 3813963 w 8613217"/>
                <a:gd name="connsiteY228" fmla="*/ 4802619 h 6281670"/>
                <a:gd name="connsiteX229" fmla="*/ 3811944 w 8613217"/>
                <a:gd name="connsiteY229" fmla="*/ 5407658 h 6281670"/>
                <a:gd name="connsiteX230" fmla="*/ 3881265 w 8613217"/>
                <a:gd name="connsiteY230" fmla="*/ 5874056 h 6281670"/>
                <a:gd name="connsiteX231" fmla="*/ 3879919 w 8613217"/>
                <a:gd name="connsiteY231" fmla="*/ 5898957 h 6281670"/>
                <a:gd name="connsiteX232" fmla="*/ 3757430 w 8613217"/>
                <a:gd name="connsiteY232" fmla="*/ 5946068 h 6281670"/>
                <a:gd name="connsiteX233" fmla="*/ 3743970 w 8613217"/>
                <a:gd name="connsiteY233" fmla="*/ 6053750 h 6281670"/>
                <a:gd name="connsiteX234" fmla="*/ 3803195 w 8613217"/>
                <a:gd name="connsiteY234" fmla="*/ 6092112 h 6281670"/>
                <a:gd name="connsiteX235" fmla="*/ 3896071 w 8613217"/>
                <a:gd name="connsiteY235" fmla="*/ 6023464 h 6281670"/>
                <a:gd name="connsiteX236" fmla="*/ 3920972 w 8613217"/>
                <a:gd name="connsiteY236" fmla="*/ 5996544 h 6281670"/>
                <a:gd name="connsiteX237" fmla="*/ 3918953 w 8613217"/>
                <a:gd name="connsiteY237" fmla="*/ 6053077 h 6281670"/>
                <a:gd name="connsiteX238" fmla="*/ 3931741 w 8613217"/>
                <a:gd name="connsiteY238" fmla="*/ 6077978 h 6281670"/>
                <a:gd name="connsiteX239" fmla="*/ 3951931 w 8613217"/>
                <a:gd name="connsiteY239" fmla="*/ 6055769 h 6281670"/>
                <a:gd name="connsiteX240" fmla="*/ 3972121 w 8613217"/>
                <a:gd name="connsiteY240" fmla="*/ 5988468 h 6281670"/>
                <a:gd name="connsiteX241" fmla="*/ 3994331 w 8613217"/>
                <a:gd name="connsiteY241" fmla="*/ 5968277 h 6281670"/>
                <a:gd name="connsiteX242" fmla="*/ 4005099 w 8613217"/>
                <a:gd name="connsiteY242" fmla="*/ 5995198 h 6281670"/>
                <a:gd name="connsiteX243" fmla="*/ 4071054 w 8613217"/>
                <a:gd name="connsiteY243" fmla="*/ 6040290 h 6281670"/>
                <a:gd name="connsiteX244" fmla="*/ 4100667 w 8613217"/>
                <a:gd name="connsiteY244" fmla="*/ 6026829 h 6281670"/>
                <a:gd name="connsiteX245" fmla="*/ 4110089 w 8613217"/>
                <a:gd name="connsiteY245" fmla="*/ 5993179 h 6281670"/>
                <a:gd name="connsiteX246" fmla="*/ 4124895 w 8613217"/>
                <a:gd name="connsiteY246" fmla="*/ 6032214 h 6281670"/>
                <a:gd name="connsiteX247" fmla="*/ 4117492 w 8613217"/>
                <a:gd name="connsiteY247" fmla="*/ 6106918 h 6281670"/>
                <a:gd name="connsiteX248" fmla="*/ 4080476 w 8613217"/>
                <a:gd name="connsiteY248" fmla="*/ 6141242 h 6281670"/>
                <a:gd name="connsiteX249" fmla="*/ 4176717 w 8613217"/>
                <a:gd name="connsiteY249" fmla="*/ 6189025 h 6281670"/>
                <a:gd name="connsiteX250" fmla="*/ 4170660 w 8613217"/>
                <a:gd name="connsiteY250" fmla="*/ 6271133 h 6281670"/>
                <a:gd name="connsiteX251" fmla="*/ 4195562 w 8613217"/>
                <a:gd name="connsiteY251" fmla="*/ 6277863 h 6281670"/>
                <a:gd name="connsiteX252" fmla="*/ 4261517 w 8613217"/>
                <a:gd name="connsiteY252" fmla="*/ 6267768 h 6281670"/>
                <a:gd name="connsiteX253" fmla="*/ 4289784 w 8613217"/>
                <a:gd name="connsiteY253" fmla="*/ 6247578 h 6281670"/>
                <a:gd name="connsiteX254" fmla="*/ 4295840 w 8613217"/>
                <a:gd name="connsiteY254" fmla="*/ 6204505 h 6281670"/>
                <a:gd name="connsiteX255" fmla="*/ 4305936 w 8613217"/>
                <a:gd name="connsiteY255" fmla="*/ 6182969 h 6281670"/>
                <a:gd name="connsiteX256" fmla="*/ 4324107 w 8613217"/>
                <a:gd name="connsiteY256" fmla="*/ 6199794 h 6281670"/>
                <a:gd name="connsiteX257" fmla="*/ 4336894 w 8613217"/>
                <a:gd name="connsiteY257" fmla="*/ 6230752 h 6281670"/>
                <a:gd name="connsiteX258" fmla="*/ 4342951 w 8613217"/>
                <a:gd name="connsiteY258" fmla="*/ 6226714 h 6281670"/>
                <a:gd name="connsiteX259" fmla="*/ 4369872 w 8613217"/>
                <a:gd name="connsiteY259" fmla="*/ 6185660 h 6281670"/>
                <a:gd name="connsiteX260" fmla="*/ 4382659 w 8613217"/>
                <a:gd name="connsiteY260" fmla="*/ 6234791 h 6281670"/>
                <a:gd name="connsiteX261" fmla="*/ 4406888 w 8613217"/>
                <a:gd name="connsiteY261" fmla="*/ 6265749 h 6281670"/>
                <a:gd name="connsiteX262" fmla="*/ 4484284 w 8613217"/>
                <a:gd name="connsiteY262" fmla="*/ 6275171 h 6281670"/>
                <a:gd name="connsiteX263" fmla="*/ 4499090 w 8613217"/>
                <a:gd name="connsiteY263" fmla="*/ 6272479 h 6281670"/>
                <a:gd name="connsiteX264" fmla="*/ 4512551 w 8613217"/>
                <a:gd name="connsiteY264" fmla="*/ 6181622 h 6281670"/>
                <a:gd name="connsiteX265" fmla="*/ 4572449 w 8613217"/>
                <a:gd name="connsiteY265" fmla="*/ 6153356 h 6281670"/>
                <a:gd name="connsiteX266" fmla="*/ 4575814 w 8613217"/>
                <a:gd name="connsiteY266" fmla="*/ 6127781 h 6281670"/>
                <a:gd name="connsiteX267" fmla="*/ 4538125 w 8613217"/>
                <a:gd name="connsiteY267" fmla="*/ 6076633 h 6281670"/>
                <a:gd name="connsiteX268" fmla="*/ 4536779 w 8613217"/>
                <a:gd name="connsiteY268" fmla="*/ 6042309 h 6281670"/>
                <a:gd name="connsiteX269" fmla="*/ 4573122 w 8613217"/>
                <a:gd name="connsiteY269" fmla="*/ 6032214 h 6281670"/>
                <a:gd name="connsiteX270" fmla="*/ 4637731 w 8613217"/>
                <a:gd name="connsiteY270" fmla="*/ 6051058 h 6281670"/>
                <a:gd name="connsiteX271" fmla="*/ 4665997 w 8613217"/>
                <a:gd name="connsiteY271" fmla="*/ 6029522 h 6281670"/>
                <a:gd name="connsiteX272" fmla="*/ 4665997 w 8613217"/>
                <a:gd name="connsiteY272" fmla="*/ 5985776 h 6281670"/>
                <a:gd name="connsiteX273" fmla="*/ 4681477 w 8613217"/>
                <a:gd name="connsiteY273" fmla="*/ 5966931 h 6281670"/>
                <a:gd name="connsiteX274" fmla="*/ 4701667 w 8613217"/>
                <a:gd name="connsiteY274" fmla="*/ 5981065 h 6281670"/>
                <a:gd name="connsiteX275" fmla="*/ 4724550 w 8613217"/>
                <a:gd name="connsiteY275" fmla="*/ 6054423 h 6281670"/>
                <a:gd name="connsiteX276" fmla="*/ 4743394 w 8613217"/>
                <a:gd name="connsiteY276" fmla="*/ 6073268 h 6281670"/>
                <a:gd name="connsiteX277" fmla="*/ 4752143 w 8613217"/>
                <a:gd name="connsiteY277" fmla="*/ 6050385 h 6281670"/>
                <a:gd name="connsiteX278" fmla="*/ 4752143 w 8613217"/>
                <a:gd name="connsiteY278" fmla="*/ 5996544 h 6281670"/>
                <a:gd name="connsiteX279" fmla="*/ 4800600 w 8613217"/>
                <a:gd name="connsiteY279" fmla="*/ 6046347 h 6281670"/>
                <a:gd name="connsiteX280" fmla="*/ 4859825 w 8613217"/>
                <a:gd name="connsiteY280" fmla="*/ 6088747 h 6281670"/>
                <a:gd name="connsiteX281" fmla="*/ 4932511 w 8613217"/>
                <a:gd name="connsiteY281" fmla="*/ 6036252 h 6281670"/>
                <a:gd name="connsiteX282" fmla="*/ 4919050 w 8613217"/>
                <a:gd name="connsiteY282" fmla="*/ 5940011 h 6281670"/>
                <a:gd name="connsiteX283" fmla="*/ 4830213 w 8613217"/>
                <a:gd name="connsiteY283" fmla="*/ 5933281 h 6281670"/>
                <a:gd name="connsiteX284" fmla="*/ 4779064 w 8613217"/>
                <a:gd name="connsiteY284" fmla="*/ 5876074 h 6281670"/>
                <a:gd name="connsiteX285" fmla="*/ 4778391 w 8613217"/>
                <a:gd name="connsiteY285" fmla="*/ 5829637 h 6281670"/>
                <a:gd name="connsiteX286" fmla="*/ 5091342 w 8613217"/>
                <a:gd name="connsiteY286" fmla="*/ 5236712 h 6281670"/>
                <a:gd name="connsiteX287" fmla="*/ 5116243 w 8613217"/>
                <a:gd name="connsiteY287" fmla="*/ 5202389 h 6281670"/>
                <a:gd name="connsiteX288" fmla="*/ 5269690 w 8613217"/>
                <a:gd name="connsiteY288" fmla="*/ 5086631 h 6281670"/>
                <a:gd name="connsiteX289" fmla="*/ 5744837 w 8613217"/>
                <a:gd name="connsiteY289" fmla="*/ 4795889 h 6281670"/>
                <a:gd name="connsiteX290" fmla="*/ 5814830 w 8613217"/>
                <a:gd name="connsiteY290" fmla="*/ 4775699 h 6281670"/>
                <a:gd name="connsiteX291" fmla="*/ 6103553 w 8613217"/>
                <a:gd name="connsiteY291" fmla="*/ 4765603 h 6281670"/>
                <a:gd name="connsiteX292" fmla="*/ 7086824 w 8613217"/>
                <a:gd name="connsiteY292" fmla="*/ 4811369 h 6281670"/>
                <a:gd name="connsiteX293" fmla="*/ 7489959 w 8613217"/>
                <a:gd name="connsiteY293" fmla="*/ 4805311 h 6281670"/>
                <a:gd name="connsiteX294" fmla="*/ 7516880 w 8613217"/>
                <a:gd name="connsiteY294" fmla="*/ 4801946 h 6281670"/>
                <a:gd name="connsiteX295" fmla="*/ 7536397 w 8613217"/>
                <a:gd name="connsiteY295" fmla="*/ 4800600 h 6281670"/>
                <a:gd name="connsiteX296" fmla="*/ 7619850 w 8613217"/>
                <a:gd name="connsiteY296" fmla="*/ 4791178 h 6281670"/>
                <a:gd name="connsiteX297" fmla="*/ 7661577 w 8613217"/>
                <a:gd name="connsiteY297" fmla="*/ 4813388 h 6281670"/>
                <a:gd name="connsiteX298" fmla="*/ 7920014 w 8613217"/>
                <a:gd name="connsiteY298" fmla="*/ 5004523 h 6281670"/>
                <a:gd name="connsiteX299" fmla="*/ 8354780 w 8613217"/>
                <a:gd name="connsiteY299" fmla="*/ 4830886 h 6281670"/>
                <a:gd name="connsiteX300" fmla="*/ 8579567 w 8613217"/>
                <a:gd name="connsiteY300" fmla="*/ 4409580 h 6281670"/>
                <a:gd name="connsiteX301" fmla="*/ 8613217 w 8613217"/>
                <a:gd name="connsiteY301" fmla="*/ 4250076 h 6281670"/>
                <a:gd name="connsiteX302" fmla="*/ 8613217 w 8613217"/>
                <a:gd name="connsiteY302" fmla="*/ 4196235 h 6281670"/>
                <a:gd name="connsiteX303" fmla="*/ 8420062 w 8613217"/>
                <a:gd name="connsiteY303" fmla="*/ 4211041 h 6281670"/>
                <a:gd name="connsiteX304" fmla="*/ 4571776 w 8613217"/>
                <a:gd name="connsiteY304" fmla="*/ 915970 h 6281670"/>
                <a:gd name="connsiteX305" fmla="*/ 4583890 w 8613217"/>
                <a:gd name="connsiteY305" fmla="*/ 888377 h 6281670"/>
                <a:gd name="connsiteX306" fmla="*/ 4571776 w 8613217"/>
                <a:gd name="connsiteY306" fmla="*/ 915970 h 6281670"/>
                <a:gd name="connsiteX307" fmla="*/ 2362948 w 8613217"/>
                <a:gd name="connsiteY307" fmla="*/ 965100 h 6281670"/>
                <a:gd name="connsiteX308" fmla="*/ 2363621 w 8613217"/>
                <a:gd name="connsiteY308" fmla="*/ 962408 h 6281670"/>
                <a:gd name="connsiteX309" fmla="*/ 2368332 w 8613217"/>
                <a:gd name="connsiteY309" fmla="*/ 967119 h 6281670"/>
                <a:gd name="connsiteX310" fmla="*/ 2362948 w 8613217"/>
                <a:gd name="connsiteY310" fmla="*/ 965100 h 6281670"/>
                <a:gd name="connsiteX311" fmla="*/ 2435633 w 8613217"/>
                <a:gd name="connsiteY311" fmla="*/ 1055284 h 6281670"/>
                <a:gd name="connsiteX312" fmla="*/ 2426211 w 8613217"/>
                <a:gd name="connsiteY312" fmla="*/ 1053265 h 6281670"/>
                <a:gd name="connsiteX313" fmla="*/ 2370351 w 8613217"/>
                <a:gd name="connsiteY313" fmla="*/ 968465 h 6281670"/>
                <a:gd name="connsiteX314" fmla="*/ 2432268 w 8613217"/>
                <a:gd name="connsiteY314" fmla="*/ 1045862 h 6281670"/>
                <a:gd name="connsiteX315" fmla="*/ 2435633 w 8613217"/>
                <a:gd name="connsiteY315" fmla="*/ 1055284 h 6281670"/>
                <a:gd name="connsiteX316" fmla="*/ 695895 w 8613217"/>
                <a:gd name="connsiteY316" fmla="*/ 1016922 h 6281670"/>
                <a:gd name="connsiteX317" fmla="*/ 692530 w 8613217"/>
                <a:gd name="connsiteY317" fmla="*/ 1005481 h 6281670"/>
                <a:gd name="connsiteX318" fmla="*/ 695895 w 8613217"/>
                <a:gd name="connsiteY318" fmla="*/ 1016922 h 6281670"/>
                <a:gd name="connsiteX319" fmla="*/ 4511205 w 8613217"/>
                <a:gd name="connsiteY319" fmla="*/ 6014042 h 6281670"/>
                <a:gd name="connsiteX320" fmla="*/ 4537452 w 8613217"/>
                <a:gd name="connsiteY320" fmla="*/ 5944049 h 6281670"/>
                <a:gd name="connsiteX321" fmla="*/ 4511205 w 8613217"/>
                <a:gd name="connsiteY321" fmla="*/ 6014042 h 6281670"/>
                <a:gd name="connsiteX322" fmla="*/ 4750797 w 8613217"/>
                <a:gd name="connsiteY322" fmla="*/ 5917128 h 6281670"/>
                <a:gd name="connsiteX323" fmla="*/ 4741375 w 8613217"/>
                <a:gd name="connsiteY323" fmla="*/ 5939338 h 6281670"/>
                <a:gd name="connsiteX324" fmla="*/ 4732626 w 8613217"/>
                <a:gd name="connsiteY324" fmla="*/ 5935300 h 6281670"/>
                <a:gd name="connsiteX325" fmla="*/ 4727915 w 8613217"/>
                <a:gd name="connsiteY325" fmla="*/ 5907706 h 6281670"/>
                <a:gd name="connsiteX326" fmla="*/ 4750797 w 8613217"/>
                <a:gd name="connsiteY326" fmla="*/ 5875402 h 6281670"/>
                <a:gd name="connsiteX327" fmla="*/ 4750797 w 8613217"/>
                <a:gd name="connsiteY327" fmla="*/ 5917128 h 6281670"/>
                <a:gd name="connsiteX328" fmla="*/ 4875978 w 8613217"/>
                <a:gd name="connsiteY328" fmla="*/ 5457461 h 6281670"/>
                <a:gd name="connsiteX329" fmla="*/ 4616868 w 8613217"/>
                <a:gd name="connsiteY329" fmla="*/ 5877421 h 6281670"/>
                <a:gd name="connsiteX330" fmla="*/ 4562354 w 8613217"/>
                <a:gd name="connsiteY330" fmla="*/ 5884824 h 6281670"/>
                <a:gd name="connsiteX331" fmla="*/ 4880015 w 8613217"/>
                <a:gd name="connsiteY331" fmla="*/ 5419772 h 6281670"/>
                <a:gd name="connsiteX332" fmla="*/ 4875978 w 8613217"/>
                <a:gd name="connsiteY332" fmla="*/ 5457461 h 6281670"/>
                <a:gd name="connsiteX333" fmla="*/ 5020675 w 8613217"/>
                <a:gd name="connsiteY333" fmla="*/ 5141145 h 6281670"/>
                <a:gd name="connsiteX334" fmla="*/ 4989717 w 8613217"/>
                <a:gd name="connsiteY334" fmla="*/ 5179506 h 6281670"/>
                <a:gd name="connsiteX335" fmla="*/ 4445922 w 8613217"/>
                <a:gd name="connsiteY335" fmla="*/ 5878767 h 6281670"/>
                <a:gd name="connsiteX336" fmla="*/ 4415637 w 8613217"/>
                <a:gd name="connsiteY336" fmla="*/ 5953471 h 6281670"/>
                <a:gd name="connsiteX337" fmla="*/ 4357085 w 8613217"/>
                <a:gd name="connsiteY337" fmla="*/ 6075286 h 6281670"/>
                <a:gd name="connsiteX338" fmla="*/ 4338240 w 8613217"/>
                <a:gd name="connsiteY338" fmla="*/ 6125762 h 6281670"/>
                <a:gd name="connsiteX339" fmla="*/ 4322761 w 8613217"/>
                <a:gd name="connsiteY339" fmla="*/ 6080671 h 6281670"/>
                <a:gd name="connsiteX340" fmla="*/ 4306609 w 8613217"/>
                <a:gd name="connsiteY340" fmla="*/ 6061826 h 6281670"/>
                <a:gd name="connsiteX341" fmla="*/ 4295168 w 8613217"/>
                <a:gd name="connsiteY341" fmla="*/ 6082689 h 6281670"/>
                <a:gd name="connsiteX342" fmla="*/ 4292475 w 8613217"/>
                <a:gd name="connsiteY342" fmla="*/ 6112302 h 6281670"/>
                <a:gd name="connsiteX343" fmla="*/ 4277669 w 8613217"/>
                <a:gd name="connsiteY343" fmla="*/ 6097496 h 6281670"/>
                <a:gd name="connsiteX344" fmla="*/ 4183447 w 8613217"/>
                <a:gd name="connsiteY344" fmla="*/ 5282478 h 6281670"/>
                <a:gd name="connsiteX345" fmla="*/ 4412945 w 8613217"/>
                <a:gd name="connsiteY345" fmla="*/ 4743394 h 6281670"/>
                <a:gd name="connsiteX346" fmla="*/ 5036828 w 8613217"/>
                <a:gd name="connsiteY346" fmla="*/ 3935106 h 6281670"/>
                <a:gd name="connsiteX347" fmla="*/ 5054999 w 8613217"/>
                <a:gd name="connsiteY347" fmla="*/ 3966064 h 6281670"/>
                <a:gd name="connsiteX348" fmla="*/ 5020675 w 8613217"/>
                <a:gd name="connsiteY348" fmla="*/ 5141145 h 6281670"/>
                <a:gd name="connsiteX0" fmla="*/ 8420062 w 8613217"/>
                <a:gd name="connsiteY0" fmla="*/ 4211041 h 6281670"/>
                <a:gd name="connsiteX1" fmla="*/ 7990681 w 8613217"/>
                <a:gd name="connsiteY1" fmla="*/ 4231232 h 6281670"/>
                <a:gd name="connsiteX2" fmla="*/ 7630619 w 8613217"/>
                <a:gd name="connsiteY2" fmla="*/ 4614849 h 6281670"/>
                <a:gd name="connsiteX3" fmla="*/ 7659558 w 8613217"/>
                <a:gd name="connsiteY3" fmla="*/ 4643788 h 6281670"/>
                <a:gd name="connsiteX4" fmla="*/ 7859443 w 8613217"/>
                <a:gd name="connsiteY4" fmla="*/ 4617541 h 6281670"/>
                <a:gd name="connsiteX5" fmla="*/ 8222196 w 8613217"/>
                <a:gd name="connsiteY5" fmla="*/ 4498418 h 6281670"/>
                <a:gd name="connsiteX6" fmla="*/ 8236330 w 8613217"/>
                <a:gd name="connsiteY6" fmla="*/ 4496398 h 6281670"/>
                <a:gd name="connsiteX7" fmla="*/ 8228254 w 8613217"/>
                <a:gd name="connsiteY7" fmla="*/ 4504475 h 6281670"/>
                <a:gd name="connsiteX8" fmla="*/ 7670326 w 8613217"/>
                <a:gd name="connsiteY8" fmla="*/ 4709743 h 6281670"/>
                <a:gd name="connsiteX9" fmla="*/ 7436791 w 8613217"/>
                <a:gd name="connsiteY9" fmla="*/ 4735318 h 6281670"/>
                <a:gd name="connsiteX10" fmla="*/ 6759067 w 8613217"/>
                <a:gd name="connsiteY10" fmla="*/ 4696956 h 6281670"/>
                <a:gd name="connsiteX11" fmla="*/ 6037597 w 8613217"/>
                <a:gd name="connsiteY11" fmla="*/ 4656576 h 6281670"/>
                <a:gd name="connsiteX12" fmla="*/ 6023464 w 8613217"/>
                <a:gd name="connsiteY12" fmla="*/ 4649172 h 6281670"/>
                <a:gd name="connsiteX13" fmla="*/ 6361317 w 8613217"/>
                <a:gd name="connsiteY13" fmla="*/ 4472170 h 6281670"/>
                <a:gd name="connsiteX14" fmla="*/ 6783296 w 8613217"/>
                <a:gd name="connsiteY14" fmla="*/ 4236616 h 6281670"/>
                <a:gd name="connsiteX15" fmla="*/ 7066634 w 8613217"/>
                <a:gd name="connsiteY15" fmla="*/ 4052210 h 6281670"/>
                <a:gd name="connsiteX16" fmla="*/ 7151433 w 8613217"/>
                <a:gd name="connsiteY16" fmla="*/ 4042115 h 6281670"/>
                <a:gd name="connsiteX17" fmla="*/ 7304208 w 8613217"/>
                <a:gd name="connsiteY17" fmla="*/ 4071727 h 6281670"/>
                <a:gd name="connsiteX18" fmla="*/ 7625235 w 8613217"/>
                <a:gd name="connsiteY18" fmla="*/ 3948566 h 6281670"/>
                <a:gd name="connsiteX19" fmla="*/ 8172394 w 8613217"/>
                <a:gd name="connsiteY19" fmla="*/ 2496877 h 6281670"/>
                <a:gd name="connsiteX20" fmla="*/ 7882325 w 8613217"/>
                <a:gd name="connsiteY20" fmla="*/ 1811077 h 6281670"/>
                <a:gd name="connsiteX21" fmla="*/ 7854059 w 8613217"/>
                <a:gd name="connsiteY21" fmla="*/ 1889820 h 6281670"/>
                <a:gd name="connsiteX22" fmla="*/ 7732917 w 8613217"/>
                <a:gd name="connsiteY22" fmla="*/ 2389195 h 6281670"/>
                <a:gd name="connsiteX23" fmla="*/ 7607736 w 8613217"/>
                <a:gd name="connsiteY23" fmla="*/ 2746565 h 6281670"/>
                <a:gd name="connsiteX24" fmla="*/ 7178354 w 8613217"/>
                <a:gd name="connsiteY24" fmla="*/ 3424962 h 6281670"/>
                <a:gd name="connsiteX25" fmla="*/ 7050481 w 8613217"/>
                <a:gd name="connsiteY25" fmla="*/ 3653113 h 6281670"/>
                <a:gd name="connsiteX26" fmla="*/ 7022888 w 8613217"/>
                <a:gd name="connsiteY26" fmla="*/ 3873861 h 6281670"/>
                <a:gd name="connsiteX27" fmla="*/ 7057884 w 8613217"/>
                <a:gd name="connsiteY27" fmla="*/ 3889341 h 6281670"/>
                <a:gd name="connsiteX28" fmla="*/ 7311611 w 8613217"/>
                <a:gd name="connsiteY28" fmla="*/ 3701570 h 6281670"/>
                <a:gd name="connsiteX29" fmla="*/ 7883672 w 8613217"/>
                <a:gd name="connsiteY29" fmla="*/ 2875784 h 6281670"/>
                <a:gd name="connsiteX30" fmla="*/ 7909246 w 8613217"/>
                <a:gd name="connsiteY30" fmla="*/ 2790311 h 6281670"/>
                <a:gd name="connsiteX31" fmla="*/ 7835888 w 8613217"/>
                <a:gd name="connsiteY31" fmla="*/ 3051440 h 6281670"/>
                <a:gd name="connsiteX32" fmla="*/ 7279306 w 8613217"/>
                <a:gd name="connsiteY32" fmla="*/ 3802522 h 6281670"/>
                <a:gd name="connsiteX33" fmla="*/ 6992603 w 8613217"/>
                <a:gd name="connsiteY33" fmla="*/ 4017213 h 6281670"/>
                <a:gd name="connsiteX34" fmla="*/ 6713302 w 8613217"/>
                <a:gd name="connsiteY34" fmla="*/ 4190851 h 6281670"/>
                <a:gd name="connsiteX35" fmla="*/ 6627830 w 8613217"/>
                <a:gd name="connsiteY35" fmla="*/ 4239308 h 6281670"/>
                <a:gd name="connsiteX36" fmla="*/ 6605620 w 8613217"/>
                <a:gd name="connsiteY36" fmla="*/ 4251422 h 6281670"/>
                <a:gd name="connsiteX37" fmla="*/ 6226714 w 8613217"/>
                <a:gd name="connsiteY37" fmla="*/ 4447268 h 6281670"/>
                <a:gd name="connsiteX38" fmla="*/ 5314782 w 8613217"/>
                <a:gd name="connsiteY38" fmla="*/ 4943279 h 6281670"/>
                <a:gd name="connsiteX39" fmla="*/ 5158643 w 8613217"/>
                <a:gd name="connsiteY39" fmla="*/ 5046250 h 6281670"/>
                <a:gd name="connsiteX40" fmla="*/ 5162681 w 8613217"/>
                <a:gd name="connsiteY40" fmla="*/ 5025387 h 6281670"/>
                <a:gd name="connsiteX41" fmla="*/ 5227290 w 8613217"/>
                <a:gd name="connsiteY41" fmla="*/ 4323434 h 6281670"/>
                <a:gd name="connsiteX42" fmla="*/ 5106148 w 8613217"/>
                <a:gd name="connsiteY42" fmla="*/ 3860401 h 6281670"/>
                <a:gd name="connsiteX43" fmla="*/ 5139799 w 8613217"/>
                <a:gd name="connsiteY43" fmla="*/ 3818675 h 6281670"/>
                <a:gd name="connsiteX44" fmla="*/ 5695034 w 8613217"/>
                <a:gd name="connsiteY44" fmla="*/ 3194119 h 6281670"/>
                <a:gd name="connsiteX45" fmla="*/ 5830983 w 8613217"/>
                <a:gd name="connsiteY45" fmla="*/ 3023174 h 6281670"/>
                <a:gd name="connsiteX46" fmla="*/ 5873382 w 8613217"/>
                <a:gd name="connsiteY46" fmla="*/ 3008367 h 6281670"/>
                <a:gd name="connsiteX47" fmla="*/ 5983083 w 8613217"/>
                <a:gd name="connsiteY47" fmla="*/ 3009040 h 6281670"/>
                <a:gd name="connsiteX48" fmla="*/ 6257000 w 8613217"/>
                <a:gd name="connsiteY48" fmla="*/ 2840787 h 6281670"/>
                <a:gd name="connsiteX49" fmla="*/ 6605620 w 8613217"/>
                <a:gd name="connsiteY49" fmla="*/ 2172485 h 6281670"/>
                <a:gd name="connsiteX50" fmla="*/ 6623118 w 8613217"/>
                <a:gd name="connsiteY50" fmla="*/ 1339969 h 6281670"/>
                <a:gd name="connsiteX51" fmla="*/ 6528224 w 8613217"/>
                <a:gd name="connsiteY51" fmla="*/ 660899 h 6281670"/>
                <a:gd name="connsiteX52" fmla="*/ 6514091 w 8613217"/>
                <a:gd name="connsiteY52" fmla="*/ 520239 h 6281670"/>
                <a:gd name="connsiteX53" fmla="*/ 6493900 w 8613217"/>
                <a:gd name="connsiteY53" fmla="*/ 546486 h 6281670"/>
                <a:gd name="connsiteX54" fmla="*/ 6244212 w 8613217"/>
                <a:gd name="connsiteY54" fmla="*/ 975869 h 6281670"/>
                <a:gd name="connsiteX55" fmla="*/ 5935300 w 8613217"/>
                <a:gd name="connsiteY55" fmla="*/ 1788868 h 6281670"/>
                <a:gd name="connsiteX56" fmla="*/ 5707148 w 8613217"/>
                <a:gd name="connsiteY56" fmla="*/ 2531874 h 6281670"/>
                <a:gd name="connsiteX57" fmla="*/ 5679555 w 8613217"/>
                <a:gd name="connsiteY57" fmla="*/ 2738489 h 6281670"/>
                <a:gd name="connsiteX58" fmla="*/ 5734069 w 8613217"/>
                <a:gd name="connsiteY58" fmla="*/ 2914818 h 6281670"/>
                <a:gd name="connsiteX59" fmla="*/ 5963566 w 8613217"/>
                <a:gd name="connsiteY59" fmla="*/ 2599175 h 6281670"/>
                <a:gd name="connsiteX60" fmla="*/ 6141914 w 8613217"/>
                <a:gd name="connsiteY60" fmla="*/ 2254593 h 6281670"/>
                <a:gd name="connsiteX61" fmla="*/ 6262384 w 8613217"/>
                <a:gd name="connsiteY61" fmla="*/ 1884436 h 6281670"/>
                <a:gd name="connsiteX62" fmla="*/ 6343145 w 8613217"/>
                <a:gd name="connsiteY62" fmla="*/ 1508222 h 6281670"/>
                <a:gd name="connsiteX63" fmla="*/ 6310167 w 8613217"/>
                <a:gd name="connsiteY63" fmla="*/ 1747814 h 6281670"/>
                <a:gd name="connsiteX64" fmla="*/ 6045001 w 8613217"/>
                <a:gd name="connsiteY64" fmla="*/ 2568890 h 6281670"/>
                <a:gd name="connsiteX65" fmla="*/ 5560432 w 8613217"/>
                <a:gd name="connsiteY65" fmla="*/ 3235173 h 6281670"/>
                <a:gd name="connsiteX66" fmla="*/ 5096726 w 8613217"/>
                <a:gd name="connsiteY66" fmla="*/ 3741278 h 6281670"/>
                <a:gd name="connsiteX67" fmla="*/ 5067113 w 8613217"/>
                <a:gd name="connsiteY67" fmla="*/ 3767525 h 6281670"/>
                <a:gd name="connsiteX68" fmla="*/ 4911647 w 8613217"/>
                <a:gd name="connsiteY68" fmla="*/ 3459959 h 6281670"/>
                <a:gd name="connsiteX69" fmla="*/ 4890784 w 8613217"/>
                <a:gd name="connsiteY69" fmla="*/ 3404099 h 6281670"/>
                <a:gd name="connsiteX70" fmla="*/ 4952701 w 8613217"/>
                <a:gd name="connsiteY70" fmla="*/ 2717626 h 6281670"/>
                <a:gd name="connsiteX71" fmla="*/ 5173449 w 8613217"/>
                <a:gd name="connsiteY71" fmla="*/ 2368332 h 6281670"/>
                <a:gd name="connsiteX72" fmla="*/ 5481689 w 8613217"/>
                <a:gd name="connsiteY72" fmla="*/ 1759928 h 6281670"/>
                <a:gd name="connsiteX73" fmla="*/ 5514667 w 8613217"/>
                <a:gd name="connsiteY73" fmla="*/ 1741757 h 6281670"/>
                <a:gd name="connsiteX74" fmla="*/ 5803389 w 8613217"/>
                <a:gd name="connsiteY74" fmla="*/ 1570812 h 6281670"/>
                <a:gd name="connsiteX75" fmla="*/ 5822907 w 8613217"/>
                <a:gd name="connsiteY75" fmla="*/ 1095665 h 6281670"/>
                <a:gd name="connsiteX76" fmla="*/ 5540241 w 8613217"/>
                <a:gd name="connsiteY76" fmla="*/ 601000 h 6281670"/>
                <a:gd name="connsiteX77" fmla="*/ 5514667 w 8613217"/>
                <a:gd name="connsiteY77" fmla="*/ 600327 h 6281670"/>
                <a:gd name="connsiteX78" fmla="*/ 5421791 w 8613217"/>
                <a:gd name="connsiteY78" fmla="*/ 697914 h 6281670"/>
                <a:gd name="connsiteX79" fmla="*/ 5124319 w 8613217"/>
                <a:gd name="connsiteY79" fmla="*/ 1196617 h 6281670"/>
                <a:gd name="connsiteX80" fmla="*/ 5316801 w 8613217"/>
                <a:gd name="connsiteY80" fmla="*/ 1686570 h 6281670"/>
                <a:gd name="connsiteX81" fmla="*/ 5361220 w 8613217"/>
                <a:gd name="connsiteY81" fmla="*/ 1669072 h 6281670"/>
                <a:gd name="connsiteX82" fmla="*/ 5461499 w 8613217"/>
                <a:gd name="connsiteY82" fmla="*/ 1248439 h 6281670"/>
                <a:gd name="connsiteX83" fmla="*/ 5491784 w 8613217"/>
                <a:gd name="connsiteY83" fmla="*/ 1043170 h 6281670"/>
                <a:gd name="connsiteX84" fmla="*/ 5497841 w 8613217"/>
                <a:gd name="connsiteY84" fmla="*/ 1081532 h 6281670"/>
                <a:gd name="connsiteX85" fmla="*/ 5481016 w 8613217"/>
                <a:gd name="connsiteY85" fmla="*/ 1353429 h 6281670"/>
                <a:gd name="connsiteX86" fmla="*/ 5415734 w 8613217"/>
                <a:gd name="connsiteY86" fmla="*/ 1727624 h 6281670"/>
                <a:gd name="connsiteX87" fmla="*/ 5151240 w 8613217"/>
                <a:gd name="connsiteY87" fmla="*/ 2245171 h 6281670"/>
                <a:gd name="connsiteX88" fmla="*/ 4908282 w 8613217"/>
                <a:gd name="connsiteY88" fmla="*/ 2596483 h 6281670"/>
                <a:gd name="connsiteX89" fmla="*/ 4750124 w 8613217"/>
                <a:gd name="connsiteY89" fmla="*/ 2989523 h 6281670"/>
                <a:gd name="connsiteX90" fmla="*/ 4737337 w 8613217"/>
                <a:gd name="connsiteY90" fmla="*/ 3162487 h 6281670"/>
                <a:gd name="connsiteX91" fmla="*/ 4680804 w 8613217"/>
                <a:gd name="connsiteY91" fmla="*/ 3076341 h 6281670"/>
                <a:gd name="connsiteX92" fmla="*/ 4591293 w 8613217"/>
                <a:gd name="connsiteY92" fmla="*/ 2915491 h 6281670"/>
                <a:gd name="connsiteX93" fmla="*/ 4552259 w 8613217"/>
                <a:gd name="connsiteY93" fmla="*/ 2838095 h 6281670"/>
                <a:gd name="connsiteX94" fmla="*/ 4404869 w 8613217"/>
                <a:gd name="connsiteY94" fmla="*/ 2499569 h 6281670"/>
                <a:gd name="connsiteX95" fmla="*/ 4425059 w 8613217"/>
                <a:gd name="connsiteY95" fmla="*/ 2408713 h 6281670"/>
                <a:gd name="connsiteX96" fmla="*/ 4497071 w 8613217"/>
                <a:gd name="connsiteY96" fmla="*/ 2304396 h 6281670"/>
                <a:gd name="connsiteX97" fmla="*/ 4551585 w 8613217"/>
                <a:gd name="connsiteY97" fmla="*/ 2152968 h 6281670"/>
                <a:gd name="connsiteX98" fmla="*/ 4741375 w 8613217"/>
                <a:gd name="connsiteY98" fmla="*/ 1413327 h 6281670"/>
                <a:gd name="connsiteX99" fmla="*/ 4929146 w 8613217"/>
                <a:gd name="connsiteY99" fmla="*/ 819730 h 6281670"/>
                <a:gd name="connsiteX100" fmla="*/ 5233347 w 8613217"/>
                <a:gd name="connsiteY100" fmla="*/ 28940 h 6281670"/>
                <a:gd name="connsiteX101" fmla="*/ 5238058 w 8613217"/>
                <a:gd name="connsiteY101" fmla="*/ 0 h 6281670"/>
                <a:gd name="connsiteX102" fmla="*/ 4976929 w 8613217"/>
                <a:gd name="connsiteY102" fmla="*/ 159504 h 6281670"/>
                <a:gd name="connsiteX103" fmla="*/ 4204984 w 8613217"/>
                <a:gd name="connsiteY103" fmla="*/ 890396 h 6281670"/>
                <a:gd name="connsiteX104" fmla="*/ 3943182 w 8613217"/>
                <a:gd name="connsiteY104" fmla="*/ 2139508 h 6281670"/>
                <a:gd name="connsiteX105" fmla="*/ 4076438 w 8613217"/>
                <a:gd name="connsiteY105" fmla="*/ 2389868 h 6281670"/>
                <a:gd name="connsiteX106" fmla="*/ 4215079 w 8613217"/>
                <a:gd name="connsiteY106" fmla="*/ 2474668 h 6281670"/>
                <a:gd name="connsiteX107" fmla="*/ 4244018 w 8613217"/>
                <a:gd name="connsiteY107" fmla="*/ 2445055 h 6281670"/>
                <a:gd name="connsiteX108" fmla="*/ 4230558 w 8613217"/>
                <a:gd name="connsiteY108" fmla="*/ 1718875 h 6281670"/>
                <a:gd name="connsiteX109" fmla="*/ 4411599 w 8613217"/>
                <a:gd name="connsiteY109" fmla="*/ 1186522 h 6281670"/>
                <a:gd name="connsiteX110" fmla="*/ 4552259 w 8613217"/>
                <a:gd name="connsiteY110" fmla="*/ 934815 h 6281670"/>
                <a:gd name="connsiteX111" fmla="*/ 4572449 w 8613217"/>
                <a:gd name="connsiteY111" fmla="*/ 920008 h 6281670"/>
                <a:gd name="connsiteX112" fmla="*/ 4553604 w 8613217"/>
                <a:gd name="connsiteY112" fmla="*/ 956351 h 6281670"/>
                <a:gd name="connsiteX113" fmla="*/ 4390735 w 8613217"/>
                <a:gd name="connsiteY113" fmla="*/ 1302280 h 6281670"/>
                <a:gd name="connsiteX114" fmla="*/ 4340260 w 8613217"/>
                <a:gd name="connsiteY114" fmla="*/ 2524471 h 6281670"/>
                <a:gd name="connsiteX115" fmla="*/ 4501109 w 8613217"/>
                <a:gd name="connsiteY115" fmla="*/ 2892609 h 6281670"/>
                <a:gd name="connsiteX116" fmla="*/ 4692918 w 8613217"/>
                <a:gd name="connsiteY116" fmla="*/ 3241230 h 6281670"/>
                <a:gd name="connsiteX117" fmla="*/ 4992409 w 8613217"/>
                <a:gd name="connsiteY117" fmla="*/ 3809925 h 6281670"/>
                <a:gd name="connsiteX118" fmla="*/ 5000485 w 8613217"/>
                <a:gd name="connsiteY118" fmla="*/ 3847614 h 6281670"/>
                <a:gd name="connsiteX119" fmla="*/ 4993755 w 8613217"/>
                <a:gd name="connsiteY119" fmla="*/ 3855017 h 6281670"/>
                <a:gd name="connsiteX120" fmla="*/ 4993082 w 8613217"/>
                <a:gd name="connsiteY120" fmla="*/ 3855690 h 6281670"/>
                <a:gd name="connsiteX121" fmla="*/ 4982313 w 8613217"/>
                <a:gd name="connsiteY121" fmla="*/ 3867131 h 6281670"/>
                <a:gd name="connsiteX122" fmla="*/ 4626290 w 8613217"/>
                <a:gd name="connsiteY122" fmla="*/ 4274977 h 6281670"/>
                <a:gd name="connsiteX123" fmla="*/ 4180755 w 8613217"/>
                <a:gd name="connsiteY123" fmla="*/ 4968853 h 6281670"/>
                <a:gd name="connsiteX124" fmla="*/ 4071727 w 8613217"/>
                <a:gd name="connsiteY124" fmla="*/ 5853192 h 6281670"/>
                <a:gd name="connsiteX125" fmla="*/ 4040769 w 8613217"/>
                <a:gd name="connsiteY125" fmla="*/ 5907706 h 6281670"/>
                <a:gd name="connsiteX126" fmla="*/ 4005099 w 8613217"/>
                <a:gd name="connsiteY126" fmla="*/ 5881459 h 6281670"/>
                <a:gd name="connsiteX127" fmla="*/ 4007791 w 8613217"/>
                <a:gd name="connsiteY127" fmla="*/ 5830983 h 6281670"/>
                <a:gd name="connsiteX128" fmla="*/ 3990293 w 8613217"/>
                <a:gd name="connsiteY128" fmla="*/ 5807427 h 6281670"/>
                <a:gd name="connsiteX129" fmla="*/ 3964045 w 8613217"/>
                <a:gd name="connsiteY129" fmla="*/ 5789256 h 6281670"/>
                <a:gd name="connsiteX130" fmla="*/ 3941836 w 8613217"/>
                <a:gd name="connsiteY130" fmla="*/ 5705129 h 6281670"/>
                <a:gd name="connsiteX131" fmla="*/ 3908185 w 8613217"/>
                <a:gd name="connsiteY131" fmla="*/ 5236040 h 6281670"/>
                <a:gd name="connsiteX132" fmla="*/ 3918953 w 8613217"/>
                <a:gd name="connsiteY132" fmla="*/ 4237288 h 6281670"/>
                <a:gd name="connsiteX133" fmla="*/ 3786370 w 8613217"/>
                <a:gd name="connsiteY133" fmla="*/ 3122779 h 6281670"/>
                <a:gd name="connsiteX134" fmla="*/ 3570333 w 8613217"/>
                <a:gd name="connsiteY134" fmla="*/ 2570236 h 6281670"/>
                <a:gd name="connsiteX135" fmla="*/ 3531298 w 8613217"/>
                <a:gd name="connsiteY135" fmla="*/ 2494185 h 6281670"/>
                <a:gd name="connsiteX136" fmla="*/ 3525241 w 8613217"/>
                <a:gd name="connsiteY136" fmla="*/ 2482071 h 6281670"/>
                <a:gd name="connsiteX137" fmla="*/ 3410829 w 8613217"/>
                <a:gd name="connsiteY137" fmla="*/ 2273437 h 6281670"/>
                <a:gd name="connsiteX138" fmla="*/ 3411502 w 8613217"/>
                <a:gd name="connsiteY138" fmla="*/ 2229018 h 6281670"/>
                <a:gd name="connsiteX139" fmla="*/ 3451209 w 8613217"/>
                <a:gd name="connsiteY139" fmla="*/ 2126720 h 6281670"/>
                <a:gd name="connsiteX140" fmla="*/ 3431692 w 8613217"/>
                <a:gd name="connsiteY140" fmla="*/ 1895877 h 6281670"/>
                <a:gd name="connsiteX141" fmla="*/ 3186715 w 8613217"/>
                <a:gd name="connsiteY141" fmla="*/ 1401886 h 6281670"/>
                <a:gd name="connsiteX142" fmla="*/ 2531874 w 8613217"/>
                <a:gd name="connsiteY142" fmla="*/ 701952 h 6281670"/>
                <a:gd name="connsiteX143" fmla="*/ 1731662 w 8613217"/>
                <a:gd name="connsiteY143" fmla="*/ 39035 h 6281670"/>
                <a:gd name="connsiteX144" fmla="*/ 1722913 w 8613217"/>
                <a:gd name="connsiteY144" fmla="*/ 36343 h 6281670"/>
                <a:gd name="connsiteX145" fmla="*/ 1723586 w 8613217"/>
                <a:gd name="connsiteY145" fmla="*/ 47111 h 6281670"/>
                <a:gd name="connsiteX146" fmla="*/ 1984042 w 8613217"/>
                <a:gd name="connsiteY146" fmla="*/ 871552 h 6281670"/>
                <a:gd name="connsiteX147" fmla="*/ 2773486 w 8613217"/>
                <a:gd name="connsiteY147" fmla="*/ 2064130 h 6281670"/>
                <a:gd name="connsiteX148" fmla="*/ 3058170 w 8613217"/>
                <a:gd name="connsiteY148" fmla="*/ 2286897 h 6281670"/>
                <a:gd name="connsiteX149" fmla="*/ 3235845 w 8613217"/>
                <a:gd name="connsiteY149" fmla="*/ 2329297 h 6281670"/>
                <a:gd name="connsiteX150" fmla="*/ 3256709 w 8613217"/>
                <a:gd name="connsiteY150" fmla="*/ 2294974 h 6281670"/>
                <a:gd name="connsiteX151" fmla="*/ 3083072 w 8613217"/>
                <a:gd name="connsiteY151" fmla="*/ 1999521 h 6281670"/>
                <a:gd name="connsiteX152" fmla="*/ 2450440 w 8613217"/>
                <a:gd name="connsiteY152" fmla="*/ 1092973 h 6281670"/>
                <a:gd name="connsiteX153" fmla="*/ 2432941 w 8613217"/>
                <a:gd name="connsiteY153" fmla="*/ 1062014 h 6281670"/>
                <a:gd name="connsiteX154" fmla="*/ 2454478 w 8613217"/>
                <a:gd name="connsiteY154" fmla="*/ 1076820 h 6281670"/>
                <a:gd name="connsiteX155" fmla="*/ 2967986 w 8613217"/>
                <a:gd name="connsiteY155" fmla="*/ 1739738 h 6281670"/>
                <a:gd name="connsiteX156" fmla="*/ 3266131 w 8613217"/>
                <a:gd name="connsiteY156" fmla="*/ 2175850 h 6281670"/>
                <a:gd name="connsiteX157" fmla="*/ 3457939 w 8613217"/>
                <a:gd name="connsiteY157" fmla="*/ 2509665 h 6281670"/>
                <a:gd name="connsiteX158" fmla="*/ 3464670 w 8613217"/>
                <a:gd name="connsiteY158" fmla="*/ 2523125 h 6281670"/>
                <a:gd name="connsiteX159" fmla="*/ 3504378 w 8613217"/>
                <a:gd name="connsiteY159" fmla="*/ 2605906 h 6281670"/>
                <a:gd name="connsiteX160" fmla="*/ 3733875 w 8613217"/>
                <a:gd name="connsiteY160" fmla="*/ 3249979 h 6281670"/>
                <a:gd name="connsiteX161" fmla="*/ 3823385 w 8613217"/>
                <a:gd name="connsiteY161" fmla="*/ 4359777 h 6281670"/>
                <a:gd name="connsiteX162" fmla="*/ 3816655 w 8613217"/>
                <a:gd name="connsiteY162" fmla="*/ 4369199 h 6281670"/>
                <a:gd name="connsiteX163" fmla="*/ 3800503 w 8613217"/>
                <a:gd name="connsiteY163" fmla="*/ 4322761 h 6281670"/>
                <a:gd name="connsiteX164" fmla="*/ 3407464 w 8613217"/>
                <a:gd name="connsiteY164" fmla="*/ 3663208 h 6281670"/>
                <a:gd name="connsiteX165" fmla="*/ 2516395 w 8613217"/>
                <a:gd name="connsiteY165" fmla="*/ 2980101 h 6281670"/>
                <a:gd name="connsiteX166" fmla="*/ 2502934 w 8613217"/>
                <a:gd name="connsiteY166" fmla="*/ 2971351 h 6281670"/>
                <a:gd name="connsiteX167" fmla="*/ 2390541 w 8613217"/>
                <a:gd name="connsiteY167" fmla="*/ 2898666 h 6281670"/>
                <a:gd name="connsiteX168" fmla="*/ 2247863 w 8613217"/>
                <a:gd name="connsiteY168" fmla="*/ 2802425 h 6281670"/>
                <a:gd name="connsiteX169" fmla="*/ 2055381 w 8613217"/>
                <a:gd name="connsiteY169" fmla="*/ 2665131 h 6281670"/>
                <a:gd name="connsiteX170" fmla="*/ 1471879 w 8613217"/>
                <a:gd name="connsiteY170" fmla="*/ 2148930 h 6281670"/>
                <a:gd name="connsiteX171" fmla="*/ 1461111 w 8613217"/>
                <a:gd name="connsiteY171" fmla="*/ 2109895 h 6281670"/>
                <a:gd name="connsiteX172" fmla="*/ 1501492 w 8613217"/>
                <a:gd name="connsiteY172" fmla="*/ 1918759 h 6281670"/>
                <a:gd name="connsiteX173" fmla="*/ 1395155 w 8613217"/>
                <a:gd name="connsiteY173" fmla="*/ 1570812 h 6281670"/>
                <a:gd name="connsiteX174" fmla="*/ 937507 w 8613217"/>
                <a:gd name="connsiteY174" fmla="*/ 860783 h 6281670"/>
                <a:gd name="connsiteX175" fmla="*/ 682435 w 8613217"/>
                <a:gd name="connsiteY175" fmla="*/ 471109 h 6281670"/>
                <a:gd name="connsiteX176" fmla="*/ 590905 w 8613217"/>
                <a:gd name="connsiteY176" fmla="*/ 214691 h 6281670"/>
                <a:gd name="connsiteX177" fmla="*/ 581483 w 8613217"/>
                <a:gd name="connsiteY177" fmla="*/ 222767 h 6281670"/>
                <a:gd name="connsiteX178" fmla="*/ 555909 w 8613217"/>
                <a:gd name="connsiteY178" fmla="*/ 262475 h 6281670"/>
                <a:gd name="connsiteX179" fmla="*/ 423998 w 8613217"/>
                <a:gd name="connsiteY179" fmla="*/ 619845 h 6281670"/>
                <a:gd name="connsiteX180" fmla="*/ 443515 w 8613217"/>
                <a:gd name="connsiteY180" fmla="*/ 1227575 h 6281670"/>
                <a:gd name="connsiteX181" fmla="*/ 806942 w 8613217"/>
                <a:gd name="connsiteY181" fmla="*/ 1996156 h 6281670"/>
                <a:gd name="connsiteX182" fmla="*/ 1087589 w 8613217"/>
                <a:gd name="connsiteY182" fmla="*/ 2216231 h 6281670"/>
                <a:gd name="connsiteX183" fmla="*/ 1317086 w 8613217"/>
                <a:gd name="connsiteY183" fmla="*/ 2233729 h 6281670"/>
                <a:gd name="connsiteX184" fmla="*/ 1327181 w 8613217"/>
                <a:gd name="connsiteY184" fmla="*/ 2198060 h 6281670"/>
                <a:gd name="connsiteX185" fmla="*/ 816364 w 8613217"/>
                <a:gd name="connsiteY185" fmla="*/ 1324489 h 6281670"/>
                <a:gd name="connsiteX186" fmla="*/ 702625 w 8613217"/>
                <a:gd name="connsiteY186" fmla="*/ 1031056 h 6281670"/>
                <a:gd name="connsiteX187" fmla="*/ 767908 w 8613217"/>
                <a:gd name="connsiteY187" fmla="*/ 1173061 h 6281670"/>
                <a:gd name="connsiteX188" fmla="*/ 1444285 w 8613217"/>
                <a:gd name="connsiteY188" fmla="*/ 2226326 h 6281670"/>
                <a:gd name="connsiteX189" fmla="*/ 2209501 w 8613217"/>
                <a:gd name="connsiteY189" fmla="*/ 2876457 h 6281670"/>
                <a:gd name="connsiteX190" fmla="*/ 2308434 w 8613217"/>
                <a:gd name="connsiteY190" fmla="*/ 2939720 h 6281670"/>
                <a:gd name="connsiteX191" fmla="*/ 2340738 w 8613217"/>
                <a:gd name="connsiteY191" fmla="*/ 2972025 h 6281670"/>
                <a:gd name="connsiteX192" fmla="*/ 2302377 w 8613217"/>
                <a:gd name="connsiteY192" fmla="*/ 2972025 h 6281670"/>
                <a:gd name="connsiteX193" fmla="*/ 2266034 w 8613217"/>
                <a:gd name="connsiteY193" fmla="*/ 2967313 h 6281670"/>
                <a:gd name="connsiteX194" fmla="*/ 1817807 w 8613217"/>
                <a:gd name="connsiteY194" fmla="*/ 3025866 h 6281670"/>
                <a:gd name="connsiteX195" fmla="*/ 1007500 w 8613217"/>
                <a:gd name="connsiteY195" fmla="*/ 3309877 h 6281670"/>
                <a:gd name="connsiteX196" fmla="*/ 960389 w 8613217"/>
                <a:gd name="connsiteY196" fmla="*/ 3293725 h 6281670"/>
                <a:gd name="connsiteX197" fmla="*/ 446207 w 8613217"/>
                <a:gd name="connsiteY197" fmla="*/ 3134221 h 6281670"/>
                <a:gd name="connsiteX198" fmla="*/ 217383 w 8613217"/>
                <a:gd name="connsiteY198" fmla="*/ 3227096 h 6281670"/>
                <a:gd name="connsiteX199" fmla="*/ 0 w 8613217"/>
                <a:gd name="connsiteY199" fmla="*/ 3236518 h 6281670"/>
                <a:gd name="connsiteX200" fmla="*/ 0 w 8613217"/>
                <a:gd name="connsiteY200" fmla="*/ 3330740 h 6281670"/>
                <a:gd name="connsiteX201" fmla="*/ 9422 w 8613217"/>
                <a:gd name="connsiteY201" fmla="*/ 3346892 h 6281670"/>
                <a:gd name="connsiteX202" fmla="*/ 255072 w 8613217"/>
                <a:gd name="connsiteY202" fmla="*/ 3717723 h 6281670"/>
                <a:gd name="connsiteX203" fmla="*/ 747044 w 8613217"/>
                <a:gd name="connsiteY203" fmla="*/ 3826078 h 6281670"/>
                <a:gd name="connsiteX204" fmla="*/ 1016249 w 8613217"/>
                <a:gd name="connsiteY204" fmla="*/ 3490244 h 6281670"/>
                <a:gd name="connsiteX205" fmla="*/ 981253 w 8613217"/>
                <a:gd name="connsiteY205" fmla="*/ 3461305 h 6281670"/>
                <a:gd name="connsiteX206" fmla="*/ 563312 w 8613217"/>
                <a:gd name="connsiteY206" fmla="*/ 3490917 h 6281670"/>
                <a:gd name="connsiteX207" fmla="*/ 390347 w 8613217"/>
                <a:gd name="connsiteY207" fmla="*/ 3460632 h 6281670"/>
                <a:gd name="connsiteX208" fmla="*/ 489953 w 8613217"/>
                <a:gd name="connsiteY208" fmla="*/ 3463997 h 6281670"/>
                <a:gd name="connsiteX209" fmla="*/ 903183 w 8613217"/>
                <a:gd name="connsiteY209" fmla="*/ 3408137 h 6281670"/>
                <a:gd name="connsiteX210" fmla="*/ 1043170 w 8613217"/>
                <a:gd name="connsiteY210" fmla="*/ 3372467 h 6281670"/>
                <a:gd name="connsiteX211" fmla="*/ 1508895 w 8613217"/>
                <a:gd name="connsiteY211" fmla="*/ 3218347 h 6281670"/>
                <a:gd name="connsiteX212" fmla="*/ 1912029 w 8613217"/>
                <a:gd name="connsiteY212" fmla="*/ 3101243 h 6281670"/>
                <a:gd name="connsiteX213" fmla="*/ 1912029 w 8613217"/>
                <a:gd name="connsiteY213" fmla="*/ 3101243 h 6281670"/>
                <a:gd name="connsiteX214" fmla="*/ 1924816 w 8613217"/>
                <a:gd name="connsiteY214" fmla="*/ 3099224 h 6281670"/>
                <a:gd name="connsiteX215" fmla="*/ 1986061 w 8613217"/>
                <a:gd name="connsiteY215" fmla="*/ 3087783 h 6281670"/>
                <a:gd name="connsiteX216" fmla="*/ 1992791 w 8613217"/>
                <a:gd name="connsiteY216" fmla="*/ 3087110 h 6281670"/>
                <a:gd name="connsiteX217" fmla="*/ 2087013 w 8613217"/>
                <a:gd name="connsiteY217" fmla="*/ 3074322 h 6281670"/>
                <a:gd name="connsiteX218" fmla="*/ 2113933 w 8613217"/>
                <a:gd name="connsiteY218" fmla="*/ 3072976 h 6281670"/>
                <a:gd name="connsiteX219" fmla="*/ 2118644 w 8613217"/>
                <a:gd name="connsiteY219" fmla="*/ 3064227 h 6281670"/>
                <a:gd name="connsiteX220" fmla="*/ 2257958 w 8613217"/>
                <a:gd name="connsiteY220" fmla="*/ 3064227 h 6281670"/>
                <a:gd name="connsiteX221" fmla="*/ 2262669 w 8613217"/>
                <a:gd name="connsiteY221" fmla="*/ 3072976 h 6281670"/>
                <a:gd name="connsiteX222" fmla="*/ 2434960 w 8613217"/>
                <a:gd name="connsiteY222" fmla="*/ 3101243 h 6281670"/>
                <a:gd name="connsiteX223" fmla="*/ 2635518 w 8613217"/>
                <a:gd name="connsiteY223" fmla="*/ 3164506 h 6281670"/>
                <a:gd name="connsiteX224" fmla="*/ 3038653 w 8613217"/>
                <a:gd name="connsiteY224" fmla="*/ 3453902 h 6281670"/>
                <a:gd name="connsiteX225" fmla="*/ 3580428 w 8613217"/>
                <a:gd name="connsiteY225" fmla="*/ 4087880 h 6281670"/>
                <a:gd name="connsiteX226" fmla="*/ 3776274 w 8613217"/>
                <a:gd name="connsiteY226" fmla="*/ 4626290 h 6281670"/>
                <a:gd name="connsiteX227" fmla="*/ 3813963 w 8613217"/>
                <a:gd name="connsiteY227" fmla="*/ 4802619 h 6281670"/>
                <a:gd name="connsiteX228" fmla="*/ 3811944 w 8613217"/>
                <a:gd name="connsiteY228" fmla="*/ 5407658 h 6281670"/>
                <a:gd name="connsiteX229" fmla="*/ 3881265 w 8613217"/>
                <a:gd name="connsiteY229" fmla="*/ 5874056 h 6281670"/>
                <a:gd name="connsiteX230" fmla="*/ 3879919 w 8613217"/>
                <a:gd name="connsiteY230" fmla="*/ 5898957 h 6281670"/>
                <a:gd name="connsiteX231" fmla="*/ 3757430 w 8613217"/>
                <a:gd name="connsiteY231" fmla="*/ 5946068 h 6281670"/>
                <a:gd name="connsiteX232" fmla="*/ 3743970 w 8613217"/>
                <a:gd name="connsiteY232" fmla="*/ 6053750 h 6281670"/>
                <a:gd name="connsiteX233" fmla="*/ 3803195 w 8613217"/>
                <a:gd name="connsiteY233" fmla="*/ 6092112 h 6281670"/>
                <a:gd name="connsiteX234" fmla="*/ 3896071 w 8613217"/>
                <a:gd name="connsiteY234" fmla="*/ 6023464 h 6281670"/>
                <a:gd name="connsiteX235" fmla="*/ 3920972 w 8613217"/>
                <a:gd name="connsiteY235" fmla="*/ 5996544 h 6281670"/>
                <a:gd name="connsiteX236" fmla="*/ 3918953 w 8613217"/>
                <a:gd name="connsiteY236" fmla="*/ 6053077 h 6281670"/>
                <a:gd name="connsiteX237" fmla="*/ 3931741 w 8613217"/>
                <a:gd name="connsiteY237" fmla="*/ 6077978 h 6281670"/>
                <a:gd name="connsiteX238" fmla="*/ 3951931 w 8613217"/>
                <a:gd name="connsiteY238" fmla="*/ 6055769 h 6281670"/>
                <a:gd name="connsiteX239" fmla="*/ 3972121 w 8613217"/>
                <a:gd name="connsiteY239" fmla="*/ 5988468 h 6281670"/>
                <a:gd name="connsiteX240" fmla="*/ 3994331 w 8613217"/>
                <a:gd name="connsiteY240" fmla="*/ 5968277 h 6281670"/>
                <a:gd name="connsiteX241" fmla="*/ 4005099 w 8613217"/>
                <a:gd name="connsiteY241" fmla="*/ 5995198 h 6281670"/>
                <a:gd name="connsiteX242" fmla="*/ 4071054 w 8613217"/>
                <a:gd name="connsiteY242" fmla="*/ 6040290 h 6281670"/>
                <a:gd name="connsiteX243" fmla="*/ 4100667 w 8613217"/>
                <a:gd name="connsiteY243" fmla="*/ 6026829 h 6281670"/>
                <a:gd name="connsiteX244" fmla="*/ 4110089 w 8613217"/>
                <a:gd name="connsiteY244" fmla="*/ 5993179 h 6281670"/>
                <a:gd name="connsiteX245" fmla="*/ 4124895 w 8613217"/>
                <a:gd name="connsiteY245" fmla="*/ 6032214 h 6281670"/>
                <a:gd name="connsiteX246" fmla="*/ 4117492 w 8613217"/>
                <a:gd name="connsiteY246" fmla="*/ 6106918 h 6281670"/>
                <a:gd name="connsiteX247" fmla="*/ 4080476 w 8613217"/>
                <a:gd name="connsiteY247" fmla="*/ 6141242 h 6281670"/>
                <a:gd name="connsiteX248" fmla="*/ 4176717 w 8613217"/>
                <a:gd name="connsiteY248" fmla="*/ 6189025 h 6281670"/>
                <a:gd name="connsiteX249" fmla="*/ 4170660 w 8613217"/>
                <a:gd name="connsiteY249" fmla="*/ 6271133 h 6281670"/>
                <a:gd name="connsiteX250" fmla="*/ 4195562 w 8613217"/>
                <a:gd name="connsiteY250" fmla="*/ 6277863 h 6281670"/>
                <a:gd name="connsiteX251" fmla="*/ 4261517 w 8613217"/>
                <a:gd name="connsiteY251" fmla="*/ 6267768 h 6281670"/>
                <a:gd name="connsiteX252" fmla="*/ 4289784 w 8613217"/>
                <a:gd name="connsiteY252" fmla="*/ 6247578 h 6281670"/>
                <a:gd name="connsiteX253" fmla="*/ 4295840 w 8613217"/>
                <a:gd name="connsiteY253" fmla="*/ 6204505 h 6281670"/>
                <a:gd name="connsiteX254" fmla="*/ 4305936 w 8613217"/>
                <a:gd name="connsiteY254" fmla="*/ 6182969 h 6281670"/>
                <a:gd name="connsiteX255" fmla="*/ 4324107 w 8613217"/>
                <a:gd name="connsiteY255" fmla="*/ 6199794 h 6281670"/>
                <a:gd name="connsiteX256" fmla="*/ 4336894 w 8613217"/>
                <a:gd name="connsiteY256" fmla="*/ 6230752 h 6281670"/>
                <a:gd name="connsiteX257" fmla="*/ 4342951 w 8613217"/>
                <a:gd name="connsiteY257" fmla="*/ 6226714 h 6281670"/>
                <a:gd name="connsiteX258" fmla="*/ 4369872 w 8613217"/>
                <a:gd name="connsiteY258" fmla="*/ 6185660 h 6281670"/>
                <a:gd name="connsiteX259" fmla="*/ 4382659 w 8613217"/>
                <a:gd name="connsiteY259" fmla="*/ 6234791 h 6281670"/>
                <a:gd name="connsiteX260" fmla="*/ 4406888 w 8613217"/>
                <a:gd name="connsiteY260" fmla="*/ 6265749 h 6281670"/>
                <a:gd name="connsiteX261" fmla="*/ 4484284 w 8613217"/>
                <a:gd name="connsiteY261" fmla="*/ 6275171 h 6281670"/>
                <a:gd name="connsiteX262" fmla="*/ 4499090 w 8613217"/>
                <a:gd name="connsiteY262" fmla="*/ 6272479 h 6281670"/>
                <a:gd name="connsiteX263" fmla="*/ 4512551 w 8613217"/>
                <a:gd name="connsiteY263" fmla="*/ 6181622 h 6281670"/>
                <a:gd name="connsiteX264" fmla="*/ 4572449 w 8613217"/>
                <a:gd name="connsiteY264" fmla="*/ 6153356 h 6281670"/>
                <a:gd name="connsiteX265" fmla="*/ 4575814 w 8613217"/>
                <a:gd name="connsiteY265" fmla="*/ 6127781 h 6281670"/>
                <a:gd name="connsiteX266" fmla="*/ 4538125 w 8613217"/>
                <a:gd name="connsiteY266" fmla="*/ 6076633 h 6281670"/>
                <a:gd name="connsiteX267" fmla="*/ 4536779 w 8613217"/>
                <a:gd name="connsiteY267" fmla="*/ 6042309 h 6281670"/>
                <a:gd name="connsiteX268" fmla="*/ 4573122 w 8613217"/>
                <a:gd name="connsiteY268" fmla="*/ 6032214 h 6281670"/>
                <a:gd name="connsiteX269" fmla="*/ 4637731 w 8613217"/>
                <a:gd name="connsiteY269" fmla="*/ 6051058 h 6281670"/>
                <a:gd name="connsiteX270" fmla="*/ 4665997 w 8613217"/>
                <a:gd name="connsiteY270" fmla="*/ 6029522 h 6281670"/>
                <a:gd name="connsiteX271" fmla="*/ 4665997 w 8613217"/>
                <a:gd name="connsiteY271" fmla="*/ 5985776 h 6281670"/>
                <a:gd name="connsiteX272" fmla="*/ 4681477 w 8613217"/>
                <a:gd name="connsiteY272" fmla="*/ 5966931 h 6281670"/>
                <a:gd name="connsiteX273" fmla="*/ 4701667 w 8613217"/>
                <a:gd name="connsiteY273" fmla="*/ 5981065 h 6281670"/>
                <a:gd name="connsiteX274" fmla="*/ 4724550 w 8613217"/>
                <a:gd name="connsiteY274" fmla="*/ 6054423 h 6281670"/>
                <a:gd name="connsiteX275" fmla="*/ 4743394 w 8613217"/>
                <a:gd name="connsiteY275" fmla="*/ 6073268 h 6281670"/>
                <a:gd name="connsiteX276" fmla="*/ 4752143 w 8613217"/>
                <a:gd name="connsiteY276" fmla="*/ 6050385 h 6281670"/>
                <a:gd name="connsiteX277" fmla="*/ 4752143 w 8613217"/>
                <a:gd name="connsiteY277" fmla="*/ 5996544 h 6281670"/>
                <a:gd name="connsiteX278" fmla="*/ 4800600 w 8613217"/>
                <a:gd name="connsiteY278" fmla="*/ 6046347 h 6281670"/>
                <a:gd name="connsiteX279" fmla="*/ 4859825 w 8613217"/>
                <a:gd name="connsiteY279" fmla="*/ 6088747 h 6281670"/>
                <a:gd name="connsiteX280" fmla="*/ 4932511 w 8613217"/>
                <a:gd name="connsiteY280" fmla="*/ 6036252 h 6281670"/>
                <a:gd name="connsiteX281" fmla="*/ 4919050 w 8613217"/>
                <a:gd name="connsiteY281" fmla="*/ 5940011 h 6281670"/>
                <a:gd name="connsiteX282" fmla="*/ 4830213 w 8613217"/>
                <a:gd name="connsiteY282" fmla="*/ 5933281 h 6281670"/>
                <a:gd name="connsiteX283" fmla="*/ 4779064 w 8613217"/>
                <a:gd name="connsiteY283" fmla="*/ 5876074 h 6281670"/>
                <a:gd name="connsiteX284" fmla="*/ 4778391 w 8613217"/>
                <a:gd name="connsiteY284" fmla="*/ 5829637 h 6281670"/>
                <a:gd name="connsiteX285" fmla="*/ 5091342 w 8613217"/>
                <a:gd name="connsiteY285" fmla="*/ 5236712 h 6281670"/>
                <a:gd name="connsiteX286" fmla="*/ 5116243 w 8613217"/>
                <a:gd name="connsiteY286" fmla="*/ 5202389 h 6281670"/>
                <a:gd name="connsiteX287" fmla="*/ 5269690 w 8613217"/>
                <a:gd name="connsiteY287" fmla="*/ 5086631 h 6281670"/>
                <a:gd name="connsiteX288" fmla="*/ 5744837 w 8613217"/>
                <a:gd name="connsiteY288" fmla="*/ 4795889 h 6281670"/>
                <a:gd name="connsiteX289" fmla="*/ 5814830 w 8613217"/>
                <a:gd name="connsiteY289" fmla="*/ 4775699 h 6281670"/>
                <a:gd name="connsiteX290" fmla="*/ 6103553 w 8613217"/>
                <a:gd name="connsiteY290" fmla="*/ 4765603 h 6281670"/>
                <a:gd name="connsiteX291" fmla="*/ 7086824 w 8613217"/>
                <a:gd name="connsiteY291" fmla="*/ 4811369 h 6281670"/>
                <a:gd name="connsiteX292" fmla="*/ 7489959 w 8613217"/>
                <a:gd name="connsiteY292" fmla="*/ 4805311 h 6281670"/>
                <a:gd name="connsiteX293" fmla="*/ 7516880 w 8613217"/>
                <a:gd name="connsiteY293" fmla="*/ 4801946 h 6281670"/>
                <a:gd name="connsiteX294" fmla="*/ 7536397 w 8613217"/>
                <a:gd name="connsiteY294" fmla="*/ 4800600 h 6281670"/>
                <a:gd name="connsiteX295" fmla="*/ 7619850 w 8613217"/>
                <a:gd name="connsiteY295" fmla="*/ 4791178 h 6281670"/>
                <a:gd name="connsiteX296" fmla="*/ 7661577 w 8613217"/>
                <a:gd name="connsiteY296" fmla="*/ 4813388 h 6281670"/>
                <a:gd name="connsiteX297" fmla="*/ 7920014 w 8613217"/>
                <a:gd name="connsiteY297" fmla="*/ 5004523 h 6281670"/>
                <a:gd name="connsiteX298" fmla="*/ 8354780 w 8613217"/>
                <a:gd name="connsiteY298" fmla="*/ 4830886 h 6281670"/>
                <a:gd name="connsiteX299" fmla="*/ 8579567 w 8613217"/>
                <a:gd name="connsiteY299" fmla="*/ 4409580 h 6281670"/>
                <a:gd name="connsiteX300" fmla="*/ 8613217 w 8613217"/>
                <a:gd name="connsiteY300" fmla="*/ 4250076 h 6281670"/>
                <a:gd name="connsiteX301" fmla="*/ 8613217 w 8613217"/>
                <a:gd name="connsiteY301" fmla="*/ 4196235 h 6281670"/>
                <a:gd name="connsiteX302" fmla="*/ 8420062 w 8613217"/>
                <a:gd name="connsiteY302" fmla="*/ 4211041 h 6281670"/>
                <a:gd name="connsiteX303" fmla="*/ 4571776 w 8613217"/>
                <a:gd name="connsiteY303" fmla="*/ 915970 h 6281670"/>
                <a:gd name="connsiteX304" fmla="*/ 4583890 w 8613217"/>
                <a:gd name="connsiteY304" fmla="*/ 888377 h 6281670"/>
                <a:gd name="connsiteX305" fmla="*/ 4571776 w 8613217"/>
                <a:gd name="connsiteY305" fmla="*/ 915970 h 6281670"/>
                <a:gd name="connsiteX306" fmla="*/ 2362948 w 8613217"/>
                <a:gd name="connsiteY306" fmla="*/ 965100 h 6281670"/>
                <a:gd name="connsiteX307" fmla="*/ 2363621 w 8613217"/>
                <a:gd name="connsiteY307" fmla="*/ 962408 h 6281670"/>
                <a:gd name="connsiteX308" fmla="*/ 2368332 w 8613217"/>
                <a:gd name="connsiteY308" fmla="*/ 967119 h 6281670"/>
                <a:gd name="connsiteX309" fmla="*/ 2362948 w 8613217"/>
                <a:gd name="connsiteY309" fmla="*/ 965100 h 6281670"/>
                <a:gd name="connsiteX310" fmla="*/ 2435633 w 8613217"/>
                <a:gd name="connsiteY310" fmla="*/ 1055284 h 6281670"/>
                <a:gd name="connsiteX311" fmla="*/ 2426211 w 8613217"/>
                <a:gd name="connsiteY311" fmla="*/ 1053265 h 6281670"/>
                <a:gd name="connsiteX312" fmla="*/ 2370351 w 8613217"/>
                <a:gd name="connsiteY312" fmla="*/ 968465 h 6281670"/>
                <a:gd name="connsiteX313" fmla="*/ 2432268 w 8613217"/>
                <a:gd name="connsiteY313" fmla="*/ 1045862 h 6281670"/>
                <a:gd name="connsiteX314" fmla="*/ 2435633 w 8613217"/>
                <a:gd name="connsiteY314" fmla="*/ 1055284 h 6281670"/>
                <a:gd name="connsiteX315" fmla="*/ 695895 w 8613217"/>
                <a:gd name="connsiteY315" fmla="*/ 1016922 h 6281670"/>
                <a:gd name="connsiteX316" fmla="*/ 692530 w 8613217"/>
                <a:gd name="connsiteY316" fmla="*/ 1005481 h 6281670"/>
                <a:gd name="connsiteX317" fmla="*/ 695895 w 8613217"/>
                <a:gd name="connsiteY317" fmla="*/ 1016922 h 6281670"/>
                <a:gd name="connsiteX318" fmla="*/ 4511205 w 8613217"/>
                <a:gd name="connsiteY318" fmla="*/ 6014042 h 6281670"/>
                <a:gd name="connsiteX319" fmla="*/ 4537452 w 8613217"/>
                <a:gd name="connsiteY319" fmla="*/ 5944049 h 6281670"/>
                <a:gd name="connsiteX320" fmla="*/ 4511205 w 8613217"/>
                <a:gd name="connsiteY320" fmla="*/ 6014042 h 6281670"/>
                <a:gd name="connsiteX321" fmla="*/ 4750797 w 8613217"/>
                <a:gd name="connsiteY321" fmla="*/ 5917128 h 6281670"/>
                <a:gd name="connsiteX322" fmla="*/ 4741375 w 8613217"/>
                <a:gd name="connsiteY322" fmla="*/ 5939338 h 6281670"/>
                <a:gd name="connsiteX323" fmla="*/ 4732626 w 8613217"/>
                <a:gd name="connsiteY323" fmla="*/ 5935300 h 6281670"/>
                <a:gd name="connsiteX324" fmla="*/ 4727915 w 8613217"/>
                <a:gd name="connsiteY324" fmla="*/ 5907706 h 6281670"/>
                <a:gd name="connsiteX325" fmla="*/ 4750797 w 8613217"/>
                <a:gd name="connsiteY325" fmla="*/ 5875402 h 6281670"/>
                <a:gd name="connsiteX326" fmla="*/ 4750797 w 8613217"/>
                <a:gd name="connsiteY326" fmla="*/ 5917128 h 6281670"/>
                <a:gd name="connsiteX327" fmla="*/ 4875978 w 8613217"/>
                <a:gd name="connsiteY327" fmla="*/ 5457461 h 6281670"/>
                <a:gd name="connsiteX328" fmla="*/ 4616868 w 8613217"/>
                <a:gd name="connsiteY328" fmla="*/ 5877421 h 6281670"/>
                <a:gd name="connsiteX329" fmla="*/ 4562354 w 8613217"/>
                <a:gd name="connsiteY329" fmla="*/ 5884824 h 6281670"/>
                <a:gd name="connsiteX330" fmla="*/ 4880015 w 8613217"/>
                <a:gd name="connsiteY330" fmla="*/ 5419772 h 6281670"/>
                <a:gd name="connsiteX331" fmla="*/ 4875978 w 8613217"/>
                <a:gd name="connsiteY331" fmla="*/ 5457461 h 6281670"/>
                <a:gd name="connsiteX332" fmla="*/ 5020675 w 8613217"/>
                <a:gd name="connsiteY332" fmla="*/ 5141145 h 6281670"/>
                <a:gd name="connsiteX333" fmla="*/ 4989717 w 8613217"/>
                <a:gd name="connsiteY333" fmla="*/ 5179506 h 6281670"/>
                <a:gd name="connsiteX334" fmla="*/ 4445922 w 8613217"/>
                <a:gd name="connsiteY334" fmla="*/ 5878767 h 6281670"/>
                <a:gd name="connsiteX335" fmla="*/ 4415637 w 8613217"/>
                <a:gd name="connsiteY335" fmla="*/ 5953471 h 6281670"/>
                <a:gd name="connsiteX336" fmla="*/ 4357085 w 8613217"/>
                <a:gd name="connsiteY336" fmla="*/ 6075286 h 6281670"/>
                <a:gd name="connsiteX337" fmla="*/ 4338240 w 8613217"/>
                <a:gd name="connsiteY337" fmla="*/ 6125762 h 6281670"/>
                <a:gd name="connsiteX338" fmla="*/ 4322761 w 8613217"/>
                <a:gd name="connsiteY338" fmla="*/ 6080671 h 6281670"/>
                <a:gd name="connsiteX339" fmla="*/ 4306609 w 8613217"/>
                <a:gd name="connsiteY339" fmla="*/ 6061826 h 6281670"/>
                <a:gd name="connsiteX340" fmla="*/ 4295168 w 8613217"/>
                <a:gd name="connsiteY340" fmla="*/ 6082689 h 6281670"/>
                <a:gd name="connsiteX341" fmla="*/ 4292475 w 8613217"/>
                <a:gd name="connsiteY341" fmla="*/ 6112302 h 6281670"/>
                <a:gd name="connsiteX342" fmla="*/ 4277669 w 8613217"/>
                <a:gd name="connsiteY342" fmla="*/ 6097496 h 6281670"/>
                <a:gd name="connsiteX343" fmla="*/ 4183447 w 8613217"/>
                <a:gd name="connsiteY343" fmla="*/ 5282478 h 6281670"/>
                <a:gd name="connsiteX344" fmla="*/ 4412945 w 8613217"/>
                <a:gd name="connsiteY344" fmla="*/ 4743394 h 6281670"/>
                <a:gd name="connsiteX345" fmla="*/ 5036828 w 8613217"/>
                <a:gd name="connsiteY345" fmla="*/ 3935106 h 6281670"/>
                <a:gd name="connsiteX346" fmla="*/ 5054999 w 8613217"/>
                <a:gd name="connsiteY346" fmla="*/ 3966064 h 6281670"/>
                <a:gd name="connsiteX347" fmla="*/ 5020675 w 8613217"/>
                <a:gd name="connsiteY347" fmla="*/ 5141145 h 6281670"/>
                <a:gd name="connsiteX0" fmla="*/ 8420062 w 8613217"/>
                <a:gd name="connsiteY0" fmla="*/ 4211041 h 6281670"/>
                <a:gd name="connsiteX1" fmla="*/ 7990681 w 8613217"/>
                <a:gd name="connsiteY1" fmla="*/ 4231232 h 6281670"/>
                <a:gd name="connsiteX2" fmla="*/ 7630619 w 8613217"/>
                <a:gd name="connsiteY2" fmla="*/ 4614849 h 6281670"/>
                <a:gd name="connsiteX3" fmla="*/ 7659558 w 8613217"/>
                <a:gd name="connsiteY3" fmla="*/ 4643788 h 6281670"/>
                <a:gd name="connsiteX4" fmla="*/ 7859443 w 8613217"/>
                <a:gd name="connsiteY4" fmla="*/ 4617541 h 6281670"/>
                <a:gd name="connsiteX5" fmla="*/ 8222196 w 8613217"/>
                <a:gd name="connsiteY5" fmla="*/ 4498418 h 6281670"/>
                <a:gd name="connsiteX6" fmla="*/ 8236330 w 8613217"/>
                <a:gd name="connsiteY6" fmla="*/ 4496398 h 6281670"/>
                <a:gd name="connsiteX7" fmla="*/ 8228254 w 8613217"/>
                <a:gd name="connsiteY7" fmla="*/ 4504475 h 6281670"/>
                <a:gd name="connsiteX8" fmla="*/ 7670326 w 8613217"/>
                <a:gd name="connsiteY8" fmla="*/ 4709743 h 6281670"/>
                <a:gd name="connsiteX9" fmla="*/ 7436791 w 8613217"/>
                <a:gd name="connsiteY9" fmla="*/ 4735318 h 6281670"/>
                <a:gd name="connsiteX10" fmla="*/ 6759067 w 8613217"/>
                <a:gd name="connsiteY10" fmla="*/ 4696956 h 6281670"/>
                <a:gd name="connsiteX11" fmla="*/ 6037597 w 8613217"/>
                <a:gd name="connsiteY11" fmla="*/ 4656576 h 6281670"/>
                <a:gd name="connsiteX12" fmla="*/ 6023464 w 8613217"/>
                <a:gd name="connsiteY12" fmla="*/ 4649172 h 6281670"/>
                <a:gd name="connsiteX13" fmla="*/ 6361317 w 8613217"/>
                <a:gd name="connsiteY13" fmla="*/ 4472170 h 6281670"/>
                <a:gd name="connsiteX14" fmla="*/ 6783296 w 8613217"/>
                <a:gd name="connsiteY14" fmla="*/ 4236616 h 6281670"/>
                <a:gd name="connsiteX15" fmla="*/ 7066634 w 8613217"/>
                <a:gd name="connsiteY15" fmla="*/ 4052210 h 6281670"/>
                <a:gd name="connsiteX16" fmla="*/ 7151433 w 8613217"/>
                <a:gd name="connsiteY16" fmla="*/ 4042115 h 6281670"/>
                <a:gd name="connsiteX17" fmla="*/ 7304208 w 8613217"/>
                <a:gd name="connsiteY17" fmla="*/ 4071727 h 6281670"/>
                <a:gd name="connsiteX18" fmla="*/ 7625235 w 8613217"/>
                <a:gd name="connsiteY18" fmla="*/ 3948566 h 6281670"/>
                <a:gd name="connsiteX19" fmla="*/ 8172394 w 8613217"/>
                <a:gd name="connsiteY19" fmla="*/ 2496877 h 6281670"/>
                <a:gd name="connsiteX20" fmla="*/ 7882325 w 8613217"/>
                <a:gd name="connsiteY20" fmla="*/ 1811077 h 6281670"/>
                <a:gd name="connsiteX21" fmla="*/ 7854059 w 8613217"/>
                <a:gd name="connsiteY21" fmla="*/ 1889820 h 6281670"/>
                <a:gd name="connsiteX22" fmla="*/ 7732917 w 8613217"/>
                <a:gd name="connsiteY22" fmla="*/ 2389195 h 6281670"/>
                <a:gd name="connsiteX23" fmla="*/ 7607736 w 8613217"/>
                <a:gd name="connsiteY23" fmla="*/ 2746565 h 6281670"/>
                <a:gd name="connsiteX24" fmla="*/ 7178354 w 8613217"/>
                <a:gd name="connsiteY24" fmla="*/ 3424962 h 6281670"/>
                <a:gd name="connsiteX25" fmla="*/ 7050481 w 8613217"/>
                <a:gd name="connsiteY25" fmla="*/ 3653113 h 6281670"/>
                <a:gd name="connsiteX26" fmla="*/ 7022888 w 8613217"/>
                <a:gd name="connsiteY26" fmla="*/ 3873861 h 6281670"/>
                <a:gd name="connsiteX27" fmla="*/ 7057884 w 8613217"/>
                <a:gd name="connsiteY27" fmla="*/ 3889341 h 6281670"/>
                <a:gd name="connsiteX28" fmla="*/ 7311611 w 8613217"/>
                <a:gd name="connsiteY28" fmla="*/ 3701570 h 6281670"/>
                <a:gd name="connsiteX29" fmla="*/ 7883672 w 8613217"/>
                <a:gd name="connsiteY29" fmla="*/ 2875784 h 6281670"/>
                <a:gd name="connsiteX30" fmla="*/ 7909246 w 8613217"/>
                <a:gd name="connsiteY30" fmla="*/ 2790311 h 6281670"/>
                <a:gd name="connsiteX31" fmla="*/ 7835888 w 8613217"/>
                <a:gd name="connsiteY31" fmla="*/ 3051440 h 6281670"/>
                <a:gd name="connsiteX32" fmla="*/ 7279306 w 8613217"/>
                <a:gd name="connsiteY32" fmla="*/ 3802522 h 6281670"/>
                <a:gd name="connsiteX33" fmla="*/ 6992603 w 8613217"/>
                <a:gd name="connsiteY33" fmla="*/ 4017213 h 6281670"/>
                <a:gd name="connsiteX34" fmla="*/ 6713302 w 8613217"/>
                <a:gd name="connsiteY34" fmla="*/ 4190851 h 6281670"/>
                <a:gd name="connsiteX35" fmla="*/ 6627830 w 8613217"/>
                <a:gd name="connsiteY35" fmla="*/ 4239308 h 6281670"/>
                <a:gd name="connsiteX36" fmla="*/ 6605620 w 8613217"/>
                <a:gd name="connsiteY36" fmla="*/ 4251422 h 6281670"/>
                <a:gd name="connsiteX37" fmla="*/ 6226714 w 8613217"/>
                <a:gd name="connsiteY37" fmla="*/ 4447268 h 6281670"/>
                <a:gd name="connsiteX38" fmla="*/ 5314782 w 8613217"/>
                <a:gd name="connsiteY38" fmla="*/ 4943279 h 6281670"/>
                <a:gd name="connsiteX39" fmla="*/ 5158643 w 8613217"/>
                <a:gd name="connsiteY39" fmla="*/ 5046250 h 6281670"/>
                <a:gd name="connsiteX40" fmla="*/ 5162681 w 8613217"/>
                <a:gd name="connsiteY40" fmla="*/ 5025387 h 6281670"/>
                <a:gd name="connsiteX41" fmla="*/ 5227290 w 8613217"/>
                <a:gd name="connsiteY41" fmla="*/ 4323434 h 6281670"/>
                <a:gd name="connsiteX42" fmla="*/ 5106148 w 8613217"/>
                <a:gd name="connsiteY42" fmla="*/ 3860401 h 6281670"/>
                <a:gd name="connsiteX43" fmla="*/ 5139799 w 8613217"/>
                <a:gd name="connsiteY43" fmla="*/ 3818675 h 6281670"/>
                <a:gd name="connsiteX44" fmla="*/ 5695034 w 8613217"/>
                <a:gd name="connsiteY44" fmla="*/ 3194119 h 6281670"/>
                <a:gd name="connsiteX45" fmla="*/ 5830983 w 8613217"/>
                <a:gd name="connsiteY45" fmla="*/ 3023174 h 6281670"/>
                <a:gd name="connsiteX46" fmla="*/ 5873382 w 8613217"/>
                <a:gd name="connsiteY46" fmla="*/ 3008367 h 6281670"/>
                <a:gd name="connsiteX47" fmla="*/ 5983083 w 8613217"/>
                <a:gd name="connsiteY47" fmla="*/ 3009040 h 6281670"/>
                <a:gd name="connsiteX48" fmla="*/ 6257000 w 8613217"/>
                <a:gd name="connsiteY48" fmla="*/ 2840787 h 6281670"/>
                <a:gd name="connsiteX49" fmla="*/ 6605620 w 8613217"/>
                <a:gd name="connsiteY49" fmla="*/ 2172485 h 6281670"/>
                <a:gd name="connsiteX50" fmla="*/ 6623118 w 8613217"/>
                <a:gd name="connsiteY50" fmla="*/ 1339969 h 6281670"/>
                <a:gd name="connsiteX51" fmla="*/ 6528224 w 8613217"/>
                <a:gd name="connsiteY51" fmla="*/ 660899 h 6281670"/>
                <a:gd name="connsiteX52" fmla="*/ 6514091 w 8613217"/>
                <a:gd name="connsiteY52" fmla="*/ 520239 h 6281670"/>
                <a:gd name="connsiteX53" fmla="*/ 6493900 w 8613217"/>
                <a:gd name="connsiteY53" fmla="*/ 546486 h 6281670"/>
                <a:gd name="connsiteX54" fmla="*/ 6244212 w 8613217"/>
                <a:gd name="connsiteY54" fmla="*/ 975869 h 6281670"/>
                <a:gd name="connsiteX55" fmla="*/ 5935300 w 8613217"/>
                <a:gd name="connsiteY55" fmla="*/ 1788868 h 6281670"/>
                <a:gd name="connsiteX56" fmla="*/ 5707148 w 8613217"/>
                <a:gd name="connsiteY56" fmla="*/ 2531874 h 6281670"/>
                <a:gd name="connsiteX57" fmla="*/ 5679555 w 8613217"/>
                <a:gd name="connsiteY57" fmla="*/ 2738489 h 6281670"/>
                <a:gd name="connsiteX58" fmla="*/ 5734069 w 8613217"/>
                <a:gd name="connsiteY58" fmla="*/ 2914818 h 6281670"/>
                <a:gd name="connsiteX59" fmla="*/ 5963566 w 8613217"/>
                <a:gd name="connsiteY59" fmla="*/ 2599175 h 6281670"/>
                <a:gd name="connsiteX60" fmla="*/ 6141914 w 8613217"/>
                <a:gd name="connsiteY60" fmla="*/ 2254593 h 6281670"/>
                <a:gd name="connsiteX61" fmla="*/ 6262384 w 8613217"/>
                <a:gd name="connsiteY61" fmla="*/ 1884436 h 6281670"/>
                <a:gd name="connsiteX62" fmla="*/ 6343145 w 8613217"/>
                <a:gd name="connsiteY62" fmla="*/ 1508222 h 6281670"/>
                <a:gd name="connsiteX63" fmla="*/ 6310167 w 8613217"/>
                <a:gd name="connsiteY63" fmla="*/ 1747814 h 6281670"/>
                <a:gd name="connsiteX64" fmla="*/ 6045001 w 8613217"/>
                <a:gd name="connsiteY64" fmla="*/ 2568890 h 6281670"/>
                <a:gd name="connsiteX65" fmla="*/ 5560432 w 8613217"/>
                <a:gd name="connsiteY65" fmla="*/ 3235173 h 6281670"/>
                <a:gd name="connsiteX66" fmla="*/ 5096726 w 8613217"/>
                <a:gd name="connsiteY66" fmla="*/ 3741278 h 6281670"/>
                <a:gd name="connsiteX67" fmla="*/ 5067113 w 8613217"/>
                <a:gd name="connsiteY67" fmla="*/ 3767525 h 6281670"/>
                <a:gd name="connsiteX68" fmla="*/ 4911647 w 8613217"/>
                <a:gd name="connsiteY68" fmla="*/ 3459959 h 6281670"/>
                <a:gd name="connsiteX69" fmla="*/ 4890784 w 8613217"/>
                <a:gd name="connsiteY69" fmla="*/ 3404099 h 6281670"/>
                <a:gd name="connsiteX70" fmla="*/ 4952701 w 8613217"/>
                <a:gd name="connsiteY70" fmla="*/ 2717626 h 6281670"/>
                <a:gd name="connsiteX71" fmla="*/ 5173449 w 8613217"/>
                <a:gd name="connsiteY71" fmla="*/ 2368332 h 6281670"/>
                <a:gd name="connsiteX72" fmla="*/ 5481689 w 8613217"/>
                <a:gd name="connsiteY72" fmla="*/ 1759928 h 6281670"/>
                <a:gd name="connsiteX73" fmla="*/ 5514667 w 8613217"/>
                <a:gd name="connsiteY73" fmla="*/ 1741757 h 6281670"/>
                <a:gd name="connsiteX74" fmla="*/ 5803389 w 8613217"/>
                <a:gd name="connsiteY74" fmla="*/ 1570812 h 6281670"/>
                <a:gd name="connsiteX75" fmla="*/ 5822907 w 8613217"/>
                <a:gd name="connsiteY75" fmla="*/ 1095665 h 6281670"/>
                <a:gd name="connsiteX76" fmla="*/ 5540241 w 8613217"/>
                <a:gd name="connsiteY76" fmla="*/ 601000 h 6281670"/>
                <a:gd name="connsiteX77" fmla="*/ 5514667 w 8613217"/>
                <a:gd name="connsiteY77" fmla="*/ 600327 h 6281670"/>
                <a:gd name="connsiteX78" fmla="*/ 5421791 w 8613217"/>
                <a:gd name="connsiteY78" fmla="*/ 697914 h 6281670"/>
                <a:gd name="connsiteX79" fmla="*/ 5124319 w 8613217"/>
                <a:gd name="connsiteY79" fmla="*/ 1196617 h 6281670"/>
                <a:gd name="connsiteX80" fmla="*/ 5316801 w 8613217"/>
                <a:gd name="connsiteY80" fmla="*/ 1686570 h 6281670"/>
                <a:gd name="connsiteX81" fmla="*/ 5361220 w 8613217"/>
                <a:gd name="connsiteY81" fmla="*/ 1669072 h 6281670"/>
                <a:gd name="connsiteX82" fmla="*/ 5461499 w 8613217"/>
                <a:gd name="connsiteY82" fmla="*/ 1248439 h 6281670"/>
                <a:gd name="connsiteX83" fmla="*/ 5491784 w 8613217"/>
                <a:gd name="connsiteY83" fmla="*/ 1043170 h 6281670"/>
                <a:gd name="connsiteX84" fmla="*/ 5497841 w 8613217"/>
                <a:gd name="connsiteY84" fmla="*/ 1081532 h 6281670"/>
                <a:gd name="connsiteX85" fmla="*/ 5481016 w 8613217"/>
                <a:gd name="connsiteY85" fmla="*/ 1353429 h 6281670"/>
                <a:gd name="connsiteX86" fmla="*/ 5415734 w 8613217"/>
                <a:gd name="connsiteY86" fmla="*/ 1727624 h 6281670"/>
                <a:gd name="connsiteX87" fmla="*/ 5151240 w 8613217"/>
                <a:gd name="connsiteY87" fmla="*/ 2245171 h 6281670"/>
                <a:gd name="connsiteX88" fmla="*/ 4908282 w 8613217"/>
                <a:gd name="connsiteY88" fmla="*/ 2596483 h 6281670"/>
                <a:gd name="connsiteX89" fmla="*/ 4750124 w 8613217"/>
                <a:gd name="connsiteY89" fmla="*/ 2989523 h 6281670"/>
                <a:gd name="connsiteX90" fmla="*/ 4737337 w 8613217"/>
                <a:gd name="connsiteY90" fmla="*/ 3162487 h 6281670"/>
                <a:gd name="connsiteX91" fmla="*/ 4680804 w 8613217"/>
                <a:gd name="connsiteY91" fmla="*/ 3076341 h 6281670"/>
                <a:gd name="connsiteX92" fmla="*/ 4591293 w 8613217"/>
                <a:gd name="connsiteY92" fmla="*/ 2915491 h 6281670"/>
                <a:gd name="connsiteX93" fmla="*/ 4552259 w 8613217"/>
                <a:gd name="connsiteY93" fmla="*/ 2838095 h 6281670"/>
                <a:gd name="connsiteX94" fmla="*/ 4404869 w 8613217"/>
                <a:gd name="connsiteY94" fmla="*/ 2499569 h 6281670"/>
                <a:gd name="connsiteX95" fmla="*/ 4425059 w 8613217"/>
                <a:gd name="connsiteY95" fmla="*/ 2408713 h 6281670"/>
                <a:gd name="connsiteX96" fmla="*/ 4497071 w 8613217"/>
                <a:gd name="connsiteY96" fmla="*/ 2304396 h 6281670"/>
                <a:gd name="connsiteX97" fmla="*/ 4551585 w 8613217"/>
                <a:gd name="connsiteY97" fmla="*/ 2152968 h 6281670"/>
                <a:gd name="connsiteX98" fmla="*/ 4741375 w 8613217"/>
                <a:gd name="connsiteY98" fmla="*/ 1413327 h 6281670"/>
                <a:gd name="connsiteX99" fmla="*/ 4929146 w 8613217"/>
                <a:gd name="connsiteY99" fmla="*/ 819730 h 6281670"/>
                <a:gd name="connsiteX100" fmla="*/ 5233347 w 8613217"/>
                <a:gd name="connsiteY100" fmla="*/ 28940 h 6281670"/>
                <a:gd name="connsiteX101" fmla="*/ 5238058 w 8613217"/>
                <a:gd name="connsiteY101" fmla="*/ 0 h 6281670"/>
                <a:gd name="connsiteX102" fmla="*/ 4976929 w 8613217"/>
                <a:gd name="connsiteY102" fmla="*/ 159504 h 6281670"/>
                <a:gd name="connsiteX103" fmla="*/ 4204984 w 8613217"/>
                <a:gd name="connsiteY103" fmla="*/ 890396 h 6281670"/>
                <a:gd name="connsiteX104" fmla="*/ 3943182 w 8613217"/>
                <a:gd name="connsiteY104" fmla="*/ 2139508 h 6281670"/>
                <a:gd name="connsiteX105" fmla="*/ 4076438 w 8613217"/>
                <a:gd name="connsiteY105" fmla="*/ 2389868 h 6281670"/>
                <a:gd name="connsiteX106" fmla="*/ 4215079 w 8613217"/>
                <a:gd name="connsiteY106" fmla="*/ 2474668 h 6281670"/>
                <a:gd name="connsiteX107" fmla="*/ 4244018 w 8613217"/>
                <a:gd name="connsiteY107" fmla="*/ 2445055 h 6281670"/>
                <a:gd name="connsiteX108" fmla="*/ 4230558 w 8613217"/>
                <a:gd name="connsiteY108" fmla="*/ 1718875 h 6281670"/>
                <a:gd name="connsiteX109" fmla="*/ 4411599 w 8613217"/>
                <a:gd name="connsiteY109" fmla="*/ 1186522 h 6281670"/>
                <a:gd name="connsiteX110" fmla="*/ 4552259 w 8613217"/>
                <a:gd name="connsiteY110" fmla="*/ 934815 h 6281670"/>
                <a:gd name="connsiteX111" fmla="*/ 4572449 w 8613217"/>
                <a:gd name="connsiteY111" fmla="*/ 920008 h 6281670"/>
                <a:gd name="connsiteX112" fmla="*/ 4553604 w 8613217"/>
                <a:gd name="connsiteY112" fmla="*/ 956351 h 6281670"/>
                <a:gd name="connsiteX113" fmla="*/ 4390735 w 8613217"/>
                <a:gd name="connsiteY113" fmla="*/ 1302280 h 6281670"/>
                <a:gd name="connsiteX114" fmla="*/ 4340260 w 8613217"/>
                <a:gd name="connsiteY114" fmla="*/ 2524471 h 6281670"/>
                <a:gd name="connsiteX115" fmla="*/ 4501109 w 8613217"/>
                <a:gd name="connsiteY115" fmla="*/ 2892609 h 6281670"/>
                <a:gd name="connsiteX116" fmla="*/ 4692918 w 8613217"/>
                <a:gd name="connsiteY116" fmla="*/ 3241230 h 6281670"/>
                <a:gd name="connsiteX117" fmla="*/ 4992409 w 8613217"/>
                <a:gd name="connsiteY117" fmla="*/ 3809925 h 6281670"/>
                <a:gd name="connsiteX118" fmla="*/ 5000485 w 8613217"/>
                <a:gd name="connsiteY118" fmla="*/ 3847614 h 6281670"/>
                <a:gd name="connsiteX119" fmla="*/ 4993755 w 8613217"/>
                <a:gd name="connsiteY119" fmla="*/ 3855017 h 6281670"/>
                <a:gd name="connsiteX120" fmla="*/ 4993082 w 8613217"/>
                <a:gd name="connsiteY120" fmla="*/ 3855690 h 6281670"/>
                <a:gd name="connsiteX121" fmla="*/ 4982313 w 8613217"/>
                <a:gd name="connsiteY121" fmla="*/ 3867131 h 6281670"/>
                <a:gd name="connsiteX122" fmla="*/ 4626290 w 8613217"/>
                <a:gd name="connsiteY122" fmla="*/ 4274977 h 6281670"/>
                <a:gd name="connsiteX123" fmla="*/ 4180755 w 8613217"/>
                <a:gd name="connsiteY123" fmla="*/ 4968853 h 6281670"/>
                <a:gd name="connsiteX124" fmla="*/ 4071727 w 8613217"/>
                <a:gd name="connsiteY124" fmla="*/ 5853192 h 6281670"/>
                <a:gd name="connsiteX125" fmla="*/ 4040769 w 8613217"/>
                <a:gd name="connsiteY125" fmla="*/ 5907706 h 6281670"/>
                <a:gd name="connsiteX126" fmla="*/ 4005099 w 8613217"/>
                <a:gd name="connsiteY126" fmla="*/ 5881459 h 6281670"/>
                <a:gd name="connsiteX127" fmla="*/ 4007791 w 8613217"/>
                <a:gd name="connsiteY127" fmla="*/ 5830983 h 6281670"/>
                <a:gd name="connsiteX128" fmla="*/ 3990293 w 8613217"/>
                <a:gd name="connsiteY128" fmla="*/ 5807427 h 6281670"/>
                <a:gd name="connsiteX129" fmla="*/ 3964045 w 8613217"/>
                <a:gd name="connsiteY129" fmla="*/ 5789256 h 6281670"/>
                <a:gd name="connsiteX130" fmla="*/ 3941836 w 8613217"/>
                <a:gd name="connsiteY130" fmla="*/ 5705129 h 6281670"/>
                <a:gd name="connsiteX131" fmla="*/ 3908185 w 8613217"/>
                <a:gd name="connsiteY131" fmla="*/ 5236040 h 6281670"/>
                <a:gd name="connsiteX132" fmla="*/ 3918953 w 8613217"/>
                <a:gd name="connsiteY132" fmla="*/ 4237288 h 6281670"/>
                <a:gd name="connsiteX133" fmla="*/ 3786370 w 8613217"/>
                <a:gd name="connsiteY133" fmla="*/ 3122779 h 6281670"/>
                <a:gd name="connsiteX134" fmla="*/ 3570333 w 8613217"/>
                <a:gd name="connsiteY134" fmla="*/ 2570236 h 6281670"/>
                <a:gd name="connsiteX135" fmla="*/ 3531298 w 8613217"/>
                <a:gd name="connsiteY135" fmla="*/ 2494185 h 6281670"/>
                <a:gd name="connsiteX136" fmla="*/ 3525241 w 8613217"/>
                <a:gd name="connsiteY136" fmla="*/ 2482071 h 6281670"/>
                <a:gd name="connsiteX137" fmla="*/ 3410829 w 8613217"/>
                <a:gd name="connsiteY137" fmla="*/ 2273437 h 6281670"/>
                <a:gd name="connsiteX138" fmla="*/ 3411502 w 8613217"/>
                <a:gd name="connsiteY138" fmla="*/ 2229018 h 6281670"/>
                <a:gd name="connsiteX139" fmla="*/ 3451209 w 8613217"/>
                <a:gd name="connsiteY139" fmla="*/ 2126720 h 6281670"/>
                <a:gd name="connsiteX140" fmla="*/ 3431692 w 8613217"/>
                <a:gd name="connsiteY140" fmla="*/ 1895877 h 6281670"/>
                <a:gd name="connsiteX141" fmla="*/ 3186715 w 8613217"/>
                <a:gd name="connsiteY141" fmla="*/ 1401886 h 6281670"/>
                <a:gd name="connsiteX142" fmla="*/ 2531874 w 8613217"/>
                <a:gd name="connsiteY142" fmla="*/ 701952 h 6281670"/>
                <a:gd name="connsiteX143" fmla="*/ 1731662 w 8613217"/>
                <a:gd name="connsiteY143" fmla="*/ 39035 h 6281670"/>
                <a:gd name="connsiteX144" fmla="*/ 1722913 w 8613217"/>
                <a:gd name="connsiteY144" fmla="*/ 36343 h 6281670"/>
                <a:gd name="connsiteX145" fmla="*/ 1723586 w 8613217"/>
                <a:gd name="connsiteY145" fmla="*/ 47111 h 6281670"/>
                <a:gd name="connsiteX146" fmla="*/ 1984042 w 8613217"/>
                <a:gd name="connsiteY146" fmla="*/ 871552 h 6281670"/>
                <a:gd name="connsiteX147" fmla="*/ 2773486 w 8613217"/>
                <a:gd name="connsiteY147" fmla="*/ 2064130 h 6281670"/>
                <a:gd name="connsiteX148" fmla="*/ 3058170 w 8613217"/>
                <a:gd name="connsiteY148" fmla="*/ 2286897 h 6281670"/>
                <a:gd name="connsiteX149" fmla="*/ 3235845 w 8613217"/>
                <a:gd name="connsiteY149" fmla="*/ 2329297 h 6281670"/>
                <a:gd name="connsiteX150" fmla="*/ 3256709 w 8613217"/>
                <a:gd name="connsiteY150" fmla="*/ 2294974 h 6281670"/>
                <a:gd name="connsiteX151" fmla="*/ 3083072 w 8613217"/>
                <a:gd name="connsiteY151" fmla="*/ 1999521 h 6281670"/>
                <a:gd name="connsiteX152" fmla="*/ 2450440 w 8613217"/>
                <a:gd name="connsiteY152" fmla="*/ 1092973 h 6281670"/>
                <a:gd name="connsiteX153" fmla="*/ 2432941 w 8613217"/>
                <a:gd name="connsiteY153" fmla="*/ 1062014 h 6281670"/>
                <a:gd name="connsiteX154" fmla="*/ 2454478 w 8613217"/>
                <a:gd name="connsiteY154" fmla="*/ 1076820 h 6281670"/>
                <a:gd name="connsiteX155" fmla="*/ 2967986 w 8613217"/>
                <a:gd name="connsiteY155" fmla="*/ 1739738 h 6281670"/>
                <a:gd name="connsiteX156" fmla="*/ 3266131 w 8613217"/>
                <a:gd name="connsiteY156" fmla="*/ 2175850 h 6281670"/>
                <a:gd name="connsiteX157" fmla="*/ 3457939 w 8613217"/>
                <a:gd name="connsiteY157" fmla="*/ 2509665 h 6281670"/>
                <a:gd name="connsiteX158" fmla="*/ 3464670 w 8613217"/>
                <a:gd name="connsiteY158" fmla="*/ 2523125 h 6281670"/>
                <a:gd name="connsiteX159" fmla="*/ 3504378 w 8613217"/>
                <a:gd name="connsiteY159" fmla="*/ 2605906 h 6281670"/>
                <a:gd name="connsiteX160" fmla="*/ 3733875 w 8613217"/>
                <a:gd name="connsiteY160" fmla="*/ 3249979 h 6281670"/>
                <a:gd name="connsiteX161" fmla="*/ 3823385 w 8613217"/>
                <a:gd name="connsiteY161" fmla="*/ 4359777 h 6281670"/>
                <a:gd name="connsiteX162" fmla="*/ 3816655 w 8613217"/>
                <a:gd name="connsiteY162" fmla="*/ 4369199 h 6281670"/>
                <a:gd name="connsiteX163" fmla="*/ 3800503 w 8613217"/>
                <a:gd name="connsiteY163" fmla="*/ 4322761 h 6281670"/>
                <a:gd name="connsiteX164" fmla="*/ 3407464 w 8613217"/>
                <a:gd name="connsiteY164" fmla="*/ 3663208 h 6281670"/>
                <a:gd name="connsiteX165" fmla="*/ 2516395 w 8613217"/>
                <a:gd name="connsiteY165" fmla="*/ 2980101 h 6281670"/>
                <a:gd name="connsiteX166" fmla="*/ 2502934 w 8613217"/>
                <a:gd name="connsiteY166" fmla="*/ 2971351 h 6281670"/>
                <a:gd name="connsiteX167" fmla="*/ 2390541 w 8613217"/>
                <a:gd name="connsiteY167" fmla="*/ 2898666 h 6281670"/>
                <a:gd name="connsiteX168" fmla="*/ 2247863 w 8613217"/>
                <a:gd name="connsiteY168" fmla="*/ 2802425 h 6281670"/>
                <a:gd name="connsiteX169" fmla="*/ 2055381 w 8613217"/>
                <a:gd name="connsiteY169" fmla="*/ 2665131 h 6281670"/>
                <a:gd name="connsiteX170" fmla="*/ 1471879 w 8613217"/>
                <a:gd name="connsiteY170" fmla="*/ 2148930 h 6281670"/>
                <a:gd name="connsiteX171" fmla="*/ 1461111 w 8613217"/>
                <a:gd name="connsiteY171" fmla="*/ 2109895 h 6281670"/>
                <a:gd name="connsiteX172" fmla="*/ 1501492 w 8613217"/>
                <a:gd name="connsiteY172" fmla="*/ 1918759 h 6281670"/>
                <a:gd name="connsiteX173" fmla="*/ 1395155 w 8613217"/>
                <a:gd name="connsiteY173" fmla="*/ 1570812 h 6281670"/>
                <a:gd name="connsiteX174" fmla="*/ 937507 w 8613217"/>
                <a:gd name="connsiteY174" fmla="*/ 860783 h 6281670"/>
                <a:gd name="connsiteX175" fmla="*/ 682435 w 8613217"/>
                <a:gd name="connsiteY175" fmla="*/ 471109 h 6281670"/>
                <a:gd name="connsiteX176" fmla="*/ 590905 w 8613217"/>
                <a:gd name="connsiteY176" fmla="*/ 214691 h 6281670"/>
                <a:gd name="connsiteX177" fmla="*/ 581483 w 8613217"/>
                <a:gd name="connsiteY177" fmla="*/ 222767 h 6281670"/>
                <a:gd name="connsiteX178" fmla="*/ 555909 w 8613217"/>
                <a:gd name="connsiteY178" fmla="*/ 262475 h 6281670"/>
                <a:gd name="connsiteX179" fmla="*/ 423998 w 8613217"/>
                <a:gd name="connsiteY179" fmla="*/ 619845 h 6281670"/>
                <a:gd name="connsiteX180" fmla="*/ 443515 w 8613217"/>
                <a:gd name="connsiteY180" fmla="*/ 1227575 h 6281670"/>
                <a:gd name="connsiteX181" fmla="*/ 806942 w 8613217"/>
                <a:gd name="connsiteY181" fmla="*/ 1996156 h 6281670"/>
                <a:gd name="connsiteX182" fmla="*/ 1087589 w 8613217"/>
                <a:gd name="connsiteY182" fmla="*/ 2216231 h 6281670"/>
                <a:gd name="connsiteX183" fmla="*/ 1317086 w 8613217"/>
                <a:gd name="connsiteY183" fmla="*/ 2233729 h 6281670"/>
                <a:gd name="connsiteX184" fmla="*/ 1327181 w 8613217"/>
                <a:gd name="connsiteY184" fmla="*/ 2198060 h 6281670"/>
                <a:gd name="connsiteX185" fmla="*/ 816364 w 8613217"/>
                <a:gd name="connsiteY185" fmla="*/ 1324489 h 6281670"/>
                <a:gd name="connsiteX186" fmla="*/ 702625 w 8613217"/>
                <a:gd name="connsiteY186" fmla="*/ 1031056 h 6281670"/>
                <a:gd name="connsiteX187" fmla="*/ 767908 w 8613217"/>
                <a:gd name="connsiteY187" fmla="*/ 1173061 h 6281670"/>
                <a:gd name="connsiteX188" fmla="*/ 1444285 w 8613217"/>
                <a:gd name="connsiteY188" fmla="*/ 2226326 h 6281670"/>
                <a:gd name="connsiteX189" fmla="*/ 2209501 w 8613217"/>
                <a:gd name="connsiteY189" fmla="*/ 2876457 h 6281670"/>
                <a:gd name="connsiteX190" fmla="*/ 2308434 w 8613217"/>
                <a:gd name="connsiteY190" fmla="*/ 2939720 h 6281670"/>
                <a:gd name="connsiteX191" fmla="*/ 2340738 w 8613217"/>
                <a:gd name="connsiteY191" fmla="*/ 2972025 h 6281670"/>
                <a:gd name="connsiteX192" fmla="*/ 2302377 w 8613217"/>
                <a:gd name="connsiteY192" fmla="*/ 2972025 h 6281670"/>
                <a:gd name="connsiteX193" fmla="*/ 2266034 w 8613217"/>
                <a:gd name="connsiteY193" fmla="*/ 2967313 h 6281670"/>
                <a:gd name="connsiteX194" fmla="*/ 1817807 w 8613217"/>
                <a:gd name="connsiteY194" fmla="*/ 3025866 h 6281670"/>
                <a:gd name="connsiteX195" fmla="*/ 1007500 w 8613217"/>
                <a:gd name="connsiteY195" fmla="*/ 3309877 h 6281670"/>
                <a:gd name="connsiteX196" fmla="*/ 960389 w 8613217"/>
                <a:gd name="connsiteY196" fmla="*/ 3293725 h 6281670"/>
                <a:gd name="connsiteX197" fmla="*/ 446207 w 8613217"/>
                <a:gd name="connsiteY197" fmla="*/ 3134221 h 6281670"/>
                <a:gd name="connsiteX198" fmla="*/ 217383 w 8613217"/>
                <a:gd name="connsiteY198" fmla="*/ 3227096 h 6281670"/>
                <a:gd name="connsiteX199" fmla="*/ 0 w 8613217"/>
                <a:gd name="connsiteY199" fmla="*/ 3236518 h 6281670"/>
                <a:gd name="connsiteX200" fmla="*/ 0 w 8613217"/>
                <a:gd name="connsiteY200" fmla="*/ 3330740 h 6281670"/>
                <a:gd name="connsiteX201" fmla="*/ 9422 w 8613217"/>
                <a:gd name="connsiteY201" fmla="*/ 3346892 h 6281670"/>
                <a:gd name="connsiteX202" fmla="*/ 255072 w 8613217"/>
                <a:gd name="connsiteY202" fmla="*/ 3717723 h 6281670"/>
                <a:gd name="connsiteX203" fmla="*/ 747044 w 8613217"/>
                <a:gd name="connsiteY203" fmla="*/ 3826078 h 6281670"/>
                <a:gd name="connsiteX204" fmla="*/ 1016249 w 8613217"/>
                <a:gd name="connsiteY204" fmla="*/ 3490244 h 6281670"/>
                <a:gd name="connsiteX205" fmla="*/ 981253 w 8613217"/>
                <a:gd name="connsiteY205" fmla="*/ 3461305 h 6281670"/>
                <a:gd name="connsiteX206" fmla="*/ 563312 w 8613217"/>
                <a:gd name="connsiteY206" fmla="*/ 3490917 h 6281670"/>
                <a:gd name="connsiteX207" fmla="*/ 390347 w 8613217"/>
                <a:gd name="connsiteY207" fmla="*/ 3460632 h 6281670"/>
                <a:gd name="connsiteX208" fmla="*/ 489953 w 8613217"/>
                <a:gd name="connsiteY208" fmla="*/ 3463997 h 6281670"/>
                <a:gd name="connsiteX209" fmla="*/ 903183 w 8613217"/>
                <a:gd name="connsiteY209" fmla="*/ 3408137 h 6281670"/>
                <a:gd name="connsiteX210" fmla="*/ 1043170 w 8613217"/>
                <a:gd name="connsiteY210" fmla="*/ 3372467 h 6281670"/>
                <a:gd name="connsiteX211" fmla="*/ 1508895 w 8613217"/>
                <a:gd name="connsiteY211" fmla="*/ 3218347 h 6281670"/>
                <a:gd name="connsiteX212" fmla="*/ 1912029 w 8613217"/>
                <a:gd name="connsiteY212" fmla="*/ 3101243 h 6281670"/>
                <a:gd name="connsiteX213" fmla="*/ 1912029 w 8613217"/>
                <a:gd name="connsiteY213" fmla="*/ 3101243 h 6281670"/>
                <a:gd name="connsiteX214" fmla="*/ 1924816 w 8613217"/>
                <a:gd name="connsiteY214" fmla="*/ 3099224 h 6281670"/>
                <a:gd name="connsiteX215" fmla="*/ 1986061 w 8613217"/>
                <a:gd name="connsiteY215" fmla="*/ 3087783 h 6281670"/>
                <a:gd name="connsiteX216" fmla="*/ 1992791 w 8613217"/>
                <a:gd name="connsiteY216" fmla="*/ 3087110 h 6281670"/>
                <a:gd name="connsiteX217" fmla="*/ 2087013 w 8613217"/>
                <a:gd name="connsiteY217" fmla="*/ 3074322 h 6281670"/>
                <a:gd name="connsiteX218" fmla="*/ 2113933 w 8613217"/>
                <a:gd name="connsiteY218" fmla="*/ 3072976 h 6281670"/>
                <a:gd name="connsiteX219" fmla="*/ 2118644 w 8613217"/>
                <a:gd name="connsiteY219" fmla="*/ 3064227 h 6281670"/>
                <a:gd name="connsiteX220" fmla="*/ 2257958 w 8613217"/>
                <a:gd name="connsiteY220" fmla="*/ 3064227 h 6281670"/>
                <a:gd name="connsiteX221" fmla="*/ 2262669 w 8613217"/>
                <a:gd name="connsiteY221" fmla="*/ 3072976 h 6281670"/>
                <a:gd name="connsiteX222" fmla="*/ 2434960 w 8613217"/>
                <a:gd name="connsiteY222" fmla="*/ 3101243 h 6281670"/>
                <a:gd name="connsiteX223" fmla="*/ 2635518 w 8613217"/>
                <a:gd name="connsiteY223" fmla="*/ 3164506 h 6281670"/>
                <a:gd name="connsiteX224" fmla="*/ 3038653 w 8613217"/>
                <a:gd name="connsiteY224" fmla="*/ 3453902 h 6281670"/>
                <a:gd name="connsiteX225" fmla="*/ 3580428 w 8613217"/>
                <a:gd name="connsiteY225" fmla="*/ 4087880 h 6281670"/>
                <a:gd name="connsiteX226" fmla="*/ 3776274 w 8613217"/>
                <a:gd name="connsiteY226" fmla="*/ 4626290 h 6281670"/>
                <a:gd name="connsiteX227" fmla="*/ 3813963 w 8613217"/>
                <a:gd name="connsiteY227" fmla="*/ 4802619 h 6281670"/>
                <a:gd name="connsiteX228" fmla="*/ 3811944 w 8613217"/>
                <a:gd name="connsiteY228" fmla="*/ 5407658 h 6281670"/>
                <a:gd name="connsiteX229" fmla="*/ 3881265 w 8613217"/>
                <a:gd name="connsiteY229" fmla="*/ 5874056 h 6281670"/>
                <a:gd name="connsiteX230" fmla="*/ 3879919 w 8613217"/>
                <a:gd name="connsiteY230" fmla="*/ 5898957 h 6281670"/>
                <a:gd name="connsiteX231" fmla="*/ 3757430 w 8613217"/>
                <a:gd name="connsiteY231" fmla="*/ 5946068 h 6281670"/>
                <a:gd name="connsiteX232" fmla="*/ 3743970 w 8613217"/>
                <a:gd name="connsiteY232" fmla="*/ 6053750 h 6281670"/>
                <a:gd name="connsiteX233" fmla="*/ 3803195 w 8613217"/>
                <a:gd name="connsiteY233" fmla="*/ 6092112 h 6281670"/>
                <a:gd name="connsiteX234" fmla="*/ 3896071 w 8613217"/>
                <a:gd name="connsiteY234" fmla="*/ 6023464 h 6281670"/>
                <a:gd name="connsiteX235" fmla="*/ 3920972 w 8613217"/>
                <a:gd name="connsiteY235" fmla="*/ 5996544 h 6281670"/>
                <a:gd name="connsiteX236" fmla="*/ 3918953 w 8613217"/>
                <a:gd name="connsiteY236" fmla="*/ 6053077 h 6281670"/>
                <a:gd name="connsiteX237" fmla="*/ 3931741 w 8613217"/>
                <a:gd name="connsiteY237" fmla="*/ 6077978 h 6281670"/>
                <a:gd name="connsiteX238" fmla="*/ 3951931 w 8613217"/>
                <a:gd name="connsiteY238" fmla="*/ 6055769 h 6281670"/>
                <a:gd name="connsiteX239" fmla="*/ 3972121 w 8613217"/>
                <a:gd name="connsiteY239" fmla="*/ 5988468 h 6281670"/>
                <a:gd name="connsiteX240" fmla="*/ 3994331 w 8613217"/>
                <a:gd name="connsiteY240" fmla="*/ 5968277 h 6281670"/>
                <a:gd name="connsiteX241" fmla="*/ 4005099 w 8613217"/>
                <a:gd name="connsiteY241" fmla="*/ 5995198 h 6281670"/>
                <a:gd name="connsiteX242" fmla="*/ 4071054 w 8613217"/>
                <a:gd name="connsiteY242" fmla="*/ 6040290 h 6281670"/>
                <a:gd name="connsiteX243" fmla="*/ 4100667 w 8613217"/>
                <a:gd name="connsiteY243" fmla="*/ 6026829 h 6281670"/>
                <a:gd name="connsiteX244" fmla="*/ 4110089 w 8613217"/>
                <a:gd name="connsiteY244" fmla="*/ 5993179 h 6281670"/>
                <a:gd name="connsiteX245" fmla="*/ 4124895 w 8613217"/>
                <a:gd name="connsiteY245" fmla="*/ 6032214 h 6281670"/>
                <a:gd name="connsiteX246" fmla="*/ 4117492 w 8613217"/>
                <a:gd name="connsiteY246" fmla="*/ 6106918 h 6281670"/>
                <a:gd name="connsiteX247" fmla="*/ 4080476 w 8613217"/>
                <a:gd name="connsiteY247" fmla="*/ 6141242 h 6281670"/>
                <a:gd name="connsiteX248" fmla="*/ 4176717 w 8613217"/>
                <a:gd name="connsiteY248" fmla="*/ 6189025 h 6281670"/>
                <a:gd name="connsiteX249" fmla="*/ 4170660 w 8613217"/>
                <a:gd name="connsiteY249" fmla="*/ 6271133 h 6281670"/>
                <a:gd name="connsiteX250" fmla="*/ 4195562 w 8613217"/>
                <a:gd name="connsiteY250" fmla="*/ 6277863 h 6281670"/>
                <a:gd name="connsiteX251" fmla="*/ 4261517 w 8613217"/>
                <a:gd name="connsiteY251" fmla="*/ 6267768 h 6281670"/>
                <a:gd name="connsiteX252" fmla="*/ 4289784 w 8613217"/>
                <a:gd name="connsiteY252" fmla="*/ 6247578 h 6281670"/>
                <a:gd name="connsiteX253" fmla="*/ 4295840 w 8613217"/>
                <a:gd name="connsiteY253" fmla="*/ 6204505 h 6281670"/>
                <a:gd name="connsiteX254" fmla="*/ 4305936 w 8613217"/>
                <a:gd name="connsiteY254" fmla="*/ 6182969 h 6281670"/>
                <a:gd name="connsiteX255" fmla="*/ 4324107 w 8613217"/>
                <a:gd name="connsiteY255" fmla="*/ 6199794 h 6281670"/>
                <a:gd name="connsiteX256" fmla="*/ 4336894 w 8613217"/>
                <a:gd name="connsiteY256" fmla="*/ 6230752 h 6281670"/>
                <a:gd name="connsiteX257" fmla="*/ 4342951 w 8613217"/>
                <a:gd name="connsiteY257" fmla="*/ 6226714 h 6281670"/>
                <a:gd name="connsiteX258" fmla="*/ 4369872 w 8613217"/>
                <a:gd name="connsiteY258" fmla="*/ 6185660 h 6281670"/>
                <a:gd name="connsiteX259" fmla="*/ 4382659 w 8613217"/>
                <a:gd name="connsiteY259" fmla="*/ 6234791 h 6281670"/>
                <a:gd name="connsiteX260" fmla="*/ 4406888 w 8613217"/>
                <a:gd name="connsiteY260" fmla="*/ 6265749 h 6281670"/>
                <a:gd name="connsiteX261" fmla="*/ 4484284 w 8613217"/>
                <a:gd name="connsiteY261" fmla="*/ 6275171 h 6281670"/>
                <a:gd name="connsiteX262" fmla="*/ 4499090 w 8613217"/>
                <a:gd name="connsiteY262" fmla="*/ 6272479 h 6281670"/>
                <a:gd name="connsiteX263" fmla="*/ 4512551 w 8613217"/>
                <a:gd name="connsiteY263" fmla="*/ 6181622 h 6281670"/>
                <a:gd name="connsiteX264" fmla="*/ 4572449 w 8613217"/>
                <a:gd name="connsiteY264" fmla="*/ 6153356 h 6281670"/>
                <a:gd name="connsiteX265" fmla="*/ 4575814 w 8613217"/>
                <a:gd name="connsiteY265" fmla="*/ 6127781 h 6281670"/>
                <a:gd name="connsiteX266" fmla="*/ 4538125 w 8613217"/>
                <a:gd name="connsiteY266" fmla="*/ 6076633 h 6281670"/>
                <a:gd name="connsiteX267" fmla="*/ 4536779 w 8613217"/>
                <a:gd name="connsiteY267" fmla="*/ 6042309 h 6281670"/>
                <a:gd name="connsiteX268" fmla="*/ 4573122 w 8613217"/>
                <a:gd name="connsiteY268" fmla="*/ 6032214 h 6281670"/>
                <a:gd name="connsiteX269" fmla="*/ 4637731 w 8613217"/>
                <a:gd name="connsiteY269" fmla="*/ 6051058 h 6281670"/>
                <a:gd name="connsiteX270" fmla="*/ 4665997 w 8613217"/>
                <a:gd name="connsiteY270" fmla="*/ 6029522 h 6281670"/>
                <a:gd name="connsiteX271" fmla="*/ 4665997 w 8613217"/>
                <a:gd name="connsiteY271" fmla="*/ 5985776 h 6281670"/>
                <a:gd name="connsiteX272" fmla="*/ 4681477 w 8613217"/>
                <a:gd name="connsiteY272" fmla="*/ 5966931 h 6281670"/>
                <a:gd name="connsiteX273" fmla="*/ 4701667 w 8613217"/>
                <a:gd name="connsiteY273" fmla="*/ 5981065 h 6281670"/>
                <a:gd name="connsiteX274" fmla="*/ 4724550 w 8613217"/>
                <a:gd name="connsiteY274" fmla="*/ 6054423 h 6281670"/>
                <a:gd name="connsiteX275" fmla="*/ 4743394 w 8613217"/>
                <a:gd name="connsiteY275" fmla="*/ 6073268 h 6281670"/>
                <a:gd name="connsiteX276" fmla="*/ 4752143 w 8613217"/>
                <a:gd name="connsiteY276" fmla="*/ 6050385 h 6281670"/>
                <a:gd name="connsiteX277" fmla="*/ 4752143 w 8613217"/>
                <a:gd name="connsiteY277" fmla="*/ 5996544 h 6281670"/>
                <a:gd name="connsiteX278" fmla="*/ 4800600 w 8613217"/>
                <a:gd name="connsiteY278" fmla="*/ 6046347 h 6281670"/>
                <a:gd name="connsiteX279" fmla="*/ 4859825 w 8613217"/>
                <a:gd name="connsiteY279" fmla="*/ 6088747 h 6281670"/>
                <a:gd name="connsiteX280" fmla="*/ 4932511 w 8613217"/>
                <a:gd name="connsiteY280" fmla="*/ 6036252 h 6281670"/>
                <a:gd name="connsiteX281" fmla="*/ 4919050 w 8613217"/>
                <a:gd name="connsiteY281" fmla="*/ 5940011 h 6281670"/>
                <a:gd name="connsiteX282" fmla="*/ 4830213 w 8613217"/>
                <a:gd name="connsiteY282" fmla="*/ 5933281 h 6281670"/>
                <a:gd name="connsiteX283" fmla="*/ 4779064 w 8613217"/>
                <a:gd name="connsiteY283" fmla="*/ 5876074 h 6281670"/>
                <a:gd name="connsiteX284" fmla="*/ 4778391 w 8613217"/>
                <a:gd name="connsiteY284" fmla="*/ 5829637 h 6281670"/>
                <a:gd name="connsiteX285" fmla="*/ 5091342 w 8613217"/>
                <a:gd name="connsiteY285" fmla="*/ 5236712 h 6281670"/>
                <a:gd name="connsiteX286" fmla="*/ 5116243 w 8613217"/>
                <a:gd name="connsiteY286" fmla="*/ 5202389 h 6281670"/>
                <a:gd name="connsiteX287" fmla="*/ 5269690 w 8613217"/>
                <a:gd name="connsiteY287" fmla="*/ 5086631 h 6281670"/>
                <a:gd name="connsiteX288" fmla="*/ 5744837 w 8613217"/>
                <a:gd name="connsiteY288" fmla="*/ 4795889 h 6281670"/>
                <a:gd name="connsiteX289" fmla="*/ 5814830 w 8613217"/>
                <a:gd name="connsiteY289" fmla="*/ 4775699 h 6281670"/>
                <a:gd name="connsiteX290" fmla="*/ 6103553 w 8613217"/>
                <a:gd name="connsiteY290" fmla="*/ 4765603 h 6281670"/>
                <a:gd name="connsiteX291" fmla="*/ 7086824 w 8613217"/>
                <a:gd name="connsiteY291" fmla="*/ 4811369 h 6281670"/>
                <a:gd name="connsiteX292" fmla="*/ 7489959 w 8613217"/>
                <a:gd name="connsiteY292" fmla="*/ 4805311 h 6281670"/>
                <a:gd name="connsiteX293" fmla="*/ 7516880 w 8613217"/>
                <a:gd name="connsiteY293" fmla="*/ 4801946 h 6281670"/>
                <a:gd name="connsiteX294" fmla="*/ 7536397 w 8613217"/>
                <a:gd name="connsiteY294" fmla="*/ 4800600 h 6281670"/>
                <a:gd name="connsiteX295" fmla="*/ 7619850 w 8613217"/>
                <a:gd name="connsiteY295" fmla="*/ 4791178 h 6281670"/>
                <a:gd name="connsiteX296" fmla="*/ 7661577 w 8613217"/>
                <a:gd name="connsiteY296" fmla="*/ 4813388 h 6281670"/>
                <a:gd name="connsiteX297" fmla="*/ 7920014 w 8613217"/>
                <a:gd name="connsiteY297" fmla="*/ 5004523 h 6281670"/>
                <a:gd name="connsiteX298" fmla="*/ 8354780 w 8613217"/>
                <a:gd name="connsiteY298" fmla="*/ 4830886 h 6281670"/>
                <a:gd name="connsiteX299" fmla="*/ 8579567 w 8613217"/>
                <a:gd name="connsiteY299" fmla="*/ 4409580 h 6281670"/>
                <a:gd name="connsiteX300" fmla="*/ 8613217 w 8613217"/>
                <a:gd name="connsiteY300" fmla="*/ 4250076 h 6281670"/>
                <a:gd name="connsiteX301" fmla="*/ 8613217 w 8613217"/>
                <a:gd name="connsiteY301" fmla="*/ 4196235 h 6281670"/>
                <a:gd name="connsiteX302" fmla="*/ 8420062 w 8613217"/>
                <a:gd name="connsiteY302" fmla="*/ 4211041 h 6281670"/>
                <a:gd name="connsiteX303" fmla="*/ 4571776 w 8613217"/>
                <a:gd name="connsiteY303" fmla="*/ 915970 h 6281670"/>
                <a:gd name="connsiteX304" fmla="*/ 4583890 w 8613217"/>
                <a:gd name="connsiteY304" fmla="*/ 888377 h 6281670"/>
                <a:gd name="connsiteX305" fmla="*/ 4571776 w 8613217"/>
                <a:gd name="connsiteY305" fmla="*/ 915970 h 6281670"/>
                <a:gd name="connsiteX306" fmla="*/ 2362948 w 8613217"/>
                <a:gd name="connsiteY306" fmla="*/ 965100 h 6281670"/>
                <a:gd name="connsiteX307" fmla="*/ 2363621 w 8613217"/>
                <a:gd name="connsiteY307" fmla="*/ 962408 h 6281670"/>
                <a:gd name="connsiteX308" fmla="*/ 2368332 w 8613217"/>
                <a:gd name="connsiteY308" fmla="*/ 967119 h 6281670"/>
                <a:gd name="connsiteX309" fmla="*/ 2362948 w 8613217"/>
                <a:gd name="connsiteY309" fmla="*/ 965100 h 6281670"/>
                <a:gd name="connsiteX310" fmla="*/ 2435633 w 8613217"/>
                <a:gd name="connsiteY310" fmla="*/ 1055284 h 6281670"/>
                <a:gd name="connsiteX311" fmla="*/ 2426211 w 8613217"/>
                <a:gd name="connsiteY311" fmla="*/ 1053265 h 6281670"/>
                <a:gd name="connsiteX312" fmla="*/ 2370351 w 8613217"/>
                <a:gd name="connsiteY312" fmla="*/ 968465 h 6281670"/>
                <a:gd name="connsiteX313" fmla="*/ 2432268 w 8613217"/>
                <a:gd name="connsiteY313" fmla="*/ 1045862 h 6281670"/>
                <a:gd name="connsiteX314" fmla="*/ 2435633 w 8613217"/>
                <a:gd name="connsiteY314" fmla="*/ 1055284 h 6281670"/>
                <a:gd name="connsiteX315" fmla="*/ 695895 w 8613217"/>
                <a:gd name="connsiteY315" fmla="*/ 1016922 h 6281670"/>
                <a:gd name="connsiteX316" fmla="*/ 692530 w 8613217"/>
                <a:gd name="connsiteY316" fmla="*/ 1005481 h 6281670"/>
                <a:gd name="connsiteX317" fmla="*/ 695895 w 8613217"/>
                <a:gd name="connsiteY317" fmla="*/ 1016922 h 6281670"/>
                <a:gd name="connsiteX318" fmla="*/ 4511205 w 8613217"/>
                <a:gd name="connsiteY318" fmla="*/ 6014042 h 6281670"/>
                <a:gd name="connsiteX319" fmla="*/ 4537452 w 8613217"/>
                <a:gd name="connsiteY319" fmla="*/ 5944049 h 6281670"/>
                <a:gd name="connsiteX320" fmla="*/ 4511205 w 8613217"/>
                <a:gd name="connsiteY320" fmla="*/ 6014042 h 6281670"/>
                <a:gd name="connsiteX321" fmla="*/ 4750797 w 8613217"/>
                <a:gd name="connsiteY321" fmla="*/ 5917128 h 6281670"/>
                <a:gd name="connsiteX322" fmla="*/ 4741375 w 8613217"/>
                <a:gd name="connsiteY322" fmla="*/ 5939338 h 6281670"/>
                <a:gd name="connsiteX323" fmla="*/ 4732626 w 8613217"/>
                <a:gd name="connsiteY323" fmla="*/ 5935300 h 6281670"/>
                <a:gd name="connsiteX324" fmla="*/ 4727915 w 8613217"/>
                <a:gd name="connsiteY324" fmla="*/ 5907706 h 6281670"/>
                <a:gd name="connsiteX325" fmla="*/ 4750797 w 8613217"/>
                <a:gd name="connsiteY325" fmla="*/ 5875402 h 6281670"/>
                <a:gd name="connsiteX326" fmla="*/ 4750797 w 8613217"/>
                <a:gd name="connsiteY326" fmla="*/ 5917128 h 6281670"/>
                <a:gd name="connsiteX327" fmla="*/ 4875978 w 8613217"/>
                <a:gd name="connsiteY327" fmla="*/ 5457461 h 6281670"/>
                <a:gd name="connsiteX328" fmla="*/ 4616868 w 8613217"/>
                <a:gd name="connsiteY328" fmla="*/ 5877421 h 6281670"/>
                <a:gd name="connsiteX329" fmla="*/ 4562354 w 8613217"/>
                <a:gd name="connsiteY329" fmla="*/ 5884824 h 6281670"/>
                <a:gd name="connsiteX330" fmla="*/ 4880015 w 8613217"/>
                <a:gd name="connsiteY330" fmla="*/ 5419772 h 6281670"/>
                <a:gd name="connsiteX331" fmla="*/ 4875978 w 8613217"/>
                <a:gd name="connsiteY331" fmla="*/ 5457461 h 6281670"/>
                <a:gd name="connsiteX332" fmla="*/ 5020675 w 8613217"/>
                <a:gd name="connsiteY332" fmla="*/ 5141145 h 6281670"/>
                <a:gd name="connsiteX333" fmla="*/ 4989717 w 8613217"/>
                <a:gd name="connsiteY333" fmla="*/ 5179506 h 6281670"/>
                <a:gd name="connsiteX334" fmla="*/ 4445922 w 8613217"/>
                <a:gd name="connsiteY334" fmla="*/ 5878767 h 6281670"/>
                <a:gd name="connsiteX335" fmla="*/ 4415637 w 8613217"/>
                <a:gd name="connsiteY335" fmla="*/ 5953471 h 6281670"/>
                <a:gd name="connsiteX336" fmla="*/ 4357085 w 8613217"/>
                <a:gd name="connsiteY336" fmla="*/ 6075286 h 6281670"/>
                <a:gd name="connsiteX337" fmla="*/ 4338240 w 8613217"/>
                <a:gd name="connsiteY337" fmla="*/ 6125762 h 6281670"/>
                <a:gd name="connsiteX338" fmla="*/ 4322761 w 8613217"/>
                <a:gd name="connsiteY338" fmla="*/ 6080671 h 6281670"/>
                <a:gd name="connsiteX339" fmla="*/ 4306609 w 8613217"/>
                <a:gd name="connsiteY339" fmla="*/ 6061826 h 6281670"/>
                <a:gd name="connsiteX340" fmla="*/ 4295168 w 8613217"/>
                <a:gd name="connsiteY340" fmla="*/ 6082689 h 6281670"/>
                <a:gd name="connsiteX341" fmla="*/ 4292475 w 8613217"/>
                <a:gd name="connsiteY341" fmla="*/ 6112302 h 6281670"/>
                <a:gd name="connsiteX342" fmla="*/ 4277669 w 8613217"/>
                <a:gd name="connsiteY342" fmla="*/ 6097496 h 6281670"/>
                <a:gd name="connsiteX343" fmla="*/ 4183447 w 8613217"/>
                <a:gd name="connsiteY343" fmla="*/ 5282478 h 6281670"/>
                <a:gd name="connsiteX344" fmla="*/ 4412945 w 8613217"/>
                <a:gd name="connsiteY344" fmla="*/ 4743394 h 6281670"/>
                <a:gd name="connsiteX345" fmla="*/ 5036828 w 8613217"/>
                <a:gd name="connsiteY345" fmla="*/ 3935106 h 6281670"/>
                <a:gd name="connsiteX346" fmla="*/ 5054999 w 8613217"/>
                <a:gd name="connsiteY346" fmla="*/ 3966064 h 6281670"/>
                <a:gd name="connsiteX347" fmla="*/ 5020675 w 8613217"/>
                <a:gd name="connsiteY347" fmla="*/ 5141145 h 6281670"/>
                <a:gd name="connsiteX0" fmla="*/ 8420062 w 8613217"/>
                <a:gd name="connsiteY0" fmla="*/ 4211041 h 6281670"/>
                <a:gd name="connsiteX1" fmla="*/ 7990681 w 8613217"/>
                <a:gd name="connsiteY1" fmla="*/ 4231232 h 6281670"/>
                <a:gd name="connsiteX2" fmla="*/ 7630619 w 8613217"/>
                <a:gd name="connsiteY2" fmla="*/ 4614849 h 6281670"/>
                <a:gd name="connsiteX3" fmla="*/ 7659558 w 8613217"/>
                <a:gd name="connsiteY3" fmla="*/ 4643788 h 6281670"/>
                <a:gd name="connsiteX4" fmla="*/ 7859443 w 8613217"/>
                <a:gd name="connsiteY4" fmla="*/ 4617541 h 6281670"/>
                <a:gd name="connsiteX5" fmla="*/ 8222196 w 8613217"/>
                <a:gd name="connsiteY5" fmla="*/ 4498418 h 6281670"/>
                <a:gd name="connsiteX6" fmla="*/ 8236330 w 8613217"/>
                <a:gd name="connsiteY6" fmla="*/ 4496398 h 6281670"/>
                <a:gd name="connsiteX7" fmla="*/ 8228254 w 8613217"/>
                <a:gd name="connsiteY7" fmla="*/ 4504475 h 6281670"/>
                <a:gd name="connsiteX8" fmla="*/ 7670326 w 8613217"/>
                <a:gd name="connsiteY8" fmla="*/ 4709743 h 6281670"/>
                <a:gd name="connsiteX9" fmla="*/ 7436791 w 8613217"/>
                <a:gd name="connsiteY9" fmla="*/ 4735318 h 6281670"/>
                <a:gd name="connsiteX10" fmla="*/ 6759067 w 8613217"/>
                <a:gd name="connsiteY10" fmla="*/ 4696956 h 6281670"/>
                <a:gd name="connsiteX11" fmla="*/ 6037597 w 8613217"/>
                <a:gd name="connsiteY11" fmla="*/ 4656576 h 6281670"/>
                <a:gd name="connsiteX12" fmla="*/ 6023464 w 8613217"/>
                <a:gd name="connsiteY12" fmla="*/ 4649172 h 6281670"/>
                <a:gd name="connsiteX13" fmla="*/ 6361317 w 8613217"/>
                <a:gd name="connsiteY13" fmla="*/ 4472170 h 6281670"/>
                <a:gd name="connsiteX14" fmla="*/ 6783296 w 8613217"/>
                <a:gd name="connsiteY14" fmla="*/ 4236616 h 6281670"/>
                <a:gd name="connsiteX15" fmla="*/ 7066634 w 8613217"/>
                <a:gd name="connsiteY15" fmla="*/ 4052210 h 6281670"/>
                <a:gd name="connsiteX16" fmla="*/ 7151433 w 8613217"/>
                <a:gd name="connsiteY16" fmla="*/ 4042115 h 6281670"/>
                <a:gd name="connsiteX17" fmla="*/ 7304208 w 8613217"/>
                <a:gd name="connsiteY17" fmla="*/ 4071727 h 6281670"/>
                <a:gd name="connsiteX18" fmla="*/ 7625235 w 8613217"/>
                <a:gd name="connsiteY18" fmla="*/ 3948566 h 6281670"/>
                <a:gd name="connsiteX19" fmla="*/ 8172394 w 8613217"/>
                <a:gd name="connsiteY19" fmla="*/ 2496877 h 6281670"/>
                <a:gd name="connsiteX20" fmla="*/ 7882325 w 8613217"/>
                <a:gd name="connsiteY20" fmla="*/ 1811077 h 6281670"/>
                <a:gd name="connsiteX21" fmla="*/ 7854059 w 8613217"/>
                <a:gd name="connsiteY21" fmla="*/ 1889820 h 6281670"/>
                <a:gd name="connsiteX22" fmla="*/ 7732917 w 8613217"/>
                <a:gd name="connsiteY22" fmla="*/ 2389195 h 6281670"/>
                <a:gd name="connsiteX23" fmla="*/ 7607736 w 8613217"/>
                <a:gd name="connsiteY23" fmla="*/ 2746565 h 6281670"/>
                <a:gd name="connsiteX24" fmla="*/ 7178354 w 8613217"/>
                <a:gd name="connsiteY24" fmla="*/ 3424962 h 6281670"/>
                <a:gd name="connsiteX25" fmla="*/ 7050481 w 8613217"/>
                <a:gd name="connsiteY25" fmla="*/ 3653113 h 6281670"/>
                <a:gd name="connsiteX26" fmla="*/ 7022888 w 8613217"/>
                <a:gd name="connsiteY26" fmla="*/ 3873861 h 6281670"/>
                <a:gd name="connsiteX27" fmla="*/ 7057884 w 8613217"/>
                <a:gd name="connsiteY27" fmla="*/ 3889341 h 6281670"/>
                <a:gd name="connsiteX28" fmla="*/ 7311611 w 8613217"/>
                <a:gd name="connsiteY28" fmla="*/ 3701570 h 6281670"/>
                <a:gd name="connsiteX29" fmla="*/ 7883672 w 8613217"/>
                <a:gd name="connsiteY29" fmla="*/ 2875784 h 6281670"/>
                <a:gd name="connsiteX30" fmla="*/ 7909246 w 8613217"/>
                <a:gd name="connsiteY30" fmla="*/ 2790311 h 6281670"/>
                <a:gd name="connsiteX31" fmla="*/ 7835888 w 8613217"/>
                <a:gd name="connsiteY31" fmla="*/ 3051440 h 6281670"/>
                <a:gd name="connsiteX32" fmla="*/ 7279306 w 8613217"/>
                <a:gd name="connsiteY32" fmla="*/ 3802522 h 6281670"/>
                <a:gd name="connsiteX33" fmla="*/ 6992603 w 8613217"/>
                <a:gd name="connsiteY33" fmla="*/ 4017213 h 6281670"/>
                <a:gd name="connsiteX34" fmla="*/ 6713302 w 8613217"/>
                <a:gd name="connsiteY34" fmla="*/ 4190851 h 6281670"/>
                <a:gd name="connsiteX35" fmla="*/ 6627830 w 8613217"/>
                <a:gd name="connsiteY35" fmla="*/ 4239308 h 6281670"/>
                <a:gd name="connsiteX36" fmla="*/ 6605620 w 8613217"/>
                <a:gd name="connsiteY36" fmla="*/ 4251422 h 6281670"/>
                <a:gd name="connsiteX37" fmla="*/ 6226714 w 8613217"/>
                <a:gd name="connsiteY37" fmla="*/ 4447268 h 6281670"/>
                <a:gd name="connsiteX38" fmla="*/ 5314782 w 8613217"/>
                <a:gd name="connsiteY38" fmla="*/ 4943279 h 6281670"/>
                <a:gd name="connsiteX39" fmla="*/ 5158643 w 8613217"/>
                <a:gd name="connsiteY39" fmla="*/ 5046250 h 6281670"/>
                <a:gd name="connsiteX40" fmla="*/ 5162681 w 8613217"/>
                <a:gd name="connsiteY40" fmla="*/ 5025387 h 6281670"/>
                <a:gd name="connsiteX41" fmla="*/ 5227290 w 8613217"/>
                <a:gd name="connsiteY41" fmla="*/ 4323434 h 6281670"/>
                <a:gd name="connsiteX42" fmla="*/ 5106148 w 8613217"/>
                <a:gd name="connsiteY42" fmla="*/ 3860401 h 6281670"/>
                <a:gd name="connsiteX43" fmla="*/ 5139799 w 8613217"/>
                <a:gd name="connsiteY43" fmla="*/ 3818675 h 6281670"/>
                <a:gd name="connsiteX44" fmla="*/ 5695034 w 8613217"/>
                <a:gd name="connsiteY44" fmla="*/ 3194119 h 6281670"/>
                <a:gd name="connsiteX45" fmla="*/ 5830983 w 8613217"/>
                <a:gd name="connsiteY45" fmla="*/ 3023174 h 6281670"/>
                <a:gd name="connsiteX46" fmla="*/ 5873382 w 8613217"/>
                <a:gd name="connsiteY46" fmla="*/ 3008367 h 6281670"/>
                <a:gd name="connsiteX47" fmla="*/ 5983083 w 8613217"/>
                <a:gd name="connsiteY47" fmla="*/ 3009040 h 6281670"/>
                <a:gd name="connsiteX48" fmla="*/ 6257000 w 8613217"/>
                <a:gd name="connsiteY48" fmla="*/ 2840787 h 6281670"/>
                <a:gd name="connsiteX49" fmla="*/ 6605620 w 8613217"/>
                <a:gd name="connsiteY49" fmla="*/ 2172485 h 6281670"/>
                <a:gd name="connsiteX50" fmla="*/ 6623118 w 8613217"/>
                <a:gd name="connsiteY50" fmla="*/ 1339969 h 6281670"/>
                <a:gd name="connsiteX51" fmla="*/ 6528224 w 8613217"/>
                <a:gd name="connsiteY51" fmla="*/ 660899 h 6281670"/>
                <a:gd name="connsiteX52" fmla="*/ 6514091 w 8613217"/>
                <a:gd name="connsiteY52" fmla="*/ 520239 h 6281670"/>
                <a:gd name="connsiteX53" fmla="*/ 6493900 w 8613217"/>
                <a:gd name="connsiteY53" fmla="*/ 546486 h 6281670"/>
                <a:gd name="connsiteX54" fmla="*/ 6244212 w 8613217"/>
                <a:gd name="connsiteY54" fmla="*/ 975869 h 6281670"/>
                <a:gd name="connsiteX55" fmla="*/ 5935300 w 8613217"/>
                <a:gd name="connsiteY55" fmla="*/ 1788868 h 6281670"/>
                <a:gd name="connsiteX56" fmla="*/ 5707148 w 8613217"/>
                <a:gd name="connsiteY56" fmla="*/ 2531874 h 6281670"/>
                <a:gd name="connsiteX57" fmla="*/ 5679555 w 8613217"/>
                <a:gd name="connsiteY57" fmla="*/ 2738489 h 6281670"/>
                <a:gd name="connsiteX58" fmla="*/ 5734069 w 8613217"/>
                <a:gd name="connsiteY58" fmla="*/ 2914818 h 6281670"/>
                <a:gd name="connsiteX59" fmla="*/ 5963566 w 8613217"/>
                <a:gd name="connsiteY59" fmla="*/ 2599175 h 6281670"/>
                <a:gd name="connsiteX60" fmla="*/ 6141914 w 8613217"/>
                <a:gd name="connsiteY60" fmla="*/ 2254593 h 6281670"/>
                <a:gd name="connsiteX61" fmla="*/ 6262384 w 8613217"/>
                <a:gd name="connsiteY61" fmla="*/ 1884436 h 6281670"/>
                <a:gd name="connsiteX62" fmla="*/ 6343145 w 8613217"/>
                <a:gd name="connsiteY62" fmla="*/ 1508222 h 6281670"/>
                <a:gd name="connsiteX63" fmla="*/ 6310167 w 8613217"/>
                <a:gd name="connsiteY63" fmla="*/ 1747814 h 6281670"/>
                <a:gd name="connsiteX64" fmla="*/ 6045001 w 8613217"/>
                <a:gd name="connsiteY64" fmla="*/ 2568890 h 6281670"/>
                <a:gd name="connsiteX65" fmla="*/ 5560432 w 8613217"/>
                <a:gd name="connsiteY65" fmla="*/ 3235173 h 6281670"/>
                <a:gd name="connsiteX66" fmla="*/ 5096726 w 8613217"/>
                <a:gd name="connsiteY66" fmla="*/ 3741278 h 6281670"/>
                <a:gd name="connsiteX67" fmla="*/ 5067113 w 8613217"/>
                <a:gd name="connsiteY67" fmla="*/ 3767525 h 6281670"/>
                <a:gd name="connsiteX68" fmla="*/ 4911647 w 8613217"/>
                <a:gd name="connsiteY68" fmla="*/ 3459959 h 6281670"/>
                <a:gd name="connsiteX69" fmla="*/ 4890784 w 8613217"/>
                <a:gd name="connsiteY69" fmla="*/ 3404099 h 6281670"/>
                <a:gd name="connsiteX70" fmla="*/ 4952701 w 8613217"/>
                <a:gd name="connsiteY70" fmla="*/ 2717626 h 6281670"/>
                <a:gd name="connsiteX71" fmla="*/ 5173449 w 8613217"/>
                <a:gd name="connsiteY71" fmla="*/ 2368332 h 6281670"/>
                <a:gd name="connsiteX72" fmla="*/ 5481689 w 8613217"/>
                <a:gd name="connsiteY72" fmla="*/ 1759928 h 6281670"/>
                <a:gd name="connsiteX73" fmla="*/ 5514667 w 8613217"/>
                <a:gd name="connsiteY73" fmla="*/ 1741757 h 6281670"/>
                <a:gd name="connsiteX74" fmla="*/ 5803389 w 8613217"/>
                <a:gd name="connsiteY74" fmla="*/ 1570812 h 6281670"/>
                <a:gd name="connsiteX75" fmla="*/ 5822907 w 8613217"/>
                <a:gd name="connsiteY75" fmla="*/ 1095665 h 6281670"/>
                <a:gd name="connsiteX76" fmla="*/ 5540241 w 8613217"/>
                <a:gd name="connsiteY76" fmla="*/ 601000 h 6281670"/>
                <a:gd name="connsiteX77" fmla="*/ 5514667 w 8613217"/>
                <a:gd name="connsiteY77" fmla="*/ 600327 h 6281670"/>
                <a:gd name="connsiteX78" fmla="*/ 5421791 w 8613217"/>
                <a:gd name="connsiteY78" fmla="*/ 697914 h 6281670"/>
                <a:gd name="connsiteX79" fmla="*/ 5124319 w 8613217"/>
                <a:gd name="connsiteY79" fmla="*/ 1196617 h 6281670"/>
                <a:gd name="connsiteX80" fmla="*/ 5316801 w 8613217"/>
                <a:gd name="connsiteY80" fmla="*/ 1686570 h 6281670"/>
                <a:gd name="connsiteX81" fmla="*/ 5361220 w 8613217"/>
                <a:gd name="connsiteY81" fmla="*/ 1669072 h 6281670"/>
                <a:gd name="connsiteX82" fmla="*/ 5461499 w 8613217"/>
                <a:gd name="connsiteY82" fmla="*/ 1248439 h 6281670"/>
                <a:gd name="connsiteX83" fmla="*/ 5491784 w 8613217"/>
                <a:gd name="connsiteY83" fmla="*/ 1043170 h 6281670"/>
                <a:gd name="connsiteX84" fmla="*/ 5497841 w 8613217"/>
                <a:gd name="connsiteY84" fmla="*/ 1081532 h 6281670"/>
                <a:gd name="connsiteX85" fmla="*/ 5481016 w 8613217"/>
                <a:gd name="connsiteY85" fmla="*/ 1353429 h 6281670"/>
                <a:gd name="connsiteX86" fmla="*/ 5415734 w 8613217"/>
                <a:gd name="connsiteY86" fmla="*/ 1727624 h 6281670"/>
                <a:gd name="connsiteX87" fmla="*/ 5151240 w 8613217"/>
                <a:gd name="connsiteY87" fmla="*/ 2245171 h 6281670"/>
                <a:gd name="connsiteX88" fmla="*/ 4908282 w 8613217"/>
                <a:gd name="connsiteY88" fmla="*/ 2596483 h 6281670"/>
                <a:gd name="connsiteX89" fmla="*/ 4750124 w 8613217"/>
                <a:gd name="connsiteY89" fmla="*/ 2989523 h 6281670"/>
                <a:gd name="connsiteX90" fmla="*/ 4737337 w 8613217"/>
                <a:gd name="connsiteY90" fmla="*/ 3162487 h 6281670"/>
                <a:gd name="connsiteX91" fmla="*/ 4680804 w 8613217"/>
                <a:gd name="connsiteY91" fmla="*/ 3076341 h 6281670"/>
                <a:gd name="connsiteX92" fmla="*/ 4591293 w 8613217"/>
                <a:gd name="connsiteY92" fmla="*/ 2915491 h 6281670"/>
                <a:gd name="connsiteX93" fmla="*/ 4552259 w 8613217"/>
                <a:gd name="connsiteY93" fmla="*/ 2838095 h 6281670"/>
                <a:gd name="connsiteX94" fmla="*/ 4404869 w 8613217"/>
                <a:gd name="connsiteY94" fmla="*/ 2499569 h 6281670"/>
                <a:gd name="connsiteX95" fmla="*/ 4425059 w 8613217"/>
                <a:gd name="connsiteY95" fmla="*/ 2408713 h 6281670"/>
                <a:gd name="connsiteX96" fmla="*/ 4497071 w 8613217"/>
                <a:gd name="connsiteY96" fmla="*/ 2304396 h 6281670"/>
                <a:gd name="connsiteX97" fmla="*/ 4551585 w 8613217"/>
                <a:gd name="connsiteY97" fmla="*/ 2152968 h 6281670"/>
                <a:gd name="connsiteX98" fmla="*/ 4741375 w 8613217"/>
                <a:gd name="connsiteY98" fmla="*/ 1413327 h 6281670"/>
                <a:gd name="connsiteX99" fmla="*/ 4929146 w 8613217"/>
                <a:gd name="connsiteY99" fmla="*/ 819730 h 6281670"/>
                <a:gd name="connsiteX100" fmla="*/ 5233347 w 8613217"/>
                <a:gd name="connsiteY100" fmla="*/ 28940 h 6281670"/>
                <a:gd name="connsiteX101" fmla="*/ 5238058 w 8613217"/>
                <a:gd name="connsiteY101" fmla="*/ 0 h 6281670"/>
                <a:gd name="connsiteX102" fmla="*/ 4976929 w 8613217"/>
                <a:gd name="connsiteY102" fmla="*/ 159504 h 6281670"/>
                <a:gd name="connsiteX103" fmla="*/ 4204984 w 8613217"/>
                <a:gd name="connsiteY103" fmla="*/ 890396 h 6281670"/>
                <a:gd name="connsiteX104" fmla="*/ 3943182 w 8613217"/>
                <a:gd name="connsiteY104" fmla="*/ 2139508 h 6281670"/>
                <a:gd name="connsiteX105" fmla="*/ 4076438 w 8613217"/>
                <a:gd name="connsiteY105" fmla="*/ 2389868 h 6281670"/>
                <a:gd name="connsiteX106" fmla="*/ 4215079 w 8613217"/>
                <a:gd name="connsiteY106" fmla="*/ 2474668 h 6281670"/>
                <a:gd name="connsiteX107" fmla="*/ 4244018 w 8613217"/>
                <a:gd name="connsiteY107" fmla="*/ 2445055 h 6281670"/>
                <a:gd name="connsiteX108" fmla="*/ 4230558 w 8613217"/>
                <a:gd name="connsiteY108" fmla="*/ 1718875 h 6281670"/>
                <a:gd name="connsiteX109" fmla="*/ 4411599 w 8613217"/>
                <a:gd name="connsiteY109" fmla="*/ 1186522 h 6281670"/>
                <a:gd name="connsiteX110" fmla="*/ 4552259 w 8613217"/>
                <a:gd name="connsiteY110" fmla="*/ 934815 h 6281670"/>
                <a:gd name="connsiteX111" fmla="*/ 4572449 w 8613217"/>
                <a:gd name="connsiteY111" fmla="*/ 920008 h 6281670"/>
                <a:gd name="connsiteX112" fmla="*/ 4553604 w 8613217"/>
                <a:gd name="connsiteY112" fmla="*/ 956351 h 6281670"/>
                <a:gd name="connsiteX113" fmla="*/ 4390735 w 8613217"/>
                <a:gd name="connsiteY113" fmla="*/ 1302280 h 6281670"/>
                <a:gd name="connsiteX114" fmla="*/ 4340260 w 8613217"/>
                <a:gd name="connsiteY114" fmla="*/ 2524471 h 6281670"/>
                <a:gd name="connsiteX115" fmla="*/ 4501109 w 8613217"/>
                <a:gd name="connsiteY115" fmla="*/ 2892609 h 6281670"/>
                <a:gd name="connsiteX116" fmla="*/ 4692918 w 8613217"/>
                <a:gd name="connsiteY116" fmla="*/ 3241230 h 6281670"/>
                <a:gd name="connsiteX117" fmla="*/ 4992409 w 8613217"/>
                <a:gd name="connsiteY117" fmla="*/ 3809925 h 6281670"/>
                <a:gd name="connsiteX118" fmla="*/ 5000485 w 8613217"/>
                <a:gd name="connsiteY118" fmla="*/ 3847614 h 6281670"/>
                <a:gd name="connsiteX119" fmla="*/ 4993755 w 8613217"/>
                <a:gd name="connsiteY119" fmla="*/ 3855017 h 6281670"/>
                <a:gd name="connsiteX120" fmla="*/ 4993082 w 8613217"/>
                <a:gd name="connsiteY120" fmla="*/ 3855690 h 6281670"/>
                <a:gd name="connsiteX121" fmla="*/ 4982313 w 8613217"/>
                <a:gd name="connsiteY121" fmla="*/ 3867131 h 6281670"/>
                <a:gd name="connsiteX122" fmla="*/ 4626290 w 8613217"/>
                <a:gd name="connsiteY122" fmla="*/ 4274977 h 6281670"/>
                <a:gd name="connsiteX123" fmla="*/ 4180755 w 8613217"/>
                <a:gd name="connsiteY123" fmla="*/ 4968853 h 6281670"/>
                <a:gd name="connsiteX124" fmla="*/ 4071727 w 8613217"/>
                <a:gd name="connsiteY124" fmla="*/ 5853192 h 6281670"/>
                <a:gd name="connsiteX125" fmla="*/ 4040769 w 8613217"/>
                <a:gd name="connsiteY125" fmla="*/ 5907706 h 6281670"/>
                <a:gd name="connsiteX126" fmla="*/ 4005099 w 8613217"/>
                <a:gd name="connsiteY126" fmla="*/ 5881459 h 6281670"/>
                <a:gd name="connsiteX127" fmla="*/ 4007791 w 8613217"/>
                <a:gd name="connsiteY127" fmla="*/ 5830983 h 6281670"/>
                <a:gd name="connsiteX128" fmla="*/ 3990293 w 8613217"/>
                <a:gd name="connsiteY128" fmla="*/ 5807427 h 6281670"/>
                <a:gd name="connsiteX129" fmla="*/ 3964045 w 8613217"/>
                <a:gd name="connsiteY129" fmla="*/ 5789256 h 6281670"/>
                <a:gd name="connsiteX130" fmla="*/ 3941836 w 8613217"/>
                <a:gd name="connsiteY130" fmla="*/ 5705129 h 6281670"/>
                <a:gd name="connsiteX131" fmla="*/ 3908185 w 8613217"/>
                <a:gd name="connsiteY131" fmla="*/ 5236040 h 6281670"/>
                <a:gd name="connsiteX132" fmla="*/ 3918953 w 8613217"/>
                <a:gd name="connsiteY132" fmla="*/ 4237288 h 6281670"/>
                <a:gd name="connsiteX133" fmla="*/ 3786370 w 8613217"/>
                <a:gd name="connsiteY133" fmla="*/ 3122779 h 6281670"/>
                <a:gd name="connsiteX134" fmla="*/ 3570333 w 8613217"/>
                <a:gd name="connsiteY134" fmla="*/ 2570236 h 6281670"/>
                <a:gd name="connsiteX135" fmla="*/ 3531298 w 8613217"/>
                <a:gd name="connsiteY135" fmla="*/ 2494185 h 6281670"/>
                <a:gd name="connsiteX136" fmla="*/ 3410829 w 8613217"/>
                <a:gd name="connsiteY136" fmla="*/ 2273437 h 6281670"/>
                <a:gd name="connsiteX137" fmla="*/ 3411502 w 8613217"/>
                <a:gd name="connsiteY137" fmla="*/ 2229018 h 6281670"/>
                <a:gd name="connsiteX138" fmla="*/ 3451209 w 8613217"/>
                <a:gd name="connsiteY138" fmla="*/ 2126720 h 6281670"/>
                <a:gd name="connsiteX139" fmla="*/ 3431692 w 8613217"/>
                <a:gd name="connsiteY139" fmla="*/ 1895877 h 6281670"/>
                <a:gd name="connsiteX140" fmla="*/ 3186715 w 8613217"/>
                <a:gd name="connsiteY140" fmla="*/ 1401886 h 6281670"/>
                <a:gd name="connsiteX141" fmla="*/ 2531874 w 8613217"/>
                <a:gd name="connsiteY141" fmla="*/ 701952 h 6281670"/>
                <a:gd name="connsiteX142" fmla="*/ 1731662 w 8613217"/>
                <a:gd name="connsiteY142" fmla="*/ 39035 h 6281670"/>
                <a:gd name="connsiteX143" fmla="*/ 1722913 w 8613217"/>
                <a:gd name="connsiteY143" fmla="*/ 36343 h 6281670"/>
                <a:gd name="connsiteX144" fmla="*/ 1723586 w 8613217"/>
                <a:gd name="connsiteY144" fmla="*/ 47111 h 6281670"/>
                <a:gd name="connsiteX145" fmla="*/ 1984042 w 8613217"/>
                <a:gd name="connsiteY145" fmla="*/ 871552 h 6281670"/>
                <a:gd name="connsiteX146" fmla="*/ 2773486 w 8613217"/>
                <a:gd name="connsiteY146" fmla="*/ 2064130 h 6281670"/>
                <a:gd name="connsiteX147" fmla="*/ 3058170 w 8613217"/>
                <a:gd name="connsiteY147" fmla="*/ 2286897 h 6281670"/>
                <a:gd name="connsiteX148" fmla="*/ 3235845 w 8613217"/>
                <a:gd name="connsiteY148" fmla="*/ 2329297 h 6281670"/>
                <a:gd name="connsiteX149" fmla="*/ 3256709 w 8613217"/>
                <a:gd name="connsiteY149" fmla="*/ 2294974 h 6281670"/>
                <a:gd name="connsiteX150" fmla="*/ 3083072 w 8613217"/>
                <a:gd name="connsiteY150" fmla="*/ 1999521 h 6281670"/>
                <a:gd name="connsiteX151" fmla="*/ 2450440 w 8613217"/>
                <a:gd name="connsiteY151" fmla="*/ 1092973 h 6281670"/>
                <a:gd name="connsiteX152" fmla="*/ 2432941 w 8613217"/>
                <a:gd name="connsiteY152" fmla="*/ 1062014 h 6281670"/>
                <a:gd name="connsiteX153" fmla="*/ 2454478 w 8613217"/>
                <a:gd name="connsiteY153" fmla="*/ 1076820 h 6281670"/>
                <a:gd name="connsiteX154" fmla="*/ 2967986 w 8613217"/>
                <a:gd name="connsiteY154" fmla="*/ 1739738 h 6281670"/>
                <a:gd name="connsiteX155" fmla="*/ 3266131 w 8613217"/>
                <a:gd name="connsiteY155" fmla="*/ 2175850 h 6281670"/>
                <a:gd name="connsiteX156" fmla="*/ 3457939 w 8613217"/>
                <a:gd name="connsiteY156" fmla="*/ 2509665 h 6281670"/>
                <a:gd name="connsiteX157" fmla="*/ 3464670 w 8613217"/>
                <a:gd name="connsiteY157" fmla="*/ 2523125 h 6281670"/>
                <a:gd name="connsiteX158" fmla="*/ 3504378 w 8613217"/>
                <a:gd name="connsiteY158" fmla="*/ 2605906 h 6281670"/>
                <a:gd name="connsiteX159" fmla="*/ 3733875 w 8613217"/>
                <a:gd name="connsiteY159" fmla="*/ 3249979 h 6281670"/>
                <a:gd name="connsiteX160" fmla="*/ 3823385 w 8613217"/>
                <a:gd name="connsiteY160" fmla="*/ 4359777 h 6281670"/>
                <a:gd name="connsiteX161" fmla="*/ 3816655 w 8613217"/>
                <a:gd name="connsiteY161" fmla="*/ 4369199 h 6281670"/>
                <a:gd name="connsiteX162" fmla="*/ 3800503 w 8613217"/>
                <a:gd name="connsiteY162" fmla="*/ 4322761 h 6281670"/>
                <a:gd name="connsiteX163" fmla="*/ 3407464 w 8613217"/>
                <a:gd name="connsiteY163" fmla="*/ 3663208 h 6281670"/>
                <a:gd name="connsiteX164" fmla="*/ 2516395 w 8613217"/>
                <a:gd name="connsiteY164" fmla="*/ 2980101 h 6281670"/>
                <a:gd name="connsiteX165" fmla="*/ 2502934 w 8613217"/>
                <a:gd name="connsiteY165" fmla="*/ 2971351 h 6281670"/>
                <a:gd name="connsiteX166" fmla="*/ 2390541 w 8613217"/>
                <a:gd name="connsiteY166" fmla="*/ 2898666 h 6281670"/>
                <a:gd name="connsiteX167" fmla="*/ 2247863 w 8613217"/>
                <a:gd name="connsiteY167" fmla="*/ 2802425 h 6281670"/>
                <a:gd name="connsiteX168" fmla="*/ 2055381 w 8613217"/>
                <a:gd name="connsiteY168" fmla="*/ 2665131 h 6281670"/>
                <a:gd name="connsiteX169" fmla="*/ 1471879 w 8613217"/>
                <a:gd name="connsiteY169" fmla="*/ 2148930 h 6281670"/>
                <a:gd name="connsiteX170" fmla="*/ 1461111 w 8613217"/>
                <a:gd name="connsiteY170" fmla="*/ 2109895 h 6281670"/>
                <a:gd name="connsiteX171" fmla="*/ 1501492 w 8613217"/>
                <a:gd name="connsiteY171" fmla="*/ 1918759 h 6281670"/>
                <a:gd name="connsiteX172" fmla="*/ 1395155 w 8613217"/>
                <a:gd name="connsiteY172" fmla="*/ 1570812 h 6281670"/>
                <a:gd name="connsiteX173" fmla="*/ 937507 w 8613217"/>
                <a:gd name="connsiteY173" fmla="*/ 860783 h 6281670"/>
                <a:gd name="connsiteX174" fmla="*/ 682435 w 8613217"/>
                <a:gd name="connsiteY174" fmla="*/ 471109 h 6281670"/>
                <a:gd name="connsiteX175" fmla="*/ 590905 w 8613217"/>
                <a:gd name="connsiteY175" fmla="*/ 214691 h 6281670"/>
                <a:gd name="connsiteX176" fmla="*/ 581483 w 8613217"/>
                <a:gd name="connsiteY176" fmla="*/ 222767 h 6281670"/>
                <a:gd name="connsiteX177" fmla="*/ 555909 w 8613217"/>
                <a:gd name="connsiteY177" fmla="*/ 262475 h 6281670"/>
                <a:gd name="connsiteX178" fmla="*/ 423998 w 8613217"/>
                <a:gd name="connsiteY178" fmla="*/ 619845 h 6281670"/>
                <a:gd name="connsiteX179" fmla="*/ 443515 w 8613217"/>
                <a:gd name="connsiteY179" fmla="*/ 1227575 h 6281670"/>
                <a:gd name="connsiteX180" fmla="*/ 806942 w 8613217"/>
                <a:gd name="connsiteY180" fmla="*/ 1996156 h 6281670"/>
                <a:gd name="connsiteX181" fmla="*/ 1087589 w 8613217"/>
                <a:gd name="connsiteY181" fmla="*/ 2216231 h 6281670"/>
                <a:gd name="connsiteX182" fmla="*/ 1317086 w 8613217"/>
                <a:gd name="connsiteY182" fmla="*/ 2233729 h 6281670"/>
                <a:gd name="connsiteX183" fmla="*/ 1327181 w 8613217"/>
                <a:gd name="connsiteY183" fmla="*/ 2198060 h 6281670"/>
                <a:gd name="connsiteX184" fmla="*/ 816364 w 8613217"/>
                <a:gd name="connsiteY184" fmla="*/ 1324489 h 6281670"/>
                <a:gd name="connsiteX185" fmla="*/ 702625 w 8613217"/>
                <a:gd name="connsiteY185" fmla="*/ 1031056 h 6281670"/>
                <a:gd name="connsiteX186" fmla="*/ 767908 w 8613217"/>
                <a:gd name="connsiteY186" fmla="*/ 1173061 h 6281670"/>
                <a:gd name="connsiteX187" fmla="*/ 1444285 w 8613217"/>
                <a:gd name="connsiteY187" fmla="*/ 2226326 h 6281670"/>
                <a:gd name="connsiteX188" fmla="*/ 2209501 w 8613217"/>
                <a:gd name="connsiteY188" fmla="*/ 2876457 h 6281670"/>
                <a:gd name="connsiteX189" fmla="*/ 2308434 w 8613217"/>
                <a:gd name="connsiteY189" fmla="*/ 2939720 h 6281670"/>
                <a:gd name="connsiteX190" fmla="*/ 2340738 w 8613217"/>
                <a:gd name="connsiteY190" fmla="*/ 2972025 h 6281670"/>
                <a:gd name="connsiteX191" fmla="*/ 2302377 w 8613217"/>
                <a:gd name="connsiteY191" fmla="*/ 2972025 h 6281670"/>
                <a:gd name="connsiteX192" fmla="*/ 2266034 w 8613217"/>
                <a:gd name="connsiteY192" fmla="*/ 2967313 h 6281670"/>
                <a:gd name="connsiteX193" fmla="*/ 1817807 w 8613217"/>
                <a:gd name="connsiteY193" fmla="*/ 3025866 h 6281670"/>
                <a:gd name="connsiteX194" fmla="*/ 1007500 w 8613217"/>
                <a:gd name="connsiteY194" fmla="*/ 3309877 h 6281670"/>
                <a:gd name="connsiteX195" fmla="*/ 960389 w 8613217"/>
                <a:gd name="connsiteY195" fmla="*/ 3293725 h 6281670"/>
                <a:gd name="connsiteX196" fmla="*/ 446207 w 8613217"/>
                <a:gd name="connsiteY196" fmla="*/ 3134221 h 6281670"/>
                <a:gd name="connsiteX197" fmla="*/ 217383 w 8613217"/>
                <a:gd name="connsiteY197" fmla="*/ 3227096 h 6281670"/>
                <a:gd name="connsiteX198" fmla="*/ 0 w 8613217"/>
                <a:gd name="connsiteY198" fmla="*/ 3236518 h 6281670"/>
                <a:gd name="connsiteX199" fmla="*/ 0 w 8613217"/>
                <a:gd name="connsiteY199" fmla="*/ 3330740 h 6281670"/>
                <a:gd name="connsiteX200" fmla="*/ 9422 w 8613217"/>
                <a:gd name="connsiteY200" fmla="*/ 3346892 h 6281670"/>
                <a:gd name="connsiteX201" fmla="*/ 255072 w 8613217"/>
                <a:gd name="connsiteY201" fmla="*/ 3717723 h 6281670"/>
                <a:gd name="connsiteX202" fmla="*/ 747044 w 8613217"/>
                <a:gd name="connsiteY202" fmla="*/ 3826078 h 6281670"/>
                <a:gd name="connsiteX203" fmla="*/ 1016249 w 8613217"/>
                <a:gd name="connsiteY203" fmla="*/ 3490244 h 6281670"/>
                <a:gd name="connsiteX204" fmla="*/ 981253 w 8613217"/>
                <a:gd name="connsiteY204" fmla="*/ 3461305 h 6281670"/>
                <a:gd name="connsiteX205" fmla="*/ 563312 w 8613217"/>
                <a:gd name="connsiteY205" fmla="*/ 3490917 h 6281670"/>
                <a:gd name="connsiteX206" fmla="*/ 390347 w 8613217"/>
                <a:gd name="connsiteY206" fmla="*/ 3460632 h 6281670"/>
                <a:gd name="connsiteX207" fmla="*/ 489953 w 8613217"/>
                <a:gd name="connsiteY207" fmla="*/ 3463997 h 6281670"/>
                <a:gd name="connsiteX208" fmla="*/ 903183 w 8613217"/>
                <a:gd name="connsiteY208" fmla="*/ 3408137 h 6281670"/>
                <a:gd name="connsiteX209" fmla="*/ 1043170 w 8613217"/>
                <a:gd name="connsiteY209" fmla="*/ 3372467 h 6281670"/>
                <a:gd name="connsiteX210" fmla="*/ 1508895 w 8613217"/>
                <a:gd name="connsiteY210" fmla="*/ 3218347 h 6281670"/>
                <a:gd name="connsiteX211" fmla="*/ 1912029 w 8613217"/>
                <a:gd name="connsiteY211" fmla="*/ 3101243 h 6281670"/>
                <a:gd name="connsiteX212" fmla="*/ 1912029 w 8613217"/>
                <a:gd name="connsiteY212" fmla="*/ 3101243 h 6281670"/>
                <a:gd name="connsiteX213" fmla="*/ 1924816 w 8613217"/>
                <a:gd name="connsiteY213" fmla="*/ 3099224 h 6281670"/>
                <a:gd name="connsiteX214" fmla="*/ 1986061 w 8613217"/>
                <a:gd name="connsiteY214" fmla="*/ 3087783 h 6281670"/>
                <a:gd name="connsiteX215" fmla="*/ 1992791 w 8613217"/>
                <a:gd name="connsiteY215" fmla="*/ 3087110 h 6281670"/>
                <a:gd name="connsiteX216" fmla="*/ 2087013 w 8613217"/>
                <a:gd name="connsiteY216" fmla="*/ 3074322 h 6281670"/>
                <a:gd name="connsiteX217" fmla="*/ 2113933 w 8613217"/>
                <a:gd name="connsiteY217" fmla="*/ 3072976 h 6281670"/>
                <a:gd name="connsiteX218" fmla="*/ 2118644 w 8613217"/>
                <a:gd name="connsiteY218" fmla="*/ 3064227 h 6281670"/>
                <a:gd name="connsiteX219" fmla="*/ 2257958 w 8613217"/>
                <a:gd name="connsiteY219" fmla="*/ 3064227 h 6281670"/>
                <a:gd name="connsiteX220" fmla="*/ 2262669 w 8613217"/>
                <a:gd name="connsiteY220" fmla="*/ 3072976 h 6281670"/>
                <a:gd name="connsiteX221" fmla="*/ 2434960 w 8613217"/>
                <a:gd name="connsiteY221" fmla="*/ 3101243 h 6281670"/>
                <a:gd name="connsiteX222" fmla="*/ 2635518 w 8613217"/>
                <a:gd name="connsiteY222" fmla="*/ 3164506 h 6281670"/>
                <a:gd name="connsiteX223" fmla="*/ 3038653 w 8613217"/>
                <a:gd name="connsiteY223" fmla="*/ 3453902 h 6281670"/>
                <a:gd name="connsiteX224" fmla="*/ 3580428 w 8613217"/>
                <a:gd name="connsiteY224" fmla="*/ 4087880 h 6281670"/>
                <a:gd name="connsiteX225" fmla="*/ 3776274 w 8613217"/>
                <a:gd name="connsiteY225" fmla="*/ 4626290 h 6281670"/>
                <a:gd name="connsiteX226" fmla="*/ 3813963 w 8613217"/>
                <a:gd name="connsiteY226" fmla="*/ 4802619 h 6281670"/>
                <a:gd name="connsiteX227" fmla="*/ 3811944 w 8613217"/>
                <a:gd name="connsiteY227" fmla="*/ 5407658 h 6281670"/>
                <a:gd name="connsiteX228" fmla="*/ 3881265 w 8613217"/>
                <a:gd name="connsiteY228" fmla="*/ 5874056 h 6281670"/>
                <a:gd name="connsiteX229" fmla="*/ 3879919 w 8613217"/>
                <a:gd name="connsiteY229" fmla="*/ 5898957 h 6281670"/>
                <a:gd name="connsiteX230" fmla="*/ 3757430 w 8613217"/>
                <a:gd name="connsiteY230" fmla="*/ 5946068 h 6281670"/>
                <a:gd name="connsiteX231" fmla="*/ 3743970 w 8613217"/>
                <a:gd name="connsiteY231" fmla="*/ 6053750 h 6281670"/>
                <a:gd name="connsiteX232" fmla="*/ 3803195 w 8613217"/>
                <a:gd name="connsiteY232" fmla="*/ 6092112 h 6281670"/>
                <a:gd name="connsiteX233" fmla="*/ 3896071 w 8613217"/>
                <a:gd name="connsiteY233" fmla="*/ 6023464 h 6281670"/>
                <a:gd name="connsiteX234" fmla="*/ 3920972 w 8613217"/>
                <a:gd name="connsiteY234" fmla="*/ 5996544 h 6281670"/>
                <a:gd name="connsiteX235" fmla="*/ 3918953 w 8613217"/>
                <a:gd name="connsiteY235" fmla="*/ 6053077 h 6281670"/>
                <a:gd name="connsiteX236" fmla="*/ 3931741 w 8613217"/>
                <a:gd name="connsiteY236" fmla="*/ 6077978 h 6281670"/>
                <a:gd name="connsiteX237" fmla="*/ 3951931 w 8613217"/>
                <a:gd name="connsiteY237" fmla="*/ 6055769 h 6281670"/>
                <a:gd name="connsiteX238" fmla="*/ 3972121 w 8613217"/>
                <a:gd name="connsiteY238" fmla="*/ 5988468 h 6281670"/>
                <a:gd name="connsiteX239" fmla="*/ 3994331 w 8613217"/>
                <a:gd name="connsiteY239" fmla="*/ 5968277 h 6281670"/>
                <a:gd name="connsiteX240" fmla="*/ 4005099 w 8613217"/>
                <a:gd name="connsiteY240" fmla="*/ 5995198 h 6281670"/>
                <a:gd name="connsiteX241" fmla="*/ 4071054 w 8613217"/>
                <a:gd name="connsiteY241" fmla="*/ 6040290 h 6281670"/>
                <a:gd name="connsiteX242" fmla="*/ 4100667 w 8613217"/>
                <a:gd name="connsiteY242" fmla="*/ 6026829 h 6281670"/>
                <a:gd name="connsiteX243" fmla="*/ 4110089 w 8613217"/>
                <a:gd name="connsiteY243" fmla="*/ 5993179 h 6281670"/>
                <a:gd name="connsiteX244" fmla="*/ 4124895 w 8613217"/>
                <a:gd name="connsiteY244" fmla="*/ 6032214 h 6281670"/>
                <a:gd name="connsiteX245" fmla="*/ 4117492 w 8613217"/>
                <a:gd name="connsiteY245" fmla="*/ 6106918 h 6281670"/>
                <a:gd name="connsiteX246" fmla="*/ 4080476 w 8613217"/>
                <a:gd name="connsiteY246" fmla="*/ 6141242 h 6281670"/>
                <a:gd name="connsiteX247" fmla="*/ 4176717 w 8613217"/>
                <a:gd name="connsiteY247" fmla="*/ 6189025 h 6281670"/>
                <a:gd name="connsiteX248" fmla="*/ 4170660 w 8613217"/>
                <a:gd name="connsiteY248" fmla="*/ 6271133 h 6281670"/>
                <a:gd name="connsiteX249" fmla="*/ 4195562 w 8613217"/>
                <a:gd name="connsiteY249" fmla="*/ 6277863 h 6281670"/>
                <a:gd name="connsiteX250" fmla="*/ 4261517 w 8613217"/>
                <a:gd name="connsiteY250" fmla="*/ 6267768 h 6281670"/>
                <a:gd name="connsiteX251" fmla="*/ 4289784 w 8613217"/>
                <a:gd name="connsiteY251" fmla="*/ 6247578 h 6281670"/>
                <a:gd name="connsiteX252" fmla="*/ 4295840 w 8613217"/>
                <a:gd name="connsiteY252" fmla="*/ 6204505 h 6281670"/>
                <a:gd name="connsiteX253" fmla="*/ 4305936 w 8613217"/>
                <a:gd name="connsiteY253" fmla="*/ 6182969 h 6281670"/>
                <a:gd name="connsiteX254" fmla="*/ 4324107 w 8613217"/>
                <a:gd name="connsiteY254" fmla="*/ 6199794 h 6281670"/>
                <a:gd name="connsiteX255" fmla="*/ 4336894 w 8613217"/>
                <a:gd name="connsiteY255" fmla="*/ 6230752 h 6281670"/>
                <a:gd name="connsiteX256" fmla="*/ 4342951 w 8613217"/>
                <a:gd name="connsiteY256" fmla="*/ 6226714 h 6281670"/>
                <a:gd name="connsiteX257" fmla="*/ 4369872 w 8613217"/>
                <a:gd name="connsiteY257" fmla="*/ 6185660 h 6281670"/>
                <a:gd name="connsiteX258" fmla="*/ 4382659 w 8613217"/>
                <a:gd name="connsiteY258" fmla="*/ 6234791 h 6281670"/>
                <a:gd name="connsiteX259" fmla="*/ 4406888 w 8613217"/>
                <a:gd name="connsiteY259" fmla="*/ 6265749 h 6281670"/>
                <a:gd name="connsiteX260" fmla="*/ 4484284 w 8613217"/>
                <a:gd name="connsiteY260" fmla="*/ 6275171 h 6281670"/>
                <a:gd name="connsiteX261" fmla="*/ 4499090 w 8613217"/>
                <a:gd name="connsiteY261" fmla="*/ 6272479 h 6281670"/>
                <a:gd name="connsiteX262" fmla="*/ 4512551 w 8613217"/>
                <a:gd name="connsiteY262" fmla="*/ 6181622 h 6281670"/>
                <a:gd name="connsiteX263" fmla="*/ 4572449 w 8613217"/>
                <a:gd name="connsiteY263" fmla="*/ 6153356 h 6281670"/>
                <a:gd name="connsiteX264" fmla="*/ 4575814 w 8613217"/>
                <a:gd name="connsiteY264" fmla="*/ 6127781 h 6281670"/>
                <a:gd name="connsiteX265" fmla="*/ 4538125 w 8613217"/>
                <a:gd name="connsiteY265" fmla="*/ 6076633 h 6281670"/>
                <a:gd name="connsiteX266" fmla="*/ 4536779 w 8613217"/>
                <a:gd name="connsiteY266" fmla="*/ 6042309 h 6281670"/>
                <a:gd name="connsiteX267" fmla="*/ 4573122 w 8613217"/>
                <a:gd name="connsiteY267" fmla="*/ 6032214 h 6281670"/>
                <a:gd name="connsiteX268" fmla="*/ 4637731 w 8613217"/>
                <a:gd name="connsiteY268" fmla="*/ 6051058 h 6281670"/>
                <a:gd name="connsiteX269" fmla="*/ 4665997 w 8613217"/>
                <a:gd name="connsiteY269" fmla="*/ 6029522 h 6281670"/>
                <a:gd name="connsiteX270" fmla="*/ 4665997 w 8613217"/>
                <a:gd name="connsiteY270" fmla="*/ 5985776 h 6281670"/>
                <a:gd name="connsiteX271" fmla="*/ 4681477 w 8613217"/>
                <a:gd name="connsiteY271" fmla="*/ 5966931 h 6281670"/>
                <a:gd name="connsiteX272" fmla="*/ 4701667 w 8613217"/>
                <a:gd name="connsiteY272" fmla="*/ 5981065 h 6281670"/>
                <a:gd name="connsiteX273" fmla="*/ 4724550 w 8613217"/>
                <a:gd name="connsiteY273" fmla="*/ 6054423 h 6281670"/>
                <a:gd name="connsiteX274" fmla="*/ 4743394 w 8613217"/>
                <a:gd name="connsiteY274" fmla="*/ 6073268 h 6281670"/>
                <a:gd name="connsiteX275" fmla="*/ 4752143 w 8613217"/>
                <a:gd name="connsiteY275" fmla="*/ 6050385 h 6281670"/>
                <a:gd name="connsiteX276" fmla="*/ 4752143 w 8613217"/>
                <a:gd name="connsiteY276" fmla="*/ 5996544 h 6281670"/>
                <a:gd name="connsiteX277" fmla="*/ 4800600 w 8613217"/>
                <a:gd name="connsiteY277" fmla="*/ 6046347 h 6281670"/>
                <a:gd name="connsiteX278" fmla="*/ 4859825 w 8613217"/>
                <a:gd name="connsiteY278" fmla="*/ 6088747 h 6281670"/>
                <a:gd name="connsiteX279" fmla="*/ 4932511 w 8613217"/>
                <a:gd name="connsiteY279" fmla="*/ 6036252 h 6281670"/>
                <a:gd name="connsiteX280" fmla="*/ 4919050 w 8613217"/>
                <a:gd name="connsiteY280" fmla="*/ 5940011 h 6281670"/>
                <a:gd name="connsiteX281" fmla="*/ 4830213 w 8613217"/>
                <a:gd name="connsiteY281" fmla="*/ 5933281 h 6281670"/>
                <a:gd name="connsiteX282" fmla="*/ 4779064 w 8613217"/>
                <a:gd name="connsiteY282" fmla="*/ 5876074 h 6281670"/>
                <a:gd name="connsiteX283" fmla="*/ 4778391 w 8613217"/>
                <a:gd name="connsiteY283" fmla="*/ 5829637 h 6281670"/>
                <a:gd name="connsiteX284" fmla="*/ 5091342 w 8613217"/>
                <a:gd name="connsiteY284" fmla="*/ 5236712 h 6281670"/>
                <a:gd name="connsiteX285" fmla="*/ 5116243 w 8613217"/>
                <a:gd name="connsiteY285" fmla="*/ 5202389 h 6281670"/>
                <a:gd name="connsiteX286" fmla="*/ 5269690 w 8613217"/>
                <a:gd name="connsiteY286" fmla="*/ 5086631 h 6281670"/>
                <a:gd name="connsiteX287" fmla="*/ 5744837 w 8613217"/>
                <a:gd name="connsiteY287" fmla="*/ 4795889 h 6281670"/>
                <a:gd name="connsiteX288" fmla="*/ 5814830 w 8613217"/>
                <a:gd name="connsiteY288" fmla="*/ 4775699 h 6281670"/>
                <a:gd name="connsiteX289" fmla="*/ 6103553 w 8613217"/>
                <a:gd name="connsiteY289" fmla="*/ 4765603 h 6281670"/>
                <a:gd name="connsiteX290" fmla="*/ 7086824 w 8613217"/>
                <a:gd name="connsiteY290" fmla="*/ 4811369 h 6281670"/>
                <a:gd name="connsiteX291" fmla="*/ 7489959 w 8613217"/>
                <a:gd name="connsiteY291" fmla="*/ 4805311 h 6281670"/>
                <a:gd name="connsiteX292" fmla="*/ 7516880 w 8613217"/>
                <a:gd name="connsiteY292" fmla="*/ 4801946 h 6281670"/>
                <a:gd name="connsiteX293" fmla="*/ 7536397 w 8613217"/>
                <a:gd name="connsiteY293" fmla="*/ 4800600 h 6281670"/>
                <a:gd name="connsiteX294" fmla="*/ 7619850 w 8613217"/>
                <a:gd name="connsiteY294" fmla="*/ 4791178 h 6281670"/>
                <a:gd name="connsiteX295" fmla="*/ 7661577 w 8613217"/>
                <a:gd name="connsiteY295" fmla="*/ 4813388 h 6281670"/>
                <a:gd name="connsiteX296" fmla="*/ 7920014 w 8613217"/>
                <a:gd name="connsiteY296" fmla="*/ 5004523 h 6281670"/>
                <a:gd name="connsiteX297" fmla="*/ 8354780 w 8613217"/>
                <a:gd name="connsiteY297" fmla="*/ 4830886 h 6281670"/>
                <a:gd name="connsiteX298" fmla="*/ 8579567 w 8613217"/>
                <a:gd name="connsiteY298" fmla="*/ 4409580 h 6281670"/>
                <a:gd name="connsiteX299" fmla="*/ 8613217 w 8613217"/>
                <a:gd name="connsiteY299" fmla="*/ 4250076 h 6281670"/>
                <a:gd name="connsiteX300" fmla="*/ 8613217 w 8613217"/>
                <a:gd name="connsiteY300" fmla="*/ 4196235 h 6281670"/>
                <a:gd name="connsiteX301" fmla="*/ 8420062 w 8613217"/>
                <a:gd name="connsiteY301" fmla="*/ 4211041 h 6281670"/>
                <a:gd name="connsiteX302" fmla="*/ 4571776 w 8613217"/>
                <a:gd name="connsiteY302" fmla="*/ 915970 h 6281670"/>
                <a:gd name="connsiteX303" fmla="*/ 4583890 w 8613217"/>
                <a:gd name="connsiteY303" fmla="*/ 888377 h 6281670"/>
                <a:gd name="connsiteX304" fmla="*/ 4571776 w 8613217"/>
                <a:gd name="connsiteY304" fmla="*/ 915970 h 6281670"/>
                <a:gd name="connsiteX305" fmla="*/ 2362948 w 8613217"/>
                <a:gd name="connsiteY305" fmla="*/ 965100 h 6281670"/>
                <a:gd name="connsiteX306" fmla="*/ 2363621 w 8613217"/>
                <a:gd name="connsiteY306" fmla="*/ 962408 h 6281670"/>
                <a:gd name="connsiteX307" fmla="*/ 2368332 w 8613217"/>
                <a:gd name="connsiteY307" fmla="*/ 967119 h 6281670"/>
                <a:gd name="connsiteX308" fmla="*/ 2362948 w 8613217"/>
                <a:gd name="connsiteY308" fmla="*/ 965100 h 6281670"/>
                <a:gd name="connsiteX309" fmla="*/ 2435633 w 8613217"/>
                <a:gd name="connsiteY309" fmla="*/ 1055284 h 6281670"/>
                <a:gd name="connsiteX310" fmla="*/ 2426211 w 8613217"/>
                <a:gd name="connsiteY310" fmla="*/ 1053265 h 6281670"/>
                <a:gd name="connsiteX311" fmla="*/ 2370351 w 8613217"/>
                <a:gd name="connsiteY311" fmla="*/ 968465 h 6281670"/>
                <a:gd name="connsiteX312" fmla="*/ 2432268 w 8613217"/>
                <a:gd name="connsiteY312" fmla="*/ 1045862 h 6281670"/>
                <a:gd name="connsiteX313" fmla="*/ 2435633 w 8613217"/>
                <a:gd name="connsiteY313" fmla="*/ 1055284 h 6281670"/>
                <a:gd name="connsiteX314" fmla="*/ 695895 w 8613217"/>
                <a:gd name="connsiteY314" fmla="*/ 1016922 h 6281670"/>
                <a:gd name="connsiteX315" fmla="*/ 692530 w 8613217"/>
                <a:gd name="connsiteY315" fmla="*/ 1005481 h 6281670"/>
                <a:gd name="connsiteX316" fmla="*/ 695895 w 8613217"/>
                <a:gd name="connsiteY316" fmla="*/ 1016922 h 6281670"/>
                <a:gd name="connsiteX317" fmla="*/ 4511205 w 8613217"/>
                <a:gd name="connsiteY317" fmla="*/ 6014042 h 6281670"/>
                <a:gd name="connsiteX318" fmla="*/ 4537452 w 8613217"/>
                <a:gd name="connsiteY318" fmla="*/ 5944049 h 6281670"/>
                <a:gd name="connsiteX319" fmla="*/ 4511205 w 8613217"/>
                <a:gd name="connsiteY319" fmla="*/ 6014042 h 6281670"/>
                <a:gd name="connsiteX320" fmla="*/ 4750797 w 8613217"/>
                <a:gd name="connsiteY320" fmla="*/ 5917128 h 6281670"/>
                <a:gd name="connsiteX321" fmla="*/ 4741375 w 8613217"/>
                <a:gd name="connsiteY321" fmla="*/ 5939338 h 6281670"/>
                <a:gd name="connsiteX322" fmla="*/ 4732626 w 8613217"/>
                <a:gd name="connsiteY322" fmla="*/ 5935300 h 6281670"/>
                <a:gd name="connsiteX323" fmla="*/ 4727915 w 8613217"/>
                <a:gd name="connsiteY323" fmla="*/ 5907706 h 6281670"/>
                <a:gd name="connsiteX324" fmla="*/ 4750797 w 8613217"/>
                <a:gd name="connsiteY324" fmla="*/ 5875402 h 6281670"/>
                <a:gd name="connsiteX325" fmla="*/ 4750797 w 8613217"/>
                <a:gd name="connsiteY325" fmla="*/ 5917128 h 6281670"/>
                <a:gd name="connsiteX326" fmla="*/ 4875978 w 8613217"/>
                <a:gd name="connsiteY326" fmla="*/ 5457461 h 6281670"/>
                <a:gd name="connsiteX327" fmla="*/ 4616868 w 8613217"/>
                <a:gd name="connsiteY327" fmla="*/ 5877421 h 6281670"/>
                <a:gd name="connsiteX328" fmla="*/ 4562354 w 8613217"/>
                <a:gd name="connsiteY328" fmla="*/ 5884824 h 6281670"/>
                <a:gd name="connsiteX329" fmla="*/ 4880015 w 8613217"/>
                <a:gd name="connsiteY329" fmla="*/ 5419772 h 6281670"/>
                <a:gd name="connsiteX330" fmla="*/ 4875978 w 8613217"/>
                <a:gd name="connsiteY330" fmla="*/ 5457461 h 6281670"/>
                <a:gd name="connsiteX331" fmla="*/ 5020675 w 8613217"/>
                <a:gd name="connsiteY331" fmla="*/ 5141145 h 6281670"/>
                <a:gd name="connsiteX332" fmla="*/ 4989717 w 8613217"/>
                <a:gd name="connsiteY332" fmla="*/ 5179506 h 6281670"/>
                <a:gd name="connsiteX333" fmla="*/ 4445922 w 8613217"/>
                <a:gd name="connsiteY333" fmla="*/ 5878767 h 6281670"/>
                <a:gd name="connsiteX334" fmla="*/ 4415637 w 8613217"/>
                <a:gd name="connsiteY334" fmla="*/ 5953471 h 6281670"/>
                <a:gd name="connsiteX335" fmla="*/ 4357085 w 8613217"/>
                <a:gd name="connsiteY335" fmla="*/ 6075286 h 6281670"/>
                <a:gd name="connsiteX336" fmla="*/ 4338240 w 8613217"/>
                <a:gd name="connsiteY336" fmla="*/ 6125762 h 6281670"/>
                <a:gd name="connsiteX337" fmla="*/ 4322761 w 8613217"/>
                <a:gd name="connsiteY337" fmla="*/ 6080671 h 6281670"/>
                <a:gd name="connsiteX338" fmla="*/ 4306609 w 8613217"/>
                <a:gd name="connsiteY338" fmla="*/ 6061826 h 6281670"/>
                <a:gd name="connsiteX339" fmla="*/ 4295168 w 8613217"/>
                <a:gd name="connsiteY339" fmla="*/ 6082689 h 6281670"/>
                <a:gd name="connsiteX340" fmla="*/ 4292475 w 8613217"/>
                <a:gd name="connsiteY340" fmla="*/ 6112302 h 6281670"/>
                <a:gd name="connsiteX341" fmla="*/ 4277669 w 8613217"/>
                <a:gd name="connsiteY341" fmla="*/ 6097496 h 6281670"/>
                <a:gd name="connsiteX342" fmla="*/ 4183447 w 8613217"/>
                <a:gd name="connsiteY342" fmla="*/ 5282478 h 6281670"/>
                <a:gd name="connsiteX343" fmla="*/ 4412945 w 8613217"/>
                <a:gd name="connsiteY343" fmla="*/ 4743394 h 6281670"/>
                <a:gd name="connsiteX344" fmla="*/ 5036828 w 8613217"/>
                <a:gd name="connsiteY344" fmla="*/ 3935106 h 6281670"/>
                <a:gd name="connsiteX345" fmla="*/ 5054999 w 8613217"/>
                <a:gd name="connsiteY345" fmla="*/ 3966064 h 6281670"/>
                <a:gd name="connsiteX346" fmla="*/ 5020675 w 8613217"/>
                <a:gd name="connsiteY346" fmla="*/ 5141145 h 6281670"/>
                <a:gd name="connsiteX0" fmla="*/ 8420062 w 8613217"/>
                <a:gd name="connsiteY0" fmla="*/ 4211041 h 6281670"/>
                <a:gd name="connsiteX1" fmla="*/ 7990681 w 8613217"/>
                <a:gd name="connsiteY1" fmla="*/ 4231232 h 6281670"/>
                <a:gd name="connsiteX2" fmla="*/ 7630619 w 8613217"/>
                <a:gd name="connsiteY2" fmla="*/ 4614849 h 6281670"/>
                <a:gd name="connsiteX3" fmla="*/ 7659558 w 8613217"/>
                <a:gd name="connsiteY3" fmla="*/ 4643788 h 6281670"/>
                <a:gd name="connsiteX4" fmla="*/ 7859443 w 8613217"/>
                <a:gd name="connsiteY4" fmla="*/ 4617541 h 6281670"/>
                <a:gd name="connsiteX5" fmla="*/ 8222196 w 8613217"/>
                <a:gd name="connsiteY5" fmla="*/ 4498418 h 6281670"/>
                <a:gd name="connsiteX6" fmla="*/ 8236330 w 8613217"/>
                <a:gd name="connsiteY6" fmla="*/ 4496398 h 6281670"/>
                <a:gd name="connsiteX7" fmla="*/ 8228254 w 8613217"/>
                <a:gd name="connsiteY7" fmla="*/ 4504475 h 6281670"/>
                <a:gd name="connsiteX8" fmla="*/ 7670326 w 8613217"/>
                <a:gd name="connsiteY8" fmla="*/ 4709743 h 6281670"/>
                <a:gd name="connsiteX9" fmla="*/ 7436791 w 8613217"/>
                <a:gd name="connsiteY9" fmla="*/ 4735318 h 6281670"/>
                <a:gd name="connsiteX10" fmla="*/ 6759067 w 8613217"/>
                <a:gd name="connsiteY10" fmla="*/ 4696956 h 6281670"/>
                <a:gd name="connsiteX11" fmla="*/ 6037597 w 8613217"/>
                <a:gd name="connsiteY11" fmla="*/ 4656576 h 6281670"/>
                <a:gd name="connsiteX12" fmla="*/ 6023464 w 8613217"/>
                <a:gd name="connsiteY12" fmla="*/ 4649172 h 6281670"/>
                <a:gd name="connsiteX13" fmla="*/ 6361317 w 8613217"/>
                <a:gd name="connsiteY13" fmla="*/ 4472170 h 6281670"/>
                <a:gd name="connsiteX14" fmla="*/ 6783296 w 8613217"/>
                <a:gd name="connsiteY14" fmla="*/ 4236616 h 6281670"/>
                <a:gd name="connsiteX15" fmla="*/ 7066634 w 8613217"/>
                <a:gd name="connsiteY15" fmla="*/ 4052210 h 6281670"/>
                <a:gd name="connsiteX16" fmla="*/ 7151433 w 8613217"/>
                <a:gd name="connsiteY16" fmla="*/ 4042115 h 6281670"/>
                <a:gd name="connsiteX17" fmla="*/ 7304208 w 8613217"/>
                <a:gd name="connsiteY17" fmla="*/ 4071727 h 6281670"/>
                <a:gd name="connsiteX18" fmla="*/ 7625235 w 8613217"/>
                <a:gd name="connsiteY18" fmla="*/ 3948566 h 6281670"/>
                <a:gd name="connsiteX19" fmla="*/ 8172394 w 8613217"/>
                <a:gd name="connsiteY19" fmla="*/ 2496877 h 6281670"/>
                <a:gd name="connsiteX20" fmla="*/ 7882325 w 8613217"/>
                <a:gd name="connsiteY20" fmla="*/ 1811077 h 6281670"/>
                <a:gd name="connsiteX21" fmla="*/ 7854059 w 8613217"/>
                <a:gd name="connsiteY21" fmla="*/ 1889820 h 6281670"/>
                <a:gd name="connsiteX22" fmla="*/ 7732917 w 8613217"/>
                <a:gd name="connsiteY22" fmla="*/ 2389195 h 6281670"/>
                <a:gd name="connsiteX23" fmla="*/ 7607736 w 8613217"/>
                <a:gd name="connsiteY23" fmla="*/ 2746565 h 6281670"/>
                <a:gd name="connsiteX24" fmla="*/ 7178354 w 8613217"/>
                <a:gd name="connsiteY24" fmla="*/ 3424962 h 6281670"/>
                <a:gd name="connsiteX25" fmla="*/ 7050481 w 8613217"/>
                <a:gd name="connsiteY25" fmla="*/ 3653113 h 6281670"/>
                <a:gd name="connsiteX26" fmla="*/ 7022888 w 8613217"/>
                <a:gd name="connsiteY26" fmla="*/ 3873861 h 6281670"/>
                <a:gd name="connsiteX27" fmla="*/ 7057884 w 8613217"/>
                <a:gd name="connsiteY27" fmla="*/ 3889341 h 6281670"/>
                <a:gd name="connsiteX28" fmla="*/ 7311611 w 8613217"/>
                <a:gd name="connsiteY28" fmla="*/ 3701570 h 6281670"/>
                <a:gd name="connsiteX29" fmla="*/ 7883672 w 8613217"/>
                <a:gd name="connsiteY29" fmla="*/ 2875784 h 6281670"/>
                <a:gd name="connsiteX30" fmla="*/ 7909246 w 8613217"/>
                <a:gd name="connsiteY30" fmla="*/ 2790311 h 6281670"/>
                <a:gd name="connsiteX31" fmla="*/ 7835888 w 8613217"/>
                <a:gd name="connsiteY31" fmla="*/ 3051440 h 6281670"/>
                <a:gd name="connsiteX32" fmla="*/ 7279306 w 8613217"/>
                <a:gd name="connsiteY32" fmla="*/ 3802522 h 6281670"/>
                <a:gd name="connsiteX33" fmla="*/ 6992603 w 8613217"/>
                <a:gd name="connsiteY33" fmla="*/ 4017213 h 6281670"/>
                <a:gd name="connsiteX34" fmla="*/ 6713302 w 8613217"/>
                <a:gd name="connsiteY34" fmla="*/ 4190851 h 6281670"/>
                <a:gd name="connsiteX35" fmla="*/ 6627830 w 8613217"/>
                <a:gd name="connsiteY35" fmla="*/ 4239308 h 6281670"/>
                <a:gd name="connsiteX36" fmla="*/ 6605620 w 8613217"/>
                <a:gd name="connsiteY36" fmla="*/ 4251422 h 6281670"/>
                <a:gd name="connsiteX37" fmla="*/ 6226714 w 8613217"/>
                <a:gd name="connsiteY37" fmla="*/ 4447268 h 6281670"/>
                <a:gd name="connsiteX38" fmla="*/ 5314782 w 8613217"/>
                <a:gd name="connsiteY38" fmla="*/ 4943279 h 6281670"/>
                <a:gd name="connsiteX39" fmla="*/ 5158643 w 8613217"/>
                <a:gd name="connsiteY39" fmla="*/ 5046250 h 6281670"/>
                <a:gd name="connsiteX40" fmla="*/ 5162681 w 8613217"/>
                <a:gd name="connsiteY40" fmla="*/ 5025387 h 6281670"/>
                <a:gd name="connsiteX41" fmla="*/ 5227290 w 8613217"/>
                <a:gd name="connsiteY41" fmla="*/ 4323434 h 6281670"/>
                <a:gd name="connsiteX42" fmla="*/ 5106148 w 8613217"/>
                <a:gd name="connsiteY42" fmla="*/ 3860401 h 6281670"/>
                <a:gd name="connsiteX43" fmla="*/ 5139799 w 8613217"/>
                <a:gd name="connsiteY43" fmla="*/ 3818675 h 6281670"/>
                <a:gd name="connsiteX44" fmla="*/ 5695034 w 8613217"/>
                <a:gd name="connsiteY44" fmla="*/ 3194119 h 6281670"/>
                <a:gd name="connsiteX45" fmla="*/ 5830983 w 8613217"/>
                <a:gd name="connsiteY45" fmla="*/ 3023174 h 6281670"/>
                <a:gd name="connsiteX46" fmla="*/ 5873382 w 8613217"/>
                <a:gd name="connsiteY46" fmla="*/ 3008367 h 6281670"/>
                <a:gd name="connsiteX47" fmla="*/ 5983083 w 8613217"/>
                <a:gd name="connsiteY47" fmla="*/ 3009040 h 6281670"/>
                <a:gd name="connsiteX48" fmla="*/ 6257000 w 8613217"/>
                <a:gd name="connsiteY48" fmla="*/ 2840787 h 6281670"/>
                <a:gd name="connsiteX49" fmla="*/ 6605620 w 8613217"/>
                <a:gd name="connsiteY49" fmla="*/ 2172485 h 6281670"/>
                <a:gd name="connsiteX50" fmla="*/ 6623118 w 8613217"/>
                <a:gd name="connsiteY50" fmla="*/ 1339969 h 6281670"/>
                <a:gd name="connsiteX51" fmla="*/ 6528224 w 8613217"/>
                <a:gd name="connsiteY51" fmla="*/ 660899 h 6281670"/>
                <a:gd name="connsiteX52" fmla="*/ 6514091 w 8613217"/>
                <a:gd name="connsiteY52" fmla="*/ 520239 h 6281670"/>
                <a:gd name="connsiteX53" fmla="*/ 6493900 w 8613217"/>
                <a:gd name="connsiteY53" fmla="*/ 546486 h 6281670"/>
                <a:gd name="connsiteX54" fmla="*/ 6244212 w 8613217"/>
                <a:gd name="connsiteY54" fmla="*/ 975869 h 6281670"/>
                <a:gd name="connsiteX55" fmla="*/ 5935300 w 8613217"/>
                <a:gd name="connsiteY55" fmla="*/ 1788868 h 6281670"/>
                <a:gd name="connsiteX56" fmla="*/ 5707148 w 8613217"/>
                <a:gd name="connsiteY56" fmla="*/ 2531874 h 6281670"/>
                <a:gd name="connsiteX57" fmla="*/ 5679555 w 8613217"/>
                <a:gd name="connsiteY57" fmla="*/ 2738489 h 6281670"/>
                <a:gd name="connsiteX58" fmla="*/ 5734069 w 8613217"/>
                <a:gd name="connsiteY58" fmla="*/ 2914818 h 6281670"/>
                <a:gd name="connsiteX59" fmla="*/ 5963566 w 8613217"/>
                <a:gd name="connsiteY59" fmla="*/ 2599175 h 6281670"/>
                <a:gd name="connsiteX60" fmla="*/ 6141914 w 8613217"/>
                <a:gd name="connsiteY60" fmla="*/ 2254593 h 6281670"/>
                <a:gd name="connsiteX61" fmla="*/ 6262384 w 8613217"/>
                <a:gd name="connsiteY61" fmla="*/ 1884436 h 6281670"/>
                <a:gd name="connsiteX62" fmla="*/ 6343145 w 8613217"/>
                <a:gd name="connsiteY62" fmla="*/ 1508222 h 6281670"/>
                <a:gd name="connsiteX63" fmla="*/ 6310167 w 8613217"/>
                <a:gd name="connsiteY63" fmla="*/ 1747814 h 6281670"/>
                <a:gd name="connsiteX64" fmla="*/ 6045001 w 8613217"/>
                <a:gd name="connsiteY64" fmla="*/ 2568890 h 6281670"/>
                <a:gd name="connsiteX65" fmla="*/ 5560432 w 8613217"/>
                <a:gd name="connsiteY65" fmla="*/ 3235173 h 6281670"/>
                <a:gd name="connsiteX66" fmla="*/ 5096726 w 8613217"/>
                <a:gd name="connsiteY66" fmla="*/ 3741278 h 6281670"/>
                <a:gd name="connsiteX67" fmla="*/ 5067113 w 8613217"/>
                <a:gd name="connsiteY67" fmla="*/ 3767525 h 6281670"/>
                <a:gd name="connsiteX68" fmla="*/ 4911647 w 8613217"/>
                <a:gd name="connsiteY68" fmla="*/ 3459959 h 6281670"/>
                <a:gd name="connsiteX69" fmla="*/ 4890784 w 8613217"/>
                <a:gd name="connsiteY69" fmla="*/ 3404099 h 6281670"/>
                <a:gd name="connsiteX70" fmla="*/ 4952701 w 8613217"/>
                <a:gd name="connsiteY70" fmla="*/ 2717626 h 6281670"/>
                <a:gd name="connsiteX71" fmla="*/ 5173449 w 8613217"/>
                <a:gd name="connsiteY71" fmla="*/ 2368332 h 6281670"/>
                <a:gd name="connsiteX72" fmla="*/ 5481689 w 8613217"/>
                <a:gd name="connsiteY72" fmla="*/ 1759928 h 6281670"/>
                <a:gd name="connsiteX73" fmla="*/ 5514667 w 8613217"/>
                <a:gd name="connsiteY73" fmla="*/ 1741757 h 6281670"/>
                <a:gd name="connsiteX74" fmla="*/ 5803389 w 8613217"/>
                <a:gd name="connsiteY74" fmla="*/ 1570812 h 6281670"/>
                <a:gd name="connsiteX75" fmla="*/ 5822907 w 8613217"/>
                <a:gd name="connsiteY75" fmla="*/ 1095665 h 6281670"/>
                <a:gd name="connsiteX76" fmla="*/ 5540241 w 8613217"/>
                <a:gd name="connsiteY76" fmla="*/ 601000 h 6281670"/>
                <a:gd name="connsiteX77" fmla="*/ 5514667 w 8613217"/>
                <a:gd name="connsiteY77" fmla="*/ 600327 h 6281670"/>
                <a:gd name="connsiteX78" fmla="*/ 5421791 w 8613217"/>
                <a:gd name="connsiteY78" fmla="*/ 697914 h 6281670"/>
                <a:gd name="connsiteX79" fmla="*/ 5124319 w 8613217"/>
                <a:gd name="connsiteY79" fmla="*/ 1196617 h 6281670"/>
                <a:gd name="connsiteX80" fmla="*/ 5316801 w 8613217"/>
                <a:gd name="connsiteY80" fmla="*/ 1686570 h 6281670"/>
                <a:gd name="connsiteX81" fmla="*/ 5361220 w 8613217"/>
                <a:gd name="connsiteY81" fmla="*/ 1669072 h 6281670"/>
                <a:gd name="connsiteX82" fmla="*/ 5461499 w 8613217"/>
                <a:gd name="connsiteY82" fmla="*/ 1248439 h 6281670"/>
                <a:gd name="connsiteX83" fmla="*/ 5491784 w 8613217"/>
                <a:gd name="connsiteY83" fmla="*/ 1043170 h 6281670"/>
                <a:gd name="connsiteX84" fmla="*/ 5497841 w 8613217"/>
                <a:gd name="connsiteY84" fmla="*/ 1081532 h 6281670"/>
                <a:gd name="connsiteX85" fmla="*/ 5481016 w 8613217"/>
                <a:gd name="connsiteY85" fmla="*/ 1353429 h 6281670"/>
                <a:gd name="connsiteX86" fmla="*/ 5415734 w 8613217"/>
                <a:gd name="connsiteY86" fmla="*/ 1727624 h 6281670"/>
                <a:gd name="connsiteX87" fmla="*/ 5151240 w 8613217"/>
                <a:gd name="connsiteY87" fmla="*/ 2245171 h 6281670"/>
                <a:gd name="connsiteX88" fmla="*/ 4908282 w 8613217"/>
                <a:gd name="connsiteY88" fmla="*/ 2596483 h 6281670"/>
                <a:gd name="connsiteX89" fmla="*/ 4750124 w 8613217"/>
                <a:gd name="connsiteY89" fmla="*/ 2989523 h 6281670"/>
                <a:gd name="connsiteX90" fmla="*/ 4737337 w 8613217"/>
                <a:gd name="connsiteY90" fmla="*/ 3162487 h 6281670"/>
                <a:gd name="connsiteX91" fmla="*/ 4680804 w 8613217"/>
                <a:gd name="connsiteY91" fmla="*/ 3076341 h 6281670"/>
                <a:gd name="connsiteX92" fmla="*/ 4591293 w 8613217"/>
                <a:gd name="connsiteY92" fmla="*/ 2915491 h 6281670"/>
                <a:gd name="connsiteX93" fmla="*/ 4552259 w 8613217"/>
                <a:gd name="connsiteY93" fmla="*/ 2838095 h 6281670"/>
                <a:gd name="connsiteX94" fmla="*/ 4404869 w 8613217"/>
                <a:gd name="connsiteY94" fmla="*/ 2499569 h 6281670"/>
                <a:gd name="connsiteX95" fmla="*/ 4425059 w 8613217"/>
                <a:gd name="connsiteY95" fmla="*/ 2408713 h 6281670"/>
                <a:gd name="connsiteX96" fmla="*/ 4497071 w 8613217"/>
                <a:gd name="connsiteY96" fmla="*/ 2304396 h 6281670"/>
                <a:gd name="connsiteX97" fmla="*/ 4551585 w 8613217"/>
                <a:gd name="connsiteY97" fmla="*/ 2152968 h 6281670"/>
                <a:gd name="connsiteX98" fmla="*/ 4741375 w 8613217"/>
                <a:gd name="connsiteY98" fmla="*/ 1413327 h 6281670"/>
                <a:gd name="connsiteX99" fmla="*/ 4929146 w 8613217"/>
                <a:gd name="connsiteY99" fmla="*/ 819730 h 6281670"/>
                <a:gd name="connsiteX100" fmla="*/ 5233347 w 8613217"/>
                <a:gd name="connsiteY100" fmla="*/ 28940 h 6281670"/>
                <a:gd name="connsiteX101" fmla="*/ 5238058 w 8613217"/>
                <a:gd name="connsiteY101" fmla="*/ 0 h 6281670"/>
                <a:gd name="connsiteX102" fmla="*/ 4976929 w 8613217"/>
                <a:gd name="connsiteY102" fmla="*/ 159504 h 6281670"/>
                <a:gd name="connsiteX103" fmla="*/ 4204984 w 8613217"/>
                <a:gd name="connsiteY103" fmla="*/ 890396 h 6281670"/>
                <a:gd name="connsiteX104" fmla="*/ 3943182 w 8613217"/>
                <a:gd name="connsiteY104" fmla="*/ 2139508 h 6281670"/>
                <a:gd name="connsiteX105" fmla="*/ 4076438 w 8613217"/>
                <a:gd name="connsiteY105" fmla="*/ 2389868 h 6281670"/>
                <a:gd name="connsiteX106" fmla="*/ 4215079 w 8613217"/>
                <a:gd name="connsiteY106" fmla="*/ 2474668 h 6281670"/>
                <a:gd name="connsiteX107" fmla="*/ 4244018 w 8613217"/>
                <a:gd name="connsiteY107" fmla="*/ 2445055 h 6281670"/>
                <a:gd name="connsiteX108" fmla="*/ 4230558 w 8613217"/>
                <a:gd name="connsiteY108" fmla="*/ 1718875 h 6281670"/>
                <a:gd name="connsiteX109" fmla="*/ 4411599 w 8613217"/>
                <a:gd name="connsiteY109" fmla="*/ 1186522 h 6281670"/>
                <a:gd name="connsiteX110" fmla="*/ 4552259 w 8613217"/>
                <a:gd name="connsiteY110" fmla="*/ 934815 h 6281670"/>
                <a:gd name="connsiteX111" fmla="*/ 4572449 w 8613217"/>
                <a:gd name="connsiteY111" fmla="*/ 920008 h 6281670"/>
                <a:gd name="connsiteX112" fmla="*/ 4553604 w 8613217"/>
                <a:gd name="connsiteY112" fmla="*/ 956351 h 6281670"/>
                <a:gd name="connsiteX113" fmla="*/ 4390735 w 8613217"/>
                <a:gd name="connsiteY113" fmla="*/ 1302280 h 6281670"/>
                <a:gd name="connsiteX114" fmla="*/ 4340260 w 8613217"/>
                <a:gd name="connsiteY114" fmla="*/ 2524471 h 6281670"/>
                <a:gd name="connsiteX115" fmla="*/ 4501109 w 8613217"/>
                <a:gd name="connsiteY115" fmla="*/ 2892609 h 6281670"/>
                <a:gd name="connsiteX116" fmla="*/ 4692918 w 8613217"/>
                <a:gd name="connsiteY116" fmla="*/ 3241230 h 6281670"/>
                <a:gd name="connsiteX117" fmla="*/ 4992409 w 8613217"/>
                <a:gd name="connsiteY117" fmla="*/ 3809925 h 6281670"/>
                <a:gd name="connsiteX118" fmla="*/ 5000485 w 8613217"/>
                <a:gd name="connsiteY118" fmla="*/ 3847614 h 6281670"/>
                <a:gd name="connsiteX119" fmla="*/ 4993755 w 8613217"/>
                <a:gd name="connsiteY119" fmla="*/ 3855017 h 6281670"/>
                <a:gd name="connsiteX120" fmla="*/ 4993082 w 8613217"/>
                <a:gd name="connsiteY120" fmla="*/ 3855690 h 6281670"/>
                <a:gd name="connsiteX121" fmla="*/ 4982313 w 8613217"/>
                <a:gd name="connsiteY121" fmla="*/ 3867131 h 6281670"/>
                <a:gd name="connsiteX122" fmla="*/ 4626290 w 8613217"/>
                <a:gd name="connsiteY122" fmla="*/ 4274977 h 6281670"/>
                <a:gd name="connsiteX123" fmla="*/ 4180755 w 8613217"/>
                <a:gd name="connsiteY123" fmla="*/ 4968853 h 6281670"/>
                <a:gd name="connsiteX124" fmla="*/ 4071727 w 8613217"/>
                <a:gd name="connsiteY124" fmla="*/ 5853192 h 6281670"/>
                <a:gd name="connsiteX125" fmla="*/ 4040769 w 8613217"/>
                <a:gd name="connsiteY125" fmla="*/ 5907706 h 6281670"/>
                <a:gd name="connsiteX126" fmla="*/ 4005099 w 8613217"/>
                <a:gd name="connsiteY126" fmla="*/ 5881459 h 6281670"/>
                <a:gd name="connsiteX127" fmla="*/ 4007791 w 8613217"/>
                <a:gd name="connsiteY127" fmla="*/ 5830983 h 6281670"/>
                <a:gd name="connsiteX128" fmla="*/ 3990293 w 8613217"/>
                <a:gd name="connsiteY128" fmla="*/ 5807427 h 6281670"/>
                <a:gd name="connsiteX129" fmla="*/ 3964045 w 8613217"/>
                <a:gd name="connsiteY129" fmla="*/ 5789256 h 6281670"/>
                <a:gd name="connsiteX130" fmla="*/ 3941836 w 8613217"/>
                <a:gd name="connsiteY130" fmla="*/ 5705129 h 6281670"/>
                <a:gd name="connsiteX131" fmla="*/ 3908185 w 8613217"/>
                <a:gd name="connsiteY131" fmla="*/ 5236040 h 6281670"/>
                <a:gd name="connsiteX132" fmla="*/ 3918953 w 8613217"/>
                <a:gd name="connsiteY132" fmla="*/ 4237288 h 6281670"/>
                <a:gd name="connsiteX133" fmla="*/ 3786370 w 8613217"/>
                <a:gd name="connsiteY133" fmla="*/ 3122779 h 6281670"/>
                <a:gd name="connsiteX134" fmla="*/ 3570333 w 8613217"/>
                <a:gd name="connsiteY134" fmla="*/ 2570236 h 6281670"/>
                <a:gd name="connsiteX135" fmla="*/ 3410829 w 8613217"/>
                <a:gd name="connsiteY135" fmla="*/ 2273437 h 6281670"/>
                <a:gd name="connsiteX136" fmla="*/ 3411502 w 8613217"/>
                <a:gd name="connsiteY136" fmla="*/ 2229018 h 6281670"/>
                <a:gd name="connsiteX137" fmla="*/ 3451209 w 8613217"/>
                <a:gd name="connsiteY137" fmla="*/ 2126720 h 6281670"/>
                <a:gd name="connsiteX138" fmla="*/ 3431692 w 8613217"/>
                <a:gd name="connsiteY138" fmla="*/ 1895877 h 6281670"/>
                <a:gd name="connsiteX139" fmla="*/ 3186715 w 8613217"/>
                <a:gd name="connsiteY139" fmla="*/ 1401886 h 6281670"/>
                <a:gd name="connsiteX140" fmla="*/ 2531874 w 8613217"/>
                <a:gd name="connsiteY140" fmla="*/ 701952 h 6281670"/>
                <a:gd name="connsiteX141" fmla="*/ 1731662 w 8613217"/>
                <a:gd name="connsiteY141" fmla="*/ 39035 h 6281670"/>
                <a:gd name="connsiteX142" fmla="*/ 1722913 w 8613217"/>
                <a:gd name="connsiteY142" fmla="*/ 36343 h 6281670"/>
                <a:gd name="connsiteX143" fmla="*/ 1723586 w 8613217"/>
                <a:gd name="connsiteY143" fmla="*/ 47111 h 6281670"/>
                <a:gd name="connsiteX144" fmla="*/ 1984042 w 8613217"/>
                <a:gd name="connsiteY144" fmla="*/ 871552 h 6281670"/>
                <a:gd name="connsiteX145" fmla="*/ 2773486 w 8613217"/>
                <a:gd name="connsiteY145" fmla="*/ 2064130 h 6281670"/>
                <a:gd name="connsiteX146" fmla="*/ 3058170 w 8613217"/>
                <a:gd name="connsiteY146" fmla="*/ 2286897 h 6281670"/>
                <a:gd name="connsiteX147" fmla="*/ 3235845 w 8613217"/>
                <a:gd name="connsiteY147" fmla="*/ 2329297 h 6281670"/>
                <a:gd name="connsiteX148" fmla="*/ 3256709 w 8613217"/>
                <a:gd name="connsiteY148" fmla="*/ 2294974 h 6281670"/>
                <a:gd name="connsiteX149" fmla="*/ 3083072 w 8613217"/>
                <a:gd name="connsiteY149" fmla="*/ 1999521 h 6281670"/>
                <a:gd name="connsiteX150" fmla="*/ 2450440 w 8613217"/>
                <a:gd name="connsiteY150" fmla="*/ 1092973 h 6281670"/>
                <a:gd name="connsiteX151" fmla="*/ 2432941 w 8613217"/>
                <a:gd name="connsiteY151" fmla="*/ 1062014 h 6281670"/>
                <a:gd name="connsiteX152" fmla="*/ 2454478 w 8613217"/>
                <a:gd name="connsiteY152" fmla="*/ 1076820 h 6281670"/>
                <a:gd name="connsiteX153" fmla="*/ 2967986 w 8613217"/>
                <a:gd name="connsiteY153" fmla="*/ 1739738 h 6281670"/>
                <a:gd name="connsiteX154" fmla="*/ 3266131 w 8613217"/>
                <a:gd name="connsiteY154" fmla="*/ 2175850 h 6281670"/>
                <a:gd name="connsiteX155" fmla="*/ 3457939 w 8613217"/>
                <a:gd name="connsiteY155" fmla="*/ 2509665 h 6281670"/>
                <a:gd name="connsiteX156" fmla="*/ 3464670 w 8613217"/>
                <a:gd name="connsiteY156" fmla="*/ 2523125 h 6281670"/>
                <a:gd name="connsiteX157" fmla="*/ 3504378 w 8613217"/>
                <a:gd name="connsiteY157" fmla="*/ 2605906 h 6281670"/>
                <a:gd name="connsiteX158" fmla="*/ 3733875 w 8613217"/>
                <a:gd name="connsiteY158" fmla="*/ 3249979 h 6281670"/>
                <a:gd name="connsiteX159" fmla="*/ 3823385 w 8613217"/>
                <a:gd name="connsiteY159" fmla="*/ 4359777 h 6281670"/>
                <a:gd name="connsiteX160" fmla="*/ 3816655 w 8613217"/>
                <a:gd name="connsiteY160" fmla="*/ 4369199 h 6281670"/>
                <a:gd name="connsiteX161" fmla="*/ 3800503 w 8613217"/>
                <a:gd name="connsiteY161" fmla="*/ 4322761 h 6281670"/>
                <a:gd name="connsiteX162" fmla="*/ 3407464 w 8613217"/>
                <a:gd name="connsiteY162" fmla="*/ 3663208 h 6281670"/>
                <a:gd name="connsiteX163" fmla="*/ 2516395 w 8613217"/>
                <a:gd name="connsiteY163" fmla="*/ 2980101 h 6281670"/>
                <a:gd name="connsiteX164" fmla="*/ 2502934 w 8613217"/>
                <a:gd name="connsiteY164" fmla="*/ 2971351 h 6281670"/>
                <a:gd name="connsiteX165" fmla="*/ 2390541 w 8613217"/>
                <a:gd name="connsiteY165" fmla="*/ 2898666 h 6281670"/>
                <a:gd name="connsiteX166" fmla="*/ 2247863 w 8613217"/>
                <a:gd name="connsiteY166" fmla="*/ 2802425 h 6281670"/>
                <a:gd name="connsiteX167" fmla="*/ 2055381 w 8613217"/>
                <a:gd name="connsiteY167" fmla="*/ 2665131 h 6281670"/>
                <a:gd name="connsiteX168" fmla="*/ 1471879 w 8613217"/>
                <a:gd name="connsiteY168" fmla="*/ 2148930 h 6281670"/>
                <a:gd name="connsiteX169" fmla="*/ 1461111 w 8613217"/>
                <a:gd name="connsiteY169" fmla="*/ 2109895 h 6281670"/>
                <a:gd name="connsiteX170" fmla="*/ 1501492 w 8613217"/>
                <a:gd name="connsiteY170" fmla="*/ 1918759 h 6281670"/>
                <a:gd name="connsiteX171" fmla="*/ 1395155 w 8613217"/>
                <a:gd name="connsiteY171" fmla="*/ 1570812 h 6281670"/>
                <a:gd name="connsiteX172" fmla="*/ 937507 w 8613217"/>
                <a:gd name="connsiteY172" fmla="*/ 860783 h 6281670"/>
                <a:gd name="connsiteX173" fmla="*/ 682435 w 8613217"/>
                <a:gd name="connsiteY173" fmla="*/ 471109 h 6281670"/>
                <a:gd name="connsiteX174" fmla="*/ 590905 w 8613217"/>
                <a:gd name="connsiteY174" fmla="*/ 214691 h 6281670"/>
                <a:gd name="connsiteX175" fmla="*/ 581483 w 8613217"/>
                <a:gd name="connsiteY175" fmla="*/ 222767 h 6281670"/>
                <a:gd name="connsiteX176" fmla="*/ 555909 w 8613217"/>
                <a:gd name="connsiteY176" fmla="*/ 262475 h 6281670"/>
                <a:gd name="connsiteX177" fmla="*/ 423998 w 8613217"/>
                <a:gd name="connsiteY177" fmla="*/ 619845 h 6281670"/>
                <a:gd name="connsiteX178" fmla="*/ 443515 w 8613217"/>
                <a:gd name="connsiteY178" fmla="*/ 1227575 h 6281670"/>
                <a:gd name="connsiteX179" fmla="*/ 806942 w 8613217"/>
                <a:gd name="connsiteY179" fmla="*/ 1996156 h 6281670"/>
                <a:gd name="connsiteX180" fmla="*/ 1087589 w 8613217"/>
                <a:gd name="connsiteY180" fmla="*/ 2216231 h 6281670"/>
                <a:gd name="connsiteX181" fmla="*/ 1317086 w 8613217"/>
                <a:gd name="connsiteY181" fmla="*/ 2233729 h 6281670"/>
                <a:gd name="connsiteX182" fmla="*/ 1327181 w 8613217"/>
                <a:gd name="connsiteY182" fmla="*/ 2198060 h 6281670"/>
                <a:gd name="connsiteX183" fmla="*/ 816364 w 8613217"/>
                <a:gd name="connsiteY183" fmla="*/ 1324489 h 6281670"/>
                <a:gd name="connsiteX184" fmla="*/ 702625 w 8613217"/>
                <a:gd name="connsiteY184" fmla="*/ 1031056 h 6281670"/>
                <a:gd name="connsiteX185" fmla="*/ 767908 w 8613217"/>
                <a:gd name="connsiteY185" fmla="*/ 1173061 h 6281670"/>
                <a:gd name="connsiteX186" fmla="*/ 1444285 w 8613217"/>
                <a:gd name="connsiteY186" fmla="*/ 2226326 h 6281670"/>
                <a:gd name="connsiteX187" fmla="*/ 2209501 w 8613217"/>
                <a:gd name="connsiteY187" fmla="*/ 2876457 h 6281670"/>
                <a:gd name="connsiteX188" fmla="*/ 2308434 w 8613217"/>
                <a:gd name="connsiteY188" fmla="*/ 2939720 h 6281670"/>
                <a:gd name="connsiteX189" fmla="*/ 2340738 w 8613217"/>
                <a:gd name="connsiteY189" fmla="*/ 2972025 h 6281670"/>
                <a:gd name="connsiteX190" fmla="*/ 2302377 w 8613217"/>
                <a:gd name="connsiteY190" fmla="*/ 2972025 h 6281670"/>
                <a:gd name="connsiteX191" fmla="*/ 2266034 w 8613217"/>
                <a:gd name="connsiteY191" fmla="*/ 2967313 h 6281670"/>
                <a:gd name="connsiteX192" fmla="*/ 1817807 w 8613217"/>
                <a:gd name="connsiteY192" fmla="*/ 3025866 h 6281670"/>
                <a:gd name="connsiteX193" fmla="*/ 1007500 w 8613217"/>
                <a:gd name="connsiteY193" fmla="*/ 3309877 h 6281670"/>
                <a:gd name="connsiteX194" fmla="*/ 960389 w 8613217"/>
                <a:gd name="connsiteY194" fmla="*/ 3293725 h 6281670"/>
                <a:gd name="connsiteX195" fmla="*/ 446207 w 8613217"/>
                <a:gd name="connsiteY195" fmla="*/ 3134221 h 6281670"/>
                <a:gd name="connsiteX196" fmla="*/ 217383 w 8613217"/>
                <a:gd name="connsiteY196" fmla="*/ 3227096 h 6281670"/>
                <a:gd name="connsiteX197" fmla="*/ 0 w 8613217"/>
                <a:gd name="connsiteY197" fmla="*/ 3236518 h 6281670"/>
                <a:gd name="connsiteX198" fmla="*/ 0 w 8613217"/>
                <a:gd name="connsiteY198" fmla="*/ 3330740 h 6281670"/>
                <a:gd name="connsiteX199" fmla="*/ 9422 w 8613217"/>
                <a:gd name="connsiteY199" fmla="*/ 3346892 h 6281670"/>
                <a:gd name="connsiteX200" fmla="*/ 255072 w 8613217"/>
                <a:gd name="connsiteY200" fmla="*/ 3717723 h 6281670"/>
                <a:gd name="connsiteX201" fmla="*/ 747044 w 8613217"/>
                <a:gd name="connsiteY201" fmla="*/ 3826078 h 6281670"/>
                <a:gd name="connsiteX202" fmla="*/ 1016249 w 8613217"/>
                <a:gd name="connsiteY202" fmla="*/ 3490244 h 6281670"/>
                <a:gd name="connsiteX203" fmla="*/ 981253 w 8613217"/>
                <a:gd name="connsiteY203" fmla="*/ 3461305 h 6281670"/>
                <a:gd name="connsiteX204" fmla="*/ 563312 w 8613217"/>
                <a:gd name="connsiteY204" fmla="*/ 3490917 h 6281670"/>
                <a:gd name="connsiteX205" fmla="*/ 390347 w 8613217"/>
                <a:gd name="connsiteY205" fmla="*/ 3460632 h 6281670"/>
                <a:gd name="connsiteX206" fmla="*/ 489953 w 8613217"/>
                <a:gd name="connsiteY206" fmla="*/ 3463997 h 6281670"/>
                <a:gd name="connsiteX207" fmla="*/ 903183 w 8613217"/>
                <a:gd name="connsiteY207" fmla="*/ 3408137 h 6281670"/>
                <a:gd name="connsiteX208" fmla="*/ 1043170 w 8613217"/>
                <a:gd name="connsiteY208" fmla="*/ 3372467 h 6281670"/>
                <a:gd name="connsiteX209" fmla="*/ 1508895 w 8613217"/>
                <a:gd name="connsiteY209" fmla="*/ 3218347 h 6281670"/>
                <a:gd name="connsiteX210" fmla="*/ 1912029 w 8613217"/>
                <a:gd name="connsiteY210" fmla="*/ 3101243 h 6281670"/>
                <a:gd name="connsiteX211" fmla="*/ 1912029 w 8613217"/>
                <a:gd name="connsiteY211" fmla="*/ 3101243 h 6281670"/>
                <a:gd name="connsiteX212" fmla="*/ 1924816 w 8613217"/>
                <a:gd name="connsiteY212" fmla="*/ 3099224 h 6281670"/>
                <a:gd name="connsiteX213" fmla="*/ 1986061 w 8613217"/>
                <a:gd name="connsiteY213" fmla="*/ 3087783 h 6281670"/>
                <a:gd name="connsiteX214" fmla="*/ 1992791 w 8613217"/>
                <a:gd name="connsiteY214" fmla="*/ 3087110 h 6281670"/>
                <a:gd name="connsiteX215" fmla="*/ 2087013 w 8613217"/>
                <a:gd name="connsiteY215" fmla="*/ 3074322 h 6281670"/>
                <a:gd name="connsiteX216" fmla="*/ 2113933 w 8613217"/>
                <a:gd name="connsiteY216" fmla="*/ 3072976 h 6281670"/>
                <a:gd name="connsiteX217" fmla="*/ 2118644 w 8613217"/>
                <a:gd name="connsiteY217" fmla="*/ 3064227 h 6281670"/>
                <a:gd name="connsiteX218" fmla="*/ 2257958 w 8613217"/>
                <a:gd name="connsiteY218" fmla="*/ 3064227 h 6281670"/>
                <a:gd name="connsiteX219" fmla="*/ 2262669 w 8613217"/>
                <a:gd name="connsiteY219" fmla="*/ 3072976 h 6281670"/>
                <a:gd name="connsiteX220" fmla="*/ 2434960 w 8613217"/>
                <a:gd name="connsiteY220" fmla="*/ 3101243 h 6281670"/>
                <a:gd name="connsiteX221" fmla="*/ 2635518 w 8613217"/>
                <a:gd name="connsiteY221" fmla="*/ 3164506 h 6281670"/>
                <a:gd name="connsiteX222" fmla="*/ 3038653 w 8613217"/>
                <a:gd name="connsiteY222" fmla="*/ 3453902 h 6281670"/>
                <a:gd name="connsiteX223" fmla="*/ 3580428 w 8613217"/>
                <a:gd name="connsiteY223" fmla="*/ 4087880 h 6281670"/>
                <a:gd name="connsiteX224" fmla="*/ 3776274 w 8613217"/>
                <a:gd name="connsiteY224" fmla="*/ 4626290 h 6281670"/>
                <a:gd name="connsiteX225" fmla="*/ 3813963 w 8613217"/>
                <a:gd name="connsiteY225" fmla="*/ 4802619 h 6281670"/>
                <a:gd name="connsiteX226" fmla="*/ 3811944 w 8613217"/>
                <a:gd name="connsiteY226" fmla="*/ 5407658 h 6281670"/>
                <a:gd name="connsiteX227" fmla="*/ 3881265 w 8613217"/>
                <a:gd name="connsiteY227" fmla="*/ 5874056 h 6281670"/>
                <a:gd name="connsiteX228" fmla="*/ 3879919 w 8613217"/>
                <a:gd name="connsiteY228" fmla="*/ 5898957 h 6281670"/>
                <a:gd name="connsiteX229" fmla="*/ 3757430 w 8613217"/>
                <a:gd name="connsiteY229" fmla="*/ 5946068 h 6281670"/>
                <a:gd name="connsiteX230" fmla="*/ 3743970 w 8613217"/>
                <a:gd name="connsiteY230" fmla="*/ 6053750 h 6281670"/>
                <a:gd name="connsiteX231" fmla="*/ 3803195 w 8613217"/>
                <a:gd name="connsiteY231" fmla="*/ 6092112 h 6281670"/>
                <a:gd name="connsiteX232" fmla="*/ 3896071 w 8613217"/>
                <a:gd name="connsiteY232" fmla="*/ 6023464 h 6281670"/>
                <a:gd name="connsiteX233" fmla="*/ 3920972 w 8613217"/>
                <a:gd name="connsiteY233" fmla="*/ 5996544 h 6281670"/>
                <a:gd name="connsiteX234" fmla="*/ 3918953 w 8613217"/>
                <a:gd name="connsiteY234" fmla="*/ 6053077 h 6281670"/>
                <a:gd name="connsiteX235" fmla="*/ 3931741 w 8613217"/>
                <a:gd name="connsiteY235" fmla="*/ 6077978 h 6281670"/>
                <a:gd name="connsiteX236" fmla="*/ 3951931 w 8613217"/>
                <a:gd name="connsiteY236" fmla="*/ 6055769 h 6281670"/>
                <a:gd name="connsiteX237" fmla="*/ 3972121 w 8613217"/>
                <a:gd name="connsiteY237" fmla="*/ 5988468 h 6281670"/>
                <a:gd name="connsiteX238" fmla="*/ 3994331 w 8613217"/>
                <a:gd name="connsiteY238" fmla="*/ 5968277 h 6281670"/>
                <a:gd name="connsiteX239" fmla="*/ 4005099 w 8613217"/>
                <a:gd name="connsiteY239" fmla="*/ 5995198 h 6281670"/>
                <a:gd name="connsiteX240" fmla="*/ 4071054 w 8613217"/>
                <a:gd name="connsiteY240" fmla="*/ 6040290 h 6281670"/>
                <a:gd name="connsiteX241" fmla="*/ 4100667 w 8613217"/>
                <a:gd name="connsiteY241" fmla="*/ 6026829 h 6281670"/>
                <a:gd name="connsiteX242" fmla="*/ 4110089 w 8613217"/>
                <a:gd name="connsiteY242" fmla="*/ 5993179 h 6281670"/>
                <a:gd name="connsiteX243" fmla="*/ 4124895 w 8613217"/>
                <a:gd name="connsiteY243" fmla="*/ 6032214 h 6281670"/>
                <a:gd name="connsiteX244" fmla="*/ 4117492 w 8613217"/>
                <a:gd name="connsiteY244" fmla="*/ 6106918 h 6281670"/>
                <a:gd name="connsiteX245" fmla="*/ 4080476 w 8613217"/>
                <a:gd name="connsiteY245" fmla="*/ 6141242 h 6281670"/>
                <a:gd name="connsiteX246" fmla="*/ 4176717 w 8613217"/>
                <a:gd name="connsiteY246" fmla="*/ 6189025 h 6281670"/>
                <a:gd name="connsiteX247" fmla="*/ 4170660 w 8613217"/>
                <a:gd name="connsiteY247" fmla="*/ 6271133 h 6281670"/>
                <a:gd name="connsiteX248" fmla="*/ 4195562 w 8613217"/>
                <a:gd name="connsiteY248" fmla="*/ 6277863 h 6281670"/>
                <a:gd name="connsiteX249" fmla="*/ 4261517 w 8613217"/>
                <a:gd name="connsiteY249" fmla="*/ 6267768 h 6281670"/>
                <a:gd name="connsiteX250" fmla="*/ 4289784 w 8613217"/>
                <a:gd name="connsiteY250" fmla="*/ 6247578 h 6281670"/>
                <a:gd name="connsiteX251" fmla="*/ 4295840 w 8613217"/>
                <a:gd name="connsiteY251" fmla="*/ 6204505 h 6281670"/>
                <a:gd name="connsiteX252" fmla="*/ 4305936 w 8613217"/>
                <a:gd name="connsiteY252" fmla="*/ 6182969 h 6281670"/>
                <a:gd name="connsiteX253" fmla="*/ 4324107 w 8613217"/>
                <a:gd name="connsiteY253" fmla="*/ 6199794 h 6281670"/>
                <a:gd name="connsiteX254" fmla="*/ 4336894 w 8613217"/>
                <a:gd name="connsiteY254" fmla="*/ 6230752 h 6281670"/>
                <a:gd name="connsiteX255" fmla="*/ 4342951 w 8613217"/>
                <a:gd name="connsiteY255" fmla="*/ 6226714 h 6281670"/>
                <a:gd name="connsiteX256" fmla="*/ 4369872 w 8613217"/>
                <a:gd name="connsiteY256" fmla="*/ 6185660 h 6281670"/>
                <a:gd name="connsiteX257" fmla="*/ 4382659 w 8613217"/>
                <a:gd name="connsiteY257" fmla="*/ 6234791 h 6281670"/>
                <a:gd name="connsiteX258" fmla="*/ 4406888 w 8613217"/>
                <a:gd name="connsiteY258" fmla="*/ 6265749 h 6281670"/>
                <a:gd name="connsiteX259" fmla="*/ 4484284 w 8613217"/>
                <a:gd name="connsiteY259" fmla="*/ 6275171 h 6281670"/>
                <a:gd name="connsiteX260" fmla="*/ 4499090 w 8613217"/>
                <a:gd name="connsiteY260" fmla="*/ 6272479 h 6281670"/>
                <a:gd name="connsiteX261" fmla="*/ 4512551 w 8613217"/>
                <a:gd name="connsiteY261" fmla="*/ 6181622 h 6281670"/>
                <a:gd name="connsiteX262" fmla="*/ 4572449 w 8613217"/>
                <a:gd name="connsiteY262" fmla="*/ 6153356 h 6281670"/>
                <a:gd name="connsiteX263" fmla="*/ 4575814 w 8613217"/>
                <a:gd name="connsiteY263" fmla="*/ 6127781 h 6281670"/>
                <a:gd name="connsiteX264" fmla="*/ 4538125 w 8613217"/>
                <a:gd name="connsiteY264" fmla="*/ 6076633 h 6281670"/>
                <a:gd name="connsiteX265" fmla="*/ 4536779 w 8613217"/>
                <a:gd name="connsiteY265" fmla="*/ 6042309 h 6281670"/>
                <a:gd name="connsiteX266" fmla="*/ 4573122 w 8613217"/>
                <a:gd name="connsiteY266" fmla="*/ 6032214 h 6281670"/>
                <a:gd name="connsiteX267" fmla="*/ 4637731 w 8613217"/>
                <a:gd name="connsiteY267" fmla="*/ 6051058 h 6281670"/>
                <a:gd name="connsiteX268" fmla="*/ 4665997 w 8613217"/>
                <a:gd name="connsiteY268" fmla="*/ 6029522 h 6281670"/>
                <a:gd name="connsiteX269" fmla="*/ 4665997 w 8613217"/>
                <a:gd name="connsiteY269" fmla="*/ 5985776 h 6281670"/>
                <a:gd name="connsiteX270" fmla="*/ 4681477 w 8613217"/>
                <a:gd name="connsiteY270" fmla="*/ 5966931 h 6281670"/>
                <a:gd name="connsiteX271" fmla="*/ 4701667 w 8613217"/>
                <a:gd name="connsiteY271" fmla="*/ 5981065 h 6281670"/>
                <a:gd name="connsiteX272" fmla="*/ 4724550 w 8613217"/>
                <a:gd name="connsiteY272" fmla="*/ 6054423 h 6281670"/>
                <a:gd name="connsiteX273" fmla="*/ 4743394 w 8613217"/>
                <a:gd name="connsiteY273" fmla="*/ 6073268 h 6281670"/>
                <a:gd name="connsiteX274" fmla="*/ 4752143 w 8613217"/>
                <a:gd name="connsiteY274" fmla="*/ 6050385 h 6281670"/>
                <a:gd name="connsiteX275" fmla="*/ 4752143 w 8613217"/>
                <a:gd name="connsiteY275" fmla="*/ 5996544 h 6281670"/>
                <a:gd name="connsiteX276" fmla="*/ 4800600 w 8613217"/>
                <a:gd name="connsiteY276" fmla="*/ 6046347 h 6281670"/>
                <a:gd name="connsiteX277" fmla="*/ 4859825 w 8613217"/>
                <a:gd name="connsiteY277" fmla="*/ 6088747 h 6281670"/>
                <a:gd name="connsiteX278" fmla="*/ 4932511 w 8613217"/>
                <a:gd name="connsiteY278" fmla="*/ 6036252 h 6281670"/>
                <a:gd name="connsiteX279" fmla="*/ 4919050 w 8613217"/>
                <a:gd name="connsiteY279" fmla="*/ 5940011 h 6281670"/>
                <a:gd name="connsiteX280" fmla="*/ 4830213 w 8613217"/>
                <a:gd name="connsiteY280" fmla="*/ 5933281 h 6281670"/>
                <a:gd name="connsiteX281" fmla="*/ 4779064 w 8613217"/>
                <a:gd name="connsiteY281" fmla="*/ 5876074 h 6281670"/>
                <a:gd name="connsiteX282" fmla="*/ 4778391 w 8613217"/>
                <a:gd name="connsiteY282" fmla="*/ 5829637 h 6281670"/>
                <a:gd name="connsiteX283" fmla="*/ 5091342 w 8613217"/>
                <a:gd name="connsiteY283" fmla="*/ 5236712 h 6281670"/>
                <a:gd name="connsiteX284" fmla="*/ 5116243 w 8613217"/>
                <a:gd name="connsiteY284" fmla="*/ 5202389 h 6281670"/>
                <a:gd name="connsiteX285" fmla="*/ 5269690 w 8613217"/>
                <a:gd name="connsiteY285" fmla="*/ 5086631 h 6281670"/>
                <a:gd name="connsiteX286" fmla="*/ 5744837 w 8613217"/>
                <a:gd name="connsiteY286" fmla="*/ 4795889 h 6281670"/>
                <a:gd name="connsiteX287" fmla="*/ 5814830 w 8613217"/>
                <a:gd name="connsiteY287" fmla="*/ 4775699 h 6281670"/>
                <a:gd name="connsiteX288" fmla="*/ 6103553 w 8613217"/>
                <a:gd name="connsiteY288" fmla="*/ 4765603 h 6281670"/>
                <a:gd name="connsiteX289" fmla="*/ 7086824 w 8613217"/>
                <a:gd name="connsiteY289" fmla="*/ 4811369 h 6281670"/>
                <a:gd name="connsiteX290" fmla="*/ 7489959 w 8613217"/>
                <a:gd name="connsiteY290" fmla="*/ 4805311 h 6281670"/>
                <a:gd name="connsiteX291" fmla="*/ 7516880 w 8613217"/>
                <a:gd name="connsiteY291" fmla="*/ 4801946 h 6281670"/>
                <a:gd name="connsiteX292" fmla="*/ 7536397 w 8613217"/>
                <a:gd name="connsiteY292" fmla="*/ 4800600 h 6281670"/>
                <a:gd name="connsiteX293" fmla="*/ 7619850 w 8613217"/>
                <a:gd name="connsiteY293" fmla="*/ 4791178 h 6281670"/>
                <a:gd name="connsiteX294" fmla="*/ 7661577 w 8613217"/>
                <a:gd name="connsiteY294" fmla="*/ 4813388 h 6281670"/>
                <a:gd name="connsiteX295" fmla="*/ 7920014 w 8613217"/>
                <a:gd name="connsiteY295" fmla="*/ 5004523 h 6281670"/>
                <a:gd name="connsiteX296" fmla="*/ 8354780 w 8613217"/>
                <a:gd name="connsiteY296" fmla="*/ 4830886 h 6281670"/>
                <a:gd name="connsiteX297" fmla="*/ 8579567 w 8613217"/>
                <a:gd name="connsiteY297" fmla="*/ 4409580 h 6281670"/>
                <a:gd name="connsiteX298" fmla="*/ 8613217 w 8613217"/>
                <a:gd name="connsiteY298" fmla="*/ 4250076 h 6281670"/>
                <a:gd name="connsiteX299" fmla="*/ 8613217 w 8613217"/>
                <a:gd name="connsiteY299" fmla="*/ 4196235 h 6281670"/>
                <a:gd name="connsiteX300" fmla="*/ 8420062 w 8613217"/>
                <a:gd name="connsiteY300" fmla="*/ 4211041 h 6281670"/>
                <a:gd name="connsiteX301" fmla="*/ 4571776 w 8613217"/>
                <a:gd name="connsiteY301" fmla="*/ 915970 h 6281670"/>
                <a:gd name="connsiteX302" fmla="*/ 4583890 w 8613217"/>
                <a:gd name="connsiteY302" fmla="*/ 888377 h 6281670"/>
                <a:gd name="connsiteX303" fmla="*/ 4571776 w 8613217"/>
                <a:gd name="connsiteY303" fmla="*/ 915970 h 6281670"/>
                <a:gd name="connsiteX304" fmla="*/ 2362948 w 8613217"/>
                <a:gd name="connsiteY304" fmla="*/ 965100 h 6281670"/>
                <a:gd name="connsiteX305" fmla="*/ 2363621 w 8613217"/>
                <a:gd name="connsiteY305" fmla="*/ 962408 h 6281670"/>
                <a:gd name="connsiteX306" fmla="*/ 2368332 w 8613217"/>
                <a:gd name="connsiteY306" fmla="*/ 967119 h 6281670"/>
                <a:gd name="connsiteX307" fmla="*/ 2362948 w 8613217"/>
                <a:gd name="connsiteY307" fmla="*/ 965100 h 6281670"/>
                <a:gd name="connsiteX308" fmla="*/ 2435633 w 8613217"/>
                <a:gd name="connsiteY308" fmla="*/ 1055284 h 6281670"/>
                <a:gd name="connsiteX309" fmla="*/ 2426211 w 8613217"/>
                <a:gd name="connsiteY309" fmla="*/ 1053265 h 6281670"/>
                <a:gd name="connsiteX310" fmla="*/ 2370351 w 8613217"/>
                <a:gd name="connsiteY310" fmla="*/ 968465 h 6281670"/>
                <a:gd name="connsiteX311" fmla="*/ 2432268 w 8613217"/>
                <a:gd name="connsiteY311" fmla="*/ 1045862 h 6281670"/>
                <a:gd name="connsiteX312" fmla="*/ 2435633 w 8613217"/>
                <a:gd name="connsiteY312" fmla="*/ 1055284 h 6281670"/>
                <a:gd name="connsiteX313" fmla="*/ 695895 w 8613217"/>
                <a:gd name="connsiteY313" fmla="*/ 1016922 h 6281670"/>
                <a:gd name="connsiteX314" fmla="*/ 692530 w 8613217"/>
                <a:gd name="connsiteY314" fmla="*/ 1005481 h 6281670"/>
                <a:gd name="connsiteX315" fmla="*/ 695895 w 8613217"/>
                <a:gd name="connsiteY315" fmla="*/ 1016922 h 6281670"/>
                <a:gd name="connsiteX316" fmla="*/ 4511205 w 8613217"/>
                <a:gd name="connsiteY316" fmla="*/ 6014042 h 6281670"/>
                <a:gd name="connsiteX317" fmla="*/ 4537452 w 8613217"/>
                <a:gd name="connsiteY317" fmla="*/ 5944049 h 6281670"/>
                <a:gd name="connsiteX318" fmla="*/ 4511205 w 8613217"/>
                <a:gd name="connsiteY318" fmla="*/ 6014042 h 6281670"/>
                <a:gd name="connsiteX319" fmla="*/ 4750797 w 8613217"/>
                <a:gd name="connsiteY319" fmla="*/ 5917128 h 6281670"/>
                <a:gd name="connsiteX320" fmla="*/ 4741375 w 8613217"/>
                <a:gd name="connsiteY320" fmla="*/ 5939338 h 6281670"/>
                <a:gd name="connsiteX321" fmla="*/ 4732626 w 8613217"/>
                <a:gd name="connsiteY321" fmla="*/ 5935300 h 6281670"/>
                <a:gd name="connsiteX322" fmla="*/ 4727915 w 8613217"/>
                <a:gd name="connsiteY322" fmla="*/ 5907706 h 6281670"/>
                <a:gd name="connsiteX323" fmla="*/ 4750797 w 8613217"/>
                <a:gd name="connsiteY323" fmla="*/ 5875402 h 6281670"/>
                <a:gd name="connsiteX324" fmla="*/ 4750797 w 8613217"/>
                <a:gd name="connsiteY324" fmla="*/ 5917128 h 6281670"/>
                <a:gd name="connsiteX325" fmla="*/ 4875978 w 8613217"/>
                <a:gd name="connsiteY325" fmla="*/ 5457461 h 6281670"/>
                <a:gd name="connsiteX326" fmla="*/ 4616868 w 8613217"/>
                <a:gd name="connsiteY326" fmla="*/ 5877421 h 6281670"/>
                <a:gd name="connsiteX327" fmla="*/ 4562354 w 8613217"/>
                <a:gd name="connsiteY327" fmla="*/ 5884824 h 6281670"/>
                <a:gd name="connsiteX328" fmla="*/ 4880015 w 8613217"/>
                <a:gd name="connsiteY328" fmla="*/ 5419772 h 6281670"/>
                <a:gd name="connsiteX329" fmla="*/ 4875978 w 8613217"/>
                <a:gd name="connsiteY329" fmla="*/ 5457461 h 6281670"/>
                <a:gd name="connsiteX330" fmla="*/ 5020675 w 8613217"/>
                <a:gd name="connsiteY330" fmla="*/ 5141145 h 6281670"/>
                <a:gd name="connsiteX331" fmla="*/ 4989717 w 8613217"/>
                <a:gd name="connsiteY331" fmla="*/ 5179506 h 6281670"/>
                <a:gd name="connsiteX332" fmla="*/ 4445922 w 8613217"/>
                <a:gd name="connsiteY332" fmla="*/ 5878767 h 6281670"/>
                <a:gd name="connsiteX333" fmla="*/ 4415637 w 8613217"/>
                <a:gd name="connsiteY333" fmla="*/ 5953471 h 6281670"/>
                <a:gd name="connsiteX334" fmla="*/ 4357085 w 8613217"/>
                <a:gd name="connsiteY334" fmla="*/ 6075286 h 6281670"/>
                <a:gd name="connsiteX335" fmla="*/ 4338240 w 8613217"/>
                <a:gd name="connsiteY335" fmla="*/ 6125762 h 6281670"/>
                <a:gd name="connsiteX336" fmla="*/ 4322761 w 8613217"/>
                <a:gd name="connsiteY336" fmla="*/ 6080671 h 6281670"/>
                <a:gd name="connsiteX337" fmla="*/ 4306609 w 8613217"/>
                <a:gd name="connsiteY337" fmla="*/ 6061826 h 6281670"/>
                <a:gd name="connsiteX338" fmla="*/ 4295168 w 8613217"/>
                <a:gd name="connsiteY338" fmla="*/ 6082689 h 6281670"/>
                <a:gd name="connsiteX339" fmla="*/ 4292475 w 8613217"/>
                <a:gd name="connsiteY339" fmla="*/ 6112302 h 6281670"/>
                <a:gd name="connsiteX340" fmla="*/ 4277669 w 8613217"/>
                <a:gd name="connsiteY340" fmla="*/ 6097496 h 6281670"/>
                <a:gd name="connsiteX341" fmla="*/ 4183447 w 8613217"/>
                <a:gd name="connsiteY341" fmla="*/ 5282478 h 6281670"/>
                <a:gd name="connsiteX342" fmla="*/ 4412945 w 8613217"/>
                <a:gd name="connsiteY342" fmla="*/ 4743394 h 6281670"/>
                <a:gd name="connsiteX343" fmla="*/ 5036828 w 8613217"/>
                <a:gd name="connsiteY343" fmla="*/ 3935106 h 6281670"/>
                <a:gd name="connsiteX344" fmla="*/ 5054999 w 8613217"/>
                <a:gd name="connsiteY344" fmla="*/ 3966064 h 6281670"/>
                <a:gd name="connsiteX345" fmla="*/ 5020675 w 8613217"/>
                <a:gd name="connsiteY345" fmla="*/ 5141145 h 6281670"/>
                <a:gd name="connsiteX0" fmla="*/ 8420062 w 8613217"/>
                <a:gd name="connsiteY0" fmla="*/ 4211041 h 6281670"/>
                <a:gd name="connsiteX1" fmla="*/ 7990681 w 8613217"/>
                <a:gd name="connsiteY1" fmla="*/ 4231232 h 6281670"/>
                <a:gd name="connsiteX2" fmla="*/ 7630619 w 8613217"/>
                <a:gd name="connsiteY2" fmla="*/ 4614849 h 6281670"/>
                <a:gd name="connsiteX3" fmla="*/ 7659558 w 8613217"/>
                <a:gd name="connsiteY3" fmla="*/ 4643788 h 6281670"/>
                <a:gd name="connsiteX4" fmla="*/ 7859443 w 8613217"/>
                <a:gd name="connsiteY4" fmla="*/ 4617541 h 6281670"/>
                <a:gd name="connsiteX5" fmla="*/ 8222196 w 8613217"/>
                <a:gd name="connsiteY5" fmla="*/ 4498418 h 6281670"/>
                <a:gd name="connsiteX6" fmla="*/ 8236330 w 8613217"/>
                <a:gd name="connsiteY6" fmla="*/ 4496398 h 6281670"/>
                <a:gd name="connsiteX7" fmla="*/ 8228254 w 8613217"/>
                <a:gd name="connsiteY7" fmla="*/ 4504475 h 6281670"/>
                <a:gd name="connsiteX8" fmla="*/ 7670326 w 8613217"/>
                <a:gd name="connsiteY8" fmla="*/ 4709743 h 6281670"/>
                <a:gd name="connsiteX9" fmla="*/ 7436791 w 8613217"/>
                <a:gd name="connsiteY9" fmla="*/ 4735318 h 6281670"/>
                <a:gd name="connsiteX10" fmla="*/ 6759067 w 8613217"/>
                <a:gd name="connsiteY10" fmla="*/ 4696956 h 6281670"/>
                <a:gd name="connsiteX11" fmla="*/ 6037597 w 8613217"/>
                <a:gd name="connsiteY11" fmla="*/ 4656576 h 6281670"/>
                <a:gd name="connsiteX12" fmla="*/ 6023464 w 8613217"/>
                <a:gd name="connsiteY12" fmla="*/ 4649172 h 6281670"/>
                <a:gd name="connsiteX13" fmla="*/ 6361317 w 8613217"/>
                <a:gd name="connsiteY13" fmla="*/ 4472170 h 6281670"/>
                <a:gd name="connsiteX14" fmla="*/ 6783296 w 8613217"/>
                <a:gd name="connsiteY14" fmla="*/ 4236616 h 6281670"/>
                <a:gd name="connsiteX15" fmla="*/ 7066634 w 8613217"/>
                <a:gd name="connsiteY15" fmla="*/ 4052210 h 6281670"/>
                <a:gd name="connsiteX16" fmla="*/ 7151433 w 8613217"/>
                <a:gd name="connsiteY16" fmla="*/ 4042115 h 6281670"/>
                <a:gd name="connsiteX17" fmla="*/ 7304208 w 8613217"/>
                <a:gd name="connsiteY17" fmla="*/ 4071727 h 6281670"/>
                <a:gd name="connsiteX18" fmla="*/ 7625235 w 8613217"/>
                <a:gd name="connsiteY18" fmla="*/ 3948566 h 6281670"/>
                <a:gd name="connsiteX19" fmla="*/ 8172394 w 8613217"/>
                <a:gd name="connsiteY19" fmla="*/ 2496877 h 6281670"/>
                <a:gd name="connsiteX20" fmla="*/ 7882325 w 8613217"/>
                <a:gd name="connsiteY20" fmla="*/ 1811077 h 6281670"/>
                <a:gd name="connsiteX21" fmla="*/ 7854059 w 8613217"/>
                <a:gd name="connsiteY21" fmla="*/ 1889820 h 6281670"/>
                <a:gd name="connsiteX22" fmla="*/ 7732917 w 8613217"/>
                <a:gd name="connsiteY22" fmla="*/ 2389195 h 6281670"/>
                <a:gd name="connsiteX23" fmla="*/ 7607736 w 8613217"/>
                <a:gd name="connsiteY23" fmla="*/ 2746565 h 6281670"/>
                <a:gd name="connsiteX24" fmla="*/ 7178354 w 8613217"/>
                <a:gd name="connsiteY24" fmla="*/ 3424962 h 6281670"/>
                <a:gd name="connsiteX25" fmla="*/ 7050481 w 8613217"/>
                <a:gd name="connsiteY25" fmla="*/ 3653113 h 6281670"/>
                <a:gd name="connsiteX26" fmla="*/ 7022888 w 8613217"/>
                <a:gd name="connsiteY26" fmla="*/ 3873861 h 6281670"/>
                <a:gd name="connsiteX27" fmla="*/ 7057884 w 8613217"/>
                <a:gd name="connsiteY27" fmla="*/ 3889341 h 6281670"/>
                <a:gd name="connsiteX28" fmla="*/ 7311611 w 8613217"/>
                <a:gd name="connsiteY28" fmla="*/ 3701570 h 6281670"/>
                <a:gd name="connsiteX29" fmla="*/ 7883672 w 8613217"/>
                <a:gd name="connsiteY29" fmla="*/ 2875784 h 6281670"/>
                <a:gd name="connsiteX30" fmla="*/ 7909246 w 8613217"/>
                <a:gd name="connsiteY30" fmla="*/ 2790311 h 6281670"/>
                <a:gd name="connsiteX31" fmla="*/ 7835888 w 8613217"/>
                <a:gd name="connsiteY31" fmla="*/ 3051440 h 6281670"/>
                <a:gd name="connsiteX32" fmla="*/ 7279306 w 8613217"/>
                <a:gd name="connsiteY32" fmla="*/ 3802522 h 6281670"/>
                <a:gd name="connsiteX33" fmla="*/ 6992603 w 8613217"/>
                <a:gd name="connsiteY33" fmla="*/ 4017213 h 6281670"/>
                <a:gd name="connsiteX34" fmla="*/ 6713302 w 8613217"/>
                <a:gd name="connsiteY34" fmla="*/ 4190851 h 6281670"/>
                <a:gd name="connsiteX35" fmla="*/ 6627830 w 8613217"/>
                <a:gd name="connsiteY35" fmla="*/ 4239308 h 6281670"/>
                <a:gd name="connsiteX36" fmla="*/ 6605620 w 8613217"/>
                <a:gd name="connsiteY36" fmla="*/ 4251422 h 6281670"/>
                <a:gd name="connsiteX37" fmla="*/ 6226714 w 8613217"/>
                <a:gd name="connsiteY37" fmla="*/ 4447268 h 6281670"/>
                <a:gd name="connsiteX38" fmla="*/ 5314782 w 8613217"/>
                <a:gd name="connsiteY38" fmla="*/ 4943279 h 6281670"/>
                <a:gd name="connsiteX39" fmla="*/ 5158643 w 8613217"/>
                <a:gd name="connsiteY39" fmla="*/ 5046250 h 6281670"/>
                <a:gd name="connsiteX40" fmla="*/ 5162681 w 8613217"/>
                <a:gd name="connsiteY40" fmla="*/ 5025387 h 6281670"/>
                <a:gd name="connsiteX41" fmla="*/ 5227290 w 8613217"/>
                <a:gd name="connsiteY41" fmla="*/ 4323434 h 6281670"/>
                <a:gd name="connsiteX42" fmla="*/ 5106148 w 8613217"/>
                <a:gd name="connsiteY42" fmla="*/ 3860401 h 6281670"/>
                <a:gd name="connsiteX43" fmla="*/ 5139799 w 8613217"/>
                <a:gd name="connsiteY43" fmla="*/ 3818675 h 6281670"/>
                <a:gd name="connsiteX44" fmla="*/ 5695034 w 8613217"/>
                <a:gd name="connsiteY44" fmla="*/ 3194119 h 6281670"/>
                <a:gd name="connsiteX45" fmla="*/ 5830983 w 8613217"/>
                <a:gd name="connsiteY45" fmla="*/ 3023174 h 6281670"/>
                <a:gd name="connsiteX46" fmla="*/ 5873382 w 8613217"/>
                <a:gd name="connsiteY46" fmla="*/ 3008367 h 6281670"/>
                <a:gd name="connsiteX47" fmla="*/ 5983083 w 8613217"/>
                <a:gd name="connsiteY47" fmla="*/ 3009040 h 6281670"/>
                <a:gd name="connsiteX48" fmla="*/ 6257000 w 8613217"/>
                <a:gd name="connsiteY48" fmla="*/ 2840787 h 6281670"/>
                <a:gd name="connsiteX49" fmla="*/ 6605620 w 8613217"/>
                <a:gd name="connsiteY49" fmla="*/ 2172485 h 6281670"/>
                <a:gd name="connsiteX50" fmla="*/ 6623118 w 8613217"/>
                <a:gd name="connsiteY50" fmla="*/ 1339969 h 6281670"/>
                <a:gd name="connsiteX51" fmla="*/ 6528224 w 8613217"/>
                <a:gd name="connsiteY51" fmla="*/ 660899 h 6281670"/>
                <a:gd name="connsiteX52" fmla="*/ 6514091 w 8613217"/>
                <a:gd name="connsiteY52" fmla="*/ 520239 h 6281670"/>
                <a:gd name="connsiteX53" fmla="*/ 6493900 w 8613217"/>
                <a:gd name="connsiteY53" fmla="*/ 546486 h 6281670"/>
                <a:gd name="connsiteX54" fmla="*/ 6244212 w 8613217"/>
                <a:gd name="connsiteY54" fmla="*/ 975869 h 6281670"/>
                <a:gd name="connsiteX55" fmla="*/ 5935300 w 8613217"/>
                <a:gd name="connsiteY55" fmla="*/ 1788868 h 6281670"/>
                <a:gd name="connsiteX56" fmla="*/ 5707148 w 8613217"/>
                <a:gd name="connsiteY56" fmla="*/ 2531874 h 6281670"/>
                <a:gd name="connsiteX57" fmla="*/ 5679555 w 8613217"/>
                <a:gd name="connsiteY57" fmla="*/ 2738489 h 6281670"/>
                <a:gd name="connsiteX58" fmla="*/ 5734069 w 8613217"/>
                <a:gd name="connsiteY58" fmla="*/ 2914818 h 6281670"/>
                <a:gd name="connsiteX59" fmla="*/ 5963566 w 8613217"/>
                <a:gd name="connsiteY59" fmla="*/ 2599175 h 6281670"/>
                <a:gd name="connsiteX60" fmla="*/ 6141914 w 8613217"/>
                <a:gd name="connsiteY60" fmla="*/ 2254593 h 6281670"/>
                <a:gd name="connsiteX61" fmla="*/ 6262384 w 8613217"/>
                <a:gd name="connsiteY61" fmla="*/ 1884436 h 6281670"/>
                <a:gd name="connsiteX62" fmla="*/ 6343145 w 8613217"/>
                <a:gd name="connsiteY62" fmla="*/ 1508222 h 6281670"/>
                <a:gd name="connsiteX63" fmla="*/ 6310167 w 8613217"/>
                <a:gd name="connsiteY63" fmla="*/ 1747814 h 6281670"/>
                <a:gd name="connsiteX64" fmla="*/ 6045001 w 8613217"/>
                <a:gd name="connsiteY64" fmla="*/ 2568890 h 6281670"/>
                <a:gd name="connsiteX65" fmla="*/ 5560432 w 8613217"/>
                <a:gd name="connsiteY65" fmla="*/ 3235173 h 6281670"/>
                <a:gd name="connsiteX66" fmla="*/ 5096726 w 8613217"/>
                <a:gd name="connsiteY66" fmla="*/ 3741278 h 6281670"/>
                <a:gd name="connsiteX67" fmla="*/ 5067113 w 8613217"/>
                <a:gd name="connsiteY67" fmla="*/ 3767525 h 6281670"/>
                <a:gd name="connsiteX68" fmla="*/ 4911647 w 8613217"/>
                <a:gd name="connsiteY68" fmla="*/ 3459959 h 6281670"/>
                <a:gd name="connsiteX69" fmla="*/ 4890784 w 8613217"/>
                <a:gd name="connsiteY69" fmla="*/ 3404099 h 6281670"/>
                <a:gd name="connsiteX70" fmla="*/ 4952701 w 8613217"/>
                <a:gd name="connsiteY70" fmla="*/ 2717626 h 6281670"/>
                <a:gd name="connsiteX71" fmla="*/ 5173449 w 8613217"/>
                <a:gd name="connsiteY71" fmla="*/ 2368332 h 6281670"/>
                <a:gd name="connsiteX72" fmla="*/ 5481689 w 8613217"/>
                <a:gd name="connsiteY72" fmla="*/ 1759928 h 6281670"/>
                <a:gd name="connsiteX73" fmla="*/ 5514667 w 8613217"/>
                <a:gd name="connsiteY73" fmla="*/ 1741757 h 6281670"/>
                <a:gd name="connsiteX74" fmla="*/ 5803389 w 8613217"/>
                <a:gd name="connsiteY74" fmla="*/ 1570812 h 6281670"/>
                <a:gd name="connsiteX75" fmla="*/ 5822907 w 8613217"/>
                <a:gd name="connsiteY75" fmla="*/ 1095665 h 6281670"/>
                <a:gd name="connsiteX76" fmla="*/ 5540241 w 8613217"/>
                <a:gd name="connsiteY76" fmla="*/ 601000 h 6281670"/>
                <a:gd name="connsiteX77" fmla="*/ 5514667 w 8613217"/>
                <a:gd name="connsiteY77" fmla="*/ 600327 h 6281670"/>
                <a:gd name="connsiteX78" fmla="*/ 5421791 w 8613217"/>
                <a:gd name="connsiteY78" fmla="*/ 697914 h 6281670"/>
                <a:gd name="connsiteX79" fmla="*/ 5124319 w 8613217"/>
                <a:gd name="connsiteY79" fmla="*/ 1196617 h 6281670"/>
                <a:gd name="connsiteX80" fmla="*/ 5316801 w 8613217"/>
                <a:gd name="connsiteY80" fmla="*/ 1686570 h 6281670"/>
                <a:gd name="connsiteX81" fmla="*/ 5361220 w 8613217"/>
                <a:gd name="connsiteY81" fmla="*/ 1669072 h 6281670"/>
                <a:gd name="connsiteX82" fmla="*/ 5461499 w 8613217"/>
                <a:gd name="connsiteY82" fmla="*/ 1248439 h 6281670"/>
                <a:gd name="connsiteX83" fmla="*/ 5491784 w 8613217"/>
                <a:gd name="connsiteY83" fmla="*/ 1043170 h 6281670"/>
                <a:gd name="connsiteX84" fmla="*/ 5497841 w 8613217"/>
                <a:gd name="connsiteY84" fmla="*/ 1081532 h 6281670"/>
                <a:gd name="connsiteX85" fmla="*/ 5481016 w 8613217"/>
                <a:gd name="connsiteY85" fmla="*/ 1353429 h 6281670"/>
                <a:gd name="connsiteX86" fmla="*/ 5415734 w 8613217"/>
                <a:gd name="connsiteY86" fmla="*/ 1727624 h 6281670"/>
                <a:gd name="connsiteX87" fmla="*/ 5151240 w 8613217"/>
                <a:gd name="connsiteY87" fmla="*/ 2245171 h 6281670"/>
                <a:gd name="connsiteX88" fmla="*/ 4908282 w 8613217"/>
                <a:gd name="connsiteY88" fmla="*/ 2596483 h 6281670"/>
                <a:gd name="connsiteX89" fmla="*/ 4750124 w 8613217"/>
                <a:gd name="connsiteY89" fmla="*/ 2989523 h 6281670"/>
                <a:gd name="connsiteX90" fmla="*/ 4737337 w 8613217"/>
                <a:gd name="connsiteY90" fmla="*/ 3162487 h 6281670"/>
                <a:gd name="connsiteX91" fmla="*/ 4680804 w 8613217"/>
                <a:gd name="connsiteY91" fmla="*/ 3076341 h 6281670"/>
                <a:gd name="connsiteX92" fmla="*/ 4591293 w 8613217"/>
                <a:gd name="connsiteY92" fmla="*/ 2915491 h 6281670"/>
                <a:gd name="connsiteX93" fmla="*/ 4552259 w 8613217"/>
                <a:gd name="connsiteY93" fmla="*/ 2838095 h 6281670"/>
                <a:gd name="connsiteX94" fmla="*/ 4404869 w 8613217"/>
                <a:gd name="connsiteY94" fmla="*/ 2499569 h 6281670"/>
                <a:gd name="connsiteX95" fmla="*/ 4425059 w 8613217"/>
                <a:gd name="connsiteY95" fmla="*/ 2408713 h 6281670"/>
                <a:gd name="connsiteX96" fmla="*/ 4497071 w 8613217"/>
                <a:gd name="connsiteY96" fmla="*/ 2304396 h 6281670"/>
                <a:gd name="connsiteX97" fmla="*/ 4551585 w 8613217"/>
                <a:gd name="connsiteY97" fmla="*/ 2152968 h 6281670"/>
                <a:gd name="connsiteX98" fmla="*/ 4741375 w 8613217"/>
                <a:gd name="connsiteY98" fmla="*/ 1413327 h 6281670"/>
                <a:gd name="connsiteX99" fmla="*/ 4929146 w 8613217"/>
                <a:gd name="connsiteY99" fmla="*/ 819730 h 6281670"/>
                <a:gd name="connsiteX100" fmla="*/ 5233347 w 8613217"/>
                <a:gd name="connsiteY100" fmla="*/ 28940 h 6281670"/>
                <a:gd name="connsiteX101" fmla="*/ 5238058 w 8613217"/>
                <a:gd name="connsiteY101" fmla="*/ 0 h 6281670"/>
                <a:gd name="connsiteX102" fmla="*/ 4976929 w 8613217"/>
                <a:gd name="connsiteY102" fmla="*/ 159504 h 6281670"/>
                <a:gd name="connsiteX103" fmla="*/ 4204984 w 8613217"/>
                <a:gd name="connsiteY103" fmla="*/ 890396 h 6281670"/>
                <a:gd name="connsiteX104" fmla="*/ 3943182 w 8613217"/>
                <a:gd name="connsiteY104" fmla="*/ 2139508 h 6281670"/>
                <a:gd name="connsiteX105" fmla="*/ 4076438 w 8613217"/>
                <a:gd name="connsiteY105" fmla="*/ 2389868 h 6281670"/>
                <a:gd name="connsiteX106" fmla="*/ 4215079 w 8613217"/>
                <a:gd name="connsiteY106" fmla="*/ 2474668 h 6281670"/>
                <a:gd name="connsiteX107" fmla="*/ 4244018 w 8613217"/>
                <a:gd name="connsiteY107" fmla="*/ 2445055 h 6281670"/>
                <a:gd name="connsiteX108" fmla="*/ 4230558 w 8613217"/>
                <a:gd name="connsiteY108" fmla="*/ 1718875 h 6281670"/>
                <a:gd name="connsiteX109" fmla="*/ 4411599 w 8613217"/>
                <a:gd name="connsiteY109" fmla="*/ 1186522 h 6281670"/>
                <a:gd name="connsiteX110" fmla="*/ 4552259 w 8613217"/>
                <a:gd name="connsiteY110" fmla="*/ 934815 h 6281670"/>
                <a:gd name="connsiteX111" fmla="*/ 4572449 w 8613217"/>
                <a:gd name="connsiteY111" fmla="*/ 920008 h 6281670"/>
                <a:gd name="connsiteX112" fmla="*/ 4553604 w 8613217"/>
                <a:gd name="connsiteY112" fmla="*/ 956351 h 6281670"/>
                <a:gd name="connsiteX113" fmla="*/ 4390735 w 8613217"/>
                <a:gd name="connsiteY113" fmla="*/ 1302280 h 6281670"/>
                <a:gd name="connsiteX114" fmla="*/ 4340260 w 8613217"/>
                <a:gd name="connsiteY114" fmla="*/ 2524471 h 6281670"/>
                <a:gd name="connsiteX115" fmla="*/ 4501109 w 8613217"/>
                <a:gd name="connsiteY115" fmla="*/ 2892609 h 6281670"/>
                <a:gd name="connsiteX116" fmla="*/ 4692918 w 8613217"/>
                <a:gd name="connsiteY116" fmla="*/ 3241230 h 6281670"/>
                <a:gd name="connsiteX117" fmla="*/ 4992409 w 8613217"/>
                <a:gd name="connsiteY117" fmla="*/ 3809925 h 6281670"/>
                <a:gd name="connsiteX118" fmla="*/ 5000485 w 8613217"/>
                <a:gd name="connsiteY118" fmla="*/ 3847614 h 6281670"/>
                <a:gd name="connsiteX119" fmla="*/ 4993755 w 8613217"/>
                <a:gd name="connsiteY119" fmla="*/ 3855017 h 6281670"/>
                <a:gd name="connsiteX120" fmla="*/ 4993082 w 8613217"/>
                <a:gd name="connsiteY120" fmla="*/ 3855690 h 6281670"/>
                <a:gd name="connsiteX121" fmla="*/ 4982313 w 8613217"/>
                <a:gd name="connsiteY121" fmla="*/ 3867131 h 6281670"/>
                <a:gd name="connsiteX122" fmla="*/ 4626290 w 8613217"/>
                <a:gd name="connsiteY122" fmla="*/ 4274977 h 6281670"/>
                <a:gd name="connsiteX123" fmla="*/ 4180755 w 8613217"/>
                <a:gd name="connsiteY123" fmla="*/ 4968853 h 6281670"/>
                <a:gd name="connsiteX124" fmla="*/ 4071727 w 8613217"/>
                <a:gd name="connsiteY124" fmla="*/ 5853192 h 6281670"/>
                <a:gd name="connsiteX125" fmla="*/ 4040769 w 8613217"/>
                <a:gd name="connsiteY125" fmla="*/ 5907706 h 6281670"/>
                <a:gd name="connsiteX126" fmla="*/ 4005099 w 8613217"/>
                <a:gd name="connsiteY126" fmla="*/ 5881459 h 6281670"/>
                <a:gd name="connsiteX127" fmla="*/ 4007791 w 8613217"/>
                <a:gd name="connsiteY127" fmla="*/ 5830983 h 6281670"/>
                <a:gd name="connsiteX128" fmla="*/ 3990293 w 8613217"/>
                <a:gd name="connsiteY128" fmla="*/ 5807427 h 6281670"/>
                <a:gd name="connsiteX129" fmla="*/ 3964045 w 8613217"/>
                <a:gd name="connsiteY129" fmla="*/ 5789256 h 6281670"/>
                <a:gd name="connsiteX130" fmla="*/ 3941836 w 8613217"/>
                <a:gd name="connsiteY130" fmla="*/ 5705129 h 6281670"/>
                <a:gd name="connsiteX131" fmla="*/ 3908185 w 8613217"/>
                <a:gd name="connsiteY131" fmla="*/ 5236040 h 6281670"/>
                <a:gd name="connsiteX132" fmla="*/ 3918953 w 8613217"/>
                <a:gd name="connsiteY132" fmla="*/ 4237288 h 6281670"/>
                <a:gd name="connsiteX133" fmla="*/ 3786370 w 8613217"/>
                <a:gd name="connsiteY133" fmla="*/ 3122779 h 6281670"/>
                <a:gd name="connsiteX134" fmla="*/ 3570333 w 8613217"/>
                <a:gd name="connsiteY134" fmla="*/ 2570236 h 6281670"/>
                <a:gd name="connsiteX135" fmla="*/ 3410829 w 8613217"/>
                <a:gd name="connsiteY135" fmla="*/ 2273437 h 6281670"/>
                <a:gd name="connsiteX136" fmla="*/ 3411502 w 8613217"/>
                <a:gd name="connsiteY136" fmla="*/ 2229018 h 6281670"/>
                <a:gd name="connsiteX137" fmla="*/ 3451209 w 8613217"/>
                <a:gd name="connsiteY137" fmla="*/ 2126720 h 6281670"/>
                <a:gd name="connsiteX138" fmla="*/ 3431692 w 8613217"/>
                <a:gd name="connsiteY138" fmla="*/ 1895877 h 6281670"/>
                <a:gd name="connsiteX139" fmla="*/ 3186715 w 8613217"/>
                <a:gd name="connsiteY139" fmla="*/ 1401886 h 6281670"/>
                <a:gd name="connsiteX140" fmla="*/ 2531874 w 8613217"/>
                <a:gd name="connsiteY140" fmla="*/ 701952 h 6281670"/>
                <a:gd name="connsiteX141" fmla="*/ 1731662 w 8613217"/>
                <a:gd name="connsiteY141" fmla="*/ 39035 h 6281670"/>
                <a:gd name="connsiteX142" fmla="*/ 1722913 w 8613217"/>
                <a:gd name="connsiteY142" fmla="*/ 36343 h 6281670"/>
                <a:gd name="connsiteX143" fmla="*/ 1723586 w 8613217"/>
                <a:gd name="connsiteY143" fmla="*/ 47111 h 6281670"/>
                <a:gd name="connsiteX144" fmla="*/ 1984042 w 8613217"/>
                <a:gd name="connsiteY144" fmla="*/ 871552 h 6281670"/>
                <a:gd name="connsiteX145" fmla="*/ 2773486 w 8613217"/>
                <a:gd name="connsiteY145" fmla="*/ 2064130 h 6281670"/>
                <a:gd name="connsiteX146" fmla="*/ 3058170 w 8613217"/>
                <a:gd name="connsiteY146" fmla="*/ 2286897 h 6281670"/>
                <a:gd name="connsiteX147" fmla="*/ 3235845 w 8613217"/>
                <a:gd name="connsiteY147" fmla="*/ 2329297 h 6281670"/>
                <a:gd name="connsiteX148" fmla="*/ 3256709 w 8613217"/>
                <a:gd name="connsiteY148" fmla="*/ 2294974 h 6281670"/>
                <a:gd name="connsiteX149" fmla="*/ 3083072 w 8613217"/>
                <a:gd name="connsiteY149" fmla="*/ 1999521 h 6281670"/>
                <a:gd name="connsiteX150" fmla="*/ 2450440 w 8613217"/>
                <a:gd name="connsiteY150" fmla="*/ 1092973 h 6281670"/>
                <a:gd name="connsiteX151" fmla="*/ 2432941 w 8613217"/>
                <a:gd name="connsiteY151" fmla="*/ 1062014 h 6281670"/>
                <a:gd name="connsiteX152" fmla="*/ 2454478 w 8613217"/>
                <a:gd name="connsiteY152" fmla="*/ 1076820 h 6281670"/>
                <a:gd name="connsiteX153" fmla="*/ 2967986 w 8613217"/>
                <a:gd name="connsiteY153" fmla="*/ 1739738 h 6281670"/>
                <a:gd name="connsiteX154" fmla="*/ 3266131 w 8613217"/>
                <a:gd name="connsiteY154" fmla="*/ 2175850 h 6281670"/>
                <a:gd name="connsiteX155" fmla="*/ 3457939 w 8613217"/>
                <a:gd name="connsiteY155" fmla="*/ 2509665 h 6281670"/>
                <a:gd name="connsiteX156" fmla="*/ 3504378 w 8613217"/>
                <a:gd name="connsiteY156" fmla="*/ 2605906 h 6281670"/>
                <a:gd name="connsiteX157" fmla="*/ 3733875 w 8613217"/>
                <a:gd name="connsiteY157" fmla="*/ 3249979 h 6281670"/>
                <a:gd name="connsiteX158" fmla="*/ 3823385 w 8613217"/>
                <a:gd name="connsiteY158" fmla="*/ 4359777 h 6281670"/>
                <a:gd name="connsiteX159" fmla="*/ 3816655 w 8613217"/>
                <a:gd name="connsiteY159" fmla="*/ 4369199 h 6281670"/>
                <a:gd name="connsiteX160" fmla="*/ 3800503 w 8613217"/>
                <a:gd name="connsiteY160" fmla="*/ 4322761 h 6281670"/>
                <a:gd name="connsiteX161" fmla="*/ 3407464 w 8613217"/>
                <a:gd name="connsiteY161" fmla="*/ 3663208 h 6281670"/>
                <a:gd name="connsiteX162" fmla="*/ 2516395 w 8613217"/>
                <a:gd name="connsiteY162" fmla="*/ 2980101 h 6281670"/>
                <a:gd name="connsiteX163" fmla="*/ 2502934 w 8613217"/>
                <a:gd name="connsiteY163" fmla="*/ 2971351 h 6281670"/>
                <a:gd name="connsiteX164" fmla="*/ 2390541 w 8613217"/>
                <a:gd name="connsiteY164" fmla="*/ 2898666 h 6281670"/>
                <a:gd name="connsiteX165" fmla="*/ 2247863 w 8613217"/>
                <a:gd name="connsiteY165" fmla="*/ 2802425 h 6281670"/>
                <a:gd name="connsiteX166" fmla="*/ 2055381 w 8613217"/>
                <a:gd name="connsiteY166" fmla="*/ 2665131 h 6281670"/>
                <a:gd name="connsiteX167" fmla="*/ 1471879 w 8613217"/>
                <a:gd name="connsiteY167" fmla="*/ 2148930 h 6281670"/>
                <a:gd name="connsiteX168" fmla="*/ 1461111 w 8613217"/>
                <a:gd name="connsiteY168" fmla="*/ 2109895 h 6281670"/>
                <a:gd name="connsiteX169" fmla="*/ 1501492 w 8613217"/>
                <a:gd name="connsiteY169" fmla="*/ 1918759 h 6281670"/>
                <a:gd name="connsiteX170" fmla="*/ 1395155 w 8613217"/>
                <a:gd name="connsiteY170" fmla="*/ 1570812 h 6281670"/>
                <a:gd name="connsiteX171" fmla="*/ 937507 w 8613217"/>
                <a:gd name="connsiteY171" fmla="*/ 860783 h 6281670"/>
                <a:gd name="connsiteX172" fmla="*/ 682435 w 8613217"/>
                <a:gd name="connsiteY172" fmla="*/ 471109 h 6281670"/>
                <a:gd name="connsiteX173" fmla="*/ 590905 w 8613217"/>
                <a:gd name="connsiteY173" fmla="*/ 214691 h 6281670"/>
                <a:gd name="connsiteX174" fmla="*/ 581483 w 8613217"/>
                <a:gd name="connsiteY174" fmla="*/ 222767 h 6281670"/>
                <a:gd name="connsiteX175" fmla="*/ 555909 w 8613217"/>
                <a:gd name="connsiteY175" fmla="*/ 262475 h 6281670"/>
                <a:gd name="connsiteX176" fmla="*/ 423998 w 8613217"/>
                <a:gd name="connsiteY176" fmla="*/ 619845 h 6281670"/>
                <a:gd name="connsiteX177" fmla="*/ 443515 w 8613217"/>
                <a:gd name="connsiteY177" fmla="*/ 1227575 h 6281670"/>
                <a:gd name="connsiteX178" fmla="*/ 806942 w 8613217"/>
                <a:gd name="connsiteY178" fmla="*/ 1996156 h 6281670"/>
                <a:gd name="connsiteX179" fmla="*/ 1087589 w 8613217"/>
                <a:gd name="connsiteY179" fmla="*/ 2216231 h 6281670"/>
                <a:gd name="connsiteX180" fmla="*/ 1317086 w 8613217"/>
                <a:gd name="connsiteY180" fmla="*/ 2233729 h 6281670"/>
                <a:gd name="connsiteX181" fmla="*/ 1327181 w 8613217"/>
                <a:gd name="connsiteY181" fmla="*/ 2198060 h 6281670"/>
                <a:gd name="connsiteX182" fmla="*/ 816364 w 8613217"/>
                <a:gd name="connsiteY182" fmla="*/ 1324489 h 6281670"/>
                <a:gd name="connsiteX183" fmla="*/ 702625 w 8613217"/>
                <a:gd name="connsiteY183" fmla="*/ 1031056 h 6281670"/>
                <a:gd name="connsiteX184" fmla="*/ 767908 w 8613217"/>
                <a:gd name="connsiteY184" fmla="*/ 1173061 h 6281670"/>
                <a:gd name="connsiteX185" fmla="*/ 1444285 w 8613217"/>
                <a:gd name="connsiteY185" fmla="*/ 2226326 h 6281670"/>
                <a:gd name="connsiteX186" fmla="*/ 2209501 w 8613217"/>
                <a:gd name="connsiteY186" fmla="*/ 2876457 h 6281670"/>
                <a:gd name="connsiteX187" fmla="*/ 2308434 w 8613217"/>
                <a:gd name="connsiteY187" fmla="*/ 2939720 h 6281670"/>
                <a:gd name="connsiteX188" fmla="*/ 2340738 w 8613217"/>
                <a:gd name="connsiteY188" fmla="*/ 2972025 h 6281670"/>
                <a:gd name="connsiteX189" fmla="*/ 2302377 w 8613217"/>
                <a:gd name="connsiteY189" fmla="*/ 2972025 h 6281670"/>
                <a:gd name="connsiteX190" fmla="*/ 2266034 w 8613217"/>
                <a:gd name="connsiteY190" fmla="*/ 2967313 h 6281670"/>
                <a:gd name="connsiteX191" fmla="*/ 1817807 w 8613217"/>
                <a:gd name="connsiteY191" fmla="*/ 3025866 h 6281670"/>
                <a:gd name="connsiteX192" fmla="*/ 1007500 w 8613217"/>
                <a:gd name="connsiteY192" fmla="*/ 3309877 h 6281670"/>
                <a:gd name="connsiteX193" fmla="*/ 960389 w 8613217"/>
                <a:gd name="connsiteY193" fmla="*/ 3293725 h 6281670"/>
                <a:gd name="connsiteX194" fmla="*/ 446207 w 8613217"/>
                <a:gd name="connsiteY194" fmla="*/ 3134221 h 6281670"/>
                <a:gd name="connsiteX195" fmla="*/ 217383 w 8613217"/>
                <a:gd name="connsiteY195" fmla="*/ 3227096 h 6281670"/>
                <a:gd name="connsiteX196" fmla="*/ 0 w 8613217"/>
                <a:gd name="connsiteY196" fmla="*/ 3236518 h 6281670"/>
                <a:gd name="connsiteX197" fmla="*/ 0 w 8613217"/>
                <a:gd name="connsiteY197" fmla="*/ 3330740 h 6281670"/>
                <a:gd name="connsiteX198" fmla="*/ 9422 w 8613217"/>
                <a:gd name="connsiteY198" fmla="*/ 3346892 h 6281670"/>
                <a:gd name="connsiteX199" fmla="*/ 255072 w 8613217"/>
                <a:gd name="connsiteY199" fmla="*/ 3717723 h 6281670"/>
                <a:gd name="connsiteX200" fmla="*/ 747044 w 8613217"/>
                <a:gd name="connsiteY200" fmla="*/ 3826078 h 6281670"/>
                <a:gd name="connsiteX201" fmla="*/ 1016249 w 8613217"/>
                <a:gd name="connsiteY201" fmla="*/ 3490244 h 6281670"/>
                <a:gd name="connsiteX202" fmla="*/ 981253 w 8613217"/>
                <a:gd name="connsiteY202" fmla="*/ 3461305 h 6281670"/>
                <a:gd name="connsiteX203" fmla="*/ 563312 w 8613217"/>
                <a:gd name="connsiteY203" fmla="*/ 3490917 h 6281670"/>
                <a:gd name="connsiteX204" fmla="*/ 390347 w 8613217"/>
                <a:gd name="connsiteY204" fmla="*/ 3460632 h 6281670"/>
                <a:gd name="connsiteX205" fmla="*/ 489953 w 8613217"/>
                <a:gd name="connsiteY205" fmla="*/ 3463997 h 6281670"/>
                <a:gd name="connsiteX206" fmla="*/ 903183 w 8613217"/>
                <a:gd name="connsiteY206" fmla="*/ 3408137 h 6281670"/>
                <a:gd name="connsiteX207" fmla="*/ 1043170 w 8613217"/>
                <a:gd name="connsiteY207" fmla="*/ 3372467 h 6281670"/>
                <a:gd name="connsiteX208" fmla="*/ 1508895 w 8613217"/>
                <a:gd name="connsiteY208" fmla="*/ 3218347 h 6281670"/>
                <a:gd name="connsiteX209" fmla="*/ 1912029 w 8613217"/>
                <a:gd name="connsiteY209" fmla="*/ 3101243 h 6281670"/>
                <a:gd name="connsiteX210" fmla="*/ 1912029 w 8613217"/>
                <a:gd name="connsiteY210" fmla="*/ 3101243 h 6281670"/>
                <a:gd name="connsiteX211" fmla="*/ 1924816 w 8613217"/>
                <a:gd name="connsiteY211" fmla="*/ 3099224 h 6281670"/>
                <a:gd name="connsiteX212" fmla="*/ 1986061 w 8613217"/>
                <a:gd name="connsiteY212" fmla="*/ 3087783 h 6281670"/>
                <a:gd name="connsiteX213" fmla="*/ 1992791 w 8613217"/>
                <a:gd name="connsiteY213" fmla="*/ 3087110 h 6281670"/>
                <a:gd name="connsiteX214" fmla="*/ 2087013 w 8613217"/>
                <a:gd name="connsiteY214" fmla="*/ 3074322 h 6281670"/>
                <a:gd name="connsiteX215" fmla="*/ 2113933 w 8613217"/>
                <a:gd name="connsiteY215" fmla="*/ 3072976 h 6281670"/>
                <a:gd name="connsiteX216" fmla="*/ 2118644 w 8613217"/>
                <a:gd name="connsiteY216" fmla="*/ 3064227 h 6281670"/>
                <a:gd name="connsiteX217" fmla="*/ 2257958 w 8613217"/>
                <a:gd name="connsiteY217" fmla="*/ 3064227 h 6281670"/>
                <a:gd name="connsiteX218" fmla="*/ 2262669 w 8613217"/>
                <a:gd name="connsiteY218" fmla="*/ 3072976 h 6281670"/>
                <a:gd name="connsiteX219" fmla="*/ 2434960 w 8613217"/>
                <a:gd name="connsiteY219" fmla="*/ 3101243 h 6281670"/>
                <a:gd name="connsiteX220" fmla="*/ 2635518 w 8613217"/>
                <a:gd name="connsiteY220" fmla="*/ 3164506 h 6281670"/>
                <a:gd name="connsiteX221" fmla="*/ 3038653 w 8613217"/>
                <a:gd name="connsiteY221" fmla="*/ 3453902 h 6281670"/>
                <a:gd name="connsiteX222" fmla="*/ 3580428 w 8613217"/>
                <a:gd name="connsiteY222" fmla="*/ 4087880 h 6281670"/>
                <a:gd name="connsiteX223" fmla="*/ 3776274 w 8613217"/>
                <a:gd name="connsiteY223" fmla="*/ 4626290 h 6281670"/>
                <a:gd name="connsiteX224" fmla="*/ 3813963 w 8613217"/>
                <a:gd name="connsiteY224" fmla="*/ 4802619 h 6281670"/>
                <a:gd name="connsiteX225" fmla="*/ 3811944 w 8613217"/>
                <a:gd name="connsiteY225" fmla="*/ 5407658 h 6281670"/>
                <a:gd name="connsiteX226" fmla="*/ 3881265 w 8613217"/>
                <a:gd name="connsiteY226" fmla="*/ 5874056 h 6281670"/>
                <a:gd name="connsiteX227" fmla="*/ 3879919 w 8613217"/>
                <a:gd name="connsiteY227" fmla="*/ 5898957 h 6281670"/>
                <a:gd name="connsiteX228" fmla="*/ 3757430 w 8613217"/>
                <a:gd name="connsiteY228" fmla="*/ 5946068 h 6281670"/>
                <a:gd name="connsiteX229" fmla="*/ 3743970 w 8613217"/>
                <a:gd name="connsiteY229" fmla="*/ 6053750 h 6281670"/>
                <a:gd name="connsiteX230" fmla="*/ 3803195 w 8613217"/>
                <a:gd name="connsiteY230" fmla="*/ 6092112 h 6281670"/>
                <a:gd name="connsiteX231" fmla="*/ 3896071 w 8613217"/>
                <a:gd name="connsiteY231" fmla="*/ 6023464 h 6281670"/>
                <a:gd name="connsiteX232" fmla="*/ 3920972 w 8613217"/>
                <a:gd name="connsiteY232" fmla="*/ 5996544 h 6281670"/>
                <a:gd name="connsiteX233" fmla="*/ 3918953 w 8613217"/>
                <a:gd name="connsiteY233" fmla="*/ 6053077 h 6281670"/>
                <a:gd name="connsiteX234" fmla="*/ 3931741 w 8613217"/>
                <a:gd name="connsiteY234" fmla="*/ 6077978 h 6281670"/>
                <a:gd name="connsiteX235" fmla="*/ 3951931 w 8613217"/>
                <a:gd name="connsiteY235" fmla="*/ 6055769 h 6281670"/>
                <a:gd name="connsiteX236" fmla="*/ 3972121 w 8613217"/>
                <a:gd name="connsiteY236" fmla="*/ 5988468 h 6281670"/>
                <a:gd name="connsiteX237" fmla="*/ 3994331 w 8613217"/>
                <a:gd name="connsiteY237" fmla="*/ 5968277 h 6281670"/>
                <a:gd name="connsiteX238" fmla="*/ 4005099 w 8613217"/>
                <a:gd name="connsiteY238" fmla="*/ 5995198 h 6281670"/>
                <a:gd name="connsiteX239" fmla="*/ 4071054 w 8613217"/>
                <a:gd name="connsiteY239" fmla="*/ 6040290 h 6281670"/>
                <a:gd name="connsiteX240" fmla="*/ 4100667 w 8613217"/>
                <a:gd name="connsiteY240" fmla="*/ 6026829 h 6281670"/>
                <a:gd name="connsiteX241" fmla="*/ 4110089 w 8613217"/>
                <a:gd name="connsiteY241" fmla="*/ 5993179 h 6281670"/>
                <a:gd name="connsiteX242" fmla="*/ 4124895 w 8613217"/>
                <a:gd name="connsiteY242" fmla="*/ 6032214 h 6281670"/>
                <a:gd name="connsiteX243" fmla="*/ 4117492 w 8613217"/>
                <a:gd name="connsiteY243" fmla="*/ 6106918 h 6281670"/>
                <a:gd name="connsiteX244" fmla="*/ 4080476 w 8613217"/>
                <a:gd name="connsiteY244" fmla="*/ 6141242 h 6281670"/>
                <a:gd name="connsiteX245" fmla="*/ 4176717 w 8613217"/>
                <a:gd name="connsiteY245" fmla="*/ 6189025 h 6281670"/>
                <a:gd name="connsiteX246" fmla="*/ 4170660 w 8613217"/>
                <a:gd name="connsiteY246" fmla="*/ 6271133 h 6281670"/>
                <a:gd name="connsiteX247" fmla="*/ 4195562 w 8613217"/>
                <a:gd name="connsiteY247" fmla="*/ 6277863 h 6281670"/>
                <a:gd name="connsiteX248" fmla="*/ 4261517 w 8613217"/>
                <a:gd name="connsiteY248" fmla="*/ 6267768 h 6281670"/>
                <a:gd name="connsiteX249" fmla="*/ 4289784 w 8613217"/>
                <a:gd name="connsiteY249" fmla="*/ 6247578 h 6281670"/>
                <a:gd name="connsiteX250" fmla="*/ 4295840 w 8613217"/>
                <a:gd name="connsiteY250" fmla="*/ 6204505 h 6281670"/>
                <a:gd name="connsiteX251" fmla="*/ 4305936 w 8613217"/>
                <a:gd name="connsiteY251" fmla="*/ 6182969 h 6281670"/>
                <a:gd name="connsiteX252" fmla="*/ 4324107 w 8613217"/>
                <a:gd name="connsiteY252" fmla="*/ 6199794 h 6281670"/>
                <a:gd name="connsiteX253" fmla="*/ 4336894 w 8613217"/>
                <a:gd name="connsiteY253" fmla="*/ 6230752 h 6281670"/>
                <a:gd name="connsiteX254" fmla="*/ 4342951 w 8613217"/>
                <a:gd name="connsiteY254" fmla="*/ 6226714 h 6281670"/>
                <a:gd name="connsiteX255" fmla="*/ 4369872 w 8613217"/>
                <a:gd name="connsiteY255" fmla="*/ 6185660 h 6281670"/>
                <a:gd name="connsiteX256" fmla="*/ 4382659 w 8613217"/>
                <a:gd name="connsiteY256" fmla="*/ 6234791 h 6281670"/>
                <a:gd name="connsiteX257" fmla="*/ 4406888 w 8613217"/>
                <a:gd name="connsiteY257" fmla="*/ 6265749 h 6281670"/>
                <a:gd name="connsiteX258" fmla="*/ 4484284 w 8613217"/>
                <a:gd name="connsiteY258" fmla="*/ 6275171 h 6281670"/>
                <a:gd name="connsiteX259" fmla="*/ 4499090 w 8613217"/>
                <a:gd name="connsiteY259" fmla="*/ 6272479 h 6281670"/>
                <a:gd name="connsiteX260" fmla="*/ 4512551 w 8613217"/>
                <a:gd name="connsiteY260" fmla="*/ 6181622 h 6281670"/>
                <a:gd name="connsiteX261" fmla="*/ 4572449 w 8613217"/>
                <a:gd name="connsiteY261" fmla="*/ 6153356 h 6281670"/>
                <a:gd name="connsiteX262" fmla="*/ 4575814 w 8613217"/>
                <a:gd name="connsiteY262" fmla="*/ 6127781 h 6281670"/>
                <a:gd name="connsiteX263" fmla="*/ 4538125 w 8613217"/>
                <a:gd name="connsiteY263" fmla="*/ 6076633 h 6281670"/>
                <a:gd name="connsiteX264" fmla="*/ 4536779 w 8613217"/>
                <a:gd name="connsiteY264" fmla="*/ 6042309 h 6281670"/>
                <a:gd name="connsiteX265" fmla="*/ 4573122 w 8613217"/>
                <a:gd name="connsiteY265" fmla="*/ 6032214 h 6281670"/>
                <a:gd name="connsiteX266" fmla="*/ 4637731 w 8613217"/>
                <a:gd name="connsiteY266" fmla="*/ 6051058 h 6281670"/>
                <a:gd name="connsiteX267" fmla="*/ 4665997 w 8613217"/>
                <a:gd name="connsiteY267" fmla="*/ 6029522 h 6281670"/>
                <a:gd name="connsiteX268" fmla="*/ 4665997 w 8613217"/>
                <a:gd name="connsiteY268" fmla="*/ 5985776 h 6281670"/>
                <a:gd name="connsiteX269" fmla="*/ 4681477 w 8613217"/>
                <a:gd name="connsiteY269" fmla="*/ 5966931 h 6281670"/>
                <a:gd name="connsiteX270" fmla="*/ 4701667 w 8613217"/>
                <a:gd name="connsiteY270" fmla="*/ 5981065 h 6281670"/>
                <a:gd name="connsiteX271" fmla="*/ 4724550 w 8613217"/>
                <a:gd name="connsiteY271" fmla="*/ 6054423 h 6281670"/>
                <a:gd name="connsiteX272" fmla="*/ 4743394 w 8613217"/>
                <a:gd name="connsiteY272" fmla="*/ 6073268 h 6281670"/>
                <a:gd name="connsiteX273" fmla="*/ 4752143 w 8613217"/>
                <a:gd name="connsiteY273" fmla="*/ 6050385 h 6281670"/>
                <a:gd name="connsiteX274" fmla="*/ 4752143 w 8613217"/>
                <a:gd name="connsiteY274" fmla="*/ 5996544 h 6281670"/>
                <a:gd name="connsiteX275" fmla="*/ 4800600 w 8613217"/>
                <a:gd name="connsiteY275" fmla="*/ 6046347 h 6281670"/>
                <a:gd name="connsiteX276" fmla="*/ 4859825 w 8613217"/>
                <a:gd name="connsiteY276" fmla="*/ 6088747 h 6281670"/>
                <a:gd name="connsiteX277" fmla="*/ 4932511 w 8613217"/>
                <a:gd name="connsiteY277" fmla="*/ 6036252 h 6281670"/>
                <a:gd name="connsiteX278" fmla="*/ 4919050 w 8613217"/>
                <a:gd name="connsiteY278" fmla="*/ 5940011 h 6281670"/>
                <a:gd name="connsiteX279" fmla="*/ 4830213 w 8613217"/>
                <a:gd name="connsiteY279" fmla="*/ 5933281 h 6281670"/>
                <a:gd name="connsiteX280" fmla="*/ 4779064 w 8613217"/>
                <a:gd name="connsiteY280" fmla="*/ 5876074 h 6281670"/>
                <a:gd name="connsiteX281" fmla="*/ 4778391 w 8613217"/>
                <a:gd name="connsiteY281" fmla="*/ 5829637 h 6281670"/>
                <a:gd name="connsiteX282" fmla="*/ 5091342 w 8613217"/>
                <a:gd name="connsiteY282" fmla="*/ 5236712 h 6281670"/>
                <a:gd name="connsiteX283" fmla="*/ 5116243 w 8613217"/>
                <a:gd name="connsiteY283" fmla="*/ 5202389 h 6281670"/>
                <a:gd name="connsiteX284" fmla="*/ 5269690 w 8613217"/>
                <a:gd name="connsiteY284" fmla="*/ 5086631 h 6281670"/>
                <a:gd name="connsiteX285" fmla="*/ 5744837 w 8613217"/>
                <a:gd name="connsiteY285" fmla="*/ 4795889 h 6281670"/>
                <a:gd name="connsiteX286" fmla="*/ 5814830 w 8613217"/>
                <a:gd name="connsiteY286" fmla="*/ 4775699 h 6281670"/>
                <a:gd name="connsiteX287" fmla="*/ 6103553 w 8613217"/>
                <a:gd name="connsiteY287" fmla="*/ 4765603 h 6281670"/>
                <a:gd name="connsiteX288" fmla="*/ 7086824 w 8613217"/>
                <a:gd name="connsiteY288" fmla="*/ 4811369 h 6281670"/>
                <a:gd name="connsiteX289" fmla="*/ 7489959 w 8613217"/>
                <a:gd name="connsiteY289" fmla="*/ 4805311 h 6281670"/>
                <a:gd name="connsiteX290" fmla="*/ 7516880 w 8613217"/>
                <a:gd name="connsiteY290" fmla="*/ 4801946 h 6281670"/>
                <a:gd name="connsiteX291" fmla="*/ 7536397 w 8613217"/>
                <a:gd name="connsiteY291" fmla="*/ 4800600 h 6281670"/>
                <a:gd name="connsiteX292" fmla="*/ 7619850 w 8613217"/>
                <a:gd name="connsiteY292" fmla="*/ 4791178 h 6281670"/>
                <a:gd name="connsiteX293" fmla="*/ 7661577 w 8613217"/>
                <a:gd name="connsiteY293" fmla="*/ 4813388 h 6281670"/>
                <a:gd name="connsiteX294" fmla="*/ 7920014 w 8613217"/>
                <a:gd name="connsiteY294" fmla="*/ 5004523 h 6281670"/>
                <a:gd name="connsiteX295" fmla="*/ 8354780 w 8613217"/>
                <a:gd name="connsiteY295" fmla="*/ 4830886 h 6281670"/>
                <a:gd name="connsiteX296" fmla="*/ 8579567 w 8613217"/>
                <a:gd name="connsiteY296" fmla="*/ 4409580 h 6281670"/>
                <a:gd name="connsiteX297" fmla="*/ 8613217 w 8613217"/>
                <a:gd name="connsiteY297" fmla="*/ 4250076 h 6281670"/>
                <a:gd name="connsiteX298" fmla="*/ 8613217 w 8613217"/>
                <a:gd name="connsiteY298" fmla="*/ 4196235 h 6281670"/>
                <a:gd name="connsiteX299" fmla="*/ 8420062 w 8613217"/>
                <a:gd name="connsiteY299" fmla="*/ 4211041 h 6281670"/>
                <a:gd name="connsiteX300" fmla="*/ 4571776 w 8613217"/>
                <a:gd name="connsiteY300" fmla="*/ 915970 h 6281670"/>
                <a:gd name="connsiteX301" fmla="*/ 4583890 w 8613217"/>
                <a:gd name="connsiteY301" fmla="*/ 888377 h 6281670"/>
                <a:gd name="connsiteX302" fmla="*/ 4571776 w 8613217"/>
                <a:gd name="connsiteY302" fmla="*/ 915970 h 6281670"/>
                <a:gd name="connsiteX303" fmla="*/ 2362948 w 8613217"/>
                <a:gd name="connsiteY303" fmla="*/ 965100 h 6281670"/>
                <a:gd name="connsiteX304" fmla="*/ 2363621 w 8613217"/>
                <a:gd name="connsiteY304" fmla="*/ 962408 h 6281670"/>
                <a:gd name="connsiteX305" fmla="*/ 2368332 w 8613217"/>
                <a:gd name="connsiteY305" fmla="*/ 967119 h 6281670"/>
                <a:gd name="connsiteX306" fmla="*/ 2362948 w 8613217"/>
                <a:gd name="connsiteY306" fmla="*/ 965100 h 6281670"/>
                <a:gd name="connsiteX307" fmla="*/ 2435633 w 8613217"/>
                <a:gd name="connsiteY307" fmla="*/ 1055284 h 6281670"/>
                <a:gd name="connsiteX308" fmla="*/ 2426211 w 8613217"/>
                <a:gd name="connsiteY308" fmla="*/ 1053265 h 6281670"/>
                <a:gd name="connsiteX309" fmla="*/ 2370351 w 8613217"/>
                <a:gd name="connsiteY309" fmla="*/ 968465 h 6281670"/>
                <a:gd name="connsiteX310" fmla="*/ 2432268 w 8613217"/>
                <a:gd name="connsiteY310" fmla="*/ 1045862 h 6281670"/>
                <a:gd name="connsiteX311" fmla="*/ 2435633 w 8613217"/>
                <a:gd name="connsiteY311" fmla="*/ 1055284 h 6281670"/>
                <a:gd name="connsiteX312" fmla="*/ 695895 w 8613217"/>
                <a:gd name="connsiteY312" fmla="*/ 1016922 h 6281670"/>
                <a:gd name="connsiteX313" fmla="*/ 692530 w 8613217"/>
                <a:gd name="connsiteY313" fmla="*/ 1005481 h 6281670"/>
                <a:gd name="connsiteX314" fmla="*/ 695895 w 8613217"/>
                <a:gd name="connsiteY314" fmla="*/ 1016922 h 6281670"/>
                <a:gd name="connsiteX315" fmla="*/ 4511205 w 8613217"/>
                <a:gd name="connsiteY315" fmla="*/ 6014042 h 6281670"/>
                <a:gd name="connsiteX316" fmla="*/ 4537452 w 8613217"/>
                <a:gd name="connsiteY316" fmla="*/ 5944049 h 6281670"/>
                <a:gd name="connsiteX317" fmla="*/ 4511205 w 8613217"/>
                <a:gd name="connsiteY317" fmla="*/ 6014042 h 6281670"/>
                <a:gd name="connsiteX318" fmla="*/ 4750797 w 8613217"/>
                <a:gd name="connsiteY318" fmla="*/ 5917128 h 6281670"/>
                <a:gd name="connsiteX319" fmla="*/ 4741375 w 8613217"/>
                <a:gd name="connsiteY319" fmla="*/ 5939338 h 6281670"/>
                <a:gd name="connsiteX320" fmla="*/ 4732626 w 8613217"/>
                <a:gd name="connsiteY320" fmla="*/ 5935300 h 6281670"/>
                <a:gd name="connsiteX321" fmla="*/ 4727915 w 8613217"/>
                <a:gd name="connsiteY321" fmla="*/ 5907706 h 6281670"/>
                <a:gd name="connsiteX322" fmla="*/ 4750797 w 8613217"/>
                <a:gd name="connsiteY322" fmla="*/ 5875402 h 6281670"/>
                <a:gd name="connsiteX323" fmla="*/ 4750797 w 8613217"/>
                <a:gd name="connsiteY323" fmla="*/ 5917128 h 6281670"/>
                <a:gd name="connsiteX324" fmla="*/ 4875978 w 8613217"/>
                <a:gd name="connsiteY324" fmla="*/ 5457461 h 6281670"/>
                <a:gd name="connsiteX325" fmla="*/ 4616868 w 8613217"/>
                <a:gd name="connsiteY325" fmla="*/ 5877421 h 6281670"/>
                <a:gd name="connsiteX326" fmla="*/ 4562354 w 8613217"/>
                <a:gd name="connsiteY326" fmla="*/ 5884824 h 6281670"/>
                <a:gd name="connsiteX327" fmla="*/ 4880015 w 8613217"/>
                <a:gd name="connsiteY327" fmla="*/ 5419772 h 6281670"/>
                <a:gd name="connsiteX328" fmla="*/ 4875978 w 8613217"/>
                <a:gd name="connsiteY328" fmla="*/ 5457461 h 6281670"/>
                <a:gd name="connsiteX329" fmla="*/ 5020675 w 8613217"/>
                <a:gd name="connsiteY329" fmla="*/ 5141145 h 6281670"/>
                <a:gd name="connsiteX330" fmla="*/ 4989717 w 8613217"/>
                <a:gd name="connsiteY330" fmla="*/ 5179506 h 6281670"/>
                <a:gd name="connsiteX331" fmla="*/ 4445922 w 8613217"/>
                <a:gd name="connsiteY331" fmla="*/ 5878767 h 6281670"/>
                <a:gd name="connsiteX332" fmla="*/ 4415637 w 8613217"/>
                <a:gd name="connsiteY332" fmla="*/ 5953471 h 6281670"/>
                <a:gd name="connsiteX333" fmla="*/ 4357085 w 8613217"/>
                <a:gd name="connsiteY333" fmla="*/ 6075286 h 6281670"/>
                <a:gd name="connsiteX334" fmla="*/ 4338240 w 8613217"/>
                <a:gd name="connsiteY334" fmla="*/ 6125762 h 6281670"/>
                <a:gd name="connsiteX335" fmla="*/ 4322761 w 8613217"/>
                <a:gd name="connsiteY335" fmla="*/ 6080671 h 6281670"/>
                <a:gd name="connsiteX336" fmla="*/ 4306609 w 8613217"/>
                <a:gd name="connsiteY336" fmla="*/ 6061826 h 6281670"/>
                <a:gd name="connsiteX337" fmla="*/ 4295168 w 8613217"/>
                <a:gd name="connsiteY337" fmla="*/ 6082689 h 6281670"/>
                <a:gd name="connsiteX338" fmla="*/ 4292475 w 8613217"/>
                <a:gd name="connsiteY338" fmla="*/ 6112302 h 6281670"/>
                <a:gd name="connsiteX339" fmla="*/ 4277669 w 8613217"/>
                <a:gd name="connsiteY339" fmla="*/ 6097496 h 6281670"/>
                <a:gd name="connsiteX340" fmla="*/ 4183447 w 8613217"/>
                <a:gd name="connsiteY340" fmla="*/ 5282478 h 6281670"/>
                <a:gd name="connsiteX341" fmla="*/ 4412945 w 8613217"/>
                <a:gd name="connsiteY341" fmla="*/ 4743394 h 6281670"/>
                <a:gd name="connsiteX342" fmla="*/ 5036828 w 8613217"/>
                <a:gd name="connsiteY342" fmla="*/ 3935106 h 6281670"/>
                <a:gd name="connsiteX343" fmla="*/ 5054999 w 8613217"/>
                <a:gd name="connsiteY343" fmla="*/ 3966064 h 6281670"/>
                <a:gd name="connsiteX344" fmla="*/ 5020675 w 8613217"/>
                <a:gd name="connsiteY344" fmla="*/ 5141145 h 6281670"/>
                <a:gd name="connsiteX0" fmla="*/ 8420062 w 8613217"/>
                <a:gd name="connsiteY0" fmla="*/ 4211041 h 6281670"/>
                <a:gd name="connsiteX1" fmla="*/ 7990681 w 8613217"/>
                <a:gd name="connsiteY1" fmla="*/ 4231232 h 6281670"/>
                <a:gd name="connsiteX2" fmla="*/ 7630619 w 8613217"/>
                <a:gd name="connsiteY2" fmla="*/ 4614849 h 6281670"/>
                <a:gd name="connsiteX3" fmla="*/ 7659558 w 8613217"/>
                <a:gd name="connsiteY3" fmla="*/ 4643788 h 6281670"/>
                <a:gd name="connsiteX4" fmla="*/ 7859443 w 8613217"/>
                <a:gd name="connsiteY4" fmla="*/ 4617541 h 6281670"/>
                <a:gd name="connsiteX5" fmla="*/ 8222196 w 8613217"/>
                <a:gd name="connsiteY5" fmla="*/ 4498418 h 6281670"/>
                <a:gd name="connsiteX6" fmla="*/ 8236330 w 8613217"/>
                <a:gd name="connsiteY6" fmla="*/ 4496398 h 6281670"/>
                <a:gd name="connsiteX7" fmla="*/ 8228254 w 8613217"/>
                <a:gd name="connsiteY7" fmla="*/ 4504475 h 6281670"/>
                <a:gd name="connsiteX8" fmla="*/ 7670326 w 8613217"/>
                <a:gd name="connsiteY8" fmla="*/ 4709743 h 6281670"/>
                <a:gd name="connsiteX9" fmla="*/ 7436791 w 8613217"/>
                <a:gd name="connsiteY9" fmla="*/ 4735318 h 6281670"/>
                <a:gd name="connsiteX10" fmla="*/ 6759067 w 8613217"/>
                <a:gd name="connsiteY10" fmla="*/ 4696956 h 6281670"/>
                <a:gd name="connsiteX11" fmla="*/ 6037597 w 8613217"/>
                <a:gd name="connsiteY11" fmla="*/ 4656576 h 6281670"/>
                <a:gd name="connsiteX12" fmla="*/ 6023464 w 8613217"/>
                <a:gd name="connsiteY12" fmla="*/ 4649172 h 6281670"/>
                <a:gd name="connsiteX13" fmla="*/ 6361317 w 8613217"/>
                <a:gd name="connsiteY13" fmla="*/ 4472170 h 6281670"/>
                <a:gd name="connsiteX14" fmla="*/ 6783296 w 8613217"/>
                <a:gd name="connsiteY14" fmla="*/ 4236616 h 6281670"/>
                <a:gd name="connsiteX15" fmla="*/ 7066634 w 8613217"/>
                <a:gd name="connsiteY15" fmla="*/ 4052210 h 6281670"/>
                <a:gd name="connsiteX16" fmla="*/ 7151433 w 8613217"/>
                <a:gd name="connsiteY16" fmla="*/ 4042115 h 6281670"/>
                <a:gd name="connsiteX17" fmla="*/ 7304208 w 8613217"/>
                <a:gd name="connsiteY17" fmla="*/ 4071727 h 6281670"/>
                <a:gd name="connsiteX18" fmla="*/ 7625235 w 8613217"/>
                <a:gd name="connsiteY18" fmla="*/ 3948566 h 6281670"/>
                <a:gd name="connsiteX19" fmla="*/ 8172394 w 8613217"/>
                <a:gd name="connsiteY19" fmla="*/ 2496877 h 6281670"/>
                <a:gd name="connsiteX20" fmla="*/ 7882325 w 8613217"/>
                <a:gd name="connsiteY20" fmla="*/ 1811077 h 6281670"/>
                <a:gd name="connsiteX21" fmla="*/ 7854059 w 8613217"/>
                <a:gd name="connsiteY21" fmla="*/ 1889820 h 6281670"/>
                <a:gd name="connsiteX22" fmla="*/ 7732917 w 8613217"/>
                <a:gd name="connsiteY22" fmla="*/ 2389195 h 6281670"/>
                <a:gd name="connsiteX23" fmla="*/ 7607736 w 8613217"/>
                <a:gd name="connsiteY23" fmla="*/ 2746565 h 6281670"/>
                <a:gd name="connsiteX24" fmla="*/ 7178354 w 8613217"/>
                <a:gd name="connsiteY24" fmla="*/ 3424962 h 6281670"/>
                <a:gd name="connsiteX25" fmla="*/ 7050481 w 8613217"/>
                <a:gd name="connsiteY25" fmla="*/ 3653113 h 6281670"/>
                <a:gd name="connsiteX26" fmla="*/ 7022888 w 8613217"/>
                <a:gd name="connsiteY26" fmla="*/ 3873861 h 6281670"/>
                <a:gd name="connsiteX27" fmla="*/ 7057884 w 8613217"/>
                <a:gd name="connsiteY27" fmla="*/ 3889341 h 6281670"/>
                <a:gd name="connsiteX28" fmla="*/ 7311611 w 8613217"/>
                <a:gd name="connsiteY28" fmla="*/ 3701570 h 6281670"/>
                <a:gd name="connsiteX29" fmla="*/ 7883672 w 8613217"/>
                <a:gd name="connsiteY29" fmla="*/ 2875784 h 6281670"/>
                <a:gd name="connsiteX30" fmla="*/ 7909246 w 8613217"/>
                <a:gd name="connsiteY30" fmla="*/ 2790311 h 6281670"/>
                <a:gd name="connsiteX31" fmla="*/ 7835888 w 8613217"/>
                <a:gd name="connsiteY31" fmla="*/ 3051440 h 6281670"/>
                <a:gd name="connsiteX32" fmla="*/ 7279306 w 8613217"/>
                <a:gd name="connsiteY32" fmla="*/ 3802522 h 6281670"/>
                <a:gd name="connsiteX33" fmla="*/ 6992603 w 8613217"/>
                <a:gd name="connsiteY33" fmla="*/ 4017213 h 6281670"/>
                <a:gd name="connsiteX34" fmla="*/ 6713302 w 8613217"/>
                <a:gd name="connsiteY34" fmla="*/ 4190851 h 6281670"/>
                <a:gd name="connsiteX35" fmla="*/ 6627830 w 8613217"/>
                <a:gd name="connsiteY35" fmla="*/ 4239308 h 6281670"/>
                <a:gd name="connsiteX36" fmla="*/ 6605620 w 8613217"/>
                <a:gd name="connsiteY36" fmla="*/ 4251422 h 6281670"/>
                <a:gd name="connsiteX37" fmla="*/ 6226714 w 8613217"/>
                <a:gd name="connsiteY37" fmla="*/ 4447268 h 6281670"/>
                <a:gd name="connsiteX38" fmla="*/ 5314782 w 8613217"/>
                <a:gd name="connsiteY38" fmla="*/ 4943279 h 6281670"/>
                <a:gd name="connsiteX39" fmla="*/ 5158643 w 8613217"/>
                <a:gd name="connsiteY39" fmla="*/ 5046250 h 6281670"/>
                <a:gd name="connsiteX40" fmla="*/ 5162681 w 8613217"/>
                <a:gd name="connsiteY40" fmla="*/ 5025387 h 6281670"/>
                <a:gd name="connsiteX41" fmla="*/ 5227290 w 8613217"/>
                <a:gd name="connsiteY41" fmla="*/ 4323434 h 6281670"/>
                <a:gd name="connsiteX42" fmla="*/ 5106148 w 8613217"/>
                <a:gd name="connsiteY42" fmla="*/ 3860401 h 6281670"/>
                <a:gd name="connsiteX43" fmla="*/ 5139799 w 8613217"/>
                <a:gd name="connsiteY43" fmla="*/ 3818675 h 6281670"/>
                <a:gd name="connsiteX44" fmla="*/ 5695034 w 8613217"/>
                <a:gd name="connsiteY44" fmla="*/ 3194119 h 6281670"/>
                <a:gd name="connsiteX45" fmla="*/ 5830983 w 8613217"/>
                <a:gd name="connsiteY45" fmla="*/ 3023174 h 6281670"/>
                <a:gd name="connsiteX46" fmla="*/ 5873382 w 8613217"/>
                <a:gd name="connsiteY46" fmla="*/ 3008367 h 6281670"/>
                <a:gd name="connsiteX47" fmla="*/ 5983083 w 8613217"/>
                <a:gd name="connsiteY47" fmla="*/ 3009040 h 6281670"/>
                <a:gd name="connsiteX48" fmla="*/ 6257000 w 8613217"/>
                <a:gd name="connsiteY48" fmla="*/ 2840787 h 6281670"/>
                <a:gd name="connsiteX49" fmla="*/ 6605620 w 8613217"/>
                <a:gd name="connsiteY49" fmla="*/ 2172485 h 6281670"/>
                <a:gd name="connsiteX50" fmla="*/ 6623118 w 8613217"/>
                <a:gd name="connsiteY50" fmla="*/ 1339969 h 6281670"/>
                <a:gd name="connsiteX51" fmla="*/ 6528224 w 8613217"/>
                <a:gd name="connsiteY51" fmla="*/ 660899 h 6281670"/>
                <a:gd name="connsiteX52" fmla="*/ 6514091 w 8613217"/>
                <a:gd name="connsiteY52" fmla="*/ 520239 h 6281670"/>
                <a:gd name="connsiteX53" fmla="*/ 6493900 w 8613217"/>
                <a:gd name="connsiteY53" fmla="*/ 546486 h 6281670"/>
                <a:gd name="connsiteX54" fmla="*/ 6244212 w 8613217"/>
                <a:gd name="connsiteY54" fmla="*/ 975869 h 6281670"/>
                <a:gd name="connsiteX55" fmla="*/ 5935300 w 8613217"/>
                <a:gd name="connsiteY55" fmla="*/ 1788868 h 6281670"/>
                <a:gd name="connsiteX56" fmla="*/ 5707148 w 8613217"/>
                <a:gd name="connsiteY56" fmla="*/ 2531874 h 6281670"/>
                <a:gd name="connsiteX57" fmla="*/ 5679555 w 8613217"/>
                <a:gd name="connsiteY57" fmla="*/ 2738489 h 6281670"/>
                <a:gd name="connsiteX58" fmla="*/ 5734069 w 8613217"/>
                <a:gd name="connsiteY58" fmla="*/ 2914818 h 6281670"/>
                <a:gd name="connsiteX59" fmla="*/ 5963566 w 8613217"/>
                <a:gd name="connsiteY59" fmla="*/ 2599175 h 6281670"/>
                <a:gd name="connsiteX60" fmla="*/ 6141914 w 8613217"/>
                <a:gd name="connsiteY60" fmla="*/ 2254593 h 6281670"/>
                <a:gd name="connsiteX61" fmla="*/ 6262384 w 8613217"/>
                <a:gd name="connsiteY61" fmla="*/ 1884436 h 6281670"/>
                <a:gd name="connsiteX62" fmla="*/ 6343145 w 8613217"/>
                <a:gd name="connsiteY62" fmla="*/ 1508222 h 6281670"/>
                <a:gd name="connsiteX63" fmla="*/ 6310167 w 8613217"/>
                <a:gd name="connsiteY63" fmla="*/ 1747814 h 6281670"/>
                <a:gd name="connsiteX64" fmla="*/ 6045001 w 8613217"/>
                <a:gd name="connsiteY64" fmla="*/ 2568890 h 6281670"/>
                <a:gd name="connsiteX65" fmla="*/ 5560432 w 8613217"/>
                <a:gd name="connsiteY65" fmla="*/ 3235173 h 6281670"/>
                <a:gd name="connsiteX66" fmla="*/ 5096726 w 8613217"/>
                <a:gd name="connsiteY66" fmla="*/ 3741278 h 6281670"/>
                <a:gd name="connsiteX67" fmla="*/ 5067113 w 8613217"/>
                <a:gd name="connsiteY67" fmla="*/ 3767525 h 6281670"/>
                <a:gd name="connsiteX68" fmla="*/ 4911647 w 8613217"/>
                <a:gd name="connsiteY68" fmla="*/ 3459959 h 6281670"/>
                <a:gd name="connsiteX69" fmla="*/ 4890784 w 8613217"/>
                <a:gd name="connsiteY69" fmla="*/ 3404099 h 6281670"/>
                <a:gd name="connsiteX70" fmla="*/ 4952701 w 8613217"/>
                <a:gd name="connsiteY70" fmla="*/ 2717626 h 6281670"/>
                <a:gd name="connsiteX71" fmla="*/ 5173449 w 8613217"/>
                <a:gd name="connsiteY71" fmla="*/ 2368332 h 6281670"/>
                <a:gd name="connsiteX72" fmla="*/ 5481689 w 8613217"/>
                <a:gd name="connsiteY72" fmla="*/ 1759928 h 6281670"/>
                <a:gd name="connsiteX73" fmla="*/ 5514667 w 8613217"/>
                <a:gd name="connsiteY73" fmla="*/ 1741757 h 6281670"/>
                <a:gd name="connsiteX74" fmla="*/ 5803389 w 8613217"/>
                <a:gd name="connsiteY74" fmla="*/ 1570812 h 6281670"/>
                <a:gd name="connsiteX75" fmla="*/ 5822907 w 8613217"/>
                <a:gd name="connsiteY75" fmla="*/ 1095665 h 6281670"/>
                <a:gd name="connsiteX76" fmla="*/ 5540241 w 8613217"/>
                <a:gd name="connsiteY76" fmla="*/ 601000 h 6281670"/>
                <a:gd name="connsiteX77" fmla="*/ 5514667 w 8613217"/>
                <a:gd name="connsiteY77" fmla="*/ 600327 h 6281670"/>
                <a:gd name="connsiteX78" fmla="*/ 5421791 w 8613217"/>
                <a:gd name="connsiteY78" fmla="*/ 697914 h 6281670"/>
                <a:gd name="connsiteX79" fmla="*/ 5124319 w 8613217"/>
                <a:gd name="connsiteY79" fmla="*/ 1196617 h 6281670"/>
                <a:gd name="connsiteX80" fmla="*/ 5316801 w 8613217"/>
                <a:gd name="connsiteY80" fmla="*/ 1686570 h 6281670"/>
                <a:gd name="connsiteX81" fmla="*/ 5361220 w 8613217"/>
                <a:gd name="connsiteY81" fmla="*/ 1669072 h 6281670"/>
                <a:gd name="connsiteX82" fmla="*/ 5461499 w 8613217"/>
                <a:gd name="connsiteY82" fmla="*/ 1248439 h 6281670"/>
                <a:gd name="connsiteX83" fmla="*/ 5491784 w 8613217"/>
                <a:gd name="connsiteY83" fmla="*/ 1043170 h 6281670"/>
                <a:gd name="connsiteX84" fmla="*/ 5497841 w 8613217"/>
                <a:gd name="connsiteY84" fmla="*/ 1081532 h 6281670"/>
                <a:gd name="connsiteX85" fmla="*/ 5481016 w 8613217"/>
                <a:gd name="connsiteY85" fmla="*/ 1353429 h 6281670"/>
                <a:gd name="connsiteX86" fmla="*/ 5415734 w 8613217"/>
                <a:gd name="connsiteY86" fmla="*/ 1727624 h 6281670"/>
                <a:gd name="connsiteX87" fmla="*/ 5151240 w 8613217"/>
                <a:gd name="connsiteY87" fmla="*/ 2245171 h 6281670"/>
                <a:gd name="connsiteX88" fmla="*/ 4908282 w 8613217"/>
                <a:gd name="connsiteY88" fmla="*/ 2596483 h 6281670"/>
                <a:gd name="connsiteX89" fmla="*/ 4750124 w 8613217"/>
                <a:gd name="connsiteY89" fmla="*/ 2989523 h 6281670"/>
                <a:gd name="connsiteX90" fmla="*/ 4737337 w 8613217"/>
                <a:gd name="connsiteY90" fmla="*/ 3162487 h 6281670"/>
                <a:gd name="connsiteX91" fmla="*/ 4680804 w 8613217"/>
                <a:gd name="connsiteY91" fmla="*/ 3076341 h 6281670"/>
                <a:gd name="connsiteX92" fmla="*/ 4591293 w 8613217"/>
                <a:gd name="connsiteY92" fmla="*/ 2915491 h 6281670"/>
                <a:gd name="connsiteX93" fmla="*/ 4552259 w 8613217"/>
                <a:gd name="connsiteY93" fmla="*/ 2838095 h 6281670"/>
                <a:gd name="connsiteX94" fmla="*/ 4404869 w 8613217"/>
                <a:gd name="connsiteY94" fmla="*/ 2499569 h 6281670"/>
                <a:gd name="connsiteX95" fmla="*/ 4425059 w 8613217"/>
                <a:gd name="connsiteY95" fmla="*/ 2408713 h 6281670"/>
                <a:gd name="connsiteX96" fmla="*/ 4497071 w 8613217"/>
                <a:gd name="connsiteY96" fmla="*/ 2304396 h 6281670"/>
                <a:gd name="connsiteX97" fmla="*/ 4551585 w 8613217"/>
                <a:gd name="connsiteY97" fmla="*/ 2152968 h 6281670"/>
                <a:gd name="connsiteX98" fmla="*/ 4741375 w 8613217"/>
                <a:gd name="connsiteY98" fmla="*/ 1413327 h 6281670"/>
                <a:gd name="connsiteX99" fmla="*/ 4929146 w 8613217"/>
                <a:gd name="connsiteY99" fmla="*/ 819730 h 6281670"/>
                <a:gd name="connsiteX100" fmla="*/ 5233347 w 8613217"/>
                <a:gd name="connsiteY100" fmla="*/ 28940 h 6281670"/>
                <a:gd name="connsiteX101" fmla="*/ 5238058 w 8613217"/>
                <a:gd name="connsiteY101" fmla="*/ 0 h 6281670"/>
                <a:gd name="connsiteX102" fmla="*/ 4976929 w 8613217"/>
                <a:gd name="connsiteY102" fmla="*/ 159504 h 6281670"/>
                <a:gd name="connsiteX103" fmla="*/ 4204984 w 8613217"/>
                <a:gd name="connsiteY103" fmla="*/ 890396 h 6281670"/>
                <a:gd name="connsiteX104" fmla="*/ 3943182 w 8613217"/>
                <a:gd name="connsiteY104" fmla="*/ 2139508 h 6281670"/>
                <a:gd name="connsiteX105" fmla="*/ 4076438 w 8613217"/>
                <a:gd name="connsiteY105" fmla="*/ 2389868 h 6281670"/>
                <a:gd name="connsiteX106" fmla="*/ 4215079 w 8613217"/>
                <a:gd name="connsiteY106" fmla="*/ 2474668 h 6281670"/>
                <a:gd name="connsiteX107" fmla="*/ 4244018 w 8613217"/>
                <a:gd name="connsiteY107" fmla="*/ 2445055 h 6281670"/>
                <a:gd name="connsiteX108" fmla="*/ 4230558 w 8613217"/>
                <a:gd name="connsiteY108" fmla="*/ 1718875 h 6281670"/>
                <a:gd name="connsiteX109" fmla="*/ 4411599 w 8613217"/>
                <a:gd name="connsiteY109" fmla="*/ 1186522 h 6281670"/>
                <a:gd name="connsiteX110" fmla="*/ 4552259 w 8613217"/>
                <a:gd name="connsiteY110" fmla="*/ 934815 h 6281670"/>
                <a:gd name="connsiteX111" fmla="*/ 4572449 w 8613217"/>
                <a:gd name="connsiteY111" fmla="*/ 920008 h 6281670"/>
                <a:gd name="connsiteX112" fmla="*/ 4553604 w 8613217"/>
                <a:gd name="connsiteY112" fmla="*/ 956351 h 6281670"/>
                <a:gd name="connsiteX113" fmla="*/ 4390735 w 8613217"/>
                <a:gd name="connsiteY113" fmla="*/ 1302280 h 6281670"/>
                <a:gd name="connsiteX114" fmla="*/ 4340260 w 8613217"/>
                <a:gd name="connsiteY114" fmla="*/ 2524471 h 6281670"/>
                <a:gd name="connsiteX115" fmla="*/ 4501109 w 8613217"/>
                <a:gd name="connsiteY115" fmla="*/ 2892609 h 6281670"/>
                <a:gd name="connsiteX116" fmla="*/ 4692918 w 8613217"/>
                <a:gd name="connsiteY116" fmla="*/ 3241230 h 6281670"/>
                <a:gd name="connsiteX117" fmla="*/ 4992409 w 8613217"/>
                <a:gd name="connsiteY117" fmla="*/ 3809925 h 6281670"/>
                <a:gd name="connsiteX118" fmla="*/ 5000485 w 8613217"/>
                <a:gd name="connsiteY118" fmla="*/ 3847614 h 6281670"/>
                <a:gd name="connsiteX119" fmla="*/ 4993755 w 8613217"/>
                <a:gd name="connsiteY119" fmla="*/ 3855017 h 6281670"/>
                <a:gd name="connsiteX120" fmla="*/ 4993082 w 8613217"/>
                <a:gd name="connsiteY120" fmla="*/ 3855690 h 6281670"/>
                <a:gd name="connsiteX121" fmla="*/ 4982313 w 8613217"/>
                <a:gd name="connsiteY121" fmla="*/ 3867131 h 6281670"/>
                <a:gd name="connsiteX122" fmla="*/ 4626290 w 8613217"/>
                <a:gd name="connsiteY122" fmla="*/ 4274977 h 6281670"/>
                <a:gd name="connsiteX123" fmla="*/ 4180755 w 8613217"/>
                <a:gd name="connsiteY123" fmla="*/ 4968853 h 6281670"/>
                <a:gd name="connsiteX124" fmla="*/ 4071727 w 8613217"/>
                <a:gd name="connsiteY124" fmla="*/ 5853192 h 6281670"/>
                <a:gd name="connsiteX125" fmla="*/ 4040769 w 8613217"/>
                <a:gd name="connsiteY125" fmla="*/ 5907706 h 6281670"/>
                <a:gd name="connsiteX126" fmla="*/ 4005099 w 8613217"/>
                <a:gd name="connsiteY126" fmla="*/ 5881459 h 6281670"/>
                <a:gd name="connsiteX127" fmla="*/ 4007791 w 8613217"/>
                <a:gd name="connsiteY127" fmla="*/ 5830983 h 6281670"/>
                <a:gd name="connsiteX128" fmla="*/ 3990293 w 8613217"/>
                <a:gd name="connsiteY128" fmla="*/ 5807427 h 6281670"/>
                <a:gd name="connsiteX129" fmla="*/ 3964045 w 8613217"/>
                <a:gd name="connsiteY129" fmla="*/ 5789256 h 6281670"/>
                <a:gd name="connsiteX130" fmla="*/ 3941836 w 8613217"/>
                <a:gd name="connsiteY130" fmla="*/ 5705129 h 6281670"/>
                <a:gd name="connsiteX131" fmla="*/ 3908185 w 8613217"/>
                <a:gd name="connsiteY131" fmla="*/ 5236040 h 6281670"/>
                <a:gd name="connsiteX132" fmla="*/ 3918953 w 8613217"/>
                <a:gd name="connsiteY132" fmla="*/ 4237288 h 6281670"/>
                <a:gd name="connsiteX133" fmla="*/ 3786370 w 8613217"/>
                <a:gd name="connsiteY133" fmla="*/ 3122779 h 6281670"/>
                <a:gd name="connsiteX134" fmla="*/ 3570333 w 8613217"/>
                <a:gd name="connsiteY134" fmla="*/ 2570236 h 6281670"/>
                <a:gd name="connsiteX135" fmla="*/ 3410829 w 8613217"/>
                <a:gd name="connsiteY135" fmla="*/ 2273437 h 6281670"/>
                <a:gd name="connsiteX136" fmla="*/ 3411502 w 8613217"/>
                <a:gd name="connsiteY136" fmla="*/ 2229018 h 6281670"/>
                <a:gd name="connsiteX137" fmla="*/ 3451209 w 8613217"/>
                <a:gd name="connsiteY137" fmla="*/ 2126720 h 6281670"/>
                <a:gd name="connsiteX138" fmla="*/ 3431692 w 8613217"/>
                <a:gd name="connsiteY138" fmla="*/ 1895877 h 6281670"/>
                <a:gd name="connsiteX139" fmla="*/ 3186715 w 8613217"/>
                <a:gd name="connsiteY139" fmla="*/ 1401886 h 6281670"/>
                <a:gd name="connsiteX140" fmla="*/ 2531874 w 8613217"/>
                <a:gd name="connsiteY140" fmla="*/ 701952 h 6281670"/>
                <a:gd name="connsiteX141" fmla="*/ 1731662 w 8613217"/>
                <a:gd name="connsiteY141" fmla="*/ 39035 h 6281670"/>
                <a:gd name="connsiteX142" fmla="*/ 1722913 w 8613217"/>
                <a:gd name="connsiteY142" fmla="*/ 36343 h 6281670"/>
                <a:gd name="connsiteX143" fmla="*/ 1723586 w 8613217"/>
                <a:gd name="connsiteY143" fmla="*/ 47111 h 6281670"/>
                <a:gd name="connsiteX144" fmla="*/ 1984042 w 8613217"/>
                <a:gd name="connsiteY144" fmla="*/ 871552 h 6281670"/>
                <a:gd name="connsiteX145" fmla="*/ 2773486 w 8613217"/>
                <a:gd name="connsiteY145" fmla="*/ 2064130 h 6281670"/>
                <a:gd name="connsiteX146" fmla="*/ 3058170 w 8613217"/>
                <a:gd name="connsiteY146" fmla="*/ 2286897 h 6281670"/>
                <a:gd name="connsiteX147" fmla="*/ 3235845 w 8613217"/>
                <a:gd name="connsiteY147" fmla="*/ 2329297 h 6281670"/>
                <a:gd name="connsiteX148" fmla="*/ 3256709 w 8613217"/>
                <a:gd name="connsiteY148" fmla="*/ 2294974 h 6281670"/>
                <a:gd name="connsiteX149" fmla="*/ 3083072 w 8613217"/>
                <a:gd name="connsiteY149" fmla="*/ 1999521 h 6281670"/>
                <a:gd name="connsiteX150" fmla="*/ 2450440 w 8613217"/>
                <a:gd name="connsiteY150" fmla="*/ 1092973 h 6281670"/>
                <a:gd name="connsiteX151" fmla="*/ 2432941 w 8613217"/>
                <a:gd name="connsiteY151" fmla="*/ 1062014 h 6281670"/>
                <a:gd name="connsiteX152" fmla="*/ 2454478 w 8613217"/>
                <a:gd name="connsiteY152" fmla="*/ 1076820 h 6281670"/>
                <a:gd name="connsiteX153" fmla="*/ 2967986 w 8613217"/>
                <a:gd name="connsiteY153" fmla="*/ 1739738 h 6281670"/>
                <a:gd name="connsiteX154" fmla="*/ 3266131 w 8613217"/>
                <a:gd name="connsiteY154" fmla="*/ 2175850 h 6281670"/>
                <a:gd name="connsiteX155" fmla="*/ 3457939 w 8613217"/>
                <a:gd name="connsiteY155" fmla="*/ 2509665 h 6281670"/>
                <a:gd name="connsiteX156" fmla="*/ 3733875 w 8613217"/>
                <a:gd name="connsiteY156" fmla="*/ 3249979 h 6281670"/>
                <a:gd name="connsiteX157" fmla="*/ 3823385 w 8613217"/>
                <a:gd name="connsiteY157" fmla="*/ 4359777 h 6281670"/>
                <a:gd name="connsiteX158" fmla="*/ 3816655 w 8613217"/>
                <a:gd name="connsiteY158" fmla="*/ 4369199 h 6281670"/>
                <a:gd name="connsiteX159" fmla="*/ 3800503 w 8613217"/>
                <a:gd name="connsiteY159" fmla="*/ 4322761 h 6281670"/>
                <a:gd name="connsiteX160" fmla="*/ 3407464 w 8613217"/>
                <a:gd name="connsiteY160" fmla="*/ 3663208 h 6281670"/>
                <a:gd name="connsiteX161" fmla="*/ 2516395 w 8613217"/>
                <a:gd name="connsiteY161" fmla="*/ 2980101 h 6281670"/>
                <a:gd name="connsiteX162" fmla="*/ 2502934 w 8613217"/>
                <a:gd name="connsiteY162" fmla="*/ 2971351 h 6281670"/>
                <a:gd name="connsiteX163" fmla="*/ 2390541 w 8613217"/>
                <a:gd name="connsiteY163" fmla="*/ 2898666 h 6281670"/>
                <a:gd name="connsiteX164" fmla="*/ 2247863 w 8613217"/>
                <a:gd name="connsiteY164" fmla="*/ 2802425 h 6281670"/>
                <a:gd name="connsiteX165" fmla="*/ 2055381 w 8613217"/>
                <a:gd name="connsiteY165" fmla="*/ 2665131 h 6281670"/>
                <a:gd name="connsiteX166" fmla="*/ 1471879 w 8613217"/>
                <a:gd name="connsiteY166" fmla="*/ 2148930 h 6281670"/>
                <a:gd name="connsiteX167" fmla="*/ 1461111 w 8613217"/>
                <a:gd name="connsiteY167" fmla="*/ 2109895 h 6281670"/>
                <a:gd name="connsiteX168" fmla="*/ 1501492 w 8613217"/>
                <a:gd name="connsiteY168" fmla="*/ 1918759 h 6281670"/>
                <a:gd name="connsiteX169" fmla="*/ 1395155 w 8613217"/>
                <a:gd name="connsiteY169" fmla="*/ 1570812 h 6281670"/>
                <a:gd name="connsiteX170" fmla="*/ 937507 w 8613217"/>
                <a:gd name="connsiteY170" fmla="*/ 860783 h 6281670"/>
                <a:gd name="connsiteX171" fmla="*/ 682435 w 8613217"/>
                <a:gd name="connsiteY171" fmla="*/ 471109 h 6281670"/>
                <a:gd name="connsiteX172" fmla="*/ 590905 w 8613217"/>
                <a:gd name="connsiteY172" fmla="*/ 214691 h 6281670"/>
                <a:gd name="connsiteX173" fmla="*/ 581483 w 8613217"/>
                <a:gd name="connsiteY173" fmla="*/ 222767 h 6281670"/>
                <a:gd name="connsiteX174" fmla="*/ 555909 w 8613217"/>
                <a:gd name="connsiteY174" fmla="*/ 262475 h 6281670"/>
                <a:gd name="connsiteX175" fmla="*/ 423998 w 8613217"/>
                <a:gd name="connsiteY175" fmla="*/ 619845 h 6281670"/>
                <a:gd name="connsiteX176" fmla="*/ 443515 w 8613217"/>
                <a:gd name="connsiteY176" fmla="*/ 1227575 h 6281670"/>
                <a:gd name="connsiteX177" fmla="*/ 806942 w 8613217"/>
                <a:gd name="connsiteY177" fmla="*/ 1996156 h 6281670"/>
                <a:gd name="connsiteX178" fmla="*/ 1087589 w 8613217"/>
                <a:gd name="connsiteY178" fmla="*/ 2216231 h 6281670"/>
                <a:gd name="connsiteX179" fmla="*/ 1317086 w 8613217"/>
                <a:gd name="connsiteY179" fmla="*/ 2233729 h 6281670"/>
                <a:gd name="connsiteX180" fmla="*/ 1327181 w 8613217"/>
                <a:gd name="connsiteY180" fmla="*/ 2198060 h 6281670"/>
                <a:gd name="connsiteX181" fmla="*/ 816364 w 8613217"/>
                <a:gd name="connsiteY181" fmla="*/ 1324489 h 6281670"/>
                <a:gd name="connsiteX182" fmla="*/ 702625 w 8613217"/>
                <a:gd name="connsiteY182" fmla="*/ 1031056 h 6281670"/>
                <a:gd name="connsiteX183" fmla="*/ 767908 w 8613217"/>
                <a:gd name="connsiteY183" fmla="*/ 1173061 h 6281670"/>
                <a:gd name="connsiteX184" fmla="*/ 1444285 w 8613217"/>
                <a:gd name="connsiteY184" fmla="*/ 2226326 h 6281670"/>
                <a:gd name="connsiteX185" fmla="*/ 2209501 w 8613217"/>
                <a:gd name="connsiteY185" fmla="*/ 2876457 h 6281670"/>
                <a:gd name="connsiteX186" fmla="*/ 2308434 w 8613217"/>
                <a:gd name="connsiteY186" fmla="*/ 2939720 h 6281670"/>
                <a:gd name="connsiteX187" fmla="*/ 2340738 w 8613217"/>
                <a:gd name="connsiteY187" fmla="*/ 2972025 h 6281670"/>
                <a:gd name="connsiteX188" fmla="*/ 2302377 w 8613217"/>
                <a:gd name="connsiteY188" fmla="*/ 2972025 h 6281670"/>
                <a:gd name="connsiteX189" fmla="*/ 2266034 w 8613217"/>
                <a:gd name="connsiteY189" fmla="*/ 2967313 h 6281670"/>
                <a:gd name="connsiteX190" fmla="*/ 1817807 w 8613217"/>
                <a:gd name="connsiteY190" fmla="*/ 3025866 h 6281670"/>
                <a:gd name="connsiteX191" fmla="*/ 1007500 w 8613217"/>
                <a:gd name="connsiteY191" fmla="*/ 3309877 h 6281670"/>
                <a:gd name="connsiteX192" fmla="*/ 960389 w 8613217"/>
                <a:gd name="connsiteY192" fmla="*/ 3293725 h 6281670"/>
                <a:gd name="connsiteX193" fmla="*/ 446207 w 8613217"/>
                <a:gd name="connsiteY193" fmla="*/ 3134221 h 6281670"/>
                <a:gd name="connsiteX194" fmla="*/ 217383 w 8613217"/>
                <a:gd name="connsiteY194" fmla="*/ 3227096 h 6281670"/>
                <a:gd name="connsiteX195" fmla="*/ 0 w 8613217"/>
                <a:gd name="connsiteY195" fmla="*/ 3236518 h 6281670"/>
                <a:gd name="connsiteX196" fmla="*/ 0 w 8613217"/>
                <a:gd name="connsiteY196" fmla="*/ 3330740 h 6281670"/>
                <a:gd name="connsiteX197" fmla="*/ 9422 w 8613217"/>
                <a:gd name="connsiteY197" fmla="*/ 3346892 h 6281670"/>
                <a:gd name="connsiteX198" fmla="*/ 255072 w 8613217"/>
                <a:gd name="connsiteY198" fmla="*/ 3717723 h 6281670"/>
                <a:gd name="connsiteX199" fmla="*/ 747044 w 8613217"/>
                <a:gd name="connsiteY199" fmla="*/ 3826078 h 6281670"/>
                <a:gd name="connsiteX200" fmla="*/ 1016249 w 8613217"/>
                <a:gd name="connsiteY200" fmla="*/ 3490244 h 6281670"/>
                <a:gd name="connsiteX201" fmla="*/ 981253 w 8613217"/>
                <a:gd name="connsiteY201" fmla="*/ 3461305 h 6281670"/>
                <a:gd name="connsiteX202" fmla="*/ 563312 w 8613217"/>
                <a:gd name="connsiteY202" fmla="*/ 3490917 h 6281670"/>
                <a:gd name="connsiteX203" fmla="*/ 390347 w 8613217"/>
                <a:gd name="connsiteY203" fmla="*/ 3460632 h 6281670"/>
                <a:gd name="connsiteX204" fmla="*/ 489953 w 8613217"/>
                <a:gd name="connsiteY204" fmla="*/ 3463997 h 6281670"/>
                <a:gd name="connsiteX205" fmla="*/ 903183 w 8613217"/>
                <a:gd name="connsiteY205" fmla="*/ 3408137 h 6281670"/>
                <a:gd name="connsiteX206" fmla="*/ 1043170 w 8613217"/>
                <a:gd name="connsiteY206" fmla="*/ 3372467 h 6281670"/>
                <a:gd name="connsiteX207" fmla="*/ 1508895 w 8613217"/>
                <a:gd name="connsiteY207" fmla="*/ 3218347 h 6281670"/>
                <a:gd name="connsiteX208" fmla="*/ 1912029 w 8613217"/>
                <a:gd name="connsiteY208" fmla="*/ 3101243 h 6281670"/>
                <a:gd name="connsiteX209" fmla="*/ 1912029 w 8613217"/>
                <a:gd name="connsiteY209" fmla="*/ 3101243 h 6281670"/>
                <a:gd name="connsiteX210" fmla="*/ 1924816 w 8613217"/>
                <a:gd name="connsiteY210" fmla="*/ 3099224 h 6281670"/>
                <a:gd name="connsiteX211" fmla="*/ 1986061 w 8613217"/>
                <a:gd name="connsiteY211" fmla="*/ 3087783 h 6281670"/>
                <a:gd name="connsiteX212" fmla="*/ 1992791 w 8613217"/>
                <a:gd name="connsiteY212" fmla="*/ 3087110 h 6281670"/>
                <a:gd name="connsiteX213" fmla="*/ 2087013 w 8613217"/>
                <a:gd name="connsiteY213" fmla="*/ 3074322 h 6281670"/>
                <a:gd name="connsiteX214" fmla="*/ 2113933 w 8613217"/>
                <a:gd name="connsiteY214" fmla="*/ 3072976 h 6281670"/>
                <a:gd name="connsiteX215" fmla="*/ 2118644 w 8613217"/>
                <a:gd name="connsiteY215" fmla="*/ 3064227 h 6281670"/>
                <a:gd name="connsiteX216" fmla="*/ 2257958 w 8613217"/>
                <a:gd name="connsiteY216" fmla="*/ 3064227 h 6281670"/>
                <a:gd name="connsiteX217" fmla="*/ 2262669 w 8613217"/>
                <a:gd name="connsiteY217" fmla="*/ 3072976 h 6281670"/>
                <a:gd name="connsiteX218" fmla="*/ 2434960 w 8613217"/>
                <a:gd name="connsiteY218" fmla="*/ 3101243 h 6281670"/>
                <a:gd name="connsiteX219" fmla="*/ 2635518 w 8613217"/>
                <a:gd name="connsiteY219" fmla="*/ 3164506 h 6281670"/>
                <a:gd name="connsiteX220" fmla="*/ 3038653 w 8613217"/>
                <a:gd name="connsiteY220" fmla="*/ 3453902 h 6281670"/>
                <a:gd name="connsiteX221" fmla="*/ 3580428 w 8613217"/>
                <a:gd name="connsiteY221" fmla="*/ 4087880 h 6281670"/>
                <a:gd name="connsiteX222" fmla="*/ 3776274 w 8613217"/>
                <a:gd name="connsiteY222" fmla="*/ 4626290 h 6281670"/>
                <a:gd name="connsiteX223" fmla="*/ 3813963 w 8613217"/>
                <a:gd name="connsiteY223" fmla="*/ 4802619 h 6281670"/>
                <a:gd name="connsiteX224" fmla="*/ 3811944 w 8613217"/>
                <a:gd name="connsiteY224" fmla="*/ 5407658 h 6281670"/>
                <a:gd name="connsiteX225" fmla="*/ 3881265 w 8613217"/>
                <a:gd name="connsiteY225" fmla="*/ 5874056 h 6281670"/>
                <a:gd name="connsiteX226" fmla="*/ 3879919 w 8613217"/>
                <a:gd name="connsiteY226" fmla="*/ 5898957 h 6281670"/>
                <a:gd name="connsiteX227" fmla="*/ 3757430 w 8613217"/>
                <a:gd name="connsiteY227" fmla="*/ 5946068 h 6281670"/>
                <a:gd name="connsiteX228" fmla="*/ 3743970 w 8613217"/>
                <a:gd name="connsiteY228" fmla="*/ 6053750 h 6281670"/>
                <a:gd name="connsiteX229" fmla="*/ 3803195 w 8613217"/>
                <a:gd name="connsiteY229" fmla="*/ 6092112 h 6281670"/>
                <a:gd name="connsiteX230" fmla="*/ 3896071 w 8613217"/>
                <a:gd name="connsiteY230" fmla="*/ 6023464 h 6281670"/>
                <a:gd name="connsiteX231" fmla="*/ 3920972 w 8613217"/>
                <a:gd name="connsiteY231" fmla="*/ 5996544 h 6281670"/>
                <a:gd name="connsiteX232" fmla="*/ 3918953 w 8613217"/>
                <a:gd name="connsiteY232" fmla="*/ 6053077 h 6281670"/>
                <a:gd name="connsiteX233" fmla="*/ 3931741 w 8613217"/>
                <a:gd name="connsiteY233" fmla="*/ 6077978 h 6281670"/>
                <a:gd name="connsiteX234" fmla="*/ 3951931 w 8613217"/>
                <a:gd name="connsiteY234" fmla="*/ 6055769 h 6281670"/>
                <a:gd name="connsiteX235" fmla="*/ 3972121 w 8613217"/>
                <a:gd name="connsiteY235" fmla="*/ 5988468 h 6281670"/>
                <a:gd name="connsiteX236" fmla="*/ 3994331 w 8613217"/>
                <a:gd name="connsiteY236" fmla="*/ 5968277 h 6281670"/>
                <a:gd name="connsiteX237" fmla="*/ 4005099 w 8613217"/>
                <a:gd name="connsiteY237" fmla="*/ 5995198 h 6281670"/>
                <a:gd name="connsiteX238" fmla="*/ 4071054 w 8613217"/>
                <a:gd name="connsiteY238" fmla="*/ 6040290 h 6281670"/>
                <a:gd name="connsiteX239" fmla="*/ 4100667 w 8613217"/>
                <a:gd name="connsiteY239" fmla="*/ 6026829 h 6281670"/>
                <a:gd name="connsiteX240" fmla="*/ 4110089 w 8613217"/>
                <a:gd name="connsiteY240" fmla="*/ 5993179 h 6281670"/>
                <a:gd name="connsiteX241" fmla="*/ 4124895 w 8613217"/>
                <a:gd name="connsiteY241" fmla="*/ 6032214 h 6281670"/>
                <a:gd name="connsiteX242" fmla="*/ 4117492 w 8613217"/>
                <a:gd name="connsiteY242" fmla="*/ 6106918 h 6281670"/>
                <a:gd name="connsiteX243" fmla="*/ 4080476 w 8613217"/>
                <a:gd name="connsiteY243" fmla="*/ 6141242 h 6281670"/>
                <a:gd name="connsiteX244" fmla="*/ 4176717 w 8613217"/>
                <a:gd name="connsiteY244" fmla="*/ 6189025 h 6281670"/>
                <a:gd name="connsiteX245" fmla="*/ 4170660 w 8613217"/>
                <a:gd name="connsiteY245" fmla="*/ 6271133 h 6281670"/>
                <a:gd name="connsiteX246" fmla="*/ 4195562 w 8613217"/>
                <a:gd name="connsiteY246" fmla="*/ 6277863 h 6281670"/>
                <a:gd name="connsiteX247" fmla="*/ 4261517 w 8613217"/>
                <a:gd name="connsiteY247" fmla="*/ 6267768 h 6281670"/>
                <a:gd name="connsiteX248" fmla="*/ 4289784 w 8613217"/>
                <a:gd name="connsiteY248" fmla="*/ 6247578 h 6281670"/>
                <a:gd name="connsiteX249" fmla="*/ 4295840 w 8613217"/>
                <a:gd name="connsiteY249" fmla="*/ 6204505 h 6281670"/>
                <a:gd name="connsiteX250" fmla="*/ 4305936 w 8613217"/>
                <a:gd name="connsiteY250" fmla="*/ 6182969 h 6281670"/>
                <a:gd name="connsiteX251" fmla="*/ 4324107 w 8613217"/>
                <a:gd name="connsiteY251" fmla="*/ 6199794 h 6281670"/>
                <a:gd name="connsiteX252" fmla="*/ 4336894 w 8613217"/>
                <a:gd name="connsiteY252" fmla="*/ 6230752 h 6281670"/>
                <a:gd name="connsiteX253" fmla="*/ 4342951 w 8613217"/>
                <a:gd name="connsiteY253" fmla="*/ 6226714 h 6281670"/>
                <a:gd name="connsiteX254" fmla="*/ 4369872 w 8613217"/>
                <a:gd name="connsiteY254" fmla="*/ 6185660 h 6281670"/>
                <a:gd name="connsiteX255" fmla="*/ 4382659 w 8613217"/>
                <a:gd name="connsiteY255" fmla="*/ 6234791 h 6281670"/>
                <a:gd name="connsiteX256" fmla="*/ 4406888 w 8613217"/>
                <a:gd name="connsiteY256" fmla="*/ 6265749 h 6281670"/>
                <a:gd name="connsiteX257" fmla="*/ 4484284 w 8613217"/>
                <a:gd name="connsiteY257" fmla="*/ 6275171 h 6281670"/>
                <a:gd name="connsiteX258" fmla="*/ 4499090 w 8613217"/>
                <a:gd name="connsiteY258" fmla="*/ 6272479 h 6281670"/>
                <a:gd name="connsiteX259" fmla="*/ 4512551 w 8613217"/>
                <a:gd name="connsiteY259" fmla="*/ 6181622 h 6281670"/>
                <a:gd name="connsiteX260" fmla="*/ 4572449 w 8613217"/>
                <a:gd name="connsiteY260" fmla="*/ 6153356 h 6281670"/>
                <a:gd name="connsiteX261" fmla="*/ 4575814 w 8613217"/>
                <a:gd name="connsiteY261" fmla="*/ 6127781 h 6281670"/>
                <a:gd name="connsiteX262" fmla="*/ 4538125 w 8613217"/>
                <a:gd name="connsiteY262" fmla="*/ 6076633 h 6281670"/>
                <a:gd name="connsiteX263" fmla="*/ 4536779 w 8613217"/>
                <a:gd name="connsiteY263" fmla="*/ 6042309 h 6281670"/>
                <a:gd name="connsiteX264" fmla="*/ 4573122 w 8613217"/>
                <a:gd name="connsiteY264" fmla="*/ 6032214 h 6281670"/>
                <a:gd name="connsiteX265" fmla="*/ 4637731 w 8613217"/>
                <a:gd name="connsiteY265" fmla="*/ 6051058 h 6281670"/>
                <a:gd name="connsiteX266" fmla="*/ 4665997 w 8613217"/>
                <a:gd name="connsiteY266" fmla="*/ 6029522 h 6281670"/>
                <a:gd name="connsiteX267" fmla="*/ 4665997 w 8613217"/>
                <a:gd name="connsiteY267" fmla="*/ 5985776 h 6281670"/>
                <a:gd name="connsiteX268" fmla="*/ 4681477 w 8613217"/>
                <a:gd name="connsiteY268" fmla="*/ 5966931 h 6281670"/>
                <a:gd name="connsiteX269" fmla="*/ 4701667 w 8613217"/>
                <a:gd name="connsiteY269" fmla="*/ 5981065 h 6281670"/>
                <a:gd name="connsiteX270" fmla="*/ 4724550 w 8613217"/>
                <a:gd name="connsiteY270" fmla="*/ 6054423 h 6281670"/>
                <a:gd name="connsiteX271" fmla="*/ 4743394 w 8613217"/>
                <a:gd name="connsiteY271" fmla="*/ 6073268 h 6281670"/>
                <a:gd name="connsiteX272" fmla="*/ 4752143 w 8613217"/>
                <a:gd name="connsiteY272" fmla="*/ 6050385 h 6281670"/>
                <a:gd name="connsiteX273" fmla="*/ 4752143 w 8613217"/>
                <a:gd name="connsiteY273" fmla="*/ 5996544 h 6281670"/>
                <a:gd name="connsiteX274" fmla="*/ 4800600 w 8613217"/>
                <a:gd name="connsiteY274" fmla="*/ 6046347 h 6281670"/>
                <a:gd name="connsiteX275" fmla="*/ 4859825 w 8613217"/>
                <a:gd name="connsiteY275" fmla="*/ 6088747 h 6281670"/>
                <a:gd name="connsiteX276" fmla="*/ 4932511 w 8613217"/>
                <a:gd name="connsiteY276" fmla="*/ 6036252 h 6281670"/>
                <a:gd name="connsiteX277" fmla="*/ 4919050 w 8613217"/>
                <a:gd name="connsiteY277" fmla="*/ 5940011 h 6281670"/>
                <a:gd name="connsiteX278" fmla="*/ 4830213 w 8613217"/>
                <a:gd name="connsiteY278" fmla="*/ 5933281 h 6281670"/>
                <a:gd name="connsiteX279" fmla="*/ 4779064 w 8613217"/>
                <a:gd name="connsiteY279" fmla="*/ 5876074 h 6281670"/>
                <a:gd name="connsiteX280" fmla="*/ 4778391 w 8613217"/>
                <a:gd name="connsiteY280" fmla="*/ 5829637 h 6281670"/>
                <a:gd name="connsiteX281" fmla="*/ 5091342 w 8613217"/>
                <a:gd name="connsiteY281" fmla="*/ 5236712 h 6281670"/>
                <a:gd name="connsiteX282" fmla="*/ 5116243 w 8613217"/>
                <a:gd name="connsiteY282" fmla="*/ 5202389 h 6281670"/>
                <a:gd name="connsiteX283" fmla="*/ 5269690 w 8613217"/>
                <a:gd name="connsiteY283" fmla="*/ 5086631 h 6281670"/>
                <a:gd name="connsiteX284" fmla="*/ 5744837 w 8613217"/>
                <a:gd name="connsiteY284" fmla="*/ 4795889 h 6281670"/>
                <a:gd name="connsiteX285" fmla="*/ 5814830 w 8613217"/>
                <a:gd name="connsiteY285" fmla="*/ 4775699 h 6281670"/>
                <a:gd name="connsiteX286" fmla="*/ 6103553 w 8613217"/>
                <a:gd name="connsiteY286" fmla="*/ 4765603 h 6281670"/>
                <a:gd name="connsiteX287" fmla="*/ 7086824 w 8613217"/>
                <a:gd name="connsiteY287" fmla="*/ 4811369 h 6281670"/>
                <a:gd name="connsiteX288" fmla="*/ 7489959 w 8613217"/>
                <a:gd name="connsiteY288" fmla="*/ 4805311 h 6281670"/>
                <a:gd name="connsiteX289" fmla="*/ 7516880 w 8613217"/>
                <a:gd name="connsiteY289" fmla="*/ 4801946 h 6281670"/>
                <a:gd name="connsiteX290" fmla="*/ 7536397 w 8613217"/>
                <a:gd name="connsiteY290" fmla="*/ 4800600 h 6281670"/>
                <a:gd name="connsiteX291" fmla="*/ 7619850 w 8613217"/>
                <a:gd name="connsiteY291" fmla="*/ 4791178 h 6281670"/>
                <a:gd name="connsiteX292" fmla="*/ 7661577 w 8613217"/>
                <a:gd name="connsiteY292" fmla="*/ 4813388 h 6281670"/>
                <a:gd name="connsiteX293" fmla="*/ 7920014 w 8613217"/>
                <a:gd name="connsiteY293" fmla="*/ 5004523 h 6281670"/>
                <a:gd name="connsiteX294" fmla="*/ 8354780 w 8613217"/>
                <a:gd name="connsiteY294" fmla="*/ 4830886 h 6281670"/>
                <a:gd name="connsiteX295" fmla="*/ 8579567 w 8613217"/>
                <a:gd name="connsiteY295" fmla="*/ 4409580 h 6281670"/>
                <a:gd name="connsiteX296" fmla="*/ 8613217 w 8613217"/>
                <a:gd name="connsiteY296" fmla="*/ 4250076 h 6281670"/>
                <a:gd name="connsiteX297" fmla="*/ 8613217 w 8613217"/>
                <a:gd name="connsiteY297" fmla="*/ 4196235 h 6281670"/>
                <a:gd name="connsiteX298" fmla="*/ 8420062 w 8613217"/>
                <a:gd name="connsiteY298" fmla="*/ 4211041 h 6281670"/>
                <a:gd name="connsiteX299" fmla="*/ 4571776 w 8613217"/>
                <a:gd name="connsiteY299" fmla="*/ 915970 h 6281670"/>
                <a:gd name="connsiteX300" fmla="*/ 4583890 w 8613217"/>
                <a:gd name="connsiteY300" fmla="*/ 888377 h 6281670"/>
                <a:gd name="connsiteX301" fmla="*/ 4571776 w 8613217"/>
                <a:gd name="connsiteY301" fmla="*/ 915970 h 6281670"/>
                <a:gd name="connsiteX302" fmla="*/ 2362948 w 8613217"/>
                <a:gd name="connsiteY302" fmla="*/ 965100 h 6281670"/>
                <a:gd name="connsiteX303" fmla="*/ 2363621 w 8613217"/>
                <a:gd name="connsiteY303" fmla="*/ 962408 h 6281670"/>
                <a:gd name="connsiteX304" fmla="*/ 2368332 w 8613217"/>
                <a:gd name="connsiteY304" fmla="*/ 967119 h 6281670"/>
                <a:gd name="connsiteX305" fmla="*/ 2362948 w 8613217"/>
                <a:gd name="connsiteY305" fmla="*/ 965100 h 6281670"/>
                <a:gd name="connsiteX306" fmla="*/ 2435633 w 8613217"/>
                <a:gd name="connsiteY306" fmla="*/ 1055284 h 6281670"/>
                <a:gd name="connsiteX307" fmla="*/ 2426211 w 8613217"/>
                <a:gd name="connsiteY307" fmla="*/ 1053265 h 6281670"/>
                <a:gd name="connsiteX308" fmla="*/ 2370351 w 8613217"/>
                <a:gd name="connsiteY308" fmla="*/ 968465 h 6281670"/>
                <a:gd name="connsiteX309" fmla="*/ 2432268 w 8613217"/>
                <a:gd name="connsiteY309" fmla="*/ 1045862 h 6281670"/>
                <a:gd name="connsiteX310" fmla="*/ 2435633 w 8613217"/>
                <a:gd name="connsiteY310" fmla="*/ 1055284 h 6281670"/>
                <a:gd name="connsiteX311" fmla="*/ 695895 w 8613217"/>
                <a:gd name="connsiteY311" fmla="*/ 1016922 h 6281670"/>
                <a:gd name="connsiteX312" fmla="*/ 692530 w 8613217"/>
                <a:gd name="connsiteY312" fmla="*/ 1005481 h 6281670"/>
                <a:gd name="connsiteX313" fmla="*/ 695895 w 8613217"/>
                <a:gd name="connsiteY313" fmla="*/ 1016922 h 6281670"/>
                <a:gd name="connsiteX314" fmla="*/ 4511205 w 8613217"/>
                <a:gd name="connsiteY314" fmla="*/ 6014042 h 6281670"/>
                <a:gd name="connsiteX315" fmla="*/ 4537452 w 8613217"/>
                <a:gd name="connsiteY315" fmla="*/ 5944049 h 6281670"/>
                <a:gd name="connsiteX316" fmla="*/ 4511205 w 8613217"/>
                <a:gd name="connsiteY316" fmla="*/ 6014042 h 6281670"/>
                <a:gd name="connsiteX317" fmla="*/ 4750797 w 8613217"/>
                <a:gd name="connsiteY317" fmla="*/ 5917128 h 6281670"/>
                <a:gd name="connsiteX318" fmla="*/ 4741375 w 8613217"/>
                <a:gd name="connsiteY318" fmla="*/ 5939338 h 6281670"/>
                <a:gd name="connsiteX319" fmla="*/ 4732626 w 8613217"/>
                <a:gd name="connsiteY319" fmla="*/ 5935300 h 6281670"/>
                <a:gd name="connsiteX320" fmla="*/ 4727915 w 8613217"/>
                <a:gd name="connsiteY320" fmla="*/ 5907706 h 6281670"/>
                <a:gd name="connsiteX321" fmla="*/ 4750797 w 8613217"/>
                <a:gd name="connsiteY321" fmla="*/ 5875402 h 6281670"/>
                <a:gd name="connsiteX322" fmla="*/ 4750797 w 8613217"/>
                <a:gd name="connsiteY322" fmla="*/ 5917128 h 6281670"/>
                <a:gd name="connsiteX323" fmla="*/ 4875978 w 8613217"/>
                <a:gd name="connsiteY323" fmla="*/ 5457461 h 6281670"/>
                <a:gd name="connsiteX324" fmla="*/ 4616868 w 8613217"/>
                <a:gd name="connsiteY324" fmla="*/ 5877421 h 6281670"/>
                <a:gd name="connsiteX325" fmla="*/ 4562354 w 8613217"/>
                <a:gd name="connsiteY325" fmla="*/ 5884824 h 6281670"/>
                <a:gd name="connsiteX326" fmla="*/ 4880015 w 8613217"/>
                <a:gd name="connsiteY326" fmla="*/ 5419772 h 6281670"/>
                <a:gd name="connsiteX327" fmla="*/ 4875978 w 8613217"/>
                <a:gd name="connsiteY327" fmla="*/ 5457461 h 6281670"/>
                <a:gd name="connsiteX328" fmla="*/ 5020675 w 8613217"/>
                <a:gd name="connsiteY328" fmla="*/ 5141145 h 6281670"/>
                <a:gd name="connsiteX329" fmla="*/ 4989717 w 8613217"/>
                <a:gd name="connsiteY329" fmla="*/ 5179506 h 6281670"/>
                <a:gd name="connsiteX330" fmla="*/ 4445922 w 8613217"/>
                <a:gd name="connsiteY330" fmla="*/ 5878767 h 6281670"/>
                <a:gd name="connsiteX331" fmla="*/ 4415637 w 8613217"/>
                <a:gd name="connsiteY331" fmla="*/ 5953471 h 6281670"/>
                <a:gd name="connsiteX332" fmla="*/ 4357085 w 8613217"/>
                <a:gd name="connsiteY332" fmla="*/ 6075286 h 6281670"/>
                <a:gd name="connsiteX333" fmla="*/ 4338240 w 8613217"/>
                <a:gd name="connsiteY333" fmla="*/ 6125762 h 6281670"/>
                <a:gd name="connsiteX334" fmla="*/ 4322761 w 8613217"/>
                <a:gd name="connsiteY334" fmla="*/ 6080671 h 6281670"/>
                <a:gd name="connsiteX335" fmla="*/ 4306609 w 8613217"/>
                <a:gd name="connsiteY335" fmla="*/ 6061826 h 6281670"/>
                <a:gd name="connsiteX336" fmla="*/ 4295168 w 8613217"/>
                <a:gd name="connsiteY336" fmla="*/ 6082689 h 6281670"/>
                <a:gd name="connsiteX337" fmla="*/ 4292475 w 8613217"/>
                <a:gd name="connsiteY337" fmla="*/ 6112302 h 6281670"/>
                <a:gd name="connsiteX338" fmla="*/ 4277669 w 8613217"/>
                <a:gd name="connsiteY338" fmla="*/ 6097496 h 6281670"/>
                <a:gd name="connsiteX339" fmla="*/ 4183447 w 8613217"/>
                <a:gd name="connsiteY339" fmla="*/ 5282478 h 6281670"/>
                <a:gd name="connsiteX340" fmla="*/ 4412945 w 8613217"/>
                <a:gd name="connsiteY340" fmla="*/ 4743394 h 6281670"/>
                <a:gd name="connsiteX341" fmla="*/ 5036828 w 8613217"/>
                <a:gd name="connsiteY341" fmla="*/ 3935106 h 6281670"/>
                <a:gd name="connsiteX342" fmla="*/ 5054999 w 8613217"/>
                <a:gd name="connsiteY342" fmla="*/ 3966064 h 6281670"/>
                <a:gd name="connsiteX343" fmla="*/ 5020675 w 8613217"/>
                <a:gd name="connsiteY343" fmla="*/ 5141145 h 6281670"/>
                <a:gd name="connsiteX0" fmla="*/ 8420062 w 8613217"/>
                <a:gd name="connsiteY0" fmla="*/ 4211041 h 6281670"/>
                <a:gd name="connsiteX1" fmla="*/ 7990681 w 8613217"/>
                <a:gd name="connsiteY1" fmla="*/ 4231232 h 6281670"/>
                <a:gd name="connsiteX2" fmla="*/ 7630619 w 8613217"/>
                <a:gd name="connsiteY2" fmla="*/ 4614849 h 6281670"/>
                <a:gd name="connsiteX3" fmla="*/ 7659558 w 8613217"/>
                <a:gd name="connsiteY3" fmla="*/ 4643788 h 6281670"/>
                <a:gd name="connsiteX4" fmla="*/ 7859443 w 8613217"/>
                <a:gd name="connsiteY4" fmla="*/ 4617541 h 6281670"/>
                <a:gd name="connsiteX5" fmla="*/ 8222196 w 8613217"/>
                <a:gd name="connsiteY5" fmla="*/ 4498418 h 6281670"/>
                <a:gd name="connsiteX6" fmla="*/ 8236330 w 8613217"/>
                <a:gd name="connsiteY6" fmla="*/ 4496398 h 6281670"/>
                <a:gd name="connsiteX7" fmla="*/ 8228254 w 8613217"/>
                <a:gd name="connsiteY7" fmla="*/ 4504475 h 6281670"/>
                <a:gd name="connsiteX8" fmla="*/ 7670326 w 8613217"/>
                <a:gd name="connsiteY8" fmla="*/ 4709743 h 6281670"/>
                <a:gd name="connsiteX9" fmla="*/ 7436791 w 8613217"/>
                <a:gd name="connsiteY9" fmla="*/ 4735318 h 6281670"/>
                <a:gd name="connsiteX10" fmla="*/ 6759067 w 8613217"/>
                <a:gd name="connsiteY10" fmla="*/ 4696956 h 6281670"/>
                <a:gd name="connsiteX11" fmla="*/ 6037597 w 8613217"/>
                <a:gd name="connsiteY11" fmla="*/ 4656576 h 6281670"/>
                <a:gd name="connsiteX12" fmla="*/ 6023464 w 8613217"/>
                <a:gd name="connsiteY12" fmla="*/ 4649172 h 6281670"/>
                <a:gd name="connsiteX13" fmla="*/ 6361317 w 8613217"/>
                <a:gd name="connsiteY13" fmla="*/ 4472170 h 6281670"/>
                <a:gd name="connsiteX14" fmla="*/ 6783296 w 8613217"/>
                <a:gd name="connsiteY14" fmla="*/ 4236616 h 6281670"/>
                <a:gd name="connsiteX15" fmla="*/ 7066634 w 8613217"/>
                <a:gd name="connsiteY15" fmla="*/ 4052210 h 6281670"/>
                <a:gd name="connsiteX16" fmla="*/ 7151433 w 8613217"/>
                <a:gd name="connsiteY16" fmla="*/ 4042115 h 6281670"/>
                <a:gd name="connsiteX17" fmla="*/ 7304208 w 8613217"/>
                <a:gd name="connsiteY17" fmla="*/ 4071727 h 6281670"/>
                <a:gd name="connsiteX18" fmla="*/ 7625235 w 8613217"/>
                <a:gd name="connsiteY18" fmla="*/ 3948566 h 6281670"/>
                <a:gd name="connsiteX19" fmla="*/ 8172394 w 8613217"/>
                <a:gd name="connsiteY19" fmla="*/ 2496877 h 6281670"/>
                <a:gd name="connsiteX20" fmla="*/ 7882325 w 8613217"/>
                <a:gd name="connsiteY20" fmla="*/ 1811077 h 6281670"/>
                <a:gd name="connsiteX21" fmla="*/ 7854059 w 8613217"/>
                <a:gd name="connsiteY21" fmla="*/ 1889820 h 6281670"/>
                <a:gd name="connsiteX22" fmla="*/ 7732917 w 8613217"/>
                <a:gd name="connsiteY22" fmla="*/ 2389195 h 6281670"/>
                <a:gd name="connsiteX23" fmla="*/ 7607736 w 8613217"/>
                <a:gd name="connsiteY23" fmla="*/ 2746565 h 6281670"/>
                <a:gd name="connsiteX24" fmla="*/ 7178354 w 8613217"/>
                <a:gd name="connsiteY24" fmla="*/ 3424962 h 6281670"/>
                <a:gd name="connsiteX25" fmla="*/ 7050481 w 8613217"/>
                <a:gd name="connsiteY25" fmla="*/ 3653113 h 6281670"/>
                <a:gd name="connsiteX26" fmla="*/ 7022888 w 8613217"/>
                <a:gd name="connsiteY26" fmla="*/ 3873861 h 6281670"/>
                <a:gd name="connsiteX27" fmla="*/ 7057884 w 8613217"/>
                <a:gd name="connsiteY27" fmla="*/ 3889341 h 6281670"/>
                <a:gd name="connsiteX28" fmla="*/ 7311611 w 8613217"/>
                <a:gd name="connsiteY28" fmla="*/ 3701570 h 6281670"/>
                <a:gd name="connsiteX29" fmla="*/ 7883672 w 8613217"/>
                <a:gd name="connsiteY29" fmla="*/ 2875784 h 6281670"/>
                <a:gd name="connsiteX30" fmla="*/ 7909246 w 8613217"/>
                <a:gd name="connsiteY30" fmla="*/ 2790311 h 6281670"/>
                <a:gd name="connsiteX31" fmla="*/ 7835888 w 8613217"/>
                <a:gd name="connsiteY31" fmla="*/ 3051440 h 6281670"/>
                <a:gd name="connsiteX32" fmla="*/ 7279306 w 8613217"/>
                <a:gd name="connsiteY32" fmla="*/ 3802522 h 6281670"/>
                <a:gd name="connsiteX33" fmla="*/ 6992603 w 8613217"/>
                <a:gd name="connsiteY33" fmla="*/ 4017213 h 6281670"/>
                <a:gd name="connsiteX34" fmla="*/ 6713302 w 8613217"/>
                <a:gd name="connsiteY34" fmla="*/ 4190851 h 6281670"/>
                <a:gd name="connsiteX35" fmla="*/ 6627830 w 8613217"/>
                <a:gd name="connsiteY35" fmla="*/ 4239308 h 6281670"/>
                <a:gd name="connsiteX36" fmla="*/ 6605620 w 8613217"/>
                <a:gd name="connsiteY36" fmla="*/ 4251422 h 6281670"/>
                <a:gd name="connsiteX37" fmla="*/ 6226714 w 8613217"/>
                <a:gd name="connsiteY37" fmla="*/ 4447268 h 6281670"/>
                <a:gd name="connsiteX38" fmla="*/ 5314782 w 8613217"/>
                <a:gd name="connsiteY38" fmla="*/ 4943279 h 6281670"/>
                <a:gd name="connsiteX39" fmla="*/ 5158643 w 8613217"/>
                <a:gd name="connsiteY39" fmla="*/ 5046250 h 6281670"/>
                <a:gd name="connsiteX40" fmla="*/ 5162681 w 8613217"/>
                <a:gd name="connsiteY40" fmla="*/ 5025387 h 6281670"/>
                <a:gd name="connsiteX41" fmla="*/ 5227290 w 8613217"/>
                <a:gd name="connsiteY41" fmla="*/ 4323434 h 6281670"/>
                <a:gd name="connsiteX42" fmla="*/ 5106148 w 8613217"/>
                <a:gd name="connsiteY42" fmla="*/ 3860401 h 6281670"/>
                <a:gd name="connsiteX43" fmla="*/ 5139799 w 8613217"/>
                <a:gd name="connsiteY43" fmla="*/ 3818675 h 6281670"/>
                <a:gd name="connsiteX44" fmla="*/ 5695034 w 8613217"/>
                <a:gd name="connsiteY44" fmla="*/ 3194119 h 6281670"/>
                <a:gd name="connsiteX45" fmla="*/ 5830983 w 8613217"/>
                <a:gd name="connsiteY45" fmla="*/ 3023174 h 6281670"/>
                <a:gd name="connsiteX46" fmla="*/ 5873382 w 8613217"/>
                <a:gd name="connsiteY46" fmla="*/ 3008367 h 6281670"/>
                <a:gd name="connsiteX47" fmla="*/ 5983083 w 8613217"/>
                <a:gd name="connsiteY47" fmla="*/ 3009040 h 6281670"/>
                <a:gd name="connsiteX48" fmla="*/ 6257000 w 8613217"/>
                <a:gd name="connsiteY48" fmla="*/ 2840787 h 6281670"/>
                <a:gd name="connsiteX49" fmla="*/ 6605620 w 8613217"/>
                <a:gd name="connsiteY49" fmla="*/ 2172485 h 6281670"/>
                <a:gd name="connsiteX50" fmla="*/ 6623118 w 8613217"/>
                <a:gd name="connsiteY50" fmla="*/ 1339969 h 6281670"/>
                <a:gd name="connsiteX51" fmla="*/ 6528224 w 8613217"/>
                <a:gd name="connsiteY51" fmla="*/ 660899 h 6281670"/>
                <a:gd name="connsiteX52" fmla="*/ 6514091 w 8613217"/>
                <a:gd name="connsiteY52" fmla="*/ 520239 h 6281670"/>
                <a:gd name="connsiteX53" fmla="*/ 6493900 w 8613217"/>
                <a:gd name="connsiteY53" fmla="*/ 546486 h 6281670"/>
                <a:gd name="connsiteX54" fmla="*/ 6244212 w 8613217"/>
                <a:gd name="connsiteY54" fmla="*/ 975869 h 6281670"/>
                <a:gd name="connsiteX55" fmla="*/ 5935300 w 8613217"/>
                <a:gd name="connsiteY55" fmla="*/ 1788868 h 6281670"/>
                <a:gd name="connsiteX56" fmla="*/ 5707148 w 8613217"/>
                <a:gd name="connsiteY56" fmla="*/ 2531874 h 6281670"/>
                <a:gd name="connsiteX57" fmla="*/ 5679555 w 8613217"/>
                <a:gd name="connsiteY57" fmla="*/ 2738489 h 6281670"/>
                <a:gd name="connsiteX58" fmla="*/ 5734069 w 8613217"/>
                <a:gd name="connsiteY58" fmla="*/ 2914818 h 6281670"/>
                <a:gd name="connsiteX59" fmla="*/ 5963566 w 8613217"/>
                <a:gd name="connsiteY59" fmla="*/ 2599175 h 6281670"/>
                <a:gd name="connsiteX60" fmla="*/ 6141914 w 8613217"/>
                <a:gd name="connsiteY60" fmla="*/ 2254593 h 6281670"/>
                <a:gd name="connsiteX61" fmla="*/ 6262384 w 8613217"/>
                <a:gd name="connsiteY61" fmla="*/ 1884436 h 6281670"/>
                <a:gd name="connsiteX62" fmla="*/ 6343145 w 8613217"/>
                <a:gd name="connsiteY62" fmla="*/ 1508222 h 6281670"/>
                <a:gd name="connsiteX63" fmla="*/ 6310167 w 8613217"/>
                <a:gd name="connsiteY63" fmla="*/ 1747814 h 6281670"/>
                <a:gd name="connsiteX64" fmla="*/ 6045001 w 8613217"/>
                <a:gd name="connsiteY64" fmla="*/ 2568890 h 6281670"/>
                <a:gd name="connsiteX65" fmla="*/ 5560432 w 8613217"/>
                <a:gd name="connsiteY65" fmla="*/ 3235173 h 6281670"/>
                <a:gd name="connsiteX66" fmla="*/ 5096726 w 8613217"/>
                <a:gd name="connsiteY66" fmla="*/ 3741278 h 6281670"/>
                <a:gd name="connsiteX67" fmla="*/ 5067113 w 8613217"/>
                <a:gd name="connsiteY67" fmla="*/ 3767525 h 6281670"/>
                <a:gd name="connsiteX68" fmla="*/ 4911647 w 8613217"/>
                <a:gd name="connsiteY68" fmla="*/ 3459959 h 6281670"/>
                <a:gd name="connsiteX69" fmla="*/ 4890784 w 8613217"/>
                <a:gd name="connsiteY69" fmla="*/ 3404099 h 6281670"/>
                <a:gd name="connsiteX70" fmla="*/ 4952701 w 8613217"/>
                <a:gd name="connsiteY70" fmla="*/ 2717626 h 6281670"/>
                <a:gd name="connsiteX71" fmla="*/ 5173449 w 8613217"/>
                <a:gd name="connsiteY71" fmla="*/ 2368332 h 6281670"/>
                <a:gd name="connsiteX72" fmla="*/ 5481689 w 8613217"/>
                <a:gd name="connsiteY72" fmla="*/ 1759928 h 6281670"/>
                <a:gd name="connsiteX73" fmla="*/ 5514667 w 8613217"/>
                <a:gd name="connsiteY73" fmla="*/ 1741757 h 6281670"/>
                <a:gd name="connsiteX74" fmla="*/ 5803389 w 8613217"/>
                <a:gd name="connsiteY74" fmla="*/ 1570812 h 6281670"/>
                <a:gd name="connsiteX75" fmla="*/ 5822907 w 8613217"/>
                <a:gd name="connsiteY75" fmla="*/ 1095665 h 6281670"/>
                <a:gd name="connsiteX76" fmla="*/ 5540241 w 8613217"/>
                <a:gd name="connsiteY76" fmla="*/ 601000 h 6281670"/>
                <a:gd name="connsiteX77" fmla="*/ 5514667 w 8613217"/>
                <a:gd name="connsiteY77" fmla="*/ 600327 h 6281670"/>
                <a:gd name="connsiteX78" fmla="*/ 5421791 w 8613217"/>
                <a:gd name="connsiteY78" fmla="*/ 697914 h 6281670"/>
                <a:gd name="connsiteX79" fmla="*/ 5124319 w 8613217"/>
                <a:gd name="connsiteY79" fmla="*/ 1196617 h 6281670"/>
                <a:gd name="connsiteX80" fmla="*/ 5316801 w 8613217"/>
                <a:gd name="connsiteY80" fmla="*/ 1686570 h 6281670"/>
                <a:gd name="connsiteX81" fmla="*/ 5361220 w 8613217"/>
                <a:gd name="connsiteY81" fmla="*/ 1669072 h 6281670"/>
                <a:gd name="connsiteX82" fmla="*/ 5461499 w 8613217"/>
                <a:gd name="connsiteY82" fmla="*/ 1248439 h 6281670"/>
                <a:gd name="connsiteX83" fmla="*/ 5491784 w 8613217"/>
                <a:gd name="connsiteY83" fmla="*/ 1043170 h 6281670"/>
                <a:gd name="connsiteX84" fmla="*/ 5497841 w 8613217"/>
                <a:gd name="connsiteY84" fmla="*/ 1081532 h 6281670"/>
                <a:gd name="connsiteX85" fmla="*/ 5481016 w 8613217"/>
                <a:gd name="connsiteY85" fmla="*/ 1353429 h 6281670"/>
                <a:gd name="connsiteX86" fmla="*/ 5415734 w 8613217"/>
                <a:gd name="connsiteY86" fmla="*/ 1727624 h 6281670"/>
                <a:gd name="connsiteX87" fmla="*/ 5151240 w 8613217"/>
                <a:gd name="connsiteY87" fmla="*/ 2245171 h 6281670"/>
                <a:gd name="connsiteX88" fmla="*/ 4908282 w 8613217"/>
                <a:gd name="connsiteY88" fmla="*/ 2596483 h 6281670"/>
                <a:gd name="connsiteX89" fmla="*/ 4750124 w 8613217"/>
                <a:gd name="connsiteY89" fmla="*/ 2989523 h 6281670"/>
                <a:gd name="connsiteX90" fmla="*/ 4737337 w 8613217"/>
                <a:gd name="connsiteY90" fmla="*/ 3162487 h 6281670"/>
                <a:gd name="connsiteX91" fmla="*/ 4680804 w 8613217"/>
                <a:gd name="connsiteY91" fmla="*/ 3076341 h 6281670"/>
                <a:gd name="connsiteX92" fmla="*/ 4591293 w 8613217"/>
                <a:gd name="connsiteY92" fmla="*/ 2915491 h 6281670"/>
                <a:gd name="connsiteX93" fmla="*/ 4552259 w 8613217"/>
                <a:gd name="connsiteY93" fmla="*/ 2838095 h 6281670"/>
                <a:gd name="connsiteX94" fmla="*/ 4404869 w 8613217"/>
                <a:gd name="connsiteY94" fmla="*/ 2499569 h 6281670"/>
                <a:gd name="connsiteX95" fmla="*/ 4425059 w 8613217"/>
                <a:gd name="connsiteY95" fmla="*/ 2408713 h 6281670"/>
                <a:gd name="connsiteX96" fmla="*/ 4497071 w 8613217"/>
                <a:gd name="connsiteY96" fmla="*/ 2304396 h 6281670"/>
                <a:gd name="connsiteX97" fmla="*/ 4551585 w 8613217"/>
                <a:gd name="connsiteY97" fmla="*/ 2152968 h 6281670"/>
                <a:gd name="connsiteX98" fmla="*/ 4741375 w 8613217"/>
                <a:gd name="connsiteY98" fmla="*/ 1413327 h 6281670"/>
                <a:gd name="connsiteX99" fmla="*/ 4929146 w 8613217"/>
                <a:gd name="connsiteY99" fmla="*/ 819730 h 6281670"/>
                <a:gd name="connsiteX100" fmla="*/ 5233347 w 8613217"/>
                <a:gd name="connsiteY100" fmla="*/ 28940 h 6281670"/>
                <a:gd name="connsiteX101" fmla="*/ 5238058 w 8613217"/>
                <a:gd name="connsiteY101" fmla="*/ 0 h 6281670"/>
                <a:gd name="connsiteX102" fmla="*/ 4976929 w 8613217"/>
                <a:gd name="connsiteY102" fmla="*/ 159504 h 6281670"/>
                <a:gd name="connsiteX103" fmla="*/ 4204984 w 8613217"/>
                <a:gd name="connsiteY103" fmla="*/ 890396 h 6281670"/>
                <a:gd name="connsiteX104" fmla="*/ 3943182 w 8613217"/>
                <a:gd name="connsiteY104" fmla="*/ 2139508 h 6281670"/>
                <a:gd name="connsiteX105" fmla="*/ 4076438 w 8613217"/>
                <a:gd name="connsiteY105" fmla="*/ 2389868 h 6281670"/>
                <a:gd name="connsiteX106" fmla="*/ 4215079 w 8613217"/>
                <a:gd name="connsiteY106" fmla="*/ 2474668 h 6281670"/>
                <a:gd name="connsiteX107" fmla="*/ 4244018 w 8613217"/>
                <a:gd name="connsiteY107" fmla="*/ 2445055 h 6281670"/>
                <a:gd name="connsiteX108" fmla="*/ 4230558 w 8613217"/>
                <a:gd name="connsiteY108" fmla="*/ 1718875 h 6281670"/>
                <a:gd name="connsiteX109" fmla="*/ 4411599 w 8613217"/>
                <a:gd name="connsiteY109" fmla="*/ 1186522 h 6281670"/>
                <a:gd name="connsiteX110" fmla="*/ 4552259 w 8613217"/>
                <a:gd name="connsiteY110" fmla="*/ 934815 h 6281670"/>
                <a:gd name="connsiteX111" fmla="*/ 4572449 w 8613217"/>
                <a:gd name="connsiteY111" fmla="*/ 920008 h 6281670"/>
                <a:gd name="connsiteX112" fmla="*/ 4553604 w 8613217"/>
                <a:gd name="connsiteY112" fmla="*/ 956351 h 6281670"/>
                <a:gd name="connsiteX113" fmla="*/ 4390735 w 8613217"/>
                <a:gd name="connsiteY113" fmla="*/ 1302280 h 6281670"/>
                <a:gd name="connsiteX114" fmla="*/ 4340260 w 8613217"/>
                <a:gd name="connsiteY114" fmla="*/ 2524471 h 6281670"/>
                <a:gd name="connsiteX115" fmla="*/ 4501109 w 8613217"/>
                <a:gd name="connsiteY115" fmla="*/ 2892609 h 6281670"/>
                <a:gd name="connsiteX116" fmla="*/ 4692918 w 8613217"/>
                <a:gd name="connsiteY116" fmla="*/ 3241230 h 6281670"/>
                <a:gd name="connsiteX117" fmla="*/ 4992409 w 8613217"/>
                <a:gd name="connsiteY117" fmla="*/ 3809925 h 6281670"/>
                <a:gd name="connsiteX118" fmla="*/ 5000485 w 8613217"/>
                <a:gd name="connsiteY118" fmla="*/ 3847614 h 6281670"/>
                <a:gd name="connsiteX119" fmla="*/ 4993755 w 8613217"/>
                <a:gd name="connsiteY119" fmla="*/ 3855017 h 6281670"/>
                <a:gd name="connsiteX120" fmla="*/ 4993082 w 8613217"/>
                <a:gd name="connsiteY120" fmla="*/ 3855690 h 6281670"/>
                <a:gd name="connsiteX121" fmla="*/ 4982313 w 8613217"/>
                <a:gd name="connsiteY121" fmla="*/ 3867131 h 6281670"/>
                <a:gd name="connsiteX122" fmla="*/ 4626290 w 8613217"/>
                <a:gd name="connsiteY122" fmla="*/ 4274977 h 6281670"/>
                <a:gd name="connsiteX123" fmla="*/ 4180755 w 8613217"/>
                <a:gd name="connsiteY123" fmla="*/ 4968853 h 6281670"/>
                <a:gd name="connsiteX124" fmla="*/ 4071727 w 8613217"/>
                <a:gd name="connsiteY124" fmla="*/ 5853192 h 6281670"/>
                <a:gd name="connsiteX125" fmla="*/ 4040769 w 8613217"/>
                <a:gd name="connsiteY125" fmla="*/ 5907706 h 6281670"/>
                <a:gd name="connsiteX126" fmla="*/ 4005099 w 8613217"/>
                <a:gd name="connsiteY126" fmla="*/ 5881459 h 6281670"/>
                <a:gd name="connsiteX127" fmla="*/ 4007791 w 8613217"/>
                <a:gd name="connsiteY127" fmla="*/ 5830983 h 6281670"/>
                <a:gd name="connsiteX128" fmla="*/ 3990293 w 8613217"/>
                <a:gd name="connsiteY128" fmla="*/ 5807427 h 6281670"/>
                <a:gd name="connsiteX129" fmla="*/ 3964045 w 8613217"/>
                <a:gd name="connsiteY129" fmla="*/ 5789256 h 6281670"/>
                <a:gd name="connsiteX130" fmla="*/ 3941836 w 8613217"/>
                <a:gd name="connsiteY130" fmla="*/ 5705129 h 6281670"/>
                <a:gd name="connsiteX131" fmla="*/ 3908185 w 8613217"/>
                <a:gd name="connsiteY131" fmla="*/ 5236040 h 6281670"/>
                <a:gd name="connsiteX132" fmla="*/ 3918953 w 8613217"/>
                <a:gd name="connsiteY132" fmla="*/ 4237288 h 6281670"/>
                <a:gd name="connsiteX133" fmla="*/ 3786370 w 8613217"/>
                <a:gd name="connsiteY133" fmla="*/ 3122779 h 6281670"/>
                <a:gd name="connsiteX134" fmla="*/ 3570333 w 8613217"/>
                <a:gd name="connsiteY134" fmla="*/ 2570236 h 6281670"/>
                <a:gd name="connsiteX135" fmla="*/ 3410829 w 8613217"/>
                <a:gd name="connsiteY135" fmla="*/ 2273437 h 6281670"/>
                <a:gd name="connsiteX136" fmla="*/ 3411502 w 8613217"/>
                <a:gd name="connsiteY136" fmla="*/ 2229018 h 6281670"/>
                <a:gd name="connsiteX137" fmla="*/ 3451209 w 8613217"/>
                <a:gd name="connsiteY137" fmla="*/ 2126720 h 6281670"/>
                <a:gd name="connsiteX138" fmla="*/ 3431692 w 8613217"/>
                <a:gd name="connsiteY138" fmla="*/ 1895877 h 6281670"/>
                <a:gd name="connsiteX139" fmla="*/ 3186715 w 8613217"/>
                <a:gd name="connsiteY139" fmla="*/ 1401886 h 6281670"/>
                <a:gd name="connsiteX140" fmla="*/ 2531874 w 8613217"/>
                <a:gd name="connsiteY140" fmla="*/ 701952 h 6281670"/>
                <a:gd name="connsiteX141" fmla="*/ 1731662 w 8613217"/>
                <a:gd name="connsiteY141" fmla="*/ 39035 h 6281670"/>
                <a:gd name="connsiteX142" fmla="*/ 1722913 w 8613217"/>
                <a:gd name="connsiteY142" fmla="*/ 36343 h 6281670"/>
                <a:gd name="connsiteX143" fmla="*/ 1723586 w 8613217"/>
                <a:gd name="connsiteY143" fmla="*/ 47111 h 6281670"/>
                <a:gd name="connsiteX144" fmla="*/ 1984042 w 8613217"/>
                <a:gd name="connsiteY144" fmla="*/ 871552 h 6281670"/>
                <a:gd name="connsiteX145" fmla="*/ 2773486 w 8613217"/>
                <a:gd name="connsiteY145" fmla="*/ 2064130 h 6281670"/>
                <a:gd name="connsiteX146" fmla="*/ 3058170 w 8613217"/>
                <a:gd name="connsiteY146" fmla="*/ 2286897 h 6281670"/>
                <a:gd name="connsiteX147" fmla="*/ 3235845 w 8613217"/>
                <a:gd name="connsiteY147" fmla="*/ 2329297 h 6281670"/>
                <a:gd name="connsiteX148" fmla="*/ 3256709 w 8613217"/>
                <a:gd name="connsiteY148" fmla="*/ 2294974 h 6281670"/>
                <a:gd name="connsiteX149" fmla="*/ 3083072 w 8613217"/>
                <a:gd name="connsiteY149" fmla="*/ 1999521 h 6281670"/>
                <a:gd name="connsiteX150" fmla="*/ 2450440 w 8613217"/>
                <a:gd name="connsiteY150" fmla="*/ 1092973 h 6281670"/>
                <a:gd name="connsiteX151" fmla="*/ 2432941 w 8613217"/>
                <a:gd name="connsiteY151" fmla="*/ 1062014 h 6281670"/>
                <a:gd name="connsiteX152" fmla="*/ 2454478 w 8613217"/>
                <a:gd name="connsiteY152" fmla="*/ 1076820 h 6281670"/>
                <a:gd name="connsiteX153" fmla="*/ 2967986 w 8613217"/>
                <a:gd name="connsiteY153" fmla="*/ 1739738 h 6281670"/>
                <a:gd name="connsiteX154" fmla="*/ 3266131 w 8613217"/>
                <a:gd name="connsiteY154" fmla="*/ 2175850 h 6281670"/>
                <a:gd name="connsiteX155" fmla="*/ 3457939 w 8613217"/>
                <a:gd name="connsiteY155" fmla="*/ 2509665 h 6281670"/>
                <a:gd name="connsiteX156" fmla="*/ 3733875 w 8613217"/>
                <a:gd name="connsiteY156" fmla="*/ 3249979 h 6281670"/>
                <a:gd name="connsiteX157" fmla="*/ 3823385 w 8613217"/>
                <a:gd name="connsiteY157" fmla="*/ 4359777 h 6281670"/>
                <a:gd name="connsiteX158" fmla="*/ 3816655 w 8613217"/>
                <a:gd name="connsiteY158" fmla="*/ 4369199 h 6281670"/>
                <a:gd name="connsiteX159" fmla="*/ 3800503 w 8613217"/>
                <a:gd name="connsiteY159" fmla="*/ 4322761 h 6281670"/>
                <a:gd name="connsiteX160" fmla="*/ 3407464 w 8613217"/>
                <a:gd name="connsiteY160" fmla="*/ 3663208 h 6281670"/>
                <a:gd name="connsiteX161" fmla="*/ 2516395 w 8613217"/>
                <a:gd name="connsiteY161" fmla="*/ 2980101 h 6281670"/>
                <a:gd name="connsiteX162" fmla="*/ 2502934 w 8613217"/>
                <a:gd name="connsiteY162" fmla="*/ 2971351 h 6281670"/>
                <a:gd name="connsiteX163" fmla="*/ 2390541 w 8613217"/>
                <a:gd name="connsiteY163" fmla="*/ 2898666 h 6281670"/>
                <a:gd name="connsiteX164" fmla="*/ 2247863 w 8613217"/>
                <a:gd name="connsiteY164" fmla="*/ 2802425 h 6281670"/>
                <a:gd name="connsiteX165" fmla="*/ 2055381 w 8613217"/>
                <a:gd name="connsiteY165" fmla="*/ 2665131 h 6281670"/>
                <a:gd name="connsiteX166" fmla="*/ 1471879 w 8613217"/>
                <a:gd name="connsiteY166" fmla="*/ 2148930 h 6281670"/>
                <a:gd name="connsiteX167" fmla="*/ 1461111 w 8613217"/>
                <a:gd name="connsiteY167" fmla="*/ 2109895 h 6281670"/>
                <a:gd name="connsiteX168" fmla="*/ 1501492 w 8613217"/>
                <a:gd name="connsiteY168" fmla="*/ 1918759 h 6281670"/>
                <a:gd name="connsiteX169" fmla="*/ 1395155 w 8613217"/>
                <a:gd name="connsiteY169" fmla="*/ 1570812 h 6281670"/>
                <a:gd name="connsiteX170" fmla="*/ 937507 w 8613217"/>
                <a:gd name="connsiteY170" fmla="*/ 860783 h 6281670"/>
                <a:gd name="connsiteX171" fmla="*/ 682435 w 8613217"/>
                <a:gd name="connsiteY171" fmla="*/ 471109 h 6281670"/>
                <a:gd name="connsiteX172" fmla="*/ 590905 w 8613217"/>
                <a:gd name="connsiteY172" fmla="*/ 214691 h 6281670"/>
                <a:gd name="connsiteX173" fmla="*/ 581483 w 8613217"/>
                <a:gd name="connsiteY173" fmla="*/ 222767 h 6281670"/>
                <a:gd name="connsiteX174" fmla="*/ 555909 w 8613217"/>
                <a:gd name="connsiteY174" fmla="*/ 262475 h 6281670"/>
                <a:gd name="connsiteX175" fmla="*/ 423998 w 8613217"/>
                <a:gd name="connsiteY175" fmla="*/ 619845 h 6281670"/>
                <a:gd name="connsiteX176" fmla="*/ 443515 w 8613217"/>
                <a:gd name="connsiteY176" fmla="*/ 1227575 h 6281670"/>
                <a:gd name="connsiteX177" fmla="*/ 806942 w 8613217"/>
                <a:gd name="connsiteY177" fmla="*/ 1996156 h 6281670"/>
                <a:gd name="connsiteX178" fmla="*/ 1087589 w 8613217"/>
                <a:gd name="connsiteY178" fmla="*/ 2216231 h 6281670"/>
                <a:gd name="connsiteX179" fmla="*/ 1317086 w 8613217"/>
                <a:gd name="connsiteY179" fmla="*/ 2233729 h 6281670"/>
                <a:gd name="connsiteX180" fmla="*/ 1327181 w 8613217"/>
                <a:gd name="connsiteY180" fmla="*/ 2198060 h 6281670"/>
                <a:gd name="connsiteX181" fmla="*/ 816364 w 8613217"/>
                <a:gd name="connsiteY181" fmla="*/ 1324489 h 6281670"/>
                <a:gd name="connsiteX182" fmla="*/ 702625 w 8613217"/>
                <a:gd name="connsiteY182" fmla="*/ 1031056 h 6281670"/>
                <a:gd name="connsiteX183" fmla="*/ 767908 w 8613217"/>
                <a:gd name="connsiteY183" fmla="*/ 1173061 h 6281670"/>
                <a:gd name="connsiteX184" fmla="*/ 1444285 w 8613217"/>
                <a:gd name="connsiteY184" fmla="*/ 2226326 h 6281670"/>
                <a:gd name="connsiteX185" fmla="*/ 2209501 w 8613217"/>
                <a:gd name="connsiteY185" fmla="*/ 2876457 h 6281670"/>
                <a:gd name="connsiteX186" fmla="*/ 2308434 w 8613217"/>
                <a:gd name="connsiteY186" fmla="*/ 2939720 h 6281670"/>
                <a:gd name="connsiteX187" fmla="*/ 2340738 w 8613217"/>
                <a:gd name="connsiteY187" fmla="*/ 2972025 h 6281670"/>
                <a:gd name="connsiteX188" fmla="*/ 2302377 w 8613217"/>
                <a:gd name="connsiteY188" fmla="*/ 2972025 h 6281670"/>
                <a:gd name="connsiteX189" fmla="*/ 2266034 w 8613217"/>
                <a:gd name="connsiteY189" fmla="*/ 2967313 h 6281670"/>
                <a:gd name="connsiteX190" fmla="*/ 1817807 w 8613217"/>
                <a:gd name="connsiteY190" fmla="*/ 3025866 h 6281670"/>
                <a:gd name="connsiteX191" fmla="*/ 1007500 w 8613217"/>
                <a:gd name="connsiteY191" fmla="*/ 3309877 h 6281670"/>
                <a:gd name="connsiteX192" fmla="*/ 960389 w 8613217"/>
                <a:gd name="connsiteY192" fmla="*/ 3293725 h 6281670"/>
                <a:gd name="connsiteX193" fmla="*/ 446207 w 8613217"/>
                <a:gd name="connsiteY193" fmla="*/ 3134221 h 6281670"/>
                <a:gd name="connsiteX194" fmla="*/ 217383 w 8613217"/>
                <a:gd name="connsiteY194" fmla="*/ 3227096 h 6281670"/>
                <a:gd name="connsiteX195" fmla="*/ 0 w 8613217"/>
                <a:gd name="connsiteY195" fmla="*/ 3236518 h 6281670"/>
                <a:gd name="connsiteX196" fmla="*/ 0 w 8613217"/>
                <a:gd name="connsiteY196" fmla="*/ 3330740 h 6281670"/>
                <a:gd name="connsiteX197" fmla="*/ 9422 w 8613217"/>
                <a:gd name="connsiteY197" fmla="*/ 3346892 h 6281670"/>
                <a:gd name="connsiteX198" fmla="*/ 255072 w 8613217"/>
                <a:gd name="connsiteY198" fmla="*/ 3717723 h 6281670"/>
                <a:gd name="connsiteX199" fmla="*/ 747044 w 8613217"/>
                <a:gd name="connsiteY199" fmla="*/ 3826078 h 6281670"/>
                <a:gd name="connsiteX200" fmla="*/ 1016249 w 8613217"/>
                <a:gd name="connsiteY200" fmla="*/ 3490244 h 6281670"/>
                <a:gd name="connsiteX201" fmla="*/ 981253 w 8613217"/>
                <a:gd name="connsiteY201" fmla="*/ 3461305 h 6281670"/>
                <a:gd name="connsiteX202" fmla="*/ 563312 w 8613217"/>
                <a:gd name="connsiteY202" fmla="*/ 3490917 h 6281670"/>
                <a:gd name="connsiteX203" fmla="*/ 390347 w 8613217"/>
                <a:gd name="connsiteY203" fmla="*/ 3460632 h 6281670"/>
                <a:gd name="connsiteX204" fmla="*/ 489953 w 8613217"/>
                <a:gd name="connsiteY204" fmla="*/ 3463997 h 6281670"/>
                <a:gd name="connsiteX205" fmla="*/ 903183 w 8613217"/>
                <a:gd name="connsiteY205" fmla="*/ 3408137 h 6281670"/>
                <a:gd name="connsiteX206" fmla="*/ 1043170 w 8613217"/>
                <a:gd name="connsiteY206" fmla="*/ 3372467 h 6281670"/>
                <a:gd name="connsiteX207" fmla="*/ 1508895 w 8613217"/>
                <a:gd name="connsiteY207" fmla="*/ 3218347 h 6281670"/>
                <a:gd name="connsiteX208" fmla="*/ 1912029 w 8613217"/>
                <a:gd name="connsiteY208" fmla="*/ 3101243 h 6281670"/>
                <a:gd name="connsiteX209" fmla="*/ 1912029 w 8613217"/>
                <a:gd name="connsiteY209" fmla="*/ 3101243 h 6281670"/>
                <a:gd name="connsiteX210" fmla="*/ 1924816 w 8613217"/>
                <a:gd name="connsiteY210" fmla="*/ 3099224 h 6281670"/>
                <a:gd name="connsiteX211" fmla="*/ 1986061 w 8613217"/>
                <a:gd name="connsiteY211" fmla="*/ 3087783 h 6281670"/>
                <a:gd name="connsiteX212" fmla="*/ 1992791 w 8613217"/>
                <a:gd name="connsiteY212" fmla="*/ 3087110 h 6281670"/>
                <a:gd name="connsiteX213" fmla="*/ 2113933 w 8613217"/>
                <a:gd name="connsiteY213" fmla="*/ 3072976 h 6281670"/>
                <a:gd name="connsiteX214" fmla="*/ 2118644 w 8613217"/>
                <a:gd name="connsiteY214" fmla="*/ 3064227 h 6281670"/>
                <a:gd name="connsiteX215" fmla="*/ 2257958 w 8613217"/>
                <a:gd name="connsiteY215" fmla="*/ 3064227 h 6281670"/>
                <a:gd name="connsiteX216" fmla="*/ 2262669 w 8613217"/>
                <a:gd name="connsiteY216" fmla="*/ 3072976 h 6281670"/>
                <a:gd name="connsiteX217" fmla="*/ 2434960 w 8613217"/>
                <a:gd name="connsiteY217" fmla="*/ 3101243 h 6281670"/>
                <a:gd name="connsiteX218" fmla="*/ 2635518 w 8613217"/>
                <a:gd name="connsiteY218" fmla="*/ 3164506 h 6281670"/>
                <a:gd name="connsiteX219" fmla="*/ 3038653 w 8613217"/>
                <a:gd name="connsiteY219" fmla="*/ 3453902 h 6281670"/>
                <a:gd name="connsiteX220" fmla="*/ 3580428 w 8613217"/>
                <a:gd name="connsiteY220" fmla="*/ 4087880 h 6281670"/>
                <a:gd name="connsiteX221" fmla="*/ 3776274 w 8613217"/>
                <a:gd name="connsiteY221" fmla="*/ 4626290 h 6281670"/>
                <a:gd name="connsiteX222" fmla="*/ 3813963 w 8613217"/>
                <a:gd name="connsiteY222" fmla="*/ 4802619 h 6281670"/>
                <a:gd name="connsiteX223" fmla="*/ 3811944 w 8613217"/>
                <a:gd name="connsiteY223" fmla="*/ 5407658 h 6281670"/>
                <a:gd name="connsiteX224" fmla="*/ 3881265 w 8613217"/>
                <a:gd name="connsiteY224" fmla="*/ 5874056 h 6281670"/>
                <a:gd name="connsiteX225" fmla="*/ 3879919 w 8613217"/>
                <a:gd name="connsiteY225" fmla="*/ 5898957 h 6281670"/>
                <a:gd name="connsiteX226" fmla="*/ 3757430 w 8613217"/>
                <a:gd name="connsiteY226" fmla="*/ 5946068 h 6281670"/>
                <a:gd name="connsiteX227" fmla="*/ 3743970 w 8613217"/>
                <a:gd name="connsiteY227" fmla="*/ 6053750 h 6281670"/>
                <a:gd name="connsiteX228" fmla="*/ 3803195 w 8613217"/>
                <a:gd name="connsiteY228" fmla="*/ 6092112 h 6281670"/>
                <a:gd name="connsiteX229" fmla="*/ 3896071 w 8613217"/>
                <a:gd name="connsiteY229" fmla="*/ 6023464 h 6281670"/>
                <a:gd name="connsiteX230" fmla="*/ 3920972 w 8613217"/>
                <a:gd name="connsiteY230" fmla="*/ 5996544 h 6281670"/>
                <a:gd name="connsiteX231" fmla="*/ 3918953 w 8613217"/>
                <a:gd name="connsiteY231" fmla="*/ 6053077 h 6281670"/>
                <a:gd name="connsiteX232" fmla="*/ 3931741 w 8613217"/>
                <a:gd name="connsiteY232" fmla="*/ 6077978 h 6281670"/>
                <a:gd name="connsiteX233" fmla="*/ 3951931 w 8613217"/>
                <a:gd name="connsiteY233" fmla="*/ 6055769 h 6281670"/>
                <a:gd name="connsiteX234" fmla="*/ 3972121 w 8613217"/>
                <a:gd name="connsiteY234" fmla="*/ 5988468 h 6281670"/>
                <a:gd name="connsiteX235" fmla="*/ 3994331 w 8613217"/>
                <a:gd name="connsiteY235" fmla="*/ 5968277 h 6281670"/>
                <a:gd name="connsiteX236" fmla="*/ 4005099 w 8613217"/>
                <a:gd name="connsiteY236" fmla="*/ 5995198 h 6281670"/>
                <a:gd name="connsiteX237" fmla="*/ 4071054 w 8613217"/>
                <a:gd name="connsiteY237" fmla="*/ 6040290 h 6281670"/>
                <a:gd name="connsiteX238" fmla="*/ 4100667 w 8613217"/>
                <a:gd name="connsiteY238" fmla="*/ 6026829 h 6281670"/>
                <a:gd name="connsiteX239" fmla="*/ 4110089 w 8613217"/>
                <a:gd name="connsiteY239" fmla="*/ 5993179 h 6281670"/>
                <a:gd name="connsiteX240" fmla="*/ 4124895 w 8613217"/>
                <a:gd name="connsiteY240" fmla="*/ 6032214 h 6281670"/>
                <a:gd name="connsiteX241" fmla="*/ 4117492 w 8613217"/>
                <a:gd name="connsiteY241" fmla="*/ 6106918 h 6281670"/>
                <a:gd name="connsiteX242" fmla="*/ 4080476 w 8613217"/>
                <a:gd name="connsiteY242" fmla="*/ 6141242 h 6281670"/>
                <a:gd name="connsiteX243" fmla="*/ 4176717 w 8613217"/>
                <a:gd name="connsiteY243" fmla="*/ 6189025 h 6281670"/>
                <a:gd name="connsiteX244" fmla="*/ 4170660 w 8613217"/>
                <a:gd name="connsiteY244" fmla="*/ 6271133 h 6281670"/>
                <a:gd name="connsiteX245" fmla="*/ 4195562 w 8613217"/>
                <a:gd name="connsiteY245" fmla="*/ 6277863 h 6281670"/>
                <a:gd name="connsiteX246" fmla="*/ 4261517 w 8613217"/>
                <a:gd name="connsiteY246" fmla="*/ 6267768 h 6281670"/>
                <a:gd name="connsiteX247" fmla="*/ 4289784 w 8613217"/>
                <a:gd name="connsiteY247" fmla="*/ 6247578 h 6281670"/>
                <a:gd name="connsiteX248" fmla="*/ 4295840 w 8613217"/>
                <a:gd name="connsiteY248" fmla="*/ 6204505 h 6281670"/>
                <a:gd name="connsiteX249" fmla="*/ 4305936 w 8613217"/>
                <a:gd name="connsiteY249" fmla="*/ 6182969 h 6281670"/>
                <a:gd name="connsiteX250" fmla="*/ 4324107 w 8613217"/>
                <a:gd name="connsiteY250" fmla="*/ 6199794 h 6281670"/>
                <a:gd name="connsiteX251" fmla="*/ 4336894 w 8613217"/>
                <a:gd name="connsiteY251" fmla="*/ 6230752 h 6281670"/>
                <a:gd name="connsiteX252" fmla="*/ 4342951 w 8613217"/>
                <a:gd name="connsiteY252" fmla="*/ 6226714 h 6281670"/>
                <a:gd name="connsiteX253" fmla="*/ 4369872 w 8613217"/>
                <a:gd name="connsiteY253" fmla="*/ 6185660 h 6281670"/>
                <a:gd name="connsiteX254" fmla="*/ 4382659 w 8613217"/>
                <a:gd name="connsiteY254" fmla="*/ 6234791 h 6281670"/>
                <a:gd name="connsiteX255" fmla="*/ 4406888 w 8613217"/>
                <a:gd name="connsiteY255" fmla="*/ 6265749 h 6281670"/>
                <a:gd name="connsiteX256" fmla="*/ 4484284 w 8613217"/>
                <a:gd name="connsiteY256" fmla="*/ 6275171 h 6281670"/>
                <a:gd name="connsiteX257" fmla="*/ 4499090 w 8613217"/>
                <a:gd name="connsiteY257" fmla="*/ 6272479 h 6281670"/>
                <a:gd name="connsiteX258" fmla="*/ 4512551 w 8613217"/>
                <a:gd name="connsiteY258" fmla="*/ 6181622 h 6281670"/>
                <a:gd name="connsiteX259" fmla="*/ 4572449 w 8613217"/>
                <a:gd name="connsiteY259" fmla="*/ 6153356 h 6281670"/>
                <a:gd name="connsiteX260" fmla="*/ 4575814 w 8613217"/>
                <a:gd name="connsiteY260" fmla="*/ 6127781 h 6281670"/>
                <a:gd name="connsiteX261" fmla="*/ 4538125 w 8613217"/>
                <a:gd name="connsiteY261" fmla="*/ 6076633 h 6281670"/>
                <a:gd name="connsiteX262" fmla="*/ 4536779 w 8613217"/>
                <a:gd name="connsiteY262" fmla="*/ 6042309 h 6281670"/>
                <a:gd name="connsiteX263" fmla="*/ 4573122 w 8613217"/>
                <a:gd name="connsiteY263" fmla="*/ 6032214 h 6281670"/>
                <a:gd name="connsiteX264" fmla="*/ 4637731 w 8613217"/>
                <a:gd name="connsiteY264" fmla="*/ 6051058 h 6281670"/>
                <a:gd name="connsiteX265" fmla="*/ 4665997 w 8613217"/>
                <a:gd name="connsiteY265" fmla="*/ 6029522 h 6281670"/>
                <a:gd name="connsiteX266" fmla="*/ 4665997 w 8613217"/>
                <a:gd name="connsiteY266" fmla="*/ 5985776 h 6281670"/>
                <a:gd name="connsiteX267" fmla="*/ 4681477 w 8613217"/>
                <a:gd name="connsiteY267" fmla="*/ 5966931 h 6281670"/>
                <a:gd name="connsiteX268" fmla="*/ 4701667 w 8613217"/>
                <a:gd name="connsiteY268" fmla="*/ 5981065 h 6281670"/>
                <a:gd name="connsiteX269" fmla="*/ 4724550 w 8613217"/>
                <a:gd name="connsiteY269" fmla="*/ 6054423 h 6281670"/>
                <a:gd name="connsiteX270" fmla="*/ 4743394 w 8613217"/>
                <a:gd name="connsiteY270" fmla="*/ 6073268 h 6281670"/>
                <a:gd name="connsiteX271" fmla="*/ 4752143 w 8613217"/>
                <a:gd name="connsiteY271" fmla="*/ 6050385 h 6281670"/>
                <a:gd name="connsiteX272" fmla="*/ 4752143 w 8613217"/>
                <a:gd name="connsiteY272" fmla="*/ 5996544 h 6281670"/>
                <a:gd name="connsiteX273" fmla="*/ 4800600 w 8613217"/>
                <a:gd name="connsiteY273" fmla="*/ 6046347 h 6281670"/>
                <a:gd name="connsiteX274" fmla="*/ 4859825 w 8613217"/>
                <a:gd name="connsiteY274" fmla="*/ 6088747 h 6281670"/>
                <a:gd name="connsiteX275" fmla="*/ 4932511 w 8613217"/>
                <a:gd name="connsiteY275" fmla="*/ 6036252 h 6281670"/>
                <a:gd name="connsiteX276" fmla="*/ 4919050 w 8613217"/>
                <a:gd name="connsiteY276" fmla="*/ 5940011 h 6281670"/>
                <a:gd name="connsiteX277" fmla="*/ 4830213 w 8613217"/>
                <a:gd name="connsiteY277" fmla="*/ 5933281 h 6281670"/>
                <a:gd name="connsiteX278" fmla="*/ 4779064 w 8613217"/>
                <a:gd name="connsiteY278" fmla="*/ 5876074 h 6281670"/>
                <a:gd name="connsiteX279" fmla="*/ 4778391 w 8613217"/>
                <a:gd name="connsiteY279" fmla="*/ 5829637 h 6281670"/>
                <a:gd name="connsiteX280" fmla="*/ 5091342 w 8613217"/>
                <a:gd name="connsiteY280" fmla="*/ 5236712 h 6281670"/>
                <a:gd name="connsiteX281" fmla="*/ 5116243 w 8613217"/>
                <a:gd name="connsiteY281" fmla="*/ 5202389 h 6281670"/>
                <a:gd name="connsiteX282" fmla="*/ 5269690 w 8613217"/>
                <a:gd name="connsiteY282" fmla="*/ 5086631 h 6281670"/>
                <a:gd name="connsiteX283" fmla="*/ 5744837 w 8613217"/>
                <a:gd name="connsiteY283" fmla="*/ 4795889 h 6281670"/>
                <a:gd name="connsiteX284" fmla="*/ 5814830 w 8613217"/>
                <a:gd name="connsiteY284" fmla="*/ 4775699 h 6281670"/>
                <a:gd name="connsiteX285" fmla="*/ 6103553 w 8613217"/>
                <a:gd name="connsiteY285" fmla="*/ 4765603 h 6281670"/>
                <a:gd name="connsiteX286" fmla="*/ 7086824 w 8613217"/>
                <a:gd name="connsiteY286" fmla="*/ 4811369 h 6281670"/>
                <a:gd name="connsiteX287" fmla="*/ 7489959 w 8613217"/>
                <a:gd name="connsiteY287" fmla="*/ 4805311 h 6281670"/>
                <a:gd name="connsiteX288" fmla="*/ 7516880 w 8613217"/>
                <a:gd name="connsiteY288" fmla="*/ 4801946 h 6281670"/>
                <a:gd name="connsiteX289" fmla="*/ 7536397 w 8613217"/>
                <a:gd name="connsiteY289" fmla="*/ 4800600 h 6281670"/>
                <a:gd name="connsiteX290" fmla="*/ 7619850 w 8613217"/>
                <a:gd name="connsiteY290" fmla="*/ 4791178 h 6281670"/>
                <a:gd name="connsiteX291" fmla="*/ 7661577 w 8613217"/>
                <a:gd name="connsiteY291" fmla="*/ 4813388 h 6281670"/>
                <a:gd name="connsiteX292" fmla="*/ 7920014 w 8613217"/>
                <a:gd name="connsiteY292" fmla="*/ 5004523 h 6281670"/>
                <a:gd name="connsiteX293" fmla="*/ 8354780 w 8613217"/>
                <a:gd name="connsiteY293" fmla="*/ 4830886 h 6281670"/>
                <a:gd name="connsiteX294" fmla="*/ 8579567 w 8613217"/>
                <a:gd name="connsiteY294" fmla="*/ 4409580 h 6281670"/>
                <a:gd name="connsiteX295" fmla="*/ 8613217 w 8613217"/>
                <a:gd name="connsiteY295" fmla="*/ 4250076 h 6281670"/>
                <a:gd name="connsiteX296" fmla="*/ 8613217 w 8613217"/>
                <a:gd name="connsiteY296" fmla="*/ 4196235 h 6281670"/>
                <a:gd name="connsiteX297" fmla="*/ 8420062 w 8613217"/>
                <a:gd name="connsiteY297" fmla="*/ 4211041 h 6281670"/>
                <a:gd name="connsiteX298" fmla="*/ 4571776 w 8613217"/>
                <a:gd name="connsiteY298" fmla="*/ 915970 h 6281670"/>
                <a:gd name="connsiteX299" fmla="*/ 4583890 w 8613217"/>
                <a:gd name="connsiteY299" fmla="*/ 888377 h 6281670"/>
                <a:gd name="connsiteX300" fmla="*/ 4571776 w 8613217"/>
                <a:gd name="connsiteY300" fmla="*/ 915970 h 6281670"/>
                <a:gd name="connsiteX301" fmla="*/ 2362948 w 8613217"/>
                <a:gd name="connsiteY301" fmla="*/ 965100 h 6281670"/>
                <a:gd name="connsiteX302" fmla="*/ 2363621 w 8613217"/>
                <a:gd name="connsiteY302" fmla="*/ 962408 h 6281670"/>
                <a:gd name="connsiteX303" fmla="*/ 2368332 w 8613217"/>
                <a:gd name="connsiteY303" fmla="*/ 967119 h 6281670"/>
                <a:gd name="connsiteX304" fmla="*/ 2362948 w 8613217"/>
                <a:gd name="connsiteY304" fmla="*/ 965100 h 6281670"/>
                <a:gd name="connsiteX305" fmla="*/ 2435633 w 8613217"/>
                <a:gd name="connsiteY305" fmla="*/ 1055284 h 6281670"/>
                <a:gd name="connsiteX306" fmla="*/ 2426211 w 8613217"/>
                <a:gd name="connsiteY306" fmla="*/ 1053265 h 6281670"/>
                <a:gd name="connsiteX307" fmla="*/ 2370351 w 8613217"/>
                <a:gd name="connsiteY307" fmla="*/ 968465 h 6281670"/>
                <a:gd name="connsiteX308" fmla="*/ 2432268 w 8613217"/>
                <a:gd name="connsiteY308" fmla="*/ 1045862 h 6281670"/>
                <a:gd name="connsiteX309" fmla="*/ 2435633 w 8613217"/>
                <a:gd name="connsiteY309" fmla="*/ 1055284 h 6281670"/>
                <a:gd name="connsiteX310" fmla="*/ 695895 w 8613217"/>
                <a:gd name="connsiteY310" fmla="*/ 1016922 h 6281670"/>
                <a:gd name="connsiteX311" fmla="*/ 692530 w 8613217"/>
                <a:gd name="connsiteY311" fmla="*/ 1005481 h 6281670"/>
                <a:gd name="connsiteX312" fmla="*/ 695895 w 8613217"/>
                <a:gd name="connsiteY312" fmla="*/ 1016922 h 6281670"/>
                <a:gd name="connsiteX313" fmla="*/ 4511205 w 8613217"/>
                <a:gd name="connsiteY313" fmla="*/ 6014042 h 6281670"/>
                <a:gd name="connsiteX314" fmla="*/ 4537452 w 8613217"/>
                <a:gd name="connsiteY314" fmla="*/ 5944049 h 6281670"/>
                <a:gd name="connsiteX315" fmla="*/ 4511205 w 8613217"/>
                <a:gd name="connsiteY315" fmla="*/ 6014042 h 6281670"/>
                <a:gd name="connsiteX316" fmla="*/ 4750797 w 8613217"/>
                <a:gd name="connsiteY316" fmla="*/ 5917128 h 6281670"/>
                <a:gd name="connsiteX317" fmla="*/ 4741375 w 8613217"/>
                <a:gd name="connsiteY317" fmla="*/ 5939338 h 6281670"/>
                <a:gd name="connsiteX318" fmla="*/ 4732626 w 8613217"/>
                <a:gd name="connsiteY318" fmla="*/ 5935300 h 6281670"/>
                <a:gd name="connsiteX319" fmla="*/ 4727915 w 8613217"/>
                <a:gd name="connsiteY319" fmla="*/ 5907706 h 6281670"/>
                <a:gd name="connsiteX320" fmla="*/ 4750797 w 8613217"/>
                <a:gd name="connsiteY320" fmla="*/ 5875402 h 6281670"/>
                <a:gd name="connsiteX321" fmla="*/ 4750797 w 8613217"/>
                <a:gd name="connsiteY321" fmla="*/ 5917128 h 6281670"/>
                <a:gd name="connsiteX322" fmla="*/ 4875978 w 8613217"/>
                <a:gd name="connsiteY322" fmla="*/ 5457461 h 6281670"/>
                <a:gd name="connsiteX323" fmla="*/ 4616868 w 8613217"/>
                <a:gd name="connsiteY323" fmla="*/ 5877421 h 6281670"/>
                <a:gd name="connsiteX324" fmla="*/ 4562354 w 8613217"/>
                <a:gd name="connsiteY324" fmla="*/ 5884824 h 6281670"/>
                <a:gd name="connsiteX325" fmla="*/ 4880015 w 8613217"/>
                <a:gd name="connsiteY325" fmla="*/ 5419772 h 6281670"/>
                <a:gd name="connsiteX326" fmla="*/ 4875978 w 8613217"/>
                <a:gd name="connsiteY326" fmla="*/ 5457461 h 6281670"/>
                <a:gd name="connsiteX327" fmla="*/ 5020675 w 8613217"/>
                <a:gd name="connsiteY327" fmla="*/ 5141145 h 6281670"/>
                <a:gd name="connsiteX328" fmla="*/ 4989717 w 8613217"/>
                <a:gd name="connsiteY328" fmla="*/ 5179506 h 6281670"/>
                <a:gd name="connsiteX329" fmla="*/ 4445922 w 8613217"/>
                <a:gd name="connsiteY329" fmla="*/ 5878767 h 6281670"/>
                <a:gd name="connsiteX330" fmla="*/ 4415637 w 8613217"/>
                <a:gd name="connsiteY330" fmla="*/ 5953471 h 6281670"/>
                <a:gd name="connsiteX331" fmla="*/ 4357085 w 8613217"/>
                <a:gd name="connsiteY331" fmla="*/ 6075286 h 6281670"/>
                <a:gd name="connsiteX332" fmla="*/ 4338240 w 8613217"/>
                <a:gd name="connsiteY332" fmla="*/ 6125762 h 6281670"/>
                <a:gd name="connsiteX333" fmla="*/ 4322761 w 8613217"/>
                <a:gd name="connsiteY333" fmla="*/ 6080671 h 6281670"/>
                <a:gd name="connsiteX334" fmla="*/ 4306609 w 8613217"/>
                <a:gd name="connsiteY334" fmla="*/ 6061826 h 6281670"/>
                <a:gd name="connsiteX335" fmla="*/ 4295168 w 8613217"/>
                <a:gd name="connsiteY335" fmla="*/ 6082689 h 6281670"/>
                <a:gd name="connsiteX336" fmla="*/ 4292475 w 8613217"/>
                <a:gd name="connsiteY336" fmla="*/ 6112302 h 6281670"/>
                <a:gd name="connsiteX337" fmla="*/ 4277669 w 8613217"/>
                <a:gd name="connsiteY337" fmla="*/ 6097496 h 6281670"/>
                <a:gd name="connsiteX338" fmla="*/ 4183447 w 8613217"/>
                <a:gd name="connsiteY338" fmla="*/ 5282478 h 6281670"/>
                <a:gd name="connsiteX339" fmla="*/ 4412945 w 8613217"/>
                <a:gd name="connsiteY339" fmla="*/ 4743394 h 6281670"/>
                <a:gd name="connsiteX340" fmla="*/ 5036828 w 8613217"/>
                <a:gd name="connsiteY340" fmla="*/ 3935106 h 6281670"/>
                <a:gd name="connsiteX341" fmla="*/ 5054999 w 8613217"/>
                <a:gd name="connsiteY341" fmla="*/ 3966064 h 6281670"/>
                <a:gd name="connsiteX342" fmla="*/ 5020675 w 8613217"/>
                <a:gd name="connsiteY342" fmla="*/ 5141145 h 6281670"/>
                <a:gd name="connsiteX0" fmla="*/ 8420062 w 8613217"/>
                <a:gd name="connsiteY0" fmla="*/ 4211041 h 6281670"/>
                <a:gd name="connsiteX1" fmla="*/ 7990681 w 8613217"/>
                <a:gd name="connsiteY1" fmla="*/ 4231232 h 6281670"/>
                <a:gd name="connsiteX2" fmla="*/ 7630619 w 8613217"/>
                <a:gd name="connsiteY2" fmla="*/ 4614849 h 6281670"/>
                <a:gd name="connsiteX3" fmla="*/ 7659558 w 8613217"/>
                <a:gd name="connsiteY3" fmla="*/ 4643788 h 6281670"/>
                <a:gd name="connsiteX4" fmla="*/ 7859443 w 8613217"/>
                <a:gd name="connsiteY4" fmla="*/ 4617541 h 6281670"/>
                <a:gd name="connsiteX5" fmla="*/ 8222196 w 8613217"/>
                <a:gd name="connsiteY5" fmla="*/ 4498418 h 6281670"/>
                <a:gd name="connsiteX6" fmla="*/ 8236330 w 8613217"/>
                <a:gd name="connsiteY6" fmla="*/ 4496398 h 6281670"/>
                <a:gd name="connsiteX7" fmla="*/ 8228254 w 8613217"/>
                <a:gd name="connsiteY7" fmla="*/ 4504475 h 6281670"/>
                <a:gd name="connsiteX8" fmla="*/ 7670326 w 8613217"/>
                <a:gd name="connsiteY8" fmla="*/ 4709743 h 6281670"/>
                <a:gd name="connsiteX9" fmla="*/ 7436791 w 8613217"/>
                <a:gd name="connsiteY9" fmla="*/ 4735318 h 6281670"/>
                <a:gd name="connsiteX10" fmla="*/ 6759067 w 8613217"/>
                <a:gd name="connsiteY10" fmla="*/ 4696956 h 6281670"/>
                <a:gd name="connsiteX11" fmla="*/ 6037597 w 8613217"/>
                <a:gd name="connsiteY11" fmla="*/ 4656576 h 6281670"/>
                <a:gd name="connsiteX12" fmla="*/ 6023464 w 8613217"/>
                <a:gd name="connsiteY12" fmla="*/ 4649172 h 6281670"/>
                <a:gd name="connsiteX13" fmla="*/ 6361317 w 8613217"/>
                <a:gd name="connsiteY13" fmla="*/ 4472170 h 6281670"/>
                <a:gd name="connsiteX14" fmla="*/ 6783296 w 8613217"/>
                <a:gd name="connsiteY14" fmla="*/ 4236616 h 6281670"/>
                <a:gd name="connsiteX15" fmla="*/ 7066634 w 8613217"/>
                <a:gd name="connsiteY15" fmla="*/ 4052210 h 6281670"/>
                <a:gd name="connsiteX16" fmla="*/ 7151433 w 8613217"/>
                <a:gd name="connsiteY16" fmla="*/ 4042115 h 6281670"/>
                <a:gd name="connsiteX17" fmla="*/ 7304208 w 8613217"/>
                <a:gd name="connsiteY17" fmla="*/ 4071727 h 6281670"/>
                <a:gd name="connsiteX18" fmla="*/ 7625235 w 8613217"/>
                <a:gd name="connsiteY18" fmla="*/ 3948566 h 6281670"/>
                <a:gd name="connsiteX19" fmla="*/ 8172394 w 8613217"/>
                <a:gd name="connsiteY19" fmla="*/ 2496877 h 6281670"/>
                <a:gd name="connsiteX20" fmla="*/ 7882325 w 8613217"/>
                <a:gd name="connsiteY20" fmla="*/ 1811077 h 6281670"/>
                <a:gd name="connsiteX21" fmla="*/ 7854059 w 8613217"/>
                <a:gd name="connsiteY21" fmla="*/ 1889820 h 6281670"/>
                <a:gd name="connsiteX22" fmla="*/ 7732917 w 8613217"/>
                <a:gd name="connsiteY22" fmla="*/ 2389195 h 6281670"/>
                <a:gd name="connsiteX23" fmla="*/ 7607736 w 8613217"/>
                <a:gd name="connsiteY23" fmla="*/ 2746565 h 6281670"/>
                <a:gd name="connsiteX24" fmla="*/ 7178354 w 8613217"/>
                <a:gd name="connsiteY24" fmla="*/ 3424962 h 6281670"/>
                <a:gd name="connsiteX25" fmla="*/ 7050481 w 8613217"/>
                <a:gd name="connsiteY25" fmla="*/ 3653113 h 6281670"/>
                <a:gd name="connsiteX26" fmla="*/ 7022888 w 8613217"/>
                <a:gd name="connsiteY26" fmla="*/ 3873861 h 6281670"/>
                <a:gd name="connsiteX27" fmla="*/ 7057884 w 8613217"/>
                <a:gd name="connsiteY27" fmla="*/ 3889341 h 6281670"/>
                <a:gd name="connsiteX28" fmla="*/ 7311611 w 8613217"/>
                <a:gd name="connsiteY28" fmla="*/ 3701570 h 6281670"/>
                <a:gd name="connsiteX29" fmla="*/ 7883672 w 8613217"/>
                <a:gd name="connsiteY29" fmla="*/ 2875784 h 6281670"/>
                <a:gd name="connsiteX30" fmla="*/ 7909246 w 8613217"/>
                <a:gd name="connsiteY30" fmla="*/ 2790311 h 6281670"/>
                <a:gd name="connsiteX31" fmla="*/ 7835888 w 8613217"/>
                <a:gd name="connsiteY31" fmla="*/ 3051440 h 6281670"/>
                <a:gd name="connsiteX32" fmla="*/ 7279306 w 8613217"/>
                <a:gd name="connsiteY32" fmla="*/ 3802522 h 6281670"/>
                <a:gd name="connsiteX33" fmla="*/ 6992603 w 8613217"/>
                <a:gd name="connsiteY33" fmla="*/ 4017213 h 6281670"/>
                <a:gd name="connsiteX34" fmla="*/ 6713302 w 8613217"/>
                <a:gd name="connsiteY34" fmla="*/ 4190851 h 6281670"/>
                <a:gd name="connsiteX35" fmla="*/ 6627830 w 8613217"/>
                <a:gd name="connsiteY35" fmla="*/ 4239308 h 6281670"/>
                <a:gd name="connsiteX36" fmla="*/ 6605620 w 8613217"/>
                <a:gd name="connsiteY36" fmla="*/ 4251422 h 6281670"/>
                <a:gd name="connsiteX37" fmla="*/ 6226714 w 8613217"/>
                <a:gd name="connsiteY37" fmla="*/ 4447268 h 6281670"/>
                <a:gd name="connsiteX38" fmla="*/ 5314782 w 8613217"/>
                <a:gd name="connsiteY38" fmla="*/ 4943279 h 6281670"/>
                <a:gd name="connsiteX39" fmla="*/ 5158643 w 8613217"/>
                <a:gd name="connsiteY39" fmla="*/ 5046250 h 6281670"/>
                <a:gd name="connsiteX40" fmla="*/ 5162681 w 8613217"/>
                <a:gd name="connsiteY40" fmla="*/ 5025387 h 6281670"/>
                <a:gd name="connsiteX41" fmla="*/ 5227290 w 8613217"/>
                <a:gd name="connsiteY41" fmla="*/ 4323434 h 6281670"/>
                <a:gd name="connsiteX42" fmla="*/ 5106148 w 8613217"/>
                <a:gd name="connsiteY42" fmla="*/ 3860401 h 6281670"/>
                <a:gd name="connsiteX43" fmla="*/ 5139799 w 8613217"/>
                <a:gd name="connsiteY43" fmla="*/ 3818675 h 6281670"/>
                <a:gd name="connsiteX44" fmla="*/ 5695034 w 8613217"/>
                <a:gd name="connsiteY44" fmla="*/ 3194119 h 6281670"/>
                <a:gd name="connsiteX45" fmla="*/ 5830983 w 8613217"/>
                <a:gd name="connsiteY45" fmla="*/ 3023174 h 6281670"/>
                <a:gd name="connsiteX46" fmla="*/ 5873382 w 8613217"/>
                <a:gd name="connsiteY46" fmla="*/ 3008367 h 6281670"/>
                <a:gd name="connsiteX47" fmla="*/ 5983083 w 8613217"/>
                <a:gd name="connsiteY47" fmla="*/ 3009040 h 6281670"/>
                <a:gd name="connsiteX48" fmla="*/ 6257000 w 8613217"/>
                <a:gd name="connsiteY48" fmla="*/ 2840787 h 6281670"/>
                <a:gd name="connsiteX49" fmla="*/ 6605620 w 8613217"/>
                <a:gd name="connsiteY49" fmla="*/ 2172485 h 6281670"/>
                <a:gd name="connsiteX50" fmla="*/ 6623118 w 8613217"/>
                <a:gd name="connsiteY50" fmla="*/ 1339969 h 6281670"/>
                <a:gd name="connsiteX51" fmla="*/ 6528224 w 8613217"/>
                <a:gd name="connsiteY51" fmla="*/ 660899 h 6281670"/>
                <a:gd name="connsiteX52" fmla="*/ 6514091 w 8613217"/>
                <a:gd name="connsiteY52" fmla="*/ 520239 h 6281670"/>
                <a:gd name="connsiteX53" fmla="*/ 6493900 w 8613217"/>
                <a:gd name="connsiteY53" fmla="*/ 546486 h 6281670"/>
                <a:gd name="connsiteX54" fmla="*/ 6244212 w 8613217"/>
                <a:gd name="connsiteY54" fmla="*/ 975869 h 6281670"/>
                <a:gd name="connsiteX55" fmla="*/ 5935300 w 8613217"/>
                <a:gd name="connsiteY55" fmla="*/ 1788868 h 6281670"/>
                <a:gd name="connsiteX56" fmla="*/ 5707148 w 8613217"/>
                <a:gd name="connsiteY56" fmla="*/ 2531874 h 6281670"/>
                <a:gd name="connsiteX57" fmla="*/ 5679555 w 8613217"/>
                <a:gd name="connsiteY57" fmla="*/ 2738489 h 6281670"/>
                <a:gd name="connsiteX58" fmla="*/ 5734069 w 8613217"/>
                <a:gd name="connsiteY58" fmla="*/ 2914818 h 6281670"/>
                <a:gd name="connsiteX59" fmla="*/ 5963566 w 8613217"/>
                <a:gd name="connsiteY59" fmla="*/ 2599175 h 6281670"/>
                <a:gd name="connsiteX60" fmla="*/ 6141914 w 8613217"/>
                <a:gd name="connsiteY60" fmla="*/ 2254593 h 6281670"/>
                <a:gd name="connsiteX61" fmla="*/ 6262384 w 8613217"/>
                <a:gd name="connsiteY61" fmla="*/ 1884436 h 6281670"/>
                <a:gd name="connsiteX62" fmla="*/ 6343145 w 8613217"/>
                <a:gd name="connsiteY62" fmla="*/ 1508222 h 6281670"/>
                <a:gd name="connsiteX63" fmla="*/ 6310167 w 8613217"/>
                <a:gd name="connsiteY63" fmla="*/ 1747814 h 6281670"/>
                <a:gd name="connsiteX64" fmla="*/ 6045001 w 8613217"/>
                <a:gd name="connsiteY64" fmla="*/ 2568890 h 6281670"/>
                <a:gd name="connsiteX65" fmla="*/ 5560432 w 8613217"/>
                <a:gd name="connsiteY65" fmla="*/ 3235173 h 6281670"/>
                <a:gd name="connsiteX66" fmla="*/ 5096726 w 8613217"/>
                <a:gd name="connsiteY66" fmla="*/ 3741278 h 6281670"/>
                <a:gd name="connsiteX67" fmla="*/ 5067113 w 8613217"/>
                <a:gd name="connsiteY67" fmla="*/ 3767525 h 6281670"/>
                <a:gd name="connsiteX68" fmla="*/ 4911647 w 8613217"/>
                <a:gd name="connsiteY68" fmla="*/ 3459959 h 6281670"/>
                <a:gd name="connsiteX69" fmla="*/ 4890784 w 8613217"/>
                <a:gd name="connsiteY69" fmla="*/ 3404099 h 6281670"/>
                <a:gd name="connsiteX70" fmla="*/ 4952701 w 8613217"/>
                <a:gd name="connsiteY70" fmla="*/ 2717626 h 6281670"/>
                <a:gd name="connsiteX71" fmla="*/ 5173449 w 8613217"/>
                <a:gd name="connsiteY71" fmla="*/ 2368332 h 6281670"/>
                <a:gd name="connsiteX72" fmla="*/ 5481689 w 8613217"/>
                <a:gd name="connsiteY72" fmla="*/ 1759928 h 6281670"/>
                <a:gd name="connsiteX73" fmla="*/ 5514667 w 8613217"/>
                <a:gd name="connsiteY73" fmla="*/ 1741757 h 6281670"/>
                <a:gd name="connsiteX74" fmla="*/ 5803389 w 8613217"/>
                <a:gd name="connsiteY74" fmla="*/ 1570812 h 6281670"/>
                <a:gd name="connsiteX75" fmla="*/ 5822907 w 8613217"/>
                <a:gd name="connsiteY75" fmla="*/ 1095665 h 6281670"/>
                <a:gd name="connsiteX76" fmla="*/ 5540241 w 8613217"/>
                <a:gd name="connsiteY76" fmla="*/ 601000 h 6281670"/>
                <a:gd name="connsiteX77" fmla="*/ 5514667 w 8613217"/>
                <a:gd name="connsiteY77" fmla="*/ 600327 h 6281670"/>
                <a:gd name="connsiteX78" fmla="*/ 5421791 w 8613217"/>
                <a:gd name="connsiteY78" fmla="*/ 697914 h 6281670"/>
                <a:gd name="connsiteX79" fmla="*/ 5124319 w 8613217"/>
                <a:gd name="connsiteY79" fmla="*/ 1196617 h 6281670"/>
                <a:gd name="connsiteX80" fmla="*/ 5316801 w 8613217"/>
                <a:gd name="connsiteY80" fmla="*/ 1686570 h 6281670"/>
                <a:gd name="connsiteX81" fmla="*/ 5361220 w 8613217"/>
                <a:gd name="connsiteY81" fmla="*/ 1669072 h 6281670"/>
                <a:gd name="connsiteX82" fmla="*/ 5461499 w 8613217"/>
                <a:gd name="connsiteY82" fmla="*/ 1248439 h 6281670"/>
                <a:gd name="connsiteX83" fmla="*/ 5491784 w 8613217"/>
                <a:gd name="connsiteY83" fmla="*/ 1043170 h 6281670"/>
                <a:gd name="connsiteX84" fmla="*/ 5497841 w 8613217"/>
                <a:gd name="connsiteY84" fmla="*/ 1081532 h 6281670"/>
                <a:gd name="connsiteX85" fmla="*/ 5481016 w 8613217"/>
                <a:gd name="connsiteY85" fmla="*/ 1353429 h 6281670"/>
                <a:gd name="connsiteX86" fmla="*/ 5415734 w 8613217"/>
                <a:gd name="connsiteY86" fmla="*/ 1727624 h 6281670"/>
                <a:gd name="connsiteX87" fmla="*/ 5151240 w 8613217"/>
                <a:gd name="connsiteY87" fmla="*/ 2245171 h 6281670"/>
                <a:gd name="connsiteX88" fmla="*/ 4908282 w 8613217"/>
                <a:gd name="connsiteY88" fmla="*/ 2596483 h 6281670"/>
                <a:gd name="connsiteX89" fmla="*/ 4750124 w 8613217"/>
                <a:gd name="connsiteY89" fmla="*/ 2989523 h 6281670"/>
                <a:gd name="connsiteX90" fmla="*/ 4737337 w 8613217"/>
                <a:gd name="connsiteY90" fmla="*/ 3162487 h 6281670"/>
                <a:gd name="connsiteX91" fmla="*/ 4680804 w 8613217"/>
                <a:gd name="connsiteY91" fmla="*/ 3076341 h 6281670"/>
                <a:gd name="connsiteX92" fmla="*/ 4591293 w 8613217"/>
                <a:gd name="connsiteY92" fmla="*/ 2915491 h 6281670"/>
                <a:gd name="connsiteX93" fmla="*/ 4552259 w 8613217"/>
                <a:gd name="connsiteY93" fmla="*/ 2838095 h 6281670"/>
                <a:gd name="connsiteX94" fmla="*/ 4404869 w 8613217"/>
                <a:gd name="connsiteY94" fmla="*/ 2499569 h 6281670"/>
                <a:gd name="connsiteX95" fmla="*/ 4425059 w 8613217"/>
                <a:gd name="connsiteY95" fmla="*/ 2408713 h 6281670"/>
                <a:gd name="connsiteX96" fmla="*/ 4497071 w 8613217"/>
                <a:gd name="connsiteY96" fmla="*/ 2304396 h 6281670"/>
                <a:gd name="connsiteX97" fmla="*/ 4551585 w 8613217"/>
                <a:gd name="connsiteY97" fmla="*/ 2152968 h 6281670"/>
                <a:gd name="connsiteX98" fmla="*/ 4741375 w 8613217"/>
                <a:gd name="connsiteY98" fmla="*/ 1413327 h 6281670"/>
                <a:gd name="connsiteX99" fmla="*/ 4929146 w 8613217"/>
                <a:gd name="connsiteY99" fmla="*/ 819730 h 6281670"/>
                <a:gd name="connsiteX100" fmla="*/ 5233347 w 8613217"/>
                <a:gd name="connsiteY100" fmla="*/ 28940 h 6281670"/>
                <a:gd name="connsiteX101" fmla="*/ 5238058 w 8613217"/>
                <a:gd name="connsiteY101" fmla="*/ 0 h 6281670"/>
                <a:gd name="connsiteX102" fmla="*/ 4976929 w 8613217"/>
                <a:gd name="connsiteY102" fmla="*/ 159504 h 6281670"/>
                <a:gd name="connsiteX103" fmla="*/ 4204984 w 8613217"/>
                <a:gd name="connsiteY103" fmla="*/ 890396 h 6281670"/>
                <a:gd name="connsiteX104" fmla="*/ 3943182 w 8613217"/>
                <a:gd name="connsiteY104" fmla="*/ 2139508 h 6281670"/>
                <a:gd name="connsiteX105" fmla="*/ 4076438 w 8613217"/>
                <a:gd name="connsiteY105" fmla="*/ 2389868 h 6281670"/>
                <a:gd name="connsiteX106" fmla="*/ 4215079 w 8613217"/>
                <a:gd name="connsiteY106" fmla="*/ 2474668 h 6281670"/>
                <a:gd name="connsiteX107" fmla="*/ 4244018 w 8613217"/>
                <a:gd name="connsiteY107" fmla="*/ 2445055 h 6281670"/>
                <a:gd name="connsiteX108" fmla="*/ 4230558 w 8613217"/>
                <a:gd name="connsiteY108" fmla="*/ 1718875 h 6281670"/>
                <a:gd name="connsiteX109" fmla="*/ 4411599 w 8613217"/>
                <a:gd name="connsiteY109" fmla="*/ 1186522 h 6281670"/>
                <a:gd name="connsiteX110" fmla="*/ 4552259 w 8613217"/>
                <a:gd name="connsiteY110" fmla="*/ 934815 h 6281670"/>
                <a:gd name="connsiteX111" fmla="*/ 4572449 w 8613217"/>
                <a:gd name="connsiteY111" fmla="*/ 920008 h 6281670"/>
                <a:gd name="connsiteX112" fmla="*/ 4553604 w 8613217"/>
                <a:gd name="connsiteY112" fmla="*/ 956351 h 6281670"/>
                <a:gd name="connsiteX113" fmla="*/ 4390735 w 8613217"/>
                <a:gd name="connsiteY113" fmla="*/ 1302280 h 6281670"/>
                <a:gd name="connsiteX114" fmla="*/ 4340260 w 8613217"/>
                <a:gd name="connsiteY114" fmla="*/ 2524471 h 6281670"/>
                <a:gd name="connsiteX115" fmla="*/ 4501109 w 8613217"/>
                <a:gd name="connsiteY115" fmla="*/ 2892609 h 6281670"/>
                <a:gd name="connsiteX116" fmla="*/ 4692918 w 8613217"/>
                <a:gd name="connsiteY116" fmla="*/ 3241230 h 6281670"/>
                <a:gd name="connsiteX117" fmla="*/ 4992409 w 8613217"/>
                <a:gd name="connsiteY117" fmla="*/ 3809925 h 6281670"/>
                <a:gd name="connsiteX118" fmla="*/ 5000485 w 8613217"/>
                <a:gd name="connsiteY118" fmla="*/ 3847614 h 6281670"/>
                <a:gd name="connsiteX119" fmla="*/ 4993755 w 8613217"/>
                <a:gd name="connsiteY119" fmla="*/ 3855017 h 6281670"/>
                <a:gd name="connsiteX120" fmla="*/ 4993082 w 8613217"/>
                <a:gd name="connsiteY120" fmla="*/ 3855690 h 6281670"/>
                <a:gd name="connsiteX121" fmla="*/ 4982313 w 8613217"/>
                <a:gd name="connsiteY121" fmla="*/ 3867131 h 6281670"/>
                <a:gd name="connsiteX122" fmla="*/ 4626290 w 8613217"/>
                <a:gd name="connsiteY122" fmla="*/ 4274977 h 6281670"/>
                <a:gd name="connsiteX123" fmla="*/ 4180755 w 8613217"/>
                <a:gd name="connsiteY123" fmla="*/ 4968853 h 6281670"/>
                <a:gd name="connsiteX124" fmla="*/ 4071727 w 8613217"/>
                <a:gd name="connsiteY124" fmla="*/ 5853192 h 6281670"/>
                <a:gd name="connsiteX125" fmla="*/ 4040769 w 8613217"/>
                <a:gd name="connsiteY125" fmla="*/ 5907706 h 6281670"/>
                <a:gd name="connsiteX126" fmla="*/ 4005099 w 8613217"/>
                <a:gd name="connsiteY126" fmla="*/ 5881459 h 6281670"/>
                <a:gd name="connsiteX127" fmla="*/ 4007791 w 8613217"/>
                <a:gd name="connsiteY127" fmla="*/ 5830983 h 6281670"/>
                <a:gd name="connsiteX128" fmla="*/ 3990293 w 8613217"/>
                <a:gd name="connsiteY128" fmla="*/ 5807427 h 6281670"/>
                <a:gd name="connsiteX129" fmla="*/ 3964045 w 8613217"/>
                <a:gd name="connsiteY129" fmla="*/ 5789256 h 6281670"/>
                <a:gd name="connsiteX130" fmla="*/ 3941836 w 8613217"/>
                <a:gd name="connsiteY130" fmla="*/ 5705129 h 6281670"/>
                <a:gd name="connsiteX131" fmla="*/ 3908185 w 8613217"/>
                <a:gd name="connsiteY131" fmla="*/ 5236040 h 6281670"/>
                <a:gd name="connsiteX132" fmla="*/ 3918953 w 8613217"/>
                <a:gd name="connsiteY132" fmla="*/ 4237288 h 6281670"/>
                <a:gd name="connsiteX133" fmla="*/ 3786370 w 8613217"/>
                <a:gd name="connsiteY133" fmla="*/ 3122779 h 6281670"/>
                <a:gd name="connsiteX134" fmla="*/ 3570333 w 8613217"/>
                <a:gd name="connsiteY134" fmla="*/ 2570236 h 6281670"/>
                <a:gd name="connsiteX135" fmla="*/ 3410829 w 8613217"/>
                <a:gd name="connsiteY135" fmla="*/ 2273437 h 6281670"/>
                <a:gd name="connsiteX136" fmla="*/ 3411502 w 8613217"/>
                <a:gd name="connsiteY136" fmla="*/ 2229018 h 6281670"/>
                <a:gd name="connsiteX137" fmla="*/ 3451209 w 8613217"/>
                <a:gd name="connsiteY137" fmla="*/ 2126720 h 6281670"/>
                <a:gd name="connsiteX138" fmla="*/ 3431692 w 8613217"/>
                <a:gd name="connsiteY138" fmla="*/ 1895877 h 6281670"/>
                <a:gd name="connsiteX139" fmla="*/ 3186715 w 8613217"/>
                <a:gd name="connsiteY139" fmla="*/ 1401886 h 6281670"/>
                <a:gd name="connsiteX140" fmla="*/ 2531874 w 8613217"/>
                <a:gd name="connsiteY140" fmla="*/ 701952 h 6281670"/>
                <a:gd name="connsiteX141" fmla="*/ 1731662 w 8613217"/>
                <a:gd name="connsiteY141" fmla="*/ 39035 h 6281670"/>
                <a:gd name="connsiteX142" fmla="*/ 1722913 w 8613217"/>
                <a:gd name="connsiteY142" fmla="*/ 36343 h 6281670"/>
                <a:gd name="connsiteX143" fmla="*/ 1723586 w 8613217"/>
                <a:gd name="connsiteY143" fmla="*/ 47111 h 6281670"/>
                <a:gd name="connsiteX144" fmla="*/ 1984042 w 8613217"/>
                <a:gd name="connsiteY144" fmla="*/ 871552 h 6281670"/>
                <a:gd name="connsiteX145" fmla="*/ 2773486 w 8613217"/>
                <a:gd name="connsiteY145" fmla="*/ 2064130 h 6281670"/>
                <a:gd name="connsiteX146" fmla="*/ 3058170 w 8613217"/>
                <a:gd name="connsiteY146" fmla="*/ 2286897 h 6281670"/>
                <a:gd name="connsiteX147" fmla="*/ 3235845 w 8613217"/>
                <a:gd name="connsiteY147" fmla="*/ 2329297 h 6281670"/>
                <a:gd name="connsiteX148" fmla="*/ 3256709 w 8613217"/>
                <a:gd name="connsiteY148" fmla="*/ 2294974 h 6281670"/>
                <a:gd name="connsiteX149" fmla="*/ 3083072 w 8613217"/>
                <a:gd name="connsiteY149" fmla="*/ 1999521 h 6281670"/>
                <a:gd name="connsiteX150" fmla="*/ 2450440 w 8613217"/>
                <a:gd name="connsiteY150" fmla="*/ 1092973 h 6281670"/>
                <a:gd name="connsiteX151" fmla="*/ 2432941 w 8613217"/>
                <a:gd name="connsiteY151" fmla="*/ 1062014 h 6281670"/>
                <a:gd name="connsiteX152" fmla="*/ 2454478 w 8613217"/>
                <a:gd name="connsiteY152" fmla="*/ 1076820 h 6281670"/>
                <a:gd name="connsiteX153" fmla="*/ 2967986 w 8613217"/>
                <a:gd name="connsiteY153" fmla="*/ 1739738 h 6281670"/>
                <a:gd name="connsiteX154" fmla="*/ 3266131 w 8613217"/>
                <a:gd name="connsiteY154" fmla="*/ 2175850 h 6281670"/>
                <a:gd name="connsiteX155" fmla="*/ 3457939 w 8613217"/>
                <a:gd name="connsiteY155" fmla="*/ 2509665 h 6281670"/>
                <a:gd name="connsiteX156" fmla="*/ 3733875 w 8613217"/>
                <a:gd name="connsiteY156" fmla="*/ 3249979 h 6281670"/>
                <a:gd name="connsiteX157" fmla="*/ 3823385 w 8613217"/>
                <a:gd name="connsiteY157" fmla="*/ 4359777 h 6281670"/>
                <a:gd name="connsiteX158" fmla="*/ 3816655 w 8613217"/>
                <a:gd name="connsiteY158" fmla="*/ 4369199 h 6281670"/>
                <a:gd name="connsiteX159" fmla="*/ 3800503 w 8613217"/>
                <a:gd name="connsiteY159" fmla="*/ 4322761 h 6281670"/>
                <a:gd name="connsiteX160" fmla="*/ 3407464 w 8613217"/>
                <a:gd name="connsiteY160" fmla="*/ 3663208 h 6281670"/>
                <a:gd name="connsiteX161" fmla="*/ 2516395 w 8613217"/>
                <a:gd name="connsiteY161" fmla="*/ 2980101 h 6281670"/>
                <a:gd name="connsiteX162" fmla="*/ 2502934 w 8613217"/>
                <a:gd name="connsiteY162" fmla="*/ 2971351 h 6281670"/>
                <a:gd name="connsiteX163" fmla="*/ 2390541 w 8613217"/>
                <a:gd name="connsiteY163" fmla="*/ 2898666 h 6281670"/>
                <a:gd name="connsiteX164" fmla="*/ 2247863 w 8613217"/>
                <a:gd name="connsiteY164" fmla="*/ 2802425 h 6281670"/>
                <a:gd name="connsiteX165" fmla="*/ 2055381 w 8613217"/>
                <a:gd name="connsiteY165" fmla="*/ 2665131 h 6281670"/>
                <a:gd name="connsiteX166" fmla="*/ 1471879 w 8613217"/>
                <a:gd name="connsiteY166" fmla="*/ 2148930 h 6281670"/>
                <a:gd name="connsiteX167" fmla="*/ 1461111 w 8613217"/>
                <a:gd name="connsiteY167" fmla="*/ 2109895 h 6281670"/>
                <a:gd name="connsiteX168" fmla="*/ 1501492 w 8613217"/>
                <a:gd name="connsiteY168" fmla="*/ 1918759 h 6281670"/>
                <a:gd name="connsiteX169" fmla="*/ 1395155 w 8613217"/>
                <a:gd name="connsiteY169" fmla="*/ 1570812 h 6281670"/>
                <a:gd name="connsiteX170" fmla="*/ 937507 w 8613217"/>
                <a:gd name="connsiteY170" fmla="*/ 860783 h 6281670"/>
                <a:gd name="connsiteX171" fmla="*/ 682435 w 8613217"/>
                <a:gd name="connsiteY171" fmla="*/ 471109 h 6281670"/>
                <a:gd name="connsiteX172" fmla="*/ 590905 w 8613217"/>
                <a:gd name="connsiteY172" fmla="*/ 214691 h 6281670"/>
                <a:gd name="connsiteX173" fmla="*/ 581483 w 8613217"/>
                <a:gd name="connsiteY173" fmla="*/ 222767 h 6281670"/>
                <a:gd name="connsiteX174" fmla="*/ 555909 w 8613217"/>
                <a:gd name="connsiteY174" fmla="*/ 262475 h 6281670"/>
                <a:gd name="connsiteX175" fmla="*/ 423998 w 8613217"/>
                <a:gd name="connsiteY175" fmla="*/ 619845 h 6281670"/>
                <a:gd name="connsiteX176" fmla="*/ 443515 w 8613217"/>
                <a:gd name="connsiteY176" fmla="*/ 1227575 h 6281670"/>
                <a:gd name="connsiteX177" fmla="*/ 806942 w 8613217"/>
                <a:gd name="connsiteY177" fmla="*/ 1996156 h 6281670"/>
                <a:gd name="connsiteX178" fmla="*/ 1087589 w 8613217"/>
                <a:gd name="connsiteY178" fmla="*/ 2216231 h 6281670"/>
                <a:gd name="connsiteX179" fmla="*/ 1317086 w 8613217"/>
                <a:gd name="connsiteY179" fmla="*/ 2233729 h 6281670"/>
                <a:gd name="connsiteX180" fmla="*/ 1327181 w 8613217"/>
                <a:gd name="connsiteY180" fmla="*/ 2198060 h 6281670"/>
                <a:gd name="connsiteX181" fmla="*/ 816364 w 8613217"/>
                <a:gd name="connsiteY181" fmla="*/ 1324489 h 6281670"/>
                <a:gd name="connsiteX182" fmla="*/ 702625 w 8613217"/>
                <a:gd name="connsiteY182" fmla="*/ 1031056 h 6281670"/>
                <a:gd name="connsiteX183" fmla="*/ 767908 w 8613217"/>
                <a:gd name="connsiteY183" fmla="*/ 1173061 h 6281670"/>
                <a:gd name="connsiteX184" fmla="*/ 1444285 w 8613217"/>
                <a:gd name="connsiteY184" fmla="*/ 2226326 h 6281670"/>
                <a:gd name="connsiteX185" fmla="*/ 2209501 w 8613217"/>
                <a:gd name="connsiteY185" fmla="*/ 2876457 h 6281670"/>
                <a:gd name="connsiteX186" fmla="*/ 2308434 w 8613217"/>
                <a:gd name="connsiteY186" fmla="*/ 2939720 h 6281670"/>
                <a:gd name="connsiteX187" fmla="*/ 2340738 w 8613217"/>
                <a:gd name="connsiteY187" fmla="*/ 2972025 h 6281670"/>
                <a:gd name="connsiteX188" fmla="*/ 2302377 w 8613217"/>
                <a:gd name="connsiteY188" fmla="*/ 2972025 h 6281670"/>
                <a:gd name="connsiteX189" fmla="*/ 2266034 w 8613217"/>
                <a:gd name="connsiteY189" fmla="*/ 2967313 h 6281670"/>
                <a:gd name="connsiteX190" fmla="*/ 1817807 w 8613217"/>
                <a:gd name="connsiteY190" fmla="*/ 3025866 h 6281670"/>
                <a:gd name="connsiteX191" fmla="*/ 1007500 w 8613217"/>
                <a:gd name="connsiteY191" fmla="*/ 3309877 h 6281670"/>
                <a:gd name="connsiteX192" fmla="*/ 960389 w 8613217"/>
                <a:gd name="connsiteY192" fmla="*/ 3293725 h 6281670"/>
                <a:gd name="connsiteX193" fmla="*/ 446207 w 8613217"/>
                <a:gd name="connsiteY193" fmla="*/ 3134221 h 6281670"/>
                <a:gd name="connsiteX194" fmla="*/ 217383 w 8613217"/>
                <a:gd name="connsiteY194" fmla="*/ 3227096 h 6281670"/>
                <a:gd name="connsiteX195" fmla="*/ 0 w 8613217"/>
                <a:gd name="connsiteY195" fmla="*/ 3236518 h 6281670"/>
                <a:gd name="connsiteX196" fmla="*/ 0 w 8613217"/>
                <a:gd name="connsiteY196" fmla="*/ 3330740 h 6281670"/>
                <a:gd name="connsiteX197" fmla="*/ 9422 w 8613217"/>
                <a:gd name="connsiteY197" fmla="*/ 3346892 h 6281670"/>
                <a:gd name="connsiteX198" fmla="*/ 255072 w 8613217"/>
                <a:gd name="connsiteY198" fmla="*/ 3717723 h 6281670"/>
                <a:gd name="connsiteX199" fmla="*/ 747044 w 8613217"/>
                <a:gd name="connsiteY199" fmla="*/ 3826078 h 6281670"/>
                <a:gd name="connsiteX200" fmla="*/ 1016249 w 8613217"/>
                <a:gd name="connsiteY200" fmla="*/ 3490244 h 6281670"/>
                <a:gd name="connsiteX201" fmla="*/ 981253 w 8613217"/>
                <a:gd name="connsiteY201" fmla="*/ 3461305 h 6281670"/>
                <a:gd name="connsiteX202" fmla="*/ 563312 w 8613217"/>
                <a:gd name="connsiteY202" fmla="*/ 3490917 h 6281670"/>
                <a:gd name="connsiteX203" fmla="*/ 390347 w 8613217"/>
                <a:gd name="connsiteY203" fmla="*/ 3460632 h 6281670"/>
                <a:gd name="connsiteX204" fmla="*/ 489953 w 8613217"/>
                <a:gd name="connsiteY204" fmla="*/ 3463997 h 6281670"/>
                <a:gd name="connsiteX205" fmla="*/ 903183 w 8613217"/>
                <a:gd name="connsiteY205" fmla="*/ 3408137 h 6281670"/>
                <a:gd name="connsiteX206" fmla="*/ 1043170 w 8613217"/>
                <a:gd name="connsiteY206" fmla="*/ 3372467 h 6281670"/>
                <a:gd name="connsiteX207" fmla="*/ 1508895 w 8613217"/>
                <a:gd name="connsiteY207" fmla="*/ 3218347 h 6281670"/>
                <a:gd name="connsiteX208" fmla="*/ 1912029 w 8613217"/>
                <a:gd name="connsiteY208" fmla="*/ 3101243 h 6281670"/>
                <a:gd name="connsiteX209" fmla="*/ 1912029 w 8613217"/>
                <a:gd name="connsiteY209" fmla="*/ 3101243 h 6281670"/>
                <a:gd name="connsiteX210" fmla="*/ 1986061 w 8613217"/>
                <a:gd name="connsiteY210" fmla="*/ 3087783 h 6281670"/>
                <a:gd name="connsiteX211" fmla="*/ 1992791 w 8613217"/>
                <a:gd name="connsiteY211" fmla="*/ 3087110 h 6281670"/>
                <a:gd name="connsiteX212" fmla="*/ 2113933 w 8613217"/>
                <a:gd name="connsiteY212" fmla="*/ 3072976 h 6281670"/>
                <a:gd name="connsiteX213" fmla="*/ 2118644 w 8613217"/>
                <a:gd name="connsiteY213" fmla="*/ 3064227 h 6281670"/>
                <a:gd name="connsiteX214" fmla="*/ 2257958 w 8613217"/>
                <a:gd name="connsiteY214" fmla="*/ 3064227 h 6281670"/>
                <a:gd name="connsiteX215" fmla="*/ 2262669 w 8613217"/>
                <a:gd name="connsiteY215" fmla="*/ 3072976 h 6281670"/>
                <a:gd name="connsiteX216" fmla="*/ 2434960 w 8613217"/>
                <a:gd name="connsiteY216" fmla="*/ 3101243 h 6281670"/>
                <a:gd name="connsiteX217" fmla="*/ 2635518 w 8613217"/>
                <a:gd name="connsiteY217" fmla="*/ 3164506 h 6281670"/>
                <a:gd name="connsiteX218" fmla="*/ 3038653 w 8613217"/>
                <a:gd name="connsiteY218" fmla="*/ 3453902 h 6281670"/>
                <a:gd name="connsiteX219" fmla="*/ 3580428 w 8613217"/>
                <a:gd name="connsiteY219" fmla="*/ 4087880 h 6281670"/>
                <a:gd name="connsiteX220" fmla="*/ 3776274 w 8613217"/>
                <a:gd name="connsiteY220" fmla="*/ 4626290 h 6281670"/>
                <a:gd name="connsiteX221" fmla="*/ 3813963 w 8613217"/>
                <a:gd name="connsiteY221" fmla="*/ 4802619 h 6281670"/>
                <a:gd name="connsiteX222" fmla="*/ 3811944 w 8613217"/>
                <a:gd name="connsiteY222" fmla="*/ 5407658 h 6281670"/>
                <a:gd name="connsiteX223" fmla="*/ 3881265 w 8613217"/>
                <a:gd name="connsiteY223" fmla="*/ 5874056 h 6281670"/>
                <a:gd name="connsiteX224" fmla="*/ 3879919 w 8613217"/>
                <a:gd name="connsiteY224" fmla="*/ 5898957 h 6281670"/>
                <a:gd name="connsiteX225" fmla="*/ 3757430 w 8613217"/>
                <a:gd name="connsiteY225" fmla="*/ 5946068 h 6281670"/>
                <a:gd name="connsiteX226" fmla="*/ 3743970 w 8613217"/>
                <a:gd name="connsiteY226" fmla="*/ 6053750 h 6281670"/>
                <a:gd name="connsiteX227" fmla="*/ 3803195 w 8613217"/>
                <a:gd name="connsiteY227" fmla="*/ 6092112 h 6281670"/>
                <a:gd name="connsiteX228" fmla="*/ 3896071 w 8613217"/>
                <a:gd name="connsiteY228" fmla="*/ 6023464 h 6281670"/>
                <a:gd name="connsiteX229" fmla="*/ 3920972 w 8613217"/>
                <a:gd name="connsiteY229" fmla="*/ 5996544 h 6281670"/>
                <a:gd name="connsiteX230" fmla="*/ 3918953 w 8613217"/>
                <a:gd name="connsiteY230" fmla="*/ 6053077 h 6281670"/>
                <a:gd name="connsiteX231" fmla="*/ 3931741 w 8613217"/>
                <a:gd name="connsiteY231" fmla="*/ 6077978 h 6281670"/>
                <a:gd name="connsiteX232" fmla="*/ 3951931 w 8613217"/>
                <a:gd name="connsiteY232" fmla="*/ 6055769 h 6281670"/>
                <a:gd name="connsiteX233" fmla="*/ 3972121 w 8613217"/>
                <a:gd name="connsiteY233" fmla="*/ 5988468 h 6281670"/>
                <a:gd name="connsiteX234" fmla="*/ 3994331 w 8613217"/>
                <a:gd name="connsiteY234" fmla="*/ 5968277 h 6281670"/>
                <a:gd name="connsiteX235" fmla="*/ 4005099 w 8613217"/>
                <a:gd name="connsiteY235" fmla="*/ 5995198 h 6281670"/>
                <a:gd name="connsiteX236" fmla="*/ 4071054 w 8613217"/>
                <a:gd name="connsiteY236" fmla="*/ 6040290 h 6281670"/>
                <a:gd name="connsiteX237" fmla="*/ 4100667 w 8613217"/>
                <a:gd name="connsiteY237" fmla="*/ 6026829 h 6281670"/>
                <a:gd name="connsiteX238" fmla="*/ 4110089 w 8613217"/>
                <a:gd name="connsiteY238" fmla="*/ 5993179 h 6281670"/>
                <a:gd name="connsiteX239" fmla="*/ 4124895 w 8613217"/>
                <a:gd name="connsiteY239" fmla="*/ 6032214 h 6281670"/>
                <a:gd name="connsiteX240" fmla="*/ 4117492 w 8613217"/>
                <a:gd name="connsiteY240" fmla="*/ 6106918 h 6281670"/>
                <a:gd name="connsiteX241" fmla="*/ 4080476 w 8613217"/>
                <a:gd name="connsiteY241" fmla="*/ 6141242 h 6281670"/>
                <a:gd name="connsiteX242" fmla="*/ 4176717 w 8613217"/>
                <a:gd name="connsiteY242" fmla="*/ 6189025 h 6281670"/>
                <a:gd name="connsiteX243" fmla="*/ 4170660 w 8613217"/>
                <a:gd name="connsiteY243" fmla="*/ 6271133 h 6281670"/>
                <a:gd name="connsiteX244" fmla="*/ 4195562 w 8613217"/>
                <a:gd name="connsiteY244" fmla="*/ 6277863 h 6281670"/>
                <a:gd name="connsiteX245" fmla="*/ 4261517 w 8613217"/>
                <a:gd name="connsiteY245" fmla="*/ 6267768 h 6281670"/>
                <a:gd name="connsiteX246" fmla="*/ 4289784 w 8613217"/>
                <a:gd name="connsiteY246" fmla="*/ 6247578 h 6281670"/>
                <a:gd name="connsiteX247" fmla="*/ 4295840 w 8613217"/>
                <a:gd name="connsiteY247" fmla="*/ 6204505 h 6281670"/>
                <a:gd name="connsiteX248" fmla="*/ 4305936 w 8613217"/>
                <a:gd name="connsiteY248" fmla="*/ 6182969 h 6281670"/>
                <a:gd name="connsiteX249" fmla="*/ 4324107 w 8613217"/>
                <a:gd name="connsiteY249" fmla="*/ 6199794 h 6281670"/>
                <a:gd name="connsiteX250" fmla="*/ 4336894 w 8613217"/>
                <a:gd name="connsiteY250" fmla="*/ 6230752 h 6281670"/>
                <a:gd name="connsiteX251" fmla="*/ 4342951 w 8613217"/>
                <a:gd name="connsiteY251" fmla="*/ 6226714 h 6281670"/>
                <a:gd name="connsiteX252" fmla="*/ 4369872 w 8613217"/>
                <a:gd name="connsiteY252" fmla="*/ 6185660 h 6281670"/>
                <a:gd name="connsiteX253" fmla="*/ 4382659 w 8613217"/>
                <a:gd name="connsiteY253" fmla="*/ 6234791 h 6281670"/>
                <a:gd name="connsiteX254" fmla="*/ 4406888 w 8613217"/>
                <a:gd name="connsiteY254" fmla="*/ 6265749 h 6281670"/>
                <a:gd name="connsiteX255" fmla="*/ 4484284 w 8613217"/>
                <a:gd name="connsiteY255" fmla="*/ 6275171 h 6281670"/>
                <a:gd name="connsiteX256" fmla="*/ 4499090 w 8613217"/>
                <a:gd name="connsiteY256" fmla="*/ 6272479 h 6281670"/>
                <a:gd name="connsiteX257" fmla="*/ 4512551 w 8613217"/>
                <a:gd name="connsiteY257" fmla="*/ 6181622 h 6281670"/>
                <a:gd name="connsiteX258" fmla="*/ 4572449 w 8613217"/>
                <a:gd name="connsiteY258" fmla="*/ 6153356 h 6281670"/>
                <a:gd name="connsiteX259" fmla="*/ 4575814 w 8613217"/>
                <a:gd name="connsiteY259" fmla="*/ 6127781 h 6281670"/>
                <a:gd name="connsiteX260" fmla="*/ 4538125 w 8613217"/>
                <a:gd name="connsiteY260" fmla="*/ 6076633 h 6281670"/>
                <a:gd name="connsiteX261" fmla="*/ 4536779 w 8613217"/>
                <a:gd name="connsiteY261" fmla="*/ 6042309 h 6281670"/>
                <a:gd name="connsiteX262" fmla="*/ 4573122 w 8613217"/>
                <a:gd name="connsiteY262" fmla="*/ 6032214 h 6281670"/>
                <a:gd name="connsiteX263" fmla="*/ 4637731 w 8613217"/>
                <a:gd name="connsiteY263" fmla="*/ 6051058 h 6281670"/>
                <a:gd name="connsiteX264" fmla="*/ 4665997 w 8613217"/>
                <a:gd name="connsiteY264" fmla="*/ 6029522 h 6281670"/>
                <a:gd name="connsiteX265" fmla="*/ 4665997 w 8613217"/>
                <a:gd name="connsiteY265" fmla="*/ 5985776 h 6281670"/>
                <a:gd name="connsiteX266" fmla="*/ 4681477 w 8613217"/>
                <a:gd name="connsiteY266" fmla="*/ 5966931 h 6281670"/>
                <a:gd name="connsiteX267" fmla="*/ 4701667 w 8613217"/>
                <a:gd name="connsiteY267" fmla="*/ 5981065 h 6281670"/>
                <a:gd name="connsiteX268" fmla="*/ 4724550 w 8613217"/>
                <a:gd name="connsiteY268" fmla="*/ 6054423 h 6281670"/>
                <a:gd name="connsiteX269" fmla="*/ 4743394 w 8613217"/>
                <a:gd name="connsiteY269" fmla="*/ 6073268 h 6281670"/>
                <a:gd name="connsiteX270" fmla="*/ 4752143 w 8613217"/>
                <a:gd name="connsiteY270" fmla="*/ 6050385 h 6281670"/>
                <a:gd name="connsiteX271" fmla="*/ 4752143 w 8613217"/>
                <a:gd name="connsiteY271" fmla="*/ 5996544 h 6281670"/>
                <a:gd name="connsiteX272" fmla="*/ 4800600 w 8613217"/>
                <a:gd name="connsiteY272" fmla="*/ 6046347 h 6281670"/>
                <a:gd name="connsiteX273" fmla="*/ 4859825 w 8613217"/>
                <a:gd name="connsiteY273" fmla="*/ 6088747 h 6281670"/>
                <a:gd name="connsiteX274" fmla="*/ 4932511 w 8613217"/>
                <a:gd name="connsiteY274" fmla="*/ 6036252 h 6281670"/>
                <a:gd name="connsiteX275" fmla="*/ 4919050 w 8613217"/>
                <a:gd name="connsiteY275" fmla="*/ 5940011 h 6281670"/>
                <a:gd name="connsiteX276" fmla="*/ 4830213 w 8613217"/>
                <a:gd name="connsiteY276" fmla="*/ 5933281 h 6281670"/>
                <a:gd name="connsiteX277" fmla="*/ 4779064 w 8613217"/>
                <a:gd name="connsiteY277" fmla="*/ 5876074 h 6281670"/>
                <a:gd name="connsiteX278" fmla="*/ 4778391 w 8613217"/>
                <a:gd name="connsiteY278" fmla="*/ 5829637 h 6281670"/>
                <a:gd name="connsiteX279" fmla="*/ 5091342 w 8613217"/>
                <a:gd name="connsiteY279" fmla="*/ 5236712 h 6281670"/>
                <a:gd name="connsiteX280" fmla="*/ 5116243 w 8613217"/>
                <a:gd name="connsiteY280" fmla="*/ 5202389 h 6281670"/>
                <a:gd name="connsiteX281" fmla="*/ 5269690 w 8613217"/>
                <a:gd name="connsiteY281" fmla="*/ 5086631 h 6281670"/>
                <a:gd name="connsiteX282" fmla="*/ 5744837 w 8613217"/>
                <a:gd name="connsiteY282" fmla="*/ 4795889 h 6281670"/>
                <a:gd name="connsiteX283" fmla="*/ 5814830 w 8613217"/>
                <a:gd name="connsiteY283" fmla="*/ 4775699 h 6281670"/>
                <a:gd name="connsiteX284" fmla="*/ 6103553 w 8613217"/>
                <a:gd name="connsiteY284" fmla="*/ 4765603 h 6281670"/>
                <a:gd name="connsiteX285" fmla="*/ 7086824 w 8613217"/>
                <a:gd name="connsiteY285" fmla="*/ 4811369 h 6281670"/>
                <a:gd name="connsiteX286" fmla="*/ 7489959 w 8613217"/>
                <a:gd name="connsiteY286" fmla="*/ 4805311 h 6281670"/>
                <a:gd name="connsiteX287" fmla="*/ 7516880 w 8613217"/>
                <a:gd name="connsiteY287" fmla="*/ 4801946 h 6281670"/>
                <a:gd name="connsiteX288" fmla="*/ 7536397 w 8613217"/>
                <a:gd name="connsiteY288" fmla="*/ 4800600 h 6281670"/>
                <a:gd name="connsiteX289" fmla="*/ 7619850 w 8613217"/>
                <a:gd name="connsiteY289" fmla="*/ 4791178 h 6281670"/>
                <a:gd name="connsiteX290" fmla="*/ 7661577 w 8613217"/>
                <a:gd name="connsiteY290" fmla="*/ 4813388 h 6281670"/>
                <a:gd name="connsiteX291" fmla="*/ 7920014 w 8613217"/>
                <a:gd name="connsiteY291" fmla="*/ 5004523 h 6281670"/>
                <a:gd name="connsiteX292" fmla="*/ 8354780 w 8613217"/>
                <a:gd name="connsiteY292" fmla="*/ 4830886 h 6281670"/>
                <a:gd name="connsiteX293" fmla="*/ 8579567 w 8613217"/>
                <a:gd name="connsiteY293" fmla="*/ 4409580 h 6281670"/>
                <a:gd name="connsiteX294" fmla="*/ 8613217 w 8613217"/>
                <a:gd name="connsiteY294" fmla="*/ 4250076 h 6281670"/>
                <a:gd name="connsiteX295" fmla="*/ 8613217 w 8613217"/>
                <a:gd name="connsiteY295" fmla="*/ 4196235 h 6281670"/>
                <a:gd name="connsiteX296" fmla="*/ 8420062 w 8613217"/>
                <a:gd name="connsiteY296" fmla="*/ 4211041 h 6281670"/>
                <a:gd name="connsiteX297" fmla="*/ 4571776 w 8613217"/>
                <a:gd name="connsiteY297" fmla="*/ 915970 h 6281670"/>
                <a:gd name="connsiteX298" fmla="*/ 4583890 w 8613217"/>
                <a:gd name="connsiteY298" fmla="*/ 888377 h 6281670"/>
                <a:gd name="connsiteX299" fmla="*/ 4571776 w 8613217"/>
                <a:gd name="connsiteY299" fmla="*/ 915970 h 6281670"/>
                <a:gd name="connsiteX300" fmla="*/ 2362948 w 8613217"/>
                <a:gd name="connsiteY300" fmla="*/ 965100 h 6281670"/>
                <a:gd name="connsiteX301" fmla="*/ 2363621 w 8613217"/>
                <a:gd name="connsiteY301" fmla="*/ 962408 h 6281670"/>
                <a:gd name="connsiteX302" fmla="*/ 2368332 w 8613217"/>
                <a:gd name="connsiteY302" fmla="*/ 967119 h 6281670"/>
                <a:gd name="connsiteX303" fmla="*/ 2362948 w 8613217"/>
                <a:gd name="connsiteY303" fmla="*/ 965100 h 6281670"/>
                <a:gd name="connsiteX304" fmla="*/ 2435633 w 8613217"/>
                <a:gd name="connsiteY304" fmla="*/ 1055284 h 6281670"/>
                <a:gd name="connsiteX305" fmla="*/ 2426211 w 8613217"/>
                <a:gd name="connsiteY305" fmla="*/ 1053265 h 6281670"/>
                <a:gd name="connsiteX306" fmla="*/ 2370351 w 8613217"/>
                <a:gd name="connsiteY306" fmla="*/ 968465 h 6281670"/>
                <a:gd name="connsiteX307" fmla="*/ 2432268 w 8613217"/>
                <a:gd name="connsiteY307" fmla="*/ 1045862 h 6281670"/>
                <a:gd name="connsiteX308" fmla="*/ 2435633 w 8613217"/>
                <a:gd name="connsiteY308" fmla="*/ 1055284 h 6281670"/>
                <a:gd name="connsiteX309" fmla="*/ 695895 w 8613217"/>
                <a:gd name="connsiteY309" fmla="*/ 1016922 h 6281670"/>
                <a:gd name="connsiteX310" fmla="*/ 692530 w 8613217"/>
                <a:gd name="connsiteY310" fmla="*/ 1005481 h 6281670"/>
                <a:gd name="connsiteX311" fmla="*/ 695895 w 8613217"/>
                <a:gd name="connsiteY311" fmla="*/ 1016922 h 6281670"/>
                <a:gd name="connsiteX312" fmla="*/ 4511205 w 8613217"/>
                <a:gd name="connsiteY312" fmla="*/ 6014042 h 6281670"/>
                <a:gd name="connsiteX313" fmla="*/ 4537452 w 8613217"/>
                <a:gd name="connsiteY313" fmla="*/ 5944049 h 6281670"/>
                <a:gd name="connsiteX314" fmla="*/ 4511205 w 8613217"/>
                <a:gd name="connsiteY314" fmla="*/ 6014042 h 6281670"/>
                <a:gd name="connsiteX315" fmla="*/ 4750797 w 8613217"/>
                <a:gd name="connsiteY315" fmla="*/ 5917128 h 6281670"/>
                <a:gd name="connsiteX316" fmla="*/ 4741375 w 8613217"/>
                <a:gd name="connsiteY316" fmla="*/ 5939338 h 6281670"/>
                <a:gd name="connsiteX317" fmla="*/ 4732626 w 8613217"/>
                <a:gd name="connsiteY317" fmla="*/ 5935300 h 6281670"/>
                <a:gd name="connsiteX318" fmla="*/ 4727915 w 8613217"/>
                <a:gd name="connsiteY318" fmla="*/ 5907706 h 6281670"/>
                <a:gd name="connsiteX319" fmla="*/ 4750797 w 8613217"/>
                <a:gd name="connsiteY319" fmla="*/ 5875402 h 6281670"/>
                <a:gd name="connsiteX320" fmla="*/ 4750797 w 8613217"/>
                <a:gd name="connsiteY320" fmla="*/ 5917128 h 6281670"/>
                <a:gd name="connsiteX321" fmla="*/ 4875978 w 8613217"/>
                <a:gd name="connsiteY321" fmla="*/ 5457461 h 6281670"/>
                <a:gd name="connsiteX322" fmla="*/ 4616868 w 8613217"/>
                <a:gd name="connsiteY322" fmla="*/ 5877421 h 6281670"/>
                <a:gd name="connsiteX323" fmla="*/ 4562354 w 8613217"/>
                <a:gd name="connsiteY323" fmla="*/ 5884824 h 6281670"/>
                <a:gd name="connsiteX324" fmla="*/ 4880015 w 8613217"/>
                <a:gd name="connsiteY324" fmla="*/ 5419772 h 6281670"/>
                <a:gd name="connsiteX325" fmla="*/ 4875978 w 8613217"/>
                <a:gd name="connsiteY325" fmla="*/ 5457461 h 6281670"/>
                <a:gd name="connsiteX326" fmla="*/ 5020675 w 8613217"/>
                <a:gd name="connsiteY326" fmla="*/ 5141145 h 6281670"/>
                <a:gd name="connsiteX327" fmla="*/ 4989717 w 8613217"/>
                <a:gd name="connsiteY327" fmla="*/ 5179506 h 6281670"/>
                <a:gd name="connsiteX328" fmla="*/ 4445922 w 8613217"/>
                <a:gd name="connsiteY328" fmla="*/ 5878767 h 6281670"/>
                <a:gd name="connsiteX329" fmla="*/ 4415637 w 8613217"/>
                <a:gd name="connsiteY329" fmla="*/ 5953471 h 6281670"/>
                <a:gd name="connsiteX330" fmla="*/ 4357085 w 8613217"/>
                <a:gd name="connsiteY330" fmla="*/ 6075286 h 6281670"/>
                <a:gd name="connsiteX331" fmla="*/ 4338240 w 8613217"/>
                <a:gd name="connsiteY331" fmla="*/ 6125762 h 6281670"/>
                <a:gd name="connsiteX332" fmla="*/ 4322761 w 8613217"/>
                <a:gd name="connsiteY332" fmla="*/ 6080671 h 6281670"/>
                <a:gd name="connsiteX333" fmla="*/ 4306609 w 8613217"/>
                <a:gd name="connsiteY333" fmla="*/ 6061826 h 6281670"/>
                <a:gd name="connsiteX334" fmla="*/ 4295168 w 8613217"/>
                <a:gd name="connsiteY334" fmla="*/ 6082689 h 6281670"/>
                <a:gd name="connsiteX335" fmla="*/ 4292475 w 8613217"/>
                <a:gd name="connsiteY335" fmla="*/ 6112302 h 6281670"/>
                <a:gd name="connsiteX336" fmla="*/ 4277669 w 8613217"/>
                <a:gd name="connsiteY336" fmla="*/ 6097496 h 6281670"/>
                <a:gd name="connsiteX337" fmla="*/ 4183447 w 8613217"/>
                <a:gd name="connsiteY337" fmla="*/ 5282478 h 6281670"/>
                <a:gd name="connsiteX338" fmla="*/ 4412945 w 8613217"/>
                <a:gd name="connsiteY338" fmla="*/ 4743394 h 6281670"/>
                <a:gd name="connsiteX339" fmla="*/ 5036828 w 8613217"/>
                <a:gd name="connsiteY339" fmla="*/ 3935106 h 6281670"/>
                <a:gd name="connsiteX340" fmla="*/ 5054999 w 8613217"/>
                <a:gd name="connsiteY340" fmla="*/ 3966064 h 6281670"/>
                <a:gd name="connsiteX341" fmla="*/ 5020675 w 8613217"/>
                <a:gd name="connsiteY341" fmla="*/ 5141145 h 6281670"/>
                <a:gd name="connsiteX0" fmla="*/ 8420062 w 8613217"/>
                <a:gd name="connsiteY0" fmla="*/ 4211041 h 6281670"/>
                <a:gd name="connsiteX1" fmla="*/ 7990681 w 8613217"/>
                <a:gd name="connsiteY1" fmla="*/ 4231232 h 6281670"/>
                <a:gd name="connsiteX2" fmla="*/ 7630619 w 8613217"/>
                <a:gd name="connsiteY2" fmla="*/ 4614849 h 6281670"/>
                <a:gd name="connsiteX3" fmla="*/ 7659558 w 8613217"/>
                <a:gd name="connsiteY3" fmla="*/ 4643788 h 6281670"/>
                <a:gd name="connsiteX4" fmla="*/ 7859443 w 8613217"/>
                <a:gd name="connsiteY4" fmla="*/ 4617541 h 6281670"/>
                <a:gd name="connsiteX5" fmla="*/ 8222196 w 8613217"/>
                <a:gd name="connsiteY5" fmla="*/ 4498418 h 6281670"/>
                <a:gd name="connsiteX6" fmla="*/ 8236330 w 8613217"/>
                <a:gd name="connsiteY6" fmla="*/ 4496398 h 6281670"/>
                <a:gd name="connsiteX7" fmla="*/ 8228254 w 8613217"/>
                <a:gd name="connsiteY7" fmla="*/ 4504475 h 6281670"/>
                <a:gd name="connsiteX8" fmla="*/ 7670326 w 8613217"/>
                <a:gd name="connsiteY8" fmla="*/ 4709743 h 6281670"/>
                <a:gd name="connsiteX9" fmla="*/ 7436791 w 8613217"/>
                <a:gd name="connsiteY9" fmla="*/ 4735318 h 6281670"/>
                <a:gd name="connsiteX10" fmla="*/ 6759067 w 8613217"/>
                <a:gd name="connsiteY10" fmla="*/ 4696956 h 6281670"/>
                <a:gd name="connsiteX11" fmla="*/ 6037597 w 8613217"/>
                <a:gd name="connsiteY11" fmla="*/ 4656576 h 6281670"/>
                <a:gd name="connsiteX12" fmla="*/ 6023464 w 8613217"/>
                <a:gd name="connsiteY12" fmla="*/ 4649172 h 6281670"/>
                <a:gd name="connsiteX13" fmla="*/ 6361317 w 8613217"/>
                <a:gd name="connsiteY13" fmla="*/ 4472170 h 6281670"/>
                <a:gd name="connsiteX14" fmla="*/ 6783296 w 8613217"/>
                <a:gd name="connsiteY14" fmla="*/ 4236616 h 6281670"/>
                <a:gd name="connsiteX15" fmla="*/ 7066634 w 8613217"/>
                <a:gd name="connsiteY15" fmla="*/ 4052210 h 6281670"/>
                <a:gd name="connsiteX16" fmla="*/ 7151433 w 8613217"/>
                <a:gd name="connsiteY16" fmla="*/ 4042115 h 6281670"/>
                <a:gd name="connsiteX17" fmla="*/ 7304208 w 8613217"/>
                <a:gd name="connsiteY17" fmla="*/ 4071727 h 6281670"/>
                <a:gd name="connsiteX18" fmla="*/ 7625235 w 8613217"/>
                <a:gd name="connsiteY18" fmla="*/ 3948566 h 6281670"/>
                <a:gd name="connsiteX19" fmla="*/ 8172394 w 8613217"/>
                <a:gd name="connsiteY19" fmla="*/ 2496877 h 6281670"/>
                <a:gd name="connsiteX20" fmla="*/ 7882325 w 8613217"/>
                <a:gd name="connsiteY20" fmla="*/ 1811077 h 6281670"/>
                <a:gd name="connsiteX21" fmla="*/ 7854059 w 8613217"/>
                <a:gd name="connsiteY21" fmla="*/ 1889820 h 6281670"/>
                <a:gd name="connsiteX22" fmla="*/ 7732917 w 8613217"/>
                <a:gd name="connsiteY22" fmla="*/ 2389195 h 6281670"/>
                <a:gd name="connsiteX23" fmla="*/ 7607736 w 8613217"/>
                <a:gd name="connsiteY23" fmla="*/ 2746565 h 6281670"/>
                <a:gd name="connsiteX24" fmla="*/ 7178354 w 8613217"/>
                <a:gd name="connsiteY24" fmla="*/ 3424962 h 6281670"/>
                <a:gd name="connsiteX25" fmla="*/ 7050481 w 8613217"/>
                <a:gd name="connsiteY25" fmla="*/ 3653113 h 6281670"/>
                <a:gd name="connsiteX26" fmla="*/ 7022888 w 8613217"/>
                <a:gd name="connsiteY26" fmla="*/ 3873861 h 6281670"/>
                <a:gd name="connsiteX27" fmla="*/ 7057884 w 8613217"/>
                <a:gd name="connsiteY27" fmla="*/ 3889341 h 6281670"/>
                <a:gd name="connsiteX28" fmla="*/ 7311611 w 8613217"/>
                <a:gd name="connsiteY28" fmla="*/ 3701570 h 6281670"/>
                <a:gd name="connsiteX29" fmla="*/ 7883672 w 8613217"/>
                <a:gd name="connsiteY29" fmla="*/ 2875784 h 6281670"/>
                <a:gd name="connsiteX30" fmla="*/ 7909246 w 8613217"/>
                <a:gd name="connsiteY30" fmla="*/ 2790311 h 6281670"/>
                <a:gd name="connsiteX31" fmla="*/ 7835888 w 8613217"/>
                <a:gd name="connsiteY31" fmla="*/ 3051440 h 6281670"/>
                <a:gd name="connsiteX32" fmla="*/ 7279306 w 8613217"/>
                <a:gd name="connsiteY32" fmla="*/ 3802522 h 6281670"/>
                <a:gd name="connsiteX33" fmla="*/ 6992603 w 8613217"/>
                <a:gd name="connsiteY33" fmla="*/ 4017213 h 6281670"/>
                <a:gd name="connsiteX34" fmla="*/ 6713302 w 8613217"/>
                <a:gd name="connsiteY34" fmla="*/ 4190851 h 6281670"/>
                <a:gd name="connsiteX35" fmla="*/ 6627830 w 8613217"/>
                <a:gd name="connsiteY35" fmla="*/ 4239308 h 6281670"/>
                <a:gd name="connsiteX36" fmla="*/ 6605620 w 8613217"/>
                <a:gd name="connsiteY36" fmla="*/ 4251422 h 6281670"/>
                <a:gd name="connsiteX37" fmla="*/ 6226714 w 8613217"/>
                <a:gd name="connsiteY37" fmla="*/ 4447268 h 6281670"/>
                <a:gd name="connsiteX38" fmla="*/ 5314782 w 8613217"/>
                <a:gd name="connsiteY38" fmla="*/ 4943279 h 6281670"/>
                <a:gd name="connsiteX39" fmla="*/ 5158643 w 8613217"/>
                <a:gd name="connsiteY39" fmla="*/ 5046250 h 6281670"/>
                <a:gd name="connsiteX40" fmla="*/ 5162681 w 8613217"/>
                <a:gd name="connsiteY40" fmla="*/ 5025387 h 6281670"/>
                <a:gd name="connsiteX41" fmla="*/ 5227290 w 8613217"/>
                <a:gd name="connsiteY41" fmla="*/ 4323434 h 6281670"/>
                <a:gd name="connsiteX42" fmla="*/ 5106148 w 8613217"/>
                <a:gd name="connsiteY42" fmla="*/ 3860401 h 6281670"/>
                <a:gd name="connsiteX43" fmla="*/ 5139799 w 8613217"/>
                <a:gd name="connsiteY43" fmla="*/ 3818675 h 6281670"/>
                <a:gd name="connsiteX44" fmla="*/ 5695034 w 8613217"/>
                <a:gd name="connsiteY44" fmla="*/ 3194119 h 6281670"/>
                <a:gd name="connsiteX45" fmla="*/ 5830983 w 8613217"/>
                <a:gd name="connsiteY45" fmla="*/ 3023174 h 6281670"/>
                <a:gd name="connsiteX46" fmla="*/ 5873382 w 8613217"/>
                <a:gd name="connsiteY46" fmla="*/ 3008367 h 6281670"/>
                <a:gd name="connsiteX47" fmla="*/ 5983083 w 8613217"/>
                <a:gd name="connsiteY47" fmla="*/ 3009040 h 6281670"/>
                <a:gd name="connsiteX48" fmla="*/ 6257000 w 8613217"/>
                <a:gd name="connsiteY48" fmla="*/ 2840787 h 6281670"/>
                <a:gd name="connsiteX49" fmla="*/ 6605620 w 8613217"/>
                <a:gd name="connsiteY49" fmla="*/ 2172485 h 6281670"/>
                <a:gd name="connsiteX50" fmla="*/ 6623118 w 8613217"/>
                <a:gd name="connsiteY50" fmla="*/ 1339969 h 6281670"/>
                <a:gd name="connsiteX51" fmla="*/ 6528224 w 8613217"/>
                <a:gd name="connsiteY51" fmla="*/ 660899 h 6281670"/>
                <a:gd name="connsiteX52" fmla="*/ 6514091 w 8613217"/>
                <a:gd name="connsiteY52" fmla="*/ 520239 h 6281670"/>
                <a:gd name="connsiteX53" fmla="*/ 6493900 w 8613217"/>
                <a:gd name="connsiteY53" fmla="*/ 546486 h 6281670"/>
                <a:gd name="connsiteX54" fmla="*/ 6244212 w 8613217"/>
                <a:gd name="connsiteY54" fmla="*/ 975869 h 6281670"/>
                <a:gd name="connsiteX55" fmla="*/ 5935300 w 8613217"/>
                <a:gd name="connsiteY55" fmla="*/ 1788868 h 6281670"/>
                <a:gd name="connsiteX56" fmla="*/ 5707148 w 8613217"/>
                <a:gd name="connsiteY56" fmla="*/ 2531874 h 6281670"/>
                <a:gd name="connsiteX57" fmla="*/ 5679555 w 8613217"/>
                <a:gd name="connsiteY57" fmla="*/ 2738489 h 6281670"/>
                <a:gd name="connsiteX58" fmla="*/ 5734069 w 8613217"/>
                <a:gd name="connsiteY58" fmla="*/ 2914818 h 6281670"/>
                <a:gd name="connsiteX59" fmla="*/ 5963566 w 8613217"/>
                <a:gd name="connsiteY59" fmla="*/ 2599175 h 6281670"/>
                <a:gd name="connsiteX60" fmla="*/ 6141914 w 8613217"/>
                <a:gd name="connsiteY60" fmla="*/ 2254593 h 6281670"/>
                <a:gd name="connsiteX61" fmla="*/ 6262384 w 8613217"/>
                <a:gd name="connsiteY61" fmla="*/ 1884436 h 6281670"/>
                <a:gd name="connsiteX62" fmla="*/ 6343145 w 8613217"/>
                <a:gd name="connsiteY62" fmla="*/ 1508222 h 6281670"/>
                <a:gd name="connsiteX63" fmla="*/ 6310167 w 8613217"/>
                <a:gd name="connsiteY63" fmla="*/ 1747814 h 6281670"/>
                <a:gd name="connsiteX64" fmla="*/ 6045001 w 8613217"/>
                <a:gd name="connsiteY64" fmla="*/ 2568890 h 6281670"/>
                <a:gd name="connsiteX65" fmla="*/ 5560432 w 8613217"/>
                <a:gd name="connsiteY65" fmla="*/ 3235173 h 6281670"/>
                <a:gd name="connsiteX66" fmla="*/ 5096726 w 8613217"/>
                <a:gd name="connsiteY66" fmla="*/ 3741278 h 6281670"/>
                <a:gd name="connsiteX67" fmla="*/ 5067113 w 8613217"/>
                <a:gd name="connsiteY67" fmla="*/ 3767525 h 6281670"/>
                <a:gd name="connsiteX68" fmla="*/ 4911647 w 8613217"/>
                <a:gd name="connsiteY68" fmla="*/ 3459959 h 6281670"/>
                <a:gd name="connsiteX69" fmla="*/ 4890784 w 8613217"/>
                <a:gd name="connsiteY69" fmla="*/ 3404099 h 6281670"/>
                <a:gd name="connsiteX70" fmla="*/ 4952701 w 8613217"/>
                <a:gd name="connsiteY70" fmla="*/ 2717626 h 6281670"/>
                <a:gd name="connsiteX71" fmla="*/ 5173449 w 8613217"/>
                <a:gd name="connsiteY71" fmla="*/ 2368332 h 6281670"/>
                <a:gd name="connsiteX72" fmla="*/ 5481689 w 8613217"/>
                <a:gd name="connsiteY72" fmla="*/ 1759928 h 6281670"/>
                <a:gd name="connsiteX73" fmla="*/ 5514667 w 8613217"/>
                <a:gd name="connsiteY73" fmla="*/ 1741757 h 6281670"/>
                <a:gd name="connsiteX74" fmla="*/ 5803389 w 8613217"/>
                <a:gd name="connsiteY74" fmla="*/ 1570812 h 6281670"/>
                <a:gd name="connsiteX75" fmla="*/ 5822907 w 8613217"/>
                <a:gd name="connsiteY75" fmla="*/ 1095665 h 6281670"/>
                <a:gd name="connsiteX76" fmla="*/ 5540241 w 8613217"/>
                <a:gd name="connsiteY76" fmla="*/ 601000 h 6281670"/>
                <a:gd name="connsiteX77" fmla="*/ 5514667 w 8613217"/>
                <a:gd name="connsiteY77" fmla="*/ 600327 h 6281670"/>
                <a:gd name="connsiteX78" fmla="*/ 5421791 w 8613217"/>
                <a:gd name="connsiteY78" fmla="*/ 697914 h 6281670"/>
                <a:gd name="connsiteX79" fmla="*/ 5124319 w 8613217"/>
                <a:gd name="connsiteY79" fmla="*/ 1196617 h 6281670"/>
                <a:gd name="connsiteX80" fmla="*/ 5316801 w 8613217"/>
                <a:gd name="connsiteY80" fmla="*/ 1686570 h 6281670"/>
                <a:gd name="connsiteX81" fmla="*/ 5361220 w 8613217"/>
                <a:gd name="connsiteY81" fmla="*/ 1669072 h 6281670"/>
                <a:gd name="connsiteX82" fmla="*/ 5461499 w 8613217"/>
                <a:gd name="connsiteY82" fmla="*/ 1248439 h 6281670"/>
                <a:gd name="connsiteX83" fmla="*/ 5491784 w 8613217"/>
                <a:gd name="connsiteY83" fmla="*/ 1043170 h 6281670"/>
                <a:gd name="connsiteX84" fmla="*/ 5497841 w 8613217"/>
                <a:gd name="connsiteY84" fmla="*/ 1081532 h 6281670"/>
                <a:gd name="connsiteX85" fmla="*/ 5481016 w 8613217"/>
                <a:gd name="connsiteY85" fmla="*/ 1353429 h 6281670"/>
                <a:gd name="connsiteX86" fmla="*/ 5415734 w 8613217"/>
                <a:gd name="connsiteY86" fmla="*/ 1727624 h 6281670"/>
                <a:gd name="connsiteX87" fmla="*/ 5151240 w 8613217"/>
                <a:gd name="connsiteY87" fmla="*/ 2245171 h 6281670"/>
                <a:gd name="connsiteX88" fmla="*/ 4908282 w 8613217"/>
                <a:gd name="connsiteY88" fmla="*/ 2596483 h 6281670"/>
                <a:gd name="connsiteX89" fmla="*/ 4750124 w 8613217"/>
                <a:gd name="connsiteY89" fmla="*/ 2989523 h 6281670"/>
                <a:gd name="connsiteX90" fmla="*/ 4737337 w 8613217"/>
                <a:gd name="connsiteY90" fmla="*/ 3162487 h 6281670"/>
                <a:gd name="connsiteX91" fmla="*/ 4680804 w 8613217"/>
                <a:gd name="connsiteY91" fmla="*/ 3076341 h 6281670"/>
                <a:gd name="connsiteX92" fmla="*/ 4591293 w 8613217"/>
                <a:gd name="connsiteY92" fmla="*/ 2915491 h 6281670"/>
                <a:gd name="connsiteX93" fmla="*/ 4552259 w 8613217"/>
                <a:gd name="connsiteY93" fmla="*/ 2838095 h 6281670"/>
                <a:gd name="connsiteX94" fmla="*/ 4404869 w 8613217"/>
                <a:gd name="connsiteY94" fmla="*/ 2499569 h 6281670"/>
                <a:gd name="connsiteX95" fmla="*/ 4425059 w 8613217"/>
                <a:gd name="connsiteY95" fmla="*/ 2408713 h 6281670"/>
                <a:gd name="connsiteX96" fmla="*/ 4497071 w 8613217"/>
                <a:gd name="connsiteY96" fmla="*/ 2304396 h 6281670"/>
                <a:gd name="connsiteX97" fmla="*/ 4551585 w 8613217"/>
                <a:gd name="connsiteY97" fmla="*/ 2152968 h 6281670"/>
                <a:gd name="connsiteX98" fmla="*/ 4741375 w 8613217"/>
                <a:gd name="connsiteY98" fmla="*/ 1413327 h 6281670"/>
                <a:gd name="connsiteX99" fmla="*/ 4929146 w 8613217"/>
                <a:gd name="connsiteY99" fmla="*/ 819730 h 6281670"/>
                <a:gd name="connsiteX100" fmla="*/ 5233347 w 8613217"/>
                <a:gd name="connsiteY100" fmla="*/ 28940 h 6281670"/>
                <a:gd name="connsiteX101" fmla="*/ 5238058 w 8613217"/>
                <a:gd name="connsiteY101" fmla="*/ 0 h 6281670"/>
                <a:gd name="connsiteX102" fmla="*/ 4976929 w 8613217"/>
                <a:gd name="connsiteY102" fmla="*/ 159504 h 6281670"/>
                <a:gd name="connsiteX103" fmla="*/ 4204984 w 8613217"/>
                <a:gd name="connsiteY103" fmla="*/ 890396 h 6281670"/>
                <a:gd name="connsiteX104" fmla="*/ 3943182 w 8613217"/>
                <a:gd name="connsiteY104" fmla="*/ 2139508 h 6281670"/>
                <a:gd name="connsiteX105" fmla="*/ 4076438 w 8613217"/>
                <a:gd name="connsiteY105" fmla="*/ 2389868 h 6281670"/>
                <a:gd name="connsiteX106" fmla="*/ 4215079 w 8613217"/>
                <a:gd name="connsiteY106" fmla="*/ 2474668 h 6281670"/>
                <a:gd name="connsiteX107" fmla="*/ 4244018 w 8613217"/>
                <a:gd name="connsiteY107" fmla="*/ 2445055 h 6281670"/>
                <a:gd name="connsiteX108" fmla="*/ 4230558 w 8613217"/>
                <a:gd name="connsiteY108" fmla="*/ 1718875 h 6281670"/>
                <a:gd name="connsiteX109" fmla="*/ 4411599 w 8613217"/>
                <a:gd name="connsiteY109" fmla="*/ 1186522 h 6281670"/>
                <a:gd name="connsiteX110" fmla="*/ 4552259 w 8613217"/>
                <a:gd name="connsiteY110" fmla="*/ 934815 h 6281670"/>
                <a:gd name="connsiteX111" fmla="*/ 4572449 w 8613217"/>
                <a:gd name="connsiteY111" fmla="*/ 920008 h 6281670"/>
                <a:gd name="connsiteX112" fmla="*/ 4553604 w 8613217"/>
                <a:gd name="connsiteY112" fmla="*/ 956351 h 6281670"/>
                <a:gd name="connsiteX113" fmla="*/ 4390735 w 8613217"/>
                <a:gd name="connsiteY113" fmla="*/ 1302280 h 6281670"/>
                <a:gd name="connsiteX114" fmla="*/ 4340260 w 8613217"/>
                <a:gd name="connsiteY114" fmla="*/ 2524471 h 6281670"/>
                <a:gd name="connsiteX115" fmla="*/ 4501109 w 8613217"/>
                <a:gd name="connsiteY115" fmla="*/ 2892609 h 6281670"/>
                <a:gd name="connsiteX116" fmla="*/ 4692918 w 8613217"/>
                <a:gd name="connsiteY116" fmla="*/ 3241230 h 6281670"/>
                <a:gd name="connsiteX117" fmla="*/ 4992409 w 8613217"/>
                <a:gd name="connsiteY117" fmla="*/ 3809925 h 6281670"/>
                <a:gd name="connsiteX118" fmla="*/ 5000485 w 8613217"/>
                <a:gd name="connsiteY118" fmla="*/ 3847614 h 6281670"/>
                <a:gd name="connsiteX119" fmla="*/ 4993755 w 8613217"/>
                <a:gd name="connsiteY119" fmla="*/ 3855017 h 6281670"/>
                <a:gd name="connsiteX120" fmla="*/ 4993082 w 8613217"/>
                <a:gd name="connsiteY120" fmla="*/ 3855690 h 6281670"/>
                <a:gd name="connsiteX121" fmla="*/ 4982313 w 8613217"/>
                <a:gd name="connsiteY121" fmla="*/ 3867131 h 6281670"/>
                <a:gd name="connsiteX122" fmla="*/ 4626290 w 8613217"/>
                <a:gd name="connsiteY122" fmla="*/ 4274977 h 6281670"/>
                <a:gd name="connsiteX123" fmla="*/ 4180755 w 8613217"/>
                <a:gd name="connsiteY123" fmla="*/ 4968853 h 6281670"/>
                <a:gd name="connsiteX124" fmla="*/ 4071727 w 8613217"/>
                <a:gd name="connsiteY124" fmla="*/ 5853192 h 6281670"/>
                <a:gd name="connsiteX125" fmla="*/ 4040769 w 8613217"/>
                <a:gd name="connsiteY125" fmla="*/ 5907706 h 6281670"/>
                <a:gd name="connsiteX126" fmla="*/ 4005099 w 8613217"/>
                <a:gd name="connsiteY126" fmla="*/ 5881459 h 6281670"/>
                <a:gd name="connsiteX127" fmla="*/ 4007791 w 8613217"/>
                <a:gd name="connsiteY127" fmla="*/ 5830983 h 6281670"/>
                <a:gd name="connsiteX128" fmla="*/ 3990293 w 8613217"/>
                <a:gd name="connsiteY128" fmla="*/ 5807427 h 6281670"/>
                <a:gd name="connsiteX129" fmla="*/ 3964045 w 8613217"/>
                <a:gd name="connsiteY129" fmla="*/ 5789256 h 6281670"/>
                <a:gd name="connsiteX130" fmla="*/ 3941836 w 8613217"/>
                <a:gd name="connsiteY130" fmla="*/ 5705129 h 6281670"/>
                <a:gd name="connsiteX131" fmla="*/ 3908185 w 8613217"/>
                <a:gd name="connsiteY131" fmla="*/ 5236040 h 6281670"/>
                <a:gd name="connsiteX132" fmla="*/ 3918953 w 8613217"/>
                <a:gd name="connsiteY132" fmla="*/ 4237288 h 6281670"/>
                <a:gd name="connsiteX133" fmla="*/ 3786370 w 8613217"/>
                <a:gd name="connsiteY133" fmla="*/ 3122779 h 6281670"/>
                <a:gd name="connsiteX134" fmla="*/ 3570333 w 8613217"/>
                <a:gd name="connsiteY134" fmla="*/ 2570236 h 6281670"/>
                <a:gd name="connsiteX135" fmla="*/ 3410829 w 8613217"/>
                <a:gd name="connsiteY135" fmla="*/ 2273437 h 6281670"/>
                <a:gd name="connsiteX136" fmla="*/ 3411502 w 8613217"/>
                <a:gd name="connsiteY136" fmla="*/ 2229018 h 6281670"/>
                <a:gd name="connsiteX137" fmla="*/ 3451209 w 8613217"/>
                <a:gd name="connsiteY137" fmla="*/ 2126720 h 6281670"/>
                <a:gd name="connsiteX138" fmla="*/ 3431692 w 8613217"/>
                <a:gd name="connsiteY138" fmla="*/ 1895877 h 6281670"/>
                <a:gd name="connsiteX139" fmla="*/ 3186715 w 8613217"/>
                <a:gd name="connsiteY139" fmla="*/ 1401886 h 6281670"/>
                <a:gd name="connsiteX140" fmla="*/ 2531874 w 8613217"/>
                <a:gd name="connsiteY140" fmla="*/ 701952 h 6281670"/>
                <a:gd name="connsiteX141" fmla="*/ 1731662 w 8613217"/>
                <a:gd name="connsiteY141" fmla="*/ 39035 h 6281670"/>
                <a:gd name="connsiteX142" fmla="*/ 1722913 w 8613217"/>
                <a:gd name="connsiteY142" fmla="*/ 36343 h 6281670"/>
                <a:gd name="connsiteX143" fmla="*/ 1723586 w 8613217"/>
                <a:gd name="connsiteY143" fmla="*/ 47111 h 6281670"/>
                <a:gd name="connsiteX144" fmla="*/ 1984042 w 8613217"/>
                <a:gd name="connsiteY144" fmla="*/ 871552 h 6281670"/>
                <a:gd name="connsiteX145" fmla="*/ 2773486 w 8613217"/>
                <a:gd name="connsiteY145" fmla="*/ 2064130 h 6281670"/>
                <a:gd name="connsiteX146" fmla="*/ 3058170 w 8613217"/>
                <a:gd name="connsiteY146" fmla="*/ 2286897 h 6281670"/>
                <a:gd name="connsiteX147" fmla="*/ 3235845 w 8613217"/>
                <a:gd name="connsiteY147" fmla="*/ 2329297 h 6281670"/>
                <a:gd name="connsiteX148" fmla="*/ 3256709 w 8613217"/>
                <a:gd name="connsiteY148" fmla="*/ 2294974 h 6281670"/>
                <a:gd name="connsiteX149" fmla="*/ 3083072 w 8613217"/>
                <a:gd name="connsiteY149" fmla="*/ 1999521 h 6281670"/>
                <a:gd name="connsiteX150" fmla="*/ 2450440 w 8613217"/>
                <a:gd name="connsiteY150" fmla="*/ 1092973 h 6281670"/>
                <a:gd name="connsiteX151" fmla="*/ 2432941 w 8613217"/>
                <a:gd name="connsiteY151" fmla="*/ 1062014 h 6281670"/>
                <a:gd name="connsiteX152" fmla="*/ 2454478 w 8613217"/>
                <a:gd name="connsiteY152" fmla="*/ 1076820 h 6281670"/>
                <a:gd name="connsiteX153" fmla="*/ 2967986 w 8613217"/>
                <a:gd name="connsiteY153" fmla="*/ 1739738 h 6281670"/>
                <a:gd name="connsiteX154" fmla="*/ 3266131 w 8613217"/>
                <a:gd name="connsiteY154" fmla="*/ 2175850 h 6281670"/>
                <a:gd name="connsiteX155" fmla="*/ 3457939 w 8613217"/>
                <a:gd name="connsiteY155" fmla="*/ 2509665 h 6281670"/>
                <a:gd name="connsiteX156" fmla="*/ 3733875 w 8613217"/>
                <a:gd name="connsiteY156" fmla="*/ 3249979 h 6281670"/>
                <a:gd name="connsiteX157" fmla="*/ 3823385 w 8613217"/>
                <a:gd name="connsiteY157" fmla="*/ 4359777 h 6281670"/>
                <a:gd name="connsiteX158" fmla="*/ 3816655 w 8613217"/>
                <a:gd name="connsiteY158" fmla="*/ 4369199 h 6281670"/>
                <a:gd name="connsiteX159" fmla="*/ 3800503 w 8613217"/>
                <a:gd name="connsiteY159" fmla="*/ 4322761 h 6281670"/>
                <a:gd name="connsiteX160" fmla="*/ 3407464 w 8613217"/>
                <a:gd name="connsiteY160" fmla="*/ 3663208 h 6281670"/>
                <a:gd name="connsiteX161" fmla="*/ 2516395 w 8613217"/>
                <a:gd name="connsiteY161" fmla="*/ 2980101 h 6281670"/>
                <a:gd name="connsiteX162" fmla="*/ 2502934 w 8613217"/>
                <a:gd name="connsiteY162" fmla="*/ 2971351 h 6281670"/>
                <a:gd name="connsiteX163" fmla="*/ 2390541 w 8613217"/>
                <a:gd name="connsiteY163" fmla="*/ 2898666 h 6281670"/>
                <a:gd name="connsiteX164" fmla="*/ 2247863 w 8613217"/>
                <a:gd name="connsiteY164" fmla="*/ 2802425 h 6281670"/>
                <a:gd name="connsiteX165" fmla="*/ 2055381 w 8613217"/>
                <a:gd name="connsiteY165" fmla="*/ 2665131 h 6281670"/>
                <a:gd name="connsiteX166" fmla="*/ 1471879 w 8613217"/>
                <a:gd name="connsiteY166" fmla="*/ 2148930 h 6281670"/>
                <a:gd name="connsiteX167" fmla="*/ 1461111 w 8613217"/>
                <a:gd name="connsiteY167" fmla="*/ 2109895 h 6281670"/>
                <a:gd name="connsiteX168" fmla="*/ 1501492 w 8613217"/>
                <a:gd name="connsiteY168" fmla="*/ 1918759 h 6281670"/>
                <a:gd name="connsiteX169" fmla="*/ 1395155 w 8613217"/>
                <a:gd name="connsiteY169" fmla="*/ 1570812 h 6281670"/>
                <a:gd name="connsiteX170" fmla="*/ 937507 w 8613217"/>
                <a:gd name="connsiteY170" fmla="*/ 860783 h 6281670"/>
                <a:gd name="connsiteX171" fmla="*/ 682435 w 8613217"/>
                <a:gd name="connsiteY171" fmla="*/ 471109 h 6281670"/>
                <a:gd name="connsiteX172" fmla="*/ 590905 w 8613217"/>
                <a:gd name="connsiteY172" fmla="*/ 214691 h 6281670"/>
                <a:gd name="connsiteX173" fmla="*/ 581483 w 8613217"/>
                <a:gd name="connsiteY173" fmla="*/ 222767 h 6281670"/>
                <a:gd name="connsiteX174" fmla="*/ 555909 w 8613217"/>
                <a:gd name="connsiteY174" fmla="*/ 262475 h 6281670"/>
                <a:gd name="connsiteX175" fmla="*/ 423998 w 8613217"/>
                <a:gd name="connsiteY175" fmla="*/ 619845 h 6281670"/>
                <a:gd name="connsiteX176" fmla="*/ 443515 w 8613217"/>
                <a:gd name="connsiteY176" fmla="*/ 1227575 h 6281670"/>
                <a:gd name="connsiteX177" fmla="*/ 806942 w 8613217"/>
                <a:gd name="connsiteY177" fmla="*/ 1996156 h 6281670"/>
                <a:gd name="connsiteX178" fmla="*/ 1087589 w 8613217"/>
                <a:gd name="connsiteY178" fmla="*/ 2216231 h 6281670"/>
                <a:gd name="connsiteX179" fmla="*/ 1317086 w 8613217"/>
                <a:gd name="connsiteY179" fmla="*/ 2233729 h 6281670"/>
                <a:gd name="connsiteX180" fmla="*/ 1327181 w 8613217"/>
                <a:gd name="connsiteY180" fmla="*/ 2198060 h 6281670"/>
                <a:gd name="connsiteX181" fmla="*/ 816364 w 8613217"/>
                <a:gd name="connsiteY181" fmla="*/ 1324489 h 6281670"/>
                <a:gd name="connsiteX182" fmla="*/ 702625 w 8613217"/>
                <a:gd name="connsiteY182" fmla="*/ 1031056 h 6281670"/>
                <a:gd name="connsiteX183" fmla="*/ 767908 w 8613217"/>
                <a:gd name="connsiteY183" fmla="*/ 1173061 h 6281670"/>
                <a:gd name="connsiteX184" fmla="*/ 1444285 w 8613217"/>
                <a:gd name="connsiteY184" fmla="*/ 2226326 h 6281670"/>
                <a:gd name="connsiteX185" fmla="*/ 2209501 w 8613217"/>
                <a:gd name="connsiteY185" fmla="*/ 2876457 h 6281670"/>
                <a:gd name="connsiteX186" fmla="*/ 2308434 w 8613217"/>
                <a:gd name="connsiteY186" fmla="*/ 2939720 h 6281670"/>
                <a:gd name="connsiteX187" fmla="*/ 2340738 w 8613217"/>
                <a:gd name="connsiteY187" fmla="*/ 2972025 h 6281670"/>
                <a:gd name="connsiteX188" fmla="*/ 2302377 w 8613217"/>
                <a:gd name="connsiteY188" fmla="*/ 2972025 h 6281670"/>
                <a:gd name="connsiteX189" fmla="*/ 2266034 w 8613217"/>
                <a:gd name="connsiteY189" fmla="*/ 2967313 h 6281670"/>
                <a:gd name="connsiteX190" fmla="*/ 1817807 w 8613217"/>
                <a:gd name="connsiteY190" fmla="*/ 3025866 h 6281670"/>
                <a:gd name="connsiteX191" fmla="*/ 1007500 w 8613217"/>
                <a:gd name="connsiteY191" fmla="*/ 3309877 h 6281670"/>
                <a:gd name="connsiteX192" fmla="*/ 960389 w 8613217"/>
                <a:gd name="connsiteY192" fmla="*/ 3293725 h 6281670"/>
                <a:gd name="connsiteX193" fmla="*/ 446207 w 8613217"/>
                <a:gd name="connsiteY193" fmla="*/ 3134221 h 6281670"/>
                <a:gd name="connsiteX194" fmla="*/ 217383 w 8613217"/>
                <a:gd name="connsiteY194" fmla="*/ 3227096 h 6281670"/>
                <a:gd name="connsiteX195" fmla="*/ 0 w 8613217"/>
                <a:gd name="connsiteY195" fmla="*/ 3236518 h 6281670"/>
                <a:gd name="connsiteX196" fmla="*/ 0 w 8613217"/>
                <a:gd name="connsiteY196" fmla="*/ 3330740 h 6281670"/>
                <a:gd name="connsiteX197" fmla="*/ 9422 w 8613217"/>
                <a:gd name="connsiteY197" fmla="*/ 3346892 h 6281670"/>
                <a:gd name="connsiteX198" fmla="*/ 255072 w 8613217"/>
                <a:gd name="connsiteY198" fmla="*/ 3717723 h 6281670"/>
                <a:gd name="connsiteX199" fmla="*/ 747044 w 8613217"/>
                <a:gd name="connsiteY199" fmla="*/ 3826078 h 6281670"/>
                <a:gd name="connsiteX200" fmla="*/ 1016249 w 8613217"/>
                <a:gd name="connsiteY200" fmla="*/ 3490244 h 6281670"/>
                <a:gd name="connsiteX201" fmla="*/ 981253 w 8613217"/>
                <a:gd name="connsiteY201" fmla="*/ 3461305 h 6281670"/>
                <a:gd name="connsiteX202" fmla="*/ 563312 w 8613217"/>
                <a:gd name="connsiteY202" fmla="*/ 3490917 h 6281670"/>
                <a:gd name="connsiteX203" fmla="*/ 390347 w 8613217"/>
                <a:gd name="connsiteY203" fmla="*/ 3460632 h 6281670"/>
                <a:gd name="connsiteX204" fmla="*/ 489953 w 8613217"/>
                <a:gd name="connsiteY204" fmla="*/ 3463997 h 6281670"/>
                <a:gd name="connsiteX205" fmla="*/ 903183 w 8613217"/>
                <a:gd name="connsiteY205" fmla="*/ 3408137 h 6281670"/>
                <a:gd name="connsiteX206" fmla="*/ 1043170 w 8613217"/>
                <a:gd name="connsiteY206" fmla="*/ 3372467 h 6281670"/>
                <a:gd name="connsiteX207" fmla="*/ 1508895 w 8613217"/>
                <a:gd name="connsiteY207" fmla="*/ 3218347 h 6281670"/>
                <a:gd name="connsiteX208" fmla="*/ 1912029 w 8613217"/>
                <a:gd name="connsiteY208" fmla="*/ 3101243 h 6281670"/>
                <a:gd name="connsiteX209" fmla="*/ 1912029 w 8613217"/>
                <a:gd name="connsiteY209" fmla="*/ 3101243 h 6281670"/>
                <a:gd name="connsiteX210" fmla="*/ 1992791 w 8613217"/>
                <a:gd name="connsiteY210" fmla="*/ 3087110 h 6281670"/>
                <a:gd name="connsiteX211" fmla="*/ 2113933 w 8613217"/>
                <a:gd name="connsiteY211" fmla="*/ 3072976 h 6281670"/>
                <a:gd name="connsiteX212" fmla="*/ 2118644 w 8613217"/>
                <a:gd name="connsiteY212" fmla="*/ 3064227 h 6281670"/>
                <a:gd name="connsiteX213" fmla="*/ 2257958 w 8613217"/>
                <a:gd name="connsiteY213" fmla="*/ 3064227 h 6281670"/>
                <a:gd name="connsiteX214" fmla="*/ 2262669 w 8613217"/>
                <a:gd name="connsiteY214" fmla="*/ 3072976 h 6281670"/>
                <a:gd name="connsiteX215" fmla="*/ 2434960 w 8613217"/>
                <a:gd name="connsiteY215" fmla="*/ 3101243 h 6281670"/>
                <a:gd name="connsiteX216" fmla="*/ 2635518 w 8613217"/>
                <a:gd name="connsiteY216" fmla="*/ 3164506 h 6281670"/>
                <a:gd name="connsiteX217" fmla="*/ 3038653 w 8613217"/>
                <a:gd name="connsiteY217" fmla="*/ 3453902 h 6281670"/>
                <a:gd name="connsiteX218" fmla="*/ 3580428 w 8613217"/>
                <a:gd name="connsiteY218" fmla="*/ 4087880 h 6281670"/>
                <a:gd name="connsiteX219" fmla="*/ 3776274 w 8613217"/>
                <a:gd name="connsiteY219" fmla="*/ 4626290 h 6281670"/>
                <a:gd name="connsiteX220" fmla="*/ 3813963 w 8613217"/>
                <a:gd name="connsiteY220" fmla="*/ 4802619 h 6281670"/>
                <a:gd name="connsiteX221" fmla="*/ 3811944 w 8613217"/>
                <a:gd name="connsiteY221" fmla="*/ 5407658 h 6281670"/>
                <a:gd name="connsiteX222" fmla="*/ 3881265 w 8613217"/>
                <a:gd name="connsiteY222" fmla="*/ 5874056 h 6281670"/>
                <a:gd name="connsiteX223" fmla="*/ 3879919 w 8613217"/>
                <a:gd name="connsiteY223" fmla="*/ 5898957 h 6281670"/>
                <a:gd name="connsiteX224" fmla="*/ 3757430 w 8613217"/>
                <a:gd name="connsiteY224" fmla="*/ 5946068 h 6281670"/>
                <a:gd name="connsiteX225" fmla="*/ 3743970 w 8613217"/>
                <a:gd name="connsiteY225" fmla="*/ 6053750 h 6281670"/>
                <a:gd name="connsiteX226" fmla="*/ 3803195 w 8613217"/>
                <a:gd name="connsiteY226" fmla="*/ 6092112 h 6281670"/>
                <a:gd name="connsiteX227" fmla="*/ 3896071 w 8613217"/>
                <a:gd name="connsiteY227" fmla="*/ 6023464 h 6281670"/>
                <a:gd name="connsiteX228" fmla="*/ 3920972 w 8613217"/>
                <a:gd name="connsiteY228" fmla="*/ 5996544 h 6281670"/>
                <a:gd name="connsiteX229" fmla="*/ 3918953 w 8613217"/>
                <a:gd name="connsiteY229" fmla="*/ 6053077 h 6281670"/>
                <a:gd name="connsiteX230" fmla="*/ 3931741 w 8613217"/>
                <a:gd name="connsiteY230" fmla="*/ 6077978 h 6281670"/>
                <a:gd name="connsiteX231" fmla="*/ 3951931 w 8613217"/>
                <a:gd name="connsiteY231" fmla="*/ 6055769 h 6281670"/>
                <a:gd name="connsiteX232" fmla="*/ 3972121 w 8613217"/>
                <a:gd name="connsiteY232" fmla="*/ 5988468 h 6281670"/>
                <a:gd name="connsiteX233" fmla="*/ 3994331 w 8613217"/>
                <a:gd name="connsiteY233" fmla="*/ 5968277 h 6281670"/>
                <a:gd name="connsiteX234" fmla="*/ 4005099 w 8613217"/>
                <a:gd name="connsiteY234" fmla="*/ 5995198 h 6281670"/>
                <a:gd name="connsiteX235" fmla="*/ 4071054 w 8613217"/>
                <a:gd name="connsiteY235" fmla="*/ 6040290 h 6281670"/>
                <a:gd name="connsiteX236" fmla="*/ 4100667 w 8613217"/>
                <a:gd name="connsiteY236" fmla="*/ 6026829 h 6281670"/>
                <a:gd name="connsiteX237" fmla="*/ 4110089 w 8613217"/>
                <a:gd name="connsiteY237" fmla="*/ 5993179 h 6281670"/>
                <a:gd name="connsiteX238" fmla="*/ 4124895 w 8613217"/>
                <a:gd name="connsiteY238" fmla="*/ 6032214 h 6281670"/>
                <a:gd name="connsiteX239" fmla="*/ 4117492 w 8613217"/>
                <a:gd name="connsiteY239" fmla="*/ 6106918 h 6281670"/>
                <a:gd name="connsiteX240" fmla="*/ 4080476 w 8613217"/>
                <a:gd name="connsiteY240" fmla="*/ 6141242 h 6281670"/>
                <a:gd name="connsiteX241" fmla="*/ 4176717 w 8613217"/>
                <a:gd name="connsiteY241" fmla="*/ 6189025 h 6281670"/>
                <a:gd name="connsiteX242" fmla="*/ 4170660 w 8613217"/>
                <a:gd name="connsiteY242" fmla="*/ 6271133 h 6281670"/>
                <a:gd name="connsiteX243" fmla="*/ 4195562 w 8613217"/>
                <a:gd name="connsiteY243" fmla="*/ 6277863 h 6281670"/>
                <a:gd name="connsiteX244" fmla="*/ 4261517 w 8613217"/>
                <a:gd name="connsiteY244" fmla="*/ 6267768 h 6281670"/>
                <a:gd name="connsiteX245" fmla="*/ 4289784 w 8613217"/>
                <a:gd name="connsiteY245" fmla="*/ 6247578 h 6281670"/>
                <a:gd name="connsiteX246" fmla="*/ 4295840 w 8613217"/>
                <a:gd name="connsiteY246" fmla="*/ 6204505 h 6281670"/>
                <a:gd name="connsiteX247" fmla="*/ 4305936 w 8613217"/>
                <a:gd name="connsiteY247" fmla="*/ 6182969 h 6281670"/>
                <a:gd name="connsiteX248" fmla="*/ 4324107 w 8613217"/>
                <a:gd name="connsiteY248" fmla="*/ 6199794 h 6281670"/>
                <a:gd name="connsiteX249" fmla="*/ 4336894 w 8613217"/>
                <a:gd name="connsiteY249" fmla="*/ 6230752 h 6281670"/>
                <a:gd name="connsiteX250" fmla="*/ 4342951 w 8613217"/>
                <a:gd name="connsiteY250" fmla="*/ 6226714 h 6281670"/>
                <a:gd name="connsiteX251" fmla="*/ 4369872 w 8613217"/>
                <a:gd name="connsiteY251" fmla="*/ 6185660 h 6281670"/>
                <a:gd name="connsiteX252" fmla="*/ 4382659 w 8613217"/>
                <a:gd name="connsiteY252" fmla="*/ 6234791 h 6281670"/>
                <a:gd name="connsiteX253" fmla="*/ 4406888 w 8613217"/>
                <a:gd name="connsiteY253" fmla="*/ 6265749 h 6281670"/>
                <a:gd name="connsiteX254" fmla="*/ 4484284 w 8613217"/>
                <a:gd name="connsiteY254" fmla="*/ 6275171 h 6281670"/>
                <a:gd name="connsiteX255" fmla="*/ 4499090 w 8613217"/>
                <a:gd name="connsiteY255" fmla="*/ 6272479 h 6281670"/>
                <a:gd name="connsiteX256" fmla="*/ 4512551 w 8613217"/>
                <a:gd name="connsiteY256" fmla="*/ 6181622 h 6281670"/>
                <a:gd name="connsiteX257" fmla="*/ 4572449 w 8613217"/>
                <a:gd name="connsiteY257" fmla="*/ 6153356 h 6281670"/>
                <a:gd name="connsiteX258" fmla="*/ 4575814 w 8613217"/>
                <a:gd name="connsiteY258" fmla="*/ 6127781 h 6281670"/>
                <a:gd name="connsiteX259" fmla="*/ 4538125 w 8613217"/>
                <a:gd name="connsiteY259" fmla="*/ 6076633 h 6281670"/>
                <a:gd name="connsiteX260" fmla="*/ 4536779 w 8613217"/>
                <a:gd name="connsiteY260" fmla="*/ 6042309 h 6281670"/>
                <a:gd name="connsiteX261" fmla="*/ 4573122 w 8613217"/>
                <a:gd name="connsiteY261" fmla="*/ 6032214 h 6281670"/>
                <a:gd name="connsiteX262" fmla="*/ 4637731 w 8613217"/>
                <a:gd name="connsiteY262" fmla="*/ 6051058 h 6281670"/>
                <a:gd name="connsiteX263" fmla="*/ 4665997 w 8613217"/>
                <a:gd name="connsiteY263" fmla="*/ 6029522 h 6281670"/>
                <a:gd name="connsiteX264" fmla="*/ 4665997 w 8613217"/>
                <a:gd name="connsiteY264" fmla="*/ 5985776 h 6281670"/>
                <a:gd name="connsiteX265" fmla="*/ 4681477 w 8613217"/>
                <a:gd name="connsiteY265" fmla="*/ 5966931 h 6281670"/>
                <a:gd name="connsiteX266" fmla="*/ 4701667 w 8613217"/>
                <a:gd name="connsiteY266" fmla="*/ 5981065 h 6281670"/>
                <a:gd name="connsiteX267" fmla="*/ 4724550 w 8613217"/>
                <a:gd name="connsiteY267" fmla="*/ 6054423 h 6281670"/>
                <a:gd name="connsiteX268" fmla="*/ 4743394 w 8613217"/>
                <a:gd name="connsiteY268" fmla="*/ 6073268 h 6281670"/>
                <a:gd name="connsiteX269" fmla="*/ 4752143 w 8613217"/>
                <a:gd name="connsiteY269" fmla="*/ 6050385 h 6281670"/>
                <a:gd name="connsiteX270" fmla="*/ 4752143 w 8613217"/>
                <a:gd name="connsiteY270" fmla="*/ 5996544 h 6281670"/>
                <a:gd name="connsiteX271" fmla="*/ 4800600 w 8613217"/>
                <a:gd name="connsiteY271" fmla="*/ 6046347 h 6281670"/>
                <a:gd name="connsiteX272" fmla="*/ 4859825 w 8613217"/>
                <a:gd name="connsiteY272" fmla="*/ 6088747 h 6281670"/>
                <a:gd name="connsiteX273" fmla="*/ 4932511 w 8613217"/>
                <a:gd name="connsiteY273" fmla="*/ 6036252 h 6281670"/>
                <a:gd name="connsiteX274" fmla="*/ 4919050 w 8613217"/>
                <a:gd name="connsiteY274" fmla="*/ 5940011 h 6281670"/>
                <a:gd name="connsiteX275" fmla="*/ 4830213 w 8613217"/>
                <a:gd name="connsiteY275" fmla="*/ 5933281 h 6281670"/>
                <a:gd name="connsiteX276" fmla="*/ 4779064 w 8613217"/>
                <a:gd name="connsiteY276" fmla="*/ 5876074 h 6281670"/>
                <a:gd name="connsiteX277" fmla="*/ 4778391 w 8613217"/>
                <a:gd name="connsiteY277" fmla="*/ 5829637 h 6281670"/>
                <a:gd name="connsiteX278" fmla="*/ 5091342 w 8613217"/>
                <a:gd name="connsiteY278" fmla="*/ 5236712 h 6281670"/>
                <a:gd name="connsiteX279" fmla="*/ 5116243 w 8613217"/>
                <a:gd name="connsiteY279" fmla="*/ 5202389 h 6281670"/>
                <a:gd name="connsiteX280" fmla="*/ 5269690 w 8613217"/>
                <a:gd name="connsiteY280" fmla="*/ 5086631 h 6281670"/>
                <a:gd name="connsiteX281" fmla="*/ 5744837 w 8613217"/>
                <a:gd name="connsiteY281" fmla="*/ 4795889 h 6281670"/>
                <a:gd name="connsiteX282" fmla="*/ 5814830 w 8613217"/>
                <a:gd name="connsiteY282" fmla="*/ 4775699 h 6281670"/>
                <a:gd name="connsiteX283" fmla="*/ 6103553 w 8613217"/>
                <a:gd name="connsiteY283" fmla="*/ 4765603 h 6281670"/>
                <a:gd name="connsiteX284" fmla="*/ 7086824 w 8613217"/>
                <a:gd name="connsiteY284" fmla="*/ 4811369 h 6281670"/>
                <a:gd name="connsiteX285" fmla="*/ 7489959 w 8613217"/>
                <a:gd name="connsiteY285" fmla="*/ 4805311 h 6281670"/>
                <a:gd name="connsiteX286" fmla="*/ 7516880 w 8613217"/>
                <a:gd name="connsiteY286" fmla="*/ 4801946 h 6281670"/>
                <a:gd name="connsiteX287" fmla="*/ 7536397 w 8613217"/>
                <a:gd name="connsiteY287" fmla="*/ 4800600 h 6281670"/>
                <a:gd name="connsiteX288" fmla="*/ 7619850 w 8613217"/>
                <a:gd name="connsiteY288" fmla="*/ 4791178 h 6281670"/>
                <a:gd name="connsiteX289" fmla="*/ 7661577 w 8613217"/>
                <a:gd name="connsiteY289" fmla="*/ 4813388 h 6281670"/>
                <a:gd name="connsiteX290" fmla="*/ 7920014 w 8613217"/>
                <a:gd name="connsiteY290" fmla="*/ 5004523 h 6281670"/>
                <a:gd name="connsiteX291" fmla="*/ 8354780 w 8613217"/>
                <a:gd name="connsiteY291" fmla="*/ 4830886 h 6281670"/>
                <a:gd name="connsiteX292" fmla="*/ 8579567 w 8613217"/>
                <a:gd name="connsiteY292" fmla="*/ 4409580 h 6281670"/>
                <a:gd name="connsiteX293" fmla="*/ 8613217 w 8613217"/>
                <a:gd name="connsiteY293" fmla="*/ 4250076 h 6281670"/>
                <a:gd name="connsiteX294" fmla="*/ 8613217 w 8613217"/>
                <a:gd name="connsiteY294" fmla="*/ 4196235 h 6281670"/>
                <a:gd name="connsiteX295" fmla="*/ 8420062 w 8613217"/>
                <a:gd name="connsiteY295" fmla="*/ 4211041 h 6281670"/>
                <a:gd name="connsiteX296" fmla="*/ 4571776 w 8613217"/>
                <a:gd name="connsiteY296" fmla="*/ 915970 h 6281670"/>
                <a:gd name="connsiteX297" fmla="*/ 4583890 w 8613217"/>
                <a:gd name="connsiteY297" fmla="*/ 888377 h 6281670"/>
                <a:gd name="connsiteX298" fmla="*/ 4571776 w 8613217"/>
                <a:gd name="connsiteY298" fmla="*/ 915970 h 6281670"/>
                <a:gd name="connsiteX299" fmla="*/ 2362948 w 8613217"/>
                <a:gd name="connsiteY299" fmla="*/ 965100 h 6281670"/>
                <a:gd name="connsiteX300" fmla="*/ 2363621 w 8613217"/>
                <a:gd name="connsiteY300" fmla="*/ 962408 h 6281670"/>
                <a:gd name="connsiteX301" fmla="*/ 2368332 w 8613217"/>
                <a:gd name="connsiteY301" fmla="*/ 967119 h 6281670"/>
                <a:gd name="connsiteX302" fmla="*/ 2362948 w 8613217"/>
                <a:gd name="connsiteY302" fmla="*/ 965100 h 6281670"/>
                <a:gd name="connsiteX303" fmla="*/ 2435633 w 8613217"/>
                <a:gd name="connsiteY303" fmla="*/ 1055284 h 6281670"/>
                <a:gd name="connsiteX304" fmla="*/ 2426211 w 8613217"/>
                <a:gd name="connsiteY304" fmla="*/ 1053265 h 6281670"/>
                <a:gd name="connsiteX305" fmla="*/ 2370351 w 8613217"/>
                <a:gd name="connsiteY305" fmla="*/ 968465 h 6281670"/>
                <a:gd name="connsiteX306" fmla="*/ 2432268 w 8613217"/>
                <a:gd name="connsiteY306" fmla="*/ 1045862 h 6281670"/>
                <a:gd name="connsiteX307" fmla="*/ 2435633 w 8613217"/>
                <a:gd name="connsiteY307" fmla="*/ 1055284 h 6281670"/>
                <a:gd name="connsiteX308" fmla="*/ 695895 w 8613217"/>
                <a:gd name="connsiteY308" fmla="*/ 1016922 h 6281670"/>
                <a:gd name="connsiteX309" fmla="*/ 692530 w 8613217"/>
                <a:gd name="connsiteY309" fmla="*/ 1005481 h 6281670"/>
                <a:gd name="connsiteX310" fmla="*/ 695895 w 8613217"/>
                <a:gd name="connsiteY310" fmla="*/ 1016922 h 6281670"/>
                <a:gd name="connsiteX311" fmla="*/ 4511205 w 8613217"/>
                <a:gd name="connsiteY311" fmla="*/ 6014042 h 6281670"/>
                <a:gd name="connsiteX312" fmla="*/ 4537452 w 8613217"/>
                <a:gd name="connsiteY312" fmla="*/ 5944049 h 6281670"/>
                <a:gd name="connsiteX313" fmla="*/ 4511205 w 8613217"/>
                <a:gd name="connsiteY313" fmla="*/ 6014042 h 6281670"/>
                <a:gd name="connsiteX314" fmla="*/ 4750797 w 8613217"/>
                <a:gd name="connsiteY314" fmla="*/ 5917128 h 6281670"/>
                <a:gd name="connsiteX315" fmla="*/ 4741375 w 8613217"/>
                <a:gd name="connsiteY315" fmla="*/ 5939338 h 6281670"/>
                <a:gd name="connsiteX316" fmla="*/ 4732626 w 8613217"/>
                <a:gd name="connsiteY316" fmla="*/ 5935300 h 6281670"/>
                <a:gd name="connsiteX317" fmla="*/ 4727915 w 8613217"/>
                <a:gd name="connsiteY317" fmla="*/ 5907706 h 6281670"/>
                <a:gd name="connsiteX318" fmla="*/ 4750797 w 8613217"/>
                <a:gd name="connsiteY318" fmla="*/ 5875402 h 6281670"/>
                <a:gd name="connsiteX319" fmla="*/ 4750797 w 8613217"/>
                <a:gd name="connsiteY319" fmla="*/ 5917128 h 6281670"/>
                <a:gd name="connsiteX320" fmla="*/ 4875978 w 8613217"/>
                <a:gd name="connsiteY320" fmla="*/ 5457461 h 6281670"/>
                <a:gd name="connsiteX321" fmla="*/ 4616868 w 8613217"/>
                <a:gd name="connsiteY321" fmla="*/ 5877421 h 6281670"/>
                <a:gd name="connsiteX322" fmla="*/ 4562354 w 8613217"/>
                <a:gd name="connsiteY322" fmla="*/ 5884824 h 6281670"/>
                <a:gd name="connsiteX323" fmla="*/ 4880015 w 8613217"/>
                <a:gd name="connsiteY323" fmla="*/ 5419772 h 6281670"/>
                <a:gd name="connsiteX324" fmla="*/ 4875978 w 8613217"/>
                <a:gd name="connsiteY324" fmla="*/ 5457461 h 6281670"/>
                <a:gd name="connsiteX325" fmla="*/ 5020675 w 8613217"/>
                <a:gd name="connsiteY325" fmla="*/ 5141145 h 6281670"/>
                <a:gd name="connsiteX326" fmla="*/ 4989717 w 8613217"/>
                <a:gd name="connsiteY326" fmla="*/ 5179506 h 6281670"/>
                <a:gd name="connsiteX327" fmla="*/ 4445922 w 8613217"/>
                <a:gd name="connsiteY327" fmla="*/ 5878767 h 6281670"/>
                <a:gd name="connsiteX328" fmla="*/ 4415637 w 8613217"/>
                <a:gd name="connsiteY328" fmla="*/ 5953471 h 6281670"/>
                <a:gd name="connsiteX329" fmla="*/ 4357085 w 8613217"/>
                <a:gd name="connsiteY329" fmla="*/ 6075286 h 6281670"/>
                <a:gd name="connsiteX330" fmla="*/ 4338240 w 8613217"/>
                <a:gd name="connsiteY330" fmla="*/ 6125762 h 6281670"/>
                <a:gd name="connsiteX331" fmla="*/ 4322761 w 8613217"/>
                <a:gd name="connsiteY331" fmla="*/ 6080671 h 6281670"/>
                <a:gd name="connsiteX332" fmla="*/ 4306609 w 8613217"/>
                <a:gd name="connsiteY332" fmla="*/ 6061826 h 6281670"/>
                <a:gd name="connsiteX333" fmla="*/ 4295168 w 8613217"/>
                <a:gd name="connsiteY333" fmla="*/ 6082689 h 6281670"/>
                <a:gd name="connsiteX334" fmla="*/ 4292475 w 8613217"/>
                <a:gd name="connsiteY334" fmla="*/ 6112302 h 6281670"/>
                <a:gd name="connsiteX335" fmla="*/ 4277669 w 8613217"/>
                <a:gd name="connsiteY335" fmla="*/ 6097496 h 6281670"/>
                <a:gd name="connsiteX336" fmla="*/ 4183447 w 8613217"/>
                <a:gd name="connsiteY336" fmla="*/ 5282478 h 6281670"/>
                <a:gd name="connsiteX337" fmla="*/ 4412945 w 8613217"/>
                <a:gd name="connsiteY337" fmla="*/ 4743394 h 6281670"/>
                <a:gd name="connsiteX338" fmla="*/ 5036828 w 8613217"/>
                <a:gd name="connsiteY338" fmla="*/ 3935106 h 6281670"/>
                <a:gd name="connsiteX339" fmla="*/ 5054999 w 8613217"/>
                <a:gd name="connsiteY339" fmla="*/ 3966064 h 6281670"/>
                <a:gd name="connsiteX340" fmla="*/ 5020675 w 8613217"/>
                <a:gd name="connsiteY340" fmla="*/ 5141145 h 6281670"/>
                <a:gd name="connsiteX0" fmla="*/ 8420062 w 8613217"/>
                <a:gd name="connsiteY0" fmla="*/ 4211041 h 6281670"/>
                <a:gd name="connsiteX1" fmla="*/ 7990681 w 8613217"/>
                <a:gd name="connsiteY1" fmla="*/ 4231232 h 6281670"/>
                <a:gd name="connsiteX2" fmla="*/ 7630619 w 8613217"/>
                <a:gd name="connsiteY2" fmla="*/ 4614849 h 6281670"/>
                <a:gd name="connsiteX3" fmla="*/ 7659558 w 8613217"/>
                <a:gd name="connsiteY3" fmla="*/ 4643788 h 6281670"/>
                <a:gd name="connsiteX4" fmla="*/ 7859443 w 8613217"/>
                <a:gd name="connsiteY4" fmla="*/ 4617541 h 6281670"/>
                <a:gd name="connsiteX5" fmla="*/ 8222196 w 8613217"/>
                <a:gd name="connsiteY5" fmla="*/ 4498418 h 6281670"/>
                <a:gd name="connsiteX6" fmla="*/ 8236330 w 8613217"/>
                <a:gd name="connsiteY6" fmla="*/ 4496398 h 6281670"/>
                <a:gd name="connsiteX7" fmla="*/ 8228254 w 8613217"/>
                <a:gd name="connsiteY7" fmla="*/ 4504475 h 6281670"/>
                <a:gd name="connsiteX8" fmla="*/ 7670326 w 8613217"/>
                <a:gd name="connsiteY8" fmla="*/ 4709743 h 6281670"/>
                <a:gd name="connsiteX9" fmla="*/ 7436791 w 8613217"/>
                <a:gd name="connsiteY9" fmla="*/ 4735318 h 6281670"/>
                <a:gd name="connsiteX10" fmla="*/ 6759067 w 8613217"/>
                <a:gd name="connsiteY10" fmla="*/ 4696956 h 6281670"/>
                <a:gd name="connsiteX11" fmla="*/ 6037597 w 8613217"/>
                <a:gd name="connsiteY11" fmla="*/ 4656576 h 6281670"/>
                <a:gd name="connsiteX12" fmla="*/ 6023464 w 8613217"/>
                <a:gd name="connsiteY12" fmla="*/ 4649172 h 6281670"/>
                <a:gd name="connsiteX13" fmla="*/ 6361317 w 8613217"/>
                <a:gd name="connsiteY13" fmla="*/ 4472170 h 6281670"/>
                <a:gd name="connsiteX14" fmla="*/ 6783296 w 8613217"/>
                <a:gd name="connsiteY14" fmla="*/ 4236616 h 6281670"/>
                <a:gd name="connsiteX15" fmla="*/ 7066634 w 8613217"/>
                <a:gd name="connsiteY15" fmla="*/ 4052210 h 6281670"/>
                <a:gd name="connsiteX16" fmla="*/ 7151433 w 8613217"/>
                <a:gd name="connsiteY16" fmla="*/ 4042115 h 6281670"/>
                <a:gd name="connsiteX17" fmla="*/ 7304208 w 8613217"/>
                <a:gd name="connsiteY17" fmla="*/ 4071727 h 6281670"/>
                <a:gd name="connsiteX18" fmla="*/ 7625235 w 8613217"/>
                <a:gd name="connsiteY18" fmla="*/ 3948566 h 6281670"/>
                <a:gd name="connsiteX19" fmla="*/ 8172394 w 8613217"/>
                <a:gd name="connsiteY19" fmla="*/ 2496877 h 6281670"/>
                <a:gd name="connsiteX20" fmla="*/ 7882325 w 8613217"/>
                <a:gd name="connsiteY20" fmla="*/ 1811077 h 6281670"/>
                <a:gd name="connsiteX21" fmla="*/ 7854059 w 8613217"/>
                <a:gd name="connsiteY21" fmla="*/ 1889820 h 6281670"/>
                <a:gd name="connsiteX22" fmla="*/ 7732917 w 8613217"/>
                <a:gd name="connsiteY22" fmla="*/ 2389195 h 6281670"/>
                <a:gd name="connsiteX23" fmla="*/ 7607736 w 8613217"/>
                <a:gd name="connsiteY23" fmla="*/ 2746565 h 6281670"/>
                <a:gd name="connsiteX24" fmla="*/ 7178354 w 8613217"/>
                <a:gd name="connsiteY24" fmla="*/ 3424962 h 6281670"/>
                <a:gd name="connsiteX25" fmla="*/ 7050481 w 8613217"/>
                <a:gd name="connsiteY25" fmla="*/ 3653113 h 6281670"/>
                <a:gd name="connsiteX26" fmla="*/ 7022888 w 8613217"/>
                <a:gd name="connsiteY26" fmla="*/ 3873861 h 6281670"/>
                <a:gd name="connsiteX27" fmla="*/ 7057884 w 8613217"/>
                <a:gd name="connsiteY27" fmla="*/ 3889341 h 6281670"/>
                <a:gd name="connsiteX28" fmla="*/ 7311611 w 8613217"/>
                <a:gd name="connsiteY28" fmla="*/ 3701570 h 6281670"/>
                <a:gd name="connsiteX29" fmla="*/ 7883672 w 8613217"/>
                <a:gd name="connsiteY29" fmla="*/ 2875784 h 6281670"/>
                <a:gd name="connsiteX30" fmla="*/ 7909246 w 8613217"/>
                <a:gd name="connsiteY30" fmla="*/ 2790311 h 6281670"/>
                <a:gd name="connsiteX31" fmla="*/ 7835888 w 8613217"/>
                <a:gd name="connsiteY31" fmla="*/ 3051440 h 6281670"/>
                <a:gd name="connsiteX32" fmla="*/ 7279306 w 8613217"/>
                <a:gd name="connsiteY32" fmla="*/ 3802522 h 6281670"/>
                <a:gd name="connsiteX33" fmla="*/ 6992603 w 8613217"/>
                <a:gd name="connsiteY33" fmla="*/ 4017213 h 6281670"/>
                <a:gd name="connsiteX34" fmla="*/ 6713302 w 8613217"/>
                <a:gd name="connsiteY34" fmla="*/ 4190851 h 6281670"/>
                <a:gd name="connsiteX35" fmla="*/ 6627830 w 8613217"/>
                <a:gd name="connsiteY35" fmla="*/ 4239308 h 6281670"/>
                <a:gd name="connsiteX36" fmla="*/ 6605620 w 8613217"/>
                <a:gd name="connsiteY36" fmla="*/ 4251422 h 6281670"/>
                <a:gd name="connsiteX37" fmla="*/ 6226714 w 8613217"/>
                <a:gd name="connsiteY37" fmla="*/ 4447268 h 6281670"/>
                <a:gd name="connsiteX38" fmla="*/ 5314782 w 8613217"/>
                <a:gd name="connsiteY38" fmla="*/ 4943279 h 6281670"/>
                <a:gd name="connsiteX39" fmla="*/ 5158643 w 8613217"/>
                <a:gd name="connsiteY39" fmla="*/ 5046250 h 6281670"/>
                <a:gd name="connsiteX40" fmla="*/ 5162681 w 8613217"/>
                <a:gd name="connsiteY40" fmla="*/ 5025387 h 6281670"/>
                <a:gd name="connsiteX41" fmla="*/ 5227290 w 8613217"/>
                <a:gd name="connsiteY41" fmla="*/ 4323434 h 6281670"/>
                <a:gd name="connsiteX42" fmla="*/ 5106148 w 8613217"/>
                <a:gd name="connsiteY42" fmla="*/ 3860401 h 6281670"/>
                <a:gd name="connsiteX43" fmla="*/ 5139799 w 8613217"/>
                <a:gd name="connsiteY43" fmla="*/ 3818675 h 6281670"/>
                <a:gd name="connsiteX44" fmla="*/ 5695034 w 8613217"/>
                <a:gd name="connsiteY44" fmla="*/ 3194119 h 6281670"/>
                <a:gd name="connsiteX45" fmla="*/ 5830983 w 8613217"/>
                <a:gd name="connsiteY45" fmla="*/ 3023174 h 6281670"/>
                <a:gd name="connsiteX46" fmla="*/ 5873382 w 8613217"/>
                <a:gd name="connsiteY46" fmla="*/ 3008367 h 6281670"/>
                <a:gd name="connsiteX47" fmla="*/ 5983083 w 8613217"/>
                <a:gd name="connsiteY47" fmla="*/ 3009040 h 6281670"/>
                <a:gd name="connsiteX48" fmla="*/ 6257000 w 8613217"/>
                <a:gd name="connsiteY48" fmla="*/ 2840787 h 6281670"/>
                <a:gd name="connsiteX49" fmla="*/ 6605620 w 8613217"/>
                <a:gd name="connsiteY49" fmla="*/ 2172485 h 6281670"/>
                <a:gd name="connsiteX50" fmla="*/ 6623118 w 8613217"/>
                <a:gd name="connsiteY50" fmla="*/ 1339969 h 6281670"/>
                <a:gd name="connsiteX51" fmla="*/ 6528224 w 8613217"/>
                <a:gd name="connsiteY51" fmla="*/ 660899 h 6281670"/>
                <a:gd name="connsiteX52" fmla="*/ 6514091 w 8613217"/>
                <a:gd name="connsiteY52" fmla="*/ 520239 h 6281670"/>
                <a:gd name="connsiteX53" fmla="*/ 6493900 w 8613217"/>
                <a:gd name="connsiteY53" fmla="*/ 546486 h 6281670"/>
                <a:gd name="connsiteX54" fmla="*/ 6244212 w 8613217"/>
                <a:gd name="connsiteY54" fmla="*/ 975869 h 6281670"/>
                <a:gd name="connsiteX55" fmla="*/ 5935300 w 8613217"/>
                <a:gd name="connsiteY55" fmla="*/ 1788868 h 6281670"/>
                <a:gd name="connsiteX56" fmla="*/ 5707148 w 8613217"/>
                <a:gd name="connsiteY56" fmla="*/ 2531874 h 6281670"/>
                <a:gd name="connsiteX57" fmla="*/ 5679555 w 8613217"/>
                <a:gd name="connsiteY57" fmla="*/ 2738489 h 6281670"/>
                <a:gd name="connsiteX58" fmla="*/ 5734069 w 8613217"/>
                <a:gd name="connsiteY58" fmla="*/ 2914818 h 6281670"/>
                <a:gd name="connsiteX59" fmla="*/ 5963566 w 8613217"/>
                <a:gd name="connsiteY59" fmla="*/ 2599175 h 6281670"/>
                <a:gd name="connsiteX60" fmla="*/ 6141914 w 8613217"/>
                <a:gd name="connsiteY60" fmla="*/ 2254593 h 6281670"/>
                <a:gd name="connsiteX61" fmla="*/ 6262384 w 8613217"/>
                <a:gd name="connsiteY61" fmla="*/ 1884436 h 6281670"/>
                <a:gd name="connsiteX62" fmla="*/ 6343145 w 8613217"/>
                <a:gd name="connsiteY62" fmla="*/ 1508222 h 6281670"/>
                <a:gd name="connsiteX63" fmla="*/ 6310167 w 8613217"/>
                <a:gd name="connsiteY63" fmla="*/ 1747814 h 6281670"/>
                <a:gd name="connsiteX64" fmla="*/ 6045001 w 8613217"/>
                <a:gd name="connsiteY64" fmla="*/ 2568890 h 6281670"/>
                <a:gd name="connsiteX65" fmla="*/ 5560432 w 8613217"/>
                <a:gd name="connsiteY65" fmla="*/ 3235173 h 6281670"/>
                <a:gd name="connsiteX66" fmla="*/ 5096726 w 8613217"/>
                <a:gd name="connsiteY66" fmla="*/ 3741278 h 6281670"/>
                <a:gd name="connsiteX67" fmla="*/ 5067113 w 8613217"/>
                <a:gd name="connsiteY67" fmla="*/ 3767525 h 6281670"/>
                <a:gd name="connsiteX68" fmla="*/ 4911647 w 8613217"/>
                <a:gd name="connsiteY68" fmla="*/ 3459959 h 6281670"/>
                <a:gd name="connsiteX69" fmla="*/ 4890784 w 8613217"/>
                <a:gd name="connsiteY69" fmla="*/ 3404099 h 6281670"/>
                <a:gd name="connsiteX70" fmla="*/ 4952701 w 8613217"/>
                <a:gd name="connsiteY70" fmla="*/ 2717626 h 6281670"/>
                <a:gd name="connsiteX71" fmla="*/ 5173449 w 8613217"/>
                <a:gd name="connsiteY71" fmla="*/ 2368332 h 6281670"/>
                <a:gd name="connsiteX72" fmla="*/ 5481689 w 8613217"/>
                <a:gd name="connsiteY72" fmla="*/ 1759928 h 6281670"/>
                <a:gd name="connsiteX73" fmla="*/ 5514667 w 8613217"/>
                <a:gd name="connsiteY73" fmla="*/ 1741757 h 6281670"/>
                <a:gd name="connsiteX74" fmla="*/ 5803389 w 8613217"/>
                <a:gd name="connsiteY74" fmla="*/ 1570812 h 6281670"/>
                <a:gd name="connsiteX75" fmla="*/ 5822907 w 8613217"/>
                <a:gd name="connsiteY75" fmla="*/ 1095665 h 6281670"/>
                <a:gd name="connsiteX76" fmla="*/ 5540241 w 8613217"/>
                <a:gd name="connsiteY76" fmla="*/ 601000 h 6281670"/>
                <a:gd name="connsiteX77" fmla="*/ 5514667 w 8613217"/>
                <a:gd name="connsiteY77" fmla="*/ 600327 h 6281670"/>
                <a:gd name="connsiteX78" fmla="*/ 5421791 w 8613217"/>
                <a:gd name="connsiteY78" fmla="*/ 697914 h 6281670"/>
                <a:gd name="connsiteX79" fmla="*/ 5124319 w 8613217"/>
                <a:gd name="connsiteY79" fmla="*/ 1196617 h 6281670"/>
                <a:gd name="connsiteX80" fmla="*/ 5316801 w 8613217"/>
                <a:gd name="connsiteY80" fmla="*/ 1686570 h 6281670"/>
                <a:gd name="connsiteX81" fmla="*/ 5361220 w 8613217"/>
                <a:gd name="connsiteY81" fmla="*/ 1669072 h 6281670"/>
                <a:gd name="connsiteX82" fmla="*/ 5461499 w 8613217"/>
                <a:gd name="connsiteY82" fmla="*/ 1248439 h 6281670"/>
                <a:gd name="connsiteX83" fmla="*/ 5491784 w 8613217"/>
                <a:gd name="connsiteY83" fmla="*/ 1043170 h 6281670"/>
                <a:gd name="connsiteX84" fmla="*/ 5497841 w 8613217"/>
                <a:gd name="connsiteY84" fmla="*/ 1081532 h 6281670"/>
                <a:gd name="connsiteX85" fmla="*/ 5481016 w 8613217"/>
                <a:gd name="connsiteY85" fmla="*/ 1353429 h 6281670"/>
                <a:gd name="connsiteX86" fmla="*/ 5415734 w 8613217"/>
                <a:gd name="connsiteY86" fmla="*/ 1727624 h 6281670"/>
                <a:gd name="connsiteX87" fmla="*/ 5151240 w 8613217"/>
                <a:gd name="connsiteY87" fmla="*/ 2245171 h 6281670"/>
                <a:gd name="connsiteX88" fmla="*/ 4908282 w 8613217"/>
                <a:gd name="connsiteY88" fmla="*/ 2596483 h 6281670"/>
                <a:gd name="connsiteX89" fmla="*/ 4750124 w 8613217"/>
                <a:gd name="connsiteY89" fmla="*/ 2989523 h 6281670"/>
                <a:gd name="connsiteX90" fmla="*/ 4737337 w 8613217"/>
                <a:gd name="connsiteY90" fmla="*/ 3162487 h 6281670"/>
                <a:gd name="connsiteX91" fmla="*/ 4680804 w 8613217"/>
                <a:gd name="connsiteY91" fmla="*/ 3076341 h 6281670"/>
                <a:gd name="connsiteX92" fmla="*/ 4591293 w 8613217"/>
                <a:gd name="connsiteY92" fmla="*/ 2915491 h 6281670"/>
                <a:gd name="connsiteX93" fmla="*/ 4552259 w 8613217"/>
                <a:gd name="connsiteY93" fmla="*/ 2838095 h 6281670"/>
                <a:gd name="connsiteX94" fmla="*/ 4404869 w 8613217"/>
                <a:gd name="connsiteY94" fmla="*/ 2499569 h 6281670"/>
                <a:gd name="connsiteX95" fmla="*/ 4425059 w 8613217"/>
                <a:gd name="connsiteY95" fmla="*/ 2408713 h 6281670"/>
                <a:gd name="connsiteX96" fmla="*/ 4497071 w 8613217"/>
                <a:gd name="connsiteY96" fmla="*/ 2304396 h 6281670"/>
                <a:gd name="connsiteX97" fmla="*/ 4551585 w 8613217"/>
                <a:gd name="connsiteY97" fmla="*/ 2152968 h 6281670"/>
                <a:gd name="connsiteX98" fmla="*/ 4741375 w 8613217"/>
                <a:gd name="connsiteY98" fmla="*/ 1413327 h 6281670"/>
                <a:gd name="connsiteX99" fmla="*/ 4929146 w 8613217"/>
                <a:gd name="connsiteY99" fmla="*/ 819730 h 6281670"/>
                <a:gd name="connsiteX100" fmla="*/ 5233347 w 8613217"/>
                <a:gd name="connsiteY100" fmla="*/ 28940 h 6281670"/>
                <a:gd name="connsiteX101" fmla="*/ 5238058 w 8613217"/>
                <a:gd name="connsiteY101" fmla="*/ 0 h 6281670"/>
                <a:gd name="connsiteX102" fmla="*/ 4976929 w 8613217"/>
                <a:gd name="connsiteY102" fmla="*/ 159504 h 6281670"/>
                <a:gd name="connsiteX103" fmla="*/ 4204984 w 8613217"/>
                <a:gd name="connsiteY103" fmla="*/ 890396 h 6281670"/>
                <a:gd name="connsiteX104" fmla="*/ 3943182 w 8613217"/>
                <a:gd name="connsiteY104" fmla="*/ 2139508 h 6281670"/>
                <a:gd name="connsiteX105" fmla="*/ 4076438 w 8613217"/>
                <a:gd name="connsiteY105" fmla="*/ 2389868 h 6281670"/>
                <a:gd name="connsiteX106" fmla="*/ 4215079 w 8613217"/>
                <a:gd name="connsiteY106" fmla="*/ 2474668 h 6281670"/>
                <a:gd name="connsiteX107" fmla="*/ 4244018 w 8613217"/>
                <a:gd name="connsiteY107" fmla="*/ 2445055 h 6281670"/>
                <a:gd name="connsiteX108" fmla="*/ 4230558 w 8613217"/>
                <a:gd name="connsiteY108" fmla="*/ 1718875 h 6281670"/>
                <a:gd name="connsiteX109" fmla="*/ 4411599 w 8613217"/>
                <a:gd name="connsiteY109" fmla="*/ 1186522 h 6281670"/>
                <a:gd name="connsiteX110" fmla="*/ 4552259 w 8613217"/>
                <a:gd name="connsiteY110" fmla="*/ 934815 h 6281670"/>
                <a:gd name="connsiteX111" fmla="*/ 4572449 w 8613217"/>
                <a:gd name="connsiteY111" fmla="*/ 920008 h 6281670"/>
                <a:gd name="connsiteX112" fmla="*/ 4553604 w 8613217"/>
                <a:gd name="connsiteY112" fmla="*/ 956351 h 6281670"/>
                <a:gd name="connsiteX113" fmla="*/ 4390735 w 8613217"/>
                <a:gd name="connsiteY113" fmla="*/ 1302280 h 6281670"/>
                <a:gd name="connsiteX114" fmla="*/ 4340260 w 8613217"/>
                <a:gd name="connsiteY114" fmla="*/ 2524471 h 6281670"/>
                <a:gd name="connsiteX115" fmla="*/ 4501109 w 8613217"/>
                <a:gd name="connsiteY115" fmla="*/ 2892609 h 6281670"/>
                <a:gd name="connsiteX116" fmla="*/ 4692918 w 8613217"/>
                <a:gd name="connsiteY116" fmla="*/ 3241230 h 6281670"/>
                <a:gd name="connsiteX117" fmla="*/ 4992409 w 8613217"/>
                <a:gd name="connsiteY117" fmla="*/ 3809925 h 6281670"/>
                <a:gd name="connsiteX118" fmla="*/ 5000485 w 8613217"/>
                <a:gd name="connsiteY118" fmla="*/ 3847614 h 6281670"/>
                <a:gd name="connsiteX119" fmla="*/ 4993755 w 8613217"/>
                <a:gd name="connsiteY119" fmla="*/ 3855017 h 6281670"/>
                <a:gd name="connsiteX120" fmla="*/ 4993082 w 8613217"/>
                <a:gd name="connsiteY120" fmla="*/ 3855690 h 6281670"/>
                <a:gd name="connsiteX121" fmla="*/ 4982313 w 8613217"/>
                <a:gd name="connsiteY121" fmla="*/ 3867131 h 6281670"/>
                <a:gd name="connsiteX122" fmla="*/ 4626290 w 8613217"/>
                <a:gd name="connsiteY122" fmla="*/ 4274977 h 6281670"/>
                <a:gd name="connsiteX123" fmla="*/ 4180755 w 8613217"/>
                <a:gd name="connsiteY123" fmla="*/ 4968853 h 6281670"/>
                <a:gd name="connsiteX124" fmla="*/ 4071727 w 8613217"/>
                <a:gd name="connsiteY124" fmla="*/ 5853192 h 6281670"/>
                <a:gd name="connsiteX125" fmla="*/ 4040769 w 8613217"/>
                <a:gd name="connsiteY125" fmla="*/ 5907706 h 6281670"/>
                <a:gd name="connsiteX126" fmla="*/ 4005099 w 8613217"/>
                <a:gd name="connsiteY126" fmla="*/ 5881459 h 6281670"/>
                <a:gd name="connsiteX127" fmla="*/ 4007791 w 8613217"/>
                <a:gd name="connsiteY127" fmla="*/ 5830983 h 6281670"/>
                <a:gd name="connsiteX128" fmla="*/ 3990293 w 8613217"/>
                <a:gd name="connsiteY128" fmla="*/ 5807427 h 6281670"/>
                <a:gd name="connsiteX129" fmla="*/ 3964045 w 8613217"/>
                <a:gd name="connsiteY129" fmla="*/ 5789256 h 6281670"/>
                <a:gd name="connsiteX130" fmla="*/ 3941836 w 8613217"/>
                <a:gd name="connsiteY130" fmla="*/ 5705129 h 6281670"/>
                <a:gd name="connsiteX131" fmla="*/ 3908185 w 8613217"/>
                <a:gd name="connsiteY131" fmla="*/ 5236040 h 6281670"/>
                <a:gd name="connsiteX132" fmla="*/ 3918953 w 8613217"/>
                <a:gd name="connsiteY132" fmla="*/ 4237288 h 6281670"/>
                <a:gd name="connsiteX133" fmla="*/ 3786370 w 8613217"/>
                <a:gd name="connsiteY133" fmla="*/ 3122779 h 6281670"/>
                <a:gd name="connsiteX134" fmla="*/ 3570333 w 8613217"/>
                <a:gd name="connsiteY134" fmla="*/ 2570236 h 6281670"/>
                <a:gd name="connsiteX135" fmla="*/ 3410829 w 8613217"/>
                <a:gd name="connsiteY135" fmla="*/ 2273437 h 6281670"/>
                <a:gd name="connsiteX136" fmla="*/ 3411502 w 8613217"/>
                <a:gd name="connsiteY136" fmla="*/ 2229018 h 6281670"/>
                <a:gd name="connsiteX137" fmla="*/ 3451209 w 8613217"/>
                <a:gd name="connsiteY137" fmla="*/ 2126720 h 6281670"/>
                <a:gd name="connsiteX138" fmla="*/ 3431692 w 8613217"/>
                <a:gd name="connsiteY138" fmla="*/ 1895877 h 6281670"/>
                <a:gd name="connsiteX139" fmla="*/ 3186715 w 8613217"/>
                <a:gd name="connsiteY139" fmla="*/ 1401886 h 6281670"/>
                <a:gd name="connsiteX140" fmla="*/ 2531874 w 8613217"/>
                <a:gd name="connsiteY140" fmla="*/ 701952 h 6281670"/>
                <a:gd name="connsiteX141" fmla="*/ 1731662 w 8613217"/>
                <a:gd name="connsiteY141" fmla="*/ 39035 h 6281670"/>
                <a:gd name="connsiteX142" fmla="*/ 1722913 w 8613217"/>
                <a:gd name="connsiteY142" fmla="*/ 36343 h 6281670"/>
                <a:gd name="connsiteX143" fmla="*/ 1723586 w 8613217"/>
                <a:gd name="connsiteY143" fmla="*/ 47111 h 6281670"/>
                <a:gd name="connsiteX144" fmla="*/ 1984042 w 8613217"/>
                <a:gd name="connsiteY144" fmla="*/ 871552 h 6281670"/>
                <a:gd name="connsiteX145" fmla="*/ 2773486 w 8613217"/>
                <a:gd name="connsiteY145" fmla="*/ 2064130 h 6281670"/>
                <a:gd name="connsiteX146" fmla="*/ 3058170 w 8613217"/>
                <a:gd name="connsiteY146" fmla="*/ 2286897 h 6281670"/>
                <a:gd name="connsiteX147" fmla="*/ 3235845 w 8613217"/>
                <a:gd name="connsiteY147" fmla="*/ 2329297 h 6281670"/>
                <a:gd name="connsiteX148" fmla="*/ 3256709 w 8613217"/>
                <a:gd name="connsiteY148" fmla="*/ 2294974 h 6281670"/>
                <a:gd name="connsiteX149" fmla="*/ 3083072 w 8613217"/>
                <a:gd name="connsiteY149" fmla="*/ 1999521 h 6281670"/>
                <a:gd name="connsiteX150" fmla="*/ 2450440 w 8613217"/>
                <a:gd name="connsiteY150" fmla="*/ 1092973 h 6281670"/>
                <a:gd name="connsiteX151" fmla="*/ 2432941 w 8613217"/>
                <a:gd name="connsiteY151" fmla="*/ 1062014 h 6281670"/>
                <a:gd name="connsiteX152" fmla="*/ 2454478 w 8613217"/>
                <a:gd name="connsiteY152" fmla="*/ 1076820 h 6281670"/>
                <a:gd name="connsiteX153" fmla="*/ 2967986 w 8613217"/>
                <a:gd name="connsiteY153" fmla="*/ 1739738 h 6281670"/>
                <a:gd name="connsiteX154" fmla="*/ 3266131 w 8613217"/>
                <a:gd name="connsiteY154" fmla="*/ 2175850 h 6281670"/>
                <a:gd name="connsiteX155" fmla="*/ 3457939 w 8613217"/>
                <a:gd name="connsiteY155" fmla="*/ 2509665 h 6281670"/>
                <a:gd name="connsiteX156" fmla="*/ 3733875 w 8613217"/>
                <a:gd name="connsiteY156" fmla="*/ 3249979 h 6281670"/>
                <a:gd name="connsiteX157" fmla="*/ 3823385 w 8613217"/>
                <a:gd name="connsiteY157" fmla="*/ 4359777 h 6281670"/>
                <a:gd name="connsiteX158" fmla="*/ 3816655 w 8613217"/>
                <a:gd name="connsiteY158" fmla="*/ 4369199 h 6281670"/>
                <a:gd name="connsiteX159" fmla="*/ 3800503 w 8613217"/>
                <a:gd name="connsiteY159" fmla="*/ 4322761 h 6281670"/>
                <a:gd name="connsiteX160" fmla="*/ 3407464 w 8613217"/>
                <a:gd name="connsiteY160" fmla="*/ 3663208 h 6281670"/>
                <a:gd name="connsiteX161" fmla="*/ 2516395 w 8613217"/>
                <a:gd name="connsiteY161" fmla="*/ 2980101 h 6281670"/>
                <a:gd name="connsiteX162" fmla="*/ 2502934 w 8613217"/>
                <a:gd name="connsiteY162" fmla="*/ 2971351 h 6281670"/>
                <a:gd name="connsiteX163" fmla="*/ 2390541 w 8613217"/>
                <a:gd name="connsiteY163" fmla="*/ 2898666 h 6281670"/>
                <a:gd name="connsiteX164" fmla="*/ 2247863 w 8613217"/>
                <a:gd name="connsiteY164" fmla="*/ 2802425 h 6281670"/>
                <a:gd name="connsiteX165" fmla="*/ 2055381 w 8613217"/>
                <a:gd name="connsiteY165" fmla="*/ 2665131 h 6281670"/>
                <a:gd name="connsiteX166" fmla="*/ 1471879 w 8613217"/>
                <a:gd name="connsiteY166" fmla="*/ 2148930 h 6281670"/>
                <a:gd name="connsiteX167" fmla="*/ 1461111 w 8613217"/>
                <a:gd name="connsiteY167" fmla="*/ 2109895 h 6281670"/>
                <a:gd name="connsiteX168" fmla="*/ 1501492 w 8613217"/>
                <a:gd name="connsiteY168" fmla="*/ 1918759 h 6281670"/>
                <a:gd name="connsiteX169" fmla="*/ 1395155 w 8613217"/>
                <a:gd name="connsiteY169" fmla="*/ 1570812 h 6281670"/>
                <a:gd name="connsiteX170" fmla="*/ 937507 w 8613217"/>
                <a:gd name="connsiteY170" fmla="*/ 860783 h 6281670"/>
                <a:gd name="connsiteX171" fmla="*/ 682435 w 8613217"/>
                <a:gd name="connsiteY171" fmla="*/ 471109 h 6281670"/>
                <a:gd name="connsiteX172" fmla="*/ 590905 w 8613217"/>
                <a:gd name="connsiteY172" fmla="*/ 214691 h 6281670"/>
                <a:gd name="connsiteX173" fmla="*/ 581483 w 8613217"/>
                <a:gd name="connsiteY173" fmla="*/ 222767 h 6281670"/>
                <a:gd name="connsiteX174" fmla="*/ 555909 w 8613217"/>
                <a:gd name="connsiteY174" fmla="*/ 262475 h 6281670"/>
                <a:gd name="connsiteX175" fmla="*/ 423998 w 8613217"/>
                <a:gd name="connsiteY175" fmla="*/ 619845 h 6281670"/>
                <a:gd name="connsiteX176" fmla="*/ 443515 w 8613217"/>
                <a:gd name="connsiteY176" fmla="*/ 1227575 h 6281670"/>
                <a:gd name="connsiteX177" fmla="*/ 806942 w 8613217"/>
                <a:gd name="connsiteY177" fmla="*/ 1996156 h 6281670"/>
                <a:gd name="connsiteX178" fmla="*/ 1087589 w 8613217"/>
                <a:gd name="connsiteY178" fmla="*/ 2216231 h 6281670"/>
                <a:gd name="connsiteX179" fmla="*/ 1317086 w 8613217"/>
                <a:gd name="connsiteY179" fmla="*/ 2233729 h 6281670"/>
                <a:gd name="connsiteX180" fmla="*/ 1327181 w 8613217"/>
                <a:gd name="connsiteY180" fmla="*/ 2198060 h 6281670"/>
                <a:gd name="connsiteX181" fmla="*/ 816364 w 8613217"/>
                <a:gd name="connsiteY181" fmla="*/ 1324489 h 6281670"/>
                <a:gd name="connsiteX182" fmla="*/ 702625 w 8613217"/>
                <a:gd name="connsiteY182" fmla="*/ 1031056 h 6281670"/>
                <a:gd name="connsiteX183" fmla="*/ 767908 w 8613217"/>
                <a:gd name="connsiteY183" fmla="*/ 1173061 h 6281670"/>
                <a:gd name="connsiteX184" fmla="*/ 1444285 w 8613217"/>
                <a:gd name="connsiteY184" fmla="*/ 2226326 h 6281670"/>
                <a:gd name="connsiteX185" fmla="*/ 2209501 w 8613217"/>
                <a:gd name="connsiteY185" fmla="*/ 2876457 h 6281670"/>
                <a:gd name="connsiteX186" fmla="*/ 2308434 w 8613217"/>
                <a:gd name="connsiteY186" fmla="*/ 2939720 h 6281670"/>
                <a:gd name="connsiteX187" fmla="*/ 2340738 w 8613217"/>
                <a:gd name="connsiteY187" fmla="*/ 2972025 h 6281670"/>
                <a:gd name="connsiteX188" fmla="*/ 2302377 w 8613217"/>
                <a:gd name="connsiteY188" fmla="*/ 2972025 h 6281670"/>
                <a:gd name="connsiteX189" fmla="*/ 2266034 w 8613217"/>
                <a:gd name="connsiteY189" fmla="*/ 2967313 h 6281670"/>
                <a:gd name="connsiteX190" fmla="*/ 1817807 w 8613217"/>
                <a:gd name="connsiteY190" fmla="*/ 3025866 h 6281670"/>
                <a:gd name="connsiteX191" fmla="*/ 1007500 w 8613217"/>
                <a:gd name="connsiteY191" fmla="*/ 3309877 h 6281670"/>
                <a:gd name="connsiteX192" fmla="*/ 960389 w 8613217"/>
                <a:gd name="connsiteY192" fmla="*/ 3293725 h 6281670"/>
                <a:gd name="connsiteX193" fmla="*/ 446207 w 8613217"/>
                <a:gd name="connsiteY193" fmla="*/ 3134221 h 6281670"/>
                <a:gd name="connsiteX194" fmla="*/ 217383 w 8613217"/>
                <a:gd name="connsiteY194" fmla="*/ 3227096 h 6281670"/>
                <a:gd name="connsiteX195" fmla="*/ 0 w 8613217"/>
                <a:gd name="connsiteY195" fmla="*/ 3236518 h 6281670"/>
                <a:gd name="connsiteX196" fmla="*/ 0 w 8613217"/>
                <a:gd name="connsiteY196" fmla="*/ 3330740 h 6281670"/>
                <a:gd name="connsiteX197" fmla="*/ 9422 w 8613217"/>
                <a:gd name="connsiteY197" fmla="*/ 3346892 h 6281670"/>
                <a:gd name="connsiteX198" fmla="*/ 255072 w 8613217"/>
                <a:gd name="connsiteY198" fmla="*/ 3717723 h 6281670"/>
                <a:gd name="connsiteX199" fmla="*/ 747044 w 8613217"/>
                <a:gd name="connsiteY199" fmla="*/ 3826078 h 6281670"/>
                <a:gd name="connsiteX200" fmla="*/ 1016249 w 8613217"/>
                <a:gd name="connsiteY200" fmla="*/ 3490244 h 6281670"/>
                <a:gd name="connsiteX201" fmla="*/ 981253 w 8613217"/>
                <a:gd name="connsiteY201" fmla="*/ 3461305 h 6281670"/>
                <a:gd name="connsiteX202" fmla="*/ 563312 w 8613217"/>
                <a:gd name="connsiteY202" fmla="*/ 3490917 h 6281670"/>
                <a:gd name="connsiteX203" fmla="*/ 390347 w 8613217"/>
                <a:gd name="connsiteY203" fmla="*/ 3460632 h 6281670"/>
                <a:gd name="connsiteX204" fmla="*/ 489953 w 8613217"/>
                <a:gd name="connsiteY204" fmla="*/ 3463997 h 6281670"/>
                <a:gd name="connsiteX205" fmla="*/ 903183 w 8613217"/>
                <a:gd name="connsiteY205" fmla="*/ 3408137 h 6281670"/>
                <a:gd name="connsiteX206" fmla="*/ 1043170 w 8613217"/>
                <a:gd name="connsiteY206" fmla="*/ 3372467 h 6281670"/>
                <a:gd name="connsiteX207" fmla="*/ 1508895 w 8613217"/>
                <a:gd name="connsiteY207" fmla="*/ 3218347 h 6281670"/>
                <a:gd name="connsiteX208" fmla="*/ 1912029 w 8613217"/>
                <a:gd name="connsiteY208" fmla="*/ 3101243 h 6281670"/>
                <a:gd name="connsiteX209" fmla="*/ 1912029 w 8613217"/>
                <a:gd name="connsiteY209" fmla="*/ 3101243 h 6281670"/>
                <a:gd name="connsiteX210" fmla="*/ 2113933 w 8613217"/>
                <a:gd name="connsiteY210" fmla="*/ 3072976 h 6281670"/>
                <a:gd name="connsiteX211" fmla="*/ 2118644 w 8613217"/>
                <a:gd name="connsiteY211" fmla="*/ 3064227 h 6281670"/>
                <a:gd name="connsiteX212" fmla="*/ 2257958 w 8613217"/>
                <a:gd name="connsiteY212" fmla="*/ 3064227 h 6281670"/>
                <a:gd name="connsiteX213" fmla="*/ 2262669 w 8613217"/>
                <a:gd name="connsiteY213" fmla="*/ 3072976 h 6281670"/>
                <a:gd name="connsiteX214" fmla="*/ 2434960 w 8613217"/>
                <a:gd name="connsiteY214" fmla="*/ 3101243 h 6281670"/>
                <a:gd name="connsiteX215" fmla="*/ 2635518 w 8613217"/>
                <a:gd name="connsiteY215" fmla="*/ 3164506 h 6281670"/>
                <a:gd name="connsiteX216" fmla="*/ 3038653 w 8613217"/>
                <a:gd name="connsiteY216" fmla="*/ 3453902 h 6281670"/>
                <a:gd name="connsiteX217" fmla="*/ 3580428 w 8613217"/>
                <a:gd name="connsiteY217" fmla="*/ 4087880 h 6281670"/>
                <a:gd name="connsiteX218" fmla="*/ 3776274 w 8613217"/>
                <a:gd name="connsiteY218" fmla="*/ 4626290 h 6281670"/>
                <a:gd name="connsiteX219" fmla="*/ 3813963 w 8613217"/>
                <a:gd name="connsiteY219" fmla="*/ 4802619 h 6281670"/>
                <a:gd name="connsiteX220" fmla="*/ 3811944 w 8613217"/>
                <a:gd name="connsiteY220" fmla="*/ 5407658 h 6281670"/>
                <a:gd name="connsiteX221" fmla="*/ 3881265 w 8613217"/>
                <a:gd name="connsiteY221" fmla="*/ 5874056 h 6281670"/>
                <a:gd name="connsiteX222" fmla="*/ 3879919 w 8613217"/>
                <a:gd name="connsiteY222" fmla="*/ 5898957 h 6281670"/>
                <a:gd name="connsiteX223" fmla="*/ 3757430 w 8613217"/>
                <a:gd name="connsiteY223" fmla="*/ 5946068 h 6281670"/>
                <a:gd name="connsiteX224" fmla="*/ 3743970 w 8613217"/>
                <a:gd name="connsiteY224" fmla="*/ 6053750 h 6281670"/>
                <a:gd name="connsiteX225" fmla="*/ 3803195 w 8613217"/>
                <a:gd name="connsiteY225" fmla="*/ 6092112 h 6281670"/>
                <a:gd name="connsiteX226" fmla="*/ 3896071 w 8613217"/>
                <a:gd name="connsiteY226" fmla="*/ 6023464 h 6281670"/>
                <a:gd name="connsiteX227" fmla="*/ 3920972 w 8613217"/>
                <a:gd name="connsiteY227" fmla="*/ 5996544 h 6281670"/>
                <a:gd name="connsiteX228" fmla="*/ 3918953 w 8613217"/>
                <a:gd name="connsiteY228" fmla="*/ 6053077 h 6281670"/>
                <a:gd name="connsiteX229" fmla="*/ 3931741 w 8613217"/>
                <a:gd name="connsiteY229" fmla="*/ 6077978 h 6281670"/>
                <a:gd name="connsiteX230" fmla="*/ 3951931 w 8613217"/>
                <a:gd name="connsiteY230" fmla="*/ 6055769 h 6281670"/>
                <a:gd name="connsiteX231" fmla="*/ 3972121 w 8613217"/>
                <a:gd name="connsiteY231" fmla="*/ 5988468 h 6281670"/>
                <a:gd name="connsiteX232" fmla="*/ 3994331 w 8613217"/>
                <a:gd name="connsiteY232" fmla="*/ 5968277 h 6281670"/>
                <a:gd name="connsiteX233" fmla="*/ 4005099 w 8613217"/>
                <a:gd name="connsiteY233" fmla="*/ 5995198 h 6281670"/>
                <a:gd name="connsiteX234" fmla="*/ 4071054 w 8613217"/>
                <a:gd name="connsiteY234" fmla="*/ 6040290 h 6281670"/>
                <a:gd name="connsiteX235" fmla="*/ 4100667 w 8613217"/>
                <a:gd name="connsiteY235" fmla="*/ 6026829 h 6281670"/>
                <a:gd name="connsiteX236" fmla="*/ 4110089 w 8613217"/>
                <a:gd name="connsiteY236" fmla="*/ 5993179 h 6281670"/>
                <a:gd name="connsiteX237" fmla="*/ 4124895 w 8613217"/>
                <a:gd name="connsiteY237" fmla="*/ 6032214 h 6281670"/>
                <a:gd name="connsiteX238" fmla="*/ 4117492 w 8613217"/>
                <a:gd name="connsiteY238" fmla="*/ 6106918 h 6281670"/>
                <a:gd name="connsiteX239" fmla="*/ 4080476 w 8613217"/>
                <a:gd name="connsiteY239" fmla="*/ 6141242 h 6281670"/>
                <a:gd name="connsiteX240" fmla="*/ 4176717 w 8613217"/>
                <a:gd name="connsiteY240" fmla="*/ 6189025 h 6281670"/>
                <a:gd name="connsiteX241" fmla="*/ 4170660 w 8613217"/>
                <a:gd name="connsiteY241" fmla="*/ 6271133 h 6281670"/>
                <a:gd name="connsiteX242" fmla="*/ 4195562 w 8613217"/>
                <a:gd name="connsiteY242" fmla="*/ 6277863 h 6281670"/>
                <a:gd name="connsiteX243" fmla="*/ 4261517 w 8613217"/>
                <a:gd name="connsiteY243" fmla="*/ 6267768 h 6281670"/>
                <a:gd name="connsiteX244" fmla="*/ 4289784 w 8613217"/>
                <a:gd name="connsiteY244" fmla="*/ 6247578 h 6281670"/>
                <a:gd name="connsiteX245" fmla="*/ 4295840 w 8613217"/>
                <a:gd name="connsiteY245" fmla="*/ 6204505 h 6281670"/>
                <a:gd name="connsiteX246" fmla="*/ 4305936 w 8613217"/>
                <a:gd name="connsiteY246" fmla="*/ 6182969 h 6281670"/>
                <a:gd name="connsiteX247" fmla="*/ 4324107 w 8613217"/>
                <a:gd name="connsiteY247" fmla="*/ 6199794 h 6281670"/>
                <a:gd name="connsiteX248" fmla="*/ 4336894 w 8613217"/>
                <a:gd name="connsiteY248" fmla="*/ 6230752 h 6281670"/>
                <a:gd name="connsiteX249" fmla="*/ 4342951 w 8613217"/>
                <a:gd name="connsiteY249" fmla="*/ 6226714 h 6281670"/>
                <a:gd name="connsiteX250" fmla="*/ 4369872 w 8613217"/>
                <a:gd name="connsiteY250" fmla="*/ 6185660 h 6281670"/>
                <a:gd name="connsiteX251" fmla="*/ 4382659 w 8613217"/>
                <a:gd name="connsiteY251" fmla="*/ 6234791 h 6281670"/>
                <a:gd name="connsiteX252" fmla="*/ 4406888 w 8613217"/>
                <a:gd name="connsiteY252" fmla="*/ 6265749 h 6281670"/>
                <a:gd name="connsiteX253" fmla="*/ 4484284 w 8613217"/>
                <a:gd name="connsiteY253" fmla="*/ 6275171 h 6281670"/>
                <a:gd name="connsiteX254" fmla="*/ 4499090 w 8613217"/>
                <a:gd name="connsiteY254" fmla="*/ 6272479 h 6281670"/>
                <a:gd name="connsiteX255" fmla="*/ 4512551 w 8613217"/>
                <a:gd name="connsiteY255" fmla="*/ 6181622 h 6281670"/>
                <a:gd name="connsiteX256" fmla="*/ 4572449 w 8613217"/>
                <a:gd name="connsiteY256" fmla="*/ 6153356 h 6281670"/>
                <a:gd name="connsiteX257" fmla="*/ 4575814 w 8613217"/>
                <a:gd name="connsiteY257" fmla="*/ 6127781 h 6281670"/>
                <a:gd name="connsiteX258" fmla="*/ 4538125 w 8613217"/>
                <a:gd name="connsiteY258" fmla="*/ 6076633 h 6281670"/>
                <a:gd name="connsiteX259" fmla="*/ 4536779 w 8613217"/>
                <a:gd name="connsiteY259" fmla="*/ 6042309 h 6281670"/>
                <a:gd name="connsiteX260" fmla="*/ 4573122 w 8613217"/>
                <a:gd name="connsiteY260" fmla="*/ 6032214 h 6281670"/>
                <a:gd name="connsiteX261" fmla="*/ 4637731 w 8613217"/>
                <a:gd name="connsiteY261" fmla="*/ 6051058 h 6281670"/>
                <a:gd name="connsiteX262" fmla="*/ 4665997 w 8613217"/>
                <a:gd name="connsiteY262" fmla="*/ 6029522 h 6281670"/>
                <a:gd name="connsiteX263" fmla="*/ 4665997 w 8613217"/>
                <a:gd name="connsiteY263" fmla="*/ 5985776 h 6281670"/>
                <a:gd name="connsiteX264" fmla="*/ 4681477 w 8613217"/>
                <a:gd name="connsiteY264" fmla="*/ 5966931 h 6281670"/>
                <a:gd name="connsiteX265" fmla="*/ 4701667 w 8613217"/>
                <a:gd name="connsiteY265" fmla="*/ 5981065 h 6281670"/>
                <a:gd name="connsiteX266" fmla="*/ 4724550 w 8613217"/>
                <a:gd name="connsiteY266" fmla="*/ 6054423 h 6281670"/>
                <a:gd name="connsiteX267" fmla="*/ 4743394 w 8613217"/>
                <a:gd name="connsiteY267" fmla="*/ 6073268 h 6281670"/>
                <a:gd name="connsiteX268" fmla="*/ 4752143 w 8613217"/>
                <a:gd name="connsiteY268" fmla="*/ 6050385 h 6281670"/>
                <a:gd name="connsiteX269" fmla="*/ 4752143 w 8613217"/>
                <a:gd name="connsiteY269" fmla="*/ 5996544 h 6281670"/>
                <a:gd name="connsiteX270" fmla="*/ 4800600 w 8613217"/>
                <a:gd name="connsiteY270" fmla="*/ 6046347 h 6281670"/>
                <a:gd name="connsiteX271" fmla="*/ 4859825 w 8613217"/>
                <a:gd name="connsiteY271" fmla="*/ 6088747 h 6281670"/>
                <a:gd name="connsiteX272" fmla="*/ 4932511 w 8613217"/>
                <a:gd name="connsiteY272" fmla="*/ 6036252 h 6281670"/>
                <a:gd name="connsiteX273" fmla="*/ 4919050 w 8613217"/>
                <a:gd name="connsiteY273" fmla="*/ 5940011 h 6281670"/>
                <a:gd name="connsiteX274" fmla="*/ 4830213 w 8613217"/>
                <a:gd name="connsiteY274" fmla="*/ 5933281 h 6281670"/>
                <a:gd name="connsiteX275" fmla="*/ 4779064 w 8613217"/>
                <a:gd name="connsiteY275" fmla="*/ 5876074 h 6281670"/>
                <a:gd name="connsiteX276" fmla="*/ 4778391 w 8613217"/>
                <a:gd name="connsiteY276" fmla="*/ 5829637 h 6281670"/>
                <a:gd name="connsiteX277" fmla="*/ 5091342 w 8613217"/>
                <a:gd name="connsiteY277" fmla="*/ 5236712 h 6281670"/>
                <a:gd name="connsiteX278" fmla="*/ 5116243 w 8613217"/>
                <a:gd name="connsiteY278" fmla="*/ 5202389 h 6281670"/>
                <a:gd name="connsiteX279" fmla="*/ 5269690 w 8613217"/>
                <a:gd name="connsiteY279" fmla="*/ 5086631 h 6281670"/>
                <a:gd name="connsiteX280" fmla="*/ 5744837 w 8613217"/>
                <a:gd name="connsiteY280" fmla="*/ 4795889 h 6281670"/>
                <a:gd name="connsiteX281" fmla="*/ 5814830 w 8613217"/>
                <a:gd name="connsiteY281" fmla="*/ 4775699 h 6281670"/>
                <a:gd name="connsiteX282" fmla="*/ 6103553 w 8613217"/>
                <a:gd name="connsiteY282" fmla="*/ 4765603 h 6281670"/>
                <a:gd name="connsiteX283" fmla="*/ 7086824 w 8613217"/>
                <a:gd name="connsiteY283" fmla="*/ 4811369 h 6281670"/>
                <a:gd name="connsiteX284" fmla="*/ 7489959 w 8613217"/>
                <a:gd name="connsiteY284" fmla="*/ 4805311 h 6281670"/>
                <a:gd name="connsiteX285" fmla="*/ 7516880 w 8613217"/>
                <a:gd name="connsiteY285" fmla="*/ 4801946 h 6281670"/>
                <a:gd name="connsiteX286" fmla="*/ 7536397 w 8613217"/>
                <a:gd name="connsiteY286" fmla="*/ 4800600 h 6281670"/>
                <a:gd name="connsiteX287" fmla="*/ 7619850 w 8613217"/>
                <a:gd name="connsiteY287" fmla="*/ 4791178 h 6281670"/>
                <a:gd name="connsiteX288" fmla="*/ 7661577 w 8613217"/>
                <a:gd name="connsiteY288" fmla="*/ 4813388 h 6281670"/>
                <a:gd name="connsiteX289" fmla="*/ 7920014 w 8613217"/>
                <a:gd name="connsiteY289" fmla="*/ 5004523 h 6281670"/>
                <a:gd name="connsiteX290" fmla="*/ 8354780 w 8613217"/>
                <a:gd name="connsiteY290" fmla="*/ 4830886 h 6281670"/>
                <a:gd name="connsiteX291" fmla="*/ 8579567 w 8613217"/>
                <a:gd name="connsiteY291" fmla="*/ 4409580 h 6281670"/>
                <a:gd name="connsiteX292" fmla="*/ 8613217 w 8613217"/>
                <a:gd name="connsiteY292" fmla="*/ 4250076 h 6281670"/>
                <a:gd name="connsiteX293" fmla="*/ 8613217 w 8613217"/>
                <a:gd name="connsiteY293" fmla="*/ 4196235 h 6281670"/>
                <a:gd name="connsiteX294" fmla="*/ 8420062 w 8613217"/>
                <a:gd name="connsiteY294" fmla="*/ 4211041 h 6281670"/>
                <a:gd name="connsiteX295" fmla="*/ 4571776 w 8613217"/>
                <a:gd name="connsiteY295" fmla="*/ 915970 h 6281670"/>
                <a:gd name="connsiteX296" fmla="*/ 4583890 w 8613217"/>
                <a:gd name="connsiteY296" fmla="*/ 888377 h 6281670"/>
                <a:gd name="connsiteX297" fmla="*/ 4571776 w 8613217"/>
                <a:gd name="connsiteY297" fmla="*/ 915970 h 6281670"/>
                <a:gd name="connsiteX298" fmla="*/ 2362948 w 8613217"/>
                <a:gd name="connsiteY298" fmla="*/ 965100 h 6281670"/>
                <a:gd name="connsiteX299" fmla="*/ 2363621 w 8613217"/>
                <a:gd name="connsiteY299" fmla="*/ 962408 h 6281670"/>
                <a:gd name="connsiteX300" fmla="*/ 2368332 w 8613217"/>
                <a:gd name="connsiteY300" fmla="*/ 967119 h 6281670"/>
                <a:gd name="connsiteX301" fmla="*/ 2362948 w 8613217"/>
                <a:gd name="connsiteY301" fmla="*/ 965100 h 6281670"/>
                <a:gd name="connsiteX302" fmla="*/ 2435633 w 8613217"/>
                <a:gd name="connsiteY302" fmla="*/ 1055284 h 6281670"/>
                <a:gd name="connsiteX303" fmla="*/ 2426211 w 8613217"/>
                <a:gd name="connsiteY303" fmla="*/ 1053265 h 6281670"/>
                <a:gd name="connsiteX304" fmla="*/ 2370351 w 8613217"/>
                <a:gd name="connsiteY304" fmla="*/ 968465 h 6281670"/>
                <a:gd name="connsiteX305" fmla="*/ 2432268 w 8613217"/>
                <a:gd name="connsiteY305" fmla="*/ 1045862 h 6281670"/>
                <a:gd name="connsiteX306" fmla="*/ 2435633 w 8613217"/>
                <a:gd name="connsiteY306" fmla="*/ 1055284 h 6281670"/>
                <a:gd name="connsiteX307" fmla="*/ 695895 w 8613217"/>
                <a:gd name="connsiteY307" fmla="*/ 1016922 h 6281670"/>
                <a:gd name="connsiteX308" fmla="*/ 692530 w 8613217"/>
                <a:gd name="connsiteY308" fmla="*/ 1005481 h 6281670"/>
                <a:gd name="connsiteX309" fmla="*/ 695895 w 8613217"/>
                <a:gd name="connsiteY309" fmla="*/ 1016922 h 6281670"/>
                <a:gd name="connsiteX310" fmla="*/ 4511205 w 8613217"/>
                <a:gd name="connsiteY310" fmla="*/ 6014042 h 6281670"/>
                <a:gd name="connsiteX311" fmla="*/ 4537452 w 8613217"/>
                <a:gd name="connsiteY311" fmla="*/ 5944049 h 6281670"/>
                <a:gd name="connsiteX312" fmla="*/ 4511205 w 8613217"/>
                <a:gd name="connsiteY312" fmla="*/ 6014042 h 6281670"/>
                <a:gd name="connsiteX313" fmla="*/ 4750797 w 8613217"/>
                <a:gd name="connsiteY313" fmla="*/ 5917128 h 6281670"/>
                <a:gd name="connsiteX314" fmla="*/ 4741375 w 8613217"/>
                <a:gd name="connsiteY314" fmla="*/ 5939338 h 6281670"/>
                <a:gd name="connsiteX315" fmla="*/ 4732626 w 8613217"/>
                <a:gd name="connsiteY315" fmla="*/ 5935300 h 6281670"/>
                <a:gd name="connsiteX316" fmla="*/ 4727915 w 8613217"/>
                <a:gd name="connsiteY316" fmla="*/ 5907706 h 6281670"/>
                <a:gd name="connsiteX317" fmla="*/ 4750797 w 8613217"/>
                <a:gd name="connsiteY317" fmla="*/ 5875402 h 6281670"/>
                <a:gd name="connsiteX318" fmla="*/ 4750797 w 8613217"/>
                <a:gd name="connsiteY318" fmla="*/ 5917128 h 6281670"/>
                <a:gd name="connsiteX319" fmla="*/ 4875978 w 8613217"/>
                <a:gd name="connsiteY319" fmla="*/ 5457461 h 6281670"/>
                <a:gd name="connsiteX320" fmla="*/ 4616868 w 8613217"/>
                <a:gd name="connsiteY320" fmla="*/ 5877421 h 6281670"/>
                <a:gd name="connsiteX321" fmla="*/ 4562354 w 8613217"/>
                <a:gd name="connsiteY321" fmla="*/ 5884824 h 6281670"/>
                <a:gd name="connsiteX322" fmla="*/ 4880015 w 8613217"/>
                <a:gd name="connsiteY322" fmla="*/ 5419772 h 6281670"/>
                <a:gd name="connsiteX323" fmla="*/ 4875978 w 8613217"/>
                <a:gd name="connsiteY323" fmla="*/ 5457461 h 6281670"/>
                <a:gd name="connsiteX324" fmla="*/ 5020675 w 8613217"/>
                <a:gd name="connsiteY324" fmla="*/ 5141145 h 6281670"/>
                <a:gd name="connsiteX325" fmla="*/ 4989717 w 8613217"/>
                <a:gd name="connsiteY325" fmla="*/ 5179506 h 6281670"/>
                <a:gd name="connsiteX326" fmla="*/ 4445922 w 8613217"/>
                <a:gd name="connsiteY326" fmla="*/ 5878767 h 6281670"/>
                <a:gd name="connsiteX327" fmla="*/ 4415637 w 8613217"/>
                <a:gd name="connsiteY327" fmla="*/ 5953471 h 6281670"/>
                <a:gd name="connsiteX328" fmla="*/ 4357085 w 8613217"/>
                <a:gd name="connsiteY328" fmla="*/ 6075286 h 6281670"/>
                <a:gd name="connsiteX329" fmla="*/ 4338240 w 8613217"/>
                <a:gd name="connsiteY329" fmla="*/ 6125762 h 6281670"/>
                <a:gd name="connsiteX330" fmla="*/ 4322761 w 8613217"/>
                <a:gd name="connsiteY330" fmla="*/ 6080671 h 6281670"/>
                <a:gd name="connsiteX331" fmla="*/ 4306609 w 8613217"/>
                <a:gd name="connsiteY331" fmla="*/ 6061826 h 6281670"/>
                <a:gd name="connsiteX332" fmla="*/ 4295168 w 8613217"/>
                <a:gd name="connsiteY332" fmla="*/ 6082689 h 6281670"/>
                <a:gd name="connsiteX333" fmla="*/ 4292475 w 8613217"/>
                <a:gd name="connsiteY333" fmla="*/ 6112302 h 6281670"/>
                <a:gd name="connsiteX334" fmla="*/ 4277669 w 8613217"/>
                <a:gd name="connsiteY334" fmla="*/ 6097496 h 6281670"/>
                <a:gd name="connsiteX335" fmla="*/ 4183447 w 8613217"/>
                <a:gd name="connsiteY335" fmla="*/ 5282478 h 6281670"/>
                <a:gd name="connsiteX336" fmla="*/ 4412945 w 8613217"/>
                <a:gd name="connsiteY336" fmla="*/ 4743394 h 6281670"/>
                <a:gd name="connsiteX337" fmla="*/ 5036828 w 8613217"/>
                <a:gd name="connsiteY337" fmla="*/ 3935106 h 6281670"/>
                <a:gd name="connsiteX338" fmla="*/ 5054999 w 8613217"/>
                <a:gd name="connsiteY338" fmla="*/ 3966064 h 6281670"/>
                <a:gd name="connsiteX339" fmla="*/ 5020675 w 8613217"/>
                <a:gd name="connsiteY339" fmla="*/ 5141145 h 6281670"/>
                <a:gd name="connsiteX0" fmla="*/ 8420062 w 8613217"/>
                <a:gd name="connsiteY0" fmla="*/ 4211041 h 6281670"/>
                <a:gd name="connsiteX1" fmla="*/ 7990681 w 8613217"/>
                <a:gd name="connsiteY1" fmla="*/ 4231232 h 6281670"/>
                <a:gd name="connsiteX2" fmla="*/ 7630619 w 8613217"/>
                <a:gd name="connsiteY2" fmla="*/ 4614849 h 6281670"/>
                <a:gd name="connsiteX3" fmla="*/ 7659558 w 8613217"/>
                <a:gd name="connsiteY3" fmla="*/ 4643788 h 6281670"/>
                <a:gd name="connsiteX4" fmla="*/ 7859443 w 8613217"/>
                <a:gd name="connsiteY4" fmla="*/ 4617541 h 6281670"/>
                <a:gd name="connsiteX5" fmla="*/ 8222196 w 8613217"/>
                <a:gd name="connsiteY5" fmla="*/ 4498418 h 6281670"/>
                <a:gd name="connsiteX6" fmla="*/ 8236330 w 8613217"/>
                <a:gd name="connsiteY6" fmla="*/ 4496398 h 6281670"/>
                <a:gd name="connsiteX7" fmla="*/ 8228254 w 8613217"/>
                <a:gd name="connsiteY7" fmla="*/ 4504475 h 6281670"/>
                <a:gd name="connsiteX8" fmla="*/ 7670326 w 8613217"/>
                <a:gd name="connsiteY8" fmla="*/ 4709743 h 6281670"/>
                <a:gd name="connsiteX9" fmla="*/ 7436791 w 8613217"/>
                <a:gd name="connsiteY9" fmla="*/ 4735318 h 6281670"/>
                <a:gd name="connsiteX10" fmla="*/ 6759067 w 8613217"/>
                <a:gd name="connsiteY10" fmla="*/ 4696956 h 6281670"/>
                <a:gd name="connsiteX11" fmla="*/ 6037597 w 8613217"/>
                <a:gd name="connsiteY11" fmla="*/ 4656576 h 6281670"/>
                <a:gd name="connsiteX12" fmla="*/ 6023464 w 8613217"/>
                <a:gd name="connsiteY12" fmla="*/ 4649172 h 6281670"/>
                <a:gd name="connsiteX13" fmla="*/ 6361317 w 8613217"/>
                <a:gd name="connsiteY13" fmla="*/ 4472170 h 6281670"/>
                <a:gd name="connsiteX14" fmla="*/ 6783296 w 8613217"/>
                <a:gd name="connsiteY14" fmla="*/ 4236616 h 6281670"/>
                <a:gd name="connsiteX15" fmla="*/ 7066634 w 8613217"/>
                <a:gd name="connsiteY15" fmla="*/ 4052210 h 6281670"/>
                <a:gd name="connsiteX16" fmla="*/ 7151433 w 8613217"/>
                <a:gd name="connsiteY16" fmla="*/ 4042115 h 6281670"/>
                <a:gd name="connsiteX17" fmla="*/ 7304208 w 8613217"/>
                <a:gd name="connsiteY17" fmla="*/ 4071727 h 6281670"/>
                <a:gd name="connsiteX18" fmla="*/ 7625235 w 8613217"/>
                <a:gd name="connsiteY18" fmla="*/ 3948566 h 6281670"/>
                <a:gd name="connsiteX19" fmla="*/ 8172394 w 8613217"/>
                <a:gd name="connsiteY19" fmla="*/ 2496877 h 6281670"/>
                <a:gd name="connsiteX20" fmla="*/ 7882325 w 8613217"/>
                <a:gd name="connsiteY20" fmla="*/ 1811077 h 6281670"/>
                <a:gd name="connsiteX21" fmla="*/ 7854059 w 8613217"/>
                <a:gd name="connsiteY21" fmla="*/ 1889820 h 6281670"/>
                <a:gd name="connsiteX22" fmla="*/ 7732917 w 8613217"/>
                <a:gd name="connsiteY22" fmla="*/ 2389195 h 6281670"/>
                <a:gd name="connsiteX23" fmla="*/ 7607736 w 8613217"/>
                <a:gd name="connsiteY23" fmla="*/ 2746565 h 6281670"/>
                <a:gd name="connsiteX24" fmla="*/ 7178354 w 8613217"/>
                <a:gd name="connsiteY24" fmla="*/ 3424962 h 6281670"/>
                <a:gd name="connsiteX25" fmla="*/ 7050481 w 8613217"/>
                <a:gd name="connsiteY25" fmla="*/ 3653113 h 6281670"/>
                <a:gd name="connsiteX26" fmla="*/ 7022888 w 8613217"/>
                <a:gd name="connsiteY26" fmla="*/ 3873861 h 6281670"/>
                <a:gd name="connsiteX27" fmla="*/ 7057884 w 8613217"/>
                <a:gd name="connsiteY27" fmla="*/ 3889341 h 6281670"/>
                <a:gd name="connsiteX28" fmla="*/ 7311611 w 8613217"/>
                <a:gd name="connsiteY28" fmla="*/ 3701570 h 6281670"/>
                <a:gd name="connsiteX29" fmla="*/ 7883672 w 8613217"/>
                <a:gd name="connsiteY29" fmla="*/ 2875784 h 6281670"/>
                <a:gd name="connsiteX30" fmla="*/ 7909246 w 8613217"/>
                <a:gd name="connsiteY30" fmla="*/ 2790311 h 6281670"/>
                <a:gd name="connsiteX31" fmla="*/ 7835888 w 8613217"/>
                <a:gd name="connsiteY31" fmla="*/ 3051440 h 6281670"/>
                <a:gd name="connsiteX32" fmla="*/ 7279306 w 8613217"/>
                <a:gd name="connsiteY32" fmla="*/ 3802522 h 6281670"/>
                <a:gd name="connsiteX33" fmla="*/ 6992603 w 8613217"/>
                <a:gd name="connsiteY33" fmla="*/ 4017213 h 6281670"/>
                <a:gd name="connsiteX34" fmla="*/ 6713302 w 8613217"/>
                <a:gd name="connsiteY34" fmla="*/ 4190851 h 6281670"/>
                <a:gd name="connsiteX35" fmla="*/ 6627830 w 8613217"/>
                <a:gd name="connsiteY35" fmla="*/ 4239308 h 6281670"/>
                <a:gd name="connsiteX36" fmla="*/ 6605620 w 8613217"/>
                <a:gd name="connsiteY36" fmla="*/ 4251422 h 6281670"/>
                <a:gd name="connsiteX37" fmla="*/ 6226714 w 8613217"/>
                <a:gd name="connsiteY37" fmla="*/ 4447268 h 6281670"/>
                <a:gd name="connsiteX38" fmla="*/ 5314782 w 8613217"/>
                <a:gd name="connsiteY38" fmla="*/ 4943279 h 6281670"/>
                <a:gd name="connsiteX39" fmla="*/ 5158643 w 8613217"/>
                <a:gd name="connsiteY39" fmla="*/ 5046250 h 6281670"/>
                <a:gd name="connsiteX40" fmla="*/ 5162681 w 8613217"/>
                <a:gd name="connsiteY40" fmla="*/ 5025387 h 6281670"/>
                <a:gd name="connsiteX41" fmla="*/ 5227290 w 8613217"/>
                <a:gd name="connsiteY41" fmla="*/ 4323434 h 6281670"/>
                <a:gd name="connsiteX42" fmla="*/ 5106148 w 8613217"/>
                <a:gd name="connsiteY42" fmla="*/ 3860401 h 6281670"/>
                <a:gd name="connsiteX43" fmla="*/ 5139799 w 8613217"/>
                <a:gd name="connsiteY43" fmla="*/ 3818675 h 6281670"/>
                <a:gd name="connsiteX44" fmla="*/ 5695034 w 8613217"/>
                <a:gd name="connsiteY44" fmla="*/ 3194119 h 6281670"/>
                <a:gd name="connsiteX45" fmla="*/ 5830983 w 8613217"/>
                <a:gd name="connsiteY45" fmla="*/ 3023174 h 6281670"/>
                <a:gd name="connsiteX46" fmla="*/ 5873382 w 8613217"/>
                <a:gd name="connsiteY46" fmla="*/ 3008367 h 6281670"/>
                <a:gd name="connsiteX47" fmla="*/ 5983083 w 8613217"/>
                <a:gd name="connsiteY47" fmla="*/ 3009040 h 6281670"/>
                <a:gd name="connsiteX48" fmla="*/ 6257000 w 8613217"/>
                <a:gd name="connsiteY48" fmla="*/ 2840787 h 6281670"/>
                <a:gd name="connsiteX49" fmla="*/ 6605620 w 8613217"/>
                <a:gd name="connsiteY49" fmla="*/ 2172485 h 6281670"/>
                <a:gd name="connsiteX50" fmla="*/ 6623118 w 8613217"/>
                <a:gd name="connsiteY50" fmla="*/ 1339969 h 6281670"/>
                <a:gd name="connsiteX51" fmla="*/ 6528224 w 8613217"/>
                <a:gd name="connsiteY51" fmla="*/ 660899 h 6281670"/>
                <a:gd name="connsiteX52" fmla="*/ 6514091 w 8613217"/>
                <a:gd name="connsiteY52" fmla="*/ 520239 h 6281670"/>
                <a:gd name="connsiteX53" fmla="*/ 6493900 w 8613217"/>
                <a:gd name="connsiteY53" fmla="*/ 546486 h 6281670"/>
                <a:gd name="connsiteX54" fmla="*/ 6244212 w 8613217"/>
                <a:gd name="connsiteY54" fmla="*/ 975869 h 6281670"/>
                <a:gd name="connsiteX55" fmla="*/ 5935300 w 8613217"/>
                <a:gd name="connsiteY55" fmla="*/ 1788868 h 6281670"/>
                <a:gd name="connsiteX56" fmla="*/ 5707148 w 8613217"/>
                <a:gd name="connsiteY56" fmla="*/ 2531874 h 6281670"/>
                <a:gd name="connsiteX57" fmla="*/ 5679555 w 8613217"/>
                <a:gd name="connsiteY57" fmla="*/ 2738489 h 6281670"/>
                <a:gd name="connsiteX58" fmla="*/ 5734069 w 8613217"/>
                <a:gd name="connsiteY58" fmla="*/ 2914818 h 6281670"/>
                <a:gd name="connsiteX59" fmla="*/ 5963566 w 8613217"/>
                <a:gd name="connsiteY59" fmla="*/ 2599175 h 6281670"/>
                <a:gd name="connsiteX60" fmla="*/ 6141914 w 8613217"/>
                <a:gd name="connsiteY60" fmla="*/ 2254593 h 6281670"/>
                <a:gd name="connsiteX61" fmla="*/ 6262384 w 8613217"/>
                <a:gd name="connsiteY61" fmla="*/ 1884436 h 6281670"/>
                <a:gd name="connsiteX62" fmla="*/ 6343145 w 8613217"/>
                <a:gd name="connsiteY62" fmla="*/ 1508222 h 6281670"/>
                <a:gd name="connsiteX63" fmla="*/ 6310167 w 8613217"/>
                <a:gd name="connsiteY63" fmla="*/ 1747814 h 6281670"/>
                <a:gd name="connsiteX64" fmla="*/ 6045001 w 8613217"/>
                <a:gd name="connsiteY64" fmla="*/ 2568890 h 6281670"/>
                <a:gd name="connsiteX65" fmla="*/ 5560432 w 8613217"/>
                <a:gd name="connsiteY65" fmla="*/ 3235173 h 6281670"/>
                <a:gd name="connsiteX66" fmla="*/ 5096726 w 8613217"/>
                <a:gd name="connsiteY66" fmla="*/ 3741278 h 6281670"/>
                <a:gd name="connsiteX67" fmla="*/ 5067113 w 8613217"/>
                <a:gd name="connsiteY67" fmla="*/ 3767525 h 6281670"/>
                <a:gd name="connsiteX68" fmla="*/ 4911647 w 8613217"/>
                <a:gd name="connsiteY68" fmla="*/ 3459959 h 6281670"/>
                <a:gd name="connsiteX69" fmla="*/ 4890784 w 8613217"/>
                <a:gd name="connsiteY69" fmla="*/ 3404099 h 6281670"/>
                <a:gd name="connsiteX70" fmla="*/ 4952701 w 8613217"/>
                <a:gd name="connsiteY70" fmla="*/ 2717626 h 6281670"/>
                <a:gd name="connsiteX71" fmla="*/ 5173449 w 8613217"/>
                <a:gd name="connsiteY71" fmla="*/ 2368332 h 6281670"/>
                <a:gd name="connsiteX72" fmla="*/ 5481689 w 8613217"/>
                <a:gd name="connsiteY72" fmla="*/ 1759928 h 6281670"/>
                <a:gd name="connsiteX73" fmla="*/ 5514667 w 8613217"/>
                <a:gd name="connsiteY73" fmla="*/ 1741757 h 6281670"/>
                <a:gd name="connsiteX74" fmla="*/ 5803389 w 8613217"/>
                <a:gd name="connsiteY74" fmla="*/ 1570812 h 6281670"/>
                <a:gd name="connsiteX75" fmla="*/ 5822907 w 8613217"/>
                <a:gd name="connsiteY75" fmla="*/ 1095665 h 6281670"/>
                <a:gd name="connsiteX76" fmla="*/ 5540241 w 8613217"/>
                <a:gd name="connsiteY76" fmla="*/ 601000 h 6281670"/>
                <a:gd name="connsiteX77" fmla="*/ 5514667 w 8613217"/>
                <a:gd name="connsiteY77" fmla="*/ 600327 h 6281670"/>
                <a:gd name="connsiteX78" fmla="*/ 5421791 w 8613217"/>
                <a:gd name="connsiteY78" fmla="*/ 697914 h 6281670"/>
                <a:gd name="connsiteX79" fmla="*/ 5124319 w 8613217"/>
                <a:gd name="connsiteY79" fmla="*/ 1196617 h 6281670"/>
                <a:gd name="connsiteX80" fmla="*/ 5316801 w 8613217"/>
                <a:gd name="connsiteY80" fmla="*/ 1686570 h 6281670"/>
                <a:gd name="connsiteX81" fmla="*/ 5361220 w 8613217"/>
                <a:gd name="connsiteY81" fmla="*/ 1669072 h 6281670"/>
                <a:gd name="connsiteX82" fmla="*/ 5461499 w 8613217"/>
                <a:gd name="connsiteY82" fmla="*/ 1248439 h 6281670"/>
                <a:gd name="connsiteX83" fmla="*/ 5491784 w 8613217"/>
                <a:gd name="connsiteY83" fmla="*/ 1043170 h 6281670"/>
                <a:gd name="connsiteX84" fmla="*/ 5497841 w 8613217"/>
                <a:gd name="connsiteY84" fmla="*/ 1081532 h 6281670"/>
                <a:gd name="connsiteX85" fmla="*/ 5481016 w 8613217"/>
                <a:gd name="connsiteY85" fmla="*/ 1353429 h 6281670"/>
                <a:gd name="connsiteX86" fmla="*/ 5415734 w 8613217"/>
                <a:gd name="connsiteY86" fmla="*/ 1727624 h 6281670"/>
                <a:gd name="connsiteX87" fmla="*/ 5151240 w 8613217"/>
                <a:gd name="connsiteY87" fmla="*/ 2245171 h 6281670"/>
                <a:gd name="connsiteX88" fmla="*/ 4908282 w 8613217"/>
                <a:gd name="connsiteY88" fmla="*/ 2596483 h 6281670"/>
                <a:gd name="connsiteX89" fmla="*/ 4750124 w 8613217"/>
                <a:gd name="connsiteY89" fmla="*/ 2989523 h 6281670"/>
                <a:gd name="connsiteX90" fmla="*/ 4737337 w 8613217"/>
                <a:gd name="connsiteY90" fmla="*/ 3162487 h 6281670"/>
                <a:gd name="connsiteX91" fmla="*/ 4680804 w 8613217"/>
                <a:gd name="connsiteY91" fmla="*/ 3076341 h 6281670"/>
                <a:gd name="connsiteX92" fmla="*/ 4591293 w 8613217"/>
                <a:gd name="connsiteY92" fmla="*/ 2915491 h 6281670"/>
                <a:gd name="connsiteX93" fmla="*/ 4552259 w 8613217"/>
                <a:gd name="connsiteY93" fmla="*/ 2838095 h 6281670"/>
                <a:gd name="connsiteX94" fmla="*/ 4404869 w 8613217"/>
                <a:gd name="connsiteY94" fmla="*/ 2499569 h 6281670"/>
                <a:gd name="connsiteX95" fmla="*/ 4425059 w 8613217"/>
                <a:gd name="connsiteY95" fmla="*/ 2408713 h 6281670"/>
                <a:gd name="connsiteX96" fmla="*/ 4497071 w 8613217"/>
                <a:gd name="connsiteY96" fmla="*/ 2304396 h 6281670"/>
                <a:gd name="connsiteX97" fmla="*/ 4551585 w 8613217"/>
                <a:gd name="connsiteY97" fmla="*/ 2152968 h 6281670"/>
                <a:gd name="connsiteX98" fmla="*/ 4741375 w 8613217"/>
                <a:gd name="connsiteY98" fmla="*/ 1413327 h 6281670"/>
                <a:gd name="connsiteX99" fmla="*/ 4929146 w 8613217"/>
                <a:gd name="connsiteY99" fmla="*/ 819730 h 6281670"/>
                <a:gd name="connsiteX100" fmla="*/ 5233347 w 8613217"/>
                <a:gd name="connsiteY100" fmla="*/ 28940 h 6281670"/>
                <a:gd name="connsiteX101" fmla="*/ 5238058 w 8613217"/>
                <a:gd name="connsiteY101" fmla="*/ 0 h 6281670"/>
                <a:gd name="connsiteX102" fmla="*/ 4976929 w 8613217"/>
                <a:gd name="connsiteY102" fmla="*/ 159504 h 6281670"/>
                <a:gd name="connsiteX103" fmla="*/ 4204984 w 8613217"/>
                <a:gd name="connsiteY103" fmla="*/ 890396 h 6281670"/>
                <a:gd name="connsiteX104" fmla="*/ 3943182 w 8613217"/>
                <a:gd name="connsiteY104" fmla="*/ 2139508 h 6281670"/>
                <a:gd name="connsiteX105" fmla="*/ 4076438 w 8613217"/>
                <a:gd name="connsiteY105" fmla="*/ 2389868 h 6281670"/>
                <a:gd name="connsiteX106" fmla="*/ 4215079 w 8613217"/>
                <a:gd name="connsiteY106" fmla="*/ 2474668 h 6281670"/>
                <a:gd name="connsiteX107" fmla="*/ 4244018 w 8613217"/>
                <a:gd name="connsiteY107" fmla="*/ 2445055 h 6281670"/>
                <a:gd name="connsiteX108" fmla="*/ 4230558 w 8613217"/>
                <a:gd name="connsiteY108" fmla="*/ 1718875 h 6281670"/>
                <a:gd name="connsiteX109" fmla="*/ 4411599 w 8613217"/>
                <a:gd name="connsiteY109" fmla="*/ 1186522 h 6281670"/>
                <a:gd name="connsiteX110" fmla="*/ 4552259 w 8613217"/>
                <a:gd name="connsiteY110" fmla="*/ 934815 h 6281670"/>
                <a:gd name="connsiteX111" fmla="*/ 4572449 w 8613217"/>
                <a:gd name="connsiteY111" fmla="*/ 920008 h 6281670"/>
                <a:gd name="connsiteX112" fmla="*/ 4553604 w 8613217"/>
                <a:gd name="connsiteY112" fmla="*/ 956351 h 6281670"/>
                <a:gd name="connsiteX113" fmla="*/ 4390735 w 8613217"/>
                <a:gd name="connsiteY113" fmla="*/ 1302280 h 6281670"/>
                <a:gd name="connsiteX114" fmla="*/ 4340260 w 8613217"/>
                <a:gd name="connsiteY114" fmla="*/ 2524471 h 6281670"/>
                <a:gd name="connsiteX115" fmla="*/ 4501109 w 8613217"/>
                <a:gd name="connsiteY115" fmla="*/ 2892609 h 6281670"/>
                <a:gd name="connsiteX116" fmla="*/ 4692918 w 8613217"/>
                <a:gd name="connsiteY116" fmla="*/ 3241230 h 6281670"/>
                <a:gd name="connsiteX117" fmla="*/ 4992409 w 8613217"/>
                <a:gd name="connsiteY117" fmla="*/ 3809925 h 6281670"/>
                <a:gd name="connsiteX118" fmla="*/ 5000485 w 8613217"/>
                <a:gd name="connsiteY118" fmla="*/ 3847614 h 6281670"/>
                <a:gd name="connsiteX119" fmla="*/ 4993755 w 8613217"/>
                <a:gd name="connsiteY119" fmla="*/ 3855017 h 6281670"/>
                <a:gd name="connsiteX120" fmla="*/ 4993082 w 8613217"/>
                <a:gd name="connsiteY120" fmla="*/ 3855690 h 6281670"/>
                <a:gd name="connsiteX121" fmla="*/ 4982313 w 8613217"/>
                <a:gd name="connsiteY121" fmla="*/ 3867131 h 6281670"/>
                <a:gd name="connsiteX122" fmla="*/ 4626290 w 8613217"/>
                <a:gd name="connsiteY122" fmla="*/ 4274977 h 6281670"/>
                <a:gd name="connsiteX123" fmla="*/ 4180755 w 8613217"/>
                <a:gd name="connsiteY123" fmla="*/ 4968853 h 6281670"/>
                <a:gd name="connsiteX124" fmla="*/ 4071727 w 8613217"/>
                <a:gd name="connsiteY124" fmla="*/ 5853192 h 6281670"/>
                <a:gd name="connsiteX125" fmla="*/ 4040769 w 8613217"/>
                <a:gd name="connsiteY125" fmla="*/ 5907706 h 6281670"/>
                <a:gd name="connsiteX126" fmla="*/ 4005099 w 8613217"/>
                <a:gd name="connsiteY126" fmla="*/ 5881459 h 6281670"/>
                <a:gd name="connsiteX127" fmla="*/ 4007791 w 8613217"/>
                <a:gd name="connsiteY127" fmla="*/ 5830983 h 6281670"/>
                <a:gd name="connsiteX128" fmla="*/ 3990293 w 8613217"/>
                <a:gd name="connsiteY128" fmla="*/ 5807427 h 6281670"/>
                <a:gd name="connsiteX129" fmla="*/ 3964045 w 8613217"/>
                <a:gd name="connsiteY129" fmla="*/ 5789256 h 6281670"/>
                <a:gd name="connsiteX130" fmla="*/ 3941836 w 8613217"/>
                <a:gd name="connsiteY130" fmla="*/ 5705129 h 6281670"/>
                <a:gd name="connsiteX131" fmla="*/ 3908185 w 8613217"/>
                <a:gd name="connsiteY131" fmla="*/ 5236040 h 6281670"/>
                <a:gd name="connsiteX132" fmla="*/ 3918953 w 8613217"/>
                <a:gd name="connsiteY132" fmla="*/ 4237288 h 6281670"/>
                <a:gd name="connsiteX133" fmla="*/ 3786370 w 8613217"/>
                <a:gd name="connsiteY133" fmla="*/ 3122779 h 6281670"/>
                <a:gd name="connsiteX134" fmla="*/ 3570333 w 8613217"/>
                <a:gd name="connsiteY134" fmla="*/ 2570236 h 6281670"/>
                <a:gd name="connsiteX135" fmla="*/ 3410829 w 8613217"/>
                <a:gd name="connsiteY135" fmla="*/ 2273437 h 6281670"/>
                <a:gd name="connsiteX136" fmla="*/ 3411502 w 8613217"/>
                <a:gd name="connsiteY136" fmla="*/ 2229018 h 6281670"/>
                <a:gd name="connsiteX137" fmla="*/ 3451209 w 8613217"/>
                <a:gd name="connsiteY137" fmla="*/ 2126720 h 6281670"/>
                <a:gd name="connsiteX138" fmla="*/ 3431692 w 8613217"/>
                <a:gd name="connsiteY138" fmla="*/ 1895877 h 6281670"/>
                <a:gd name="connsiteX139" fmla="*/ 3186715 w 8613217"/>
                <a:gd name="connsiteY139" fmla="*/ 1401886 h 6281670"/>
                <a:gd name="connsiteX140" fmla="*/ 2531874 w 8613217"/>
                <a:gd name="connsiteY140" fmla="*/ 701952 h 6281670"/>
                <a:gd name="connsiteX141" fmla="*/ 1731662 w 8613217"/>
                <a:gd name="connsiteY141" fmla="*/ 39035 h 6281670"/>
                <a:gd name="connsiteX142" fmla="*/ 1722913 w 8613217"/>
                <a:gd name="connsiteY142" fmla="*/ 36343 h 6281670"/>
                <a:gd name="connsiteX143" fmla="*/ 1723586 w 8613217"/>
                <a:gd name="connsiteY143" fmla="*/ 47111 h 6281670"/>
                <a:gd name="connsiteX144" fmla="*/ 1984042 w 8613217"/>
                <a:gd name="connsiteY144" fmla="*/ 871552 h 6281670"/>
                <a:gd name="connsiteX145" fmla="*/ 2773486 w 8613217"/>
                <a:gd name="connsiteY145" fmla="*/ 2064130 h 6281670"/>
                <a:gd name="connsiteX146" fmla="*/ 3058170 w 8613217"/>
                <a:gd name="connsiteY146" fmla="*/ 2286897 h 6281670"/>
                <a:gd name="connsiteX147" fmla="*/ 3235845 w 8613217"/>
                <a:gd name="connsiteY147" fmla="*/ 2329297 h 6281670"/>
                <a:gd name="connsiteX148" fmla="*/ 3256709 w 8613217"/>
                <a:gd name="connsiteY148" fmla="*/ 2294974 h 6281670"/>
                <a:gd name="connsiteX149" fmla="*/ 3083072 w 8613217"/>
                <a:gd name="connsiteY149" fmla="*/ 1999521 h 6281670"/>
                <a:gd name="connsiteX150" fmla="*/ 2450440 w 8613217"/>
                <a:gd name="connsiteY150" fmla="*/ 1092973 h 6281670"/>
                <a:gd name="connsiteX151" fmla="*/ 2432941 w 8613217"/>
                <a:gd name="connsiteY151" fmla="*/ 1062014 h 6281670"/>
                <a:gd name="connsiteX152" fmla="*/ 2454478 w 8613217"/>
                <a:gd name="connsiteY152" fmla="*/ 1076820 h 6281670"/>
                <a:gd name="connsiteX153" fmla="*/ 2967986 w 8613217"/>
                <a:gd name="connsiteY153" fmla="*/ 1739738 h 6281670"/>
                <a:gd name="connsiteX154" fmla="*/ 3266131 w 8613217"/>
                <a:gd name="connsiteY154" fmla="*/ 2175850 h 6281670"/>
                <a:gd name="connsiteX155" fmla="*/ 3457939 w 8613217"/>
                <a:gd name="connsiteY155" fmla="*/ 2509665 h 6281670"/>
                <a:gd name="connsiteX156" fmla="*/ 3733875 w 8613217"/>
                <a:gd name="connsiteY156" fmla="*/ 3249979 h 6281670"/>
                <a:gd name="connsiteX157" fmla="*/ 3823385 w 8613217"/>
                <a:gd name="connsiteY157" fmla="*/ 4359777 h 6281670"/>
                <a:gd name="connsiteX158" fmla="*/ 3816655 w 8613217"/>
                <a:gd name="connsiteY158" fmla="*/ 4369199 h 6281670"/>
                <a:gd name="connsiteX159" fmla="*/ 3800503 w 8613217"/>
                <a:gd name="connsiteY159" fmla="*/ 4322761 h 6281670"/>
                <a:gd name="connsiteX160" fmla="*/ 3407464 w 8613217"/>
                <a:gd name="connsiteY160" fmla="*/ 3663208 h 6281670"/>
                <a:gd name="connsiteX161" fmla="*/ 2516395 w 8613217"/>
                <a:gd name="connsiteY161" fmla="*/ 2980101 h 6281670"/>
                <a:gd name="connsiteX162" fmla="*/ 2502934 w 8613217"/>
                <a:gd name="connsiteY162" fmla="*/ 2971351 h 6281670"/>
                <a:gd name="connsiteX163" fmla="*/ 2390541 w 8613217"/>
                <a:gd name="connsiteY163" fmla="*/ 2898666 h 6281670"/>
                <a:gd name="connsiteX164" fmla="*/ 2247863 w 8613217"/>
                <a:gd name="connsiteY164" fmla="*/ 2802425 h 6281670"/>
                <a:gd name="connsiteX165" fmla="*/ 2055381 w 8613217"/>
                <a:gd name="connsiteY165" fmla="*/ 2665131 h 6281670"/>
                <a:gd name="connsiteX166" fmla="*/ 1471879 w 8613217"/>
                <a:gd name="connsiteY166" fmla="*/ 2148930 h 6281670"/>
                <a:gd name="connsiteX167" fmla="*/ 1461111 w 8613217"/>
                <a:gd name="connsiteY167" fmla="*/ 2109895 h 6281670"/>
                <a:gd name="connsiteX168" fmla="*/ 1501492 w 8613217"/>
                <a:gd name="connsiteY168" fmla="*/ 1918759 h 6281670"/>
                <a:gd name="connsiteX169" fmla="*/ 1395155 w 8613217"/>
                <a:gd name="connsiteY169" fmla="*/ 1570812 h 6281670"/>
                <a:gd name="connsiteX170" fmla="*/ 937507 w 8613217"/>
                <a:gd name="connsiteY170" fmla="*/ 860783 h 6281670"/>
                <a:gd name="connsiteX171" fmla="*/ 682435 w 8613217"/>
                <a:gd name="connsiteY171" fmla="*/ 471109 h 6281670"/>
                <a:gd name="connsiteX172" fmla="*/ 590905 w 8613217"/>
                <a:gd name="connsiteY172" fmla="*/ 214691 h 6281670"/>
                <a:gd name="connsiteX173" fmla="*/ 581483 w 8613217"/>
                <a:gd name="connsiteY173" fmla="*/ 222767 h 6281670"/>
                <a:gd name="connsiteX174" fmla="*/ 555909 w 8613217"/>
                <a:gd name="connsiteY174" fmla="*/ 262475 h 6281670"/>
                <a:gd name="connsiteX175" fmla="*/ 423998 w 8613217"/>
                <a:gd name="connsiteY175" fmla="*/ 619845 h 6281670"/>
                <a:gd name="connsiteX176" fmla="*/ 443515 w 8613217"/>
                <a:gd name="connsiteY176" fmla="*/ 1227575 h 6281670"/>
                <a:gd name="connsiteX177" fmla="*/ 806942 w 8613217"/>
                <a:gd name="connsiteY177" fmla="*/ 1996156 h 6281670"/>
                <a:gd name="connsiteX178" fmla="*/ 1087589 w 8613217"/>
                <a:gd name="connsiteY178" fmla="*/ 2216231 h 6281670"/>
                <a:gd name="connsiteX179" fmla="*/ 1317086 w 8613217"/>
                <a:gd name="connsiteY179" fmla="*/ 2233729 h 6281670"/>
                <a:gd name="connsiteX180" fmla="*/ 1327181 w 8613217"/>
                <a:gd name="connsiteY180" fmla="*/ 2198060 h 6281670"/>
                <a:gd name="connsiteX181" fmla="*/ 816364 w 8613217"/>
                <a:gd name="connsiteY181" fmla="*/ 1324489 h 6281670"/>
                <a:gd name="connsiteX182" fmla="*/ 702625 w 8613217"/>
                <a:gd name="connsiteY182" fmla="*/ 1031056 h 6281670"/>
                <a:gd name="connsiteX183" fmla="*/ 767908 w 8613217"/>
                <a:gd name="connsiteY183" fmla="*/ 1173061 h 6281670"/>
                <a:gd name="connsiteX184" fmla="*/ 1444285 w 8613217"/>
                <a:gd name="connsiteY184" fmla="*/ 2226326 h 6281670"/>
                <a:gd name="connsiteX185" fmla="*/ 2209501 w 8613217"/>
                <a:gd name="connsiteY185" fmla="*/ 2876457 h 6281670"/>
                <a:gd name="connsiteX186" fmla="*/ 2308434 w 8613217"/>
                <a:gd name="connsiteY186" fmla="*/ 2939720 h 6281670"/>
                <a:gd name="connsiteX187" fmla="*/ 2340738 w 8613217"/>
                <a:gd name="connsiteY187" fmla="*/ 2972025 h 6281670"/>
                <a:gd name="connsiteX188" fmla="*/ 2302377 w 8613217"/>
                <a:gd name="connsiteY188" fmla="*/ 2972025 h 6281670"/>
                <a:gd name="connsiteX189" fmla="*/ 2266034 w 8613217"/>
                <a:gd name="connsiteY189" fmla="*/ 2967313 h 6281670"/>
                <a:gd name="connsiteX190" fmla="*/ 1817807 w 8613217"/>
                <a:gd name="connsiteY190" fmla="*/ 3025866 h 6281670"/>
                <a:gd name="connsiteX191" fmla="*/ 1007500 w 8613217"/>
                <a:gd name="connsiteY191" fmla="*/ 3309877 h 6281670"/>
                <a:gd name="connsiteX192" fmla="*/ 960389 w 8613217"/>
                <a:gd name="connsiteY192" fmla="*/ 3293725 h 6281670"/>
                <a:gd name="connsiteX193" fmla="*/ 446207 w 8613217"/>
                <a:gd name="connsiteY193" fmla="*/ 3134221 h 6281670"/>
                <a:gd name="connsiteX194" fmla="*/ 217383 w 8613217"/>
                <a:gd name="connsiteY194" fmla="*/ 3227096 h 6281670"/>
                <a:gd name="connsiteX195" fmla="*/ 0 w 8613217"/>
                <a:gd name="connsiteY195" fmla="*/ 3236518 h 6281670"/>
                <a:gd name="connsiteX196" fmla="*/ 0 w 8613217"/>
                <a:gd name="connsiteY196" fmla="*/ 3330740 h 6281670"/>
                <a:gd name="connsiteX197" fmla="*/ 9422 w 8613217"/>
                <a:gd name="connsiteY197" fmla="*/ 3346892 h 6281670"/>
                <a:gd name="connsiteX198" fmla="*/ 255072 w 8613217"/>
                <a:gd name="connsiteY198" fmla="*/ 3717723 h 6281670"/>
                <a:gd name="connsiteX199" fmla="*/ 747044 w 8613217"/>
                <a:gd name="connsiteY199" fmla="*/ 3826078 h 6281670"/>
                <a:gd name="connsiteX200" fmla="*/ 1016249 w 8613217"/>
                <a:gd name="connsiteY200" fmla="*/ 3490244 h 6281670"/>
                <a:gd name="connsiteX201" fmla="*/ 981253 w 8613217"/>
                <a:gd name="connsiteY201" fmla="*/ 3461305 h 6281670"/>
                <a:gd name="connsiteX202" fmla="*/ 563312 w 8613217"/>
                <a:gd name="connsiteY202" fmla="*/ 3490917 h 6281670"/>
                <a:gd name="connsiteX203" fmla="*/ 390347 w 8613217"/>
                <a:gd name="connsiteY203" fmla="*/ 3460632 h 6281670"/>
                <a:gd name="connsiteX204" fmla="*/ 489953 w 8613217"/>
                <a:gd name="connsiteY204" fmla="*/ 3463997 h 6281670"/>
                <a:gd name="connsiteX205" fmla="*/ 903183 w 8613217"/>
                <a:gd name="connsiteY205" fmla="*/ 3408137 h 6281670"/>
                <a:gd name="connsiteX206" fmla="*/ 1043170 w 8613217"/>
                <a:gd name="connsiteY206" fmla="*/ 3372467 h 6281670"/>
                <a:gd name="connsiteX207" fmla="*/ 1508895 w 8613217"/>
                <a:gd name="connsiteY207" fmla="*/ 3218347 h 6281670"/>
                <a:gd name="connsiteX208" fmla="*/ 1912029 w 8613217"/>
                <a:gd name="connsiteY208" fmla="*/ 3101243 h 6281670"/>
                <a:gd name="connsiteX209" fmla="*/ 1912029 w 8613217"/>
                <a:gd name="connsiteY209" fmla="*/ 3101243 h 6281670"/>
                <a:gd name="connsiteX210" fmla="*/ 2113933 w 8613217"/>
                <a:gd name="connsiteY210" fmla="*/ 3072976 h 6281670"/>
                <a:gd name="connsiteX211" fmla="*/ 2257958 w 8613217"/>
                <a:gd name="connsiteY211" fmla="*/ 3064227 h 6281670"/>
                <a:gd name="connsiteX212" fmla="*/ 2262669 w 8613217"/>
                <a:gd name="connsiteY212" fmla="*/ 3072976 h 6281670"/>
                <a:gd name="connsiteX213" fmla="*/ 2434960 w 8613217"/>
                <a:gd name="connsiteY213" fmla="*/ 3101243 h 6281670"/>
                <a:gd name="connsiteX214" fmla="*/ 2635518 w 8613217"/>
                <a:gd name="connsiteY214" fmla="*/ 3164506 h 6281670"/>
                <a:gd name="connsiteX215" fmla="*/ 3038653 w 8613217"/>
                <a:gd name="connsiteY215" fmla="*/ 3453902 h 6281670"/>
                <a:gd name="connsiteX216" fmla="*/ 3580428 w 8613217"/>
                <a:gd name="connsiteY216" fmla="*/ 4087880 h 6281670"/>
                <a:gd name="connsiteX217" fmla="*/ 3776274 w 8613217"/>
                <a:gd name="connsiteY217" fmla="*/ 4626290 h 6281670"/>
                <a:gd name="connsiteX218" fmla="*/ 3813963 w 8613217"/>
                <a:gd name="connsiteY218" fmla="*/ 4802619 h 6281670"/>
                <a:gd name="connsiteX219" fmla="*/ 3811944 w 8613217"/>
                <a:gd name="connsiteY219" fmla="*/ 5407658 h 6281670"/>
                <a:gd name="connsiteX220" fmla="*/ 3881265 w 8613217"/>
                <a:gd name="connsiteY220" fmla="*/ 5874056 h 6281670"/>
                <a:gd name="connsiteX221" fmla="*/ 3879919 w 8613217"/>
                <a:gd name="connsiteY221" fmla="*/ 5898957 h 6281670"/>
                <a:gd name="connsiteX222" fmla="*/ 3757430 w 8613217"/>
                <a:gd name="connsiteY222" fmla="*/ 5946068 h 6281670"/>
                <a:gd name="connsiteX223" fmla="*/ 3743970 w 8613217"/>
                <a:gd name="connsiteY223" fmla="*/ 6053750 h 6281670"/>
                <a:gd name="connsiteX224" fmla="*/ 3803195 w 8613217"/>
                <a:gd name="connsiteY224" fmla="*/ 6092112 h 6281670"/>
                <a:gd name="connsiteX225" fmla="*/ 3896071 w 8613217"/>
                <a:gd name="connsiteY225" fmla="*/ 6023464 h 6281670"/>
                <a:gd name="connsiteX226" fmla="*/ 3920972 w 8613217"/>
                <a:gd name="connsiteY226" fmla="*/ 5996544 h 6281670"/>
                <a:gd name="connsiteX227" fmla="*/ 3918953 w 8613217"/>
                <a:gd name="connsiteY227" fmla="*/ 6053077 h 6281670"/>
                <a:gd name="connsiteX228" fmla="*/ 3931741 w 8613217"/>
                <a:gd name="connsiteY228" fmla="*/ 6077978 h 6281670"/>
                <a:gd name="connsiteX229" fmla="*/ 3951931 w 8613217"/>
                <a:gd name="connsiteY229" fmla="*/ 6055769 h 6281670"/>
                <a:gd name="connsiteX230" fmla="*/ 3972121 w 8613217"/>
                <a:gd name="connsiteY230" fmla="*/ 5988468 h 6281670"/>
                <a:gd name="connsiteX231" fmla="*/ 3994331 w 8613217"/>
                <a:gd name="connsiteY231" fmla="*/ 5968277 h 6281670"/>
                <a:gd name="connsiteX232" fmla="*/ 4005099 w 8613217"/>
                <a:gd name="connsiteY232" fmla="*/ 5995198 h 6281670"/>
                <a:gd name="connsiteX233" fmla="*/ 4071054 w 8613217"/>
                <a:gd name="connsiteY233" fmla="*/ 6040290 h 6281670"/>
                <a:gd name="connsiteX234" fmla="*/ 4100667 w 8613217"/>
                <a:gd name="connsiteY234" fmla="*/ 6026829 h 6281670"/>
                <a:gd name="connsiteX235" fmla="*/ 4110089 w 8613217"/>
                <a:gd name="connsiteY235" fmla="*/ 5993179 h 6281670"/>
                <a:gd name="connsiteX236" fmla="*/ 4124895 w 8613217"/>
                <a:gd name="connsiteY236" fmla="*/ 6032214 h 6281670"/>
                <a:gd name="connsiteX237" fmla="*/ 4117492 w 8613217"/>
                <a:gd name="connsiteY237" fmla="*/ 6106918 h 6281670"/>
                <a:gd name="connsiteX238" fmla="*/ 4080476 w 8613217"/>
                <a:gd name="connsiteY238" fmla="*/ 6141242 h 6281670"/>
                <a:gd name="connsiteX239" fmla="*/ 4176717 w 8613217"/>
                <a:gd name="connsiteY239" fmla="*/ 6189025 h 6281670"/>
                <a:gd name="connsiteX240" fmla="*/ 4170660 w 8613217"/>
                <a:gd name="connsiteY240" fmla="*/ 6271133 h 6281670"/>
                <a:gd name="connsiteX241" fmla="*/ 4195562 w 8613217"/>
                <a:gd name="connsiteY241" fmla="*/ 6277863 h 6281670"/>
                <a:gd name="connsiteX242" fmla="*/ 4261517 w 8613217"/>
                <a:gd name="connsiteY242" fmla="*/ 6267768 h 6281670"/>
                <a:gd name="connsiteX243" fmla="*/ 4289784 w 8613217"/>
                <a:gd name="connsiteY243" fmla="*/ 6247578 h 6281670"/>
                <a:gd name="connsiteX244" fmla="*/ 4295840 w 8613217"/>
                <a:gd name="connsiteY244" fmla="*/ 6204505 h 6281670"/>
                <a:gd name="connsiteX245" fmla="*/ 4305936 w 8613217"/>
                <a:gd name="connsiteY245" fmla="*/ 6182969 h 6281670"/>
                <a:gd name="connsiteX246" fmla="*/ 4324107 w 8613217"/>
                <a:gd name="connsiteY246" fmla="*/ 6199794 h 6281670"/>
                <a:gd name="connsiteX247" fmla="*/ 4336894 w 8613217"/>
                <a:gd name="connsiteY247" fmla="*/ 6230752 h 6281670"/>
                <a:gd name="connsiteX248" fmla="*/ 4342951 w 8613217"/>
                <a:gd name="connsiteY248" fmla="*/ 6226714 h 6281670"/>
                <a:gd name="connsiteX249" fmla="*/ 4369872 w 8613217"/>
                <a:gd name="connsiteY249" fmla="*/ 6185660 h 6281670"/>
                <a:gd name="connsiteX250" fmla="*/ 4382659 w 8613217"/>
                <a:gd name="connsiteY250" fmla="*/ 6234791 h 6281670"/>
                <a:gd name="connsiteX251" fmla="*/ 4406888 w 8613217"/>
                <a:gd name="connsiteY251" fmla="*/ 6265749 h 6281670"/>
                <a:gd name="connsiteX252" fmla="*/ 4484284 w 8613217"/>
                <a:gd name="connsiteY252" fmla="*/ 6275171 h 6281670"/>
                <a:gd name="connsiteX253" fmla="*/ 4499090 w 8613217"/>
                <a:gd name="connsiteY253" fmla="*/ 6272479 h 6281670"/>
                <a:gd name="connsiteX254" fmla="*/ 4512551 w 8613217"/>
                <a:gd name="connsiteY254" fmla="*/ 6181622 h 6281670"/>
                <a:gd name="connsiteX255" fmla="*/ 4572449 w 8613217"/>
                <a:gd name="connsiteY255" fmla="*/ 6153356 h 6281670"/>
                <a:gd name="connsiteX256" fmla="*/ 4575814 w 8613217"/>
                <a:gd name="connsiteY256" fmla="*/ 6127781 h 6281670"/>
                <a:gd name="connsiteX257" fmla="*/ 4538125 w 8613217"/>
                <a:gd name="connsiteY257" fmla="*/ 6076633 h 6281670"/>
                <a:gd name="connsiteX258" fmla="*/ 4536779 w 8613217"/>
                <a:gd name="connsiteY258" fmla="*/ 6042309 h 6281670"/>
                <a:gd name="connsiteX259" fmla="*/ 4573122 w 8613217"/>
                <a:gd name="connsiteY259" fmla="*/ 6032214 h 6281670"/>
                <a:gd name="connsiteX260" fmla="*/ 4637731 w 8613217"/>
                <a:gd name="connsiteY260" fmla="*/ 6051058 h 6281670"/>
                <a:gd name="connsiteX261" fmla="*/ 4665997 w 8613217"/>
                <a:gd name="connsiteY261" fmla="*/ 6029522 h 6281670"/>
                <a:gd name="connsiteX262" fmla="*/ 4665997 w 8613217"/>
                <a:gd name="connsiteY262" fmla="*/ 5985776 h 6281670"/>
                <a:gd name="connsiteX263" fmla="*/ 4681477 w 8613217"/>
                <a:gd name="connsiteY263" fmla="*/ 5966931 h 6281670"/>
                <a:gd name="connsiteX264" fmla="*/ 4701667 w 8613217"/>
                <a:gd name="connsiteY264" fmla="*/ 5981065 h 6281670"/>
                <a:gd name="connsiteX265" fmla="*/ 4724550 w 8613217"/>
                <a:gd name="connsiteY265" fmla="*/ 6054423 h 6281670"/>
                <a:gd name="connsiteX266" fmla="*/ 4743394 w 8613217"/>
                <a:gd name="connsiteY266" fmla="*/ 6073268 h 6281670"/>
                <a:gd name="connsiteX267" fmla="*/ 4752143 w 8613217"/>
                <a:gd name="connsiteY267" fmla="*/ 6050385 h 6281670"/>
                <a:gd name="connsiteX268" fmla="*/ 4752143 w 8613217"/>
                <a:gd name="connsiteY268" fmla="*/ 5996544 h 6281670"/>
                <a:gd name="connsiteX269" fmla="*/ 4800600 w 8613217"/>
                <a:gd name="connsiteY269" fmla="*/ 6046347 h 6281670"/>
                <a:gd name="connsiteX270" fmla="*/ 4859825 w 8613217"/>
                <a:gd name="connsiteY270" fmla="*/ 6088747 h 6281670"/>
                <a:gd name="connsiteX271" fmla="*/ 4932511 w 8613217"/>
                <a:gd name="connsiteY271" fmla="*/ 6036252 h 6281670"/>
                <a:gd name="connsiteX272" fmla="*/ 4919050 w 8613217"/>
                <a:gd name="connsiteY272" fmla="*/ 5940011 h 6281670"/>
                <a:gd name="connsiteX273" fmla="*/ 4830213 w 8613217"/>
                <a:gd name="connsiteY273" fmla="*/ 5933281 h 6281670"/>
                <a:gd name="connsiteX274" fmla="*/ 4779064 w 8613217"/>
                <a:gd name="connsiteY274" fmla="*/ 5876074 h 6281670"/>
                <a:gd name="connsiteX275" fmla="*/ 4778391 w 8613217"/>
                <a:gd name="connsiteY275" fmla="*/ 5829637 h 6281670"/>
                <a:gd name="connsiteX276" fmla="*/ 5091342 w 8613217"/>
                <a:gd name="connsiteY276" fmla="*/ 5236712 h 6281670"/>
                <a:gd name="connsiteX277" fmla="*/ 5116243 w 8613217"/>
                <a:gd name="connsiteY277" fmla="*/ 5202389 h 6281670"/>
                <a:gd name="connsiteX278" fmla="*/ 5269690 w 8613217"/>
                <a:gd name="connsiteY278" fmla="*/ 5086631 h 6281670"/>
                <a:gd name="connsiteX279" fmla="*/ 5744837 w 8613217"/>
                <a:gd name="connsiteY279" fmla="*/ 4795889 h 6281670"/>
                <a:gd name="connsiteX280" fmla="*/ 5814830 w 8613217"/>
                <a:gd name="connsiteY280" fmla="*/ 4775699 h 6281670"/>
                <a:gd name="connsiteX281" fmla="*/ 6103553 w 8613217"/>
                <a:gd name="connsiteY281" fmla="*/ 4765603 h 6281670"/>
                <a:gd name="connsiteX282" fmla="*/ 7086824 w 8613217"/>
                <a:gd name="connsiteY282" fmla="*/ 4811369 h 6281670"/>
                <a:gd name="connsiteX283" fmla="*/ 7489959 w 8613217"/>
                <a:gd name="connsiteY283" fmla="*/ 4805311 h 6281670"/>
                <a:gd name="connsiteX284" fmla="*/ 7516880 w 8613217"/>
                <a:gd name="connsiteY284" fmla="*/ 4801946 h 6281670"/>
                <a:gd name="connsiteX285" fmla="*/ 7536397 w 8613217"/>
                <a:gd name="connsiteY285" fmla="*/ 4800600 h 6281670"/>
                <a:gd name="connsiteX286" fmla="*/ 7619850 w 8613217"/>
                <a:gd name="connsiteY286" fmla="*/ 4791178 h 6281670"/>
                <a:gd name="connsiteX287" fmla="*/ 7661577 w 8613217"/>
                <a:gd name="connsiteY287" fmla="*/ 4813388 h 6281670"/>
                <a:gd name="connsiteX288" fmla="*/ 7920014 w 8613217"/>
                <a:gd name="connsiteY288" fmla="*/ 5004523 h 6281670"/>
                <a:gd name="connsiteX289" fmla="*/ 8354780 w 8613217"/>
                <a:gd name="connsiteY289" fmla="*/ 4830886 h 6281670"/>
                <a:gd name="connsiteX290" fmla="*/ 8579567 w 8613217"/>
                <a:gd name="connsiteY290" fmla="*/ 4409580 h 6281670"/>
                <a:gd name="connsiteX291" fmla="*/ 8613217 w 8613217"/>
                <a:gd name="connsiteY291" fmla="*/ 4250076 h 6281670"/>
                <a:gd name="connsiteX292" fmla="*/ 8613217 w 8613217"/>
                <a:gd name="connsiteY292" fmla="*/ 4196235 h 6281670"/>
                <a:gd name="connsiteX293" fmla="*/ 8420062 w 8613217"/>
                <a:gd name="connsiteY293" fmla="*/ 4211041 h 6281670"/>
                <a:gd name="connsiteX294" fmla="*/ 4571776 w 8613217"/>
                <a:gd name="connsiteY294" fmla="*/ 915970 h 6281670"/>
                <a:gd name="connsiteX295" fmla="*/ 4583890 w 8613217"/>
                <a:gd name="connsiteY295" fmla="*/ 888377 h 6281670"/>
                <a:gd name="connsiteX296" fmla="*/ 4571776 w 8613217"/>
                <a:gd name="connsiteY296" fmla="*/ 915970 h 6281670"/>
                <a:gd name="connsiteX297" fmla="*/ 2362948 w 8613217"/>
                <a:gd name="connsiteY297" fmla="*/ 965100 h 6281670"/>
                <a:gd name="connsiteX298" fmla="*/ 2363621 w 8613217"/>
                <a:gd name="connsiteY298" fmla="*/ 962408 h 6281670"/>
                <a:gd name="connsiteX299" fmla="*/ 2368332 w 8613217"/>
                <a:gd name="connsiteY299" fmla="*/ 967119 h 6281670"/>
                <a:gd name="connsiteX300" fmla="*/ 2362948 w 8613217"/>
                <a:gd name="connsiteY300" fmla="*/ 965100 h 6281670"/>
                <a:gd name="connsiteX301" fmla="*/ 2435633 w 8613217"/>
                <a:gd name="connsiteY301" fmla="*/ 1055284 h 6281670"/>
                <a:gd name="connsiteX302" fmla="*/ 2426211 w 8613217"/>
                <a:gd name="connsiteY302" fmla="*/ 1053265 h 6281670"/>
                <a:gd name="connsiteX303" fmla="*/ 2370351 w 8613217"/>
                <a:gd name="connsiteY303" fmla="*/ 968465 h 6281670"/>
                <a:gd name="connsiteX304" fmla="*/ 2432268 w 8613217"/>
                <a:gd name="connsiteY304" fmla="*/ 1045862 h 6281670"/>
                <a:gd name="connsiteX305" fmla="*/ 2435633 w 8613217"/>
                <a:gd name="connsiteY305" fmla="*/ 1055284 h 6281670"/>
                <a:gd name="connsiteX306" fmla="*/ 695895 w 8613217"/>
                <a:gd name="connsiteY306" fmla="*/ 1016922 h 6281670"/>
                <a:gd name="connsiteX307" fmla="*/ 692530 w 8613217"/>
                <a:gd name="connsiteY307" fmla="*/ 1005481 h 6281670"/>
                <a:gd name="connsiteX308" fmla="*/ 695895 w 8613217"/>
                <a:gd name="connsiteY308" fmla="*/ 1016922 h 6281670"/>
                <a:gd name="connsiteX309" fmla="*/ 4511205 w 8613217"/>
                <a:gd name="connsiteY309" fmla="*/ 6014042 h 6281670"/>
                <a:gd name="connsiteX310" fmla="*/ 4537452 w 8613217"/>
                <a:gd name="connsiteY310" fmla="*/ 5944049 h 6281670"/>
                <a:gd name="connsiteX311" fmla="*/ 4511205 w 8613217"/>
                <a:gd name="connsiteY311" fmla="*/ 6014042 h 6281670"/>
                <a:gd name="connsiteX312" fmla="*/ 4750797 w 8613217"/>
                <a:gd name="connsiteY312" fmla="*/ 5917128 h 6281670"/>
                <a:gd name="connsiteX313" fmla="*/ 4741375 w 8613217"/>
                <a:gd name="connsiteY313" fmla="*/ 5939338 h 6281670"/>
                <a:gd name="connsiteX314" fmla="*/ 4732626 w 8613217"/>
                <a:gd name="connsiteY314" fmla="*/ 5935300 h 6281670"/>
                <a:gd name="connsiteX315" fmla="*/ 4727915 w 8613217"/>
                <a:gd name="connsiteY315" fmla="*/ 5907706 h 6281670"/>
                <a:gd name="connsiteX316" fmla="*/ 4750797 w 8613217"/>
                <a:gd name="connsiteY316" fmla="*/ 5875402 h 6281670"/>
                <a:gd name="connsiteX317" fmla="*/ 4750797 w 8613217"/>
                <a:gd name="connsiteY317" fmla="*/ 5917128 h 6281670"/>
                <a:gd name="connsiteX318" fmla="*/ 4875978 w 8613217"/>
                <a:gd name="connsiteY318" fmla="*/ 5457461 h 6281670"/>
                <a:gd name="connsiteX319" fmla="*/ 4616868 w 8613217"/>
                <a:gd name="connsiteY319" fmla="*/ 5877421 h 6281670"/>
                <a:gd name="connsiteX320" fmla="*/ 4562354 w 8613217"/>
                <a:gd name="connsiteY320" fmla="*/ 5884824 h 6281670"/>
                <a:gd name="connsiteX321" fmla="*/ 4880015 w 8613217"/>
                <a:gd name="connsiteY321" fmla="*/ 5419772 h 6281670"/>
                <a:gd name="connsiteX322" fmla="*/ 4875978 w 8613217"/>
                <a:gd name="connsiteY322" fmla="*/ 5457461 h 6281670"/>
                <a:gd name="connsiteX323" fmla="*/ 5020675 w 8613217"/>
                <a:gd name="connsiteY323" fmla="*/ 5141145 h 6281670"/>
                <a:gd name="connsiteX324" fmla="*/ 4989717 w 8613217"/>
                <a:gd name="connsiteY324" fmla="*/ 5179506 h 6281670"/>
                <a:gd name="connsiteX325" fmla="*/ 4445922 w 8613217"/>
                <a:gd name="connsiteY325" fmla="*/ 5878767 h 6281670"/>
                <a:gd name="connsiteX326" fmla="*/ 4415637 w 8613217"/>
                <a:gd name="connsiteY326" fmla="*/ 5953471 h 6281670"/>
                <a:gd name="connsiteX327" fmla="*/ 4357085 w 8613217"/>
                <a:gd name="connsiteY327" fmla="*/ 6075286 h 6281670"/>
                <a:gd name="connsiteX328" fmla="*/ 4338240 w 8613217"/>
                <a:gd name="connsiteY328" fmla="*/ 6125762 h 6281670"/>
                <a:gd name="connsiteX329" fmla="*/ 4322761 w 8613217"/>
                <a:gd name="connsiteY329" fmla="*/ 6080671 h 6281670"/>
                <a:gd name="connsiteX330" fmla="*/ 4306609 w 8613217"/>
                <a:gd name="connsiteY330" fmla="*/ 6061826 h 6281670"/>
                <a:gd name="connsiteX331" fmla="*/ 4295168 w 8613217"/>
                <a:gd name="connsiteY331" fmla="*/ 6082689 h 6281670"/>
                <a:gd name="connsiteX332" fmla="*/ 4292475 w 8613217"/>
                <a:gd name="connsiteY332" fmla="*/ 6112302 h 6281670"/>
                <a:gd name="connsiteX333" fmla="*/ 4277669 w 8613217"/>
                <a:gd name="connsiteY333" fmla="*/ 6097496 h 6281670"/>
                <a:gd name="connsiteX334" fmla="*/ 4183447 w 8613217"/>
                <a:gd name="connsiteY334" fmla="*/ 5282478 h 6281670"/>
                <a:gd name="connsiteX335" fmla="*/ 4412945 w 8613217"/>
                <a:gd name="connsiteY335" fmla="*/ 4743394 h 6281670"/>
                <a:gd name="connsiteX336" fmla="*/ 5036828 w 8613217"/>
                <a:gd name="connsiteY336" fmla="*/ 3935106 h 6281670"/>
                <a:gd name="connsiteX337" fmla="*/ 5054999 w 8613217"/>
                <a:gd name="connsiteY337" fmla="*/ 3966064 h 6281670"/>
                <a:gd name="connsiteX338" fmla="*/ 5020675 w 8613217"/>
                <a:gd name="connsiteY338" fmla="*/ 5141145 h 6281670"/>
                <a:gd name="connsiteX0" fmla="*/ 8420062 w 8613217"/>
                <a:gd name="connsiteY0" fmla="*/ 4211041 h 6281670"/>
                <a:gd name="connsiteX1" fmla="*/ 7990681 w 8613217"/>
                <a:gd name="connsiteY1" fmla="*/ 4231232 h 6281670"/>
                <a:gd name="connsiteX2" fmla="*/ 7630619 w 8613217"/>
                <a:gd name="connsiteY2" fmla="*/ 4614849 h 6281670"/>
                <a:gd name="connsiteX3" fmla="*/ 7659558 w 8613217"/>
                <a:gd name="connsiteY3" fmla="*/ 4643788 h 6281670"/>
                <a:gd name="connsiteX4" fmla="*/ 7859443 w 8613217"/>
                <a:gd name="connsiteY4" fmla="*/ 4617541 h 6281670"/>
                <a:gd name="connsiteX5" fmla="*/ 8222196 w 8613217"/>
                <a:gd name="connsiteY5" fmla="*/ 4498418 h 6281670"/>
                <a:gd name="connsiteX6" fmla="*/ 8236330 w 8613217"/>
                <a:gd name="connsiteY6" fmla="*/ 4496398 h 6281670"/>
                <a:gd name="connsiteX7" fmla="*/ 8228254 w 8613217"/>
                <a:gd name="connsiteY7" fmla="*/ 4504475 h 6281670"/>
                <a:gd name="connsiteX8" fmla="*/ 7670326 w 8613217"/>
                <a:gd name="connsiteY8" fmla="*/ 4709743 h 6281670"/>
                <a:gd name="connsiteX9" fmla="*/ 7436791 w 8613217"/>
                <a:gd name="connsiteY9" fmla="*/ 4735318 h 6281670"/>
                <a:gd name="connsiteX10" fmla="*/ 6759067 w 8613217"/>
                <a:gd name="connsiteY10" fmla="*/ 4696956 h 6281670"/>
                <a:gd name="connsiteX11" fmla="*/ 6037597 w 8613217"/>
                <a:gd name="connsiteY11" fmla="*/ 4656576 h 6281670"/>
                <a:gd name="connsiteX12" fmla="*/ 6023464 w 8613217"/>
                <a:gd name="connsiteY12" fmla="*/ 4649172 h 6281670"/>
                <a:gd name="connsiteX13" fmla="*/ 6361317 w 8613217"/>
                <a:gd name="connsiteY13" fmla="*/ 4472170 h 6281670"/>
                <a:gd name="connsiteX14" fmla="*/ 6783296 w 8613217"/>
                <a:gd name="connsiteY14" fmla="*/ 4236616 h 6281670"/>
                <a:gd name="connsiteX15" fmla="*/ 7066634 w 8613217"/>
                <a:gd name="connsiteY15" fmla="*/ 4052210 h 6281670"/>
                <a:gd name="connsiteX16" fmla="*/ 7151433 w 8613217"/>
                <a:gd name="connsiteY16" fmla="*/ 4042115 h 6281670"/>
                <a:gd name="connsiteX17" fmla="*/ 7304208 w 8613217"/>
                <a:gd name="connsiteY17" fmla="*/ 4071727 h 6281670"/>
                <a:gd name="connsiteX18" fmla="*/ 7625235 w 8613217"/>
                <a:gd name="connsiteY18" fmla="*/ 3948566 h 6281670"/>
                <a:gd name="connsiteX19" fmla="*/ 8172394 w 8613217"/>
                <a:gd name="connsiteY19" fmla="*/ 2496877 h 6281670"/>
                <a:gd name="connsiteX20" fmla="*/ 7882325 w 8613217"/>
                <a:gd name="connsiteY20" fmla="*/ 1811077 h 6281670"/>
                <a:gd name="connsiteX21" fmla="*/ 7854059 w 8613217"/>
                <a:gd name="connsiteY21" fmla="*/ 1889820 h 6281670"/>
                <a:gd name="connsiteX22" fmla="*/ 7732917 w 8613217"/>
                <a:gd name="connsiteY22" fmla="*/ 2389195 h 6281670"/>
                <a:gd name="connsiteX23" fmla="*/ 7607736 w 8613217"/>
                <a:gd name="connsiteY23" fmla="*/ 2746565 h 6281670"/>
                <a:gd name="connsiteX24" fmla="*/ 7178354 w 8613217"/>
                <a:gd name="connsiteY24" fmla="*/ 3424962 h 6281670"/>
                <a:gd name="connsiteX25" fmla="*/ 7050481 w 8613217"/>
                <a:gd name="connsiteY25" fmla="*/ 3653113 h 6281670"/>
                <a:gd name="connsiteX26" fmla="*/ 7022888 w 8613217"/>
                <a:gd name="connsiteY26" fmla="*/ 3873861 h 6281670"/>
                <a:gd name="connsiteX27" fmla="*/ 7057884 w 8613217"/>
                <a:gd name="connsiteY27" fmla="*/ 3889341 h 6281670"/>
                <a:gd name="connsiteX28" fmla="*/ 7311611 w 8613217"/>
                <a:gd name="connsiteY28" fmla="*/ 3701570 h 6281670"/>
                <a:gd name="connsiteX29" fmla="*/ 7883672 w 8613217"/>
                <a:gd name="connsiteY29" fmla="*/ 2875784 h 6281670"/>
                <a:gd name="connsiteX30" fmla="*/ 7909246 w 8613217"/>
                <a:gd name="connsiteY30" fmla="*/ 2790311 h 6281670"/>
                <a:gd name="connsiteX31" fmla="*/ 7835888 w 8613217"/>
                <a:gd name="connsiteY31" fmla="*/ 3051440 h 6281670"/>
                <a:gd name="connsiteX32" fmla="*/ 7279306 w 8613217"/>
                <a:gd name="connsiteY32" fmla="*/ 3802522 h 6281670"/>
                <a:gd name="connsiteX33" fmla="*/ 6992603 w 8613217"/>
                <a:gd name="connsiteY33" fmla="*/ 4017213 h 6281670"/>
                <a:gd name="connsiteX34" fmla="*/ 6713302 w 8613217"/>
                <a:gd name="connsiteY34" fmla="*/ 4190851 h 6281670"/>
                <a:gd name="connsiteX35" fmla="*/ 6627830 w 8613217"/>
                <a:gd name="connsiteY35" fmla="*/ 4239308 h 6281670"/>
                <a:gd name="connsiteX36" fmla="*/ 6605620 w 8613217"/>
                <a:gd name="connsiteY36" fmla="*/ 4251422 h 6281670"/>
                <a:gd name="connsiteX37" fmla="*/ 6226714 w 8613217"/>
                <a:gd name="connsiteY37" fmla="*/ 4447268 h 6281670"/>
                <a:gd name="connsiteX38" fmla="*/ 5314782 w 8613217"/>
                <a:gd name="connsiteY38" fmla="*/ 4943279 h 6281670"/>
                <a:gd name="connsiteX39" fmla="*/ 5158643 w 8613217"/>
                <a:gd name="connsiteY39" fmla="*/ 5046250 h 6281670"/>
                <a:gd name="connsiteX40" fmla="*/ 5162681 w 8613217"/>
                <a:gd name="connsiteY40" fmla="*/ 5025387 h 6281670"/>
                <a:gd name="connsiteX41" fmla="*/ 5227290 w 8613217"/>
                <a:gd name="connsiteY41" fmla="*/ 4323434 h 6281670"/>
                <a:gd name="connsiteX42" fmla="*/ 5106148 w 8613217"/>
                <a:gd name="connsiteY42" fmla="*/ 3860401 h 6281670"/>
                <a:gd name="connsiteX43" fmla="*/ 5139799 w 8613217"/>
                <a:gd name="connsiteY43" fmla="*/ 3818675 h 6281670"/>
                <a:gd name="connsiteX44" fmla="*/ 5695034 w 8613217"/>
                <a:gd name="connsiteY44" fmla="*/ 3194119 h 6281670"/>
                <a:gd name="connsiteX45" fmla="*/ 5830983 w 8613217"/>
                <a:gd name="connsiteY45" fmla="*/ 3023174 h 6281670"/>
                <a:gd name="connsiteX46" fmla="*/ 5873382 w 8613217"/>
                <a:gd name="connsiteY46" fmla="*/ 3008367 h 6281670"/>
                <a:gd name="connsiteX47" fmla="*/ 5983083 w 8613217"/>
                <a:gd name="connsiteY47" fmla="*/ 3009040 h 6281670"/>
                <a:gd name="connsiteX48" fmla="*/ 6257000 w 8613217"/>
                <a:gd name="connsiteY48" fmla="*/ 2840787 h 6281670"/>
                <a:gd name="connsiteX49" fmla="*/ 6605620 w 8613217"/>
                <a:gd name="connsiteY49" fmla="*/ 2172485 h 6281670"/>
                <a:gd name="connsiteX50" fmla="*/ 6623118 w 8613217"/>
                <a:gd name="connsiteY50" fmla="*/ 1339969 h 6281670"/>
                <a:gd name="connsiteX51" fmla="*/ 6528224 w 8613217"/>
                <a:gd name="connsiteY51" fmla="*/ 660899 h 6281670"/>
                <a:gd name="connsiteX52" fmla="*/ 6514091 w 8613217"/>
                <a:gd name="connsiteY52" fmla="*/ 520239 h 6281670"/>
                <a:gd name="connsiteX53" fmla="*/ 6493900 w 8613217"/>
                <a:gd name="connsiteY53" fmla="*/ 546486 h 6281670"/>
                <a:gd name="connsiteX54" fmla="*/ 6244212 w 8613217"/>
                <a:gd name="connsiteY54" fmla="*/ 975869 h 6281670"/>
                <a:gd name="connsiteX55" fmla="*/ 5935300 w 8613217"/>
                <a:gd name="connsiteY55" fmla="*/ 1788868 h 6281670"/>
                <a:gd name="connsiteX56" fmla="*/ 5707148 w 8613217"/>
                <a:gd name="connsiteY56" fmla="*/ 2531874 h 6281670"/>
                <a:gd name="connsiteX57" fmla="*/ 5679555 w 8613217"/>
                <a:gd name="connsiteY57" fmla="*/ 2738489 h 6281670"/>
                <a:gd name="connsiteX58" fmla="*/ 5734069 w 8613217"/>
                <a:gd name="connsiteY58" fmla="*/ 2914818 h 6281670"/>
                <a:gd name="connsiteX59" fmla="*/ 5963566 w 8613217"/>
                <a:gd name="connsiteY59" fmla="*/ 2599175 h 6281670"/>
                <a:gd name="connsiteX60" fmla="*/ 6141914 w 8613217"/>
                <a:gd name="connsiteY60" fmla="*/ 2254593 h 6281670"/>
                <a:gd name="connsiteX61" fmla="*/ 6262384 w 8613217"/>
                <a:gd name="connsiteY61" fmla="*/ 1884436 h 6281670"/>
                <a:gd name="connsiteX62" fmla="*/ 6343145 w 8613217"/>
                <a:gd name="connsiteY62" fmla="*/ 1508222 h 6281670"/>
                <a:gd name="connsiteX63" fmla="*/ 6310167 w 8613217"/>
                <a:gd name="connsiteY63" fmla="*/ 1747814 h 6281670"/>
                <a:gd name="connsiteX64" fmla="*/ 6045001 w 8613217"/>
                <a:gd name="connsiteY64" fmla="*/ 2568890 h 6281670"/>
                <a:gd name="connsiteX65" fmla="*/ 5560432 w 8613217"/>
                <a:gd name="connsiteY65" fmla="*/ 3235173 h 6281670"/>
                <a:gd name="connsiteX66" fmla="*/ 5096726 w 8613217"/>
                <a:gd name="connsiteY66" fmla="*/ 3741278 h 6281670"/>
                <a:gd name="connsiteX67" fmla="*/ 5067113 w 8613217"/>
                <a:gd name="connsiteY67" fmla="*/ 3767525 h 6281670"/>
                <a:gd name="connsiteX68" fmla="*/ 4911647 w 8613217"/>
                <a:gd name="connsiteY68" fmla="*/ 3459959 h 6281670"/>
                <a:gd name="connsiteX69" fmla="*/ 4890784 w 8613217"/>
                <a:gd name="connsiteY69" fmla="*/ 3404099 h 6281670"/>
                <a:gd name="connsiteX70" fmla="*/ 4952701 w 8613217"/>
                <a:gd name="connsiteY70" fmla="*/ 2717626 h 6281670"/>
                <a:gd name="connsiteX71" fmla="*/ 5173449 w 8613217"/>
                <a:gd name="connsiteY71" fmla="*/ 2368332 h 6281670"/>
                <a:gd name="connsiteX72" fmla="*/ 5481689 w 8613217"/>
                <a:gd name="connsiteY72" fmla="*/ 1759928 h 6281670"/>
                <a:gd name="connsiteX73" fmla="*/ 5514667 w 8613217"/>
                <a:gd name="connsiteY73" fmla="*/ 1741757 h 6281670"/>
                <a:gd name="connsiteX74" fmla="*/ 5803389 w 8613217"/>
                <a:gd name="connsiteY74" fmla="*/ 1570812 h 6281670"/>
                <a:gd name="connsiteX75" fmla="*/ 5822907 w 8613217"/>
                <a:gd name="connsiteY75" fmla="*/ 1095665 h 6281670"/>
                <a:gd name="connsiteX76" fmla="*/ 5540241 w 8613217"/>
                <a:gd name="connsiteY76" fmla="*/ 601000 h 6281670"/>
                <a:gd name="connsiteX77" fmla="*/ 5514667 w 8613217"/>
                <a:gd name="connsiteY77" fmla="*/ 600327 h 6281670"/>
                <a:gd name="connsiteX78" fmla="*/ 5421791 w 8613217"/>
                <a:gd name="connsiteY78" fmla="*/ 697914 h 6281670"/>
                <a:gd name="connsiteX79" fmla="*/ 5124319 w 8613217"/>
                <a:gd name="connsiteY79" fmla="*/ 1196617 h 6281670"/>
                <a:gd name="connsiteX80" fmla="*/ 5316801 w 8613217"/>
                <a:gd name="connsiteY80" fmla="*/ 1686570 h 6281670"/>
                <a:gd name="connsiteX81" fmla="*/ 5361220 w 8613217"/>
                <a:gd name="connsiteY81" fmla="*/ 1669072 h 6281670"/>
                <a:gd name="connsiteX82" fmla="*/ 5461499 w 8613217"/>
                <a:gd name="connsiteY82" fmla="*/ 1248439 h 6281670"/>
                <a:gd name="connsiteX83" fmla="*/ 5491784 w 8613217"/>
                <a:gd name="connsiteY83" fmla="*/ 1043170 h 6281670"/>
                <a:gd name="connsiteX84" fmla="*/ 5497841 w 8613217"/>
                <a:gd name="connsiteY84" fmla="*/ 1081532 h 6281670"/>
                <a:gd name="connsiteX85" fmla="*/ 5481016 w 8613217"/>
                <a:gd name="connsiteY85" fmla="*/ 1353429 h 6281670"/>
                <a:gd name="connsiteX86" fmla="*/ 5415734 w 8613217"/>
                <a:gd name="connsiteY86" fmla="*/ 1727624 h 6281670"/>
                <a:gd name="connsiteX87" fmla="*/ 5151240 w 8613217"/>
                <a:gd name="connsiteY87" fmla="*/ 2245171 h 6281670"/>
                <a:gd name="connsiteX88" fmla="*/ 4908282 w 8613217"/>
                <a:gd name="connsiteY88" fmla="*/ 2596483 h 6281670"/>
                <a:gd name="connsiteX89" fmla="*/ 4750124 w 8613217"/>
                <a:gd name="connsiteY89" fmla="*/ 2989523 h 6281670"/>
                <a:gd name="connsiteX90" fmla="*/ 4737337 w 8613217"/>
                <a:gd name="connsiteY90" fmla="*/ 3162487 h 6281670"/>
                <a:gd name="connsiteX91" fmla="*/ 4680804 w 8613217"/>
                <a:gd name="connsiteY91" fmla="*/ 3076341 h 6281670"/>
                <a:gd name="connsiteX92" fmla="*/ 4591293 w 8613217"/>
                <a:gd name="connsiteY92" fmla="*/ 2915491 h 6281670"/>
                <a:gd name="connsiteX93" fmla="*/ 4552259 w 8613217"/>
                <a:gd name="connsiteY93" fmla="*/ 2838095 h 6281670"/>
                <a:gd name="connsiteX94" fmla="*/ 4404869 w 8613217"/>
                <a:gd name="connsiteY94" fmla="*/ 2499569 h 6281670"/>
                <a:gd name="connsiteX95" fmla="*/ 4425059 w 8613217"/>
                <a:gd name="connsiteY95" fmla="*/ 2408713 h 6281670"/>
                <a:gd name="connsiteX96" fmla="*/ 4497071 w 8613217"/>
                <a:gd name="connsiteY96" fmla="*/ 2304396 h 6281670"/>
                <a:gd name="connsiteX97" fmla="*/ 4551585 w 8613217"/>
                <a:gd name="connsiteY97" fmla="*/ 2152968 h 6281670"/>
                <a:gd name="connsiteX98" fmla="*/ 4741375 w 8613217"/>
                <a:gd name="connsiteY98" fmla="*/ 1413327 h 6281670"/>
                <a:gd name="connsiteX99" fmla="*/ 4929146 w 8613217"/>
                <a:gd name="connsiteY99" fmla="*/ 819730 h 6281670"/>
                <a:gd name="connsiteX100" fmla="*/ 5233347 w 8613217"/>
                <a:gd name="connsiteY100" fmla="*/ 28940 h 6281670"/>
                <a:gd name="connsiteX101" fmla="*/ 5238058 w 8613217"/>
                <a:gd name="connsiteY101" fmla="*/ 0 h 6281670"/>
                <a:gd name="connsiteX102" fmla="*/ 4976929 w 8613217"/>
                <a:gd name="connsiteY102" fmla="*/ 159504 h 6281670"/>
                <a:gd name="connsiteX103" fmla="*/ 4204984 w 8613217"/>
                <a:gd name="connsiteY103" fmla="*/ 890396 h 6281670"/>
                <a:gd name="connsiteX104" fmla="*/ 3943182 w 8613217"/>
                <a:gd name="connsiteY104" fmla="*/ 2139508 h 6281670"/>
                <a:gd name="connsiteX105" fmla="*/ 4076438 w 8613217"/>
                <a:gd name="connsiteY105" fmla="*/ 2389868 h 6281670"/>
                <a:gd name="connsiteX106" fmla="*/ 4215079 w 8613217"/>
                <a:gd name="connsiteY106" fmla="*/ 2474668 h 6281670"/>
                <a:gd name="connsiteX107" fmla="*/ 4244018 w 8613217"/>
                <a:gd name="connsiteY107" fmla="*/ 2445055 h 6281670"/>
                <a:gd name="connsiteX108" fmla="*/ 4230558 w 8613217"/>
                <a:gd name="connsiteY108" fmla="*/ 1718875 h 6281670"/>
                <a:gd name="connsiteX109" fmla="*/ 4411599 w 8613217"/>
                <a:gd name="connsiteY109" fmla="*/ 1186522 h 6281670"/>
                <a:gd name="connsiteX110" fmla="*/ 4552259 w 8613217"/>
                <a:gd name="connsiteY110" fmla="*/ 934815 h 6281670"/>
                <a:gd name="connsiteX111" fmla="*/ 4572449 w 8613217"/>
                <a:gd name="connsiteY111" fmla="*/ 920008 h 6281670"/>
                <a:gd name="connsiteX112" fmla="*/ 4553604 w 8613217"/>
                <a:gd name="connsiteY112" fmla="*/ 956351 h 6281670"/>
                <a:gd name="connsiteX113" fmla="*/ 4390735 w 8613217"/>
                <a:gd name="connsiteY113" fmla="*/ 1302280 h 6281670"/>
                <a:gd name="connsiteX114" fmla="*/ 4340260 w 8613217"/>
                <a:gd name="connsiteY114" fmla="*/ 2524471 h 6281670"/>
                <a:gd name="connsiteX115" fmla="*/ 4501109 w 8613217"/>
                <a:gd name="connsiteY115" fmla="*/ 2892609 h 6281670"/>
                <a:gd name="connsiteX116" fmla="*/ 4692918 w 8613217"/>
                <a:gd name="connsiteY116" fmla="*/ 3241230 h 6281670"/>
                <a:gd name="connsiteX117" fmla="*/ 4992409 w 8613217"/>
                <a:gd name="connsiteY117" fmla="*/ 3809925 h 6281670"/>
                <a:gd name="connsiteX118" fmla="*/ 5000485 w 8613217"/>
                <a:gd name="connsiteY118" fmla="*/ 3847614 h 6281670"/>
                <a:gd name="connsiteX119" fmla="*/ 4993755 w 8613217"/>
                <a:gd name="connsiteY119" fmla="*/ 3855017 h 6281670"/>
                <a:gd name="connsiteX120" fmla="*/ 4993082 w 8613217"/>
                <a:gd name="connsiteY120" fmla="*/ 3855690 h 6281670"/>
                <a:gd name="connsiteX121" fmla="*/ 4982313 w 8613217"/>
                <a:gd name="connsiteY121" fmla="*/ 3867131 h 6281670"/>
                <a:gd name="connsiteX122" fmla="*/ 4626290 w 8613217"/>
                <a:gd name="connsiteY122" fmla="*/ 4274977 h 6281670"/>
                <a:gd name="connsiteX123" fmla="*/ 4180755 w 8613217"/>
                <a:gd name="connsiteY123" fmla="*/ 4968853 h 6281670"/>
                <a:gd name="connsiteX124" fmla="*/ 4071727 w 8613217"/>
                <a:gd name="connsiteY124" fmla="*/ 5853192 h 6281670"/>
                <a:gd name="connsiteX125" fmla="*/ 4040769 w 8613217"/>
                <a:gd name="connsiteY125" fmla="*/ 5907706 h 6281670"/>
                <a:gd name="connsiteX126" fmla="*/ 4005099 w 8613217"/>
                <a:gd name="connsiteY126" fmla="*/ 5881459 h 6281670"/>
                <a:gd name="connsiteX127" fmla="*/ 4007791 w 8613217"/>
                <a:gd name="connsiteY127" fmla="*/ 5830983 h 6281670"/>
                <a:gd name="connsiteX128" fmla="*/ 3990293 w 8613217"/>
                <a:gd name="connsiteY128" fmla="*/ 5807427 h 6281670"/>
                <a:gd name="connsiteX129" fmla="*/ 3964045 w 8613217"/>
                <a:gd name="connsiteY129" fmla="*/ 5789256 h 6281670"/>
                <a:gd name="connsiteX130" fmla="*/ 3941836 w 8613217"/>
                <a:gd name="connsiteY130" fmla="*/ 5705129 h 6281670"/>
                <a:gd name="connsiteX131" fmla="*/ 3908185 w 8613217"/>
                <a:gd name="connsiteY131" fmla="*/ 5236040 h 6281670"/>
                <a:gd name="connsiteX132" fmla="*/ 3918953 w 8613217"/>
                <a:gd name="connsiteY132" fmla="*/ 4237288 h 6281670"/>
                <a:gd name="connsiteX133" fmla="*/ 3786370 w 8613217"/>
                <a:gd name="connsiteY133" fmla="*/ 3122779 h 6281670"/>
                <a:gd name="connsiteX134" fmla="*/ 3570333 w 8613217"/>
                <a:gd name="connsiteY134" fmla="*/ 2570236 h 6281670"/>
                <a:gd name="connsiteX135" fmla="*/ 3410829 w 8613217"/>
                <a:gd name="connsiteY135" fmla="*/ 2273437 h 6281670"/>
                <a:gd name="connsiteX136" fmla="*/ 3411502 w 8613217"/>
                <a:gd name="connsiteY136" fmla="*/ 2229018 h 6281670"/>
                <a:gd name="connsiteX137" fmla="*/ 3451209 w 8613217"/>
                <a:gd name="connsiteY137" fmla="*/ 2126720 h 6281670"/>
                <a:gd name="connsiteX138" fmla="*/ 3431692 w 8613217"/>
                <a:gd name="connsiteY138" fmla="*/ 1895877 h 6281670"/>
                <a:gd name="connsiteX139" fmla="*/ 3186715 w 8613217"/>
                <a:gd name="connsiteY139" fmla="*/ 1401886 h 6281670"/>
                <a:gd name="connsiteX140" fmla="*/ 2531874 w 8613217"/>
                <a:gd name="connsiteY140" fmla="*/ 701952 h 6281670"/>
                <a:gd name="connsiteX141" fmla="*/ 1731662 w 8613217"/>
                <a:gd name="connsiteY141" fmla="*/ 39035 h 6281670"/>
                <a:gd name="connsiteX142" fmla="*/ 1722913 w 8613217"/>
                <a:gd name="connsiteY142" fmla="*/ 36343 h 6281670"/>
                <a:gd name="connsiteX143" fmla="*/ 1723586 w 8613217"/>
                <a:gd name="connsiteY143" fmla="*/ 47111 h 6281670"/>
                <a:gd name="connsiteX144" fmla="*/ 1984042 w 8613217"/>
                <a:gd name="connsiteY144" fmla="*/ 871552 h 6281670"/>
                <a:gd name="connsiteX145" fmla="*/ 2773486 w 8613217"/>
                <a:gd name="connsiteY145" fmla="*/ 2064130 h 6281670"/>
                <a:gd name="connsiteX146" fmla="*/ 3058170 w 8613217"/>
                <a:gd name="connsiteY146" fmla="*/ 2286897 h 6281670"/>
                <a:gd name="connsiteX147" fmla="*/ 3235845 w 8613217"/>
                <a:gd name="connsiteY147" fmla="*/ 2329297 h 6281670"/>
                <a:gd name="connsiteX148" fmla="*/ 3256709 w 8613217"/>
                <a:gd name="connsiteY148" fmla="*/ 2294974 h 6281670"/>
                <a:gd name="connsiteX149" fmla="*/ 3083072 w 8613217"/>
                <a:gd name="connsiteY149" fmla="*/ 1999521 h 6281670"/>
                <a:gd name="connsiteX150" fmla="*/ 2450440 w 8613217"/>
                <a:gd name="connsiteY150" fmla="*/ 1092973 h 6281670"/>
                <a:gd name="connsiteX151" fmla="*/ 2432941 w 8613217"/>
                <a:gd name="connsiteY151" fmla="*/ 1062014 h 6281670"/>
                <a:gd name="connsiteX152" fmla="*/ 2454478 w 8613217"/>
                <a:gd name="connsiteY152" fmla="*/ 1076820 h 6281670"/>
                <a:gd name="connsiteX153" fmla="*/ 2967986 w 8613217"/>
                <a:gd name="connsiteY153" fmla="*/ 1739738 h 6281670"/>
                <a:gd name="connsiteX154" fmla="*/ 3266131 w 8613217"/>
                <a:gd name="connsiteY154" fmla="*/ 2175850 h 6281670"/>
                <a:gd name="connsiteX155" fmla="*/ 3457939 w 8613217"/>
                <a:gd name="connsiteY155" fmla="*/ 2509665 h 6281670"/>
                <a:gd name="connsiteX156" fmla="*/ 3733875 w 8613217"/>
                <a:gd name="connsiteY156" fmla="*/ 3249979 h 6281670"/>
                <a:gd name="connsiteX157" fmla="*/ 3823385 w 8613217"/>
                <a:gd name="connsiteY157" fmla="*/ 4359777 h 6281670"/>
                <a:gd name="connsiteX158" fmla="*/ 3816655 w 8613217"/>
                <a:gd name="connsiteY158" fmla="*/ 4369199 h 6281670"/>
                <a:gd name="connsiteX159" fmla="*/ 3800503 w 8613217"/>
                <a:gd name="connsiteY159" fmla="*/ 4322761 h 6281670"/>
                <a:gd name="connsiteX160" fmla="*/ 3407464 w 8613217"/>
                <a:gd name="connsiteY160" fmla="*/ 3663208 h 6281670"/>
                <a:gd name="connsiteX161" fmla="*/ 2516395 w 8613217"/>
                <a:gd name="connsiteY161" fmla="*/ 2980101 h 6281670"/>
                <a:gd name="connsiteX162" fmla="*/ 2502934 w 8613217"/>
                <a:gd name="connsiteY162" fmla="*/ 2971351 h 6281670"/>
                <a:gd name="connsiteX163" fmla="*/ 2390541 w 8613217"/>
                <a:gd name="connsiteY163" fmla="*/ 2898666 h 6281670"/>
                <a:gd name="connsiteX164" fmla="*/ 2247863 w 8613217"/>
                <a:gd name="connsiteY164" fmla="*/ 2802425 h 6281670"/>
                <a:gd name="connsiteX165" fmla="*/ 2055381 w 8613217"/>
                <a:gd name="connsiteY165" fmla="*/ 2665131 h 6281670"/>
                <a:gd name="connsiteX166" fmla="*/ 1471879 w 8613217"/>
                <a:gd name="connsiteY166" fmla="*/ 2148930 h 6281670"/>
                <a:gd name="connsiteX167" fmla="*/ 1461111 w 8613217"/>
                <a:gd name="connsiteY167" fmla="*/ 2109895 h 6281670"/>
                <a:gd name="connsiteX168" fmla="*/ 1501492 w 8613217"/>
                <a:gd name="connsiteY168" fmla="*/ 1918759 h 6281670"/>
                <a:gd name="connsiteX169" fmla="*/ 1395155 w 8613217"/>
                <a:gd name="connsiteY169" fmla="*/ 1570812 h 6281670"/>
                <a:gd name="connsiteX170" fmla="*/ 937507 w 8613217"/>
                <a:gd name="connsiteY170" fmla="*/ 860783 h 6281670"/>
                <a:gd name="connsiteX171" fmla="*/ 682435 w 8613217"/>
                <a:gd name="connsiteY171" fmla="*/ 471109 h 6281670"/>
                <a:gd name="connsiteX172" fmla="*/ 590905 w 8613217"/>
                <a:gd name="connsiteY172" fmla="*/ 214691 h 6281670"/>
                <a:gd name="connsiteX173" fmla="*/ 581483 w 8613217"/>
                <a:gd name="connsiteY173" fmla="*/ 222767 h 6281670"/>
                <a:gd name="connsiteX174" fmla="*/ 555909 w 8613217"/>
                <a:gd name="connsiteY174" fmla="*/ 262475 h 6281670"/>
                <a:gd name="connsiteX175" fmla="*/ 423998 w 8613217"/>
                <a:gd name="connsiteY175" fmla="*/ 619845 h 6281670"/>
                <a:gd name="connsiteX176" fmla="*/ 443515 w 8613217"/>
                <a:gd name="connsiteY176" fmla="*/ 1227575 h 6281670"/>
                <a:gd name="connsiteX177" fmla="*/ 806942 w 8613217"/>
                <a:gd name="connsiteY177" fmla="*/ 1996156 h 6281670"/>
                <a:gd name="connsiteX178" fmla="*/ 1087589 w 8613217"/>
                <a:gd name="connsiteY178" fmla="*/ 2216231 h 6281670"/>
                <a:gd name="connsiteX179" fmla="*/ 1317086 w 8613217"/>
                <a:gd name="connsiteY179" fmla="*/ 2233729 h 6281670"/>
                <a:gd name="connsiteX180" fmla="*/ 1327181 w 8613217"/>
                <a:gd name="connsiteY180" fmla="*/ 2198060 h 6281670"/>
                <a:gd name="connsiteX181" fmla="*/ 816364 w 8613217"/>
                <a:gd name="connsiteY181" fmla="*/ 1324489 h 6281670"/>
                <a:gd name="connsiteX182" fmla="*/ 702625 w 8613217"/>
                <a:gd name="connsiteY182" fmla="*/ 1031056 h 6281670"/>
                <a:gd name="connsiteX183" fmla="*/ 767908 w 8613217"/>
                <a:gd name="connsiteY183" fmla="*/ 1173061 h 6281670"/>
                <a:gd name="connsiteX184" fmla="*/ 1444285 w 8613217"/>
                <a:gd name="connsiteY184" fmla="*/ 2226326 h 6281670"/>
                <a:gd name="connsiteX185" fmla="*/ 2209501 w 8613217"/>
                <a:gd name="connsiteY185" fmla="*/ 2876457 h 6281670"/>
                <a:gd name="connsiteX186" fmla="*/ 2308434 w 8613217"/>
                <a:gd name="connsiteY186" fmla="*/ 2939720 h 6281670"/>
                <a:gd name="connsiteX187" fmla="*/ 2340738 w 8613217"/>
                <a:gd name="connsiteY187" fmla="*/ 2972025 h 6281670"/>
                <a:gd name="connsiteX188" fmla="*/ 2302377 w 8613217"/>
                <a:gd name="connsiteY188" fmla="*/ 2972025 h 6281670"/>
                <a:gd name="connsiteX189" fmla="*/ 2266034 w 8613217"/>
                <a:gd name="connsiteY189" fmla="*/ 2967313 h 6281670"/>
                <a:gd name="connsiteX190" fmla="*/ 1817807 w 8613217"/>
                <a:gd name="connsiteY190" fmla="*/ 3025866 h 6281670"/>
                <a:gd name="connsiteX191" fmla="*/ 1007500 w 8613217"/>
                <a:gd name="connsiteY191" fmla="*/ 3309877 h 6281670"/>
                <a:gd name="connsiteX192" fmla="*/ 960389 w 8613217"/>
                <a:gd name="connsiteY192" fmla="*/ 3293725 h 6281670"/>
                <a:gd name="connsiteX193" fmla="*/ 446207 w 8613217"/>
                <a:gd name="connsiteY193" fmla="*/ 3134221 h 6281670"/>
                <a:gd name="connsiteX194" fmla="*/ 217383 w 8613217"/>
                <a:gd name="connsiteY194" fmla="*/ 3227096 h 6281670"/>
                <a:gd name="connsiteX195" fmla="*/ 0 w 8613217"/>
                <a:gd name="connsiteY195" fmla="*/ 3236518 h 6281670"/>
                <a:gd name="connsiteX196" fmla="*/ 0 w 8613217"/>
                <a:gd name="connsiteY196" fmla="*/ 3330740 h 6281670"/>
                <a:gd name="connsiteX197" fmla="*/ 9422 w 8613217"/>
                <a:gd name="connsiteY197" fmla="*/ 3346892 h 6281670"/>
                <a:gd name="connsiteX198" fmla="*/ 255072 w 8613217"/>
                <a:gd name="connsiteY198" fmla="*/ 3717723 h 6281670"/>
                <a:gd name="connsiteX199" fmla="*/ 747044 w 8613217"/>
                <a:gd name="connsiteY199" fmla="*/ 3826078 h 6281670"/>
                <a:gd name="connsiteX200" fmla="*/ 1016249 w 8613217"/>
                <a:gd name="connsiteY200" fmla="*/ 3490244 h 6281670"/>
                <a:gd name="connsiteX201" fmla="*/ 981253 w 8613217"/>
                <a:gd name="connsiteY201" fmla="*/ 3461305 h 6281670"/>
                <a:gd name="connsiteX202" fmla="*/ 563312 w 8613217"/>
                <a:gd name="connsiteY202" fmla="*/ 3490917 h 6281670"/>
                <a:gd name="connsiteX203" fmla="*/ 390347 w 8613217"/>
                <a:gd name="connsiteY203" fmla="*/ 3460632 h 6281670"/>
                <a:gd name="connsiteX204" fmla="*/ 489953 w 8613217"/>
                <a:gd name="connsiteY204" fmla="*/ 3463997 h 6281670"/>
                <a:gd name="connsiteX205" fmla="*/ 903183 w 8613217"/>
                <a:gd name="connsiteY205" fmla="*/ 3408137 h 6281670"/>
                <a:gd name="connsiteX206" fmla="*/ 1043170 w 8613217"/>
                <a:gd name="connsiteY206" fmla="*/ 3372467 h 6281670"/>
                <a:gd name="connsiteX207" fmla="*/ 1508895 w 8613217"/>
                <a:gd name="connsiteY207" fmla="*/ 3218347 h 6281670"/>
                <a:gd name="connsiteX208" fmla="*/ 1912029 w 8613217"/>
                <a:gd name="connsiteY208" fmla="*/ 3101243 h 6281670"/>
                <a:gd name="connsiteX209" fmla="*/ 1912029 w 8613217"/>
                <a:gd name="connsiteY209" fmla="*/ 3101243 h 6281670"/>
                <a:gd name="connsiteX210" fmla="*/ 2113933 w 8613217"/>
                <a:gd name="connsiteY210" fmla="*/ 3072976 h 6281670"/>
                <a:gd name="connsiteX211" fmla="*/ 2257958 w 8613217"/>
                <a:gd name="connsiteY211" fmla="*/ 3064227 h 6281670"/>
                <a:gd name="connsiteX212" fmla="*/ 2434960 w 8613217"/>
                <a:gd name="connsiteY212" fmla="*/ 3101243 h 6281670"/>
                <a:gd name="connsiteX213" fmla="*/ 2635518 w 8613217"/>
                <a:gd name="connsiteY213" fmla="*/ 3164506 h 6281670"/>
                <a:gd name="connsiteX214" fmla="*/ 3038653 w 8613217"/>
                <a:gd name="connsiteY214" fmla="*/ 3453902 h 6281670"/>
                <a:gd name="connsiteX215" fmla="*/ 3580428 w 8613217"/>
                <a:gd name="connsiteY215" fmla="*/ 4087880 h 6281670"/>
                <a:gd name="connsiteX216" fmla="*/ 3776274 w 8613217"/>
                <a:gd name="connsiteY216" fmla="*/ 4626290 h 6281670"/>
                <a:gd name="connsiteX217" fmla="*/ 3813963 w 8613217"/>
                <a:gd name="connsiteY217" fmla="*/ 4802619 h 6281670"/>
                <a:gd name="connsiteX218" fmla="*/ 3811944 w 8613217"/>
                <a:gd name="connsiteY218" fmla="*/ 5407658 h 6281670"/>
                <a:gd name="connsiteX219" fmla="*/ 3881265 w 8613217"/>
                <a:gd name="connsiteY219" fmla="*/ 5874056 h 6281670"/>
                <a:gd name="connsiteX220" fmla="*/ 3879919 w 8613217"/>
                <a:gd name="connsiteY220" fmla="*/ 5898957 h 6281670"/>
                <a:gd name="connsiteX221" fmla="*/ 3757430 w 8613217"/>
                <a:gd name="connsiteY221" fmla="*/ 5946068 h 6281670"/>
                <a:gd name="connsiteX222" fmla="*/ 3743970 w 8613217"/>
                <a:gd name="connsiteY222" fmla="*/ 6053750 h 6281670"/>
                <a:gd name="connsiteX223" fmla="*/ 3803195 w 8613217"/>
                <a:gd name="connsiteY223" fmla="*/ 6092112 h 6281670"/>
                <a:gd name="connsiteX224" fmla="*/ 3896071 w 8613217"/>
                <a:gd name="connsiteY224" fmla="*/ 6023464 h 6281670"/>
                <a:gd name="connsiteX225" fmla="*/ 3920972 w 8613217"/>
                <a:gd name="connsiteY225" fmla="*/ 5996544 h 6281670"/>
                <a:gd name="connsiteX226" fmla="*/ 3918953 w 8613217"/>
                <a:gd name="connsiteY226" fmla="*/ 6053077 h 6281670"/>
                <a:gd name="connsiteX227" fmla="*/ 3931741 w 8613217"/>
                <a:gd name="connsiteY227" fmla="*/ 6077978 h 6281670"/>
                <a:gd name="connsiteX228" fmla="*/ 3951931 w 8613217"/>
                <a:gd name="connsiteY228" fmla="*/ 6055769 h 6281670"/>
                <a:gd name="connsiteX229" fmla="*/ 3972121 w 8613217"/>
                <a:gd name="connsiteY229" fmla="*/ 5988468 h 6281670"/>
                <a:gd name="connsiteX230" fmla="*/ 3994331 w 8613217"/>
                <a:gd name="connsiteY230" fmla="*/ 5968277 h 6281670"/>
                <a:gd name="connsiteX231" fmla="*/ 4005099 w 8613217"/>
                <a:gd name="connsiteY231" fmla="*/ 5995198 h 6281670"/>
                <a:gd name="connsiteX232" fmla="*/ 4071054 w 8613217"/>
                <a:gd name="connsiteY232" fmla="*/ 6040290 h 6281670"/>
                <a:gd name="connsiteX233" fmla="*/ 4100667 w 8613217"/>
                <a:gd name="connsiteY233" fmla="*/ 6026829 h 6281670"/>
                <a:gd name="connsiteX234" fmla="*/ 4110089 w 8613217"/>
                <a:gd name="connsiteY234" fmla="*/ 5993179 h 6281670"/>
                <a:gd name="connsiteX235" fmla="*/ 4124895 w 8613217"/>
                <a:gd name="connsiteY235" fmla="*/ 6032214 h 6281670"/>
                <a:gd name="connsiteX236" fmla="*/ 4117492 w 8613217"/>
                <a:gd name="connsiteY236" fmla="*/ 6106918 h 6281670"/>
                <a:gd name="connsiteX237" fmla="*/ 4080476 w 8613217"/>
                <a:gd name="connsiteY237" fmla="*/ 6141242 h 6281670"/>
                <a:gd name="connsiteX238" fmla="*/ 4176717 w 8613217"/>
                <a:gd name="connsiteY238" fmla="*/ 6189025 h 6281670"/>
                <a:gd name="connsiteX239" fmla="*/ 4170660 w 8613217"/>
                <a:gd name="connsiteY239" fmla="*/ 6271133 h 6281670"/>
                <a:gd name="connsiteX240" fmla="*/ 4195562 w 8613217"/>
                <a:gd name="connsiteY240" fmla="*/ 6277863 h 6281670"/>
                <a:gd name="connsiteX241" fmla="*/ 4261517 w 8613217"/>
                <a:gd name="connsiteY241" fmla="*/ 6267768 h 6281670"/>
                <a:gd name="connsiteX242" fmla="*/ 4289784 w 8613217"/>
                <a:gd name="connsiteY242" fmla="*/ 6247578 h 6281670"/>
                <a:gd name="connsiteX243" fmla="*/ 4295840 w 8613217"/>
                <a:gd name="connsiteY243" fmla="*/ 6204505 h 6281670"/>
                <a:gd name="connsiteX244" fmla="*/ 4305936 w 8613217"/>
                <a:gd name="connsiteY244" fmla="*/ 6182969 h 6281670"/>
                <a:gd name="connsiteX245" fmla="*/ 4324107 w 8613217"/>
                <a:gd name="connsiteY245" fmla="*/ 6199794 h 6281670"/>
                <a:gd name="connsiteX246" fmla="*/ 4336894 w 8613217"/>
                <a:gd name="connsiteY246" fmla="*/ 6230752 h 6281670"/>
                <a:gd name="connsiteX247" fmla="*/ 4342951 w 8613217"/>
                <a:gd name="connsiteY247" fmla="*/ 6226714 h 6281670"/>
                <a:gd name="connsiteX248" fmla="*/ 4369872 w 8613217"/>
                <a:gd name="connsiteY248" fmla="*/ 6185660 h 6281670"/>
                <a:gd name="connsiteX249" fmla="*/ 4382659 w 8613217"/>
                <a:gd name="connsiteY249" fmla="*/ 6234791 h 6281670"/>
                <a:gd name="connsiteX250" fmla="*/ 4406888 w 8613217"/>
                <a:gd name="connsiteY250" fmla="*/ 6265749 h 6281670"/>
                <a:gd name="connsiteX251" fmla="*/ 4484284 w 8613217"/>
                <a:gd name="connsiteY251" fmla="*/ 6275171 h 6281670"/>
                <a:gd name="connsiteX252" fmla="*/ 4499090 w 8613217"/>
                <a:gd name="connsiteY252" fmla="*/ 6272479 h 6281670"/>
                <a:gd name="connsiteX253" fmla="*/ 4512551 w 8613217"/>
                <a:gd name="connsiteY253" fmla="*/ 6181622 h 6281670"/>
                <a:gd name="connsiteX254" fmla="*/ 4572449 w 8613217"/>
                <a:gd name="connsiteY254" fmla="*/ 6153356 h 6281670"/>
                <a:gd name="connsiteX255" fmla="*/ 4575814 w 8613217"/>
                <a:gd name="connsiteY255" fmla="*/ 6127781 h 6281670"/>
                <a:gd name="connsiteX256" fmla="*/ 4538125 w 8613217"/>
                <a:gd name="connsiteY256" fmla="*/ 6076633 h 6281670"/>
                <a:gd name="connsiteX257" fmla="*/ 4536779 w 8613217"/>
                <a:gd name="connsiteY257" fmla="*/ 6042309 h 6281670"/>
                <a:gd name="connsiteX258" fmla="*/ 4573122 w 8613217"/>
                <a:gd name="connsiteY258" fmla="*/ 6032214 h 6281670"/>
                <a:gd name="connsiteX259" fmla="*/ 4637731 w 8613217"/>
                <a:gd name="connsiteY259" fmla="*/ 6051058 h 6281670"/>
                <a:gd name="connsiteX260" fmla="*/ 4665997 w 8613217"/>
                <a:gd name="connsiteY260" fmla="*/ 6029522 h 6281670"/>
                <a:gd name="connsiteX261" fmla="*/ 4665997 w 8613217"/>
                <a:gd name="connsiteY261" fmla="*/ 5985776 h 6281670"/>
                <a:gd name="connsiteX262" fmla="*/ 4681477 w 8613217"/>
                <a:gd name="connsiteY262" fmla="*/ 5966931 h 6281670"/>
                <a:gd name="connsiteX263" fmla="*/ 4701667 w 8613217"/>
                <a:gd name="connsiteY263" fmla="*/ 5981065 h 6281670"/>
                <a:gd name="connsiteX264" fmla="*/ 4724550 w 8613217"/>
                <a:gd name="connsiteY264" fmla="*/ 6054423 h 6281670"/>
                <a:gd name="connsiteX265" fmla="*/ 4743394 w 8613217"/>
                <a:gd name="connsiteY265" fmla="*/ 6073268 h 6281670"/>
                <a:gd name="connsiteX266" fmla="*/ 4752143 w 8613217"/>
                <a:gd name="connsiteY266" fmla="*/ 6050385 h 6281670"/>
                <a:gd name="connsiteX267" fmla="*/ 4752143 w 8613217"/>
                <a:gd name="connsiteY267" fmla="*/ 5996544 h 6281670"/>
                <a:gd name="connsiteX268" fmla="*/ 4800600 w 8613217"/>
                <a:gd name="connsiteY268" fmla="*/ 6046347 h 6281670"/>
                <a:gd name="connsiteX269" fmla="*/ 4859825 w 8613217"/>
                <a:gd name="connsiteY269" fmla="*/ 6088747 h 6281670"/>
                <a:gd name="connsiteX270" fmla="*/ 4932511 w 8613217"/>
                <a:gd name="connsiteY270" fmla="*/ 6036252 h 6281670"/>
                <a:gd name="connsiteX271" fmla="*/ 4919050 w 8613217"/>
                <a:gd name="connsiteY271" fmla="*/ 5940011 h 6281670"/>
                <a:gd name="connsiteX272" fmla="*/ 4830213 w 8613217"/>
                <a:gd name="connsiteY272" fmla="*/ 5933281 h 6281670"/>
                <a:gd name="connsiteX273" fmla="*/ 4779064 w 8613217"/>
                <a:gd name="connsiteY273" fmla="*/ 5876074 h 6281670"/>
                <a:gd name="connsiteX274" fmla="*/ 4778391 w 8613217"/>
                <a:gd name="connsiteY274" fmla="*/ 5829637 h 6281670"/>
                <a:gd name="connsiteX275" fmla="*/ 5091342 w 8613217"/>
                <a:gd name="connsiteY275" fmla="*/ 5236712 h 6281670"/>
                <a:gd name="connsiteX276" fmla="*/ 5116243 w 8613217"/>
                <a:gd name="connsiteY276" fmla="*/ 5202389 h 6281670"/>
                <a:gd name="connsiteX277" fmla="*/ 5269690 w 8613217"/>
                <a:gd name="connsiteY277" fmla="*/ 5086631 h 6281670"/>
                <a:gd name="connsiteX278" fmla="*/ 5744837 w 8613217"/>
                <a:gd name="connsiteY278" fmla="*/ 4795889 h 6281670"/>
                <a:gd name="connsiteX279" fmla="*/ 5814830 w 8613217"/>
                <a:gd name="connsiteY279" fmla="*/ 4775699 h 6281670"/>
                <a:gd name="connsiteX280" fmla="*/ 6103553 w 8613217"/>
                <a:gd name="connsiteY280" fmla="*/ 4765603 h 6281670"/>
                <a:gd name="connsiteX281" fmla="*/ 7086824 w 8613217"/>
                <a:gd name="connsiteY281" fmla="*/ 4811369 h 6281670"/>
                <a:gd name="connsiteX282" fmla="*/ 7489959 w 8613217"/>
                <a:gd name="connsiteY282" fmla="*/ 4805311 h 6281670"/>
                <a:gd name="connsiteX283" fmla="*/ 7516880 w 8613217"/>
                <a:gd name="connsiteY283" fmla="*/ 4801946 h 6281670"/>
                <a:gd name="connsiteX284" fmla="*/ 7536397 w 8613217"/>
                <a:gd name="connsiteY284" fmla="*/ 4800600 h 6281670"/>
                <a:gd name="connsiteX285" fmla="*/ 7619850 w 8613217"/>
                <a:gd name="connsiteY285" fmla="*/ 4791178 h 6281670"/>
                <a:gd name="connsiteX286" fmla="*/ 7661577 w 8613217"/>
                <a:gd name="connsiteY286" fmla="*/ 4813388 h 6281670"/>
                <a:gd name="connsiteX287" fmla="*/ 7920014 w 8613217"/>
                <a:gd name="connsiteY287" fmla="*/ 5004523 h 6281670"/>
                <a:gd name="connsiteX288" fmla="*/ 8354780 w 8613217"/>
                <a:gd name="connsiteY288" fmla="*/ 4830886 h 6281670"/>
                <a:gd name="connsiteX289" fmla="*/ 8579567 w 8613217"/>
                <a:gd name="connsiteY289" fmla="*/ 4409580 h 6281670"/>
                <a:gd name="connsiteX290" fmla="*/ 8613217 w 8613217"/>
                <a:gd name="connsiteY290" fmla="*/ 4250076 h 6281670"/>
                <a:gd name="connsiteX291" fmla="*/ 8613217 w 8613217"/>
                <a:gd name="connsiteY291" fmla="*/ 4196235 h 6281670"/>
                <a:gd name="connsiteX292" fmla="*/ 8420062 w 8613217"/>
                <a:gd name="connsiteY292" fmla="*/ 4211041 h 6281670"/>
                <a:gd name="connsiteX293" fmla="*/ 4571776 w 8613217"/>
                <a:gd name="connsiteY293" fmla="*/ 915970 h 6281670"/>
                <a:gd name="connsiteX294" fmla="*/ 4583890 w 8613217"/>
                <a:gd name="connsiteY294" fmla="*/ 888377 h 6281670"/>
                <a:gd name="connsiteX295" fmla="*/ 4571776 w 8613217"/>
                <a:gd name="connsiteY295" fmla="*/ 915970 h 6281670"/>
                <a:gd name="connsiteX296" fmla="*/ 2362948 w 8613217"/>
                <a:gd name="connsiteY296" fmla="*/ 965100 h 6281670"/>
                <a:gd name="connsiteX297" fmla="*/ 2363621 w 8613217"/>
                <a:gd name="connsiteY297" fmla="*/ 962408 h 6281670"/>
                <a:gd name="connsiteX298" fmla="*/ 2368332 w 8613217"/>
                <a:gd name="connsiteY298" fmla="*/ 967119 h 6281670"/>
                <a:gd name="connsiteX299" fmla="*/ 2362948 w 8613217"/>
                <a:gd name="connsiteY299" fmla="*/ 965100 h 6281670"/>
                <a:gd name="connsiteX300" fmla="*/ 2435633 w 8613217"/>
                <a:gd name="connsiteY300" fmla="*/ 1055284 h 6281670"/>
                <a:gd name="connsiteX301" fmla="*/ 2426211 w 8613217"/>
                <a:gd name="connsiteY301" fmla="*/ 1053265 h 6281670"/>
                <a:gd name="connsiteX302" fmla="*/ 2370351 w 8613217"/>
                <a:gd name="connsiteY302" fmla="*/ 968465 h 6281670"/>
                <a:gd name="connsiteX303" fmla="*/ 2432268 w 8613217"/>
                <a:gd name="connsiteY303" fmla="*/ 1045862 h 6281670"/>
                <a:gd name="connsiteX304" fmla="*/ 2435633 w 8613217"/>
                <a:gd name="connsiteY304" fmla="*/ 1055284 h 6281670"/>
                <a:gd name="connsiteX305" fmla="*/ 695895 w 8613217"/>
                <a:gd name="connsiteY305" fmla="*/ 1016922 h 6281670"/>
                <a:gd name="connsiteX306" fmla="*/ 692530 w 8613217"/>
                <a:gd name="connsiteY306" fmla="*/ 1005481 h 6281670"/>
                <a:gd name="connsiteX307" fmla="*/ 695895 w 8613217"/>
                <a:gd name="connsiteY307" fmla="*/ 1016922 h 6281670"/>
                <a:gd name="connsiteX308" fmla="*/ 4511205 w 8613217"/>
                <a:gd name="connsiteY308" fmla="*/ 6014042 h 6281670"/>
                <a:gd name="connsiteX309" fmla="*/ 4537452 w 8613217"/>
                <a:gd name="connsiteY309" fmla="*/ 5944049 h 6281670"/>
                <a:gd name="connsiteX310" fmla="*/ 4511205 w 8613217"/>
                <a:gd name="connsiteY310" fmla="*/ 6014042 h 6281670"/>
                <a:gd name="connsiteX311" fmla="*/ 4750797 w 8613217"/>
                <a:gd name="connsiteY311" fmla="*/ 5917128 h 6281670"/>
                <a:gd name="connsiteX312" fmla="*/ 4741375 w 8613217"/>
                <a:gd name="connsiteY312" fmla="*/ 5939338 h 6281670"/>
                <a:gd name="connsiteX313" fmla="*/ 4732626 w 8613217"/>
                <a:gd name="connsiteY313" fmla="*/ 5935300 h 6281670"/>
                <a:gd name="connsiteX314" fmla="*/ 4727915 w 8613217"/>
                <a:gd name="connsiteY314" fmla="*/ 5907706 h 6281670"/>
                <a:gd name="connsiteX315" fmla="*/ 4750797 w 8613217"/>
                <a:gd name="connsiteY315" fmla="*/ 5875402 h 6281670"/>
                <a:gd name="connsiteX316" fmla="*/ 4750797 w 8613217"/>
                <a:gd name="connsiteY316" fmla="*/ 5917128 h 6281670"/>
                <a:gd name="connsiteX317" fmla="*/ 4875978 w 8613217"/>
                <a:gd name="connsiteY317" fmla="*/ 5457461 h 6281670"/>
                <a:gd name="connsiteX318" fmla="*/ 4616868 w 8613217"/>
                <a:gd name="connsiteY318" fmla="*/ 5877421 h 6281670"/>
                <a:gd name="connsiteX319" fmla="*/ 4562354 w 8613217"/>
                <a:gd name="connsiteY319" fmla="*/ 5884824 h 6281670"/>
                <a:gd name="connsiteX320" fmla="*/ 4880015 w 8613217"/>
                <a:gd name="connsiteY320" fmla="*/ 5419772 h 6281670"/>
                <a:gd name="connsiteX321" fmla="*/ 4875978 w 8613217"/>
                <a:gd name="connsiteY321" fmla="*/ 5457461 h 6281670"/>
                <a:gd name="connsiteX322" fmla="*/ 5020675 w 8613217"/>
                <a:gd name="connsiteY322" fmla="*/ 5141145 h 6281670"/>
                <a:gd name="connsiteX323" fmla="*/ 4989717 w 8613217"/>
                <a:gd name="connsiteY323" fmla="*/ 5179506 h 6281670"/>
                <a:gd name="connsiteX324" fmla="*/ 4445922 w 8613217"/>
                <a:gd name="connsiteY324" fmla="*/ 5878767 h 6281670"/>
                <a:gd name="connsiteX325" fmla="*/ 4415637 w 8613217"/>
                <a:gd name="connsiteY325" fmla="*/ 5953471 h 6281670"/>
                <a:gd name="connsiteX326" fmla="*/ 4357085 w 8613217"/>
                <a:gd name="connsiteY326" fmla="*/ 6075286 h 6281670"/>
                <a:gd name="connsiteX327" fmla="*/ 4338240 w 8613217"/>
                <a:gd name="connsiteY327" fmla="*/ 6125762 h 6281670"/>
                <a:gd name="connsiteX328" fmla="*/ 4322761 w 8613217"/>
                <a:gd name="connsiteY328" fmla="*/ 6080671 h 6281670"/>
                <a:gd name="connsiteX329" fmla="*/ 4306609 w 8613217"/>
                <a:gd name="connsiteY329" fmla="*/ 6061826 h 6281670"/>
                <a:gd name="connsiteX330" fmla="*/ 4295168 w 8613217"/>
                <a:gd name="connsiteY330" fmla="*/ 6082689 h 6281670"/>
                <a:gd name="connsiteX331" fmla="*/ 4292475 w 8613217"/>
                <a:gd name="connsiteY331" fmla="*/ 6112302 h 6281670"/>
                <a:gd name="connsiteX332" fmla="*/ 4277669 w 8613217"/>
                <a:gd name="connsiteY332" fmla="*/ 6097496 h 6281670"/>
                <a:gd name="connsiteX333" fmla="*/ 4183447 w 8613217"/>
                <a:gd name="connsiteY333" fmla="*/ 5282478 h 6281670"/>
                <a:gd name="connsiteX334" fmla="*/ 4412945 w 8613217"/>
                <a:gd name="connsiteY334" fmla="*/ 4743394 h 6281670"/>
                <a:gd name="connsiteX335" fmla="*/ 5036828 w 8613217"/>
                <a:gd name="connsiteY335" fmla="*/ 3935106 h 6281670"/>
                <a:gd name="connsiteX336" fmla="*/ 5054999 w 8613217"/>
                <a:gd name="connsiteY336" fmla="*/ 3966064 h 6281670"/>
                <a:gd name="connsiteX337" fmla="*/ 5020675 w 8613217"/>
                <a:gd name="connsiteY337" fmla="*/ 5141145 h 6281670"/>
                <a:gd name="connsiteX0" fmla="*/ 8420062 w 8613217"/>
                <a:gd name="connsiteY0" fmla="*/ 4211041 h 6281670"/>
                <a:gd name="connsiteX1" fmla="*/ 7990681 w 8613217"/>
                <a:gd name="connsiteY1" fmla="*/ 4231232 h 6281670"/>
                <a:gd name="connsiteX2" fmla="*/ 7630619 w 8613217"/>
                <a:gd name="connsiteY2" fmla="*/ 4614849 h 6281670"/>
                <a:gd name="connsiteX3" fmla="*/ 7659558 w 8613217"/>
                <a:gd name="connsiteY3" fmla="*/ 4643788 h 6281670"/>
                <a:gd name="connsiteX4" fmla="*/ 7859443 w 8613217"/>
                <a:gd name="connsiteY4" fmla="*/ 4617541 h 6281670"/>
                <a:gd name="connsiteX5" fmla="*/ 8222196 w 8613217"/>
                <a:gd name="connsiteY5" fmla="*/ 4498418 h 6281670"/>
                <a:gd name="connsiteX6" fmla="*/ 8236330 w 8613217"/>
                <a:gd name="connsiteY6" fmla="*/ 4496398 h 6281670"/>
                <a:gd name="connsiteX7" fmla="*/ 8228254 w 8613217"/>
                <a:gd name="connsiteY7" fmla="*/ 4504475 h 6281670"/>
                <a:gd name="connsiteX8" fmla="*/ 7670326 w 8613217"/>
                <a:gd name="connsiteY8" fmla="*/ 4709743 h 6281670"/>
                <a:gd name="connsiteX9" fmla="*/ 7436791 w 8613217"/>
                <a:gd name="connsiteY9" fmla="*/ 4735318 h 6281670"/>
                <a:gd name="connsiteX10" fmla="*/ 6759067 w 8613217"/>
                <a:gd name="connsiteY10" fmla="*/ 4696956 h 6281670"/>
                <a:gd name="connsiteX11" fmla="*/ 6037597 w 8613217"/>
                <a:gd name="connsiteY11" fmla="*/ 4656576 h 6281670"/>
                <a:gd name="connsiteX12" fmla="*/ 6023464 w 8613217"/>
                <a:gd name="connsiteY12" fmla="*/ 4649172 h 6281670"/>
                <a:gd name="connsiteX13" fmla="*/ 6361317 w 8613217"/>
                <a:gd name="connsiteY13" fmla="*/ 4472170 h 6281670"/>
                <a:gd name="connsiteX14" fmla="*/ 6783296 w 8613217"/>
                <a:gd name="connsiteY14" fmla="*/ 4236616 h 6281670"/>
                <a:gd name="connsiteX15" fmla="*/ 7066634 w 8613217"/>
                <a:gd name="connsiteY15" fmla="*/ 4052210 h 6281670"/>
                <a:gd name="connsiteX16" fmla="*/ 7151433 w 8613217"/>
                <a:gd name="connsiteY16" fmla="*/ 4042115 h 6281670"/>
                <a:gd name="connsiteX17" fmla="*/ 7304208 w 8613217"/>
                <a:gd name="connsiteY17" fmla="*/ 4071727 h 6281670"/>
                <a:gd name="connsiteX18" fmla="*/ 7625235 w 8613217"/>
                <a:gd name="connsiteY18" fmla="*/ 3948566 h 6281670"/>
                <a:gd name="connsiteX19" fmla="*/ 8172394 w 8613217"/>
                <a:gd name="connsiteY19" fmla="*/ 2496877 h 6281670"/>
                <a:gd name="connsiteX20" fmla="*/ 7882325 w 8613217"/>
                <a:gd name="connsiteY20" fmla="*/ 1811077 h 6281670"/>
                <a:gd name="connsiteX21" fmla="*/ 7854059 w 8613217"/>
                <a:gd name="connsiteY21" fmla="*/ 1889820 h 6281670"/>
                <a:gd name="connsiteX22" fmla="*/ 7732917 w 8613217"/>
                <a:gd name="connsiteY22" fmla="*/ 2389195 h 6281670"/>
                <a:gd name="connsiteX23" fmla="*/ 7607736 w 8613217"/>
                <a:gd name="connsiteY23" fmla="*/ 2746565 h 6281670"/>
                <a:gd name="connsiteX24" fmla="*/ 7178354 w 8613217"/>
                <a:gd name="connsiteY24" fmla="*/ 3424962 h 6281670"/>
                <a:gd name="connsiteX25" fmla="*/ 7050481 w 8613217"/>
                <a:gd name="connsiteY25" fmla="*/ 3653113 h 6281670"/>
                <a:gd name="connsiteX26" fmla="*/ 7022888 w 8613217"/>
                <a:gd name="connsiteY26" fmla="*/ 3873861 h 6281670"/>
                <a:gd name="connsiteX27" fmla="*/ 7057884 w 8613217"/>
                <a:gd name="connsiteY27" fmla="*/ 3889341 h 6281670"/>
                <a:gd name="connsiteX28" fmla="*/ 7311611 w 8613217"/>
                <a:gd name="connsiteY28" fmla="*/ 3701570 h 6281670"/>
                <a:gd name="connsiteX29" fmla="*/ 7883672 w 8613217"/>
                <a:gd name="connsiteY29" fmla="*/ 2875784 h 6281670"/>
                <a:gd name="connsiteX30" fmla="*/ 7909246 w 8613217"/>
                <a:gd name="connsiteY30" fmla="*/ 2790311 h 6281670"/>
                <a:gd name="connsiteX31" fmla="*/ 7835888 w 8613217"/>
                <a:gd name="connsiteY31" fmla="*/ 3051440 h 6281670"/>
                <a:gd name="connsiteX32" fmla="*/ 7279306 w 8613217"/>
                <a:gd name="connsiteY32" fmla="*/ 3802522 h 6281670"/>
                <a:gd name="connsiteX33" fmla="*/ 6992603 w 8613217"/>
                <a:gd name="connsiteY33" fmla="*/ 4017213 h 6281670"/>
                <a:gd name="connsiteX34" fmla="*/ 6713302 w 8613217"/>
                <a:gd name="connsiteY34" fmla="*/ 4190851 h 6281670"/>
                <a:gd name="connsiteX35" fmla="*/ 6627830 w 8613217"/>
                <a:gd name="connsiteY35" fmla="*/ 4239308 h 6281670"/>
                <a:gd name="connsiteX36" fmla="*/ 6605620 w 8613217"/>
                <a:gd name="connsiteY36" fmla="*/ 4251422 h 6281670"/>
                <a:gd name="connsiteX37" fmla="*/ 6226714 w 8613217"/>
                <a:gd name="connsiteY37" fmla="*/ 4447268 h 6281670"/>
                <a:gd name="connsiteX38" fmla="*/ 5314782 w 8613217"/>
                <a:gd name="connsiteY38" fmla="*/ 4943279 h 6281670"/>
                <a:gd name="connsiteX39" fmla="*/ 5158643 w 8613217"/>
                <a:gd name="connsiteY39" fmla="*/ 5046250 h 6281670"/>
                <a:gd name="connsiteX40" fmla="*/ 5162681 w 8613217"/>
                <a:gd name="connsiteY40" fmla="*/ 5025387 h 6281670"/>
                <a:gd name="connsiteX41" fmla="*/ 5227290 w 8613217"/>
                <a:gd name="connsiteY41" fmla="*/ 4323434 h 6281670"/>
                <a:gd name="connsiteX42" fmla="*/ 5106148 w 8613217"/>
                <a:gd name="connsiteY42" fmla="*/ 3860401 h 6281670"/>
                <a:gd name="connsiteX43" fmla="*/ 5139799 w 8613217"/>
                <a:gd name="connsiteY43" fmla="*/ 3818675 h 6281670"/>
                <a:gd name="connsiteX44" fmla="*/ 5695034 w 8613217"/>
                <a:gd name="connsiteY44" fmla="*/ 3194119 h 6281670"/>
                <a:gd name="connsiteX45" fmla="*/ 5830983 w 8613217"/>
                <a:gd name="connsiteY45" fmla="*/ 3023174 h 6281670"/>
                <a:gd name="connsiteX46" fmla="*/ 5873382 w 8613217"/>
                <a:gd name="connsiteY46" fmla="*/ 3008367 h 6281670"/>
                <a:gd name="connsiteX47" fmla="*/ 5983083 w 8613217"/>
                <a:gd name="connsiteY47" fmla="*/ 3009040 h 6281670"/>
                <a:gd name="connsiteX48" fmla="*/ 6257000 w 8613217"/>
                <a:gd name="connsiteY48" fmla="*/ 2840787 h 6281670"/>
                <a:gd name="connsiteX49" fmla="*/ 6605620 w 8613217"/>
                <a:gd name="connsiteY49" fmla="*/ 2172485 h 6281670"/>
                <a:gd name="connsiteX50" fmla="*/ 6623118 w 8613217"/>
                <a:gd name="connsiteY50" fmla="*/ 1339969 h 6281670"/>
                <a:gd name="connsiteX51" fmla="*/ 6528224 w 8613217"/>
                <a:gd name="connsiteY51" fmla="*/ 660899 h 6281670"/>
                <a:gd name="connsiteX52" fmla="*/ 6514091 w 8613217"/>
                <a:gd name="connsiteY52" fmla="*/ 520239 h 6281670"/>
                <a:gd name="connsiteX53" fmla="*/ 6493900 w 8613217"/>
                <a:gd name="connsiteY53" fmla="*/ 546486 h 6281670"/>
                <a:gd name="connsiteX54" fmla="*/ 6244212 w 8613217"/>
                <a:gd name="connsiteY54" fmla="*/ 975869 h 6281670"/>
                <a:gd name="connsiteX55" fmla="*/ 5935300 w 8613217"/>
                <a:gd name="connsiteY55" fmla="*/ 1788868 h 6281670"/>
                <a:gd name="connsiteX56" fmla="*/ 5707148 w 8613217"/>
                <a:gd name="connsiteY56" fmla="*/ 2531874 h 6281670"/>
                <a:gd name="connsiteX57" fmla="*/ 5679555 w 8613217"/>
                <a:gd name="connsiteY57" fmla="*/ 2738489 h 6281670"/>
                <a:gd name="connsiteX58" fmla="*/ 5734069 w 8613217"/>
                <a:gd name="connsiteY58" fmla="*/ 2914818 h 6281670"/>
                <a:gd name="connsiteX59" fmla="*/ 5963566 w 8613217"/>
                <a:gd name="connsiteY59" fmla="*/ 2599175 h 6281670"/>
                <a:gd name="connsiteX60" fmla="*/ 6141914 w 8613217"/>
                <a:gd name="connsiteY60" fmla="*/ 2254593 h 6281670"/>
                <a:gd name="connsiteX61" fmla="*/ 6262384 w 8613217"/>
                <a:gd name="connsiteY61" fmla="*/ 1884436 h 6281670"/>
                <a:gd name="connsiteX62" fmla="*/ 6343145 w 8613217"/>
                <a:gd name="connsiteY62" fmla="*/ 1508222 h 6281670"/>
                <a:gd name="connsiteX63" fmla="*/ 6310167 w 8613217"/>
                <a:gd name="connsiteY63" fmla="*/ 1747814 h 6281670"/>
                <a:gd name="connsiteX64" fmla="*/ 6045001 w 8613217"/>
                <a:gd name="connsiteY64" fmla="*/ 2568890 h 6281670"/>
                <a:gd name="connsiteX65" fmla="*/ 5560432 w 8613217"/>
                <a:gd name="connsiteY65" fmla="*/ 3235173 h 6281670"/>
                <a:gd name="connsiteX66" fmla="*/ 5096726 w 8613217"/>
                <a:gd name="connsiteY66" fmla="*/ 3741278 h 6281670"/>
                <a:gd name="connsiteX67" fmla="*/ 5067113 w 8613217"/>
                <a:gd name="connsiteY67" fmla="*/ 3767525 h 6281670"/>
                <a:gd name="connsiteX68" fmla="*/ 4911647 w 8613217"/>
                <a:gd name="connsiteY68" fmla="*/ 3459959 h 6281670"/>
                <a:gd name="connsiteX69" fmla="*/ 4890784 w 8613217"/>
                <a:gd name="connsiteY69" fmla="*/ 3404099 h 6281670"/>
                <a:gd name="connsiteX70" fmla="*/ 4952701 w 8613217"/>
                <a:gd name="connsiteY70" fmla="*/ 2717626 h 6281670"/>
                <a:gd name="connsiteX71" fmla="*/ 5173449 w 8613217"/>
                <a:gd name="connsiteY71" fmla="*/ 2368332 h 6281670"/>
                <a:gd name="connsiteX72" fmla="*/ 5481689 w 8613217"/>
                <a:gd name="connsiteY72" fmla="*/ 1759928 h 6281670"/>
                <a:gd name="connsiteX73" fmla="*/ 5514667 w 8613217"/>
                <a:gd name="connsiteY73" fmla="*/ 1741757 h 6281670"/>
                <a:gd name="connsiteX74" fmla="*/ 5803389 w 8613217"/>
                <a:gd name="connsiteY74" fmla="*/ 1570812 h 6281670"/>
                <a:gd name="connsiteX75" fmla="*/ 5822907 w 8613217"/>
                <a:gd name="connsiteY75" fmla="*/ 1095665 h 6281670"/>
                <a:gd name="connsiteX76" fmla="*/ 5540241 w 8613217"/>
                <a:gd name="connsiteY76" fmla="*/ 601000 h 6281670"/>
                <a:gd name="connsiteX77" fmla="*/ 5514667 w 8613217"/>
                <a:gd name="connsiteY77" fmla="*/ 600327 h 6281670"/>
                <a:gd name="connsiteX78" fmla="*/ 5421791 w 8613217"/>
                <a:gd name="connsiteY78" fmla="*/ 697914 h 6281670"/>
                <a:gd name="connsiteX79" fmla="*/ 5124319 w 8613217"/>
                <a:gd name="connsiteY79" fmla="*/ 1196617 h 6281670"/>
                <a:gd name="connsiteX80" fmla="*/ 5316801 w 8613217"/>
                <a:gd name="connsiteY80" fmla="*/ 1686570 h 6281670"/>
                <a:gd name="connsiteX81" fmla="*/ 5361220 w 8613217"/>
                <a:gd name="connsiteY81" fmla="*/ 1669072 h 6281670"/>
                <a:gd name="connsiteX82" fmla="*/ 5461499 w 8613217"/>
                <a:gd name="connsiteY82" fmla="*/ 1248439 h 6281670"/>
                <a:gd name="connsiteX83" fmla="*/ 5491784 w 8613217"/>
                <a:gd name="connsiteY83" fmla="*/ 1043170 h 6281670"/>
                <a:gd name="connsiteX84" fmla="*/ 5497841 w 8613217"/>
                <a:gd name="connsiteY84" fmla="*/ 1081532 h 6281670"/>
                <a:gd name="connsiteX85" fmla="*/ 5481016 w 8613217"/>
                <a:gd name="connsiteY85" fmla="*/ 1353429 h 6281670"/>
                <a:gd name="connsiteX86" fmla="*/ 5415734 w 8613217"/>
                <a:gd name="connsiteY86" fmla="*/ 1727624 h 6281670"/>
                <a:gd name="connsiteX87" fmla="*/ 5151240 w 8613217"/>
                <a:gd name="connsiteY87" fmla="*/ 2245171 h 6281670"/>
                <a:gd name="connsiteX88" fmla="*/ 4908282 w 8613217"/>
                <a:gd name="connsiteY88" fmla="*/ 2596483 h 6281670"/>
                <a:gd name="connsiteX89" fmla="*/ 4750124 w 8613217"/>
                <a:gd name="connsiteY89" fmla="*/ 2989523 h 6281670"/>
                <a:gd name="connsiteX90" fmla="*/ 4737337 w 8613217"/>
                <a:gd name="connsiteY90" fmla="*/ 3162487 h 6281670"/>
                <a:gd name="connsiteX91" fmla="*/ 4680804 w 8613217"/>
                <a:gd name="connsiteY91" fmla="*/ 3076341 h 6281670"/>
                <a:gd name="connsiteX92" fmla="*/ 4591293 w 8613217"/>
                <a:gd name="connsiteY92" fmla="*/ 2915491 h 6281670"/>
                <a:gd name="connsiteX93" fmla="*/ 4552259 w 8613217"/>
                <a:gd name="connsiteY93" fmla="*/ 2838095 h 6281670"/>
                <a:gd name="connsiteX94" fmla="*/ 4404869 w 8613217"/>
                <a:gd name="connsiteY94" fmla="*/ 2499569 h 6281670"/>
                <a:gd name="connsiteX95" fmla="*/ 4425059 w 8613217"/>
                <a:gd name="connsiteY95" fmla="*/ 2408713 h 6281670"/>
                <a:gd name="connsiteX96" fmla="*/ 4497071 w 8613217"/>
                <a:gd name="connsiteY96" fmla="*/ 2304396 h 6281670"/>
                <a:gd name="connsiteX97" fmla="*/ 4551585 w 8613217"/>
                <a:gd name="connsiteY97" fmla="*/ 2152968 h 6281670"/>
                <a:gd name="connsiteX98" fmla="*/ 4741375 w 8613217"/>
                <a:gd name="connsiteY98" fmla="*/ 1413327 h 6281670"/>
                <a:gd name="connsiteX99" fmla="*/ 4929146 w 8613217"/>
                <a:gd name="connsiteY99" fmla="*/ 819730 h 6281670"/>
                <a:gd name="connsiteX100" fmla="*/ 5233347 w 8613217"/>
                <a:gd name="connsiteY100" fmla="*/ 28940 h 6281670"/>
                <a:gd name="connsiteX101" fmla="*/ 5238058 w 8613217"/>
                <a:gd name="connsiteY101" fmla="*/ 0 h 6281670"/>
                <a:gd name="connsiteX102" fmla="*/ 4976929 w 8613217"/>
                <a:gd name="connsiteY102" fmla="*/ 159504 h 6281670"/>
                <a:gd name="connsiteX103" fmla="*/ 4204984 w 8613217"/>
                <a:gd name="connsiteY103" fmla="*/ 890396 h 6281670"/>
                <a:gd name="connsiteX104" fmla="*/ 3943182 w 8613217"/>
                <a:gd name="connsiteY104" fmla="*/ 2139508 h 6281670"/>
                <a:gd name="connsiteX105" fmla="*/ 4076438 w 8613217"/>
                <a:gd name="connsiteY105" fmla="*/ 2389868 h 6281670"/>
                <a:gd name="connsiteX106" fmla="*/ 4215079 w 8613217"/>
                <a:gd name="connsiteY106" fmla="*/ 2474668 h 6281670"/>
                <a:gd name="connsiteX107" fmla="*/ 4244018 w 8613217"/>
                <a:gd name="connsiteY107" fmla="*/ 2445055 h 6281670"/>
                <a:gd name="connsiteX108" fmla="*/ 4230558 w 8613217"/>
                <a:gd name="connsiteY108" fmla="*/ 1718875 h 6281670"/>
                <a:gd name="connsiteX109" fmla="*/ 4411599 w 8613217"/>
                <a:gd name="connsiteY109" fmla="*/ 1186522 h 6281670"/>
                <a:gd name="connsiteX110" fmla="*/ 4552259 w 8613217"/>
                <a:gd name="connsiteY110" fmla="*/ 934815 h 6281670"/>
                <a:gd name="connsiteX111" fmla="*/ 4572449 w 8613217"/>
                <a:gd name="connsiteY111" fmla="*/ 920008 h 6281670"/>
                <a:gd name="connsiteX112" fmla="*/ 4553604 w 8613217"/>
                <a:gd name="connsiteY112" fmla="*/ 956351 h 6281670"/>
                <a:gd name="connsiteX113" fmla="*/ 4390735 w 8613217"/>
                <a:gd name="connsiteY113" fmla="*/ 1302280 h 6281670"/>
                <a:gd name="connsiteX114" fmla="*/ 4340260 w 8613217"/>
                <a:gd name="connsiteY114" fmla="*/ 2524471 h 6281670"/>
                <a:gd name="connsiteX115" fmla="*/ 4501109 w 8613217"/>
                <a:gd name="connsiteY115" fmla="*/ 2892609 h 6281670"/>
                <a:gd name="connsiteX116" fmla="*/ 4692918 w 8613217"/>
                <a:gd name="connsiteY116" fmla="*/ 3241230 h 6281670"/>
                <a:gd name="connsiteX117" fmla="*/ 4992409 w 8613217"/>
                <a:gd name="connsiteY117" fmla="*/ 3809925 h 6281670"/>
                <a:gd name="connsiteX118" fmla="*/ 5000485 w 8613217"/>
                <a:gd name="connsiteY118" fmla="*/ 3847614 h 6281670"/>
                <a:gd name="connsiteX119" fmla="*/ 4993755 w 8613217"/>
                <a:gd name="connsiteY119" fmla="*/ 3855017 h 6281670"/>
                <a:gd name="connsiteX120" fmla="*/ 4993082 w 8613217"/>
                <a:gd name="connsiteY120" fmla="*/ 3855690 h 6281670"/>
                <a:gd name="connsiteX121" fmla="*/ 4982313 w 8613217"/>
                <a:gd name="connsiteY121" fmla="*/ 3867131 h 6281670"/>
                <a:gd name="connsiteX122" fmla="*/ 4626290 w 8613217"/>
                <a:gd name="connsiteY122" fmla="*/ 4274977 h 6281670"/>
                <a:gd name="connsiteX123" fmla="*/ 4180755 w 8613217"/>
                <a:gd name="connsiteY123" fmla="*/ 4968853 h 6281670"/>
                <a:gd name="connsiteX124" fmla="*/ 4071727 w 8613217"/>
                <a:gd name="connsiteY124" fmla="*/ 5853192 h 6281670"/>
                <a:gd name="connsiteX125" fmla="*/ 4040769 w 8613217"/>
                <a:gd name="connsiteY125" fmla="*/ 5907706 h 6281670"/>
                <a:gd name="connsiteX126" fmla="*/ 4005099 w 8613217"/>
                <a:gd name="connsiteY126" fmla="*/ 5881459 h 6281670"/>
                <a:gd name="connsiteX127" fmla="*/ 4007791 w 8613217"/>
                <a:gd name="connsiteY127" fmla="*/ 5830983 h 6281670"/>
                <a:gd name="connsiteX128" fmla="*/ 3990293 w 8613217"/>
                <a:gd name="connsiteY128" fmla="*/ 5807427 h 6281670"/>
                <a:gd name="connsiteX129" fmla="*/ 3964045 w 8613217"/>
                <a:gd name="connsiteY129" fmla="*/ 5789256 h 6281670"/>
                <a:gd name="connsiteX130" fmla="*/ 3941836 w 8613217"/>
                <a:gd name="connsiteY130" fmla="*/ 5705129 h 6281670"/>
                <a:gd name="connsiteX131" fmla="*/ 3908185 w 8613217"/>
                <a:gd name="connsiteY131" fmla="*/ 5236040 h 6281670"/>
                <a:gd name="connsiteX132" fmla="*/ 3918953 w 8613217"/>
                <a:gd name="connsiteY132" fmla="*/ 4237288 h 6281670"/>
                <a:gd name="connsiteX133" fmla="*/ 3786370 w 8613217"/>
                <a:gd name="connsiteY133" fmla="*/ 3122779 h 6281670"/>
                <a:gd name="connsiteX134" fmla="*/ 3570333 w 8613217"/>
                <a:gd name="connsiteY134" fmla="*/ 2570236 h 6281670"/>
                <a:gd name="connsiteX135" fmla="*/ 3410829 w 8613217"/>
                <a:gd name="connsiteY135" fmla="*/ 2273437 h 6281670"/>
                <a:gd name="connsiteX136" fmla="*/ 3411502 w 8613217"/>
                <a:gd name="connsiteY136" fmla="*/ 2229018 h 6281670"/>
                <a:gd name="connsiteX137" fmla="*/ 3451209 w 8613217"/>
                <a:gd name="connsiteY137" fmla="*/ 2126720 h 6281670"/>
                <a:gd name="connsiteX138" fmla="*/ 3431692 w 8613217"/>
                <a:gd name="connsiteY138" fmla="*/ 1895877 h 6281670"/>
                <a:gd name="connsiteX139" fmla="*/ 3186715 w 8613217"/>
                <a:gd name="connsiteY139" fmla="*/ 1401886 h 6281670"/>
                <a:gd name="connsiteX140" fmla="*/ 2531874 w 8613217"/>
                <a:gd name="connsiteY140" fmla="*/ 701952 h 6281670"/>
                <a:gd name="connsiteX141" fmla="*/ 1731662 w 8613217"/>
                <a:gd name="connsiteY141" fmla="*/ 39035 h 6281670"/>
                <a:gd name="connsiteX142" fmla="*/ 1722913 w 8613217"/>
                <a:gd name="connsiteY142" fmla="*/ 36343 h 6281670"/>
                <a:gd name="connsiteX143" fmla="*/ 1723586 w 8613217"/>
                <a:gd name="connsiteY143" fmla="*/ 47111 h 6281670"/>
                <a:gd name="connsiteX144" fmla="*/ 1984042 w 8613217"/>
                <a:gd name="connsiteY144" fmla="*/ 871552 h 6281670"/>
                <a:gd name="connsiteX145" fmla="*/ 2773486 w 8613217"/>
                <a:gd name="connsiteY145" fmla="*/ 2064130 h 6281670"/>
                <a:gd name="connsiteX146" fmla="*/ 3058170 w 8613217"/>
                <a:gd name="connsiteY146" fmla="*/ 2286897 h 6281670"/>
                <a:gd name="connsiteX147" fmla="*/ 3235845 w 8613217"/>
                <a:gd name="connsiteY147" fmla="*/ 2329297 h 6281670"/>
                <a:gd name="connsiteX148" fmla="*/ 3256709 w 8613217"/>
                <a:gd name="connsiteY148" fmla="*/ 2294974 h 6281670"/>
                <a:gd name="connsiteX149" fmla="*/ 3083072 w 8613217"/>
                <a:gd name="connsiteY149" fmla="*/ 1999521 h 6281670"/>
                <a:gd name="connsiteX150" fmla="*/ 2450440 w 8613217"/>
                <a:gd name="connsiteY150" fmla="*/ 1092973 h 6281670"/>
                <a:gd name="connsiteX151" fmla="*/ 2432941 w 8613217"/>
                <a:gd name="connsiteY151" fmla="*/ 1062014 h 6281670"/>
                <a:gd name="connsiteX152" fmla="*/ 2454478 w 8613217"/>
                <a:gd name="connsiteY152" fmla="*/ 1076820 h 6281670"/>
                <a:gd name="connsiteX153" fmla="*/ 2967986 w 8613217"/>
                <a:gd name="connsiteY153" fmla="*/ 1739738 h 6281670"/>
                <a:gd name="connsiteX154" fmla="*/ 3266131 w 8613217"/>
                <a:gd name="connsiteY154" fmla="*/ 2175850 h 6281670"/>
                <a:gd name="connsiteX155" fmla="*/ 3457939 w 8613217"/>
                <a:gd name="connsiteY155" fmla="*/ 2509665 h 6281670"/>
                <a:gd name="connsiteX156" fmla="*/ 3733875 w 8613217"/>
                <a:gd name="connsiteY156" fmla="*/ 3249979 h 6281670"/>
                <a:gd name="connsiteX157" fmla="*/ 3823385 w 8613217"/>
                <a:gd name="connsiteY157" fmla="*/ 4359777 h 6281670"/>
                <a:gd name="connsiteX158" fmla="*/ 3816655 w 8613217"/>
                <a:gd name="connsiteY158" fmla="*/ 4369199 h 6281670"/>
                <a:gd name="connsiteX159" fmla="*/ 3800503 w 8613217"/>
                <a:gd name="connsiteY159" fmla="*/ 4322761 h 6281670"/>
                <a:gd name="connsiteX160" fmla="*/ 3407464 w 8613217"/>
                <a:gd name="connsiteY160" fmla="*/ 3663208 h 6281670"/>
                <a:gd name="connsiteX161" fmla="*/ 2516395 w 8613217"/>
                <a:gd name="connsiteY161" fmla="*/ 2980101 h 6281670"/>
                <a:gd name="connsiteX162" fmla="*/ 2502934 w 8613217"/>
                <a:gd name="connsiteY162" fmla="*/ 2971351 h 6281670"/>
                <a:gd name="connsiteX163" fmla="*/ 2390541 w 8613217"/>
                <a:gd name="connsiteY163" fmla="*/ 2898666 h 6281670"/>
                <a:gd name="connsiteX164" fmla="*/ 2247863 w 8613217"/>
                <a:gd name="connsiteY164" fmla="*/ 2802425 h 6281670"/>
                <a:gd name="connsiteX165" fmla="*/ 2055381 w 8613217"/>
                <a:gd name="connsiteY165" fmla="*/ 2665131 h 6281670"/>
                <a:gd name="connsiteX166" fmla="*/ 1471879 w 8613217"/>
                <a:gd name="connsiteY166" fmla="*/ 2148930 h 6281670"/>
                <a:gd name="connsiteX167" fmla="*/ 1461111 w 8613217"/>
                <a:gd name="connsiteY167" fmla="*/ 2109895 h 6281670"/>
                <a:gd name="connsiteX168" fmla="*/ 1501492 w 8613217"/>
                <a:gd name="connsiteY168" fmla="*/ 1918759 h 6281670"/>
                <a:gd name="connsiteX169" fmla="*/ 1395155 w 8613217"/>
                <a:gd name="connsiteY169" fmla="*/ 1570812 h 6281670"/>
                <a:gd name="connsiteX170" fmla="*/ 937507 w 8613217"/>
                <a:gd name="connsiteY170" fmla="*/ 860783 h 6281670"/>
                <a:gd name="connsiteX171" fmla="*/ 682435 w 8613217"/>
                <a:gd name="connsiteY171" fmla="*/ 471109 h 6281670"/>
                <a:gd name="connsiteX172" fmla="*/ 590905 w 8613217"/>
                <a:gd name="connsiteY172" fmla="*/ 214691 h 6281670"/>
                <a:gd name="connsiteX173" fmla="*/ 581483 w 8613217"/>
                <a:gd name="connsiteY173" fmla="*/ 222767 h 6281670"/>
                <a:gd name="connsiteX174" fmla="*/ 555909 w 8613217"/>
                <a:gd name="connsiteY174" fmla="*/ 262475 h 6281670"/>
                <a:gd name="connsiteX175" fmla="*/ 423998 w 8613217"/>
                <a:gd name="connsiteY175" fmla="*/ 619845 h 6281670"/>
                <a:gd name="connsiteX176" fmla="*/ 443515 w 8613217"/>
                <a:gd name="connsiteY176" fmla="*/ 1227575 h 6281670"/>
                <a:gd name="connsiteX177" fmla="*/ 806942 w 8613217"/>
                <a:gd name="connsiteY177" fmla="*/ 1996156 h 6281670"/>
                <a:gd name="connsiteX178" fmla="*/ 1087589 w 8613217"/>
                <a:gd name="connsiteY178" fmla="*/ 2216231 h 6281670"/>
                <a:gd name="connsiteX179" fmla="*/ 1317086 w 8613217"/>
                <a:gd name="connsiteY179" fmla="*/ 2233729 h 6281670"/>
                <a:gd name="connsiteX180" fmla="*/ 1327181 w 8613217"/>
                <a:gd name="connsiteY180" fmla="*/ 2198060 h 6281670"/>
                <a:gd name="connsiteX181" fmla="*/ 816364 w 8613217"/>
                <a:gd name="connsiteY181" fmla="*/ 1324489 h 6281670"/>
                <a:gd name="connsiteX182" fmla="*/ 702625 w 8613217"/>
                <a:gd name="connsiteY182" fmla="*/ 1031056 h 6281670"/>
                <a:gd name="connsiteX183" fmla="*/ 767908 w 8613217"/>
                <a:gd name="connsiteY183" fmla="*/ 1173061 h 6281670"/>
                <a:gd name="connsiteX184" fmla="*/ 1444285 w 8613217"/>
                <a:gd name="connsiteY184" fmla="*/ 2226326 h 6281670"/>
                <a:gd name="connsiteX185" fmla="*/ 2209501 w 8613217"/>
                <a:gd name="connsiteY185" fmla="*/ 2876457 h 6281670"/>
                <a:gd name="connsiteX186" fmla="*/ 2308434 w 8613217"/>
                <a:gd name="connsiteY186" fmla="*/ 2939720 h 6281670"/>
                <a:gd name="connsiteX187" fmla="*/ 2340738 w 8613217"/>
                <a:gd name="connsiteY187" fmla="*/ 2972025 h 6281670"/>
                <a:gd name="connsiteX188" fmla="*/ 2266034 w 8613217"/>
                <a:gd name="connsiteY188" fmla="*/ 2967313 h 6281670"/>
                <a:gd name="connsiteX189" fmla="*/ 1817807 w 8613217"/>
                <a:gd name="connsiteY189" fmla="*/ 3025866 h 6281670"/>
                <a:gd name="connsiteX190" fmla="*/ 1007500 w 8613217"/>
                <a:gd name="connsiteY190" fmla="*/ 3309877 h 6281670"/>
                <a:gd name="connsiteX191" fmla="*/ 960389 w 8613217"/>
                <a:gd name="connsiteY191" fmla="*/ 3293725 h 6281670"/>
                <a:gd name="connsiteX192" fmla="*/ 446207 w 8613217"/>
                <a:gd name="connsiteY192" fmla="*/ 3134221 h 6281670"/>
                <a:gd name="connsiteX193" fmla="*/ 217383 w 8613217"/>
                <a:gd name="connsiteY193" fmla="*/ 3227096 h 6281670"/>
                <a:gd name="connsiteX194" fmla="*/ 0 w 8613217"/>
                <a:gd name="connsiteY194" fmla="*/ 3236518 h 6281670"/>
                <a:gd name="connsiteX195" fmla="*/ 0 w 8613217"/>
                <a:gd name="connsiteY195" fmla="*/ 3330740 h 6281670"/>
                <a:gd name="connsiteX196" fmla="*/ 9422 w 8613217"/>
                <a:gd name="connsiteY196" fmla="*/ 3346892 h 6281670"/>
                <a:gd name="connsiteX197" fmla="*/ 255072 w 8613217"/>
                <a:gd name="connsiteY197" fmla="*/ 3717723 h 6281670"/>
                <a:gd name="connsiteX198" fmla="*/ 747044 w 8613217"/>
                <a:gd name="connsiteY198" fmla="*/ 3826078 h 6281670"/>
                <a:gd name="connsiteX199" fmla="*/ 1016249 w 8613217"/>
                <a:gd name="connsiteY199" fmla="*/ 3490244 h 6281670"/>
                <a:gd name="connsiteX200" fmla="*/ 981253 w 8613217"/>
                <a:gd name="connsiteY200" fmla="*/ 3461305 h 6281670"/>
                <a:gd name="connsiteX201" fmla="*/ 563312 w 8613217"/>
                <a:gd name="connsiteY201" fmla="*/ 3490917 h 6281670"/>
                <a:gd name="connsiteX202" fmla="*/ 390347 w 8613217"/>
                <a:gd name="connsiteY202" fmla="*/ 3460632 h 6281670"/>
                <a:gd name="connsiteX203" fmla="*/ 489953 w 8613217"/>
                <a:gd name="connsiteY203" fmla="*/ 3463997 h 6281670"/>
                <a:gd name="connsiteX204" fmla="*/ 903183 w 8613217"/>
                <a:gd name="connsiteY204" fmla="*/ 3408137 h 6281670"/>
                <a:gd name="connsiteX205" fmla="*/ 1043170 w 8613217"/>
                <a:gd name="connsiteY205" fmla="*/ 3372467 h 6281670"/>
                <a:gd name="connsiteX206" fmla="*/ 1508895 w 8613217"/>
                <a:gd name="connsiteY206" fmla="*/ 3218347 h 6281670"/>
                <a:gd name="connsiteX207" fmla="*/ 1912029 w 8613217"/>
                <a:gd name="connsiteY207" fmla="*/ 3101243 h 6281670"/>
                <a:gd name="connsiteX208" fmla="*/ 1912029 w 8613217"/>
                <a:gd name="connsiteY208" fmla="*/ 3101243 h 6281670"/>
                <a:gd name="connsiteX209" fmla="*/ 2113933 w 8613217"/>
                <a:gd name="connsiteY209" fmla="*/ 3072976 h 6281670"/>
                <a:gd name="connsiteX210" fmla="*/ 2257958 w 8613217"/>
                <a:gd name="connsiteY210" fmla="*/ 3064227 h 6281670"/>
                <a:gd name="connsiteX211" fmla="*/ 2434960 w 8613217"/>
                <a:gd name="connsiteY211" fmla="*/ 3101243 h 6281670"/>
                <a:gd name="connsiteX212" fmla="*/ 2635518 w 8613217"/>
                <a:gd name="connsiteY212" fmla="*/ 3164506 h 6281670"/>
                <a:gd name="connsiteX213" fmla="*/ 3038653 w 8613217"/>
                <a:gd name="connsiteY213" fmla="*/ 3453902 h 6281670"/>
                <a:gd name="connsiteX214" fmla="*/ 3580428 w 8613217"/>
                <a:gd name="connsiteY214" fmla="*/ 4087880 h 6281670"/>
                <a:gd name="connsiteX215" fmla="*/ 3776274 w 8613217"/>
                <a:gd name="connsiteY215" fmla="*/ 4626290 h 6281670"/>
                <a:gd name="connsiteX216" fmla="*/ 3813963 w 8613217"/>
                <a:gd name="connsiteY216" fmla="*/ 4802619 h 6281670"/>
                <a:gd name="connsiteX217" fmla="*/ 3811944 w 8613217"/>
                <a:gd name="connsiteY217" fmla="*/ 5407658 h 6281670"/>
                <a:gd name="connsiteX218" fmla="*/ 3881265 w 8613217"/>
                <a:gd name="connsiteY218" fmla="*/ 5874056 h 6281670"/>
                <a:gd name="connsiteX219" fmla="*/ 3879919 w 8613217"/>
                <a:gd name="connsiteY219" fmla="*/ 5898957 h 6281670"/>
                <a:gd name="connsiteX220" fmla="*/ 3757430 w 8613217"/>
                <a:gd name="connsiteY220" fmla="*/ 5946068 h 6281670"/>
                <a:gd name="connsiteX221" fmla="*/ 3743970 w 8613217"/>
                <a:gd name="connsiteY221" fmla="*/ 6053750 h 6281670"/>
                <a:gd name="connsiteX222" fmla="*/ 3803195 w 8613217"/>
                <a:gd name="connsiteY222" fmla="*/ 6092112 h 6281670"/>
                <a:gd name="connsiteX223" fmla="*/ 3896071 w 8613217"/>
                <a:gd name="connsiteY223" fmla="*/ 6023464 h 6281670"/>
                <a:gd name="connsiteX224" fmla="*/ 3920972 w 8613217"/>
                <a:gd name="connsiteY224" fmla="*/ 5996544 h 6281670"/>
                <a:gd name="connsiteX225" fmla="*/ 3918953 w 8613217"/>
                <a:gd name="connsiteY225" fmla="*/ 6053077 h 6281670"/>
                <a:gd name="connsiteX226" fmla="*/ 3931741 w 8613217"/>
                <a:gd name="connsiteY226" fmla="*/ 6077978 h 6281670"/>
                <a:gd name="connsiteX227" fmla="*/ 3951931 w 8613217"/>
                <a:gd name="connsiteY227" fmla="*/ 6055769 h 6281670"/>
                <a:gd name="connsiteX228" fmla="*/ 3972121 w 8613217"/>
                <a:gd name="connsiteY228" fmla="*/ 5988468 h 6281670"/>
                <a:gd name="connsiteX229" fmla="*/ 3994331 w 8613217"/>
                <a:gd name="connsiteY229" fmla="*/ 5968277 h 6281670"/>
                <a:gd name="connsiteX230" fmla="*/ 4005099 w 8613217"/>
                <a:gd name="connsiteY230" fmla="*/ 5995198 h 6281670"/>
                <a:gd name="connsiteX231" fmla="*/ 4071054 w 8613217"/>
                <a:gd name="connsiteY231" fmla="*/ 6040290 h 6281670"/>
                <a:gd name="connsiteX232" fmla="*/ 4100667 w 8613217"/>
                <a:gd name="connsiteY232" fmla="*/ 6026829 h 6281670"/>
                <a:gd name="connsiteX233" fmla="*/ 4110089 w 8613217"/>
                <a:gd name="connsiteY233" fmla="*/ 5993179 h 6281670"/>
                <a:gd name="connsiteX234" fmla="*/ 4124895 w 8613217"/>
                <a:gd name="connsiteY234" fmla="*/ 6032214 h 6281670"/>
                <a:gd name="connsiteX235" fmla="*/ 4117492 w 8613217"/>
                <a:gd name="connsiteY235" fmla="*/ 6106918 h 6281670"/>
                <a:gd name="connsiteX236" fmla="*/ 4080476 w 8613217"/>
                <a:gd name="connsiteY236" fmla="*/ 6141242 h 6281670"/>
                <a:gd name="connsiteX237" fmla="*/ 4176717 w 8613217"/>
                <a:gd name="connsiteY237" fmla="*/ 6189025 h 6281670"/>
                <a:gd name="connsiteX238" fmla="*/ 4170660 w 8613217"/>
                <a:gd name="connsiteY238" fmla="*/ 6271133 h 6281670"/>
                <a:gd name="connsiteX239" fmla="*/ 4195562 w 8613217"/>
                <a:gd name="connsiteY239" fmla="*/ 6277863 h 6281670"/>
                <a:gd name="connsiteX240" fmla="*/ 4261517 w 8613217"/>
                <a:gd name="connsiteY240" fmla="*/ 6267768 h 6281670"/>
                <a:gd name="connsiteX241" fmla="*/ 4289784 w 8613217"/>
                <a:gd name="connsiteY241" fmla="*/ 6247578 h 6281670"/>
                <a:gd name="connsiteX242" fmla="*/ 4295840 w 8613217"/>
                <a:gd name="connsiteY242" fmla="*/ 6204505 h 6281670"/>
                <a:gd name="connsiteX243" fmla="*/ 4305936 w 8613217"/>
                <a:gd name="connsiteY243" fmla="*/ 6182969 h 6281670"/>
                <a:gd name="connsiteX244" fmla="*/ 4324107 w 8613217"/>
                <a:gd name="connsiteY244" fmla="*/ 6199794 h 6281670"/>
                <a:gd name="connsiteX245" fmla="*/ 4336894 w 8613217"/>
                <a:gd name="connsiteY245" fmla="*/ 6230752 h 6281670"/>
                <a:gd name="connsiteX246" fmla="*/ 4342951 w 8613217"/>
                <a:gd name="connsiteY246" fmla="*/ 6226714 h 6281670"/>
                <a:gd name="connsiteX247" fmla="*/ 4369872 w 8613217"/>
                <a:gd name="connsiteY247" fmla="*/ 6185660 h 6281670"/>
                <a:gd name="connsiteX248" fmla="*/ 4382659 w 8613217"/>
                <a:gd name="connsiteY248" fmla="*/ 6234791 h 6281670"/>
                <a:gd name="connsiteX249" fmla="*/ 4406888 w 8613217"/>
                <a:gd name="connsiteY249" fmla="*/ 6265749 h 6281670"/>
                <a:gd name="connsiteX250" fmla="*/ 4484284 w 8613217"/>
                <a:gd name="connsiteY250" fmla="*/ 6275171 h 6281670"/>
                <a:gd name="connsiteX251" fmla="*/ 4499090 w 8613217"/>
                <a:gd name="connsiteY251" fmla="*/ 6272479 h 6281670"/>
                <a:gd name="connsiteX252" fmla="*/ 4512551 w 8613217"/>
                <a:gd name="connsiteY252" fmla="*/ 6181622 h 6281670"/>
                <a:gd name="connsiteX253" fmla="*/ 4572449 w 8613217"/>
                <a:gd name="connsiteY253" fmla="*/ 6153356 h 6281670"/>
                <a:gd name="connsiteX254" fmla="*/ 4575814 w 8613217"/>
                <a:gd name="connsiteY254" fmla="*/ 6127781 h 6281670"/>
                <a:gd name="connsiteX255" fmla="*/ 4538125 w 8613217"/>
                <a:gd name="connsiteY255" fmla="*/ 6076633 h 6281670"/>
                <a:gd name="connsiteX256" fmla="*/ 4536779 w 8613217"/>
                <a:gd name="connsiteY256" fmla="*/ 6042309 h 6281670"/>
                <a:gd name="connsiteX257" fmla="*/ 4573122 w 8613217"/>
                <a:gd name="connsiteY257" fmla="*/ 6032214 h 6281670"/>
                <a:gd name="connsiteX258" fmla="*/ 4637731 w 8613217"/>
                <a:gd name="connsiteY258" fmla="*/ 6051058 h 6281670"/>
                <a:gd name="connsiteX259" fmla="*/ 4665997 w 8613217"/>
                <a:gd name="connsiteY259" fmla="*/ 6029522 h 6281670"/>
                <a:gd name="connsiteX260" fmla="*/ 4665997 w 8613217"/>
                <a:gd name="connsiteY260" fmla="*/ 5985776 h 6281670"/>
                <a:gd name="connsiteX261" fmla="*/ 4681477 w 8613217"/>
                <a:gd name="connsiteY261" fmla="*/ 5966931 h 6281670"/>
                <a:gd name="connsiteX262" fmla="*/ 4701667 w 8613217"/>
                <a:gd name="connsiteY262" fmla="*/ 5981065 h 6281670"/>
                <a:gd name="connsiteX263" fmla="*/ 4724550 w 8613217"/>
                <a:gd name="connsiteY263" fmla="*/ 6054423 h 6281670"/>
                <a:gd name="connsiteX264" fmla="*/ 4743394 w 8613217"/>
                <a:gd name="connsiteY264" fmla="*/ 6073268 h 6281670"/>
                <a:gd name="connsiteX265" fmla="*/ 4752143 w 8613217"/>
                <a:gd name="connsiteY265" fmla="*/ 6050385 h 6281670"/>
                <a:gd name="connsiteX266" fmla="*/ 4752143 w 8613217"/>
                <a:gd name="connsiteY266" fmla="*/ 5996544 h 6281670"/>
                <a:gd name="connsiteX267" fmla="*/ 4800600 w 8613217"/>
                <a:gd name="connsiteY267" fmla="*/ 6046347 h 6281670"/>
                <a:gd name="connsiteX268" fmla="*/ 4859825 w 8613217"/>
                <a:gd name="connsiteY268" fmla="*/ 6088747 h 6281670"/>
                <a:gd name="connsiteX269" fmla="*/ 4932511 w 8613217"/>
                <a:gd name="connsiteY269" fmla="*/ 6036252 h 6281670"/>
                <a:gd name="connsiteX270" fmla="*/ 4919050 w 8613217"/>
                <a:gd name="connsiteY270" fmla="*/ 5940011 h 6281670"/>
                <a:gd name="connsiteX271" fmla="*/ 4830213 w 8613217"/>
                <a:gd name="connsiteY271" fmla="*/ 5933281 h 6281670"/>
                <a:gd name="connsiteX272" fmla="*/ 4779064 w 8613217"/>
                <a:gd name="connsiteY272" fmla="*/ 5876074 h 6281670"/>
                <a:gd name="connsiteX273" fmla="*/ 4778391 w 8613217"/>
                <a:gd name="connsiteY273" fmla="*/ 5829637 h 6281670"/>
                <a:gd name="connsiteX274" fmla="*/ 5091342 w 8613217"/>
                <a:gd name="connsiteY274" fmla="*/ 5236712 h 6281670"/>
                <a:gd name="connsiteX275" fmla="*/ 5116243 w 8613217"/>
                <a:gd name="connsiteY275" fmla="*/ 5202389 h 6281670"/>
                <a:gd name="connsiteX276" fmla="*/ 5269690 w 8613217"/>
                <a:gd name="connsiteY276" fmla="*/ 5086631 h 6281670"/>
                <a:gd name="connsiteX277" fmla="*/ 5744837 w 8613217"/>
                <a:gd name="connsiteY277" fmla="*/ 4795889 h 6281670"/>
                <a:gd name="connsiteX278" fmla="*/ 5814830 w 8613217"/>
                <a:gd name="connsiteY278" fmla="*/ 4775699 h 6281670"/>
                <a:gd name="connsiteX279" fmla="*/ 6103553 w 8613217"/>
                <a:gd name="connsiteY279" fmla="*/ 4765603 h 6281670"/>
                <a:gd name="connsiteX280" fmla="*/ 7086824 w 8613217"/>
                <a:gd name="connsiteY280" fmla="*/ 4811369 h 6281670"/>
                <a:gd name="connsiteX281" fmla="*/ 7489959 w 8613217"/>
                <a:gd name="connsiteY281" fmla="*/ 4805311 h 6281670"/>
                <a:gd name="connsiteX282" fmla="*/ 7516880 w 8613217"/>
                <a:gd name="connsiteY282" fmla="*/ 4801946 h 6281670"/>
                <a:gd name="connsiteX283" fmla="*/ 7536397 w 8613217"/>
                <a:gd name="connsiteY283" fmla="*/ 4800600 h 6281670"/>
                <a:gd name="connsiteX284" fmla="*/ 7619850 w 8613217"/>
                <a:gd name="connsiteY284" fmla="*/ 4791178 h 6281670"/>
                <a:gd name="connsiteX285" fmla="*/ 7661577 w 8613217"/>
                <a:gd name="connsiteY285" fmla="*/ 4813388 h 6281670"/>
                <a:gd name="connsiteX286" fmla="*/ 7920014 w 8613217"/>
                <a:gd name="connsiteY286" fmla="*/ 5004523 h 6281670"/>
                <a:gd name="connsiteX287" fmla="*/ 8354780 w 8613217"/>
                <a:gd name="connsiteY287" fmla="*/ 4830886 h 6281670"/>
                <a:gd name="connsiteX288" fmla="*/ 8579567 w 8613217"/>
                <a:gd name="connsiteY288" fmla="*/ 4409580 h 6281670"/>
                <a:gd name="connsiteX289" fmla="*/ 8613217 w 8613217"/>
                <a:gd name="connsiteY289" fmla="*/ 4250076 h 6281670"/>
                <a:gd name="connsiteX290" fmla="*/ 8613217 w 8613217"/>
                <a:gd name="connsiteY290" fmla="*/ 4196235 h 6281670"/>
                <a:gd name="connsiteX291" fmla="*/ 8420062 w 8613217"/>
                <a:gd name="connsiteY291" fmla="*/ 4211041 h 6281670"/>
                <a:gd name="connsiteX292" fmla="*/ 4571776 w 8613217"/>
                <a:gd name="connsiteY292" fmla="*/ 915970 h 6281670"/>
                <a:gd name="connsiteX293" fmla="*/ 4583890 w 8613217"/>
                <a:gd name="connsiteY293" fmla="*/ 888377 h 6281670"/>
                <a:gd name="connsiteX294" fmla="*/ 4571776 w 8613217"/>
                <a:gd name="connsiteY294" fmla="*/ 915970 h 6281670"/>
                <a:gd name="connsiteX295" fmla="*/ 2362948 w 8613217"/>
                <a:gd name="connsiteY295" fmla="*/ 965100 h 6281670"/>
                <a:gd name="connsiteX296" fmla="*/ 2363621 w 8613217"/>
                <a:gd name="connsiteY296" fmla="*/ 962408 h 6281670"/>
                <a:gd name="connsiteX297" fmla="*/ 2368332 w 8613217"/>
                <a:gd name="connsiteY297" fmla="*/ 967119 h 6281670"/>
                <a:gd name="connsiteX298" fmla="*/ 2362948 w 8613217"/>
                <a:gd name="connsiteY298" fmla="*/ 965100 h 6281670"/>
                <a:gd name="connsiteX299" fmla="*/ 2435633 w 8613217"/>
                <a:gd name="connsiteY299" fmla="*/ 1055284 h 6281670"/>
                <a:gd name="connsiteX300" fmla="*/ 2426211 w 8613217"/>
                <a:gd name="connsiteY300" fmla="*/ 1053265 h 6281670"/>
                <a:gd name="connsiteX301" fmla="*/ 2370351 w 8613217"/>
                <a:gd name="connsiteY301" fmla="*/ 968465 h 6281670"/>
                <a:gd name="connsiteX302" fmla="*/ 2432268 w 8613217"/>
                <a:gd name="connsiteY302" fmla="*/ 1045862 h 6281670"/>
                <a:gd name="connsiteX303" fmla="*/ 2435633 w 8613217"/>
                <a:gd name="connsiteY303" fmla="*/ 1055284 h 6281670"/>
                <a:gd name="connsiteX304" fmla="*/ 695895 w 8613217"/>
                <a:gd name="connsiteY304" fmla="*/ 1016922 h 6281670"/>
                <a:gd name="connsiteX305" fmla="*/ 692530 w 8613217"/>
                <a:gd name="connsiteY305" fmla="*/ 1005481 h 6281670"/>
                <a:gd name="connsiteX306" fmla="*/ 695895 w 8613217"/>
                <a:gd name="connsiteY306" fmla="*/ 1016922 h 6281670"/>
                <a:gd name="connsiteX307" fmla="*/ 4511205 w 8613217"/>
                <a:gd name="connsiteY307" fmla="*/ 6014042 h 6281670"/>
                <a:gd name="connsiteX308" fmla="*/ 4537452 w 8613217"/>
                <a:gd name="connsiteY308" fmla="*/ 5944049 h 6281670"/>
                <a:gd name="connsiteX309" fmla="*/ 4511205 w 8613217"/>
                <a:gd name="connsiteY309" fmla="*/ 6014042 h 6281670"/>
                <a:gd name="connsiteX310" fmla="*/ 4750797 w 8613217"/>
                <a:gd name="connsiteY310" fmla="*/ 5917128 h 6281670"/>
                <a:gd name="connsiteX311" fmla="*/ 4741375 w 8613217"/>
                <a:gd name="connsiteY311" fmla="*/ 5939338 h 6281670"/>
                <a:gd name="connsiteX312" fmla="*/ 4732626 w 8613217"/>
                <a:gd name="connsiteY312" fmla="*/ 5935300 h 6281670"/>
                <a:gd name="connsiteX313" fmla="*/ 4727915 w 8613217"/>
                <a:gd name="connsiteY313" fmla="*/ 5907706 h 6281670"/>
                <a:gd name="connsiteX314" fmla="*/ 4750797 w 8613217"/>
                <a:gd name="connsiteY314" fmla="*/ 5875402 h 6281670"/>
                <a:gd name="connsiteX315" fmla="*/ 4750797 w 8613217"/>
                <a:gd name="connsiteY315" fmla="*/ 5917128 h 6281670"/>
                <a:gd name="connsiteX316" fmla="*/ 4875978 w 8613217"/>
                <a:gd name="connsiteY316" fmla="*/ 5457461 h 6281670"/>
                <a:gd name="connsiteX317" fmla="*/ 4616868 w 8613217"/>
                <a:gd name="connsiteY317" fmla="*/ 5877421 h 6281670"/>
                <a:gd name="connsiteX318" fmla="*/ 4562354 w 8613217"/>
                <a:gd name="connsiteY318" fmla="*/ 5884824 h 6281670"/>
                <a:gd name="connsiteX319" fmla="*/ 4880015 w 8613217"/>
                <a:gd name="connsiteY319" fmla="*/ 5419772 h 6281670"/>
                <a:gd name="connsiteX320" fmla="*/ 4875978 w 8613217"/>
                <a:gd name="connsiteY320" fmla="*/ 5457461 h 6281670"/>
                <a:gd name="connsiteX321" fmla="*/ 5020675 w 8613217"/>
                <a:gd name="connsiteY321" fmla="*/ 5141145 h 6281670"/>
                <a:gd name="connsiteX322" fmla="*/ 4989717 w 8613217"/>
                <a:gd name="connsiteY322" fmla="*/ 5179506 h 6281670"/>
                <a:gd name="connsiteX323" fmla="*/ 4445922 w 8613217"/>
                <a:gd name="connsiteY323" fmla="*/ 5878767 h 6281670"/>
                <a:gd name="connsiteX324" fmla="*/ 4415637 w 8613217"/>
                <a:gd name="connsiteY324" fmla="*/ 5953471 h 6281670"/>
                <a:gd name="connsiteX325" fmla="*/ 4357085 w 8613217"/>
                <a:gd name="connsiteY325" fmla="*/ 6075286 h 6281670"/>
                <a:gd name="connsiteX326" fmla="*/ 4338240 w 8613217"/>
                <a:gd name="connsiteY326" fmla="*/ 6125762 h 6281670"/>
                <a:gd name="connsiteX327" fmla="*/ 4322761 w 8613217"/>
                <a:gd name="connsiteY327" fmla="*/ 6080671 h 6281670"/>
                <a:gd name="connsiteX328" fmla="*/ 4306609 w 8613217"/>
                <a:gd name="connsiteY328" fmla="*/ 6061826 h 6281670"/>
                <a:gd name="connsiteX329" fmla="*/ 4295168 w 8613217"/>
                <a:gd name="connsiteY329" fmla="*/ 6082689 h 6281670"/>
                <a:gd name="connsiteX330" fmla="*/ 4292475 w 8613217"/>
                <a:gd name="connsiteY330" fmla="*/ 6112302 h 6281670"/>
                <a:gd name="connsiteX331" fmla="*/ 4277669 w 8613217"/>
                <a:gd name="connsiteY331" fmla="*/ 6097496 h 6281670"/>
                <a:gd name="connsiteX332" fmla="*/ 4183447 w 8613217"/>
                <a:gd name="connsiteY332" fmla="*/ 5282478 h 6281670"/>
                <a:gd name="connsiteX333" fmla="*/ 4412945 w 8613217"/>
                <a:gd name="connsiteY333" fmla="*/ 4743394 h 6281670"/>
                <a:gd name="connsiteX334" fmla="*/ 5036828 w 8613217"/>
                <a:gd name="connsiteY334" fmla="*/ 3935106 h 6281670"/>
                <a:gd name="connsiteX335" fmla="*/ 5054999 w 8613217"/>
                <a:gd name="connsiteY335" fmla="*/ 3966064 h 6281670"/>
                <a:gd name="connsiteX336" fmla="*/ 5020675 w 8613217"/>
                <a:gd name="connsiteY336" fmla="*/ 5141145 h 6281670"/>
                <a:gd name="connsiteX0" fmla="*/ 8420062 w 8613217"/>
                <a:gd name="connsiteY0" fmla="*/ 4211041 h 6281670"/>
                <a:gd name="connsiteX1" fmla="*/ 7990681 w 8613217"/>
                <a:gd name="connsiteY1" fmla="*/ 4231232 h 6281670"/>
                <a:gd name="connsiteX2" fmla="*/ 7630619 w 8613217"/>
                <a:gd name="connsiteY2" fmla="*/ 4614849 h 6281670"/>
                <a:gd name="connsiteX3" fmla="*/ 7659558 w 8613217"/>
                <a:gd name="connsiteY3" fmla="*/ 4643788 h 6281670"/>
                <a:gd name="connsiteX4" fmla="*/ 7859443 w 8613217"/>
                <a:gd name="connsiteY4" fmla="*/ 4617541 h 6281670"/>
                <a:gd name="connsiteX5" fmla="*/ 8222196 w 8613217"/>
                <a:gd name="connsiteY5" fmla="*/ 4498418 h 6281670"/>
                <a:gd name="connsiteX6" fmla="*/ 8236330 w 8613217"/>
                <a:gd name="connsiteY6" fmla="*/ 4496398 h 6281670"/>
                <a:gd name="connsiteX7" fmla="*/ 8228254 w 8613217"/>
                <a:gd name="connsiteY7" fmla="*/ 4504475 h 6281670"/>
                <a:gd name="connsiteX8" fmla="*/ 7670326 w 8613217"/>
                <a:gd name="connsiteY8" fmla="*/ 4709743 h 6281670"/>
                <a:gd name="connsiteX9" fmla="*/ 7436791 w 8613217"/>
                <a:gd name="connsiteY9" fmla="*/ 4735318 h 6281670"/>
                <a:gd name="connsiteX10" fmla="*/ 6759067 w 8613217"/>
                <a:gd name="connsiteY10" fmla="*/ 4696956 h 6281670"/>
                <a:gd name="connsiteX11" fmla="*/ 6037597 w 8613217"/>
                <a:gd name="connsiteY11" fmla="*/ 4656576 h 6281670"/>
                <a:gd name="connsiteX12" fmla="*/ 6023464 w 8613217"/>
                <a:gd name="connsiteY12" fmla="*/ 4649172 h 6281670"/>
                <a:gd name="connsiteX13" fmla="*/ 6361317 w 8613217"/>
                <a:gd name="connsiteY13" fmla="*/ 4472170 h 6281670"/>
                <a:gd name="connsiteX14" fmla="*/ 6783296 w 8613217"/>
                <a:gd name="connsiteY14" fmla="*/ 4236616 h 6281670"/>
                <a:gd name="connsiteX15" fmla="*/ 7066634 w 8613217"/>
                <a:gd name="connsiteY15" fmla="*/ 4052210 h 6281670"/>
                <a:gd name="connsiteX16" fmla="*/ 7151433 w 8613217"/>
                <a:gd name="connsiteY16" fmla="*/ 4042115 h 6281670"/>
                <a:gd name="connsiteX17" fmla="*/ 7304208 w 8613217"/>
                <a:gd name="connsiteY17" fmla="*/ 4071727 h 6281670"/>
                <a:gd name="connsiteX18" fmla="*/ 7625235 w 8613217"/>
                <a:gd name="connsiteY18" fmla="*/ 3948566 h 6281670"/>
                <a:gd name="connsiteX19" fmla="*/ 8172394 w 8613217"/>
                <a:gd name="connsiteY19" fmla="*/ 2496877 h 6281670"/>
                <a:gd name="connsiteX20" fmla="*/ 7882325 w 8613217"/>
                <a:gd name="connsiteY20" fmla="*/ 1811077 h 6281670"/>
                <a:gd name="connsiteX21" fmla="*/ 7854059 w 8613217"/>
                <a:gd name="connsiteY21" fmla="*/ 1889820 h 6281670"/>
                <a:gd name="connsiteX22" fmla="*/ 7732917 w 8613217"/>
                <a:gd name="connsiteY22" fmla="*/ 2389195 h 6281670"/>
                <a:gd name="connsiteX23" fmla="*/ 7607736 w 8613217"/>
                <a:gd name="connsiteY23" fmla="*/ 2746565 h 6281670"/>
                <a:gd name="connsiteX24" fmla="*/ 7178354 w 8613217"/>
                <a:gd name="connsiteY24" fmla="*/ 3424962 h 6281670"/>
                <a:gd name="connsiteX25" fmla="*/ 7050481 w 8613217"/>
                <a:gd name="connsiteY25" fmla="*/ 3653113 h 6281670"/>
                <a:gd name="connsiteX26" fmla="*/ 7022888 w 8613217"/>
                <a:gd name="connsiteY26" fmla="*/ 3873861 h 6281670"/>
                <a:gd name="connsiteX27" fmla="*/ 7057884 w 8613217"/>
                <a:gd name="connsiteY27" fmla="*/ 3889341 h 6281670"/>
                <a:gd name="connsiteX28" fmla="*/ 7311611 w 8613217"/>
                <a:gd name="connsiteY28" fmla="*/ 3701570 h 6281670"/>
                <a:gd name="connsiteX29" fmla="*/ 7883672 w 8613217"/>
                <a:gd name="connsiteY29" fmla="*/ 2875784 h 6281670"/>
                <a:gd name="connsiteX30" fmla="*/ 7909246 w 8613217"/>
                <a:gd name="connsiteY30" fmla="*/ 2790311 h 6281670"/>
                <a:gd name="connsiteX31" fmla="*/ 7835888 w 8613217"/>
                <a:gd name="connsiteY31" fmla="*/ 3051440 h 6281670"/>
                <a:gd name="connsiteX32" fmla="*/ 7279306 w 8613217"/>
                <a:gd name="connsiteY32" fmla="*/ 3802522 h 6281670"/>
                <a:gd name="connsiteX33" fmla="*/ 6992603 w 8613217"/>
                <a:gd name="connsiteY33" fmla="*/ 4017213 h 6281670"/>
                <a:gd name="connsiteX34" fmla="*/ 6713302 w 8613217"/>
                <a:gd name="connsiteY34" fmla="*/ 4190851 h 6281670"/>
                <a:gd name="connsiteX35" fmla="*/ 6627830 w 8613217"/>
                <a:gd name="connsiteY35" fmla="*/ 4239308 h 6281670"/>
                <a:gd name="connsiteX36" fmla="*/ 6605620 w 8613217"/>
                <a:gd name="connsiteY36" fmla="*/ 4251422 h 6281670"/>
                <a:gd name="connsiteX37" fmla="*/ 6226714 w 8613217"/>
                <a:gd name="connsiteY37" fmla="*/ 4447268 h 6281670"/>
                <a:gd name="connsiteX38" fmla="*/ 5314782 w 8613217"/>
                <a:gd name="connsiteY38" fmla="*/ 4943279 h 6281670"/>
                <a:gd name="connsiteX39" fmla="*/ 5158643 w 8613217"/>
                <a:gd name="connsiteY39" fmla="*/ 5046250 h 6281670"/>
                <a:gd name="connsiteX40" fmla="*/ 5162681 w 8613217"/>
                <a:gd name="connsiteY40" fmla="*/ 5025387 h 6281670"/>
                <a:gd name="connsiteX41" fmla="*/ 5227290 w 8613217"/>
                <a:gd name="connsiteY41" fmla="*/ 4323434 h 6281670"/>
                <a:gd name="connsiteX42" fmla="*/ 5106148 w 8613217"/>
                <a:gd name="connsiteY42" fmla="*/ 3860401 h 6281670"/>
                <a:gd name="connsiteX43" fmla="*/ 5139799 w 8613217"/>
                <a:gd name="connsiteY43" fmla="*/ 3818675 h 6281670"/>
                <a:gd name="connsiteX44" fmla="*/ 5695034 w 8613217"/>
                <a:gd name="connsiteY44" fmla="*/ 3194119 h 6281670"/>
                <a:gd name="connsiteX45" fmla="*/ 5830983 w 8613217"/>
                <a:gd name="connsiteY45" fmla="*/ 3023174 h 6281670"/>
                <a:gd name="connsiteX46" fmla="*/ 5873382 w 8613217"/>
                <a:gd name="connsiteY46" fmla="*/ 3008367 h 6281670"/>
                <a:gd name="connsiteX47" fmla="*/ 5983083 w 8613217"/>
                <a:gd name="connsiteY47" fmla="*/ 3009040 h 6281670"/>
                <a:gd name="connsiteX48" fmla="*/ 6257000 w 8613217"/>
                <a:gd name="connsiteY48" fmla="*/ 2840787 h 6281670"/>
                <a:gd name="connsiteX49" fmla="*/ 6605620 w 8613217"/>
                <a:gd name="connsiteY49" fmla="*/ 2172485 h 6281670"/>
                <a:gd name="connsiteX50" fmla="*/ 6623118 w 8613217"/>
                <a:gd name="connsiteY50" fmla="*/ 1339969 h 6281670"/>
                <a:gd name="connsiteX51" fmla="*/ 6528224 w 8613217"/>
                <a:gd name="connsiteY51" fmla="*/ 660899 h 6281670"/>
                <a:gd name="connsiteX52" fmla="*/ 6514091 w 8613217"/>
                <a:gd name="connsiteY52" fmla="*/ 520239 h 6281670"/>
                <a:gd name="connsiteX53" fmla="*/ 6493900 w 8613217"/>
                <a:gd name="connsiteY53" fmla="*/ 546486 h 6281670"/>
                <a:gd name="connsiteX54" fmla="*/ 6244212 w 8613217"/>
                <a:gd name="connsiteY54" fmla="*/ 975869 h 6281670"/>
                <a:gd name="connsiteX55" fmla="*/ 5935300 w 8613217"/>
                <a:gd name="connsiteY55" fmla="*/ 1788868 h 6281670"/>
                <a:gd name="connsiteX56" fmla="*/ 5707148 w 8613217"/>
                <a:gd name="connsiteY56" fmla="*/ 2531874 h 6281670"/>
                <a:gd name="connsiteX57" fmla="*/ 5679555 w 8613217"/>
                <a:gd name="connsiteY57" fmla="*/ 2738489 h 6281670"/>
                <a:gd name="connsiteX58" fmla="*/ 5734069 w 8613217"/>
                <a:gd name="connsiteY58" fmla="*/ 2914818 h 6281670"/>
                <a:gd name="connsiteX59" fmla="*/ 5963566 w 8613217"/>
                <a:gd name="connsiteY59" fmla="*/ 2599175 h 6281670"/>
                <a:gd name="connsiteX60" fmla="*/ 6141914 w 8613217"/>
                <a:gd name="connsiteY60" fmla="*/ 2254593 h 6281670"/>
                <a:gd name="connsiteX61" fmla="*/ 6262384 w 8613217"/>
                <a:gd name="connsiteY61" fmla="*/ 1884436 h 6281670"/>
                <a:gd name="connsiteX62" fmla="*/ 6343145 w 8613217"/>
                <a:gd name="connsiteY62" fmla="*/ 1508222 h 6281670"/>
                <a:gd name="connsiteX63" fmla="*/ 6310167 w 8613217"/>
                <a:gd name="connsiteY63" fmla="*/ 1747814 h 6281670"/>
                <a:gd name="connsiteX64" fmla="*/ 6045001 w 8613217"/>
                <a:gd name="connsiteY64" fmla="*/ 2568890 h 6281670"/>
                <a:gd name="connsiteX65" fmla="*/ 5560432 w 8613217"/>
                <a:gd name="connsiteY65" fmla="*/ 3235173 h 6281670"/>
                <a:gd name="connsiteX66" fmla="*/ 5096726 w 8613217"/>
                <a:gd name="connsiteY66" fmla="*/ 3741278 h 6281670"/>
                <a:gd name="connsiteX67" fmla="*/ 5067113 w 8613217"/>
                <a:gd name="connsiteY67" fmla="*/ 3767525 h 6281670"/>
                <a:gd name="connsiteX68" fmla="*/ 4911647 w 8613217"/>
                <a:gd name="connsiteY68" fmla="*/ 3459959 h 6281670"/>
                <a:gd name="connsiteX69" fmla="*/ 4890784 w 8613217"/>
                <a:gd name="connsiteY69" fmla="*/ 3404099 h 6281670"/>
                <a:gd name="connsiteX70" fmla="*/ 4952701 w 8613217"/>
                <a:gd name="connsiteY70" fmla="*/ 2717626 h 6281670"/>
                <a:gd name="connsiteX71" fmla="*/ 5173449 w 8613217"/>
                <a:gd name="connsiteY71" fmla="*/ 2368332 h 6281670"/>
                <a:gd name="connsiteX72" fmla="*/ 5481689 w 8613217"/>
                <a:gd name="connsiteY72" fmla="*/ 1759928 h 6281670"/>
                <a:gd name="connsiteX73" fmla="*/ 5514667 w 8613217"/>
                <a:gd name="connsiteY73" fmla="*/ 1741757 h 6281670"/>
                <a:gd name="connsiteX74" fmla="*/ 5803389 w 8613217"/>
                <a:gd name="connsiteY74" fmla="*/ 1570812 h 6281670"/>
                <a:gd name="connsiteX75" fmla="*/ 5822907 w 8613217"/>
                <a:gd name="connsiteY75" fmla="*/ 1095665 h 6281670"/>
                <a:gd name="connsiteX76" fmla="*/ 5540241 w 8613217"/>
                <a:gd name="connsiteY76" fmla="*/ 601000 h 6281670"/>
                <a:gd name="connsiteX77" fmla="*/ 5514667 w 8613217"/>
                <a:gd name="connsiteY77" fmla="*/ 600327 h 6281670"/>
                <a:gd name="connsiteX78" fmla="*/ 5421791 w 8613217"/>
                <a:gd name="connsiteY78" fmla="*/ 697914 h 6281670"/>
                <a:gd name="connsiteX79" fmla="*/ 5124319 w 8613217"/>
                <a:gd name="connsiteY79" fmla="*/ 1196617 h 6281670"/>
                <a:gd name="connsiteX80" fmla="*/ 5316801 w 8613217"/>
                <a:gd name="connsiteY80" fmla="*/ 1686570 h 6281670"/>
                <a:gd name="connsiteX81" fmla="*/ 5361220 w 8613217"/>
                <a:gd name="connsiteY81" fmla="*/ 1669072 h 6281670"/>
                <a:gd name="connsiteX82" fmla="*/ 5461499 w 8613217"/>
                <a:gd name="connsiteY82" fmla="*/ 1248439 h 6281670"/>
                <a:gd name="connsiteX83" fmla="*/ 5491784 w 8613217"/>
                <a:gd name="connsiteY83" fmla="*/ 1043170 h 6281670"/>
                <a:gd name="connsiteX84" fmla="*/ 5497841 w 8613217"/>
                <a:gd name="connsiteY84" fmla="*/ 1081532 h 6281670"/>
                <a:gd name="connsiteX85" fmla="*/ 5481016 w 8613217"/>
                <a:gd name="connsiteY85" fmla="*/ 1353429 h 6281670"/>
                <a:gd name="connsiteX86" fmla="*/ 5415734 w 8613217"/>
                <a:gd name="connsiteY86" fmla="*/ 1727624 h 6281670"/>
                <a:gd name="connsiteX87" fmla="*/ 5151240 w 8613217"/>
                <a:gd name="connsiteY87" fmla="*/ 2245171 h 6281670"/>
                <a:gd name="connsiteX88" fmla="*/ 4908282 w 8613217"/>
                <a:gd name="connsiteY88" fmla="*/ 2596483 h 6281670"/>
                <a:gd name="connsiteX89" fmla="*/ 4750124 w 8613217"/>
                <a:gd name="connsiteY89" fmla="*/ 2989523 h 6281670"/>
                <a:gd name="connsiteX90" fmla="*/ 4737337 w 8613217"/>
                <a:gd name="connsiteY90" fmla="*/ 3162487 h 6281670"/>
                <a:gd name="connsiteX91" fmla="*/ 4680804 w 8613217"/>
                <a:gd name="connsiteY91" fmla="*/ 3076341 h 6281670"/>
                <a:gd name="connsiteX92" fmla="*/ 4591293 w 8613217"/>
                <a:gd name="connsiteY92" fmla="*/ 2915491 h 6281670"/>
                <a:gd name="connsiteX93" fmla="*/ 4552259 w 8613217"/>
                <a:gd name="connsiteY93" fmla="*/ 2838095 h 6281670"/>
                <a:gd name="connsiteX94" fmla="*/ 4404869 w 8613217"/>
                <a:gd name="connsiteY94" fmla="*/ 2499569 h 6281670"/>
                <a:gd name="connsiteX95" fmla="*/ 4425059 w 8613217"/>
                <a:gd name="connsiteY95" fmla="*/ 2408713 h 6281670"/>
                <a:gd name="connsiteX96" fmla="*/ 4497071 w 8613217"/>
                <a:gd name="connsiteY96" fmla="*/ 2304396 h 6281670"/>
                <a:gd name="connsiteX97" fmla="*/ 4551585 w 8613217"/>
                <a:gd name="connsiteY97" fmla="*/ 2152968 h 6281670"/>
                <a:gd name="connsiteX98" fmla="*/ 4741375 w 8613217"/>
                <a:gd name="connsiteY98" fmla="*/ 1413327 h 6281670"/>
                <a:gd name="connsiteX99" fmla="*/ 4929146 w 8613217"/>
                <a:gd name="connsiteY99" fmla="*/ 819730 h 6281670"/>
                <a:gd name="connsiteX100" fmla="*/ 5233347 w 8613217"/>
                <a:gd name="connsiteY100" fmla="*/ 28940 h 6281670"/>
                <a:gd name="connsiteX101" fmla="*/ 5238058 w 8613217"/>
                <a:gd name="connsiteY101" fmla="*/ 0 h 6281670"/>
                <a:gd name="connsiteX102" fmla="*/ 4976929 w 8613217"/>
                <a:gd name="connsiteY102" fmla="*/ 159504 h 6281670"/>
                <a:gd name="connsiteX103" fmla="*/ 4204984 w 8613217"/>
                <a:gd name="connsiteY103" fmla="*/ 890396 h 6281670"/>
                <a:gd name="connsiteX104" fmla="*/ 3943182 w 8613217"/>
                <a:gd name="connsiteY104" fmla="*/ 2139508 h 6281670"/>
                <a:gd name="connsiteX105" fmla="*/ 4076438 w 8613217"/>
                <a:gd name="connsiteY105" fmla="*/ 2389868 h 6281670"/>
                <a:gd name="connsiteX106" fmla="*/ 4215079 w 8613217"/>
                <a:gd name="connsiteY106" fmla="*/ 2474668 h 6281670"/>
                <a:gd name="connsiteX107" fmla="*/ 4244018 w 8613217"/>
                <a:gd name="connsiteY107" fmla="*/ 2445055 h 6281670"/>
                <a:gd name="connsiteX108" fmla="*/ 4230558 w 8613217"/>
                <a:gd name="connsiteY108" fmla="*/ 1718875 h 6281670"/>
                <a:gd name="connsiteX109" fmla="*/ 4411599 w 8613217"/>
                <a:gd name="connsiteY109" fmla="*/ 1186522 h 6281670"/>
                <a:gd name="connsiteX110" fmla="*/ 4552259 w 8613217"/>
                <a:gd name="connsiteY110" fmla="*/ 934815 h 6281670"/>
                <a:gd name="connsiteX111" fmla="*/ 4572449 w 8613217"/>
                <a:gd name="connsiteY111" fmla="*/ 920008 h 6281670"/>
                <a:gd name="connsiteX112" fmla="*/ 4553604 w 8613217"/>
                <a:gd name="connsiteY112" fmla="*/ 956351 h 6281670"/>
                <a:gd name="connsiteX113" fmla="*/ 4390735 w 8613217"/>
                <a:gd name="connsiteY113" fmla="*/ 1302280 h 6281670"/>
                <a:gd name="connsiteX114" fmla="*/ 4340260 w 8613217"/>
                <a:gd name="connsiteY114" fmla="*/ 2524471 h 6281670"/>
                <a:gd name="connsiteX115" fmla="*/ 4501109 w 8613217"/>
                <a:gd name="connsiteY115" fmla="*/ 2892609 h 6281670"/>
                <a:gd name="connsiteX116" fmla="*/ 4692918 w 8613217"/>
                <a:gd name="connsiteY116" fmla="*/ 3241230 h 6281670"/>
                <a:gd name="connsiteX117" fmla="*/ 4992409 w 8613217"/>
                <a:gd name="connsiteY117" fmla="*/ 3809925 h 6281670"/>
                <a:gd name="connsiteX118" fmla="*/ 5000485 w 8613217"/>
                <a:gd name="connsiteY118" fmla="*/ 3847614 h 6281670"/>
                <a:gd name="connsiteX119" fmla="*/ 4993755 w 8613217"/>
                <a:gd name="connsiteY119" fmla="*/ 3855017 h 6281670"/>
                <a:gd name="connsiteX120" fmla="*/ 4993082 w 8613217"/>
                <a:gd name="connsiteY120" fmla="*/ 3855690 h 6281670"/>
                <a:gd name="connsiteX121" fmla="*/ 4982313 w 8613217"/>
                <a:gd name="connsiteY121" fmla="*/ 3867131 h 6281670"/>
                <a:gd name="connsiteX122" fmla="*/ 4626290 w 8613217"/>
                <a:gd name="connsiteY122" fmla="*/ 4274977 h 6281670"/>
                <a:gd name="connsiteX123" fmla="*/ 4180755 w 8613217"/>
                <a:gd name="connsiteY123" fmla="*/ 4968853 h 6281670"/>
                <a:gd name="connsiteX124" fmla="*/ 4071727 w 8613217"/>
                <a:gd name="connsiteY124" fmla="*/ 5853192 h 6281670"/>
                <a:gd name="connsiteX125" fmla="*/ 4040769 w 8613217"/>
                <a:gd name="connsiteY125" fmla="*/ 5907706 h 6281670"/>
                <a:gd name="connsiteX126" fmla="*/ 4005099 w 8613217"/>
                <a:gd name="connsiteY126" fmla="*/ 5881459 h 6281670"/>
                <a:gd name="connsiteX127" fmla="*/ 4007791 w 8613217"/>
                <a:gd name="connsiteY127" fmla="*/ 5830983 h 6281670"/>
                <a:gd name="connsiteX128" fmla="*/ 3990293 w 8613217"/>
                <a:gd name="connsiteY128" fmla="*/ 5807427 h 6281670"/>
                <a:gd name="connsiteX129" fmla="*/ 3964045 w 8613217"/>
                <a:gd name="connsiteY129" fmla="*/ 5789256 h 6281670"/>
                <a:gd name="connsiteX130" fmla="*/ 3941836 w 8613217"/>
                <a:gd name="connsiteY130" fmla="*/ 5705129 h 6281670"/>
                <a:gd name="connsiteX131" fmla="*/ 3908185 w 8613217"/>
                <a:gd name="connsiteY131" fmla="*/ 5236040 h 6281670"/>
                <a:gd name="connsiteX132" fmla="*/ 3918953 w 8613217"/>
                <a:gd name="connsiteY132" fmla="*/ 4237288 h 6281670"/>
                <a:gd name="connsiteX133" fmla="*/ 3786370 w 8613217"/>
                <a:gd name="connsiteY133" fmla="*/ 3122779 h 6281670"/>
                <a:gd name="connsiteX134" fmla="*/ 3570333 w 8613217"/>
                <a:gd name="connsiteY134" fmla="*/ 2570236 h 6281670"/>
                <a:gd name="connsiteX135" fmla="*/ 3410829 w 8613217"/>
                <a:gd name="connsiteY135" fmla="*/ 2273437 h 6281670"/>
                <a:gd name="connsiteX136" fmla="*/ 3411502 w 8613217"/>
                <a:gd name="connsiteY136" fmla="*/ 2229018 h 6281670"/>
                <a:gd name="connsiteX137" fmla="*/ 3451209 w 8613217"/>
                <a:gd name="connsiteY137" fmla="*/ 2126720 h 6281670"/>
                <a:gd name="connsiteX138" fmla="*/ 3431692 w 8613217"/>
                <a:gd name="connsiteY138" fmla="*/ 1895877 h 6281670"/>
                <a:gd name="connsiteX139" fmla="*/ 3186715 w 8613217"/>
                <a:gd name="connsiteY139" fmla="*/ 1401886 h 6281670"/>
                <a:gd name="connsiteX140" fmla="*/ 2531874 w 8613217"/>
                <a:gd name="connsiteY140" fmla="*/ 701952 h 6281670"/>
                <a:gd name="connsiteX141" fmla="*/ 1731662 w 8613217"/>
                <a:gd name="connsiteY141" fmla="*/ 39035 h 6281670"/>
                <a:gd name="connsiteX142" fmla="*/ 1722913 w 8613217"/>
                <a:gd name="connsiteY142" fmla="*/ 36343 h 6281670"/>
                <a:gd name="connsiteX143" fmla="*/ 1723586 w 8613217"/>
                <a:gd name="connsiteY143" fmla="*/ 47111 h 6281670"/>
                <a:gd name="connsiteX144" fmla="*/ 1984042 w 8613217"/>
                <a:gd name="connsiteY144" fmla="*/ 871552 h 6281670"/>
                <a:gd name="connsiteX145" fmla="*/ 2773486 w 8613217"/>
                <a:gd name="connsiteY145" fmla="*/ 2064130 h 6281670"/>
                <a:gd name="connsiteX146" fmla="*/ 3058170 w 8613217"/>
                <a:gd name="connsiteY146" fmla="*/ 2286897 h 6281670"/>
                <a:gd name="connsiteX147" fmla="*/ 3235845 w 8613217"/>
                <a:gd name="connsiteY147" fmla="*/ 2329297 h 6281670"/>
                <a:gd name="connsiteX148" fmla="*/ 3256709 w 8613217"/>
                <a:gd name="connsiteY148" fmla="*/ 2294974 h 6281670"/>
                <a:gd name="connsiteX149" fmla="*/ 3083072 w 8613217"/>
                <a:gd name="connsiteY149" fmla="*/ 1999521 h 6281670"/>
                <a:gd name="connsiteX150" fmla="*/ 2450440 w 8613217"/>
                <a:gd name="connsiteY150" fmla="*/ 1092973 h 6281670"/>
                <a:gd name="connsiteX151" fmla="*/ 2432941 w 8613217"/>
                <a:gd name="connsiteY151" fmla="*/ 1062014 h 6281670"/>
                <a:gd name="connsiteX152" fmla="*/ 2454478 w 8613217"/>
                <a:gd name="connsiteY152" fmla="*/ 1076820 h 6281670"/>
                <a:gd name="connsiteX153" fmla="*/ 2967986 w 8613217"/>
                <a:gd name="connsiteY153" fmla="*/ 1739738 h 6281670"/>
                <a:gd name="connsiteX154" fmla="*/ 3266131 w 8613217"/>
                <a:gd name="connsiteY154" fmla="*/ 2175850 h 6281670"/>
                <a:gd name="connsiteX155" fmla="*/ 3457939 w 8613217"/>
                <a:gd name="connsiteY155" fmla="*/ 2509665 h 6281670"/>
                <a:gd name="connsiteX156" fmla="*/ 3733875 w 8613217"/>
                <a:gd name="connsiteY156" fmla="*/ 3249979 h 6281670"/>
                <a:gd name="connsiteX157" fmla="*/ 3823385 w 8613217"/>
                <a:gd name="connsiteY157" fmla="*/ 4359777 h 6281670"/>
                <a:gd name="connsiteX158" fmla="*/ 3816655 w 8613217"/>
                <a:gd name="connsiteY158" fmla="*/ 4369199 h 6281670"/>
                <a:gd name="connsiteX159" fmla="*/ 3800503 w 8613217"/>
                <a:gd name="connsiteY159" fmla="*/ 4322761 h 6281670"/>
                <a:gd name="connsiteX160" fmla="*/ 3407464 w 8613217"/>
                <a:gd name="connsiteY160" fmla="*/ 3663208 h 6281670"/>
                <a:gd name="connsiteX161" fmla="*/ 2516395 w 8613217"/>
                <a:gd name="connsiteY161" fmla="*/ 2980101 h 6281670"/>
                <a:gd name="connsiteX162" fmla="*/ 2390541 w 8613217"/>
                <a:gd name="connsiteY162" fmla="*/ 2898666 h 6281670"/>
                <a:gd name="connsiteX163" fmla="*/ 2247863 w 8613217"/>
                <a:gd name="connsiteY163" fmla="*/ 2802425 h 6281670"/>
                <a:gd name="connsiteX164" fmla="*/ 2055381 w 8613217"/>
                <a:gd name="connsiteY164" fmla="*/ 2665131 h 6281670"/>
                <a:gd name="connsiteX165" fmla="*/ 1471879 w 8613217"/>
                <a:gd name="connsiteY165" fmla="*/ 2148930 h 6281670"/>
                <a:gd name="connsiteX166" fmla="*/ 1461111 w 8613217"/>
                <a:gd name="connsiteY166" fmla="*/ 2109895 h 6281670"/>
                <a:gd name="connsiteX167" fmla="*/ 1501492 w 8613217"/>
                <a:gd name="connsiteY167" fmla="*/ 1918759 h 6281670"/>
                <a:gd name="connsiteX168" fmla="*/ 1395155 w 8613217"/>
                <a:gd name="connsiteY168" fmla="*/ 1570812 h 6281670"/>
                <a:gd name="connsiteX169" fmla="*/ 937507 w 8613217"/>
                <a:gd name="connsiteY169" fmla="*/ 860783 h 6281670"/>
                <a:gd name="connsiteX170" fmla="*/ 682435 w 8613217"/>
                <a:gd name="connsiteY170" fmla="*/ 471109 h 6281670"/>
                <a:gd name="connsiteX171" fmla="*/ 590905 w 8613217"/>
                <a:gd name="connsiteY171" fmla="*/ 214691 h 6281670"/>
                <a:gd name="connsiteX172" fmla="*/ 581483 w 8613217"/>
                <a:gd name="connsiteY172" fmla="*/ 222767 h 6281670"/>
                <a:gd name="connsiteX173" fmla="*/ 555909 w 8613217"/>
                <a:gd name="connsiteY173" fmla="*/ 262475 h 6281670"/>
                <a:gd name="connsiteX174" fmla="*/ 423998 w 8613217"/>
                <a:gd name="connsiteY174" fmla="*/ 619845 h 6281670"/>
                <a:gd name="connsiteX175" fmla="*/ 443515 w 8613217"/>
                <a:gd name="connsiteY175" fmla="*/ 1227575 h 6281670"/>
                <a:gd name="connsiteX176" fmla="*/ 806942 w 8613217"/>
                <a:gd name="connsiteY176" fmla="*/ 1996156 h 6281670"/>
                <a:gd name="connsiteX177" fmla="*/ 1087589 w 8613217"/>
                <a:gd name="connsiteY177" fmla="*/ 2216231 h 6281670"/>
                <a:gd name="connsiteX178" fmla="*/ 1317086 w 8613217"/>
                <a:gd name="connsiteY178" fmla="*/ 2233729 h 6281670"/>
                <a:gd name="connsiteX179" fmla="*/ 1327181 w 8613217"/>
                <a:gd name="connsiteY179" fmla="*/ 2198060 h 6281670"/>
                <a:gd name="connsiteX180" fmla="*/ 816364 w 8613217"/>
                <a:gd name="connsiteY180" fmla="*/ 1324489 h 6281670"/>
                <a:gd name="connsiteX181" fmla="*/ 702625 w 8613217"/>
                <a:gd name="connsiteY181" fmla="*/ 1031056 h 6281670"/>
                <a:gd name="connsiteX182" fmla="*/ 767908 w 8613217"/>
                <a:gd name="connsiteY182" fmla="*/ 1173061 h 6281670"/>
                <a:gd name="connsiteX183" fmla="*/ 1444285 w 8613217"/>
                <a:gd name="connsiteY183" fmla="*/ 2226326 h 6281670"/>
                <a:gd name="connsiteX184" fmla="*/ 2209501 w 8613217"/>
                <a:gd name="connsiteY184" fmla="*/ 2876457 h 6281670"/>
                <a:gd name="connsiteX185" fmla="*/ 2308434 w 8613217"/>
                <a:gd name="connsiteY185" fmla="*/ 2939720 h 6281670"/>
                <a:gd name="connsiteX186" fmla="*/ 2340738 w 8613217"/>
                <a:gd name="connsiteY186" fmla="*/ 2972025 h 6281670"/>
                <a:gd name="connsiteX187" fmla="*/ 2266034 w 8613217"/>
                <a:gd name="connsiteY187" fmla="*/ 2967313 h 6281670"/>
                <a:gd name="connsiteX188" fmla="*/ 1817807 w 8613217"/>
                <a:gd name="connsiteY188" fmla="*/ 3025866 h 6281670"/>
                <a:gd name="connsiteX189" fmla="*/ 1007500 w 8613217"/>
                <a:gd name="connsiteY189" fmla="*/ 3309877 h 6281670"/>
                <a:gd name="connsiteX190" fmla="*/ 960389 w 8613217"/>
                <a:gd name="connsiteY190" fmla="*/ 3293725 h 6281670"/>
                <a:gd name="connsiteX191" fmla="*/ 446207 w 8613217"/>
                <a:gd name="connsiteY191" fmla="*/ 3134221 h 6281670"/>
                <a:gd name="connsiteX192" fmla="*/ 217383 w 8613217"/>
                <a:gd name="connsiteY192" fmla="*/ 3227096 h 6281670"/>
                <a:gd name="connsiteX193" fmla="*/ 0 w 8613217"/>
                <a:gd name="connsiteY193" fmla="*/ 3236518 h 6281670"/>
                <a:gd name="connsiteX194" fmla="*/ 0 w 8613217"/>
                <a:gd name="connsiteY194" fmla="*/ 3330740 h 6281670"/>
                <a:gd name="connsiteX195" fmla="*/ 9422 w 8613217"/>
                <a:gd name="connsiteY195" fmla="*/ 3346892 h 6281670"/>
                <a:gd name="connsiteX196" fmla="*/ 255072 w 8613217"/>
                <a:gd name="connsiteY196" fmla="*/ 3717723 h 6281670"/>
                <a:gd name="connsiteX197" fmla="*/ 747044 w 8613217"/>
                <a:gd name="connsiteY197" fmla="*/ 3826078 h 6281670"/>
                <a:gd name="connsiteX198" fmla="*/ 1016249 w 8613217"/>
                <a:gd name="connsiteY198" fmla="*/ 3490244 h 6281670"/>
                <a:gd name="connsiteX199" fmla="*/ 981253 w 8613217"/>
                <a:gd name="connsiteY199" fmla="*/ 3461305 h 6281670"/>
                <a:gd name="connsiteX200" fmla="*/ 563312 w 8613217"/>
                <a:gd name="connsiteY200" fmla="*/ 3490917 h 6281670"/>
                <a:gd name="connsiteX201" fmla="*/ 390347 w 8613217"/>
                <a:gd name="connsiteY201" fmla="*/ 3460632 h 6281670"/>
                <a:gd name="connsiteX202" fmla="*/ 489953 w 8613217"/>
                <a:gd name="connsiteY202" fmla="*/ 3463997 h 6281670"/>
                <a:gd name="connsiteX203" fmla="*/ 903183 w 8613217"/>
                <a:gd name="connsiteY203" fmla="*/ 3408137 h 6281670"/>
                <a:gd name="connsiteX204" fmla="*/ 1043170 w 8613217"/>
                <a:gd name="connsiteY204" fmla="*/ 3372467 h 6281670"/>
                <a:gd name="connsiteX205" fmla="*/ 1508895 w 8613217"/>
                <a:gd name="connsiteY205" fmla="*/ 3218347 h 6281670"/>
                <a:gd name="connsiteX206" fmla="*/ 1912029 w 8613217"/>
                <a:gd name="connsiteY206" fmla="*/ 3101243 h 6281670"/>
                <a:gd name="connsiteX207" fmla="*/ 1912029 w 8613217"/>
                <a:gd name="connsiteY207" fmla="*/ 3101243 h 6281670"/>
                <a:gd name="connsiteX208" fmla="*/ 2113933 w 8613217"/>
                <a:gd name="connsiteY208" fmla="*/ 3072976 h 6281670"/>
                <a:gd name="connsiteX209" fmla="*/ 2257958 w 8613217"/>
                <a:gd name="connsiteY209" fmla="*/ 3064227 h 6281670"/>
                <a:gd name="connsiteX210" fmla="*/ 2434960 w 8613217"/>
                <a:gd name="connsiteY210" fmla="*/ 3101243 h 6281670"/>
                <a:gd name="connsiteX211" fmla="*/ 2635518 w 8613217"/>
                <a:gd name="connsiteY211" fmla="*/ 3164506 h 6281670"/>
                <a:gd name="connsiteX212" fmla="*/ 3038653 w 8613217"/>
                <a:gd name="connsiteY212" fmla="*/ 3453902 h 6281670"/>
                <a:gd name="connsiteX213" fmla="*/ 3580428 w 8613217"/>
                <a:gd name="connsiteY213" fmla="*/ 4087880 h 6281670"/>
                <a:gd name="connsiteX214" fmla="*/ 3776274 w 8613217"/>
                <a:gd name="connsiteY214" fmla="*/ 4626290 h 6281670"/>
                <a:gd name="connsiteX215" fmla="*/ 3813963 w 8613217"/>
                <a:gd name="connsiteY215" fmla="*/ 4802619 h 6281670"/>
                <a:gd name="connsiteX216" fmla="*/ 3811944 w 8613217"/>
                <a:gd name="connsiteY216" fmla="*/ 5407658 h 6281670"/>
                <a:gd name="connsiteX217" fmla="*/ 3881265 w 8613217"/>
                <a:gd name="connsiteY217" fmla="*/ 5874056 h 6281670"/>
                <a:gd name="connsiteX218" fmla="*/ 3879919 w 8613217"/>
                <a:gd name="connsiteY218" fmla="*/ 5898957 h 6281670"/>
                <a:gd name="connsiteX219" fmla="*/ 3757430 w 8613217"/>
                <a:gd name="connsiteY219" fmla="*/ 5946068 h 6281670"/>
                <a:gd name="connsiteX220" fmla="*/ 3743970 w 8613217"/>
                <a:gd name="connsiteY220" fmla="*/ 6053750 h 6281670"/>
                <a:gd name="connsiteX221" fmla="*/ 3803195 w 8613217"/>
                <a:gd name="connsiteY221" fmla="*/ 6092112 h 6281670"/>
                <a:gd name="connsiteX222" fmla="*/ 3896071 w 8613217"/>
                <a:gd name="connsiteY222" fmla="*/ 6023464 h 6281670"/>
                <a:gd name="connsiteX223" fmla="*/ 3920972 w 8613217"/>
                <a:gd name="connsiteY223" fmla="*/ 5996544 h 6281670"/>
                <a:gd name="connsiteX224" fmla="*/ 3918953 w 8613217"/>
                <a:gd name="connsiteY224" fmla="*/ 6053077 h 6281670"/>
                <a:gd name="connsiteX225" fmla="*/ 3931741 w 8613217"/>
                <a:gd name="connsiteY225" fmla="*/ 6077978 h 6281670"/>
                <a:gd name="connsiteX226" fmla="*/ 3951931 w 8613217"/>
                <a:gd name="connsiteY226" fmla="*/ 6055769 h 6281670"/>
                <a:gd name="connsiteX227" fmla="*/ 3972121 w 8613217"/>
                <a:gd name="connsiteY227" fmla="*/ 5988468 h 6281670"/>
                <a:gd name="connsiteX228" fmla="*/ 3994331 w 8613217"/>
                <a:gd name="connsiteY228" fmla="*/ 5968277 h 6281670"/>
                <a:gd name="connsiteX229" fmla="*/ 4005099 w 8613217"/>
                <a:gd name="connsiteY229" fmla="*/ 5995198 h 6281670"/>
                <a:gd name="connsiteX230" fmla="*/ 4071054 w 8613217"/>
                <a:gd name="connsiteY230" fmla="*/ 6040290 h 6281670"/>
                <a:gd name="connsiteX231" fmla="*/ 4100667 w 8613217"/>
                <a:gd name="connsiteY231" fmla="*/ 6026829 h 6281670"/>
                <a:gd name="connsiteX232" fmla="*/ 4110089 w 8613217"/>
                <a:gd name="connsiteY232" fmla="*/ 5993179 h 6281670"/>
                <a:gd name="connsiteX233" fmla="*/ 4124895 w 8613217"/>
                <a:gd name="connsiteY233" fmla="*/ 6032214 h 6281670"/>
                <a:gd name="connsiteX234" fmla="*/ 4117492 w 8613217"/>
                <a:gd name="connsiteY234" fmla="*/ 6106918 h 6281670"/>
                <a:gd name="connsiteX235" fmla="*/ 4080476 w 8613217"/>
                <a:gd name="connsiteY235" fmla="*/ 6141242 h 6281670"/>
                <a:gd name="connsiteX236" fmla="*/ 4176717 w 8613217"/>
                <a:gd name="connsiteY236" fmla="*/ 6189025 h 6281670"/>
                <a:gd name="connsiteX237" fmla="*/ 4170660 w 8613217"/>
                <a:gd name="connsiteY237" fmla="*/ 6271133 h 6281670"/>
                <a:gd name="connsiteX238" fmla="*/ 4195562 w 8613217"/>
                <a:gd name="connsiteY238" fmla="*/ 6277863 h 6281670"/>
                <a:gd name="connsiteX239" fmla="*/ 4261517 w 8613217"/>
                <a:gd name="connsiteY239" fmla="*/ 6267768 h 6281670"/>
                <a:gd name="connsiteX240" fmla="*/ 4289784 w 8613217"/>
                <a:gd name="connsiteY240" fmla="*/ 6247578 h 6281670"/>
                <a:gd name="connsiteX241" fmla="*/ 4295840 w 8613217"/>
                <a:gd name="connsiteY241" fmla="*/ 6204505 h 6281670"/>
                <a:gd name="connsiteX242" fmla="*/ 4305936 w 8613217"/>
                <a:gd name="connsiteY242" fmla="*/ 6182969 h 6281670"/>
                <a:gd name="connsiteX243" fmla="*/ 4324107 w 8613217"/>
                <a:gd name="connsiteY243" fmla="*/ 6199794 h 6281670"/>
                <a:gd name="connsiteX244" fmla="*/ 4336894 w 8613217"/>
                <a:gd name="connsiteY244" fmla="*/ 6230752 h 6281670"/>
                <a:gd name="connsiteX245" fmla="*/ 4342951 w 8613217"/>
                <a:gd name="connsiteY245" fmla="*/ 6226714 h 6281670"/>
                <a:gd name="connsiteX246" fmla="*/ 4369872 w 8613217"/>
                <a:gd name="connsiteY246" fmla="*/ 6185660 h 6281670"/>
                <a:gd name="connsiteX247" fmla="*/ 4382659 w 8613217"/>
                <a:gd name="connsiteY247" fmla="*/ 6234791 h 6281670"/>
                <a:gd name="connsiteX248" fmla="*/ 4406888 w 8613217"/>
                <a:gd name="connsiteY248" fmla="*/ 6265749 h 6281670"/>
                <a:gd name="connsiteX249" fmla="*/ 4484284 w 8613217"/>
                <a:gd name="connsiteY249" fmla="*/ 6275171 h 6281670"/>
                <a:gd name="connsiteX250" fmla="*/ 4499090 w 8613217"/>
                <a:gd name="connsiteY250" fmla="*/ 6272479 h 6281670"/>
                <a:gd name="connsiteX251" fmla="*/ 4512551 w 8613217"/>
                <a:gd name="connsiteY251" fmla="*/ 6181622 h 6281670"/>
                <a:gd name="connsiteX252" fmla="*/ 4572449 w 8613217"/>
                <a:gd name="connsiteY252" fmla="*/ 6153356 h 6281670"/>
                <a:gd name="connsiteX253" fmla="*/ 4575814 w 8613217"/>
                <a:gd name="connsiteY253" fmla="*/ 6127781 h 6281670"/>
                <a:gd name="connsiteX254" fmla="*/ 4538125 w 8613217"/>
                <a:gd name="connsiteY254" fmla="*/ 6076633 h 6281670"/>
                <a:gd name="connsiteX255" fmla="*/ 4536779 w 8613217"/>
                <a:gd name="connsiteY255" fmla="*/ 6042309 h 6281670"/>
                <a:gd name="connsiteX256" fmla="*/ 4573122 w 8613217"/>
                <a:gd name="connsiteY256" fmla="*/ 6032214 h 6281670"/>
                <a:gd name="connsiteX257" fmla="*/ 4637731 w 8613217"/>
                <a:gd name="connsiteY257" fmla="*/ 6051058 h 6281670"/>
                <a:gd name="connsiteX258" fmla="*/ 4665997 w 8613217"/>
                <a:gd name="connsiteY258" fmla="*/ 6029522 h 6281670"/>
                <a:gd name="connsiteX259" fmla="*/ 4665997 w 8613217"/>
                <a:gd name="connsiteY259" fmla="*/ 5985776 h 6281670"/>
                <a:gd name="connsiteX260" fmla="*/ 4681477 w 8613217"/>
                <a:gd name="connsiteY260" fmla="*/ 5966931 h 6281670"/>
                <a:gd name="connsiteX261" fmla="*/ 4701667 w 8613217"/>
                <a:gd name="connsiteY261" fmla="*/ 5981065 h 6281670"/>
                <a:gd name="connsiteX262" fmla="*/ 4724550 w 8613217"/>
                <a:gd name="connsiteY262" fmla="*/ 6054423 h 6281670"/>
                <a:gd name="connsiteX263" fmla="*/ 4743394 w 8613217"/>
                <a:gd name="connsiteY263" fmla="*/ 6073268 h 6281670"/>
                <a:gd name="connsiteX264" fmla="*/ 4752143 w 8613217"/>
                <a:gd name="connsiteY264" fmla="*/ 6050385 h 6281670"/>
                <a:gd name="connsiteX265" fmla="*/ 4752143 w 8613217"/>
                <a:gd name="connsiteY265" fmla="*/ 5996544 h 6281670"/>
                <a:gd name="connsiteX266" fmla="*/ 4800600 w 8613217"/>
                <a:gd name="connsiteY266" fmla="*/ 6046347 h 6281670"/>
                <a:gd name="connsiteX267" fmla="*/ 4859825 w 8613217"/>
                <a:gd name="connsiteY267" fmla="*/ 6088747 h 6281670"/>
                <a:gd name="connsiteX268" fmla="*/ 4932511 w 8613217"/>
                <a:gd name="connsiteY268" fmla="*/ 6036252 h 6281670"/>
                <a:gd name="connsiteX269" fmla="*/ 4919050 w 8613217"/>
                <a:gd name="connsiteY269" fmla="*/ 5940011 h 6281670"/>
                <a:gd name="connsiteX270" fmla="*/ 4830213 w 8613217"/>
                <a:gd name="connsiteY270" fmla="*/ 5933281 h 6281670"/>
                <a:gd name="connsiteX271" fmla="*/ 4779064 w 8613217"/>
                <a:gd name="connsiteY271" fmla="*/ 5876074 h 6281670"/>
                <a:gd name="connsiteX272" fmla="*/ 4778391 w 8613217"/>
                <a:gd name="connsiteY272" fmla="*/ 5829637 h 6281670"/>
                <a:gd name="connsiteX273" fmla="*/ 5091342 w 8613217"/>
                <a:gd name="connsiteY273" fmla="*/ 5236712 h 6281670"/>
                <a:gd name="connsiteX274" fmla="*/ 5116243 w 8613217"/>
                <a:gd name="connsiteY274" fmla="*/ 5202389 h 6281670"/>
                <a:gd name="connsiteX275" fmla="*/ 5269690 w 8613217"/>
                <a:gd name="connsiteY275" fmla="*/ 5086631 h 6281670"/>
                <a:gd name="connsiteX276" fmla="*/ 5744837 w 8613217"/>
                <a:gd name="connsiteY276" fmla="*/ 4795889 h 6281670"/>
                <a:gd name="connsiteX277" fmla="*/ 5814830 w 8613217"/>
                <a:gd name="connsiteY277" fmla="*/ 4775699 h 6281670"/>
                <a:gd name="connsiteX278" fmla="*/ 6103553 w 8613217"/>
                <a:gd name="connsiteY278" fmla="*/ 4765603 h 6281670"/>
                <a:gd name="connsiteX279" fmla="*/ 7086824 w 8613217"/>
                <a:gd name="connsiteY279" fmla="*/ 4811369 h 6281670"/>
                <a:gd name="connsiteX280" fmla="*/ 7489959 w 8613217"/>
                <a:gd name="connsiteY280" fmla="*/ 4805311 h 6281670"/>
                <a:gd name="connsiteX281" fmla="*/ 7516880 w 8613217"/>
                <a:gd name="connsiteY281" fmla="*/ 4801946 h 6281670"/>
                <a:gd name="connsiteX282" fmla="*/ 7536397 w 8613217"/>
                <a:gd name="connsiteY282" fmla="*/ 4800600 h 6281670"/>
                <a:gd name="connsiteX283" fmla="*/ 7619850 w 8613217"/>
                <a:gd name="connsiteY283" fmla="*/ 4791178 h 6281670"/>
                <a:gd name="connsiteX284" fmla="*/ 7661577 w 8613217"/>
                <a:gd name="connsiteY284" fmla="*/ 4813388 h 6281670"/>
                <a:gd name="connsiteX285" fmla="*/ 7920014 w 8613217"/>
                <a:gd name="connsiteY285" fmla="*/ 5004523 h 6281670"/>
                <a:gd name="connsiteX286" fmla="*/ 8354780 w 8613217"/>
                <a:gd name="connsiteY286" fmla="*/ 4830886 h 6281670"/>
                <a:gd name="connsiteX287" fmla="*/ 8579567 w 8613217"/>
                <a:gd name="connsiteY287" fmla="*/ 4409580 h 6281670"/>
                <a:gd name="connsiteX288" fmla="*/ 8613217 w 8613217"/>
                <a:gd name="connsiteY288" fmla="*/ 4250076 h 6281670"/>
                <a:gd name="connsiteX289" fmla="*/ 8613217 w 8613217"/>
                <a:gd name="connsiteY289" fmla="*/ 4196235 h 6281670"/>
                <a:gd name="connsiteX290" fmla="*/ 8420062 w 8613217"/>
                <a:gd name="connsiteY290" fmla="*/ 4211041 h 6281670"/>
                <a:gd name="connsiteX291" fmla="*/ 4571776 w 8613217"/>
                <a:gd name="connsiteY291" fmla="*/ 915970 h 6281670"/>
                <a:gd name="connsiteX292" fmla="*/ 4583890 w 8613217"/>
                <a:gd name="connsiteY292" fmla="*/ 888377 h 6281670"/>
                <a:gd name="connsiteX293" fmla="*/ 4571776 w 8613217"/>
                <a:gd name="connsiteY293" fmla="*/ 915970 h 6281670"/>
                <a:gd name="connsiteX294" fmla="*/ 2362948 w 8613217"/>
                <a:gd name="connsiteY294" fmla="*/ 965100 h 6281670"/>
                <a:gd name="connsiteX295" fmla="*/ 2363621 w 8613217"/>
                <a:gd name="connsiteY295" fmla="*/ 962408 h 6281670"/>
                <a:gd name="connsiteX296" fmla="*/ 2368332 w 8613217"/>
                <a:gd name="connsiteY296" fmla="*/ 967119 h 6281670"/>
                <a:gd name="connsiteX297" fmla="*/ 2362948 w 8613217"/>
                <a:gd name="connsiteY297" fmla="*/ 965100 h 6281670"/>
                <a:gd name="connsiteX298" fmla="*/ 2435633 w 8613217"/>
                <a:gd name="connsiteY298" fmla="*/ 1055284 h 6281670"/>
                <a:gd name="connsiteX299" fmla="*/ 2426211 w 8613217"/>
                <a:gd name="connsiteY299" fmla="*/ 1053265 h 6281670"/>
                <a:gd name="connsiteX300" fmla="*/ 2370351 w 8613217"/>
                <a:gd name="connsiteY300" fmla="*/ 968465 h 6281670"/>
                <a:gd name="connsiteX301" fmla="*/ 2432268 w 8613217"/>
                <a:gd name="connsiteY301" fmla="*/ 1045862 h 6281670"/>
                <a:gd name="connsiteX302" fmla="*/ 2435633 w 8613217"/>
                <a:gd name="connsiteY302" fmla="*/ 1055284 h 6281670"/>
                <a:gd name="connsiteX303" fmla="*/ 695895 w 8613217"/>
                <a:gd name="connsiteY303" fmla="*/ 1016922 h 6281670"/>
                <a:gd name="connsiteX304" fmla="*/ 692530 w 8613217"/>
                <a:gd name="connsiteY304" fmla="*/ 1005481 h 6281670"/>
                <a:gd name="connsiteX305" fmla="*/ 695895 w 8613217"/>
                <a:gd name="connsiteY305" fmla="*/ 1016922 h 6281670"/>
                <a:gd name="connsiteX306" fmla="*/ 4511205 w 8613217"/>
                <a:gd name="connsiteY306" fmla="*/ 6014042 h 6281670"/>
                <a:gd name="connsiteX307" fmla="*/ 4537452 w 8613217"/>
                <a:gd name="connsiteY307" fmla="*/ 5944049 h 6281670"/>
                <a:gd name="connsiteX308" fmla="*/ 4511205 w 8613217"/>
                <a:gd name="connsiteY308" fmla="*/ 6014042 h 6281670"/>
                <a:gd name="connsiteX309" fmla="*/ 4750797 w 8613217"/>
                <a:gd name="connsiteY309" fmla="*/ 5917128 h 6281670"/>
                <a:gd name="connsiteX310" fmla="*/ 4741375 w 8613217"/>
                <a:gd name="connsiteY310" fmla="*/ 5939338 h 6281670"/>
                <a:gd name="connsiteX311" fmla="*/ 4732626 w 8613217"/>
                <a:gd name="connsiteY311" fmla="*/ 5935300 h 6281670"/>
                <a:gd name="connsiteX312" fmla="*/ 4727915 w 8613217"/>
                <a:gd name="connsiteY312" fmla="*/ 5907706 h 6281670"/>
                <a:gd name="connsiteX313" fmla="*/ 4750797 w 8613217"/>
                <a:gd name="connsiteY313" fmla="*/ 5875402 h 6281670"/>
                <a:gd name="connsiteX314" fmla="*/ 4750797 w 8613217"/>
                <a:gd name="connsiteY314" fmla="*/ 5917128 h 6281670"/>
                <a:gd name="connsiteX315" fmla="*/ 4875978 w 8613217"/>
                <a:gd name="connsiteY315" fmla="*/ 5457461 h 6281670"/>
                <a:gd name="connsiteX316" fmla="*/ 4616868 w 8613217"/>
                <a:gd name="connsiteY316" fmla="*/ 5877421 h 6281670"/>
                <a:gd name="connsiteX317" fmla="*/ 4562354 w 8613217"/>
                <a:gd name="connsiteY317" fmla="*/ 5884824 h 6281670"/>
                <a:gd name="connsiteX318" fmla="*/ 4880015 w 8613217"/>
                <a:gd name="connsiteY318" fmla="*/ 5419772 h 6281670"/>
                <a:gd name="connsiteX319" fmla="*/ 4875978 w 8613217"/>
                <a:gd name="connsiteY319" fmla="*/ 5457461 h 6281670"/>
                <a:gd name="connsiteX320" fmla="*/ 5020675 w 8613217"/>
                <a:gd name="connsiteY320" fmla="*/ 5141145 h 6281670"/>
                <a:gd name="connsiteX321" fmla="*/ 4989717 w 8613217"/>
                <a:gd name="connsiteY321" fmla="*/ 5179506 h 6281670"/>
                <a:gd name="connsiteX322" fmla="*/ 4445922 w 8613217"/>
                <a:gd name="connsiteY322" fmla="*/ 5878767 h 6281670"/>
                <a:gd name="connsiteX323" fmla="*/ 4415637 w 8613217"/>
                <a:gd name="connsiteY323" fmla="*/ 5953471 h 6281670"/>
                <a:gd name="connsiteX324" fmla="*/ 4357085 w 8613217"/>
                <a:gd name="connsiteY324" fmla="*/ 6075286 h 6281670"/>
                <a:gd name="connsiteX325" fmla="*/ 4338240 w 8613217"/>
                <a:gd name="connsiteY325" fmla="*/ 6125762 h 6281670"/>
                <a:gd name="connsiteX326" fmla="*/ 4322761 w 8613217"/>
                <a:gd name="connsiteY326" fmla="*/ 6080671 h 6281670"/>
                <a:gd name="connsiteX327" fmla="*/ 4306609 w 8613217"/>
                <a:gd name="connsiteY327" fmla="*/ 6061826 h 6281670"/>
                <a:gd name="connsiteX328" fmla="*/ 4295168 w 8613217"/>
                <a:gd name="connsiteY328" fmla="*/ 6082689 h 6281670"/>
                <a:gd name="connsiteX329" fmla="*/ 4292475 w 8613217"/>
                <a:gd name="connsiteY329" fmla="*/ 6112302 h 6281670"/>
                <a:gd name="connsiteX330" fmla="*/ 4277669 w 8613217"/>
                <a:gd name="connsiteY330" fmla="*/ 6097496 h 6281670"/>
                <a:gd name="connsiteX331" fmla="*/ 4183447 w 8613217"/>
                <a:gd name="connsiteY331" fmla="*/ 5282478 h 6281670"/>
                <a:gd name="connsiteX332" fmla="*/ 4412945 w 8613217"/>
                <a:gd name="connsiteY332" fmla="*/ 4743394 h 6281670"/>
                <a:gd name="connsiteX333" fmla="*/ 5036828 w 8613217"/>
                <a:gd name="connsiteY333" fmla="*/ 3935106 h 6281670"/>
                <a:gd name="connsiteX334" fmla="*/ 5054999 w 8613217"/>
                <a:gd name="connsiteY334" fmla="*/ 3966064 h 6281670"/>
                <a:gd name="connsiteX335" fmla="*/ 5020675 w 8613217"/>
                <a:gd name="connsiteY335" fmla="*/ 5141145 h 6281670"/>
                <a:gd name="connsiteX0" fmla="*/ 8420062 w 8613217"/>
                <a:gd name="connsiteY0" fmla="*/ 4211041 h 6281670"/>
                <a:gd name="connsiteX1" fmla="*/ 7990681 w 8613217"/>
                <a:gd name="connsiteY1" fmla="*/ 4231232 h 6281670"/>
                <a:gd name="connsiteX2" fmla="*/ 7630619 w 8613217"/>
                <a:gd name="connsiteY2" fmla="*/ 4614849 h 6281670"/>
                <a:gd name="connsiteX3" fmla="*/ 7659558 w 8613217"/>
                <a:gd name="connsiteY3" fmla="*/ 4643788 h 6281670"/>
                <a:gd name="connsiteX4" fmla="*/ 7859443 w 8613217"/>
                <a:gd name="connsiteY4" fmla="*/ 4617541 h 6281670"/>
                <a:gd name="connsiteX5" fmla="*/ 8222196 w 8613217"/>
                <a:gd name="connsiteY5" fmla="*/ 4498418 h 6281670"/>
                <a:gd name="connsiteX6" fmla="*/ 8236330 w 8613217"/>
                <a:gd name="connsiteY6" fmla="*/ 4496398 h 6281670"/>
                <a:gd name="connsiteX7" fmla="*/ 8228254 w 8613217"/>
                <a:gd name="connsiteY7" fmla="*/ 4504475 h 6281670"/>
                <a:gd name="connsiteX8" fmla="*/ 7670326 w 8613217"/>
                <a:gd name="connsiteY8" fmla="*/ 4709743 h 6281670"/>
                <a:gd name="connsiteX9" fmla="*/ 7436791 w 8613217"/>
                <a:gd name="connsiteY9" fmla="*/ 4735318 h 6281670"/>
                <a:gd name="connsiteX10" fmla="*/ 6759067 w 8613217"/>
                <a:gd name="connsiteY10" fmla="*/ 4696956 h 6281670"/>
                <a:gd name="connsiteX11" fmla="*/ 6037597 w 8613217"/>
                <a:gd name="connsiteY11" fmla="*/ 4656576 h 6281670"/>
                <a:gd name="connsiteX12" fmla="*/ 6023464 w 8613217"/>
                <a:gd name="connsiteY12" fmla="*/ 4649172 h 6281670"/>
                <a:gd name="connsiteX13" fmla="*/ 6361317 w 8613217"/>
                <a:gd name="connsiteY13" fmla="*/ 4472170 h 6281670"/>
                <a:gd name="connsiteX14" fmla="*/ 6783296 w 8613217"/>
                <a:gd name="connsiteY14" fmla="*/ 4236616 h 6281670"/>
                <a:gd name="connsiteX15" fmla="*/ 7066634 w 8613217"/>
                <a:gd name="connsiteY15" fmla="*/ 4052210 h 6281670"/>
                <a:gd name="connsiteX16" fmla="*/ 7151433 w 8613217"/>
                <a:gd name="connsiteY16" fmla="*/ 4042115 h 6281670"/>
                <a:gd name="connsiteX17" fmla="*/ 7304208 w 8613217"/>
                <a:gd name="connsiteY17" fmla="*/ 4071727 h 6281670"/>
                <a:gd name="connsiteX18" fmla="*/ 7625235 w 8613217"/>
                <a:gd name="connsiteY18" fmla="*/ 3948566 h 6281670"/>
                <a:gd name="connsiteX19" fmla="*/ 8172394 w 8613217"/>
                <a:gd name="connsiteY19" fmla="*/ 2496877 h 6281670"/>
                <a:gd name="connsiteX20" fmla="*/ 7882325 w 8613217"/>
                <a:gd name="connsiteY20" fmla="*/ 1811077 h 6281670"/>
                <a:gd name="connsiteX21" fmla="*/ 7854059 w 8613217"/>
                <a:gd name="connsiteY21" fmla="*/ 1889820 h 6281670"/>
                <a:gd name="connsiteX22" fmla="*/ 7732917 w 8613217"/>
                <a:gd name="connsiteY22" fmla="*/ 2389195 h 6281670"/>
                <a:gd name="connsiteX23" fmla="*/ 7607736 w 8613217"/>
                <a:gd name="connsiteY23" fmla="*/ 2746565 h 6281670"/>
                <a:gd name="connsiteX24" fmla="*/ 7178354 w 8613217"/>
                <a:gd name="connsiteY24" fmla="*/ 3424962 h 6281670"/>
                <a:gd name="connsiteX25" fmla="*/ 7050481 w 8613217"/>
                <a:gd name="connsiteY25" fmla="*/ 3653113 h 6281670"/>
                <a:gd name="connsiteX26" fmla="*/ 7022888 w 8613217"/>
                <a:gd name="connsiteY26" fmla="*/ 3873861 h 6281670"/>
                <a:gd name="connsiteX27" fmla="*/ 7057884 w 8613217"/>
                <a:gd name="connsiteY27" fmla="*/ 3889341 h 6281670"/>
                <a:gd name="connsiteX28" fmla="*/ 7311611 w 8613217"/>
                <a:gd name="connsiteY28" fmla="*/ 3701570 h 6281670"/>
                <a:gd name="connsiteX29" fmla="*/ 7883672 w 8613217"/>
                <a:gd name="connsiteY29" fmla="*/ 2875784 h 6281670"/>
                <a:gd name="connsiteX30" fmla="*/ 7909246 w 8613217"/>
                <a:gd name="connsiteY30" fmla="*/ 2790311 h 6281670"/>
                <a:gd name="connsiteX31" fmla="*/ 7835888 w 8613217"/>
                <a:gd name="connsiteY31" fmla="*/ 3051440 h 6281670"/>
                <a:gd name="connsiteX32" fmla="*/ 7279306 w 8613217"/>
                <a:gd name="connsiteY32" fmla="*/ 3802522 h 6281670"/>
                <a:gd name="connsiteX33" fmla="*/ 6992603 w 8613217"/>
                <a:gd name="connsiteY33" fmla="*/ 4017213 h 6281670"/>
                <a:gd name="connsiteX34" fmla="*/ 6713302 w 8613217"/>
                <a:gd name="connsiteY34" fmla="*/ 4190851 h 6281670"/>
                <a:gd name="connsiteX35" fmla="*/ 6627830 w 8613217"/>
                <a:gd name="connsiteY35" fmla="*/ 4239308 h 6281670"/>
                <a:gd name="connsiteX36" fmla="*/ 6605620 w 8613217"/>
                <a:gd name="connsiteY36" fmla="*/ 4251422 h 6281670"/>
                <a:gd name="connsiteX37" fmla="*/ 6226714 w 8613217"/>
                <a:gd name="connsiteY37" fmla="*/ 4447268 h 6281670"/>
                <a:gd name="connsiteX38" fmla="*/ 5314782 w 8613217"/>
                <a:gd name="connsiteY38" fmla="*/ 4943279 h 6281670"/>
                <a:gd name="connsiteX39" fmla="*/ 5158643 w 8613217"/>
                <a:gd name="connsiteY39" fmla="*/ 5046250 h 6281670"/>
                <a:gd name="connsiteX40" fmla="*/ 5162681 w 8613217"/>
                <a:gd name="connsiteY40" fmla="*/ 5025387 h 6281670"/>
                <a:gd name="connsiteX41" fmla="*/ 5227290 w 8613217"/>
                <a:gd name="connsiteY41" fmla="*/ 4323434 h 6281670"/>
                <a:gd name="connsiteX42" fmla="*/ 5106148 w 8613217"/>
                <a:gd name="connsiteY42" fmla="*/ 3860401 h 6281670"/>
                <a:gd name="connsiteX43" fmla="*/ 5139799 w 8613217"/>
                <a:gd name="connsiteY43" fmla="*/ 3818675 h 6281670"/>
                <a:gd name="connsiteX44" fmla="*/ 5695034 w 8613217"/>
                <a:gd name="connsiteY44" fmla="*/ 3194119 h 6281670"/>
                <a:gd name="connsiteX45" fmla="*/ 5830983 w 8613217"/>
                <a:gd name="connsiteY45" fmla="*/ 3023174 h 6281670"/>
                <a:gd name="connsiteX46" fmla="*/ 5873382 w 8613217"/>
                <a:gd name="connsiteY46" fmla="*/ 3008367 h 6281670"/>
                <a:gd name="connsiteX47" fmla="*/ 5983083 w 8613217"/>
                <a:gd name="connsiteY47" fmla="*/ 3009040 h 6281670"/>
                <a:gd name="connsiteX48" fmla="*/ 6257000 w 8613217"/>
                <a:gd name="connsiteY48" fmla="*/ 2840787 h 6281670"/>
                <a:gd name="connsiteX49" fmla="*/ 6605620 w 8613217"/>
                <a:gd name="connsiteY49" fmla="*/ 2172485 h 6281670"/>
                <a:gd name="connsiteX50" fmla="*/ 6623118 w 8613217"/>
                <a:gd name="connsiteY50" fmla="*/ 1339969 h 6281670"/>
                <a:gd name="connsiteX51" fmla="*/ 6528224 w 8613217"/>
                <a:gd name="connsiteY51" fmla="*/ 660899 h 6281670"/>
                <a:gd name="connsiteX52" fmla="*/ 6514091 w 8613217"/>
                <a:gd name="connsiteY52" fmla="*/ 520239 h 6281670"/>
                <a:gd name="connsiteX53" fmla="*/ 6493900 w 8613217"/>
                <a:gd name="connsiteY53" fmla="*/ 546486 h 6281670"/>
                <a:gd name="connsiteX54" fmla="*/ 6244212 w 8613217"/>
                <a:gd name="connsiteY54" fmla="*/ 975869 h 6281670"/>
                <a:gd name="connsiteX55" fmla="*/ 5935300 w 8613217"/>
                <a:gd name="connsiteY55" fmla="*/ 1788868 h 6281670"/>
                <a:gd name="connsiteX56" fmla="*/ 5707148 w 8613217"/>
                <a:gd name="connsiteY56" fmla="*/ 2531874 h 6281670"/>
                <a:gd name="connsiteX57" fmla="*/ 5679555 w 8613217"/>
                <a:gd name="connsiteY57" fmla="*/ 2738489 h 6281670"/>
                <a:gd name="connsiteX58" fmla="*/ 5734069 w 8613217"/>
                <a:gd name="connsiteY58" fmla="*/ 2914818 h 6281670"/>
                <a:gd name="connsiteX59" fmla="*/ 5963566 w 8613217"/>
                <a:gd name="connsiteY59" fmla="*/ 2599175 h 6281670"/>
                <a:gd name="connsiteX60" fmla="*/ 6141914 w 8613217"/>
                <a:gd name="connsiteY60" fmla="*/ 2254593 h 6281670"/>
                <a:gd name="connsiteX61" fmla="*/ 6262384 w 8613217"/>
                <a:gd name="connsiteY61" fmla="*/ 1884436 h 6281670"/>
                <a:gd name="connsiteX62" fmla="*/ 6343145 w 8613217"/>
                <a:gd name="connsiteY62" fmla="*/ 1508222 h 6281670"/>
                <a:gd name="connsiteX63" fmla="*/ 6310167 w 8613217"/>
                <a:gd name="connsiteY63" fmla="*/ 1747814 h 6281670"/>
                <a:gd name="connsiteX64" fmla="*/ 6045001 w 8613217"/>
                <a:gd name="connsiteY64" fmla="*/ 2568890 h 6281670"/>
                <a:gd name="connsiteX65" fmla="*/ 5560432 w 8613217"/>
                <a:gd name="connsiteY65" fmla="*/ 3235173 h 6281670"/>
                <a:gd name="connsiteX66" fmla="*/ 5096726 w 8613217"/>
                <a:gd name="connsiteY66" fmla="*/ 3741278 h 6281670"/>
                <a:gd name="connsiteX67" fmla="*/ 5067113 w 8613217"/>
                <a:gd name="connsiteY67" fmla="*/ 3767525 h 6281670"/>
                <a:gd name="connsiteX68" fmla="*/ 4911647 w 8613217"/>
                <a:gd name="connsiteY68" fmla="*/ 3459959 h 6281670"/>
                <a:gd name="connsiteX69" fmla="*/ 4890784 w 8613217"/>
                <a:gd name="connsiteY69" fmla="*/ 3404099 h 6281670"/>
                <a:gd name="connsiteX70" fmla="*/ 4952701 w 8613217"/>
                <a:gd name="connsiteY70" fmla="*/ 2717626 h 6281670"/>
                <a:gd name="connsiteX71" fmla="*/ 5173449 w 8613217"/>
                <a:gd name="connsiteY71" fmla="*/ 2368332 h 6281670"/>
                <a:gd name="connsiteX72" fmla="*/ 5481689 w 8613217"/>
                <a:gd name="connsiteY72" fmla="*/ 1759928 h 6281670"/>
                <a:gd name="connsiteX73" fmla="*/ 5514667 w 8613217"/>
                <a:gd name="connsiteY73" fmla="*/ 1741757 h 6281670"/>
                <a:gd name="connsiteX74" fmla="*/ 5803389 w 8613217"/>
                <a:gd name="connsiteY74" fmla="*/ 1570812 h 6281670"/>
                <a:gd name="connsiteX75" fmla="*/ 5822907 w 8613217"/>
                <a:gd name="connsiteY75" fmla="*/ 1095665 h 6281670"/>
                <a:gd name="connsiteX76" fmla="*/ 5540241 w 8613217"/>
                <a:gd name="connsiteY76" fmla="*/ 601000 h 6281670"/>
                <a:gd name="connsiteX77" fmla="*/ 5514667 w 8613217"/>
                <a:gd name="connsiteY77" fmla="*/ 600327 h 6281670"/>
                <a:gd name="connsiteX78" fmla="*/ 5421791 w 8613217"/>
                <a:gd name="connsiteY78" fmla="*/ 697914 h 6281670"/>
                <a:gd name="connsiteX79" fmla="*/ 5124319 w 8613217"/>
                <a:gd name="connsiteY79" fmla="*/ 1196617 h 6281670"/>
                <a:gd name="connsiteX80" fmla="*/ 5316801 w 8613217"/>
                <a:gd name="connsiteY80" fmla="*/ 1686570 h 6281670"/>
                <a:gd name="connsiteX81" fmla="*/ 5361220 w 8613217"/>
                <a:gd name="connsiteY81" fmla="*/ 1669072 h 6281670"/>
                <a:gd name="connsiteX82" fmla="*/ 5461499 w 8613217"/>
                <a:gd name="connsiteY82" fmla="*/ 1248439 h 6281670"/>
                <a:gd name="connsiteX83" fmla="*/ 5491784 w 8613217"/>
                <a:gd name="connsiteY83" fmla="*/ 1043170 h 6281670"/>
                <a:gd name="connsiteX84" fmla="*/ 5497841 w 8613217"/>
                <a:gd name="connsiteY84" fmla="*/ 1081532 h 6281670"/>
                <a:gd name="connsiteX85" fmla="*/ 5481016 w 8613217"/>
                <a:gd name="connsiteY85" fmla="*/ 1353429 h 6281670"/>
                <a:gd name="connsiteX86" fmla="*/ 5415734 w 8613217"/>
                <a:gd name="connsiteY86" fmla="*/ 1727624 h 6281670"/>
                <a:gd name="connsiteX87" fmla="*/ 5151240 w 8613217"/>
                <a:gd name="connsiteY87" fmla="*/ 2245171 h 6281670"/>
                <a:gd name="connsiteX88" fmla="*/ 4908282 w 8613217"/>
                <a:gd name="connsiteY88" fmla="*/ 2596483 h 6281670"/>
                <a:gd name="connsiteX89" fmla="*/ 4750124 w 8613217"/>
                <a:gd name="connsiteY89" fmla="*/ 2989523 h 6281670"/>
                <a:gd name="connsiteX90" fmla="*/ 4737337 w 8613217"/>
                <a:gd name="connsiteY90" fmla="*/ 3162487 h 6281670"/>
                <a:gd name="connsiteX91" fmla="*/ 4680804 w 8613217"/>
                <a:gd name="connsiteY91" fmla="*/ 3076341 h 6281670"/>
                <a:gd name="connsiteX92" fmla="*/ 4591293 w 8613217"/>
                <a:gd name="connsiteY92" fmla="*/ 2915491 h 6281670"/>
                <a:gd name="connsiteX93" fmla="*/ 4552259 w 8613217"/>
                <a:gd name="connsiteY93" fmla="*/ 2838095 h 6281670"/>
                <a:gd name="connsiteX94" fmla="*/ 4404869 w 8613217"/>
                <a:gd name="connsiteY94" fmla="*/ 2499569 h 6281670"/>
                <a:gd name="connsiteX95" fmla="*/ 4425059 w 8613217"/>
                <a:gd name="connsiteY95" fmla="*/ 2408713 h 6281670"/>
                <a:gd name="connsiteX96" fmla="*/ 4497071 w 8613217"/>
                <a:gd name="connsiteY96" fmla="*/ 2304396 h 6281670"/>
                <a:gd name="connsiteX97" fmla="*/ 4551585 w 8613217"/>
                <a:gd name="connsiteY97" fmla="*/ 2152968 h 6281670"/>
                <a:gd name="connsiteX98" fmla="*/ 4741375 w 8613217"/>
                <a:gd name="connsiteY98" fmla="*/ 1413327 h 6281670"/>
                <a:gd name="connsiteX99" fmla="*/ 4929146 w 8613217"/>
                <a:gd name="connsiteY99" fmla="*/ 819730 h 6281670"/>
                <a:gd name="connsiteX100" fmla="*/ 5233347 w 8613217"/>
                <a:gd name="connsiteY100" fmla="*/ 28940 h 6281670"/>
                <a:gd name="connsiteX101" fmla="*/ 5238058 w 8613217"/>
                <a:gd name="connsiteY101" fmla="*/ 0 h 6281670"/>
                <a:gd name="connsiteX102" fmla="*/ 4976929 w 8613217"/>
                <a:gd name="connsiteY102" fmla="*/ 159504 h 6281670"/>
                <a:gd name="connsiteX103" fmla="*/ 4204984 w 8613217"/>
                <a:gd name="connsiteY103" fmla="*/ 890396 h 6281670"/>
                <a:gd name="connsiteX104" fmla="*/ 3943182 w 8613217"/>
                <a:gd name="connsiteY104" fmla="*/ 2139508 h 6281670"/>
                <a:gd name="connsiteX105" fmla="*/ 4076438 w 8613217"/>
                <a:gd name="connsiteY105" fmla="*/ 2389868 h 6281670"/>
                <a:gd name="connsiteX106" fmla="*/ 4215079 w 8613217"/>
                <a:gd name="connsiteY106" fmla="*/ 2474668 h 6281670"/>
                <a:gd name="connsiteX107" fmla="*/ 4244018 w 8613217"/>
                <a:gd name="connsiteY107" fmla="*/ 2445055 h 6281670"/>
                <a:gd name="connsiteX108" fmla="*/ 4230558 w 8613217"/>
                <a:gd name="connsiteY108" fmla="*/ 1718875 h 6281670"/>
                <a:gd name="connsiteX109" fmla="*/ 4411599 w 8613217"/>
                <a:gd name="connsiteY109" fmla="*/ 1186522 h 6281670"/>
                <a:gd name="connsiteX110" fmla="*/ 4552259 w 8613217"/>
                <a:gd name="connsiteY110" fmla="*/ 934815 h 6281670"/>
                <a:gd name="connsiteX111" fmla="*/ 4572449 w 8613217"/>
                <a:gd name="connsiteY111" fmla="*/ 920008 h 6281670"/>
                <a:gd name="connsiteX112" fmla="*/ 4553604 w 8613217"/>
                <a:gd name="connsiteY112" fmla="*/ 956351 h 6281670"/>
                <a:gd name="connsiteX113" fmla="*/ 4390735 w 8613217"/>
                <a:gd name="connsiteY113" fmla="*/ 1302280 h 6281670"/>
                <a:gd name="connsiteX114" fmla="*/ 4340260 w 8613217"/>
                <a:gd name="connsiteY114" fmla="*/ 2524471 h 6281670"/>
                <a:gd name="connsiteX115" fmla="*/ 4501109 w 8613217"/>
                <a:gd name="connsiteY115" fmla="*/ 2892609 h 6281670"/>
                <a:gd name="connsiteX116" fmla="*/ 4692918 w 8613217"/>
                <a:gd name="connsiteY116" fmla="*/ 3241230 h 6281670"/>
                <a:gd name="connsiteX117" fmla="*/ 4992409 w 8613217"/>
                <a:gd name="connsiteY117" fmla="*/ 3809925 h 6281670"/>
                <a:gd name="connsiteX118" fmla="*/ 5000485 w 8613217"/>
                <a:gd name="connsiteY118" fmla="*/ 3847614 h 6281670"/>
                <a:gd name="connsiteX119" fmla="*/ 4993755 w 8613217"/>
                <a:gd name="connsiteY119" fmla="*/ 3855017 h 6281670"/>
                <a:gd name="connsiteX120" fmla="*/ 4993082 w 8613217"/>
                <a:gd name="connsiteY120" fmla="*/ 3855690 h 6281670"/>
                <a:gd name="connsiteX121" fmla="*/ 4982313 w 8613217"/>
                <a:gd name="connsiteY121" fmla="*/ 3867131 h 6281670"/>
                <a:gd name="connsiteX122" fmla="*/ 4626290 w 8613217"/>
                <a:gd name="connsiteY122" fmla="*/ 4274977 h 6281670"/>
                <a:gd name="connsiteX123" fmla="*/ 4180755 w 8613217"/>
                <a:gd name="connsiteY123" fmla="*/ 4968853 h 6281670"/>
                <a:gd name="connsiteX124" fmla="*/ 4071727 w 8613217"/>
                <a:gd name="connsiteY124" fmla="*/ 5853192 h 6281670"/>
                <a:gd name="connsiteX125" fmla="*/ 4040769 w 8613217"/>
                <a:gd name="connsiteY125" fmla="*/ 5907706 h 6281670"/>
                <a:gd name="connsiteX126" fmla="*/ 4005099 w 8613217"/>
                <a:gd name="connsiteY126" fmla="*/ 5881459 h 6281670"/>
                <a:gd name="connsiteX127" fmla="*/ 4007791 w 8613217"/>
                <a:gd name="connsiteY127" fmla="*/ 5830983 h 6281670"/>
                <a:gd name="connsiteX128" fmla="*/ 3990293 w 8613217"/>
                <a:gd name="connsiteY128" fmla="*/ 5807427 h 6281670"/>
                <a:gd name="connsiteX129" fmla="*/ 3964045 w 8613217"/>
                <a:gd name="connsiteY129" fmla="*/ 5789256 h 6281670"/>
                <a:gd name="connsiteX130" fmla="*/ 3941836 w 8613217"/>
                <a:gd name="connsiteY130" fmla="*/ 5705129 h 6281670"/>
                <a:gd name="connsiteX131" fmla="*/ 3908185 w 8613217"/>
                <a:gd name="connsiteY131" fmla="*/ 5236040 h 6281670"/>
                <a:gd name="connsiteX132" fmla="*/ 3918953 w 8613217"/>
                <a:gd name="connsiteY132" fmla="*/ 4237288 h 6281670"/>
                <a:gd name="connsiteX133" fmla="*/ 3786370 w 8613217"/>
                <a:gd name="connsiteY133" fmla="*/ 3122779 h 6281670"/>
                <a:gd name="connsiteX134" fmla="*/ 3570333 w 8613217"/>
                <a:gd name="connsiteY134" fmla="*/ 2570236 h 6281670"/>
                <a:gd name="connsiteX135" fmla="*/ 3410829 w 8613217"/>
                <a:gd name="connsiteY135" fmla="*/ 2273437 h 6281670"/>
                <a:gd name="connsiteX136" fmla="*/ 3411502 w 8613217"/>
                <a:gd name="connsiteY136" fmla="*/ 2229018 h 6281670"/>
                <a:gd name="connsiteX137" fmla="*/ 3451209 w 8613217"/>
                <a:gd name="connsiteY137" fmla="*/ 2126720 h 6281670"/>
                <a:gd name="connsiteX138" fmla="*/ 3431692 w 8613217"/>
                <a:gd name="connsiteY138" fmla="*/ 1895877 h 6281670"/>
                <a:gd name="connsiteX139" fmla="*/ 3186715 w 8613217"/>
                <a:gd name="connsiteY139" fmla="*/ 1401886 h 6281670"/>
                <a:gd name="connsiteX140" fmla="*/ 2531874 w 8613217"/>
                <a:gd name="connsiteY140" fmla="*/ 701952 h 6281670"/>
                <a:gd name="connsiteX141" fmla="*/ 1731662 w 8613217"/>
                <a:gd name="connsiteY141" fmla="*/ 39035 h 6281670"/>
                <a:gd name="connsiteX142" fmla="*/ 1722913 w 8613217"/>
                <a:gd name="connsiteY142" fmla="*/ 36343 h 6281670"/>
                <a:gd name="connsiteX143" fmla="*/ 1723586 w 8613217"/>
                <a:gd name="connsiteY143" fmla="*/ 47111 h 6281670"/>
                <a:gd name="connsiteX144" fmla="*/ 1984042 w 8613217"/>
                <a:gd name="connsiteY144" fmla="*/ 871552 h 6281670"/>
                <a:gd name="connsiteX145" fmla="*/ 2773486 w 8613217"/>
                <a:gd name="connsiteY145" fmla="*/ 2064130 h 6281670"/>
                <a:gd name="connsiteX146" fmla="*/ 3058170 w 8613217"/>
                <a:gd name="connsiteY146" fmla="*/ 2286897 h 6281670"/>
                <a:gd name="connsiteX147" fmla="*/ 3235845 w 8613217"/>
                <a:gd name="connsiteY147" fmla="*/ 2329297 h 6281670"/>
                <a:gd name="connsiteX148" fmla="*/ 3256709 w 8613217"/>
                <a:gd name="connsiteY148" fmla="*/ 2294974 h 6281670"/>
                <a:gd name="connsiteX149" fmla="*/ 3083072 w 8613217"/>
                <a:gd name="connsiteY149" fmla="*/ 1999521 h 6281670"/>
                <a:gd name="connsiteX150" fmla="*/ 2450440 w 8613217"/>
                <a:gd name="connsiteY150" fmla="*/ 1092973 h 6281670"/>
                <a:gd name="connsiteX151" fmla="*/ 2432941 w 8613217"/>
                <a:gd name="connsiteY151" fmla="*/ 1062014 h 6281670"/>
                <a:gd name="connsiteX152" fmla="*/ 2454478 w 8613217"/>
                <a:gd name="connsiteY152" fmla="*/ 1076820 h 6281670"/>
                <a:gd name="connsiteX153" fmla="*/ 2967986 w 8613217"/>
                <a:gd name="connsiteY153" fmla="*/ 1739738 h 6281670"/>
                <a:gd name="connsiteX154" fmla="*/ 3266131 w 8613217"/>
                <a:gd name="connsiteY154" fmla="*/ 2175850 h 6281670"/>
                <a:gd name="connsiteX155" fmla="*/ 3457939 w 8613217"/>
                <a:gd name="connsiteY155" fmla="*/ 2509665 h 6281670"/>
                <a:gd name="connsiteX156" fmla="*/ 3733875 w 8613217"/>
                <a:gd name="connsiteY156" fmla="*/ 3249979 h 6281670"/>
                <a:gd name="connsiteX157" fmla="*/ 3823385 w 8613217"/>
                <a:gd name="connsiteY157" fmla="*/ 4359777 h 6281670"/>
                <a:gd name="connsiteX158" fmla="*/ 3816655 w 8613217"/>
                <a:gd name="connsiteY158" fmla="*/ 4369199 h 6281670"/>
                <a:gd name="connsiteX159" fmla="*/ 3800503 w 8613217"/>
                <a:gd name="connsiteY159" fmla="*/ 4322761 h 6281670"/>
                <a:gd name="connsiteX160" fmla="*/ 3407464 w 8613217"/>
                <a:gd name="connsiteY160" fmla="*/ 3663208 h 6281670"/>
                <a:gd name="connsiteX161" fmla="*/ 2390541 w 8613217"/>
                <a:gd name="connsiteY161" fmla="*/ 2898666 h 6281670"/>
                <a:gd name="connsiteX162" fmla="*/ 2247863 w 8613217"/>
                <a:gd name="connsiteY162" fmla="*/ 2802425 h 6281670"/>
                <a:gd name="connsiteX163" fmla="*/ 2055381 w 8613217"/>
                <a:gd name="connsiteY163" fmla="*/ 2665131 h 6281670"/>
                <a:gd name="connsiteX164" fmla="*/ 1471879 w 8613217"/>
                <a:gd name="connsiteY164" fmla="*/ 2148930 h 6281670"/>
                <a:gd name="connsiteX165" fmla="*/ 1461111 w 8613217"/>
                <a:gd name="connsiteY165" fmla="*/ 2109895 h 6281670"/>
                <a:gd name="connsiteX166" fmla="*/ 1501492 w 8613217"/>
                <a:gd name="connsiteY166" fmla="*/ 1918759 h 6281670"/>
                <a:gd name="connsiteX167" fmla="*/ 1395155 w 8613217"/>
                <a:gd name="connsiteY167" fmla="*/ 1570812 h 6281670"/>
                <a:gd name="connsiteX168" fmla="*/ 937507 w 8613217"/>
                <a:gd name="connsiteY168" fmla="*/ 860783 h 6281670"/>
                <a:gd name="connsiteX169" fmla="*/ 682435 w 8613217"/>
                <a:gd name="connsiteY169" fmla="*/ 471109 h 6281670"/>
                <a:gd name="connsiteX170" fmla="*/ 590905 w 8613217"/>
                <a:gd name="connsiteY170" fmla="*/ 214691 h 6281670"/>
                <a:gd name="connsiteX171" fmla="*/ 581483 w 8613217"/>
                <a:gd name="connsiteY171" fmla="*/ 222767 h 6281670"/>
                <a:gd name="connsiteX172" fmla="*/ 555909 w 8613217"/>
                <a:gd name="connsiteY172" fmla="*/ 262475 h 6281670"/>
                <a:gd name="connsiteX173" fmla="*/ 423998 w 8613217"/>
                <a:gd name="connsiteY173" fmla="*/ 619845 h 6281670"/>
                <a:gd name="connsiteX174" fmla="*/ 443515 w 8613217"/>
                <a:gd name="connsiteY174" fmla="*/ 1227575 h 6281670"/>
                <a:gd name="connsiteX175" fmla="*/ 806942 w 8613217"/>
                <a:gd name="connsiteY175" fmla="*/ 1996156 h 6281670"/>
                <a:gd name="connsiteX176" fmla="*/ 1087589 w 8613217"/>
                <a:gd name="connsiteY176" fmla="*/ 2216231 h 6281670"/>
                <a:gd name="connsiteX177" fmla="*/ 1317086 w 8613217"/>
                <a:gd name="connsiteY177" fmla="*/ 2233729 h 6281670"/>
                <a:gd name="connsiteX178" fmla="*/ 1327181 w 8613217"/>
                <a:gd name="connsiteY178" fmla="*/ 2198060 h 6281670"/>
                <a:gd name="connsiteX179" fmla="*/ 816364 w 8613217"/>
                <a:gd name="connsiteY179" fmla="*/ 1324489 h 6281670"/>
                <a:gd name="connsiteX180" fmla="*/ 702625 w 8613217"/>
                <a:gd name="connsiteY180" fmla="*/ 1031056 h 6281670"/>
                <a:gd name="connsiteX181" fmla="*/ 767908 w 8613217"/>
                <a:gd name="connsiteY181" fmla="*/ 1173061 h 6281670"/>
                <a:gd name="connsiteX182" fmla="*/ 1444285 w 8613217"/>
                <a:gd name="connsiteY182" fmla="*/ 2226326 h 6281670"/>
                <a:gd name="connsiteX183" fmla="*/ 2209501 w 8613217"/>
                <a:gd name="connsiteY183" fmla="*/ 2876457 h 6281670"/>
                <a:gd name="connsiteX184" fmla="*/ 2308434 w 8613217"/>
                <a:gd name="connsiteY184" fmla="*/ 2939720 h 6281670"/>
                <a:gd name="connsiteX185" fmla="*/ 2340738 w 8613217"/>
                <a:gd name="connsiteY185" fmla="*/ 2972025 h 6281670"/>
                <a:gd name="connsiteX186" fmla="*/ 2266034 w 8613217"/>
                <a:gd name="connsiteY186" fmla="*/ 2967313 h 6281670"/>
                <a:gd name="connsiteX187" fmla="*/ 1817807 w 8613217"/>
                <a:gd name="connsiteY187" fmla="*/ 3025866 h 6281670"/>
                <a:gd name="connsiteX188" fmla="*/ 1007500 w 8613217"/>
                <a:gd name="connsiteY188" fmla="*/ 3309877 h 6281670"/>
                <a:gd name="connsiteX189" fmla="*/ 960389 w 8613217"/>
                <a:gd name="connsiteY189" fmla="*/ 3293725 h 6281670"/>
                <a:gd name="connsiteX190" fmla="*/ 446207 w 8613217"/>
                <a:gd name="connsiteY190" fmla="*/ 3134221 h 6281670"/>
                <a:gd name="connsiteX191" fmla="*/ 217383 w 8613217"/>
                <a:gd name="connsiteY191" fmla="*/ 3227096 h 6281670"/>
                <a:gd name="connsiteX192" fmla="*/ 0 w 8613217"/>
                <a:gd name="connsiteY192" fmla="*/ 3236518 h 6281670"/>
                <a:gd name="connsiteX193" fmla="*/ 0 w 8613217"/>
                <a:gd name="connsiteY193" fmla="*/ 3330740 h 6281670"/>
                <a:gd name="connsiteX194" fmla="*/ 9422 w 8613217"/>
                <a:gd name="connsiteY194" fmla="*/ 3346892 h 6281670"/>
                <a:gd name="connsiteX195" fmla="*/ 255072 w 8613217"/>
                <a:gd name="connsiteY195" fmla="*/ 3717723 h 6281670"/>
                <a:gd name="connsiteX196" fmla="*/ 747044 w 8613217"/>
                <a:gd name="connsiteY196" fmla="*/ 3826078 h 6281670"/>
                <a:gd name="connsiteX197" fmla="*/ 1016249 w 8613217"/>
                <a:gd name="connsiteY197" fmla="*/ 3490244 h 6281670"/>
                <a:gd name="connsiteX198" fmla="*/ 981253 w 8613217"/>
                <a:gd name="connsiteY198" fmla="*/ 3461305 h 6281670"/>
                <a:gd name="connsiteX199" fmla="*/ 563312 w 8613217"/>
                <a:gd name="connsiteY199" fmla="*/ 3490917 h 6281670"/>
                <a:gd name="connsiteX200" fmla="*/ 390347 w 8613217"/>
                <a:gd name="connsiteY200" fmla="*/ 3460632 h 6281670"/>
                <a:gd name="connsiteX201" fmla="*/ 489953 w 8613217"/>
                <a:gd name="connsiteY201" fmla="*/ 3463997 h 6281670"/>
                <a:gd name="connsiteX202" fmla="*/ 903183 w 8613217"/>
                <a:gd name="connsiteY202" fmla="*/ 3408137 h 6281670"/>
                <a:gd name="connsiteX203" fmla="*/ 1043170 w 8613217"/>
                <a:gd name="connsiteY203" fmla="*/ 3372467 h 6281670"/>
                <a:gd name="connsiteX204" fmla="*/ 1508895 w 8613217"/>
                <a:gd name="connsiteY204" fmla="*/ 3218347 h 6281670"/>
                <a:gd name="connsiteX205" fmla="*/ 1912029 w 8613217"/>
                <a:gd name="connsiteY205" fmla="*/ 3101243 h 6281670"/>
                <a:gd name="connsiteX206" fmla="*/ 1912029 w 8613217"/>
                <a:gd name="connsiteY206" fmla="*/ 3101243 h 6281670"/>
                <a:gd name="connsiteX207" fmla="*/ 2113933 w 8613217"/>
                <a:gd name="connsiteY207" fmla="*/ 3072976 h 6281670"/>
                <a:gd name="connsiteX208" fmla="*/ 2257958 w 8613217"/>
                <a:gd name="connsiteY208" fmla="*/ 3064227 h 6281670"/>
                <a:gd name="connsiteX209" fmla="*/ 2434960 w 8613217"/>
                <a:gd name="connsiteY209" fmla="*/ 3101243 h 6281670"/>
                <a:gd name="connsiteX210" fmla="*/ 2635518 w 8613217"/>
                <a:gd name="connsiteY210" fmla="*/ 3164506 h 6281670"/>
                <a:gd name="connsiteX211" fmla="*/ 3038653 w 8613217"/>
                <a:gd name="connsiteY211" fmla="*/ 3453902 h 6281670"/>
                <a:gd name="connsiteX212" fmla="*/ 3580428 w 8613217"/>
                <a:gd name="connsiteY212" fmla="*/ 4087880 h 6281670"/>
                <a:gd name="connsiteX213" fmla="*/ 3776274 w 8613217"/>
                <a:gd name="connsiteY213" fmla="*/ 4626290 h 6281670"/>
                <a:gd name="connsiteX214" fmla="*/ 3813963 w 8613217"/>
                <a:gd name="connsiteY214" fmla="*/ 4802619 h 6281670"/>
                <a:gd name="connsiteX215" fmla="*/ 3811944 w 8613217"/>
                <a:gd name="connsiteY215" fmla="*/ 5407658 h 6281670"/>
                <a:gd name="connsiteX216" fmla="*/ 3881265 w 8613217"/>
                <a:gd name="connsiteY216" fmla="*/ 5874056 h 6281670"/>
                <a:gd name="connsiteX217" fmla="*/ 3879919 w 8613217"/>
                <a:gd name="connsiteY217" fmla="*/ 5898957 h 6281670"/>
                <a:gd name="connsiteX218" fmla="*/ 3757430 w 8613217"/>
                <a:gd name="connsiteY218" fmla="*/ 5946068 h 6281670"/>
                <a:gd name="connsiteX219" fmla="*/ 3743970 w 8613217"/>
                <a:gd name="connsiteY219" fmla="*/ 6053750 h 6281670"/>
                <a:gd name="connsiteX220" fmla="*/ 3803195 w 8613217"/>
                <a:gd name="connsiteY220" fmla="*/ 6092112 h 6281670"/>
                <a:gd name="connsiteX221" fmla="*/ 3896071 w 8613217"/>
                <a:gd name="connsiteY221" fmla="*/ 6023464 h 6281670"/>
                <a:gd name="connsiteX222" fmla="*/ 3920972 w 8613217"/>
                <a:gd name="connsiteY222" fmla="*/ 5996544 h 6281670"/>
                <a:gd name="connsiteX223" fmla="*/ 3918953 w 8613217"/>
                <a:gd name="connsiteY223" fmla="*/ 6053077 h 6281670"/>
                <a:gd name="connsiteX224" fmla="*/ 3931741 w 8613217"/>
                <a:gd name="connsiteY224" fmla="*/ 6077978 h 6281670"/>
                <a:gd name="connsiteX225" fmla="*/ 3951931 w 8613217"/>
                <a:gd name="connsiteY225" fmla="*/ 6055769 h 6281670"/>
                <a:gd name="connsiteX226" fmla="*/ 3972121 w 8613217"/>
                <a:gd name="connsiteY226" fmla="*/ 5988468 h 6281670"/>
                <a:gd name="connsiteX227" fmla="*/ 3994331 w 8613217"/>
                <a:gd name="connsiteY227" fmla="*/ 5968277 h 6281670"/>
                <a:gd name="connsiteX228" fmla="*/ 4005099 w 8613217"/>
                <a:gd name="connsiteY228" fmla="*/ 5995198 h 6281670"/>
                <a:gd name="connsiteX229" fmla="*/ 4071054 w 8613217"/>
                <a:gd name="connsiteY229" fmla="*/ 6040290 h 6281670"/>
                <a:gd name="connsiteX230" fmla="*/ 4100667 w 8613217"/>
                <a:gd name="connsiteY230" fmla="*/ 6026829 h 6281670"/>
                <a:gd name="connsiteX231" fmla="*/ 4110089 w 8613217"/>
                <a:gd name="connsiteY231" fmla="*/ 5993179 h 6281670"/>
                <a:gd name="connsiteX232" fmla="*/ 4124895 w 8613217"/>
                <a:gd name="connsiteY232" fmla="*/ 6032214 h 6281670"/>
                <a:gd name="connsiteX233" fmla="*/ 4117492 w 8613217"/>
                <a:gd name="connsiteY233" fmla="*/ 6106918 h 6281670"/>
                <a:gd name="connsiteX234" fmla="*/ 4080476 w 8613217"/>
                <a:gd name="connsiteY234" fmla="*/ 6141242 h 6281670"/>
                <a:gd name="connsiteX235" fmla="*/ 4176717 w 8613217"/>
                <a:gd name="connsiteY235" fmla="*/ 6189025 h 6281670"/>
                <a:gd name="connsiteX236" fmla="*/ 4170660 w 8613217"/>
                <a:gd name="connsiteY236" fmla="*/ 6271133 h 6281670"/>
                <a:gd name="connsiteX237" fmla="*/ 4195562 w 8613217"/>
                <a:gd name="connsiteY237" fmla="*/ 6277863 h 6281670"/>
                <a:gd name="connsiteX238" fmla="*/ 4261517 w 8613217"/>
                <a:gd name="connsiteY238" fmla="*/ 6267768 h 6281670"/>
                <a:gd name="connsiteX239" fmla="*/ 4289784 w 8613217"/>
                <a:gd name="connsiteY239" fmla="*/ 6247578 h 6281670"/>
                <a:gd name="connsiteX240" fmla="*/ 4295840 w 8613217"/>
                <a:gd name="connsiteY240" fmla="*/ 6204505 h 6281670"/>
                <a:gd name="connsiteX241" fmla="*/ 4305936 w 8613217"/>
                <a:gd name="connsiteY241" fmla="*/ 6182969 h 6281670"/>
                <a:gd name="connsiteX242" fmla="*/ 4324107 w 8613217"/>
                <a:gd name="connsiteY242" fmla="*/ 6199794 h 6281670"/>
                <a:gd name="connsiteX243" fmla="*/ 4336894 w 8613217"/>
                <a:gd name="connsiteY243" fmla="*/ 6230752 h 6281670"/>
                <a:gd name="connsiteX244" fmla="*/ 4342951 w 8613217"/>
                <a:gd name="connsiteY244" fmla="*/ 6226714 h 6281670"/>
                <a:gd name="connsiteX245" fmla="*/ 4369872 w 8613217"/>
                <a:gd name="connsiteY245" fmla="*/ 6185660 h 6281670"/>
                <a:gd name="connsiteX246" fmla="*/ 4382659 w 8613217"/>
                <a:gd name="connsiteY246" fmla="*/ 6234791 h 6281670"/>
                <a:gd name="connsiteX247" fmla="*/ 4406888 w 8613217"/>
                <a:gd name="connsiteY247" fmla="*/ 6265749 h 6281670"/>
                <a:gd name="connsiteX248" fmla="*/ 4484284 w 8613217"/>
                <a:gd name="connsiteY248" fmla="*/ 6275171 h 6281670"/>
                <a:gd name="connsiteX249" fmla="*/ 4499090 w 8613217"/>
                <a:gd name="connsiteY249" fmla="*/ 6272479 h 6281670"/>
                <a:gd name="connsiteX250" fmla="*/ 4512551 w 8613217"/>
                <a:gd name="connsiteY250" fmla="*/ 6181622 h 6281670"/>
                <a:gd name="connsiteX251" fmla="*/ 4572449 w 8613217"/>
                <a:gd name="connsiteY251" fmla="*/ 6153356 h 6281670"/>
                <a:gd name="connsiteX252" fmla="*/ 4575814 w 8613217"/>
                <a:gd name="connsiteY252" fmla="*/ 6127781 h 6281670"/>
                <a:gd name="connsiteX253" fmla="*/ 4538125 w 8613217"/>
                <a:gd name="connsiteY253" fmla="*/ 6076633 h 6281670"/>
                <a:gd name="connsiteX254" fmla="*/ 4536779 w 8613217"/>
                <a:gd name="connsiteY254" fmla="*/ 6042309 h 6281670"/>
                <a:gd name="connsiteX255" fmla="*/ 4573122 w 8613217"/>
                <a:gd name="connsiteY255" fmla="*/ 6032214 h 6281670"/>
                <a:gd name="connsiteX256" fmla="*/ 4637731 w 8613217"/>
                <a:gd name="connsiteY256" fmla="*/ 6051058 h 6281670"/>
                <a:gd name="connsiteX257" fmla="*/ 4665997 w 8613217"/>
                <a:gd name="connsiteY257" fmla="*/ 6029522 h 6281670"/>
                <a:gd name="connsiteX258" fmla="*/ 4665997 w 8613217"/>
                <a:gd name="connsiteY258" fmla="*/ 5985776 h 6281670"/>
                <a:gd name="connsiteX259" fmla="*/ 4681477 w 8613217"/>
                <a:gd name="connsiteY259" fmla="*/ 5966931 h 6281670"/>
                <a:gd name="connsiteX260" fmla="*/ 4701667 w 8613217"/>
                <a:gd name="connsiteY260" fmla="*/ 5981065 h 6281670"/>
                <a:gd name="connsiteX261" fmla="*/ 4724550 w 8613217"/>
                <a:gd name="connsiteY261" fmla="*/ 6054423 h 6281670"/>
                <a:gd name="connsiteX262" fmla="*/ 4743394 w 8613217"/>
                <a:gd name="connsiteY262" fmla="*/ 6073268 h 6281670"/>
                <a:gd name="connsiteX263" fmla="*/ 4752143 w 8613217"/>
                <a:gd name="connsiteY263" fmla="*/ 6050385 h 6281670"/>
                <a:gd name="connsiteX264" fmla="*/ 4752143 w 8613217"/>
                <a:gd name="connsiteY264" fmla="*/ 5996544 h 6281670"/>
                <a:gd name="connsiteX265" fmla="*/ 4800600 w 8613217"/>
                <a:gd name="connsiteY265" fmla="*/ 6046347 h 6281670"/>
                <a:gd name="connsiteX266" fmla="*/ 4859825 w 8613217"/>
                <a:gd name="connsiteY266" fmla="*/ 6088747 h 6281670"/>
                <a:gd name="connsiteX267" fmla="*/ 4932511 w 8613217"/>
                <a:gd name="connsiteY267" fmla="*/ 6036252 h 6281670"/>
                <a:gd name="connsiteX268" fmla="*/ 4919050 w 8613217"/>
                <a:gd name="connsiteY268" fmla="*/ 5940011 h 6281670"/>
                <a:gd name="connsiteX269" fmla="*/ 4830213 w 8613217"/>
                <a:gd name="connsiteY269" fmla="*/ 5933281 h 6281670"/>
                <a:gd name="connsiteX270" fmla="*/ 4779064 w 8613217"/>
                <a:gd name="connsiteY270" fmla="*/ 5876074 h 6281670"/>
                <a:gd name="connsiteX271" fmla="*/ 4778391 w 8613217"/>
                <a:gd name="connsiteY271" fmla="*/ 5829637 h 6281670"/>
                <a:gd name="connsiteX272" fmla="*/ 5091342 w 8613217"/>
                <a:gd name="connsiteY272" fmla="*/ 5236712 h 6281670"/>
                <a:gd name="connsiteX273" fmla="*/ 5116243 w 8613217"/>
                <a:gd name="connsiteY273" fmla="*/ 5202389 h 6281670"/>
                <a:gd name="connsiteX274" fmla="*/ 5269690 w 8613217"/>
                <a:gd name="connsiteY274" fmla="*/ 5086631 h 6281670"/>
                <a:gd name="connsiteX275" fmla="*/ 5744837 w 8613217"/>
                <a:gd name="connsiteY275" fmla="*/ 4795889 h 6281670"/>
                <a:gd name="connsiteX276" fmla="*/ 5814830 w 8613217"/>
                <a:gd name="connsiteY276" fmla="*/ 4775699 h 6281670"/>
                <a:gd name="connsiteX277" fmla="*/ 6103553 w 8613217"/>
                <a:gd name="connsiteY277" fmla="*/ 4765603 h 6281670"/>
                <a:gd name="connsiteX278" fmla="*/ 7086824 w 8613217"/>
                <a:gd name="connsiteY278" fmla="*/ 4811369 h 6281670"/>
                <a:gd name="connsiteX279" fmla="*/ 7489959 w 8613217"/>
                <a:gd name="connsiteY279" fmla="*/ 4805311 h 6281670"/>
                <a:gd name="connsiteX280" fmla="*/ 7516880 w 8613217"/>
                <a:gd name="connsiteY280" fmla="*/ 4801946 h 6281670"/>
                <a:gd name="connsiteX281" fmla="*/ 7536397 w 8613217"/>
                <a:gd name="connsiteY281" fmla="*/ 4800600 h 6281670"/>
                <a:gd name="connsiteX282" fmla="*/ 7619850 w 8613217"/>
                <a:gd name="connsiteY282" fmla="*/ 4791178 h 6281670"/>
                <a:gd name="connsiteX283" fmla="*/ 7661577 w 8613217"/>
                <a:gd name="connsiteY283" fmla="*/ 4813388 h 6281670"/>
                <a:gd name="connsiteX284" fmla="*/ 7920014 w 8613217"/>
                <a:gd name="connsiteY284" fmla="*/ 5004523 h 6281670"/>
                <a:gd name="connsiteX285" fmla="*/ 8354780 w 8613217"/>
                <a:gd name="connsiteY285" fmla="*/ 4830886 h 6281670"/>
                <a:gd name="connsiteX286" fmla="*/ 8579567 w 8613217"/>
                <a:gd name="connsiteY286" fmla="*/ 4409580 h 6281670"/>
                <a:gd name="connsiteX287" fmla="*/ 8613217 w 8613217"/>
                <a:gd name="connsiteY287" fmla="*/ 4250076 h 6281670"/>
                <a:gd name="connsiteX288" fmla="*/ 8613217 w 8613217"/>
                <a:gd name="connsiteY288" fmla="*/ 4196235 h 6281670"/>
                <a:gd name="connsiteX289" fmla="*/ 8420062 w 8613217"/>
                <a:gd name="connsiteY289" fmla="*/ 4211041 h 6281670"/>
                <a:gd name="connsiteX290" fmla="*/ 4571776 w 8613217"/>
                <a:gd name="connsiteY290" fmla="*/ 915970 h 6281670"/>
                <a:gd name="connsiteX291" fmla="*/ 4583890 w 8613217"/>
                <a:gd name="connsiteY291" fmla="*/ 888377 h 6281670"/>
                <a:gd name="connsiteX292" fmla="*/ 4571776 w 8613217"/>
                <a:gd name="connsiteY292" fmla="*/ 915970 h 6281670"/>
                <a:gd name="connsiteX293" fmla="*/ 2362948 w 8613217"/>
                <a:gd name="connsiteY293" fmla="*/ 965100 h 6281670"/>
                <a:gd name="connsiteX294" fmla="*/ 2363621 w 8613217"/>
                <a:gd name="connsiteY294" fmla="*/ 962408 h 6281670"/>
                <a:gd name="connsiteX295" fmla="*/ 2368332 w 8613217"/>
                <a:gd name="connsiteY295" fmla="*/ 967119 h 6281670"/>
                <a:gd name="connsiteX296" fmla="*/ 2362948 w 8613217"/>
                <a:gd name="connsiteY296" fmla="*/ 965100 h 6281670"/>
                <a:gd name="connsiteX297" fmla="*/ 2435633 w 8613217"/>
                <a:gd name="connsiteY297" fmla="*/ 1055284 h 6281670"/>
                <a:gd name="connsiteX298" fmla="*/ 2426211 w 8613217"/>
                <a:gd name="connsiteY298" fmla="*/ 1053265 h 6281670"/>
                <a:gd name="connsiteX299" fmla="*/ 2370351 w 8613217"/>
                <a:gd name="connsiteY299" fmla="*/ 968465 h 6281670"/>
                <a:gd name="connsiteX300" fmla="*/ 2432268 w 8613217"/>
                <a:gd name="connsiteY300" fmla="*/ 1045862 h 6281670"/>
                <a:gd name="connsiteX301" fmla="*/ 2435633 w 8613217"/>
                <a:gd name="connsiteY301" fmla="*/ 1055284 h 6281670"/>
                <a:gd name="connsiteX302" fmla="*/ 695895 w 8613217"/>
                <a:gd name="connsiteY302" fmla="*/ 1016922 h 6281670"/>
                <a:gd name="connsiteX303" fmla="*/ 692530 w 8613217"/>
                <a:gd name="connsiteY303" fmla="*/ 1005481 h 6281670"/>
                <a:gd name="connsiteX304" fmla="*/ 695895 w 8613217"/>
                <a:gd name="connsiteY304" fmla="*/ 1016922 h 6281670"/>
                <a:gd name="connsiteX305" fmla="*/ 4511205 w 8613217"/>
                <a:gd name="connsiteY305" fmla="*/ 6014042 h 6281670"/>
                <a:gd name="connsiteX306" fmla="*/ 4537452 w 8613217"/>
                <a:gd name="connsiteY306" fmla="*/ 5944049 h 6281670"/>
                <a:gd name="connsiteX307" fmla="*/ 4511205 w 8613217"/>
                <a:gd name="connsiteY307" fmla="*/ 6014042 h 6281670"/>
                <a:gd name="connsiteX308" fmla="*/ 4750797 w 8613217"/>
                <a:gd name="connsiteY308" fmla="*/ 5917128 h 6281670"/>
                <a:gd name="connsiteX309" fmla="*/ 4741375 w 8613217"/>
                <a:gd name="connsiteY309" fmla="*/ 5939338 h 6281670"/>
                <a:gd name="connsiteX310" fmla="*/ 4732626 w 8613217"/>
                <a:gd name="connsiteY310" fmla="*/ 5935300 h 6281670"/>
                <a:gd name="connsiteX311" fmla="*/ 4727915 w 8613217"/>
                <a:gd name="connsiteY311" fmla="*/ 5907706 h 6281670"/>
                <a:gd name="connsiteX312" fmla="*/ 4750797 w 8613217"/>
                <a:gd name="connsiteY312" fmla="*/ 5875402 h 6281670"/>
                <a:gd name="connsiteX313" fmla="*/ 4750797 w 8613217"/>
                <a:gd name="connsiteY313" fmla="*/ 5917128 h 6281670"/>
                <a:gd name="connsiteX314" fmla="*/ 4875978 w 8613217"/>
                <a:gd name="connsiteY314" fmla="*/ 5457461 h 6281670"/>
                <a:gd name="connsiteX315" fmla="*/ 4616868 w 8613217"/>
                <a:gd name="connsiteY315" fmla="*/ 5877421 h 6281670"/>
                <a:gd name="connsiteX316" fmla="*/ 4562354 w 8613217"/>
                <a:gd name="connsiteY316" fmla="*/ 5884824 h 6281670"/>
                <a:gd name="connsiteX317" fmla="*/ 4880015 w 8613217"/>
                <a:gd name="connsiteY317" fmla="*/ 5419772 h 6281670"/>
                <a:gd name="connsiteX318" fmla="*/ 4875978 w 8613217"/>
                <a:gd name="connsiteY318" fmla="*/ 5457461 h 6281670"/>
                <a:gd name="connsiteX319" fmla="*/ 5020675 w 8613217"/>
                <a:gd name="connsiteY319" fmla="*/ 5141145 h 6281670"/>
                <a:gd name="connsiteX320" fmla="*/ 4989717 w 8613217"/>
                <a:gd name="connsiteY320" fmla="*/ 5179506 h 6281670"/>
                <a:gd name="connsiteX321" fmla="*/ 4445922 w 8613217"/>
                <a:gd name="connsiteY321" fmla="*/ 5878767 h 6281670"/>
                <a:gd name="connsiteX322" fmla="*/ 4415637 w 8613217"/>
                <a:gd name="connsiteY322" fmla="*/ 5953471 h 6281670"/>
                <a:gd name="connsiteX323" fmla="*/ 4357085 w 8613217"/>
                <a:gd name="connsiteY323" fmla="*/ 6075286 h 6281670"/>
                <a:gd name="connsiteX324" fmla="*/ 4338240 w 8613217"/>
                <a:gd name="connsiteY324" fmla="*/ 6125762 h 6281670"/>
                <a:gd name="connsiteX325" fmla="*/ 4322761 w 8613217"/>
                <a:gd name="connsiteY325" fmla="*/ 6080671 h 6281670"/>
                <a:gd name="connsiteX326" fmla="*/ 4306609 w 8613217"/>
                <a:gd name="connsiteY326" fmla="*/ 6061826 h 6281670"/>
                <a:gd name="connsiteX327" fmla="*/ 4295168 w 8613217"/>
                <a:gd name="connsiteY327" fmla="*/ 6082689 h 6281670"/>
                <a:gd name="connsiteX328" fmla="*/ 4292475 w 8613217"/>
                <a:gd name="connsiteY328" fmla="*/ 6112302 h 6281670"/>
                <a:gd name="connsiteX329" fmla="*/ 4277669 w 8613217"/>
                <a:gd name="connsiteY329" fmla="*/ 6097496 h 6281670"/>
                <a:gd name="connsiteX330" fmla="*/ 4183447 w 8613217"/>
                <a:gd name="connsiteY330" fmla="*/ 5282478 h 6281670"/>
                <a:gd name="connsiteX331" fmla="*/ 4412945 w 8613217"/>
                <a:gd name="connsiteY331" fmla="*/ 4743394 h 6281670"/>
                <a:gd name="connsiteX332" fmla="*/ 5036828 w 8613217"/>
                <a:gd name="connsiteY332" fmla="*/ 3935106 h 6281670"/>
                <a:gd name="connsiteX333" fmla="*/ 5054999 w 8613217"/>
                <a:gd name="connsiteY333" fmla="*/ 3966064 h 6281670"/>
                <a:gd name="connsiteX334" fmla="*/ 5020675 w 8613217"/>
                <a:gd name="connsiteY334" fmla="*/ 5141145 h 6281670"/>
                <a:gd name="connsiteX0" fmla="*/ 8420062 w 8613217"/>
                <a:gd name="connsiteY0" fmla="*/ 4211041 h 6281670"/>
                <a:gd name="connsiteX1" fmla="*/ 7990681 w 8613217"/>
                <a:gd name="connsiteY1" fmla="*/ 4231232 h 6281670"/>
                <a:gd name="connsiteX2" fmla="*/ 7630619 w 8613217"/>
                <a:gd name="connsiteY2" fmla="*/ 4614849 h 6281670"/>
                <a:gd name="connsiteX3" fmla="*/ 7659558 w 8613217"/>
                <a:gd name="connsiteY3" fmla="*/ 4643788 h 6281670"/>
                <a:gd name="connsiteX4" fmla="*/ 7859443 w 8613217"/>
                <a:gd name="connsiteY4" fmla="*/ 4617541 h 6281670"/>
                <a:gd name="connsiteX5" fmla="*/ 8222196 w 8613217"/>
                <a:gd name="connsiteY5" fmla="*/ 4498418 h 6281670"/>
                <a:gd name="connsiteX6" fmla="*/ 8236330 w 8613217"/>
                <a:gd name="connsiteY6" fmla="*/ 4496398 h 6281670"/>
                <a:gd name="connsiteX7" fmla="*/ 8228254 w 8613217"/>
                <a:gd name="connsiteY7" fmla="*/ 4504475 h 6281670"/>
                <a:gd name="connsiteX8" fmla="*/ 7670326 w 8613217"/>
                <a:gd name="connsiteY8" fmla="*/ 4709743 h 6281670"/>
                <a:gd name="connsiteX9" fmla="*/ 7436791 w 8613217"/>
                <a:gd name="connsiteY9" fmla="*/ 4735318 h 6281670"/>
                <a:gd name="connsiteX10" fmla="*/ 6759067 w 8613217"/>
                <a:gd name="connsiteY10" fmla="*/ 4696956 h 6281670"/>
                <a:gd name="connsiteX11" fmla="*/ 6037597 w 8613217"/>
                <a:gd name="connsiteY11" fmla="*/ 4656576 h 6281670"/>
                <a:gd name="connsiteX12" fmla="*/ 6023464 w 8613217"/>
                <a:gd name="connsiteY12" fmla="*/ 4649172 h 6281670"/>
                <a:gd name="connsiteX13" fmla="*/ 6361317 w 8613217"/>
                <a:gd name="connsiteY13" fmla="*/ 4472170 h 6281670"/>
                <a:gd name="connsiteX14" fmla="*/ 6783296 w 8613217"/>
                <a:gd name="connsiteY14" fmla="*/ 4236616 h 6281670"/>
                <a:gd name="connsiteX15" fmla="*/ 7066634 w 8613217"/>
                <a:gd name="connsiteY15" fmla="*/ 4052210 h 6281670"/>
                <a:gd name="connsiteX16" fmla="*/ 7151433 w 8613217"/>
                <a:gd name="connsiteY16" fmla="*/ 4042115 h 6281670"/>
                <a:gd name="connsiteX17" fmla="*/ 7304208 w 8613217"/>
                <a:gd name="connsiteY17" fmla="*/ 4071727 h 6281670"/>
                <a:gd name="connsiteX18" fmla="*/ 7625235 w 8613217"/>
                <a:gd name="connsiteY18" fmla="*/ 3948566 h 6281670"/>
                <a:gd name="connsiteX19" fmla="*/ 8172394 w 8613217"/>
                <a:gd name="connsiteY19" fmla="*/ 2496877 h 6281670"/>
                <a:gd name="connsiteX20" fmla="*/ 7882325 w 8613217"/>
                <a:gd name="connsiteY20" fmla="*/ 1811077 h 6281670"/>
                <a:gd name="connsiteX21" fmla="*/ 7854059 w 8613217"/>
                <a:gd name="connsiteY21" fmla="*/ 1889820 h 6281670"/>
                <a:gd name="connsiteX22" fmla="*/ 7732917 w 8613217"/>
                <a:gd name="connsiteY22" fmla="*/ 2389195 h 6281670"/>
                <a:gd name="connsiteX23" fmla="*/ 7607736 w 8613217"/>
                <a:gd name="connsiteY23" fmla="*/ 2746565 h 6281670"/>
                <a:gd name="connsiteX24" fmla="*/ 7178354 w 8613217"/>
                <a:gd name="connsiteY24" fmla="*/ 3424962 h 6281670"/>
                <a:gd name="connsiteX25" fmla="*/ 7050481 w 8613217"/>
                <a:gd name="connsiteY25" fmla="*/ 3653113 h 6281670"/>
                <a:gd name="connsiteX26" fmla="*/ 7022888 w 8613217"/>
                <a:gd name="connsiteY26" fmla="*/ 3873861 h 6281670"/>
                <a:gd name="connsiteX27" fmla="*/ 7057884 w 8613217"/>
                <a:gd name="connsiteY27" fmla="*/ 3889341 h 6281670"/>
                <a:gd name="connsiteX28" fmla="*/ 7311611 w 8613217"/>
                <a:gd name="connsiteY28" fmla="*/ 3701570 h 6281670"/>
                <a:gd name="connsiteX29" fmla="*/ 7883672 w 8613217"/>
                <a:gd name="connsiteY29" fmla="*/ 2875784 h 6281670"/>
                <a:gd name="connsiteX30" fmla="*/ 7909246 w 8613217"/>
                <a:gd name="connsiteY30" fmla="*/ 2790311 h 6281670"/>
                <a:gd name="connsiteX31" fmla="*/ 7835888 w 8613217"/>
                <a:gd name="connsiteY31" fmla="*/ 3051440 h 6281670"/>
                <a:gd name="connsiteX32" fmla="*/ 7279306 w 8613217"/>
                <a:gd name="connsiteY32" fmla="*/ 3802522 h 6281670"/>
                <a:gd name="connsiteX33" fmla="*/ 6992603 w 8613217"/>
                <a:gd name="connsiteY33" fmla="*/ 4017213 h 6281670"/>
                <a:gd name="connsiteX34" fmla="*/ 6713302 w 8613217"/>
                <a:gd name="connsiteY34" fmla="*/ 4190851 h 6281670"/>
                <a:gd name="connsiteX35" fmla="*/ 6627830 w 8613217"/>
                <a:gd name="connsiteY35" fmla="*/ 4239308 h 6281670"/>
                <a:gd name="connsiteX36" fmla="*/ 6605620 w 8613217"/>
                <a:gd name="connsiteY36" fmla="*/ 4251422 h 6281670"/>
                <a:gd name="connsiteX37" fmla="*/ 6226714 w 8613217"/>
                <a:gd name="connsiteY37" fmla="*/ 4447268 h 6281670"/>
                <a:gd name="connsiteX38" fmla="*/ 5314782 w 8613217"/>
                <a:gd name="connsiteY38" fmla="*/ 4943279 h 6281670"/>
                <a:gd name="connsiteX39" fmla="*/ 5158643 w 8613217"/>
                <a:gd name="connsiteY39" fmla="*/ 5046250 h 6281670"/>
                <a:gd name="connsiteX40" fmla="*/ 5162681 w 8613217"/>
                <a:gd name="connsiteY40" fmla="*/ 5025387 h 6281670"/>
                <a:gd name="connsiteX41" fmla="*/ 5227290 w 8613217"/>
                <a:gd name="connsiteY41" fmla="*/ 4323434 h 6281670"/>
                <a:gd name="connsiteX42" fmla="*/ 5106148 w 8613217"/>
                <a:gd name="connsiteY42" fmla="*/ 3860401 h 6281670"/>
                <a:gd name="connsiteX43" fmla="*/ 5139799 w 8613217"/>
                <a:gd name="connsiteY43" fmla="*/ 3818675 h 6281670"/>
                <a:gd name="connsiteX44" fmla="*/ 5695034 w 8613217"/>
                <a:gd name="connsiteY44" fmla="*/ 3194119 h 6281670"/>
                <a:gd name="connsiteX45" fmla="*/ 5830983 w 8613217"/>
                <a:gd name="connsiteY45" fmla="*/ 3023174 h 6281670"/>
                <a:gd name="connsiteX46" fmla="*/ 5873382 w 8613217"/>
                <a:gd name="connsiteY46" fmla="*/ 3008367 h 6281670"/>
                <a:gd name="connsiteX47" fmla="*/ 5983083 w 8613217"/>
                <a:gd name="connsiteY47" fmla="*/ 3009040 h 6281670"/>
                <a:gd name="connsiteX48" fmla="*/ 6257000 w 8613217"/>
                <a:gd name="connsiteY48" fmla="*/ 2840787 h 6281670"/>
                <a:gd name="connsiteX49" fmla="*/ 6605620 w 8613217"/>
                <a:gd name="connsiteY49" fmla="*/ 2172485 h 6281670"/>
                <a:gd name="connsiteX50" fmla="*/ 6623118 w 8613217"/>
                <a:gd name="connsiteY50" fmla="*/ 1339969 h 6281670"/>
                <a:gd name="connsiteX51" fmla="*/ 6528224 w 8613217"/>
                <a:gd name="connsiteY51" fmla="*/ 660899 h 6281670"/>
                <a:gd name="connsiteX52" fmla="*/ 6514091 w 8613217"/>
                <a:gd name="connsiteY52" fmla="*/ 520239 h 6281670"/>
                <a:gd name="connsiteX53" fmla="*/ 6493900 w 8613217"/>
                <a:gd name="connsiteY53" fmla="*/ 546486 h 6281670"/>
                <a:gd name="connsiteX54" fmla="*/ 6244212 w 8613217"/>
                <a:gd name="connsiteY54" fmla="*/ 975869 h 6281670"/>
                <a:gd name="connsiteX55" fmla="*/ 5935300 w 8613217"/>
                <a:gd name="connsiteY55" fmla="*/ 1788868 h 6281670"/>
                <a:gd name="connsiteX56" fmla="*/ 5707148 w 8613217"/>
                <a:gd name="connsiteY56" fmla="*/ 2531874 h 6281670"/>
                <a:gd name="connsiteX57" fmla="*/ 5679555 w 8613217"/>
                <a:gd name="connsiteY57" fmla="*/ 2738489 h 6281670"/>
                <a:gd name="connsiteX58" fmla="*/ 5734069 w 8613217"/>
                <a:gd name="connsiteY58" fmla="*/ 2914818 h 6281670"/>
                <a:gd name="connsiteX59" fmla="*/ 5963566 w 8613217"/>
                <a:gd name="connsiteY59" fmla="*/ 2599175 h 6281670"/>
                <a:gd name="connsiteX60" fmla="*/ 6141914 w 8613217"/>
                <a:gd name="connsiteY60" fmla="*/ 2254593 h 6281670"/>
                <a:gd name="connsiteX61" fmla="*/ 6262384 w 8613217"/>
                <a:gd name="connsiteY61" fmla="*/ 1884436 h 6281670"/>
                <a:gd name="connsiteX62" fmla="*/ 6343145 w 8613217"/>
                <a:gd name="connsiteY62" fmla="*/ 1508222 h 6281670"/>
                <a:gd name="connsiteX63" fmla="*/ 6310167 w 8613217"/>
                <a:gd name="connsiteY63" fmla="*/ 1747814 h 6281670"/>
                <a:gd name="connsiteX64" fmla="*/ 6045001 w 8613217"/>
                <a:gd name="connsiteY64" fmla="*/ 2568890 h 6281670"/>
                <a:gd name="connsiteX65" fmla="*/ 5560432 w 8613217"/>
                <a:gd name="connsiteY65" fmla="*/ 3235173 h 6281670"/>
                <a:gd name="connsiteX66" fmla="*/ 5096726 w 8613217"/>
                <a:gd name="connsiteY66" fmla="*/ 3741278 h 6281670"/>
                <a:gd name="connsiteX67" fmla="*/ 5067113 w 8613217"/>
                <a:gd name="connsiteY67" fmla="*/ 3767525 h 6281670"/>
                <a:gd name="connsiteX68" fmla="*/ 4911647 w 8613217"/>
                <a:gd name="connsiteY68" fmla="*/ 3459959 h 6281670"/>
                <a:gd name="connsiteX69" fmla="*/ 4890784 w 8613217"/>
                <a:gd name="connsiteY69" fmla="*/ 3404099 h 6281670"/>
                <a:gd name="connsiteX70" fmla="*/ 4952701 w 8613217"/>
                <a:gd name="connsiteY70" fmla="*/ 2717626 h 6281670"/>
                <a:gd name="connsiteX71" fmla="*/ 5173449 w 8613217"/>
                <a:gd name="connsiteY71" fmla="*/ 2368332 h 6281670"/>
                <a:gd name="connsiteX72" fmla="*/ 5481689 w 8613217"/>
                <a:gd name="connsiteY72" fmla="*/ 1759928 h 6281670"/>
                <a:gd name="connsiteX73" fmla="*/ 5514667 w 8613217"/>
                <a:gd name="connsiteY73" fmla="*/ 1741757 h 6281670"/>
                <a:gd name="connsiteX74" fmla="*/ 5803389 w 8613217"/>
                <a:gd name="connsiteY74" fmla="*/ 1570812 h 6281670"/>
                <a:gd name="connsiteX75" fmla="*/ 5822907 w 8613217"/>
                <a:gd name="connsiteY75" fmla="*/ 1095665 h 6281670"/>
                <a:gd name="connsiteX76" fmla="*/ 5540241 w 8613217"/>
                <a:gd name="connsiteY76" fmla="*/ 601000 h 6281670"/>
                <a:gd name="connsiteX77" fmla="*/ 5514667 w 8613217"/>
                <a:gd name="connsiteY77" fmla="*/ 600327 h 6281670"/>
                <a:gd name="connsiteX78" fmla="*/ 5421791 w 8613217"/>
                <a:gd name="connsiteY78" fmla="*/ 697914 h 6281670"/>
                <a:gd name="connsiteX79" fmla="*/ 5124319 w 8613217"/>
                <a:gd name="connsiteY79" fmla="*/ 1196617 h 6281670"/>
                <a:gd name="connsiteX80" fmla="*/ 5316801 w 8613217"/>
                <a:gd name="connsiteY80" fmla="*/ 1686570 h 6281670"/>
                <a:gd name="connsiteX81" fmla="*/ 5361220 w 8613217"/>
                <a:gd name="connsiteY81" fmla="*/ 1669072 h 6281670"/>
                <a:gd name="connsiteX82" fmla="*/ 5461499 w 8613217"/>
                <a:gd name="connsiteY82" fmla="*/ 1248439 h 6281670"/>
                <a:gd name="connsiteX83" fmla="*/ 5491784 w 8613217"/>
                <a:gd name="connsiteY83" fmla="*/ 1043170 h 6281670"/>
                <a:gd name="connsiteX84" fmla="*/ 5497841 w 8613217"/>
                <a:gd name="connsiteY84" fmla="*/ 1081532 h 6281670"/>
                <a:gd name="connsiteX85" fmla="*/ 5481016 w 8613217"/>
                <a:gd name="connsiteY85" fmla="*/ 1353429 h 6281670"/>
                <a:gd name="connsiteX86" fmla="*/ 5415734 w 8613217"/>
                <a:gd name="connsiteY86" fmla="*/ 1727624 h 6281670"/>
                <a:gd name="connsiteX87" fmla="*/ 5151240 w 8613217"/>
                <a:gd name="connsiteY87" fmla="*/ 2245171 h 6281670"/>
                <a:gd name="connsiteX88" fmla="*/ 4908282 w 8613217"/>
                <a:gd name="connsiteY88" fmla="*/ 2596483 h 6281670"/>
                <a:gd name="connsiteX89" fmla="*/ 4750124 w 8613217"/>
                <a:gd name="connsiteY89" fmla="*/ 2989523 h 6281670"/>
                <a:gd name="connsiteX90" fmla="*/ 4737337 w 8613217"/>
                <a:gd name="connsiteY90" fmla="*/ 3162487 h 6281670"/>
                <a:gd name="connsiteX91" fmla="*/ 4680804 w 8613217"/>
                <a:gd name="connsiteY91" fmla="*/ 3076341 h 6281670"/>
                <a:gd name="connsiteX92" fmla="*/ 4591293 w 8613217"/>
                <a:gd name="connsiteY92" fmla="*/ 2915491 h 6281670"/>
                <a:gd name="connsiteX93" fmla="*/ 4552259 w 8613217"/>
                <a:gd name="connsiteY93" fmla="*/ 2838095 h 6281670"/>
                <a:gd name="connsiteX94" fmla="*/ 4404869 w 8613217"/>
                <a:gd name="connsiteY94" fmla="*/ 2499569 h 6281670"/>
                <a:gd name="connsiteX95" fmla="*/ 4425059 w 8613217"/>
                <a:gd name="connsiteY95" fmla="*/ 2408713 h 6281670"/>
                <a:gd name="connsiteX96" fmla="*/ 4497071 w 8613217"/>
                <a:gd name="connsiteY96" fmla="*/ 2304396 h 6281670"/>
                <a:gd name="connsiteX97" fmla="*/ 4551585 w 8613217"/>
                <a:gd name="connsiteY97" fmla="*/ 2152968 h 6281670"/>
                <a:gd name="connsiteX98" fmla="*/ 4741375 w 8613217"/>
                <a:gd name="connsiteY98" fmla="*/ 1413327 h 6281670"/>
                <a:gd name="connsiteX99" fmla="*/ 4929146 w 8613217"/>
                <a:gd name="connsiteY99" fmla="*/ 819730 h 6281670"/>
                <a:gd name="connsiteX100" fmla="*/ 5233347 w 8613217"/>
                <a:gd name="connsiteY100" fmla="*/ 28940 h 6281670"/>
                <a:gd name="connsiteX101" fmla="*/ 5238058 w 8613217"/>
                <a:gd name="connsiteY101" fmla="*/ 0 h 6281670"/>
                <a:gd name="connsiteX102" fmla="*/ 4976929 w 8613217"/>
                <a:gd name="connsiteY102" fmla="*/ 159504 h 6281670"/>
                <a:gd name="connsiteX103" fmla="*/ 4204984 w 8613217"/>
                <a:gd name="connsiteY103" fmla="*/ 890396 h 6281670"/>
                <a:gd name="connsiteX104" fmla="*/ 3943182 w 8613217"/>
                <a:gd name="connsiteY104" fmla="*/ 2139508 h 6281670"/>
                <a:gd name="connsiteX105" fmla="*/ 4076438 w 8613217"/>
                <a:gd name="connsiteY105" fmla="*/ 2389868 h 6281670"/>
                <a:gd name="connsiteX106" fmla="*/ 4215079 w 8613217"/>
                <a:gd name="connsiteY106" fmla="*/ 2474668 h 6281670"/>
                <a:gd name="connsiteX107" fmla="*/ 4244018 w 8613217"/>
                <a:gd name="connsiteY107" fmla="*/ 2445055 h 6281670"/>
                <a:gd name="connsiteX108" fmla="*/ 4230558 w 8613217"/>
                <a:gd name="connsiteY108" fmla="*/ 1718875 h 6281670"/>
                <a:gd name="connsiteX109" fmla="*/ 4411599 w 8613217"/>
                <a:gd name="connsiteY109" fmla="*/ 1186522 h 6281670"/>
                <a:gd name="connsiteX110" fmla="*/ 4552259 w 8613217"/>
                <a:gd name="connsiteY110" fmla="*/ 934815 h 6281670"/>
                <a:gd name="connsiteX111" fmla="*/ 4572449 w 8613217"/>
                <a:gd name="connsiteY111" fmla="*/ 920008 h 6281670"/>
                <a:gd name="connsiteX112" fmla="*/ 4553604 w 8613217"/>
                <a:gd name="connsiteY112" fmla="*/ 956351 h 6281670"/>
                <a:gd name="connsiteX113" fmla="*/ 4390735 w 8613217"/>
                <a:gd name="connsiteY113" fmla="*/ 1302280 h 6281670"/>
                <a:gd name="connsiteX114" fmla="*/ 4340260 w 8613217"/>
                <a:gd name="connsiteY114" fmla="*/ 2524471 h 6281670"/>
                <a:gd name="connsiteX115" fmla="*/ 4501109 w 8613217"/>
                <a:gd name="connsiteY115" fmla="*/ 2892609 h 6281670"/>
                <a:gd name="connsiteX116" fmla="*/ 4692918 w 8613217"/>
                <a:gd name="connsiteY116" fmla="*/ 3241230 h 6281670"/>
                <a:gd name="connsiteX117" fmla="*/ 4992409 w 8613217"/>
                <a:gd name="connsiteY117" fmla="*/ 3809925 h 6281670"/>
                <a:gd name="connsiteX118" fmla="*/ 5000485 w 8613217"/>
                <a:gd name="connsiteY118" fmla="*/ 3847614 h 6281670"/>
                <a:gd name="connsiteX119" fmla="*/ 4993755 w 8613217"/>
                <a:gd name="connsiteY119" fmla="*/ 3855017 h 6281670"/>
                <a:gd name="connsiteX120" fmla="*/ 4993082 w 8613217"/>
                <a:gd name="connsiteY120" fmla="*/ 3855690 h 6281670"/>
                <a:gd name="connsiteX121" fmla="*/ 4982313 w 8613217"/>
                <a:gd name="connsiteY121" fmla="*/ 3867131 h 6281670"/>
                <a:gd name="connsiteX122" fmla="*/ 4626290 w 8613217"/>
                <a:gd name="connsiteY122" fmla="*/ 4274977 h 6281670"/>
                <a:gd name="connsiteX123" fmla="*/ 4180755 w 8613217"/>
                <a:gd name="connsiteY123" fmla="*/ 4968853 h 6281670"/>
                <a:gd name="connsiteX124" fmla="*/ 4071727 w 8613217"/>
                <a:gd name="connsiteY124" fmla="*/ 5853192 h 6281670"/>
                <a:gd name="connsiteX125" fmla="*/ 4040769 w 8613217"/>
                <a:gd name="connsiteY125" fmla="*/ 5907706 h 6281670"/>
                <a:gd name="connsiteX126" fmla="*/ 4005099 w 8613217"/>
                <a:gd name="connsiteY126" fmla="*/ 5881459 h 6281670"/>
                <a:gd name="connsiteX127" fmla="*/ 4007791 w 8613217"/>
                <a:gd name="connsiteY127" fmla="*/ 5830983 h 6281670"/>
                <a:gd name="connsiteX128" fmla="*/ 3990293 w 8613217"/>
                <a:gd name="connsiteY128" fmla="*/ 5807427 h 6281670"/>
                <a:gd name="connsiteX129" fmla="*/ 3964045 w 8613217"/>
                <a:gd name="connsiteY129" fmla="*/ 5789256 h 6281670"/>
                <a:gd name="connsiteX130" fmla="*/ 3941836 w 8613217"/>
                <a:gd name="connsiteY130" fmla="*/ 5705129 h 6281670"/>
                <a:gd name="connsiteX131" fmla="*/ 3908185 w 8613217"/>
                <a:gd name="connsiteY131" fmla="*/ 5236040 h 6281670"/>
                <a:gd name="connsiteX132" fmla="*/ 3918953 w 8613217"/>
                <a:gd name="connsiteY132" fmla="*/ 4237288 h 6281670"/>
                <a:gd name="connsiteX133" fmla="*/ 3786370 w 8613217"/>
                <a:gd name="connsiteY133" fmla="*/ 3122779 h 6281670"/>
                <a:gd name="connsiteX134" fmla="*/ 3570333 w 8613217"/>
                <a:gd name="connsiteY134" fmla="*/ 2570236 h 6281670"/>
                <a:gd name="connsiteX135" fmla="*/ 3410829 w 8613217"/>
                <a:gd name="connsiteY135" fmla="*/ 2273437 h 6281670"/>
                <a:gd name="connsiteX136" fmla="*/ 3411502 w 8613217"/>
                <a:gd name="connsiteY136" fmla="*/ 2229018 h 6281670"/>
                <a:gd name="connsiteX137" fmla="*/ 3451209 w 8613217"/>
                <a:gd name="connsiteY137" fmla="*/ 2126720 h 6281670"/>
                <a:gd name="connsiteX138" fmla="*/ 3431692 w 8613217"/>
                <a:gd name="connsiteY138" fmla="*/ 1895877 h 6281670"/>
                <a:gd name="connsiteX139" fmla="*/ 3186715 w 8613217"/>
                <a:gd name="connsiteY139" fmla="*/ 1401886 h 6281670"/>
                <a:gd name="connsiteX140" fmla="*/ 2531874 w 8613217"/>
                <a:gd name="connsiteY140" fmla="*/ 701952 h 6281670"/>
                <a:gd name="connsiteX141" fmla="*/ 1731662 w 8613217"/>
                <a:gd name="connsiteY141" fmla="*/ 39035 h 6281670"/>
                <a:gd name="connsiteX142" fmla="*/ 1722913 w 8613217"/>
                <a:gd name="connsiteY142" fmla="*/ 36343 h 6281670"/>
                <a:gd name="connsiteX143" fmla="*/ 1723586 w 8613217"/>
                <a:gd name="connsiteY143" fmla="*/ 47111 h 6281670"/>
                <a:gd name="connsiteX144" fmla="*/ 1984042 w 8613217"/>
                <a:gd name="connsiteY144" fmla="*/ 871552 h 6281670"/>
                <a:gd name="connsiteX145" fmla="*/ 2773486 w 8613217"/>
                <a:gd name="connsiteY145" fmla="*/ 2064130 h 6281670"/>
                <a:gd name="connsiteX146" fmla="*/ 3058170 w 8613217"/>
                <a:gd name="connsiteY146" fmla="*/ 2286897 h 6281670"/>
                <a:gd name="connsiteX147" fmla="*/ 3235845 w 8613217"/>
                <a:gd name="connsiteY147" fmla="*/ 2329297 h 6281670"/>
                <a:gd name="connsiteX148" fmla="*/ 3256709 w 8613217"/>
                <a:gd name="connsiteY148" fmla="*/ 2294974 h 6281670"/>
                <a:gd name="connsiteX149" fmla="*/ 3083072 w 8613217"/>
                <a:gd name="connsiteY149" fmla="*/ 1999521 h 6281670"/>
                <a:gd name="connsiteX150" fmla="*/ 2450440 w 8613217"/>
                <a:gd name="connsiteY150" fmla="*/ 1092973 h 6281670"/>
                <a:gd name="connsiteX151" fmla="*/ 2432941 w 8613217"/>
                <a:gd name="connsiteY151" fmla="*/ 1062014 h 6281670"/>
                <a:gd name="connsiteX152" fmla="*/ 2454478 w 8613217"/>
                <a:gd name="connsiteY152" fmla="*/ 1076820 h 6281670"/>
                <a:gd name="connsiteX153" fmla="*/ 2967986 w 8613217"/>
                <a:gd name="connsiteY153" fmla="*/ 1739738 h 6281670"/>
                <a:gd name="connsiteX154" fmla="*/ 3266131 w 8613217"/>
                <a:gd name="connsiteY154" fmla="*/ 2175850 h 6281670"/>
                <a:gd name="connsiteX155" fmla="*/ 3457939 w 8613217"/>
                <a:gd name="connsiteY155" fmla="*/ 2509665 h 6281670"/>
                <a:gd name="connsiteX156" fmla="*/ 3733875 w 8613217"/>
                <a:gd name="connsiteY156" fmla="*/ 3249979 h 6281670"/>
                <a:gd name="connsiteX157" fmla="*/ 3823385 w 8613217"/>
                <a:gd name="connsiteY157" fmla="*/ 4359777 h 6281670"/>
                <a:gd name="connsiteX158" fmla="*/ 3816655 w 8613217"/>
                <a:gd name="connsiteY158" fmla="*/ 4369199 h 6281670"/>
                <a:gd name="connsiteX159" fmla="*/ 3800503 w 8613217"/>
                <a:gd name="connsiteY159" fmla="*/ 4322761 h 6281670"/>
                <a:gd name="connsiteX160" fmla="*/ 3407464 w 8613217"/>
                <a:gd name="connsiteY160" fmla="*/ 3663208 h 6281670"/>
                <a:gd name="connsiteX161" fmla="*/ 2390541 w 8613217"/>
                <a:gd name="connsiteY161" fmla="*/ 2898666 h 6281670"/>
                <a:gd name="connsiteX162" fmla="*/ 2247863 w 8613217"/>
                <a:gd name="connsiteY162" fmla="*/ 2802425 h 6281670"/>
                <a:gd name="connsiteX163" fmla="*/ 2055381 w 8613217"/>
                <a:gd name="connsiteY163" fmla="*/ 2665131 h 6281670"/>
                <a:gd name="connsiteX164" fmla="*/ 1471879 w 8613217"/>
                <a:gd name="connsiteY164" fmla="*/ 2148930 h 6281670"/>
                <a:gd name="connsiteX165" fmla="*/ 1461111 w 8613217"/>
                <a:gd name="connsiteY165" fmla="*/ 2109895 h 6281670"/>
                <a:gd name="connsiteX166" fmla="*/ 1501492 w 8613217"/>
                <a:gd name="connsiteY166" fmla="*/ 1918759 h 6281670"/>
                <a:gd name="connsiteX167" fmla="*/ 1395155 w 8613217"/>
                <a:gd name="connsiteY167" fmla="*/ 1570812 h 6281670"/>
                <a:gd name="connsiteX168" fmla="*/ 937507 w 8613217"/>
                <a:gd name="connsiteY168" fmla="*/ 860783 h 6281670"/>
                <a:gd name="connsiteX169" fmla="*/ 682435 w 8613217"/>
                <a:gd name="connsiteY169" fmla="*/ 471109 h 6281670"/>
                <a:gd name="connsiteX170" fmla="*/ 590905 w 8613217"/>
                <a:gd name="connsiteY170" fmla="*/ 214691 h 6281670"/>
                <a:gd name="connsiteX171" fmla="*/ 581483 w 8613217"/>
                <a:gd name="connsiteY171" fmla="*/ 222767 h 6281670"/>
                <a:gd name="connsiteX172" fmla="*/ 555909 w 8613217"/>
                <a:gd name="connsiteY172" fmla="*/ 262475 h 6281670"/>
                <a:gd name="connsiteX173" fmla="*/ 423998 w 8613217"/>
                <a:gd name="connsiteY173" fmla="*/ 619845 h 6281670"/>
                <a:gd name="connsiteX174" fmla="*/ 443515 w 8613217"/>
                <a:gd name="connsiteY174" fmla="*/ 1227575 h 6281670"/>
                <a:gd name="connsiteX175" fmla="*/ 806942 w 8613217"/>
                <a:gd name="connsiteY175" fmla="*/ 1996156 h 6281670"/>
                <a:gd name="connsiteX176" fmla="*/ 1087589 w 8613217"/>
                <a:gd name="connsiteY176" fmla="*/ 2216231 h 6281670"/>
                <a:gd name="connsiteX177" fmla="*/ 1317086 w 8613217"/>
                <a:gd name="connsiteY177" fmla="*/ 2233729 h 6281670"/>
                <a:gd name="connsiteX178" fmla="*/ 1327181 w 8613217"/>
                <a:gd name="connsiteY178" fmla="*/ 2198060 h 6281670"/>
                <a:gd name="connsiteX179" fmla="*/ 816364 w 8613217"/>
                <a:gd name="connsiteY179" fmla="*/ 1324489 h 6281670"/>
                <a:gd name="connsiteX180" fmla="*/ 702625 w 8613217"/>
                <a:gd name="connsiteY180" fmla="*/ 1031056 h 6281670"/>
                <a:gd name="connsiteX181" fmla="*/ 767908 w 8613217"/>
                <a:gd name="connsiteY181" fmla="*/ 1173061 h 6281670"/>
                <a:gd name="connsiteX182" fmla="*/ 1444285 w 8613217"/>
                <a:gd name="connsiteY182" fmla="*/ 2226326 h 6281670"/>
                <a:gd name="connsiteX183" fmla="*/ 2209501 w 8613217"/>
                <a:gd name="connsiteY183" fmla="*/ 2876457 h 6281670"/>
                <a:gd name="connsiteX184" fmla="*/ 2308434 w 8613217"/>
                <a:gd name="connsiteY184" fmla="*/ 2939720 h 6281670"/>
                <a:gd name="connsiteX185" fmla="*/ 2340738 w 8613217"/>
                <a:gd name="connsiteY185" fmla="*/ 2972025 h 6281670"/>
                <a:gd name="connsiteX186" fmla="*/ 2266034 w 8613217"/>
                <a:gd name="connsiteY186" fmla="*/ 2967313 h 6281670"/>
                <a:gd name="connsiteX187" fmla="*/ 1817807 w 8613217"/>
                <a:gd name="connsiteY187" fmla="*/ 3025866 h 6281670"/>
                <a:gd name="connsiteX188" fmla="*/ 1007500 w 8613217"/>
                <a:gd name="connsiteY188" fmla="*/ 3309877 h 6281670"/>
                <a:gd name="connsiteX189" fmla="*/ 960389 w 8613217"/>
                <a:gd name="connsiteY189" fmla="*/ 3293725 h 6281670"/>
                <a:gd name="connsiteX190" fmla="*/ 446207 w 8613217"/>
                <a:gd name="connsiteY190" fmla="*/ 3134221 h 6281670"/>
                <a:gd name="connsiteX191" fmla="*/ 217383 w 8613217"/>
                <a:gd name="connsiteY191" fmla="*/ 3227096 h 6281670"/>
                <a:gd name="connsiteX192" fmla="*/ 0 w 8613217"/>
                <a:gd name="connsiteY192" fmla="*/ 3236518 h 6281670"/>
                <a:gd name="connsiteX193" fmla="*/ 0 w 8613217"/>
                <a:gd name="connsiteY193" fmla="*/ 3330740 h 6281670"/>
                <a:gd name="connsiteX194" fmla="*/ 9422 w 8613217"/>
                <a:gd name="connsiteY194" fmla="*/ 3346892 h 6281670"/>
                <a:gd name="connsiteX195" fmla="*/ 255072 w 8613217"/>
                <a:gd name="connsiteY195" fmla="*/ 3717723 h 6281670"/>
                <a:gd name="connsiteX196" fmla="*/ 747044 w 8613217"/>
                <a:gd name="connsiteY196" fmla="*/ 3826078 h 6281670"/>
                <a:gd name="connsiteX197" fmla="*/ 1016249 w 8613217"/>
                <a:gd name="connsiteY197" fmla="*/ 3490244 h 6281670"/>
                <a:gd name="connsiteX198" fmla="*/ 981253 w 8613217"/>
                <a:gd name="connsiteY198" fmla="*/ 3461305 h 6281670"/>
                <a:gd name="connsiteX199" fmla="*/ 563312 w 8613217"/>
                <a:gd name="connsiteY199" fmla="*/ 3490917 h 6281670"/>
                <a:gd name="connsiteX200" fmla="*/ 390347 w 8613217"/>
                <a:gd name="connsiteY200" fmla="*/ 3460632 h 6281670"/>
                <a:gd name="connsiteX201" fmla="*/ 489953 w 8613217"/>
                <a:gd name="connsiteY201" fmla="*/ 3463997 h 6281670"/>
                <a:gd name="connsiteX202" fmla="*/ 903183 w 8613217"/>
                <a:gd name="connsiteY202" fmla="*/ 3408137 h 6281670"/>
                <a:gd name="connsiteX203" fmla="*/ 1043170 w 8613217"/>
                <a:gd name="connsiteY203" fmla="*/ 3372467 h 6281670"/>
                <a:gd name="connsiteX204" fmla="*/ 1508895 w 8613217"/>
                <a:gd name="connsiteY204" fmla="*/ 3218347 h 6281670"/>
                <a:gd name="connsiteX205" fmla="*/ 1912029 w 8613217"/>
                <a:gd name="connsiteY205" fmla="*/ 3101243 h 6281670"/>
                <a:gd name="connsiteX206" fmla="*/ 1912029 w 8613217"/>
                <a:gd name="connsiteY206" fmla="*/ 3101243 h 6281670"/>
                <a:gd name="connsiteX207" fmla="*/ 2113933 w 8613217"/>
                <a:gd name="connsiteY207" fmla="*/ 3072976 h 6281670"/>
                <a:gd name="connsiteX208" fmla="*/ 2257958 w 8613217"/>
                <a:gd name="connsiteY208" fmla="*/ 3064227 h 6281670"/>
                <a:gd name="connsiteX209" fmla="*/ 2434960 w 8613217"/>
                <a:gd name="connsiteY209" fmla="*/ 3101243 h 6281670"/>
                <a:gd name="connsiteX210" fmla="*/ 2635518 w 8613217"/>
                <a:gd name="connsiteY210" fmla="*/ 3164506 h 6281670"/>
                <a:gd name="connsiteX211" fmla="*/ 3038653 w 8613217"/>
                <a:gd name="connsiteY211" fmla="*/ 3453902 h 6281670"/>
                <a:gd name="connsiteX212" fmla="*/ 3580428 w 8613217"/>
                <a:gd name="connsiteY212" fmla="*/ 4087880 h 6281670"/>
                <a:gd name="connsiteX213" fmla="*/ 3776274 w 8613217"/>
                <a:gd name="connsiteY213" fmla="*/ 4626290 h 6281670"/>
                <a:gd name="connsiteX214" fmla="*/ 3813963 w 8613217"/>
                <a:gd name="connsiteY214" fmla="*/ 4802619 h 6281670"/>
                <a:gd name="connsiteX215" fmla="*/ 3811944 w 8613217"/>
                <a:gd name="connsiteY215" fmla="*/ 5407658 h 6281670"/>
                <a:gd name="connsiteX216" fmla="*/ 3881265 w 8613217"/>
                <a:gd name="connsiteY216" fmla="*/ 5874056 h 6281670"/>
                <a:gd name="connsiteX217" fmla="*/ 3879919 w 8613217"/>
                <a:gd name="connsiteY217" fmla="*/ 5898957 h 6281670"/>
                <a:gd name="connsiteX218" fmla="*/ 3757430 w 8613217"/>
                <a:gd name="connsiteY218" fmla="*/ 5946068 h 6281670"/>
                <a:gd name="connsiteX219" fmla="*/ 3743970 w 8613217"/>
                <a:gd name="connsiteY219" fmla="*/ 6053750 h 6281670"/>
                <a:gd name="connsiteX220" fmla="*/ 3803195 w 8613217"/>
                <a:gd name="connsiteY220" fmla="*/ 6092112 h 6281670"/>
                <a:gd name="connsiteX221" fmla="*/ 3896071 w 8613217"/>
                <a:gd name="connsiteY221" fmla="*/ 6023464 h 6281670"/>
                <a:gd name="connsiteX222" fmla="*/ 3920972 w 8613217"/>
                <a:gd name="connsiteY222" fmla="*/ 5996544 h 6281670"/>
                <a:gd name="connsiteX223" fmla="*/ 3918953 w 8613217"/>
                <a:gd name="connsiteY223" fmla="*/ 6053077 h 6281670"/>
                <a:gd name="connsiteX224" fmla="*/ 3931741 w 8613217"/>
                <a:gd name="connsiteY224" fmla="*/ 6077978 h 6281670"/>
                <a:gd name="connsiteX225" fmla="*/ 3951931 w 8613217"/>
                <a:gd name="connsiteY225" fmla="*/ 6055769 h 6281670"/>
                <a:gd name="connsiteX226" fmla="*/ 3972121 w 8613217"/>
                <a:gd name="connsiteY226" fmla="*/ 5988468 h 6281670"/>
                <a:gd name="connsiteX227" fmla="*/ 3994331 w 8613217"/>
                <a:gd name="connsiteY227" fmla="*/ 5968277 h 6281670"/>
                <a:gd name="connsiteX228" fmla="*/ 4005099 w 8613217"/>
                <a:gd name="connsiteY228" fmla="*/ 5995198 h 6281670"/>
                <a:gd name="connsiteX229" fmla="*/ 4071054 w 8613217"/>
                <a:gd name="connsiteY229" fmla="*/ 6040290 h 6281670"/>
                <a:gd name="connsiteX230" fmla="*/ 4100667 w 8613217"/>
                <a:gd name="connsiteY230" fmla="*/ 6026829 h 6281670"/>
                <a:gd name="connsiteX231" fmla="*/ 4110089 w 8613217"/>
                <a:gd name="connsiteY231" fmla="*/ 5993179 h 6281670"/>
                <a:gd name="connsiteX232" fmla="*/ 4124895 w 8613217"/>
                <a:gd name="connsiteY232" fmla="*/ 6032214 h 6281670"/>
                <a:gd name="connsiteX233" fmla="*/ 4117492 w 8613217"/>
                <a:gd name="connsiteY233" fmla="*/ 6106918 h 6281670"/>
                <a:gd name="connsiteX234" fmla="*/ 4080476 w 8613217"/>
                <a:gd name="connsiteY234" fmla="*/ 6141242 h 6281670"/>
                <a:gd name="connsiteX235" fmla="*/ 4176717 w 8613217"/>
                <a:gd name="connsiteY235" fmla="*/ 6189025 h 6281670"/>
                <a:gd name="connsiteX236" fmla="*/ 4170660 w 8613217"/>
                <a:gd name="connsiteY236" fmla="*/ 6271133 h 6281670"/>
                <a:gd name="connsiteX237" fmla="*/ 4195562 w 8613217"/>
                <a:gd name="connsiteY237" fmla="*/ 6277863 h 6281670"/>
                <a:gd name="connsiteX238" fmla="*/ 4261517 w 8613217"/>
                <a:gd name="connsiteY238" fmla="*/ 6267768 h 6281670"/>
                <a:gd name="connsiteX239" fmla="*/ 4289784 w 8613217"/>
                <a:gd name="connsiteY239" fmla="*/ 6247578 h 6281670"/>
                <a:gd name="connsiteX240" fmla="*/ 4295840 w 8613217"/>
                <a:gd name="connsiteY240" fmla="*/ 6204505 h 6281670"/>
                <a:gd name="connsiteX241" fmla="*/ 4305936 w 8613217"/>
                <a:gd name="connsiteY241" fmla="*/ 6182969 h 6281670"/>
                <a:gd name="connsiteX242" fmla="*/ 4324107 w 8613217"/>
                <a:gd name="connsiteY242" fmla="*/ 6199794 h 6281670"/>
                <a:gd name="connsiteX243" fmla="*/ 4336894 w 8613217"/>
                <a:gd name="connsiteY243" fmla="*/ 6230752 h 6281670"/>
                <a:gd name="connsiteX244" fmla="*/ 4342951 w 8613217"/>
                <a:gd name="connsiteY244" fmla="*/ 6226714 h 6281670"/>
                <a:gd name="connsiteX245" fmla="*/ 4369872 w 8613217"/>
                <a:gd name="connsiteY245" fmla="*/ 6185660 h 6281670"/>
                <a:gd name="connsiteX246" fmla="*/ 4382659 w 8613217"/>
                <a:gd name="connsiteY246" fmla="*/ 6234791 h 6281670"/>
                <a:gd name="connsiteX247" fmla="*/ 4406888 w 8613217"/>
                <a:gd name="connsiteY247" fmla="*/ 6265749 h 6281670"/>
                <a:gd name="connsiteX248" fmla="*/ 4484284 w 8613217"/>
                <a:gd name="connsiteY248" fmla="*/ 6275171 h 6281670"/>
                <a:gd name="connsiteX249" fmla="*/ 4499090 w 8613217"/>
                <a:gd name="connsiteY249" fmla="*/ 6272479 h 6281670"/>
                <a:gd name="connsiteX250" fmla="*/ 4512551 w 8613217"/>
                <a:gd name="connsiteY250" fmla="*/ 6181622 h 6281670"/>
                <a:gd name="connsiteX251" fmla="*/ 4572449 w 8613217"/>
                <a:gd name="connsiteY251" fmla="*/ 6153356 h 6281670"/>
                <a:gd name="connsiteX252" fmla="*/ 4575814 w 8613217"/>
                <a:gd name="connsiteY252" fmla="*/ 6127781 h 6281670"/>
                <a:gd name="connsiteX253" fmla="*/ 4538125 w 8613217"/>
                <a:gd name="connsiteY253" fmla="*/ 6076633 h 6281670"/>
                <a:gd name="connsiteX254" fmla="*/ 4536779 w 8613217"/>
                <a:gd name="connsiteY254" fmla="*/ 6042309 h 6281670"/>
                <a:gd name="connsiteX255" fmla="*/ 4573122 w 8613217"/>
                <a:gd name="connsiteY255" fmla="*/ 6032214 h 6281670"/>
                <a:gd name="connsiteX256" fmla="*/ 4637731 w 8613217"/>
                <a:gd name="connsiteY256" fmla="*/ 6051058 h 6281670"/>
                <a:gd name="connsiteX257" fmla="*/ 4665997 w 8613217"/>
                <a:gd name="connsiteY257" fmla="*/ 6029522 h 6281670"/>
                <a:gd name="connsiteX258" fmla="*/ 4665997 w 8613217"/>
                <a:gd name="connsiteY258" fmla="*/ 5985776 h 6281670"/>
                <a:gd name="connsiteX259" fmla="*/ 4681477 w 8613217"/>
                <a:gd name="connsiteY259" fmla="*/ 5966931 h 6281670"/>
                <a:gd name="connsiteX260" fmla="*/ 4701667 w 8613217"/>
                <a:gd name="connsiteY260" fmla="*/ 5981065 h 6281670"/>
                <a:gd name="connsiteX261" fmla="*/ 4724550 w 8613217"/>
                <a:gd name="connsiteY261" fmla="*/ 6054423 h 6281670"/>
                <a:gd name="connsiteX262" fmla="*/ 4743394 w 8613217"/>
                <a:gd name="connsiteY262" fmla="*/ 6073268 h 6281670"/>
                <a:gd name="connsiteX263" fmla="*/ 4752143 w 8613217"/>
                <a:gd name="connsiteY263" fmla="*/ 6050385 h 6281670"/>
                <a:gd name="connsiteX264" fmla="*/ 4752143 w 8613217"/>
                <a:gd name="connsiteY264" fmla="*/ 5996544 h 6281670"/>
                <a:gd name="connsiteX265" fmla="*/ 4800600 w 8613217"/>
                <a:gd name="connsiteY265" fmla="*/ 6046347 h 6281670"/>
                <a:gd name="connsiteX266" fmla="*/ 4859825 w 8613217"/>
                <a:gd name="connsiteY266" fmla="*/ 6088747 h 6281670"/>
                <a:gd name="connsiteX267" fmla="*/ 4932511 w 8613217"/>
                <a:gd name="connsiteY267" fmla="*/ 6036252 h 6281670"/>
                <a:gd name="connsiteX268" fmla="*/ 4919050 w 8613217"/>
                <a:gd name="connsiteY268" fmla="*/ 5940011 h 6281670"/>
                <a:gd name="connsiteX269" fmla="*/ 4830213 w 8613217"/>
                <a:gd name="connsiteY269" fmla="*/ 5933281 h 6281670"/>
                <a:gd name="connsiteX270" fmla="*/ 4779064 w 8613217"/>
                <a:gd name="connsiteY270" fmla="*/ 5876074 h 6281670"/>
                <a:gd name="connsiteX271" fmla="*/ 4778391 w 8613217"/>
                <a:gd name="connsiteY271" fmla="*/ 5829637 h 6281670"/>
                <a:gd name="connsiteX272" fmla="*/ 5091342 w 8613217"/>
                <a:gd name="connsiteY272" fmla="*/ 5236712 h 6281670"/>
                <a:gd name="connsiteX273" fmla="*/ 5116243 w 8613217"/>
                <a:gd name="connsiteY273" fmla="*/ 5202389 h 6281670"/>
                <a:gd name="connsiteX274" fmla="*/ 5269690 w 8613217"/>
                <a:gd name="connsiteY274" fmla="*/ 5086631 h 6281670"/>
                <a:gd name="connsiteX275" fmla="*/ 5744837 w 8613217"/>
                <a:gd name="connsiteY275" fmla="*/ 4795889 h 6281670"/>
                <a:gd name="connsiteX276" fmla="*/ 5814830 w 8613217"/>
                <a:gd name="connsiteY276" fmla="*/ 4775699 h 6281670"/>
                <a:gd name="connsiteX277" fmla="*/ 6103553 w 8613217"/>
                <a:gd name="connsiteY277" fmla="*/ 4765603 h 6281670"/>
                <a:gd name="connsiteX278" fmla="*/ 7086824 w 8613217"/>
                <a:gd name="connsiteY278" fmla="*/ 4811369 h 6281670"/>
                <a:gd name="connsiteX279" fmla="*/ 7489959 w 8613217"/>
                <a:gd name="connsiteY279" fmla="*/ 4805311 h 6281670"/>
                <a:gd name="connsiteX280" fmla="*/ 7516880 w 8613217"/>
                <a:gd name="connsiteY280" fmla="*/ 4801946 h 6281670"/>
                <a:gd name="connsiteX281" fmla="*/ 7536397 w 8613217"/>
                <a:gd name="connsiteY281" fmla="*/ 4800600 h 6281670"/>
                <a:gd name="connsiteX282" fmla="*/ 7619850 w 8613217"/>
                <a:gd name="connsiteY282" fmla="*/ 4791178 h 6281670"/>
                <a:gd name="connsiteX283" fmla="*/ 7661577 w 8613217"/>
                <a:gd name="connsiteY283" fmla="*/ 4813388 h 6281670"/>
                <a:gd name="connsiteX284" fmla="*/ 7920014 w 8613217"/>
                <a:gd name="connsiteY284" fmla="*/ 5004523 h 6281670"/>
                <a:gd name="connsiteX285" fmla="*/ 8354780 w 8613217"/>
                <a:gd name="connsiteY285" fmla="*/ 4830886 h 6281670"/>
                <a:gd name="connsiteX286" fmla="*/ 8579567 w 8613217"/>
                <a:gd name="connsiteY286" fmla="*/ 4409580 h 6281670"/>
                <a:gd name="connsiteX287" fmla="*/ 8613217 w 8613217"/>
                <a:gd name="connsiteY287" fmla="*/ 4250076 h 6281670"/>
                <a:gd name="connsiteX288" fmla="*/ 8613217 w 8613217"/>
                <a:gd name="connsiteY288" fmla="*/ 4196235 h 6281670"/>
                <a:gd name="connsiteX289" fmla="*/ 8420062 w 8613217"/>
                <a:gd name="connsiteY289" fmla="*/ 4211041 h 6281670"/>
                <a:gd name="connsiteX290" fmla="*/ 4571776 w 8613217"/>
                <a:gd name="connsiteY290" fmla="*/ 915970 h 6281670"/>
                <a:gd name="connsiteX291" fmla="*/ 4583890 w 8613217"/>
                <a:gd name="connsiteY291" fmla="*/ 888377 h 6281670"/>
                <a:gd name="connsiteX292" fmla="*/ 4571776 w 8613217"/>
                <a:gd name="connsiteY292" fmla="*/ 915970 h 6281670"/>
                <a:gd name="connsiteX293" fmla="*/ 2362948 w 8613217"/>
                <a:gd name="connsiteY293" fmla="*/ 965100 h 6281670"/>
                <a:gd name="connsiteX294" fmla="*/ 2363621 w 8613217"/>
                <a:gd name="connsiteY294" fmla="*/ 962408 h 6281670"/>
                <a:gd name="connsiteX295" fmla="*/ 2368332 w 8613217"/>
                <a:gd name="connsiteY295" fmla="*/ 967119 h 6281670"/>
                <a:gd name="connsiteX296" fmla="*/ 2362948 w 8613217"/>
                <a:gd name="connsiteY296" fmla="*/ 965100 h 6281670"/>
                <a:gd name="connsiteX297" fmla="*/ 2435633 w 8613217"/>
                <a:gd name="connsiteY297" fmla="*/ 1055284 h 6281670"/>
                <a:gd name="connsiteX298" fmla="*/ 2426211 w 8613217"/>
                <a:gd name="connsiteY298" fmla="*/ 1053265 h 6281670"/>
                <a:gd name="connsiteX299" fmla="*/ 2370351 w 8613217"/>
                <a:gd name="connsiteY299" fmla="*/ 968465 h 6281670"/>
                <a:gd name="connsiteX300" fmla="*/ 2432268 w 8613217"/>
                <a:gd name="connsiteY300" fmla="*/ 1045862 h 6281670"/>
                <a:gd name="connsiteX301" fmla="*/ 2435633 w 8613217"/>
                <a:gd name="connsiteY301" fmla="*/ 1055284 h 6281670"/>
                <a:gd name="connsiteX302" fmla="*/ 695895 w 8613217"/>
                <a:gd name="connsiteY302" fmla="*/ 1016922 h 6281670"/>
                <a:gd name="connsiteX303" fmla="*/ 692530 w 8613217"/>
                <a:gd name="connsiteY303" fmla="*/ 1005481 h 6281670"/>
                <a:gd name="connsiteX304" fmla="*/ 695895 w 8613217"/>
                <a:gd name="connsiteY304" fmla="*/ 1016922 h 6281670"/>
                <a:gd name="connsiteX305" fmla="*/ 4511205 w 8613217"/>
                <a:gd name="connsiteY305" fmla="*/ 6014042 h 6281670"/>
                <a:gd name="connsiteX306" fmla="*/ 4537452 w 8613217"/>
                <a:gd name="connsiteY306" fmla="*/ 5944049 h 6281670"/>
                <a:gd name="connsiteX307" fmla="*/ 4511205 w 8613217"/>
                <a:gd name="connsiteY307" fmla="*/ 6014042 h 6281670"/>
                <a:gd name="connsiteX308" fmla="*/ 4750797 w 8613217"/>
                <a:gd name="connsiteY308" fmla="*/ 5917128 h 6281670"/>
                <a:gd name="connsiteX309" fmla="*/ 4741375 w 8613217"/>
                <a:gd name="connsiteY309" fmla="*/ 5939338 h 6281670"/>
                <a:gd name="connsiteX310" fmla="*/ 4732626 w 8613217"/>
                <a:gd name="connsiteY310" fmla="*/ 5935300 h 6281670"/>
                <a:gd name="connsiteX311" fmla="*/ 4727915 w 8613217"/>
                <a:gd name="connsiteY311" fmla="*/ 5907706 h 6281670"/>
                <a:gd name="connsiteX312" fmla="*/ 4750797 w 8613217"/>
                <a:gd name="connsiteY312" fmla="*/ 5875402 h 6281670"/>
                <a:gd name="connsiteX313" fmla="*/ 4750797 w 8613217"/>
                <a:gd name="connsiteY313" fmla="*/ 5917128 h 6281670"/>
                <a:gd name="connsiteX314" fmla="*/ 4875978 w 8613217"/>
                <a:gd name="connsiteY314" fmla="*/ 5457461 h 6281670"/>
                <a:gd name="connsiteX315" fmla="*/ 4616868 w 8613217"/>
                <a:gd name="connsiteY315" fmla="*/ 5877421 h 6281670"/>
                <a:gd name="connsiteX316" fmla="*/ 4562354 w 8613217"/>
                <a:gd name="connsiteY316" fmla="*/ 5884824 h 6281670"/>
                <a:gd name="connsiteX317" fmla="*/ 4880015 w 8613217"/>
                <a:gd name="connsiteY317" fmla="*/ 5419772 h 6281670"/>
                <a:gd name="connsiteX318" fmla="*/ 4875978 w 8613217"/>
                <a:gd name="connsiteY318" fmla="*/ 5457461 h 6281670"/>
                <a:gd name="connsiteX319" fmla="*/ 5020675 w 8613217"/>
                <a:gd name="connsiteY319" fmla="*/ 5141145 h 6281670"/>
                <a:gd name="connsiteX320" fmla="*/ 4989717 w 8613217"/>
                <a:gd name="connsiteY320" fmla="*/ 5179506 h 6281670"/>
                <a:gd name="connsiteX321" fmla="*/ 4445922 w 8613217"/>
                <a:gd name="connsiteY321" fmla="*/ 5878767 h 6281670"/>
                <a:gd name="connsiteX322" fmla="*/ 4415637 w 8613217"/>
                <a:gd name="connsiteY322" fmla="*/ 5953471 h 6281670"/>
                <a:gd name="connsiteX323" fmla="*/ 4357085 w 8613217"/>
                <a:gd name="connsiteY323" fmla="*/ 6075286 h 6281670"/>
                <a:gd name="connsiteX324" fmla="*/ 4338240 w 8613217"/>
                <a:gd name="connsiteY324" fmla="*/ 6125762 h 6281670"/>
                <a:gd name="connsiteX325" fmla="*/ 4322761 w 8613217"/>
                <a:gd name="connsiteY325" fmla="*/ 6080671 h 6281670"/>
                <a:gd name="connsiteX326" fmla="*/ 4306609 w 8613217"/>
                <a:gd name="connsiteY326" fmla="*/ 6061826 h 6281670"/>
                <a:gd name="connsiteX327" fmla="*/ 4295168 w 8613217"/>
                <a:gd name="connsiteY327" fmla="*/ 6082689 h 6281670"/>
                <a:gd name="connsiteX328" fmla="*/ 4292475 w 8613217"/>
                <a:gd name="connsiteY328" fmla="*/ 6112302 h 6281670"/>
                <a:gd name="connsiteX329" fmla="*/ 4277669 w 8613217"/>
                <a:gd name="connsiteY329" fmla="*/ 6097496 h 6281670"/>
                <a:gd name="connsiteX330" fmla="*/ 4183447 w 8613217"/>
                <a:gd name="connsiteY330" fmla="*/ 5282478 h 6281670"/>
                <a:gd name="connsiteX331" fmla="*/ 4412945 w 8613217"/>
                <a:gd name="connsiteY331" fmla="*/ 4743394 h 6281670"/>
                <a:gd name="connsiteX332" fmla="*/ 5036828 w 8613217"/>
                <a:gd name="connsiteY332" fmla="*/ 3935106 h 6281670"/>
                <a:gd name="connsiteX333" fmla="*/ 5054999 w 8613217"/>
                <a:gd name="connsiteY333" fmla="*/ 3966064 h 6281670"/>
                <a:gd name="connsiteX334" fmla="*/ 5020675 w 8613217"/>
                <a:gd name="connsiteY334" fmla="*/ 5141145 h 6281670"/>
                <a:gd name="connsiteX0" fmla="*/ 8420062 w 8613217"/>
                <a:gd name="connsiteY0" fmla="*/ 4211041 h 6281670"/>
                <a:gd name="connsiteX1" fmla="*/ 7990681 w 8613217"/>
                <a:gd name="connsiteY1" fmla="*/ 4231232 h 6281670"/>
                <a:gd name="connsiteX2" fmla="*/ 7630619 w 8613217"/>
                <a:gd name="connsiteY2" fmla="*/ 4614849 h 6281670"/>
                <a:gd name="connsiteX3" fmla="*/ 7659558 w 8613217"/>
                <a:gd name="connsiteY3" fmla="*/ 4643788 h 6281670"/>
                <a:gd name="connsiteX4" fmla="*/ 7859443 w 8613217"/>
                <a:gd name="connsiteY4" fmla="*/ 4617541 h 6281670"/>
                <a:gd name="connsiteX5" fmla="*/ 8222196 w 8613217"/>
                <a:gd name="connsiteY5" fmla="*/ 4498418 h 6281670"/>
                <a:gd name="connsiteX6" fmla="*/ 8236330 w 8613217"/>
                <a:gd name="connsiteY6" fmla="*/ 4496398 h 6281670"/>
                <a:gd name="connsiteX7" fmla="*/ 8228254 w 8613217"/>
                <a:gd name="connsiteY7" fmla="*/ 4504475 h 6281670"/>
                <a:gd name="connsiteX8" fmla="*/ 7670326 w 8613217"/>
                <a:gd name="connsiteY8" fmla="*/ 4709743 h 6281670"/>
                <a:gd name="connsiteX9" fmla="*/ 7436791 w 8613217"/>
                <a:gd name="connsiteY9" fmla="*/ 4735318 h 6281670"/>
                <a:gd name="connsiteX10" fmla="*/ 6759067 w 8613217"/>
                <a:gd name="connsiteY10" fmla="*/ 4696956 h 6281670"/>
                <a:gd name="connsiteX11" fmla="*/ 6037597 w 8613217"/>
                <a:gd name="connsiteY11" fmla="*/ 4656576 h 6281670"/>
                <a:gd name="connsiteX12" fmla="*/ 6023464 w 8613217"/>
                <a:gd name="connsiteY12" fmla="*/ 4649172 h 6281670"/>
                <a:gd name="connsiteX13" fmla="*/ 6361317 w 8613217"/>
                <a:gd name="connsiteY13" fmla="*/ 4472170 h 6281670"/>
                <a:gd name="connsiteX14" fmla="*/ 6783296 w 8613217"/>
                <a:gd name="connsiteY14" fmla="*/ 4236616 h 6281670"/>
                <a:gd name="connsiteX15" fmla="*/ 7066634 w 8613217"/>
                <a:gd name="connsiteY15" fmla="*/ 4052210 h 6281670"/>
                <a:gd name="connsiteX16" fmla="*/ 7151433 w 8613217"/>
                <a:gd name="connsiteY16" fmla="*/ 4042115 h 6281670"/>
                <a:gd name="connsiteX17" fmla="*/ 7304208 w 8613217"/>
                <a:gd name="connsiteY17" fmla="*/ 4071727 h 6281670"/>
                <a:gd name="connsiteX18" fmla="*/ 7625235 w 8613217"/>
                <a:gd name="connsiteY18" fmla="*/ 3948566 h 6281670"/>
                <a:gd name="connsiteX19" fmla="*/ 8172394 w 8613217"/>
                <a:gd name="connsiteY19" fmla="*/ 2496877 h 6281670"/>
                <a:gd name="connsiteX20" fmla="*/ 7882325 w 8613217"/>
                <a:gd name="connsiteY20" fmla="*/ 1811077 h 6281670"/>
                <a:gd name="connsiteX21" fmla="*/ 7854059 w 8613217"/>
                <a:gd name="connsiteY21" fmla="*/ 1889820 h 6281670"/>
                <a:gd name="connsiteX22" fmla="*/ 7732917 w 8613217"/>
                <a:gd name="connsiteY22" fmla="*/ 2389195 h 6281670"/>
                <a:gd name="connsiteX23" fmla="*/ 7607736 w 8613217"/>
                <a:gd name="connsiteY23" fmla="*/ 2746565 h 6281670"/>
                <a:gd name="connsiteX24" fmla="*/ 7178354 w 8613217"/>
                <a:gd name="connsiteY24" fmla="*/ 3424962 h 6281670"/>
                <a:gd name="connsiteX25" fmla="*/ 7050481 w 8613217"/>
                <a:gd name="connsiteY25" fmla="*/ 3653113 h 6281670"/>
                <a:gd name="connsiteX26" fmla="*/ 7022888 w 8613217"/>
                <a:gd name="connsiteY26" fmla="*/ 3873861 h 6281670"/>
                <a:gd name="connsiteX27" fmla="*/ 7057884 w 8613217"/>
                <a:gd name="connsiteY27" fmla="*/ 3889341 h 6281670"/>
                <a:gd name="connsiteX28" fmla="*/ 7311611 w 8613217"/>
                <a:gd name="connsiteY28" fmla="*/ 3701570 h 6281670"/>
                <a:gd name="connsiteX29" fmla="*/ 7883672 w 8613217"/>
                <a:gd name="connsiteY29" fmla="*/ 2875784 h 6281670"/>
                <a:gd name="connsiteX30" fmla="*/ 7909246 w 8613217"/>
                <a:gd name="connsiteY30" fmla="*/ 2790311 h 6281670"/>
                <a:gd name="connsiteX31" fmla="*/ 7835888 w 8613217"/>
                <a:gd name="connsiteY31" fmla="*/ 3051440 h 6281670"/>
                <a:gd name="connsiteX32" fmla="*/ 7279306 w 8613217"/>
                <a:gd name="connsiteY32" fmla="*/ 3802522 h 6281670"/>
                <a:gd name="connsiteX33" fmla="*/ 6992603 w 8613217"/>
                <a:gd name="connsiteY33" fmla="*/ 4017213 h 6281670"/>
                <a:gd name="connsiteX34" fmla="*/ 6713302 w 8613217"/>
                <a:gd name="connsiteY34" fmla="*/ 4190851 h 6281670"/>
                <a:gd name="connsiteX35" fmla="*/ 6627830 w 8613217"/>
                <a:gd name="connsiteY35" fmla="*/ 4239308 h 6281670"/>
                <a:gd name="connsiteX36" fmla="*/ 6605620 w 8613217"/>
                <a:gd name="connsiteY36" fmla="*/ 4251422 h 6281670"/>
                <a:gd name="connsiteX37" fmla="*/ 6226714 w 8613217"/>
                <a:gd name="connsiteY37" fmla="*/ 4447268 h 6281670"/>
                <a:gd name="connsiteX38" fmla="*/ 5314782 w 8613217"/>
                <a:gd name="connsiteY38" fmla="*/ 4943279 h 6281670"/>
                <a:gd name="connsiteX39" fmla="*/ 5158643 w 8613217"/>
                <a:gd name="connsiteY39" fmla="*/ 5046250 h 6281670"/>
                <a:gd name="connsiteX40" fmla="*/ 5162681 w 8613217"/>
                <a:gd name="connsiteY40" fmla="*/ 5025387 h 6281670"/>
                <a:gd name="connsiteX41" fmla="*/ 5227290 w 8613217"/>
                <a:gd name="connsiteY41" fmla="*/ 4323434 h 6281670"/>
                <a:gd name="connsiteX42" fmla="*/ 5106148 w 8613217"/>
                <a:gd name="connsiteY42" fmla="*/ 3860401 h 6281670"/>
                <a:gd name="connsiteX43" fmla="*/ 5139799 w 8613217"/>
                <a:gd name="connsiteY43" fmla="*/ 3818675 h 6281670"/>
                <a:gd name="connsiteX44" fmla="*/ 5695034 w 8613217"/>
                <a:gd name="connsiteY44" fmla="*/ 3194119 h 6281670"/>
                <a:gd name="connsiteX45" fmla="*/ 5830983 w 8613217"/>
                <a:gd name="connsiteY45" fmla="*/ 3023174 h 6281670"/>
                <a:gd name="connsiteX46" fmla="*/ 5873382 w 8613217"/>
                <a:gd name="connsiteY46" fmla="*/ 3008367 h 6281670"/>
                <a:gd name="connsiteX47" fmla="*/ 5983083 w 8613217"/>
                <a:gd name="connsiteY47" fmla="*/ 3009040 h 6281670"/>
                <a:gd name="connsiteX48" fmla="*/ 6257000 w 8613217"/>
                <a:gd name="connsiteY48" fmla="*/ 2840787 h 6281670"/>
                <a:gd name="connsiteX49" fmla="*/ 6605620 w 8613217"/>
                <a:gd name="connsiteY49" fmla="*/ 2172485 h 6281670"/>
                <a:gd name="connsiteX50" fmla="*/ 6623118 w 8613217"/>
                <a:gd name="connsiteY50" fmla="*/ 1339969 h 6281670"/>
                <a:gd name="connsiteX51" fmla="*/ 6528224 w 8613217"/>
                <a:gd name="connsiteY51" fmla="*/ 660899 h 6281670"/>
                <a:gd name="connsiteX52" fmla="*/ 6514091 w 8613217"/>
                <a:gd name="connsiteY52" fmla="*/ 520239 h 6281670"/>
                <a:gd name="connsiteX53" fmla="*/ 6493900 w 8613217"/>
                <a:gd name="connsiteY53" fmla="*/ 546486 h 6281670"/>
                <a:gd name="connsiteX54" fmla="*/ 6244212 w 8613217"/>
                <a:gd name="connsiteY54" fmla="*/ 975869 h 6281670"/>
                <a:gd name="connsiteX55" fmla="*/ 5935300 w 8613217"/>
                <a:gd name="connsiteY55" fmla="*/ 1788868 h 6281670"/>
                <a:gd name="connsiteX56" fmla="*/ 5707148 w 8613217"/>
                <a:gd name="connsiteY56" fmla="*/ 2531874 h 6281670"/>
                <a:gd name="connsiteX57" fmla="*/ 5679555 w 8613217"/>
                <a:gd name="connsiteY57" fmla="*/ 2738489 h 6281670"/>
                <a:gd name="connsiteX58" fmla="*/ 5734069 w 8613217"/>
                <a:gd name="connsiteY58" fmla="*/ 2914818 h 6281670"/>
                <a:gd name="connsiteX59" fmla="*/ 5963566 w 8613217"/>
                <a:gd name="connsiteY59" fmla="*/ 2599175 h 6281670"/>
                <a:gd name="connsiteX60" fmla="*/ 6141914 w 8613217"/>
                <a:gd name="connsiteY60" fmla="*/ 2254593 h 6281670"/>
                <a:gd name="connsiteX61" fmla="*/ 6262384 w 8613217"/>
                <a:gd name="connsiteY61" fmla="*/ 1884436 h 6281670"/>
                <a:gd name="connsiteX62" fmla="*/ 6343145 w 8613217"/>
                <a:gd name="connsiteY62" fmla="*/ 1508222 h 6281670"/>
                <a:gd name="connsiteX63" fmla="*/ 6310167 w 8613217"/>
                <a:gd name="connsiteY63" fmla="*/ 1747814 h 6281670"/>
                <a:gd name="connsiteX64" fmla="*/ 6045001 w 8613217"/>
                <a:gd name="connsiteY64" fmla="*/ 2568890 h 6281670"/>
                <a:gd name="connsiteX65" fmla="*/ 5560432 w 8613217"/>
                <a:gd name="connsiteY65" fmla="*/ 3235173 h 6281670"/>
                <a:gd name="connsiteX66" fmla="*/ 5096726 w 8613217"/>
                <a:gd name="connsiteY66" fmla="*/ 3741278 h 6281670"/>
                <a:gd name="connsiteX67" fmla="*/ 5067113 w 8613217"/>
                <a:gd name="connsiteY67" fmla="*/ 3767525 h 6281670"/>
                <a:gd name="connsiteX68" fmla="*/ 4911647 w 8613217"/>
                <a:gd name="connsiteY68" fmla="*/ 3459959 h 6281670"/>
                <a:gd name="connsiteX69" fmla="*/ 4890784 w 8613217"/>
                <a:gd name="connsiteY69" fmla="*/ 3404099 h 6281670"/>
                <a:gd name="connsiteX70" fmla="*/ 4952701 w 8613217"/>
                <a:gd name="connsiteY70" fmla="*/ 2717626 h 6281670"/>
                <a:gd name="connsiteX71" fmla="*/ 5173449 w 8613217"/>
                <a:gd name="connsiteY71" fmla="*/ 2368332 h 6281670"/>
                <a:gd name="connsiteX72" fmla="*/ 5481689 w 8613217"/>
                <a:gd name="connsiteY72" fmla="*/ 1759928 h 6281670"/>
                <a:gd name="connsiteX73" fmla="*/ 5514667 w 8613217"/>
                <a:gd name="connsiteY73" fmla="*/ 1741757 h 6281670"/>
                <a:gd name="connsiteX74" fmla="*/ 5803389 w 8613217"/>
                <a:gd name="connsiteY74" fmla="*/ 1570812 h 6281670"/>
                <a:gd name="connsiteX75" fmla="*/ 5822907 w 8613217"/>
                <a:gd name="connsiteY75" fmla="*/ 1095665 h 6281670"/>
                <a:gd name="connsiteX76" fmla="*/ 5540241 w 8613217"/>
                <a:gd name="connsiteY76" fmla="*/ 601000 h 6281670"/>
                <a:gd name="connsiteX77" fmla="*/ 5514667 w 8613217"/>
                <a:gd name="connsiteY77" fmla="*/ 600327 h 6281670"/>
                <a:gd name="connsiteX78" fmla="*/ 5421791 w 8613217"/>
                <a:gd name="connsiteY78" fmla="*/ 697914 h 6281670"/>
                <a:gd name="connsiteX79" fmla="*/ 5124319 w 8613217"/>
                <a:gd name="connsiteY79" fmla="*/ 1196617 h 6281670"/>
                <a:gd name="connsiteX80" fmla="*/ 5316801 w 8613217"/>
                <a:gd name="connsiteY80" fmla="*/ 1686570 h 6281670"/>
                <a:gd name="connsiteX81" fmla="*/ 5361220 w 8613217"/>
                <a:gd name="connsiteY81" fmla="*/ 1669072 h 6281670"/>
                <a:gd name="connsiteX82" fmla="*/ 5461499 w 8613217"/>
                <a:gd name="connsiteY82" fmla="*/ 1248439 h 6281670"/>
                <a:gd name="connsiteX83" fmla="*/ 5491784 w 8613217"/>
                <a:gd name="connsiteY83" fmla="*/ 1043170 h 6281670"/>
                <a:gd name="connsiteX84" fmla="*/ 5497841 w 8613217"/>
                <a:gd name="connsiteY84" fmla="*/ 1081532 h 6281670"/>
                <a:gd name="connsiteX85" fmla="*/ 5481016 w 8613217"/>
                <a:gd name="connsiteY85" fmla="*/ 1353429 h 6281670"/>
                <a:gd name="connsiteX86" fmla="*/ 5415734 w 8613217"/>
                <a:gd name="connsiteY86" fmla="*/ 1727624 h 6281670"/>
                <a:gd name="connsiteX87" fmla="*/ 5151240 w 8613217"/>
                <a:gd name="connsiteY87" fmla="*/ 2245171 h 6281670"/>
                <a:gd name="connsiteX88" fmla="*/ 4908282 w 8613217"/>
                <a:gd name="connsiteY88" fmla="*/ 2596483 h 6281670"/>
                <a:gd name="connsiteX89" fmla="*/ 4750124 w 8613217"/>
                <a:gd name="connsiteY89" fmla="*/ 2989523 h 6281670"/>
                <a:gd name="connsiteX90" fmla="*/ 4737337 w 8613217"/>
                <a:gd name="connsiteY90" fmla="*/ 3162487 h 6281670"/>
                <a:gd name="connsiteX91" fmla="*/ 4680804 w 8613217"/>
                <a:gd name="connsiteY91" fmla="*/ 3076341 h 6281670"/>
                <a:gd name="connsiteX92" fmla="*/ 4591293 w 8613217"/>
                <a:gd name="connsiteY92" fmla="*/ 2915491 h 6281670"/>
                <a:gd name="connsiteX93" fmla="*/ 4552259 w 8613217"/>
                <a:gd name="connsiteY93" fmla="*/ 2838095 h 6281670"/>
                <a:gd name="connsiteX94" fmla="*/ 4404869 w 8613217"/>
                <a:gd name="connsiteY94" fmla="*/ 2499569 h 6281670"/>
                <a:gd name="connsiteX95" fmla="*/ 4425059 w 8613217"/>
                <a:gd name="connsiteY95" fmla="*/ 2408713 h 6281670"/>
                <a:gd name="connsiteX96" fmla="*/ 4497071 w 8613217"/>
                <a:gd name="connsiteY96" fmla="*/ 2304396 h 6281670"/>
                <a:gd name="connsiteX97" fmla="*/ 4551585 w 8613217"/>
                <a:gd name="connsiteY97" fmla="*/ 2152968 h 6281670"/>
                <a:gd name="connsiteX98" fmla="*/ 4741375 w 8613217"/>
                <a:gd name="connsiteY98" fmla="*/ 1413327 h 6281670"/>
                <a:gd name="connsiteX99" fmla="*/ 4929146 w 8613217"/>
                <a:gd name="connsiteY99" fmla="*/ 819730 h 6281670"/>
                <a:gd name="connsiteX100" fmla="*/ 5233347 w 8613217"/>
                <a:gd name="connsiteY100" fmla="*/ 28940 h 6281670"/>
                <a:gd name="connsiteX101" fmla="*/ 5238058 w 8613217"/>
                <a:gd name="connsiteY101" fmla="*/ 0 h 6281670"/>
                <a:gd name="connsiteX102" fmla="*/ 4976929 w 8613217"/>
                <a:gd name="connsiteY102" fmla="*/ 159504 h 6281670"/>
                <a:gd name="connsiteX103" fmla="*/ 4204984 w 8613217"/>
                <a:gd name="connsiteY103" fmla="*/ 890396 h 6281670"/>
                <a:gd name="connsiteX104" fmla="*/ 3943182 w 8613217"/>
                <a:gd name="connsiteY104" fmla="*/ 2139508 h 6281670"/>
                <a:gd name="connsiteX105" fmla="*/ 4076438 w 8613217"/>
                <a:gd name="connsiteY105" fmla="*/ 2389868 h 6281670"/>
                <a:gd name="connsiteX106" fmla="*/ 4215079 w 8613217"/>
                <a:gd name="connsiteY106" fmla="*/ 2474668 h 6281670"/>
                <a:gd name="connsiteX107" fmla="*/ 4244018 w 8613217"/>
                <a:gd name="connsiteY107" fmla="*/ 2445055 h 6281670"/>
                <a:gd name="connsiteX108" fmla="*/ 4230558 w 8613217"/>
                <a:gd name="connsiteY108" fmla="*/ 1718875 h 6281670"/>
                <a:gd name="connsiteX109" fmla="*/ 4411599 w 8613217"/>
                <a:gd name="connsiteY109" fmla="*/ 1186522 h 6281670"/>
                <a:gd name="connsiteX110" fmla="*/ 4552259 w 8613217"/>
                <a:gd name="connsiteY110" fmla="*/ 934815 h 6281670"/>
                <a:gd name="connsiteX111" fmla="*/ 4572449 w 8613217"/>
                <a:gd name="connsiteY111" fmla="*/ 920008 h 6281670"/>
                <a:gd name="connsiteX112" fmla="*/ 4553604 w 8613217"/>
                <a:gd name="connsiteY112" fmla="*/ 956351 h 6281670"/>
                <a:gd name="connsiteX113" fmla="*/ 4390735 w 8613217"/>
                <a:gd name="connsiteY113" fmla="*/ 1302280 h 6281670"/>
                <a:gd name="connsiteX114" fmla="*/ 4340260 w 8613217"/>
                <a:gd name="connsiteY114" fmla="*/ 2524471 h 6281670"/>
                <a:gd name="connsiteX115" fmla="*/ 4501109 w 8613217"/>
                <a:gd name="connsiteY115" fmla="*/ 2892609 h 6281670"/>
                <a:gd name="connsiteX116" fmla="*/ 4692918 w 8613217"/>
                <a:gd name="connsiteY116" fmla="*/ 3241230 h 6281670"/>
                <a:gd name="connsiteX117" fmla="*/ 4992409 w 8613217"/>
                <a:gd name="connsiteY117" fmla="*/ 3809925 h 6281670"/>
                <a:gd name="connsiteX118" fmla="*/ 5000485 w 8613217"/>
                <a:gd name="connsiteY118" fmla="*/ 3847614 h 6281670"/>
                <a:gd name="connsiteX119" fmla="*/ 4993755 w 8613217"/>
                <a:gd name="connsiteY119" fmla="*/ 3855017 h 6281670"/>
                <a:gd name="connsiteX120" fmla="*/ 4993082 w 8613217"/>
                <a:gd name="connsiteY120" fmla="*/ 3855690 h 6281670"/>
                <a:gd name="connsiteX121" fmla="*/ 4982313 w 8613217"/>
                <a:gd name="connsiteY121" fmla="*/ 3867131 h 6281670"/>
                <a:gd name="connsiteX122" fmla="*/ 4626290 w 8613217"/>
                <a:gd name="connsiteY122" fmla="*/ 4274977 h 6281670"/>
                <a:gd name="connsiteX123" fmla="*/ 4180755 w 8613217"/>
                <a:gd name="connsiteY123" fmla="*/ 4968853 h 6281670"/>
                <a:gd name="connsiteX124" fmla="*/ 4071727 w 8613217"/>
                <a:gd name="connsiteY124" fmla="*/ 5853192 h 6281670"/>
                <a:gd name="connsiteX125" fmla="*/ 4040769 w 8613217"/>
                <a:gd name="connsiteY125" fmla="*/ 5907706 h 6281670"/>
                <a:gd name="connsiteX126" fmla="*/ 4005099 w 8613217"/>
                <a:gd name="connsiteY126" fmla="*/ 5881459 h 6281670"/>
                <a:gd name="connsiteX127" fmla="*/ 4007791 w 8613217"/>
                <a:gd name="connsiteY127" fmla="*/ 5830983 h 6281670"/>
                <a:gd name="connsiteX128" fmla="*/ 3990293 w 8613217"/>
                <a:gd name="connsiteY128" fmla="*/ 5807427 h 6281670"/>
                <a:gd name="connsiteX129" fmla="*/ 3964045 w 8613217"/>
                <a:gd name="connsiteY129" fmla="*/ 5789256 h 6281670"/>
                <a:gd name="connsiteX130" fmla="*/ 3941836 w 8613217"/>
                <a:gd name="connsiteY130" fmla="*/ 5705129 h 6281670"/>
                <a:gd name="connsiteX131" fmla="*/ 3908185 w 8613217"/>
                <a:gd name="connsiteY131" fmla="*/ 5236040 h 6281670"/>
                <a:gd name="connsiteX132" fmla="*/ 3918953 w 8613217"/>
                <a:gd name="connsiteY132" fmla="*/ 4237288 h 6281670"/>
                <a:gd name="connsiteX133" fmla="*/ 3786370 w 8613217"/>
                <a:gd name="connsiteY133" fmla="*/ 3122779 h 6281670"/>
                <a:gd name="connsiteX134" fmla="*/ 3570333 w 8613217"/>
                <a:gd name="connsiteY134" fmla="*/ 2570236 h 6281670"/>
                <a:gd name="connsiteX135" fmla="*/ 3410829 w 8613217"/>
                <a:gd name="connsiteY135" fmla="*/ 2273437 h 6281670"/>
                <a:gd name="connsiteX136" fmla="*/ 3411502 w 8613217"/>
                <a:gd name="connsiteY136" fmla="*/ 2229018 h 6281670"/>
                <a:gd name="connsiteX137" fmla="*/ 3451209 w 8613217"/>
                <a:gd name="connsiteY137" fmla="*/ 2126720 h 6281670"/>
                <a:gd name="connsiteX138" fmla="*/ 3431692 w 8613217"/>
                <a:gd name="connsiteY138" fmla="*/ 1895877 h 6281670"/>
                <a:gd name="connsiteX139" fmla="*/ 3186715 w 8613217"/>
                <a:gd name="connsiteY139" fmla="*/ 1401886 h 6281670"/>
                <a:gd name="connsiteX140" fmla="*/ 2531874 w 8613217"/>
                <a:gd name="connsiteY140" fmla="*/ 701952 h 6281670"/>
                <a:gd name="connsiteX141" fmla="*/ 1731662 w 8613217"/>
                <a:gd name="connsiteY141" fmla="*/ 39035 h 6281670"/>
                <a:gd name="connsiteX142" fmla="*/ 1722913 w 8613217"/>
                <a:gd name="connsiteY142" fmla="*/ 36343 h 6281670"/>
                <a:gd name="connsiteX143" fmla="*/ 1723586 w 8613217"/>
                <a:gd name="connsiteY143" fmla="*/ 47111 h 6281670"/>
                <a:gd name="connsiteX144" fmla="*/ 1984042 w 8613217"/>
                <a:gd name="connsiteY144" fmla="*/ 871552 h 6281670"/>
                <a:gd name="connsiteX145" fmla="*/ 2773486 w 8613217"/>
                <a:gd name="connsiteY145" fmla="*/ 2064130 h 6281670"/>
                <a:gd name="connsiteX146" fmla="*/ 3058170 w 8613217"/>
                <a:gd name="connsiteY146" fmla="*/ 2286897 h 6281670"/>
                <a:gd name="connsiteX147" fmla="*/ 3235845 w 8613217"/>
                <a:gd name="connsiteY147" fmla="*/ 2329297 h 6281670"/>
                <a:gd name="connsiteX148" fmla="*/ 3256709 w 8613217"/>
                <a:gd name="connsiteY148" fmla="*/ 2294974 h 6281670"/>
                <a:gd name="connsiteX149" fmla="*/ 3083072 w 8613217"/>
                <a:gd name="connsiteY149" fmla="*/ 1999521 h 6281670"/>
                <a:gd name="connsiteX150" fmla="*/ 2450440 w 8613217"/>
                <a:gd name="connsiteY150" fmla="*/ 1092973 h 6281670"/>
                <a:gd name="connsiteX151" fmla="*/ 2432941 w 8613217"/>
                <a:gd name="connsiteY151" fmla="*/ 1062014 h 6281670"/>
                <a:gd name="connsiteX152" fmla="*/ 2454478 w 8613217"/>
                <a:gd name="connsiteY152" fmla="*/ 1076820 h 6281670"/>
                <a:gd name="connsiteX153" fmla="*/ 2967986 w 8613217"/>
                <a:gd name="connsiteY153" fmla="*/ 1739738 h 6281670"/>
                <a:gd name="connsiteX154" fmla="*/ 3266131 w 8613217"/>
                <a:gd name="connsiteY154" fmla="*/ 2175850 h 6281670"/>
                <a:gd name="connsiteX155" fmla="*/ 3457939 w 8613217"/>
                <a:gd name="connsiteY155" fmla="*/ 2509665 h 6281670"/>
                <a:gd name="connsiteX156" fmla="*/ 3733875 w 8613217"/>
                <a:gd name="connsiteY156" fmla="*/ 3249979 h 6281670"/>
                <a:gd name="connsiteX157" fmla="*/ 3823385 w 8613217"/>
                <a:gd name="connsiteY157" fmla="*/ 4359777 h 6281670"/>
                <a:gd name="connsiteX158" fmla="*/ 3816655 w 8613217"/>
                <a:gd name="connsiteY158" fmla="*/ 4369199 h 6281670"/>
                <a:gd name="connsiteX159" fmla="*/ 3800503 w 8613217"/>
                <a:gd name="connsiteY159" fmla="*/ 4322761 h 6281670"/>
                <a:gd name="connsiteX160" fmla="*/ 3407464 w 8613217"/>
                <a:gd name="connsiteY160" fmla="*/ 3663208 h 6281670"/>
                <a:gd name="connsiteX161" fmla="*/ 2390541 w 8613217"/>
                <a:gd name="connsiteY161" fmla="*/ 2898666 h 6281670"/>
                <a:gd name="connsiteX162" fmla="*/ 2247863 w 8613217"/>
                <a:gd name="connsiteY162" fmla="*/ 2802425 h 6281670"/>
                <a:gd name="connsiteX163" fmla="*/ 2055381 w 8613217"/>
                <a:gd name="connsiteY163" fmla="*/ 2665131 h 6281670"/>
                <a:gd name="connsiteX164" fmla="*/ 1471879 w 8613217"/>
                <a:gd name="connsiteY164" fmla="*/ 2148930 h 6281670"/>
                <a:gd name="connsiteX165" fmla="*/ 1461111 w 8613217"/>
                <a:gd name="connsiteY165" fmla="*/ 2109895 h 6281670"/>
                <a:gd name="connsiteX166" fmla="*/ 1501492 w 8613217"/>
                <a:gd name="connsiteY166" fmla="*/ 1918759 h 6281670"/>
                <a:gd name="connsiteX167" fmla="*/ 1395155 w 8613217"/>
                <a:gd name="connsiteY167" fmla="*/ 1570812 h 6281670"/>
                <a:gd name="connsiteX168" fmla="*/ 937507 w 8613217"/>
                <a:gd name="connsiteY168" fmla="*/ 860783 h 6281670"/>
                <a:gd name="connsiteX169" fmla="*/ 682435 w 8613217"/>
                <a:gd name="connsiteY169" fmla="*/ 471109 h 6281670"/>
                <a:gd name="connsiteX170" fmla="*/ 590905 w 8613217"/>
                <a:gd name="connsiteY170" fmla="*/ 214691 h 6281670"/>
                <a:gd name="connsiteX171" fmla="*/ 581483 w 8613217"/>
                <a:gd name="connsiteY171" fmla="*/ 222767 h 6281670"/>
                <a:gd name="connsiteX172" fmla="*/ 555909 w 8613217"/>
                <a:gd name="connsiteY172" fmla="*/ 262475 h 6281670"/>
                <a:gd name="connsiteX173" fmla="*/ 423998 w 8613217"/>
                <a:gd name="connsiteY173" fmla="*/ 619845 h 6281670"/>
                <a:gd name="connsiteX174" fmla="*/ 443515 w 8613217"/>
                <a:gd name="connsiteY174" fmla="*/ 1227575 h 6281670"/>
                <a:gd name="connsiteX175" fmla="*/ 806942 w 8613217"/>
                <a:gd name="connsiteY175" fmla="*/ 1996156 h 6281670"/>
                <a:gd name="connsiteX176" fmla="*/ 1087589 w 8613217"/>
                <a:gd name="connsiteY176" fmla="*/ 2216231 h 6281670"/>
                <a:gd name="connsiteX177" fmla="*/ 1317086 w 8613217"/>
                <a:gd name="connsiteY177" fmla="*/ 2233729 h 6281670"/>
                <a:gd name="connsiteX178" fmla="*/ 1327181 w 8613217"/>
                <a:gd name="connsiteY178" fmla="*/ 2198060 h 6281670"/>
                <a:gd name="connsiteX179" fmla="*/ 816364 w 8613217"/>
                <a:gd name="connsiteY179" fmla="*/ 1324489 h 6281670"/>
                <a:gd name="connsiteX180" fmla="*/ 702625 w 8613217"/>
                <a:gd name="connsiteY180" fmla="*/ 1031056 h 6281670"/>
                <a:gd name="connsiteX181" fmla="*/ 767908 w 8613217"/>
                <a:gd name="connsiteY181" fmla="*/ 1173061 h 6281670"/>
                <a:gd name="connsiteX182" fmla="*/ 1444285 w 8613217"/>
                <a:gd name="connsiteY182" fmla="*/ 2226326 h 6281670"/>
                <a:gd name="connsiteX183" fmla="*/ 2209501 w 8613217"/>
                <a:gd name="connsiteY183" fmla="*/ 2876457 h 6281670"/>
                <a:gd name="connsiteX184" fmla="*/ 2308434 w 8613217"/>
                <a:gd name="connsiteY184" fmla="*/ 2939720 h 6281670"/>
                <a:gd name="connsiteX185" fmla="*/ 2340738 w 8613217"/>
                <a:gd name="connsiteY185" fmla="*/ 2972025 h 6281670"/>
                <a:gd name="connsiteX186" fmla="*/ 2266034 w 8613217"/>
                <a:gd name="connsiteY186" fmla="*/ 2967313 h 6281670"/>
                <a:gd name="connsiteX187" fmla="*/ 1817807 w 8613217"/>
                <a:gd name="connsiteY187" fmla="*/ 3025866 h 6281670"/>
                <a:gd name="connsiteX188" fmla="*/ 1007500 w 8613217"/>
                <a:gd name="connsiteY188" fmla="*/ 3309877 h 6281670"/>
                <a:gd name="connsiteX189" fmla="*/ 960389 w 8613217"/>
                <a:gd name="connsiteY189" fmla="*/ 3293725 h 6281670"/>
                <a:gd name="connsiteX190" fmla="*/ 446207 w 8613217"/>
                <a:gd name="connsiteY190" fmla="*/ 3134221 h 6281670"/>
                <a:gd name="connsiteX191" fmla="*/ 217383 w 8613217"/>
                <a:gd name="connsiteY191" fmla="*/ 3227096 h 6281670"/>
                <a:gd name="connsiteX192" fmla="*/ 0 w 8613217"/>
                <a:gd name="connsiteY192" fmla="*/ 3236518 h 6281670"/>
                <a:gd name="connsiteX193" fmla="*/ 0 w 8613217"/>
                <a:gd name="connsiteY193" fmla="*/ 3330740 h 6281670"/>
                <a:gd name="connsiteX194" fmla="*/ 9422 w 8613217"/>
                <a:gd name="connsiteY194" fmla="*/ 3346892 h 6281670"/>
                <a:gd name="connsiteX195" fmla="*/ 255072 w 8613217"/>
                <a:gd name="connsiteY195" fmla="*/ 3717723 h 6281670"/>
                <a:gd name="connsiteX196" fmla="*/ 747044 w 8613217"/>
                <a:gd name="connsiteY196" fmla="*/ 3826078 h 6281670"/>
                <a:gd name="connsiteX197" fmla="*/ 1016249 w 8613217"/>
                <a:gd name="connsiteY197" fmla="*/ 3490244 h 6281670"/>
                <a:gd name="connsiteX198" fmla="*/ 981253 w 8613217"/>
                <a:gd name="connsiteY198" fmla="*/ 3461305 h 6281670"/>
                <a:gd name="connsiteX199" fmla="*/ 563312 w 8613217"/>
                <a:gd name="connsiteY199" fmla="*/ 3490917 h 6281670"/>
                <a:gd name="connsiteX200" fmla="*/ 390347 w 8613217"/>
                <a:gd name="connsiteY200" fmla="*/ 3460632 h 6281670"/>
                <a:gd name="connsiteX201" fmla="*/ 489953 w 8613217"/>
                <a:gd name="connsiteY201" fmla="*/ 3463997 h 6281670"/>
                <a:gd name="connsiteX202" fmla="*/ 903183 w 8613217"/>
                <a:gd name="connsiteY202" fmla="*/ 3408137 h 6281670"/>
                <a:gd name="connsiteX203" fmla="*/ 1043170 w 8613217"/>
                <a:gd name="connsiteY203" fmla="*/ 3372467 h 6281670"/>
                <a:gd name="connsiteX204" fmla="*/ 1508895 w 8613217"/>
                <a:gd name="connsiteY204" fmla="*/ 3218347 h 6281670"/>
                <a:gd name="connsiteX205" fmla="*/ 1912029 w 8613217"/>
                <a:gd name="connsiteY205" fmla="*/ 3101243 h 6281670"/>
                <a:gd name="connsiteX206" fmla="*/ 1912029 w 8613217"/>
                <a:gd name="connsiteY206" fmla="*/ 3101243 h 6281670"/>
                <a:gd name="connsiteX207" fmla="*/ 2113933 w 8613217"/>
                <a:gd name="connsiteY207" fmla="*/ 3072976 h 6281670"/>
                <a:gd name="connsiteX208" fmla="*/ 2257958 w 8613217"/>
                <a:gd name="connsiteY208" fmla="*/ 3064227 h 6281670"/>
                <a:gd name="connsiteX209" fmla="*/ 2635518 w 8613217"/>
                <a:gd name="connsiteY209" fmla="*/ 3164506 h 6281670"/>
                <a:gd name="connsiteX210" fmla="*/ 3038653 w 8613217"/>
                <a:gd name="connsiteY210" fmla="*/ 3453902 h 6281670"/>
                <a:gd name="connsiteX211" fmla="*/ 3580428 w 8613217"/>
                <a:gd name="connsiteY211" fmla="*/ 4087880 h 6281670"/>
                <a:gd name="connsiteX212" fmla="*/ 3776274 w 8613217"/>
                <a:gd name="connsiteY212" fmla="*/ 4626290 h 6281670"/>
                <a:gd name="connsiteX213" fmla="*/ 3813963 w 8613217"/>
                <a:gd name="connsiteY213" fmla="*/ 4802619 h 6281670"/>
                <a:gd name="connsiteX214" fmla="*/ 3811944 w 8613217"/>
                <a:gd name="connsiteY214" fmla="*/ 5407658 h 6281670"/>
                <a:gd name="connsiteX215" fmla="*/ 3881265 w 8613217"/>
                <a:gd name="connsiteY215" fmla="*/ 5874056 h 6281670"/>
                <a:gd name="connsiteX216" fmla="*/ 3879919 w 8613217"/>
                <a:gd name="connsiteY216" fmla="*/ 5898957 h 6281670"/>
                <a:gd name="connsiteX217" fmla="*/ 3757430 w 8613217"/>
                <a:gd name="connsiteY217" fmla="*/ 5946068 h 6281670"/>
                <a:gd name="connsiteX218" fmla="*/ 3743970 w 8613217"/>
                <a:gd name="connsiteY218" fmla="*/ 6053750 h 6281670"/>
                <a:gd name="connsiteX219" fmla="*/ 3803195 w 8613217"/>
                <a:gd name="connsiteY219" fmla="*/ 6092112 h 6281670"/>
                <a:gd name="connsiteX220" fmla="*/ 3896071 w 8613217"/>
                <a:gd name="connsiteY220" fmla="*/ 6023464 h 6281670"/>
                <a:gd name="connsiteX221" fmla="*/ 3920972 w 8613217"/>
                <a:gd name="connsiteY221" fmla="*/ 5996544 h 6281670"/>
                <a:gd name="connsiteX222" fmla="*/ 3918953 w 8613217"/>
                <a:gd name="connsiteY222" fmla="*/ 6053077 h 6281670"/>
                <a:gd name="connsiteX223" fmla="*/ 3931741 w 8613217"/>
                <a:gd name="connsiteY223" fmla="*/ 6077978 h 6281670"/>
                <a:gd name="connsiteX224" fmla="*/ 3951931 w 8613217"/>
                <a:gd name="connsiteY224" fmla="*/ 6055769 h 6281670"/>
                <a:gd name="connsiteX225" fmla="*/ 3972121 w 8613217"/>
                <a:gd name="connsiteY225" fmla="*/ 5988468 h 6281670"/>
                <a:gd name="connsiteX226" fmla="*/ 3994331 w 8613217"/>
                <a:gd name="connsiteY226" fmla="*/ 5968277 h 6281670"/>
                <a:gd name="connsiteX227" fmla="*/ 4005099 w 8613217"/>
                <a:gd name="connsiteY227" fmla="*/ 5995198 h 6281670"/>
                <a:gd name="connsiteX228" fmla="*/ 4071054 w 8613217"/>
                <a:gd name="connsiteY228" fmla="*/ 6040290 h 6281670"/>
                <a:gd name="connsiteX229" fmla="*/ 4100667 w 8613217"/>
                <a:gd name="connsiteY229" fmla="*/ 6026829 h 6281670"/>
                <a:gd name="connsiteX230" fmla="*/ 4110089 w 8613217"/>
                <a:gd name="connsiteY230" fmla="*/ 5993179 h 6281670"/>
                <a:gd name="connsiteX231" fmla="*/ 4124895 w 8613217"/>
                <a:gd name="connsiteY231" fmla="*/ 6032214 h 6281670"/>
                <a:gd name="connsiteX232" fmla="*/ 4117492 w 8613217"/>
                <a:gd name="connsiteY232" fmla="*/ 6106918 h 6281670"/>
                <a:gd name="connsiteX233" fmla="*/ 4080476 w 8613217"/>
                <a:gd name="connsiteY233" fmla="*/ 6141242 h 6281670"/>
                <a:gd name="connsiteX234" fmla="*/ 4176717 w 8613217"/>
                <a:gd name="connsiteY234" fmla="*/ 6189025 h 6281670"/>
                <a:gd name="connsiteX235" fmla="*/ 4170660 w 8613217"/>
                <a:gd name="connsiteY235" fmla="*/ 6271133 h 6281670"/>
                <a:gd name="connsiteX236" fmla="*/ 4195562 w 8613217"/>
                <a:gd name="connsiteY236" fmla="*/ 6277863 h 6281670"/>
                <a:gd name="connsiteX237" fmla="*/ 4261517 w 8613217"/>
                <a:gd name="connsiteY237" fmla="*/ 6267768 h 6281670"/>
                <a:gd name="connsiteX238" fmla="*/ 4289784 w 8613217"/>
                <a:gd name="connsiteY238" fmla="*/ 6247578 h 6281670"/>
                <a:gd name="connsiteX239" fmla="*/ 4295840 w 8613217"/>
                <a:gd name="connsiteY239" fmla="*/ 6204505 h 6281670"/>
                <a:gd name="connsiteX240" fmla="*/ 4305936 w 8613217"/>
                <a:gd name="connsiteY240" fmla="*/ 6182969 h 6281670"/>
                <a:gd name="connsiteX241" fmla="*/ 4324107 w 8613217"/>
                <a:gd name="connsiteY241" fmla="*/ 6199794 h 6281670"/>
                <a:gd name="connsiteX242" fmla="*/ 4336894 w 8613217"/>
                <a:gd name="connsiteY242" fmla="*/ 6230752 h 6281670"/>
                <a:gd name="connsiteX243" fmla="*/ 4342951 w 8613217"/>
                <a:gd name="connsiteY243" fmla="*/ 6226714 h 6281670"/>
                <a:gd name="connsiteX244" fmla="*/ 4369872 w 8613217"/>
                <a:gd name="connsiteY244" fmla="*/ 6185660 h 6281670"/>
                <a:gd name="connsiteX245" fmla="*/ 4382659 w 8613217"/>
                <a:gd name="connsiteY245" fmla="*/ 6234791 h 6281670"/>
                <a:gd name="connsiteX246" fmla="*/ 4406888 w 8613217"/>
                <a:gd name="connsiteY246" fmla="*/ 6265749 h 6281670"/>
                <a:gd name="connsiteX247" fmla="*/ 4484284 w 8613217"/>
                <a:gd name="connsiteY247" fmla="*/ 6275171 h 6281670"/>
                <a:gd name="connsiteX248" fmla="*/ 4499090 w 8613217"/>
                <a:gd name="connsiteY248" fmla="*/ 6272479 h 6281670"/>
                <a:gd name="connsiteX249" fmla="*/ 4512551 w 8613217"/>
                <a:gd name="connsiteY249" fmla="*/ 6181622 h 6281670"/>
                <a:gd name="connsiteX250" fmla="*/ 4572449 w 8613217"/>
                <a:gd name="connsiteY250" fmla="*/ 6153356 h 6281670"/>
                <a:gd name="connsiteX251" fmla="*/ 4575814 w 8613217"/>
                <a:gd name="connsiteY251" fmla="*/ 6127781 h 6281670"/>
                <a:gd name="connsiteX252" fmla="*/ 4538125 w 8613217"/>
                <a:gd name="connsiteY252" fmla="*/ 6076633 h 6281670"/>
                <a:gd name="connsiteX253" fmla="*/ 4536779 w 8613217"/>
                <a:gd name="connsiteY253" fmla="*/ 6042309 h 6281670"/>
                <a:gd name="connsiteX254" fmla="*/ 4573122 w 8613217"/>
                <a:gd name="connsiteY254" fmla="*/ 6032214 h 6281670"/>
                <a:gd name="connsiteX255" fmla="*/ 4637731 w 8613217"/>
                <a:gd name="connsiteY255" fmla="*/ 6051058 h 6281670"/>
                <a:gd name="connsiteX256" fmla="*/ 4665997 w 8613217"/>
                <a:gd name="connsiteY256" fmla="*/ 6029522 h 6281670"/>
                <a:gd name="connsiteX257" fmla="*/ 4665997 w 8613217"/>
                <a:gd name="connsiteY257" fmla="*/ 5985776 h 6281670"/>
                <a:gd name="connsiteX258" fmla="*/ 4681477 w 8613217"/>
                <a:gd name="connsiteY258" fmla="*/ 5966931 h 6281670"/>
                <a:gd name="connsiteX259" fmla="*/ 4701667 w 8613217"/>
                <a:gd name="connsiteY259" fmla="*/ 5981065 h 6281670"/>
                <a:gd name="connsiteX260" fmla="*/ 4724550 w 8613217"/>
                <a:gd name="connsiteY260" fmla="*/ 6054423 h 6281670"/>
                <a:gd name="connsiteX261" fmla="*/ 4743394 w 8613217"/>
                <a:gd name="connsiteY261" fmla="*/ 6073268 h 6281670"/>
                <a:gd name="connsiteX262" fmla="*/ 4752143 w 8613217"/>
                <a:gd name="connsiteY262" fmla="*/ 6050385 h 6281670"/>
                <a:gd name="connsiteX263" fmla="*/ 4752143 w 8613217"/>
                <a:gd name="connsiteY263" fmla="*/ 5996544 h 6281670"/>
                <a:gd name="connsiteX264" fmla="*/ 4800600 w 8613217"/>
                <a:gd name="connsiteY264" fmla="*/ 6046347 h 6281670"/>
                <a:gd name="connsiteX265" fmla="*/ 4859825 w 8613217"/>
                <a:gd name="connsiteY265" fmla="*/ 6088747 h 6281670"/>
                <a:gd name="connsiteX266" fmla="*/ 4932511 w 8613217"/>
                <a:gd name="connsiteY266" fmla="*/ 6036252 h 6281670"/>
                <a:gd name="connsiteX267" fmla="*/ 4919050 w 8613217"/>
                <a:gd name="connsiteY267" fmla="*/ 5940011 h 6281670"/>
                <a:gd name="connsiteX268" fmla="*/ 4830213 w 8613217"/>
                <a:gd name="connsiteY268" fmla="*/ 5933281 h 6281670"/>
                <a:gd name="connsiteX269" fmla="*/ 4779064 w 8613217"/>
                <a:gd name="connsiteY269" fmla="*/ 5876074 h 6281670"/>
                <a:gd name="connsiteX270" fmla="*/ 4778391 w 8613217"/>
                <a:gd name="connsiteY270" fmla="*/ 5829637 h 6281670"/>
                <a:gd name="connsiteX271" fmla="*/ 5091342 w 8613217"/>
                <a:gd name="connsiteY271" fmla="*/ 5236712 h 6281670"/>
                <a:gd name="connsiteX272" fmla="*/ 5116243 w 8613217"/>
                <a:gd name="connsiteY272" fmla="*/ 5202389 h 6281670"/>
                <a:gd name="connsiteX273" fmla="*/ 5269690 w 8613217"/>
                <a:gd name="connsiteY273" fmla="*/ 5086631 h 6281670"/>
                <a:gd name="connsiteX274" fmla="*/ 5744837 w 8613217"/>
                <a:gd name="connsiteY274" fmla="*/ 4795889 h 6281670"/>
                <a:gd name="connsiteX275" fmla="*/ 5814830 w 8613217"/>
                <a:gd name="connsiteY275" fmla="*/ 4775699 h 6281670"/>
                <a:gd name="connsiteX276" fmla="*/ 6103553 w 8613217"/>
                <a:gd name="connsiteY276" fmla="*/ 4765603 h 6281670"/>
                <a:gd name="connsiteX277" fmla="*/ 7086824 w 8613217"/>
                <a:gd name="connsiteY277" fmla="*/ 4811369 h 6281670"/>
                <a:gd name="connsiteX278" fmla="*/ 7489959 w 8613217"/>
                <a:gd name="connsiteY278" fmla="*/ 4805311 h 6281670"/>
                <a:gd name="connsiteX279" fmla="*/ 7516880 w 8613217"/>
                <a:gd name="connsiteY279" fmla="*/ 4801946 h 6281670"/>
                <a:gd name="connsiteX280" fmla="*/ 7536397 w 8613217"/>
                <a:gd name="connsiteY280" fmla="*/ 4800600 h 6281670"/>
                <a:gd name="connsiteX281" fmla="*/ 7619850 w 8613217"/>
                <a:gd name="connsiteY281" fmla="*/ 4791178 h 6281670"/>
                <a:gd name="connsiteX282" fmla="*/ 7661577 w 8613217"/>
                <a:gd name="connsiteY282" fmla="*/ 4813388 h 6281670"/>
                <a:gd name="connsiteX283" fmla="*/ 7920014 w 8613217"/>
                <a:gd name="connsiteY283" fmla="*/ 5004523 h 6281670"/>
                <a:gd name="connsiteX284" fmla="*/ 8354780 w 8613217"/>
                <a:gd name="connsiteY284" fmla="*/ 4830886 h 6281670"/>
                <a:gd name="connsiteX285" fmla="*/ 8579567 w 8613217"/>
                <a:gd name="connsiteY285" fmla="*/ 4409580 h 6281670"/>
                <a:gd name="connsiteX286" fmla="*/ 8613217 w 8613217"/>
                <a:gd name="connsiteY286" fmla="*/ 4250076 h 6281670"/>
                <a:gd name="connsiteX287" fmla="*/ 8613217 w 8613217"/>
                <a:gd name="connsiteY287" fmla="*/ 4196235 h 6281670"/>
                <a:gd name="connsiteX288" fmla="*/ 8420062 w 8613217"/>
                <a:gd name="connsiteY288" fmla="*/ 4211041 h 6281670"/>
                <a:gd name="connsiteX289" fmla="*/ 4571776 w 8613217"/>
                <a:gd name="connsiteY289" fmla="*/ 915970 h 6281670"/>
                <a:gd name="connsiteX290" fmla="*/ 4583890 w 8613217"/>
                <a:gd name="connsiteY290" fmla="*/ 888377 h 6281670"/>
                <a:gd name="connsiteX291" fmla="*/ 4571776 w 8613217"/>
                <a:gd name="connsiteY291" fmla="*/ 915970 h 6281670"/>
                <a:gd name="connsiteX292" fmla="*/ 2362948 w 8613217"/>
                <a:gd name="connsiteY292" fmla="*/ 965100 h 6281670"/>
                <a:gd name="connsiteX293" fmla="*/ 2363621 w 8613217"/>
                <a:gd name="connsiteY293" fmla="*/ 962408 h 6281670"/>
                <a:gd name="connsiteX294" fmla="*/ 2368332 w 8613217"/>
                <a:gd name="connsiteY294" fmla="*/ 967119 h 6281670"/>
                <a:gd name="connsiteX295" fmla="*/ 2362948 w 8613217"/>
                <a:gd name="connsiteY295" fmla="*/ 965100 h 6281670"/>
                <a:gd name="connsiteX296" fmla="*/ 2435633 w 8613217"/>
                <a:gd name="connsiteY296" fmla="*/ 1055284 h 6281670"/>
                <a:gd name="connsiteX297" fmla="*/ 2426211 w 8613217"/>
                <a:gd name="connsiteY297" fmla="*/ 1053265 h 6281670"/>
                <a:gd name="connsiteX298" fmla="*/ 2370351 w 8613217"/>
                <a:gd name="connsiteY298" fmla="*/ 968465 h 6281670"/>
                <a:gd name="connsiteX299" fmla="*/ 2432268 w 8613217"/>
                <a:gd name="connsiteY299" fmla="*/ 1045862 h 6281670"/>
                <a:gd name="connsiteX300" fmla="*/ 2435633 w 8613217"/>
                <a:gd name="connsiteY300" fmla="*/ 1055284 h 6281670"/>
                <a:gd name="connsiteX301" fmla="*/ 695895 w 8613217"/>
                <a:gd name="connsiteY301" fmla="*/ 1016922 h 6281670"/>
                <a:gd name="connsiteX302" fmla="*/ 692530 w 8613217"/>
                <a:gd name="connsiteY302" fmla="*/ 1005481 h 6281670"/>
                <a:gd name="connsiteX303" fmla="*/ 695895 w 8613217"/>
                <a:gd name="connsiteY303" fmla="*/ 1016922 h 6281670"/>
                <a:gd name="connsiteX304" fmla="*/ 4511205 w 8613217"/>
                <a:gd name="connsiteY304" fmla="*/ 6014042 h 6281670"/>
                <a:gd name="connsiteX305" fmla="*/ 4537452 w 8613217"/>
                <a:gd name="connsiteY305" fmla="*/ 5944049 h 6281670"/>
                <a:gd name="connsiteX306" fmla="*/ 4511205 w 8613217"/>
                <a:gd name="connsiteY306" fmla="*/ 6014042 h 6281670"/>
                <a:gd name="connsiteX307" fmla="*/ 4750797 w 8613217"/>
                <a:gd name="connsiteY307" fmla="*/ 5917128 h 6281670"/>
                <a:gd name="connsiteX308" fmla="*/ 4741375 w 8613217"/>
                <a:gd name="connsiteY308" fmla="*/ 5939338 h 6281670"/>
                <a:gd name="connsiteX309" fmla="*/ 4732626 w 8613217"/>
                <a:gd name="connsiteY309" fmla="*/ 5935300 h 6281670"/>
                <a:gd name="connsiteX310" fmla="*/ 4727915 w 8613217"/>
                <a:gd name="connsiteY310" fmla="*/ 5907706 h 6281670"/>
                <a:gd name="connsiteX311" fmla="*/ 4750797 w 8613217"/>
                <a:gd name="connsiteY311" fmla="*/ 5875402 h 6281670"/>
                <a:gd name="connsiteX312" fmla="*/ 4750797 w 8613217"/>
                <a:gd name="connsiteY312" fmla="*/ 5917128 h 6281670"/>
                <a:gd name="connsiteX313" fmla="*/ 4875978 w 8613217"/>
                <a:gd name="connsiteY313" fmla="*/ 5457461 h 6281670"/>
                <a:gd name="connsiteX314" fmla="*/ 4616868 w 8613217"/>
                <a:gd name="connsiteY314" fmla="*/ 5877421 h 6281670"/>
                <a:gd name="connsiteX315" fmla="*/ 4562354 w 8613217"/>
                <a:gd name="connsiteY315" fmla="*/ 5884824 h 6281670"/>
                <a:gd name="connsiteX316" fmla="*/ 4880015 w 8613217"/>
                <a:gd name="connsiteY316" fmla="*/ 5419772 h 6281670"/>
                <a:gd name="connsiteX317" fmla="*/ 4875978 w 8613217"/>
                <a:gd name="connsiteY317" fmla="*/ 5457461 h 6281670"/>
                <a:gd name="connsiteX318" fmla="*/ 5020675 w 8613217"/>
                <a:gd name="connsiteY318" fmla="*/ 5141145 h 6281670"/>
                <a:gd name="connsiteX319" fmla="*/ 4989717 w 8613217"/>
                <a:gd name="connsiteY319" fmla="*/ 5179506 h 6281670"/>
                <a:gd name="connsiteX320" fmla="*/ 4445922 w 8613217"/>
                <a:gd name="connsiteY320" fmla="*/ 5878767 h 6281670"/>
                <a:gd name="connsiteX321" fmla="*/ 4415637 w 8613217"/>
                <a:gd name="connsiteY321" fmla="*/ 5953471 h 6281670"/>
                <a:gd name="connsiteX322" fmla="*/ 4357085 w 8613217"/>
                <a:gd name="connsiteY322" fmla="*/ 6075286 h 6281670"/>
                <a:gd name="connsiteX323" fmla="*/ 4338240 w 8613217"/>
                <a:gd name="connsiteY323" fmla="*/ 6125762 h 6281670"/>
                <a:gd name="connsiteX324" fmla="*/ 4322761 w 8613217"/>
                <a:gd name="connsiteY324" fmla="*/ 6080671 h 6281670"/>
                <a:gd name="connsiteX325" fmla="*/ 4306609 w 8613217"/>
                <a:gd name="connsiteY325" fmla="*/ 6061826 h 6281670"/>
                <a:gd name="connsiteX326" fmla="*/ 4295168 w 8613217"/>
                <a:gd name="connsiteY326" fmla="*/ 6082689 h 6281670"/>
                <a:gd name="connsiteX327" fmla="*/ 4292475 w 8613217"/>
                <a:gd name="connsiteY327" fmla="*/ 6112302 h 6281670"/>
                <a:gd name="connsiteX328" fmla="*/ 4277669 w 8613217"/>
                <a:gd name="connsiteY328" fmla="*/ 6097496 h 6281670"/>
                <a:gd name="connsiteX329" fmla="*/ 4183447 w 8613217"/>
                <a:gd name="connsiteY329" fmla="*/ 5282478 h 6281670"/>
                <a:gd name="connsiteX330" fmla="*/ 4412945 w 8613217"/>
                <a:gd name="connsiteY330" fmla="*/ 4743394 h 6281670"/>
                <a:gd name="connsiteX331" fmla="*/ 5036828 w 8613217"/>
                <a:gd name="connsiteY331" fmla="*/ 3935106 h 6281670"/>
                <a:gd name="connsiteX332" fmla="*/ 5054999 w 8613217"/>
                <a:gd name="connsiteY332" fmla="*/ 3966064 h 6281670"/>
                <a:gd name="connsiteX333" fmla="*/ 5020675 w 8613217"/>
                <a:gd name="connsiteY333" fmla="*/ 5141145 h 6281670"/>
                <a:gd name="connsiteX0" fmla="*/ 8420062 w 8613217"/>
                <a:gd name="connsiteY0" fmla="*/ 4211041 h 6281670"/>
                <a:gd name="connsiteX1" fmla="*/ 7990681 w 8613217"/>
                <a:gd name="connsiteY1" fmla="*/ 4231232 h 6281670"/>
                <a:gd name="connsiteX2" fmla="*/ 7630619 w 8613217"/>
                <a:gd name="connsiteY2" fmla="*/ 4614849 h 6281670"/>
                <a:gd name="connsiteX3" fmla="*/ 7659558 w 8613217"/>
                <a:gd name="connsiteY3" fmla="*/ 4643788 h 6281670"/>
                <a:gd name="connsiteX4" fmla="*/ 7859443 w 8613217"/>
                <a:gd name="connsiteY4" fmla="*/ 4617541 h 6281670"/>
                <a:gd name="connsiteX5" fmla="*/ 8222196 w 8613217"/>
                <a:gd name="connsiteY5" fmla="*/ 4498418 h 6281670"/>
                <a:gd name="connsiteX6" fmla="*/ 8236330 w 8613217"/>
                <a:gd name="connsiteY6" fmla="*/ 4496398 h 6281670"/>
                <a:gd name="connsiteX7" fmla="*/ 8228254 w 8613217"/>
                <a:gd name="connsiteY7" fmla="*/ 4504475 h 6281670"/>
                <a:gd name="connsiteX8" fmla="*/ 7670326 w 8613217"/>
                <a:gd name="connsiteY8" fmla="*/ 4709743 h 6281670"/>
                <a:gd name="connsiteX9" fmla="*/ 7436791 w 8613217"/>
                <a:gd name="connsiteY9" fmla="*/ 4735318 h 6281670"/>
                <a:gd name="connsiteX10" fmla="*/ 6759067 w 8613217"/>
                <a:gd name="connsiteY10" fmla="*/ 4696956 h 6281670"/>
                <a:gd name="connsiteX11" fmla="*/ 6037597 w 8613217"/>
                <a:gd name="connsiteY11" fmla="*/ 4656576 h 6281670"/>
                <a:gd name="connsiteX12" fmla="*/ 6023464 w 8613217"/>
                <a:gd name="connsiteY12" fmla="*/ 4649172 h 6281670"/>
                <a:gd name="connsiteX13" fmla="*/ 6361317 w 8613217"/>
                <a:gd name="connsiteY13" fmla="*/ 4472170 h 6281670"/>
                <a:gd name="connsiteX14" fmla="*/ 6783296 w 8613217"/>
                <a:gd name="connsiteY14" fmla="*/ 4236616 h 6281670"/>
                <a:gd name="connsiteX15" fmla="*/ 7066634 w 8613217"/>
                <a:gd name="connsiteY15" fmla="*/ 4052210 h 6281670"/>
                <a:gd name="connsiteX16" fmla="*/ 7151433 w 8613217"/>
                <a:gd name="connsiteY16" fmla="*/ 4042115 h 6281670"/>
                <a:gd name="connsiteX17" fmla="*/ 7304208 w 8613217"/>
                <a:gd name="connsiteY17" fmla="*/ 4071727 h 6281670"/>
                <a:gd name="connsiteX18" fmla="*/ 7625235 w 8613217"/>
                <a:gd name="connsiteY18" fmla="*/ 3948566 h 6281670"/>
                <a:gd name="connsiteX19" fmla="*/ 8172394 w 8613217"/>
                <a:gd name="connsiteY19" fmla="*/ 2496877 h 6281670"/>
                <a:gd name="connsiteX20" fmla="*/ 7882325 w 8613217"/>
                <a:gd name="connsiteY20" fmla="*/ 1811077 h 6281670"/>
                <a:gd name="connsiteX21" fmla="*/ 7854059 w 8613217"/>
                <a:gd name="connsiteY21" fmla="*/ 1889820 h 6281670"/>
                <a:gd name="connsiteX22" fmla="*/ 7732917 w 8613217"/>
                <a:gd name="connsiteY22" fmla="*/ 2389195 h 6281670"/>
                <a:gd name="connsiteX23" fmla="*/ 7607736 w 8613217"/>
                <a:gd name="connsiteY23" fmla="*/ 2746565 h 6281670"/>
                <a:gd name="connsiteX24" fmla="*/ 7178354 w 8613217"/>
                <a:gd name="connsiteY24" fmla="*/ 3424962 h 6281670"/>
                <a:gd name="connsiteX25" fmla="*/ 7050481 w 8613217"/>
                <a:gd name="connsiteY25" fmla="*/ 3653113 h 6281670"/>
                <a:gd name="connsiteX26" fmla="*/ 7022888 w 8613217"/>
                <a:gd name="connsiteY26" fmla="*/ 3873861 h 6281670"/>
                <a:gd name="connsiteX27" fmla="*/ 7057884 w 8613217"/>
                <a:gd name="connsiteY27" fmla="*/ 3889341 h 6281670"/>
                <a:gd name="connsiteX28" fmla="*/ 7311611 w 8613217"/>
                <a:gd name="connsiteY28" fmla="*/ 3701570 h 6281670"/>
                <a:gd name="connsiteX29" fmla="*/ 7883672 w 8613217"/>
                <a:gd name="connsiteY29" fmla="*/ 2875784 h 6281670"/>
                <a:gd name="connsiteX30" fmla="*/ 7909246 w 8613217"/>
                <a:gd name="connsiteY30" fmla="*/ 2790311 h 6281670"/>
                <a:gd name="connsiteX31" fmla="*/ 7835888 w 8613217"/>
                <a:gd name="connsiteY31" fmla="*/ 3051440 h 6281670"/>
                <a:gd name="connsiteX32" fmla="*/ 7279306 w 8613217"/>
                <a:gd name="connsiteY32" fmla="*/ 3802522 h 6281670"/>
                <a:gd name="connsiteX33" fmla="*/ 6992603 w 8613217"/>
                <a:gd name="connsiteY33" fmla="*/ 4017213 h 6281670"/>
                <a:gd name="connsiteX34" fmla="*/ 6713302 w 8613217"/>
                <a:gd name="connsiteY34" fmla="*/ 4190851 h 6281670"/>
                <a:gd name="connsiteX35" fmla="*/ 6627830 w 8613217"/>
                <a:gd name="connsiteY35" fmla="*/ 4239308 h 6281670"/>
                <a:gd name="connsiteX36" fmla="*/ 6605620 w 8613217"/>
                <a:gd name="connsiteY36" fmla="*/ 4251422 h 6281670"/>
                <a:gd name="connsiteX37" fmla="*/ 6226714 w 8613217"/>
                <a:gd name="connsiteY37" fmla="*/ 4447268 h 6281670"/>
                <a:gd name="connsiteX38" fmla="*/ 5314782 w 8613217"/>
                <a:gd name="connsiteY38" fmla="*/ 4943279 h 6281670"/>
                <a:gd name="connsiteX39" fmla="*/ 5158643 w 8613217"/>
                <a:gd name="connsiteY39" fmla="*/ 5046250 h 6281670"/>
                <a:gd name="connsiteX40" fmla="*/ 5162681 w 8613217"/>
                <a:gd name="connsiteY40" fmla="*/ 5025387 h 6281670"/>
                <a:gd name="connsiteX41" fmla="*/ 5227290 w 8613217"/>
                <a:gd name="connsiteY41" fmla="*/ 4323434 h 6281670"/>
                <a:gd name="connsiteX42" fmla="*/ 5106148 w 8613217"/>
                <a:gd name="connsiteY42" fmla="*/ 3860401 h 6281670"/>
                <a:gd name="connsiteX43" fmla="*/ 5139799 w 8613217"/>
                <a:gd name="connsiteY43" fmla="*/ 3818675 h 6281670"/>
                <a:gd name="connsiteX44" fmla="*/ 5695034 w 8613217"/>
                <a:gd name="connsiteY44" fmla="*/ 3194119 h 6281670"/>
                <a:gd name="connsiteX45" fmla="*/ 5830983 w 8613217"/>
                <a:gd name="connsiteY45" fmla="*/ 3023174 h 6281670"/>
                <a:gd name="connsiteX46" fmla="*/ 5873382 w 8613217"/>
                <a:gd name="connsiteY46" fmla="*/ 3008367 h 6281670"/>
                <a:gd name="connsiteX47" fmla="*/ 5983083 w 8613217"/>
                <a:gd name="connsiteY47" fmla="*/ 3009040 h 6281670"/>
                <a:gd name="connsiteX48" fmla="*/ 6257000 w 8613217"/>
                <a:gd name="connsiteY48" fmla="*/ 2840787 h 6281670"/>
                <a:gd name="connsiteX49" fmla="*/ 6605620 w 8613217"/>
                <a:gd name="connsiteY49" fmla="*/ 2172485 h 6281670"/>
                <a:gd name="connsiteX50" fmla="*/ 6623118 w 8613217"/>
                <a:gd name="connsiteY50" fmla="*/ 1339969 h 6281670"/>
                <a:gd name="connsiteX51" fmla="*/ 6528224 w 8613217"/>
                <a:gd name="connsiteY51" fmla="*/ 660899 h 6281670"/>
                <a:gd name="connsiteX52" fmla="*/ 6514091 w 8613217"/>
                <a:gd name="connsiteY52" fmla="*/ 520239 h 6281670"/>
                <a:gd name="connsiteX53" fmla="*/ 6493900 w 8613217"/>
                <a:gd name="connsiteY53" fmla="*/ 546486 h 6281670"/>
                <a:gd name="connsiteX54" fmla="*/ 6244212 w 8613217"/>
                <a:gd name="connsiteY54" fmla="*/ 975869 h 6281670"/>
                <a:gd name="connsiteX55" fmla="*/ 5935300 w 8613217"/>
                <a:gd name="connsiteY55" fmla="*/ 1788868 h 6281670"/>
                <a:gd name="connsiteX56" fmla="*/ 5707148 w 8613217"/>
                <a:gd name="connsiteY56" fmla="*/ 2531874 h 6281670"/>
                <a:gd name="connsiteX57" fmla="*/ 5679555 w 8613217"/>
                <a:gd name="connsiteY57" fmla="*/ 2738489 h 6281670"/>
                <a:gd name="connsiteX58" fmla="*/ 5734069 w 8613217"/>
                <a:gd name="connsiteY58" fmla="*/ 2914818 h 6281670"/>
                <a:gd name="connsiteX59" fmla="*/ 5963566 w 8613217"/>
                <a:gd name="connsiteY59" fmla="*/ 2599175 h 6281670"/>
                <a:gd name="connsiteX60" fmla="*/ 6141914 w 8613217"/>
                <a:gd name="connsiteY60" fmla="*/ 2254593 h 6281670"/>
                <a:gd name="connsiteX61" fmla="*/ 6262384 w 8613217"/>
                <a:gd name="connsiteY61" fmla="*/ 1884436 h 6281670"/>
                <a:gd name="connsiteX62" fmla="*/ 6343145 w 8613217"/>
                <a:gd name="connsiteY62" fmla="*/ 1508222 h 6281670"/>
                <a:gd name="connsiteX63" fmla="*/ 6310167 w 8613217"/>
                <a:gd name="connsiteY63" fmla="*/ 1747814 h 6281670"/>
                <a:gd name="connsiteX64" fmla="*/ 6045001 w 8613217"/>
                <a:gd name="connsiteY64" fmla="*/ 2568890 h 6281670"/>
                <a:gd name="connsiteX65" fmla="*/ 5560432 w 8613217"/>
                <a:gd name="connsiteY65" fmla="*/ 3235173 h 6281670"/>
                <a:gd name="connsiteX66" fmla="*/ 5096726 w 8613217"/>
                <a:gd name="connsiteY66" fmla="*/ 3741278 h 6281670"/>
                <a:gd name="connsiteX67" fmla="*/ 5067113 w 8613217"/>
                <a:gd name="connsiteY67" fmla="*/ 3767525 h 6281670"/>
                <a:gd name="connsiteX68" fmla="*/ 4911647 w 8613217"/>
                <a:gd name="connsiteY68" fmla="*/ 3459959 h 6281670"/>
                <a:gd name="connsiteX69" fmla="*/ 4890784 w 8613217"/>
                <a:gd name="connsiteY69" fmla="*/ 3404099 h 6281670"/>
                <a:gd name="connsiteX70" fmla="*/ 4952701 w 8613217"/>
                <a:gd name="connsiteY70" fmla="*/ 2717626 h 6281670"/>
                <a:gd name="connsiteX71" fmla="*/ 5173449 w 8613217"/>
                <a:gd name="connsiteY71" fmla="*/ 2368332 h 6281670"/>
                <a:gd name="connsiteX72" fmla="*/ 5481689 w 8613217"/>
                <a:gd name="connsiteY72" fmla="*/ 1759928 h 6281670"/>
                <a:gd name="connsiteX73" fmla="*/ 5514667 w 8613217"/>
                <a:gd name="connsiteY73" fmla="*/ 1741757 h 6281670"/>
                <a:gd name="connsiteX74" fmla="*/ 5803389 w 8613217"/>
                <a:gd name="connsiteY74" fmla="*/ 1570812 h 6281670"/>
                <a:gd name="connsiteX75" fmla="*/ 5822907 w 8613217"/>
                <a:gd name="connsiteY75" fmla="*/ 1095665 h 6281670"/>
                <a:gd name="connsiteX76" fmla="*/ 5540241 w 8613217"/>
                <a:gd name="connsiteY76" fmla="*/ 601000 h 6281670"/>
                <a:gd name="connsiteX77" fmla="*/ 5514667 w 8613217"/>
                <a:gd name="connsiteY77" fmla="*/ 600327 h 6281670"/>
                <a:gd name="connsiteX78" fmla="*/ 5421791 w 8613217"/>
                <a:gd name="connsiteY78" fmla="*/ 697914 h 6281670"/>
                <a:gd name="connsiteX79" fmla="*/ 5124319 w 8613217"/>
                <a:gd name="connsiteY79" fmla="*/ 1196617 h 6281670"/>
                <a:gd name="connsiteX80" fmla="*/ 5316801 w 8613217"/>
                <a:gd name="connsiteY80" fmla="*/ 1686570 h 6281670"/>
                <a:gd name="connsiteX81" fmla="*/ 5361220 w 8613217"/>
                <a:gd name="connsiteY81" fmla="*/ 1669072 h 6281670"/>
                <a:gd name="connsiteX82" fmla="*/ 5461499 w 8613217"/>
                <a:gd name="connsiteY82" fmla="*/ 1248439 h 6281670"/>
                <a:gd name="connsiteX83" fmla="*/ 5491784 w 8613217"/>
                <a:gd name="connsiteY83" fmla="*/ 1043170 h 6281670"/>
                <a:gd name="connsiteX84" fmla="*/ 5497841 w 8613217"/>
                <a:gd name="connsiteY84" fmla="*/ 1081532 h 6281670"/>
                <a:gd name="connsiteX85" fmla="*/ 5481016 w 8613217"/>
                <a:gd name="connsiteY85" fmla="*/ 1353429 h 6281670"/>
                <a:gd name="connsiteX86" fmla="*/ 5415734 w 8613217"/>
                <a:gd name="connsiteY86" fmla="*/ 1727624 h 6281670"/>
                <a:gd name="connsiteX87" fmla="*/ 5151240 w 8613217"/>
                <a:gd name="connsiteY87" fmla="*/ 2245171 h 6281670"/>
                <a:gd name="connsiteX88" fmla="*/ 4908282 w 8613217"/>
                <a:gd name="connsiteY88" fmla="*/ 2596483 h 6281670"/>
                <a:gd name="connsiteX89" fmla="*/ 4750124 w 8613217"/>
                <a:gd name="connsiteY89" fmla="*/ 2989523 h 6281670"/>
                <a:gd name="connsiteX90" fmla="*/ 4737337 w 8613217"/>
                <a:gd name="connsiteY90" fmla="*/ 3162487 h 6281670"/>
                <a:gd name="connsiteX91" fmla="*/ 4680804 w 8613217"/>
                <a:gd name="connsiteY91" fmla="*/ 3076341 h 6281670"/>
                <a:gd name="connsiteX92" fmla="*/ 4591293 w 8613217"/>
                <a:gd name="connsiteY92" fmla="*/ 2915491 h 6281670"/>
                <a:gd name="connsiteX93" fmla="*/ 4552259 w 8613217"/>
                <a:gd name="connsiteY93" fmla="*/ 2838095 h 6281670"/>
                <a:gd name="connsiteX94" fmla="*/ 4404869 w 8613217"/>
                <a:gd name="connsiteY94" fmla="*/ 2499569 h 6281670"/>
                <a:gd name="connsiteX95" fmla="*/ 4425059 w 8613217"/>
                <a:gd name="connsiteY95" fmla="*/ 2408713 h 6281670"/>
                <a:gd name="connsiteX96" fmla="*/ 4497071 w 8613217"/>
                <a:gd name="connsiteY96" fmla="*/ 2304396 h 6281670"/>
                <a:gd name="connsiteX97" fmla="*/ 4551585 w 8613217"/>
                <a:gd name="connsiteY97" fmla="*/ 2152968 h 6281670"/>
                <a:gd name="connsiteX98" fmla="*/ 4741375 w 8613217"/>
                <a:gd name="connsiteY98" fmla="*/ 1413327 h 6281670"/>
                <a:gd name="connsiteX99" fmla="*/ 4929146 w 8613217"/>
                <a:gd name="connsiteY99" fmla="*/ 819730 h 6281670"/>
                <a:gd name="connsiteX100" fmla="*/ 5233347 w 8613217"/>
                <a:gd name="connsiteY100" fmla="*/ 28940 h 6281670"/>
                <a:gd name="connsiteX101" fmla="*/ 5238058 w 8613217"/>
                <a:gd name="connsiteY101" fmla="*/ 0 h 6281670"/>
                <a:gd name="connsiteX102" fmla="*/ 4976929 w 8613217"/>
                <a:gd name="connsiteY102" fmla="*/ 159504 h 6281670"/>
                <a:gd name="connsiteX103" fmla="*/ 4204984 w 8613217"/>
                <a:gd name="connsiteY103" fmla="*/ 890396 h 6281670"/>
                <a:gd name="connsiteX104" fmla="*/ 3943182 w 8613217"/>
                <a:gd name="connsiteY104" fmla="*/ 2139508 h 6281670"/>
                <a:gd name="connsiteX105" fmla="*/ 4076438 w 8613217"/>
                <a:gd name="connsiteY105" fmla="*/ 2389868 h 6281670"/>
                <a:gd name="connsiteX106" fmla="*/ 4215079 w 8613217"/>
                <a:gd name="connsiteY106" fmla="*/ 2474668 h 6281670"/>
                <a:gd name="connsiteX107" fmla="*/ 4244018 w 8613217"/>
                <a:gd name="connsiteY107" fmla="*/ 2445055 h 6281670"/>
                <a:gd name="connsiteX108" fmla="*/ 4230558 w 8613217"/>
                <a:gd name="connsiteY108" fmla="*/ 1718875 h 6281670"/>
                <a:gd name="connsiteX109" fmla="*/ 4411599 w 8613217"/>
                <a:gd name="connsiteY109" fmla="*/ 1186522 h 6281670"/>
                <a:gd name="connsiteX110" fmla="*/ 4552259 w 8613217"/>
                <a:gd name="connsiteY110" fmla="*/ 934815 h 6281670"/>
                <a:gd name="connsiteX111" fmla="*/ 4572449 w 8613217"/>
                <a:gd name="connsiteY111" fmla="*/ 920008 h 6281670"/>
                <a:gd name="connsiteX112" fmla="*/ 4553604 w 8613217"/>
                <a:gd name="connsiteY112" fmla="*/ 956351 h 6281670"/>
                <a:gd name="connsiteX113" fmla="*/ 4390735 w 8613217"/>
                <a:gd name="connsiteY113" fmla="*/ 1302280 h 6281670"/>
                <a:gd name="connsiteX114" fmla="*/ 4340260 w 8613217"/>
                <a:gd name="connsiteY114" fmla="*/ 2524471 h 6281670"/>
                <a:gd name="connsiteX115" fmla="*/ 4501109 w 8613217"/>
                <a:gd name="connsiteY115" fmla="*/ 2892609 h 6281670"/>
                <a:gd name="connsiteX116" fmla="*/ 4692918 w 8613217"/>
                <a:gd name="connsiteY116" fmla="*/ 3241230 h 6281670"/>
                <a:gd name="connsiteX117" fmla="*/ 4992409 w 8613217"/>
                <a:gd name="connsiteY117" fmla="*/ 3809925 h 6281670"/>
                <a:gd name="connsiteX118" fmla="*/ 5000485 w 8613217"/>
                <a:gd name="connsiteY118" fmla="*/ 3847614 h 6281670"/>
                <a:gd name="connsiteX119" fmla="*/ 4993755 w 8613217"/>
                <a:gd name="connsiteY119" fmla="*/ 3855017 h 6281670"/>
                <a:gd name="connsiteX120" fmla="*/ 4993082 w 8613217"/>
                <a:gd name="connsiteY120" fmla="*/ 3855690 h 6281670"/>
                <a:gd name="connsiteX121" fmla="*/ 4982313 w 8613217"/>
                <a:gd name="connsiteY121" fmla="*/ 3867131 h 6281670"/>
                <a:gd name="connsiteX122" fmla="*/ 4626290 w 8613217"/>
                <a:gd name="connsiteY122" fmla="*/ 4274977 h 6281670"/>
                <a:gd name="connsiteX123" fmla="*/ 4180755 w 8613217"/>
                <a:gd name="connsiteY123" fmla="*/ 4968853 h 6281670"/>
                <a:gd name="connsiteX124" fmla="*/ 4071727 w 8613217"/>
                <a:gd name="connsiteY124" fmla="*/ 5853192 h 6281670"/>
                <a:gd name="connsiteX125" fmla="*/ 4040769 w 8613217"/>
                <a:gd name="connsiteY125" fmla="*/ 5907706 h 6281670"/>
                <a:gd name="connsiteX126" fmla="*/ 4005099 w 8613217"/>
                <a:gd name="connsiteY126" fmla="*/ 5881459 h 6281670"/>
                <a:gd name="connsiteX127" fmla="*/ 4007791 w 8613217"/>
                <a:gd name="connsiteY127" fmla="*/ 5830983 h 6281670"/>
                <a:gd name="connsiteX128" fmla="*/ 3990293 w 8613217"/>
                <a:gd name="connsiteY128" fmla="*/ 5807427 h 6281670"/>
                <a:gd name="connsiteX129" fmla="*/ 3964045 w 8613217"/>
                <a:gd name="connsiteY129" fmla="*/ 5789256 h 6281670"/>
                <a:gd name="connsiteX130" fmla="*/ 3941836 w 8613217"/>
                <a:gd name="connsiteY130" fmla="*/ 5705129 h 6281670"/>
                <a:gd name="connsiteX131" fmla="*/ 3908185 w 8613217"/>
                <a:gd name="connsiteY131" fmla="*/ 5236040 h 6281670"/>
                <a:gd name="connsiteX132" fmla="*/ 3918953 w 8613217"/>
                <a:gd name="connsiteY132" fmla="*/ 4237288 h 6281670"/>
                <a:gd name="connsiteX133" fmla="*/ 3786370 w 8613217"/>
                <a:gd name="connsiteY133" fmla="*/ 3122779 h 6281670"/>
                <a:gd name="connsiteX134" fmla="*/ 3570333 w 8613217"/>
                <a:gd name="connsiteY134" fmla="*/ 2570236 h 6281670"/>
                <a:gd name="connsiteX135" fmla="*/ 3410829 w 8613217"/>
                <a:gd name="connsiteY135" fmla="*/ 2273437 h 6281670"/>
                <a:gd name="connsiteX136" fmla="*/ 3411502 w 8613217"/>
                <a:gd name="connsiteY136" fmla="*/ 2229018 h 6281670"/>
                <a:gd name="connsiteX137" fmla="*/ 3451209 w 8613217"/>
                <a:gd name="connsiteY137" fmla="*/ 2126720 h 6281670"/>
                <a:gd name="connsiteX138" fmla="*/ 3431692 w 8613217"/>
                <a:gd name="connsiteY138" fmla="*/ 1895877 h 6281670"/>
                <a:gd name="connsiteX139" fmla="*/ 3186715 w 8613217"/>
                <a:gd name="connsiteY139" fmla="*/ 1401886 h 6281670"/>
                <a:gd name="connsiteX140" fmla="*/ 2531874 w 8613217"/>
                <a:gd name="connsiteY140" fmla="*/ 701952 h 6281670"/>
                <a:gd name="connsiteX141" fmla="*/ 1731662 w 8613217"/>
                <a:gd name="connsiteY141" fmla="*/ 39035 h 6281670"/>
                <a:gd name="connsiteX142" fmla="*/ 1722913 w 8613217"/>
                <a:gd name="connsiteY142" fmla="*/ 36343 h 6281670"/>
                <a:gd name="connsiteX143" fmla="*/ 1723586 w 8613217"/>
                <a:gd name="connsiteY143" fmla="*/ 47111 h 6281670"/>
                <a:gd name="connsiteX144" fmla="*/ 1984042 w 8613217"/>
                <a:gd name="connsiteY144" fmla="*/ 871552 h 6281670"/>
                <a:gd name="connsiteX145" fmla="*/ 2773486 w 8613217"/>
                <a:gd name="connsiteY145" fmla="*/ 2064130 h 6281670"/>
                <a:gd name="connsiteX146" fmla="*/ 3058170 w 8613217"/>
                <a:gd name="connsiteY146" fmla="*/ 2286897 h 6281670"/>
                <a:gd name="connsiteX147" fmla="*/ 3235845 w 8613217"/>
                <a:gd name="connsiteY147" fmla="*/ 2329297 h 6281670"/>
                <a:gd name="connsiteX148" fmla="*/ 3256709 w 8613217"/>
                <a:gd name="connsiteY148" fmla="*/ 2294974 h 6281670"/>
                <a:gd name="connsiteX149" fmla="*/ 3083072 w 8613217"/>
                <a:gd name="connsiteY149" fmla="*/ 1999521 h 6281670"/>
                <a:gd name="connsiteX150" fmla="*/ 2450440 w 8613217"/>
                <a:gd name="connsiteY150" fmla="*/ 1092973 h 6281670"/>
                <a:gd name="connsiteX151" fmla="*/ 2432941 w 8613217"/>
                <a:gd name="connsiteY151" fmla="*/ 1062014 h 6281670"/>
                <a:gd name="connsiteX152" fmla="*/ 2454478 w 8613217"/>
                <a:gd name="connsiteY152" fmla="*/ 1076820 h 6281670"/>
                <a:gd name="connsiteX153" fmla="*/ 2967986 w 8613217"/>
                <a:gd name="connsiteY153" fmla="*/ 1739738 h 6281670"/>
                <a:gd name="connsiteX154" fmla="*/ 3266131 w 8613217"/>
                <a:gd name="connsiteY154" fmla="*/ 2175850 h 6281670"/>
                <a:gd name="connsiteX155" fmla="*/ 3457939 w 8613217"/>
                <a:gd name="connsiteY155" fmla="*/ 2509665 h 6281670"/>
                <a:gd name="connsiteX156" fmla="*/ 3733875 w 8613217"/>
                <a:gd name="connsiteY156" fmla="*/ 3249979 h 6281670"/>
                <a:gd name="connsiteX157" fmla="*/ 3823385 w 8613217"/>
                <a:gd name="connsiteY157" fmla="*/ 4359777 h 6281670"/>
                <a:gd name="connsiteX158" fmla="*/ 3816655 w 8613217"/>
                <a:gd name="connsiteY158" fmla="*/ 4369199 h 6281670"/>
                <a:gd name="connsiteX159" fmla="*/ 3800503 w 8613217"/>
                <a:gd name="connsiteY159" fmla="*/ 4322761 h 6281670"/>
                <a:gd name="connsiteX160" fmla="*/ 3407464 w 8613217"/>
                <a:gd name="connsiteY160" fmla="*/ 3663208 h 6281670"/>
                <a:gd name="connsiteX161" fmla="*/ 2390541 w 8613217"/>
                <a:gd name="connsiteY161" fmla="*/ 2898666 h 6281670"/>
                <a:gd name="connsiteX162" fmla="*/ 2247863 w 8613217"/>
                <a:gd name="connsiteY162" fmla="*/ 2802425 h 6281670"/>
                <a:gd name="connsiteX163" fmla="*/ 2055381 w 8613217"/>
                <a:gd name="connsiteY163" fmla="*/ 2665131 h 6281670"/>
                <a:gd name="connsiteX164" fmla="*/ 1471879 w 8613217"/>
                <a:gd name="connsiteY164" fmla="*/ 2148930 h 6281670"/>
                <a:gd name="connsiteX165" fmla="*/ 1461111 w 8613217"/>
                <a:gd name="connsiteY165" fmla="*/ 2109895 h 6281670"/>
                <a:gd name="connsiteX166" fmla="*/ 1501492 w 8613217"/>
                <a:gd name="connsiteY166" fmla="*/ 1918759 h 6281670"/>
                <a:gd name="connsiteX167" fmla="*/ 1395155 w 8613217"/>
                <a:gd name="connsiteY167" fmla="*/ 1570812 h 6281670"/>
                <a:gd name="connsiteX168" fmla="*/ 937507 w 8613217"/>
                <a:gd name="connsiteY168" fmla="*/ 860783 h 6281670"/>
                <a:gd name="connsiteX169" fmla="*/ 682435 w 8613217"/>
                <a:gd name="connsiteY169" fmla="*/ 471109 h 6281670"/>
                <a:gd name="connsiteX170" fmla="*/ 590905 w 8613217"/>
                <a:gd name="connsiteY170" fmla="*/ 214691 h 6281670"/>
                <a:gd name="connsiteX171" fmla="*/ 581483 w 8613217"/>
                <a:gd name="connsiteY171" fmla="*/ 222767 h 6281670"/>
                <a:gd name="connsiteX172" fmla="*/ 555909 w 8613217"/>
                <a:gd name="connsiteY172" fmla="*/ 262475 h 6281670"/>
                <a:gd name="connsiteX173" fmla="*/ 423998 w 8613217"/>
                <a:gd name="connsiteY173" fmla="*/ 619845 h 6281670"/>
                <a:gd name="connsiteX174" fmla="*/ 443515 w 8613217"/>
                <a:gd name="connsiteY174" fmla="*/ 1227575 h 6281670"/>
                <a:gd name="connsiteX175" fmla="*/ 806942 w 8613217"/>
                <a:gd name="connsiteY175" fmla="*/ 1996156 h 6281670"/>
                <a:gd name="connsiteX176" fmla="*/ 1087589 w 8613217"/>
                <a:gd name="connsiteY176" fmla="*/ 2216231 h 6281670"/>
                <a:gd name="connsiteX177" fmla="*/ 1317086 w 8613217"/>
                <a:gd name="connsiteY177" fmla="*/ 2233729 h 6281670"/>
                <a:gd name="connsiteX178" fmla="*/ 1327181 w 8613217"/>
                <a:gd name="connsiteY178" fmla="*/ 2198060 h 6281670"/>
                <a:gd name="connsiteX179" fmla="*/ 816364 w 8613217"/>
                <a:gd name="connsiteY179" fmla="*/ 1324489 h 6281670"/>
                <a:gd name="connsiteX180" fmla="*/ 702625 w 8613217"/>
                <a:gd name="connsiteY180" fmla="*/ 1031056 h 6281670"/>
                <a:gd name="connsiteX181" fmla="*/ 767908 w 8613217"/>
                <a:gd name="connsiteY181" fmla="*/ 1173061 h 6281670"/>
                <a:gd name="connsiteX182" fmla="*/ 1444285 w 8613217"/>
                <a:gd name="connsiteY182" fmla="*/ 2226326 h 6281670"/>
                <a:gd name="connsiteX183" fmla="*/ 2209501 w 8613217"/>
                <a:gd name="connsiteY183" fmla="*/ 2876457 h 6281670"/>
                <a:gd name="connsiteX184" fmla="*/ 2308434 w 8613217"/>
                <a:gd name="connsiteY184" fmla="*/ 2939720 h 6281670"/>
                <a:gd name="connsiteX185" fmla="*/ 2340738 w 8613217"/>
                <a:gd name="connsiteY185" fmla="*/ 2972025 h 6281670"/>
                <a:gd name="connsiteX186" fmla="*/ 2266034 w 8613217"/>
                <a:gd name="connsiteY186" fmla="*/ 2967313 h 6281670"/>
                <a:gd name="connsiteX187" fmla="*/ 1817807 w 8613217"/>
                <a:gd name="connsiteY187" fmla="*/ 3025866 h 6281670"/>
                <a:gd name="connsiteX188" fmla="*/ 1007500 w 8613217"/>
                <a:gd name="connsiteY188" fmla="*/ 3309877 h 6281670"/>
                <a:gd name="connsiteX189" fmla="*/ 960389 w 8613217"/>
                <a:gd name="connsiteY189" fmla="*/ 3293725 h 6281670"/>
                <a:gd name="connsiteX190" fmla="*/ 446207 w 8613217"/>
                <a:gd name="connsiteY190" fmla="*/ 3134221 h 6281670"/>
                <a:gd name="connsiteX191" fmla="*/ 217383 w 8613217"/>
                <a:gd name="connsiteY191" fmla="*/ 3227096 h 6281670"/>
                <a:gd name="connsiteX192" fmla="*/ 0 w 8613217"/>
                <a:gd name="connsiteY192" fmla="*/ 3236518 h 6281670"/>
                <a:gd name="connsiteX193" fmla="*/ 0 w 8613217"/>
                <a:gd name="connsiteY193" fmla="*/ 3330740 h 6281670"/>
                <a:gd name="connsiteX194" fmla="*/ 9422 w 8613217"/>
                <a:gd name="connsiteY194" fmla="*/ 3346892 h 6281670"/>
                <a:gd name="connsiteX195" fmla="*/ 255072 w 8613217"/>
                <a:gd name="connsiteY195" fmla="*/ 3717723 h 6281670"/>
                <a:gd name="connsiteX196" fmla="*/ 747044 w 8613217"/>
                <a:gd name="connsiteY196" fmla="*/ 3826078 h 6281670"/>
                <a:gd name="connsiteX197" fmla="*/ 1016249 w 8613217"/>
                <a:gd name="connsiteY197" fmla="*/ 3490244 h 6281670"/>
                <a:gd name="connsiteX198" fmla="*/ 981253 w 8613217"/>
                <a:gd name="connsiteY198" fmla="*/ 3461305 h 6281670"/>
                <a:gd name="connsiteX199" fmla="*/ 563312 w 8613217"/>
                <a:gd name="connsiteY199" fmla="*/ 3490917 h 6281670"/>
                <a:gd name="connsiteX200" fmla="*/ 390347 w 8613217"/>
                <a:gd name="connsiteY200" fmla="*/ 3460632 h 6281670"/>
                <a:gd name="connsiteX201" fmla="*/ 489953 w 8613217"/>
                <a:gd name="connsiteY201" fmla="*/ 3463997 h 6281670"/>
                <a:gd name="connsiteX202" fmla="*/ 903183 w 8613217"/>
                <a:gd name="connsiteY202" fmla="*/ 3408137 h 6281670"/>
                <a:gd name="connsiteX203" fmla="*/ 1043170 w 8613217"/>
                <a:gd name="connsiteY203" fmla="*/ 3372467 h 6281670"/>
                <a:gd name="connsiteX204" fmla="*/ 1508895 w 8613217"/>
                <a:gd name="connsiteY204" fmla="*/ 3218347 h 6281670"/>
                <a:gd name="connsiteX205" fmla="*/ 1912029 w 8613217"/>
                <a:gd name="connsiteY205" fmla="*/ 3101243 h 6281670"/>
                <a:gd name="connsiteX206" fmla="*/ 1912029 w 8613217"/>
                <a:gd name="connsiteY206" fmla="*/ 3101243 h 6281670"/>
                <a:gd name="connsiteX207" fmla="*/ 2113933 w 8613217"/>
                <a:gd name="connsiteY207" fmla="*/ 3072976 h 6281670"/>
                <a:gd name="connsiteX208" fmla="*/ 2257958 w 8613217"/>
                <a:gd name="connsiteY208" fmla="*/ 3064227 h 6281670"/>
                <a:gd name="connsiteX209" fmla="*/ 2553150 w 8613217"/>
                <a:gd name="connsiteY209" fmla="*/ 3130187 h 6281670"/>
                <a:gd name="connsiteX210" fmla="*/ 3038653 w 8613217"/>
                <a:gd name="connsiteY210" fmla="*/ 3453902 h 6281670"/>
                <a:gd name="connsiteX211" fmla="*/ 3580428 w 8613217"/>
                <a:gd name="connsiteY211" fmla="*/ 4087880 h 6281670"/>
                <a:gd name="connsiteX212" fmla="*/ 3776274 w 8613217"/>
                <a:gd name="connsiteY212" fmla="*/ 4626290 h 6281670"/>
                <a:gd name="connsiteX213" fmla="*/ 3813963 w 8613217"/>
                <a:gd name="connsiteY213" fmla="*/ 4802619 h 6281670"/>
                <a:gd name="connsiteX214" fmla="*/ 3811944 w 8613217"/>
                <a:gd name="connsiteY214" fmla="*/ 5407658 h 6281670"/>
                <a:gd name="connsiteX215" fmla="*/ 3881265 w 8613217"/>
                <a:gd name="connsiteY215" fmla="*/ 5874056 h 6281670"/>
                <a:gd name="connsiteX216" fmla="*/ 3879919 w 8613217"/>
                <a:gd name="connsiteY216" fmla="*/ 5898957 h 6281670"/>
                <a:gd name="connsiteX217" fmla="*/ 3757430 w 8613217"/>
                <a:gd name="connsiteY217" fmla="*/ 5946068 h 6281670"/>
                <a:gd name="connsiteX218" fmla="*/ 3743970 w 8613217"/>
                <a:gd name="connsiteY218" fmla="*/ 6053750 h 6281670"/>
                <a:gd name="connsiteX219" fmla="*/ 3803195 w 8613217"/>
                <a:gd name="connsiteY219" fmla="*/ 6092112 h 6281670"/>
                <a:gd name="connsiteX220" fmla="*/ 3896071 w 8613217"/>
                <a:gd name="connsiteY220" fmla="*/ 6023464 h 6281670"/>
                <a:gd name="connsiteX221" fmla="*/ 3920972 w 8613217"/>
                <a:gd name="connsiteY221" fmla="*/ 5996544 h 6281670"/>
                <a:gd name="connsiteX222" fmla="*/ 3918953 w 8613217"/>
                <a:gd name="connsiteY222" fmla="*/ 6053077 h 6281670"/>
                <a:gd name="connsiteX223" fmla="*/ 3931741 w 8613217"/>
                <a:gd name="connsiteY223" fmla="*/ 6077978 h 6281670"/>
                <a:gd name="connsiteX224" fmla="*/ 3951931 w 8613217"/>
                <a:gd name="connsiteY224" fmla="*/ 6055769 h 6281670"/>
                <a:gd name="connsiteX225" fmla="*/ 3972121 w 8613217"/>
                <a:gd name="connsiteY225" fmla="*/ 5988468 h 6281670"/>
                <a:gd name="connsiteX226" fmla="*/ 3994331 w 8613217"/>
                <a:gd name="connsiteY226" fmla="*/ 5968277 h 6281670"/>
                <a:gd name="connsiteX227" fmla="*/ 4005099 w 8613217"/>
                <a:gd name="connsiteY227" fmla="*/ 5995198 h 6281670"/>
                <a:gd name="connsiteX228" fmla="*/ 4071054 w 8613217"/>
                <a:gd name="connsiteY228" fmla="*/ 6040290 h 6281670"/>
                <a:gd name="connsiteX229" fmla="*/ 4100667 w 8613217"/>
                <a:gd name="connsiteY229" fmla="*/ 6026829 h 6281670"/>
                <a:gd name="connsiteX230" fmla="*/ 4110089 w 8613217"/>
                <a:gd name="connsiteY230" fmla="*/ 5993179 h 6281670"/>
                <a:gd name="connsiteX231" fmla="*/ 4124895 w 8613217"/>
                <a:gd name="connsiteY231" fmla="*/ 6032214 h 6281670"/>
                <a:gd name="connsiteX232" fmla="*/ 4117492 w 8613217"/>
                <a:gd name="connsiteY232" fmla="*/ 6106918 h 6281670"/>
                <a:gd name="connsiteX233" fmla="*/ 4080476 w 8613217"/>
                <a:gd name="connsiteY233" fmla="*/ 6141242 h 6281670"/>
                <a:gd name="connsiteX234" fmla="*/ 4176717 w 8613217"/>
                <a:gd name="connsiteY234" fmla="*/ 6189025 h 6281670"/>
                <a:gd name="connsiteX235" fmla="*/ 4170660 w 8613217"/>
                <a:gd name="connsiteY235" fmla="*/ 6271133 h 6281670"/>
                <a:gd name="connsiteX236" fmla="*/ 4195562 w 8613217"/>
                <a:gd name="connsiteY236" fmla="*/ 6277863 h 6281670"/>
                <a:gd name="connsiteX237" fmla="*/ 4261517 w 8613217"/>
                <a:gd name="connsiteY237" fmla="*/ 6267768 h 6281670"/>
                <a:gd name="connsiteX238" fmla="*/ 4289784 w 8613217"/>
                <a:gd name="connsiteY238" fmla="*/ 6247578 h 6281670"/>
                <a:gd name="connsiteX239" fmla="*/ 4295840 w 8613217"/>
                <a:gd name="connsiteY239" fmla="*/ 6204505 h 6281670"/>
                <a:gd name="connsiteX240" fmla="*/ 4305936 w 8613217"/>
                <a:gd name="connsiteY240" fmla="*/ 6182969 h 6281670"/>
                <a:gd name="connsiteX241" fmla="*/ 4324107 w 8613217"/>
                <a:gd name="connsiteY241" fmla="*/ 6199794 h 6281670"/>
                <a:gd name="connsiteX242" fmla="*/ 4336894 w 8613217"/>
                <a:gd name="connsiteY242" fmla="*/ 6230752 h 6281670"/>
                <a:gd name="connsiteX243" fmla="*/ 4342951 w 8613217"/>
                <a:gd name="connsiteY243" fmla="*/ 6226714 h 6281670"/>
                <a:gd name="connsiteX244" fmla="*/ 4369872 w 8613217"/>
                <a:gd name="connsiteY244" fmla="*/ 6185660 h 6281670"/>
                <a:gd name="connsiteX245" fmla="*/ 4382659 w 8613217"/>
                <a:gd name="connsiteY245" fmla="*/ 6234791 h 6281670"/>
                <a:gd name="connsiteX246" fmla="*/ 4406888 w 8613217"/>
                <a:gd name="connsiteY246" fmla="*/ 6265749 h 6281670"/>
                <a:gd name="connsiteX247" fmla="*/ 4484284 w 8613217"/>
                <a:gd name="connsiteY247" fmla="*/ 6275171 h 6281670"/>
                <a:gd name="connsiteX248" fmla="*/ 4499090 w 8613217"/>
                <a:gd name="connsiteY248" fmla="*/ 6272479 h 6281670"/>
                <a:gd name="connsiteX249" fmla="*/ 4512551 w 8613217"/>
                <a:gd name="connsiteY249" fmla="*/ 6181622 h 6281670"/>
                <a:gd name="connsiteX250" fmla="*/ 4572449 w 8613217"/>
                <a:gd name="connsiteY250" fmla="*/ 6153356 h 6281670"/>
                <a:gd name="connsiteX251" fmla="*/ 4575814 w 8613217"/>
                <a:gd name="connsiteY251" fmla="*/ 6127781 h 6281670"/>
                <a:gd name="connsiteX252" fmla="*/ 4538125 w 8613217"/>
                <a:gd name="connsiteY252" fmla="*/ 6076633 h 6281670"/>
                <a:gd name="connsiteX253" fmla="*/ 4536779 w 8613217"/>
                <a:gd name="connsiteY253" fmla="*/ 6042309 h 6281670"/>
                <a:gd name="connsiteX254" fmla="*/ 4573122 w 8613217"/>
                <a:gd name="connsiteY254" fmla="*/ 6032214 h 6281670"/>
                <a:gd name="connsiteX255" fmla="*/ 4637731 w 8613217"/>
                <a:gd name="connsiteY255" fmla="*/ 6051058 h 6281670"/>
                <a:gd name="connsiteX256" fmla="*/ 4665997 w 8613217"/>
                <a:gd name="connsiteY256" fmla="*/ 6029522 h 6281670"/>
                <a:gd name="connsiteX257" fmla="*/ 4665997 w 8613217"/>
                <a:gd name="connsiteY257" fmla="*/ 5985776 h 6281670"/>
                <a:gd name="connsiteX258" fmla="*/ 4681477 w 8613217"/>
                <a:gd name="connsiteY258" fmla="*/ 5966931 h 6281670"/>
                <a:gd name="connsiteX259" fmla="*/ 4701667 w 8613217"/>
                <a:gd name="connsiteY259" fmla="*/ 5981065 h 6281670"/>
                <a:gd name="connsiteX260" fmla="*/ 4724550 w 8613217"/>
                <a:gd name="connsiteY260" fmla="*/ 6054423 h 6281670"/>
                <a:gd name="connsiteX261" fmla="*/ 4743394 w 8613217"/>
                <a:gd name="connsiteY261" fmla="*/ 6073268 h 6281670"/>
                <a:gd name="connsiteX262" fmla="*/ 4752143 w 8613217"/>
                <a:gd name="connsiteY262" fmla="*/ 6050385 h 6281670"/>
                <a:gd name="connsiteX263" fmla="*/ 4752143 w 8613217"/>
                <a:gd name="connsiteY263" fmla="*/ 5996544 h 6281670"/>
                <a:gd name="connsiteX264" fmla="*/ 4800600 w 8613217"/>
                <a:gd name="connsiteY264" fmla="*/ 6046347 h 6281670"/>
                <a:gd name="connsiteX265" fmla="*/ 4859825 w 8613217"/>
                <a:gd name="connsiteY265" fmla="*/ 6088747 h 6281670"/>
                <a:gd name="connsiteX266" fmla="*/ 4932511 w 8613217"/>
                <a:gd name="connsiteY266" fmla="*/ 6036252 h 6281670"/>
                <a:gd name="connsiteX267" fmla="*/ 4919050 w 8613217"/>
                <a:gd name="connsiteY267" fmla="*/ 5940011 h 6281670"/>
                <a:gd name="connsiteX268" fmla="*/ 4830213 w 8613217"/>
                <a:gd name="connsiteY268" fmla="*/ 5933281 h 6281670"/>
                <a:gd name="connsiteX269" fmla="*/ 4779064 w 8613217"/>
                <a:gd name="connsiteY269" fmla="*/ 5876074 h 6281670"/>
                <a:gd name="connsiteX270" fmla="*/ 4778391 w 8613217"/>
                <a:gd name="connsiteY270" fmla="*/ 5829637 h 6281670"/>
                <a:gd name="connsiteX271" fmla="*/ 5091342 w 8613217"/>
                <a:gd name="connsiteY271" fmla="*/ 5236712 h 6281670"/>
                <a:gd name="connsiteX272" fmla="*/ 5116243 w 8613217"/>
                <a:gd name="connsiteY272" fmla="*/ 5202389 h 6281670"/>
                <a:gd name="connsiteX273" fmla="*/ 5269690 w 8613217"/>
                <a:gd name="connsiteY273" fmla="*/ 5086631 h 6281670"/>
                <a:gd name="connsiteX274" fmla="*/ 5744837 w 8613217"/>
                <a:gd name="connsiteY274" fmla="*/ 4795889 h 6281670"/>
                <a:gd name="connsiteX275" fmla="*/ 5814830 w 8613217"/>
                <a:gd name="connsiteY275" fmla="*/ 4775699 h 6281670"/>
                <a:gd name="connsiteX276" fmla="*/ 6103553 w 8613217"/>
                <a:gd name="connsiteY276" fmla="*/ 4765603 h 6281670"/>
                <a:gd name="connsiteX277" fmla="*/ 7086824 w 8613217"/>
                <a:gd name="connsiteY277" fmla="*/ 4811369 h 6281670"/>
                <a:gd name="connsiteX278" fmla="*/ 7489959 w 8613217"/>
                <a:gd name="connsiteY278" fmla="*/ 4805311 h 6281670"/>
                <a:gd name="connsiteX279" fmla="*/ 7516880 w 8613217"/>
                <a:gd name="connsiteY279" fmla="*/ 4801946 h 6281670"/>
                <a:gd name="connsiteX280" fmla="*/ 7536397 w 8613217"/>
                <a:gd name="connsiteY280" fmla="*/ 4800600 h 6281670"/>
                <a:gd name="connsiteX281" fmla="*/ 7619850 w 8613217"/>
                <a:gd name="connsiteY281" fmla="*/ 4791178 h 6281670"/>
                <a:gd name="connsiteX282" fmla="*/ 7661577 w 8613217"/>
                <a:gd name="connsiteY282" fmla="*/ 4813388 h 6281670"/>
                <a:gd name="connsiteX283" fmla="*/ 7920014 w 8613217"/>
                <a:gd name="connsiteY283" fmla="*/ 5004523 h 6281670"/>
                <a:gd name="connsiteX284" fmla="*/ 8354780 w 8613217"/>
                <a:gd name="connsiteY284" fmla="*/ 4830886 h 6281670"/>
                <a:gd name="connsiteX285" fmla="*/ 8579567 w 8613217"/>
                <a:gd name="connsiteY285" fmla="*/ 4409580 h 6281670"/>
                <a:gd name="connsiteX286" fmla="*/ 8613217 w 8613217"/>
                <a:gd name="connsiteY286" fmla="*/ 4250076 h 6281670"/>
                <a:gd name="connsiteX287" fmla="*/ 8613217 w 8613217"/>
                <a:gd name="connsiteY287" fmla="*/ 4196235 h 6281670"/>
                <a:gd name="connsiteX288" fmla="*/ 8420062 w 8613217"/>
                <a:gd name="connsiteY288" fmla="*/ 4211041 h 6281670"/>
                <a:gd name="connsiteX289" fmla="*/ 4571776 w 8613217"/>
                <a:gd name="connsiteY289" fmla="*/ 915970 h 6281670"/>
                <a:gd name="connsiteX290" fmla="*/ 4583890 w 8613217"/>
                <a:gd name="connsiteY290" fmla="*/ 888377 h 6281670"/>
                <a:gd name="connsiteX291" fmla="*/ 4571776 w 8613217"/>
                <a:gd name="connsiteY291" fmla="*/ 915970 h 6281670"/>
                <a:gd name="connsiteX292" fmla="*/ 2362948 w 8613217"/>
                <a:gd name="connsiteY292" fmla="*/ 965100 h 6281670"/>
                <a:gd name="connsiteX293" fmla="*/ 2363621 w 8613217"/>
                <a:gd name="connsiteY293" fmla="*/ 962408 h 6281670"/>
                <a:gd name="connsiteX294" fmla="*/ 2368332 w 8613217"/>
                <a:gd name="connsiteY294" fmla="*/ 967119 h 6281670"/>
                <a:gd name="connsiteX295" fmla="*/ 2362948 w 8613217"/>
                <a:gd name="connsiteY295" fmla="*/ 965100 h 6281670"/>
                <a:gd name="connsiteX296" fmla="*/ 2435633 w 8613217"/>
                <a:gd name="connsiteY296" fmla="*/ 1055284 h 6281670"/>
                <a:gd name="connsiteX297" fmla="*/ 2426211 w 8613217"/>
                <a:gd name="connsiteY297" fmla="*/ 1053265 h 6281670"/>
                <a:gd name="connsiteX298" fmla="*/ 2370351 w 8613217"/>
                <a:gd name="connsiteY298" fmla="*/ 968465 h 6281670"/>
                <a:gd name="connsiteX299" fmla="*/ 2432268 w 8613217"/>
                <a:gd name="connsiteY299" fmla="*/ 1045862 h 6281670"/>
                <a:gd name="connsiteX300" fmla="*/ 2435633 w 8613217"/>
                <a:gd name="connsiteY300" fmla="*/ 1055284 h 6281670"/>
                <a:gd name="connsiteX301" fmla="*/ 695895 w 8613217"/>
                <a:gd name="connsiteY301" fmla="*/ 1016922 h 6281670"/>
                <a:gd name="connsiteX302" fmla="*/ 692530 w 8613217"/>
                <a:gd name="connsiteY302" fmla="*/ 1005481 h 6281670"/>
                <a:gd name="connsiteX303" fmla="*/ 695895 w 8613217"/>
                <a:gd name="connsiteY303" fmla="*/ 1016922 h 6281670"/>
                <a:gd name="connsiteX304" fmla="*/ 4511205 w 8613217"/>
                <a:gd name="connsiteY304" fmla="*/ 6014042 h 6281670"/>
                <a:gd name="connsiteX305" fmla="*/ 4537452 w 8613217"/>
                <a:gd name="connsiteY305" fmla="*/ 5944049 h 6281670"/>
                <a:gd name="connsiteX306" fmla="*/ 4511205 w 8613217"/>
                <a:gd name="connsiteY306" fmla="*/ 6014042 h 6281670"/>
                <a:gd name="connsiteX307" fmla="*/ 4750797 w 8613217"/>
                <a:gd name="connsiteY307" fmla="*/ 5917128 h 6281670"/>
                <a:gd name="connsiteX308" fmla="*/ 4741375 w 8613217"/>
                <a:gd name="connsiteY308" fmla="*/ 5939338 h 6281670"/>
                <a:gd name="connsiteX309" fmla="*/ 4732626 w 8613217"/>
                <a:gd name="connsiteY309" fmla="*/ 5935300 h 6281670"/>
                <a:gd name="connsiteX310" fmla="*/ 4727915 w 8613217"/>
                <a:gd name="connsiteY310" fmla="*/ 5907706 h 6281670"/>
                <a:gd name="connsiteX311" fmla="*/ 4750797 w 8613217"/>
                <a:gd name="connsiteY311" fmla="*/ 5875402 h 6281670"/>
                <a:gd name="connsiteX312" fmla="*/ 4750797 w 8613217"/>
                <a:gd name="connsiteY312" fmla="*/ 5917128 h 6281670"/>
                <a:gd name="connsiteX313" fmla="*/ 4875978 w 8613217"/>
                <a:gd name="connsiteY313" fmla="*/ 5457461 h 6281670"/>
                <a:gd name="connsiteX314" fmla="*/ 4616868 w 8613217"/>
                <a:gd name="connsiteY314" fmla="*/ 5877421 h 6281670"/>
                <a:gd name="connsiteX315" fmla="*/ 4562354 w 8613217"/>
                <a:gd name="connsiteY315" fmla="*/ 5884824 h 6281670"/>
                <a:gd name="connsiteX316" fmla="*/ 4880015 w 8613217"/>
                <a:gd name="connsiteY316" fmla="*/ 5419772 h 6281670"/>
                <a:gd name="connsiteX317" fmla="*/ 4875978 w 8613217"/>
                <a:gd name="connsiteY317" fmla="*/ 5457461 h 6281670"/>
                <a:gd name="connsiteX318" fmla="*/ 5020675 w 8613217"/>
                <a:gd name="connsiteY318" fmla="*/ 5141145 h 6281670"/>
                <a:gd name="connsiteX319" fmla="*/ 4989717 w 8613217"/>
                <a:gd name="connsiteY319" fmla="*/ 5179506 h 6281670"/>
                <a:gd name="connsiteX320" fmla="*/ 4445922 w 8613217"/>
                <a:gd name="connsiteY320" fmla="*/ 5878767 h 6281670"/>
                <a:gd name="connsiteX321" fmla="*/ 4415637 w 8613217"/>
                <a:gd name="connsiteY321" fmla="*/ 5953471 h 6281670"/>
                <a:gd name="connsiteX322" fmla="*/ 4357085 w 8613217"/>
                <a:gd name="connsiteY322" fmla="*/ 6075286 h 6281670"/>
                <a:gd name="connsiteX323" fmla="*/ 4338240 w 8613217"/>
                <a:gd name="connsiteY323" fmla="*/ 6125762 h 6281670"/>
                <a:gd name="connsiteX324" fmla="*/ 4322761 w 8613217"/>
                <a:gd name="connsiteY324" fmla="*/ 6080671 h 6281670"/>
                <a:gd name="connsiteX325" fmla="*/ 4306609 w 8613217"/>
                <a:gd name="connsiteY325" fmla="*/ 6061826 h 6281670"/>
                <a:gd name="connsiteX326" fmla="*/ 4295168 w 8613217"/>
                <a:gd name="connsiteY326" fmla="*/ 6082689 h 6281670"/>
                <a:gd name="connsiteX327" fmla="*/ 4292475 w 8613217"/>
                <a:gd name="connsiteY327" fmla="*/ 6112302 h 6281670"/>
                <a:gd name="connsiteX328" fmla="*/ 4277669 w 8613217"/>
                <a:gd name="connsiteY328" fmla="*/ 6097496 h 6281670"/>
                <a:gd name="connsiteX329" fmla="*/ 4183447 w 8613217"/>
                <a:gd name="connsiteY329" fmla="*/ 5282478 h 6281670"/>
                <a:gd name="connsiteX330" fmla="*/ 4412945 w 8613217"/>
                <a:gd name="connsiteY330" fmla="*/ 4743394 h 6281670"/>
                <a:gd name="connsiteX331" fmla="*/ 5036828 w 8613217"/>
                <a:gd name="connsiteY331" fmla="*/ 3935106 h 6281670"/>
                <a:gd name="connsiteX332" fmla="*/ 5054999 w 8613217"/>
                <a:gd name="connsiteY332" fmla="*/ 3966064 h 6281670"/>
                <a:gd name="connsiteX333" fmla="*/ 5020675 w 8613217"/>
                <a:gd name="connsiteY333" fmla="*/ 5141145 h 6281670"/>
                <a:gd name="connsiteX0" fmla="*/ 8420062 w 8613217"/>
                <a:gd name="connsiteY0" fmla="*/ 4211041 h 6281670"/>
                <a:gd name="connsiteX1" fmla="*/ 7990681 w 8613217"/>
                <a:gd name="connsiteY1" fmla="*/ 4231232 h 6281670"/>
                <a:gd name="connsiteX2" fmla="*/ 7630619 w 8613217"/>
                <a:gd name="connsiteY2" fmla="*/ 4614849 h 6281670"/>
                <a:gd name="connsiteX3" fmla="*/ 7659558 w 8613217"/>
                <a:gd name="connsiteY3" fmla="*/ 4643788 h 6281670"/>
                <a:gd name="connsiteX4" fmla="*/ 7859443 w 8613217"/>
                <a:gd name="connsiteY4" fmla="*/ 4617541 h 6281670"/>
                <a:gd name="connsiteX5" fmla="*/ 8222196 w 8613217"/>
                <a:gd name="connsiteY5" fmla="*/ 4498418 h 6281670"/>
                <a:gd name="connsiteX6" fmla="*/ 8236330 w 8613217"/>
                <a:gd name="connsiteY6" fmla="*/ 4496398 h 6281670"/>
                <a:gd name="connsiteX7" fmla="*/ 8228254 w 8613217"/>
                <a:gd name="connsiteY7" fmla="*/ 4504475 h 6281670"/>
                <a:gd name="connsiteX8" fmla="*/ 7670326 w 8613217"/>
                <a:gd name="connsiteY8" fmla="*/ 4709743 h 6281670"/>
                <a:gd name="connsiteX9" fmla="*/ 7436791 w 8613217"/>
                <a:gd name="connsiteY9" fmla="*/ 4735318 h 6281670"/>
                <a:gd name="connsiteX10" fmla="*/ 6759067 w 8613217"/>
                <a:gd name="connsiteY10" fmla="*/ 4696956 h 6281670"/>
                <a:gd name="connsiteX11" fmla="*/ 6037597 w 8613217"/>
                <a:gd name="connsiteY11" fmla="*/ 4656576 h 6281670"/>
                <a:gd name="connsiteX12" fmla="*/ 6023464 w 8613217"/>
                <a:gd name="connsiteY12" fmla="*/ 4649172 h 6281670"/>
                <a:gd name="connsiteX13" fmla="*/ 6361317 w 8613217"/>
                <a:gd name="connsiteY13" fmla="*/ 4472170 h 6281670"/>
                <a:gd name="connsiteX14" fmla="*/ 6783296 w 8613217"/>
                <a:gd name="connsiteY14" fmla="*/ 4236616 h 6281670"/>
                <a:gd name="connsiteX15" fmla="*/ 7066634 w 8613217"/>
                <a:gd name="connsiteY15" fmla="*/ 4052210 h 6281670"/>
                <a:gd name="connsiteX16" fmla="*/ 7151433 w 8613217"/>
                <a:gd name="connsiteY16" fmla="*/ 4042115 h 6281670"/>
                <a:gd name="connsiteX17" fmla="*/ 7304208 w 8613217"/>
                <a:gd name="connsiteY17" fmla="*/ 4071727 h 6281670"/>
                <a:gd name="connsiteX18" fmla="*/ 7625235 w 8613217"/>
                <a:gd name="connsiteY18" fmla="*/ 3948566 h 6281670"/>
                <a:gd name="connsiteX19" fmla="*/ 8172394 w 8613217"/>
                <a:gd name="connsiteY19" fmla="*/ 2496877 h 6281670"/>
                <a:gd name="connsiteX20" fmla="*/ 7882325 w 8613217"/>
                <a:gd name="connsiteY20" fmla="*/ 1811077 h 6281670"/>
                <a:gd name="connsiteX21" fmla="*/ 7854059 w 8613217"/>
                <a:gd name="connsiteY21" fmla="*/ 1889820 h 6281670"/>
                <a:gd name="connsiteX22" fmla="*/ 7732917 w 8613217"/>
                <a:gd name="connsiteY22" fmla="*/ 2389195 h 6281670"/>
                <a:gd name="connsiteX23" fmla="*/ 7607736 w 8613217"/>
                <a:gd name="connsiteY23" fmla="*/ 2746565 h 6281670"/>
                <a:gd name="connsiteX24" fmla="*/ 7178354 w 8613217"/>
                <a:gd name="connsiteY24" fmla="*/ 3424962 h 6281670"/>
                <a:gd name="connsiteX25" fmla="*/ 7050481 w 8613217"/>
                <a:gd name="connsiteY25" fmla="*/ 3653113 h 6281670"/>
                <a:gd name="connsiteX26" fmla="*/ 7022888 w 8613217"/>
                <a:gd name="connsiteY26" fmla="*/ 3873861 h 6281670"/>
                <a:gd name="connsiteX27" fmla="*/ 7057884 w 8613217"/>
                <a:gd name="connsiteY27" fmla="*/ 3889341 h 6281670"/>
                <a:gd name="connsiteX28" fmla="*/ 7311611 w 8613217"/>
                <a:gd name="connsiteY28" fmla="*/ 3701570 h 6281670"/>
                <a:gd name="connsiteX29" fmla="*/ 7883672 w 8613217"/>
                <a:gd name="connsiteY29" fmla="*/ 2875784 h 6281670"/>
                <a:gd name="connsiteX30" fmla="*/ 7909246 w 8613217"/>
                <a:gd name="connsiteY30" fmla="*/ 2790311 h 6281670"/>
                <a:gd name="connsiteX31" fmla="*/ 7835888 w 8613217"/>
                <a:gd name="connsiteY31" fmla="*/ 3051440 h 6281670"/>
                <a:gd name="connsiteX32" fmla="*/ 7279306 w 8613217"/>
                <a:gd name="connsiteY32" fmla="*/ 3802522 h 6281670"/>
                <a:gd name="connsiteX33" fmla="*/ 6992603 w 8613217"/>
                <a:gd name="connsiteY33" fmla="*/ 4017213 h 6281670"/>
                <a:gd name="connsiteX34" fmla="*/ 6713302 w 8613217"/>
                <a:gd name="connsiteY34" fmla="*/ 4190851 h 6281670"/>
                <a:gd name="connsiteX35" fmla="*/ 6627830 w 8613217"/>
                <a:gd name="connsiteY35" fmla="*/ 4239308 h 6281670"/>
                <a:gd name="connsiteX36" fmla="*/ 6605620 w 8613217"/>
                <a:gd name="connsiteY36" fmla="*/ 4251422 h 6281670"/>
                <a:gd name="connsiteX37" fmla="*/ 6226714 w 8613217"/>
                <a:gd name="connsiteY37" fmla="*/ 4447268 h 6281670"/>
                <a:gd name="connsiteX38" fmla="*/ 5314782 w 8613217"/>
                <a:gd name="connsiteY38" fmla="*/ 4943279 h 6281670"/>
                <a:gd name="connsiteX39" fmla="*/ 5158643 w 8613217"/>
                <a:gd name="connsiteY39" fmla="*/ 5046250 h 6281670"/>
                <a:gd name="connsiteX40" fmla="*/ 5162681 w 8613217"/>
                <a:gd name="connsiteY40" fmla="*/ 5025387 h 6281670"/>
                <a:gd name="connsiteX41" fmla="*/ 5227290 w 8613217"/>
                <a:gd name="connsiteY41" fmla="*/ 4323434 h 6281670"/>
                <a:gd name="connsiteX42" fmla="*/ 5106148 w 8613217"/>
                <a:gd name="connsiteY42" fmla="*/ 3860401 h 6281670"/>
                <a:gd name="connsiteX43" fmla="*/ 5139799 w 8613217"/>
                <a:gd name="connsiteY43" fmla="*/ 3818675 h 6281670"/>
                <a:gd name="connsiteX44" fmla="*/ 5695034 w 8613217"/>
                <a:gd name="connsiteY44" fmla="*/ 3194119 h 6281670"/>
                <a:gd name="connsiteX45" fmla="*/ 5830983 w 8613217"/>
                <a:gd name="connsiteY45" fmla="*/ 3023174 h 6281670"/>
                <a:gd name="connsiteX46" fmla="*/ 5873382 w 8613217"/>
                <a:gd name="connsiteY46" fmla="*/ 3008367 h 6281670"/>
                <a:gd name="connsiteX47" fmla="*/ 5983083 w 8613217"/>
                <a:gd name="connsiteY47" fmla="*/ 3009040 h 6281670"/>
                <a:gd name="connsiteX48" fmla="*/ 6257000 w 8613217"/>
                <a:gd name="connsiteY48" fmla="*/ 2840787 h 6281670"/>
                <a:gd name="connsiteX49" fmla="*/ 6605620 w 8613217"/>
                <a:gd name="connsiteY49" fmla="*/ 2172485 h 6281670"/>
                <a:gd name="connsiteX50" fmla="*/ 6623118 w 8613217"/>
                <a:gd name="connsiteY50" fmla="*/ 1339969 h 6281670"/>
                <a:gd name="connsiteX51" fmla="*/ 6528224 w 8613217"/>
                <a:gd name="connsiteY51" fmla="*/ 660899 h 6281670"/>
                <a:gd name="connsiteX52" fmla="*/ 6514091 w 8613217"/>
                <a:gd name="connsiteY52" fmla="*/ 520239 h 6281670"/>
                <a:gd name="connsiteX53" fmla="*/ 6493900 w 8613217"/>
                <a:gd name="connsiteY53" fmla="*/ 546486 h 6281670"/>
                <a:gd name="connsiteX54" fmla="*/ 6244212 w 8613217"/>
                <a:gd name="connsiteY54" fmla="*/ 975869 h 6281670"/>
                <a:gd name="connsiteX55" fmla="*/ 5935300 w 8613217"/>
                <a:gd name="connsiteY55" fmla="*/ 1788868 h 6281670"/>
                <a:gd name="connsiteX56" fmla="*/ 5707148 w 8613217"/>
                <a:gd name="connsiteY56" fmla="*/ 2531874 h 6281670"/>
                <a:gd name="connsiteX57" fmla="*/ 5679555 w 8613217"/>
                <a:gd name="connsiteY57" fmla="*/ 2738489 h 6281670"/>
                <a:gd name="connsiteX58" fmla="*/ 5734069 w 8613217"/>
                <a:gd name="connsiteY58" fmla="*/ 2914818 h 6281670"/>
                <a:gd name="connsiteX59" fmla="*/ 5963566 w 8613217"/>
                <a:gd name="connsiteY59" fmla="*/ 2599175 h 6281670"/>
                <a:gd name="connsiteX60" fmla="*/ 6141914 w 8613217"/>
                <a:gd name="connsiteY60" fmla="*/ 2254593 h 6281670"/>
                <a:gd name="connsiteX61" fmla="*/ 6262384 w 8613217"/>
                <a:gd name="connsiteY61" fmla="*/ 1884436 h 6281670"/>
                <a:gd name="connsiteX62" fmla="*/ 6343145 w 8613217"/>
                <a:gd name="connsiteY62" fmla="*/ 1508222 h 6281670"/>
                <a:gd name="connsiteX63" fmla="*/ 6310167 w 8613217"/>
                <a:gd name="connsiteY63" fmla="*/ 1747814 h 6281670"/>
                <a:gd name="connsiteX64" fmla="*/ 6045001 w 8613217"/>
                <a:gd name="connsiteY64" fmla="*/ 2568890 h 6281670"/>
                <a:gd name="connsiteX65" fmla="*/ 5560432 w 8613217"/>
                <a:gd name="connsiteY65" fmla="*/ 3235173 h 6281670"/>
                <a:gd name="connsiteX66" fmla="*/ 5096726 w 8613217"/>
                <a:gd name="connsiteY66" fmla="*/ 3741278 h 6281670"/>
                <a:gd name="connsiteX67" fmla="*/ 5067113 w 8613217"/>
                <a:gd name="connsiteY67" fmla="*/ 3767525 h 6281670"/>
                <a:gd name="connsiteX68" fmla="*/ 4911647 w 8613217"/>
                <a:gd name="connsiteY68" fmla="*/ 3459959 h 6281670"/>
                <a:gd name="connsiteX69" fmla="*/ 4890784 w 8613217"/>
                <a:gd name="connsiteY69" fmla="*/ 3404099 h 6281670"/>
                <a:gd name="connsiteX70" fmla="*/ 4952701 w 8613217"/>
                <a:gd name="connsiteY70" fmla="*/ 2717626 h 6281670"/>
                <a:gd name="connsiteX71" fmla="*/ 5173449 w 8613217"/>
                <a:gd name="connsiteY71" fmla="*/ 2368332 h 6281670"/>
                <a:gd name="connsiteX72" fmla="*/ 5481689 w 8613217"/>
                <a:gd name="connsiteY72" fmla="*/ 1759928 h 6281670"/>
                <a:gd name="connsiteX73" fmla="*/ 5514667 w 8613217"/>
                <a:gd name="connsiteY73" fmla="*/ 1741757 h 6281670"/>
                <a:gd name="connsiteX74" fmla="*/ 5803389 w 8613217"/>
                <a:gd name="connsiteY74" fmla="*/ 1570812 h 6281670"/>
                <a:gd name="connsiteX75" fmla="*/ 5822907 w 8613217"/>
                <a:gd name="connsiteY75" fmla="*/ 1095665 h 6281670"/>
                <a:gd name="connsiteX76" fmla="*/ 5540241 w 8613217"/>
                <a:gd name="connsiteY76" fmla="*/ 601000 h 6281670"/>
                <a:gd name="connsiteX77" fmla="*/ 5514667 w 8613217"/>
                <a:gd name="connsiteY77" fmla="*/ 600327 h 6281670"/>
                <a:gd name="connsiteX78" fmla="*/ 5421791 w 8613217"/>
                <a:gd name="connsiteY78" fmla="*/ 697914 h 6281670"/>
                <a:gd name="connsiteX79" fmla="*/ 5124319 w 8613217"/>
                <a:gd name="connsiteY79" fmla="*/ 1196617 h 6281670"/>
                <a:gd name="connsiteX80" fmla="*/ 5316801 w 8613217"/>
                <a:gd name="connsiteY80" fmla="*/ 1686570 h 6281670"/>
                <a:gd name="connsiteX81" fmla="*/ 5361220 w 8613217"/>
                <a:gd name="connsiteY81" fmla="*/ 1669072 h 6281670"/>
                <a:gd name="connsiteX82" fmla="*/ 5461499 w 8613217"/>
                <a:gd name="connsiteY82" fmla="*/ 1248439 h 6281670"/>
                <a:gd name="connsiteX83" fmla="*/ 5491784 w 8613217"/>
                <a:gd name="connsiteY83" fmla="*/ 1043170 h 6281670"/>
                <a:gd name="connsiteX84" fmla="*/ 5497841 w 8613217"/>
                <a:gd name="connsiteY84" fmla="*/ 1081532 h 6281670"/>
                <a:gd name="connsiteX85" fmla="*/ 5481016 w 8613217"/>
                <a:gd name="connsiteY85" fmla="*/ 1353429 h 6281670"/>
                <a:gd name="connsiteX86" fmla="*/ 5415734 w 8613217"/>
                <a:gd name="connsiteY86" fmla="*/ 1727624 h 6281670"/>
                <a:gd name="connsiteX87" fmla="*/ 5151240 w 8613217"/>
                <a:gd name="connsiteY87" fmla="*/ 2245171 h 6281670"/>
                <a:gd name="connsiteX88" fmla="*/ 4908282 w 8613217"/>
                <a:gd name="connsiteY88" fmla="*/ 2596483 h 6281670"/>
                <a:gd name="connsiteX89" fmla="*/ 4750124 w 8613217"/>
                <a:gd name="connsiteY89" fmla="*/ 2989523 h 6281670"/>
                <a:gd name="connsiteX90" fmla="*/ 4737337 w 8613217"/>
                <a:gd name="connsiteY90" fmla="*/ 3162487 h 6281670"/>
                <a:gd name="connsiteX91" fmla="*/ 4680804 w 8613217"/>
                <a:gd name="connsiteY91" fmla="*/ 3076341 h 6281670"/>
                <a:gd name="connsiteX92" fmla="*/ 4591293 w 8613217"/>
                <a:gd name="connsiteY92" fmla="*/ 2915491 h 6281670"/>
                <a:gd name="connsiteX93" fmla="*/ 4552259 w 8613217"/>
                <a:gd name="connsiteY93" fmla="*/ 2838095 h 6281670"/>
                <a:gd name="connsiteX94" fmla="*/ 4404869 w 8613217"/>
                <a:gd name="connsiteY94" fmla="*/ 2499569 h 6281670"/>
                <a:gd name="connsiteX95" fmla="*/ 4425059 w 8613217"/>
                <a:gd name="connsiteY95" fmla="*/ 2408713 h 6281670"/>
                <a:gd name="connsiteX96" fmla="*/ 4497071 w 8613217"/>
                <a:gd name="connsiteY96" fmla="*/ 2304396 h 6281670"/>
                <a:gd name="connsiteX97" fmla="*/ 4551585 w 8613217"/>
                <a:gd name="connsiteY97" fmla="*/ 2152968 h 6281670"/>
                <a:gd name="connsiteX98" fmla="*/ 4741375 w 8613217"/>
                <a:gd name="connsiteY98" fmla="*/ 1413327 h 6281670"/>
                <a:gd name="connsiteX99" fmla="*/ 4929146 w 8613217"/>
                <a:gd name="connsiteY99" fmla="*/ 819730 h 6281670"/>
                <a:gd name="connsiteX100" fmla="*/ 5233347 w 8613217"/>
                <a:gd name="connsiteY100" fmla="*/ 28940 h 6281670"/>
                <a:gd name="connsiteX101" fmla="*/ 5238058 w 8613217"/>
                <a:gd name="connsiteY101" fmla="*/ 0 h 6281670"/>
                <a:gd name="connsiteX102" fmla="*/ 4976929 w 8613217"/>
                <a:gd name="connsiteY102" fmla="*/ 159504 h 6281670"/>
                <a:gd name="connsiteX103" fmla="*/ 4204984 w 8613217"/>
                <a:gd name="connsiteY103" fmla="*/ 890396 h 6281670"/>
                <a:gd name="connsiteX104" fmla="*/ 3943182 w 8613217"/>
                <a:gd name="connsiteY104" fmla="*/ 2139508 h 6281670"/>
                <a:gd name="connsiteX105" fmla="*/ 4076438 w 8613217"/>
                <a:gd name="connsiteY105" fmla="*/ 2389868 h 6281670"/>
                <a:gd name="connsiteX106" fmla="*/ 4215079 w 8613217"/>
                <a:gd name="connsiteY106" fmla="*/ 2474668 h 6281670"/>
                <a:gd name="connsiteX107" fmla="*/ 4244018 w 8613217"/>
                <a:gd name="connsiteY107" fmla="*/ 2445055 h 6281670"/>
                <a:gd name="connsiteX108" fmla="*/ 4230558 w 8613217"/>
                <a:gd name="connsiteY108" fmla="*/ 1718875 h 6281670"/>
                <a:gd name="connsiteX109" fmla="*/ 4411599 w 8613217"/>
                <a:gd name="connsiteY109" fmla="*/ 1186522 h 6281670"/>
                <a:gd name="connsiteX110" fmla="*/ 4552259 w 8613217"/>
                <a:gd name="connsiteY110" fmla="*/ 934815 h 6281670"/>
                <a:gd name="connsiteX111" fmla="*/ 4572449 w 8613217"/>
                <a:gd name="connsiteY111" fmla="*/ 920008 h 6281670"/>
                <a:gd name="connsiteX112" fmla="*/ 4553604 w 8613217"/>
                <a:gd name="connsiteY112" fmla="*/ 956351 h 6281670"/>
                <a:gd name="connsiteX113" fmla="*/ 4390735 w 8613217"/>
                <a:gd name="connsiteY113" fmla="*/ 1302280 h 6281670"/>
                <a:gd name="connsiteX114" fmla="*/ 4340260 w 8613217"/>
                <a:gd name="connsiteY114" fmla="*/ 2524471 h 6281670"/>
                <a:gd name="connsiteX115" fmla="*/ 4501109 w 8613217"/>
                <a:gd name="connsiteY115" fmla="*/ 2892609 h 6281670"/>
                <a:gd name="connsiteX116" fmla="*/ 4692918 w 8613217"/>
                <a:gd name="connsiteY116" fmla="*/ 3241230 h 6281670"/>
                <a:gd name="connsiteX117" fmla="*/ 4992409 w 8613217"/>
                <a:gd name="connsiteY117" fmla="*/ 3809925 h 6281670"/>
                <a:gd name="connsiteX118" fmla="*/ 5000485 w 8613217"/>
                <a:gd name="connsiteY118" fmla="*/ 3847614 h 6281670"/>
                <a:gd name="connsiteX119" fmla="*/ 4993755 w 8613217"/>
                <a:gd name="connsiteY119" fmla="*/ 3855017 h 6281670"/>
                <a:gd name="connsiteX120" fmla="*/ 4993082 w 8613217"/>
                <a:gd name="connsiteY120" fmla="*/ 3855690 h 6281670"/>
                <a:gd name="connsiteX121" fmla="*/ 4982313 w 8613217"/>
                <a:gd name="connsiteY121" fmla="*/ 3867131 h 6281670"/>
                <a:gd name="connsiteX122" fmla="*/ 4626290 w 8613217"/>
                <a:gd name="connsiteY122" fmla="*/ 4274977 h 6281670"/>
                <a:gd name="connsiteX123" fmla="*/ 4180755 w 8613217"/>
                <a:gd name="connsiteY123" fmla="*/ 4968853 h 6281670"/>
                <a:gd name="connsiteX124" fmla="*/ 4071727 w 8613217"/>
                <a:gd name="connsiteY124" fmla="*/ 5853192 h 6281670"/>
                <a:gd name="connsiteX125" fmla="*/ 4040769 w 8613217"/>
                <a:gd name="connsiteY125" fmla="*/ 5907706 h 6281670"/>
                <a:gd name="connsiteX126" fmla="*/ 4005099 w 8613217"/>
                <a:gd name="connsiteY126" fmla="*/ 5881459 h 6281670"/>
                <a:gd name="connsiteX127" fmla="*/ 4007791 w 8613217"/>
                <a:gd name="connsiteY127" fmla="*/ 5830983 h 6281670"/>
                <a:gd name="connsiteX128" fmla="*/ 3990293 w 8613217"/>
                <a:gd name="connsiteY128" fmla="*/ 5807427 h 6281670"/>
                <a:gd name="connsiteX129" fmla="*/ 3964045 w 8613217"/>
                <a:gd name="connsiteY129" fmla="*/ 5789256 h 6281670"/>
                <a:gd name="connsiteX130" fmla="*/ 3941836 w 8613217"/>
                <a:gd name="connsiteY130" fmla="*/ 5705129 h 6281670"/>
                <a:gd name="connsiteX131" fmla="*/ 3908185 w 8613217"/>
                <a:gd name="connsiteY131" fmla="*/ 5236040 h 6281670"/>
                <a:gd name="connsiteX132" fmla="*/ 3918953 w 8613217"/>
                <a:gd name="connsiteY132" fmla="*/ 4237288 h 6281670"/>
                <a:gd name="connsiteX133" fmla="*/ 3786370 w 8613217"/>
                <a:gd name="connsiteY133" fmla="*/ 3122779 h 6281670"/>
                <a:gd name="connsiteX134" fmla="*/ 3570333 w 8613217"/>
                <a:gd name="connsiteY134" fmla="*/ 2570236 h 6281670"/>
                <a:gd name="connsiteX135" fmla="*/ 3410829 w 8613217"/>
                <a:gd name="connsiteY135" fmla="*/ 2273437 h 6281670"/>
                <a:gd name="connsiteX136" fmla="*/ 3411502 w 8613217"/>
                <a:gd name="connsiteY136" fmla="*/ 2229018 h 6281670"/>
                <a:gd name="connsiteX137" fmla="*/ 3451209 w 8613217"/>
                <a:gd name="connsiteY137" fmla="*/ 2126720 h 6281670"/>
                <a:gd name="connsiteX138" fmla="*/ 3431692 w 8613217"/>
                <a:gd name="connsiteY138" fmla="*/ 1895877 h 6281670"/>
                <a:gd name="connsiteX139" fmla="*/ 3186715 w 8613217"/>
                <a:gd name="connsiteY139" fmla="*/ 1401886 h 6281670"/>
                <a:gd name="connsiteX140" fmla="*/ 2531874 w 8613217"/>
                <a:gd name="connsiteY140" fmla="*/ 701952 h 6281670"/>
                <a:gd name="connsiteX141" fmla="*/ 1731662 w 8613217"/>
                <a:gd name="connsiteY141" fmla="*/ 39035 h 6281670"/>
                <a:gd name="connsiteX142" fmla="*/ 1722913 w 8613217"/>
                <a:gd name="connsiteY142" fmla="*/ 36343 h 6281670"/>
                <a:gd name="connsiteX143" fmla="*/ 1723586 w 8613217"/>
                <a:gd name="connsiteY143" fmla="*/ 47111 h 6281670"/>
                <a:gd name="connsiteX144" fmla="*/ 1984042 w 8613217"/>
                <a:gd name="connsiteY144" fmla="*/ 871552 h 6281670"/>
                <a:gd name="connsiteX145" fmla="*/ 2773486 w 8613217"/>
                <a:gd name="connsiteY145" fmla="*/ 2064130 h 6281670"/>
                <a:gd name="connsiteX146" fmla="*/ 3058170 w 8613217"/>
                <a:gd name="connsiteY146" fmla="*/ 2286897 h 6281670"/>
                <a:gd name="connsiteX147" fmla="*/ 3235845 w 8613217"/>
                <a:gd name="connsiteY147" fmla="*/ 2329297 h 6281670"/>
                <a:gd name="connsiteX148" fmla="*/ 3256709 w 8613217"/>
                <a:gd name="connsiteY148" fmla="*/ 2294974 h 6281670"/>
                <a:gd name="connsiteX149" fmla="*/ 3083072 w 8613217"/>
                <a:gd name="connsiteY149" fmla="*/ 1999521 h 6281670"/>
                <a:gd name="connsiteX150" fmla="*/ 2450440 w 8613217"/>
                <a:gd name="connsiteY150" fmla="*/ 1092973 h 6281670"/>
                <a:gd name="connsiteX151" fmla="*/ 2432941 w 8613217"/>
                <a:gd name="connsiteY151" fmla="*/ 1062014 h 6281670"/>
                <a:gd name="connsiteX152" fmla="*/ 2454478 w 8613217"/>
                <a:gd name="connsiteY152" fmla="*/ 1076820 h 6281670"/>
                <a:gd name="connsiteX153" fmla="*/ 2967986 w 8613217"/>
                <a:gd name="connsiteY153" fmla="*/ 1739738 h 6281670"/>
                <a:gd name="connsiteX154" fmla="*/ 3266131 w 8613217"/>
                <a:gd name="connsiteY154" fmla="*/ 2175850 h 6281670"/>
                <a:gd name="connsiteX155" fmla="*/ 3457939 w 8613217"/>
                <a:gd name="connsiteY155" fmla="*/ 2509665 h 6281670"/>
                <a:gd name="connsiteX156" fmla="*/ 3733875 w 8613217"/>
                <a:gd name="connsiteY156" fmla="*/ 3249979 h 6281670"/>
                <a:gd name="connsiteX157" fmla="*/ 3823385 w 8613217"/>
                <a:gd name="connsiteY157" fmla="*/ 4359777 h 6281670"/>
                <a:gd name="connsiteX158" fmla="*/ 3816655 w 8613217"/>
                <a:gd name="connsiteY158" fmla="*/ 4369199 h 6281670"/>
                <a:gd name="connsiteX159" fmla="*/ 3800503 w 8613217"/>
                <a:gd name="connsiteY159" fmla="*/ 4322761 h 6281670"/>
                <a:gd name="connsiteX160" fmla="*/ 3407464 w 8613217"/>
                <a:gd name="connsiteY160" fmla="*/ 3663208 h 6281670"/>
                <a:gd name="connsiteX161" fmla="*/ 2390541 w 8613217"/>
                <a:gd name="connsiteY161" fmla="*/ 2898666 h 6281670"/>
                <a:gd name="connsiteX162" fmla="*/ 2247863 w 8613217"/>
                <a:gd name="connsiteY162" fmla="*/ 2802425 h 6281670"/>
                <a:gd name="connsiteX163" fmla="*/ 2055381 w 8613217"/>
                <a:gd name="connsiteY163" fmla="*/ 2665131 h 6281670"/>
                <a:gd name="connsiteX164" fmla="*/ 1471879 w 8613217"/>
                <a:gd name="connsiteY164" fmla="*/ 2148930 h 6281670"/>
                <a:gd name="connsiteX165" fmla="*/ 1461111 w 8613217"/>
                <a:gd name="connsiteY165" fmla="*/ 2109895 h 6281670"/>
                <a:gd name="connsiteX166" fmla="*/ 1501492 w 8613217"/>
                <a:gd name="connsiteY166" fmla="*/ 1918759 h 6281670"/>
                <a:gd name="connsiteX167" fmla="*/ 1395155 w 8613217"/>
                <a:gd name="connsiteY167" fmla="*/ 1570812 h 6281670"/>
                <a:gd name="connsiteX168" fmla="*/ 937507 w 8613217"/>
                <a:gd name="connsiteY168" fmla="*/ 860783 h 6281670"/>
                <a:gd name="connsiteX169" fmla="*/ 682435 w 8613217"/>
                <a:gd name="connsiteY169" fmla="*/ 471109 h 6281670"/>
                <a:gd name="connsiteX170" fmla="*/ 590905 w 8613217"/>
                <a:gd name="connsiteY170" fmla="*/ 214691 h 6281670"/>
                <a:gd name="connsiteX171" fmla="*/ 581483 w 8613217"/>
                <a:gd name="connsiteY171" fmla="*/ 222767 h 6281670"/>
                <a:gd name="connsiteX172" fmla="*/ 555909 w 8613217"/>
                <a:gd name="connsiteY172" fmla="*/ 262475 h 6281670"/>
                <a:gd name="connsiteX173" fmla="*/ 423998 w 8613217"/>
                <a:gd name="connsiteY173" fmla="*/ 619845 h 6281670"/>
                <a:gd name="connsiteX174" fmla="*/ 443515 w 8613217"/>
                <a:gd name="connsiteY174" fmla="*/ 1227575 h 6281670"/>
                <a:gd name="connsiteX175" fmla="*/ 806942 w 8613217"/>
                <a:gd name="connsiteY175" fmla="*/ 1996156 h 6281670"/>
                <a:gd name="connsiteX176" fmla="*/ 1087589 w 8613217"/>
                <a:gd name="connsiteY176" fmla="*/ 2216231 h 6281670"/>
                <a:gd name="connsiteX177" fmla="*/ 1317086 w 8613217"/>
                <a:gd name="connsiteY177" fmla="*/ 2233729 h 6281670"/>
                <a:gd name="connsiteX178" fmla="*/ 1327181 w 8613217"/>
                <a:gd name="connsiteY178" fmla="*/ 2198060 h 6281670"/>
                <a:gd name="connsiteX179" fmla="*/ 816364 w 8613217"/>
                <a:gd name="connsiteY179" fmla="*/ 1324489 h 6281670"/>
                <a:gd name="connsiteX180" fmla="*/ 702625 w 8613217"/>
                <a:gd name="connsiteY180" fmla="*/ 1031056 h 6281670"/>
                <a:gd name="connsiteX181" fmla="*/ 767908 w 8613217"/>
                <a:gd name="connsiteY181" fmla="*/ 1173061 h 6281670"/>
                <a:gd name="connsiteX182" fmla="*/ 1444285 w 8613217"/>
                <a:gd name="connsiteY182" fmla="*/ 2226326 h 6281670"/>
                <a:gd name="connsiteX183" fmla="*/ 2209501 w 8613217"/>
                <a:gd name="connsiteY183" fmla="*/ 2876457 h 6281670"/>
                <a:gd name="connsiteX184" fmla="*/ 2308434 w 8613217"/>
                <a:gd name="connsiteY184" fmla="*/ 2939720 h 6281670"/>
                <a:gd name="connsiteX185" fmla="*/ 2340738 w 8613217"/>
                <a:gd name="connsiteY185" fmla="*/ 2972025 h 6281670"/>
                <a:gd name="connsiteX186" fmla="*/ 2266034 w 8613217"/>
                <a:gd name="connsiteY186" fmla="*/ 2967313 h 6281670"/>
                <a:gd name="connsiteX187" fmla="*/ 1817807 w 8613217"/>
                <a:gd name="connsiteY187" fmla="*/ 3025866 h 6281670"/>
                <a:gd name="connsiteX188" fmla="*/ 1007500 w 8613217"/>
                <a:gd name="connsiteY188" fmla="*/ 3309877 h 6281670"/>
                <a:gd name="connsiteX189" fmla="*/ 960389 w 8613217"/>
                <a:gd name="connsiteY189" fmla="*/ 3293725 h 6281670"/>
                <a:gd name="connsiteX190" fmla="*/ 446207 w 8613217"/>
                <a:gd name="connsiteY190" fmla="*/ 3134221 h 6281670"/>
                <a:gd name="connsiteX191" fmla="*/ 217383 w 8613217"/>
                <a:gd name="connsiteY191" fmla="*/ 3227096 h 6281670"/>
                <a:gd name="connsiteX192" fmla="*/ 0 w 8613217"/>
                <a:gd name="connsiteY192" fmla="*/ 3236518 h 6281670"/>
                <a:gd name="connsiteX193" fmla="*/ 0 w 8613217"/>
                <a:gd name="connsiteY193" fmla="*/ 3330740 h 6281670"/>
                <a:gd name="connsiteX194" fmla="*/ 9422 w 8613217"/>
                <a:gd name="connsiteY194" fmla="*/ 3346892 h 6281670"/>
                <a:gd name="connsiteX195" fmla="*/ 255072 w 8613217"/>
                <a:gd name="connsiteY195" fmla="*/ 3717723 h 6281670"/>
                <a:gd name="connsiteX196" fmla="*/ 747044 w 8613217"/>
                <a:gd name="connsiteY196" fmla="*/ 3826078 h 6281670"/>
                <a:gd name="connsiteX197" fmla="*/ 1016249 w 8613217"/>
                <a:gd name="connsiteY197" fmla="*/ 3490244 h 6281670"/>
                <a:gd name="connsiteX198" fmla="*/ 981253 w 8613217"/>
                <a:gd name="connsiteY198" fmla="*/ 3461305 h 6281670"/>
                <a:gd name="connsiteX199" fmla="*/ 563312 w 8613217"/>
                <a:gd name="connsiteY199" fmla="*/ 3490917 h 6281670"/>
                <a:gd name="connsiteX200" fmla="*/ 390347 w 8613217"/>
                <a:gd name="connsiteY200" fmla="*/ 3460632 h 6281670"/>
                <a:gd name="connsiteX201" fmla="*/ 489953 w 8613217"/>
                <a:gd name="connsiteY201" fmla="*/ 3463997 h 6281670"/>
                <a:gd name="connsiteX202" fmla="*/ 903183 w 8613217"/>
                <a:gd name="connsiteY202" fmla="*/ 3408137 h 6281670"/>
                <a:gd name="connsiteX203" fmla="*/ 1043170 w 8613217"/>
                <a:gd name="connsiteY203" fmla="*/ 3372467 h 6281670"/>
                <a:gd name="connsiteX204" fmla="*/ 1508895 w 8613217"/>
                <a:gd name="connsiteY204" fmla="*/ 3218347 h 6281670"/>
                <a:gd name="connsiteX205" fmla="*/ 1912029 w 8613217"/>
                <a:gd name="connsiteY205" fmla="*/ 3101243 h 6281670"/>
                <a:gd name="connsiteX206" fmla="*/ 1912029 w 8613217"/>
                <a:gd name="connsiteY206" fmla="*/ 3101243 h 6281670"/>
                <a:gd name="connsiteX207" fmla="*/ 2113933 w 8613217"/>
                <a:gd name="connsiteY207" fmla="*/ 3072976 h 6281670"/>
                <a:gd name="connsiteX208" fmla="*/ 2257958 w 8613217"/>
                <a:gd name="connsiteY208" fmla="*/ 3064227 h 6281670"/>
                <a:gd name="connsiteX209" fmla="*/ 2553150 w 8613217"/>
                <a:gd name="connsiteY209" fmla="*/ 3130187 h 6281670"/>
                <a:gd name="connsiteX210" fmla="*/ 3282324 w 8613217"/>
                <a:gd name="connsiteY210" fmla="*/ 3670118 h 6281670"/>
                <a:gd name="connsiteX211" fmla="*/ 3580428 w 8613217"/>
                <a:gd name="connsiteY211" fmla="*/ 4087880 h 6281670"/>
                <a:gd name="connsiteX212" fmla="*/ 3776274 w 8613217"/>
                <a:gd name="connsiteY212" fmla="*/ 4626290 h 6281670"/>
                <a:gd name="connsiteX213" fmla="*/ 3813963 w 8613217"/>
                <a:gd name="connsiteY213" fmla="*/ 4802619 h 6281670"/>
                <a:gd name="connsiteX214" fmla="*/ 3811944 w 8613217"/>
                <a:gd name="connsiteY214" fmla="*/ 5407658 h 6281670"/>
                <a:gd name="connsiteX215" fmla="*/ 3881265 w 8613217"/>
                <a:gd name="connsiteY215" fmla="*/ 5874056 h 6281670"/>
                <a:gd name="connsiteX216" fmla="*/ 3879919 w 8613217"/>
                <a:gd name="connsiteY216" fmla="*/ 5898957 h 6281670"/>
                <a:gd name="connsiteX217" fmla="*/ 3757430 w 8613217"/>
                <a:gd name="connsiteY217" fmla="*/ 5946068 h 6281670"/>
                <a:gd name="connsiteX218" fmla="*/ 3743970 w 8613217"/>
                <a:gd name="connsiteY218" fmla="*/ 6053750 h 6281670"/>
                <a:gd name="connsiteX219" fmla="*/ 3803195 w 8613217"/>
                <a:gd name="connsiteY219" fmla="*/ 6092112 h 6281670"/>
                <a:gd name="connsiteX220" fmla="*/ 3896071 w 8613217"/>
                <a:gd name="connsiteY220" fmla="*/ 6023464 h 6281670"/>
                <a:gd name="connsiteX221" fmla="*/ 3920972 w 8613217"/>
                <a:gd name="connsiteY221" fmla="*/ 5996544 h 6281670"/>
                <a:gd name="connsiteX222" fmla="*/ 3918953 w 8613217"/>
                <a:gd name="connsiteY222" fmla="*/ 6053077 h 6281670"/>
                <a:gd name="connsiteX223" fmla="*/ 3931741 w 8613217"/>
                <a:gd name="connsiteY223" fmla="*/ 6077978 h 6281670"/>
                <a:gd name="connsiteX224" fmla="*/ 3951931 w 8613217"/>
                <a:gd name="connsiteY224" fmla="*/ 6055769 h 6281670"/>
                <a:gd name="connsiteX225" fmla="*/ 3972121 w 8613217"/>
                <a:gd name="connsiteY225" fmla="*/ 5988468 h 6281670"/>
                <a:gd name="connsiteX226" fmla="*/ 3994331 w 8613217"/>
                <a:gd name="connsiteY226" fmla="*/ 5968277 h 6281670"/>
                <a:gd name="connsiteX227" fmla="*/ 4005099 w 8613217"/>
                <a:gd name="connsiteY227" fmla="*/ 5995198 h 6281670"/>
                <a:gd name="connsiteX228" fmla="*/ 4071054 w 8613217"/>
                <a:gd name="connsiteY228" fmla="*/ 6040290 h 6281670"/>
                <a:gd name="connsiteX229" fmla="*/ 4100667 w 8613217"/>
                <a:gd name="connsiteY229" fmla="*/ 6026829 h 6281670"/>
                <a:gd name="connsiteX230" fmla="*/ 4110089 w 8613217"/>
                <a:gd name="connsiteY230" fmla="*/ 5993179 h 6281670"/>
                <a:gd name="connsiteX231" fmla="*/ 4124895 w 8613217"/>
                <a:gd name="connsiteY231" fmla="*/ 6032214 h 6281670"/>
                <a:gd name="connsiteX232" fmla="*/ 4117492 w 8613217"/>
                <a:gd name="connsiteY232" fmla="*/ 6106918 h 6281670"/>
                <a:gd name="connsiteX233" fmla="*/ 4080476 w 8613217"/>
                <a:gd name="connsiteY233" fmla="*/ 6141242 h 6281670"/>
                <a:gd name="connsiteX234" fmla="*/ 4176717 w 8613217"/>
                <a:gd name="connsiteY234" fmla="*/ 6189025 h 6281670"/>
                <a:gd name="connsiteX235" fmla="*/ 4170660 w 8613217"/>
                <a:gd name="connsiteY235" fmla="*/ 6271133 h 6281670"/>
                <a:gd name="connsiteX236" fmla="*/ 4195562 w 8613217"/>
                <a:gd name="connsiteY236" fmla="*/ 6277863 h 6281670"/>
                <a:gd name="connsiteX237" fmla="*/ 4261517 w 8613217"/>
                <a:gd name="connsiteY237" fmla="*/ 6267768 h 6281670"/>
                <a:gd name="connsiteX238" fmla="*/ 4289784 w 8613217"/>
                <a:gd name="connsiteY238" fmla="*/ 6247578 h 6281670"/>
                <a:gd name="connsiteX239" fmla="*/ 4295840 w 8613217"/>
                <a:gd name="connsiteY239" fmla="*/ 6204505 h 6281670"/>
                <a:gd name="connsiteX240" fmla="*/ 4305936 w 8613217"/>
                <a:gd name="connsiteY240" fmla="*/ 6182969 h 6281670"/>
                <a:gd name="connsiteX241" fmla="*/ 4324107 w 8613217"/>
                <a:gd name="connsiteY241" fmla="*/ 6199794 h 6281670"/>
                <a:gd name="connsiteX242" fmla="*/ 4336894 w 8613217"/>
                <a:gd name="connsiteY242" fmla="*/ 6230752 h 6281670"/>
                <a:gd name="connsiteX243" fmla="*/ 4342951 w 8613217"/>
                <a:gd name="connsiteY243" fmla="*/ 6226714 h 6281670"/>
                <a:gd name="connsiteX244" fmla="*/ 4369872 w 8613217"/>
                <a:gd name="connsiteY244" fmla="*/ 6185660 h 6281670"/>
                <a:gd name="connsiteX245" fmla="*/ 4382659 w 8613217"/>
                <a:gd name="connsiteY245" fmla="*/ 6234791 h 6281670"/>
                <a:gd name="connsiteX246" fmla="*/ 4406888 w 8613217"/>
                <a:gd name="connsiteY246" fmla="*/ 6265749 h 6281670"/>
                <a:gd name="connsiteX247" fmla="*/ 4484284 w 8613217"/>
                <a:gd name="connsiteY247" fmla="*/ 6275171 h 6281670"/>
                <a:gd name="connsiteX248" fmla="*/ 4499090 w 8613217"/>
                <a:gd name="connsiteY248" fmla="*/ 6272479 h 6281670"/>
                <a:gd name="connsiteX249" fmla="*/ 4512551 w 8613217"/>
                <a:gd name="connsiteY249" fmla="*/ 6181622 h 6281670"/>
                <a:gd name="connsiteX250" fmla="*/ 4572449 w 8613217"/>
                <a:gd name="connsiteY250" fmla="*/ 6153356 h 6281670"/>
                <a:gd name="connsiteX251" fmla="*/ 4575814 w 8613217"/>
                <a:gd name="connsiteY251" fmla="*/ 6127781 h 6281670"/>
                <a:gd name="connsiteX252" fmla="*/ 4538125 w 8613217"/>
                <a:gd name="connsiteY252" fmla="*/ 6076633 h 6281670"/>
                <a:gd name="connsiteX253" fmla="*/ 4536779 w 8613217"/>
                <a:gd name="connsiteY253" fmla="*/ 6042309 h 6281670"/>
                <a:gd name="connsiteX254" fmla="*/ 4573122 w 8613217"/>
                <a:gd name="connsiteY254" fmla="*/ 6032214 h 6281670"/>
                <a:gd name="connsiteX255" fmla="*/ 4637731 w 8613217"/>
                <a:gd name="connsiteY255" fmla="*/ 6051058 h 6281670"/>
                <a:gd name="connsiteX256" fmla="*/ 4665997 w 8613217"/>
                <a:gd name="connsiteY256" fmla="*/ 6029522 h 6281670"/>
                <a:gd name="connsiteX257" fmla="*/ 4665997 w 8613217"/>
                <a:gd name="connsiteY257" fmla="*/ 5985776 h 6281670"/>
                <a:gd name="connsiteX258" fmla="*/ 4681477 w 8613217"/>
                <a:gd name="connsiteY258" fmla="*/ 5966931 h 6281670"/>
                <a:gd name="connsiteX259" fmla="*/ 4701667 w 8613217"/>
                <a:gd name="connsiteY259" fmla="*/ 5981065 h 6281670"/>
                <a:gd name="connsiteX260" fmla="*/ 4724550 w 8613217"/>
                <a:gd name="connsiteY260" fmla="*/ 6054423 h 6281670"/>
                <a:gd name="connsiteX261" fmla="*/ 4743394 w 8613217"/>
                <a:gd name="connsiteY261" fmla="*/ 6073268 h 6281670"/>
                <a:gd name="connsiteX262" fmla="*/ 4752143 w 8613217"/>
                <a:gd name="connsiteY262" fmla="*/ 6050385 h 6281670"/>
                <a:gd name="connsiteX263" fmla="*/ 4752143 w 8613217"/>
                <a:gd name="connsiteY263" fmla="*/ 5996544 h 6281670"/>
                <a:gd name="connsiteX264" fmla="*/ 4800600 w 8613217"/>
                <a:gd name="connsiteY264" fmla="*/ 6046347 h 6281670"/>
                <a:gd name="connsiteX265" fmla="*/ 4859825 w 8613217"/>
                <a:gd name="connsiteY265" fmla="*/ 6088747 h 6281670"/>
                <a:gd name="connsiteX266" fmla="*/ 4932511 w 8613217"/>
                <a:gd name="connsiteY266" fmla="*/ 6036252 h 6281670"/>
                <a:gd name="connsiteX267" fmla="*/ 4919050 w 8613217"/>
                <a:gd name="connsiteY267" fmla="*/ 5940011 h 6281670"/>
                <a:gd name="connsiteX268" fmla="*/ 4830213 w 8613217"/>
                <a:gd name="connsiteY268" fmla="*/ 5933281 h 6281670"/>
                <a:gd name="connsiteX269" fmla="*/ 4779064 w 8613217"/>
                <a:gd name="connsiteY269" fmla="*/ 5876074 h 6281670"/>
                <a:gd name="connsiteX270" fmla="*/ 4778391 w 8613217"/>
                <a:gd name="connsiteY270" fmla="*/ 5829637 h 6281670"/>
                <a:gd name="connsiteX271" fmla="*/ 5091342 w 8613217"/>
                <a:gd name="connsiteY271" fmla="*/ 5236712 h 6281670"/>
                <a:gd name="connsiteX272" fmla="*/ 5116243 w 8613217"/>
                <a:gd name="connsiteY272" fmla="*/ 5202389 h 6281670"/>
                <a:gd name="connsiteX273" fmla="*/ 5269690 w 8613217"/>
                <a:gd name="connsiteY273" fmla="*/ 5086631 h 6281670"/>
                <a:gd name="connsiteX274" fmla="*/ 5744837 w 8613217"/>
                <a:gd name="connsiteY274" fmla="*/ 4795889 h 6281670"/>
                <a:gd name="connsiteX275" fmla="*/ 5814830 w 8613217"/>
                <a:gd name="connsiteY275" fmla="*/ 4775699 h 6281670"/>
                <a:gd name="connsiteX276" fmla="*/ 6103553 w 8613217"/>
                <a:gd name="connsiteY276" fmla="*/ 4765603 h 6281670"/>
                <a:gd name="connsiteX277" fmla="*/ 7086824 w 8613217"/>
                <a:gd name="connsiteY277" fmla="*/ 4811369 h 6281670"/>
                <a:gd name="connsiteX278" fmla="*/ 7489959 w 8613217"/>
                <a:gd name="connsiteY278" fmla="*/ 4805311 h 6281670"/>
                <a:gd name="connsiteX279" fmla="*/ 7516880 w 8613217"/>
                <a:gd name="connsiteY279" fmla="*/ 4801946 h 6281670"/>
                <a:gd name="connsiteX280" fmla="*/ 7536397 w 8613217"/>
                <a:gd name="connsiteY280" fmla="*/ 4800600 h 6281670"/>
                <a:gd name="connsiteX281" fmla="*/ 7619850 w 8613217"/>
                <a:gd name="connsiteY281" fmla="*/ 4791178 h 6281670"/>
                <a:gd name="connsiteX282" fmla="*/ 7661577 w 8613217"/>
                <a:gd name="connsiteY282" fmla="*/ 4813388 h 6281670"/>
                <a:gd name="connsiteX283" fmla="*/ 7920014 w 8613217"/>
                <a:gd name="connsiteY283" fmla="*/ 5004523 h 6281670"/>
                <a:gd name="connsiteX284" fmla="*/ 8354780 w 8613217"/>
                <a:gd name="connsiteY284" fmla="*/ 4830886 h 6281670"/>
                <a:gd name="connsiteX285" fmla="*/ 8579567 w 8613217"/>
                <a:gd name="connsiteY285" fmla="*/ 4409580 h 6281670"/>
                <a:gd name="connsiteX286" fmla="*/ 8613217 w 8613217"/>
                <a:gd name="connsiteY286" fmla="*/ 4250076 h 6281670"/>
                <a:gd name="connsiteX287" fmla="*/ 8613217 w 8613217"/>
                <a:gd name="connsiteY287" fmla="*/ 4196235 h 6281670"/>
                <a:gd name="connsiteX288" fmla="*/ 8420062 w 8613217"/>
                <a:gd name="connsiteY288" fmla="*/ 4211041 h 6281670"/>
                <a:gd name="connsiteX289" fmla="*/ 4571776 w 8613217"/>
                <a:gd name="connsiteY289" fmla="*/ 915970 h 6281670"/>
                <a:gd name="connsiteX290" fmla="*/ 4583890 w 8613217"/>
                <a:gd name="connsiteY290" fmla="*/ 888377 h 6281670"/>
                <a:gd name="connsiteX291" fmla="*/ 4571776 w 8613217"/>
                <a:gd name="connsiteY291" fmla="*/ 915970 h 6281670"/>
                <a:gd name="connsiteX292" fmla="*/ 2362948 w 8613217"/>
                <a:gd name="connsiteY292" fmla="*/ 965100 h 6281670"/>
                <a:gd name="connsiteX293" fmla="*/ 2363621 w 8613217"/>
                <a:gd name="connsiteY293" fmla="*/ 962408 h 6281670"/>
                <a:gd name="connsiteX294" fmla="*/ 2368332 w 8613217"/>
                <a:gd name="connsiteY294" fmla="*/ 967119 h 6281670"/>
                <a:gd name="connsiteX295" fmla="*/ 2362948 w 8613217"/>
                <a:gd name="connsiteY295" fmla="*/ 965100 h 6281670"/>
                <a:gd name="connsiteX296" fmla="*/ 2435633 w 8613217"/>
                <a:gd name="connsiteY296" fmla="*/ 1055284 h 6281670"/>
                <a:gd name="connsiteX297" fmla="*/ 2426211 w 8613217"/>
                <a:gd name="connsiteY297" fmla="*/ 1053265 h 6281670"/>
                <a:gd name="connsiteX298" fmla="*/ 2370351 w 8613217"/>
                <a:gd name="connsiteY298" fmla="*/ 968465 h 6281670"/>
                <a:gd name="connsiteX299" fmla="*/ 2432268 w 8613217"/>
                <a:gd name="connsiteY299" fmla="*/ 1045862 h 6281670"/>
                <a:gd name="connsiteX300" fmla="*/ 2435633 w 8613217"/>
                <a:gd name="connsiteY300" fmla="*/ 1055284 h 6281670"/>
                <a:gd name="connsiteX301" fmla="*/ 695895 w 8613217"/>
                <a:gd name="connsiteY301" fmla="*/ 1016922 h 6281670"/>
                <a:gd name="connsiteX302" fmla="*/ 692530 w 8613217"/>
                <a:gd name="connsiteY302" fmla="*/ 1005481 h 6281670"/>
                <a:gd name="connsiteX303" fmla="*/ 695895 w 8613217"/>
                <a:gd name="connsiteY303" fmla="*/ 1016922 h 6281670"/>
                <a:gd name="connsiteX304" fmla="*/ 4511205 w 8613217"/>
                <a:gd name="connsiteY304" fmla="*/ 6014042 h 6281670"/>
                <a:gd name="connsiteX305" fmla="*/ 4537452 w 8613217"/>
                <a:gd name="connsiteY305" fmla="*/ 5944049 h 6281670"/>
                <a:gd name="connsiteX306" fmla="*/ 4511205 w 8613217"/>
                <a:gd name="connsiteY306" fmla="*/ 6014042 h 6281670"/>
                <a:gd name="connsiteX307" fmla="*/ 4750797 w 8613217"/>
                <a:gd name="connsiteY307" fmla="*/ 5917128 h 6281670"/>
                <a:gd name="connsiteX308" fmla="*/ 4741375 w 8613217"/>
                <a:gd name="connsiteY308" fmla="*/ 5939338 h 6281670"/>
                <a:gd name="connsiteX309" fmla="*/ 4732626 w 8613217"/>
                <a:gd name="connsiteY309" fmla="*/ 5935300 h 6281670"/>
                <a:gd name="connsiteX310" fmla="*/ 4727915 w 8613217"/>
                <a:gd name="connsiteY310" fmla="*/ 5907706 h 6281670"/>
                <a:gd name="connsiteX311" fmla="*/ 4750797 w 8613217"/>
                <a:gd name="connsiteY311" fmla="*/ 5875402 h 6281670"/>
                <a:gd name="connsiteX312" fmla="*/ 4750797 w 8613217"/>
                <a:gd name="connsiteY312" fmla="*/ 5917128 h 6281670"/>
                <a:gd name="connsiteX313" fmla="*/ 4875978 w 8613217"/>
                <a:gd name="connsiteY313" fmla="*/ 5457461 h 6281670"/>
                <a:gd name="connsiteX314" fmla="*/ 4616868 w 8613217"/>
                <a:gd name="connsiteY314" fmla="*/ 5877421 h 6281670"/>
                <a:gd name="connsiteX315" fmla="*/ 4562354 w 8613217"/>
                <a:gd name="connsiteY315" fmla="*/ 5884824 h 6281670"/>
                <a:gd name="connsiteX316" fmla="*/ 4880015 w 8613217"/>
                <a:gd name="connsiteY316" fmla="*/ 5419772 h 6281670"/>
                <a:gd name="connsiteX317" fmla="*/ 4875978 w 8613217"/>
                <a:gd name="connsiteY317" fmla="*/ 5457461 h 6281670"/>
                <a:gd name="connsiteX318" fmla="*/ 5020675 w 8613217"/>
                <a:gd name="connsiteY318" fmla="*/ 5141145 h 6281670"/>
                <a:gd name="connsiteX319" fmla="*/ 4989717 w 8613217"/>
                <a:gd name="connsiteY319" fmla="*/ 5179506 h 6281670"/>
                <a:gd name="connsiteX320" fmla="*/ 4445922 w 8613217"/>
                <a:gd name="connsiteY320" fmla="*/ 5878767 h 6281670"/>
                <a:gd name="connsiteX321" fmla="*/ 4415637 w 8613217"/>
                <a:gd name="connsiteY321" fmla="*/ 5953471 h 6281670"/>
                <a:gd name="connsiteX322" fmla="*/ 4357085 w 8613217"/>
                <a:gd name="connsiteY322" fmla="*/ 6075286 h 6281670"/>
                <a:gd name="connsiteX323" fmla="*/ 4338240 w 8613217"/>
                <a:gd name="connsiteY323" fmla="*/ 6125762 h 6281670"/>
                <a:gd name="connsiteX324" fmla="*/ 4322761 w 8613217"/>
                <a:gd name="connsiteY324" fmla="*/ 6080671 h 6281670"/>
                <a:gd name="connsiteX325" fmla="*/ 4306609 w 8613217"/>
                <a:gd name="connsiteY325" fmla="*/ 6061826 h 6281670"/>
                <a:gd name="connsiteX326" fmla="*/ 4295168 w 8613217"/>
                <a:gd name="connsiteY326" fmla="*/ 6082689 h 6281670"/>
                <a:gd name="connsiteX327" fmla="*/ 4292475 w 8613217"/>
                <a:gd name="connsiteY327" fmla="*/ 6112302 h 6281670"/>
                <a:gd name="connsiteX328" fmla="*/ 4277669 w 8613217"/>
                <a:gd name="connsiteY328" fmla="*/ 6097496 h 6281670"/>
                <a:gd name="connsiteX329" fmla="*/ 4183447 w 8613217"/>
                <a:gd name="connsiteY329" fmla="*/ 5282478 h 6281670"/>
                <a:gd name="connsiteX330" fmla="*/ 4412945 w 8613217"/>
                <a:gd name="connsiteY330" fmla="*/ 4743394 h 6281670"/>
                <a:gd name="connsiteX331" fmla="*/ 5036828 w 8613217"/>
                <a:gd name="connsiteY331" fmla="*/ 3935106 h 6281670"/>
                <a:gd name="connsiteX332" fmla="*/ 5054999 w 8613217"/>
                <a:gd name="connsiteY332" fmla="*/ 3966064 h 6281670"/>
                <a:gd name="connsiteX333" fmla="*/ 5020675 w 8613217"/>
                <a:gd name="connsiteY333" fmla="*/ 5141145 h 6281670"/>
                <a:gd name="connsiteX0" fmla="*/ 8420062 w 8613217"/>
                <a:gd name="connsiteY0" fmla="*/ 4211041 h 6281670"/>
                <a:gd name="connsiteX1" fmla="*/ 7990681 w 8613217"/>
                <a:gd name="connsiteY1" fmla="*/ 4231232 h 6281670"/>
                <a:gd name="connsiteX2" fmla="*/ 7630619 w 8613217"/>
                <a:gd name="connsiteY2" fmla="*/ 4614849 h 6281670"/>
                <a:gd name="connsiteX3" fmla="*/ 7659558 w 8613217"/>
                <a:gd name="connsiteY3" fmla="*/ 4643788 h 6281670"/>
                <a:gd name="connsiteX4" fmla="*/ 7859443 w 8613217"/>
                <a:gd name="connsiteY4" fmla="*/ 4617541 h 6281670"/>
                <a:gd name="connsiteX5" fmla="*/ 8222196 w 8613217"/>
                <a:gd name="connsiteY5" fmla="*/ 4498418 h 6281670"/>
                <a:gd name="connsiteX6" fmla="*/ 8236330 w 8613217"/>
                <a:gd name="connsiteY6" fmla="*/ 4496398 h 6281670"/>
                <a:gd name="connsiteX7" fmla="*/ 8228254 w 8613217"/>
                <a:gd name="connsiteY7" fmla="*/ 4504475 h 6281670"/>
                <a:gd name="connsiteX8" fmla="*/ 7670326 w 8613217"/>
                <a:gd name="connsiteY8" fmla="*/ 4709743 h 6281670"/>
                <a:gd name="connsiteX9" fmla="*/ 7436791 w 8613217"/>
                <a:gd name="connsiteY9" fmla="*/ 4735318 h 6281670"/>
                <a:gd name="connsiteX10" fmla="*/ 6759067 w 8613217"/>
                <a:gd name="connsiteY10" fmla="*/ 4696956 h 6281670"/>
                <a:gd name="connsiteX11" fmla="*/ 6037597 w 8613217"/>
                <a:gd name="connsiteY11" fmla="*/ 4656576 h 6281670"/>
                <a:gd name="connsiteX12" fmla="*/ 6023464 w 8613217"/>
                <a:gd name="connsiteY12" fmla="*/ 4649172 h 6281670"/>
                <a:gd name="connsiteX13" fmla="*/ 6361317 w 8613217"/>
                <a:gd name="connsiteY13" fmla="*/ 4472170 h 6281670"/>
                <a:gd name="connsiteX14" fmla="*/ 6783296 w 8613217"/>
                <a:gd name="connsiteY14" fmla="*/ 4236616 h 6281670"/>
                <a:gd name="connsiteX15" fmla="*/ 7066634 w 8613217"/>
                <a:gd name="connsiteY15" fmla="*/ 4052210 h 6281670"/>
                <a:gd name="connsiteX16" fmla="*/ 7151433 w 8613217"/>
                <a:gd name="connsiteY16" fmla="*/ 4042115 h 6281670"/>
                <a:gd name="connsiteX17" fmla="*/ 7304208 w 8613217"/>
                <a:gd name="connsiteY17" fmla="*/ 4071727 h 6281670"/>
                <a:gd name="connsiteX18" fmla="*/ 7625235 w 8613217"/>
                <a:gd name="connsiteY18" fmla="*/ 3948566 h 6281670"/>
                <a:gd name="connsiteX19" fmla="*/ 8172394 w 8613217"/>
                <a:gd name="connsiteY19" fmla="*/ 2496877 h 6281670"/>
                <a:gd name="connsiteX20" fmla="*/ 7882325 w 8613217"/>
                <a:gd name="connsiteY20" fmla="*/ 1811077 h 6281670"/>
                <a:gd name="connsiteX21" fmla="*/ 7854059 w 8613217"/>
                <a:gd name="connsiteY21" fmla="*/ 1889820 h 6281670"/>
                <a:gd name="connsiteX22" fmla="*/ 7732917 w 8613217"/>
                <a:gd name="connsiteY22" fmla="*/ 2389195 h 6281670"/>
                <a:gd name="connsiteX23" fmla="*/ 7607736 w 8613217"/>
                <a:gd name="connsiteY23" fmla="*/ 2746565 h 6281670"/>
                <a:gd name="connsiteX24" fmla="*/ 7178354 w 8613217"/>
                <a:gd name="connsiteY24" fmla="*/ 3424962 h 6281670"/>
                <a:gd name="connsiteX25" fmla="*/ 7050481 w 8613217"/>
                <a:gd name="connsiteY25" fmla="*/ 3653113 h 6281670"/>
                <a:gd name="connsiteX26" fmla="*/ 7022888 w 8613217"/>
                <a:gd name="connsiteY26" fmla="*/ 3873861 h 6281670"/>
                <a:gd name="connsiteX27" fmla="*/ 7057884 w 8613217"/>
                <a:gd name="connsiteY27" fmla="*/ 3889341 h 6281670"/>
                <a:gd name="connsiteX28" fmla="*/ 7311611 w 8613217"/>
                <a:gd name="connsiteY28" fmla="*/ 3701570 h 6281670"/>
                <a:gd name="connsiteX29" fmla="*/ 7883672 w 8613217"/>
                <a:gd name="connsiteY29" fmla="*/ 2875784 h 6281670"/>
                <a:gd name="connsiteX30" fmla="*/ 7909246 w 8613217"/>
                <a:gd name="connsiteY30" fmla="*/ 2790311 h 6281670"/>
                <a:gd name="connsiteX31" fmla="*/ 7835888 w 8613217"/>
                <a:gd name="connsiteY31" fmla="*/ 3051440 h 6281670"/>
                <a:gd name="connsiteX32" fmla="*/ 7279306 w 8613217"/>
                <a:gd name="connsiteY32" fmla="*/ 3802522 h 6281670"/>
                <a:gd name="connsiteX33" fmla="*/ 6992603 w 8613217"/>
                <a:gd name="connsiteY33" fmla="*/ 4017213 h 6281670"/>
                <a:gd name="connsiteX34" fmla="*/ 6713302 w 8613217"/>
                <a:gd name="connsiteY34" fmla="*/ 4190851 h 6281670"/>
                <a:gd name="connsiteX35" fmla="*/ 6627830 w 8613217"/>
                <a:gd name="connsiteY35" fmla="*/ 4239308 h 6281670"/>
                <a:gd name="connsiteX36" fmla="*/ 6605620 w 8613217"/>
                <a:gd name="connsiteY36" fmla="*/ 4251422 h 6281670"/>
                <a:gd name="connsiteX37" fmla="*/ 6226714 w 8613217"/>
                <a:gd name="connsiteY37" fmla="*/ 4447268 h 6281670"/>
                <a:gd name="connsiteX38" fmla="*/ 5314782 w 8613217"/>
                <a:gd name="connsiteY38" fmla="*/ 4943279 h 6281670"/>
                <a:gd name="connsiteX39" fmla="*/ 5158643 w 8613217"/>
                <a:gd name="connsiteY39" fmla="*/ 5046250 h 6281670"/>
                <a:gd name="connsiteX40" fmla="*/ 5162681 w 8613217"/>
                <a:gd name="connsiteY40" fmla="*/ 5025387 h 6281670"/>
                <a:gd name="connsiteX41" fmla="*/ 5227290 w 8613217"/>
                <a:gd name="connsiteY41" fmla="*/ 4323434 h 6281670"/>
                <a:gd name="connsiteX42" fmla="*/ 5106148 w 8613217"/>
                <a:gd name="connsiteY42" fmla="*/ 3860401 h 6281670"/>
                <a:gd name="connsiteX43" fmla="*/ 5139799 w 8613217"/>
                <a:gd name="connsiteY43" fmla="*/ 3818675 h 6281670"/>
                <a:gd name="connsiteX44" fmla="*/ 5695034 w 8613217"/>
                <a:gd name="connsiteY44" fmla="*/ 3194119 h 6281670"/>
                <a:gd name="connsiteX45" fmla="*/ 5830983 w 8613217"/>
                <a:gd name="connsiteY45" fmla="*/ 3023174 h 6281670"/>
                <a:gd name="connsiteX46" fmla="*/ 5873382 w 8613217"/>
                <a:gd name="connsiteY46" fmla="*/ 3008367 h 6281670"/>
                <a:gd name="connsiteX47" fmla="*/ 5983083 w 8613217"/>
                <a:gd name="connsiteY47" fmla="*/ 3009040 h 6281670"/>
                <a:gd name="connsiteX48" fmla="*/ 6257000 w 8613217"/>
                <a:gd name="connsiteY48" fmla="*/ 2840787 h 6281670"/>
                <a:gd name="connsiteX49" fmla="*/ 6605620 w 8613217"/>
                <a:gd name="connsiteY49" fmla="*/ 2172485 h 6281670"/>
                <a:gd name="connsiteX50" fmla="*/ 6623118 w 8613217"/>
                <a:gd name="connsiteY50" fmla="*/ 1339969 h 6281670"/>
                <a:gd name="connsiteX51" fmla="*/ 6528224 w 8613217"/>
                <a:gd name="connsiteY51" fmla="*/ 660899 h 6281670"/>
                <a:gd name="connsiteX52" fmla="*/ 6514091 w 8613217"/>
                <a:gd name="connsiteY52" fmla="*/ 520239 h 6281670"/>
                <a:gd name="connsiteX53" fmla="*/ 6493900 w 8613217"/>
                <a:gd name="connsiteY53" fmla="*/ 546486 h 6281670"/>
                <a:gd name="connsiteX54" fmla="*/ 6244212 w 8613217"/>
                <a:gd name="connsiteY54" fmla="*/ 975869 h 6281670"/>
                <a:gd name="connsiteX55" fmla="*/ 5935300 w 8613217"/>
                <a:gd name="connsiteY55" fmla="*/ 1788868 h 6281670"/>
                <a:gd name="connsiteX56" fmla="*/ 5707148 w 8613217"/>
                <a:gd name="connsiteY56" fmla="*/ 2531874 h 6281670"/>
                <a:gd name="connsiteX57" fmla="*/ 5679555 w 8613217"/>
                <a:gd name="connsiteY57" fmla="*/ 2738489 h 6281670"/>
                <a:gd name="connsiteX58" fmla="*/ 5734069 w 8613217"/>
                <a:gd name="connsiteY58" fmla="*/ 2914818 h 6281670"/>
                <a:gd name="connsiteX59" fmla="*/ 5963566 w 8613217"/>
                <a:gd name="connsiteY59" fmla="*/ 2599175 h 6281670"/>
                <a:gd name="connsiteX60" fmla="*/ 6141914 w 8613217"/>
                <a:gd name="connsiteY60" fmla="*/ 2254593 h 6281670"/>
                <a:gd name="connsiteX61" fmla="*/ 6262384 w 8613217"/>
                <a:gd name="connsiteY61" fmla="*/ 1884436 h 6281670"/>
                <a:gd name="connsiteX62" fmla="*/ 6343145 w 8613217"/>
                <a:gd name="connsiteY62" fmla="*/ 1508222 h 6281670"/>
                <a:gd name="connsiteX63" fmla="*/ 6310167 w 8613217"/>
                <a:gd name="connsiteY63" fmla="*/ 1747814 h 6281670"/>
                <a:gd name="connsiteX64" fmla="*/ 6045001 w 8613217"/>
                <a:gd name="connsiteY64" fmla="*/ 2568890 h 6281670"/>
                <a:gd name="connsiteX65" fmla="*/ 5560432 w 8613217"/>
                <a:gd name="connsiteY65" fmla="*/ 3235173 h 6281670"/>
                <a:gd name="connsiteX66" fmla="*/ 5096726 w 8613217"/>
                <a:gd name="connsiteY66" fmla="*/ 3741278 h 6281670"/>
                <a:gd name="connsiteX67" fmla="*/ 5067113 w 8613217"/>
                <a:gd name="connsiteY67" fmla="*/ 3767525 h 6281670"/>
                <a:gd name="connsiteX68" fmla="*/ 4911647 w 8613217"/>
                <a:gd name="connsiteY68" fmla="*/ 3459959 h 6281670"/>
                <a:gd name="connsiteX69" fmla="*/ 4890784 w 8613217"/>
                <a:gd name="connsiteY69" fmla="*/ 3404099 h 6281670"/>
                <a:gd name="connsiteX70" fmla="*/ 4952701 w 8613217"/>
                <a:gd name="connsiteY70" fmla="*/ 2717626 h 6281670"/>
                <a:gd name="connsiteX71" fmla="*/ 5173449 w 8613217"/>
                <a:gd name="connsiteY71" fmla="*/ 2368332 h 6281670"/>
                <a:gd name="connsiteX72" fmla="*/ 5481689 w 8613217"/>
                <a:gd name="connsiteY72" fmla="*/ 1759928 h 6281670"/>
                <a:gd name="connsiteX73" fmla="*/ 5514667 w 8613217"/>
                <a:gd name="connsiteY73" fmla="*/ 1741757 h 6281670"/>
                <a:gd name="connsiteX74" fmla="*/ 5803389 w 8613217"/>
                <a:gd name="connsiteY74" fmla="*/ 1570812 h 6281670"/>
                <a:gd name="connsiteX75" fmla="*/ 5822907 w 8613217"/>
                <a:gd name="connsiteY75" fmla="*/ 1095665 h 6281670"/>
                <a:gd name="connsiteX76" fmla="*/ 5540241 w 8613217"/>
                <a:gd name="connsiteY76" fmla="*/ 601000 h 6281670"/>
                <a:gd name="connsiteX77" fmla="*/ 5514667 w 8613217"/>
                <a:gd name="connsiteY77" fmla="*/ 600327 h 6281670"/>
                <a:gd name="connsiteX78" fmla="*/ 5421791 w 8613217"/>
                <a:gd name="connsiteY78" fmla="*/ 697914 h 6281670"/>
                <a:gd name="connsiteX79" fmla="*/ 5124319 w 8613217"/>
                <a:gd name="connsiteY79" fmla="*/ 1196617 h 6281670"/>
                <a:gd name="connsiteX80" fmla="*/ 5316801 w 8613217"/>
                <a:gd name="connsiteY80" fmla="*/ 1686570 h 6281670"/>
                <a:gd name="connsiteX81" fmla="*/ 5361220 w 8613217"/>
                <a:gd name="connsiteY81" fmla="*/ 1669072 h 6281670"/>
                <a:gd name="connsiteX82" fmla="*/ 5461499 w 8613217"/>
                <a:gd name="connsiteY82" fmla="*/ 1248439 h 6281670"/>
                <a:gd name="connsiteX83" fmla="*/ 5491784 w 8613217"/>
                <a:gd name="connsiteY83" fmla="*/ 1043170 h 6281670"/>
                <a:gd name="connsiteX84" fmla="*/ 5497841 w 8613217"/>
                <a:gd name="connsiteY84" fmla="*/ 1081532 h 6281670"/>
                <a:gd name="connsiteX85" fmla="*/ 5481016 w 8613217"/>
                <a:gd name="connsiteY85" fmla="*/ 1353429 h 6281670"/>
                <a:gd name="connsiteX86" fmla="*/ 5415734 w 8613217"/>
                <a:gd name="connsiteY86" fmla="*/ 1727624 h 6281670"/>
                <a:gd name="connsiteX87" fmla="*/ 5151240 w 8613217"/>
                <a:gd name="connsiteY87" fmla="*/ 2245171 h 6281670"/>
                <a:gd name="connsiteX88" fmla="*/ 4908282 w 8613217"/>
                <a:gd name="connsiteY88" fmla="*/ 2596483 h 6281670"/>
                <a:gd name="connsiteX89" fmla="*/ 4750124 w 8613217"/>
                <a:gd name="connsiteY89" fmla="*/ 2989523 h 6281670"/>
                <a:gd name="connsiteX90" fmla="*/ 4737337 w 8613217"/>
                <a:gd name="connsiteY90" fmla="*/ 3162487 h 6281670"/>
                <a:gd name="connsiteX91" fmla="*/ 4680804 w 8613217"/>
                <a:gd name="connsiteY91" fmla="*/ 3076341 h 6281670"/>
                <a:gd name="connsiteX92" fmla="*/ 4591293 w 8613217"/>
                <a:gd name="connsiteY92" fmla="*/ 2915491 h 6281670"/>
                <a:gd name="connsiteX93" fmla="*/ 4552259 w 8613217"/>
                <a:gd name="connsiteY93" fmla="*/ 2838095 h 6281670"/>
                <a:gd name="connsiteX94" fmla="*/ 4404869 w 8613217"/>
                <a:gd name="connsiteY94" fmla="*/ 2499569 h 6281670"/>
                <a:gd name="connsiteX95" fmla="*/ 4425059 w 8613217"/>
                <a:gd name="connsiteY95" fmla="*/ 2408713 h 6281670"/>
                <a:gd name="connsiteX96" fmla="*/ 4497071 w 8613217"/>
                <a:gd name="connsiteY96" fmla="*/ 2304396 h 6281670"/>
                <a:gd name="connsiteX97" fmla="*/ 4551585 w 8613217"/>
                <a:gd name="connsiteY97" fmla="*/ 2152968 h 6281670"/>
                <a:gd name="connsiteX98" fmla="*/ 4741375 w 8613217"/>
                <a:gd name="connsiteY98" fmla="*/ 1413327 h 6281670"/>
                <a:gd name="connsiteX99" fmla="*/ 4929146 w 8613217"/>
                <a:gd name="connsiteY99" fmla="*/ 819730 h 6281670"/>
                <a:gd name="connsiteX100" fmla="*/ 5233347 w 8613217"/>
                <a:gd name="connsiteY100" fmla="*/ 28940 h 6281670"/>
                <a:gd name="connsiteX101" fmla="*/ 5238058 w 8613217"/>
                <a:gd name="connsiteY101" fmla="*/ 0 h 6281670"/>
                <a:gd name="connsiteX102" fmla="*/ 4976929 w 8613217"/>
                <a:gd name="connsiteY102" fmla="*/ 159504 h 6281670"/>
                <a:gd name="connsiteX103" fmla="*/ 4204984 w 8613217"/>
                <a:gd name="connsiteY103" fmla="*/ 890396 h 6281670"/>
                <a:gd name="connsiteX104" fmla="*/ 3943182 w 8613217"/>
                <a:gd name="connsiteY104" fmla="*/ 2139508 h 6281670"/>
                <a:gd name="connsiteX105" fmla="*/ 4076438 w 8613217"/>
                <a:gd name="connsiteY105" fmla="*/ 2389868 h 6281670"/>
                <a:gd name="connsiteX106" fmla="*/ 4215079 w 8613217"/>
                <a:gd name="connsiteY106" fmla="*/ 2474668 h 6281670"/>
                <a:gd name="connsiteX107" fmla="*/ 4244018 w 8613217"/>
                <a:gd name="connsiteY107" fmla="*/ 2445055 h 6281670"/>
                <a:gd name="connsiteX108" fmla="*/ 4230558 w 8613217"/>
                <a:gd name="connsiteY108" fmla="*/ 1718875 h 6281670"/>
                <a:gd name="connsiteX109" fmla="*/ 4411599 w 8613217"/>
                <a:gd name="connsiteY109" fmla="*/ 1186522 h 6281670"/>
                <a:gd name="connsiteX110" fmla="*/ 4552259 w 8613217"/>
                <a:gd name="connsiteY110" fmla="*/ 934815 h 6281670"/>
                <a:gd name="connsiteX111" fmla="*/ 4572449 w 8613217"/>
                <a:gd name="connsiteY111" fmla="*/ 920008 h 6281670"/>
                <a:gd name="connsiteX112" fmla="*/ 4553604 w 8613217"/>
                <a:gd name="connsiteY112" fmla="*/ 956351 h 6281670"/>
                <a:gd name="connsiteX113" fmla="*/ 4390735 w 8613217"/>
                <a:gd name="connsiteY113" fmla="*/ 1302280 h 6281670"/>
                <a:gd name="connsiteX114" fmla="*/ 4340260 w 8613217"/>
                <a:gd name="connsiteY114" fmla="*/ 2524471 h 6281670"/>
                <a:gd name="connsiteX115" fmla="*/ 4501109 w 8613217"/>
                <a:gd name="connsiteY115" fmla="*/ 2892609 h 6281670"/>
                <a:gd name="connsiteX116" fmla="*/ 4692918 w 8613217"/>
                <a:gd name="connsiteY116" fmla="*/ 3241230 h 6281670"/>
                <a:gd name="connsiteX117" fmla="*/ 4992409 w 8613217"/>
                <a:gd name="connsiteY117" fmla="*/ 3809925 h 6281670"/>
                <a:gd name="connsiteX118" fmla="*/ 5000485 w 8613217"/>
                <a:gd name="connsiteY118" fmla="*/ 3847614 h 6281670"/>
                <a:gd name="connsiteX119" fmla="*/ 4993755 w 8613217"/>
                <a:gd name="connsiteY119" fmla="*/ 3855017 h 6281670"/>
                <a:gd name="connsiteX120" fmla="*/ 4993082 w 8613217"/>
                <a:gd name="connsiteY120" fmla="*/ 3855690 h 6281670"/>
                <a:gd name="connsiteX121" fmla="*/ 4982313 w 8613217"/>
                <a:gd name="connsiteY121" fmla="*/ 3867131 h 6281670"/>
                <a:gd name="connsiteX122" fmla="*/ 4626290 w 8613217"/>
                <a:gd name="connsiteY122" fmla="*/ 4274977 h 6281670"/>
                <a:gd name="connsiteX123" fmla="*/ 4180755 w 8613217"/>
                <a:gd name="connsiteY123" fmla="*/ 4968853 h 6281670"/>
                <a:gd name="connsiteX124" fmla="*/ 4071727 w 8613217"/>
                <a:gd name="connsiteY124" fmla="*/ 5853192 h 6281670"/>
                <a:gd name="connsiteX125" fmla="*/ 4040769 w 8613217"/>
                <a:gd name="connsiteY125" fmla="*/ 5907706 h 6281670"/>
                <a:gd name="connsiteX126" fmla="*/ 4005099 w 8613217"/>
                <a:gd name="connsiteY126" fmla="*/ 5881459 h 6281670"/>
                <a:gd name="connsiteX127" fmla="*/ 4007791 w 8613217"/>
                <a:gd name="connsiteY127" fmla="*/ 5830983 h 6281670"/>
                <a:gd name="connsiteX128" fmla="*/ 3990293 w 8613217"/>
                <a:gd name="connsiteY128" fmla="*/ 5807427 h 6281670"/>
                <a:gd name="connsiteX129" fmla="*/ 3964045 w 8613217"/>
                <a:gd name="connsiteY129" fmla="*/ 5789256 h 6281670"/>
                <a:gd name="connsiteX130" fmla="*/ 3941836 w 8613217"/>
                <a:gd name="connsiteY130" fmla="*/ 5705129 h 6281670"/>
                <a:gd name="connsiteX131" fmla="*/ 3908185 w 8613217"/>
                <a:gd name="connsiteY131" fmla="*/ 5236040 h 6281670"/>
                <a:gd name="connsiteX132" fmla="*/ 3918953 w 8613217"/>
                <a:gd name="connsiteY132" fmla="*/ 4237288 h 6281670"/>
                <a:gd name="connsiteX133" fmla="*/ 3786370 w 8613217"/>
                <a:gd name="connsiteY133" fmla="*/ 3122779 h 6281670"/>
                <a:gd name="connsiteX134" fmla="*/ 3570333 w 8613217"/>
                <a:gd name="connsiteY134" fmla="*/ 2570236 h 6281670"/>
                <a:gd name="connsiteX135" fmla="*/ 3410829 w 8613217"/>
                <a:gd name="connsiteY135" fmla="*/ 2273437 h 6281670"/>
                <a:gd name="connsiteX136" fmla="*/ 3411502 w 8613217"/>
                <a:gd name="connsiteY136" fmla="*/ 2229018 h 6281670"/>
                <a:gd name="connsiteX137" fmla="*/ 3451209 w 8613217"/>
                <a:gd name="connsiteY137" fmla="*/ 2126720 h 6281670"/>
                <a:gd name="connsiteX138" fmla="*/ 3431692 w 8613217"/>
                <a:gd name="connsiteY138" fmla="*/ 1895877 h 6281670"/>
                <a:gd name="connsiteX139" fmla="*/ 3186715 w 8613217"/>
                <a:gd name="connsiteY139" fmla="*/ 1401886 h 6281670"/>
                <a:gd name="connsiteX140" fmla="*/ 2531874 w 8613217"/>
                <a:gd name="connsiteY140" fmla="*/ 701952 h 6281670"/>
                <a:gd name="connsiteX141" fmla="*/ 1731662 w 8613217"/>
                <a:gd name="connsiteY141" fmla="*/ 39035 h 6281670"/>
                <a:gd name="connsiteX142" fmla="*/ 1722913 w 8613217"/>
                <a:gd name="connsiteY142" fmla="*/ 36343 h 6281670"/>
                <a:gd name="connsiteX143" fmla="*/ 1723586 w 8613217"/>
                <a:gd name="connsiteY143" fmla="*/ 47111 h 6281670"/>
                <a:gd name="connsiteX144" fmla="*/ 1984042 w 8613217"/>
                <a:gd name="connsiteY144" fmla="*/ 871552 h 6281670"/>
                <a:gd name="connsiteX145" fmla="*/ 2773486 w 8613217"/>
                <a:gd name="connsiteY145" fmla="*/ 2064130 h 6281670"/>
                <a:gd name="connsiteX146" fmla="*/ 3058170 w 8613217"/>
                <a:gd name="connsiteY146" fmla="*/ 2286897 h 6281670"/>
                <a:gd name="connsiteX147" fmla="*/ 3235845 w 8613217"/>
                <a:gd name="connsiteY147" fmla="*/ 2329297 h 6281670"/>
                <a:gd name="connsiteX148" fmla="*/ 3256709 w 8613217"/>
                <a:gd name="connsiteY148" fmla="*/ 2294974 h 6281670"/>
                <a:gd name="connsiteX149" fmla="*/ 3083072 w 8613217"/>
                <a:gd name="connsiteY149" fmla="*/ 1999521 h 6281670"/>
                <a:gd name="connsiteX150" fmla="*/ 2450440 w 8613217"/>
                <a:gd name="connsiteY150" fmla="*/ 1092973 h 6281670"/>
                <a:gd name="connsiteX151" fmla="*/ 2432941 w 8613217"/>
                <a:gd name="connsiteY151" fmla="*/ 1062014 h 6281670"/>
                <a:gd name="connsiteX152" fmla="*/ 2454478 w 8613217"/>
                <a:gd name="connsiteY152" fmla="*/ 1076820 h 6281670"/>
                <a:gd name="connsiteX153" fmla="*/ 2967986 w 8613217"/>
                <a:gd name="connsiteY153" fmla="*/ 1739738 h 6281670"/>
                <a:gd name="connsiteX154" fmla="*/ 3266131 w 8613217"/>
                <a:gd name="connsiteY154" fmla="*/ 2175850 h 6281670"/>
                <a:gd name="connsiteX155" fmla="*/ 3457939 w 8613217"/>
                <a:gd name="connsiteY155" fmla="*/ 2509665 h 6281670"/>
                <a:gd name="connsiteX156" fmla="*/ 3733875 w 8613217"/>
                <a:gd name="connsiteY156" fmla="*/ 3249979 h 6281670"/>
                <a:gd name="connsiteX157" fmla="*/ 3823385 w 8613217"/>
                <a:gd name="connsiteY157" fmla="*/ 4359777 h 6281670"/>
                <a:gd name="connsiteX158" fmla="*/ 3816655 w 8613217"/>
                <a:gd name="connsiteY158" fmla="*/ 4369199 h 6281670"/>
                <a:gd name="connsiteX159" fmla="*/ 3800503 w 8613217"/>
                <a:gd name="connsiteY159" fmla="*/ 4322761 h 6281670"/>
                <a:gd name="connsiteX160" fmla="*/ 3407464 w 8613217"/>
                <a:gd name="connsiteY160" fmla="*/ 3663208 h 6281670"/>
                <a:gd name="connsiteX161" fmla="*/ 2390541 w 8613217"/>
                <a:gd name="connsiteY161" fmla="*/ 2898666 h 6281670"/>
                <a:gd name="connsiteX162" fmla="*/ 2247863 w 8613217"/>
                <a:gd name="connsiteY162" fmla="*/ 2802425 h 6281670"/>
                <a:gd name="connsiteX163" fmla="*/ 2055381 w 8613217"/>
                <a:gd name="connsiteY163" fmla="*/ 2665131 h 6281670"/>
                <a:gd name="connsiteX164" fmla="*/ 1471879 w 8613217"/>
                <a:gd name="connsiteY164" fmla="*/ 2148930 h 6281670"/>
                <a:gd name="connsiteX165" fmla="*/ 1461111 w 8613217"/>
                <a:gd name="connsiteY165" fmla="*/ 2109895 h 6281670"/>
                <a:gd name="connsiteX166" fmla="*/ 1501492 w 8613217"/>
                <a:gd name="connsiteY166" fmla="*/ 1918759 h 6281670"/>
                <a:gd name="connsiteX167" fmla="*/ 1395155 w 8613217"/>
                <a:gd name="connsiteY167" fmla="*/ 1570812 h 6281670"/>
                <a:gd name="connsiteX168" fmla="*/ 937507 w 8613217"/>
                <a:gd name="connsiteY168" fmla="*/ 860783 h 6281670"/>
                <a:gd name="connsiteX169" fmla="*/ 682435 w 8613217"/>
                <a:gd name="connsiteY169" fmla="*/ 471109 h 6281670"/>
                <a:gd name="connsiteX170" fmla="*/ 590905 w 8613217"/>
                <a:gd name="connsiteY170" fmla="*/ 214691 h 6281670"/>
                <a:gd name="connsiteX171" fmla="*/ 581483 w 8613217"/>
                <a:gd name="connsiteY171" fmla="*/ 222767 h 6281670"/>
                <a:gd name="connsiteX172" fmla="*/ 555909 w 8613217"/>
                <a:gd name="connsiteY172" fmla="*/ 262475 h 6281670"/>
                <a:gd name="connsiteX173" fmla="*/ 423998 w 8613217"/>
                <a:gd name="connsiteY173" fmla="*/ 619845 h 6281670"/>
                <a:gd name="connsiteX174" fmla="*/ 443515 w 8613217"/>
                <a:gd name="connsiteY174" fmla="*/ 1227575 h 6281670"/>
                <a:gd name="connsiteX175" fmla="*/ 806942 w 8613217"/>
                <a:gd name="connsiteY175" fmla="*/ 1996156 h 6281670"/>
                <a:gd name="connsiteX176" fmla="*/ 1087589 w 8613217"/>
                <a:gd name="connsiteY176" fmla="*/ 2216231 h 6281670"/>
                <a:gd name="connsiteX177" fmla="*/ 1317086 w 8613217"/>
                <a:gd name="connsiteY177" fmla="*/ 2233729 h 6281670"/>
                <a:gd name="connsiteX178" fmla="*/ 1327181 w 8613217"/>
                <a:gd name="connsiteY178" fmla="*/ 2198060 h 6281670"/>
                <a:gd name="connsiteX179" fmla="*/ 816364 w 8613217"/>
                <a:gd name="connsiteY179" fmla="*/ 1324489 h 6281670"/>
                <a:gd name="connsiteX180" fmla="*/ 702625 w 8613217"/>
                <a:gd name="connsiteY180" fmla="*/ 1031056 h 6281670"/>
                <a:gd name="connsiteX181" fmla="*/ 767908 w 8613217"/>
                <a:gd name="connsiteY181" fmla="*/ 1173061 h 6281670"/>
                <a:gd name="connsiteX182" fmla="*/ 1444285 w 8613217"/>
                <a:gd name="connsiteY182" fmla="*/ 2226326 h 6281670"/>
                <a:gd name="connsiteX183" fmla="*/ 2209501 w 8613217"/>
                <a:gd name="connsiteY183" fmla="*/ 2876457 h 6281670"/>
                <a:gd name="connsiteX184" fmla="*/ 2308434 w 8613217"/>
                <a:gd name="connsiteY184" fmla="*/ 2939720 h 6281670"/>
                <a:gd name="connsiteX185" fmla="*/ 2340738 w 8613217"/>
                <a:gd name="connsiteY185" fmla="*/ 2972025 h 6281670"/>
                <a:gd name="connsiteX186" fmla="*/ 2266034 w 8613217"/>
                <a:gd name="connsiteY186" fmla="*/ 2967313 h 6281670"/>
                <a:gd name="connsiteX187" fmla="*/ 1817807 w 8613217"/>
                <a:gd name="connsiteY187" fmla="*/ 3025866 h 6281670"/>
                <a:gd name="connsiteX188" fmla="*/ 1007500 w 8613217"/>
                <a:gd name="connsiteY188" fmla="*/ 3309877 h 6281670"/>
                <a:gd name="connsiteX189" fmla="*/ 960389 w 8613217"/>
                <a:gd name="connsiteY189" fmla="*/ 3293725 h 6281670"/>
                <a:gd name="connsiteX190" fmla="*/ 446207 w 8613217"/>
                <a:gd name="connsiteY190" fmla="*/ 3134221 h 6281670"/>
                <a:gd name="connsiteX191" fmla="*/ 217383 w 8613217"/>
                <a:gd name="connsiteY191" fmla="*/ 3227096 h 6281670"/>
                <a:gd name="connsiteX192" fmla="*/ 0 w 8613217"/>
                <a:gd name="connsiteY192" fmla="*/ 3236518 h 6281670"/>
                <a:gd name="connsiteX193" fmla="*/ 0 w 8613217"/>
                <a:gd name="connsiteY193" fmla="*/ 3330740 h 6281670"/>
                <a:gd name="connsiteX194" fmla="*/ 9422 w 8613217"/>
                <a:gd name="connsiteY194" fmla="*/ 3346892 h 6281670"/>
                <a:gd name="connsiteX195" fmla="*/ 255072 w 8613217"/>
                <a:gd name="connsiteY195" fmla="*/ 3717723 h 6281670"/>
                <a:gd name="connsiteX196" fmla="*/ 747044 w 8613217"/>
                <a:gd name="connsiteY196" fmla="*/ 3826078 h 6281670"/>
                <a:gd name="connsiteX197" fmla="*/ 1016249 w 8613217"/>
                <a:gd name="connsiteY197" fmla="*/ 3490244 h 6281670"/>
                <a:gd name="connsiteX198" fmla="*/ 981253 w 8613217"/>
                <a:gd name="connsiteY198" fmla="*/ 3461305 h 6281670"/>
                <a:gd name="connsiteX199" fmla="*/ 563312 w 8613217"/>
                <a:gd name="connsiteY199" fmla="*/ 3490917 h 6281670"/>
                <a:gd name="connsiteX200" fmla="*/ 390347 w 8613217"/>
                <a:gd name="connsiteY200" fmla="*/ 3460632 h 6281670"/>
                <a:gd name="connsiteX201" fmla="*/ 489953 w 8613217"/>
                <a:gd name="connsiteY201" fmla="*/ 3463997 h 6281670"/>
                <a:gd name="connsiteX202" fmla="*/ 903183 w 8613217"/>
                <a:gd name="connsiteY202" fmla="*/ 3408137 h 6281670"/>
                <a:gd name="connsiteX203" fmla="*/ 1043170 w 8613217"/>
                <a:gd name="connsiteY203" fmla="*/ 3372467 h 6281670"/>
                <a:gd name="connsiteX204" fmla="*/ 1508895 w 8613217"/>
                <a:gd name="connsiteY204" fmla="*/ 3218347 h 6281670"/>
                <a:gd name="connsiteX205" fmla="*/ 1912029 w 8613217"/>
                <a:gd name="connsiteY205" fmla="*/ 3101243 h 6281670"/>
                <a:gd name="connsiteX206" fmla="*/ 1912029 w 8613217"/>
                <a:gd name="connsiteY206" fmla="*/ 3101243 h 6281670"/>
                <a:gd name="connsiteX207" fmla="*/ 2113933 w 8613217"/>
                <a:gd name="connsiteY207" fmla="*/ 3072976 h 6281670"/>
                <a:gd name="connsiteX208" fmla="*/ 2553150 w 8613217"/>
                <a:gd name="connsiteY208" fmla="*/ 3130187 h 6281670"/>
                <a:gd name="connsiteX209" fmla="*/ 3282324 w 8613217"/>
                <a:gd name="connsiteY209" fmla="*/ 3670118 h 6281670"/>
                <a:gd name="connsiteX210" fmla="*/ 3580428 w 8613217"/>
                <a:gd name="connsiteY210" fmla="*/ 4087880 h 6281670"/>
                <a:gd name="connsiteX211" fmla="*/ 3776274 w 8613217"/>
                <a:gd name="connsiteY211" fmla="*/ 4626290 h 6281670"/>
                <a:gd name="connsiteX212" fmla="*/ 3813963 w 8613217"/>
                <a:gd name="connsiteY212" fmla="*/ 4802619 h 6281670"/>
                <a:gd name="connsiteX213" fmla="*/ 3811944 w 8613217"/>
                <a:gd name="connsiteY213" fmla="*/ 5407658 h 6281670"/>
                <a:gd name="connsiteX214" fmla="*/ 3881265 w 8613217"/>
                <a:gd name="connsiteY214" fmla="*/ 5874056 h 6281670"/>
                <a:gd name="connsiteX215" fmla="*/ 3879919 w 8613217"/>
                <a:gd name="connsiteY215" fmla="*/ 5898957 h 6281670"/>
                <a:gd name="connsiteX216" fmla="*/ 3757430 w 8613217"/>
                <a:gd name="connsiteY216" fmla="*/ 5946068 h 6281670"/>
                <a:gd name="connsiteX217" fmla="*/ 3743970 w 8613217"/>
                <a:gd name="connsiteY217" fmla="*/ 6053750 h 6281670"/>
                <a:gd name="connsiteX218" fmla="*/ 3803195 w 8613217"/>
                <a:gd name="connsiteY218" fmla="*/ 6092112 h 6281670"/>
                <a:gd name="connsiteX219" fmla="*/ 3896071 w 8613217"/>
                <a:gd name="connsiteY219" fmla="*/ 6023464 h 6281670"/>
                <a:gd name="connsiteX220" fmla="*/ 3920972 w 8613217"/>
                <a:gd name="connsiteY220" fmla="*/ 5996544 h 6281670"/>
                <a:gd name="connsiteX221" fmla="*/ 3918953 w 8613217"/>
                <a:gd name="connsiteY221" fmla="*/ 6053077 h 6281670"/>
                <a:gd name="connsiteX222" fmla="*/ 3931741 w 8613217"/>
                <a:gd name="connsiteY222" fmla="*/ 6077978 h 6281670"/>
                <a:gd name="connsiteX223" fmla="*/ 3951931 w 8613217"/>
                <a:gd name="connsiteY223" fmla="*/ 6055769 h 6281670"/>
                <a:gd name="connsiteX224" fmla="*/ 3972121 w 8613217"/>
                <a:gd name="connsiteY224" fmla="*/ 5988468 h 6281670"/>
                <a:gd name="connsiteX225" fmla="*/ 3994331 w 8613217"/>
                <a:gd name="connsiteY225" fmla="*/ 5968277 h 6281670"/>
                <a:gd name="connsiteX226" fmla="*/ 4005099 w 8613217"/>
                <a:gd name="connsiteY226" fmla="*/ 5995198 h 6281670"/>
                <a:gd name="connsiteX227" fmla="*/ 4071054 w 8613217"/>
                <a:gd name="connsiteY227" fmla="*/ 6040290 h 6281670"/>
                <a:gd name="connsiteX228" fmla="*/ 4100667 w 8613217"/>
                <a:gd name="connsiteY228" fmla="*/ 6026829 h 6281670"/>
                <a:gd name="connsiteX229" fmla="*/ 4110089 w 8613217"/>
                <a:gd name="connsiteY229" fmla="*/ 5993179 h 6281670"/>
                <a:gd name="connsiteX230" fmla="*/ 4124895 w 8613217"/>
                <a:gd name="connsiteY230" fmla="*/ 6032214 h 6281670"/>
                <a:gd name="connsiteX231" fmla="*/ 4117492 w 8613217"/>
                <a:gd name="connsiteY231" fmla="*/ 6106918 h 6281670"/>
                <a:gd name="connsiteX232" fmla="*/ 4080476 w 8613217"/>
                <a:gd name="connsiteY232" fmla="*/ 6141242 h 6281670"/>
                <a:gd name="connsiteX233" fmla="*/ 4176717 w 8613217"/>
                <a:gd name="connsiteY233" fmla="*/ 6189025 h 6281670"/>
                <a:gd name="connsiteX234" fmla="*/ 4170660 w 8613217"/>
                <a:gd name="connsiteY234" fmla="*/ 6271133 h 6281670"/>
                <a:gd name="connsiteX235" fmla="*/ 4195562 w 8613217"/>
                <a:gd name="connsiteY235" fmla="*/ 6277863 h 6281670"/>
                <a:gd name="connsiteX236" fmla="*/ 4261517 w 8613217"/>
                <a:gd name="connsiteY236" fmla="*/ 6267768 h 6281670"/>
                <a:gd name="connsiteX237" fmla="*/ 4289784 w 8613217"/>
                <a:gd name="connsiteY237" fmla="*/ 6247578 h 6281670"/>
                <a:gd name="connsiteX238" fmla="*/ 4295840 w 8613217"/>
                <a:gd name="connsiteY238" fmla="*/ 6204505 h 6281670"/>
                <a:gd name="connsiteX239" fmla="*/ 4305936 w 8613217"/>
                <a:gd name="connsiteY239" fmla="*/ 6182969 h 6281670"/>
                <a:gd name="connsiteX240" fmla="*/ 4324107 w 8613217"/>
                <a:gd name="connsiteY240" fmla="*/ 6199794 h 6281670"/>
                <a:gd name="connsiteX241" fmla="*/ 4336894 w 8613217"/>
                <a:gd name="connsiteY241" fmla="*/ 6230752 h 6281670"/>
                <a:gd name="connsiteX242" fmla="*/ 4342951 w 8613217"/>
                <a:gd name="connsiteY242" fmla="*/ 6226714 h 6281670"/>
                <a:gd name="connsiteX243" fmla="*/ 4369872 w 8613217"/>
                <a:gd name="connsiteY243" fmla="*/ 6185660 h 6281670"/>
                <a:gd name="connsiteX244" fmla="*/ 4382659 w 8613217"/>
                <a:gd name="connsiteY244" fmla="*/ 6234791 h 6281670"/>
                <a:gd name="connsiteX245" fmla="*/ 4406888 w 8613217"/>
                <a:gd name="connsiteY245" fmla="*/ 6265749 h 6281670"/>
                <a:gd name="connsiteX246" fmla="*/ 4484284 w 8613217"/>
                <a:gd name="connsiteY246" fmla="*/ 6275171 h 6281670"/>
                <a:gd name="connsiteX247" fmla="*/ 4499090 w 8613217"/>
                <a:gd name="connsiteY247" fmla="*/ 6272479 h 6281670"/>
                <a:gd name="connsiteX248" fmla="*/ 4512551 w 8613217"/>
                <a:gd name="connsiteY248" fmla="*/ 6181622 h 6281670"/>
                <a:gd name="connsiteX249" fmla="*/ 4572449 w 8613217"/>
                <a:gd name="connsiteY249" fmla="*/ 6153356 h 6281670"/>
                <a:gd name="connsiteX250" fmla="*/ 4575814 w 8613217"/>
                <a:gd name="connsiteY250" fmla="*/ 6127781 h 6281670"/>
                <a:gd name="connsiteX251" fmla="*/ 4538125 w 8613217"/>
                <a:gd name="connsiteY251" fmla="*/ 6076633 h 6281670"/>
                <a:gd name="connsiteX252" fmla="*/ 4536779 w 8613217"/>
                <a:gd name="connsiteY252" fmla="*/ 6042309 h 6281670"/>
                <a:gd name="connsiteX253" fmla="*/ 4573122 w 8613217"/>
                <a:gd name="connsiteY253" fmla="*/ 6032214 h 6281670"/>
                <a:gd name="connsiteX254" fmla="*/ 4637731 w 8613217"/>
                <a:gd name="connsiteY254" fmla="*/ 6051058 h 6281670"/>
                <a:gd name="connsiteX255" fmla="*/ 4665997 w 8613217"/>
                <a:gd name="connsiteY255" fmla="*/ 6029522 h 6281670"/>
                <a:gd name="connsiteX256" fmla="*/ 4665997 w 8613217"/>
                <a:gd name="connsiteY256" fmla="*/ 5985776 h 6281670"/>
                <a:gd name="connsiteX257" fmla="*/ 4681477 w 8613217"/>
                <a:gd name="connsiteY257" fmla="*/ 5966931 h 6281670"/>
                <a:gd name="connsiteX258" fmla="*/ 4701667 w 8613217"/>
                <a:gd name="connsiteY258" fmla="*/ 5981065 h 6281670"/>
                <a:gd name="connsiteX259" fmla="*/ 4724550 w 8613217"/>
                <a:gd name="connsiteY259" fmla="*/ 6054423 h 6281670"/>
                <a:gd name="connsiteX260" fmla="*/ 4743394 w 8613217"/>
                <a:gd name="connsiteY260" fmla="*/ 6073268 h 6281670"/>
                <a:gd name="connsiteX261" fmla="*/ 4752143 w 8613217"/>
                <a:gd name="connsiteY261" fmla="*/ 6050385 h 6281670"/>
                <a:gd name="connsiteX262" fmla="*/ 4752143 w 8613217"/>
                <a:gd name="connsiteY262" fmla="*/ 5996544 h 6281670"/>
                <a:gd name="connsiteX263" fmla="*/ 4800600 w 8613217"/>
                <a:gd name="connsiteY263" fmla="*/ 6046347 h 6281670"/>
                <a:gd name="connsiteX264" fmla="*/ 4859825 w 8613217"/>
                <a:gd name="connsiteY264" fmla="*/ 6088747 h 6281670"/>
                <a:gd name="connsiteX265" fmla="*/ 4932511 w 8613217"/>
                <a:gd name="connsiteY265" fmla="*/ 6036252 h 6281670"/>
                <a:gd name="connsiteX266" fmla="*/ 4919050 w 8613217"/>
                <a:gd name="connsiteY266" fmla="*/ 5940011 h 6281670"/>
                <a:gd name="connsiteX267" fmla="*/ 4830213 w 8613217"/>
                <a:gd name="connsiteY267" fmla="*/ 5933281 h 6281670"/>
                <a:gd name="connsiteX268" fmla="*/ 4779064 w 8613217"/>
                <a:gd name="connsiteY268" fmla="*/ 5876074 h 6281670"/>
                <a:gd name="connsiteX269" fmla="*/ 4778391 w 8613217"/>
                <a:gd name="connsiteY269" fmla="*/ 5829637 h 6281670"/>
                <a:gd name="connsiteX270" fmla="*/ 5091342 w 8613217"/>
                <a:gd name="connsiteY270" fmla="*/ 5236712 h 6281670"/>
                <a:gd name="connsiteX271" fmla="*/ 5116243 w 8613217"/>
                <a:gd name="connsiteY271" fmla="*/ 5202389 h 6281670"/>
                <a:gd name="connsiteX272" fmla="*/ 5269690 w 8613217"/>
                <a:gd name="connsiteY272" fmla="*/ 5086631 h 6281670"/>
                <a:gd name="connsiteX273" fmla="*/ 5744837 w 8613217"/>
                <a:gd name="connsiteY273" fmla="*/ 4795889 h 6281670"/>
                <a:gd name="connsiteX274" fmla="*/ 5814830 w 8613217"/>
                <a:gd name="connsiteY274" fmla="*/ 4775699 h 6281670"/>
                <a:gd name="connsiteX275" fmla="*/ 6103553 w 8613217"/>
                <a:gd name="connsiteY275" fmla="*/ 4765603 h 6281670"/>
                <a:gd name="connsiteX276" fmla="*/ 7086824 w 8613217"/>
                <a:gd name="connsiteY276" fmla="*/ 4811369 h 6281670"/>
                <a:gd name="connsiteX277" fmla="*/ 7489959 w 8613217"/>
                <a:gd name="connsiteY277" fmla="*/ 4805311 h 6281670"/>
                <a:gd name="connsiteX278" fmla="*/ 7516880 w 8613217"/>
                <a:gd name="connsiteY278" fmla="*/ 4801946 h 6281670"/>
                <a:gd name="connsiteX279" fmla="*/ 7536397 w 8613217"/>
                <a:gd name="connsiteY279" fmla="*/ 4800600 h 6281670"/>
                <a:gd name="connsiteX280" fmla="*/ 7619850 w 8613217"/>
                <a:gd name="connsiteY280" fmla="*/ 4791178 h 6281670"/>
                <a:gd name="connsiteX281" fmla="*/ 7661577 w 8613217"/>
                <a:gd name="connsiteY281" fmla="*/ 4813388 h 6281670"/>
                <a:gd name="connsiteX282" fmla="*/ 7920014 w 8613217"/>
                <a:gd name="connsiteY282" fmla="*/ 5004523 h 6281670"/>
                <a:gd name="connsiteX283" fmla="*/ 8354780 w 8613217"/>
                <a:gd name="connsiteY283" fmla="*/ 4830886 h 6281670"/>
                <a:gd name="connsiteX284" fmla="*/ 8579567 w 8613217"/>
                <a:gd name="connsiteY284" fmla="*/ 4409580 h 6281670"/>
                <a:gd name="connsiteX285" fmla="*/ 8613217 w 8613217"/>
                <a:gd name="connsiteY285" fmla="*/ 4250076 h 6281670"/>
                <a:gd name="connsiteX286" fmla="*/ 8613217 w 8613217"/>
                <a:gd name="connsiteY286" fmla="*/ 4196235 h 6281670"/>
                <a:gd name="connsiteX287" fmla="*/ 8420062 w 8613217"/>
                <a:gd name="connsiteY287" fmla="*/ 4211041 h 6281670"/>
                <a:gd name="connsiteX288" fmla="*/ 4571776 w 8613217"/>
                <a:gd name="connsiteY288" fmla="*/ 915970 h 6281670"/>
                <a:gd name="connsiteX289" fmla="*/ 4583890 w 8613217"/>
                <a:gd name="connsiteY289" fmla="*/ 888377 h 6281670"/>
                <a:gd name="connsiteX290" fmla="*/ 4571776 w 8613217"/>
                <a:gd name="connsiteY290" fmla="*/ 915970 h 6281670"/>
                <a:gd name="connsiteX291" fmla="*/ 2362948 w 8613217"/>
                <a:gd name="connsiteY291" fmla="*/ 965100 h 6281670"/>
                <a:gd name="connsiteX292" fmla="*/ 2363621 w 8613217"/>
                <a:gd name="connsiteY292" fmla="*/ 962408 h 6281670"/>
                <a:gd name="connsiteX293" fmla="*/ 2368332 w 8613217"/>
                <a:gd name="connsiteY293" fmla="*/ 967119 h 6281670"/>
                <a:gd name="connsiteX294" fmla="*/ 2362948 w 8613217"/>
                <a:gd name="connsiteY294" fmla="*/ 965100 h 6281670"/>
                <a:gd name="connsiteX295" fmla="*/ 2435633 w 8613217"/>
                <a:gd name="connsiteY295" fmla="*/ 1055284 h 6281670"/>
                <a:gd name="connsiteX296" fmla="*/ 2426211 w 8613217"/>
                <a:gd name="connsiteY296" fmla="*/ 1053265 h 6281670"/>
                <a:gd name="connsiteX297" fmla="*/ 2370351 w 8613217"/>
                <a:gd name="connsiteY297" fmla="*/ 968465 h 6281670"/>
                <a:gd name="connsiteX298" fmla="*/ 2432268 w 8613217"/>
                <a:gd name="connsiteY298" fmla="*/ 1045862 h 6281670"/>
                <a:gd name="connsiteX299" fmla="*/ 2435633 w 8613217"/>
                <a:gd name="connsiteY299" fmla="*/ 1055284 h 6281670"/>
                <a:gd name="connsiteX300" fmla="*/ 695895 w 8613217"/>
                <a:gd name="connsiteY300" fmla="*/ 1016922 h 6281670"/>
                <a:gd name="connsiteX301" fmla="*/ 692530 w 8613217"/>
                <a:gd name="connsiteY301" fmla="*/ 1005481 h 6281670"/>
                <a:gd name="connsiteX302" fmla="*/ 695895 w 8613217"/>
                <a:gd name="connsiteY302" fmla="*/ 1016922 h 6281670"/>
                <a:gd name="connsiteX303" fmla="*/ 4511205 w 8613217"/>
                <a:gd name="connsiteY303" fmla="*/ 6014042 h 6281670"/>
                <a:gd name="connsiteX304" fmla="*/ 4537452 w 8613217"/>
                <a:gd name="connsiteY304" fmla="*/ 5944049 h 6281670"/>
                <a:gd name="connsiteX305" fmla="*/ 4511205 w 8613217"/>
                <a:gd name="connsiteY305" fmla="*/ 6014042 h 6281670"/>
                <a:gd name="connsiteX306" fmla="*/ 4750797 w 8613217"/>
                <a:gd name="connsiteY306" fmla="*/ 5917128 h 6281670"/>
                <a:gd name="connsiteX307" fmla="*/ 4741375 w 8613217"/>
                <a:gd name="connsiteY307" fmla="*/ 5939338 h 6281670"/>
                <a:gd name="connsiteX308" fmla="*/ 4732626 w 8613217"/>
                <a:gd name="connsiteY308" fmla="*/ 5935300 h 6281670"/>
                <a:gd name="connsiteX309" fmla="*/ 4727915 w 8613217"/>
                <a:gd name="connsiteY309" fmla="*/ 5907706 h 6281670"/>
                <a:gd name="connsiteX310" fmla="*/ 4750797 w 8613217"/>
                <a:gd name="connsiteY310" fmla="*/ 5875402 h 6281670"/>
                <a:gd name="connsiteX311" fmla="*/ 4750797 w 8613217"/>
                <a:gd name="connsiteY311" fmla="*/ 5917128 h 6281670"/>
                <a:gd name="connsiteX312" fmla="*/ 4875978 w 8613217"/>
                <a:gd name="connsiteY312" fmla="*/ 5457461 h 6281670"/>
                <a:gd name="connsiteX313" fmla="*/ 4616868 w 8613217"/>
                <a:gd name="connsiteY313" fmla="*/ 5877421 h 6281670"/>
                <a:gd name="connsiteX314" fmla="*/ 4562354 w 8613217"/>
                <a:gd name="connsiteY314" fmla="*/ 5884824 h 6281670"/>
                <a:gd name="connsiteX315" fmla="*/ 4880015 w 8613217"/>
                <a:gd name="connsiteY315" fmla="*/ 5419772 h 6281670"/>
                <a:gd name="connsiteX316" fmla="*/ 4875978 w 8613217"/>
                <a:gd name="connsiteY316" fmla="*/ 5457461 h 6281670"/>
                <a:gd name="connsiteX317" fmla="*/ 5020675 w 8613217"/>
                <a:gd name="connsiteY317" fmla="*/ 5141145 h 6281670"/>
                <a:gd name="connsiteX318" fmla="*/ 4989717 w 8613217"/>
                <a:gd name="connsiteY318" fmla="*/ 5179506 h 6281670"/>
                <a:gd name="connsiteX319" fmla="*/ 4445922 w 8613217"/>
                <a:gd name="connsiteY319" fmla="*/ 5878767 h 6281670"/>
                <a:gd name="connsiteX320" fmla="*/ 4415637 w 8613217"/>
                <a:gd name="connsiteY320" fmla="*/ 5953471 h 6281670"/>
                <a:gd name="connsiteX321" fmla="*/ 4357085 w 8613217"/>
                <a:gd name="connsiteY321" fmla="*/ 6075286 h 6281670"/>
                <a:gd name="connsiteX322" fmla="*/ 4338240 w 8613217"/>
                <a:gd name="connsiteY322" fmla="*/ 6125762 h 6281670"/>
                <a:gd name="connsiteX323" fmla="*/ 4322761 w 8613217"/>
                <a:gd name="connsiteY323" fmla="*/ 6080671 h 6281670"/>
                <a:gd name="connsiteX324" fmla="*/ 4306609 w 8613217"/>
                <a:gd name="connsiteY324" fmla="*/ 6061826 h 6281670"/>
                <a:gd name="connsiteX325" fmla="*/ 4295168 w 8613217"/>
                <a:gd name="connsiteY325" fmla="*/ 6082689 h 6281670"/>
                <a:gd name="connsiteX326" fmla="*/ 4292475 w 8613217"/>
                <a:gd name="connsiteY326" fmla="*/ 6112302 h 6281670"/>
                <a:gd name="connsiteX327" fmla="*/ 4277669 w 8613217"/>
                <a:gd name="connsiteY327" fmla="*/ 6097496 h 6281670"/>
                <a:gd name="connsiteX328" fmla="*/ 4183447 w 8613217"/>
                <a:gd name="connsiteY328" fmla="*/ 5282478 h 6281670"/>
                <a:gd name="connsiteX329" fmla="*/ 4412945 w 8613217"/>
                <a:gd name="connsiteY329" fmla="*/ 4743394 h 6281670"/>
                <a:gd name="connsiteX330" fmla="*/ 5036828 w 8613217"/>
                <a:gd name="connsiteY330" fmla="*/ 3935106 h 6281670"/>
                <a:gd name="connsiteX331" fmla="*/ 5054999 w 8613217"/>
                <a:gd name="connsiteY331" fmla="*/ 3966064 h 6281670"/>
                <a:gd name="connsiteX332" fmla="*/ 5020675 w 8613217"/>
                <a:gd name="connsiteY332" fmla="*/ 5141145 h 6281670"/>
                <a:gd name="connsiteX0" fmla="*/ 8420062 w 8613217"/>
                <a:gd name="connsiteY0" fmla="*/ 4211041 h 6281670"/>
                <a:gd name="connsiteX1" fmla="*/ 7990681 w 8613217"/>
                <a:gd name="connsiteY1" fmla="*/ 4231232 h 6281670"/>
                <a:gd name="connsiteX2" fmla="*/ 7630619 w 8613217"/>
                <a:gd name="connsiteY2" fmla="*/ 4614849 h 6281670"/>
                <a:gd name="connsiteX3" fmla="*/ 7659558 w 8613217"/>
                <a:gd name="connsiteY3" fmla="*/ 4643788 h 6281670"/>
                <a:gd name="connsiteX4" fmla="*/ 7859443 w 8613217"/>
                <a:gd name="connsiteY4" fmla="*/ 4617541 h 6281670"/>
                <a:gd name="connsiteX5" fmla="*/ 8222196 w 8613217"/>
                <a:gd name="connsiteY5" fmla="*/ 4498418 h 6281670"/>
                <a:gd name="connsiteX6" fmla="*/ 8236330 w 8613217"/>
                <a:gd name="connsiteY6" fmla="*/ 4496398 h 6281670"/>
                <a:gd name="connsiteX7" fmla="*/ 8228254 w 8613217"/>
                <a:gd name="connsiteY7" fmla="*/ 4504475 h 6281670"/>
                <a:gd name="connsiteX8" fmla="*/ 7670326 w 8613217"/>
                <a:gd name="connsiteY8" fmla="*/ 4709743 h 6281670"/>
                <a:gd name="connsiteX9" fmla="*/ 7436791 w 8613217"/>
                <a:gd name="connsiteY9" fmla="*/ 4735318 h 6281670"/>
                <a:gd name="connsiteX10" fmla="*/ 6759067 w 8613217"/>
                <a:gd name="connsiteY10" fmla="*/ 4696956 h 6281670"/>
                <a:gd name="connsiteX11" fmla="*/ 6037597 w 8613217"/>
                <a:gd name="connsiteY11" fmla="*/ 4656576 h 6281670"/>
                <a:gd name="connsiteX12" fmla="*/ 6023464 w 8613217"/>
                <a:gd name="connsiteY12" fmla="*/ 4649172 h 6281670"/>
                <a:gd name="connsiteX13" fmla="*/ 6361317 w 8613217"/>
                <a:gd name="connsiteY13" fmla="*/ 4472170 h 6281670"/>
                <a:gd name="connsiteX14" fmla="*/ 6783296 w 8613217"/>
                <a:gd name="connsiteY14" fmla="*/ 4236616 h 6281670"/>
                <a:gd name="connsiteX15" fmla="*/ 7066634 w 8613217"/>
                <a:gd name="connsiteY15" fmla="*/ 4052210 h 6281670"/>
                <a:gd name="connsiteX16" fmla="*/ 7151433 w 8613217"/>
                <a:gd name="connsiteY16" fmla="*/ 4042115 h 6281670"/>
                <a:gd name="connsiteX17" fmla="*/ 7304208 w 8613217"/>
                <a:gd name="connsiteY17" fmla="*/ 4071727 h 6281670"/>
                <a:gd name="connsiteX18" fmla="*/ 7625235 w 8613217"/>
                <a:gd name="connsiteY18" fmla="*/ 3948566 h 6281670"/>
                <a:gd name="connsiteX19" fmla="*/ 8172394 w 8613217"/>
                <a:gd name="connsiteY19" fmla="*/ 2496877 h 6281670"/>
                <a:gd name="connsiteX20" fmla="*/ 7882325 w 8613217"/>
                <a:gd name="connsiteY20" fmla="*/ 1811077 h 6281670"/>
                <a:gd name="connsiteX21" fmla="*/ 7854059 w 8613217"/>
                <a:gd name="connsiteY21" fmla="*/ 1889820 h 6281670"/>
                <a:gd name="connsiteX22" fmla="*/ 7732917 w 8613217"/>
                <a:gd name="connsiteY22" fmla="*/ 2389195 h 6281670"/>
                <a:gd name="connsiteX23" fmla="*/ 7607736 w 8613217"/>
                <a:gd name="connsiteY23" fmla="*/ 2746565 h 6281670"/>
                <a:gd name="connsiteX24" fmla="*/ 7178354 w 8613217"/>
                <a:gd name="connsiteY24" fmla="*/ 3424962 h 6281670"/>
                <a:gd name="connsiteX25" fmla="*/ 7050481 w 8613217"/>
                <a:gd name="connsiteY25" fmla="*/ 3653113 h 6281670"/>
                <a:gd name="connsiteX26" fmla="*/ 7022888 w 8613217"/>
                <a:gd name="connsiteY26" fmla="*/ 3873861 h 6281670"/>
                <a:gd name="connsiteX27" fmla="*/ 7057884 w 8613217"/>
                <a:gd name="connsiteY27" fmla="*/ 3889341 h 6281670"/>
                <a:gd name="connsiteX28" fmla="*/ 7311611 w 8613217"/>
                <a:gd name="connsiteY28" fmla="*/ 3701570 h 6281670"/>
                <a:gd name="connsiteX29" fmla="*/ 7883672 w 8613217"/>
                <a:gd name="connsiteY29" fmla="*/ 2875784 h 6281670"/>
                <a:gd name="connsiteX30" fmla="*/ 7909246 w 8613217"/>
                <a:gd name="connsiteY30" fmla="*/ 2790311 h 6281670"/>
                <a:gd name="connsiteX31" fmla="*/ 7835888 w 8613217"/>
                <a:gd name="connsiteY31" fmla="*/ 3051440 h 6281670"/>
                <a:gd name="connsiteX32" fmla="*/ 7279306 w 8613217"/>
                <a:gd name="connsiteY32" fmla="*/ 3802522 h 6281670"/>
                <a:gd name="connsiteX33" fmla="*/ 6992603 w 8613217"/>
                <a:gd name="connsiteY33" fmla="*/ 4017213 h 6281670"/>
                <a:gd name="connsiteX34" fmla="*/ 6713302 w 8613217"/>
                <a:gd name="connsiteY34" fmla="*/ 4190851 h 6281670"/>
                <a:gd name="connsiteX35" fmla="*/ 6627830 w 8613217"/>
                <a:gd name="connsiteY35" fmla="*/ 4239308 h 6281670"/>
                <a:gd name="connsiteX36" fmla="*/ 6605620 w 8613217"/>
                <a:gd name="connsiteY36" fmla="*/ 4251422 h 6281670"/>
                <a:gd name="connsiteX37" fmla="*/ 6226714 w 8613217"/>
                <a:gd name="connsiteY37" fmla="*/ 4447268 h 6281670"/>
                <a:gd name="connsiteX38" fmla="*/ 5314782 w 8613217"/>
                <a:gd name="connsiteY38" fmla="*/ 4943279 h 6281670"/>
                <a:gd name="connsiteX39" fmla="*/ 5158643 w 8613217"/>
                <a:gd name="connsiteY39" fmla="*/ 5046250 h 6281670"/>
                <a:gd name="connsiteX40" fmla="*/ 5162681 w 8613217"/>
                <a:gd name="connsiteY40" fmla="*/ 5025387 h 6281670"/>
                <a:gd name="connsiteX41" fmla="*/ 5227290 w 8613217"/>
                <a:gd name="connsiteY41" fmla="*/ 4323434 h 6281670"/>
                <a:gd name="connsiteX42" fmla="*/ 5106148 w 8613217"/>
                <a:gd name="connsiteY42" fmla="*/ 3860401 h 6281670"/>
                <a:gd name="connsiteX43" fmla="*/ 5139799 w 8613217"/>
                <a:gd name="connsiteY43" fmla="*/ 3818675 h 6281670"/>
                <a:gd name="connsiteX44" fmla="*/ 5695034 w 8613217"/>
                <a:gd name="connsiteY44" fmla="*/ 3194119 h 6281670"/>
                <a:gd name="connsiteX45" fmla="*/ 5830983 w 8613217"/>
                <a:gd name="connsiteY45" fmla="*/ 3023174 h 6281670"/>
                <a:gd name="connsiteX46" fmla="*/ 5873382 w 8613217"/>
                <a:gd name="connsiteY46" fmla="*/ 3008367 h 6281670"/>
                <a:gd name="connsiteX47" fmla="*/ 5983083 w 8613217"/>
                <a:gd name="connsiteY47" fmla="*/ 3009040 h 6281670"/>
                <a:gd name="connsiteX48" fmla="*/ 6257000 w 8613217"/>
                <a:gd name="connsiteY48" fmla="*/ 2840787 h 6281670"/>
                <a:gd name="connsiteX49" fmla="*/ 6605620 w 8613217"/>
                <a:gd name="connsiteY49" fmla="*/ 2172485 h 6281670"/>
                <a:gd name="connsiteX50" fmla="*/ 6623118 w 8613217"/>
                <a:gd name="connsiteY50" fmla="*/ 1339969 h 6281670"/>
                <a:gd name="connsiteX51" fmla="*/ 6528224 w 8613217"/>
                <a:gd name="connsiteY51" fmla="*/ 660899 h 6281670"/>
                <a:gd name="connsiteX52" fmla="*/ 6514091 w 8613217"/>
                <a:gd name="connsiteY52" fmla="*/ 520239 h 6281670"/>
                <a:gd name="connsiteX53" fmla="*/ 6493900 w 8613217"/>
                <a:gd name="connsiteY53" fmla="*/ 546486 h 6281670"/>
                <a:gd name="connsiteX54" fmla="*/ 6244212 w 8613217"/>
                <a:gd name="connsiteY54" fmla="*/ 975869 h 6281670"/>
                <a:gd name="connsiteX55" fmla="*/ 5935300 w 8613217"/>
                <a:gd name="connsiteY55" fmla="*/ 1788868 h 6281670"/>
                <a:gd name="connsiteX56" fmla="*/ 5707148 w 8613217"/>
                <a:gd name="connsiteY56" fmla="*/ 2531874 h 6281670"/>
                <a:gd name="connsiteX57" fmla="*/ 5679555 w 8613217"/>
                <a:gd name="connsiteY57" fmla="*/ 2738489 h 6281670"/>
                <a:gd name="connsiteX58" fmla="*/ 5734069 w 8613217"/>
                <a:gd name="connsiteY58" fmla="*/ 2914818 h 6281670"/>
                <a:gd name="connsiteX59" fmla="*/ 5963566 w 8613217"/>
                <a:gd name="connsiteY59" fmla="*/ 2599175 h 6281670"/>
                <a:gd name="connsiteX60" fmla="*/ 6141914 w 8613217"/>
                <a:gd name="connsiteY60" fmla="*/ 2254593 h 6281670"/>
                <a:gd name="connsiteX61" fmla="*/ 6262384 w 8613217"/>
                <a:gd name="connsiteY61" fmla="*/ 1884436 h 6281670"/>
                <a:gd name="connsiteX62" fmla="*/ 6343145 w 8613217"/>
                <a:gd name="connsiteY62" fmla="*/ 1508222 h 6281670"/>
                <a:gd name="connsiteX63" fmla="*/ 6310167 w 8613217"/>
                <a:gd name="connsiteY63" fmla="*/ 1747814 h 6281670"/>
                <a:gd name="connsiteX64" fmla="*/ 6045001 w 8613217"/>
                <a:gd name="connsiteY64" fmla="*/ 2568890 h 6281670"/>
                <a:gd name="connsiteX65" fmla="*/ 5560432 w 8613217"/>
                <a:gd name="connsiteY65" fmla="*/ 3235173 h 6281670"/>
                <a:gd name="connsiteX66" fmla="*/ 5096726 w 8613217"/>
                <a:gd name="connsiteY66" fmla="*/ 3741278 h 6281670"/>
                <a:gd name="connsiteX67" fmla="*/ 5067113 w 8613217"/>
                <a:gd name="connsiteY67" fmla="*/ 3767525 h 6281670"/>
                <a:gd name="connsiteX68" fmla="*/ 4911647 w 8613217"/>
                <a:gd name="connsiteY68" fmla="*/ 3459959 h 6281670"/>
                <a:gd name="connsiteX69" fmla="*/ 4890784 w 8613217"/>
                <a:gd name="connsiteY69" fmla="*/ 3404099 h 6281670"/>
                <a:gd name="connsiteX70" fmla="*/ 4952701 w 8613217"/>
                <a:gd name="connsiteY70" fmla="*/ 2717626 h 6281670"/>
                <a:gd name="connsiteX71" fmla="*/ 5173449 w 8613217"/>
                <a:gd name="connsiteY71" fmla="*/ 2368332 h 6281670"/>
                <a:gd name="connsiteX72" fmla="*/ 5481689 w 8613217"/>
                <a:gd name="connsiteY72" fmla="*/ 1759928 h 6281670"/>
                <a:gd name="connsiteX73" fmla="*/ 5514667 w 8613217"/>
                <a:gd name="connsiteY73" fmla="*/ 1741757 h 6281670"/>
                <a:gd name="connsiteX74" fmla="*/ 5803389 w 8613217"/>
                <a:gd name="connsiteY74" fmla="*/ 1570812 h 6281670"/>
                <a:gd name="connsiteX75" fmla="*/ 5822907 w 8613217"/>
                <a:gd name="connsiteY75" fmla="*/ 1095665 h 6281670"/>
                <a:gd name="connsiteX76" fmla="*/ 5540241 w 8613217"/>
                <a:gd name="connsiteY76" fmla="*/ 601000 h 6281670"/>
                <a:gd name="connsiteX77" fmla="*/ 5514667 w 8613217"/>
                <a:gd name="connsiteY77" fmla="*/ 600327 h 6281670"/>
                <a:gd name="connsiteX78" fmla="*/ 5421791 w 8613217"/>
                <a:gd name="connsiteY78" fmla="*/ 697914 h 6281670"/>
                <a:gd name="connsiteX79" fmla="*/ 5124319 w 8613217"/>
                <a:gd name="connsiteY79" fmla="*/ 1196617 h 6281670"/>
                <a:gd name="connsiteX80" fmla="*/ 5316801 w 8613217"/>
                <a:gd name="connsiteY80" fmla="*/ 1686570 h 6281670"/>
                <a:gd name="connsiteX81" fmla="*/ 5361220 w 8613217"/>
                <a:gd name="connsiteY81" fmla="*/ 1669072 h 6281670"/>
                <a:gd name="connsiteX82" fmla="*/ 5461499 w 8613217"/>
                <a:gd name="connsiteY82" fmla="*/ 1248439 h 6281670"/>
                <a:gd name="connsiteX83" fmla="*/ 5491784 w 8613217"/>
                <a:gd name="connsiteY83" fmla="*/ 1043170 h 6281670"/>
                <a:gd name="connsiteX84" fmla="*/ 5497841 w 8613217"/>
                <a:gd name="connsiteY84" fmla="*/ 1081532 h 6281670"/>
                <a:gd name="connsiteX85" fmla="*/ 5481016 w 8613217"/>
                <a:gd name="connsiteY85" fmla="*/ 1353429 h 6281670"/>
                <a:gd name="connsiteX86" fmla="*/ 5415734 w 8613217"/>
                <a:gd name="connsiteY86" fmla="*/ 1727624 h 6281670"/>
                <a:gd name="connsiteX87" fmla="*/ 5151240 w 8613217"/>
                <a:gd name="connsiteY87" fmla="*/ 2245171 h 6281670"/>
                <a:gd name="connsiteX88" fmla="*/ 4908282 w 8613217"/>
                <a:gd name="connsiteY88" fmla="*/ 2596483 h 6281670"/>
                <a:gd name="connsiteX89" fmla="*/ 4750124 w 8613217"/>
                <a:gd name="connsiteY89" fmla="*/ 2989523 h 6281670"/>
                <a:gd name="connsiteX90" fmla="*/ 4737337 w 8613217"/>
                <a:gd name="connsiteY90" fmla="*/ 3162487 h 6281670"/>
                <a:gd name="connsiteX91" fmla="*/ 4680804 w 8613217"/>
                <a:gd name="connsiteY91" fmla="*/ 3076341 h 6281670"/>
                <a:gd name="connsiteX92" fmla="*/ 4591293 w 8613217"/>
                <a:gd name="connsiteY92" fmla="*/ 2915491 h 6281670"/>
                <a:gd name="connsiteX93" fmla="*/ 4552259 w 8613217"/>
                <a:gd name="connsiteY93" fmla="*/ 2838095 h 6281670"/>
                <a:gd name="connsiteX94" fmla="*/ 4404869 w 8613217"/>
                <a:gd name="connsiteY94" fmla="*/ 2499569 h 6281670"/>
                <a:gd name="connsiteX95" fmla="*/ 4425059 w 8613217"/>
                <a:gd name="connsiteY95" fmla="*/ 2408713 h 6281670"/>
                <a:gd name="connsiteX96" fmla="*/ 4497071 w 8613217"/>
                <a:gd name="connsiteY96" fmla="*/ 2304396 h 6281670"/>
                <a:gd name="connsiteX97" fmla="*/ 4551585 w 8613217"/>
                <a:gd name="connsiteY97" fmla="*/ 2152968 h 6281670"/>
                <a:gd name="connsiteX98" fmla="*/ 4741375 w 8613217"/>
                <a:gd name="connsiteY98" fmla="*/ 1413327 h 6281670"/>
                <a:gd name="connsiteX99" fmla="*/ 4929146 w 8613217"/>
                <a:gd name="connsiteY99" fmla="*/ 819730 h 6281670"/>
                <a:gd name="connsiteX100" fmla="*/ 5233347 w 8613217"/>
                <a:gd name="connsiteY100" fmla="*/ 28940 h 6281670"/>
                <a:gd name="connsiteX101" fmla="*/ 5238058 w 8613217"/>
                <a:gd name="connsiteY101" fmla="*/ 0 h 6281670"/>
                <a:gd name="connsiteX102" fmla="*/ 4976929 w 8613217"/>
                <a:gd name="connsiteY102" fmla="*/ 159504 h 6281670"/>
                <a:gd name="connsiteX103" fmla="*/ 4204984 w 8613217"/>
                <a:gd name="connsiteY103" fmla="*/ 890396 h 6281670"/>
                <a:gd name="connsiteX104" fmla="*/ 3943182 w 8613217"/>
                <a:gd name="connsiteY104" fmla="*/ 2139508 h 6281670"/>
                <a:gd name="connsiteX105" fmla="*/ 4076438 w 8613217"/>
                <a:gd name="connsiteY105" fmla="*/ 2389868 h 6281670"/>
                <a:gd name="connsiteX106" fmla="*/ 4215079 w 8613217"/>
                <a:gd name="connsiteY106" fmla="*/ 2474668 h 6281670"/>
                <a:gd name="connsiteX107" fmla="*/ 4244018 w 8613217"/>
                <a:gd name="connsiteY107" fmla="*/ 2445055 h 6281670"/>
                <a:gd name="connsiteX108" fmla="*/ 4230558 w 8613217"/>
                <a:gd name="connsiteY108" fmla="*/ 1718875 h 6281670"/>
                <a:gd name="connsiteX109" fmla="*/ 4411599 w 8613217"/>
                <a:gd name="connsiteY109" fmla="*/ 1186522 h 6281670"/>
                <a:gd name="connsiteX110" fmla="*/ 4552259 w 8613217"/>
                <a:gd name="connsiteY110" fmla="*/ 934815 h 6281670"/>
                <a:gd name="connsiteX111" fmla="*/ 4572449 w 8613217"/>
                <a:gd name="connsiteY111" fmla="*/ 920008 h 6281670"/>
                <a:gd name="connsiteX112" fmla="*/ 4553604 w 8613217"/>
                <a:gd name="connsiteY112" fmla="*/ 956351 h 6281670"/>
                <a:gd name="connsiteX113" fmla="*/ 4390735 w 8613217"/>
                <a:gd name="connsiteY113" fmla="*/ 1302280 h 6281670"/>
                <a:gd name="connsiteX114" fmla="*/ 4340260 w 8613217"/>
                <a:gd name="connsiteY114" fmla="*/ 2524471 h 6281670"/>
                <a:gd name="connsiteX115" fmla="*/ 4501109 w 8613217"/>
                <a:gd name="connsiteY115" fmla="*/ 2892609 h 6281670"/>
                <a:gd name="connsiteX116" fmla="*/ 4692918 w 8613217"/>
                <a:gd name="connsiteY116" fmla="*/ 3241230 h 6281670"/>
                <a:gd name="connsiteX117" fmla="*/ 4992409 w 8613217"/>
                <a:gd name="connsiteY117" fmla="*/ 3809925 h 6281670"/>
                <a:gd name="connsiteX118" fmla="*/ 5000485 w 8613217"/>
                <a:gd name="connsiteY118" fmla="*/ 3847614 h 6281670"/>
                <a:gd name="connsiteX119" fmla="*/ 4993755 w 8613217"/>
                <a:gd name="connsiteY119" fmla="*/ 3855017 h 6281670"/>
                <a:gd name="connsiteX120" fmla="*/ 4993082 w 8613217"/>
                <a:gd name="connsiteY120" fmla="*/ 3855690 h 6281670"/>
                <a:gd name="connsiteX121" fmla="*/ 4982313 w 8613217"/>
                <a:gd name="connsiteY121" fmla="*/ 3867131 h 6281670"/>
                <a:gd name="connsiteX122" fmla="*/ 4626290 w 8613217"/>
                <a:gd name="connsiteY122" fmla="*/ 4274977 h 6281670"/>
                <a:gd name="connsiteX123" fmla="*/ 4180755 w 8613217"/>
                <a:gd name="connsiteY123" fmla="*/ 4968853 h 6281670"/>
                <a:gd name="connsiteX124" fmla="*/ 4071727 w 8613217"/>
                <a:gd name="connsiteY124" fmla="*/ 5853192 h 6281670"/>
                <a:gd name="connsiteX125" fmla="*/ 4040769 w 8613217"/>
                <a:gd name="connsiteY125" fmla="*/ 5907706 h 6281670"/>
                <a:gd name="connsiteX126" fmla="*/ 4005099 w 8613217"/>
                <a:gd name="connsiteY126" fmla="*/ 5881459 h 6281670"/>
                <a:gd name="connsiteX127" fmla="*/ 4007791 w 8613217"/>
                <a:gd name="connsiteY127" fmla="*/ 5830983 h 6281670"/>
                <a:gd name="connsiteX128" fmla="*/ 3990293 w 8613217"/>
                <a:gd name="connsiteY128" fmla="*/ 5807427 h 6281670"/>
                <a:gd name="connsiteX129" fmla="*/ 3964045 w 8613217"/>
                <a:gd name="connsiteY129" fmla="*/ 5789256 h 6281670"/>
                <a:gd name="connsiteX130" fmla="*/ 3941836 w 8613217"/>
                <a:gd name="connsiteY130" fmla="*/ 5705129 h 6281670"/>
                <a:gd name="connsiteX131" fmla="*/ 3908185 w 8613217"/>
                <a:gd name="connsiteY131" fmla="*/ 5236040 h 6281670"/>
                <a:gd name="connsiteX132" fmla="*/ 3918953 w 8613217"/>
                <a:gd name="connsiteY132" fmla="*/ 4237288 h 6281670"/>
                <a:gd name="connsiteX133" fmla="*/ 3786370 w 8613217"/>
                <a:gd name="connsiteY133" fmla="*/ 3122779 h 6281670"/>
                <a:gd name="connsiteX134" fmla="*/ 3570333 w 8613217"/>
                <a:gd name="connsiteY134" fmla="*/ 2570236 h 6281670"/>
                <a:gd name="connsiteX135" fmla="*/ 3410829 w 8613217"/>
                <a:gd name="connsiteY135" fmla="*/ 2273437 h 6281670"/>
                <a:gd name="connsiteX136" fmla="*/ 3411502 w 8613217"/>
                <a:gd name="connsiteY136" fmla="*/ 2229018 h 6281670"/>
                <a:gd name="connsiteX137" fmla="*/ 3451209 w 8613217"/>
                <a:gd name="connsiteY137" fmla="*/ 2126720 h 6281670"/>
                <a:gd name="connsiteX138" fmla="*/ 3431692 w 8613217"/>
                <a:gd name="connsiteY138" fmla="*/ 1895877 h 6281670"/>
                <a:gd name="connsiteX139" fmla="*/ 3186715 w 8613217"/>
                <a:gd name="connsiteY139" fmla="*/ 1401886 h 6281670"/>
                <a:gd name="connsiteX140" fmla="*/ 2531874 w 8613217"/>
                <a:gd name="connsiteY140" fmla="*/ 701952 h 6281670"/>
                <a:gd name="connsiteX141" fmla="*/ 1731662 w 8613217"/>
                <a:gd name="connsiteY141" fmla="*/ 39035 h 6281670"/>
                <a:gd name="connsiteX142" fmla="*/ 1722913 w 8613217"/>
                <a:gd name="connsiteY142" fmla="*/ 36343 h 6281670"/>
                <a:gd name="connsiteX143" fmla="*/ 1723586 w 8613217"/>
                <a:gd name="connsiteY143" fmla="*/ 47111 h 6281670"/>
                <a:gd name="connsiteX144" fmla="*/ 1984042 w 8613217"/>
                <a:gd name="connsiteY144" fmla="*/ 871552 h 6281670"/>
                <a:gd name="connsiteX145" fmla="*/ 2773486 w 8613217"/>
                <a:gd name="connsiteY145" fmla="*/ 2064130 h 6281670"/>
                <a:gd name="connsiteX146" fmla="*/ 3058170 w 8613217"/>
                <a:gd name="connsiteY146" fmla="*/ 2286897 h 6281670"/>
                <a:gd name="connsiteX147" fmla="*/ 3235845 w 8613217"/>
                <a:gd name="connsiteY147" fmla="*/ 2329297 h 6281670"/>
                <a:gd name="connsiteX148" fmla="*/ 3256709 w 8613217"/>
                <a:gd name="connsiteY148" fmla="*/ 2294974 h 6281670"/>
                <a:gd name="connsiteX149" fmla="*/ 3083072 w 8613217"/>
                <a:gd name="connsiteY149" fmla="*/ 1999521 h 6281670"/>
                <a:gd name="connsiteX150" fmla="*/ 2450440 w 8613217"/>
                <a:gd name="connsiteY150" fmla="*/ 1092973 h 6281670"/>
                <a:gd name="connsiteX151" fmla="*/ 2432941 w 8613217"/>
                <a:gd name="connsiteY151" fmla="*/ 1062014 h 6281670"/>
                <a:gd name="connsiteX152" fmla="*/ 2454478 w 8613217"/>
                <a:gd name="connsiteY152" fmla="*/ 1076820 h 6281670"/>
                <a:gd name="connsiteX153" fmla="*/ 2967986 w 8613217"/>
                <a:gd name="connsiteY153" fmla="*/ 1739738 h 6281670"/>
                <a:gd name="connsiteX154" fmla="*/ 3266131 w 8613217"/>
                <a:gd name="connsiteY154" fmla="*/ 2175850 h 6281670"/>
                <a:gd name="connsiteX155" fmla="*/ 3457939 w 8613217"/>
                <a:gd name="connsiteY155" fmla="*/ 2509665 h 6281670"/>
                <a:gd name="connsiteX156" fmla="*/ 3733875 w 8613217"/>
                <a:gd name="connsiteY156" fmla="*/ 3249979 h 6281670"/>
                <a:gd name="connsiteX157" fmla="*/ 3823385 w 8613217"/>
                <a:gd name="connsiteY157" fmla="*/ 4359777 h 6281670"/>
                <a:gd name="connsiteX158" fmla="*/ 3816655 w 8613217"/>
                <a:gd name="connsiteY158" fmla="*/ 4369199 h 6281670"/>
                <a:gd name="connsiteX159" fmla="*/ 3800503 w 8613217"/>
                <a:gd name="connsiteY159" fmla="*/ 4322761 h 6281670"/>
                <a:gd name="connsiteX160" fmla="*/ 3407464 w 8613217"/>
                <a:gd name="connsiteY160" fmla="*/ 3663208 h 6281670"/>
                <a:gd name="connsiteX161" fmla="*/ 2390541 w 8613217"/>
                <a:gd name="connsiteY161" fmla="*/ 2898666 h 6281670"/>
                <a:gd name="connsiteX162" fmla="*/ 2247863 w 8613217"/>
                <a:gd name="connsiteY162" fmla="*/ 2802425 h 6281670"/>
                <a:gd name="connsiteX163" fmla="*/ 2055381 w 8613217"/>
                <a:gd name="connsiteY163" fmla="*/ 2665131 h 6281670"/>
                <a:gd name="connsiteX164" fmla="*/ 1471879 w 8613217"/>
                <a:gd name="connsiteY164" fmla="*/ 2148930 h 6281670"/>
                <a:gd name="connsiteX165" fmla="*/ 1461111 w 8613217"/>
                <a:gd name="connsiteY165" fmla="*/ 2109895 h 6281670"/>
                <a:gd name="connsiteX166" fmla="*/ 1501492 w 8613217"/>
                <a:gd name="connsiteY166" fmla="*/ 1918759 h 6281670"/>
                <a:gd name="connsiteX167" fmla="*/ 1395155 w 8613217"/>
                <a:gd name="connsiteY167" fmla="*/ 1570812 h 6281670"/>
                <a:gd name="connsiteX168" fmla="*/ 937507 w 8613217"/>
                <a:gd name="connsiteY168" fmla="*/ 860783 h 6281670"/>
                <a:gd name="connsiteX169" fmla="*/ 682435 w 8613217"/>
                <a:gd name="connsiteY169" fmla="*/ 471109 h 6281670"/>
                <a:gd name="connsiteX170" fmla="*/ 590905 w 8613217"/>
                <a:gd name="connsiteY170" fmla="*/ 214691 h 6281670"/>
                <a:gd name="connsiteX171" fmla="*/ 581483 w 8613217"/>
                <a:gd name="connsiteY171" fmla="*/ 222767 h 6281670"/>
                <a:gd name="connsiteX172" fmla="*/ 555909 w 8613217"/>
                <a:gd name="connsiteY172" fmla="*/ 262475 h 6281670"/>
                <a:gd name="connsiteX173" fmla="*/ 423998 w 8613217"/>
                <a:gd name="connsiteY173" fmla="*/ 619845 h 6281670"/>
                <a:gd name="connsiteX174" fmla="*/ 443515 w 8613217"/>
                <a:gd name="connsiteY174" fmla="*/ 1227575 h 6281670"/>
                <a:gd name="connsiteX175" fmla="*/ 806942 w 8613217"/>
                <a:gd name="connsiteY175" fmla="*/ 1996156 h 6281670"/>
                <a:gd name="connsiteX176" fmla="*/ 1087589 w 8613217"/>
                <a:gd name="connsiteY176" fmla="*/ 2216231 h 6281670"/>
                <a:gd name="connsiteX177" fmla="*/ 1317086 w 8613217"/>
                <a:gd name="connsiteY177" fmla="*/ 2233729 h 6281670"/>
                <a:gd name="connsiteX178" fmla="*/ 1327181 w 8613217"/>
                <a:gd name="connsiteY178" fmla="*/ 2198060 h 6281670"/>
                <a:gd name="connsiteX179" fmla="*/ 816364 w 8613217"/>
                <a:gd name="connsiteY179" fmla="*/ 1324489 h 6281670"/>
                <a:gd name="connsiteX180" fmla="*/ 702625 w 8613217"/>
                <a:gd name="connsiteY180" fmla="*/ 1031056 h 6281670"/>
                <a:gd name="connsiteX181" fmla="*/ 767908 w 8613217"/>
                <a:gd name="connsiteY181" fmla="*/ 1173061 h 6281670"/>
                <a:gd name="connsiteX182" fmla="*/ 1444285 w 8613217"/>
                <a:gd name="connsiteY182" fmla="*/ 2226326 h 6281670"/>
                <a:gd name="connsiteX183" fmla="*/ 2209501 w 8613217"/>
                <a:gd name="connsiteY183" fmla="*/ 2876457 h 6281670"/>
                <a:gd name="connsiteX184" fmla="*/ 2340738 w 8613217"/>
                <a:gd name="connsiteY184" fmla="*/ 2972025 h 6281670"/>
                <a:gd name="connsiteX185" fmla="*/ 2266034 w 8613217"/>
                <a:gd name="connsiteY185" fmla="*/ 2967313 h 6281670"/>
                <a:gd name="connsiteX186" fmla="*/ 1817807 w 8613217"/>
                <a:gd name="connsiteY186" fmla="*/ 3025866 h 6281670"/>
                <a:gd name="connsiteX187" fmla="*/ 1007500 w 8613217"/>
                <a:gd name="connsiteY187" fmla="*/ 3309877 h 6281670"/>
                <a:gd name="connsiteX188" fmla="*/ 960389 w 8613217"/>
                <a:gd name="connsiteY188" fmla="*/ 3293725 h 6281670"/>
                <a:gd name="connsiteX189" fmla="*/ 446207 w 8613217"/>
                <a:gd name="connsiteY189" fmla="*/ 3134221 h 6281670"/>
                <a:gd name="connsiteX190" fmla="*/ 217383 w 8613217"/>
                <a:gd name="connsiteY190" fmla="*/ 3227096 h 6281670"/>
                <a:gd name="connsiteX191" fmla="*/ 0 w 8613217"/>
                <a:gd name="connsiteY191" fmla="*/ 3236518 h 6281670"/>
                <a:gd name="connsiteX192" fmla="*/ 0 w 8613217"/>
                <a:gd name="connsiteY192" fmla="*/ 3330740 h 6281670"/>
                <a:gd name="connsiteX193" fmla="*/ 9422 w 8613217"/>
                <a:gd name="connsiteY193" fmla="*/ 3346892 h 6281670"/>
                <a:gd name="connsiteX194" fmla="*/ 255072 w 8613217"/>
                <a:gd name="connsiteY194" fmla="*/ 3717723 h 6281670"/>
                <a:gd name="connsiteX195" fmla="*/ 747044 w 8613217"/>
                <a:gd name="connsiteY195" fmla="*/ 3826078 h 6281670"/>
                <a:gd name="connsiteX196" fmla="*/ 1016249 w 8613217"/>
                <a:gd name="connsiteY196" fmla="*/ 3490244 h 6281670"/>
                <a:gd name="connsiteX197" fmla="*/ 981253 w 8613217"/>
                <a:gd name="connsiteY197" fmla="*/ 3461305 h 6281670"/>
                <a:gd name="connsiteX198" fmla="*/ 563312 w 8613217"/>
                <a:gd name="connsiteY198" fmla="*/ 3490917 h 6281670"/>
                <a:gd name="connsiteX199" fmla="*/ 390347 w 8613217"/>
                <a:gd name="connsiteY199" fmla="*/ 3460632 h 6281670"/>
                <a:gd name="connsiteX200" fmla="*/ 489953 w 8613217"/>
                <a:gd name="connsiteY200" fmla="*/ 3463997 h 6281670"/>
                <a:gd name="connsiteX201" fmla="*/ 903183 w 8613217"/>
                <a:gd name="connsiteY201" fmla="*/ 3408137 h 6281670"/>
                <a:gd name="connsiteX202" fmla="*/ 1043170 w 8613217"/>
                <a:gd name="connsiteY202" fmla="*/ 3372467 h 6281670"/>
                <a:gd name="connsiteX203" fmla="*/ 1508895 w 8613217"/>
                <a:gd name="connsiteY203" fmla="*/ 3218347 h 6281670"/>
                <a:gd name="connsiteX204" fmla="*/ 1912029 w 8613217"/>
                <a:gd name="connsiteY204" fmla="*/ 3101243 h 6281670"/>
                <a:gd name="connsiteX205" fmla="*/ 1912029 w 8613217"/>
                <a:gd name="connsiteY205" fmla="*/ 3101243 h 6281670"/>
                <a:gd name="connsiteX206" fmla="*/ 2113933 w 8613217"/>
                <a:gd name="connsiteY206" fmla="*/ 3072976 h 6281670"/>
                <a:gd name="connsiteX207" fmla="*/ 2553150 w 8613217"/>
                <a:gd name="connsiteY207" fmla="*/ 3130187 h 6281670"/>
                <a:gd name="connsiteX208" fmla="*/ 3282324 w 8613217"/>
                <a:gd name="connsiteY208" fmla="*/ 3670118 h 6281670"/>
                <a:gd name="connsiteX209" fmla="*/ 3580428 w 8613217"/>
                <a:gd name="connsiteY209" fmla="*/ 4087880 h 6281670"/>
                <a:gd name="connsiteX210" fmla="*/ 3776274 w 8613217"/>
                <a:gd name="connsiteY210" fmla="*/ 4626290 h 6281670"/>
                <a:gd name="connsiteX211" fmla="*/ 3813963 w 8613217"/>
                <a:gd name="connsiteY211" fmla="*/ 4802619 h 6281670"/>
                <a:gd name="connsiteX212" fmla="*/ 3811944 w 8613217"/>
                <a:gd name="connsiteY212" fmla="*/ 5407658 h 6281670"/>
                <a:gd name="connsiteX213" fmla="*/ 3881265 w 8613217"/>
                <a:gd name="connsiteY213" fmla="*/ 5874056 h 6281670"/>
                <a:gd name="connsiteX214" fmla="*/ 3879919 w 8613217"/>
                <a:gd name="connsiteY214" fmla="*/ 5898957 h 6281670"/>
                <a:gd name="connsiteX215" fmla="*/ 3757430 w 8613217"/>
                <a:gd name="connsiteY215" fmla="*/ 5946068 h 6281670"/>
                <a:gd name="connsiteX216" fmla="*/ 3743970 w 8613217"/>
                <a:gd name="connsiteY216" fmla="*/ 6053750 h 6281670"/>
                <a:gd name="connsiteX217" fmla="*/ 3803195 w 8613217"/>
                <a:gd name="connsiteY217" fmla="*/ 6092112 h 6281670"/>
                <a:gd name="connsiteX218" fmla="*/ 3896071 w 8613217"/>
                <a:gd name="connsiteY218" fmla="*/ 6023464 h 6281670"/>
                <a:gd name="connsiteX219" fmla="*/ 3920972 w 8613217"/>
                <a:gd name="connsiteY219" fmla="*/ 5996544 h 6281670"/>
                <a:gd name="connsiteX220" fmla="*/ 3918953 w 8613217"/>
                <a:gd name="connsiteY220" fmla="*/ 6053077 h 6281670"/>
                <a:gd name="connsiteX221" fmla="*/ 3931741 w 8613217"/>
                <a:gd name="connsiteY221" fmla="*/ 6077978 h 6281670"/>
                <a:gd name="connsiteX222" fmla="*/ 3951931 w 8613217"/>
                <a:gd name="connsiteY222" fmla="*/ 6055769 h 6281670"/>
                <a:gd name="connsiteX223" fmla="*/ 3972121 w 8613217"/>
                <a:gd name="connsiteY223" fmla="*/ 5988468 h 6281670"/>
                <a:gd name="connsiteX224" fmla="*/ 3994331 w 8613217"/>
                <a:gd name="connsiteY224" fmla="*/ 5968277 h 6281670"/>
                <a:gd name="connsiteX225" fmla="*/ 4005099 w 8613217"/>
                <a:gd name="connsiteY225" fmla="*/ 5995198 h 6281670"/>
                <a:gd name="connsiteX226" fmla="*/ 4071054 w 8613217"/>
                <a:gd name="connsiteY226" fmla="*/ 6040290 h 6281670"/>
                <a:gd name="connsiteX227" fmla="*/ 4100667 w 8613217"/>
                <a:gd name="connsiteY227" fmla="*/ 6026829 h 6281670"/>
                <a:gd name="connsiteX228" fmla="*/ 4110089 w 8613217"/>
                <a:gd name="connsiteY228" fmla="*/ 5993179 h 6281670"/>
                <a:gd name="connsiteX229" fmla="*/ 4124895 w 8613217"/>
                <a:gd name="connsiteY229" fmla="*/ 6032214 h 6281670"/>
                <a:gd name="connsiteX230" fmla="*/ 4117492 w 8613217"/>
                <a:gd name="connsiteY230" fmla="*/ 6106918 h 6281670"/>
                <a:gd name="connsiteX231" fmla="*/ 4080476 w 8613217"/>
                <a:gd name="connsiteY231" fmla="*/ 6141242 h 6281670"/>
                <a:gd name="connsiteX232" fmla="*/ 4176717 w 8613217"/>
                <a:gd name="connsiteY232" fmla="*/ 6189025 h 6281670"/>
                <a:gd name="connsiteX233" fmla="*/ 4170660 w 8613217"/>
                <a:gd name="connsiteY233" fmla="*/ 6271133 h 6281670"/>
                <a:gd name="connsiteX234" fmla="*/ 4195562 w 8613217"/>
                <a:gd name="connsiteY234" fmla="*/ 6277863 h 6281670"/>
                <a:gd name="connsiteX235" fmla="*/ 4261517 w 8613217"/>
                <a:gd name="connsiteY235" fmla="*/ 6267768 h 6281670"/>
                <a:gd name="connsiteX236" fmla="*/ 4289784 w 8613217"/>
                <a:gd name="connsiteY236" fmla="*/ 6247578 h 6281670"/>
                <a:gd name="connsiteX237" fmla="*/ 4295840 w 8613217"/>
                <a:gd name="connsiteY237" fmla="*/ 6204505 h 6281670"/>
                <a:gd name="connsiteX238" fmla="*/ 4305936 w 8613217"/>
                <a:gd name="connsiteY238" fmla="*/ 6182969 h 6281670"/>
                <a:gd name="connsiteX239" fmla="*/ 4324107 w 8613217"/>
                <a:gd name="connsiteY239" fmla="*/ 6199794 h 6281670"/>
                <a:gd name="connsiteX240" fmla="*/ 4336894 w 8613217"/>
                <a:gd name="connsiteY240" fmla="*/ 6230752 h 6281670"/>
                <a:gd name="connsiteX241" fmla="*/ 4342951 w 8613217"/>
                <a:gd name="connsiteY241" fmla="*/ 6226714 h 6281670"/>
                <a:gd name="connsiteX242" fmla="*/ 4369872 w 8613217"/>
                <a:gd name="connsiteY242" fmla="*/ 6185660 h 6281670"/>
                <a:gd name="connsiteX243" fmla="*/ 4382659 w 8613217"/>
                <a:gd name="connsiteY243" fmla="*/ 6234791 h 6281670"/>
                <a:gd name="connsiteX244" fmla="*/ 4406888 w 8613217"/>
                <a:gd name="connsiteY244" fmla="*/ 6265749 h 6281670"/>
                <a:gd name="connsiteX245" fmla="*/ 4484284 w 8613217"/>
                <a:gd name="connsiteY245" fmla="*/ 6275171 h 6281670"/>
                <a:gd name="connsiteX246" fmla="*/ 4499090 w 8613217"/>
                <a:gd name="connsiteY246" fmla="*/ 6272479 h 6281670"/>
                <a:gd name="connsiteX247" fmla="*/ 4512551 w 8613217"/>
                <a:gd name="connsiteY247" fmla="*/ 6181622 h 6281670"/>
                <a:gd name="connsiteX248" fmla="*/ 4572449 w 8613217"/>
                <a:gd name="connsiteY248" fmla="*/ 6153356 h 6281670"/>
                <a:gd name="connsiteX249" fmla="*/ 4575814 w 8613217"/>
                <a:gd name="connsiteY249" fmla="*/ 6127781 h 6281670"/>
                <a:gd name="connsiteX250" fmla="*/ 4538125 w 8613217"/>
                <a:gd name="connsiteY250" fmla="*/ 6076633 h 6281670"/>
                <a:gd name="connsiteX251" fmla="*/ 4536779 w 8613217"/>
                <a:gd name="connsiteY251" fmla="*/ 6042309 h 6281670"/>
                <a:gd name="connsiteX252" fmla="*/ 4573122 w 8613217"/>
                <a:gd name="connsiteY252" fmla="*/ 6032214 h 6281670"/>
                <a:gd name="connsiteX253" fmla="*/ 4637731 w 8613217"/>
                <a:gd name="connsiteY253" fmla="*/ 6051058 h 6281670"/>
                <a:gd name="connsiteX254" fmla="*/ 4665997 w 8613217"/>
                <a:gd name="connsiteY254" fmla="*/ 6029522 h 6281670"/>
                <a:gd name="connsiteX255" fmla="*/ 4665997 w 8613217"/>
                <a:gd name="connsiteY255" fmla="*/ 5985776 h 6281670"/>
                <a:gd name="connsiteX256" fmla="*/ 4681477 w 8613217"/>
                <a:gd name="connsiteY256" fmla="*/ 5966931 h 6281670"/>
                <a:gd name="connsiteX257" fmla="*/ 4701667 w 8613217"/>
                <a:gd name="connsiteY257" fmla="*/ 5981065 h 6281670"/>
                <a:gd name="connsiteX258" fmla="*/ 4724550 w 8613217"/>
                <a:gd name="connsiteY258" fmla="*/ 6054423 h 6281670"/>
                <a:gd name="connsiteX259" fmla="*/ 4743394 w 8613217"/>
                <a:gd name="connsiteY259" fmla="*/ 6073268 h 6281670"/>
                <a:gd name="connsiteX260" fmla="*/ 4752143 w 8613217"/>
                <a:gd name="connsiteY260" fmla="*/ 6050385 h 6281670"/>
                <a:gd name="connsiteX261" fmla="*/ 4752143 w 8613217"/>
                <a:gd name="connsiteY261" fmla="*/ 5996544 h 6281670"/>
                <a:gd name="connsiteX262" fmla="*/ 4800600 w 8613217"/>
                <a:gd name="connsiteY262" fmla="*/ 6046347 h 6281670"/>
                <a:gd name="connsiteX263" fmla="*/ 4859825 w 8613217"/>
                <a:gd name="connsiteY263" fmla="*/ 6088747 h 6281670"/>
                <a:gd name="connsiteX264" fmla="*/ 4932511 w 8613217"/>
                <a:gd name="connsiteY264" fmla="*/ 6036252 h 6281670"/>
                <a:gd name="connsiteX265" fmla="*/ 4919050 w 8613217"/>
                <a:gd name="connsiteY265" fmla="*/ 5940011 h 6281670"/>
                <a:gd name="connsiteX266" fmla="*/ 4830213 w 8613217"/>
                <a:gd name="connsiteY266" fmla="*/ 5933281 h 6281670"/>
                <a:gd name="connsiteX267" fmla="*/ 4779064 w 8613217"/>
                <a:gd name="connsiteY267" fmla="*/ 5876074 h 6281670"/>
                <a:gd name="connsiteX268" fmla="*/ 4778391 w 8613217"/>
                <a:gd name="connsiteY268" fmla="*/ 5829637 h 6281670"/>
                <a:gd name="connsiteX269" fmla="*/ 5091342 w 8613217"/>
                <a:gd name="connsiteY269" fmla="*/ 5236712 h 6281670"/>
                <a:gd name="connsiteX270" fmla="*/ 5116243 w 8613217"/>
                <a:gd name="connsiteY270" fmla="*/ 5202389 h 6281670"/>
                <a:gd name="connsiteX271" fmla="*/ 5269690 w 8613217"/>
                <a:gd name="connsiteY271" fmla="*/ 5086631 h 6281670"/>
                <a:gd name="connsiteX272" fmla="*/ 5744837 w 8613217"/>
                <a:gd name="connsiteY272" fmla="*/ 4795889 h 6281670"/>
                <a:gd name="connsiteX273" fmla="*/ 5814830 w 8613217"/>
                <a:gd name="connsiteY273" fmla="*/ 4775699 h 6281670"/>
                <a:gd name="connsiteX274" fmla="*/ 6103553 w 8613217"/>
                <a:gd name="connsiteY274" fmla="*/ 4765603 h 6281670"/>
                <a:gd name="connsiteX275" fmla="*/ 7086824 w 8613217"/>
                <a:gd name="connsiteY275" fmla="*/ 4811369 h 6281670"/>
                <a:gd name="connsiteX276" fmla="*/ 7489959 w 8613217"/>
                <a:gd name="connsiteY276" fmla="*/ 4805311 h 6281670"/>
                <a:gd name="connsiteX277" fmla="*/ 7516880 w 8613217"/>
                <a:gd name="connsiteY277" fmla="*/ 4801946 h 6281670"/>
                <a:gd name="connsiteX278" fmla="*/ 7536397 w 8613217"/>
                <a:gd name="connsiteY278" fmla="*/ 4800600 h 6281670"/>
                <a:gd name="connsiteX279" fmla="*/ 7619850 w 8613217"/>
                <a:gd name="connsiteY279" fmla="*/ 4791178 h 6281670"/>
                <a:gd name="connsiteX280" fmla="*/ 7661577 w 8613217"/>
                <a:gd name="connsiteY280" fmla="*/ 4813388 h 6281670"/>
                <a:gd name="connsiteX281" fmla="*/ 7920014 w 8613217"/>
                <a:gd name="connsiteY281" fmla="*/ 5004523 h 6281670"/>
                <a:gd name="connsiteX282" fmla="*/ 8354780 w 8613217"/>
                <a:gd name="connsiteY282" fmla="*/ 4830886 h 6281670"/>
                <a:gd name="connsiteX283" fmla="*/ 8579567 w 8613217"/>
                <a:gd name="connsiteY283" fmla="*/ 4409580 h 6281670"/>
                <a:gd name="connsiteX284" fmla="*/ 8613217 w 8613217"/>
                <a:gd name="connsiteY284" fmla="*/ 4250076 h 6281670"/>
                <a:gd name="connsiteX285" fmla="*/ 8613217 w 8613217"/>
                <a:gd name="connsiteY285" fmla="*/ 4196235 h 6281670"/>
                <a:gd name="connsiteX286" fmla="*/ 8420062 w 8613217"/>
                <a:gd name="connsiteY286" fmla="*/ 4211041 h 6281670"/>
                <a:gd name="connsiteX287" fmla="*/ 4571776 w 8613217"/>
                <a:gd name="connsiteY287" fmla="*/ 915970 h 6281670"/>
                <a:gd name="connsiteX288" fmla="*/ 4583890 w 8613217"/>
                <a:gd name="connsiteY288" fmla="*/ 888377 h 6281670"/>
                <a:gd name="connsiteX289" fmla="*/ 4571776 w 8613217"/>
                <a:gd name="connsiteY289" fmla="*/ 915970 h 6281670"/>
                <a:gd name="connsiteX290" fmla="*/ 2362948 w 8613217"/>
                <a:gd name="connsiteY290" fmla="*/ 965100 h 6281670"/>
                <a:gd name="connsiteX291" fmla="*/ 2363621 w 8613217"/>
                <a:gd name="connsiteY291" fmla="*/ 962408 h 6281670"/>
                <a:gd name="connsiteX292" fmla="*/ 2368332 w 8613217"/>
                <a:gd name="connsiteY292" fmla="*/ 967119 h 6281670"/>
                <a:gd name="connsiteX293" fmla="*/ 2362948 w 8613217"/>
                <a:gd name="connsiteY293" fmla="*/ 965100 h 6281670"/>
                <a:gd name="connsiteX294" fmla="*/ 2435633 w 8613217"/>
                <a:gd name="connsiteY294" fmla="*/ 1055284 h 6281670"/>
                <a:gd name="connsiteX295" fmla="*/ 2426211 w 8613217"/>
                <a:gd name="connsiteY295" fmla="*/ 1053265 h 6281670"/>
                <a:gd name="connsiteX296" fmla="*/ 2370351 w 8613217"/>
                <a:gd name="connsiteY296" fmla="*/ 968465 h 6281670"/>
                <a:gd name="connsiteX297" fmla="*/ 2432268 w 8613217"/>
                <a:gd name="connsiteY297" fmla="*/ 1045862 h 6281670"/>
                <a:gd name="connsiteX298" fmla="*/ 2435633 w 8613217"/>
                <a:gd name="connsiteY298" fmla="*/ 1055284 h 6281670"/>
                <a:gd name="connsiteX299" fmla="*/ 695895 w 8613217"/>
                <a:gd name="connsiteY299" fmla="*/ 1016922 h 6281670"/>
                <a:gd name="connsiteX300" fmla="*/ 692530 w 8613217"/>
                <a:gd name="connsiteY300" fmla="*/ 1005481 h 6281670"/>
                <a:gd name="connsiteX301" fmla="*/ 695895 w 8613217"/>
                <a:gd name="connsiteY301" fmla="*/ 1016922 h 6281670"/>
                <a:gd name="connsiteX302" fmla="*/ 4511205 w 8613217"/>
                <a:gd name="connsiteY302" fmla="*/ 6014042 h 6281670"/>
                <a:gd name="connsiteX303" fmla="*/ 4537452 w 8613217"/>
                <a:gd name="connsiteY303" fmla="*/ 5944049 h 6281670"/>
                <a:gd name="connsiteX304" fmla="*/ 4511205 w 8613217"/>
                <a:gd name="connsiteY304" fmla="*/ 6014042 h 6281670"/>
                <a:gd name="connsiteX305" fmla="*/ 4750797 w 8613217"/>
                <a:gd name="connsiteY305" fmla="*/ 5917128 h 6281670"/>
                <a:gd name="connsiteX306" fmla="*/ 4741375 w 8613217"/>
                <a:gd name="connsiteY306" fmla="*/ 5939338 h 6281670"/>
                <a:gd name="connsiteX307" fmla="*/ 4732626 w 8613217"/>
                <a:gd name="connsiteY307" fmla="*/ 5935300 h 6281670"/>
                <a:gd name="connsiteX308" fmla="*/ 4727915 w 8613217"/>
                <a:gd name="connsiteY308" fmla="*/ 5907706 h 6281670"/>
                <a:gd name="connsiteX309" fmla="*/ 4750797 w 8613217"/>
                <a:gd name="connsiteY309" fmla="*/ 5875402 h 6281670"/>
                <a:gd name="connsiteX310" fmla="*/ 4750797 w 8613217"/>
                <a:gd name="connsiteY310" fmla="*/ 5917128 h 6281670"/>
                <a:gd name="connsiteX311" fmla="*/ 4875978 w 8613217"/>
                <a:gd name="connsiteY311" fmla="*/ 5457461 h 6281670"/>
                <a:gd name="connsiteX312" fmla="*/ 4616868 w 8613217"/>
                <a:gd name="connsiteY312" fmla="*/ 5877421 h 6281670"/>
                <a:gd name="connsiteX313" fmla="*/ 4562354 w 8613217"/>
                <a:gd name="connsiteY313" fmla="*/ 5884824 h 6281670"/>
                <a:gd name="connsiteX314" fmla="*/ 4880015 w 8613217"/>
                <a:gd name="connsiteY314" fmla="*/ 5419772 h 6281670"/>
                <a:gd name="connsiteX315" fmla="*/ 4875978 w 8613217"/>
                <a:gd name="connsiteY315" fmla="*/ 5457461 h 6281670"/>
                <a:gd name="connsiteX316" fmla="*/ 5020675 w 8613217"/>
                <a:gd name="connsiteY316" fmla="*/ 5141145 h 6281670"/>
                <a:gd name="connsiteX317" fmla="*/ 4989717 w 8613217"/>
                <a:gd name="connsiteY317" fmla="*/ 5179506 h 6281670"/>
                <a:gd name="connsiteX318" fmla="*/ 4445922 w 8613217"/>
                <a:gd name="connsiteY318" fmla="*/ 5878767 h 6281670"/>
                <a:gd name="connsiteX319" fmla="*/ 4415637 w 8613217"/>
                <a:gd name="connsiteY319" fmla="*/ 5953471 h 6281670"/>
                <a:gd name="connsiteX320" fmla="*/ 4357085 w 8613217"/>
                <a:gd name="connsiteY320" fmla="*/ 6075286 h 6281670"/>
                <a:gd name="connsiteX321" fmla="*/ 4338240 w 8613217"/>
                <a:gd name="connsiteY321" fmla="*/ 6125762 h 6281670"/>
                <a:gd name="connsiteX322" fmla="*/ 4322761 w 8613217"/>
                <a:gd name="connsiteY322" fmla="*/ 6080671 h 6281670"/>
                <a:gd name="connsiteX323" fmla="*/ 4306609 w 8613217"/>
                <a:gd name="connsiteY323" fmla="*/ 6061826 h 6281670"/>
                <a:gd name="connsiteX324" fmla="*/ 4295168 w 8613217"/>
                <a:gd name="connsiteY324" fmla="*/ 6082689 h 6281670"/>
                <a:gd name="connsiteX325" fmla="*/ 4292475 w 8613217"/>
                <a:gd name="connsiteY325" fmla="*/ 6112302 h 6281670"/>
                <a:gd name="connsiteX326" fmla="*/ 4277669 w 8613217"/>
                <a:gd name="connsiteY326" fmla="*/ 6097496 h 6281670"/>
                <a:gd name="connsiteX327" fmla="*/ 4183447 w 8613217"/>
                <a:gd name="connsiteY327" fmla="*/ 5282478 h 6281670"/>
                <a:gd name="connsiteX328" fmla="*/ 4412945 w 8613217"/>
                <a:gd name="connsiteY328" fmla="*/ 4743394 h 6281670"/>
                <a:gd name="connsiteX329" fmla="*/ 5036828 w 8613217"/>
                <a:gd name="connsiteY329" fmla="*/ 3935106 h 6281670"/>
                <a:gd name="connsiteX330" fmla="*/ 5054999 w 8613217"/>
                <a:gd name="connsiteY330" fmla="*/ 3966064 h 6281670"/>
                <a:gd name="connsiteX331" fmla="*/ 5020675 w 8613217"/>
                <a:gd name="connsiteY331" fmla="*/ 5141145 h 6281670"/>
                <a:gd name="connsiteX0" fmla="*/ 8420062 w 8613217"/>
                <a:gd name="connsiteY0" fmla="*/ 4211041 h 6281670"/>
                <a:gd name="connsiteX1" fmla="*/ 7990681 w 8613217"/>
                <a:gd name="connsiteY1" fmla="*/ 4231232 h 6281670"/>
                <a:gd name="connsiteX2" fmla="*/ 7630619 w 8613217"/>
                <a:gd name="connsiteY2" fmla="*/ 4614849 h 6281670"/>
                <a:gd name="connsiteX3" fmla="*/ 7659558 w 8613217"/>
                <a:gd name="connsiteY3" fmla="*/ 4643788 h 6281670"/>
                <a:gd name="connsiteX4" fmla="*/ 7859443 w 8613217"/>
                <a:gd name="connsiteY4" fmla="*/ 4617541 h 6281670"/>
                <a:gd name="connsiteX5" fmla="*/ 8222196 w 8613217"/>
                <a:gd name="connsiteY5" fmla="*/ 4498418 h 6281670"/>
                <a:gd name="connsiteX6" fmla="*/ 8236330 w 8613217"/>
                <a:gd name="connsiteY6" fmla="*/ 4496398 h 6281670"/>
                <a:gd name="connsiteX7" fmla="*/ 8228254 w 8613217"/>
                <a:gd name="connsiteY7" fmla="*/ 4504475 h 6281670"/>
                <a:gd name="connsiteX8" fmla="*/ 7670326 w 8613217"/>
                <a:gd name="connsiteY8" fmla="*/ 4709743 h 6281670"/>
                <a:gd name="connsiteX9" fmla="*/ 7436791 w 8613217"/>
                <a:gd name="connsiteY9" fmla="*/ 4735318 h 6281670"/>
                <a:gd name="connsiteX10" fmla="*/ 6759067 w 8613217"/>
                <a:gd name="connsiteY10" fmla="*/ 4696956 h 6281670"/>
                <a:gd name="connsiteX11" fmla="*/ 6037597 w 8613217"/>
                <a:gd name="connsiteY11" fmla="*/ 4656576 h 6281670"/>
                <a:gd name="connsiteX12" fmla="*/ 6023464 w 8613217"/>
                <a:gd name="connsiteY12" fmla="*/ 4649172 h 6281670"/>
                <a:gd name="connsiteX13" fmla="*/ 6361317 w 8613217"/>
                <a:gd name="connsiteY13" fmla="*/ 4472170 h 6281670"/>
                <a:gd name="connsiteX14" fmla="*/ 6783296 w 8613217"/>
                <a:gd name="connsiteY14" fmla="*/ 4236616 h 6281670"/>
                <a:gd name="connsiteX15" fmla="*/ 7066634 w 8613217"/>
                <a:gd name="connsiteY15" fmla="*/ 4052210 h 6281670"/>
                <a:gd name="connsiteX16" fmla="*/ 7151433 w 8613217"/>
                <a:gd name="connsiteY16" fmla="*/ 4042115 h 6281670"/>
                <a:gd name="connsiteX17" fmla="*/ 7304208 w 8613217"/>
                <a:gd name="connsiteY17" fmla="*/ 4071727 h 6281670"/>
                <a:gd name="connsiteX18" fmla="*/ 7625235 w 8613217"/>
                <a:gd name="connsiteY18" fmla="*/ 3948566 h 6281670"/>
                <a:gd name="connsiteX19" fmla="*/ 8172394 w 8613217"/>
                <a:gd name="connsiteY19" fmla="*/ 2496877 h 6281670"/>
                <a:gd name="connsiteX20" fmla="*/ 7882325 w 8613217"/>
                <a:gd name="connsiteY20" fmla="*/ 1811077 h 6281670"/>
                <a:gd name="connsiteX21" fmla="*/ 7854059 w 8613217"/>
                <a:gd name="connsiteY21" fmla="*/ 1889820 h 6281670"/>
                <a:gd name="connsiteX22" fmla="*/ 7732917 w 8613217"/>
                <a:gd name="connsiteY22" fmla="*/ 2389195 h 6281670"/>
                <a:gd name="connsiteX23" fmla="*/ 7607736 w 8613217"/>
                <a:gd name="connsiteY23" fmla="*/ 2746565 h 6281670"/>
                <a:gd name="connsiteX24" fmla="*/ 7178354 w 8613217"/>
                <a:gd name="connsiteY24" fmla="*/ 3424962 h 6281670"/>
                <a:gd name="connsiteX25" fmla="*/ 7050481 w 8613217"/>
                <a:gd name="connsiteY25" fmla="*/ 3653113 h 6281670"/>
                <a:gd name="connsiteX26" fmla="*/ 7022888 w 8613217"/>
                <a:gd name="connsiteY26" fmla="*/ 3873861 h 6281670"/>
                <a:gd name="connsiteX27" fmla="*/ 7057884 w 8613217"/>
                <a:gd name="connsiteY27" fmla="*/ 3889341 h 6281670"/>
                <a:gd name="connsiteX28" fmla="*/ 7311611 w 8613217"/>
                <a:gd name="connsiteY28" fmla="*/ 3701570 h 6281670"/>
                <a:gd name="connsiteX29" fmla="*/ 7883672 w 8613217"/>
                <a:gd name="connsiteY29" fmla="*/ 2875784 h 6281670"/>
                <a:gd name="connsiteX30" fmla="*/ 7909246 w 8613217"/>
                <a:gd name="connsiteY30" fmla="*/ 2790311 h 6281670"/>
                <a:gd name="connsiteX31" fmla="*/ 7835888 w 8613217"/>
                <a:gd name="connsiteY31" fmla="*/ 3051440 h 6281670"/>
                <a:gd name="connsiteX32" fmla="*/ 7279306 w 8613217"/>
                <a:gd name="connsiteY32" fmla="*/ 3802522 h 6281670"/>
                <a:gd name="connsiteX33" fmla="*/ 6992603 w 8613217"/>
                <a:gd name="connsiteY33" fmla="*/ 4017213 h 6281670"/>
                <a:gd name="connsiteX34" fmla="*/ 6713302 w 8613217"/>
                <a:gd name="connsiteY34" fmla="*/ 4190851 h 6281670"/>
                <a:gd name="connsiteX35" fmla="*/ 6627830 w 8613217"/>
                <a:gd name="connsiteY35" fmla="*/ 4239308 h 6281670"/>
                <a:gd name="connsiteX36" fmla="*/ 6605620 w 8613217"/>
                <a:gd name="connsiteY36" fmla="*/ 4251422 h 6281670"/>
                <a:gd name="connsiteX37" fmla="*/ 6226714 w 8613217"/>
                <a:gd name="connsiteY37" fmla="*/ 4447268 h 6281670"/>
                <a:gd name="connsiteX38" fmla="*/ 5314782 w 8613217"/>
                <a:gd name="connsiteY38" fmla="*/ 4943279 h 6281670"/>
                <a:gd name="connsiteX39" fmla="*/ 5158643 w 8613217"/>
                <a:gd name="connsiteY39" fmla="*/ 5046250 h 6281670"/>
                <a:gd name="connsiteX40" fmla="*/ 5162681 w 8613217"/>
                <a:gd name="connsiteY40" fmla="*/ 5025387 h 6281670"/>
                <a:gd name="connsiteX41" fmla="*/ 5227290 w 8613217"/>
                <a:gd name="connsiteY41" fmla="*/ 4323434 h 6281670"/>
                <a:gd name="connsiteX42" fmla="*/ 5106148 w 8613217"/>
                <a:gd name="connsiteY42" fmla="*/ 3860401 h 6281670"/>
                <a:gd name="connsiteX43" fmla="*/ 5139799 w 8613217"/>
                <a:gd name="connsiteY43" fmla="*/ 3818675 h 6281670"/>
                <a:gd name="connsiteX44" fmla="*/ 5695034 w 8613217"/>
                <a:gd name="connsiteY44" fmla="*/ 3194119 h 6281670"/>
                <a:gd name="connsiteX45" fmla="*/ 5830983 w 8613217"/>
                <a:gd name="connsiteY45" fmla="*/ 3023174 h 6281670"/>
                <a:gd name="connsiteX46" fmla="*/ 5873382 w 8613217"/>
                <a:gd name="connsiteY46" fmla="*/ 3008367 h 6281670"/>
                <a:gd name="connsiteX47" fmla="*/ 5983083 w 8613217"/>
                <a:gd name="connsiteY47" fmla="*/ 3009040 h 6281670"/>
                <a:gd name="connsiteX48" fmla="*/ 6257000 w 8613217"/>
                <a:gd name="connsiteY48" fmla="*/ 2840787 h 6281670"/>
                <a:gd name="connsiteX49" fmla="*/ 6605620 w 8613217"/>
                <a:gd name="connsiteY49" fmla="*/ 2172485 h 6281670"/>
                <a:gd name="connsiteX50" fmla="*/ 6623118 w 8613217"/>
                <a:gd name="connsiteY50" fmla="*/ 1339969 h 6281670"/>
                <a:gd name="connsiteX51" fmla="*/ 6528224 w 8613217"/>
                <a:gd name="connsiteY51" fmla="*/ 660899 h 6281670"/>
                <a:gd name="connsiteX52" fmla="*/ 6514091 w 8613217"/>
                <a:gd name="connsiteY52" fmla="*/ 520239 h 6281670"/>
                <a:gd name="connsiteX53" fmla="*/ 6493900 w 8613217"/>
                <a:gd name="connsiteY53" fmla="*/ 546486 h 6281670"/>
                <a:gd name="connsiteX54" fmla="*/ 6244212 w 8613217"/>
                <a:gd name="connsiteY54" fmla="*/ 975869 h 6281670"/>
                <a:gd name="connsiteX55" fmla="*/ 5935300 w 8613217"/>
                <a:gd name="connsiteY55" fmla="*/ 1788868 h 6281670"/>
                <a:gd name="connsiteX56" fmla="*/ 5707148 w 8613217"/>
                <a:gd name="connsiteY56" fmla="*/ 2531874 h 6281670"/>
                <a:gd name="connsiteX57" fmla="*/ 5679555 w 8613217"/>
                <a:gd name="connsiteY57" fmla="*/ 2738489 h 6281670"/>
                <a:gd name="connsiteX58" fmla="*/ 5734069 w 8613217"/>
                <a:gd name="connsiteY58" fmla="*/ 2914818 h 6281670"/>
                <a:gd name="connsiteX59" fmla="*/ 5963566 w 8613217"/>
                <a:gd name="connsiteY59" fmla="*/ 2599175 h 6281670"/>
                <a:gd name="connsiteX60" fmla="*/ 6141914 w 8613217"/>
                <a:gd name="connsiteY60" fmla="*/ 2254593 h 6281670"/>
                <a:gd name="connsiteX61" fmla="*/ 6262384 w 8613217"/>
                <a:gd name="connsiteY61" fmla="*/ 1884436 h 6281670"/>
                <a:gd name="connsiteX62" fmla="*/ 6343145 w 8613217"/>
                <a:gd name="connsiteY62" fmla="*/ 1508222 h 6281670"/>
                <a:gd name="connsiteX63" fmla="*/ 6310167 w 8613217"/>
                <a:gd name="connsiteY63" fmla="*/ 1747814 h 6281670"/>
                <a:gd name="connsiteX64" fmla="*/ 6045001 w 8613217"/>
                <a:gd name="connsiteY64" fmla="*/ 2568890 h 6281670"/>
                <a:gd name="connsiteX65" fmla="*/ 5560432 w 8613217"/>
                <a:gd name="connsiteY65" fmla="*/ 3235173 h 6281670"/>
                <a:gd name="connsiteX66" fmla="*/ 5096726 w 8613217"/>
                <a:gd name="connsiteY66" fmla="*/ 3741278 h 6281670"/>
                <a:gd name="connsiteX67" fmla="*/ 5067113 w 8613217"/>
                <a:gd name="connsiteY67" fmla="*/ 3767525 h 6281670"/>
                <a:gd name="connsiteX68" fmla="*/ 4911647 w 8613217"/>
                <a:gd name="connsiteY68" fmla="*/ 3459959 h 6281670"/>
                <a:gd name="connsiteX69" fmla="*/ 4890784 w 8613217"/>
                <a:gd name="connsiteY69" fmla="*/ 3404099 h 6281670"/>
                <a:gd name="connsiteX70" fmla="*/ 4952701 w 8613217"/>
                <a:gd name="connsiteY70" fmla="*/ 2717626 h 6281670"/>
                <a:gd name="connsiteX71" fmla="*/ 5173449 w 8613217"/>
                <a:gd name="connsiteY71" fmla="*/ 2368332 h 6281670"/>
                <a:gd name="connsiteX72" fmla="*/ 5481689 w 8613217"/>
                <a:gd name="connsiteY72" fmla="*/ 1759928 h 6281670"/>
                <a:gd name="connsiteX73" fmla="*/ 5514667 w 8613217"/>
                <a:gd name="connsiteY73" fmla="*/ 1741757 h 6281670"/>
                <a:gd name="connsiteX74" fmla="*/ 5803389 w 8613217"/>
                <a:gd name="connsiteY74" fmla="*/ 1570812 h 6281670"/>
                <a:gd name="connsiteX75" fmla="*/ 5822907 w 8613217"/>
                <a:gd name="connsiteY75" fmla="*/ 1095665 h 6281670"/>
                <a:gd name="connsiteX76" fmla="*/ 5540241 w 8613217"/>
                <a:gd name="connsiteY76" fmla="*/ 601000 h 6281670"/>
                <a:gd name="connsiteX77" fmla="*/ 5514667 w 8613217"/>
                <a:gd name="connsiteY77" fmla="*/ 600327 h 6281670"/>
                <a:gd name="connsiteX78" fmla="*/ 5421791 w 8613217"/>
                <a:gd name="connsiteY78" fmla="*/ 697914 h 6281670"/>
                <a:gd name="connsiteX79" fmla="*/ 5124319 w 8613217"/>
                <a:gd name="connsiteY79" fmla="*/ 1196617 h 6281670"/>
                <a:gd name="connsiteX80" fmla="*/ 5316801 w 8613217"/>
                <a:gd name="connsiteY80" fmla="*/ 1686570 h 6281670"/>
                <a:gd name="connsiteX81" fmla="*/ 5361220 w 8613217"/>
                <a:gd name="connsiteY81" fmla="*/ 1669072 h 6281670"/>
                <a:gd name="connsiteX82" fmla="*/ 5461499 w 8613217"/>
                <a:gd name="connsiteY82" fmla="*/ 1248439 h 6281670"/>
                <a:gd name="connsiteX83" fmla="*/ 5491784 w 8613217"/>
                <a:gd name="connsiteY83" fmla="*/ 1043170 h 6281670"/>
                <a:gd name="connsiteX84" fmla="*/ 5497841 w 8613217"/>
                <a:gd name="connsiteY84" fmla="*/ 1081532 h 6281670"/>
                <a:gd name="connsiteX85" fmla="*/ 5481016 w 8613217"/>
                <a:gd name="connsiteY85" fmla="*/ 1353429 h 6281670"/>
                <a:gd name="connsiteX86" fmla="*/ 5415734 w 8613217"/>
                <a:gd name="connsiteY86" fmla="*/ 1727624 h 6281670"/>
                <a:gd name="connsiteX87" fmla="*/ 5151240 w 8613217"/>
                <a:gd name="connsiteY87" fmla="*/ 2245171 h 6281670"/>
                <a:gd name="connsiteX88" fmla="*/ 4908282 w 8613217"/>
                <a:gd name="connsiteY88" fmla="*/ 2596483 h 6281670"/>
                <a:gd name="connsiteX89" fmla="*/ 4750124 w 8613217"/>
                <a:gd name="connsiteY89" fmla="*/ 2989523 h 6281670"/>
                <a:gd name="connsiteX90" fmla="*/ 4737337 w 8613217"/>
                <a:gd name="connsiteY90" fmla="*/ 3162487 h 6281670"/>
                <a:gd name="connsiteX91" fmla="*/ 4680804 w 8613217"/>
                <a:gd name="connsiteY91" fmla="*/ 3076341 h 6281670"/>
                <a:gd name="connsiteX92" fmla="*/ 4591293 w 8613217"/>
                <a:gd name="connsiteY92" fmla="*/ 2915491 h 6281670"/>
                <a:gd name="connsiteX93" fmla="*/ 4552259 w 8613217"/>
                <a:gd name="connsiteY93" fmla="*/ 2838095 h 6281670"/>
                <a:gd name="connsiteX94" fmla="*/ 4404869 w 8613217"/>
                <a:gd name="connsiteY94" fmla="*/ 2499569 h 6281670"/>
                <a:gd name="connsiteX95" fmla="*/ 4425059 w 8613217"/>
                <a:gd name="connsiteY95" fmla="*/ 2408713 h 6281670"/>
                <a:gd name="connsiteX96" fmla="*/ 4497071 w 8613217"/>
                <a:gd name="connsiteY96" fmla="*/ 2304396 h 6281670"/>
                <a:gd name="connsiteX97" fmla="*/ 4551585 w 8613217"/>
                <a:gd name="connsiteY97" fmla="*/ 2152968 h 6281670"/>
                <a:gd name="connsiteX98" fmla="*/ 4741375 w 8613217"/>
                <a:gd name="connsiteY98" fmla="*/ 1413327 h 6281670"/>
                <a:gd name="connsiteX99" fmla="*/ 4929146 w 8613217"/>
                <a:gd name="connsiteY99" fmla="*/ 819730 h 6281670"/>
                <a:gd name="connsiteX100" fmla="*/ 5233347 w 8613217"/>
                <a:gd name="connsiteY100" fmla="*/ 28940 h 6281670"/>
                <a:gd name="connsiteX101" fmla="*/ 5238058 w 8613217"/>
                <a:gd name="connsiteY101" fmla="*/ 0 h 6281670"/>
                <a:gd name="connsiteX102" fmla="*/ 4976929 w 8613217"/>
                <a:gd name="connsiteY102" fmla="*/ 159504 h 6281670"/>
                <a:gd name="connsiteX103" fmla="*/ 4204984 w 8613217"/>
                <a:gd name="connsiteY103" fmla="*/ 890396 h 6281670"/>
                <a:gd name="connsiteX104" fmla="*/ 3943182 w 8613217"/>
                <a:gd name="connsiteY104" fmla="*/ 2139508 h 6281670"/>
                <a:gd name="connsiteX105" fmla="*/ 4076438 w 8613217"/>
                <a:gd name="connsiteY105" fmla="*/ 2389868 h 6281670"/>
                <a:gd name="connsiteX106" fmla="*/ 4215079 w 8613217"/>
                <a:gd name="connsiteY106" fmla="*/ 2474668 h 6281670"/>
                <a:gd name="connsiteX107" fmla="*/ 4244018 w 8613217"/>
                <a:gd name="connsiteY107" fmla="*/ 2445055 h 6281670"/>
                <a:gd name="connsiteX108" fmla="*/ 4230558 w 8613217"/>
                <a:gd name="connsiteY108" fmla="*/ 1718875 h 6281670"/>
                <a:gd name="connsiteX109" fmla="*/ 4411599 w 8613217"/>
                <a:gd name="connsiteY109" fmla="*/ 1186522 h 6281670"/>
                <a:gd name="connsiteX110" fmla="*/ 4552259 w 8613217"/>
                <a:gd name="connsiteY110" fmla="*/ 934815 h 6281670"/>
                <a:gd name="connsiteX111" fmla="*/ 4572449 w 8613217"/>
                <a:gd name="connsiteY111" fmla="*/ 920008 h 6281670"/>
                <a:gd name="connsiteX112" fmla="*/ 4553604 w 8613217"/>
                <a:gd name="connsiteY112" fmla="*/ 956351 h 6281670"/>
                <a:gd name="connsiteX113" fmla="*/ 4390735 w 8613217"/>
                <a:gd name="connsiteY113" fmla="*/ 1302280 h 6281670"/>
                <a:gd name="connsiteX114" fmla="*/ 4340260 w 8613217"/>
                <a:gd name="connsiteY114" fmla="*/ 2524471 h 6281670"/>
                <a:gd name="connsiteX115" fmla="*/ 4501109 w 8613217"/>
                <a:gd name="connsiteY115" fmla="*/ 2892609 h 6281670"/>
                <a:gd name="connsiteX116" fmla="*/ 4692918 w 8613217"/>
                <a:gd name="connsiteY116" fmla="*/ 3241230 h 6281670"/>
                <a:gd name="connsiteX117" fmla="*/ 4992409 w 8613217"/>
                <a:gd name="connsiteY117" fmla="*/ 3809925 h 6281670"/>
                <a:gd name="connsiteX118" fmla="*/ 5000485 w 8613217"/>
                <a:gd name="connsiteY118" fmla="*/ 3847614 h 6281670"/>
                <a:gd name="connsiteX119" fmla="*/ 4993755 w 8613217"/>
                <a:gd name="connsiteY119" fmla="*/ 3855017 h 6281670"/>
                <a:gd name="connsiteX120" fmla="*/ 4993082 w 8613217"/>
                <a:gd name="connsiteY120" fmla="*/ 3855690 h 6281670"/>
                <a:gd name="connsiteX121" fmla="*/ 4982313 w 8613217"/>
                <a:gd name="connsiteY121" fmla="*/ 3867131 h 6281670"/>
                <a:gd name="connsiteX122" fmla="*/ 4626290 w 8613217"/>
                <a:gd name="connsiteY122" fmla="*/ 4274977 h 6281670"/>
                <a:gd name="connsiteX123" fmla="*/ 4180755 w 8613217"/>
                <a:gd name="connsiteY123" fmla="*/ 4968853 h 6281670"/>
                <a:gd name="connsiteX124" fmla="*/ 4071727 w 8613217"/>
                <a:gd name="connsiteY124" fmla="*/ 5853192 h 6281670"/>
                <a:gd name="connsiteX125" fmla="*/ 4040769 w 8613217"/>
                <a:gd name="connsiteY125" fmla="*/ 5907706 h 6281670"/>
                <a:gd name="connsiteX126" fmla="*/ 4005099 w 8613217"/>
                <a:gd name="connsiteY126" fmla="*/ 5881459 h 6281670"/>
                <a:gd name="connsiteX127" fmla="*/ 4007791 w 8613217"/>
                <a:gd name="connsiteY127" fmla="*/ 5830983 h 6281670"/>
                <a:gd name="connsiteX128" fmla="*/ 3990293 w 8613217"/>
                <a:gd name="connsiteY128" fmla="*/ 5807427 h 6281670"/>
                <a:gd name="connsiteX129" fmla="*/ 3964045 w 8613217"/>
                <a:gd name="connsiteY129" fmla="*/ 5789256 h 6281670"/>
                <a:gd name="connsiteX130" fmla="*/ 3941836 w 8613217"/>
                <a:gd name="connsiteY130" fmla="*/ 5705129 h 6281670"/>
                <a:gd name="connsiteX131" fmla="*/ 3908185 w 8613217"/>
                <a:gd name="connsiteY131" fmla="*/ 5236040 h 6281670"/>
                <a:gd name="connsiteX132" fmla="*/ 3918953 w 8613217"/>
                <a:gd name="connsiteY132" fmla="*/ 4237288 h 6281670"/>
                <a:gd name="connsiteX133" fmla="*/ 3786370 w 8613217"/>
                <a:gd name="connsiteY133" fmla="*/ 3122779 h 6281670"/>
                <a:gd name="connsiteX134" fmla="*/ 3570333 w 8613217"/>
                <a:gd name="connsiteY134" fmla="*/ 2570236 h 6281670"/>
                <a:gd name="connsiteX135" fmla="*/ 3410829 w 8613217"/>
                <a:gd name="connsiteY135" fmla="*/ 2273437 h 6281670"/>
                <a:gd name="connsiteX136" fmla="*/ 3411502 w 8613217"/>
                <a:gd name="connsiteY136" fmla="*/ 2229018 h 6281670"/>
                <a:gd name="connsiteX137" fmla="*/ 3451209 w 8613217"/>
                <a:gd name="connsiteY137" fmla="*/ 2126720 h 6281670"/>
                <a:gd name="connsiteX138" fmla="*/ 3431692 w 8613217"/>
                <a:gd name="connsiteY138" fmla="*/ 1895877 h 6281670"/>
                <a:gd name="connsiteX139" fmla="*/ 3186715 w 8613217"/>
                <a:gd name="connsiteY139" fmla="*/ 1401886 h 6281670"/>
                <a:gd name="connsiteX140" fmla="*/ 2531874 w 8613217"/>
                <a:gd name="connsiteY140" fmla="*/ 701952 h 6281670"/>
                <a:gd name="connsiteX141" fmla="*/ 1731662 w 8613217"/>
                <a:gd name="connsiteY141" fmla="*/ 39035 h 6281670"/>
                <a:gd name="connsiteX142" fmla="*/ 1722913 w 8613217"/>
                <a:gd name="connsiteY142" fmla="*/ 36343 h 6281670"/>
                <a:gd name="connsiteX143" fmla="*/ 1723586 w 8613217"/>
                <a:gd name="connsiteY143" fmla="*/ 47111 h 6281670"/>
                <a:gd name="connsiteX144" fmla="*/ 1984042 w 8613217"/>
                <a:gd name="connsiteY144" fmla="*/ 871552 h 6281670"/>
                <a:gd name="connsiteX145" fmla="*/ 2773486 w 8613217"/>
                <a:gd name="connsiteY145" fmla="*/ 2064130 h 6281670"/>
                <a:gd name="connsiteX146" fmla="*/ 3058170 w 8613217"/>
                <a:gd name="connsiteY146" fmla="*/ 2286897 h 6281670"/>
                <a:gd name="connsiteX147" fmla="*/ 3235845 w 8613217"/>
                <a:gd name="connsiteY147" fmla="*/ 2329297 h 6281670"/>
                <a:gd name="connsiteX148" fmla="*/ 3256709 w 8613217"/>
                <a:gd name="connsiteY148" fmla="*/ 2294974 h 6281670"/>
                <a:gd name="connsiteX149" fmla="*/ 3083072 w 8613217"/>
                <a:gd name="connsiteY149" fmla="*/ 1999521 h 6281670"/>
                <a:gd name="connsiteX150" fmla="*/ 2450440 w 8613217"/>
                <a:gd name="connsiteY150" fmla="*/ 1092973 h 6281670"/>
                <a:gd name="connsiteX151" fmla="*/ 2432941 w 8613217"/>
                <a:gd name="connsiteY151" fmla="*/ 1062014 h 6281670"/>
                <a:gd name="connsiteX152" fmla="*/ 2454478 w 8613217"/>
                <a:gd name="connsiteY152" fmla="*/ 1076820 h 6281670"/>
                <a:gd name="connsiteX153" fmla="*/ 2967986 w 8613217"/>
                <a:gd name="connsiteY153" fmla="*/ 1739738 h 6281670"/>
                <a:gd name="connsiteX154" fmla="*/ 3266131 w 8613217"/>
                <a:gd name="connsiteY154" fmla="*/ 2175850 h 6281670"/>
                <a:gd name="connsiteX155" fmla="*/ 3457939 w 8613217"/>
                <a:gd name="connsiteY155" fmla="*/ 2509665 h 6281670"/>
                <a:gd name="connsiteX156" fmla="*/ 3733875 w 8613217"/>
                <a:gd name="connsiteY156" fmla="*/ 3249979 h 6281670"/>
                <a:gd name="connsiteX157" fmla="*/ 3823385 w 8613217"/>
                <a:gd name="connsiteY157" fmla="*/ 4359777 h 6281670"/>
                <a:gd name="connsiteX158" fmla="*/ 3816655 w 8613217"/>
                <a:gd name="connsiteY158" fmla="*/ 4369199 h 6281670"/>
                <a:gd name="connsiteX159" fmla="*/ 3800503 w 8613217"/>
                <a:gd name="connsiteY159" fmla="*/ 4322761 h 6281670"/>
                <a:gd name="connsiteX160" fmla="*/ 3407464 w 8613217"/>
                <a:gd name="connsiteY160" fmla="*/ 3663208 h 6281670"/>
                <a:gd name="connsiteX161" fmla="*/ 2247863 w 8613217"/>
                <a:gd name="connsiteY161" fmla="*/ 2802425 h 6281670"/>
                <a:gd name="connsiteX162" fmla="*/ 2055381 w 8613217"/>
                <a:gd name="connsiteY162" fmla="*/ 2665131 h 6281670"/>
                <a:gd name="connsiteX163" fmla="*/ 1471879 w 8613217"/>
                <a:gd name="connsiteY163" fmla="*/ 2148930 h 6281670"/>
                <a:gd name="connsiteX164" fmla="*/ 1461111 w 8613217"/>
                <a:gd name="connsiteY164" fmla="*/ 2109895 h 6281670"/>
                <a:gd name="connsiteX165" fmla="*/ 1501492 w 8613217"/>
                <a:gd name="connsiteY165" fmla="*/ 1918759 h 6281670"/>
                <a:gd name="connsiteX166" fmla="*/ 1395155 w 8613217"/>
                <a:gd name="connsiteY166" fmla="*/ 1570812 h 6281670"/>
                <a:gd name="connsiteX167" fmla="*/ 937507 w 8613217"/>
                <a:gd name="connsiteY167" fmla="*/ 860783 h 6281670"/>
                <a:gd name="connsiteX168" fmla="*/ 682435 w 8613217"/>
                <a:gd name="connsiteY168" fmla="*/ 471109 h 6281670"/>
                <a:gd name="connsiteX169" fmla="*/ 590905 w 8613217"/>
                <a:gd name="connsiteY169" fmla="*/ 214691 h 6281670"/>
                <a:gd name="connsiteX170" fmla="*/ 581483 w 8613217"/>
                <a:gd name="connsiteY170" fmla="*/ 222767 h 6281670"/>
                <a:gd name="connsiteX171" fmla="*/ 555909 w 8613217"/>
                <a:gd name="connsiteY171" fmla="*/ 262475 h 6281670"/>
                <a:gd name="connsiteX172" fmla="*/ 423998 w 8613217"/>
                <a:gd name="connsiteY172" fmla="*/ 619845 h 6281670"/>
                <a:gd name="connsiteX173" fmla="*/ 443515 w 8613217"/>
                <a:gd name="connsiteY173" fmla="*/ 1227575 h 6281670"/>
                <a:gd name="connsiteX174" fmla="*/ 806942 w 8613217"/>
                <a:gd name="connsiteY174" fmla="*/ 1996156 h 6281670"/>
                <a:gd name="connsiteX175" fmla="*/ 1087589 w 8613217"/>
                <a:gd name="connsiteY175" fmla="*/ 2216231 h 6281670"/>
                <a:gd name="connsiteX176" fmla="*/ 1317086 w 8613217"/>
                <a:gd name="connsiteY176" fmla="*/ 2233729 h 6281670"/>
                <a:gd name="connsiteX177" fmla="*/ 1327181 w 8613217"/>
                <a:gd name="connsiteY177" fmla="*/ 2198060 h 6281670"/>
                <a:gd name="connsiteX178" fmla="*/ 816364 w 8613217"/>
                <a:gd name="connsiteY178" fmla="*/ 1324489 h 6281670"/>
                <a:gd name="connsiteX179" fmla="*/ 702625 w 8613217"/>
                <a:gd name="connsiteY179" fmla="*/ 1031056 h 6281670"/>
                <a:gd name="connsiteX180" fmla="*/ 767908 w 8613217"/>
                <a:gd name="connsiteY180" fmla="*/ 1173061 h 6281670"/>
                <a:gd name="connsiteX181" fmla="*/ 1444285 w 8613217"/>
                <a:gd name="connsiteY181" fmla="*/ 2226326 h 6281670"/>
                <a:gd name="connsiteX182" fmla="*/ 2209501 w 8613217"/>
                <a:gd name="connsiteY182" fmla="*/ 2876457 h 6281670"/>
                <a:gd name="connsiteX183" fmla="*/ 2340738 w 8613217"/>
                <a:gd name="connsiteY183" fmla="*/ 2972025 h 6281670"/>
                <a:gd name="connsiteX184" fmla="*/ 2266034 w 8613217"/>
                <a:gd name="connsiteY184" fmla="*/ 2967313 h 6281670"/>
                <a:gd name="connsiteX185" fmla="*/ 1817807 w 8613217"/>
                <a:gd name="connsiteY185" fmla="*/ 3025866 h 6281670"/>
                <a:gd name="connsiteX186" fmla="*/ 1007500 w 8613217"/>
                <a:gd name="connsiteY186" fmla="*/ 3309877 h 6281670"/>
                <a:gd name="connsiteX187" fmla="*/ 960389 w 8613217"/>
                <a:gd name="connsiteY187" fmla="*/ 3293725 h 6281670"/>
                <a:gd name="connsiteX188" fmla="*/ 446207 w 8613217"/>
                <a:gd name="connsiteY188" fmla="*/ 3134221 h 6281670"/>
                <a:gd name="connsiteX189" fmla="*/ 217383 w 8613217"/>
                <a:gd name="connsiteY189" fmla="*/ 3227096 h 6281670"/>
                <a:gd name="connsiteX190" fmla="*/ 0 w 8613217"/>
                <a:gd name="connsiteY190" fmla="*/ 3236518 h 6281670"/>
                <a:gd name="connsiteX191" fmla="*/ 0 w 8613217"/>
                <a:gd name="connsiteY191" fmla="*/ 3330740 h 6281670"/>
                <a:gd name="connsiteX192" fmla="*/ 9422 w 8613217"/>
                <a:gd name="connsiteY192" fmla="*/ 3346892 h 6281670"/>
                <a:gd name="connsiteX193" fmla="*/ 255072 w 8613217"/>
                <a:gd name="connsiteY193" fmla="*/ 3717723 h 6281670"/>
                <a:gd name="connsiteX194" fmla="*/ 747044 w 8613217"/>
                <a:gd name="connsiteY194" fmla="*/ 3826078 h 6281670"/>
                <a:gd name="connsiteX195" fmla="*/ 1016249 w 8613217"/>
                <a:gd name="connsiteY195" fmla="*/ 3490244 h 6281670"/>
                <a:gd name="connsiteX196" fmla="*/ 981253 w 8613217"/>
                <a:gd name="connsiteY196" fmla="*/ 3461305 h 6281670"/>
                <a:gd name="connsiteX197" fmla="*/ 563312 w 8613217"/>
                <a:gd name="connsiteY197" fmla="*/ 3490917 h 6281670"/>
                <a:gd name="connsiteX198" fmla="*/ 390347 w 8613217"/>
                <a:gd name="connsiteY198" fmla="*/ 3460632 h 6281670"/>
                <a:gd name="connsiteX199" fmla="*/ 489953 w 8613217"/>
                <a:gd name="connsiteY199" fmla="*/ 3463997 h 6281670"/>
                <a:gd name="connsiteX200" fmla="*/ 903183 w 8613217"/>
                <a:gd name="connsiteY200" fmla="*/ 3408137 h 6281670"/>
                <a:gd name="connsiteX201" fmla="*/ 1043170 w 8613217"/>
                <a:gd name="connsiteY201" fmla="*/ 3372467 h 6281670"/>
                <a:gd name="connsiteX202" fmla="*/ 1508895 w 8613217"/>
                <a:gd name="connsiteY202" fmla="*/ 3218347 h 6281670"/>
                <a:gd name="connsiteX203" fmla="*/ 1912029 w 8613217"/>
                <a:gd name="connsiteY203" fmla="*/ 3101243 h 6281670"/>
                <a:gd name="connsiteX204" fmla="*/ 1912029 w 8613217"/>
                <a:gd name="connsiteY204" fmla="*/ 3101243 h 6281670"/>
                <a:gd name="connsiteX205" fmla="*/ 2113933 w 8613217"/>
                <a:gd name="connsiteY205" fmla="*/ 3072976 h 6281670"/>
                <a:gd name="connsiteX206" fmla="*/ 2553150 w 8613217"/>
                <a:gd name="connsiteY206" fmla="*/ 3130187 h 6281670"/>
                <a:gd name="connsiteX207" fmla="*/ 3282324 w 8613217"/>
                <a:gd name="connsiteY207" fmla="*/ 3670118 h 6281670"/>
                <a:gd name="connsiteX208" fmla="*/ 3580428 w 8613217"/>
                <a:gd name="connsiteY208" fmla="*/ 4087880 h 6281670"/>
                <a:gd name="connsiteX209" fmla="*/ 3776274 w 8613217"/>
                <a:gd name="connsiteY209" fmla="*/ 4626290 h 6281670"/>
                <a:gd name="connsiteX210" fmla="*/ 3813963 w 8613217"/>
                <a:gd name="connsiteY210" fmla="*/ 4802619 h 6281670"/>
                <a:gd name="connsiteX211" fmla="*/ 3811944 w 8613217"/>
                <a:gd name="connsiteY211" fmla="*/ 5407658 h 6281670"/>
                <a:gd name="connsiteX212" fmla="*/ 3881265 w 8613217"/>
                <a:gd name="connsiteY212" fmla="*/ 5874056 h 6281670"/>
                <a:gd name="connsiteX213" fmla="*/ 3879919 w 8613217"/>
                <a:gd name="connsiteY213" fmla="*/ 5898957 h 6281670"/>
                <a:gd name="connsiteX214" fmla="*/ 3757430 w 8613217"/>
                <a:gd name="connsiteY214" fmla="*/ 5946068 h 6281670"/>
                <a:gd name="connsiteX215" fmla="*/ 3743970 w 8613217"/>
                <a:gd name="connsiteY215" fmla="*/ 6053750 h 6281670"/>
                <a:gd name="connsiteX216" fmla="*/ 3803195 w 8613217"/>
                <a:gd name="connsiteY216" fmla="*/ 6092112 h 6281670"/>
                <a:gd name="connsiteX217" fmla="*/ 3896071 w 8613217"/>
                <a:gd name="connsiteY217" fmla="*/ 6023464 h 6281670"/>
                <a:gd name="connsiteX218" fmla="*/ 3920972 w 8613217"/>
                <a:gd name="connsiteY218" fmla="*/ 5996544 h 6281670"/>
                <a:gd name="connsiteX219" fmla="*/ 3918953 w 8613217"/>
                <a:gd name="connsiteY219" fmla="*/ 6053077 h 6281670"/>
                <a:gd name="connsiteX220" fmla="*/ 3931741 w 8613217"/>
                <a:gd name="connsiteY220" fmla="*/ 6077978 h 6281670"/>
                <a:gd name="connsiteX221" fmla="*/ 3951931 w 8613217"/>
                <a:gd name="connsiteY221" fmla="*/ 6055769 h 6281670"/>
                <a:gd name="connsiteX222" fmla="*/ 3972121 w 8613217"/>
                <a:gd name="connsiteY222" fmla="*/ 5988468 h 6281670"/>
                <a:gd name="connsiteX223" fmla="*/ 3994331 w 8613217"/>
                <a:gd name="connsiteY223" fmla="*/ 5968277 h 6281670"/>
                <a:gd name="connsiteX224" fmla="*/ 4005099 w 8613217"/>
                <a:gd name="connsiteY224" fmla="*/ 5995198 h 6281670"/>
                <a:gd name="connsiteX225" fmla="*/ 4071054 w 8613217"/>
                <a:gd name="connsiteY225" fmla="*/ 6040290 h 6281670"/>
                <a:gd name="connsiteX226" fmla="*/ 4100667 w 8613217"/>
                <a:gd name="connsiteY226" fmla="*/ 6026829 h 6281670"/>
                <a:gd name="connsiteX227" fmla="*/ 4110089 w 8613217"/>
                <a:gd name="connsiteY227" fmla="*/ 5993179 h 6281670"/>
                <a:gd name="connsiteX228" fmla="*/ 4124895 w 8613217"/>
                <a:gd name="connsiteY228" fmla="*/ 6032214 h 6281670"/>
                <a:gd name="connsiteX229" fmla="*/ 4117492 w 8613217"/>
                <a:gd name="connsiteY229" fmla="*/ 6106918 h 6281670"/>
                <a:gd name="connsiteX230" fmla="*/ 4080476 w 8613217"/>
                <a:gd name="connsiteY230" fmla="*/ 6141242 h 6281670"/>
                <a:gd name="connsiteX231" fmla="*/ 4176717 w 8613217"/>
                <a:gd name="connsiteY231" fmla="*/ 6189025 h 6281670"/>
                <a:gd name="connsiteX232" fmla="*/ 4170660 w 8613217"/>
                <a:gd name="connsiteY232" fmla="*/ 6271133 h 6281670"/>
                <a:gd name="connsiteX233" fmla="*/ 4195562 w 8613217"/>
                <a:gd name="connsiteY233" fmla="*/ 6277863 h 6281670"/>
                <a:gd name="connsiteX234" fmla="*/ 4261517 w 8613217"/>
                <a:gd name="connsiteY234" fmla="*/ 6267768 h 6281670"/>
                <a:gd name="connsiteX235" fmla="*/ 4289784 w 8613217"/>
                <a:gd name="connsiteY235" fmla="*/ 6247578 h 6281670"/>
                <a:gd name="connsiteX236" fmla="*/ 4295840 w 8613217"/>
                <a:gd name="connsiteY236" fmla="*/ 6204505 h 6281670"/>
                <a:gd name="connsiteX237" fmla="*/ 4305936 w 8613217"/>
                <a:gd name="connsiteY237" fmla="*/ 6182969 h 6281670"/>
                <a:gd name="connsiteX238" fmla="*/ 4324107 w 8613217"/>
                <a:gd name="connsiteY238" fmla="*/ 6199794 h 6281670"/>
                <a:gd name="connsiteX239" fmla="*/ 4336894 w 8613217"/>
                <a:gd name="connsiteY239" fmla="*/ 6230752 h 6281670"/>
                <a:gd name="connsiteX240" fmla="*/ 4342951 w 8613217"/>
                <a:gd name="connsiteY240" fmla="*/ 6226714 h 6281670"/>
                <a:gd name="connsiteX241" fmla="*/ 4369872 w 8613217"/>
                <a:gd name="connsiteY241" fmla="*/ 6185660 h 6281670"/>
                <a:gd name="connsiteX242" fmla="*/ 4382659 w 8613217"/>
                <a:gd name="connsiteY242" fmla="*/ 6234791 h 6281670"/>
                <a:gd name="connsiteX243" fmla="*/ 4406888 w 8613217"/>
                <a:gd name="connsiteY243" fmla="*/ 6265749 h 6281670"/>
                <a:gd name="connsiteX244" fmla="*/ 4484284 w 8613217"/>
                <a:gd name="connsiteY244" fmla="*/ 6275171 h 6281670"/>
                <a:gd name="connsiteX245" fmla="*/ 4499090 w 8613217"/>
                <a:gd name="connsiteY245" fmla="*/ 6272479 h 6281670"/>
                <a:gd name="connsiteX246" fmla="*/ 4512551 w 8613217"/>
                <a:gd name="connsiteY246" fmla="*/ 6181622 h 6281670"/>
                <a:gd name="connsiteX247" fmla="*/ 4572449 w 8613217"/>
                <a:gd name="connsiteY247" fmla="*/ 6153356 h 6281670"/>
                <a:gd name="connsiteX248" fmla="*/ 4575814 w 8613217"/>
                <a:gd name="connsiteY248" fmla="*/ 6127781 h 6281670"/>
                <a:gd name="connsiteX249" fmla="*/ 4538125 w 8613217"/>
                <a:gd name="connsiteY249" fmla="*/ 6076633 h 6281670"/>
                <a:gd name="connsiteX250" fmla="*/ 4536779 w 8613217"/>
                <a:gd name="connsiteY250" fmla="*/ 6042309 h 6281670"/>
                <a:gd name="connsiteX251" fmla="*/ 4573122 w 8613217"/>
                <a:gd name="connsiteY251" fmla="*/ 6032214 h 6281670"/>
                <a:gd name="connsiteX252" fmla="*/ 4637731 w 8613217"/>
                <a:gd name="connsiteY252" fmla="*/ 6051058 h 6281670"/>
                <a:gd name="connsiteX253" fmla="*/ 4665997 w 8613217"/>
                <a:gd name="connsiteY253" fmla="*/ 6029522 h 6281670"/>
                <a:gd name="connsiteX254" fmla="*/ 4665997 w 8613217"/>
                <a:gd name="connsiteY254" fmla="*/ 5985776 h 6281670"/>
                <a:gd name="connsiteX255" fmla="*/ 4681477 w 8613217"/>
                <a:gd name="connsiteY255" fmla="*/ 5966931 h 6281670"/>
                <a:gd name="connsiteX256" fmla="*/ 4701667 w 8613217"/>
                <a:gd name="connsiteY256" fmla="*/ 5981065 h 6281670"/>
                <a:gd name="connsiteX257" fmla="*/ 4724550 w 8613217"/>
                <a:gd name="connsiteY257" fmla="*/ 6054423 h 6281670"/>
                <a:gd name="connsiteX258" fmla="*/ 4743394 w 8613217"/>
                <a:gd name="connsiteY258" fmla="*/ 6073268 h 6281670"/>
                <a:gd name="connsiteX259" fmla="*/ 4752143 w 8613217"/>
                <a:gd name="connsiteY259" fmla="*/ 6050385 h 6281670"/>
                <a:gd name="connsiteX260" fmla="*/ 4752143 w 8613217"/>
                <a:gd name="connsiteY260" fmla="*/ 5996544 h 6281670"/>
                <a:gd name="connsiteX261" fmla="*/ 4800600 w 8613217"/>
                <a:gd name="connsiteY261" fmla="*/ 6046347 h 6281670"/>
                <a:gd name="connsiteX262" fmla="*/ 4859825 w 8613217"/>
                <a:gd name="connsiteY262" fmla="*/ 6088747 h 6281670"/>
                <a:gd name="connsiteX263" fmla="*/ 4932511 w 8613217"/>
                <a:gd name="connsiteY263" fmla="*/ 6036252 h 6281670"/>
                <a:gd name="connsiteX264" fmla="*/ 4919050 w 8613217"/>
                <a:gd name="connsiteY264" fmla="*/ 5940011 h 6281670"/>
                <a:gd name="connsiteX265" fmla="*/ 4830213 w 8613217"/>
                <a:gd name="connsiteY265" fmla="*/ 5933281 h 6281670"/>
                <a:gd name="connsiteX266" fmla="*/ 4779064 w 8613217"/>
                <a:gd name="connsiteY266" fmla="*/ 5876074 h 6281670"/>
                <a:gd name="connsiteX267" fmla="*/ 4778391 w 8613217"/>
                <a:gd name="connsiteY267" fmla="*/ 5829637 h 6281670"/>
                <a:gd name="connsiteX268" fmla="*/ 5091342 w 8613217"/>
                <a:gd name="connsiteY268" fmla="*/ 5236712 h 6281670"/>
                <a:gd name="connsiteX269" fmla="*/ 5116243 w 8613217"/>
                <a:gd name="connsiteY269" fmla="*/ 5202389 h 6281670"/>
                <a:gd name="connsiteX270" fmla="*/ 5269690 w 8613217"/>
                <a:gd name="connsiteY270" fmla="*/ 5086631 h 6281670"/>
                <a:gd name="connsiteX271" fmla="*/ 5744837 w 8613217"/>
                <a:gd name="connsiteY271" fmla="*/ 4795889 h 6281670"/>
                <a:gd name="connsiteX272" fmla="*/ 5814830 w 8613217"/>
                <a:gd name="connsiteY272" fmla="*/ 4775699 h 6281670"/>
                <a:gd name="connsiteX273" fmla="*/ 6103553 w 8613217"/>
                <a:gd name="connsiteY273" fmla="*/ 4765603 h 6281670"/>
                <a:gd name="connsiteX274" fmla="*/ 7086824 w 8613217"/>
                <a:gd name="connsiteY274" fmla="*/ 4811369 h 6281670"/>
                <a:gd name="connsiteX275" fmla="*/ 7489959 w 8613217"/>
                <a:gd name="connsiteY275" fmla="*/ 4805311 h 6281670"/>
                <a:gd name="connsiteX276" fmla="*/ 7516880 w 8613217"/>
                <a:gd name="connsiteY276" fmla="*/ 4801946 h 6281670"/>
                <a:gd name="connsiteX277" fmla="*/ 7536397 w 8613217"/>
                <a:gd name="connsiteY277" fmla="*/ 4800600 h 6281670"/>
                <a:gd name="connsiteX278" fmla="*/ 7619850 w 8613217"/>
                <a:gd name="connsiteY278" fmla="*/ 4791178 h 6281670"/>
                <a:gd name="connsiteX279" fmla="*/ 7661577 w 8613217"/>
                <a:gd name="connsiteY279" fmla="*/ 4813388 h 6281670"/>
                <a:gd name="connsiteX280" fmla="*/ 7920014 w 8613217"/>
                <a:gd name="connsiteY280" fmla="*/ 5004523 h 6281670"/>
                <a:gd name="connsiteX281" fmla="*/ 8354780 w 8613217"/>
                <a:gd name="connsiteY281" fmla="*/ 4830886 h 6281670"/>
                <a:gd name="connsiteX282" fmla="*/ 8579567 w 8613217"/>
                <a:gd name="connsiteY282" fmla="*/ 4409580 h 6281670"/>
                <a:gd name="connsiteX283" fmla="*/ 8613217 w 8613217"/>
                <a:gd name="connsiteY283" fmla="*/ 4250076 h 6281670"/>
                <a:gd name="connsiteX284" fmla="*/ 8613217 w 8613217"/>
                <a:gd name="connsiteY284" fmla="*/ 4196235 h 6281670"/>
                <a:gd name="connsiteX285" fmla="*/ 8420062 w 8613217"/>
                <a:gd name="connsiteY285" fmla="*/ 4211041 h 6281670"/>
                <a:gd name="connsiteX286" fmla="*/ 4571776 w 8613217"/>
                <a:gd name="connsiteY286" fmla="*/ 915970 h 6281670"/>
                <a:gd name="connsiteX287" fmla="*/ 4583890 w 8613217"/>
                <a:gd name="connsiteY287" fmla="*/ 888377 h 6281670"/>
                <a:gd name="connsiteX288" fmla="*/ 4571776 w 8613217"/>
                <a:gd name="connsiteY288" fmla="*/ 915970 h 6281670"/>
                <a:gd name="connsiteX289" fmla="*/ 2362948 w 8613217"/>
                <a:gd name="connsiteY289" fmla="*/ 965100 h 6281670"/>
                <a:gd name="connsiteX290" fmla="*/ 2363621 w 8613217"/>
                <a:gd name="connsiteY290" fmla="*/ 962408 h 6281670"/>
                <a:gd name="connsiteX291" fmla="*/ 2368332 w 8613217"/>
                <a:gd name="connsiteY291" fmla="*/ 967119 h 6281670"/>
                <a:gd name="connsiteX292" fmla="*/ 2362948 w 8613217"/>
                <a:gd name="connsiteY292" fmla="*/ 965100 h 6281670"/>
                <a:gd name="connsiteX293" fmla="*/ 2435633 w 8613217"/>
                <a:gd name="connsiteY293" fmla="*/ 1055284 h 6281670"/>
                <a:gd name="connsiteX294" fmla="*/ 2426211 w 8613217"/>
                <a:gd name="connsiteY294" fmla="*/ 1053265 h 6281670"/>
                <a:gd name="connsiteX295" fmla="*/ 2370351 w 8613217"/>
                <a:gd name="connsiteY295" fmla="*/ 968465 h 6281670"/>
                <a:gd name="connsiteX296" fmla="*/ 2432268 w 8613217"/>
                <a:gd name="connsiteY296" fmla="*/ 1045862 h 6281670"/>
                <a:gd name="connsiteX297" fmla="*/ 2435633 w 8613217"/>
                <a:gd name="connsiteY297" fmla="*/ 1055284 h 6281670"/>
                <a:gd name="connsiteX298" fmla="*/ 695895 w 8613217"/>
                <a:gd name="connsiteY298" fmla="*/ 1016922 h 6281670"/>
                <a:gd name="connsiteX299" fmla="*/ 692530 w 8613217"/>
                <a:gd name="connsiteY299" fmla="*/ 1005481 h 6281670"/>
                <a:gd name="connsiteX300" fmla="*/ 695895 w 8613217"/>
                <a:gd name="connsiteY300" fmla="*/ 1016922 h 6281670"/>
                <a:gd name="connsiteX301" fmla="*/ 4511205 w 8613217"/>
                <a:gd name="connsiteY301" fmla="*/ 6014042 h 6281670"/>
                <a:gd name="connsiteX302" fmla="*/ 4537452 w 8613217"/>
                <a:gd name="connsiteY302" fmla="*/ 5944049 h 6281670"/>
                <a:gd name="connsiteX303" fmla="*/ 4511205 w 8613217"/>
                <a:gd name="connsiteY303" fmla="*/ 6014042 h 6281670"/>
                <a:gd name="connsiteX304" fmla="*/ 4750797 w 8613217"/>
                <a:gd name="connsiteY304" fmla="*/ 5917128 h 6281670"/>
                <a:gd name="connsiteX305" fmla="*/ 4741375 w 8613217"/>
                <a:gd name="connsiteY305" fmla="*/ 5939338 h 6281670"/>
                <a:gd name="connsiteX306" fmla="*/ 4732626 w 8613217"/>
                <a:gd name="connsiteY306" fmla="*/ 5935300 h 6281670"/>
                <a:gd name="connsiteX307" fmla="*/ 4727915 w 8613217"/>
                <a:gd name="connsiteY307" fmla="*/ 5907706 h 6281670"/>
                <a:gd name="connsiteX308" fmla="*/ 4750797 w 8613217"/>
                <a:gd name="connsiteY308" fmla="*/ 5875402 h 6281670"/>
                <a:gd name="connsiteX309" fmla="*/ 4750797 w 8613217"/>
                <a:gd name="connsiteY309" fmla="*/ 5917128 h 6281670"/>
                <a:gd name="connsiteX310" fmla="*/ 4875978 w 8613217"/>
                <a:gd name="connsiteY310" fmla="*/ 5457461 h 6281670"/>
                <a:gd name="connsiteX311" fmla="*/ 4616868 w 8613217"/>
                <a:gd name="connsiteY311" fmla="*/ 5877421 h 6281670"/>
                <a:gd name="connsiteX312" fmla="*/ 4562354 w 8613217"/>
                <a:gd name="connsiteY312" fmla="*/ 5884824 h 6281670"/>
                <a:gd name="connsiteX313" fmla="*/ 4880015 w 8613217"/>
                <a:gd name="connsiteY313" fmla="*/ 5419772 h 6281670"/>
                <a:gd name="connsiteX314" fmla="*/ 4875978 w 8613217"/>
                <a:gd name="connsiteY314" fmla="*/ 5457461 h 6281670"/>
                <a:gd name="connsiteX315" fmla="*/ 5020675 w 8613217"/>
                <a:gd name="connsiteY315" fmla="*/ 5141145 h 6281670"/>
                <a:gd name="connsiteX316" fmla="*/ 4989717 w 8613217"/>
                <a:gd name="connsiteY316" fmla="*/ 5179506 h 6281670"/>
                <a:gd name="connsiteX317" fmla="*/ 4445922 w 8613217"/>
                <a:gd name="connsiteY317" fmla="*/ 5878767 h 6281670"/>
                <a:gd name="connsiteX318" fmla="*/ 4415637 w 8613217"/>
                <a:gd name="connsiteY318" fmla="*/ 5953471 h 6281670"/>
                <a:gd name="connsiteX319" fmla="*/ 4357085 w 8613217"/>
                <a:gd name="connsiteY319" fmla="*/ 6075286 h 6281670"/>
                <a:gd name="connsiteX320" fmla="*/ 4338240 w 8613217"/>
                <a:gd name="connsiteY320" fmla="*/ 6125762 h 6281670"/>
                <a:gd name="connsiteX321" fmla="*/ 4322761 w 8613217"/>
                <a:gd name="connsiteY321" fmla="*/ 6080671 h 6281670"/>
                <a:gd name="connsiteX322" fmla="*/ 4306609 w 8613217"/>
                <a:gd name="connsiteY322" fmla="*/ 6061826 h 6281670"/>
                <a:gd name="connsiteX323" fmla="*/ 4295168 w 8613217"/>
                <a:gd name="connsiteY323" fmla="*/ 6082689 h 6281670"/>
                <a:gd name="connsiteX324" fmla="*/ 4292475 w 8613217"/>
                <a:gd name="connsiteY324" fmla="*/ 6112302 h 6281670"/>
                <a:gd name="connsiteX325" fmla="*/ 4277669 w 8613217"/>
                <a:gd name="connsiteY325" fmla="*/ 6097496 h 6281670"/>
                <a:gd name="connsiteX326" fmla="*/ 4183447 w 8613217"/>
                <a:gd name="connsiteY326" fmla="*/ 5282478 h 6281670"/>
                <a:gd name="connsiteX327" fmla="*/ 4412945 w 8613217"/>
                <a:gd name="connsiteY327" fmla="*/ 4743394 h 6281670"/>
                <a:gd name="connsiteX328" fmla="*/ 5036828 w 8613217"/>
                <a:gd name="connsiteY328" fmla="*/ 3935106 h 6281670"/>
                <a:gd name="connsiteX329" fmla="*/ 5054999 w 8613217"/>
                <a:gd name="connsiteY329" fmla="*/ 3966064 h 6281670"/>
                <a:gd name="connsiteX330" fmla="*/ 5020675 w 8613217"/>
                <a:gd name="connsiteY330" fmla="*/ 5141145 h 6281670"/>
                <a:gd name="connsiteX0" fmla="*/ 8420062 w 8613217"/>
                <a:gd name="connsiteY0" fmla="*/ 4211041 h 6281670"/>
                <a:gd name="connsiteX1" fmla="*/ 7990681 w 8613217"/>
                <a:gd name="connsiteY1" fmla="*/ 4231232 h 6281670"/>
                <a:gd name="connsiteX2" fmla="*/ 7630619 w 8613217"/>
                <a:gd name="connsiteY2" fmla="*/ 4614849 h 6281670"/>
                <a:gd name="connsiteX3" fmla="*/ 7659558 w 8613217"/>
                <a:gd name="connsiteY3" fmla="*/ 4643788 h 6281670"/>
                <a:gd name="connsiteX4" fmla="*/ 7859443 w 8613217"/>
                <a:gd name="connsiteY4" fmla="*/ 4617541 h 6281670"/>
                <a:gd name="connsiteX5" fmla="*/ 8222196 w 8613217"/>
                <a:gd name="connsiteY5" fmla="*/ 4498418 h 6281670"/>
                <a:gd name="connsiteX6" fmla="*/ 8236330 w 8613217"/>
                <a:gd name="connsiteY6" fmla="*/ 4496398 h 6281670"/>
                <a:gd name="connsiteX7" fmla="*/ 8228254 w 8613217"/>
                <a:gd name="connsiteY7" fmla="*/ 4504475 h 6281670"/>
                <a:gd name="connsiteX8" fmla="*/ 7670326 w 8613217"/>
                <a:gd name="connsiteY8" fmla="*/ 4709743 h 6281670"/>
                <a:gd name="connsiteX9" fmla="*/ 7436791 w 8613217"/>
                <a:gd name="connsiteY9" fmla="*/ 4735318 h 6281670"/>
                <a:gd name="connsiteX10" fmla="*/ 6759067 w 8613217"/>
                <a:gd name="connsiteY10" fmla="*/ 4696956 h 6281670"/>
                <a:gd name="connsiteX11" fmla="*/ 6037597 w 8613217"/>
                <a:gd name="connsiteY11" fmla="*/ 4656576 h 6281670"/>
                <a:gd name="connsiteX12" fmla="*/ 6023464 w 8613217"/>
                <a:gd name="connsiteY12" fmla="*/ 4649172 h 6281670"/>
                <a:gd name="connsiteX13" fmla="*/ 6361317 w 8613217"/>
                <a:gd name="connsiteY13" fmla="*/ 4472170 h 6281670"/>
                <a:gd name="connsiteX14" fmla="*/ 6783296 w 8613217"/>
                <a:gd name="connsiteY14" fmla="*/ 4236616 h 6281670"/>
                <a:gd name="connsiteX15" fmla="*/ 7066634 w 8613217"/>
                <a:gd name="connsiteY15" fmla="*/ 4052210 h 6281670"/>
                <a:gd name="connsiteX16" fmla="*/ 7151433 w 8613217"/>
                <a:gd name="connsiteY16" fmla="*/ 4042115 h 6281670"/>
                <a:gd name="connsiteX17" fmla="*/ 7304208 w 8613217"/>
                <a:gd name="connsiteY17" fmla="*/ 4071727 h 6281670"/>
                <a:gd name="connsiteX18" fmla="*/ 7625235 w 8613217"/>
                <a:gd name="connsiteY18" fmla="*/ 3948566 h 6281670"/>
                <a:gd name="connsiteX19" fmla="*/ 8172394 w 8613217"/>
                <a:gd name="connsiteY19" fmla="*/ 2496877 h 6281670"/>
                <a:gd name="connsiteX20" fmla="*/ 7882325 w 8613217"/>
                <a:gd name="connsiteY20" fmla="*/ 1811077 h 6281670"/>
                <a:gd name="connsiteX21" fmla="*/ 7854059 w 8613217"/>
                <a:gd name="connsiteY21" fmla="*/ 1889820 h 6281670"/>
                <a:gd name="connsiteX22" fmla="*/ 7732917 w 8613217"/>
                <a:gd name="connsiteY22" fmla="*/ 2389195 h 6281670"/>
                <a:gd name="connsiteX23" fmla="*/ 7607736 w 8613217"/>
                <a:gd name="connsiteY23" fmla="*/ 2746565 h 6281670"/>
                <a:gd name="connsiteX24" fmla="*/ 7178354 w 8613217"/>
                <a:gd name="connsiteY24" fmla="*/ 3424962 h 6281670"/>
                <a:gd name="connsiteX25" fmla="*/ 7050481 w 8613217"/>
                <a:gd name="connsiteY25" fmla="*/ 3653113 h 6281670"/>
                <a:gd name="connsiteX26" fmla="*/ 7022888 w 8613217"/>
                <a:gd name="connsiteY26" fmla="*/ 3873861 h 6281670"/>
                <a:gd name="connsiteX27" fmla="*/ 7057884 w 8613217"/>
                <a:gd name="connsiteY27" fmla="*/ 3889341 h 6281670"/>
                <a:gd name="connsiteX28" fmla="*/ 7311611 w 8613217"/>
                <a:gd name="connsiteY28" fmla="*/ 3701570 h 6281670"/>
                <a:gd name="connsiteX29" fmla="*/ 7883672 w 8613217"/>
                <a:gd name="connsiteY29" fmla="*/ 2875784 h 6281670"/>
                <a:gd name="connsiteX30" fmla="*/ 7909246 w 8613217"/>
                <a:gd name="connsiteY30" fmla="*/ 2790311 h 6281670"/>
                <a:gd name="connsiteX31" fmla="*/ 7835888 w 8613217"/>
                <a:gd name="connsiteY31" fmla="*/ 3051440 h 6281670"/>
                <a:gd name="connsiteX32" fmla="*/ 7279306 w 8613217"/>
                <a:gd name="connsiteY32" fmla="*/ 3802522 h 6281670"/>
                <a:gd name="connsiteX33" fmla="*/ 6992603 w 8613217"/>
                <a:gd name="connsiteY33" fmla="*/ 4017213 h 6281670"/>
                <a:gd name="connsiteX34" fmla="*/ 6713302 w 8613217"/>
                <a:gd name="connsiteY34" fmla="*/ 4190851 h 6281670"/>
                <a:gd name="connsiteX35" fmla="*/ 6627830 w 8613217"/>
                <a:gd name="connsiteY35" fmla="*/ 4239308 h 6281670"/>
                <a:gd name="connsiteX36" fmla="*/ 6605620 w 8613217"/>
                <a:gd name="connsiteY36" fmla="*/ 4251422 h 6281670"/>
                <a:gd name="connsiteX37" fmla="*/ 6226714 w 8613217"/>
                <a:gd name="connsiteY37" fmla="*/ 4447268 h 6281670"/>
                <a:gd name="connsiteX38" fmla="*/ 5314782 w 8613217"/>
                <a:gd name="connsiteY38" fmla="*/ 4943279 h 6281670"/>
                <a:gd name="connsiteX39" fmla="*/ 5158643 w 8613217"/>
                <a:gd name="connsiteY39" fmla="*/ 5046250 h 6281670"/>
                <a:gd name="connsiteX40" fmla="*/ 5162681 w 8613217"/>
                <a:gd name="connsiteY40" fmla="*/ 5025387 h 6281670"/>
                <a:gd name="connsiteX41" fmla="*/ 5227290 w 8613217"/>
                <a:gd name="connsiteY41" fmla="*/ 4323434 h 6281670"/>
                <a:gd name="connsiteX42" fmla="*/ 5106148 w 8613217"/>
                <a:gd name="connsiteY42" fmla="*/ 3860401 h 6281670"/>
                <a:gd name="connsiteX43" fmla="*/ 5139799 w 8613217"/>
                <a:gd name="connsiteY43" fmla="*/ 3818675 h 6281670"/>
                <a:gd name="connsiteX44" fmla="*/ 5695034 w 8613217"/>
                <a:gd name="connsiteY44" fmla="*/ 3194119 h 6281670"/>
                <a:gd name="connsiteX45" fmla="*/ 5830983 w 8613217"/>
                <a:gd name="connsiteY45" fmla="*/ 3023174 h 6281670"/>
                <a:gd name="connsiteX46" fmla="*/ 5873382 w 8613217"/>
                <a:gd name="connsiteY46" fmla="*/ 3008367 h 6281670"/>
                <a:gd name="connsiteX47" fmla="*/ 5983083 w 8613217"/>
                <a:gd name="connsiteY47" fmla="*/ 3009040 h 6281670"/>
                <a:gd name="connsiteX48" fmla="*/ 6257000 w 8613217"/>
                <a:gd name="connsiteY48" fmla="*/ 2840787 h 6281670"/>
                <a:gd name="connsiteX49" fmla="*/ 6605620 w 8613217"/>
                <a:gd name="connsiteY49" fmla="*/ 2172485 h 6281670"/>
                <a:gd name="connsiteX50" fmla="*/ 6623118 w 8613217"/>
                <a:gd name="connsiteY50" fmla="*/ 1339969 h 6281670"/>
                <a:gd name="connsiteX51" fmla="*/ 6528224 w 8613217"/>
                <a:gd name="connsiteY51" fmla="*/ 660899 h 6281670"/>
                <a:gd name="connsiteX52" fmla="*/ 6514091 w 8613217"/>
                <a:gd name="connsiteY52" fmla="*/ 520239 h 6281670"/>
                <a:gd name="connsiteX53" fmla="*/ 6493900 w 8613217"/>
                <a:gd name="connsiteY53" fmla="*/ 546486 h 6281670"/>
                <a:gd name="connsiteX54" fmla="*/ 6244212 w 8613217"/>
                <a:gd name="connsiteY54" fmla="*/ 975869 h 6281670"/>
                <a:gd name="connsiteX55" fmla="*/ 5935300 w 8613217"/>
                <a:gd name="connsiteY55" fmla="*/ 1788868 h 6281670"/>
                <a:gd name="connsiteX56" fmla="*/ 5707148 w 8613217"/>
                <a:gd name="connsiteY56" fmla="*/ 2531874 h 6281670"/>
                <a:gd name="connsiteX57" fmla="*/ 5679555 w 8613217"/>
                <a:gd name="connsiteY57" fmla="*/ 2738489 h 6281670"/>
                <a:gd name="connsiteX58" fmla="*/ 5734069 w 8613217"/>
                <a:gd name="connsiteY58" fmla="*/ 2914818 h 6281670"/>
                <a:gd name="connsiteX59" fmla="*/ 5963566 w 8613217"/>
                <a:gd name="connsiteY59" fmla="*/ 2599175 h 6281670"/>
                <a:gd name="connsiteX60" fmla="*/ 6141914 w 8613217"/>
                <a:gd name="connsiteY60" fmla="*/ 2254593 h 6281670"/>
                <a:gd name="connsiteX61" fmla="*/ 6262384 w 8613217"/>
                <a:gd name="connsiteY61" fmla="*/ 1884436 h 6281670"/>
                <a:gd name="connsiteX62" fmla="*/ 6343145 w 8613217"/>
                <a:gd name="connsiteY62" fmla="*/ 1508222 h 6281670"/>
                <a:gd name="connsiteX63" fmla="*/ 6310167 w 8613217"/>
                <a:gd name="connsiteY63" fmla="*/ 1747814 h 6281670"/>
                <a:gd name="connsiteX64" fmla="*/ 6045001 w 8613217"/>
                <a:gd name="connsiteY64" fmla="*/ 2568890 h 6281670"/>
                <a:gd name="connsiteX65" fmla="*/ 5560432 w 8613217"/>
                <a:gd name="connsiteY65" fmla="*/ 3235173 h 6281670"/>
                <a:gd name="connsiteX66" fmla="*/ 5096726 w 8613217"/>
                <a:gd name="connsiteY66" fmla="*/ 3741278 h 6281670"/>
                <a:gd name="connsiteX67" fmla="*/ 5067113 w 8613217"/>
                <a:gd name="connsiteY67" fmla="*/ 3767525 h 6281670"/>
                <a:gd name="connsiteX68" fmla="*/ 4911647 w 8613217"/>
                <a:gd name="connsiteY68" fmla="*/ 3459959 h 6281670"/>
                <a:gd name="connsiteX69" fmla="*/ 4890784 w 8613217"/>
                <a:gd name="connsiteY69" fmla="*/ 3404099 h 6281670"/>
                <a:gd name="connsiteX70" fmla="*/ 4952701 w 8613217"/>
                <a:gd name="connsiteY70" fmla="*/ 2717626 h 6281670"/>
                <a:gd name="connsiteX71" fmla="*/ 5173449 w 8613217"/>
                <a:gd name="connsiteY71" fmla="*/ 2368332 h 6281670"/>
                <a:gd name="connsiteX72" fmla="*/ 5481689 w 8613217"/>
                <a:gd name="connsiteY72" fmla="*/ 1759928 h 6281670"/>
                <a:gd name="connsiteX73" fmla="*/ 5514667 w 8613217"/>
                <a:gd name="connsiteY73" fmla="*/ 1741757 h 6281670"/>
                <a:gd name="connsiteX74" fmla="*/ 5803389 w 8613217"/>
                <a:gd name="connsiteY74" fmla="*/ 1570812 h 6281670"/>
                <a:gd name="connsiteX75" fmla="*/ 5822907 w 8613217"/>
                <a:gd name="connsiteY75" fmla="*/ 1095665 h 6281670"/>
                <a:gd name="connsiteX76" fmla="*/ 5540241 w 8613217"/>
                <a:gd name="connsiteY76" fmla="*/ 601000 h 6281670"/>
                <a:gd name="connsiteX77" fmla="*/ 5514667 w 8613217"/>
                <a:gd name="connsiteY77" fmla="*/ 600327 h 6281670"/>
                <a:gd name="connsiteX78" fmla="*/ 5421791 w 8613217"/>
                <a:gd name="connsiteY78" fmla="*/ 697914 h 6281670"/>
                <a:gd name="connsiteX79" fmla="*/ 5124319 w 8613217"/>
                <a:gd name="connsiteY79" fmla="*/ 1196617 h 6281670"/>
                <a:gd name="connsiteX80" fmla="*/ 5316801 w 8613217"/>
                <a:gd name="connsiteY80" fmla="*/ 1686570 h 6281670"/>
                <a:gd name="connsiteX81" fmla="*/ 5361220 w 8613217"/>
                <a:gd name="connsiteY81" fmla="*/ 1669072 h 6281670"/>
                <a:gd name="connsiteX82" fmla="*/ 5461499 w 8613217"/>
                <a:gd name="connsiteY82" fmla="*/ 1248439 h 6281670"/>
                <a:gd name="connsiteX83" fmla="*/ 5491784 w 8613217"/>
                <a:gd name="connsiteY83" fmla="*/ 1043170 h 6281670"/>
                <a:gd name="connsiteX84" fmla="*/ 5497841 w 8613217"/>
                <a:gd name="connsiteY84" fmla="*/ 1081532 h 6281670"/>
                <a:gd name="connsiteX85" fmla="*/ 5481016 w 8613217"/>
                <a:gd name="connsiteY85" fmla="*/ 1353429 h 6281670"/>
                <a:gd name="connsiteX86" fmla="*/ 5415734 w 8613217"/>
                <a:gd name="connsiteY86" fmla="*/ 1727624 h 6281670"/>
                <a:gd name="connsiteX87" fmla="*/ 5151240 w 8613217"/>
                <a:gd name="connsiteY87" fmla="*/ 2245171 h 6281670"/>
                <a:gd name="connsiteX88" fmla="*/ 4908282 w 8613217"/>
                <a:gd name="connsiteY88" fmla="*/ 2596483 h 6281670"/>
                <a:gd name="connsiteX89" fmla="*/ 4750124 w 8613217"/>
                <a:gd name="connsiteY89" fmla="*/ 2989523 h 6281670"/>
                <a:gd name="connsiteX90" fmla="*/ 4737337 w 8613217"/>
                <a:gd name="connsiteY90" fmla="*/ 3162487 h 6281670"/>
                <a:gd name="connsiteX91" fmla="*/ 4680804 w 8613217"/>
                <a:gd name="connsiteY91" fmla="*/ 3076341 h 6281670"/>
                <a:gd name="connsiteX92" fmla="*/ 4591293 w 8613217"/>
                <a:gd name="connsiteY92" fmla="*/ 2915491 h 6281670"/>
                <a:gd name="connsiteX93" fmla="*/ 4552259 w 8613217"/>
                <a:gd name="connsiteY93" fmla="*/ 2838095 h 6281670"/>
                <a:gd name="connsiteX94" fmla="*/ 4404869 w 8613217"/>
                <a:gd name="connsiteY94" fmla="*/ 2499569 h 6281670"/>
                <a:gd name="connsiteX95" fmla="*/ 4425059 w 8613217"/>
                <a:gd name="connsiteY95" fmla="*/ 2408713 h 6281670"/>
                <a:gd name="connsiteX96" fmla="*/ 4497071 w 8613217"/>
                <a:gd name="connsiteY96" fmla="*/ 2304396 h 6281670"/>
                <a:gd name="connsiteX97" fmla="*/ 4551585 w 8613217"/>
                <a:gd name="connsiteY97" fmla="*/ 2152968 h 6281670"/>
                <a:gd name="connsiteX98" fmla="*/ 4741375 w 8613217"/>
                <a:gd name="connsiteY98" fmla="*/ 1413327 h 6281670"/>
                <a:gd name="connsiteX99" fmla="*/ 4929146 w 8613217"/>
                <a:gd name="connsiteY99" fmla="*/ 819730 h 6281670"/>
                <a:gd name="connsiteX100" fmla="*/ 5233347 w 8613217"/>
                <a:gd name="connsiteY100" fmla="*/ 28940 h 6281670"/>
                <a:gd name="connsiteX101" fmla="*/ 5238058 w 8613217"/>
                <a:gd name="connsiteY101" fmla="*/ 0 h 6281670"/>
                <a:gd name="connsiteX102" fmla="*/ 4976929 w 8613217"/>
                <a:gd name="connsiteY102" fmla="*/ 159504 h 6281670"/>
                <a:gd name="connsiteX103" fmla="*/ 4204984 w 8613217"/>
                <a:gd name="connsiteY103" fmla="*/ 890396 h 6281670"/>
                <a:gd name="connsiteX104" fmla="*/ 3943182 w 8613217"/>
                <a:gd name="connsiteY104" fmla="*/ 2139508 h 6281670"/>
                <a:gd name="connsiteX105" fmla="*/ 4076438 w 8613217"/>
                <a:gd name="connsiteY105" fmla="*/ 2389868 h 6281670"/>
                <a:gd name="connsiteX106" fmla="*/ 4215079 w 8613217"/>
                <a:gd name="connsiteY106" fmla="*/ 2474668 h 6281670"/>
                <a:gd name="connsiteX107" fmla="*/ 4244018 w 8613217"/>
                <a:gd name="connsiteY107" fmla="*/ 2445055 h 6281670"/>
                <a:gd name="connsiteX108" fmla="*/ 4230558 w 8613217"/>
                <a:gd name="connsiteY108" fmla="*/ 1718875 h 6281670"/>
                <a:gd name="connsiteX109" fmla="*/ 4411599 w 8613217"/>
                <a:gd name="connsiteY109" fmla="*/ 1186522 h 6281670"/>
                <a:gd name="connsiteX110" fmla="*/ 4552259 w 8613217"/>
                <a:gd name="connsiteY110" fmla="*/ 934815 h 6281670"/>
                <a:gd name="connsiteX111" fmla="*/ 4572449 w 8613217"/>
                <a:gd name="connsiteY111" fmla="*/ 920008 h 6281670"/>
                <a:gd name="connsiteX112" fmla="*/ 4553604 w 8613217"/>
                <a:gd name="connsiteY112" fmla="*/ 956351 h 6281670"/>
                <a:gd name="connsiteX113" fmla="*/ 4390735 w 8613217"/>
                <a:gd name="connsiteY113" fmla="*/ 1302280 h 6281670"/>
                <a:gd name="connsiteX114" fmla="*/ 4340260 w 8613217"/>
                <a:gd name="connsiteY114" fmla="*/ 2524471 h 6281670"/>
                <a:gd name="connsiteX115" fmla="*/ 4501109 w 8613217"/>
                <a:gd name="connsiteY115" fmla="*/ 2892609 h 6281670"/>
                <a:gd name="connsiteX116" fmla="*/ 4692918 w 8613217"/>
                <a:gd name="connsiteY116" fmla="*/ 3241230 h 6281670"/>
                <a:gd name="connsiteX117" fmla="*/ 4992409 w 8613217"/>
                <a:gd name="connsiteY117" fmla="*/ 3809925 h 6281670"/>
                <a:gd name="connsiteX118" fmla="*/ 5000485 w 8613217"/>
                <a:gd name="connsiteY118" fmla="*/ 3847614 h 6281670"/>
                <a:gd name="connsiteX119" fmla="*/ 4993755 w 8613217"/>
                <a:gd name="connsiteY119" fmla="*/ 3855017 h 6281670"/>
                <a:gd name="connsiteX120" fmla="*/ 4993082 w 8613217"/>
                <a:gd name="connsiteY120" fmla="*/ 3855690 h 6281670"/>
                <a:gd name="connsiteX121" fmla="*/ 4982313 w 8613217"/>
                <a:gd name="connsiteY121" fmla="*/ 3867131 h 6281670"/>
                <a:gd name="connsiteX122" fmla="*/ 4626290 w 8613217"/>
                <a:gd name="connsiteY122" fmla="*/ 4274977 h 6281670"/>
                <a:gd name="connsiteX123" fmla="*/ 4180755 w 8613217"/>
                <a:gd name="connsiteY123" fmla="*/ 4968853 h 6281670"/>
                <a:gd name="connsiteX124" fmla="*/ 4071727 w 8613217"/>
                <a:gd name="connsiteY124" fmla="*/ 5853192 h 6281670"/>
                <a:gd name="connsiteX125" fmla="*/ 4040769 w 8613217"/>
                <a:gd name="connsiteY125" fmla="*/ 5907706 h 6281670"/>
                <a:gd name="connsiteX126" fmla="*/ 4005099 w 8613217"/>
                <a:gd name="connsiteY126" fmla="*/ 5881459 h 6281670"/>
                <a:gd name="connsiteX127" fmla="*/ 4007791 w 8613217"/>
                <a:gd name="connsiteY127" fmla="*/ 5830983 h 6281670"/>
                <a:gd name="connsiteX128" fmla="*/ 3990293 w 8613217"/>
                <a:gd name="connsiteY128" fmla="*/ 5807427 h 6281670"/>
                <a:gd name="connsiteX129" fmla="*/ 3964045 w 8613217"/>
                <a:gd name="connsiteY129" fmla="*/ 5789256 h 6281670"/>
                <a:gd name="connsiteX130" fmla="*/ 3941836 w 8613217"/>
                <a:gd name="connsiteY130" fmla="*/ 5705129 h 6281670"/>
                <a:gd name="connsiteX131" fmla="*/ 3908185 w 8613217"/>
                <a:gd name="connsiteY131" fmla="*/ 5236040 h 6281670"/>
                <a:gd name="connsiteX132" fmla="*/ 3918953 w 8613217"/>
                <a:gd name="connsiteY132" fmla="*/ 4237288 h 6281670"/>
                <a:gd name="connsiteX133" fmla="*/ 3786370 w 8613217"/>
                <a:gd name="connsiteY133" fmla="*/ 3122779 h 6281670"/>
                <a:gd name="connsiteX134" fmla="*/ 3570333 w 8613217"/>
                <a:gd name="connsiteY134" fmla="*/ 2570236 h 6281670"/>
                <a:gd name="connsiteX135" fmla="*/ 3410829 w 8613217"/>
                <a:gd name="connsiteY135" fmla="*/ 2273437 h 6281670"/>
                <a:gd name="connsiteX136" fmla="*/ 3411502 w 8613217"/>
                <a:gd name="connsiteY136" fmla="*/ 2229018 h 6281670"/>
                <a:gd name="connsiteX137" fmla="*/ 3451209 w 8613217"/>
                <a:gd name="connsiteY137" fmla="*/ 2126720 h 6281670"/>
                <a:gd name="connsiteX138" fmla="*/ 3431692 w 8613217"/>
                <a:gd name="connsiteY138" fmla="*/ 1895877 h 6281670"/>
                <a:gd name="connsiteX139" fmla="*/ 3186715 w 8613217"/>
                <a:gd name="connsiteY139" fmla="*/ 1401886 h 6281670"/>
                <a:gd name="connsiteX140" fmla="*/ 2531874 w 8613217"/>
                <a:gd name="connsiteY140" fmla="*/ 701952 h 6281670"/>
                <a:gd name="connsiteX141" fmla="*/ 1731662 w 8613217"/>
                <a:gd name="connsiteY141" fmla="*/ 39035 h 6281670"/>
                <a:gd name="connsiteX142" fmla="*/ 1722913 w 8613217"/>
                <a:gd name="connsiteY142" fmla="*/ 36343 h 6281670"/>
                <a:gd name="connsiteX143" fmla="*/ 1723586 w 8613217"/>
                <a:gd name="connsiteY143" fmla="*/ 47111 h 6281670"/>
                <a:gd name="connsiteX144" fmla="*/ 1984042 w 8613217"/>
                <a:gd name="connsiteY144" fmla="*/ 871552 h 6281670"/>
                <a:gd name="connsiteX145" fmla="*/ 2773486 w 8613217"/>
                <a:gd name="connsiteY145" fmla="*/ 2064130 h 6281670"/>
                <a:gd name="connsiteX146" fmla="*/ 3058170 w 8613217"/>
                <a:gd name="connsiteY146" fmla="*/ 2286897 h 6281670"/>
                <a:gd name="connsiteX147" fmla="*/ 3235845 w 8613217"/>
                <a:gd name="connsiteY147" fmla="*/ 2329297 h 6281670"/>
                <a:gd name="connsiteX148" fmla="*/ 3256709 w 8613217"/>
                <a:gd name="connsiteY148" fmla="*/ 2294974 h 6281670"/>
                <a:gd name="connsiteX149" fmla="*/ 3083072 w 8613217"/>
                <a:gd name="connsiteY149" fmla="*/ 1999521 h 6281670"/>
                <a:gd name="connsiteX150" fmla="*/ 2450440 w 8613217"/>
                <a:gd name="connsiteY150" fmla="*/ 1092973 h 6281670"/>
                <a:gd name="connsiteX151" fmla="*/ 2432941 w 8613217"/>
                <a:gd name="connsiteY151" fmla="*/ 1062014 h 6281670"/>
                <a:gd name="connsiteX152" fmla="*/ 2454478 w 8613217"/>
                <a:gd name="connsiteY152" fmla="*/ 1076820 h 6281670"/>
                <a:gd name="connsiteX153" fmla="*/ 2967986 w 8613217"/>
                <a:gd name="connsiteY153" fmla="*/ 1739738 h 6281670"/>
                <a:gd name="connsiteX154" fmla="*/ 3266131 w 8613217"/>
                <a:gd name="connsiteY154" fmla="*/ 2175850 h 6281670"/>
                <a:gd name="connsiteX155" fmla="*/ 3457939 w 8613217"/>
                <a:gd name="connsiteY155" fmla="*/ 2509665 h 6281670"/>
                <a:gd name="connsiteX156" fmla="*/ 3733875 w 8613217"/>
                <a:gd name="connsiteY156" fmla="*/ 3249979 h 6281670"/>
                <a:gd name="connsiteX157" fmla="*/ 3823385 w 8613217"/>
                <a:gd name="connsiteY157" fmla="*/ 4359777 h 6281670"/>
                <a:gd name="connsiteX158" fmla="*/ 3816655 w 8613217"/>
                <a:gd name="connsiteY158" fmla="*/ 4369199 h 6281670"/>
                <a:gd name="connsiteX159" fmla="*/ 3800503 w 8613217"/>
                <a:gd name="connsiteY159" fmla="*/ 4322761 h 6281670"/>
                <a:gd name="connsiteX160" fmla="*/ 3407464 w 8613217"/>
                <a:gd name="connsiteY160" fmla="*/ 3663208 h 6281670"/>
                <a:gd name="connsiteX161" fmla="*/ 2553310 w 8613217"/>
                <a:gd name="connsiteY161" fmla="*/ 3004913 h 6281670"/>
                <a:gd name="connsiteX162" fmla="*/ 2055381 w 8613217"/>
                <a:gd name="connsiteY162" fmla="*/ 2665131 h 6281670"/>
                <a:gd name="connsiteX163" fmla="*/ 1471879 w 8613217"/>
                <a:gd name="connsiteY163" fmla="*/ 2148930 h 6281670"/>
                <a:gd name="connsiteX164" fmla="*/ 1461111 w 8613217"/>
                <a:gd name="connsiteY164" fmla="*/ 2109895 h 6281670"/>
                <a:gd name="connsiteX165" fmla="*/ 1501492 w 8613217"/>
                <a:gd name="connsiteY165" fmla="*/ 1918759 h 6281670"/>
                <a:gd name="connsiteX166" fmla="*/ 1395155 w 8613217"/>
                <a:gd name="connsiteY166" fmla="*/ 1570812 h 6281670"/>
                <a:gd name="connsiteX167" fmla="*/ 937507 w 8613217"/>
                <a:gd name="connsiteY167" fmla="*/ 860783 h 6281670"/>
                <a:gd name="connsiteX168" fmla="*/ 682435 w 8613217"/>
                <a:gd name="connsiteY168" fmla="*/ 471109 h 6281670"/>
                <a:gd name="connsiteX169" fmla="*/ 590905 w 8613217"/>
                <a:gd name="connsiteY169" fmla="*/ 214691 h 6281670"/>
                <a:gd name="connsiteX170" fmla="*/ 581483 w 8613217"/>
                <a:gd name="connsiteY170" fmla="*/ 222767 h 6281670"/>
                <a:gd name="connsiteX171" fmla="*/ 555909 w 8613217"/>
                <a:gd name="connsiteY171" fmla="*/ 262475 h 6281670"/>
                <a:gd name="connsiteX172" fmla="*/ 423998 w 8613217"/>
                <a:gd name="connsiteY172" fmla="*/ 619845 h 6281670"/>
                <a:gd name="connsiteX173" fmla="*/ 443515 w 8613217"/>
                <a:gd name="connsiteY173" fmla="*/ 1227575 h 6281670"/>
                <a:gd name="connsiteX174" fmla="*/ 806942 w 8613217"/>
                <a:gd name="connsiteY174" fmla="*/ 1996156 h 6281670"/>
                <a:gd name="connsiteX175" fmla="*/ 1087589 w 8613217"/>
                <a:gd name="connsiteY175" fmla="*/ 2216231 h 6281670"/>
                <a:gd name="connsiteX176" fmla="*/ 1317086 w 8613217"/>
                <a:gd name="connsiteY176" fmla="*/ 2233729 h 6281670"/>
                <a:gd name="connsiteX177" fmla="*/ 1327181 w 8613217"/>
                <a:gd name="connsiteY177" fmla="*/ 2198060 h 6281670"/>
                <a:gd name="connsiteX178" fmla="*/ 816364 w 8613217"/>
                <a:gd name="connsiteY178" fmla="*/ 1324489 h 6281670"/>
                <a:gd name="connsiteX179" fmla="*/ 702625 w 8613217"/>
                <a:gd name="connsiteY179" fmla="*/ 1031056 h 6281670"/>
                <a:gd name="connsiteX180" fmla="*/ 767908 w 8613217"/>
                <a:gd name="connsiteY180" fmla="*/ 1173061 h 6281670"/>
                <a:gd name="connsiteX181" fmla="*/ 1444285 w 8613217"/>
                <a:gd name="connsiteY181" fmla="*/ 2226326 h 6281670"/>
                <a:gd name="connsiteX182" fmla="*/ 2209501 w 8613217"/>
                <a:gd name="connsiteY182" fmla="*/ 2876457 h 6281670"/>
                <a:gd name="connsiteX183" fmla="*/ 2340738 w 8613217"/>
                <a:gd name="connsiteY183" fmla="*/ 2972025 h 6281670"/>
                <a:gd name="connsiteX184" fmla="*/ 2266034 w 8613217"/>
                <a:gd name="connsiteY184" fmla="*/ 2967313 h 6281670"/>
                <a:gd name="connsiteX185" fmla="*/ 1817807 w 8613217"/>
                <a:gd name="connsiteY185" fmla="*/ 3025866 h 6281670"/>
                <a:gd name="connsiteX186" fmla="*/ 1007500 w 8613217"/>
                <a:gd name="connsiteY186" fmla="*/ 3309877 h 6281670"/>
                <a:gd name="connsiteX187" fmla="*/ 960389 w 8613217"/>
                <a:gd name="connsiteY187" fmla="*/ 3293725 h 6281670"/>
                <a:gd name="connsiteX188" fmla="*/ 446207 w 8613217"/>
                <a:gd name="connsiteY188" fmla="*/ 3134221 h 6281670"/>
                <a:gd name="connsiteX189" fmla="*/ 217383 w 8613217"/>
                <a:gd name="connsiteY189" fmla="*/ 3227096 h 6281670"/>
                <a:gd name="connsiteX190" fmla="*/ 0 w 8613217"/>
                <a:gd name="connsiteY190" fmla="*/ 3236518 h 6281670"/>
                <a:gd name="connsiteX191" fmla="*/ 0 w 8613217"/>
                <a:gd name="connsiteY191" fmla="*/ 3330740 h 6281670"/>
                <a:gd name="connsiteX192" fmla="*/ 9422 w 8613217"/>
                <a:gd name="connsiteY192" fmla="*/ 3346892 h 6281670"/>
                <a:gd name="connsiteX193" fmla="*/ 255072 w 8613217"/>
                <a:gd name="connsiteY193" fmla="*/ 3717723 h 6281670"/>
                <a:gd name="connsiteX194" fmla="*/ 747044 w 8613217"/>
                <a:gd name="connsiteY194" fmla="*/ 3826078 h 6281670"/>
                <a:gd name="connsiteX195" fmla="*/ 1016249 w 8613217"/>
                <a:gd name="connsiteY195" fmla="*/ 3490244 h 6281670"/>
                <a:gd name="connsiteX196" fmla="*/ 981253 w 8613217"/>
                <a:gd name="connsiteY196" fmla="*/ 3461305 h 6281670"/>
                <a:gd name="connsiteX197" fmla="*/ 563312 w 8613217"/>
                <a:gd name="connsiteY197" fmla="*/ 3490917 h 6281670"/>
                <a:gd name="connsiteX198" fmla="*/ 390347 w 8613217"/>
                <a:gd name="connsiteY198" fmla="*/ 3460632 h 6281670"/>
                <a:gd name="connsiteX199" fmla="*/ 489953 w 8613217"/>
                <a:gd name="connsiteY199" fmla="*/ 3463997 h 6281670"/>
                <a:gd name="connsiteX200" fmla="*/ 903183 w 8613217"/>
                <a:gd name="connsiteY200" fmla="*/ 3408137 h 6281670"/>
                <a:gd name="connsiteX201" fmla="*/ 1043170 w 8613217"/>
                <a:gd name="connsiteY201" fmla="*/ 3372467 h 6281670"/>
                <a:gd name="connsiteX202" fmla="*/ 1508895 w 8613217"/>
                <a:gd name="connsiteY202" fmla="*/ 3218347 h 6281670"/>
                <a:gd name="connsiteX203" fmla="*/ 1912029 w 8613217"/>
                <a:gd name="connsiteY203" fmla="*/ 3101243 h 6281670"/>
                <a:gd name="connsiteX204" fmla="*/ 1912029 w 8613217"/>
                <a:gd name="connsiteY204" fmla="*/ 3101243 h 6281670"/>
                <a:gd name="connsiteX205" fmla="*/ 2113933 w 8613217"/>
                <a:gd name="connsiteY205" fmla="*/ 3072976 h 6281670"/>
                <a:gd name="connsiteX206" fmla="*/ 2553150 w 8613217"/>
                <a:gd name="connsiteY206" fmla="*/ 3130187 h 6281670"/>
                <a:gd name="connsiteX207" fmla="*/ 3282324 w 8613217"/>
                <a:gd name="connsiteY207" fmla="*/ 3670118 h 6281670"/>
                <a:gd name="connsiteX208" fmla="*/ 3580428 w 8613217"/>
                <a:gd name="connsiteY208" fmla="*/ 4087880 h 6281670"/>
                <a:gd name="connsiteX209" fmla="*/ 3776274 w 8613217"/>
                <a:gd name="connsiteY209" fmla="*/ 4626290 h 6281670"/>
                <a:gd name="connsiteX210" fmla="*/ 3813963 w 8613217"/>
                <a:gd name="connsiteY210" fmla="*/ 4802619 h 6281670"/>
                <a:gd name="connsiteX211" fmla="*/ 3811944 w 8613217"/>
                <a:gd name="connsiteY211" fmla="*/ 5407658 h 6281670"/>
                <a:gd name="connsiteX212" fmla="*/ 3881265 w 8613217"/>
                <a:gd name="connsiteY212" fmla="*/ 5874056 h 6281670"/>
                <a:gd name="connsiteX213" fmla="*/ 3879919 w 8613217"/>
                <a:gd name="connsiteY213" fmla="*/ 5898957 h 6281670"/>
                <a:gd name="connsiteX214" fmla="*/ 3757430 w 8613217"/>
                <a:gd name="connsiteY214" fmla="*/ 5946068 h 6281670"/>
                <a:gd name="connsiteX215" fmla="*/ 3743970 w 8613217"/>
                <a:gd name="connsiteY215" fmla="*/ 6053750 h 6281670"/>
                <a:gd name="connsiteX216" fmla="*/ 3803195 w 8613217"/>
                <a:gd name="connsiteY216" fmla="*/ 6092112 h 6281670"/>
                <a:gd name="connsiteX217" fmla="*/ 3896071 w 8613217"/>
                <a:gd name="connsiteY217" fmla="*/ 6023464 h 6281670"/>
                <a:gd name="connsiteX218" fmla="*/ 3920972 w 8613217"/>
                <a:gd name="connsiteY218" fmla="*/ 5996544 h 6281670"/>
                <a:gd name="connsiteX219" fmla="*/ 3918953 w 8613217"/>
                <a:gd name="connsiteY219" fmla="*/ 6053077 h 6281670"/>
                <a:gd name="connsiteX220" fmla="*/ 3931741 w 8613217"/>
                <a:gd name="connsiteY220" fmla="*/ 6077978 h 6281670"/>
                <a:gd name="connsiteX221" fmla="*/ 3951931 w 8613217"/>
                <a:gd name="connsiteY221" fmla="*/ 6055769 h 6281670"/>
                <a:gd name="connsiteX222" fmla="*/ 3972121 w 8613217"/>
                <a:gd name="connsiteY222" fmla="*/ 5988468 h 6281670"/>
                <a:gd name="connsiteX223" fmla="*/ 3994331 w 8613217"/>
                <a:gd name="connsiteY223" fmla="*/ 5968277 h 6281670"/>
                <a:gd name="connsiteX224" fmla="*/ 4005099 w 8613217"/>
                <a:gd name="connsiteY224" fmla="*/ 5995198 h 6281670"/>
                <a:gd name="connsiteX225" fmla="*/ 4071054 w 8613217"/>
                <a:gd name="connsiteY225" fmla="*/ 6040290 h 6281670"/>
                <a:gd name="connsiteX226" fmla="*/ 4100667 w 8613217"/>
                <a:gd name="connsiteY226" fmla="*/ 6026829 h 6281670"/>
                <a:gd name="connsiteX227" fmla="*/ 4110089 w 8613217"/>
                <a:gd name="connsiteY227" fmla="*/ 5993179 h 6281670"/>
                <a:gd name="connsiteX228" fmla="*/ 4124895 w 8613217"/>
                <a:gd name="connsiteY228" fmla="*/ 6032214 h 6281670"/>
                <a:gd name="connsiteX229" fmla="*/ 4117492 w 8613217"/>
                <a:gd name="connsiteY229" fmla="*/ 6106918 h 6281670"/>
                <a:gd name="connsiteX230" fmla="*/ 4080476 w 8613217"/>
                <a:gd name="connsiteY230" fmla="*/ 6141242 h 6281670"/>
                <a:gd name="connsiteX231" fmla="*/ 4176717 w 8613217"/>
                <a:gd name="connsiteY231" fmla="*/ 6189025 h 6281670"/>
                <a:gd name="connsiteX232" fmla="*/ 4170660 w 8613217"/>
                <a:gd name="connsiteY232" fmla="*/ 6271133 h 6281670"/>
                <a:gd name="connsiteX233" fmla="*/ 4195562 w 8613217"/>
                <a:gd name="connsiteY233" fmla="*/ 6277863 h 6281670"/>
                <a:gd name="connsiteX234" fmla="*/ 4261517 w 8613217"/>
                <a:gd name="connsiteY234" fmla="*/ 6267768 h 6281670"/>
                <a:gd name="connsiteX235" fmla="*/ 4289784 w 8613217"/>
                <a:gd name="connsiteY235" fmla="*/ 6247578 h 6281670"/>
                <a:gd name="connsiteX236" fmla="*/ 4295840 w 8613217"/>
                <a:gd name="connsiteY236" fmla="*/ 6204505 h 6281670"/>
                <a:gd name="connsiteX237" fmla="*/ 4305936 w 8613217"/>
                <a:gd name="connsiteY237" fmla="*/ 6182969 h 6281670"/>
                <a:gd name="connsiteX238" fmla="*/ 4324107 w 8613217"/>
                <a:gd name="connsiteY238" fmla="*/ 6199794 h 6281670"/>
                <a:gd name="connsiteX239" fmla="*/ 4336894 w 8613217"/>
                <a:gd name="connsiteY239" fmla="*/ 6230752 h 6281670"/>
                <a:gd name="connsiteX240" fmla="*/ 4342951 w 8613217"/>
                <a:gd name="connsiteY240" fmla="*/ 6226714 h 6281670"/>
                <a:gd name="connsiteX241" fmla="*/ 4369872 w 8613217"/>
                <a:gd name="connsiteY241" fmla="*/ 6185660 h 6281670"/>
                <a:gd name="connsiteX242" fmla="*/ 4382659 w 8613217"/>
                <a:gd name="connsiteY242" fmla="*/ 6234791 h 6281670"/>
                <a:gd name="connsiteX243" fmla="*/ 4406888 w 8613217"/>
                <a:gd name="connsiteY243" fmla="*/ 6265749 h 6281670"/>
                <a:gd name="connsiteX244" fmla="*/ 4484284 w 8613217"/>
                <a:gd name="connsiteY244" fmla="*/ 6275171 h 6281670"/>
                <a:gd name="connsiteX245" fmla="*/ 4499090 w 8613217"/>
                <a:gd name="connsiteY245" fmla="*/ 6272479 h 6281670"/>
                <a:gd name="connsiteX246" fmla="*/ 4512551 w 8613217"/>
                <a:gd name="connsiteY246" fmla="*/ 6181622 h 6281670"/>
                <a:gd name="connsiteX247" fmla="*/ 4572449 w 8613217"/>
                <a:gd name="connsiteY247" fmla="*/ 6153356 h 6281670"/>
                <a:gd name="connsiteX248" fmla="*/ 4575814 w 8613217"/>
                <a:gd name="connsiteY248" fmla="*/ 6127781 h 6281670"/>
                <a:gd name="connsiteX249" fmla="*/ 4538125 w 8613217"/>
                <a:gd name="connsiteY249" fmla="*/ 6076633 h 6281670"/>
                <a:gd name="connsiteX250" fmla="*/ 4536779 w 8613217"/>
                <a:gd name="connsiteY250" fmla="*/ 6042309 h 6281670"/>
                <a:gd name="connsiteX251" fmla="*/ 4573122 w 8613217"/>
                <a:gd name="connsiteY251" fmla="*/ 6032214 h 6281670"/>
                <a:gd name="connsiteX252" fmla="*/ 4637731 w 8613217"/>
                <a:gd name="connsiteY252" fmla="*/ 6051058 h 6281670"/>
                <a:gd name="connsiteX253" fmla="*/ 4665997 w 8613217"/>
                <a:gd name="connsiteY253" fmla="*/ 6029522 h 6281670"/>
                <a:gd name="connsiteX254" fmla="*/ 4665997 w 8613217"/>
                <a:gd name="connsiteY254" fmla="*/ 5985776 h 6281670"/>
                <a:gd name="connsiteX255" fmla="*/ 4681477 w 8613217"/>
                <a:gd name="connsiteY255" fmla="*/ 5966931 h 6281670"/>
                <a:gd name="connsiteX256" fmla="*/ 4701667 w 8613217"/>
                <a:gd name="connsiteY256" fmla="*/ 5981065 h 6281670"/>
                <a:gd name="connsiteX257" fmla="*/ 4724550 w 8613217"/>
                <a:gd name="connsiteY257" fmla="*/ 6054423 h 6281670"/>
                <a:gd name="connsiteX258" fmla="*/ 4743394 w 8613217"/>
                <a:gd name="connsiteY258" fmla="*/ 6073268 h 6281670"/>
                <a:gd name="connsiteX259" fmla="*/ 4752143 w 8613217"/>
                <a:gd name="connsiteY259" fmla="*/ 6050385 h 6281670"/>
                <a:gd name="connsiteX260" fmla="*/ 4752143 w 8613217"/>
                <a:gd name="connsiteY260" fmla="*/ 5996544 h 6281670"/>
                <a:gd name="connsiteX261" fmla="*/ 4800600 w 8613217"/>
                <a:gd name="connsiteY261" fmla="*/ 6046347 h 6281670"/>
                <a:gd name="connsiteX262" fmla="*/ 4859825 w 8613217"/>
                <a:gd name="connsiteY262" fmla="*/ 6088747 h 6281670"/>
                <a:gd name="connsiteX263" fmla="*/ 4932511 w 8613217"/>
                <a:gd name="connsiteY263" fmla="*/ 6036252 h 6281670"/>
                <a:gd name="connsiteX264" fmla="*/ 4919050 w 8613217"/>
                <a:gd name="connsiteY264" fmla="*/ 5940011 h 6281670"/>
                <a:gd name="connsiteX265" fmla="*/ 4830213 w 8613217"/>
                <a:gd name="connsiteY265" fmla="*/ 5933281 h 6281670"/>
                <a:gd name="connsiteX266" fmla="*/ 4779064 w 8613217"/>
                <a:gd name="connsiteY266" fmla="*/ 5876074 h 6281670"/>
                <a:gd name="connsiteX267" fmla="*/ 4778391 w 8613217"/>
                <a:gd name="connsiteY267" fmla="*/ 5829637 h 6281670"/>
                <a:gd name="connsiteX268" fmla="*/ 5091342 w 8613217"/>
                <a:gd name="connsiteY268" fmla="*/ 5236712 h 6281670"/>
                <a:gd name="connsiteX269" fmla="*/ 5116243 w 8613217"/>
                <a:gd name="connsiteY269" fmla="*/ 5202389 h 6281670"/>
                <a:gd name="connsiteX270" fmla="*/ 5269690 w 8613217"/>
                <a:gd name="connsiteY270" fmla="*/ 5086631 h 6281670"/>
                <a:gd name="connsiteX271" fmla="*/ 5744837 w 8613217"/>
                <a:gd name="connsiteY271" fmla="*/ 4795889 h 6281670"/>
                <a:gd name="connsiteX272" fmla="*/ 5814830 w 8613217"/>
                <a:gd name="connsiteY272" fmla="*/ 4775699 h 6281670"/>
                <a:gd name="connsiteX273" fmla="*/ 6103553 w 8613217"/>
                <a:gd name="connsiteY273" fmla="*/ 4765603 h 6281670"/>
                <a:gd name="connsiteX274" fmla="*/ 7086824 w 8613217"/>
                <a:gd name="connsiteY274" fmla="*/ 4811369 h 6281670"/>
                <a:gd name="connsiteX275" fmla="*/ 7489959 w 8613217"/>
                <a:gd name="connsiteY275" fmla="*/ 4805311 h 6281670"/>
                <a:gd name="connsiteX276" fmla="*/ 7516880 w 8613217"/>
                <a:gd name="connsiteY276" fmla="*/ 4801946 h 6281670"/>
                <a:gd name="connsiteX277" fmla="*/ 7536397 w 8613217"/>
                <a:gd name="connsiteY277" fmla="*/ 4800600 h 6281670"/>
                <a:gd name="connsiteX278" fmla="*/ 7619850 w 8613217"/>
                <a:gd name="connsiteY278" fmla="*/ 4791178 h 6281670"/>
                <a:gd name="connsiteX279" fmla="*/ 7661577 w 8613217"/>
                <a:gd name="connsiteY279" fmla="*/ 4813388 h 6281670"/>
                <a:gd name="connsiteX280" fmla="*/ 7920014 w 8613217"/>
                <a:gd name="connsiteY280" fmla="*/ 5004523 h 6281670"/>
                <a:gd name="connsiteX281" fmla="*/ 8354780 w 8613217"/>
                <a:gd name="connsiteY281" fmla="*/ 4830886 h 6281670"/>
                <a:gd name="connsiteX282" fmla="*/ 8579567 w 8613217"/>
                <a:gd name="connsiteY282" fmla="*/ 4409580 h 6281670"/>
                <a:gd name="connsiteX283" fmla="*/ 8613217 w 8613217"/>
                <a:gd name="connsiteY283" fmla="*/ 4250076 h 6281670"/>
                <a:gd name="connsiteX284" fmla="*/ 8613217 w 8613217"/>
                <a:gd name="connsiteY284" fmla="*/ 4196235 h 6281670"/>
                <a:gd name="connsiteX285" fmla="*/ 8420062 w 8613217"/>
                <a:gd name="connsiteY285" fmla="*/ 4211041 h 6281670"/>
                <a:gd name="connsiteX286" fmla="*/ 4571776 w 8613217"/>
                <a:gd name="connsiteY286" fmla="*/ 915970 h 6281670"/>
                <a:gd name="connsiteX287" fmla="*/ 4583890 w 8613217"/>
                <a:gd name="connsiteY287" fmla="*/ 888377 h 6281670"/>
                <a:gd name="connsiteX288" fmla="*/ 4571776 w 8613217"/>
                <a:gd name="connsiteY288" fmla="*/ 915970 h 6281670"/>
                <a:gd name="connsiteX289" fmla="*/ 2362948 w 8613217"/>
                <a:gd name="connsiteY289" fmla="*/ 965100 h 6281670"/>
                <a:gd name="connsiteX290" fmla="*/ 2363621 w 8613217"/>
                <a:gd name="connsiteY290" fmla="*/ 962408 h 6281670"/>
                <a:gd name="connsiteX291" fmla="*/ 2368332 w 8613217"/>
                <a:gd name="connsiteY291" fmla="*/ 967119 h 6281670"/>
                <a:gd name="connsiteX292" fmla="*/ 2362948 w 8613217"/>
                <a:gd name="connsiteY292" fmla="*/ 965100 h 6281670"/>
                <a:gd name="connsiteX293" fmla="*/ 2435633 w 8613217"/>
                <a:gd name="connsiteY293" fmla="*/ 1055284 h 6281670"/>
                <a:gd name="connsiteX294" fmla="*/ 2426211 w 8613217"/>
                <a:gd name="connsiteY294" fmla="*/ 1053265 h 6281670"/>
                <a:gd name="connsiteX295" fmla="*/ 2370351 w 8613217"/>
                <a:gd name="connsiteY295" fmla="*/ 968465 h 6281670"/>
                <a:gd name="connsiteX296" fmla="*/ 2432268 w 8613217"/>
                <a:gd name="connsiteY296" fmla="*/ 1045862 h 6281670"/>
                <a:gd name="connsiteX297" fmla="*/ 2435633 w 8613217"/>
                <a:gd name="connsiteY297" fmla="*/ 1055284 h 6281670"/>
                <a:gd name="connsiteX298" fmla="*/ 695895 w 8613217"/>
                <a:gd name="connsiteY298" fmla="*/ 1016922 h 6281670"/>
                <a:gd name="connsiteX299" fmla="*/ 692530 w 8613217"/>
                <a:gd name="connsiteY299" fmla="*/ 1005481 h 6281670"/>
                <a:gd name="connsiteX300" fmla="*/ 695895 w 8613217"/>
                <a:gd name="connsiteY300" fmla="*/ 1016922 h 6281670"/>
                <a:gd name="connsiteX301" fmla="*/ 4511205 w 8613217"/>
                <a:gd name="connsiteY301" fmla="*/ 6014042 h 6281670"/>
                <a:gd name="connsiteX302" fmla="*/ 4537452 w 8613217"/>
                <a:gd name="connsiteY302" fmla="*/ 5944049 h 6281670"/>
                <a:gd name="connsiteX303" fmla="*/ 4511205 w 8613217"/>
                <a:gd name="connsiteY303" fmla="*/ 6014042 h 6281670"/>
                <a:gd name="connsiteX304" fmla="*/ 4750797 w 8613217"/>
                <a:gd name="connsiteY304" fmla="*/ 5917128 h 6281670"/>
                <a:gd name="connsiteX305" fmla="*/ 4741375 w 8613217"/>
                <a:gd name="connsiteY305" fmla="*/ 5939338 h 6281670"/>
                <a:gd name="connsiteX306" fmla="*/ 4732626 w 8613217"/>
                <a:gd name="connsiteY306" fmla="*/ 5935300 h 6281670"/>
                <a:gd name="connsiteX307" fmla="*/ 4727915 w 8613217"/>
                <a:gd name="connsiteY307" fmla="*/ 5907706 h 6281670"/>
                <a:gd name="connsiteX308" fmla="*/ 4750797 w 8613217"/>
                <a:gd name="connsiteY308" fmla="*/ 5875402 h 6281670"/>
                <a:gd name="connsiteX309" fmla="*/ 4750797 w 8613217"/>
                <a:gd name="connsiteY309" fmla="*/ 5917128 h 6281670"/>
                <a:gd name="connsiteX310" fmla="*/ 4875978 w 8613217"/>
                <a:gd name="connsiteY310" fmla="*/ 5457461 h 6281670"/>
                <a:gd name="connsiteX311" fmla="*/ 4616868 w 8613217"/>
                <a:gd name="connsiteY311" fmla="*/ 5877421 h 6281670"/>
                <a:gd name="connsiteX312" fmla="*/ 4562354 w 8613217"/>
                <a:gd name="connsiteY312" fmla="*/ 5884824 h 6281670"/>
                <a:gd name="connsiteX313" fmla="*/ 4880015 w 8613217"/>
                <a:gd name="connsiteY313" fmla="*/ 5419772 h 6281670"/>
                <a:gd name="connsiteX314" fmla="*/ 4875978 w 8613217"/>
                <a:gd name="connsiteY314" fmla="*/ 5457461 h 6281670"/>
                <a:gd name="connsiteX315" fmla="*/ 5020675 w 8613217"/>
                <a:gd name="connsiteY315" fmla="*/ 5141145 h 6281670"/>
                <a:gd name="connsiteX316" fmla="*/ 4989717 w 8613217"/>
                <a:gd name="connsiteY316" fmla="*/ 5179506 h 6281670"/>
                <a:gd name="connsiteX317" fmla="*/ 4445922 w 8613217"/>
                <a:gd name="connsiteY317" fmla="*/ 5878767 h 6281670"/>
                <a:gd name="connsiteX318" fmla="*/ 4415637 w 8613217"/>
                <a:gd name="connsiteY318" fmla="*/ 5953471 h 6281670"/>
                <a:gd name="connsiteX319" fmla="*/ 4357085 w 8613217"/>
                <a:gd name="connsiteY319" fmla="*/ 6075286 h 6281670"/>
                <a:gd name="connsiteX320" fmla="*/ 4338240 w 8613217"/>
                <a:gd name="connsiteY320" fmla="*/ 6125762 h 6281670"/>
                <a:gd name="connsiteX321" fmla="*/ 4322761 w 8613217"/>
                <a:gd name="connsiteY321" fmla="*/ 6080671 h 6281670"/>
                <a:gd name="connsiteX322" fmla="*/ 4306609 w 8613217"/>
                <a:gd name="connsiteY322" fmla="*/ 6061826 h 6281670"/>
                <a:gd name="connsiteX323" fmla="*/ 4295168 w 8613217"/>
                <a:gd name="connsiteY323" fmla="*/ 6082689 h 6281670"/>
                <a:gd name="connsiteX324" fmla="*/ 4292475 w 8613217"/>
                <a:gd name="connsiteY324" fmla="*/ 6112302 h 6281670"/>
                <a:gd name="connsiteX325" fmla="*/ 4277669 w 8613217"/>
                <a:gd name="connsiteY325" fmla="*/ 6097496 h 6281670"/>
                <a:gd name="connsiteX326" fmla="*/ 4183447 w 8613217"/>
                <a:gd name="connsiteY326" fmla="*/ 5282478 h 6281670"/>
                <a:gd name="connsiteX327" fmla="*/ 4412945 w 8613217"/>
                <a:gd name="connsiteY327" fmla="*/ 4743394 h 6281670"/>
                <a:gd name="connsiteX328" fmla="*/ 5036828 w 8613217"/>
                <a:gd name="connsiteY328" fmla="*/ 3935106 h 6281670"/>
                <a:gd name="connsiteX329" fmla="*/ 5054999 w 8613217"/>
                <a:gd name="connsiteY329" fmla="*/ 3966064 h 6281670"/>
                <a:gd name="connsiteX330" fmla="*/ 5020675 w 8613217"/>
                <a:gd name="connsiteY330" fmla="*/ 5141145 h 62816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Lst>
              <a:rect l="l" t="t" r="r" b="b"/>
              <a:pathLst>
                <a:path w="8613217" h="6281670">
                  <a:moveTo>
                    <a:pt x="8420062" y="4211041"/>
                  </a:moveTo>
                  <a:cubicBezTo>
                    <a:pt x="8276711" y="4220463"/>
                    <a:pt x="8133359" y="4217098"/>
                    <a:pt x="7990681" y="4231232"/>
                  </a:cubicBezTo>
                  <a:cubicBezTo>
                    <a:pt x="7781373" y="4252095"/>
                    <a:pt x="7634657" y="4408907"/>
                    <a:pt x="7630619" y="4614849"/>
                  </a:cubicBezTo>
                  <a:cubicBezTo>
                    <a:pt x="7629945" y="4637731"/>
                    <a:pt x="7634657" y="4645807"/>
                    <a:pt x="7659558" y="4643788"/>
                  </a:cubicBezTo>
                  <a:cubicBezTo>
                    <a:pt x="7726859" y="4638404"/>
                    <a:pt x="7793488" y="4630328"/>
                    <a:pt x="7859443" y="4617541"/>
                  </a:cubicBezTo>
                  <a:cubicBezTo>
                    <a:pt x="7985296" y="4593985"/>
                    <a:pt x="8105093" y="4549566"/>
                    <a:pt x="8222196" y="4498418"/>
                  </a:cubicBezTo>
                  <a:cubicBezTo>
                    <a:pt x="8226235" y="4493707"/>
                    <a:pt x="8230946" y="4492360"/>
                    <a:pt x="8236330" y="4496398"/>
                  </a:cubicBezTo>
                  <a:lnTo>
                    <a:pt x="8228254" y="4504475"/>
                  </a:lnTo>
                  <a:cubicBezTo>
                    <a:pt x="8056636" y="4610810"/>
                    <a:pt x="7869538" y="4676093"/>
                    <a:pt x="7670326" y="4709743"/>
                  </a:cubicBezTo>
                  <a:cubicBezTo>
                    <a:pt x="7592930" y="4722531"/>
                    <a:pt x="7514187" y="4725896"/>
                    <a:pt x="7436791" y="4735318"/>
                  </a:cubicBezTo>
                  <a:cubicBezTo>
                    <a:pt x="7209986" y="4740029"/>
                    <a:pt x="6984527" y="4719839"/>
                    <a:pt x="6759067" y="4696956"/>
                  </a:cubicBezTo>
                  <a:cubicBezTo>
                    <a:pt x="6519475" y="4672728"/>
                    <a:pt x="6279209" y="4651191"/>
                    <a:pt x="6037597" y="4656576"/>
                  </a:cubicBezTo>
                  <a:cubicBezTo>
                    <a:pt x="6032887" y="4656576"/>
                    <a:pt x="6026156" y="4659267"/>
                    <a:pt x="6023464" y="4649172"/>
                  </a:cubicBezTo>
                  <a:lnTo>
                    <a:pt x="6361317" y="4472170"/>
                  </a:lnTo>
                  <a:cubicBezTo>
                    <a:pt x="6503995" y="4396793"/>
                    <a:pt x="6646674" y="4322088"/>
                    <a:pt x="6783296" y="4236616"/>
                  </a:cubicBezTo>
                  <a:cubicBezTo>
                    <a:pt x="6881555" y="4180755"/>
                    <a:pt x="6978469" y="4122876"/>
                    <a:pt x="7066634" y="4052210"/>
                  </a:cubicBezTo>
                  <a:cubicBezTo>
                    <a:pt x="7092882" y="4031347"/>
                    <a:pt x="7115764" y="4018559"/>
                    <a:pt x="7151433" y="4042115"/>
                  </a:cubicBezTo>
                  <a:cubicBezTo>
                    <a:pt x="7196526" y="4072400"/>
                    <a:pt x="7250367" y="4074420"/>
                    <a:pt x="7304208" y="4071727"/>
                  </a:cubicBezTo>
                  <a:cubicBezTo>
                    <a:pt x="7424676" y="4064997"/>
                    <a:pt x="7528321" y="4011829"/>
                    <a:pt x="7625235" y="3948566"/>
                  </a:cubicBezTo>
                  <a:cubicBezTo>
                    <a:pt x="8090286" y="3644364"/>
                    <a:pt x="8319110" y="3033942"/>
                    <a:pt x="8172394" y="2496877"/>
                  </a:cubicBezTo>
                  <a:cubicBezTo>
                    <a:pt x="8107111" y="2257958"/>
                    <a:pt x="7979239" y="2045286"/>
                    <a:pt x="7882325" y="1811077"/>
                  </a:cubicBezTo>
                  <a:cubicBezTo>
                    <a:pt x="7871557" y="1841363"/>
                    <a:pt x="7862135" y="1865592"/>
                    <a:pt x="7854059" y="1889820"/>
                  </a:cubicBezTo>
                  <a:cubicBezTo>
                    <a:pt x="7799545" y="2052689"/>
                    <a:pt x="7773297" y="2222961"/>
                    <a:pt x="7732917" y="2389195"/>
                  </a:cubicBezTo>
                  <a:cubicBezTo>
                    <a:pt x="7702631" y="2512357"/>
                    <a:pt x="7671000" y="2634172"/>
                    <a:pt x="7607736" y="2746565"/>
                  </a:cubicBezTo>
                  <a:cubicBezTo>
                    <a:pt x="7475826" y="2980101"/>
                    <a:pt x="7327763" y="3202868"/>
                    <a:pt x="7178354" y="3424962"/>
                  </a:cubicBezTo>
                  <a:cubicBezTo>
                    <a:pt x="7129897" y="3497648"/>
                    <a:pt x="7082114" y="3571006"/>
                    <a:pt x="7050481" y="3653113"/>
                  </a:cubicBezTo>
                  <a:cubicBezTo>
                    <a:pt x="7023561" y="3724453"/>
                    <a:pt x="7008082" y="3797138"/>
                    <a:pt x="7022888" y="3873861"/>
                  </a:cubicBezTo>
                  <a:cubicBezTo>
                    <a:pt x="7027599" y="3899436"/>
                    <a:pt x="7033656" y="3905493"/>
                    <a:pt x="7057884" y="3889341"/>
                  </a:cubicBezTo>
                  <a:cubicBezTo>
                    <a:pt x="7144703" y="3830116"/>
                    <a:pt x="7230176" y="3768199"/>
                    <a:pt x="7311611" y="3701570"/>
                  </a:cubicBezTo>
                  <a:cubicBezTo>
                    <a:pt x="7579469" y="3480149"/>
                    <a:pt x="7776662" y="3208925"/>
                    <a:pt x="7883672" y="2875784"/>
                  </a:cubicBezTo>
                  <a:cubicBezTo>
                    <a:pt x="7893094" y="2847517"/>
                    <a:pt x="7901170" y="2818577"/>
                    <a:pt x="7909246" y="2790311"/>
                  </a:cubicBezTo>
                  <a:cubicBezTo>
                    <a:pt x="7897805" y="2881168"/>
                    <a:pt x="7868865" y="2967313"/>
                    <a:pt x="7835888" y="3051440"/>
                  </a:cubicBezTo>
                  <a:cubicBezTo>
                    <a:pt x="7718783" y="3352277"/>
                    <a:pt x="7524283" y="3596580"/>
                    <a:pt x="7279306" y="3802522"/>
                  </a:cubicBezTo>
                  <a:cubicBezTo>
                    <a:pt x="7187776" y="3879246"/>
                    <a:pt x="7092209" y="3951258"/>
                    <a:pt x="6992603" y="4017213"/>
                  </a:cubicBezTo>
                  <a:cubicBezTo>
                    <a:pt x="6901073" y="4077785"/>
                    <a:pt x="6806178" y="4132298"/>
                    <a:pt x="6713302" y="4190851"/>
                  </a:cubicBezTo>
                  <a:lnTo>
                    <a:pt x="6627830" y="4239308"/>
                  </a:lnTo>
                  <a:cubicBezTo>
                    <a:pt x="6625811" y="4253441"/>
                    <a:pt x="6616388" y="4252768"/>
                    <a:pt x="6605620" y="4251422"/>
                  </a:cubicBezTo>
                  <a:lnTo>
                    <a:pt x="6226714" y="4447268"/>
                  </a:lnTo>
                  <a:cubicBezTo>
                    <a:pt x="5918474" y="4604754"/>
                    <a:pt x="5606869" y="4756181"/>
                    <a:pt x="5314782" y="4943279"/>
                  </a:cubicBezTo>
                  <a:cubicBezTo>
                    <a:pt x="5263633" y="4976257"/>
                    <a:pt x="5213157" y="5010580"/>
                    <a:pt x="5158643" y="5046250"/>
                  </a:cubicBezTo>
                  <a:cubicBezTo>
                    <a:pt x="5160662" y="5036155"/>
                    <a:pt x="5161335" y="5030771"/>
                    <a:pt x="5162681" y="5025387"/>
                  </a:cubicBezTo>
                  <a:cubicBezTo>
                    <a:pt x="5229309" y="4795889"/>
                    <a:pt x="5256230" y="4562354"/>
                    <a:pt x="5227290" y="4323434"/>
                  </a:cubicBezTo>
                  <a:cubicBezTo>
                    <a:pt x="5207773" y="4163930"/>
                    <a:pt x="5169411" y="4008464"/>
                    <a:pt x="5106148" y="3860401"/>
                  </a:cubicBezTo>
                  <a:cubicBezTo>
                    <a:pt x="5113551" y="3843576"/>
                    <a:pt x="5127684" y="3832135"/>
                    <a:pt x="5139799" y="3818675"/>
                  </a:cubicBezTo>
                  <a:cubicBezTo>
                    <a:pt x="5326896" y="3612060"/>
                    <a:pt x="5516686" y="3408137"/>
                    <a:pt x="5695034" y="3194119"/>
                  </a:cubicBezTo>
                  <a:cubicBezTo>
                    <a:pt x="5741472" y="3138259"/>
                    <a:pt x="5786564" y="3081052"/>
                    <a:pt x="5830983" y="3023174"/>
                  </a:cubicBezTo>
                  <a:cubicBezTo>
                    <a:pt x="5843097" y="3007021"/>
                    <a:pt x="5854538" y="3002983"/>
                    <a:pt x="5873382" y="3008367"/>
                  </a:cubicBezTo>
                  <a:cubicBezTo>
                    <a:pt x="5909725" y="3018462"/>
                    <a:pt x="5946741" y="3017116"/>
                    <a:pt x="5983083" y="3009040"/>
                  </a:cubicBezTo>
                  <a:cubicBezTo>
                    <a:pt x="6094131" y="2984812"/>
                    <a:pt x="6180276" y="2920202"/>
                    <a:pt x="6257000" y="2840787"/>
                  </a:cubicBezTo>
                  <a:cubicBezTo>
                    <a:pt x="6438713" y="2652343"/>
                    <a:pt x="6543703" y="2422846"/>
                    <a:pt x="6605620" y="2172485"/>
                  </a:cubicBezTo>
                  <a:cubicBezTo>
                    <a:pt x="6673594" y="1897223"/>
                    <a:pt x="6658788" y="1618596"/>
                    <a:pt x="6623118" y="1339969"/>
                  </a:cubicBezTo>
                  <a:cubicBezTo>
                    <a:pt x="6594179" y="1113163"/>
                    <a:pt x="6551779" y="888377"/>
                    <a:pt x="6528224" y="660899"/>
                  </a:cubicBezTo>
                  <a:cubicBezTo>
                    <a:pt x="6523513" y="615807"/>
                    <a:pt x="6519475" y="571388"/>
                    <a:pt x="6514091" y="520239"/>
                  </a:cubicBezTo>
                  <a:cubicBezTo>
                    <a:pt x="6504668" y="532353"/>
                    <a:pt x="6498611" y="539756"/>
                    <a:pt x="6493900" y="546486"/>
                  </a:cubicBezTo>
                  <a:cubicBezTo>
                    <a:pt x="6394967" y="680416"/>
                    <a:pt x="6314206" y="825114"/>
                    <a:pt x="6244212" y="975869"/>
                  </a:cubicBezTo>
                  <a:cubicBezTo>
                    <a:pt x="6122397" y="1239690"/>
                    <a:pt x="6028175" y="1513606"/>
                    <a:pt x="5935300" y="1788868"/>
                  </a:cubicBezTo>
                  <a:cubicBezTo>
                    <a:pt x="5852519" y="2034518"/>
                    <a:pt x="5769738" y="2280167"/>
                    <a:pt x="5707148" y="2531874"/>
                  </a:cubicBezTo>
                  <a:cubicBezTo>
                    <a:pt x="5690323" y="2599175"/>
                    <a:pt x="5676190" y="2667823"/>
                    <a:pt x="5679555" y="2738489"/>
                  </a:cubicBezTo>
                  <a:cubicBezTo>
                    <a:pt x="5682247" y="2800406"/>
                    <a:pt x="5693015" y="2860304"/>
                    <a:pt x="5734069" y="2914818"/>
                  </a:cubicBezTo>
                  <a:cubicBezTo>
                    <a:pt x="5816176" y="2810501"/>
                    <a:pt x="5894246" y="2708876"/>
                    <a:pt x="5963566" y="2599175"/>
                  </a:cubicBezTo>
                  <a:cubicBezTo>
                    <a:pt x="6032887" y="2488801"/>
                    <a:pt x="6091438" y="2373716"/>
                    <a:pt x="6141914" y="2254593"/>
                  </a:cubicBezTo>
                  <a:cubicBezTo>
                    <a:pt x="6192390" y="2134797"/>
                    <a:pt x="6230752" y="2010289"/>
                    <a:pt x="6262384" y="1884436"/>
                  </a:cubicBezTo>
                  <a:cubicBezTo>
                    <a:pt x="6294015" y="1759928"/>
                    <a:pt x="6316898" y="1634075"/>
                    <a:pt x="6343145" y="1508222"/>
                  </a:cubicBezTo>
                  <a:cubicBezTo>
                    <a:pt x="6334396" y="1588310"/>
                    <a:pt x="6322955" y="1668399"/>
                    <a:pt x="6310167" y="1747814"/>
                  </a:cubicBezTo>
                  <a:cubicBezTo>
                    <a:pt x="6263057" y="2034518"/>
                    <a:pt x="6182295" y="2311126"/>
                    <a:pt x="6045001" y="2568890"/>
                  </a:cubicBezTo>
                  <a:cubicBezTo>
                    <a:pt x="5914436" y="2813867"/>
                    <a:pt x="5741472" y="3027211"/>
                    <a:pt x="5560432" y="3235173"/>
                  </a:cubicBezTo>
                  <a:cubicBezTo>
                    <a:pt x="5409677" y="3407464"/>
                    <a:pt x="5252192" y="3573698"/>
                    <a:pt x="5096726" y="3741278"/>
                  </a:cubicBezTo>
                  <a:cubicBezTo>
                    <a:pt x="5087977" y="3750700"/>
                    <a:pt x="5080574" y="3763488"/>
                    <a:pt x="5067113" y="3767525"/>
                  </a:cubicBezTo>
                  <a:cubicBezTo>
                    <a:pt x="5022694" y="3661190"/>
                    <a:pt x="4968180" y="3560238"/>
                    <a:pt x="4911647" y="3459959"/>
                  </a:cubicBezTo>
                  <a:cubicBezTo>
                    <a:pt x="4901552" y="3442460"/>
                    <a:pt x="4894822" y="3423616"/>
                    <a:pt x="4890784" y="3404099"/>
                  </a:cubicBezTo>
                  <a:cubicBezTo>
                    <a:pt x="4801530" y="3273513"/>
                    <a:pt x="4850679" y="2890254"/>
                    <a:pt x="4952701" y="2717626"/>
                  </a:cubicBezTo>
                  <a:cubicBezTo>
                    <a:pt x="5043743" y="2563576"/>
                    <a:pt x="5096053" y="2482071"/>
                    <a:pt x="5173449" y="2368332"/>
                  </a:cubicBezTo>
                  <a:cubicBezTo>
                    <a:pt x="5302668" y="2179215"/>
                    <a:pt x="5422464" y="1984715"/>
                    <a:pt x="5481689" y="1759928"/>
                  </a:cubicBezTo>
                  <a:cubicBezTo>
                    <a:pt x="5487073" y="1739738"/>
                    <a:pt x="5499187" y="1741084"/>
                    <a:pt x="5514667" y="1741757"/>
                  </a:cubicBezTo>
                  <a:cubicBezTo>
                    <a:pt x="5645904" y="1744449"/>
                    <a:pt x="5743491" y="1686570"/>
                    <a:pt x="5803389" y="1570812"/>
                  </a:cubicBezTo>
                  <a:cubicBezTo>
                    <a:pt x="5882804" y="1416019"/>
                    <a:pt x="5882804" y="1256515"/>
                    <a:pt x="5822907" y="1095665"/>
                  </a:cubicBezTo>
                  <a:cubicBezTo>
                    <a:pt x="5755605" y="915297"/>
                    <a:pt x="5643885" y="760504"/>
                    <a:pt x="5540241" y="601000"/>
                  </a:cubicBezTo>
                  <a:cubicBezTo>
                    <a:pt x="5530819" y="586867"/>
                    <a:pt x="5524089" y="590232"/>
                    <a:pt x="5514667" y="600327"/>
                  </a:cubicBezTo>
                  <a:cubicBezTo>
                    <a:pt x="5483708" y="632632"/>
                    <a:pt x="5451403" y="663591"/>
                    <a:pt x="5421791" y="697914"/>
                  </a:cubicBezTo>
                  <a:cubicBezTo>
                    <a:pt x="5293918" y="846650"/>
                    <a:pt x="5180852" y="1006154"/>
                    <a:pt x="5124319" y="1196617"/>
                  </a:cubicBezTo>
                  <a:cubicBezTo>
                    <a:pt x="5060383" y="1410635"/>
                    <a:pt x="5124992" y="1588983"/>
                    <a:pt x="5316801" y="1686570"/>
                  </a:cubicBezTo>
                  <a:cubicBezTo>
                    <a:pt x="5342375" y="1699357"/>
                    <a:pt x="5351798" y="1696665"/>
                    <a:pt x="5361220" y="1669072"/>
                  </a:cubicBezTo>
                  <a:cubicBezTo>
                    <a:pt x="5409004" y="1531777"/>
                    <a:pt x="5438616" y="1391117"/>
                    <a:pt x="5461499" y="1248439"/>
                  </a:cubicBezTo>
                  <a:cubicBezTo>
                    <a:pt x="5472267" y="1181137"/>
                    <a:pt x="5481016" y="1113836"/>
                    <a:pt x="5491784" y="1043170"/>
                  </a:cubicBezTo>
                  <a:cubicBezTo>
                    <a:pt x="5503225" y="1057303"/>
                    <a:pt x="5498514" y="1070090"/>
                    <a:pt x="5497841" y="1081532"/>
                  </a:cubicBezTo>
                  <a:cubicBezTo>
                    <a:pt x="5493130" y="1172388"/>
                    <a:pt x="5489765" y="1263245"/>
                    <a:pt x="5481016" y="1353429"/>
                  </a:cubicBezTo>
                  <a:cubicBezTo>
                    <a:pt x="5469575" y="1479955"/>
                    <a:pt x="5451403" y="1605135"/>
                    <a:pt x="5415734" y="1727624"/>
                  </a:cubicBezTo>
                  <a:cubicBezTo>
                    <a:pt x="5360547" y="1917413"/>
                    <a:pt x="5262960" y="2084994"/>
                    <a:pt x="5151240" y="2245171"/>
                  </a:cubicBezTo>
                  <a:cubicBezTo>
                    <a:pt x="5069805" y="2361602"/>
                    <a:pt x="4982987" y="2474668"/>
                    <a:pt x="4908282" y="2596483"/>
                  </a:cubicBezTo>
                  <a:cubicBezTo>
                    <a:pt x="4833578" y="2718299"/>
                    <a:pt x="4770314" y="2845498"/>
                    <a:pt x="4750124" y="2989523"/>
                  </a:cubicBezTo>
                  <a:cubicBezTo>
                    <a:pt x="4738792" y="3076994"/>
                    <a:pt x="4748890" y="3148017"/>
                    <a:pt x="4737337" y="3162487"/>
                  </a:cubicBezTo>
                  <a:cubicBezTo>
                    <a:pt x="4716473" y="3130856"/>
                    <a:pt x="4694937" y="3105281"/>
                    <a:pt x="4680804" y="3076341"/>
                  </a:cubicBezTo>
                  <a:cubicBezTo>
                    <a:pt x="4653883" y="3020481"/>
                    <a:pt x="4622252" y="2968659"/>
                    <a:pt x="4591293" y="2915491"/>
                  </a:cubicBezTo>
                  <a:cubicBezTo>
                    <a:pt x="4569869" y="2875783"/>
                    <a:pt x="4583330" y="2907415"/>
                    <a:pt x="4552259" y="2838095"/>
                  </a:cubicBezTo>
                  <a:cubicBezTo>
                    <a:pt x="4495725" y="2728394"/>
                    <a:pt x="4446595" y="2616001"/>
                    <a:pt x="4404869" y="2499569"/>
                  </a:cubicBezTo>
                  <a:cubicBezTo>
                    <a:pt x="4391408" y="2462554"/>
                    <a:pt x="4387370" y="2435633"/>
                    <a:pt x="4425059" y="2408713"/>
                  </a:cubicBezTo>
                  <a:cubicBezTo>
                    <a:pt x="4459382" y="2383811"/>
                    <a:pt x="4478900" y="2343431"/>
                    <a:pt x="4497071" y="2304396"/>
                  </a:cubicBezTo>
                  <a:cubicBezTo>
                    <a:pt x="4519954" y="2255939"/>
                    <a:pt x="4538125" y="2204790"/>
                    <a:pt x="4551585" y="2152968"/>
                  </a:cubicBezTo>
                  <a:cubicBezTo>
                    <a:pt x="4614175" y="1905972"/>
                    <a:pt x="4662632" y="1655611"/>
                    <a:pt x="4741375" y="1413327"/>
                  </a:cubicBezTo>
                  <a:cubicBezTo>
                    <a:pt x="4805311" y="1216134"/>
                    <a:pt x="4858479" y="1014903"/>
                    <a:pt x="4929146" y="819730"/>
                  </a:cubicBezTo>
                  <a:cubicBezTo>
                    <a:pt x="5028751" y="551870"/>
                    <a:pt x="5129703" y="289396"/>
                    <a:pt x="5233347" y="28940"/>
                  </a:cubicBezTo>
                  <a:cubicBezTo>
                    <a:pt x="5236712" y="20863"/>
                    <a:pt x="5245462" y="12114"/>
                    <a:pt x="5238058" y="0"/>
                  </a:cubicBezTo>
                  <a:cubicBezTo>
                    <a:pt x="5147875" y="48457"/>
                    <a:pt x="5061729" y="102971"/>
                    <a:pt x="4976929" y="159504"/>
                  </a:cubicBezTo>
                  <a:cubicBezTo>
                    <a:pt x="4678112" y="360062"/>
                    <a:pt x="4409580" y="592924"/>
                    <a:pt x="4204984" y="890396"/>
                  </a:cubicBezTo>
                  <a:cubicBezTo>
                    <a:pt x="3944528" y="1269302"/>
                    <a:pt x="3823385" y="1679840"/>
                    <a:pt x="3943182" y="2139508"/>
                  </a:cubicBezTo>
                  <a:cubicBezTo>
                    <a:pt x="3967410" y="2233056"/>
                    <a:pt x="4009810" y="2318529"/>
                    <a:pt x="4076438" y="2389868"/>
                  </a:cubicBezTo>
                  <a:cubicBezTo>
                    <a:pt x="4114800" y="2430922"/>
                    <a:pt x="4159219" y="2461881"/>
                    <a:pt x="4215079" y="2474668"/>
                  </a:cubicBezTo>
                  <a:cubicBezTo>
                    <a:pt x="4252768" y="2483417"/>
                    <a:pt x="4252768" y="2483417"/>
                    <a:pt x="4244018" y="2445055"/>
                  </a:cubicBezTo>
                  <a:cubicBezTo>
                    <a:pt x="4188158" y="2204117"/>
                    <a:pt x="4182101" y="1962505"/>
                    <a:pt x="4230558" y="1718875"/>
                  </a:cubicBezTo>
                  <a:cubicBezTo>
                    <a:pt x="4267574" y="1533123"/>
                    <a:pt x="4334875" y="1358140"/>
                    <a:pt x="4411599" y="1186522"/>
                  </a:cubicBezTo>
                  <a:cubicBezTo>
                    <a:pt x="4450633" y="1099030"/>
                    <a:pt x="4505148" y="1018268"/>
                    <a:pt x="4552259" y="934815"/>
                  </a:cubicBezTo>
                  <a:cubicBezTo>
                    <a:pt x="4555624" y="928758"/>
                    <a:pt x="4557643" y="920008"/>
                    <a:pt x="4572449" y="920008"/>
                  </a:cubicBezTo>
                  <a:cubicBezTo>
                    <a:pt x="4565719" y="933469"/>
                    <a:pt x="4560334" y="944910"/>
                    <a:pt x="4553604" y="956351"/>
                  </a:cubicBezTo>
                  <a:cubicBezTo>
                    <a:pt x="4491687" y="1068071"/>
                    <a:pt x="4437173" y="1183829"/>
                    <a:pt x="4390735" y="1302280"/>
                  </a:cubicBezTo>
                  <a:cubicBezTo>
                    <a:pt x="4233250" y="1704068"/>
                    <a:pt x="4200273" y="2110568"/>
                    <a:pt x="4340260" y="2524471"/>
                  </a:cubicBezTo>
                  <a:cubicBezTo>
                    <a:pt x="4383332" y="2651670"/>
                    <a:pt x="4434481" y="2775505"/>
                    <a:pt x="4501109" y="2892609"/>
                  </a:cubicBezTo>
                  <a:cubicBezTo>
                    <a:pt x="4559885" y="3012069"/>
                    <a:pt x="4611035" y="3088344"/>
                    <a:pt x="4692918" y="3241230"/>
                  </a:cubicBezTo>
                  <a:cubicBezTo>
                    <a:pt x="4774801" y="3394116"/>
                    <a:pt x="4908955" y="3611386"/>
                    <a:pt x="4992409" y="3809925"/>
                  </a:cubicBezTo>
                  <a:cubicBezTo>
                    <a:pt x="4997120" y="3822040"/>
                    <a:pt x="5006542" y="3833481"/>
                    <a:pt x="5000485" y="3847614"/>
                  </a:cubicBezTo>
                  <a:cubicBezTo>
                    <a:pt x="5005196" y="3857036"/>
                    <a:pt x="4997120" y="3853671"/>
                    <a:pt x="4993755" y="3855017"/>
                  </a:cubicBezTo>
                  <a:lnTo>
                    <a:pt x="4993082" y="3855690"/>
                  </a:lnTo>
                  <a:cubicBezTo>
                    <a:pt x="4992409" y="3862421"/>
                    <a:pt x="4989717" y="3866458"/>
                    <a:pt x="4982313" y="3867131"/>
                  </a:cubicBezTo>
                  <a:cubicBezTo>
                    <a:pt x="4858479" y="3998369"/>
                    <a:pt x="4740029" y="4134317"/>
                    <a:pt x="4626290" y="4274977"/>
                  </a:cubicBezTo>
                  <a:cubicBezTo>
                    <a:pt x="4452652" y="4490341"/>
                    <a:pt x="4294494" y="4715127"/>
                    <a:pt x="4180755" y="4968853"/>
                  </a:cubicBezTo>
                  <a:cubicBezTo>
                    <a:pt x="4053556" y="5252192"/>
                    <a:pt x="4002407" y="5545625"/>
                    <a:pt x="4071727" y="5853192"/>
                  </a:cubicBezTo>
                  <a:cubicBezTo>
                    <a:pt x="4079803" y="5887516"/>
                    <a:pt x="4069708" y="5898284"/>
                    <a:pt x="4040769" y="5907706"/>
                  </a:cubicBezTo>
                  <a:cubicBezTo>
                    <a:pt x="4013175" y="5916455"/>
                    <a:pt x="4003753" y="5911071"/>
                    <a:pt x="4005099" y="5881459"/>
                  </a:cubicBezTo>
                  <a:cubicBezTo>
                    <a:pt x="4005772" y="5864634"/>
                    <a:pt x="4008464" y="5847808"/>
                    <a:pt x="4007791" y="5830983"/>
                  </a:cubicBezTo>
                  <a:cubicBezTo>
                    <a:pt x="4007118" y="5820214"/>
                    <a:pt x="4001734" y="5802043"/>
                    <a:pt x="3990293" y="5807427"/>
                  </a:cubicBezTo>
                  <a:cubicBezTo>
                    <a:pt x="3966064" y="5818196"/>
                    <a:pt x="3967410" y="5800697"/>
                    <a:pt x="3964045" y="5789256"/>
                  </a:cubicBezTo>
                  <a:cubicBezTo>
                    <a:pt x="3955969" y="5761662"/>
                    <a:pt x="3946547" y="5733396"/>
                    <a:pt x="3941836" y="5705129"/>
                  </a:cubicBezTo>
                  <a:cubicBezTo>
                    <a:pt x="3915588" y="5549663"/>
                    <a:pt x="3911550" y="5392851"/>
                    <a:pt x="3908185" y="5236040"/>
                  </a:cubicBezTo>
                  <a:cubicBezTo>
                    <a:pt x="3902128" y="4902898"/>
                    <a:pt x="3918953" y="4569757"/>
                    <a:pt x="3918953" y="4237288"/>
                  </a:cubicBezTo>
                  <a:cubicBezTo>
                    <a:pt x="3918953" y="3860401"/>
                    <a:pt x="3890687" y="3486879"/>
                    <a:pt x="3786370" y="3122779"/>
                  </a:cubicBezTo>
                  <a:cubicBezTo>
                    <a:pt x="3731856" y="2931644"/>
                    <a:pt x="3660517" y="2747238"/>
                    <a:pt x="3570333" y="2570236"/>
                  </a:cubicBezTo>
                  <a:cubicBezTo>
                    <a:pt x="3507743" y="2428679"/>
                    <a:pt x="3437301" y="2330307"/>
                    <a:pt x="3410829" y="2273437"/>
                  </a:cubicBezTo>
                  <a:cubicBezTo>
                    <a:pt x="3401406" y="2257285"/>
                    <a:pt x="3399387" y="2245844"/>
                    <a:pt x="3411502" y="2229018"/>
                  </a:cubicBezTo>
                  <a:cubicBezTo>
                    <a:pt x="3434384" y="2198733"/>
                    <a:pt x="3444479" y="2163736"/>
                    <a:pt x="3451209" y="2126720"/>
                  </a:cubicBezTo>
                  <a:cubicBezTo>
                    <a:pt x="3466016" y="2047978"/>
                    <a:pt x="3451209" y="1971254"/>
                    <a:pt x="3431692" y="1895877"/>
                  </a:cubicBezTo>
                  <a:cubicBezTo>
                    <a:pt x="3383908" y="1714837"/>
                    <a:pt x="3289686" y="1556006"/>
                    <a:pt x="3186715" y="1401886"/>
                  </a:cubicBezTo>
                  <a:cubicBezTo>
                    <a:pt x="3007021" y="1132681"/>
                    <a:pt x="2776851" y="909913"/>
                    <a:pt x="2531874" y="701952"/>
                  </a:cubicBezTo>
                  <a:cubicBezTo>
                    <a:pt x="2268053" y="477166"/>
                    <a:pt x="1992791" y="267186"/>
                    <a:pt x="1731662" y="39035"/>
                  </a:cubicBezTo>
                  <a:cubicBezTo>
                    <a:pt x="1729643" y="37016"/>
                    <a:pt x="1726278" y="37016"/>
                    <a:pt x="1722913" y="36343"/>
                  </a:cubicBezTo>
                  <a:cubicBezTo>
                    <a:pt x="1722913" y="41054"/>
                    <a:pt x="1722913" y="44419"/>
                    <a:pt x="1723586" y="47111"/>
                  </a:cubicBezTo>
                  <a:cubicBezTo>
                    <a:pt x="1774735" y="333141"/>
                    <a:pt x="1868283" y="605712"/>
                    <a:pt x="1984042" y="871552"/>
                  </a:cubicBezTo>
                  <a:cubicBezTo>
                    <a:pt x="2177869" y="1315067"/>
                    <a:pt x="2432268" y="1718875"/>
                    <a:pt x="2773486" y="2064130"/>
                  </a:cubicBezTo>
                  <a:cubicBezTo>
                    <a:pt x="2858958" y="2150276"/>
                    <a:pt x="2949142" y="2231037"/>
                    <a:pt x="3058170" y="2286897"/>
                  </a:cubicBezTo>
                  <a:cubicBezTo>
                    <a:pt x="3114030" y="2315164"/>
                    <a:pt x="3172582" y="2333335"/>
                    <a:pt x="3235845" y="2329297"/>
                  </a:cubicBezTo>
                  <a:cubicBezTo>
                    <a:pt x="3272861" y="2327278"/>
                    <a:pt x="3273534" y="2326605"/>
                    <a:pt x="3256709" y="2294974"/>
                  </a:cubicBezTo>
                  <a:cubicBezTo>
                    <a:pt x="3202195" y="2194695"/>
                    <a:pt x="3143643" y="2096435"/>
                    <a:pt x="3083072" y="1999521"/>
                  </a:cubicBezTo>
                  <a:cubicBezTo>
                    <a:pt x="2887225" y="1686570"/>
                    <a:pt x="2666477" y="1391117"/>
                    <a:pt x="2450440" y="1092973"/>
                  </a:cubicBezTo>
                  <a:cubicBezTo>
                    <a:pt x="2443709" y="1083551"/>
                    <a:pt x="2433614" y="1075474"/>
                    <a:pt x="2432941" y="1062014"/>
                  </a:cubicBezTo>
                  <a:cubicBezTo>
                    <a:pt x="2447074" y="1060668"/>
                    <a:pt x="2449766" y="1070763"/>
                    <a:pt x="2454478" y="1076820"/>
                  </a:cubicBezTo>
                  <a:cubicBezTo>
                    <a:pt x="2627442" y="1296223"/>
                    <a:pt x="2802425" y="1514279"/>
                    <a:pt x="2967986" y="1739738"/>
                  </a:cubicBezTo>
                  <a:cubicBezTo>
                    <a:pt x="3072303" y="1881744"/>
                    <a:pt x="3172582" y="2026442"/>
                    <a:pt x="3266131" y="2175850"/>
                  </a:cubicBezTo>
                  <a:cubicBezTo>
                    <a:pt x="3334105" y="2284878"/>
                    <a:pt x="3396022" y="2397272"/>
                    <a:pt x="3457939" y="2509665"/>
                  </a:cubicBezTo>
                  <a:cubicBezTo>
                    <a:pt x="3535896" y="2688687"/>
                    <a:pt x="3672967" y="2941627"/>
                    <a:pt x="3733875" y="3249979"/>
                  </a:cubicBezTo>
                  <a:cubicBezTo>
                    <a:pt x="3819347" y="3615425"/>
                    <a:pt x="3832808" y="3986928"/>
                    <a:pt x="3823385" y="4359777"/>
                  </a:cubicBezTo>
                  <a:cubicBezTo>
                    <a:pt x="3823385" y="4363142"/>
                    <a:pt x="3825405" y="4369199"/>
                    <a:pt x="3816655" y="4369199"/>
                  </a:cubicBezTo>
                  <a:lnTo>
                    <a:pt x="3800503" y="4322761"/>
                  </a:lnTo>
                  <a:cubicBezTo>
                    <a:pt x="3713684" y="4076438"/>
                    <a:pt x="3615329" y="3882849"/>
                    <a:pt x="3407464" y="3663208"/>
                  </a:cubicBezTo>
                  <a:cubicBezTo>
                    <a:pt x="3199599" y="3443567"/>
                    <a:pt x="2778657" y="3171259"/>
                    <a:pt x="2553310" y="3004913"/>
                  </a:cubicBezTo>
                  <a:cubicBezTo>
                    <a:pt x="2327963" y="2838567"/>
                    <a:pt x="2235619" y="2807795"/>
                    <a:pt x="2055381" y="2665131"/>
                  </a:cubicBezTo>
                  <a:cubicBezTo>
                    <a:pt x="1875143" y="2522467"/>
                    <a:pt x="1648208" y="2341411"/>
                    <a:pt x="1471879" y="2148930"/>
                  </a:cubicBezTo>
                  <a:cubicBezTo>
                    <a:pt x="1461784" y="2138162"/>
                    <a:pt x="1448323" y="2130759"/>
                    <a:pt x="1461111" y="2109895"/>
                  </a:cubicBezTo>
                  <a:cubicBezTo>
                    <a:pt x="1496780" y="2051343"/>
                    <a:pt x="1505530" y="1986734"/>
                    <a:pt x="1501492" y="1918759"/>
                  </a:cubicBezTo>
                  <a:cubicBezTo>
                    <a:pt x="1494088" y="1794252"/>
                    <a:pt x="1446304" y="1681859"/>
                    <a:pt x="1395155" y="1570812"/>
                  </a:cubicBezTo>
                  <a:cubicBezTo>
                    <a:pt x="1276705" y="1312375"/>
                    <a:pt x="1113836" y="1082205"/>
                    <a:pt x="937507" y="860783"/>
                  </a:cubicBezTo>
                  <a:cubicBezTo>
                    <a:pt x="841266" y="738295"/>
                    <a:pt x="749736" y="612442"/>
                    <a:pt x="682435" y="471109"/>
                  </a:cubicBezTo>
                  <a:cubicBezTo>
                    <a:pt x="643400" y="389001"/>
                    <a:pt x="613788" y="304202"/>
                    <a:pt x="590905" y="214691"/>
                  </a:cubicBezTo>
                  <a:cubicBezTo>
                    <a:pt x="586194" y="218729"/>
                    <a:pt x="583502" y="220748"/>
                    <a:pt x="581483" y="222767"/>
                  </a:cubicBezTo>
                  <a:cubicBezTo>
                    <a:pt x="572734" y="235554"/>
                    <a:pt x="563985" y="249015"/>
                    <a:pt x="555909" y="262475"/>
                  </a:cubicBezTo>
                  <a:cubicBezTo>
                    <a:pt x="489280" y="373522"/>
                    <a:pt x="446880" y="493318"/>
                    <a:pt x="423998" y="619845"/>
                  </a:cubicBezTo>
                  <a:cubicBezTo>
                    <a:pt x="386982" y="823768"/>
                    <a:pt x="405154" y="1026344"/>
                    <a:pt x="443515" y="1227575"/>
                  </a:cubicBezTo>
                  <a:cubicBezTo>
                    <a:pt x="498702" y="1514952"/>
                    <a:pt x="613115" y="1774062"/>
                    <a:pt x="806942" y="1996156"/>
                  </a:cubicBezTo>
                  <a:cubicBezTo>
                    <a:pt x="886358" y="2087013"/>
                    <a:pt x="975195" y="2167101"/>
                    <a:pt x="1087589" y="2216231"/>
                  </a:cubicBezTo>
                  <a:cubicBezTo>
                    <a:pt x="1161620" y="2248536"/>
                    <a:pt x="1237670" y="2259304"/>
                    <a:pt x="1317086" y="2233729"/>
                  </a:cubicBezTo>
                  <a:cubicBezTo>
                    <a:pt x="1341987" y="2225653"/>
                    <a:pt x="1343334" y="2218250"/>
                    <a:pt x="1327181" y="2198060"/>
                  </a:cubicBezTo>
                  <a:cubicBezTo>
                    <a:pt x="1115855" y="1930874"/>
                    <a:pt x="948948" y="1637440"/>
                    <a:pt x="816364" y="1324489"/>
                  </a:cubicBezTo>
                  <a:cubicBezTo>
                    <a:pt x="775311" y="1228248"/>
                    <a:pt x="734257" y="1131335"/>
                    <a:pt x="702625" y="1031056"/>
                  </a:cubicBezTo>
                  <a:cubicBezTo>
                    <a:pt x="725508" y="1078166"/>
                    <a:pt x="746371" y="1125950"/>
                    <a:pt x="767908" y="1173061"/>
                  </a:cubicBezTo>
                  <a:cubicBezTo>
                    <a:pt x="940872" y="1558025"/>
                    <a:pt x="1158255" y="1913375"/>
                    <a:pt x="1444285" y="2226326"/>
                  </a:cubicBezTo>
                  <a:cubicBezTo>
                    <a:pt x="1671764" y="2475341"/>
                    <a:pt x="2060092" y="2752174"/>
                    <a:pt x="2209501" y="2876457"/>
                  </a:cubicBezTo>
                  <a:cubicBezTo>
                    <a:pt x="2358910" y="3000740"/>
                    <a:pt x="2331316" y="2956882"/>
                    <a:pt x="2340738" y="2972025"/>
                  </a:cubicBezTo>
                  <a:lnTo>
                    <a:pt x="2266034" y="2967313"/>
                  </a:lnTo>
                  <a:cubicBezTo>
                    <a:pt x="2113260" y="2959910"/>
                    <a:pt x="1964524" y="2985485"/>
                    <a:pt x="1817807" y="3025866"/>
                  </a:cubicBezTo>
                  <a:cubicBezTo>
                    <a:pt x="1541199" y="3102589"/>
                    <a:pt x="1276032" y="3210944"/>
                    <a:pt x="1007500" y="3309877"/>
                  </a:cubicBezTo>
                  <a:cubicBezTo>
                    <a:pt x="985291" y="3317953"/>
                    <a:pt x="972503" y="3320645"/>
                    <a:pt x="960389" y="3293725"/>
                  </a:cubicBezTo>
                  <a:cubicBezTo>
                    <a:pt x="865494" y="3082399"/>
                    <a:pt x="617153" y="3022500"/>
                    <a:pt x="446207" y="3134221"/>
                  </a:cubicBezTo>
                  <a:cubicBezTo>
                    <a:pt x="376214" y="3179312"/>
                    <a:pt x="299491" y="3210944"/>
                    <a:pt x="217383" y="3227096"/>
                  </a:cubicBezTo>
                  <a:cubicBezTo>
                    <a:pt x="145371" y="3241230"/>
                    <a:pt x="72685" y="3237865"/>
                    <a:pt x="0" y="3236518"/>
                  </a:cubicBezTo>
                  <a:lnTo>
                    <a:pt x="0" y="3330740"/>
                  </a:lnTo>
                  <a:cubicBezTo>
                    <a:pt x="8749" y="3332759"/>
                    <a:pt x="8076" y="3340835"/>
                    <a:pt x="9422" y="3346892"/>
                  </a:cubicBezTo>
                  <a:cubicBezTo>
                    <a:pt x="43073" y="3502359"/>
                    <a:pt x="126526" y="3625520"/>
                    <a:pt x="255072" y="3717723"/>
                  </a:cubicBezTo>
                  <a:cubicBezTo>
                    <a:pt x="403135" y="3824059"/>
                    <a:pt x="565331" y="3869823"/>
                    <a:pt x="747044" y="3826078"/>
                  </a:cubicBezTo>
                  <a:cubicBezTo>
                    <a:pt x="930777" y="3781659"/>
                    <a:pt x="1026344" y="3661862"/>
                    <a:pt x="1016249" y="3490244"/>
                  </a:cubicBezTo>
                  <a:cubicBezTo>
                    <a:pt x="1014903" y="3464670"/>
                    <a:pt x="1009519" y="3455921"/>
                    <a:pt x="981253" y="3461305"/>
                  </a:cubicBezTo>
                  <a:cubicBezTo>
                    <a:pt x="843285" y="3487552"/>
                    <a:pt x="703971" y="3500339"/>
                    <a:pt x="563312" y="3490917"/>
                  </a:cubicBezTo>
                  <a:cubicBezTo>
                    <a:pt x="506779" y="3487552"/>
                    <a:pt x="450246" y="3478803"/>
                    <a:pt x="390347" y="3460632"/>
                  </a:cubicBezTo>
                  <a:cubicBezTo>
                    <a:pt x="428036" y="3453228"/>
                    <a:pt x="458995" y="3462651"/>
                    <a:pt x="489953" y="3463997"/>
                  </a:cubicBezTo>
                  <a:cubicBezTo>
                    <a:pt x="631286" y="3470727"/>
                    <a:pt x="767235" y="3443133"/>
                    <a:pt x="903183" y="3408137"/>
                  </a:cubicBezTo>
                  <a:cubicBezTo>
                    <a:pt x="949621" y="3396023"/>
                    <a:pt x="997405" y="3385927"/>
                    <a:pt x="1043170" y="3372467"/>
                  </a:cubicBezTo>
                  <a:cubicBezTo>
                    <a:pt x="1200655" y="3328048"/>
                    <a:pt x="1354102" y="3270842"/>
                    <a:pt x="1508895" y="3218347"/>
                  </a:cubicBezTo>
                  <a:cubicBezTo>
                    <a:pt x="1641478" y="3173255"/>
                    <a:pt x="1776081" y="3134893"/>
                    <a:pt x="1912029" y="3101243"/>
                  </a:cubicBezTo>
                  <a:lnTo>
                    <a:pt x="1912029" y="3101243"/>
                  </a:lnTo>
                  <a:lnTo>
                    <a:pt x="2113933" y="3072976"/>
                  </a:lnTo>
                  <a:cubicBezTo>
                    <a:pt x="2220786" y="3077800"/>
                    <a:pt x="2358418" y="3030663"/>
                    <a:pt x="2553150" y="3130187"/>
                  </a:cubicBezTo>
                  <a:cubicBezTo>
                    <a:pt x="2747882" y="3229711"/>
                    <a:pt x="3111111" y="3510502"/>
                    <a:pt x="3282324" y="3670118"/>
                  </a:cubicBezTo>
                  <a:cubicBezTo>
                    <a:pt x="3453537" y="3829734"/>
                    <a:pt x="3498103" y="3928518"/>
                    <a:pt x="3580428" y="4087880"/>
                  </a:cubicBezTo>
                  <a:cubicBezTo>
                    <a:pt x="3662753" y="4247242"/>
                    <a:pt x="3724453" y="4441884"/>
                    <a:pt x="3776274" y="4626290"/>
                  </a:cubicBezTo>
                  <a:cubicBezTo>
                    <a:pt x="3792427" y="4684169"/>
                    <a:pt x="3815982" y="4741375"/>
                    <a:pt x="3813963" y="4802619"/>
                  </a:cubicBezTo>
                  <a:cubicBezTo>
                    <a:pt x="3807906" y="5004523"/>
                    <a:pt x="3803868" y="5206427"/>
                    <a:pt x="3811944" y="5407658"/>
                  </a:cubicBezTo>
                  <a:cubicBezTo>
                    <a:pt x="3818001" y="5565143"/>
                    <a:pt x="3820020" y="5723974"/>
                    <a:pt x="3881265" y="5874056"/>
                  </a:cubicBezTo>
                  <a:cubicBezTo>
                    <a:pt x="3884630" y="5882805"/>
                    <a:pt x="3885303" y="5890208"/>
                    <a:pt x="3879919" y="5898957"/>
                  </a:cubicBezTo>
                  <a:cubicBezTo>
                    <a:pt x="3850979" y="5945395"/>
                    <a:pt x="3808579" y="5962220"/>
                    <a:pt x="3757430" y="5946068"/>
                  </a:cubicBezTo>
                  <a:cubicBezTo>
                    <a:pt x="3746662" y="5981065"/>
                    <a:pt x="3742624" y="6017407"/>
                    <a:pt x="3743970" y="6053750"/>
                  </a:cubicBezTo>
                  <a:cubicBezTo>
                    <a:pt x="3745316" y="6079998"/>
                    <a:pt x="3777621" y="6099515"/>
                    <a:pt x="3803195" y="6092112"/>
                  </a:cubicBezTo>
                  <a:cubicBezTo>
                    <a:pt x="3842230" y="6080671"/>
                    <a:pt x="3871842" y="6055769"/>
                    <a:pt x="3896071" y="6023464"/>
                  </a:cubicBezTo>
                  <a:cubicBezTo>
                    <a:pt x="3903474" y="6013369"/>
                    <a:pt x="3910204" y="6004620"/>
                    <a:pt x="3920972" y="5996544"/>
                  </a:cubicBezTo>
                  <a:cubicBezTo>
                    <a:pt x="3931741" y="6017407"/>
                    <a:pt x="3912223" y="6034906"/>
                    <a:pt x="3918953" y="6053077"/>
                  </a:cubicBezTo>
                  <a:cubicBezTo>
                    <a:pt x="3922318" y="6061826"/>
                    <a:pt x="3921645" y="6076633"/>
                    <a:pt x="3931741" y="6077978"/>
                  </a:cubicBezTo>
                  <a:cubicBezTo>
                    <a:pt x="3944528" y="6079324"/>
                    <a:pt x="3948566" y="6067210"/>
                    <a:pt x="3951931" y="6055769"/>
                  </a:cubicBezTo>
                  <a:cubicBezTo>
                    <a:pt x="3957988" y="6032887"/>
                    <a:pt x="3964045" y="6010677"/>
                    <a:pt x="3972121" y="5988468"/>
                  </a:cubicBezTo>
                  <a:cubicBezTo>
                    <a:pt x="3975486" y="5978372"/>
                    <a:pt x="3979524" y="5965585"/>
                    <a:pt x="3994331" y="5968277"/>
                  </a:cubicBezTo>
                  <a:cubicBezTo>
                    <a:pt x="4011156" y="5971642"/>
                    <a:pt x="4005099" y="5985776"/>
                    <a:pt x="4005099" y="5995198"/>
                  </a:cubicBezTo>
                  <a:cubicBezTo>
                    <a:pt x="4005099" y="6063172"/>
                    <a:pt x="3999042" y="6064518"/>
                    <a:pt x="4071054" y="6040290"/>
                  </a:cubicBezTo>
                  <a:cubicBezTo>
                    <a:pt x="4081150" y="6036925"/>
                    <a:pt x="4093264" y="6036925"/>
                    <a:pt x="4100667" y="6026829"/>
                  </a:cubicBezTo>
                  <a:cubicBezTo>
                    <a:pt x="4086534" y="6014042"/>
                    <a:pt x="4086534" y="6014042"/>
                    <a:pt x="4110089" y="5993179"/>
                  </a:cubicBezTo>
                  <a:cubicBezTo>
                    <a:pt x="4118838" y="6004620"/>
                    <a:pt x="4122876" y="6018080"/>
                    <a:pt x="4124895" y="6032214"/>
                  </a:cubicBezTo>
                  <a:cubicBezTo>
                    <a:pt x="4146431" y="6054423"/>
                    <a:pt x="4145086" y="6076633"/>
                    <a:pt x="4117492" y="6106918"/>
                  </a:cubicBezTo>
                  <a:cubicBezTo>
                    <a:pt x="4106051" y="6119032"/>
                    <a:pt x="4091245" y="6127781"/>
                    <a:pt x="4080476" y="6141242"/>
                  </a:cubicBezTo>
                  <a:cubicBezTo>
                    <a:pt x="4118838" y="6152683"/>
                    <a:pt x="4149796" y="6167489"/>
                    <a:pt x="4176717" y="6189025"/>
                  </a:cubicBezTo>
                  <a:cubicBezTo>
                    <a:pt x="4219790" y="6223349"/>
                    <a:pt x="4218444" y="6244213"/>
                    <a:pt x="4170660" y="6271133"/>
                  </a:cubicBezTo>
                  <a:cubicBezTo>
                    <a:pt x="4178063" y="6278536"/>
                    <a:pt x="4184793" y="6286612"/>
                    <a:pt x="4195562" y="6277863"/>
                  </a:cubicBezTo>
                  <a:cubicBezTo>
                    <a:pt x="4215752" y="6261711"/>
                    <a:pt x="4237288" y="6259692"/>
                    <a:pt x="4261517" y="6267768"/>
                  </a:cubicBezTo>
                  <a:cubicBezTo>
                    <a:pt x="4277669" y="6273152"/>
                    <a:pt x="4289784" y="6269787"/>
                    <a:pt x="4289784" y="6247578"/>
                  </a:cubicBezTo>
                  <a:cubicBezTo>
                    <a:pt x="4289784" y="6233444"/>
                    <a:pt x="4293821" y="6218638"/>
                    <a:pt x="4295840" y="6204505"/>
                  </a:cubicBezTo>
                  <a:cubicBezTo>
                    <a:pt x="4297187" y="6196429"/>
                    <a:pt x="4293149" y="6184315"/>
                    <a:pt x="4305936" y="6182969"/>
                  </a:cubicBezTo>
                  <a:cubicBezTo>
                    <a:pt x="4316704" y="6181622"/>
                    <a:pt x="4320742" y="6191718"/>
                    <a:pt x="4324107" y="6199794"/>
                  </a:cubicBezTo>
                  <a:cubicBezTo>
                    <a:pt x="4328818" y="6209889"/>
                    <a:pt x="4332183" y="6219984"/>
                    <a:pt x="4336894" y="6230752"/>
                  </a:cubicBezTo>
                  <a:cubicBezTo>
                    <a:pt x="4339586" y="6228733"/>
                    <a:pt x="4341605" y="6228060"/>
                    <a:pt x="4342951" y="6226714"/>
                  </a:cubicBezTo>
                  <a:cubicBezTo>
                    <a:pt x="4350355" y="6211235"/>
                    <a:pt x="4352374" y="6182969"/>
                    <a:pt x="4369872" y="6185660"/>
                  </a:cubicBezTo>
                  <a:cubicBezTo>
                    <a:pt x="4394101" y="6189699"/>
                    <a:pt x="4381986" y="6217292"/>
                    <a:pt x="4382659" y="6234791"/>
                  </a:cubicBezTo>
                  <a:cubicBezTo>
                    <a:pt x="4383332" y="6253635"/>
                    <a:pt x="4388716" y="6269114"/>
                    <a:pt x="4406888" y="6265749"/>
                  </a:cubicBezTo>
                  <a:cubicBezTo>
                    <a:pt x="4434481" y="6261038"/>
                    <a:pt x="4459382" y="6262384"/>
                    <a:pt x="4484284" y="6275171"/>
                  </a:cubicBezTo>
                  <a:cubicBezTo>
                    <a:pt x="4488322" y="6277190"/>
                    <a:pt x="4495052" y="6277190"/>
                    <a:pt x="4499090" y="6272479"/>
                  </a:cubicBezTo>
                  <a:cubicBezTo>
                    <a:pt x="4458710" y="6233444"/>
                    <a:pt x="4461402" y="6209216"/>
                    <a:pt x="4512551" y="6181622"/>
                  </a:cubicBezTo>
                  <a:cubicBezTo>
                    <a:pt x="4532068" y="6170854"/>
                    <a:pt x="4549566" y="6157394"/>
                    <a:pt x="4572449" y="6153356"/>
                  </a:cubicBezTo>
                  <a:cubicBezTo>
                    <a:pt x="4591293" y="6149991"/>
                    <a:pt x="4593312" y="6140569"/>
                    <a:pt x="4575814" y="6127781"/>
                  </a:cubicBezTo>
                  <a:cubicBezTo>
                    <a:pt x="4558989" y="6114994"/>
                    <a:pt x="4548220" y="6095477"/>
                    <a:pt x="4538125" y="6076633"/>
                  </a:cubicBezTo>
                  <a:cubicBezTo>
                    <a:pt x="4532068" y="6065191"/>
                    <a:pt x="4527357" y="6053750"/>
                    <a:pt x="4536779" y="6042309"/>
                  </a:cubicBezTo>
                  <a:cubicBezTo>
                    <a:pt x="4546201" y="6030867"/>
                    <a:pt x="4558989" y="6028176"/>
                    <a:pt x="4573122" y="6032214"/>
                  </a:cubicBezTo>
                  <a:cubicBezTo>
                    <a:pt x="4594658" y="6038271"/>
                    <a:pt x="4616195" y="6044328"/>
                    <a:pt x="4637731" y="6051058"/>
                  </a:cubicBezTo>
                  <a:cubicBezTo>
                    <a:pt x="4659267" y="6058461"/>
                    <a:pt x="4667344" y="6051058"/>
                    <a:pt x="4665997" y="6029522"/>
                  </a:cubicBezTo>
                  <a:cubicBezTo>
                    <a:pt x="4665325" y="6014715"/>
                    <a:pt x="4665325" y="6000582"/>
                    <a:pt x="4665997" y="5985776"/>
                  </a:cubicBezTo>
                  <a:cubicBezTo>
                    <a:pt x="4665997" y="5975681"/>
                    <a:pt x="4671381" y="5968277"/>
                    <a:pt x="4681477" y="5966931"/>
                  </a:cubicBezTo>
                  <a:cubicBezTo>
                    <a:pt x="4692245" y="5964912"/>
                    <a:pt x="4698975" y="5971642"/>
                    <a:pt x="4701667" y="5981065"/>
                  </a:cubicBezTo>
                  <a:cubicBezTo>
                    <a:pt x="4709743" y="6005293"/>
                    <a:pt x="4717147" y="6030195"/>
                    <a:pt x="4724550" y="6054423"/>
                  </a:cubicBezTo>
                  <a:cubicBezTo>
                    <a:pt x="4727242" y="6064518"/>
                    <a:pt x="4730607" y="6075959"/>
                    <a:pt x="4743394" y="6073268"/>
                  </a:cubicBezTo>
                  <a:cubicBezTo>
                    <a:pt x="4754835" y="6071248"/>
                    <a:pt x="4752143" y="6059134"/>
                    <a:pt x="4752143" y="6050385"/>
                  </a:cubicBezTo>
                  <a:lnTo>
                    <a:pt x="4752143" y="5996544"/>
                  </a:lnTo>
                  <a:cubicBezTo>
                    <a:pt x="4775698" y="6008658"/>
                    <a:pt x="4783775" y="6032214"/>
                    <a:pt x="4800600" y="6046347"/>
                  </a:cubicBezTo>
                  <a:cubicBezTo>
                    <a:pt x="4819444" y="6061826"/>
                    <a:pt x="4835597" y="6080671"/>
                    <a:pt x="4859825" y="6088747"/>
                  </a:cubicBezTo>
                  <a:cubicBezTo>
                    <a:pt x="4901552" y="6102880"/>
                    <a:pt x="4935203" y="6080671"/>
                    <a:pt x="4932511" y="6036252"/>
                  </a:cubicBezTo>
                  <a:cubicBezTo>
                    <a:pt x="4930491" y="6003947"/>
                    <a:pt x="4923761" y="5972316"/>
                    <a:pt x="4919050" y="5940011"/>
                  </a:cubicBezTo>
                  <a:cubicBezTo>
                    <a:pt x="4887419" y="5962893"/>
                    <a:pt x="4858479" y="5956836"/>
                    <a:pt x="4830213" y="5933281"/>
                  </a:cubicBezTo>
                  <a:cubicBezTo>
                    <a:pt x="4810022" y="5916455"/>
                    <a:pt x="4795216" y="5895592"/>
                    <a:pt x="4779064" y="5876074"/>
                  </a:cubicBezTo>
                  <a:cubicBezTo>
                    <a:pt x="4765603" y="5859249"/>
                    <a:pt x="4766949" y="5847135"/>
                    <a:pt x="4778391" y="5829637"/>
                  </a:cubicBezTo>
                  <a:cubicBezTo>
                    <a:pt x="4900879" y="5641866"/>
                    <a:pt x="5008561" y="5446020"/>
                    <a:pt x="5091342" y="5236712"/>
                  </a:cubicBezTo>
                  <a:cubicBezTo>
                    <a:pt x="5096726" y="5222579"/>
                    <a:pt x="5104129" y="5211138"/>
                    <a:pt x="5116243" y="5202389"/>
                  </a:cubicBezTo>
                  <a:cubicBezTo>
                    <a:pt x="5168738" y="5166046"/>
                    <a:pt x="5216522" y="5122973"/>
                    <a:pt x="5269690" y="5086631"/>
                  </a:cubicBezTo>
                  <a:cubicBezTo>
                    <a:pt x="5423810" y="4982314"/>
                    <a:pt x="5582641" y="4886746"/>
                    <a:pt x="5744837" y="4795889"/>
                  </a:cubicBezTo>
                  <a:cubicBezTo>
                    <a:pt x="5767047" y="4783775"/>
                    <a:pt x="5789929" y="4777718"/>
                    <a:pt x="5814830" y="4775699"/>
                  </a:cubicBezTo>
                  <a:cubicBezTo>
                    <a:pt x="5911071" y="4769642"/>
                    <a:pt x="6007312" y="4767623"/>
                    <a:pt x="6103553" y="4765603"/>
                  </a:cubicBezTo>
                  <a:cubicBezTo>
                    <a:pt x="6432656" y="4758200"/>
                    <a:pt x="6759067" y="4795216"/>
                    <a:pt x="7086824" y="4811369"/>
                  </a:cubicBezTo>
                  <a:cubicBezTo>
                    <a:pt x="7221427" y="4818099"/>
                    <a:pt x="7355357" y="4819444"/>
                    <a:pt x="7489959" y="4805311"/>
                  </a:cubicBezTo>
                  <a:cubicBezTo>
                    <a:pt x="7497362" y="4790505"/>
                    <a:pt x="7506784" y="4792524"/>
                    <a:pt x="7516880" y="4801946"/>
                  </a:cubicBezTo>
                  <a:cubicBezTo>
                    <a:pt x="7523610" y="4801273"/>
                    <a:pt x="7530340" y="4801273"/>
                    <a:pt x="7536397" y="4800600"/>
                  </a:cubicBezTo>
                  <a:cubicBezTo>
                    <a:pt x="7563991" y="4797908"/>
                    <a:pt x="7592257" y="4796562"/>
                    <a:pt x="7619850" y="4791178"/>
                  </a:cubicBezTo>
                  <a:cubicBezTo>
                    <a:pt x="7642060" y="4787140"/>
                    <a:pt x="7652828" y="4789832"/>
                    <a:pt x="7661577" y="4813388"/>
                  </a:cubicBezTo>
                  <a:cubicBezTo>
                    <a:pt x="7705996" y="4932511"/>
                    <a:pt x="7794161" y="4997793"/>
                    <a:pt x="7920014" y="5004523"/>
                  </a:cubicBezTo>
                  <a:cubicBezTo>
                    <a:pt x="8090959" y="5013945"/>
                    <a:pt x="8235657" y="4952701"/>
                    <a:pt x="8354780" y="4830886"/>
                  </a:cubicBezTo>
                  <a:cubicBezTo>
                    <a:pt x="8470538" y="4712436"/>
                    <a:pt x="8539186" y="4568411"/>
                    <a:pt x="8579567" y="4409580"/>
                  </a:cubicBezTo>
                  <a:cubicBezTo>
                    <a:pt x="8593027" y="4357085"/>
                    <a:pt x="8602448" y="4303244"/>
                    <a:pt x="8613217" y="4250076"/>
                  </a:cubicBezTo>
                  <a:lnTo>
                    <a:pt x="8613217" y="4196235"/>
                  </a:lnTo>
                  <a:cubicBezTo>
                    <a:pt x="8549954" y="4202292"/>
                    <a:pt x="8484671" y="4207003"/>
                    <a:pt x="8420062" y="4211041"/>
                  </a:cubicBezTo>
                  <a:close/>
                  <a:moveTo>
                    <a:pt x="4571776" y="915970"/>
                  </a:moveTo>
                  <a:cubicBezTo>
                    <a:pt x="4567065" y="903183"/>
                    <a:pt x="4575141" y="897126"/>
                    <a:pt x="4583890" y="888377"/>
                  </a:cubicBezTo>
                  <a:cubicBezTo>
                    <a:pt x="4586582" y="902510"/>
                    <a:pt x="4580525" y="909240"/>
                    <a:pt x="4571776" y="915970"/>
                  </a:cubicBezTo>
                  <a:close/>
                  <a:moveTo>
                    <a:pt x="2362948" y="965100"/>
                  </a:moveTo>
                  <a:cubicBezTo>
                    <a:pt x="2362948" y="964427"/>
                    <a:pt x="2363621" y="963081"/>
                    <a:pt x="2363621" y="962408"/>
                  </a:cubicBezTo>
                  <a:lnTo>
                    <a:pt x="2368332" y="967119"/>
                  </a:lnTo>
                  <a:cubicBezTo>
                    <a:pt x="2366313" y="969138"/>
                    <a:pt x="2364294" y="968465"/>
                    <a:pt x="2362948" y="965100"/>
                  </a:cubicBezTo>
                  <a:close/>
                  <a:moveTo>
                    <a:pt x="2435633" y="1055284"/>
                  </a:moveTo>
                  <a:cubicBezTo>
                    <a:pt x="2431595" y="1059995"/>
                    <a:pt x="2428903" y="1055957"/>
                    <a:pt x="2426211" y="1053265"/>
                  </a:cubicBezTo>
                  <a:cubicBezTo>
                    <a:pt x="2406694" y="1025671"/>
                    <a:pt x="2379773" y="1002789"/>
                    <a:pt x="2370351" y="968465"/>
                  </a:cubicBezTo>
                  <a:cubicBezTo>
                    <a:pt x="2394579" y="991348"/>
                    <a:pt x="2413424" y="1018268"/>
                    <a:pt x="2432268" y="1045862"/>
                  </a:cubicBezTo>
                  <a:cubicBezTo>
                    <a:pt x="2434287" y="1048554"/>
                    <a:pt x="2438998" y="1050573"/>
                    <a:pt x="2435633" y="1055284"/>
                  </a:cubicBezTo>
                  <a:close/>
                  <a:moveTo>
                    <a:pt x="695895" y="1016922"/>
                  </a:moveTo>
                  <a:cubicBezTo>
                    <a:pt x="694549" y="1012884"/>
                    <a:pt x="693876" y="1009519"/>
                    <a:pt x="692530" y="1005481"/>
                  </a:cubicBezTo>
                  <a:cubicBezTo>
                    <a:pt x="695222" y="1008846"/>
                    <a:pt x="699260" y="1012211"/>
                    <a:pt x="695895" y="1016922"/>
                  </a:cubicBezTo>
                  <a:close/>
                  <a:moveTo>
                    <a:pt x="4511205" y="6014042"/>
                  </a:moveTo>
                  <a:cubicBezTo>
                    <a:pt x="4518608" y="5993179"/>
                    <a:pt x="4526684" y="5972988"/>
                    <a:pt x="4537452" y="5944049"/>
                  </a:cubicBezTo>
                  <a:cubicBezTo>
                    <a:pt x="4556969" y="5983757"/>
                    <a:pt x="4521973" y="5995198"/>
                    <a:pt x="4511205" y="6014042"/>
                  </a:cubicBezTo>
                  <a:close/>
                  <a:moveTo>
                    <a:pt x="4750797" y="5917128"/>
                  </a:moveTo>
                  <a:cubicBezTo>
                    <a:pt x="4750124" y="5925878"/>
                    <a:pt x="4751470" y="5935300"/>
                    <a:pt x="4741375" y="5939338"/>
                  </a:cubicBezTo>
                  <a:cubicBezTo>
                    <a:pt x="4739356" y="5940011"/>
                    <a:pt x="4734645" y="5937992"/>
                    <a:pt x="4732626" y="5935300"/>
                  </a:cubicBezTo>
                  <a:cubicBezTo>
                    <a:pt x="4726569" y="5927224"/>
                    <a:pt x="4721857" y="5917801"/>
                    <a:pt x="4727915" y="5907706"/>
                  </a:cubicBezTo>
                  <a:cubicBezTo>
                    <a:pt x="4733299" y="5899630"/>
                    <a:pt x="4739356" y="5891554"/>
                    <a:pt x="4750797" y="5875402"/>
                  </a:cubicBezTo>
                  <a:cubicBezTo>
                    <a:pt x="4750797" y="5896265"/>
                    <a:pt x="4751470" y="5907033"/>
                    <a:pt x="4750797" y="5917128"/>
                  </a:cubicBezTo>
                  <a:close/>
                  <a:moveTo>
                    <a:pt x="4875978" y="5457461"/>
                  </a:moveTo>
                  <a:cubicBezTo>
                    <a:pt x="4798581" y="5602831"/>
                    <a:pt x="4710417" y="5741472"/>
                    <a:pt x="4616868" y="5877421"/>
                  </a:cubicBezTo>
                  <a:cubicBezTo>
                    <a:pt x="4598696" y="5903668"/>
                    <a:pt x="4582544" y="5885497"/>
                    <a:pt x="4562354" y="5884824"/>
                  </a:cubicBezTo>
                  <a:cubicBezTo>
                    <a:pt x="4641096" y="5709841"/>
                    <a:pt x="4748778" y="5558413"/>
                    <a:pt x="4880015" y="5419772"/>
                  </a:cubicBezTo>
                  <a:cubicBezTo>
                    <a:pt x="4891457" y="5437270"/>
                    <a:pt x="4881362" y="5447366"/>
                    <a:pt x="4875978" y="5457461"/>
                  </a:cubicBezTo>
                  <a:close/>
                  <a:moveTo>
                    <a:pt x="5020675" y="5141145"/>
                  </a:moveTo>
                  <a:cubicBezTo>
                    <a:pt x="5014618" y="5157970"/>
                    <a:pt x="5003177" y="5168738"/>
                    <a:pt x="4989717" y="5179506"/>
                  </a:cubicBezTo>
                  <a:cubicBezTo>
                    <a:pt x="4756854" y="5372661"/>
                    <a:pt x="4566392" y="5598794"/>
                    <a:pt x="4445922" y="5878767"/>
                  </a:cubicBezTo>
                  <a:cubicBezTo>
                    <a:pt x="4435154" y="5903668"/>
                    <a:pt x="4427078" y="5929243"/>
                    <a:pt x="4415637" y="5953471"/>
                  </a:cubicBezTo>
                  <a:cubicBezTo>
                    <a:pt x="4396120" y="5993852"/>
                    <a:pt x="4398138" y="6043655"/>
                    <a:pt x="4357085" y="6075286"/>
                  </a:cubicBezTo>
                  <a:cubicBezTo>
                    <a:pt x="4344970" y="6084036"/>
                    <a:pt x="4344297" y="6107591"/>
                    <a:pt x="4338240" y="6125762"/>
                  </a:cubicBezTo>
                  <a:cubicBezTo>
                    <a:pt x="4332856" y="6109610"/>
                    <a:pt x="4328145" y="6094804"/>
                    <a:pt x="4322761" y="6080671"/>
                  </a:cubicBezTo>
                  <a:cubicBezTo>
                    <a:pt x="4319396" y="6072594"/>
                    <a:pt x="4316704" y="6061153"/>
                    <a:pt x="4306609" y="6061826"/>
                  </a:cubicBezTo>
                  <a:cubicBezTo>
                    <a:pt x="4295168" y="6062499"/>
                    <a:pt x="4296514" y="6074613"/>
                    <a:pt x="4295168" y="6082689"/>
                  </a:cubicBezTo>
                  <a:cubicBezTo>
                    <a:pt x="4293821" y="6092785"/>
                    <a:pt x="4293149" y="6102207"/>
                    <a:pt x="4292475" y="6112302"/>
                  </a:cubicBezTo>
                  <a:cubicBezTo>
                    <a:pt x="4279688" y="6114321"/>
                    <a:pt x="4280361" y="6102880"/>
                    <a:pt x="4277669" y="6097496"/>
                  </a:cubicBezTo>
                  <a:cubicBezTo>
                    <a:pt x="4149796" y="5837040"/>
                    <a:pt x="4118165" y="5565143"/>
                    <a:pt x="4183447" y="5282478"/>
                  </a:cubicBezTo>
                  <a:cubicBezTo>
                    <a:pt x="4227866" y="5089323"/>
                    <a:pt x="4311320" y="4912321"/>
                    <a:pt x="4412945" y="4743394"/>
                  </a:cubicBezTo>
                  <a:cubicBezTo>
                    <a:pt x="4589274" y="4449961"/>
                    <a:pt x="4810022" y="4190177"/>
                    <a:pt x="5036828" y="3935106"/>
                  </a:cubicBezTo>
                  <a:cubicBezTo>
                    <a:pt x="5050288" y="3941836"/>
                    <a:pt x="5050961" y="3955296"/>
                    <a:pt x="5054999" y="3966064"/>
                  </a:cubicBezTo>
                  <a:cubicBezTo>
                    <a:pt x="5190947" y="4362469"/>
                    <a:pt x="5167392" y="4753489"/>
                    <a:pt x="5020675" y="5141145"/>
                  </a:cubicBezTo>
                  <a:close/>
                </a:path>
              </a:pathLst>
            </a:custGeom>
            <a:grpFill/>
            <a:ln w="6727"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Arial"/>
                <a:cs typeface="+mn-cs"/>
              </a:endParaRPr>
            </a:p>
          </p:txBody>
        </p:sp>
        <p:sp>
          <p:nvSpPr>
            <p:cNvPr id="21" name="Freeform: Shape 20">
              <a:extLst>
                <a:ext uri="{FF2B5EF4-FFF2-40B4-BE49-F238E27FC236}">
                  <a16:creationId xmlns:a16="http://schemas.microsoft.com/office/drawing/2014/main" id="{E850A7B0-E89F-47E7-B767-AC0E534EEFE6}"/>
                </a:ext>
              </a:extLst>
            </p:cNvPr>
            <p:cNvSpPr/>
            <p:nvPr/>
          </p:nvSpPr>
          <p:spPr>
            <a:xfrm>
              <a:off x="2490299" y="5690409"/>
              <a:ext cx="7268540" cy="1164310"/>
            </a:xfrm>
            <a:custGeom>
              <a:avLst/>
              <a:gdLst>
                <a:gd name="connsiteX0" fmla="*/ 7261508 w 7268537"/>
                <a:gd name="connsiteY0" fmla="*/ 1038374 h 1164312"/>
                <a:gd name="connsiteX1" fmla="*/ 7246702 w 7268537"/>
                <a:gd name="connsiteY1" fmla="*/ 1000012 h 1164312"/>
                <a:gd name="connsiteX2" fmla="*/ 7192861 w 7268537"/>
                <a:gd name="connsiteY2" fmla="*/ 836470 h 1164312"/>
                <a:gd name="connsiteX3" fmla="*/ 7119502 w 7268537"/>
                <a:gd name="connsiteY3" fmla="*/ 823683 h 1164312"/>
                <a:gd name="connsiteX4" fmla="*/ 7047490 w 7268537"/>
                <a:gd name="connsiteY4" fmla="*/ 883581 h 1164312"/>
                <a:gd name="connsiteX5" fmla="*/ 7019897 w 7268537"/>
                <a:gd name="connsiteY5" fmla="*/ 874159 h 1164312"/>
                <a:gd name="connsiteX6" fmla="*/ 6933751 w 7268537"/>
                <a:gd name="connsiteY6" fmla="*/ 837816 h 1164312"/>
                <a:gd name="connsiteX7" fmla="*/ 6848278 w 7268537"/>
                <a:gd name="connsiteY7" fmla="*/ 829067 h 1164312"/>
                <a:gd name="connsiteX8" fmla="*/ 6843567 w 7268537"/>
                <a:gd name="connsiteY8" fmla="*/ 741575 h 1164312"/>
                <a:gd name="connsiteX9" fmla="*/ 6809243 w 7268537"/>
                <a:gd name="connsiteY9" fmla="*/ 759074 h 1164312"/>
                <a:gd name="connsiteX10" fmla="*/ 6781650 w 7268537"/>
                <a:gd name="connsiteY10" fmla="*/ 708598 h 1164312"/>
                <a:gd name="connsiteX11" fmla="*/ 6716367 w 7268537"/>
                <a:gd name="connsiteY11" fmla="*/ 648026 h 1164312"/>
                <a:gd name="connsiteX12" fmla="*/ 6714349 w 7268537"/>
                <a:gd name="connsiteY12" fmla="*/ 705232 h 1164312"/>
                <a:gd name="connsiteX13" fmla="*/ 6716367 w 7268537"/>
                <a:gd name="connsiteY13" fmla="*/ 732153 h 1164312"/>
                <a:gd name="connsiteX14" fmla="*/ 6707619 w 7268537"/>
                <a:gd name="connsiteY14" fmla="*/ 777245 h 1164312"/>
                <a:gd name="connsiteX15" fmla="*/ 6663873 w 7268537"/>
                <a:gd name="connsiteY15" fmla="*/ 761092 h 1164312"/>
                <a:gd name="connsiteX16" fmla="*/ 6634933 w 7268537"/>
                <a:gd name="connsiteY16" fmla="*/ 738210 h 1164312"/>
                <a:gd name="connsiteX17" fmla="*/ 6527251 w 7268537"/>
                <a:gd name="connsiteY17" fmla="*/ 732153 h 1164312"/>
                <a:gd name="connsiteX18" fmla="*/ 6444471 w 7268537"/>
                <a:gd name="connsiteY18" fmla="*/ 775226 h 1164312"/>
                <a:gd name="connsiteX19" fmla="*/ 6382553 w 7268537"/>
                <a:gd name="connsiteY19" fmla="*/ 760420 h 1164312"/>
                <a:gd name="connsiteX20" fmla="*/ 6398706 w 7268537"/>
                <a:gd name="connsiteY20" fmla="*/ 706579 h 1164312"/>
                <a:gd name="connsiteX21" fmla="*/ 6408128 w 7268537"/>
                <a:gd name="connsiteY21" fmla="*/ 671582 h 1164312"/>
                <a:gd name="connsiteX22" fmla="*/ 6390630 w 7268537"/>
                <a:gd name="connsiteY22" fmla="*/ 648026 h 1164312"/>
                <a:gd name="connsiteX23" fmla="*/ 6367747 w 7268537"/>
                <a:gd name="connsiteY23" fmla="*/ 650719 h 1164312"/>
                <a:gd name="connsiteX24" fmla="*/ 6272179 w 7268537"/>
                <a:gd name="connsiteY24" fmla="*/ 553132 h 1164312"/>
                <a:gd name="connsiteX25" fmla="*/ 6283621 w 7268537"/>
                <a:gd name="connsiteY25" fmla="*/ 526211 h 1164312"/>
                <a:gd name="connsiteX26" fmla="*/ 6291696 w 7268537"/>
                <a:gd name="connsiteY26" fmla="*/ 487177 h 1164312"/>
                <a:gd name="connsiteX27" fmla="*/ 6276218 w 7268537"/>
                <a:gd name="connsiteY27" fmla="*/ 426605 h 1164312"/>
                <a:gd name="connsiteX28" fmla="*/ 6161805 w 7268537"/>
                <a:gd name="connsiteY28" fmla="*/ 474389 h 1164312"/>
                <a:gd name="connsiteX29" fmla="*/ 6141615 w 7268537"/>
                <a:gd name="connsiteY29" fmla="*/ 518808 h 1164312"/>
                <a:gd name="connsiteX30" fmla="*/ 6109983 w 7268537"/>
                <a:gd name="connsiteY30" fmla="*/ 639950 h 1164312"/>
                <a:gd name="connsiteX31" fmla="*/ 5951825 w 7268537"/>
                <a:gd name="connsiteY31" fmla="*/ 668890 h 1164312"/>
                <a:gd name="connsiteX32" fmla="*/ 5920866 w 7268537"/>
                <a:gd name="connsiteY32" fmla="*/ 626490 h 1164312"/>
                <a:gd name="connsiteX33" fmla="*/ 5934327 w 7268537"/>
                <a:gd name="connsiteY33" fmla="*/ 571303 h 1164312"/>
                <a:gd name="connsiteX34" fmla="*/ 5922213 w 7268537"/>
                <a:gd name="connsiteY34" fmla="*/ 526884 h 1164312"/>
                <a:gd name="connsiteX35" fmla="*/ 5915482 w 7268537"/>
                <a:gd name="connsiteY35" fmla="*/ 526884 h 1164312"/>
                <a:gd name="connsiteX36" fmla="*/ 5865679 w 7268537"/>
                <a:gd name="connsiteY36" fmla="*/ 471024 h 1164312"/>
                <a:gd name="connsiteX37" fmla="*/ 5855584 w 7268537"/>
                <a:gd name="connsiteY37" fmla="*/ 435355 h 1164312"/>
                <a:gd name="connsiteX38" fmla="*/ 5825299 w 7268537"/>
                <a:gd name="connsiteY38" fmla="*/ 450834 h 1164312"/>
                <a:gd name="connsiteX39" fmla="*/ 5759343 w 7268537"/>
                <a:gd name="connsiteY39" fmla="*/ 547074 h 1164312"/>
                <a:gd name="connsiteX40" fmla="*/ 5704156 w 7268537"/>
                <a:gd name="connsiteY40" fmla="*/ 574668 h 1164312"/>
                <a:gd name="connsiteX41" fmla="*/ 5646950 w 7268537"/>
                <a:gd name="connsiteY41" fmla="*/ 497272 h 1164312"/>
                <a:gd name="connsiteX42" fmla="*/ 5653007 w 7268537"/>
                <a:gd name="connsiteY42" fmla="*/ 438720 h 1164312"/>
                <a:gd name="connsiteX43" fmla="*/ 5472640 w 7268537"/>
                <a:gd name="connsiteY43" fmla="*/ 503329 h 1164312"/>
                <a:gd name="connsiteX44" fmla="*/ 5406685 w 7268537"/>
                <a:gd name="connsiteY44" fmla="*/ 478427 h 1164312"/>
                <a:gd name="connsiteX45" fmla="*/ 5423510 w 7268537"/>
                <a:gd name="connsiteY45" fmla="*/ 415164 h 1164312"/>
                <a:gd name="connsiteX46" fmla="*/ 5465910 w 7268537"/>
                <a:gd name="connsiteY46" fmla="*/ 384205 h 1164312"/>
                <a:gd name="connsiteX47" fmla="*/ 5494176 w 7268537"/>
                <a:gd name="connsiteY47" fmla="*/ 346517 h 1164312"/>
                <a:gd name="connsiteX48" fmla="*/ 5452450 w 7268537"/>
                <a:gd name="connsiteY48" fmla="*/ 359304 h 1164312"/>
                <a:gd name="connsiteX49" fmla="*/ 5403993 w 7268537"/>
                <a:gd name="connsiteY49" fmla="*/ 345171 h 1164312"/>
                <a:gd name="connsiteX50" fmla="*/ 5396589 w 7268537"/>
                <a:gd name="connsiteY50" fmla="*/ 273831 h 1164312"/>
                <a:gd name="connsiteX51" fmla="*/ 5396589 w 7268537"/>
                <a:gd name="connsiteY51" fmla="*/ 253641 h 1164312"/>
                <a:gd name="connsiteX52" fmla="*/ 5294965 w 7268537"/>
                <a:gd name="connsiteY52" fmla="*/ 184321 h 1164312"/>
                <a:gd name="connsiteX53" fmla="*/ 5274774 w 7268537"/>
                <a:gd name="connsiteY53" fmla="*/ 205184 h 1164312"/>
                <a:gd name="connsiteX54" fmla="*/ 5261314 w 7268537"/>
                <a:gd name="connsiteY54" fmla="*/ 221337 h 1164312"/>
                <a:gd name="connsiteX55" fmla="*/ 5248527 w 7268537"/>
                <a:gd name="connsiteY55" fmla="*/ 203165 h 1164312"/>
                <a:gd name="connsiteX56" fmla="*/ 5228336 w 7268537"/>
                <a:gd name="connsiteY56" fmla="*/ 82696 h 1164312"/>
                <a:gd name="connsiteX57" fmla="*/ 5202089 w 7268537"/>
                <a:gd name="connsiteY57" fmla="*/ 146632 h 1164312"/>
                <a:gd name="connsiteX58" fmla="*/ 5198051 w 7268537"/>
                <a:gd name="connsiteY58" fmla="*/ 159419 h 1164312"/>
                <a:gd name="connsiteX59" fmla="*/ 5169784 w 7268537"/>
                <a:gd name="connsiteY59" fmla="*/ 201819 h 1164312"/>
                <a:gd name="connsiteX60" fmla="*/ 5131423 w 7268537"/>
                <a:gd name="connsiteY60" fmla="*/ 166149 h 1164312"/>
                <a:gd name="connsiteX61" fmla="*/ 5054699 w 7268537"/>
                <a:gd name="connsiteY61" fmla="*/ 149324 h 1164312"/>
                <a:gd name="connsiteX62" fmla="*/ 4948363 w 7268537"/>
                <a:gd name="connsiteY62" fmla="*/ 230086 h 1164312"/>
                <a:gd name="connsiteX63" fmla="*/ 4918750 w 7268537"/>
                <a:gd name="connsiteY63" fmla="*/ 246238 h 1164312"/>
                <a:gd name="connsiteX64" fmla="*/ 4897887 w 7268537"/>
                <a:gd name="connsiteY64" fmla="*/ 213260 h 1164312"/>
                <a:gd name="connsiteX65" fmla="*/ 4884427 w 7268537"/>
                <a:gd name="connsiteY65" fmla="*/ 123750 h 1164312"/>
                <a:gd name="connsiteX66" fmla="*/ 4850103 w 7268537"/>
                <a:gd name="connsiteY66" fmla="*/ 105578 h 1164312"/>
                <a:gd name="connsiteX67" fmla="*/ 4774053 w 7268537"/>
                <a:gd name="connsiteY67" fmla="*/ 88753 h 1164312"/>
                <a:gd name="connsiteX68" fmla="*/ 4689253 w 7268537"/>
                <a:gd name="connsiteY68" fmla="*/ 13375 h 1164312"/>
                <a:gd name="connsiteX69" fmla="*/ 4617914 w 7268537"/>
                <a:gd name="connsiteY69" fmla="*/ 20778 h 1164312"/>
                <a:gd name="connsiteX70" fmla="*/ 4578206 w 7268537"/>
                <a:gd name="connsiteY70" fmla="*/ 66544 h 1164312"/>
                <a:gd name="connsiteX71" fmla="*/ 4570803 w 7268537"/>
                <a:gd name="connsiteY71" fmla="*/ 103559 h 1164312"/>
                <a:gd name="connsiteX72" fmla="*/ 4562727 w 7268537"/>
                <a:gd name="connsiteY72" fmla="*/ 136537 h 1164312"/>
                <a:gd name="connsiteX73" fmla="*/ 4531768 w 7268537"/>
                <a:gd name="connsiteY73" fmla="*/ 124423 h 1164312"/>
                <a:gd name="connsiteX74" fmla="*/ 4483984 w 7268537"/>
                <a:gd name="connsiteY74" fmla="*/ 76639 h 1164312"/>
                <a:gd name="connsiteX75" fmla="*/ 4437546 w 7268537"/>
                <a:gd name="connsiteY75" fmla="*/ 63851 h 1164312"/>
                <a:gd name="connsiteX76" fmla="*/ 4425432 w 7268537"/>
                <a:gd name="connsiteY76" fmla="*/ 102213 h 1164312"/>
                <a:gd name="connsiteX77" fmla="*/ 4425432 w 7268537"/>
                <a:gd name="connsiteY77" fmla="*/ 152016 h 1164312"/>
                <a:gd name="connsiteX78" fmla="*/ 4385725 w 7268537"/>
                <a:gd name="connsiteY78" fmla="*/ 117692 h 1164312"/>
                <a:gd name="connsiteX79" fmla="*/ 4325153 w 7268537"/>
                <a:gd name="connsiteY79" fmla="*/ 96829 h 1164312"/>
                <a:gd name="connsiteX80" fmla="*/ 4297560 w 7268537"/>
                <a:gd name="connsiteY80" fmla="*/ 144613 h 1164312"/>
                <a:gd name="connsiteX81" fmla="*/ 4270639 w 7268537"/>
                <a:gd name="connsiteY81" fmla="*/ 176245 h 1164312"/>
                <a:gd name="connsiteX82" fmla="*/ 4232277 w 7268537"/>
                <a:gd name="connsiteY82" fmla="*/ 208549 h 1164312"/>
                <a:gd name="connsiteX83" fmla="*/ 4217471 w 7268537"/>
                <a:gd name="connsiteY83" fmla="*/ 250276 h 1164312"/>
                <a:gd name="connsiteX84" fmla="*/ 4230932 w 7268537"/>
                <a:gd name="connsiteY84" fmla="*/ 346517 h 1164312"/>
                <a:gd name="connsiteX85" fmla="*/ 4158246 w 7268537"/>
                <a:gd name="connsiteY85" fmla="*/ 399012 h 1164312"/>
                <a:gd name="connsiteX86" fmla="*/ 4099021 w 7268537"/>
                <a:gd name="connsiteY86" fmla="*/ 356612 h 1164312"/>
                <a:gd name="connsiteX87" fmla="*/ 4050564 w 7268537"/>
                <a:gd name="connsiteY87" fmla="*/ 306809 h 1164312"/>
                <a:gd name="connsiteX88" fmla="*/ 4050564 w 7268537"/>
                <a:gd name="connsiteY88" fmla="*/ 360650 h 1164312"/>
                <a:gd name="connsiteX89" fmla="*/ 4041815 w 7268537"/>
                <a:gd name="connsiteY89" fmla="*/ 383532 h 1164312"/>
                <a:gd name="connsiteX90" fmla="*/ 4022970 w 7268537"/>
                <a:gd name="connsiteY90" fmla="*/ 364688 h 1164312"/>
                <a:gd name="connsiteX91" fmla="*/ 4000088 w 7268537"/>
                <a:gd name="connsiteY91" fmla="*/ 291330 h 1164312"/>
                <a:gd name="connsiteX92" fmla="*/ 3979897 w 7268537"/>
                <a:gd name="connsiteY92" fmla="*/ 277197 h 1164312"/>
                <a:gd name="connsiteX93" fmla="*/ 3964418 w 7268537"/>
                <a:gd name="connsiteY93" fmla="*/ 296041 h 1164312"/>
                <a:gd name="connsiteX94" fmla="*/ 3964418 w 7268537"/>
                <a:gd name="connsiteY94" fmla="*/ 339787 h 1164312"/>
                <a:gd name="connsiteX95" fmla="*/ 3936152 w 7268537"/>
                <a:gd name="connsiteY95" fmla="*/ 361323 h 1164312"/>
                <a:gd name="connsiteX96" fmla="*/ 3871543 w 7268537"/>
                <a:gd name="connsiteY96" fmla="*/ 342479 h 1164312"/>
                <a:gd name="connsiteX97" fmla="*/ 3835200 w 7268537"/>
                <a:gd name="connsiteY97" fmla="*/ 352574 h 1164312"/>
                <a:gd name="connsiteX98" fmla="*/ 3836546 w 7268537"/>
                <a:gd name="connsiteY98" fmla="*/ 386898 h 1164312"/>
                <a:gd name="connsiteX99" fmla="*/ 3874235 w 7268537"/>
                <a:gd name="connsiteY99" fmla="*/ 438046 h 1164312"/>
                <a:gd name="connsiteX100" fmla="*/ 3870870 w 7268537"/>
                <a:gd name="connsiteY100" fmla="*/ 463621 h 1164312"/>
                <a:gd name="connsiteX101" fmla="*/ 3810971 w 7268537"/>
                <a:gd name="connsiteY101" fmla="*/ 491887 h 1164312"/>
                <a:gd name="connsiteX102" fmla="*/ 3797511 w 7268537"/>
                <a:gd name="connsiteY102" fmla="*/ 582744 h 1164312"/>
                <a:gd name="connsiteX103" fmla="*/ 3782705 w 7268537"/>
                <a:gd name="connsiteY103" fmla="*/ 585436 h 1164312"/>
                <a:gd name="connsiteX104" fmla="*/ 3705308 w 7268537"/>
                <a:gd name="connsiteY104" fmla="*/ 576014 h 1164312"/>
                <a:gd name="connsiteX105" fmla="*/ 3681080 w 7268537"/>
                <a:gd name="connsiteY105" fmla="*/ 545056 h 1164312"/>
                <a:gd name="connsiteX106" fmla="*/ 3668293 w 7268537"/>
                <a:gd name="connsiteY106" fmla="*/ 495926 h 1164312"/>
                <a:gd name="connsiteX107" fmla="*/ 3641372 w 7268537"/>
                <a:gd name="connsiteY107" fmla="*/ 536979 h 1164312"/>
                <a:gd name="connsiteX108" fmla="*/ 3635315 w 7268537"/>
                <a:gd name="connsiteY108" fmla="*/ 541018 h 1164312"/>
                <a:gd name="connsiteX109" fmla="*/ 3622528 w 7268537"/>
                <a:gd name="connsiteY109" fmla="*/ 510059 h 1164312"/>
                <a:gd name="connsiteX110" fmla="*/ 3604356 w 7268537"/>
                <a:gd name="connsiteY110" fmla="*/ 493233 h 1164312"/>
                <a:gd name="connsiteX111" fmla="*/ 3594261 w 7268537"/>
                <a:gd name="connsiteY111" fmla="*/ 514770 h 1164312"/>
                <a:gd name="connsiteX112" fmla="*/ 3588204 w 7268537"/>
                <a:gd name="connsiteY112" fmla="*/ 557843 h 1164312"/>
                <a:gd name="connsiteX113" fmla="*/ 3559938 w 7268537"/>
                <a:gd name="connsiteY113" fmla="*/ 578033 h 1164312"/>
                <a:gd name="connsiteX114" fmla="*/ 3493983 w 7268537"/>
                <a:gd name="connsiteY114" fmla="*/ 588129 h 1164312"/>
                <a:gd name="connsiteX115" fmla="*/ 3469081 w 7268537"/>
                <a:gd name="connsiteY115" fmla="*/ 581398 h 1164312"/>
                <a:gd name="connsiteX116" fmla="*/ 3475138 w 7268537"/>
                <a:gd name="connsiteY116" fmla="*/ 499291 h 1164312"/>
                <a:gd name="connsiteX117" fmla="*/ 3378897 w 7268537"/>
                <a:gd name="connsiteY117" fmla="*/ 451507 h 1164312"/>
                <a:gd name="connsiteX118" fmla="*/ 3415913 w 7268537"/>
                <a:gd name="connsiteY118" fmla="*/ 417183 h 1164312"/>
                <a:gd name="connsiteX119" fmla="*/ 3423316 w 7268537"/>
                <a:gd name="connsiteY119" fmla="*/ 342479 h 1164312"/>
                <a:gd name="connsiteX120" fmla="*/ 3399088 w 7268537"/>
                <a:gd name="connsiteY120" fmla="*/ 336422 h 1164312"/>
                <a:gd name="connsiteX121" fmla="*/ 3369475 w 7268537"/>
                <a:gd name="connsiteY121" fmla="*/ 349882 h 1164312"/>
                <a:gd name="connsiteX122" fmla="*/ 3303520 w 7268537"/>
                <a:gd name="connsiteY122" fmla="*/ 304790 h 1164312"/>
                <a:gd name="connsiteX123" fmla="*/ 3292752 w 7268537"/>
                <a:gd name="connsiteY123" fmla="*/ 277869 h 1164312"/>
                <a:gd name="connsiteX124" fmla="*/ 3270542 w 7268537"/>
                <a:gd name="connsiteY124" fmla="*/ 298060 h 1164312"/>
                <a:gd name="connsiteX125" fmla="*/ 3250352 w 7268537"/>
                <a:gd name="connsiteY125" fmla="*/ 365361 h 1164312"/>
                <a:gd name="connsiteX126" fmla="*/ 3230162 w 7268537"/>
                <a:gd name="connsiteY126" fmla="*/ 387570 h 1164312"/>
                <a:gd name="connsiteX127" fmla="*/ 3217374 w 7268537"/>
                <a:gd name="connsiteY127" fmla="*/ 362669 h 1164312"/>
                <a:gd name="connsiteX128" fmla="*/ 3219393 w 7268537"/>
                <a:gd name="connsiteY128" fmla="*/ 306136 h 1164312"/>
                <a:gd name="connsiteX129" fmla="*/ 3194492 w 7268537"/>
                <a:gd name="connsiteY129" fmla="*/ 333056 h 1164312"/>
                <a:gd name="connsiteX130" fmla="*/ 3101616 w 7268537"/>
                <a:gd name="connsiteY130" fmla="*/ 401704 h 1164312"/>
                <a:gd name="connsiteX131" fmla="*/ 3042391 w 7268537"/>
                <a:gd name="connsiteY131" fmla="*/ 363342 h 1164312"/>
                <a:gd name="connsiteX132" fmla="*/ 3055851 w 7268537"/>
                <a:gd name="connsiteY132" fmla="*/ 255660 h 1164312"/>
                <a:gd name="connsiteX133" fmla="*/ 3040372 w 7268537"/>
                <a:gd name="connsiteY133" fmla="*/ 208549 h 1164312"/>
                <a:gd name="connsiteX134" fmla="*/ 2977108 w 7268537"/>
                <a:gd name="connsiteY134" fmla="*/ 160092 h 1164312"/>
                <a:gd name="connsiteX135" fmla="*/ 2969033 w 7268537"/>
                <a:gd name="connsiteY135" fmla="*/ 139229 h 1164312"/>
                <a:gd name="connsiteX136" fmla="*/ 2919902 w 7268537"/>
                <a:gd name="connsiteY136" fmla="*/ 98175 h 1164312"/>
                <a:gd name="connsiteX137" fmla="*/ 2860677 w 7268537"/>
                <a:gd name="connsiteY137" fmla="*/ 139902 h 1164312"/>
                <a:gd name="connsiteX138" fmla="*/ 2843852 w 7268537"/>
                <a:gd name="connsiteY138" fmla="*/ 151343 h 1164312"/>
                <a:gd name="connsiteX139" fmla="*/ 2841160 w 7268537"/>
                <a:gd name="connsiteY139" fmla="*/ 133172 h 1164312"/>
                <a:gd name="connsiteX140" fmla="*/ 2829046 w 7268537"/>
                <a:gd name="connsiteY140" fmla="*/ 61159 h 1164312"/>
                <a:gd name="connsiteX141" fmla="*/ 2767802 w 7268537"/>
                <a:gd name="connsiteY141" fmla="*/ 91445 h 1164312"/>
                <a:gd name="connsiteX142" fmla="*/ 2728767 w 7268537"/>
                <a:gd name="connsiteY142" fmla="*/ 128460 h 1164312"/>
                <a:gd name="connsiteX143" fmla="*/ 2704539 w 7268537"/>
                <a:gd name="connsiteY143" fmla="*/ 133172 h 1164312"/>
                <a:gd name="connsiteX144" fmla="*/ 2699154 w 7268537"/>
                <a:gd name="connsiteY144" fmla="*/ 111635 h 1164312"/>
                <a:gd name="connsiteX145" fmla="*/ 2632526 w 7268537"/>
                <a:gd name="connsiteY145" fmla="*/ 2607 h 1164312"/>
                <a:gd name="connsiteX146" fmla="*/ 2569936 w 7268537"/>
                <a:gd name="connsiteY146" fmla="*/ 19433 h 1164312"/>
                <a:gd name="connsiteX147" fmla="*/ 2487828 w 7268537"/>
                <a:gd name="connsiteY147" fmla="*/ 98175 h 1164312"/>
                <a:gd name="connsiteX148" fmla="*/ 2425911 w 7268537"/>
                <a:gd name="connsiteY148" fmla="*/ 108270 h 1164312"/>
                <a:gd name="connsiteX149" fmla="*/ 2386203 w 7268537"/>
                <a:gd name="connsiteY149" fmla="*/ 123076 h 1164312"/>
                <a:gd name="connsiteX150" fmla="*/ 2370051 w 7268537"/>
                <a:gd name="connsiteY150" fmla="*/ 211241 h 1164312"/>
                <a:gd name="connsiteX151" fmla="*/ 2314864 w 7268537"/>
                <a:gd name="connsiteY151" fmla="*/ 226721 h 1164312"/>
                <a:gd name="connsiteX152" fmla="*/ 2203144 w 7268537"/>
                <a:gd name="connsiteY152" fmla="*/ 143267 h 1164312"/>
                <a:gd name="connsiteX153" fmla="*/ 2138535 w 7268537"/>
                <a:gd name="connsiteY153" fmla="*/ 161438 h 1164312"/>
                <a:gd name="connsiteX154" fmla="*/ 2101519 w 7268537"/>
                <a:gd name="connsiteY154" fmla="*/ 199800 h 1164312"/>
                <a:gd name="connsiteX155" fmla="*/ 2067868 w 7268537"/>
                <a:gd name="connsiteY155" fmla="*/ 150670 h 1164312"/>
                <a:gd name="connsiteX156" fmla="*/ 2044313 w 7268537"/>
                <a:gd name="connsiteY156" fmla="*/ 82696 h 1164312"/>
                <a:gd name="connsiteX157" fmla="*/ 2036237 w 7268537"/>
                <a:gd name="connsiteY157" fmla="*/ 83369 h 1164312"/>
                <a:gd name="connsiteX158" fmla="*/ 2026142 w 7268537"/>
                <a:gd name="connsiteY158" fmla="*/ 160765 h 1164312"/>
                <a:gd name="connsiteX159" fmla="*/ 2021431 w 7268537"/>
                <a:gd name="connsiteY159" fmla="*/ 197108 h 1164312"/>
                <a:gd name="connsiteX160" fmla="*/ 2005278 w 7268537"/>
                <a:gd name="connsiteY160" fmla="*/ 218644 h 1164312"/>
                <a:gd name="connsiteX161" fmla="*/ 1991818 w 7268537"/>
                <a:gd name="connsiteY161" fmla="*/ 199127 h 1164312"/>
                <a:gd name="connsiteX162" fmla="*/ 1878752 w 7268537"/>
                <a:gd name="connsiteY162" fmla="*/ 180956 h 1164312"/>
                <a:gd name="connsiteX163" fmla="*/ 1872695 w 7268537"/>
                <a:gd name="connsiteY163" fmla="*/ 201819 h 1164312"/>
                <a:gd name="connsiteX164" fmla="*/ 1876733 w 7268537"/>
                <a:gd name="connsiteY164" fmla="*/ 333056 h 1164312"/>
                <a:gd name="connsiteX165" fmla="*/ 1865965 w 7268537"/>
                <a:gd name="connsiteY165" fmla="*/ 349209 h 1164312"/>
                <a:gd name="connsiteX166" fmla="*/ 1784530 w 7268537"/>
                <a:gd name="connsiteY166" fmla="*/ 348536 h 1164312"/>
                <a:gd name="connsiteX167" fmla="*/ 1783184 w 7268537"/>
                <a:gd name="connsiteY167" fmla="*/ 349882 h 1164312"/>
                <a:gd name="connsiteX168" fmla="*/ 1806740 w 7268537"/>
                <a:gd name="connsiteY168" fmla="*/ 381513 h 1164312"/>
                <a:gd name="connsiteX169" fmla="*/ 1851158 w 7268537"/>
                <a:gd name="connsiteY169" fmla="*/ 415837 h 1164312"/>
                <a:gd name="connsiteX170" fmla="*/ 1860581 w 7268537"/>
                <a:gd name="connsiteY170" fmla="*/ 477081 h 1164312"/>
                <a:gd name="connsiteX171" fmla="*/ 1796644 w 7268537"/>
                <a:gd name="connsiteY171" fmla="*/ 501310 h 1164312"/>
                <a:gd name="connsiteX172" fmla="*/ 1615604 w 7268537"/>
                <a:gd name="connsiteY172" fmla="*/ 436701 h 1164312"/>
                <a:gd name="connsiteX173" fmla="*/ 1614258 w 7268537"/>
                <a:gd name="connsiteY173" fmla="*/ 442757 h 1164312"/>
                <a:gd name="connsiteX174" fmla="*/ 1623680 w 7268537"/>
                <a:gd name="connsiteY174" fmla="*/ 522173 h 1164312"/>
                <a:gd name="connsiteX175" fmla="*/ 1557725 w 7268537"/>
                <a:gd name="connsiteY175" fmla="*/ 576014 h 1164312"/>
                <a:gd name="connsiteX176" fmla="*/ 1514652 w 7268537"/>
                <a:gd name="connsiteY176" fmla="*/ 553805 h 1164312"/>
                <a:gd name="connsiteX177" fmla="*/ 1453408 w 7268537"/>
                <a:gd name="connsiteY177" fmla="*/ 458237 h 1164312"/>
                <a:gd name="connsiteX178" fmla="*/ 1417065 w 7268537"/>
                <a:gd name="connsiteY178" fmla="*/ 434681 h 1164312"/>
                <a:gd name="connsiteX179" fmla="*/ 1406970 w 7268537"/>
                <a:gd name="connsiteY179" fmla="*/ 476408 h 1164312"/>
                <a:gd name="connsiteX180" fmla="*/ 1411008 w 7268537"/>
                <a:gd name="connsiteY180" fmla="*/ 495926 h 1164312"/>
                <a:gd name="connsiteX181" fmla="*/ 1379376 w 7268537"/>
                <a:gd name="connsiteY181" fmla="*/ 526884 h 1164312"/>
                <a:gd name="connsiteX182" fmla="*/ 1349091 w 7268537"/>
                <a:gd name="connsiteY182" fmla="*/ 525538 h 1164312"/>
                <a:gd name="connsiteX183" fmla="*/ 1337650 w 7268537"/>
                <a:gd name="connsiteY183" fmla="*/ 569284 h 1164312"/>
                <a:gd name="connsiteX184" fmla="*/ 1350437 w 7268537"/>
                <a:gd name="connsiteY184" fmla="*/ 624471 h 1164312"/>
                <a:gd name="connsiteX185" fmla="*/ 1324189 w 7268537"/>
                <a:gd name="connsiteY185" fmla="*/ 666871 h 1164312"/>
                <a:gd name="connsiteX186" fmla="*/ 1151225 w 7268537"/>
                <a:gd name="connsiteY186" fmla="*/ 635239 h 1164312"/>
                <a:gd name="connsiteX187" fmla="*/ 1130362 w 7268537"/>
                <a:gd name="connsiteY187" fmla="*/ 518135 h 1164312"/>
                <a:gd name="connsiteX188" fmla="*/ 1110171 w 7268537"/>
                <a:gd name="connsiteY188" fmla="*/ 473043 h 1164312"/>
                <a:gd name="connsiteX189" fmla="*/ 995759 w 7268537"/>
                <a:gd name="connsiteY189" fmla="*/ 425259 h 1164312"/>
                <a:gd name="connsiteX190" fmla="*/ 978934 w 7268537"/>
                <a:gd name="connsiteY190" fmla="*/ 481119 h 1164312"/>
                <a:gd name="connsiteX191" fmla="*/ 989702 w 7268537"/>
                <a:gd name="connsiteY191" fmla="*/ 525538 h 1164312"/>
                <a:gd name="connsiteX192" fmla="*/ 973550 w 7268537"/>
                <a:gd name="connsiteY192" fmla="*/ 645335 h 1164312"/>
                <a:gd name="connsiteX193" fmla="*/ 909613 w 7268537"/>
                <a:gd name="connsiteY193" fmla="*/ 653410 h 1164312"/>
                <a:gd name="connsiteX194" fmla="*/ 880674 w 7268537"/>
                <a:gd name="connsiteY194" fmla="*/ 646680 h 1164312"/>
                <a:gd name="connsiteX195" fmla="*/ 868560 w 7268537"/>
                <a:gd name="connsiteY195" fmla="*/ 664852 h 1164312"/>
                <a:gd name="connsiteX196" fmla="*/ 874617 w 7268537"/>
                <a:gd name="connsiteY196" fmla="*/ 706579 h 1164312"/>
                <a:gd name="connsiteX197" fmla="*/ 887404 w 7268537"/>
                <a:gd name="connsiteY197" fmla="*/ 761766 h 1164312"/>
                <a:gd name="connsiteX198" fmla="*/ 812027 w 7268537"/>
                <a:gd name="connsiteY198" fmla="*/ 769842 h 1164312"/>
                <a:gd name="connsiteX199" fmla="*/ 713094 w 7268537"/>
                <a:gd name="connsiteY199" fmla="*/ 721385 h 1164312"/>
                <a:gd name="connsiteX200" fmla="*/ 630986 w 7268537"/>
                <a:gd name="connsiteY200" fmla="*/ 740229 h 1164312"/>
                <a:gd name="connsiteX201" fmla="*/ 578491 w 7268537"/>
                <a:gd name="connsiteY201" fmla="*/ 775899 h 1164312"/>
                <a:gd name="connsiteX202" fmla="*/ 552244 w 7268537"/>
                <a:gd name="connsiteY202" fmla="*/ 761092 h 1164312"/>
                <a:gd name="connsiteX203" fmla="*/ 559647 w 7268537"/>
                <a:gd name="connsiteY203" fmla="*/ 706579 h 1164312"/>
                <a:gd name="connsiteX204" fmla="*/ 555609 w 7268537"/>
                <a:gd name="connsiteY204" fmla="*/ 648026 h 1164312"/>
                <a:gd name="connsiteX205" fmla="*/ 488980 w 7268537"/>
                <a:gd name="connsiteY205" fmla="*/ 698502 h 1164312"/>
                <a:gd name="connsiteX206" fmla="*/ 484942 w 7268537"/>
                <a:gd name="connsiteY206" fmla="*/ 721385 h 1164312"/>
                <a:gd name="connsiteX207" fmla="*/ 424371 w 7268537"/>
                <a:gd name="connsiteY207" fmla="*/ 741575 h 1164312"/>
                <a:gd name="connsiteX208" fmla="*/ 423025 w 7268537"/>
                <a:gd name="connsiteY208" fmla="*/ 832432 h 1164312"/>
                <a:gd name="connsiteX209" fmla="*/ 335534 w 7268537"/>
                <a:gd name="connsiteY209" fmla="*/ 836470 h 1164312"/>
                <a:gd name="connsiteX210" fmla="*/ 252753 w 7268537"/>
                <a:gd name="connsiteY210" fmla="*/ 870121 h 1164312"/>
                <a:gd name="connsiteX211" fmla="*/ 223140 w 7268537"/>
                <a:gd name="connsiteY211" fmla="*/ 882235 h 1164312"/>
                <a:gd name="connsiteX212" fmla="*/ 153820 w 7268537"/>
                <a:gd name="connsiteY212" fmla="*/ 823683 h 1164312"/>
                <a:gd name="connsiteX213" fmla="*/ 80462 w 7268537"/>
                <a:gd name="connsiteY213" fmla="*/ 835124 h 1164312"/>
                <a:gd name="connsiteX214" fmla="*/ 29313 w 7268537"/>
                <a:gd name="connsiteY214" fmla="*/ 984533 h 1164312"/>
                <a:gd name="connsiteX215" fmla="*/ 9795 w 7268537"/>
                <a:gd name="connsiteY215" fmla="*/ 1059910 h 1164312"/>
                <a:gd name="connsiteX216" fmla="*/ 4411 w 7268537"/>
                <a:gd name="connsiteY216" fmla="*/ 1122500 h 1164312"/>
                <a:gd name="connsiteX217" fmla="*/ 13160 w 7268537"/>
                <a:gd name="connsiteY217" fmla="*/ 1164900 h 1164312"/>
                <a:gd name="connsiteX218" fmla="*/ 7261508 w 7268537"/>
                <a:gd name="connsiteY218" fmla="*/ 1164900 h 1164312"/>
                <a:gd name="connsiteX219" fmla="*/ 7261508 w 7268537"/>
                <a:gd name="connsiteY219" fmla="*/ 1038374 h 11643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Lst>
              <a:rect l="l" t="t" r="r" b="b"/>
              <a:pathLst>
                <a:path w="7268537" h="1164312">
                  <a:moveTo>
                    <a:pt x="7261508" y="1038374"/>
                  </a:moveTo>
                  <a:cubicBezTo>
                    <a:pt x="7256124" y="1026932"/>
                    <a:pt x="7248721" y="1015492"/>
                    <a:pt x="7246702" y="1000012"/>
                  </a:cubicBezTo>
                  <a:cubicBezTo>
                    <a:pt x="7238626" y="942806"/>
                    <a:pt x="7223819" y="886946"/>
                    <a:pt x="7192861" y="836470"/>
                  </a:cubicBezTo>
                  <a:cubicBezTo>
                    <a:pt x="7171324" y="800800"/>
                    <a:pt x="7151807" y="797435"/>
                    <a:pt x="7119502" y="823683"/>
                  </a:cubicBezTo>
                  <a:cubicBezTo>
                    <a:pt x="7095274" y="843200"/>
                    <a:pt x="7071718" y="864064"/>
                    <a:pt x="7047490" y="883581"/>
                  </a:cubicBezTo>
                  <a:cubicBezTo>
                    <a:pt x="7035375" y="893676"/>
                    <a:pt x="7025280" y="895695"/>
                    <a:pt x="7019897" y="874159"/>
                  </a:cubicBezTo>
                  <a:cubicBezTo>
                    <a:pt x="7006436" y="814261"/>
                    <a:pt x="6987592" y="806184"/>
                    <a:pt x="6933751" y="837816"/>
                  </a:cubicBezTo>
                  <a:cubicBezTo>
                    <a:pt x="6894043" y="861372"/>
                    <a:pt x="6881929" y="860025"/>
                    <a:pt x="6848278" y="829067"/>
                  </a:cubicBezTo>
                  <a:cubicBezTo>
                    <a:pt x="6845586" y="800128"/>
                    <a:pt x="6858374" y="769842"/>
                    <a:pt x="6843567" y="741575"/>
                  </a:cubicBezTo>
                  <a:cubicBezTo>
                    <a:pt x="6830779" y="744267"/>
                    <a:pt x="6828761" y="770515"/>
                    <a:pt x="6809243" y="759074"/>
                  </a:cubicBezTo>
                  <a:cubicBezTo>
                    <a:pt x="6789726" y="748305"/>
                    <a:pt x="6783668" y="729461"/>
                    <a:pt x="6781650" y="708598"/>
                  </a:cubicBezTo>
                  <a:cubicBezTo>
                    <a:pt x="6776938" y="661487"/>
                    <a:pt x="6762805" y="648026"/>
                    <a:pt x="6716367" y="648026"/>
                  </a:cubicBezTo>
                  <a:cubicBezTo>
                    <a:pt x="6711656" y="666871"/>
                    <a:pt x="6711656" y="686388"/>
                    <a:pt x="6714349" y="705232"/>
                  </a:cubicBezTo>
                  <a:cubicBezTo>
                    <a:pt x="6715022" y="713982"/>
                    <a:pt x="6713676" y="724077"/>
                    <a:pt x="6716367" y="732153"/>
                  </a:cubicBezTo>
                  <a:cubicBezTo>
                    <a:pt x="6722424" y="749652"/>
                    <a:pt x="6723771" y="768496"/>
                    <a:pt x="6707619" y="777245"/>
                  </a:cubicBezTo>
                  <a:cubicBezTo>
                    <a:pt x="6691466" y="786667"/>
                    <a:pt x="6677333" y="769842"/>
                    <a:pt x="6663873" y="761092"/>
                  </a:cubicBezTo>
                  <a:cubicBezTo>
                    <a:pt x="6653778" y="754362"/>
                    <a:pt x="6643682" y="746959"/>
                    <a:pt x="6634933" y="738210"/>
                  </a:cubicBezTo>
                  <a:cubicBezTo>
                    <a:pt x="6602629" y="703886"/>
                    <a:pt x="6561574" y="714655"/>
                    <a:pt x="6527251" y="732153"/>
                  </a:cubicBezTo>
                  <a:cubicBezTo>
                    <a:pt x="6499657" y="746287"/>
                    <a:pt x="6473410" y="765131"/>
                    <a:pt x="6444471" y="775226"/>
                  </a:cubicBezTo>
                  <a:cubicBezTo>
                    <a:pt x="6424280" y="781956"/>
                    <a:pt x="6395340" y="784648"/>
                    <a:pt x="6382553" y="760420"/>
                  </a:cubicBezTo>
                  <a:cubicBezTo>
                    <a:pt x="6371785" y="740902"/>
                    <a:pt x="6377169" y="719366"/>
                    <a:pt x="6398706" y="706579"/>
                  </a:cubicBezTo>
                  <a:cubicBezTo>
                    <a:pt x="6396013" y="693118"/>
                    <a:pt x="6405436" y="683696"/>
                    <a:pt x="6408128" y="671582"/>
                  </a:cubicBezTo>
                  <a:cubicBezTo>
                    <a:pt x="6410820" y="656775"/>
                    <a:pt x="6408128" y="647354"/>
                    <a:pt x="6390630" y="648026"/>
                  </a:cubicBezTo>
                  <a:cubicBezTo>
                    <a:pt x="6383226" y="648700"/>
                    <a:pt x="6375150" y="649373"/>
                    <a:pt x="6367747" y="650719"/>
                  </a:cubicBezTo>
                  <a:cubicBezTo>
                    <a:pt x="6299773" y="666871"/>
                    <a:pt x="6256700" y="623125"/>
                    <a:pt x="6272179" y="553132"/>
                  </a:cubicBezTo>
                  <a:cubicBezTo>
                    <a:pt x="6274198" y="543709"/>
                    <a:pt x="6279583" y="534960"/>
                    <a:pt x="6283621" y="526211"/>
                  </a:cubicBezTo>
                  <a:cubicBezTo>
                    <a:pt x="6286313" y="513424"/>
                    <a:pt x="6289004" y="499964"/>
                    <a:pt x="6291696" y="487177"/>
                  </a:cubicBezTo>
                  <a:cubicBezTo>
                    <a:pt x="6297081" y="464294"/>
                    <a:pt x="6297081" y="442757"/>
                    <a:pt x="6276218" y="426605"/>
                  </a:cubicBezTo>
                  <a:cubicBezTo>
                    <a:pt x="6232472" y="429297"/>
                    <a:pt x="6202186" y="462948"/>
                    <a:pt x="6161805" y="474389"/>
                  </a:cubicBezTo>
                  <a:cubicBezTo>
                    <a:pt x="6150364" y="487177"/>
                    <a:pt x="6139596" y="499964"/>
                    <a:pt x="6141615" y="518808"/>
                  </a:cubicBezTo>
                  <a:cubicBezTo>
                    <a:pt x="6173919" y="576687"/>
                    <a:pt x="6163824" y="602262"/>
                    <a:pt x="6109983" y="639950"/>
                  </a:cubicBezTo>
                  <a:cubicBezTo>
                    <a:pt x="6059507" y="674947"/>
                    <a:pt x="6009031" y="681677"/>
                    <a:pt x="5951825" y="668890"/>
                  </a:cubicBezTo>
                  <a:cubicBezTo>
                    <a:pt x="5928269" y="663506"/>
                    <a:pt x="5916155" y="651391"/>
                    <a:pt x="5920866" y="626490"/>
                  </a:cubicBezTo>
                  <a:cubicBezTo>
                    <a:pt x="5924232" y="607646"/>
                    <a:pt x="5930289" y="589474"/>
                    <a:pt x="5934327" y="571303"/>
                  </a:cubicBezTo>
                  <a:cubicBezTo>
                    <a:pt x="5935000" y="555151"/>
                    <a:pt x="5934327" y="539672"/>
                    <a:pt x="5922213" y="526884"/>
                  </a:cubicBezTo>
                  <a:cubicBezTo>
                    <a:pt x="5920194" y="526884"/>
                    <a:pt x="5917501" y="526884"/>
                    <a:pt x="5915482" y="526884"/>
                  </a:cubicBezTo>
                  <a:cubicBezTo>
                    <a:pt x="5856930" y="527557"/>
                    <a:pt x="5857603" y="528230"/>
                    <a:pt x="5865679" y="471024"/>
                  </a:cubicBezTo>
                  <a:cubicBezTo>
                    <a:pt x="5867698" y="458237"/>
                    <a:pt x="5871737" y="442757"/>
                    <a:pt x="5855584" y="435355"/>
                  </a:cubicBezTo>
                  <a:cubicBezTo>
                    <a:pt x="5841451" y="429297"/>
                    <a:pt x="5833375" y="442757"/>
                    <a:pt x="5825299" y="450834"/>
                  </a:cubicBezTo>
                  <a:cubicBezTo>
                    <a:pt x="5797032" y="479100"/>
                    <a:pt x="5783572" y="516789"/>
                    <a:pt x="5759343" y="547074"/>
                  </a:cubicBezTo>
                  <a:cubicBezTo>
                    <a:pt x="5745883" y="563900"/>
                    <a:pt x="5736461" y="589474"/>
                    <a:pt x="5704156" y="574668"/>
                  </a:cubicBezTo>
                  <a:cubicBezTo>
                    <a:pt x="5646950" y="547748"/>
                    <a:pt x="5636182" y="536979"/>
                    <a:pt x="5646950" y="497272"/>
                  </a:cubicBezTo>
                  <a:cubicBezTo>
                    <a:pt x="5652334" y="477754"/>
                    <a:pt x="5649642" y="458237"/>
                    <a:pt x="5653007" y="438720"/>
                  </a:cubicBezTo>
                  <a:cubicBezTo>
                    <a:pt x="5593782" y="462948"/>
                    <a:pt x="5536576" y="491887"/>
                    <a:pt x="5472640" y="503329"/>
                  </a:cubicBezTo>
                  <a:cubicBezTo>
                    <a:pt x="5443700" y="508713"/>
                    <a:pt x="5420145" y="502656"/>
                    <a:pt x="5406685" y="478427"/>
                  </a:cubicBezTo>
                  <a:cubicBezTo>
                    <a:pt x="5394570" y="455545"/>
                    <a:pt x="5406012" y="433336"/>
                    <a:pt x="5423510" y="415164"/>
                  </a:cubicBezTo>
                  <a:cubicBezTo>
                    <a:pt x="5435624" y="402377"/>
                    <a:pt x="5448411" y="389590"/>
                    <a:pt x="5465910" y="384205"/>
                  </a:cubicBezTo>
                  <a:cubicBezTo>
                    <a:pt x="5468602" y="367380"/>
                    <a:pt x="5489465" y="364688"/>
                    <a:pt x="5494176" y="346517"/>
                  </a:cubicBezTo>
                  <a:cubicBezTo>
                    <a:pt x="5479370" y="351228"/>
                    <a:pt x="5465910" y="355939"/>
                    <a:pt x="5452450" y="359304"/>
                  </a:cubicBezTo>
                  <a:cubicBezTo>
                    <a:pt x="5433605" y="364015"/>
                    <a:pt x="5414761" y="368726"/>
                    <a:pt x="5403993" y="345171"/>
                  </a:cubicBezTo>
                  <a:cubicBezTo>
                    <a:pt x="5387167" y="322961"/>
                    <a:pt x="5399954" y="297387"/>
                    <a:pt x="5396589" y="273831"/>
                  </a:cubicBezTo>
                  <a:cubicBezTo>
                    <a:pt x="5395917" y="267101"/>
                    <a:pt x="5396589" y="260371"/>
                    <a:pt x="5396589" y="253641"/>
                  </a:cubicBezTo>
                  <a:cubicBezTo>
                    <a:pt x="5396589" y="164803"/>
                    <a:pt x="5378418" y="152016"/>
                    <a:pt x="5294965" y="184321"/>
                  </a:cubicBezTo>
                  <a:cubicBezTo>
                    <a:pt x="5284869" y="188359"/>
                    <a:pt x="5277466" y="194416"/>
                    <a:pt x="5274774" y="205184"/>
                  </a:cubicBezTo>
                  <a:cubicBezTo>
                    <a:pt x="5272755" y="213260"/>
                    <a:pt x="5270736" y="222009"/>
                    <a:pt x="5261314" y="221337"/>
                  </a:cubicBezTo>
                  <a:cubicBezTo>
                    <a:pt x="5251892" y="220663"/>
                    <a:pt x="5251219" y="209895"/>
                    <a:pt x="5248527" y="203165"/>
                  </a:cubicBezTo>
                  <a:cubicBezTo>
                    <a:pt x="5233721" y="165476"/>
                    <a:pt x="5249200" y="123076"/>
                    <a:pt x="5228336" y="82696"/>
                  </a:cubicBezTo>
                  <a:cubicBezTo>
                    <a:pt x="5212184" y="102213"/>
                    <a:pt x="5211511" y="126441"/>
                    <a:pt x="5202089" y="146632"/>
                  </a:cubicBezTo>
                  <a:cubicBezTo>
                    <a:pt x="5200070" y="150670"/>
                    <a:pt x="5200743" y="155381"/>
                    <a:pt x="5198051" y="159419"/>
                  </a:cubicBezTo>
                  <a:cubicBezTo>
                    <a:pt x="5189302" y="174226"/>
                    <a:pt x="5188629" y="199127"/>
                    <a:pt x="5169784" y="201819"/>
                  </a:cubicBezTo>
                  <a:cubicBezTo>
                    <a:pt x="5148248" y="205184"/>
                    <a:pt x="5141518" y="180956"/>
                    <a:pt x="5131423" y="166149"/>
                  </a:cubicBezTo>
                  <a:cubicBezTo>
                    <a:pt x="5106521" y="129807"/>
                    <a:pt x="5093734" y="125769"/>
                    <a:pt x="5054699" y="149324"/>
                  </a:cubicBezTo>
                  <a:cubicBezTo>
                    <a:pt x="5016337" y="172206"/>
                    <a:pt x="4982014" y="201146"/>
                    <a:pt x="4948363" y="230086"/>
                  </a:cubicBezTo>
                  <a:cubicBezTo>
                    <a:pt x="4939614" y="237489"/>
                    <a:pt x="4934230" y="253641"/>
                    <a:pt x="4918750" y="246238"/>
                  </a:cubicBezTo>
                  <a:cubicBezTo>
                    <a:pt x="4905963" y="240181"/>
                    <a:pt x="4900579" y="226721"/>
                    <a:pt x="4897887" y="213260"/>
                  </a:cubicBezTo>
                  <a:cubicBezTo>
                    <a:pt x="4893176" y="183648"/>
                    <a:pt x="4887119" y="154035"/>
                    <a:pt x="4884427" y="123750"/>
                  </a:cubicBezTo>
                  <a:cubicBezTo>
                    <a:pt x="4882408" y="97502"/>
                    <a:pt x="4872986" y="93464"/>
                    <a:pt x="4850103" y="105578"/>
                  </a:cubicBezTo>
                  <a:cubicBezTo>
                    <a:pt x="4807030" y="129134"/>
                    <a:pt x="4804338" y="128460"/>
                    <a:pt x="4774053" y="88753"/>
                  </a:cubicBezTo>
                  <a:cubicBezTo>
                    <a:pt x="4750497" y="57794"/>
                    <a:pt x="4720885" y="34912"/>
                    <a:pt x="4689253" y="13375"/>
                  </a:cubicBezTo>
                  <a:cubicBezTo>
                    <a:pt x="4663679" y="-4123"/>
                    <a:pt x="4639450" y="-4796"/>
                    <a:pt x="4617914" y="20778"/>
                  </a:cubicBezTo>
                  <a:cubicBezTo>
                    <a:pt x="4605127" y="36258"/>
                    <a:pt x="4591666" y="51064"/>
                    <a:pt x="4578206" y="66544"/>
                  </a:cubicBezTo>
                  <a:cubicBezTo>
                    <a:pt x="4568784" y="77312"/>
                    <a:pt x="4564746" y="89426"/>
                    <a:pt x="4570803" y="103559"/>
                  </a:cubicBezTo>
                  <a:cubicBezTo>
                    <a:pt x="4576187" y="116346"/>
                    <a:pt x="4575514" y="129134"/>
                    <a:pt x="4562727" y="136537"/>
                  </a:cubicBezTo>
                  <a:cubicBezTo>
                    <a:pt x="4548593" y="144613"/>
                    <a:pt x="4540518" y="132499"/>
                    <a:pt x="4531768" y="124423"/>
                  </a:cubicBezTo>
                  <a:cubicBezTo>
                    <a:pt x="4515616" y="108943"/>
                    <a:pt x="4500810" y="92118"/>
                    <a:pt x="4483984" y="76639"/>
                  </a:cubicBezTo>
                  <a:cubicBezTo>
                    <a:pt x="4471197" y="64524"/>
                    <a:pt x="4455045" y="57121"/>
                    <a:pt x="4437546" y="63851"/>
                  </a:cubicBezTo>
                  <a:cubicBezTo>
                    <a:pt x="4420048" y="70582"/>
                    <a:pt x="4426105" y="88753"/>
                    <a:pt x="4425432" y="102213"/>
                  </a:cubicBezTo>
                  <a:cubicBezTo>
                    <a:pt x="4424759" y="117692"/>
                    <a:pt x="4425432" y="133845"/>
                    <a:pt x="4425432" y="152016"/>
                  </a:cubicBezTo>
                  <a:cubicBezTo>
                    <a:pt x="4406588" y="145286"/>
                    <a:pt x="4397839" y="129134"/>
                    <a:pt x="4385725" y="117692"/>
                  </a:cubicBezTo>
                  <a:cubicBezTo>
                    <a:pt x="4368226" y="101540"/>
                    <a:pt x="4348709" y="89426"/>
                    <a:pt x="4325153" y="96829"/>
                  </a:cubicBezTo>
                  <a:cubicBezTo>
                    <a:pt x="4302944" y="103559"/>
                    <a:pt x="4296887" y="121730"/>
                    <a:pt x="4297560" y="144613"/>
                  </a:cubicBezTo>
                  <a:cubicBezTo>
                    <a:pt x="4298233" y="160765"/>
                    <a:pt x="4281408" y="167496"/>
                    <a:pt x="4270639" y="176245"/>
                  </a:cubicBezTo>
                  <a:cubicBezTo>
                    <a:pt x="4257179" y="186340"/>
                    <a:pt x="4245065" y="197781"/>
                    <a:pt x="4232277" y="208549"/>
                  </a:cubicBezTo>
                  <a:cubicBezTo>
                    <a:pt x="4222855" y="220663"/>
                    <a:pt x="4216798" y="234124"/>
                    <a:pt x="4217471" y="250276"/>
                  </a:cubicBezTo>
                  <a:cubicBezTo>
                    <a:pt x="4222182" y="282581"/>
                    <a:pt x="4228912" y="314212"/>
                    <a:pt x="4230932" y="346517"/>
                  </a:cubicBezTo>
                  <a:cubicBezTo>
                    <a:pt x="4233623" y="390935"/>
                    <a:pt x="4199973" y="413145"/>
                    <a:pt x="4158246" y="399012"/>
                  </a:cubicBezTo>
                  <a:cubicBezTo>
                    <a:pt x="4134018" y="390935"/>
                    <a:pt x="4117192" y="372764"/>
                    <a:pt x="4099021" y="356612"/>
                  </a:cubicBezTo>
                  <a:cubicBezTo>
                    <a:pt x="4082195" y="342479"/>
                    <a:pt x="4073446" y="318923"/>
                    <a:pt x="4050564" y="306809"/>
                  </a:cubicBezTo>
                  <a:cubicBezTo>
                    <a:pt x="4050564" y="326999"/>
                    <a:pt x="4050564" y="343825"/>
                    <a:pt x="4050564" y="360650"/>
                  </a:cubicBezTo>
                  <a:cubicBezTo>
                    <a:pt x="4050564" y="369399"/>
                    <a:pt x="4052583" y="380840"/>
                    <a:pt x="4041815" y="383532"/>
                  </a:cubicBezTo>
                  <a:cubicBezTo>
                    <a:pt x="4029028" y="386225"/>
                    <a:pt x="4025663" y="374783"/>
                    <a:pt x="4022970" y="364688"/>
                  </a:cubicBezTo>
                  <a:cubicBezTo>
                    <a:pt x="4015567" y="339787"/>
                    <a:pt x="4008164" y="315558"/>
                    <a:pt x="4000088" y="291330"/>
                  </a:cubicBezTo>
                  <a:cubicBezTo>
                    <a:pt x="3997396" y="282581"/>
                    <a:pt x="3990666" y="275178"/>
                    <a:pt x="3979897" y="277197"/>
                  </a:cubicBezTo>
                  <a:cubicBezTo>
                    <a:pt x="3969802" y="279215"/>
                    <a:pt x="3964418" y="286618"/>
                    <a:pt x="3964418" y="296041"/>
                  </a:cubicBezTo>
                  <a:cubicBezTo>
                    <a:pt x="3963745" y="310847"/>
                    <a:pt x="3963745" y="324980"/>
                    <a:pt x="3964418" y="339787"/>
                  </a:cubicBezTo>
                  <a:cubicBezTo>
                    <a:pt x="3965092" y="361323"/>
                    <a:pt x="3957015" y="368726"/>
                    <a:pt x="3936152" y="361323"/>
                  </a:cubicBezTo>
                  <a:cubicBezTo>
                    <a:pt x="3915288" y="353920"/>
                    <a:pt x="3893079" y="348536"/>
                    <a:pt x="3871543" y="342479"/>
                  </a:cubicBezTo>
                  <a:cubicBezTo>
                    <a:pt x="3857409" y="338441"/>
                    <a:pt x="3844622" y="341806"/>
                    <a:pt x="3835200" y="352574"/>
                  </a:cubicBezTo>
                  <a:cubicBezTo>
                    <a:pt x="3825778" y="364015"/>
                    <a:pt x="3830489" y="376129"/>
                    <a:pt x="3836546" y="386898"/>
                  </a:cubicBezTo>
                  <a:cubicBezTo>
                    <a:pt x="3846641" y="405742"/>
                    <a:pt x="3856736" y="425259"/>
                    <a:pt x="3874235" y="438046"/>
                  </a:cubicBezTo>
                  <a:cubicBezTo>
                    <a:pt x="3891060" y="450834"/>
                    <a:pt x="3889041" y="460256"/>
                    <a:pt x="3870870" y="463621"/>
                  </a:cubicBezTo>
                  <a:cubicBezTo>
                    <a:pt x="3847987" y="467659"/>
                    <a:pt x="3829816" y="481792"/>
                    <a:pt x="3810971" y="491887"/>
                  </a:cubicBezTo>
                  <a:cubicBezTo>
                    <a:pt x="3759823" y="519481"/>
                    <a:pt x="3757130" y="543709"/>
                    <a:pt x="3797511" y="582744"/>
                  </a:cubicBezTo>
                  <a:cubicBezTo>
                    <a:pt x="3793473" y="588129"/>
                    <a:pt x="3786743" y="587455"/>
                    <a:pt x="3782705" y="585436"/>
                  </a:cubicBezTo>
                  <a:cubicBezTo>
                    <a:pt x="3757803" y="572649"/>
                    <a:pt x="3732902" y="571303"/>
                    <a:pt x="3705308" y="576014"/>
                  </a:cubicBezTo>
                  <a:cubicBezTo>
                    <a:pt x="3686464" y="579379"/>
                    <a:pt x="3681080" y="563227"/>
                    <a:pt x="3681080" y="545056"/>
                  </a:cubicBezTo>
                  <a:cubicBezTo>
                    <a:pt x="3680407" y="528230"/>
                    <a:pt x="3692521" y="499964"/>
                    <a:pt x="3668293" y="495926"/>
                  </a:cubicBezTo>
                  <a:cubicBezTo>
                    <a:pt x="3650794" y="493233"/>
                    <a:pt x="3648776" y="521500"/>
                    <a:pt x="3641372" y="536979"/>
                  </a:cubicBezTo>
                  <a:cubicBezTo>
                    <a:pt x="3640699" y="538325"/>
                    <a:pt x="3638680" y="538998"/>
                    <a:pt x="3635315" y="541018"/>
                  </a:cubicBezTo>
                  <a:cubicBezTo>
                    <a:pt x="3631277" y="530249"/>
                    <a:pt x="3627239" y="520154"/>
                    <a:pt x="3622528" y="510059"/>
                  </a:cubicBezTo>
                  <a:cubicBezTo>
                    <a:pt x="3619163" y="501983"/>
                    <a:pt x="3615125" y="491887"/>
                    <a:pt x="3604356" y="493233"/>
                  </a:cubicBezTo>
                  <a:cubicBezTo>
                    <a:pt x="3591569" y="495252"/>
                    <a:pt x="3595607" y="506694"/>
                    <a:pt x="3594261" y="514770"/>
                  </a:cubicBezTo>
                  <a:cubicBezTo>
                    <a:pt x="3592242" y="528903"/>
                    <a:pt x="3588204" y="543709"/>
                    <a:pt x="3588204" y="557843"/>
                  </a:cubicBezTo>
                  <a:cubicBezTo>
                    <a:pt x="3588877" y="580052"/>
                    <a:pt x="3576090" y="583417"/>
                    <a:pt x="3559938" y="578033"/>
                  </a:cubicBezTo>
                  <a:cubicBezTo>
                    <a:pt x="3535709" y="569284"/>
                    <a:pt x="3514173" y="571976"/>
                    <a:pt x="3493983" y="588129"/>
                  </a:cubicBezTo>
                  <a:cubicBezTo>
                    <a:pt x="3483214" y="596204"/>
                    <a:pt x="3476484" y="588801"/>
                    <a:pt x="3469081" y="581398"/>
                  </a:cubicBezTo>
                  <a:cubicBezTo>
                    <a:pt x="3516865" y="554478"/>
                    <a:pt x="3518211" y="533614"/>
                    <a:pt x="3475138" y="499291"/>
                  </a:cubicBezTo>
                  <a:cubicBezTo>
                    <a:pt x="3448217" y="477754"/>
                    <a:pt x="3417259" y="462948"/>
                    <a:pt x="3378897" y="451507"/>
                  </a:cubicBezTo>
                  <a:cubicBezTo>
                    <a:pt x="3389666" y="438046"/>
                    <a:pt x="3404472" y="429297"/>
                    <a:pt x="3415913" y="417183"/>
                  </a:cubicBezTo>
                  <a:cubicBezTo>
                    <a:pt x="3443507" y="387570"/>
                    <a:pt x="3444852" y="364688"/>
                    <a:pt x="3423316" y="342479"/>
                  </a:cubicBezTo>
                  <a:cubicBezTo>
                    <a:pt x="3415240" y="340459"/>
                    <a:pt x="3407164" y="338441"/>
                    <a:pt x="3399088" y="336422"/>
                  </a:cubicBezTo>
                  <a:cubicBezTo>
                    <a:pt x="3391685" y="346517"/>
                    <a:pt x="3379570" y="346517"/>
                    <a:pt x="3369475" y="349882"/>
                  </a:cubicBezTo>
                  <a:cubicBezTo>
                    <a:pt x="3297463" y="374110"/>
                    <a:pt x="3304193" y="373437"/>
                    <a:pt x="3303520" y="304790"/>
                  </a:cubicBezTo>
                  <a:cubicBezTo>
                    <a:pt x="3303520" y="294695"/>
                    <a:pt x="3309577" y="280562"/>
                    <a:pt x="3292752" y="277869"/>
                  </a:cubicBezTo>
                  <a:cubicBezTo>
                    <a:pt x="3277272" y="275178"/>
                    <a:pt x="3273907" y="287965"/>
                    <a:pt x="3270542" y="298060"/>
                  </a:cubicBezTo>
                  <a:cubicBezTo>
                    <a:pt x="3263139" y="320269"/>
                    <a:pt x="3256409" y="342479"/>
                    <a:pt x="3250352" y="365361"/>
                  </a:cubicBezTo>
                  <a:cubicBezTo>
                    <a:pt x="3246987" y="376802"/>
                    <a:pt x="3242949" y="389590"/>
                    <a:pt x="3230162" y="387570"/>
                  </a:cubicBezTo>
                  <a:cubicBezTo>
                    <a:pt x="3219393" y="386225"/>
                    <a:pt x="3220739" y="371418"/>
                    <a:pt x="3217374" y="362669"/>
                  </a:cubicBezTo>
                  <a:cubicBezTo>
                    <a:pt x="3210644" y="344498"/>
                    <a:pt x="3230162" y="326999"/>
                    <a:pt x="3219393" y="306136"/>
                  </a:cubicBezTo>
                  <a:cubicBezTo>
                    <a:pt x="3208625" y="314212"/>
                    <a:pt x="3201895" y="323634"/>
                    <a:pt x="3194492" y="333056"/>
                  </a:cubicBezTo>
                  <a:cubicBezTo>
                    <a:pt x="3170263" y="364688"/>
                    <a:pt x="3141324" y="390263"/>
                    <a:pt x="3101616" y="401704"/>
                  </a:cubicBezTo>
                  <a:cubicBezTo>
                    <a:pt x="3075369" y="409107"/>
                    <a:pt x="3043064" y="389590"/>
                    <a:pt x="3042391" y="363342"/>
                  </a:cubicBezTo>
                  <a:cubicBezTo>
                    <a:pt x="3041045" y="326999"/>
                    <a:pt x="3045083" y="290657"/>
                    <a:pt x="3055851" y="255660"/>
                  </a:cubicBezTo>
                  <a:cubicBezTo>
                    <a:pt x="3055178" y="238835"/>
                    <a:pt x="3051140" y="222682"/>
                    <a:pt x="3040372" y="208549"/>
                  </a:cubicBezTo>
                  <a:cubicBezTo>
                    <a:pt x="3014797" y="198454"/>
                    <a:pt x="3000664" y="173552"/>
                    <a:pt x="2977108" y="160092"/>
                  </a:cubicBezTo>
                  <a:cubicBezTo>
                    <a:pt x="2969706" y="156054"/>
                    <a:pt x="2968359" y="148651"/>
                    <a:pt x="2969033" y="139229"/>
                  </a:cubicBezTo>
                  <a:cubicBezTo>
                    <a:pt x="2972398" y="105578"/>
                    <a:pt x="2952207" y="89426"/>
                    <a:pt x="2919902" y="98175"/>
                  </a:cubicBezTo>
                  <a:cubicBezTo>
                    <a:pt x="2895674" y="104905"/>
                    <a:pt x="2876157" y="119039"/>
                    <a:pt x="2860677" y="139902"/>
                  </a:cubicBezTo>
                  <a:cubicBezTo>
                    <a:pt x="2855966" y="145959"/>
                    <a:pt x="2853947" y="156727"/>
                    <a:pt x="2843852" y="151343"/>
                  </a:cubicBezTo>
                  <a:cubicBezTo>
                    <a:pt x="2837795" y="147978"/>
                    <a:pt x="2839814" y="139229"/>
                    <a:pt x="2841160" y="133172"/>
                  </a:cubicBezTo>
                  <a:cubicBezTo>
                    <a:pt x="2847890" y="106924"/>
                    <a:pt x="2857986" y="76639"/>
                    <a:pt x="2829046" y="61159"/>
                  </a:cubicBezTo>
                  <a:cubicBezTo>
                    <a:pt x="2802125" y="47026"/>
                    <a:pt x="2786646" y="78658"/>
                    <a:pt x="2767802" y="91445"/>
                  </a:cubicBezTo>
                  <a:cubicBezTo>
                    <a:pt x="2752995" y="101540"/>
                    <a:pt x="2741554" y="116346"/>
                    <a:pt x="2728767" y="128460"/>
                  </a:cubicBezTo>
                  <a:cubicBezTo>
                    <a:pt x="2722037" y="135191"/>
                    <a:pt x="2713288" y="138556"/>
                    <a:pt x="2704539" y="133172"/>
                  </a:cubicBezTo>
                  <a:cubicBezTo>
                    <a:pt x="2696462" y="128460"/>
                    <a:pt x="2698481" y="119711"/>
                    <a:pt x="2699154" y="111635"/>
                  </a:cubicBezTo>
                  <a:cubicBezTo>
                    <a:pt x="2702519" y="75293"/>
                    <a:pt x="2665504" y="14048"/>
                    <a:pt x="2632526" y="2607"/>
                  </a:cubicBezTo>
                  <a:cubicBezTo>
                    <a:pt x="2608971" y="-5469"/>
                    <a:pt x="2588780" y="6645"/>
                    <a:pt x="2569936" y="19433"/>
                  </a:cubicBezTo>
                  <a:cubicBezTo>
                    <a:pt x="2538977" y="41642"/>
                    <a:pt x="2510038" y="66544"/>
                    <a:pt x="2487828" y="98175"/>
                  </a:cubicBezTo>
                  <a:cubicBezTo>
                    <a:pt x="2470330" y="123076"/>
                    <a:pt x="2450813" y="128460"/>
                    <a:pt x="2425911" y="108270"/>
                  </a:cubicBezTo>
                  <a:cubicBezTo>
                    <a:pt x="2405048" y="91445"/>
                    <a:pt x="2390915" y="91445"/>
                    <a:pt x="2386203" y="123076"/>
                  </a:cubicBezTo>
                  <a:cubicBezTo>
                    <a:pt x="2382165" y="152689"/>
                    <a:pt x="2377454" y="182301"/>
                    <a:pt x="2370051" y="211241"/>
                  </a:cubicBezTo>
                  <a:cubicBezTo>
                    <a:pt x="2358610" y="254314"/>
                    <a:pt x="2346496" y="257006"/>
                    <a:pt x="2314864" y="226721"/>
                  </a:cubicBezTo>
                  <a:cubicBezTo>
                    <a:pt x="2281214" y="193743"/>
                    <a:pt x="2244198" y="165476"/>
                    <a:pt x="2203144" y="143267"/>
                  </a:cubicBezTo>
                  <a:cubicBezTo>
                    <a:pt x="2175550" y="128460"/>
                    <a:pt x="2155360" y="134518"/>
                    <a:pt x="2138535" y="161438"/>
                  </a:cubicBezTo>
                  <a:cubicBezTo>
                    <a:pt x="2129113" y="176245"/>
                    <a:pt x="2123056" y="202492"/>
                    <a:pt x="2101519" y="199800"/>
                  </a:cubicBezTo>
                  <a:cubicBezTo>
                    <a:pt x="2076617" y="197108"/>
                    <a:pt x="2075272" y="169514"/>
                    <a:pt x="2067868" y="150670"/>
                  </a:cubicBezTo>
                  <a:cubicBezTo>
                    <a:pt x="2059792" y="128460"/>
                    <a:pt x="2052389" y="105578"/>
                    <a:pt x="2044313" y="82696"/>
                  </a:cubicBezTo>
                  <a:cubicBezTo>
                    <a:pt x="2041621" y="82696"/>
                    <a:pt x="2038929" y="83369"/>
                    <a:pt x="2036237" y="83369"/>
                  </a:cubicBezTo>
                  <a:cubicBezTo>
                    <a:pt x="2032872" y="108943"/>
                    <a:pt x="2028834" y="135191"/>
                    <a:pt x="2026142" y="160765"/>
                  </a:cubicBezTo>
                  <a:cubicBezTo>
                    <a:pt x="2024796" y="172880"/>
                    <a:pt x="2026815" y="184994"/>
                    <a:pt x="2021431" y="197108"/>
                  </a:cubicBezTo>
                  <a:cubicBezTo>
                    <a:pt x="2017392" y="205857"/>
                    <a:pt x="2019411" y="219317"/>
                    <a:pt x="2005278" y="218644"/>
                  </a:cubicBezTo>
                  <a:cubicBezTo>
                    <a:pt x="1993837" y="217971"/>
                    <a:pt x="1995183" y="207203"/>
                    <a:pt x="1991818" y="199127"/>
                  </a:cubicBezTo>
                  <a:cubicBezTo>
                    <a:pt x="1981050" y="172880"/>
                    <a:pt x="1907691" y="162111"/>
                    <a:pt x="1878752" y="180956"/>
                  </a:cubicBezTo>
                  <a:cubicBezTo>
                    <a:pt x="1876733" y="187686"/>
                    <a:pt x="1874714" y="194416"/>
                    <a:pt x="1872695" y="201819"/>
                  </a:cubicBezTo>
                  <a:cubicBezTo>
                    <a:pt x="1874041" y="245565"/>
                    <a:pt x="1876060" y="289311"/>
                    <a:pt x="1876733" y="333056"/>
                  </a:cubicBezTo>
                  <a:cubicBezTo>
                    <a:pt x="1876733" y="338441"/>
                    <a:pt x="1870003" y="343825"/>
                    <a:pt x="1865965" y="349209"/>
                  </a:cubicBezTo>
                  <a:cubicBezTo>
                    <a:pt x="1838371" y="376129"/>
                    <a:pt x="1811450" y="348536"/>
                    <a:pt x="1784530" y="348536"/>
                  </a:cubicBezTo>
                  <a:lnTo>
                    <a:pt x="1783184" y="349882"/>
                  </a:lnTo>
                  <a:cubicBezTo>
                    <a:pt x="1791260" y="360650"/>
                    <a:pt x="1799336" y="370745"/>
                    <a:pt x="1806740" y="381513"/>
                  </a:cubicBezTo>
                  <a:cubicBezTo>
                    <a:pt x="1825584" y="387570"/>
                    <a:pt x="1840390" y="400358"/>
                    <a:pt x="1851158" y="415837"/>
                  </a:cubicBezTo>
                  <a:cubicBezTo>
                    <a:pt x="1863946" y="434008"/>
                    <a:pt x="1876733" y="454199"/>
                    <a:pt x="1860581" y="477081"/>
                  </a:cubicBezTo>
                  <a:cubicBezTo>
                    <a:pt x="1845101" y="499291"/>
                    <a:pt x="1822892" y="505348"/>
                    <a:pt x="1796644" y="501310"/>
                  </a:cubicBezTo>
                  <a:cubicBezTo>
                    <a:pt x="1732035" y="491887"/>
                    <a:pt x="1674829" y="460929"/>
                    <a:pt x="1615604" y="436701"/>
                  </a:cubicBezTo>
                  <a:cubicBezTo>
                    <a:pt x="1614258" y="438720"/>
                    <a:pt x="1614258" y="440739"/>
                    <a:pt x="1614258" y="442757"/>
                  </a:cubicBezTo>
                  <a:cubicBezTo>
                    <a:pt x="1625699" y="468332"/>
                    <a:pt x="1624353" y="495926"/>
                    <a:pt x="1623680" y="522173"/>
                  </a:cubicBezTo>
                  <a:cubicBezTo>
                    <a:pt x="1622334" y="559189"/>
                    <a:pt x="1583299" y="562554"/>
                    <a:pt x="1557725" y="576014"/>
                  </a:cubicBezTo>
                  <a:cubicBezTo>
                    <a:pt x="1536861" y="586782"/>
                    <a:pt x="1524747" y="568611"/>
                    <a:pt x="1514652" y="553805"/>
                  </a:cubicBezTo>
                  <a:cubicBezTo>
                    <a:pt x="1493789" y="522173"/>
                    <a:pt x="1472925" y="490542"/>
                    <a:pt x="1453408" y="458237"/>
                  </a:cubicBezTo>
                  <a:cubicBezTo>
                    <a:pt x="1444659" y="444104"/>
                    <a:pt x="1432544" y="429970"/>
                    <a:pt x="1417065" y="434681"/>
                  </a:cubicBezTo>
                  <a:cubicBezTo>
                    <a:pt x="1397548" y="440739"/>
                    <a:pt x="1407643" y="461602"/>
                    <a:pt x="1406970" y="476408"/>
                  </a:cubicBezTo>
                  <a:cubicBezTo>
                    <a:pt x="1406297" y="482465"/>
                    <a:pt x="1410335" y="489196"/>
                    <a:pt x="1411008" y="495926"/>
                  </a:cubicBezTo>
                  <a:cubicBezTo>
                    <a:pt x="1416392" y="523519"/>
                    <a:pt x="1408316" y="530922"/>
                    <a:pt x="1379376" y="526884"/>
                  </a:cubicBezTo>
                  <a:cubicBezTo>
                    <a:pt x="1369281" y="525538"/>
                    <a:pt x="1359186" y="525538"/>
                    <a:pt x="1349091" y="525538"/>
                  </a:cubicBezTo>
                  <a:cubicBezTo>
                    <a:pt x="1337650" y="538325"/>
                    <a:pt x="1336303" y="553132"/>
                    <a:pt x="1337650" y="569284"/>
                  </a:cubicBezTo>
                  <a:cubicBezTo>
                    <a:pt x="1341688" y="587455"/>
                    <a:pt x="1346399" y="605627"/>
                    <a:pt x="1350437" y="624471"/>
                  </a:cubicBezTo>
                  <a:cubicBezTo>
                    <a:pt x="1355148" y="646680"/>
                    <a:pt x="1345726" y="662160"/>
                    <a:pt x="1324189" y="666871"/>
                  </a:cubicBezTo>
                  <a:cubicBezTo>
                    <a:pt x="1262945" y="679658"/>
                    <a:pt x="1204393" y="676966"/>
                    <a:pt x="1151225" y="635239"/>
                  </a:cubicBezTo>
                  <a:cubicBezTo>
                    <a:pt x="1106806" y="600243"/>
                    <a:pt x="1098730" y="566592"/>
                    <a:pt x="1130362" y="518135"/>
                  </a:cubicBezTo>
                  <a:cubicBezTo>
                    <a:pt x="1131708" y="499291"/>
                    <a:pt x="1120267" y="486503"/>
                    <a:pt x="1110171" y="473043"/>
                  </a:cubicBezTo>
                  <a:cubicBezTo>
                    <a:pt x="1069791" y="461602"/>
                    <a:pt x="1038832" y="429297"/>
                    <a:pt x="995759" y="425259"/>
                  </a:cubicBezTo>
                  <a:cubicBezTo>
                    <a:pt x="976915" y="439392"/>
                    <a:pt x="974223" y="458910"/>
                    <a:pt x="978934" y="481119"/>
                  </a:cubicBezTo>
                  <a:cubicBezTo>
                    <a:pt x="982299" y="495926"/>
                    <a:pt x="985664" y="510732"/>
                    <a:pt x="989702" y="525538"/>
                  </a:cubicBezTo>
                  <a:cubicBezTo>
                    <a:pt x="1011911" y="570630"/>
                    <a:pt x="1006527" y="611684"/>
                    <a:pt x="973550" y="645335"/>
                  </a:cubicBezTo>
                  <a:cubicBezTo>
                    <a:pt x="955378" y="663506"/>
                    <a:pt x="931150" y="652738"/>
                    <a:pt x="909613" y="653410"/>
                  </a:cubicBezTo>
                  <a:cubicBezTo>
                    <a:pt x="900191" y="654084"/>
                    <a:pt x="890096" y="649373"/>
                    <a:pt x="880674" y="646680"/>
                  </a:cubicBezTo>
                  <a:cubicBezTo>
                    <a:pt x="866541" y="645335"/>
                    <a:pt x="867887" y="656103"/>
                    <a:pt x="868560" y="664852"/>
                  </a:cubicBezTo>
                  <a:cubicBezTo>
                    <a:pt x="869906" y="678985"/>
                    <a:pt x="872598" y="693118"/>
                    <a:pt x="874617" y="706579"/>
                  </a:cubicBezTo>
                  <a:cubicBezTo>
                    <a:pt x="888077" y="723404"/>
                    <a:pt x="906248" y="741575"/>
                    <a:pt x="887404" y="761766"/>
                  </a:cubicBezTo>
                  <a:cubicBezTo>
                    <a:pt x="866541" y="784648"/>
                    <a:pt x="837601" y="777918"/>
                    <a:pt x="812027" y="769842"/>
                  </a:cubicBezTo>
                  <a:cubicBezTo>
                    <a:pt x="777030" y="758401"/>
                    <a:pt x="748763" y="732826"/>
                    <a:pt x="713094" y="721385"/>
                  </a:cubicBezTo>
                  <a:cubicBezTo>
                    <a:pt x="680789" y="711290"/>
                    <a:pt x="654542" y="715328"/>
                    <a:pt x="630986" y="740229"/>
                  </a:cubicBezTo>
                  <a:cubicBezTo>
                    <a:pt x="616180" y="755708"/>
                    <a:pt x="597336" y="765804"/>
                    <a:pt x="578491" y="775899"/>
                  </a:cubicBezTo>
                  <a:cubicBezTo>
                    <a:pt x="560993" y="785321"/>
                    <a:pt x="551571" y="778591"/>
                    <a:pt x="552244" y="761092"/>
                  </a:cubicBezTo>
                  <a:cubicBezTo>
                    <a:pt x="552917" y="742921"/>
                    <a:pt x="544168" y="722731"/>
                    <a:pt x="559647" y="706579"/>
                  </a:cubicBezTo>
                  <a:cubicBezTo>
                    <a:pt x="559647" y="687061"/>
                    <a:pt x="561666" y="666871"/>
                    <a:pt x="555609" y="648026"/>
                  </a:cubicBezTo>
                  <a:cubicBezTo>
                    <a:pt x="507152" y="647354"/>
                    <a:pt x="500422" y="652065"/>
                    <a:pt x="488980" y="698502"/>
                  </a:cubicBezTo>
                  <a:cubicBezTo>
                    <a:pt x="486961" y="705906"/>
                    <a:pt x="486288" y="713982"/>
                    <a:pt x="484942" y="721385"/>
                  </a:cubicBezTo>
                  <a:cubicBezTo>
                    <a:pt x="477539" y="759747"/>
                    <a:pt x="458695" y="765804"/>
                    <a:pt x="424371" y="741575"/>
                  </a:cubicBezTo>
                  <a:cubicBezTo>
                    <a:pt x="423698" y="771861"/>
                    <a:pt x="423698" y="802146"/>
                    <a:pt x="423025" y="832432"/>
                  </a:cubicBezTo>
                  <a:cubicBezTo>
                    <a:pt x="394759" y="858679"/>
                    <a:pt x="367165" y="857334"/>
                    <a:pt x="335534" y="836470"/>
                  </a:cubicBezTo>
                  <a:cubicBezTo>
                    <a:pt x="287077" y="805512"/>
                    <a:pt x="262848" y="815607"/>
                    <a:pt x="252753" y="870121"/>
                  </a:cubicBezTo>
                  <a:cubicBezTo>
                    <a:pt x="248042" y="894349"/>
                    <a:pt x="238620" y="895022"/>
                    <a:pt x="223140" y="882235"/>
                  </a:cubicBezTo>
                  <a:cubicBezTo>
                    <a:pt x="199585" y="863390"/>
                    <a:pt x="177376" y="843200"/>
                    <a:pt x="153820" y="823683"/>
                  </a:cubicBezTo>
                  <a:cubicBezTo>
                    <a:pt x="121516" y="796762"/>
                    <a:pt x="101325" y="798781"/>
                    <a:pt x="80462" y="835124"/>
                  </a:cubicBezTo>
                  <a:cubicBezTo>
                    <a:pt x="53541" y="881562"/>
                    <a:pt x="36716" y="931365"/>
                    <a:pt x="29313" y="984533"/>
                  </a:cubicBezTo>
                  <a:cubicBezTo>
                    <a:pt x="25948" y="1010107"/>
                    <a:pt x="22583" y="1038374"/>
                    <a:pt x="9795" y="1059910"/>
                  </a:cubicBezTo>
                  <a:cubicBezTo>
                    <a:pt x="-3665" y="1082793"/>
                    <a:pt x="-973" y="1100964"/>
                    <a:pt x="4411" y="1122500"/>
                  </a:cubicBezTo>
                  <a:cubicBezTo>
                    <a:pt x="7776" y="1136634"/>
                    <a:pt x="10468" y="1150767"/>
                    <a:pt x="13160" y="1164900"/>
                  </a:cubicBezTo>
                  <a:cubicBezTo>
                    <a:pt x="2429276" y="1164900"/>
                    <a:pt x="4845392" y="1164900"/>
                    <a:pt x="7261508" y="1164900"/>
                  </a:cubicBezTo>
                  <a:cubicBezTo>
                    <a:pt x="7266219" y="1123847"/>
                    <a:pt x="7283044" y="1082120"/>
                    <a:pt x="7261508" y="1038374"/>
                  </a:cubicBezTo>
                  <a:close/>
                </a:path>
              </a:pathLst>
            </a:custGeom>
            <a:grpFill/>
            <a:ln w="6727"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a:cs typeface="+mn-cs"/>
              </a:endParaRPr>
            </a:p>
          </p:txBody>
        </p:sp>
        <p:sp>
          <p:nvSpPr>
            <p:cNvPr id="22" name="Freeform: Shape 21">
              <a:extLst>
                <a:ext uri="{FF2B5EF4-FFF2-40B4-BE49-F238E27FC236}">
                  <a16:creationId xmlns:a16="http://schemas.microsoft.com/office/drawing/2014/main" id="{78EC3744-6145-4436-9638-007DB9994655}"/>
                </a:ext>
              </a:extLst>
            </p:cNvPr>
            <p:cNvSpPr/>
            <p:nvPr/>
          </p:nvSpPr>
          <p:spPr>
            <a:xfrm>
              <a:off x="8143304" y="6127781"/>
              <a:ext cx="6730" cy="6730"/>
            </a:xfrm>
            <a:custGeom>
              <a:avLst/>
              <a:gdLst>
                <a:gd name="connsiteX0" fmla="*/ 0 w 0"/>
                <a:gd name="connsiteY0" fmla="*/ 0 h 0"/>
                <a:gd name="connsiteX1" fmla="*/ 0 w 0"/>
                <a:gd name="connsiteY1" fmla="*/ 673 h 0"/>
                <a:gd name="connsiteX2" fmla="*/ 673 w 0"/>
                <a:gd name="connsiteY2" fmla="*/ 673 h 0"/>
                <a:gd name="connsiteX3" fmla="*/ 0 w 0"/>
                <a:gd name="connsiteY3" fmla="*/ 0 h 0"/>
              </a:gdLst>
              <a:ahLst/>
              <a:cxnLst>
                <a:cxn ang="0">
                  <a:pos x="connsiteX0" y="connsiteY0"/>
                </a:cxn>
                <a:cxn ang="0">
                  <a:pos x="connsiteX1" y="connsiteY1"/>
                </a:cxn>
                <a:cxn ang="0">
                  <a:pos x="connsiteX2" y="connsiteY2"/>
                </a:cxn>
                <a:cxn ang="0">
                  <a:pos x="connsiteX3" y="connsiteY3"/>
                </a:cxn>
              </a:cxnLst>
              <a:rect l="l" t="t" r="r" b="b"/>
              <a:pathLst>
                <a:path>
                  <a:moveTo>
                    <a:pt x="0" y="0"/>
                  </a:moveTo>
                  <a:cubicBezTo>
                    <a:pt x="0" y="0"/>
                    <a:pt x="0" y="673"/>
                    <a:pt x="0" y="673"/>
                  </a:cubicBezTo>
                  <a:cubicBezTo>
                    <a:pt x="0" y="673"/>
                    <a:pt x="673" y="673"/>
                    <a:pt x="673" y="673"/>
                  </a:cubicBezTo>
                  <a:cubicBezTo>
                    <a:pt x="673" y="0"/>
                    <a:pt x="0" y="0"/>
                    <a:pt x="0" y="0"/>
                  </a:cubicBezTo>
                  <a:close/>
                </a:path>
              </a:pathLst>
            </a:custGeom>
            <a:grpFill/>
            <a:ln w="6727"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a:cs typeface="+mn-cs"/>
              </a:endParaRPr>
            </a:p>
          </p:txBody>
        </p:sp>
      </p:grpSp>
    </p:spTree>
    <p:extLst>
      <p:ext uri="{BB962C8B-B14F-4D97-AF65-F5344CB8AC3E}">
        <p14:creationId xmlns:p14="http://schemas.microsoft.com/office/powerpoint/2010/main" val="673579094"/>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4_Image slide layout">
    <p:spTree>
      <p:nvGrpSpPr>
        <p:cNvPr id="1" name=""/>
        <p:cNvGrpSpPr/>
        <p:nvPr/>
      </p:nvGrpSpPr>
      <p:grpSpPr>
        <a:xfrm>
          <a:off x="0" y="0"/>
          <a:ext cx="0" cy="0"/>
          <a:chOff x="0" y="0"/>
          <a:chExt cx="0" cy="0"/>
        </a:xfrm>
      </p:grpSpPr>
      <p:sp>
        <p:nvSpPr>
          <p:cNvPr id="35" name="Rectangle 34">
            <a:extLst>
              <a:ext uri="{FF2B5EF4-FFF2-40B4-BE49-F238E27FC236}">
                <a16:creationId xmlns:a16="http://schemas.microsoft.com/office/drawing/2014/main" id="{E6B23181-4F9D-4E97-821D-0BE7CB3122EB}"/>
              </a:ext>
            </a:extLst>
          </p:cNvPr>
          <p:cNvSpPr/>
          <p:nvPr userDrawn="1"/>
        </p:nvSpPr>
        <p:spPr>
          <a:xfrm>
            <a:off x="0" y="2276872"/>
            <a:ext cx="12192000" cy="2736304"/>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a:ln>
                <a:noFill/>
              </a:ln>
              <a:solidFill>
                <a:prstClr val="white"/>
              </a:solidFill>
              <a:effectLst/>
              <a:uLnTx/>
              <a:uFillTx/>
              <a:latin typeface="Arial"/>
              <a:cs typeface="+mn-cs"/>
            </a:endParaRPr>
          </a:p>
        </p:txBody>
      </p:sp>
      <p:sp>
        <p:nvSpPr>
          <p:cNvPr id="19" name="Picture Placeholder 18">
            <a:extLst>
              <a:ext uri="{FF2B5EF4-FFF2-40B4-BE49-F238E27FC236}">
                <a16:creationId xmlns:a16="http://schemas.microsoft.com/office/drawing/2014/main" id="{9CCB45B5-7695-4B33-AFC0-5AFBA7FD42D0}"/>
              </a:ext>
            </a:extLst>
          </p:cNvPr>
          <p:cNvSpPr>
            <a:spLocks noGrp="1"/>
          </p:cNvSpPr>
          <p:nvPr>
            <p:ph type="pic" sz="quarter" idx="10" hasCustomPrompt="1"/>
          </p:nvPr>
        </p:nvSpPr>
        <p:spPr>
          <a:xfrm>
            <a:off x="4968356" y="1"/>
            <a:ext cx="7223645" cy="6558019"/>
          </a:xfrm>
          <a:custGeom>
            <a:avLst/>
            <a:gdLst>
              <a:gd name="connsiteX0" fmla="*/ 7223645 w 7223645"/>
              <a:gd name="connsiteY0" fmla="*/ 5090856 h 6558019"/>
              <a:gd name="connsiteX1" fmla="*/ 7223645 w 7223645"/>
              <a:gd name="connsiteY1" fmla="*/ 5608384 h 6558019"/>
              <a:gd name="connsiteX2" fmla="*/ 5948062 w 7223645"/>
              <a:gd name="connsiteY2" fmla="*/ 6518816 h 6558019"/>
              <a:gd name="connsiteX3" fmla="*/ 5654271 w 7223645"/>
              <a:gd name="connsiteY3" fmla="*/ 6469741 h 6558019"/>
              <a:gd name="connsiteX4" fmla="*/ 5703346 w 7223645"/>
              <a:gd name="connsiteY4" fmla="*/ 6175951 h 6558019"/>
              <a:gd name="connsiteX5" fmla="*/ 7223645 w 7223645"/>
              <a:gd name="connsiteY5" fmla="*/ 4384514 h 6558019"/>
              <a:gd name="connsiteX6" fmla="*/ 7223645 w 7223645"/>
              <a:gd name="connsiteY6" fmla="*/ 4902042 h 6558019"/>
              <a:gd name="connsiteX7" fmla="*/ 5273061 w 7223645"/>
              <a:gd name="connsiteY7" fmla="*/ 6294248 h 6558019"/>
              <a:gd name="connsiteX8" fmla="*/ 4979271 w 7223645"/>
              <a:gd name="connsiteY8" fmla="*/ 6245174 h 6558019"/>
              <a:gd name="connsiteX9" fmla="*/ 5028345 w 7223645"/>
              <a:gd name="connsiteY9" fmla="*/ 5951383 h 6558019"/>
              <a:gd name="connsiteX10" fmla="*/ 7223645 w 7223645"/>
              <a:gd name="connsiteY10" fmla="*/ 3708825 h 6558019"/>
              <a:gd name="connsiteX11" fmla="*/ 7223645 w 7223645"/>
              <a:gd name="connsiteY11" fmla="*/ 4226354 h 6558019"/>
              <a:gd name="connsiteX12" fmla="*/ 4207199 w 7223645"/>
              <a:gd name="connsiteY12" fmla="*/ 6379305 h 6558019"/>
              <a:gd name="connsiteX13" fmla="*/ 3913408 w 7223645"/>
              <a:gd name="connsiteY13" fmla="*/ 6330230 h 6558019"/>
              <a:gd name="connsiteX14" fmla="*/ 3962483 w 7223645"/>
              <a:gd name="connsiteY14" fmla="*/ 6036439 h 6558019"/>
              <a:gd name="connsiteX15" fmla="*/ 7223645 w 7223645"/>
              <a:gd name="connsiteY15" fmla="*/ 3033131 h 6558019"/>
              <a:gd name="connsiteX16" fmla="*/ 7223645 w 7223645"/>
              <a:gd name="connsiteY16" fmla="*/ 3550660 h 6558019"/>
              <a:gd name="connsiteX17" fmla="*/ 3141336 w 7223645"/>
              <a:gd name="connsiteY17" fmla="*/ 6464358 h 6558019"/>
              <a:gd name="connsiteX18" fmla="*/ 2847545 w 7223645"/>
              <a:gd name="connsiteY18" fmla="*/ 6415283 h 6558019"/>
              <a:gd name="connsiteX19" fmla="*/ 2896620 w 7223645"/>
              <a:gd name="connsiteY19" fmla="*/ 6121492 h 6558019"/>
              <a:gd name="connsiteX20" fmla="*/ 7223645 w 7223645"/>
              <a:gd name="connsiteY20" fmla="*/ 2357436 h 6558019"/>
              <a:gd name="connsiteX21" fmla="*/ 7223645 w 7223645"/>
              <a:gd name="connsiteY21" fmla="*/ 2874964 h 6558019"/>
              <a:gd name="connsiteX22" fmla="*/ 2525289 w 7223645"/>
              <a:gd name="connsiteY22" fmla="*/ 6228358 h 6558019"/>
              <a:gd name="connsiteX23" fmla="*/ 2231498 w 7223645"/>
              <a:gd name="connsiteY23" fmla="*/ 6179284 h 6558019"/>
              <a:gd name="connsiteX24" fmla="*/ 2280573 w 7223645"/>
              <a:gd name="connsiteY24" fmla="*/ 5885492 h 6558019"/>
              <a:gd name="connsiteX25" fmla="*/ 7223645 w 7223645"/>
              <a:gd name="connsiteY25" fmla="*/ 1681741 h 6558019"/>
              <a:gd name="connsiteX26" fmla="*/ 7223645 w 7223645"/>
              <a:gd name="connsiteY26" fmla="*/ 2199270 h 6558019"/>
              <a:gd name="connsiteX27" fmla="*/ 1849260 w 7223645"/>
              <a:gd name="connsiteY27" fmla="*/ 6035171 h 6558019"/>
              <a:gd name="connsiteX28" fmla="*/ 1555469 w 7223645"/>
              <a:gd name="connsiteY28" fmla="*/ 5986096 h 6558019"/>
              <a:gd name="connsiteX29" fmla="*/ 1604544 w 7223645"/>
              <a:gd name="connsiteY29" fmla="*/ 5692305 h 6558019"/>
              <a:gd name="connsiteX30" fmla="*/ 7223645 w 7223645"/>
              <a:gd name="connsiteY30" fmla="*/ 1006048 h 6558019"/>
              <a:gd name="connsiteX31" fmla="*/ 7223645 w 7223645"/>
              <a:gd name="connsiteY31" fmla="*/ 1523576 h 6558019"/>
              <a:gd name="connsiteX32" fmla="*/ 2182819 w 7223645"/>
              <a:gd name="connsiteY32" fmla="*/ 5121402 h 6558019"/>
              <a:gd name="connsiteX33" fmla="*/ 1889027 w 7223645"/>
              <a:gd name="connsiteY33" fmla="*/ 5072328 h 6558019"/>
              <a:gd name="connsiteX34" fmla="*/ 1938103 w 7223645"/>
              <a:gd name="connsiteY34" fmla="*/ 4778538 h 6558019"/>
              <a:gd name="connsiteX35" fmla="*/ 7223645 w 7223645"/>
              <a:gd name="connsiteY35" fmla="*/ 330352 h 6558019"/>
              <a:gd name="connsiteX36" fmla="*/ 7223645 w 7223645"/>
              <a:gd name="connsiteY36" fmla="*/ 847881 h 6558019"/>
              <a:gd name="connsiteX37" fmla="*/ 2048238 w 7223645"/>
              <a:gd name="connsiteY37" fmla="*/ 4541763 h 6558019"/>
              <a:gd name="connsiteX38" fmla="*/ 1754448 w 7223645"/>
              <a:gd name="connsiteY38" fmla="*/ 4492688 h 6558019"/>
              <a:gd name="connsiteX39" fmla="*/ 1803522 w 7223645"/>
              <a:gd name="connsiteY39" fmla="*/ 4198897 h 6558019"/>
              <a:gd name="connsiteX40" fmla="*/ 6739791 w 7223645"/>
              <a:gd name="connsiteY40" fmla="*/ 0 h 6558019"/>
              <a:gd name="connsiteX41" fmla="*/ 7223645 w 7223645"/>
              <a:gd name="connsiteY41" fmla="*/ 0 h 6558019"/>
              <a:gd name="connsiteX42" fmla="*/ 7223645 w 7223645"/>
              <a:gd name="connsiteY42" fmla="*/ 172186 h 6558019"/>
              <a:gd name="connsiteX43" fmla="*/ 910732 w 7223645"/>
              <a:gd name="connsiteY43" fmla="*/ 4677950 h 6558019"/>
              <a:gd name="connsiteX44" fmla="*/ 616940 w 7223645"/>
              <a:gd name="connsiteY44" fmla="*/ 4628875 h 6558019"/>
              <a:gd name="connsiteX45" fmla="*/ 666015 w 7223645"/>
              <a:gd name="connsiteY45" fmla="*/ 4335083 h 6558019"/>
              <a:gd name="connsiteX46" fmla="*/ 5793093 w 7223645"/>
              <a:gd name="connsiteY46" fmla="*/ 0 h 6558019"/>
              <a:gd name="connsiteX47" fmla="*/ 6518192 w 7223645"/>
              <a:gd name="connsiteY47" fmla="*/ 0 h 6558019"/>
              <a:gd name="connsiteX48" fmla="*/ 332995 w 7223645"/>
              <a:gd name="connsiteY48" fmla="*/ 4414607 h 6558019"/>
              <a:gd name="connsiteX49" fmla="*/ 39204 w 7223645"/>
              <a:gd name="connsiteY49" fmla="*/ 4365532 h 6558019"/>
              <a:gd name="connsiteX50" fmla="*/ 88280 w 7223645"/>
              <a:gd name="connsiteY50" fmla="*/ 4071741 h 6558019"/>
              <a:gd name="connsiteX51" fmla="*/ 4846394 w 7223645"/>
              <a:gd name="connsiteY51" fmla="*/ 0 h 6558019"/>
              <a:gd name="connsiteX52" fmla="*/ 5571492 w 7223645"/>
              <a:gd name="connsiteY52" fmla="*/ 0 h 6558019"/>
              <a:gd name="connsiteX53" fmla="*/ 744860 w 7223645"/>
              <a:gd name="connsiteY53" fmla="*/ 3444949 h 6558019"/>
              <a:gd name="connsiteX54" fmla="*/ 451068 w 7223645"/>
              <a:gd name="connsiteY54" fmla="*/ 3395874 h 6558019"/>
              <a:gd name="connsiteX55" fmla="*/ 500143 w 7223645"/>
              <a:gd name="connsiteY55" fmla="*/ 3102083 h 6558019"/>
              <a:gd name="connsiteX56" fmla="*/ 3899695 w 7223645"/>
              <a:gd name="connsiteY56" fmla="*/ 0 h 6558019"/>
              <a:gd name="connsiteX57" fmla="*/ 4624794 w 7223645"/>
              <a:gd name="connsiteY57" fmla="*/ 0 h 6558019"/>
              <a:gd name="connsiteX58" fmla="*/ 686912 w 7223645"/>
              <a:gd name="connsiteY58" fmla="*/ 2810614 h 6558019"/>
              <a:gd name="connsiteX59" fmla="*/ 393120 w 7223645"/>
              <a:gd name="connsiteY59" fmla="*/ 2761539 h 6558019"/>
              <a:gd name="connsiteX60" fmla="*/ 442195 w 7223645"/>
              <a:gd name="connsiteY60" fmla="*/ 2467748 h 6558019"/>
              <a:gd name="connsiteX61" fmla="*/ 2952994 w 7223645"/>
              <a:gd name="connsiteY61" fmla="*/ 0 h 6558019"/>
              <a:gd name="connsiteX62" fmla="*/ 3678092 w 7223645"/>
              <a:gd name="connsiteY62" fmla="*/ 0 h 6558019"/>
              <a:gd name="connsiteX63" fmla="*/ 973827 w 7223645"/>
              <a:gd name="connsiteY63" fmla="*/ 1930136 h 6558019"/>
              <a:gd name="connsiteX64" fmla="*/ 680036 w 7223645"/>
              <a:gd name="connsiteY64" fmla="*/ 1881061 h 6558019"/>
              <a:gd name="connsiteX65" fmla="*/ 729111 w 7223645"/>
              <a:gd name="connsiteY65" fmla="*/ 1587270 h 6558019"/>
              <a:gd name="connsiteX66" fmla="*/ 1962915 w 7223645"/>
              <a:gd name="connsiteY66" fmla="*/ 0 h 6558019"/>
              <a:gd name="connsiteX67" fmla="*/ 2688012 w 7223645"/>
              <a:gd name="connsiteY67" fmla="*/ 0 h 6558019"/>
              <a:gd name="connsiteX68" fmla="*/ 1051983 w 7223645"/>
              <a:gd name="connsiteY68" fmla="*/ 1167696 h 6558019"/>
              <a:gd name="connsiteX69" fmla="*/ 758192 w 7223645"/>
              <a:gd name="connsiteY69" fmla="*/ 1118621 h 6558019"/>
              <a:gd name="connsiteX70" fmla="*/ 807267 w 7223645"/>
              <a:gd name="connsiteY70" fmla="*/ 824830 h 65580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Lst>
            <a:rect l="l" t="t" r="r" b="b"/>
            <a:pathLst>
              <a:path w="7223645" h="6558019">
                <a:moveTo>
                  <a:pt x="7223645" y="5090856"/>
                </a:moveTo>
                <a:lnTo>
                  <a:pt x="7223645" y="5608384"/>
                </a:lnTo>
                <a:lnTo>
                  <a:pt x="5948062" y="6518816"/>
                </a:lnTo>
                <a:cubicBezTo>
                  <a:pt x="5853384" y="6586393"/>
                  <a:pt x="5721847" y="6564421"/>
                  <a:pt x="5654271" y="6469741"/>
                </a:cubicBezTo>
                <a:cubicBezTo>
                  <a:pt x="5586696" y="6375062"/>
                  <a:pt x="5608666" y="6243526"/>
                  <a:pt x="5703346" y="6175951"/>
                </a:cubicBezTo>
                <a:close/>
                <a:moveTo>
                  <a:pt x="7223645" y="4384514"/>
                </a:moveTo>
                <a:lnTo>
                  <a:pt x="7223645" y="4902042"/>
                </a:lnTo>
                <a:lnTo>
                  <a:pt x="5273061" y="6294248"/>
                </a:lnTo>
                <a:cubicBezTo>
                  <a:pt x="5178383" y="6361824"/>
                  <a:pt x="5046846" y="6339853"/>
                  <a:pt x="4979271" y="6245174"/>
                </a:cubicBezTo>
                <a:cubicBezTo>
                  <a:pt x="4911695" y="6150494"/>
                  <a:pt x="4933665" y="6018958"/>
                  <a:pt x="5028345" y="5951383"/>
                </a:cubicBezTo>
                <a:close/>
                <a:moveTo>
                  <a:pt x="7223645" y="3708825"/>
                </a:moveTo>
                <a:lnTo>
                  <a:pt x="7223645" y="4226354"/>
                </a:lnTo>
                <a:lnTo>
                  <a:pt x="4207199" y="6379305"/>
                </a:lnTo>
                <a:cubicBezTo>
                  <a:pt x="4112518" y="6446882"/>
                  <a:pt x="3980984" y="6424909"/>
                  <a:pt x="3913408" y="6330230"/>
                </a:cubicBezTo>
                <a:cubicBezTo>
                  <a:pt x="3845831" y="6235551"/>
                  <a:pt x="3867803" y="6104016"/>
                  <a:pt x="3962483" y="6036439"/>
                </a:cubicBezTo>
                <a:close/>
                <a:moveTo>
                  <a:pt x="7223645" y="3033131"/>
                </a:moveTo>
                <a:lnTo>
                  <a:pt x="7223645" y="3550660"/>
                </a:lnTo>
                <a:lnTo>
                  <a:pt x="3141336" y="6464358"/>
                </a:lnTo>
                <a:cubicBezTo>
                  <a:pt x="3046657" y="6531935"/>
                  <a:pt x="2915122" y="6509963"/>
                  <a:pt x="2847545" y="6415283"/>
                </a:cubicBezTo>
                <a:cubicBezTo>
                  <a:pt x="2779969" y="6320604"/>
                  <a:pt x="2801940" y="6189069"/>
                  <a:pt x="2896620" y="6121492"/>
                </a:cubicBezTo>
                <a:close/>
                <a:moveTo>
                  <a:pt x="7223645" y="2357436"/>
                </a:moveTo>
                <a:lnTo>
                  <a:pt x="7223645" y="2874964"/>
                </a:lnTo>
                <a:lnTo>
                  <a:pt x="2525289" y="6228358"/>
                </a:lnTo>
                <a:cubicBezTo>
                  <a:pt x="2430610" y="6295935"/>
                  <a:pt x="2299074" y="6273963"/>
                  <a:pt x="2231498" y="6179284"/>
                </a:cubicBezTo>
                <a:cubicBezTo>
                  <a:pt x="2163922" y="6084604"/>
                  <a:pt x="2185893" y="5953069"/>
                  <a:pt x="2280573" y="5885492"/>
                </a:cubicBezTo>
                <a:close/>
                <a:moveTo>
                  <a:pt x="7223645" y="1681741"/>
                </a:moveTo>
                <a:lnTo>
                  <a:pt x="7223645" y="2199270"/>
                </a:lnTo>
                <a:lnTo>
                  <a:pt x="1849260" y="6035171"/>
                </a:lnTo>
                <a:cubicBezTo>
                  <a:pt x="1754580" y="6102747"/>
                  <a:pt x="1623045" y="6080776"/>
                  <a:pt x="1555469" y="5986096"/>
                </a:cubicBezTo>
                <a:cubicBezTo>
                  <a:pt x="1487892" y="5891416"/>
                  <a:pt x="1509864" y="5759881"/>
                  <a:pt x="1604544" y="5692305"/>
                </a:cubicBezTo>
                <a:close/>
                <a:moveTo>
                  <a:pt x="7223645" y="1006048"/>
                </a:moveTo>
                <a:lnTo>
                  <a:pt x="7223645" y="1523576"/>
                </a:lnTo>
                <a:lnTo>
                  <a:pt x="2182819" y="5121402"/>
                </a:lnTo>
                <a:cubicBezTo>
                  <a:pt x="2088139" y="5188979"/>
                  <a:pt x="1956604" y="5167008"/>
                  <a:pt x="1889027" y="5072328"/>
                </a:cubicBezTo>
                <a:cubicBezTo>
                  <a:pt x="1821451" y="4977649"/>
                  <a:pt x="1843423" y="4846113"/>
                  <a:pt x="1938103" y="4778538"/>
                </a:cubicBezTo>
                <a:close/>
                <a:moveTo>
                  <a:pt x="7223645" y="330352"/>
                </a:moveTo>
                <a:lnTo>
                  <a:pt x="7223645" y="847881"/>
                </a:lnTo>
                <a:lnTo>
                  <a:pt x="2048238" y="4541763"/>
                </a:lnTo>
                <a:cubicBezTo>
                  <a:pt x="1953558" y="4609340"/>
                  <a:pt x="1822023" y="4587368"/>
                  <a:pt x="1754448" y="4492688"/>
                </a:cubicBezTo>
                <a:cubicBezTo>
                  <a:pt x="1686870" y="4398009"/>
                  <a:pt x="1708842" y="4266474"/>
                  <a:pt x="1803522" y="4198897"/>
                </a:cubicBezTo>
                <a:close/>
                <a:moveTo>
                  <a:pt x="6739791" y="0"/>
                </a:moveTo>
                <a:lnTo>
                  <a:pt x="7223645" y="0"/>
                </a:lnTo>
                <a:lnTo>
                  <a:pt x="7223645" y="172186"/>
                </a:lnTo>
                <a:lnTo>
                  <a:pt x="910732" y="4677950"/>
                </a:lnTo>
                <a:cubicBezTo>
                  <a:pt x="816052" y="4745526"/>
                  <a:pt x="684517" y="4723554"/>
                  <a:pt x="616940" y="4628875"/>
                </a:cubicBezTo>
                <a:cubicBezTo>
                  <a:pt x="549364" y="4534195"/>
                  <a:pt x="571336" y="4402660"/>
                  <a:pt x="666015" y="4335083"/>
                </a:cubicBezTo>
                <a:close/>
                <a:moveTo>
                  <a:pt x="5793093" y="0"/>
                </a:moveTo>
                <a:lnTo>
                  <a:pt x="6518192" y="0"/>
                </a:lnTo>
                <a:lnTo>
                  <a:pt x="332995" y="4414607"/>
                </a:lnTo>
                <a:cubicBezTo>
                  <a:pt x="238316" y="4482183"/>
                  <a:pt x="106781" y="4460212"/>
                  <a:pt x="39204" y="4365532"/>
                </a:cubicBezTo>
                <a:cubicBezTo>
                  <a:pt x="-28372" y="4270852"/>
                  <a:pt x="-6401" y="4139317"/>
                  <a:pt x="88280" y="4071741"/>
                </a:cubicBezTo>
                <a:close/>
                <a:moveTo>
                  <a:pt x="4846394" y="0"/>
                </a:moveTo>
                <a:lnTo>
                  <a:pt x="5571492" y="0"/>
                </a:lnTo>
                <a:lnTo>
                  <a:pt x="744860" y="3444949"/>
                </a:lnTo>
                <a:cubicBezTo>
                  <a:pt x="650180" y="3512525"/>
                  <a:pt x="518645" y="3490554"/>
                  <a:pt x="451068" y="3395874"/>
                </a:cubicBezTo>
                <a:cubicBezTo>
                  <a:pt x="383492" y="3301195"/>
                  <a:pt x="405463" y="3169660"/>
                  <a:pt x="500143" y="3102083"/>
                </a:cubicBezTo>
                <a:close/>
                <a:moveTo>
                  <a:pt x="3899695" y="0"/>
                </a:moveTo>
                <a:lnTo>
                  <a:pt x="4624794" y="0"/>
                </a:lnTo>
                <a:lnTo>
                  <a:pt x="686912" y="2810614"/>
                </a:lnTo>
                <a:cubicBezTo>
                  <a:pt x="592232" y="2878190"/>
                  <a:pt x="460697" y="2856219"/>
                  <a:pt x="393120" y="2761539"/>
                </a:cubicBezTo>
                <a:cubicBezTo>
                  <a:pt x="325544" y="2666859"/>
                  <a:pt x="347516" y="2535324"/>
                  <a:pt x="442195" y="2467748"/>
                </a:cubicBezTo>
                <a:close/>
                <a:moveTo>
                  <a:pt x="2952994" y="0"/>
                </a:moveTo>
                <a:lnTo>
                  <a:pt x="3678092" y="0"/>
                </a:lnTo>
                <a:lnTo>
                  <a:pt x="973827" y="1930136"/>
                </a:lnTo>
                <a:cubicBezTo>
                  <a:pt x="879147" y="1997712"/>
                  <a:pt x="747612" y="1975740"/>
                  <a:pt x="680036" y="1881061"/>
                </a:cubicBezTo>
                <a:cubicBezTo>
                  <a:pt x="612460" y="1786382"/>
                  <a:pt x="634431" y="1654846"/>
                  <a:pt x="729111" y="1587270"/>
                </a:cubicBezTo>
                <a:close/>
                <a:moveTo>
                  <a:pt x="1962915" y="0"/>
                </a:moveTo>
                <a:lnTo>
                  <a:pt x="2688012" y="0"/>
                </a:lnTo>
                <a:lnTo>
                  <a:pt x="1051983" y="1167696"/>
                </a:lnTo>
                <a:cubicBezTo>
                  <a:pt x="957304" y="1235272"/>
                  <a:pt x="825769" y="1213301"/>
                  <a:pt x="758192" y="1118621"/>
                </a:cubicBezTo>
                <a:cubicBezTo>
                  <a:pt x="690616" y="1023941"/>
                  <a:pt x="712587" y="892406"/>
                  <a:pt x="807267" y="824830"/>
                </a:cubicBezTo>
                <a:close/>
              </a:path>
            </a:pathLst>
          </a:custGeom>
          <a:solidFill>
            <a:schemeClr val="bg1">
              <a:lumMod val="95000"/>
            </a:schemeClr>
          </a:solidFill>
          <a:effectLst/>
        </p:spPr>
        <p:txBody>
          <a:bodyPr wrap="square" anchor="ctr">
            <a:noAutofit/>
          </a:bodyPr>
          <a:lstStyle>
            <a:lvl1pPr marL="0" marR="0" indent="0" algn="ctr" defTabSz="914400" rtl="0" eaLnBrk="1" fontAlgn="auto" latinLnBrk="1" hangingPunct="1">
              <a:lnSpc>
                <a:spcPct val="90000"/>
              </a:lnSpc>
              <a:spcBef>
                <a:spcPts val="1000"/>
              </a:spcBef>
              <a:spcAft>
                <a:spcPts val="0"/>
              </a:spcAft>
              <a:buClrTx/>
              <a:buSzTx/>
              <a:buFontTx/>
              <a:buNone/>
              <a:tabLst/>
              <a:defRPr sz="1800"/>
            </a:lvl1pPr>
          </a:lstStyle>
          <a:p>
            <a:r>
              <a:rPr lang="en-US" altLang="ko-KR" dirty="0"/>
              <a:t>Your Picture Here</a:t>
            </a:r>
            <a:endParaRPr lang="ko-KR" altLang="en-US" dirty="0"/>
          </a:p>
        </p:txBody>
      </p:sp>
    </p:spTree>
    <p:extLst>
      <p:ext uri="{BB962C8B-B14F-4D97-AF65-F5344CB8AC3E}">
        <p14:creationId xmlns:p14="http://schemas.microsoft.com/office/powerpoint/2010/main" val="4271295449"/>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5_Image slide layout">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92AA8423-F0F6-433D-B4FA-F1D6C0FC073A}"/>
              </a:ext>
            </a:extLst>
          </p:cNvPr>
          <p:cNvSpPr>
            <a:spLocks noGrp="1"/>
          </p:cNvSpPr>
          <p:nvPr>
            <p:ph type="pic" sz="quarter" idx="10" hasCustomPrompt="1"/>
          </p:nvPr>
        </p:nvSpPr>
        <p:spPr>
          <a:xfrm>
            <a:off x="3353072" y="2"/>
            <a:ext cx="5472876" cy="6857999"/>
          </a:xfrm>
          <a:custGeom>
            <a:avLst/>
            <a:gdLst>
              <a:gd name="connsiteX0" fmla="*/ 1236560 w 5472876"/>
              <a:gd name="connsiteY0" fmla="*/ 0 h 6857999"/>
              <a:gd name="connsiteX1" fmla="*/ 5472876 w 5472876"/>
              <a:gd name="connsiteY1" fmla="*/ 0 h 6857999"/>
              <a:gd name="connsiteX2" fmla="*/ 4236316 w 5472876"/>
              <a:gd name="connsiteY2" fmla="*/ 6857999 h 6857999"/>
              <a:gd name="connsiteX3" fmla="*/ 0 w 5472876"/>
              <a:gd name="connsiteY3" fmla="*/ 6857999 h 6857999"/>
            </a:gdLst>
            <a:ahLst/>
            <a:cxnLst>
              <a:cxn ang="0">
                <a:pos x="connsiteX0" y="connsiteY0"/>
              </a:cxn>
              <a:cxn ang="0">
                <a:pos x="connsiteX1" y="connsiteY1"/>
              </a:cxn>
              <a:cxn ang="0">
                <a:pos x="connsiteX2" y="connsiteY2"/>
              </a:cxn>
              <a:cxn ang="0">
                <a:pos x="connsiteX3" y="connsiteY3"/>
              </a:cxn>
            </a:cxnLst>
            <a:rect l="l" t="t" r="r" b="b"/>
            <a:pathLst>
              <a:path w="5472876" h="6857999">
                <a:moveTo>
                  <a:pt x="1236560" y="0"/>
                </a:moveTo>
                <a:lnTo>
                  <a:pt x="5472876" y="0"/>
                </a:lnTo>
                <a:lnTo>
                  <a:pt x="4236316" y="6857999"/>
                </a:lnTo>
                <a:lnTo>
                  <a:pt x="0" y="6857999"/>
                </a:lnTo>
                <a:close/>
              </a:path>
            </a:pathLst>
          </a:custGeom>
          <a:solidFill>
            <a:schemeClr val="bg1">
              <a:lumMod val="95000"/>
            </a:schemeClr>
          </a:solidFill>
          <a:effectLst/>
        </p:spPr>
        <p:txBody>
          <a:bodyPr wrap="square" anchor="ctr">
            <a:noAutofit/>
          </a:bodyPr>
          <a:lstStyle>
            <a:lvl1pPr marL="0" marR="0" indent="0" algn="ctr" defTabSz="914400" rtl="0" eaLnBrk="1" fontAlgn="auto" latinLnBrk="1" hangingPunct="1">
              <a:lnSpc>
                <a:spcPct val="90000"/>
              </a:lnSpc>
              <a:spcBef>
                <a:spcPts val="1000"/>
              </a:spcBef>
              <a:spcAft>
                <a:spcPts val="0"/>
              </a:spcAft>
              <a:buClrTx/>
              <a:buSzTx/>
              <a:buFontTx/>
              <a:buNone/>
              <a:tabLst/>
              <a:defRPr sz="1800"/>
            </a:lvl1pPr>
          </a:lstStyle>
          <a:p>
            <a:r>
              <a:rPr lang="en-US" altLang="ko-KR"/>
              <a:t>Your Picture Here And Send To Back</a:t>
            </a:r>
            <a:endParaRPr lang="ko-KR" altLang="en-US" dirty="0"/>
          </a:p>
        </p:txBody>
      </p:sp>
    </p:spTree>
    <p:extLst>
      <p:ext uri="{BB962C8B-B14F-4D97-AF65-F5344CB8AC3E}">
        <p14:creationId xmlns:p14="http://schemas.microsoft.com/office/powerpoint/2010/main" val="1890968297"/>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6_Image slide layout">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48F5BEF8-2B51-4ACF-B07D-8E7C24C407A1}"/>
              </a:ext>
            </a:extLst>
          </p:cNvPr>
          <p:cNvSpPr>
            <a:spLocks noGrp="1"/>
          </p:cNvSpPr>
          <p:nvPr>
            <p:ph type="pic" sz="quarter" idx="10" hasCustomPrompt="1"/>
          </p:nvPr>
        </p:nvSpPr>
        <p:spPr>
          <a:xfrm>
            <a:off x="6734308" y="1617572"/>
            <a:ext cx="3622856" cy="3622856"/>
          </a:xfrm>
          <a:custGeom>
            <a:avLst/>
            <a:gdLst>
              <a:gd name="connsiteX0" fmla="*/ 1711572 w 3423144"/>
              <a:gd name="connsiteY0" fmla="*/ 0 h 3423144"/>
              <a:gd name="connsiteX1" fmla="*/ 3423144 w 3423144"/>
              <a:gd name="connsiteY1" fmla="*/ 1711572 h 3423144"/>
              <a:gd name="connsiteX2" fmla="*/ 1711572 w 3423144"/>
              <a:gd name="connsiteY2" fmla="*/ 3423144 h 3423144"/>
              <a:gd name="connsiteX3" fmla="*/ 0 w 3423144"/>
              <a:gd name="connsiteY3" fmla="*/ 1711572 h 3423144"/>
              <a:gd name="connsiteX4" fmla="*/ 1711572 w 3423144"/>
              <a:gd name="connsiteY4" fmla="*/ 0 h 34231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23144" h="3423144">
                <a:moveTo>
                  <a:pt x="1711572" y="0"/>
                </a:moveTo>
                <a:cubicBezTo>
                  <a:pt x="2656847" y="0"/>
                  <a:pt x="3423144" y="766297"/>
                  <a:pt x="3423144" y="1711572"/>
                </a:cubicBezTo>
                <a:cubicBezTo>
                  <a:pt x="3423144" y="2656847"/>
                  <a:pt x="2656847" y="3423144"/>
                  <a:pt x="1711572" y="3423144"/>
                </a:cubicBezTo>
                <a:cubicBezTo>
                  <a:pt x="766297" y="3423144"/>
                  <a:pt x="0" y="2656847"/>
                  <a:pt x="0" y="1711572"/>
                </a:cubicBezTo>
                <a:cubicBezTo>
                  <a:pt x="0" y="766297"/>
                  <a:pt x="766297" y="0"/>
                  <a:pt x="1711572" y="0"/>
                </a:cubicBezTo>
                <a:close/>
              </a:path>
            </a:pathLst>
          </a:custGeom>
          <a:solidFill>
            <a:schemeClr val="bg1">
              <a:lumMod val="95000"/>
            </a:schemeClr>
          </a:solidFill>
          <a:effectLst/>
        </p:spPr>
        <p:txBody>
          <a:bodyPr wrap="square" anchor="ctr">
            <a:noAutofit/>
          </a:bodyPr>
          <a:lstStyle>
            <a:lvl1pPr marL="0" marR="0" indent="0" algn="ctr" defTabSz="914400" rtl="0" eaLnBrk="1" fontAlgn="auto" latinLnBrk="1" hangingPunct="1">
              <a:lnSpc>
                <a:spcPct val="90000"/>
              </a:lnSpc>
              <a:spcBef>
                <a:spcPts val="1000"/>
              </a:spcBef>
              <a:spcAft>
                <a:spcPts val="0"/>
              </a:spcAft>
              <a:buClrTx/>
              <a:buSzTx/>
              <a:buFontTx/>
              <a:buNone/>
              <a:tabLst/>
              <a:defRPr sz="1800"/>
            </a:lvl1pPr>
          </a:lstStyle>
          <a:p>
            <a:r>
              <a:rPr lang="en-US" altLang="ko-KR" dirty="0"/>
              <a:t>Your Picture Here And Send To Back</a:t>
            </a:r>
            <a:endParaRPr lang="ko-KR" altLang="en-US" dirty="0"/>
          </a:p>
        </p:txBody>
      </p:sp>
    </p:spTree>
    <p:extLst>
      <p:ext uri="{BB962C8B-B14F-4D97-AF65-F5344CB8AC3E}">
        <p14:creationId xmlns:p14="http://schemas.microsoft.com/office/powerpoint/2010/main" val="1110381096"/>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7_Image slide layout">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CD079DFE-31BE-4F2D-A3F9-C3DC56D775D1}"/>
              </a:ext>
            </a:extLst>
          </p:cNvPr>
          <p:cNvSpPr>
            <a:spLocks noGrp="1"/>
          </p:cNvSpPr>
          <p:nvPr>
            <p:ph type="pic" sz="quarter" idx="10" hasCustomPrompt="1"/>
          </p:nvPr>
        </p:nvSpPr>
        <p:spPr>
          <a:xfrm>
            <a:off x="5658418" y="2"/>
            <a:ext cx="6533583" cy="6857999"/>
          </a:xfrm>
          <a:custGeom>
            <a:avLst/>
            <a:gdLst>
              <a:gd name="connsiteX0" fmla="*/ 2592666 w 6533583"/>
              <a:gd name="connsiteY0" fmla="*/ 0 h 6857999"/>
              <a:gd name="connsiteX1" fmla="*/ 6533583 w 6533583"/>
              <a:gd name="connsiteY1" fmla="*/ 0 h 6857999"/>
              <a:gd name="connsiteX2" fmla="*/ 6533583 w 6533583"/>
              <a:gd name="connsiteY2" fmla="*/ 1085634 h 6857999"/>
              <a:gd name="connsiteX3" fmla="*/ 4351340 w 6533583"/>
              <a:gd name="connsiteY3" fmla="*/ 6857999 h 6857999"/>
              <a:gd name="connsiteX4" fmla="*/ 0 w 6533583"/>
              <a:gd name="connsiteY4" fmla="*/ 6857999 h 68579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533583" h="6857999">
                <a:moveTo>
                  <a:pt x="2592666" y="0"/>
                </a:moveTo>
                <a:lnTo>
                  <a:pt x="6533583" y="0"/>
                </a:lnTo>
                <a:lnTo>
                  <a:pt x="6533583" y="1085634"/>
                </a:lnTo>
                <a:lnTo>
                  <a:pt x="4351340" y="6857999"/>
                </a:lnTo>
                <a:lnTo>
                  <a:pt x="0" y="6857999"/>
                </a:lnTo>
                <a:close/>
              </a:path>
            </a:pathLst>
          </a:custGeom>
          <a:solidFill>
            <a:schemeClr val="bg1">
              <a:lumMod val="95000"/>
            </a:schemeClr>
          </a:solidFill>
          <a:effectLst/>
        </p:spPr>
        <p:txBody>
          <a:bodyPr wrap="square" anchor="ctr">
            <a:noAutofit/>
          </a:bodyPr>
          <a:lstStyle>
            <a:lvl1pPr marL="0" marR="0" indent="0" algn="ctr" defTabSz="914400" rtl="0" eaLnBrk="1" fontAlgn="auto" latinLnBrk="1" hangingPunct="1">
              <a:lnSpc>
                <a:spcPct val="90000"/>
              </a:lnSpc>
              <a:spcBef>
                <a:spcPts val="1000"/>
              </a:spcBef>
              <a:spcAft>
                <a:spcPts val="0"/>
              </a:spcAft>
              <a:buClrTx/>
              <a:buSzTx/>
              <a:buFontTx/>
              <a:buNone/>
              <a:tabLst/>
              <a:defRPr sz="1800"/>
            </a:lvl1pPr>
          </a:lstStyle>
          <a:p>
            <a:r>
              <a:rPr lang="en-US" altLang="ko-KR" dirty="0"/>
              <a:t>Your Picture Here</a:t>
            </a:r>
            <a:endParaRPr lang="ko-KR" altLang="en-US" dirty="0"/>
          </a:p>
        </p:txBody>
      </p:sp>
    </p:spTree>
    <p:extLst>
      <p:ext uri="{BB962C8B-B14F-4D97-AF65-F5344CB8AC3E}">
        <p14:creationId xmlns:p14="http://schemas.microsoft.com/office/powerpoint/2010/main" val="1987619335"/>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8_Image slide layout">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1809BE71-597D-4A6A-8D7A-83715514DE16}"/>
              </a:ext>
            </a:extLst>
          </p:cNvPr>
          <p:cNvSpPr/>
          <p:nvPr userDrawn="1"/>
        </p:nvSpPr>
        <p:spPr>
          <a:xfrm>
            <a:off x="7731666" y="2553080"/>
            <a:ext cx="3657600" cy="36576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cs typeface="+mn-cs"/>
            </a:endParaRPr>
          </a:p>
        </p:txBody>
      </p:sp>
      <p:sp>
        <p:nvSpPr>
          <p:cNvPr id="3" name="Frame 2">
            <a:extLst>
              <a:ext uri="{FF2B5EF4-FFF2-40B4-BE49-F238E27FC236}">
                <a16:creationId xmlns:a16="http://schemas.microsoft.com/office/drawing/2014/main" id="{31414031-C26E-4379-84D6-EB0DADCE361E}"/>
              </a:ext>
            </a:extLst>
          </p:cNvPr>
          <p:cNvSpPr/>
          <p:nvPr userDrawn="1"/>
        </p:nvSpPr>
        <p:spPr>
          <a:xfrm>
            <a:off x="7604918" y="2426332"/>
            <a:ext cx="3911097" cy="3911097"/>
          </a:xfrm>
          <a:prstGeom prst="frame">
            <a:avLst>
              <a:gd name="adj1" fmla="val 1157"/>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a:cs typeface="+mn-cs"/>
            </a:endParaRPr>
          </a:p>
        </p:txBody>
      </p:sp>
      <p:sp>
        <p:nvSpPr>
          <p:cNvPr id="11" name="Picture Placeholder 10">
            <a:extLst>
              <a:ext uri="{FF2B5EF4-FFF2-40B4-BE49-F238E27FC236}">
                <a16:creationId xmlns:a16="http://schemas.microsoft.com/office/drawing/2014/main" id="{464500F5-9962-47B6-8198-62606B536EBB}"/>
              </a:ext>
            </a:extLst>
          </p:cNvPr>
          <p:cNvSpPr>
            <a:spLocks noGrp="1"/>
          </p:cNvSpPr>
          <p:nvPr>
            <p:ph type="pic" sz="quarter" idx="10" hasCustomPrompt="1"/>
          </p:nvPr>
        </p:nvSpPr>
        <p:spPr>
          <a:xfrm>
            <a:off x="4535976" y="108642"/>
            <a:ext cx="4644245" cy="5803188"/>
          </a:xfrm>
          <a:custGeom>
            <a:avLst/>
            <a:gdLst>
              <a:gd name="connsiteX0" fmla="*/ 5387767 w 5482474"/>
              <a:gd name="connsiteY0" fmla="*/ 0 h 6850592"/>
              <a:gd name="connsiteX1" fmla="*/ 5451981 w 5482474"/>
              <a:gd name="connsiteY1" fmla="*/ 41550 h 6850592"/>
              <a:gd name="connsiteX2" fmla="*/ 5475903 w 5482474"/>
              <a:gd name="connsiteY2" fmla="*/ 137243 h 6850592"/>
              <a:gd name="connsiteX3" fmla="*/ 5372657 w 5482474"/>
              <a:gd name="connsiteY3" fmla="*/ 877606 h 6850592"/>
              <a:gd name="connsiteX4" fmla="*/ 5206452 w 5482474"/>
              <a:gd name="connsiteY4" fmla="*/ 1181053 h 6850592"/>
              <a:gd name="connsiteX5" fmla="*/ 5185047 w 5482474"/>
              <a:gd name="connsiteY5" fmla="*/ 1626780 h 6850592"/>
              <a:gd name="connsiteX6" fmla="*/ 5159865 w 5482474"/>
              <a:gd name="connsiteY6" fmla="*/ 1860976 h 6850592"/>
              <a:gd name="connsiteX7" fmla="*/ 5135941 w 5482474"/>
              <a:gd name="connsiteY7" fmla="*/ 2057398 h 6850592"/>
              <a:gd name="connsiteX8" fmla="*/ 5108242 w 5482474"/>
              <a:gd name="connsiteY8" fmla="*/ 2335665 h 6850592"/>
              <a:gd name="connsiteX9" fmla="*/ 5152311 w 5482474"/>
              <a:gd name="connsiteY9" fmla="*/ 2479203 h 6850592"/>
              <a:gd name="connsiteX10" fmla="*/ 5098169 w 5482474"/>
              <a:gd name="connsiteY10" fmla="*/ 2659258 h 6850592"/>
              <a:gd name="connsiteX11" fmla="*/ 5112018 w 5482474"/>
              <a:gd name="connsiteY11" fmla="*/ 2922413 h 6850592"/>
              <a:gd name="connsiteX12" fmla="*/ 4981071 w 5482474"/>
              <a:gd name="connsiteY12" fmla="*/ 3076025 h 6850592"/>
              <a:gd name="connsiteX13" fmla="*/ 4892932 w 5482474"/>
              <a:gd name="connsiteY13" fmla="*/ 3230897 h 6850592"/>
              <a:gd name="connsiteX14" fmla="*/ 4867749 w 5482474"/>
              <a:gd name="connsiteY14" fmla="*/ 3278744 h 6850592"/>
              <a:gd name="connsiteX15" fmla="*/ 4735543 w 5482474"/>
              <a:gd name="connsiteY15" fmla="*/ 3392064 h 6850592"/>
              <a:gd name="connsiteX16" fmla="*/ 4636072 w 5482474"/>
              <a:gd name="connsiteY16" fmla="*/ 3637592 h 6850592"/>
              <a:gd name="connsiteX17" fmla="*/ 4619705 w 5482474"/>
              <a:gd name="connsiteY17" fmla="*/ 3733286 h 6850592"/>
              <a:gd name="connsiteX18" fmla="*/ 4589485 w 5482474"/>
              <a:gd name="connsiteY18" fmla="*/ 3870529 h 6850592"/>
              <a:gd name="connsiteX19" fmla="*/ 4270929 w 5482474"/>
              <a:gd name="connsiteY19" fmla="*/ 4037990 h 6850592"/>
              <a:gd name="connsiteX20" fmla="*/ 4177752 w 5482474"/>
              <a:gd name="connsiteY20" fmla="*/ 4065692 h 6850592"/>
              <a:gd name="connsiteX21" fmla="*/ 4177752 w 5482474"/>
              <a:gd name="connsiteY21" fmla="*/ 4083318 h 6850592"/>
              <a:gd name="connsiteX22" fmla="*/ 4241969 w 5482474"/>
              <a:gd name="connsiteY22" fmla="*/ 4105984 h 6850592"/>
              <a:gd name="connsiteX23" fmla="*/ 4443428 w 5482474"/>
              <a:gd name="connsiteY23" fmla="*/ 4199159 h 6850592"/>
              <a:gd name="connsiteX24" fmla="*/ 4607113 w 5482474"/>
              <a:gd name="connsiteY24" fmla="*/ 4457277 h 6850592"/>
              <a:gd name="connsiteX25" fmla="*/ 4652441 w 5482474"/>
              <a:gd name="connsiteY25" fmla="*/ 4537862 h 6850592"/>
              <a:gd name="connsiteX26" fmla="*/ 4695251 w 5482474"/>
              <a:gd name="connsiteY26" fmla="*/ 4814868 h 6850592"/>
              <a:gd name="connsiteX27" fmla="*/ 4659995 w 5482474"/>
              <a:gd name="connsiteY27" fmla="*/ 4986107 h 6850592"/>
              <a:gd name="connsiteX28" fmla="*/ 4584449 w 5482474"/>
              <a:gd name="connsiteY28" fmla="*/ 5125869 h 6850592"/>
              <a:gd name="connsiteX29" fmla="*/ 4552970 w 5482474"/>
              <a:gd name="connsiteY29" fmla="*/ 5191342 h 6850592"/>
              <a:gd name="connsiteX30" fmla="*/ 4450982 w 5482474"/>
              <a:gd name="connsiteY30" fmla="*/ 5348733 h 6850592"/>
              <a:gd name="connsiteX31" fmla="*/ 4429577 w 5482474"/>
              <a:gd name="connsiteY31" fmla="*/ 5390283 h 6850592"/>
              <a:gd name="connsiteX32" fmla="*/ 4357807 w 5482474"/>
              <a:gd name="connsiteY32" fmla="*/ 5507381 h 6850592"/>
              <a:gd name="connsiteX33" fmla="*/ 4345215 w 5482474"/>
              <a:gd name="connsiteY33" fmla="*/ 5551452 h 6850592"/>
              <a:gd name="connsiteX34" fmla="*/ 4750651 w 5482474"/>
              <a:gd name="connsiteY34" fmla="*/ 6415205 h 6850592"/>
              <a:gd name="connsiteX35" fmla="*/ 5065431 w 5482474"/>
              <a:gd name="connsiteY35" fmla="*/ 6553710 h 6850592"/>
              <a:gd name="connsiteX36" fmla="*/ 5140979 w 5482474"/>
              <a:gd name="connsiteY36" fmla="*/ 6606592 h 6850592"/>
              <a:gd name="connsiteX37" fmla="*/ 5070468 w 5482474"/>
              <a:gd name="connsiteY37" fmla="*/ 6670806 h 6850592"/>
              <a:gd name="connsiteX38" fmla="*/ 4866492 w 5482474"/>
              <a:gd name="connsiteY38" fmla="*/ 6630515 h 6850592"/>
              <a:gd name="connsiteX39" fmla="*/ 4590744 w 5482474"/>
              <a:gd name="connsiteY39" fmla="*/ 6350991 h 6850592"/>
              <a:gd name="connsiteX40" fmla="*/ 4272187 w 5482474"/>
              <a:gd name="connsiteY40" fmla="*/ 5752909 h 6850592"/>
              <a:gd name="connsiteX41" fmla="*/ 3944815 w 5482474"/>
              <a:gd name="connsiteY41" fmla="*/ 5086836 h 6850592"/>
              <a:gd name="connsiteX42" fmla="*/ 3585967 w 5482474"/>
              <a:gd name="connsiteY42" fmla="*/ 4700288 h 6850592"/>
              <a:gd name="connsiteX43" fmla="*/ 3544417 w 5482474"/>
              <a:gd name="connsiteY43" fmla="*/ 4676365 h 6850592"/>
              <a:gd name="connsiteX44" fmla="*/ 3524272 w 5482474"/>
              <a:gd name="connsiteY44" fmla="*/ 4934482 h 6850592"/>
              <a:gd name="connsiteX45" fmla="*/ 3505384 w 5482474"/>
              <a:gd name="connsiteY45" fmla="*/ 4938260 h 6850592"/>
              <a:gd name="connsiteX46" fmla="*/ 3359327 w 5482474"/>
              <a:gd name="connsiteY46" fmla="*/ 4682659 h 6850592"/>
              <a:gd name="connsiteX47" fmla="*/ 3228379 w 5482474"/>
              <a:gd name="connsiteY47" fmla="*/ 5041508 h 6850592"/>
              <a:gd name="connsiteX48" fmla="*/ 3244748 w 5482474"/>
              <a:gd name="connsiteY48" fmla="*/ 6110498 h 6850592"/>
              <a:gd name="connsiteX49" fmla="*/ 3190605 w 5482474"/>
              <a:gd name="connsiteY49" fmla="*/ 6595260 h 6850592"/>
              <a:gd name="connsiteX50" fmla="*/ 3093654 w 5482474"/>
              <a:gd name="connsiteY50" fmla="*/ 6776572 h 6850592"/>
              <a:gd name="connsiteX51" fmla="*/ 2966483 w 5482474"/>
              <a:gd name="connsiteY51" fmla="*/ 6849601 h 6850592"/>
              <a:gd name="connsiteX52" fmla="*/ 2917377 w 5482474"/>
              <a:gd name="connsiteY52" fmla="*/ 6825678 h 6850592"/>
              <a:gd name="connsiteX53" fmla="*/ 2927450 w 5482474"/>
              <a:gd name="connsiteY53" fmla="*/ 6770277 h 6850592"/>
              <a:gd name="connsiteX54" fmla="*/ 3161646 w 5482474"/>
              <a:gd name="connsiteY54" fmla="*/ 5919113 h 6850592"/>
              <a:gd name="connsiteX55" fmla="*/ 3112540 w 5482474"/>
              <a:gd name="connsiteY55" fmla="*/ 5737801 h 6850592"/>
              <a:gd name="connsiteX56" fmla="*/ 3033216 w 5482474"/>
              <a:gd name="connsiteY56" fmla="*/ 5653440 h 6850592"/>
              <a:gd name="connsiteX57" fmla="*/ 2819165 w 5482474"/>
              <a:gd name="connsiteY57" fmla="*/ 5528788 h 6850592"/>
              <a:gd name="connsiteX58" fmla="*/ 2705845 w 5482474"/>
              <a:gd name="connsiteY58" fmla="*/ 5454499 h 6850592"/>
              <a:gd name="connsiteX59" fmla="*/ 2627780 w 5482474"/>
              <a:gd name="connsiteY59" fmla="*/ 5391542 h 6850592"/>
              <a:gd name="connsiteX60" fmla="*/ 2484240 w 5482474"/>
              <a:gd name="connsiteY60" fmla="*/ 5225340 h 6850592"/>
              <a:gd name="connsiteX61" fmla="*/ 2448985 w 5482474"/>
              <a:gd name="connsiteY61" fmla="*/ 5026400 h 6850592"/>
              <a:gd name="connsiteX62" fmla="*/ 2455279 w 5482474"/>
              <a:gd name="connsiteY62" fmla="*/ 4977294 h 6850592"/>
              <a:gd name="connsiteX63" fmla="*/ 2457798 w 5482474"/>
              <a:gd name="connsiteY63" fmla="*/ 4736803 h 6850592"/>
              <a:gd name="connsiteX64" fmla="*/ 2566083 w 5482474"/>
              <a:gd name="connsiteY64" fmla="*/ 4559267 h 6850592"/>
              <a:gd name="connsiteX65" fmla="*/ 2639112 w 5482474"/>
              <a:gd name="connsiteY65" fmla="*/ 4512679 h 6850592"/>
              <a:gd name="connsiteX66" fmla="*/ 2617706 w 5482474"/>
              <a:gd name="connsiteY66" fmla="*/ 4483719 h 6850592"/>
              <a:gd name="connsiteX67" fmla="*/ 2562305 w 5482474"/>
              <a:gd name="connsiteY67" fmla="*/ 4493791 h 6850592"/>
              <a:gd name="connsiteX68" fmla="*/ 2268930 w 5482474"/>
              <a:gd name="connsiteY68" fmla="*/ 4510161 h 6850592"/>
              <a:gd name="connsiteX69" fmla="*/ 2146797 w 5482474"/>
              <a:gd name="connsiteY69" fmla="*/ 4403135 h 6850592"/>
              <a:gd name="connsiteX70" fmla="*/ 2076286 w 5482474"/>
              <a:gd name="connsiteY70" fmla="*/ 4335143 h 6850592"/>
              <a:gd name="connsiteX71" fmla="*/ 1916379 w 5482474"/>
              <a:gd name="connsiteY71" fmla="*/ 4192862 h 6850592"/>
              <a:gd name="connsiteX72" fmla="*/ 1762766 w 5482474"/>
              <a:gd name="connsiteY72" fmla="*/ 4155088 h 6850592"/>
              <a:gd name="connsiteX73" fmla="*/ 1689736 w 5482474"/>
              <a:gd name="connsiteY73" fmla="*/ 4124870 h 6850592"/>
              <a:gd name="connsiteX74" fmla="*/ 1606634 w 5482474"/>
              <a:gd name="connsiteY74" fmla="*/ 4059397 h 6850592"/>
              <a:gd name="connsiteX75" fmla="*/ 1458059 w 5482474"/>
              <a:gd name="connsiteY75" fmla="*/ 3983849 h 6850592"/>
              <a:gd name="connsiteX76" fmla="*/ 1420285 w 5482474"/>
              <a:gd name="connsiteY76" fmla="*/ 3854160 h 6850592"/>
              <a:gd name="connsiteX77" fmla="*/ 1315778 w 5482474"/>
              <a:gd name="connsiteY77" fmla="*/ 3772317 h 6850592"/>
              <a:gd name="connsiteX78" fmla="*/ 1227641 w 5482474"/>
              <a:gd name="connsiteY78" fmla="*/ 3671588 h 6850592"/>
              <a:gd name="connsiteX79" fmla="*/ 1199940 w 5482474"/>
              <a:gd name="connsiteY79" fmla="*/ 3536861 h 6850592"/>
              <a:gd name="connsiteX80" fmla="*/ 1066472 w 5482474"/>
              <a:gd name="connsiteY80" fmla="*/ 3339180 h 6850592"/>
              <a:gd name="connsiteX81" fmla="*/ 963225 w 5482474"/>
              <a:gd name="connsiteY81" fmla="*/ 3165422 h 6850592"/>
              <a:gd name="connsiteX82" fmla="*/ 938044 w 5482474"/>
              <a:gd name="connsiteY82" fmla="*/ 3101208 h 6850592"/>
              <a:gd name="connsiteX83" fmla="*/ 829759 w 5482474"/>
              <a:gd name="connsiteY83" fmla="*/ 3015587 h 6850592"/>
              <a:gd name="connsiteX84" fmla="*/ 653483 w 5482474"/>
              <a:gd name="connsiteY84" fmla="*/ 2724731 h 6850592"/>
              <a:gd name="connsiteX85" fmla="*/ 618227 w 5482474"/>
              <a:gd name="connsiteY85" fmla="*/ 2668071 h 6850592"/>
              <a:gd name="connsiteX86" fmla="*/ 22664 w 5482474"/>
              <a:gd name="connsiteY86" fmla="*/ 2004516 h 6850592"/>
              <a:gd name="connsiteX87" fmla="*/ 5038 w 5482474"/>
              <a:gd name="connsiteY87" fmla="*/ 1965483 h 6850592"/>
              <a:gd name="connsiteX88" fmla="*/ 0 w 5482474"/>
              <a:gd name="connsiteY88" fmla="*/ 1894972 h 6850592"/>
              <a:gd name="connsiteX89" fmla="*/ 93175 w 5482474"/>
              <a:gd name="connsiteY89" fmla="*/ 1912600 h 6850592"/>
              <a:gd name="connsiteX90" fmla="*/ 420546 w 5482474"/>
              <a:gd name="connsiteY90" fmla="*/ 2248785 h 6850592"/>
              <a:gd name="connsiteX91" fmla="*/ 1275488 w 5482474"/>
              <a:gd name="connsiteY91" fmla="*/ 2561045 h 6850592"/>
              <a:gd name="connsiteX92" fmla="*/ 1702328 w 5482474"/>
              <a:gd name="connsiteY92" fmla="*/ 2691994 h 6850592"/>
              <a:gd name="connsiteX93" fmla="*/ 3067212 w 5482474"/>
              <a:gd name="connsiteY93" fmla="*/ 3779873 h 6850592"/>
              <a:gd name="connsiteX94" fmla="*/ 3104986 w 5482474"/>
              <a:gd name="connsiteY94" fmla="*/ 3837792 h 6850592"/>
              <a:gd name="connsiteX95" fmla="*/ 3169200 w 5482474"/>
              <a:gd name="connsiteY95" fmla="*/ 3783649 h 6850592"/>
              <a:gd name="connsiteX96" fmla="*/ 3043288 w 5482474"/>
              <a:gd name="connsiteY96" fmla="*/ 3494052 h 6850592"/>
              <a:gd name="connsiteX97" fmla="*/ 2591266 w 5482474"/>
              <a:gd name="connsiteY97" fmla="*/ 2660517 h 6850592"/>
              <a:gd name="connsiteX98" fmla="*/ 2320555 w 5482474"/>
              <a:gd name="connsiteY98" fmla="*/ 2331887 h 6850592"/>
              <a:gd name="connsiteX99" fmla="*/ 1813129 w 5482474"/>
              <a:gd name="connsiteY99" fmla="*/ 2134205 h 6850592"/>
              <a:gd name="connsiteX100" fmla="*/ 1906304 w 5482474"/>
              <a:gd name="connsiteY100" fmla="*/ 2078805 h 6850592"/>
              <a:gd name="connsiteX101" fmla="*/ 2169461 w 5482474"/>
              <a:gd name="connsiteY101" fmla="*/ 2150573 h 6850592"/>
              <a:gd name="connsiteX102" fmla="*/ 2592525 w 5482474"/>
              <a:gd name="connsiteY102" fmla="*/ 2584969 h 6850592"/>
              <a:gd name="connsiteX103" fmla="*/ 3170459 w 5482474"/>
              <a:gd name="connsiteY103" fmla="*/ 3726989 h 6850592"/>
              <a:gd name="connsiteX104" fmla="*/ 3179273 w 5482474"/>
              <a:gd name="connsiteY104" fmla="*/ 3750912 h 6850592"/>
              <a:gd name="connsiteX105" fmla="*/ 3209493 w 5482474"/>
              <a:gd name="connsiteY105" fmla="*/ 3784908 h 6850592"/>
              <a:gd name="connsiteX106" fmla="*/ 3233416 w 5482474"/>
              <a:gd name="connsiteY106" fmla="*/ 3739580 h 6850592"/>
              <a:gd name="connsiteX107" fmla="*/ 3242229 w 5482474"/>
              <a:gd name="connsiteY107" fmla="*/ 3638851 h 6850592"/>
              <a:gd name="connsiteX108" fmla="*/ 2991664 w 5482474"/>
              <a:gd name="connsiteY108" fmla="*/ 1835793 h 6850592"/>
              <a:gd name="connsiteX109" fmla="*/ 2822943 w 5482474"/>
              <a:gd name="connsiteY109" fmla="*/ 1471910 h 6850592"/>
              <a:gd name="connsiteX110" fmla="*/ 2616448 w 5482474"/>
              <a:gd name="connsiteY110" fmla="*/ 1204977 h 6850592"/>
              <a:gd name="connsiteX111" fmla="*/ 2720955 w 5482474"/>
              <a:gd name="connsiteY111" fmla="*/ 1235195 h 6850592"/>
              <a:gd name="connsiteX112" fmla="*/ 2879603 w 5482474"/>
              <a:gd name="connsiteY112" fmla="*/ 1451762 h 6850592"/>
              <a:gd name="connsiteX113" fmla="*/ 3107502 w 5482474"/>
              <a:gd name="connsiteY113" fmla="*/ 2090137 h 6850592"/>
              <a:gd name="connsiteX114" fmla="*/ 3256080 w 5482474"/>
              <a:gd name="connsiteY114" fmla="*/ 3719435 h 6850592"/>
              <a:gd name="connsiteX115" fmla="*/ 3303927 w 5482474"/>
              <a:gd name="connsiteY115" fmla="*/ 3803796 h 6850592"/>
              <a:gd name="connsiteX116" fmla="*/ 3321553 w 5482474"/>
              <a:gd name="connsiteY116" fmla="*/ 3796240 h 6850592"/>
              <a:gd name="connsiteX117" fmla="*/ 3345477 w 5482474"/>
              <a:gd name="connsiteY117" fmla="*/ 3473907 h 6850592"/>
              <a:gd name="connsiteX118" fmla="*/ 4163904 w 5482474"/>
              <a:gd name="connsiteY118" fmla="*/ 1718695 h 6850592"/>
              <a:gd name="connsiteX119" fmla="*/ 5023881 w 5482474"/>
              <a:gd name="connsiteY119" fmla="*/ 820946 h 6850592"/>
              <a:gd name="connsiteX120" fmla="*/ 5253039 w 5482474"/>
              <a:gd name="connsiteY120" fmla="*/ 521274 h 6850592"/>
              <a:gd name="connsiteX121" fmla="*/ 5355029 w 5482474"/>
              <a:gd name="connsiteY121" fmla="*/ 134725 h 6850592"/>
              <a:gd name="connsiteX122" fmla="*/ 5353771 w 5482474"/>
              <a:gd name="connsiteY122" fmla="*/ 65473 h 6850592"/>
              <a:gd name="connsiteX123" fmla="*/ 5387767 w 5482474"/>
              <a:gd name="connsiteY123" fmla="*/ 0 h 68505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Lst>
            <a:rect l="l" t="t" r="r" b="b"/>
            <a:pathLst>
              <a:path w="5482474" h="6850592">
                <a:moveTo>
                  <a:pt x="5387767" y="0"/>
                </a:moveTo>
                <a:cubicBezTo>
                  <a:pt x="5410431" y="13851"/>
                  <a:pt x="5440649" y="22664"/>
                  <a:pt x="5451981" y="41550"/>
                </a:cubicBezTo>
                <a:cubicBezTo>
                  <a:pt x="5468349" y="69251"/>
                  <a:pt x="5473387" y="104507"/>
                  <a:pt x="5475903" y="137243"/>
                </a:cubicBezTo>
                <a:cubicBezTo>
                  <a:pt x="5496051" y="391585"/>
                  <a:pt x="5472127" y="640891"/>
                  <a:pt x="5372657" y="877606"/>
                </a:cubicBezTo>
                <a:cubicBezTo>
                  <a:pt x="5329847" y="980853"/>
                  <a:pt x="5265631" y="1075287"/>
                  <a:pt x="5206452" y="1181053"/>
                </a:cubicBezTo>
                <a:cubicBezTo>
                  <a:pt x="5305923" y="1324592"/>
                  <a:pt x="5282001" y="1475686"/>
                  <a:pt x="5185047" y="1626780"/>
                </a:cubicBezTo>
                <a:cubicBezTo>
                  <a:pt x="5138460" y="1698550"/>
                  <a:pt x="5110761" y="1770320"/>
                  <a:pt x="5159865" y="1860976"/>
                </a:cubicBezTo>
                <a:cubicBezTo>
                  <a:pt x="5192603" y="1922673"/>
                  <a:pt x="5182529" y="1999479"/>
                  <a:pt x="5135941" y="2057398"/>
                </a:cubicBezTo>
                <a:cubicBezTo>
                  <a:pt x="5065431" y="2145537"/>
                  <a:pt x="5072987" y="2238712"/>
                  <a:pt x="5108242" y="2335665"/>
                </a:cubicBezTo>
                <a:cubicBezTo>
                  <a:pt x="5124609" y="2382252"/>
                  <a:pt x="5143497" y="2430097"/>
                  <a:pt x="5152311" y="2479203"/>
                </a:cubicBezTo>
                <a:cubicBezTo>
                  <a:pt x="5164902" y="2545935"/>
                  <a:pt x="5144757" y="2606373"/>
                  <a:pt x="5098169" y="2659258"/>
                </a:cubicBezTo>
                <a:cubicBezTo>
                  <a:pt x="5027659" y="2741101"/>
                  <a:pt x="5032694" y="2840570"/>
                  <a:pt x="5112018" y="2922413"/>
                </a:cubicBezTo>
                <a:cubicBezTo>
                  <a:pt x="5025140" y="2938782"/>
                  <a:pt x="4997439" y="2995442"/>
                  <a:pt x="4981071" y="3076025"/>
                </a:cubicBezTo>
                <a:cubicBezTo>
                  <a:pt x="4969739" y="3131426"/>
                  <a:pt x="4923152" y="3179273"/>
                  <a:pt x="4892932" y="3230897"/>
                </a:cubicBezTo>
                <a:cubicBezTo>
                  <a:pt x="4884119" y="3246005"/>
                  <a:pt x="4871527" y="3262375"/>
                  <a:pt x="4867749" y="3278744"/>
                </a:cubicBezTo>
                <a:cubicBezTo>
                  <a:pt x="4850123" y="3342958"/>
                  <a:pt x="4818645" y="3389545"/>
                  <a:pt x="4735543" y="3392064"/>
                </a:cubicBezTo>
                <a:cubicBezTo>
                  <a:pt x="4754429" y="3496571"/>
                  <a:pt x="4701547" y="3568341"/>
                  <a:pt x="4636072" y="3637592"/>
                </a:cubicBezTo>
                <a:cubicBezTo>
                  <a:pt x="4617186" y="3657737"/>
                  <a:pt x="4609632" y="3706843"/>
                  <a:pt x="4619705" y="3733286"/>
                </a:cubicBezTo>
                <a:cubicBezTo>
                  <a:pt x="4642369" y="3789946"/>
                  <a:pt x="4624740" y="3831496"/>
                  <a:pt x="4589485" y="3870529"/>
                </a:cubicBezTo>
                <a:cubicBezTo>
                  <a:pt x="4503866" y="3963704"/>
                  <a:pt x="4389285" y="4005254"/>
                  <a:pt x="4270929" y="4037990"/>
                </a:cubicBezTo>
                <a:cubicBezTo>
                  <a:pt x="4239449" y="4046806"/>
                  <a:pt x="4209231" y="4055619"/>
                  <a:pt x="4177752" y="4065692"/>
                </a:cubicBezTo>
                <a:cubicBezTo>
                  <a:pt x="4177752" y="4071986"/>
                  <a:pt x="4177752" y="4077024"/>
                  <a:pt x="4177752" y="4083318"/>
                </a:cubicBezTo>
                <a:cubicBezTo>
                  <a:pt x="4199159" y="4090874"/>
                  <a:pt x="4221823" y="4097169"/>
                  <a:pt x="4241969" y="4105984"/>
                </a:cubicBezTo>
                <a:cubicBezTo>
                  <a:pt x="4309961" y="4134943"/>
                  <a:pt x="4396841" y="4148794"/>
                  <a:pt x="4443428" y="4199159"/>
                </a:cubicBezTo>
                <a:cubicBezTo>
                  <a:pt x="4511420" y="4272187"/>
                  <a:pt x="4590744" y="4346475"/>
                  <a:pt x="4607113" y="4457277"/>
                </a:cubicBezTo>
                <a:cubicBezTo>
                  <a:pt x="4612149" y="4486237"/>
                  <a:pt x="4633555" y="4512679"/>
                  <a:pt x="4652441" y="4537862"/>
                </a:cubicBezTo>
                <a:cubicBezTo>
                  <a:pt x="4714139" y="4623481"/>
                  <a:pt x="4738060" y="4710361"/>
                  <a:pt x="4695251" y="4814868"/>
                </a:cubicBezTo>
                <a:cubicBezTo>
                  <a:pt x="4673846" y="4867750"/>
                  <a:pt x="4678883" y="4931966"/>
                  <a:pt x="4659995" y="4986107"/>
                </a:cubicBezTo>
                <a:cubicBezTo>
                  <a:pt x="4643628" y="5035213"/>
                  <a:pt x="4609632" y="5079282"/>
                  <a:pt x="4584449" y="5125869"/>
                </a:cubicBezTo>
                <a:cubicBezTo>
                  <a:pt x="4573117" y="5147274"/>
                  <a:pt x="4560526" y="5168678"/>
                  <a:pt x="4552970" y="5191342"/>
                </a:cubicBezTo>
                <a:cubicBezTo>
                  <a:pt x="4532825" y="5253040"/>
                  <a:pt x="4520233" y="5318515"/>
                  <a:pt x="4450982" y="5348733"/>
                </a:cubicBezTo>
                <a:cubicBezTo>
                  <a:pt x="4439650" y="5353771"/>
                  <a:pt x="4437131" y="5376435"/>
                  <a:pt x="4429577" y="5390283"/>
                </a:cubicBezTo>
                <a:cubicBezTo>
                  <a:pt x="4405654" y="5429316"/>
                  <a:pt x="4380471" y="5468350"/>
                  <a:pt x="4357807" y="5507381"/>
                </a:cubicBezTo>
                <a:cubicBezTo>
                  <a:pt x="4350253" y="5519973"/>
                  <a:pt x="4343957" y="5537601"/>
                  <a:pt x="4345215" y="5551452"/>
                </a:cubicBezTo>
                <a:cubicBezTo>
                  <a:pt x="4386768" y="5882599"/>
                  <a:pt x="4497569" y="6182268"/>
                  <a:pt x="4750651" y="6415205"/>
                </a:cubicBezTo>
                <a:cubicBezTo>
                  <a:pt x="4840050" y="6497048"/>
                  <a:pt x="4940779" y="6552450"/>
                  <a:pt x="5065431" y="6553710"/>
                </a:cubicBezTo>
                <a:cubicBezTo>
                  <a:pt x="5101945" y="6553710"/>
                  <a:pt x="5148533" y="6560004"/>
                  <a:pt x="5140979" y="6606592"/>
                </a:cubicBezTo>
                <a:cubicBezTo>
                  <a:pt x="5137201" y="6631774"/>
                  <a:pt x="5098169" y="6661992"/>
                  <a:pt x="5070468" y="6670806"/>
                </a:cubicBezTo>
                <a:cubicBezTo>
                  <a:pt x="4998698" y="6690953"/>
                  <a:pt x="4929447" y="6668289"/>
                  <a:pt x="4866492" y="6630515"/>
                </a:cubicBezTo>
                <a:cubicBezTo>
                  <a:pt x="4751911" y="6560004"/>
                  <a:pt x="4656217" y="6465570"/>
                  <a:pt x="4590744" y="6350991"/>
                </a:cubicBezTo>
                <a:cubicBezTo>
                  <a:pt x="4477424" y="6155828"/>
                  <a:pt x="4374177" y="5954369"/>
                  <a:pt x="4272187" y="5752909"/>
                </a:cubicBezTo>
                <a:cubicBezTo>
                  <a:pt x="4160125" y="5532564"/>
                  <a:pt x="4055619" y="5308440"/>
                  <a:pt x="3944815" y="5086836"/>
                </a:cubicBezTo>
                <a:cubicBezTo>
                  <a:pt x="3862975" y="4923152"/>
                  <a:pt x="3743358" y="4793463"/>
                  <a:pt x="3585967" y="4700288"/>
                </a:cubicBezTo>
                <a:cubicBezTo>
                  <a:pt x="3573376" y="4692732"/>
                  <a:pt x="3562044" y="4686437"/>
                  <a:pt x="3544417" y="4676365"/>
                </a:cubicBezTo>
                <a:cubicBezTo>
                  <a:pt x="3536863" y="4767021"/>
                  <a:pt x="3530567" y="4850123"/>
                  <a:pt x="3524272" y="4934482"/>
                </a:cubicBezTo>
                <a:cubicBezTo>
                  <a:pt x="3517975" y="4935742"/>
                  <a:pt x="3511681" y="4937001"/>
                  <a:pt x="3505384" y="4938260"/>
                </a:cubicBezTo>
                <a:cubicBezTo>
                  <a:pt x="3457537" y="4855158"/>
                  <a:pt x="3410950" y="4773315"/>
                  <a:pt x="3359327" y="4682659"/>
                </a:cubicBezTo>
                <a:cubicBezTo>
                  <a:pt x="3292595" y="4798498"/>
                  <a:pt x="3227119" y="4909302"/>
                  <a:pt x="3228379" y="5041508"/>
                </a:cubicBezTo>
                <a:cubicBezTo>
                  <a:pt x="3230897" y="5397839"/>
                  <a:pt x="3238451" y="5754169"/>
                  <a:pt x="3244748" y="6110498"/>
                </a:cubicBezTo>
                <a:cubicBezTo>
                  <a:pt x="3247265" y="6274184"/>
                  <a:pt x="3246005" y="6439128"/>
                  <a:pt x="3190605" y="6595260"/>
                </a:cubicBezTo>
                <a:cubicBezTo>
                  <a:pt x="3167941" y="6659476"/>
                  <a:pt x="3136463" y="6723690"/>
                  <a:pt x="3093654" y="6776572"/>
                </a:cubicBezTo>
                <a:cubicBezTo>
                  <a:pt x="3064693" y="6811827"/>
                  <a:pt x="3011811" y="6830715"/>
                  <a:pt x="2966483" y="6849601"/>
                </a:cubicBezTo>
                <a:cubicBezTo>
                  <a:pt x="2955149" y="6854639"/>
                  <a:pt x="2923672" y="6839529"/>
                  <a:pt x="2917377" y="6825678"/>
                </a:cubicBezTo>
                <a:cubicBezTo>
                  <a:pt x="2911080" y="6811827"/>
                  <a:pt x="2916118" y="6779091"/>
                  <a:pt x="2927450" y="6770277"/>
                </a:cubicBezTo>
                <a:cubicBezTo>
                  <a:pt x="3244748" y="6551191"/>
                  <a:pt x="3206974" y="6236412"/>
                  <a:pt x="3161646" y="5919113"/>
                </a:cubicBezTo>
                <a:cubicBezTo>
                  <a:pt x="3152830" y="5857416"/>
                  <a:pt x="3130166" y="5796978"/>
                  <a:pt x="3112540" y="5737801"/>
                </a:cubicBezTo>
                <a:cubicBezTo>
                  <a:pt x="3099948" y="5697509"/>
                  <a:pt x="3087357" y="5669807"/>
                  <a:pt x="3033216" y="5653440"/>
                </a:cubicBezTo>
                <a:cubicBezTo>
                  <a:pt x="2956408" y="5629517"/>
                  <a:pt x="2889676" y="5572857"/>
                  <a:pt x="2819165" y="5528788"/>
                </a:cubicBezTo>
                <a:cubicBezTo>
                  <a:pt x="2781391" y="5504865"/>
                  <a:pt x="2743619" y="5480941"/>
                  <a:pt x="2705845" y="5454499"/>
                </a:cubicBezTo>
                <a:cubicBezTo>
                  <a:pt x="2678144" y="5435613"/>
                  <a:pt x="2650444" y="5415466"/>
                  <a:pt x="2627780" y="5391542"/>
                </a:cubicBezTo>
                <a:cubicBezTo>
                  <a:pt x="2578674" y="5337401"/>
                  <a:pt x="2529568" y="5283260"/>
                  <a:pt x="2484240" y="5225340"/>
                </a:cubicBezTo>
                <a:cubicBezTo>
                  <a:pt x="2437653" y="5166162"/>
                  <a:pt x="2442688" y="5095651"/>
                  <a:pt x="2448985" y="5026400"/>
                </a:cubicBezTo>
                <a:cubicBezTo>
                  <a:pt x="2450244" y="5010030"/>
                  <a:pt x="2461576" y="4989885"/>
                  <a:pt x="2455279" y="4977294"/>
                </a:cubicBezTo>
                <a:cubicBezTo>
                  <a:pt x="2413729" y="4896710"/>
                  <a:pt x="2454020" y="4817386"/>
                  <a:pt x="2457798" y="4736803"/>
                </a:cubicBezTo>
                <a:cubicBezTo>
                  <a:pt x="2461576" y="4659995"/>
                  <a:pt x="2511942" y="4607113"/>
                  <a:pt x="2566083" y="4559267"/>
                </a:cubicBezTo>
                <a:cubicBezTo>
                  <a:pt x="2587488" y="4540379"/>
                  <a:pt x="2615189" y="4527787"/>
                  <a:pt x="2639112" y="4512679"/>
                </a:cubicBezTo>
                <a:cubicBezTo>
                  <a:pt x="2631556" y="4502607"/>
                  <a:pt x="2625262" y="4493791"/>
                  <a:pt x="2617706" y="4483719"/>
                </a:cubicBezTo>
                <a:cubicBezTo>
                  <a:pt x="2598820" y="4487497"/>
                  <a:pt x="2581193" y="4492532"/>
                  <a:pt x="2562305" y="4493791"/>
                </a:cubicBezTo>
                <a:cubicBezTo>
                  <a:pt x="2464095" y="4500088"/>
                  <a:pt x="2367142" y="4511420"/>
                  <a:pt x="2268930" y="4510161"/>
                </a:cubicBezTo>
                <a:cubicBezTo>
                  <a:pt x="2192125" y="4508901"/>
                  <a:pt x="2171979" y="4478683"/>
                  <a:pt x="2146797" y="4403135"/>
                </a:cubicBezTo>
                <a:cubicBezTo>
                  <a:pt x="2137983" y="4375434"/>
                  <a:pt x="2103987" y="4345216"/>
                  <a:pt x="2076286" y="4335143"/>
                </a:cubicBezTo>
                <a:cubicBezTo>
                  <a:pt x="2005775" y="4309961"/>
                  <a:pt x="1947856" y="4274705"/>
                  <a:pt x="1916379" y="4192862"/>
                </a:cubicBezTo>
                <a:cubicBezTo>
                  <a:pt x="1850903" y="4235672"/>
                  <a:pt x="1808094" y="4196641"/>
                  <a:pt x="1762766" y="4155088"/>
                </a:cubicBezTo>
                <a:cubicBezTo>
                  <a:pt x="1743878" y="4138721"/>
                  <a:pt x="1711141" y="4138721"/>
                  <a:pt x="1689736" y="4124870"/>
                </a:cubicBezTo>
                <a:cubicBezTo>
                  <a:pt x="1659518" y="4105984"/>
                  <a:pt x="1629298" y="4085837"/>
                  <a:pt x="1606634" y="4059397"/>
                </a:cubicBezTo>
                <a:cubicBezTo>
                  <a:pt x="1563825" y="4009032"/>
                  <a:pt x="1519756" y="3967482"/>
                  <a:pt x="1458059" y="3983849"/>
                </a:cubicBezTo>
                <a:cubicBezTo>
                  <a:pt x="1445468" y="3936002"/>
                  <a:pt x="1442949" y="3888156"/>
                  <a:pt x="1420285" y="3854160"/>
                </a:cubicBezTo>
                <a:cubicBezTo>
                  <a:pt x="1396362" y="3818904"/>
                  <a:pt x="1348515" y="3801278"/>
                  <a:pt x="1315778" y="3772317"/>
                </a:cubicBezTo>
                <a:cubicBezTo>
                  <a:pt x="1283042" y="3742099"/>
                  <a:pt x="1246527" y="3710621"/>
                  <a:pt x="1227641" y="3671588"/>
                </a:cubicBezTo>
                <a:cubicBezTo>
                  <a:pt x="1208753" y="3631295"/>
                  <a:pt x="1204977" y="3582191"/>
                  <a:pt x="1199940" y="3536861"/>
                </a:cubicBezTo>
                <a:cubicBezTo>
                  <a:pt x="1188608" y="3447465"/>
                  <a:pt x="1153352" y="3379473"/>
                  <a:pt x="1066472" y="3339180"/>
                </a:cubicBezTo>
                <a:cubicBezTo>
                  <a:pt x="995963" y="3305184"/>
                  <a:pt x="967003" y="3242229"/>
                  <a:pt x="963225" y="3165422"/>
                </a:cubicBezTo>
                <a:cubicBezTo>
                  <a:pt x="961965" y="3144017"/>
                  <a:pt x="953152" y="3116318"/>
                  <a:pt x="938044" y="3101208"/>
                </a:cubicBezTo>
                <a:cubicBezTo>
                  <a:pt x="905305" y="3069730"/>
                  <a:pt x="868791" y="3039510"/>
                  <a:pt x="829759" y="3015587"/>
                </a:cubicBezTo>
                <a:cubicBezTo>
                  <a:pt x="720215" y="2948854"/>
                  <a:pt x="649705" y="2860715"/>
                  <a:pt x="653483" y="2724731"/>
                </a:cubicBezTo>
                <a:cubicBezTo>
                  <a:pt x="653483" y="2705845"/>
                  <a:pt x="634597" y="2676884"/>
                  <a:pt x="618227" y="2668071"/>
                </a:cubicBezTo>
                <a:cubicBezTo>
                  <a:pt x="328630" y="2528309"/>
                  <a:pt x="149835" y="2289078"/>
                  <a:pt x="22664" y="2004516"/>
                </a:cubicBezTo>
                <a:cubicBezTo>
                  <a:pt x="16370" y="1991925"/>
                  <a:pt x="10073" y="1978074"/>
                  <a:pt x="5038" y="1965483"/>
                </a:cubicBezTo>
                <a:cubicBezTo>
                  <a:pt x="0" y="1945337"/>
                  <a:pt x="0" y="1920155"/>
                  <a:pt x="0" y="1894972"/>
                </a:cubicBezTo>
                <a:cubicBezTo>
                  <a:pt x="52882" y="1847125"/>
                  <a:pt x="71770" y="1848384"/>
                  <a:pt x="93175" y="1912600"/>
                </a:cubicBezTo>
                <a:cubicBezTo>
                  <a:pt x="148576" y="2078805"/>
                  <a:pt x="265674" y="2188347"/>
                  <a:pt x="420546" y="2248785"/>
                </a:cubicBezTo>
                <a:cubicBezTo>
                  <a:pt x="702589" y="2359586"/>
                  <a:pt x="989667" y="2461576"/>
                  <a:pt x="1275488" y="2561045"/>
                </a:cubicBezTo>
                <a:cubicBezTo>
                  <a:pt x="1415250" y="2610152"/>
                  <a:pt x="1561306" y="2645407"/>
                  <a:pt x="1702328" y="2691994"/>
                </a:cubicBezTo>
                <a:cubicBezTo>
                  <a:pt x="2291594" y="2885898"/>
                  <a:pt x="2729768" y="3269929"/>
                  <a:pt x="3067212" y="3779873"/>
                </a:cubicBezTo>
                <a:cubicBezTo>
                  <a:pt x="3079803" y="3798759"/>
                  <a:pt x="3092395" y="3817645"/>
                  <a:pt x="3104986" y="3837792"/>
                </a:cubicBezTo>
                <a:cubicBezTo>
                  <a:pt x="3126391" y="3818904"/>
                  <a:pt x="3145277" y="3803796"/>
                  <a:pt x="3169200" y="3783649"/>
                </a:cubicBezTo>
                <a:cubicBezTo>
                  <a:pt x="3128909" y="3689215"/>
                  <a:pt x="3092395" y="3588486"/>
                  <a:pt x="3043288" y="3494052"/>
                </a:cubicBezTo>
                <a:cubicBezTo>
                  <a:pt x="2895972" y="3214528"/>
                  <a:pt x="2751173" y="2932485"/>
                  <a:pt x="2591266" y="2660517"/>
                </a:cubicBezTo>
                <a:cubicBezTo>
                  <a:pt x="2519496" y="2539641"/>
                  <a:pt x="2420024" y="2431356"/>
                  <a:pt x="2320555" y="2331887"/>
                </a:cubicBezTo>
                <a:cubicBezTo>
                  <a:pt x="2156869" y="2169461"/>
                  <a:pt x="2044809" y="2132946"/>
                  <a:pt x="1813129" y="2134205"/>
                </a:cubicBezTo>
                <a:cubicBezTo>
                  <a:pt x="1829499" y="2086359"/>
                  <a:pt x="1867273" y="2081321"/>
                  <a:pt x="1906304" y="2078805"/>
                </a:cubicBezTo>
                <a:cubicBezTo>
                  <a:pt x="2000738" y="2075027"/>
                  <a:pt x="2088877" y="2100210"/>
                  <a:pt x="2169461" y="2150573"/>
                </a:cubicBezTo>
                <a:cubicBezTo>
                  <a:pt x="2345737" y="2261376"/>
                  <a:pt x="2475427" y="2416248"/>
                  <a:pt x="2592525" y="2584969"/>
                </a:cubicBezTo>
                <a:cubicBezTo>
                  <a:pt x="2836794" y="2940041"/>
                  <a:pt x="3009292" y="3330367"/>
                  <a:pt x="3170459" y="3726989"/>
                </a:cubicBezTo>
                <a:cubicBezTo>
                  <a:pt x="3174237" y="3734545"/>
                  <a:pt x="3174237" y="3743358"/>
                  <a:pt x="3179273" y="3750912"/>
                </a:cubicBezTo>
                <a:cubicBezTo>
                  <a:pt x="3188086" y="3763503"/>
                  <a:pt x="3199420" y="3773576"/>
                  <a:pt x="3209493" y="3784908"/>
                </a:cubicBezTo>
                <a:cubicBezTo>
                  <a:pt x="3218306" y="3769798"/>
                  <a:pt x="3230897" y="3755950"/>
                  <a:pt x="3233416" y="3739580"/>
                </a:cubicBezTo>
                <a:cubicBezTo>
                  <a:pt x="3239711" y="3706843"/>
                  <a:pt x="3240970" y="3672847"/>
                  <a:pt x="3242229" y="3638851"/>
                </a:cubicBezTo>
                <a:cubicBezTo>
                  <a:pt x="3254821" y="3024401"/>
                  <a:pt x="3196901" y="2418765"/>
                  <a:pt x="2991664" y="1835793"/>
                </a:cubicBezTo>
                <a:cubicBezTo>
                  <a:pt x="2947595" y="1709882"/>
                  <a:pt x="2889676" y="1586489"/>
                  <a:pt x="2822943" y="1471910"/>
                </a:cubicBezTo>
                <a:cubicBezTo>
                  <a:pt x="2767542" y="1376216"/>
                  <a:pt x="2686957" y="1294374"/>
                  <a:pt x="2616448" y="1204977"/>
                </a:cubicBezTo>
                <a:cubicBezTo>
                  <a:pt x="2651704" y="1182313"/>
                  <a:pt x="2693254" y="1202458"/>
                  <a:pt x="2720955" y="1235195"/>
                </a:cubicBezTo>
                <a:cubicBezTo>
                  <a:pt x="2778874" y="1303187"/>
                  <a:pt x="2836794" y="1373698"/>
                  <a:pt x="2879603" y="1451762"/>
                </a:cubicBezTo>
                <a:cubicBezTo>
                  <a:pt x="2989147" y="1651962"/>
                  <a:pt x="3053361" y="1869791"/>
                  <a:pt x="3107502" y="2090137"/>
                </a:cubicBezTo>
                <a:cubicBezTo>
                  <a:pt x="3239711" y="2625262"/>
                  <a:pt x="3295111" y="3167940"/>
                  <a:pt x="3256080" y="3719435"/>
                </a:cubicBezTo>
                <a:cubicBezTo>
                  <a:pt x="3254821" y="3745877"/>
                  <a:pt x="3287557" y="3774835"/>
                  <a:pt x="3303927" y="3803796"/>
                </a:cubicBezTo>
                <a:cubicBezTo>
                  <a:pt x="3310221" y="3801278"/>
                  <a:pt x="3315259" y="3798759"/>
                  <a:pt x="3321553" y="3796240"/>
                </a:cubicBezTo>
                <a:cubicBezTo>
                  <a:pt x="3329107" y="3689215"/>
                  <a:pt x="3332885" y="3580932"/>
                  <a:pt x="3345477" y="3473907"/>
                </a:cubicBezTo>
                <a:cubicBezTo>
                  <a:pt x="3426060" y="2799020"/>
                  <a:pt x="3677883" y="2205975"/>
                  <a:pt x="4163904" y="1718695"/>
                </a:cubicBezTo>
                <a:cubicBezTo>
                  <a:pt x="4457279" y="1422804"/>
                  <a:pt x="4741838" y="1123134"/>
                  <a:pt x="5023881" y="820946"/>
                </a:cubicBezTo>
                <a:cubicBezTo>
                  <a:pt x="5109501" y="729029"/>
                  <a:pt x="5181271" y="624522"/>
                  <a:pt x="5253039" y="521274"/>
                </a:cubicBezTo>
                <a:cubicBezTo>
                  <a:pt x="5333623" y="406695"/>
                  <a:pt x="5373915" y="278265"/>
                  <a:pt x="5355029" y="134725"/>
                </a:cubicBezTo>
                <a:cubicBezTo>
                  <a:pt x="5352511" y="112061"/>
                  <a:pt x="5348733" y="86880"/>
                  <a:pt x="5353771" y="65473"/>
                </a:cubicBezTo>
                <a:cubicBezTo>
                  <a:pt x="5360065" y="41550"/>
                  <a:pt x="5376435" y="21405"/>
                  <a:pt x="5387767" y="0"/>
                </a:cubicBezTo>
                <a:close/>
              </a:path>
            </a:pathLst>
          </a:custGeom>
          <a:solidFill>
            <a:schemeClr val="bg1">
              <a:lumMod val="95000"/>
            </a:schemeClr>
          </a:solidFill>
          <a:effectLst/>
        </p:spPr>
        <p:txBody>
          <a:bodyPr wrap="square" anchor="ctr">
            <a:noAutofit/>
          </a:bodyPr>
          <a:lstStyle>
            <a:lvl1pPr marL="0" marR="0" indent="0" algn="ctr" defTabSz="914400" rtl="0" eaLnBrk="1" fontAlgn="auto" latinLnBrk="1" hangingPunct="1">
              <a:lnSpc>
                <a:spcPct val="90000"/>
              </a:lnSpc>
              <a:spcBef>
                <a:spcPts val="1000"/>
              </a:spcBef>
              <a:spcAft>
                <a:spcPts val="0"/>
              </a:spcAft>
              <a:buClrTx/>
              <a:buSzTx/>
              <a:buFontTx/>
              <a:buNone/>
              <a:tabLst/>
              <a:defRPr sz="1800"/>
            </a:lvl1pPr>
          </a:lstStyle>
          <a:p>
            <a:r>
              <a:rPr lang="en-US" altLang="ko-KR" dirty="0"/>
              <a:t>Your Picture Here</a:t>
            </a:r>
            <a:endParaRPr lang="ko-KR" altLang="en-US" dirty="0"/>
          </a:p>
        </p:txBody>
      </p:sp>
    </p:spTree>
    <p:extLst>
      <p:ext uri="{BB962C8B-B14F-4D97-AF65-F5344CB8AC3E}">
        <p14:creationId xmlns:p14="http://schemas.microsoft.com/office/powerpoint/2010/main" val="2873546798"/>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9_Image slide layout">
    <p:spTree>
      <p:nvGrpSpPr>
        <p:cNvPr id="1" name=""/>
        <p:cNvGrpSpPr/>
        <p:nvPr/>
      </p:nvGrpSpPr>
      <p:grpSpPr>
        <a:xfrm>
          <a:off x="0" y="0"/>
          <a:ext cx="0" cy="0"/>
          <a:chOff x="0" y="0"/>
          <a:chExt cx="0" cy="0"/>
        </a:xfrm>
      </p:grpSpPr>
      <p:sp>
        <p:nvSpPr>
          <p:cNvPr id="12" name="Picture Placeholder 11">
            <a:extLst>
              <a:ext uri="{FF2B5EF4-FFF2-40B4-BE49-F238E27FC236}">
                <a16:creationId xmlns:a16="http://schemas.microsoft.com/office/drawing/2014/main" id="{2E5EA7C7-8ABC-4BB8-83D4-FDCD6EF0024B}"/>
              </a:ext>
            </a:extLst>
          </p:cNvPr>
          <p:cNvSpPr>
            <a:spLocks noGrp="1"/>
          </p:cNvSpPr>
          <p:nvPr>
            <p:ph type="pic" sz="quarter" idx="10" hasCustomPrompt="1"/>
          </p:nvPr>
        </p:nvSpPr>
        <p:spPr>
          <a:xfrm>
            <a:off x="6177663" y="980038"/>
            <a:ext cx="4897924" cy="4897924"/>
          </a:xfrm>
          <a:custGeom>
            <a:avLst/>
            <a:gdLst>
              <a:gd name="connsiteX0" fmla="*/ 2448962 w 4897924"/>
              <a:gd name="connsiteY0" fmla="*/ 0 h 4897924"/>
              <a:gd name="connsiteX1" fmla="*/ 4897924 w 4897924"/>
              <a:gd name="connsiteY1" fmla="*/ 2448962 h 4897924"/>
              <a:gd name="connsiteX2" fmla="*/ 2448962 w 4897924"/>
              <a:gd name="connsiteY2" fmla="*/ 4897924 h 4897924"/>
              <a:gd name="connsiteX3" fmla="*/ 0 w 4897924"/>
              <a:gd name="connsiteY3" fmla="*/ 2448962 h 4897924"/>
            </a:gdLst>
            <a:ahLst/>
            <a:cxnLst>
              <a:cxn ang="0">
                <a:pos x="connsiteX0" y="connsiteY0"/>
              </a:cxn>
              <a:cxn ang="0">
                <a:pos x="connsiteX1" y="connsiteY1"/>
              </a:cxn>
              <a:cxn ang="0">
                <a:pos x="connsiteX2" y="connsiteY2"/>
              </a:cxn>
              <a:cxn ang="0">
                <a:pos x="connsiteX3" y="connsiteY3"/>
              </a:cxn>
            </a:cxnLst>
            <a:rect l="l" t="t" r="r" b="b"/>
            <a:pathLst>
              <a:path w="4897924" h="4897924">
                <a:moveTo>
                  <a:pt x="2448962" y="0"/>
                </a:moveTo>
                <a:lnTo>
                  <a:pt x="4897924" y="2448962"/>
                </a:lnTo>
                <a:lnTo>
                  <a:pt x="2448962" y="4897924"/>
                </a:lnTo>
                <a:lnTo>
                  <a:pt x="0" y="2448962"/>
                </a:lnTo>
                <a:close/>
              </a:path>
            </a:pathLst>
          </a:custGeom>
          <a:solidFill>
            <a:schemeClr val="bg1">
              <a:lumMod val="95000"/>
            </a:schemeClr>
          </a:solidFill>
          <a:effectLst/>
        </p:spPr>
        <p:txBody>
          <a:bodyPr wrap="square" anchor="ctr">
            <a:noAutofit/>
          </a:bodyPr>
          <a:lstStyle>
            <a:lvl1pPr marL="0" marR="0" indent="0" algn="ctr" defTabSz="914400" rtl="0" eaLnBrk="1" fontAlgn="auto" latinLnBrk="1" hangingPunct="1">
              <a:lnSpc>
                <a:spcPct val="90000"/>
              </a:lnSpc>
              <a:spcBef>
                <a:spcPts val="1000"/>
              </a:spcBef>
              <a:spcAft>
                <a:spcPts val="0"/>
              </a:spcAft>
              <a:buClrTx/>
              <a:buSzTx/>
              <a:buFontTx/>
              <a:buNone/>
              <a:tabLst/>
              <a:defRPr sz="1800"/>
            </a:lvl1pPr>
          </a:lstStyle>
          <a:p>
            <a:r>
              <a:rPr lang="en-US" altLang="ko-KR" dirty="0"/>
              <a:t>Your Picture Here And Send To Back</a:t>
            </a:r>
            <a:endParaRPr lang="ko-KR" altLang="en-US" dirty="0"/>
          </a:p>
        </p:txBody>
      </p:sp>
    </p:spTree>
    <p:extLst>
      <p:ext uri="{BB962C8B-B14F-4D97-AF65-F5344CB8AC3E}">
        <p14:creationId xmlns:p14="http://schemas.microsoft.com/office/powerpoint/2010/main" val="1728512032"/>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58.xml><?xml version="1.0" encoding="utf-8"?>
<p:sldLayout xmlns:a="http://schemas.openxmlformats.org/drawingml/2006/main" xmlns:r="http://schemas.openxmlformats.org/officeDocument/2006/relationships" xmlns:p="http://schemas.openxmlformats.org/presentationml/2006/main" userDrawn="1">
  <p:cSld name="Cover slide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3032490673"/>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userDrawn="1">
  <p:cSld name="Section Break Slide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92298407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8ECA2CF3-161D-4290-9691-8A065EC2791C}"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4/5/2026</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4" name="Footer Placeholder 3"/>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Slide Number Placeholder 4"/>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90DA1D9-76DF-4E13-9ADB-F9C797BBD937}"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163312015"/>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031BC48-05E5-4CFA-B8FE-41CB8853DA10}"/>
              </a:ext>
            </a:extLst>
          </p:cNvPr>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id="{7AB6AF66-7AE8-4E1F-9C78-E9A92AFDC84A}"/>
              </a:ext>
            </a:extLst>
          </p:cNvPr>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id="{98874B9A-FC69-47A4-9A96-E87C7949C77E}"/>
              </a:ext>
            </a:extLst>
          </p:cNvPr>
          <p:cNvSpPr>
            <a:spLocks noGrp="1"/>
          </p:cNvSpPr>
          <p:nvPr>
            <p:ph type="dt" sz="half" idx="10"/>
          </p:nvPr>
        </p:nvSpPr>
        <p:spPr>
          <a:xfrm>
            <a:off x="838200" y="6356350"/>
            <a:ext cx="2743200" cy="365125"/>
          </a:xfrm>
          <a:prstGeom prst="rect">
            <a:avLst/>
          </a:prstGeom>
        </p:spPr>
        <p:txBody>
          <a:bodyPr/>
          <a:lstStyle/>
          <a:p>
            <a:fld id="{21F4DE79-510C-4E05-8B2D-8C2C1DCF6507}" type="datetimeFigureOut">
              <a:rPr lang="zh-CN" altLang="en-US" smtClean="0"/>
              <a:t>2026/4/5</a:t>
            </a:fld>
            <a:endParaRPr lang="zh-CN" altLang="en-US"/>
          </a:p>
        </p:txBody>
      </p:sp>
      <p:sp>
        <p:nvSpPr>
          <p:cNvPr id="5" name="页脚占位符 4">
            <a:extLst>
              <a:ext uri="{FF2B5EF4-FFF2-40B4-BE49-F238E27FC236}">
                <a16:creationId xmlns:a16="http://schemas.microsoft.com/office/drawing/2014/main" id="{D8B443BB-3CB2-42E2-86DB-96AE090DF50A}"/>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a:extLst>
              <a:ext uri="{FF2B5EF4-FFF2-40B4-BE49-F238E27FC236}">
                <a16:creationId xmlns:a16="http://schemas.microsoft.com/office/drawing/2014/main" id="{16009939-9F5F-47FD-BCB6-155DF54CFD85}"/>
              </a:ext>
            </a:extLst>
          </p:cNvPr>
          <p:cNvSpPr>
            <a:spLocks noGrp="1"/>
          </p:cNvSpPr>
          <p:nvPr>
            <p:ph type="sldNum" sz="quarter" idx="12"/>
          </p:nvPr>
        </p:nvSpPr>
        <p:spPr>
          <a:xfrm>
            <a:off x="8610600" y="6356350"/>
            <a:ext cx="2743200" cy="365125"/>
          </a:xfrm>
          <a:prstGeom prst="rect">
            <a:avLst/>
          </a:prstGeom>
        </p:spPr>
        <p:txBody>
          <a:bodyPr/>
          <a:lstStyle/>
          <a:p>
            <a:fld id="{450C8D65-86EF-4AE9-AD8D-51A68C0F289E}" type="slidenum">
              <a:rPr lang="zh-CN" altLang="en-US" smtClean="0"/>
              <a:t>‹#›</a:t>
            </a:fld>
            <a:endParaRPr lang="zh-CN" altLang="en-US"/>
          </a:p>
        </p:txBody>
      </p:sp>
    </p:spTree>
    <p:extLst>
      <p:ext uri="{BB962C8B-B14F-4D97-AF65-F5344CB8AC3E}">
        <p14:creationId xmlns:p14="http://schemas.microsoft.com/office/powerpoint/2010/main" val="3233116680"/>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084364D-8C1F-4E0D-AE0B-DBE69D7FD1CC}"/>
              </a:ext>
            </a:extLst>
          </p:cNvPr>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E8FD4F0B-E904-4F14-B279-2CDE1E3982CE}"/>
              </a:ext>
            </a:extLst>
          </p:cNvPr>
          <p:cNvSpPr>
            <a:spLocks noGrp="1"/>
          </p:cNvSpPr>
          <p:nvPr>
            <p:ph idx="1"/>
          </p:nvPr>
        </p:nvSpPr>
        <p:spPr>
          <a:xfrm>
            <a:off x="838200" y="1825625"/>
            <a:ext cx="10515600" cy="4351338"/>
          </a:xfrm>
          <a:prstGeom prst="rect">
            <a:avLst/>
          </a:prstGeo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90B4AAD9-BF0C-40A5-A963-AC83BF2DD383}"/>
              </a:ext>
            </a:extLst>
          </p:cNvPr>
          <p:cNvSpPr>
            <a:spLocks noGrp="1"/>
          </p:cNvSpPr>
          <p:nvPr>
            <p:ph type="dt" sz="half" idx="10"/>
          </p:nvPr>
        </p:nvSpPr>
        <p:spPr>
          <a:xfrm>
            <a:off x="838200" y="6356350"/>
            <a:ext cx="2743200" cy="365125"/>
          </a:xfrm>
          <a:prstGeom prst="rect">
            <a:avLst/>
          </a:prstGeom>
        </p:spPr>
        <p:txBody>
          <a:bodyPr/>
          <a:lstStyle/>
          <a:p>
            <a:fld id="{21F4DE79-510C-4E05-8B2D-8C2C1DCF6507}" type="datetimeFigureOut">
              <a:rPr lang="zh-CN" altLang="en-US" smtClean="0"/>
              <a:t>2026/4/5</a:t>
            </a:fld>
            <a:endParaRPr lang="zh-CN" altLang="en-US"/>
          </a:p>
        </p:txBody>
      </p:sp>
      <p:sp>
        <p:nvSpPr>
          <p:cNvPr id="5" name="页脚占位符 4">
            <a:extLst>
              <a:ext uri="{FF2B5EF4-FFF2-40B4-BE49-F238E27FC236}">
                <a16:creationId xmlns:a16="http://schemas.microsoft.com/office/drawing/2014/main" id="{4589C40B-4656-4459-AE3C-CC945C6668F7}"/>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a:extLst>
              <a:ext uri="{FF2B5EF4-FFF2-40B4-BE49-F238E27FC236}">
                <a16:creationId xmlns:a16="http://schemas.microsoft.com/office/drawing/2014/main" id="{A74B3A8F-48B8-4336-B8F8-DA3AD567A91F}"/>
              </a:ext>
            </a:extLst>
          </p:cNvPr>
          <p:cNvSpPr>
            <a:spLocks noGrp="1"/>
          </p:cNvSpPr>
          <p:nvPr>
            <p:ph type="sldNum" sz="quarter" idx="12"/>
          </p:nvPr>
        </p:nvSpPr>
        <p:spPr>
          <a:xfrm>
            <a:off x="8610600" y="6356350"/>
            <a:ext cx="2743200" cy="365125"/>
          </a:xfrm>
          <a:prstGeom prst="rect">
            <a:avLst/>
          </a:prstGeom>
        </p:spPr>
        <p:txBody>
          <a:bodyPr/>
          <a:lstStyle/>
          <a:p>
            <a:fld id="{450C8D65-86EF-4AE9-AD8D-51A68C0F289E}" type="slidenum">
              <a:rPr lang="zh-CN" altLang="en-US" smtClean="0"/>
              <a:t>‹#›</a:t>
            </a:fld>
            <a:endParaRPr lang="zh-CN" altLang="en-US"/>
          </a:p>
        </p:txBody>
      </p:sp>
    </p:spTree>
    <p:extLst>
      <p:ext uri="{BB962C8B-B14F-4D97-AF65-F5344CB8AC3E}">
        <p14:creationId xmlns:p14="http://schemas.microsoft.com/office/powerpoint/2010/main" val="1041008650"/>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6B8C833-8B1B-47EF-B22D-CD36EA8114C7}"/>
              </a:ext>
            </a:extLst>
          </p:cNvPr>
          <p:cNvSpPr>
            <a:spLocks noGrp="1"/>
          </p:cNvSpPr>
          <p:nvPr>
            <p:ph type="title"/>
          </p:nvPr>
        </p:nvSpPr>
        <p:spPr>
          <a:xfrm>
            <a:off x="831850" y="1709738"/>
            <a:ext cx="10515600" cy="2852737"/>
          </a:xfrm>
          <a:prstGeom prst="rect">
            <a:avLst/>
          </a:prstGeo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id="{68D304B5-6CAC-46D5-925A-6614AD7157E3}"/>
              </a:ext>
            </a:extLst>
          </p:cNvPr>
          <p:cNvSpPr>
            <a:spLocks noGrp="1"/>
          </p:cNvSpPr>
          <p:nvPr>
            <p:ph type="body" idx="1"/>
          </p:nvPr>
        </p:nvSpPr>
        <p:spPr>
          <a:xfrm>
            <a:off x="831850"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a:extLst>
              <a:ext uri="{FF2B5EF4-FFF2-40B4-BE49-F238E27FC236}">
                <a16:creationId xmlns:a16="http://schemas.microsoft.com/office/drawing/2014/main" id="{D3D97AFE-257B-4846-BDF3-FD6CB746A07C}"/>
              </a:ext>
            </a:extLst>
          </p:cNvPr>
          <p:cNvSpPr>
            <a:spLocks noGrp="1"/>
          </p:cNvSpPr>
          <p:nvPr>
            <p:ph type="dt" sz="half" idx="10"/>
          </p:nvPr>
        </p:nvSpPr>
        <p:spPr>
          <a:xfrm>
            <a:off x="838200" y="6356350"/>
            <a:ext cx="2743200" cy="365125"/>
          </a:xfrm>
          <a:prstGeom prst="rect">
            <a:avLst/>
          </a:prstGeom>
        </p:spPr>
        <p:txBody>
          <a:bodyPr/>
          <a:lstStyle/>
          <a:p>
            <a:fld id="{21F4DE79-510C-4E05-8B2D-8C2C1DCF6507}" type="datetimeFigureOut">
              <a:rPr lang="zh-CN" altLang="en-US" smtClean="0"/>
              <a:t>2026/4/5</a:t>
            </a:fld>
            <a:endParaRPr lang="zh-CN" altLang="en-US"/>
          </a:p>
        </p:txBody>
      </p:sp>
      <p:sp>
        <p:nvSpPr>
          <p:cNvPr id="5" name="页脚占位符 4">
            <a:extLst>
              <a:ext uri="{FF2B5EF4-FFF2-40B4-BE49-F238E27FC236}">
                <a16:creationId xmlns:a16="http://schemas.microsoft.com/office/drawing/2014/main" id="{F66672DE-0D00-4D07-BC5E-AC0B97BF4E09}"/>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a:extLst>
              <a:ext uri="{FF2B5EF4-FFF2-40B4-BE49-F238E27FC236}">
                <a16:creationId xmlns:a16="http://schemas.microsoft.com/office/drawing/2014/main" id="{5CFC1592-0EF7-4E25-8795-40CE627C986F}"/>
              </a:ext>
            </a:extLst>
          </p:cNvPr>
          <p:cNvSpPr>
            <a:spLocks noGrp="1"/>
          </p:cNvSpPr>
          <p:nvPr>
            <p:ph type="sldNum" sz="quarter" idx="12"/>
          </p:nvPr>
        </p:nvSpPr>
        <p:spPr>
          <a:xfrm>
            <a:off x="8610600" y="6356350"/>
            <a:ext cx="2743200" cy="365125"/>
          </a:xfrm>
          <a:prstGeom prst="rect">
            <a:avLst/>
          </a:prstGeom>
        </p:spPr>
        <p:txBody>
          <a:bodyPr/>
          <a:lstStyle/>
          <a:p>
            <a:fld id="{450C8D65-86EF-4AE9-AD8D-51A68C0F289E}" type="slidenum">
              <a:rPr lang="zh-CN" altLang="en-US" smtClean="0"/>
              <a:t>‹#›</a:t>
            </a:fld>
            <a:endParaRPr lang="zh-CN" altLang="en-US"/>
          </a:p>
        </p:txBody>
      </p:sp>
    </p:spTree>
    <p:extLst>
      <p:ext uri="{BB962C8B-B14F-4D97-AF65-F5344CB8AC3E}">
        <p14:creationId xmlns:p14="http://schemas.microsoft.com/office/powerpoint/2010/main" val="3784731973"/>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112AE15-7334-4177-8D7C-E0A3A47ED41A}"/>
              </a:ext>
            </a:extLst>
          </p:cNvPr>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FCE0FE06-4F80-4894-A684-09276F4D1325}"/>
              </a:ext>
            </a:extLst>
          </p:cNvPr>
          <p:cNvSpPr>
            <a:spLocks noGrp="1"/>
          </p:cNvSpPr>
          <p:nvPr>
            <p:ph sz="half" idx="1"/>
          </p:nvPr>
        </p:nvSpPr>
        <p:spPr>
          <a:xfrm>
            <a:off x="838200" y="1825625"/>
            <a:ext cx="5181600" cy="4351338"/>
          </a:xfrm>
          <a:prstGeom prst="rect">
            <a:avLst/>
          </a:prstGeo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a:extLst>
              <a:ext uri="{FF2B5EF4-FFF2-40B4-BE49-F238E27FC236}">
                <a16:creationId xmlns:a16="http://schemas.microsoft.com/office/drawing/2014/main" id="{589E7549-F1D4-4AA1-899F-A574FE28C0AA}"/>
              </a:ext>
            </a:extLst>
          </p:cNvPr>
          <p:cNvSpPr>
            <a:spLocks noGrp="1"/>
          </p:cNvSpPr>
          <p:nvPr>
            <p:ph sz="half" idx="2"/>
          </p:nvPr>
        </p:nvSpPr>
        <p:spPr>
          <a:xfrm>
            <a:off x="6172200" y="1825625"/>
            <a:ext cx="5181600" cy="4351338"/>
          </a:xfrm>
          <a:prstGeom prst="rect">
            <a:avLst/>
          </a:prstGeo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a:extLst>
              <a:ext uri="{FF2B5EF4-FFF2-40B4-BE49-F238E27FC236}">
                <a16:creationId xmlns:a16="http://schemas.microsoft.com/office/drawing/2014/main" id="{3877E65E-319E-40AD-8C6B-CED67F2ACB39}"/>
              </a:ext>
            </a:extLst>
          </p:cNvPr>
          <p:cNvSpPr>
            <a:spLocks noGrp="1"/>
          </p:cNvSpPr>
          <p:nvPr>
            <p:ph type="dt" sz="half" idx="10"/>
          </p:nvPr>
        </p:nvSpPr>
        <p:spPr>
          <a:xfrm>
            <a:off x="838200" y="6356350"/>
            <a:ext cx="2743200" cy="365125"/>
          </a:xfrm>
          <a:prstGeom prst="rect">
            <a:avLst/>
          </a:prstGeom>
        </p:spPr>
        <p:txBody>
          <a:bodyPr/>
          <a:lstStyle/>
          <a:p>
            <a:fld id="{21F4DE79-510C-4E05-8B2D-8C2C1DCF6507}" type="datetimeFigureOut">
              <a:rPr lang="zh-CN" altLang="en-US" smtClean="0"/>
              <a:t>2026/4/5</a:t>
            </a:fld>
            <a:endParaRPr lang="zh-CN" altLang="en-US"/>
          </a:p>
        </p:txBody>
      </p:sp>
      <p:sp>
        <p:nvSpPr>
          <p:cNvPr id="6" name="页脚占位符 5">
            <a:extLst>
              <a:ext uri="{FF2B5EF4-FFF2-40B4-BE49-F238E27FC236}">
                <a16:creationId xmlns:a16="http://schemas.microsoft.com/office/drawing/2014/main" id="{F64D42E5-89F7-4EC1-AE4E-1122893D314F}"/>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a:extLst>
              <a:ext uri="{FF2B5EF4-FFF2-40B4-BE49-F238E27FC236}">
                <a16:creationId xmlns:a16="http://schemas.microsoft.com/office/drawing/2014/main" id="{EB40A18C-683A-4784-A11A-D5E779EF64B4}"/>
              </a:ext>
            </a:extLst>
          </p:cNvPr>
          <p:cNvSpPr>
            <a:spLocks noGrp="1"/>
          </p:cNvSpPr>
          <p:nvPr>
            <p:ph type="sldNum" sz="quarter" idx="12"/>
          </p:nvPr>
        </p:nvSpPr>
        <p:spPr>
          <a:xfrm>
            <a:off x="8610600" y="6356350"/>
            <a:ext cx="2743200" cy="365125"/>
          </a:xfrm>
          <a:prstGeom prst="rect">
            <a:avLst/>
          </a:prstGeom>
        </p:spPr>
        <p:txBody>
          <a:bodyPr/>
          <a:lstStyle/>
          <a:p>
            <a:fld id="{450C8D65-86EF-4AE9-AD8D-51A68C0F289E}" type="slidenum">
              <a:rPr lang="zh-CN" altLang="en-US" smtClean="0"/>
              <a:t>‹#›</a:t>
            </a:fld>
            <a:endParaRPr lang="zh-CN" altLang="en-US"/>
          </a:p>
        </p:txBody>
      </p:sp>
    </p:spTree>
    <p:extLst>
      <p:ext uri="{BB962C8B-B14F-4D97-AF65-F5344CB8AC3E}">
        <p14:creationId xmlns:p14="http://schemas.microsoft.com/office/powerpoint/2010/main" val="1472717113"/>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7051E62E-C831-4F30-87CD-67A359586DBD}"/>
              </a:ext>
            </a:extLst>
          </p:cNvPr>
          <p:cNvSpPr>
            <a:spLocks noGrp="1"/>
          </p:cNvSpPr>
          <p:nvPr>
            <p:ph type="title"/>
          </p:nvPr>
        </p:nvSpPr>
        <p:spPr>
          <a:xfrm>
            <a:off x="839788" y="365125"/>
            <a:ext cx="10515600" cy="1325563"/>
          </a:xfrm>
          <a:prstGeom prst="rect">
            <a:avLst/>
          </a:prstGeo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id="{E0F3A24E-24B6-459D-AC5E-2D051E0D2FAF}"/>
              </a:ext>
            </a:extLst>
          </p:cNvPr>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a:extLst>
              <a:ext uri="{FF2B5EF4-FFF2-40B4-BE49-F238E27FC236}">
                <a16:creationId xmlns:a16="http://schemas.microsoft.com/office/drawing/2014/main" id="{8419970F-2356-49F6-8933-6020D9B6241B}"/>
              </a:ext>
            </a:extLst>
          </p:cNvPr>
          <p:cNvSpPr>
            <a:spLocks noGrp="1"/>
          </p:cNvSpPr>
          <p:nvPr>
            <p:ph sz="half" idx="2"/>
          </p:nvPr>
        </p:nvSpPr>
        <p:spPr>
          <a:xfrm>
            <a:off x="839788" y="2505075"/>
            <a:ext cx="5157787" cy="3684588"/>
          </a:xfrm>
          <a:prstGeom prst="rect">
            <a:avLst/>
          </a:prstGeo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a:extLst>
              <a:ext uri="{FF2B5EF4-FFF2-40B4-BE49-F238E27FC236}">
                <a16:creationId xmlns:a16="http://schemas.microsoft.com/office/drawing/2014/main" id="{E4E38E85-EBBF-426E-A2E3-84E1F432772E}"/>
              </a:ext>
            </a:extLst>
          </p:cNvPr>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a:extLst>
              <a:ext uri="{FF2B5EF4-FFF2-40B4-BE49-F238E27FC236}">
                <a16:creationId xmlns:a16="http://schemas.microsoft.com/office/drawing/2014/main" id="{52F53CAA-8FBF-4693-9D3D-837F842600F0}"/>
              </a:ext>
            </a:extLst>
          </p:cNvPr>
          <p:cNvSpPr>
            <a:spLocks noGrp="1"/>
          </p:cNvSpPr>
          <p:nvPr>
            <p:ph sz="quarter" idx="4"/>
          </p:nvPr>
        </p:nvSpPr>
        <p:spPr>
          <a:xfrm>
            <a:off x="6172200" y="2505075"/>
            <a:ext cx="5183188" cy="3684588"/>
          </a:xfrm>
          <a:prstGeom prst="rect">
            <a:avLst/>
          </a:prstGeo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a:extLst>
              <a:ext uri="{FF2B5EF4-FFF2-40B4-BE49-F238E27FC236}">
                <a16:creationId xmlns:a16="http://schemas.microsoft.com/office/drawing/2014/main" id="{47E04A75-E1F5-4A65-9DC4-F702379666AC}"/>
              </a:ext>
            </a:extLst>
          </p:cNvPr>
          <p:cNvSpPr>
            <a:spLocks noGrp="1"/>
          </p:cNvSpPr>
          <p:nvPr>
            <p:ph type="dt" sz="half" idx="10"/>
          </p:nvPr>
        </p:nvSpPr>
        <p:spPr>
          <a:xfrm>
            <a:off x="838200" y="6356350"/>
            <a:ext cx="2743200" cy="365125"/>
          </a:xfrm>
          <a:prstGeom prst="rect">
            <a:avLst/>
          </a:prstGeom>
        </p:spPr>
        <p:txBody>
          <a:bodyPr/>
          <a:lstStyle/>
          <a:p>
            <a:fld id="{21F4DE79-510C-4E05-8B2D-8C2C1DCF6507}" type="datetimeFigureOut">
              <a:rPr lang="zh-CN" altLang="en-US" smtClean="0"/>
              <a:t>2026/4/5</a:t>
            </a:fld>
            <a:endParaRPr lang="zh-CN" altLang="en-US"/>
          </a:p>
        </p:txBody>
      </p:sp>
      <p:sp>
        <p:nvSpPr>
          <p:cNvPr id="8" name="页脚占位符 7">
            <a:extLst>
              <a:ext uri="{FF2B5EF4-FFF2-40B4-BE49-F238E27FC236}">
                <a16:creationId xmlns:a16="http://schemas.microsoft.com/office/drawing/2014/main" id="{90A22CD5-A3E0-450D-BE69-D03DEB2D72BF}"/>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9" name="灯片编号占位符 8">
            <a:extLst>
              <a:ext uri="{FF2B5EF4-FFF2-40B4-BE49-F238E27FC236}">
                <a16:creationId xmlns:a16="http://schemas.microsoft.com/office/drawing/2014/main" id="{8E7B11D4-5FC8-4516-A5B1-948DF2FD54C3}"/>
              </a:ext>
            </a:extLst>
          </p:cNvPr>
          <p:cNvSpPr>
            <a:spLocks noGrp="1"/>
          </p:cNvSpPr>
          <p:nvPr>
            <p:ph type="sldNum" sz="quarter" idx="12"/>
          </p:nvPr>
        </p:nvSpPr>
        <p:spPr>
          <a:xfrm>
            <a:off x="8610600" y="6356350"/>
            <a:ext cx="2743200" cy="365125"/>
          </a:xfrm>
          <a:prstGeom prst="rect">
            <a:avLst/>
          </a:prstGeom>
        </p:spPr>
        <p:txBody>
          <a:bodyPr/>
          <a:lstStyle/>
          <a:p>
            <a:fld id="{450C8D65-86EF-4AE9-AD8D-51A68C0F289E}" type="slidenum">
              <a:rPr lang="zh-CN" altLang="en-US" smtClean="0"/>
              <a:t>‹#›</a:t>
            </a:fld>
            <a:endParaRPr lang="zh-CN" altLang="en-US"/>
          </a:p>
        </p:txBody>
      </p:sp>
    </p:spTree>
    <p:extLst>
      <p:ext uri="{BB962C8B-B14F-4D97-AF65-F5344CB8AC3E}">
        <p14:creationId xmlns:p14="http://schemas.microsoft.com/office/powerpoint/2010/main" val="3933993053"/>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twoTxTwoObj" preserve="1">
  <p:cSld name="1_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7051E62E-C831-4F30-87CD-67A359586DBD}"/>
              </a:ext>
            </a:extLst>
          </p:cNvPr>
          <p:cNvSpPr>
            <a:spLocks noGrp="1"/>
          </p:cNvSpPr>
          <p:nvPr>
            <p:ph type="title"/>
          </p:nvPr>
        </p:nvSpPr>
        <p:spPr>
          <a:xfrm>
            <a:off x="839788" y="365125"/>
            <a:ext cx="10515600" cy="1325563"/>
          </a:xfrm>
          <a:prstGeom prst="rect">
            <a:avLst/>
          </a:prstGeo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id="{E0F3A24E-24B6-459D-AC5E-2D051E0D2FAF}"/>
              </a:ext>
            </a:extLst>
          </p:cNvPr>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a:extLst>
              <a:ext uri="{FF2B5EF4-FFF2-40B4-BE49-F238E27FC236}">
                <a16:creationId xmlns:a16="http://schemas.microsoft.com/office/drawing/2014/main" id="{8419970F-2356-49F6-8933-6020D9B6241B}"/>
              </a:ext>
            </a:extLst>
          </p:cNvPr>
          <p:cNvSpPr>
            <a:spLocks noGrp="1"/>
          </p:cNvSpPr>
          <p:nvPr>
            <p:ph sz="half" idx="2"/>
          </p:nvPr>
        </p:nvSpPr>
        <p:spPr>
          <a:xfrm>
            <a:off x="839788" y="2505075"/>
            <a:ext cx="5157787" cy="3684588"/>
          </a:xfrm>
          <a:prstGeom prst="rect">
            <a:avLst/>
          </a:prstGeo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a:extLst>
              <a:ext uri="{FF2B5EF4-FFF2-40B4-BE49-F238E27FC236}">
                <a16:creationId xmlns:a16="http://schemas.microsoft.com/office/drawing/2014/main" id="{E4E38E85-EBBF-426E-A2E3-84E1F432772E}"/>
              </a:ext>
            </a:extLst>
          </p:cNvPr>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a:extLst>
              <a:ext uri="{FF2B5EF4-FFF2-40B4-BE49-F238E27FC236}">
                <a16:creationId xmlns:a16="http://schemas.microsoft.com/office/drawing/2014/main" id="{52F53CAA-8FBF-4693-9D3D-837F842600F0}"/>
              </a:ext>
            </a:extLst>
          </p:cNvPr>
          <p:cNvSpPr>
            <a:spLocks noGrp="1"/>
          </p:cNvSpPr>
          <p:nvPr>
            <p:ph sz="quarter" idx="4"/>
          </p:nvPr>
        </p:nvSpPr>
        <p:spPr>
          <a:xfrm>
            <a:off x="6172200" y="2505075"/>
            <a:ext cx="5183188" cy="3684588"/>
          </a:xfrm>
          <a:prstGeom prst="rect">
            <a:avLst/>
          </a:prstGeo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a:extLst>
              <a:ext uri="{FF2B5EF4-FFF2-40B4-BE49-F238E27FC236}">
                <a16:creationId xmlns:a16="http://schemas.microsoft.com/office/drawing/2014/main" id="{47E04A75-E1F5-4A65-9DC4-F702379666AC}"/>
              </a:ext>
            </a:extLst>
          </p:cNvPr>
          <p:cNvSpPr>
            <a:spLocks noGrp="1"/>
          </p:cNvSpPr>
          <p:nvPr>
            <p:ph type="dt" sz="half" idx="10"/>
          </p:nvPr>
        </p:nvSpPr>
        <p:spPr>
          <a:xfrm>
            <a:off x="838200" y="6356350"/>
            <a:ext cx="2743200" cy="365125"/>
          </a:xfrm>
          <a:prstGeom prst="rect">
            <a:avLst/>
          </a:prstGeom>
        </p:spPr>
        <p:txBody>
          <a:bodyPr/>
          <a:lstStyle/>
          <a:p>
            <a:fld id="{21F4DE79-510C-4E05-8B2D-8C2C1DCF6507}" type="datetimeFigureOut">
              <a:rPr lang="zh-CN" altLang="en-US" smtClean="0"/>
              <a:t>2026/4/5</a:t>
            </a:fld>
            <a:endParaRPr lang="zh-CN" altLang="en-US"/>
          </a:p>
        </p:txBody>
      </p:sp>
      <p:sp>
        <p:nvSpPr>
          <p:cNvPr id="8" name="页脚占位符 7">
            <a:extLst>
              <a:ext uri="{FF2B5EF4-FFF2-40B4-BE49-F238E27FC236}">
                <a16:creationId xmlns:a16="http://schemas.microsoft.com/office/drawing/2014/main" id="{90A22CD5-A3E0-450D-BE69-D03DEB2D72BF}"/>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9" name="灯片编号占位符 8">
            <a:extLst>
              <a:ext uri="{FF2B5EF4-FFF2-40B4-BE49-F238E27FC236}">
                <a16:creationId xmlns:a16="http://schemas.microsoft.com/office/drawing/2014/main" id="{8E7B11D4-5FC8-4516-A5B1-948DF2FD54C3}"/>
              </a:ext>
            </a:extLst>
          </p:cNvPr>
          <p:cNvSpPr>
            <a:spLocks noGrp="1"/>
          </p:cNvSpPr>
          <p:nvPr>
            <p:ph type="sldNum" sz="quarter" idx="12"/>
          </p:nvPr>
        </p:nvSpPr>
        <p:spPr>
          <a:xfrm>
            <a:off x="8610600" y="6356350"/>
            <a:ext cx="2743200" cy="365125"/>
          </a:xfrm>
          <a:prstGeom prst="rect">
            <a:avLst/>
          </a:prstGeom>
        </p:spPr>
        <p:txBody>
          <a:bodyPr/>
          <a:lstStyle/>
          <a:p>
            <a:fld id="{450C8D65-86EF-4AE9-AD8D-51A68C0F289E}" type="slidenum">
              <a:rPr lang="zh-CN" altLang="en-US" smtClean="0"/>
              <a:t>‹#›</a:t>
            </a:fld>
            <a:endParaRPr lang="zh-CN" altLang="en-US"/>
          </a:p>
        </p:txBody>
      </p:sp>
      <p:sp>
        <p:nvSpPr>
          <p:cNvPr id="11" name="TextBox 10"/>
          <p:cNvSpPr txBox="1"/>
          <p:nvPr userDrawn="1"/>
        </p:nvSpPr>
        <p:spPr>
          <a:xfrm>
            <a:off x="1279055" y="6739570"/>
            <a:ext cx="1800200" cy="118430"/>
          </a:xfrm>
          <a:prstGeom prst="rect">
            <a:avLst/>
          </a:prstGeom>
          <a:noFill/>
        </p:spPr>
        <p:txBody>
          <a:bodyPr wrap="square" rtlCol="0">
            <a:spAutoFit/>
          </a:bodyPr>
          <a:lstStyle/>
          <a:p>
            <a:pPr>
              <a:lnSpc>
                <a:spcPct val="200000"/>
              </a:lnSpc>
            </a:pPr>
            <a:r>
              <a:rPr lang="en-US" altLang="zh-CN" sz="100" dirty="0">
                <a:solidFill>
                  <a:prstClr val="black"/>
                </a:solidFill>
                <a:ea typeface="微软雅黑" panose="020B0503020204020204" pitchFamily="34" charset="-122"/>
                <a:hlinkClick r:id="rId2"/>
              </a:rPr>
              <a:t>PPT</a:t>
            </a:r>
            <a:r>
              <a:rPr lang="zh-CN" altLang="en-US" sz="100" dirty="0">
                <a:solidFill>
                  <a:prstClr val="black"/>
                </a:solidFill>
                <a:ea typeface="微软雅黑" panose="020B0503020204020204" pitchFamily="34" charset="-122"/>
                <a:hlinkClick r:id="rId2"/>
              </a:rPr>
              <a:t>模板</a:t>
            </a:r>
            <a:r>
              <a:rPr lang="zh-CN" altLang="en-US" sz="100" dirty="0">
                <a:solidFill>
                  <a:prstClr val="black"/>
                </a:solidFill>
                <a:ea typeface="微软雅黑" panose="020B0503020204020204" pitchFamily="34" charset="-122"/>
              </a:rPr>
              <a:t> </a:t>
            </a:r>
            <a:r>
              <a:rPr lang="en-US" altLang="zh-CN" sz="100" dirty="0">
                <a:solidFill>
                  <a:prstClr val="black"/>
                </a:solidFill>
                <a:ea typeface="微软雅黑" panose="020B0503020204020204" pitchFamily="34" charset="-122"/>
              </a:rPr>
              <a:t>http://www.1ppt.com/moban/</a:t>
            </a:r>
            <a:r>
              <a:rPr lang="zh-CN" altLang="en-US" sz="100" dirty="0">
                <a:solidFill>
                  <a:prstClr val="black"/>
                </a:solidFill>
                <a:ea typeface="微软雅黑" panose="020B0503020204020204" pitchFamily="34" charset="-122"/>
              </a:rPr>
              <a:t> </a:t>
            </a:r>
            <a:endParaRPr lang="en-US" altLang="zh-CN" sz="100" dirty="0">
              <a:solidFill>
                <a:prstClr val="black"/>
              </a:solidFill>
              <a:ea typeface="微软雅黑" panose="020B0503020204020204" pitchFamily="34" charset="-122"/>
            </a:endParaRPr>
          </a:p>
        </p:txBody>
      </p:sp>
    </p:spTree>
    <p:extLst>
      <p:ext uri="{BB962C8B-B14F-4D97-AF65-F5344CB8AC3E}">
        <p14:creationId xmlns:p14="http://schemas.microsoft.com/office/powerpoint/2010/main" val="2821932269"/>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23C148A8-B86F-4238-A1FC-17CC3D4A237A}"/>
              </a:ext>
            </a:extLst>
          </p:cNvPr>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id="{9548649F-CBDC-443D-8935-FA61C67F889A}"/>
              </a:ext>
            </a:extLst>
          </p:cNvPr>
          <p:cNvSpPr>
            <a:spLocks noGrp="1"/>
          </p:cNvSpPr>
          <p:nvPr>
            <p:ph type="dt" sz="half" idx="10"/>
          </p:nvPr>
        </p:nvSpPr>
        <p:spPr>
          <a:xfrm>
            <a:off x="838200" y="6356350"/>
            <a:ext cx="2743200" cy="365125"/>
          </a:xfrm>
          <a:prstGeom prst="rect">
            <a:avLst/>
          </a:prstGeom>
        </p:spPr>
        <p:txBody>
          <a:bodyPr/>
          <a:lstStyle/>
          <a:p>
            <a:fld id="{21F4DE79-510C-4E05-8B2D-8C2C1DCF6507}" type="datetimeFigureOut">
              <a:rPr lang="zh-CN" altLang="en-US" smtClean="0"/>
              <a:t>2026/4/5</a:t>
            </a:fld>
            <a:endParaRPr lang="zh-CN" altLang="en-US"/>
          </a:p>
        </p:txBody>
      </p:sp>
      <p:sp>
        <p:nvSpPr>
          <p:cNvPr id="4" name="页脚占位符 3">
            <a:extLst>
              <a:ext uri="{FF2B5EF4-FFF2-40B4-BE49-F238E27FC236}">
                <a16:creationId xmlns:a16="http://schemas.microsoft.com/office/drawing/2014/main" id="{1C680321-22C7-407B-8D25-9299166D02F8}"/>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5" name="灯片编号占位符 4">
            <a:extLst>
              <a:ext uri="{FF2B5EF4-FFF2-40B4-BE49-F238E27FC236}">
                <a16:creationId xmlns:a16="http://schemas.microsoft.com/office/drawing/2014/main" id="{08BB816A-2E7B-47EA-91AA-8AC8FE189342}"/>
              </a:ext>
            </a:extLst>
          </p:cNvPr>
          <p:cNvSpPr>
            <a:spLocks noGrp="1"/>
          </p:cNvSpPr>
          <p:nvPr>
            <p:ph type="sldNum" sz="quarter" idx="12"/>
          </p:nvPr>
        </p:nvSpPr>
        <p:spPr>
          <a:xfrm>
            <a:off x="8610600" y="6356350"/>
            <a:ext cx="2743200" cy="365125"/>
          </a:xfrm>
          <a:prstGeom prst="rect">
            <a:avLst/>
          </a:prstGeom>
        </p:spPr>
        <p:txBody>
          <a:bodyPr/>
          <a:lstStyle/>
          <a:p>
            <a:fld id="{450C8D65-86EF-4AE9-AD8D-51A68C0F289E}" type="slidenum">
              <a:rPr lang="zh-CN" altLang="en-US" smtClean="0"/>
              <a:t>‹#›</a:t>
            </a:fld>
            <a:endParaRPr lang="zh-CN" altLang="en-US"/>
          </a:p>
        </p:txBody>
      </p:sp>
    </p:spTree>
    <p:extLst>
      <p:ext uri="{BB962C8B-B14F-4D97-AF65-F5344CB8AC3E}">
        <p14:creationId xmlns:p14="http://schemas.microsoft.com/office/powerpoint/2010/main" val="1906087210"/>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id="{5C1AEA21-96AF-41EC-B3D2-393AB40C20BB}"/>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flipH="1">
            <a:off x="0" y="0"/>
            <a:ext cx="12187310" cy="6857999"/>
          </a:xfrm>
          <a:prstGeom prst="rect">
            <a:avLst/>
          </a:prstGeom>
        </p:spPr>
      </p:pic>
      <p:sp>
        <p:nvSpPr>
          <p:cNvPr id="7" name="矩形 6">
            <a:extLst>
              <a:ext uri="{FF2B5EF4-FFF2-40B4-BE49-F238E27FC236}">
                <a16:creationId xmlns:a16="http://schemas.microsoft.com/office/drawing/2014/main" id="{7DCCF785-AC60-47AE-8987-824FF6EE53C2}"/>
              </a:ext>
            </a:extLst>
          </p:cNvPr>
          <p:cNvSpPr/>
          <p:nvPr userDrawn="1"/>
        </p:nvSpPr>
        <p:spPr>
          <a:xfrm>
            <a:off x="228600" y="147056"/>
            <a:ext cx="11766884" cy="656388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片 7" descr="背景图案&#10;&#10;描述已自动生成">
            <a:extLst>
              <a:ext uri="{FF2B5EF4-FFF2-40B4-BE49-F238E27FC236}">
                <a16:creationId xmlns:a16="http://schemas.microsoft.com/office/drawing/2014/main" id="{DC5AC47D-7358-4E47-B38E-FF0B92939F61}"/>
              </a:ext>
            </a:extLst>
          </p:cNvPr>
          <p:cNvPicPr>
            <a:picLocks noChangeAspect="1"/>
          </p:cNvPicPr>
          <p:nvPr userDrawn="1"/>
        </p:nvPicPr>
        <p:blipFill rotWithShape="1">
          <a:blip r:embed="rId3" cstate="screen">
            <a:alphaModFix amt="50000"/>
            <a:extLst>
              <a:ext uri="{28A0092B-C50C-407E-A947-70E740481C1C}">
                <a14:useLocalDpi xmlns:a14="http://schemas.microsoft.com/office/drawing/2010/main"/>
              </a:ext>
            </a:extLst>
          </a:blip>
          <a:srcRect/>
          <a:stretch/>
        </p:blipFill>
        <p:spPr>
          <a:xfrm>
            <a:off x="16042" y="-1"/>
            <a:ext cx="12192000" cy="6858000"/>
          </a:xfrm>
          <a:prstGeom prst="rect">
            <a:avLst/>
          </a:prstGeom>
        </p:spPr>
      </p:pic>
    </p:spTree>
    <p:extLst>
      <p:ext uri="{BB962C8B-B14F-4D97-AF65-F5344CB8AC3E}">
        <p14:creationId xmlns:p14="http://schemas.microsoft.com/office/powerpoint/2010/main" val="3934345837"/>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0C49A82-7264-4DB5-97A0-8D99EFC1B5AC}"/>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id="{6B9D40ED-7B29-48B1-A310-1A6E91B087F9}"/>
              </a:ext>
            </a:extLst>
          </p:cNvPr>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a:extLst>
              <a:ext uri="{FF2B5EF4-FFF2-40B4-BE49-F238E27FC236}">
                <a16:creationId xmlns:a16="http://schemas.microsoft.com/office/drawing/2014/main" id="{5E314BD1-E163-4B6F-A2ED-2F3A6D0EBE12}"/>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43A67979-3527-4469-B33A-6A4BB9B78D87}"/>
              </a:ext>
            </a:extLst>
          </p:cNvPr>
          <p:cNvSpPr>
            <a:spLocks noGrp="1"/>
          </p:cNvSpPr>
          <p:nvPr>
            <p:ph type="dt" sz="half" idx="10"/>
          </p:nvPr>
        </p:nvSpPr>
        <p:spPr>
          <a:xfrm>
            <a:off x="838200" y="6356350"/>
            <a:ext cx="2743200" cy="365125"/>
          </a:xfrm>
          <a:prstGeom prst="rect">
            <a:avLst/>
          </a:prstGeom>
        </p:spPr>
        <p:txBody>
          <a:bodyPr/>
          <a:lstStyle/>
          <a:p>
            <a:fld id="{21F4DE79-510C-4E05-8B2D-8C2C1DCF6507}" type="datetimeFigureOut">
              <a:rPr lang="zh-CN" altLang="en-US" smtClean="0"/>
              <a:t>2026/4/5</a:t>
            </a:fld>
            <a:endParaRPr lang="zh-CN" altLang="en-US"/>
          </a:p>
        </p:txBody>
      </p:sp>
      <p:sp>
        <p:nvSpPr>
          <p:cNvPr id="6" name="页脚占位符 5">
            <a:extLst>
              <a:ext uri="{FF2B5EF4-FFF2-40B4-BE49-F238E27FC236}">
                <a16:creationId xmlns:a16="http://schemas.microsoft.com/office/drawing/2014/main" id="{C1DE3D29-D6DC-43AE-A623-9E08F1782861}"/>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a:extLst>
              <a:ext uri="{FF2B5EF4-FFF2-40B4-BE49-F238E27FC236}">
                <a16:creationId xmlns:a16="http://schemas.microsoft.com/office/drawing/2014/main" id="{F5525A4D-0223-4525-AE96-691D9D0D2D5D}"/>
              </a:ext>
            </a:extLst>
          </p:cNvPr>
          <p:cNvSpPr>
            <a:spLocks noGrp="1"/>
          </p:cNvSpPr>
          <p:nvPr>
            <p:ph type="sldNum" sz="quarter" idx="12"/>
          </p:nvPr>
        </p:nvSpPr>
        <p:spPr>
          <a:xfrm>
            <a:off x="8610600" y="6356350"/>
            <a:ext cx="2743200" cy="365125"/>
          </a:xfrm>
          <a:prstGeom prst="rect">
            <a:avLst/>
          </a:prstGeom>
        </p:spPr>
        <p:txBody>
          <a:bodyPr/>
          <a:lstStyle/>
          <a:p>
            <a:fld id="{450C8D65-86EF-4AE9-AD8D-51A68C0F289E}" type="slidenum">
              <a:rPr lang="zh-CN" altLang="en-US" smtClean="0"/>
              <a:t>‹#›</a:t>
            </a:fld>
            <a:endParaRPr lang="zh-CN" altLang="en-US"/>
          </a:p>
        </p:txBody>
      </p:sp>
    </p:spTree>
    <p:extLst>
      <p:ext uri="{BB962C8B-B14F-4D97-AF65-F5344CB8AC3E}">
        <p14:creationId xmlns:p14="http://schemas.microsoft.com/office/powerpoint/2010/main" val="4136372385"/>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089FF72-614D-4287-8246-22D5F5E5DC92}"/>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id="{4E1C4909-1243-487E-80EB-0000325E3134}"/>
              </a:ext>
            </a:extLst>
          </p:cNvPr>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id="{F0BAD652-5403-44FB-B9A3-6C9798BBE98B}"/>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D3F7C066-4EC4-462A-9225-8C999917D321}"/>
              </a:ext>
            </a:extLst>
          </p:cNvPr>
          <p:cNvSpPr>
            <a:spLocks noGrp="1"/>
          </p:cNvSpPr>
          <p:nvPr>
            <p:ph type="dt" sz="half" idx="10"/>
          </p:nvPr>
        </p:nvSpPr>
        <p:spPr>
          <a:xfrm>
            <a:off x="838200" y="6356350"/>
            <a:ext cx="2743200" cy="365125"/>
          </a:xfrm>
          <a:prstGeom prst="rect">
            <a:avLst/>
          </a:prstGeom>
        </p:spPr>
        <p:txBody>
          <a:bodyPr/>
          <a:lstStyle/>
          <a:p>
            <a:fld id="{21F4DE79-510C-4E05-8B2D-8C2C1DCF6507}" type="datetimeFigureOut">
              <a:rPr lang="zh-CN" altLang="en-US" smtClean="0"/>
              <a:t>2026/4/5</a:t>
            </a:fld>
            <a:endParaRPr lang="zh-CN" altLang="en-US"/>
          </a:p>
        </p:txBody>
      </p:sp>
      <p:sp>
        <p:nvSpPr>
          <p:cNvPr id="6" name="页脚占位符 5">
            <a:extLst>
              <a:ext uri="{FF2B5EF4-FFF2-40B4-BE49-F238E27FC236}">
                <a16:creationId xmlns:a16="http://schemas.microsoft.com/office/drawing/2014/main" id="{B9B1B594-920D-4EBD-B578-DF4A8BBEDEBA}"/>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a:extLst>
              <a:ext uri="{FF2B5EF4-FFF2-40B4-BE49-F238E27FC236}">
                <a16:creationId xmlns:a16="http://schemas.microsoft.com/office/drawing/2014/main" id="{86429DCC-DAFA-45D9-BC26-B9A89A9FD2C7}"/>
              </a:ext>
            </a:extLst>
          </p:cNvPr>
          <p:cNvSpPr>
            <a:spLocks noGrp="1"/>
          </p:cNvSpPr>
          <p:nvPr>
            <p:ph type="sldNum" sz="quarter" idx="12"/>
          </p:nvPr>
        </p:nvSpPr>
        <p:spPr>
          <a:xfrm>
            <a:off x="8610600" y="6356350"/>
            <a:ext cx="2743200" cy="365125"/>
          </a:xfrm>
          <a:prstGeom prst="rect">
            <a:avLst/>
          </a:prstGeom>
        </p:spPr>
        <p:txBody>
          <a:bodyPr/>
          <a:lstStyle/>
          <a:p>
            <a:fld id="{450C8D65-86EF-4AE9-AD8D-51A68C0F289E}" type="slidenum">
              <a:rPr lang="zh-CN" altLang="en-US" smtClean="0"/>
              <a:t>‹#›</a:t>
            </a:fld>
            <a:endParaRPr lang="zh-CN" altLang="en-US"/>
          </a:p>
        </p:txBody>
      </p:sp>
    </p:spTree>
    <p:extLst>
      <p:ext uri="{BB962C8B-B14F-4D97-AF65-F5344CB8AC3E}">
        <p14:creationId xmlns:p14="http://schemas.microsoft.com/office/powerpoint/2010/main" val="226594485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8ECA2CF3-161D-4290-9691-8A065EC2791C}"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4/5/2026</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3" name="Footer Placeholder 2"/>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4" name="Slide Number Placeholder 3"/>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90DA1D9-76DF-4E13-9ADB-F9C797BBD937}"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930039091"/>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D6D1463-1E4E-42FF-9093-B6550DEE4719}"/>
              </a:ext>
            </a:extLst>
          </p:cNvPr>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id="{700A9D8A-FA9F-4FF1-8A45-A034C937B19A}"/>
              </a:ext>
            </a:extLst>
          </p:cNvPr>
          <p:cNvSpPr>
            <a:spLocks noGrp="1"/>
          </p:cNvSpPr>
          <p:nvPr>
            <p:ph type="body" orient="vert" idx="1"/>
          </p:nvPr>
        </p:nvSpPr>
        <p:spPr>
          <a:xfrm>
            <a:off x="838200" y="1825625"/>
            <a:ext cx="10515600" cy="4351338"/>
          </a:xfrm>
          <a:prstGeom prst="rect">
            <a:avLst/>
          </a:prstGeo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62F32647-3DF8-48D0-9D31-65A08D597230}"/>
              </a:ext>
            </a:extLst>
          </p:cNvPr>
          <p:cNvSpPr>
            <a:spLocks noGrp="1"/>
          </p:cNvSpPr>
          <p:nvPr>
            <p:ph type="dt" sz="half" idx="10"/>
          </p:nvPr>
        </p:nvSpPr>
        <p:spPr>
          <a:xfrm>
            <a:off x="838200" y="6356350"/>
            <a:ext cx="2743200" cy="365125"/>
          </a:xfrm>
          <a:prstGeom prst="rect">
            <a:avLst/>
          </a:prstGeom>
        </p:spPr>
        <p:txBody>
          <a:bodyPr/>
          <a:lstStyle/>
          <a:p>
            <a:fld id="{21F4DE79-510C-4E05-8B2D-8C2C1DCF6507}" type="datetimeFigureOut">
              <a:rPr lang="zh-CN" altLang="en-US" smtClean="0"/>
              <a:t>2026/4/5</a:t>
            </a:fld>
            <a:endParaRPr lang="zh-CN" altLang="en-US"/>
          </a:p>
        </p:txBody>
      </p:sp>
      <p:sp>
        <p:nvSpPr>
          <p:cNvPr id="5" name="页脚占位符 4">
            <a:extLst>
              <a:ext uri="{FF2B5EF4-FFF2-40B4-BE49-F238E27FC236}">
                <a16:creationId xmlns:a16="http://schemas.microsoft.com/office/drawing/2014/main" id="{9F38A672-413D-449A-9E6F-C63C616CDF83}"/>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a:extLst>
              <a:ext uri="{FF2B5EF4-FFF2-40B4-BE49-F238E27FC236}">
                <a16:creationId xmlns:a16="http://schemas.microsoft.com/office/drawing/2014/main" id="{D8330719-B21E-470C-BFB7-BA3CA88BD99B}"/>
              </a:ext>
            </a:extLst>
          </p:cNvPr>
          <p:cNvSpPr>
            <a:spLocks noGrp="1"/>
          </p:cNvSpPr>
          <p:nvPr>
            <p:ph type="sldNum" sz="quarter" idx="12"/>
          </p:nvPr>
        </p:nvSpPr>
        <p:spPr>
          <a:xfrm>
            <a:off x="8610600" y="6356350"/>
            <a:ext cx="2743200" cy="365125"/>
          </a:xfrm>
          <a:prstGeom prst="rect">
            <a:avLst/>
          </a:prstGeom>
        </p:spPr>
        <p:txBody>
          <a:bodyPr/>
          <a:lstStyle/>
          <a:p>
            <a:fld id="{450C8D65-86EF-4AE9-AD8D-51A68C0F289E}" type="slidenum">
              <a:rPr lang="zh-CN" altLang="en-US" smtClean="0"/>
              <a:t>‹#›</a:t>
            </a:fld>
            <a:endParaRPr lang="zh-CN" altLang="en-US"/>
          </a:p>
        </p:txBody>
      </p:sp>
    </p:spTree>
    <p:extLst>
      <p:ext uri="{BB962C8B-B14F-4D97-AF65-F5344CB8AC3E}">
        <p14:creationId xmlns:p14="http://schemas.microsoft.com/office/powerpoint/2010/main" val="1927167701"/>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1624176D-1EE5-4375-93DF-DB2AF92C6764}"/>
              </a:ext>
            </a:extLst>
          </p:cNvPr>
          <p:cNvSpPr>
            <a:spLocks noGrp="1"/>
          </p:cNvSpPr>
          <p:nvPr>
            <p:ph type="title" orient="vert"/>
          </p:nvPr>
        </p:nvSpPr>
        <p:spPr>
          <a:xfrm>
            <a:off x="8724900" y="365125"/>
            <a:ext cx="2628900" cy="5811838"/>
          </a:xfrm>
          <a:prstGeom prst="rect">
            <a:avLst/>
          </a:prstGeo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id="{5B04916E-BF7B-4EDF-B807-34237127E6CC}"/>
              </a:ext>
            </a:extLst>
          </p:cNvPr>
          <p:cNvSpPr>
            <a:spLocks noGrp="1"/>
          </p:cNvSpPr>
          <p:nvPr>
            <p:ph type="body" orient="vert" idx="1"/>
          </p:nvPr>
        </p:nvSpPr>
        <p:spPr>
          <a:xfrm>
            <a:off x="838200" y="365125"/>
            <a:ext cx="7734300" cy="5811838"/>
          </a:xfrm>
          <a:prstGeom prst="rect">
            <a:avLst/>
          </a:prstGeo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42621FD8-0E63-48CF-8D03-2386C2062C92}"/>
              </a:ext>
            </a:extLst>
          </p:cNvPr>
          <p:cNvSpPr>
            <a:spLocks noGrp="1"/>
          </p:cNvSpPr>
          <p:nvPr>
            <p:ph type="dt" sz="half" idx="10"/>
          </p:nvPr>
        </p:nvSpPr>
        <p:spPr>
          <a:xfrm>
            <a:off x="838200" y="6356350"/>
            <a:ext cx="2743200" cy="365125"/>
          </a:xfrm>
          <a:prstGeom prst="rect">
            <a:avLst/>
          </a:prstGeom>
        </p:spPr>
        <p:txBody>
          <a:bodyPr/>
          <a:lstStyle/>
          <a:p>
            <a:fld id="{21F4DE79-510C-4E05-8B2D-8C2C1DCF6507}" type="datetimeFigureOut">
              <a:rPr lang="zh-CN" altLang="en-US" smtClean="0"/>
              <a:t>2026/4/5</a:t>
            </a:fld>
            <a:endParaRPr lang="zh-CN" altLang="en-US"/>
          </a:p>
        </p:txBody>
      </p:sp>
      <p:sp>
        <p:nvSpPr>
          <p:cNvPr id="5" name="页脚占位符 4">
            <a:extLst>
              <a:ext uri="{FF2B5EF4-FFF2-40B4-BE49-F238E27FC236}">
                <a16:creationId xmlns:a16="http://schemas.microsoft.com/office/drawing/2014/main" id="{562FE0CE-0FB3-425B-95F7-C55C940E91FF}"/>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a:extLst>
              <a:ext uri="{FF2B5EF4-FFF2-40B4-BE49-F238E27FC236}">
                <a16:creationId xmlns:a16="http://schemas.microsoft.com/office/drawing/2014/main" id="{3341D467-333E-4F47-B813-802F736BE414}"/>
              </a:ext>
            </a:extLst>
          </p:cNvPr>
          <p:cNvSpPr>
            <a:spLocks noGrp="1"/>
          </p:cNvSpPr>
          <p:nvPr>
            <p:ph type="sldNum" sz="quarter" idx="12"/>
          </p:nvPr>
        </p:nvSpPr>
        <p:spPr>
          <a:xfrm>
            <a:off x="8610600" y="6356350"/>
            <a:ext cx="2743200" cy="365125"/>
          </a:xfrm>
          <a:prstGeom prst="rect">
            <a:avLst/>
          </a:prstGeom>
        </p:spPr>
        <p:txBody>
          <a:bodyPr/>
          <a:lstStyle/>
          <a:p>
            <a:fld id="{450C8D65-86EF-4AE9-AD8D-51A68C0F289E}" type="slidenum">
              <a:rPr lang="zh-CN" altLang="en-US" smtClean="0"/>
              <a:t>‹#›</a:t>
            </a:fld>
            <a:endParaRPr lang="zh-CN" altLang="en-US"/>
          </a:p>
        </p:txBody>
      </p:sp>
    </p:spTree>
    <p:extLst>
      <p:ext uri="{BB962C8B-B14F-4D97-AF65-F5344CB8AC3E}">
        <p14:creationId xmlns:p14="http://schemas.microsoft.com/office/powerpoint/2010/main" val="3704426324"/>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6"/>
            <a:ext cx="10363200" cy="1470025"/>
          </a:xfrm>
        </p:spPr>
        <p:txBody>
          <a:bodyPr/>
          <a:lstStyle/>
          <a:p>
            <a:r>
              <a:rPr lang="zh-CN" altLang="en-US"/>
              <a:t>单击此处编辑母版标题样式</a:t>
            </a:r>
          </a:p>
        </p:txBody>
      </p:sp>
      <p:sp>
        <p:nvSpPr>
          <p:cNvPr id="3" name="副标题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p:txBody>
          <a:bodyPr/>
          <a:lstStyle/>
          <a:p>
            <a:fld id="{96153128-EFE6-4004-8747-F2723C6EA60F}" type="datetimeFigureOut">
              <a:rPr lang="zh-CN" altLang="en-US" smtClean="0"/>
              <a:t>2026/4/5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AF9DB36-7100-4882-9263-03F03D421E19}" type="slidenum">
              <a:rPr lang="zh-CN" altLang="en-US" smtClean="0"/>
              <a:t>‹#›</a:t>
            </a:fld>
            <a:endParaRPr lang="zh-CN" altLang="en-US"/>
          </a:p>
        </p:txBody>
      </p:sp>
    </p:spTree>
    <p:extLst>
      <p:ext uri="{BB962C8B-B14F-4D97-AF65-F5344CB8AC3E}">
        <p14:creationId xmlns:p14="http://schemas.microsoft.com/office/powerpoint/2010/main" val="317495010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7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96153128-EFE6-4004-8747-F2723C6EA60F}" type="datetimeFigureOut">
              <a:rPr lang="zh-CN" altLang="en-US" smtClean="0"/>
              <a:t>2026/4/5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AF9DB36-7100-4882-9263-03F03D421E19}" type="slidenum">
              <a:rPr lang="zh-CN" altLang="en-US" smtClean="0"/>
              <a:t>‹#›</a:t>
            </a:fld>
            <a:endParaRPr lang="zh-CN" altLang="en-US"/>
          </a:p>
        </p:txBody>
      </p:sp>
    </p:spTree>
    <p:extLst>
      <p:ext uri="{BB962C8B-B14F-4D97-AF65-F5344CB8AC3E}">
        <p14:creationId xmlns:p14="http://schemas.microsoft.com/office/powerpoint/2010/main" val="45111771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7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1"/>
            <a:ext cx="10363200" cy="1362075"/>
          </a:xfrm>
        </p:spPr>
        <p:txBody>
          <a:bodyPr anchor="t"/>
          <a:lstStyle>
            <a:lvl1pPr algn="l">
              <a:defRPr sz="5333" b="1" cap="all"/>
            </a:lvl1pPr>
          </a:lstStyle>
          <a:p>
            <a:r>
              <a:rPr lang="zh-CN" altLang="en-US"/>
              <a:t>单击此处编辑母版标题样式</a:t>
            </a:r>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2667">
                <a:solidFill>
                  <a:schemeClr val="tx1">
                    <a:tint val="75000"/>
                  </a:schemeClr>
                </a:solidFill>
              </a:defRPr>
            </a:lvl1pPr>
            <a:lvl2pPr marL="609585" indent="0">
              <a:buNone/>
              <a:defRPr sz="2400">
                <a:solidFill>
                  <a:schemeClr val="tx1">
                    <a:tint val="75000"/>
                  </a:schemeClr>
                </a:solidFill>
              </a:defRPr>
            </a:lvl2pPr>
            <a:lvl3pPr marL="1219170" indent="0">
              <a:buNone/>
              <a:defRPr sz="2133">
                <a:solidFill>
                  <a:schemeClr val="tx1">
                    <a:tint val="75000"/>
                  </a:schemeClr>
                </a:solidFill>
              </a:defRPr>
            </a:lvl3pPr>
            <a:lvl4pPr marL="1828754" indent="0">
              <a:buNone/>
              <a:defRPr sz="1867">
                <a:solidFill>
                  <a:schemeClr val="tx1">
                    <a:tint val="75000"/>
                  </a:schemeClr>
                </a:solidFill>
              </a:defRPr>
            </a:lvl4pPr>
            <a:lvl5pPr marL="2438339" indent="0">
              <a:buNone/>
              <a:defRPr sz="1867">
                <a:solidFill>
                  <a:schemeClr val="tx1">
                    <a:tint val="75000"/>
                  </a:schemeClr>
                </a:solidFill>
              </a:defRPr>
            </a:lvl5pPr>
            <a:lvl6pPr marL="3047924" indent="0">
              <a:buNone/>
              <a:defRPr sz="1867">
                <a:solidFill>
                  <a:schemeClr val="tx1">
                    <a:tint val="75000"/>
                  </a:schemeClr>
                </a:solidFill>
              </a:defRPr>
            </a:lvl6pPr>
            <a:lvl7pPr marL="3657509" indent="0">
              <a:buNone/>
              <a:defRPr sz="1867">
                <a:solidFill>
                  <a:schemeClr val="tx1">
                    <a:tint val="75000"/>
                  </a:schemeClr>
                </a:solidFill>
              </a:defRPr>
            </a:lvl7pPr>
            <a:lvl8pPr marL="4267093" indent="0">
              <a:buNone/>
              <a:defRPr sz="1867">
                <a:solidFill>
                  <a:schemeClr val="tx1">
                    <a:tint val="75000"/>
                  </a:schemeClr>
                </a:solidFill>
              </a:defRPr>
            </a:lvl8pPr>
            <a:lvl9pPr marL="4876678" indent="0">
              <a:buNone/>
              <a:defRPr sz="1867">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96153128-EFE6-4004-8747-F2723C6EA60F}" type="datetimeFigureOut">
              <a:rPr lang="zh-CN" altLang="en-US" smtClean="0"/>
              <a:t>2026/4/5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AF9DB36-7100-4882-9263-03F03D421E19}" type="slidenum">
              <a:rPr lang="zh-CN" altLang="en-US" smtClean="0"/>
              <a:t>‹#›</a:t>
            </a:fld>
            <a:endParaRPr lang="zh-CN" altLang="en-US"/>
          </a:p>
        </p:txBody>
      </p:sp>
    </p:spTree>
    <p:extLst>
      <p:ext uri="{BB962C8B-B14F-4D97-AF65-F5344CB8AC3E}">
        <p14:creationId xmlns:p14="http://schemas.microsoft.com/office/powerpoint/2010/main" val="66814385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7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609600" y="1200151"/>
            <a:ext cx="5384800" cy="3394075"/>
          </a:xfrm>
        </p:spPr>
        <p:txBody>
          <a:bodyPr/>
          <a:lstStyle>
            <a:lvl1pPr>
              <a:defRPr sz="3733"/>
            </a:lvl1pPr>
            <a:lvl2pPr>
              <a:defRPr sz="3200"/>
            </a:lvl2pPr>
            <a:lvl3pPr>
              <a:defRPr sz="2667"/>
            </a:lvl3pPr>
            <a:lvl4pPr>
              <a:defRPr sz="2400"/>
            </a:lvl4pPr>
            <a:lvl5pPr>
              <a:defRPr sz="2400"/>
            </a:lvl5pPr>
            <a:lvl6pPr>
              <a:defRPr sz="2400"/>
            </a:lvl6pPr>
            <a:lvl7pPr>
              <a:defRPr sz="2400"/>
            </a:lvl7pPr>
            <a:lvl8pPr>
              <a:defRPr sz="2400"/>
            </a:lvl8pPr>
            <a:lvl9pPr>
              <a:defRPr sz="24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97600" y="1200151"/>
            <a:ext cx="5384800" cy="3394075"/>
          </a:xfrm>
        </p:spPr>
        <p:txBody>
          <a:bodyPr/>
          <a:lstStyle>
            <a:lvl1pPr>
              <a:defRPr sz="3733"/>
            </a:lvl1pPr>
            <a:lvl2pPr>
              <a:defRPr sz="3200"/>
            </a:lvl2pPr>
            <a:lvl3pPr>
              <a:defRPr sz="2667"/>
            </a:lvl3pPr>
            <a:lvl4pPr>
              <a:defRPr sz="2400"/>
            </a:lvl4pPr>
            <a:lvl5pPr>
              <a:defRPr sz="2400"/>
            </a:lvl5pPr>
            <a:lvl6pPr>
              <a:defRPr sz="2400"/>
            </a:lvl6pPr>
            <a:lvl7pPr>
              <a:defRPr sz="2400"/>
            </a:lvl7pPr>
            <a:lvl8pPr>
              <a:defRPr sz="2400"/>
            </a:lvl8pPr>
            <a:lvl9pPr>
              <a:defRPr sz="24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96153128-EFE6-4004-8747-F2723C6EA60F}" type="datetimeFigureOut">
              <a:rPr lang="zh-CN" altLang="en-US" smtClean="0"/>
              <a:t>2026/4/5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AF9DB36-7100-4882-9263-03F03D421E19}" type="slidenum">
              <a:rPr lang="zh-CN" altLang="en-US" smtClean="0"/>
              <a:t>‹#›</a:t>
            </a:fld>
            <a:endParaRPr lang="zh-CN" altLang="en-US"/>
          </a:p>
        </p:txBody>
      </p:sp>
    </p:spTree>
    <p:extLst>
      <p:ext uri="{BB962C8B-B14F-4D97-AF65-F5344CB8AC3E}">
        <p14:creationId xmlns:p14="http://schemas.microsoft.com/office/powerpoint/2010/main" val="143738006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7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9"/>
            <a:ext cx="10972800" cy="1143000"/>
          </a:xfrm>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609600" y="1535113"/>
            <a:ext cx="5386917" cy="639763"/>
          </a:xfrm>
        </p:spPr>
        <p:txBody>
          <a:bodyPr anchor="b"/>
          <a:lstStyle>
            <a:lvl1pPr marL="0" indent="0">
              <a:buNone/>
              <a:defRPr sz="3200" b="1"/>
            </a:lvl1pPr>
            <a:lvl2pPr marL="609585" indent="0">
              <a:buNone/>
              <a:defRPr sz="2667" b="1"/>
            </a:lvl2pPr>
            <a:lvl3pPr marL="1219170" indent="0">
              <a:buNone/>
              <a:defRPr sz="2400" b="1"/>
            </a:lvl3pPr>
            <a:lvl4pPr marL="1828754" indent="0">
              <a:buNone/>
              <a:defRPr sz="2133" b="1"/>
            </a:lvl4pPr>
            <a:lvl5pPr marL="2438339" indent="0">
              <a:buNone/>
              <a:defRPr sz="2133" b="1"/>
            </a:lvl5pPr>
            <a:lvl6pPr marL="3047924" indent="0">
              <a:buNone/>
              <a:defRPr sz="2133" b="1"/>
            </a:lvl6pPr>
            <a:lvl7pPr marL="3657509" indent="0">
              <a:buNone/>
              <a:defRPr sz="2133" b="1"/>
            </a:lvl7pPr>
            <a:lvl8pPr marL="4267093" indent="0">
              <a:buNone/>
              <a:defRPr sz="2133" b="1"/>
            </a:lvl8pPr>
            <a:lvl9pPr marL="4876678" indent="0">
              <a:buNone/>
              <a:defRPr sz="2133" b="1"/>
            </a:lvl9pPr>
          </a:lstStyle>
          <a:p>
            <a:pPr lvl="0"/>
            <a:r>
              <a:rPr lang="zh-CN" altLang="en-US"/>
              <a:t>单击此处编辑母版文本样式</a:t>
            </a:r>
          </a:p>
        </p:txBody>
      </p:sp>
      <p:sp>
        <p:nvSpPr>
          <p:cNvPr id="4" name="内容占位符 3"/>
          <p:cNvSpPr>
            <a:spLocks noGrp="1"/>
          </p:cNvSpPr>
          <p:nvPr>
            <p:ph sz="half" idx="2"/>
          </p:nvPr>
        </p:nvSpPr>
        <p:spPr>
          <a:xfrm>
            <a:off x="609600" y="2174875"/>
            <a:ext cx="5386917" cy="3951288"/>
          </a:xfrm>
        </p:spPr>
        <p:txBody>
          <a:bodyPr/>
          <a:lstStyle>
            <a:lvl1pPr>
              <a:defRPr sz="3200"/>
            </a:lvl1pPr>
            <a:lvl2pPr>
              <a:defRPr sz="2667"/>
            </a:lvl2pPr>
            <a:lvl3pPr>
              <a:defRPr sz="2400"/>
            </a:lvl3pPr>
            <a:lvl4pPr>
              <a:defRPr sz="2133"/>
            </a:lvl4pPr>
            <a:lvl5pPr>
              <a:defRPr sz="2133"/>
            </a:lvl5pPr>
            <a:lvl6pPr>
              <a:defRPr sz="2133"/>
            </a:lvl6pPr>
            <a:lvl7pPr>
              <a:defRPr sz="2133"/>
            </a:lvl7pPr>
            <a:lvl8pPr>
              <a:defRPr sz="2133"/>
            </a:lvl8pPr>
            <a:lvl9pPr>
              <a:defRPr sz="2133"/>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93369" y="1535113"/>
            <a:ext cx="5389033" cy="639763"/>
          </a:xfrm>
        </p:spPr>
        <p:txBody>
          <a:bodyPr anchor="b"/>
          <a:lstStyle>
            <a:lvl1pPr marL="0" indent="0">
              <a:buNone/>
              <a:defRPr sz="3200" b="1"/>
            </a:lvl1pPr>
            <a:lvl2pPr marL="609585" indent="0">
              <a:buNone/>
              <a:defRPr sz="2667" b="1"/>
            </a:lvl2pPr>
            <a:lvl3pPr marL="1219170" indent="0">
              <a:buNone/>
              <a:defRPr sz="2400" b="1"/>
            </a:lvl3pPr>
            <a:lvl4pPr marL="1828754" indent="0">
              <a:buNone/>
              <a:defRPr sz="2133" b="1"/>
            </a:lvl4pPr>
            <a:lvl5pPr marL="2438339" indent="0">
              <a:buNone/>
              <a:defRPr sz="2133" b="1"/>
            </a:lvl5pPr>
            <a:lvl6pPr marL="3047924" indent="0">
              <a:buNone/>
              <a:defRPr sz="2133" b="1"/>
            </a:lvl6pPr>
            <a:lvl7pPr marL="3657509" indent="0">
              <a:buNone/>
              <a:defRPr sz="2133" b="1"/>
            </a:lvl7pPr>
            <a:lvl8pPr marL="4267093" indent="0">
              <a:buNone/>
              <a:defRPr sz="2133" b="1"/>
            </a:lvl8pPr>
            <a:lvl9pPr marL="4876678" indent="0">
              <a:buNone/>
              <a:defRPr sz="2133" b="1"/>
            </a:lvl9pPr>
          </a:lstStyle>
          <a:p>
            <a:pPr lvl="0"/>
            <a:r>
              <a:rPr lang="zh-CN" altLang="en-US"/>
              <a:t>单击此处编辑母版文本样式</a:t>
            </a:r>
          </a:p>
        </p:txBody>
      </p:sp>
      <p:sp>
        <p:nvSpPr>
          <p:cNvPr id="6" name="内容占位符 5"/>
          <p:cNvSpPr>
            <a:spLocks noGrp="1"/>
          </p:cNvSpPr>
          <p:nvPr>
            <p:ph sz="quarter" idx="4"/>
          </p:nvPr>
        </p:nvSpPr>
        <p:spPr>
          <a:xfrm>
            <a:off x="6193369" y="2174875"/>
            <a:ext cx="5389033" cy="3951288"/>
          </a:xfrm>
        </p:spPr>
        <p:txBody>
          <a:bodyPr/>
          <a:lstStyle>
            <a:lvl1pPr>
              <a:defRPr sz="3200"/>
            </a:lvl1pPr>
            <a:lvl2pPr>
              <a:defRPr sz="2667"/>
            </a:lvl2pPr>
            <a:lvl3pPr>
              <a:defRPr sz="2400"/>
            </a:lvl3pPr>
            <a:lvl4pPr>
              <a:defRPr sz="2133"/>
            </a:lvl4pPr>
            <a:lvl5pPr>
              <a:defRPr sz="2133"/>
            </a:lvl5pPr>
            <a:lvl6pPr>
              <a:defRPr sz="2133"/>
            </a:lvl6pPr>
            <a:lvl7pPr>
              <a:defRPr sz="2133"/>
            </a:lvl7pPr>
            <a:lvl8pPr>
              <a:defRPr sz="2133"/>
            </a:lvl8pPr>
            <a:lvl9pPr>
              <a:defRPr sz="2133"/>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96153128-EFE6-4004-8747-F2723C6EA60F}" type="datetimeFigureOut">
              <a:rPr lang="zh-CN" altLang="en-US" smtClean="0"/>
              <a:t>2026/4/5</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DAF9DB36-7100-4882-9263-03F03D421E19}" type="slidenum">
              <a:rPr lang="zh-CN" altLang="en-US" smtClean="0"/>
              <a:t>‹#›</a:t>
            </a:fld>
            <a:endParaRPr lang="zh-CN" altLang="en-US"/>
          </a:p>
        </p:txBody>
      </p:sp>
    </p:spTree>
    <p:extLst>
      <p:ext uri="{BB962C8B-B14F-4D97-AF65-F5344CB8AC3E}">
        <p14:creationId xmlns:p14="http://schemas.microsoft.com/office/powerpoint/2010/main" val="101700285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77.xml><?xml version="1.0" encoding="utf-8"?>
<p:sldLayout xmlns:a="http://schemas.openxmlformats.org/drawingml/2006/main" xmlns:r="http://schemas.openxmlformats.org/officeDocument/2006/relationships" xmlns:p="http://schemas.openxmlformats.org/presentationml/2006/main" type="twoTxTwoObj" preserve="1">
  <p:cSld name="1_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9"/>
            <a:ext cx="10972800" cy="1143000"/>
          </a:xfrm>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609600" y="1535113"/>
            <a:ext cx="5386917" cy="639763"/>
          </a:xfrm>
        </p:spPr>
        <p:txBody>
          <a:bodyPr anchor="b"/>
          <a:lstStyle>
            <a:lvl1pPr marL="0" indent="0">
              <a:buNone/>
              <a:defRPr sz="3200" b="1"/>
            </a:lvl1pPr>
            <a:lvl2pPr marL="609585" indent="0">
              <a:buNone/>
              <a:defRPr sz="2667" b="1"/>
            </a:lvl2pPr>
            <a:lvl3pPr marL="1219170" indent="0">
              <a:buNone/>
              <a:defRPr sz="2400" b="1"/>
            </a:lvl3pPr>
            <a:lvl4pPr marL="1828754" indent="0">
              <a:buNone/>
              <a:defRPr sz="2133" b="1"/>
            </a:lvl4pPr>
            <a:lvl5pPr marL="2438339" indent="0">
              <a:buNone/>
              <a:defRPr sz="2133" b="1"/>
            </a:lvl5pPr>
            <a:lvl6pPr marL="3047924" indent="0">
              <a:buNone/>
              <a:defRPr sz="2133" b="1"/>
            </a:lvl6pPr>
            <a:lvl7pPr marL="3657509" indent="0">
              <a:buNone/>
              <a:defRPr sz="2133" b="1"/>
            </a:lvl7pPr>
            <a:lvl8pPr marL="4267093" indent="0">
              <a:buNone/>
              <a:defRPr sz="2133" b="1"/>
            </a:lvl8pPr>
            <a:lvl9pPr marL="4876678" indent="0">
              <a:buNone/>
              <a:defRPr sz="2133" b="1"/>
            </a:lvl9pPr>
          </a:lstStyle>
          <a:p>
            <a:pPr lvl="0"/>
            <a:r>
              <a:rPr lang="zh-CN" altLang="en-US"/>
              <a:t>单击此处编辑母版文本样式</a:t>
            </a:r>
          </a:p>
        </p:txBody>
      </p:sp>
      <p:sp>
        <p:nvSpPr>
          <p:cNvPr id="4" name="内容占位符 3"/>
          <p:cNvSpPr>
            <a:spLocks noGrp="1"/>
          </p:cNvSpPr>
          <p:nvPr>
            <p:ph sz="half" idx="2"/>
          </p:nvPr>
        </p:nvSpPr>
        <p:spPr>
          <a:xfrm>
            <a:off x="609600" y="2174875"/>
            <a:ext cx="5386917" cy="3951288"/>
          </a:xfrm>
        </p:spPr>
        <p:txBody>
          <a:bodyPr/>
          <a:lstStyle>
            <a:lvl1pPr>
              <a:defRPr sz="3200"/>
            </a:lvl1pPr>
            <a:lvl2pPr>
              <a:defRPr sz="2667"/>
            </a:lvl2pPr>
            <a:lvl3pPr>
              <a:defRPr sz="2400"/>
            </a:lvl3pPr>
            <a:lvl4pPr>
              <a:defRPr sz="2133"/>
            </a:lvl4pPr>
            <a:lvl5pPr>
              <a:defRPr sz="2133"/>
            </a:lvl5pPr>
            <a:lvl6pPr>
              <a:defRPr sz="2133"/>
            </a:lvl6pPr>
            <a:lvl7pPr>
              <a:defRPr sz="2133"/>
            </a:lvl7pPr>
            <a:lvl8pPr>
              <a:defRPr sz="2133"/>
            </a:lvl8pPr>
            <a:lvl9pPr>
              <a:defRPr sz="2133"/>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93369" y="1535113"/>
            <a:ext cx="5389033" cy="639763"/>
          </a:xfrm>
        </p:spPr>
        <p:txBody>
          <a:bodyPr anchor="b"/>
          <a:lstStyle>
            <a:lvl1pPr marL="0" indent="0">
              <a:buNone/>
              <a:defRPr sz="3200" b="1"/>
            </a:lvl1pPr>
            <a:lvl2pPr marL="609585" indent="0">
              <a:buNone/>
              <a:defRPr sz="2667" b="1"/>
            </a:lvl2pPr>
            <a:lvl3pPr marL="1219170" indent="0">
              <a:buNone/>
              <a:defRPr sz="2400" b="1"/>
            </a:lvl3pPr>
            <a:lvl4pPr marL="1828754" indent="0">
              <a:buNone/>
              <a:defRPr sz="2133" b="1"/>
            </a:lvl4pPr>
            <a:lvl5pPr marL="2438339" indent="0">
              <a:buNone/>
              <a:defRPr sz="2133" b="1"/>
            </a:lvl5pPr>
            <a:lvl6pPr marL="3047924" indent="0">
              <a:buNone/>
              <a:defRPr sz="2133" b="1"/>
            </a:lvl6pPr>
            <a:lvl7pPr marL="3657509" indent="0">
              <a:buNone/>
              <a:defRPr sz="2133" b="1"/>
            </a:lvl7pPr>
            <a:lvl8pPr marL="4267093" indent="0">
              <a:buNone/>
              <a:defRPr sz="2133" b="1"/>
            </a:lvl8pPr>
            <a:lvl9pPr marL="4876678" indent="0">
              <a:buNone/>
              <a:defRPr sz="2133" b="1"/>
            </a:lvl9pPr>
          </a:lstStyle>
          <a:p>
            <a:pPr lvl="0"/>
            <a:r>
              <a:rPr lang="zh-CN" altLang="en-US"/>
              <a:t>单击此处编辑母版文本样式</a:t>
            </a:r>
          </a:p>
        </p:txBody>
      </p:sp>
      <p:sp>
        <p:nvSpPr>
          <p:cNvPr id="6" name="内容占位符 5"/>
          <p:cNvSpPr>
            <a:spLocks noGrp="1"/>
          </p:cNvSpPr>
          <p:nvPr>
            <p:ph sz="quarter" idx="4"/>
          </p:nvPr>
        </p:nvSpPr>
        <p:spPr>
          <a:xfrm>
            <a:off x="6193369" y="2174875"/>
            <a:ext cx="5389033" cy="3951288"/>
          </a:xfrm>
        </p:spPr>
        <p:txBody>
          <a:bodyPr/>
          <a:lstStyle>
            <a:lvl1pPr>
              <a:defRPr sz="3200"/>
            </a:lvl1pPr>
            <a:lvl2pPr>
              <a:defRPr sz="2667"/>
            </a:lvl2pPr>
            <a:lvl3pPr>
              <a:defRPr sz="2400"/>
            </a:lvl3pPr>
            <a:lvl4pPr>
              <a:defRPr sz="2133"/>
            </a:lvl4pPr>
            <a:lvl5pPr>
              <a:defRPr sz="2133"/>
            </a:lvl5pPr>
            <a:lvl6pPr>
              <a:defRPr sz="2133"/>
            </a:lvl6pPr>
            <a:lvl7pPr>
              <a:defRPr sz="2133"/>
            </a:lvl7pPr>
            <a:lvl8pPr>
              <a:defRPr sz="2133"/>
            </a:lvl8pPr>
            <a:lvl9pPr>
              <a:defRPr sz="2133"/>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96153128-EFE6-4004-8747-F2723C6EA60F}" type="datetimeFigureOut">
              <a:rPr lang="zh-CN" altLang="en-US" smtClean="0"/>
              <a:t>2026/4/5</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DAF9DB36-7100-4882-9263-03F03D421E19}" type="slidenum">
              <a:rPr lang="zh-CN" altLang="en-US" smtClean="0"/>
              <a:t>‹#›</a:t>
            </a:fld>
            <a:endParaRPr lang="zh-CN" altLang="en-US"/>
          </a:p>
        </p:txBody>
      </p:sp>
      <p:sp>
        <p:nvSpPr>
          <p:cNvPr id="13" name="TextBox 12"/>
          <p:cNvSpPr txBox="1"/>
          <p:nvPr userDrawn="1"/>
        </p:nvSpPr>
        <p:spPr>
          <a:xfrm>
            <a:off x="1775521" y="6685713"/>
            <a:ext cx="1920212" cy="127151"/>
          </a:xfrm>
          <a:prstGeom prst="rect">
            <a:avLst/>
          </a:prstGeom>
          <a:noFill/>
        </p:spPr>
        <p:txBody>
          <a:bodyPr wrap="square" rtlCol="0">
            <a:spAutoFit/>
          </a:bodyPr>
          <a:lstStyle/>
          <a:p>
            <a:pPr marL="0" marR="0" lvl="0" indent="0" defTabSz="1219170" eaLnBrk="1" fontAlgn="auto" latinLnBrk="0" hangingPunct="1">
              <a:lnSpc>
                <a:spcPct val="200000"/>
              </a:lnSpc>
              <a:spcBef>
                <a:spcPts val="0"/>
              </a:spcBef>
              <a:spcAft>
                <a:spcPts val="0"/>
              </a:spcAft>
              <a:buClrTx/>
              <a:buSzTx/>
              <a:buFontTx/>
              <a:buNone/>
              <a:tabLst/>
              <a:defRPr/>
            </a:pPr>
            <a:r>
              <a:rPr kumimoji="0" lang="zh-CN" altLang="en-US" sz="133" b="0" i="0" u="none" strike="noStrike" kern="0" cap="none" spc="0" normalizeH="0" baseline="0" noProof="0" dirty="0">
                <a:ln>
                  <a:noFill/>
                </a:ln>
                <a:solidFill>
                  <a:prstClr val="black"/>
                </a:solidFill>
                <a:effectLst/>
                <a:uLnTx/>
                <a:uFillTx/>
                <a:hlinkClick r:id="rId2"/>
              </a:rPr>
              <a:t>行业</a:t>
            </a:r>
            <a:r>
              <a:rPr kumimoji="0" lang="en-US" altLang="zh-CN" sz="133" b="0" i="0" u="none" strike="noStrike" kern="0" cap="none" spc="0" normalizeH="0" baseline="0" noProof="0" dirty="0">
                <a:ln>
                  <a:noFill/>
                </a:ln>
                <a:solidFill>
                  <a:prstClr val="black"/>
                </a:solidFill>
                <a:effectLst/>
                <a:uLnTx/>
                <a:uFillTx/>
                <a:hlinkClick r:id="rId2"/>
              </a:rPr>
              <a:t>PPT</a:t>
            </a:r>
            <a:r>
              <a:rPr kumimoji="0" lang="zh-CN" altLang="en-US" sz="133" b="0" i="0" u="none" strike="noStrike" kern="0" cap="none" spc="0" normalizeH="0" baseline="0" noProof="0" dirty="0">
                <a:ln>
                  <a:noFill/>
                </a:ln>
                <a:solidFill>
                  <a:prstClr val="black"/>
                </a:solidFill>
                <a:effectLst/>
                <a:uLnTx/>
                <a:uFillTx/>
                <a:hlinkClick r:id="rId2"/>
              </a:rPr>
              <a:t>模板</a:t>
            </a:r>
            <a:r>
              <a:rPr kumimoji="0" lang="en-US" altLang="zh-CN" sz="133" b="0" i="0" u="none" strike="noStrike" kern="0" cap="none" spc="0" normalizeH="0" baseline="0" noProof="0" dirty="0">
                <a:ln>
                  <a:noFill/>
                </a:ln>
                <a:solidFill>
                  <a:prstClr val="black"/>
                </a:solidFill>
                <a:effectLst/>
                <a:uLnTx/>
                <a:uFillTx/>
              </a:rPr>
              <a:t>http://www.1ppt.com/hangye/</a:t>
            </a:r>
          </a:p>
        </p:txBody>
      </p:sp>
    </p:spTree>
    <p:extLst>
      <p:ext uri="{BB962C8B-B14F-4D97-AF65-F5344CB8AC3E}">
        <p14:creationId xmlns:p14="http://schemas.microsoft.com/office/powerpoint/2010/main" val="401286638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7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96153128-EFE6-4004-8747-F2723C6EA60F}" type="datetimeFigureOut">
              <a:rPr lang="zh-CN" altLang="en-US" smtClean="0"/>
              <a:t>2026/4/5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DAF9DB36-7100-4882-9263-03F03D421E19}" type="slidenum">
              <a:rPr lang="zh-CN" altLang="en-US" smtClean="0"/>
              <a:t>‹#›</a:t>
            </a:fld>
            <a:endParaRPr lang="zh-CN" altLang="en-US"/>
          </a:p>
        </p:txBody>
      </p:sp>
    </p:spTree>
    <p:extLst>
      <p:ext uri="{BB962C8B-B14F-4D97-AF65-F5344CB8AC3E}">
        <p14:creationId xmlns:p14="http://schemas.microsoft.com/office/powerpoint/2010/main" val="184348907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7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96153128-EFE6-4004-8747-F2723C6EA60F}" type="datetimeFigureOut">
              <a:rPr lang="zh-CN" altLang="en-US" smtClean="0"/>
              <a:t>2026/4/5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DAF9DB36-7100-4882-9263-03F03D421E19}" type="slidenum">
              <a:rPr lang="zh-CN" altLang="en-US" smtClean="0"/>
              <a:t>‹#›</a:t>
            </a:fld>
            <a:endParaRPr lang="zh-CN" altLang="en-US"/>
          </a:p>
        </p:txBody>
      </p:sp>
    </p:spTree>
    <p:extLst>
      <p:ext uri="{BB962C8B-B14F-4D97-AF65-F5344CB8AC3E}">
        <p14:creationId xmlns:p14="http://schemas.microsoft.com/office/powerpoint/2010/main" val="274505314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8ECA2CF3-161D-4290-9691-8A065EC2791C}"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4/5/2026</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Footer Placeholder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7" name="Slide Number Placeholder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90DA1D9-76DF-4E13-9ADB-F9C797BBD937}"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7399557"/>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2" y="273049"/>
            <a:ext cx="4011084" cy="1162051"/>
          </a:xfrm>
        </p:spPr>
        <p:txBody>
          <a:bodyPr anchor="b"/>
          <a:lstStyle>
            <a:lvl1pPr algn="l">
              <a:defRPr sz="2667" b="1"/>
            </a:lvl1pPr>
          </a:lstStyle>
          <a:p>
            <a:r>
              <a:rPr lang="zh-CN" altLang="en-US"/>
              <a:t>单击此处编辑母版标题样式</a:t>
            </a:r>
          </a:p>
        </p:txBody>
      </p:sp>
      <p:sp>
        <p:nvSpPr>
          <p:cNvPr id="3" name="内容占位符 2"/>
          <p:cNvSpPr>
            <a:spLocks noGrp="1"/>
          </p:cNvSpPr>
          <p:nvPr>
            <p:ph idx="1"/>
          </p:nvPr>
        </p:nvSpPr>
        <p:spPr>
          <a:xfrm>
            <a:off x="4766733" y="273052"/>
            <a:ext cx="6815667" cy="5853113"/>
          </a:xfrm>
        </p:spPr>
        <p:txBody>
          <a:bodyPr/>
          <a:lstStyle>
            <a:lvl1pPr>
              <a:defRPr sz="4267"/>
            </a:lvl1pPr>
            <a:lvl2pPr>
              <a:defRPr sz="3733"/>
            </a:lvl2pPr>
            <a:lvl3pPr>
              <a:defRPr sz="3200"/>
            </a:lvl3pPr>
            <a:lvl4pPr>
              <a:defRPr sz="2667"/>
            </a:lvl4pPr>
            <a:lvl5pPr>
              <a:defRPr sz="2667"/>
            </a:lvl5pPr>
            <a:lvl6pPr>
              <a:defRPr sz="2667"/>
            </a:lvl6pPr>
            <a:lvl7pPr>
              <a:defRPr sz="2667"/>
            </a:lvl7pPr>
            <a:lvl8pPr>
              <a:defRPr sz="2667"/>
            </a:lvl8pPr>
            <a:lvl9pPr>
              <a:defRPr sz="2667"/>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609602" y="1435102"/>
            <a:ext cx="4011084" cy="4691063"/>
          </a:xfrm>
        </p:spPr>
        <p:txBody>
          <a:bodyPr/>
          <a:lstStyle>
            <a:lvl1pPr marL="0" indent="0">
              <a:buNone/>
              <a:defRPr sz="1867"/>
            </a:lvl1pPr>
            <a:lvl2pPr marL="609585" indent="0">
              <a:buNone/>
              <a:defRPr sz="1600"/>
            </a:lvl2pPr>
            <a:lvl3pPr marL="1219170" indent="0">
              <a:buNone/>
              <a:defRPr sz="1333"/>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96153128-EFE6-4004-8747-F2723C6EA60F}" type="datetimeFigureOut">
              <a:rPr lang="zh-CN" altLang="en-US" smtClean="0"/>
              <a:t>2026/4/5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AF9DB36-7100-4882-9263-03F03D421E19}" type="slidenum">
              <a:rPr lang="zh-CN" altLang="en-US" smtClean="0"/>
              <a:t>‹#›</a:t>
            </a:fld>
            <a:endParaRPr lang="zh-CN" altLang="en-US"/>
          </a:p>
        </p:txBody>
      </p:sp>
    </p:spTree>
    <p:extLst>
      <p:ext uri="{BB962C8B-B14F-4D97-AF65-F5344CB8AC3E}">
        <p14:creationId xmlns:p14="http://schemas.microsoft.com/office/powerpoint/2010/main" val="116688459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8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9"/>
          </a:xfrm>
        </p:spPr>
        <p:txBody>
          <a:bodyPr anchor="b"/>
          <a:lstStyle>
            <a:lvl1pPr algn="l">
              <a:defRPr sz="2667" b="1"/>
            </a:lvl1pPr>
          </a:lstStyle>
          <a:p>
            <a:r>
              <a:rPr lang="zh-CN" altLang="en-US"/>
              <a:t>单击此处编辑母版标题样式</a:t>
            </a:r>
          </a:p>
        </p:txBody>
      </p:sp>
      <p:sp>
        <p:nvSpPr>
          <p:cNvPr id="3" name="图片占位符 2"/>
          <p:cNvSpPr>
            <a:spLocks noGrp="1"/>
          </p:cNvSpPr>
          <p:nvPr>
            <p:ph type="pic" idx="1"/>
          </p:nvPr>
        </p:nvSpPr>
        <p:spPr>
          <a:xfrm>
            <a:off x="2389717" y="612775"/>
            <a:ext cx="7315200" cy="4114800"/>
          </a:xfrm>
        </p:spPr>
        <p:txBody>
          <a:bodyPr/>
          <a:lstStyle>
            <a:lvl1pPr marL="0" indent="0">
              <a:buNone/>
              <a:defRPr sz="4267"/>
            </a:lvl1pPr>
            <a:lvl2pPr marL="609585" indent="0">
              <a:buNone/>
              <a:defRPr sz="3733"/>
            </a:lvl2pPr>
            <a:lvl3pPr marL="1219170" indent="0">
              <a:buNone/>
              <a:defRPr sz="3200"/>
            </a:lvl3pPr>
            <a:lvl4pPr marL="1828754" indent="0">
              <a:buNone/>
              <a:defRPr sz="2667"/>
            </a:lvl4pPr>
            <a:lvl5pPr marL="2438339" indent="0">
              <a:buNone/>
              <a:defRPr sz="2667"/>
            </a:lvl5pPr>
            <a:lvl6pPr marL="3047924" indent="0">
              <a:buNone/>
              <a:defRPr sz="2667"/>
            </a:lvl6pPr>
            <a:lvl7pPr marL="3657509" indent="0">
              <a:buNone/>
              <a:defRPr sz="2667"/>
            </a:lvl7pPr>
            <a:lvl8pPr marL="4267093" indent="0">
              <a:buNone/>
              <a:defRPr sz="2667"/>
            </a:lvl8pPr>
            <a:lvl9pPr marL="4876678" indent="0">
              <a:buNone/>
              <a:defRPr sz="2667"/>
            </a:lvl9pPr>
          </a:lstStyle>
          <a:p>
            <a:endParaRPr lang="zh-CN" altLang="en-US"/>
          </a:p>
        </p:txBody>
      </p:sp>
      <p:sp>
        <p:nvSpPr>
          <p:cNvPr id="4" name="文本占位符 3"/>
          <p:cNvSpPr>
            <a:spLocks noGrp="1"/>
          </p:cNvSpPr>
          <p:nvPr>
            <p:ph type="body" sz="half" idx="2"/>
          </p:nvPr>
        </p:nvSpPr>
        <p:spPr>
          <a:xfrm>
            <a:off x="2389717" y="5367338"/>
            <a:ext cx="7315200" cy="804863"/>
          </a:xfrm>
        </p:spPr>
        <p:txBody>
          <a:bodyPr/>
          <a:lstStyle>
            <a:lvl1pPr marL="0" indent="0">
              <a:buNone/>
              <a:defRPr sz="1867"/>
            </a:lvl1pPr>
            <a:lvl2pPr marL="609585" indent="0">
              <a:buNone/>
              <a:defRPr sz="1600"/>
            </a:lvl2pPr>
            <a:lvl3pPr marL="1219170" indent="0">
              <a:buNone/>
              <a:defRPr sz="1333"/>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96153128-EFE6-4004-8747-F2723C6EA60F}" type="datetimeFigureOut">
              <a:rPr lang="zh-CN" altLang="en-US" smtClean="0"/>
              <a:t>2026/4/5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AF9DB36-7100-4882-9263-03F03D421E19}" type="slidenum">
              <a:rPr lang="zh-CN" altLang="en-US" smtClean="0"/>
              <a:t>‹#›</a:t>
            </a:fld>
            <a:endParaRPr lang="zh-CN" altLang="en-US"/>
          </a:p>
        </p:txBody>
      </p:sp>
    </p:spTree>
    <p:extLst>
      <p:ext uri="{BB962C8B-B14F-4D97-AF65-F5344CB8AC3E}">
        <p14:creationId xmlns:p14="http://schemas.microsoft.com/office/powerpoint/2010/main" val="183142470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8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96153128-EFE6-4004-8747-F2723C6EA60F}" type="datetimeFigureOut">
              <a:rPr lang="zh-CN" altLang="en-US" smtClean="0"/>
              <a:t>2026/4/5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AF9DB36-7100-4882-9263-03F03D421E19}" type="slidenum">
              <a:rPr lang="zh-CN" altLang="en-US" smtClean="0"/>
              <a:t>‹#›</a:t>
            </a:fld>
            <a:endParaRPr lang="zh-CN" altLang="en-US"/>
          </a:p>
        </p:txBody>
      </p:sp>
    </p:spTree>
    <p:extLst>
      <p:ext uri="{BB962C8B-B14F-4D97-AF65-F5344CB8AC3E}">
        <p14:creationId xmlns:p14="http://schemas.microsoft.com/office/powerpoint/2010/main" val="106789879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8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06375"/>
            <a:ext cx="2743200" cy="4387851"/>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609600" y="206375"/>
            <a:ext cx="8026400" cy="4387851"/>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96153128-EFE6-4004-8747-F2723C6EA60F}" type="datetimeFigureOut">
              <a:rPr lang="zh-CN" altLang="en-US" smtClean="0"/>
              <a:t>2026/4/5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AF9DB36-7100-4882-9263-03F03D421E19}" type="slidenum">
              <a:rPr lang="zh-CN" altLang="en-US" smtClean="0"/>
              <a:t>‹#›</a:t>
            </a:fld>
            <a:endParaRPr lang="zh-CN" altLang="en-US"/>
          </a:p>
        </p:txBody>
      </p:sp>
    </p:spTree>
    <p:extLst>
      <p:ext uri="{BB962C8B-B14F-4D97-AF65-F5344CB8AC3E}">
        <p14:creationId xmlns:p14="http://schemas.microsoft.com/office/powerpoint/2010/main" val="384522773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8ECA2CF3-161D-4290-9691-8A065EC2791C}"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4/5/2026</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Footer Placeholder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7" name="Slide Number Placeholder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90DA1D9-76DF-4E13-9ADB-F9C797BBD937}"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0270923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1.jp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2.xml"/><Relationship Id="rId13" Type="http://schemas.openxmlformats.org/officeDocument/2006/relationships/slideLayout" Target="../slideLayouts/slideLayout27.xml"/><Relationship Id="rId18" Type="http://schemas.openxmlformats.org/officeDocument/2006/relationships/slideLayout" Target="../slideLayouts/slideLayout32.xml"/><Relationship Id="rId26" Type="http://schemas.openxmlformats.org/officeDocument/2006/relationships/slideLayout" Target="../slideLayouts/slideLayout40.xml"/><Relationship Id="rId3" Type="http://schemas.openxmlformats.org/officeDocument/2006/relationships/slideLayout" Target="../slideLayouts/slideLayout17.xml"/><Relationship Id="rId21" Type="http://schemas.openxmlformats.org/officeDocument/2006/relationships/slideLayout" Target="../slideLayouts/slideLayout35.xml"/><Relationship Id="rId7" Type="http://schemas.openxmlformats.org/officeDocument/2006/relationships/slideLayout" Target="../slideLayouts/slideLayout21.xml"/><Relationship Id="rId12" Type="http://schemas.openxmlformats.org/officeDocument/2006/relationships/slideLayout" Target="../slideLayouts/slideLayout26.xml"/><Relationship Id="rId17" Type="http://schemas.openxmlformats.org/officeDocument/2006/relationships/slideLayout" Target="../slideLayouts/slideLayout31.xml"/><Relationship Id="rId25" Type="http://schemas.openxmlformats.org/officeDocument/2006/relationships/slideLayout" Target="../slideLayouts/slideLayout39.xml"/><Relationship Id="rId2" Type="http://schemas.openxmlformats.org/officeDocument/2006/relationships/slideLayout" Target="../slideLayouts/slideLayout16.xml"/><Relationship Id="rId16" Type="http://schemas.openxmlformats.org/officeDocument/2006/relationships/slideLayout" Target="../slideLayouts/slideLayout30.xml"/><Relationship Id="rId20" Type="http://schemas.openxmlformats.org/officeDocument/2006/relationships/slideLayout" Target="../slideLayouts/slideLayout34.xml"/><Relationship Id="rId29" Type="http://schemas.openxmlformats.org/officeDocument/2006/relationships/slideLayout" Target="../slideLayouts/slideLayout43.xml"/><Relationship Id="rId1" Type="http://schemas.openxmlformats.org/officeDocument/2006/relationships/slideLayout" Target="../slideLayouts/slideLayout15.xml"/><Relationship Id="rId6" Type="http://schemas.openxmlformats.org/officeDocument/2006/relationships/slideLayout" Target="../slideLayouts/slideLayout20.xml"/><Relationship Id="rId11" Type="http://schemas.openxmlformats.org/officeDocument/2006/relationships/slideLayout" Target="../slideLayouts/slideLayout25.xml"/><Relationship Id="rId24" Type="http://schemas.openxmlformats.org/officeDocument/2006/relationships/slideLayout" Target="../slideLayouts/slideLayout38.xml"/><Relationship Id="rId5" Type="http://schemas.openxmlformats.org/officeDocument/2006/relationships/slideLayout" Target="../slideLayouts/slideLayout19.xml"/><Relationship Id="rId15" Type="http://schemas.openxmlformats.org/officeDocument/2006/relationships/slideLayout" Target="../slideLayouts/slideLayout29.xml"/><Relationship Id="rId23" Type="http://schemas.openxmlformats.org/officeDocument/2006/relationships/slideLayout" Target="../slideLayouts/slideLayout37.xml"/><Relationship Id="rId28" Type="http://schemas.openxmlformats.org/officeDocument/2006/relationships/slideLayout" Target="../slideLayouts/slideLayout42.xml"/><Relationship Id="rId10" Type="http://schemas.openxmlformats.org/officeDocument/2006/relationships/slideLayout" Target="../slideLayouts/slideLayout24.xml"/><Relationship Id="rId19" Type="http://schemas.openxmlformats.org/officeDocument/2006/relationships/slideLayout" Target="../slideLayouts/slideLayout33.xml"/><Relationship Id="rId31" Type="http://schemas.openxmlformats.org/officeDocument/2006/relationships/image" Target="../media/image2.jpeg"/><Relationship Id="rId4" Type="http://schemas.openxmlformats.org/officeDocument/2006/relationships/slideLayout" Target="../slideLayouts/slideLayout18.xml"/><Relationship Id="rId9" Type="http://schemas.openxmlformats.org/officeDocument/2006/relationships/slideLayout" Target="../slideLayouts/slideLayout23.xml"/><Relationship Id="rId14" Type="http://schemas.openxmlformats.org/officeDocument/2006/relationships/slideLayout" Target="../slideLayouts/slideLayout28.xml"/><Relationship Id="rId22" Type="http://schemas.openxmlformats.org/officeDocument/2006/relationships/slideLayout" Target="../slideLayouts/slideLayout36.xml"/><Relationship Id="rId27" Type="http://schemas.openxmlformats.org/officeDocument/2006/relationships/slideLayout" Target="../slideLayouts/slideLayout41.xml"/><Relationship Id="rId30"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51.xml"/><Relationship Id="rId13" Type="http://schemas.openxmlformats.org/officeDocument/2006/relationships/slideLayout" Target="../slideLayouts/slideLayout56.xml"/><Relationship Id="rId3" Type="http://schemas.openxmlformats.org/officeDocument/2006/relationships/slideLayout" Target="../slideLayouts/slideLayout46.xml"/><Relationship Id="rId7" Type="http://schemas.openxmlformats.org/officeDocument/2006/relationships/slideLayout" Target="../slideLayouts/slideLayout50.xml"/><Relationship Id="rId12" Type="http://schemas.openxmlformats.org/officeDocument/2006/relationships/slideLayout" Target="../slideLayouts/slideLayout55.xml"/><Relationship Id="rId17" Type="http://schemas.openxmlformats.org/officeDocument/2006/relationships/theme" Target="../theme/theme3.xml"/><Relationship Id="rId2" Type="http://schemas.openxmlformats.org/officeDocument/2006/relationships/slideLayout" Target="../slideLayouts/slideLayout45.xml"/><Relationship Id="rId16" Type="http://schemas.openxmlformats.org/officeDocument/2006/relationships/slideLayout" Target="../slideLayouts/slideLayout59.xml"/><Relationship Id="rId1" Type="http://schemas.openxmlformats.org/officeDocument/2006/relationships/slideLayout" Target="../slideLayouts/slideLayout44.xml"/><Relationship Id="rId6" Type="http://schemas.openxmlformats.org/officeDocument/2006/relationships/slideLayout" Target="../slideLayouts/slideLayout49.xml"/><Relationship Id="rId11" Type="http://schemas.openxmlformats.org/officeDocument/2006/relationships/slideLayout" Target="../slideLayouts/slideLayout54.xml"/><Relationship Id="rId5" Type="http://schemas.openxmlformats.org/officeDocument/2006/relationships/slideLayout" Target="../slideLayouts/slideLayout48.xml"/><Relationship Id="rId15" Type="http://schemas.openxmlformats.org/officeDocument/2006/relationships/slideLayout" Target="../slideLayouts/slideLayout58.xml"/><Relationship Id="rId10" Type="http://schemas.openxmlformats.org/officeDocument/2006/relationships/slideLayout" Target="../slideLayouts/slideLayout53.xml"/><Relationship Id="rId4" Type="http://schemas.openxmlformats.org/officeDocument/2006/relationships/slideLayout" Target="../slideLayouts/slideLayout47.xml"/><Relationship Id="rId9" Type="http://schemas.openxmlformats.org/officeDocument/2006/relationships/slideLayout" Target="../slideLayouts/slideLayout52.xml"/><Relationship Id="rId14" Type="http://schemas.openxmlformats.org/officeDocument/2006/relationships/slideLayout" Target="../slideLayouts/slideLayout57.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67.xml"/><Relationship Id="rId13" Type="http://schemas.openxmlformats.org/officeDocument/2006/relationships/theme" Target="../theme/theme4.xml"/><Relationship Id="rId3" Type="http://schemas.openxmlformats.org/officeDocument/2006/relationships/slideLayout" Target="../slideLayouts/slideLayout62.xml"/><Relationship Id="rId7" Type="http://schemas.openxmlformats.org/officeDocument/2006/relationships/slideLayout" Target="../slideLayouts/slideLayout66.xml"/><Relationship Id="rId12" Type="http://schemas.openxmlformats.org/officeDocument/2006/relationships/slideLayout" Target="../slideLayouts/slideLayout71.xml"/><Relationship Id="rId2" Type="http://schemas.openxmlformats.org/officeDocument/2006/relationships/slideLayout" Target="../slideLayouts/slideLayout61.xml"/><Relationship Id="rId1" Type="http://schemas.openxmlformats.org/officeDocument/2006/relationships/slideLayout" Target="../slideLayouts/slideLayout60.xml"/><Relationship Id="rId6" Type="http://schemas.openxmlformats.org/officeDocument/2006/relationships/slideLayout" Target="../slideLayouts/slideLayout65.xml"/><Relationship Id="rId11" Type="http://schemas.openxmlformats.org/officeDocument/2006/relationships/slideLayout" Target="../slideLayouts/slideLayout70.xml"/><Relationship Id="rId5" Type="http://schemas.openxmlformats.org/officeDocument/2006/relationships/slideLayout" Target="../slideLayouts/slideLayout64.xml"/><Relationship Id="rId10" Type="http://schemas.openxmlformats.org/officeDocument/2006/relationships/slideLayout" Target="../slideLayouts/slideLayout69.xml"/><Relationship Id="rId4" Type="http://schemas.openxmlformats.org/officeDocument/2006/relationships/slideLayout" Target="../slideLayouts/slideLayout63.xml"/><Relationship Id="rId9" Type="http://schemas.openxmlformats.org/officeDocument/2006/relationships/slideLayout" Target="../slideLayouts/slideLayout68.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79.xml"/><Relationship Id="rId13" Type="http://schemas.openxmlformats.org/officeDocument/2006/relationships/theme" Target="../theme/theme5.xml"/><Relationship Id="rId3" Type="http://schemas.openxmlformats.org/officeDocument/2006/relationships/slideLayout" Target="../slideLayouts/slideLayout74.xml"/><Relationship Id="rId7" Type="http://schemas.openxmlformats.org/officeDocument/2006/relationships/slideLayout" Target="../slideLayouts/slideLayout78.xml"/><Relationship Id="rId12" Type="http://schemas.openxmlformats.org/officeDocument/2006/relationships/slideLayout" Target="../slideLayouts/slideLayout83.xml"/><Relationship Id="rId2" Type="http://schemas.openxmlformats.org/officeDocument/2006/relationships/slideLayout" Target="../slideLayouts/slideLayout73.xml"/><Relationship Id="rId1" Type="http://schemas.openxmlformats.org/officeDocument/2006/relationships/slideLayout" Target="../slideLayouts/slideLayout72.xml"/><Relationship Id="rId6" Type="http://schemas.openxmlformats.org/officeDocument/2006/relationships/slideLayout" Target="../slideLayouts/slideLayout77.xml"/><Relationship Id="rId11" Type="http://schemas.openxmlformats.org/officeDocument/2006/relationships/slideLayout" Target="../slideLayouts/slideLayout82.xml"/><Relationship Id="rId5" Type="http://schemas.openxmlformats.org/officeDocument/2006/relationships/slideLayout" Target="../slideLayouts/slideLayout76.xml"/><Relationship Id="rId10" Type="http://schemas.openxmlformats.org/officeDocument/2006/relationships/slideLayout" Target="../slideLayouts/slideLayout81.xml"/><Relationship Id="rId4" Type="http://schemas.openxmlformats.org/officeDocument/2006/relationships/slideLayout" Target="../slideLayouts/slideLayout75.xml"/><Relationship Id="rId9" Type="http://schemas.openxmlformats.org/officeDocument/2006/relationships/slideLayout" Target="../slideLayouts/slideLayout8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6">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8ECA2CF3-161D-4290-9691-8A065EC2791C}"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4/5/2026</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E90DA1D9-76DF-4E13-9ADB-F9C797BBD937}"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724297492"/>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5" r:id="rId1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dpi="0" rotWithShape="0">
          <a:blip r:embed="rId31"/>
          <a:srcRect/>
          <a:stretch>
            <a:fillRect/>
          </a:stretch>
        </a:blipFill>
        <a:effectLst/>
      </p:bgPr>
    </p:bg>
    <p:spTree>
      <p:nvGrpSpPr>
        <p:cNvPr id="1" name=""/>
        <p:cNvGrpSpPr/>
        <p:nvPr/>
      </p:nvGrpSpPr>
      <p:grpSpPr>
        <a:xfrm>
          <a:off x="0" y="0"/>
          <a:ext cx="0" cy="0"/>
          <a:chOff x="0" y="0"/>
          <a:chExt cx="0" cy="0"/>
        </a:xfrm>
      </p:grpSpPr>
      <p:sp>
        <p:nvSpPr>
          <p:cNvPr id="8194" name="Google Shape;6;p1"/>
          <p:cNvSpPr txBox="1">
            <a:spLocks noGrp="1" noChangeArrowheads="1"/>
          </p:cNvSpPr>
          <p:nvPr>
            <p:ph type="title"/>
          </p:nvPr>
        </p:nvSpPr>
        <p:spPr bwMode="auto">
          <a:xfrm>
            <a:off x="1111251" y="800101"/>
            <a:ext cx="9144000" cy="7598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5" tIns="91425" rIns="91425" bIns="91425" numCol="1" anchor="t" anchorCtr="0" compatLnSpc="1">
            <a:prstTxWarp prst="textNoShape">
              <a:avLst/>
            </a:prstTxWarp>
          </a:bodyPr>
          <a:lstStyle/>
          <a:p>
            <a:pPr lvl="0"/>
            <a:endParaRPr lang="en-US" altLang="en-US">
              <a:sym typeface="Arial" panose="020B0604020202020204" pitchFamily="34" charset="0"/>
            </a:endParaRPr>
          </a:p>
        </p:txBody>
      </p:sp>
      <p:sp>
        <p:nvSpPr>
          <p:cNvPr id="8195" name="Google Shape;7;p1"/>
          <p:cNvSpPr txBox="1">
            <a:spLocks noGrp="1" noChangeArrowheads="1"/>
          </p:cNvSpPr>
          <p:nvPr>
            <p:ph type="body" idx="1"/>
          </p:nvPr>
        </p:nvSpPr>
        <p:spPr bwMode="auto">
          <a:xfrm>
            <a:off x="1073151" y="3663951"/>
            <a:ext cx="9776883" cy="23537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5" tIns="91425" rIns="91425" bIns="91425" numCol="1" anchor="t" anchorCtr="0" compatLnSpc="1">
            <a:prstTxWarp prst="textNoShape">
              <a:avLst/>
            </a:prstTxWarp>
          </a:bodyPr>
          <a:lstStyle/>
          <a:p>
            <a:pPr lvl="0"/>
            <a:endParaRPr lang="en-US" altLang="en-US">
              <a:sym typeface="Arial" panose="020B0604020202020204" pitchFamily="34" charset="0"/>
            </a:endParaRPr>
          </a:p>
        </p:txBody>
      </p:sp>
    </p:spTree>
    <p:extLst>
      <p:ext uri="{BB962C8B-B14F-4D97-AF65-F5344CB8AC3E}">
        <p14:creationId xmlns:p14="http://schemas.microsoft.com/office/powerpoint/2010/main" val="3326991827"/>
      </p:ext>
    </p:extLst>
  </p:cSld>
  <p:clrMap bg1="lt1" tx1="dk1" bg2="dk2" tx2="lt2" accent1="accent1" accent2="accent2" accent3="accent3" accent4="accent4" accent5="accent5" accent6="accent6" hlink="hlink" folHlink="folHlink"/>
  <p:sldLayoutIdLst>
    <p:sldLayoutId id="2147483677" r:id="rId1"/>
    <p:sldLayoutId id="2147483678" r:id="rId2"/>
    <p:sldLayoutId id="2147483679" r:id="rId3"/>
    <p:sldLayoutId id="2147483680" r:id="rId4"/>
    <p:sldLayoutId id="2147483681" r:id="rId5"/>
    <p:sldLayoutId id="2147483682" r:id="rId6"/>
    <p:sldLayoutId id="2147483683" r:id="rId7"/>
    <p:sldLayoutId id="2147483684" r:id="rId8"/>
    <p:sldLayoutId id="2147483685" r:id="rId9"/>
    <p:sldLayoutId id="2147483686" r:id="rId10"/>
    <p:sldLayoutId id="2147483687" r:id="rId11"/>
    <p:sldLayoutId id="2147483688" r:id="rId12"/>
    <p:sldLayoutId id="2147483689" r:id="rId13"/>
    <p:sldLayoutId id="2147483690" r:id="rId14"/>
    <p:sldLayoutId id="2147483691" r:id="rId15"/>
    <p:sldLayoutId id="2147483694" r:id="rId16"/>
    <p:sldLayoutId id="2147483695" r:id="rId17"/>
    <p:sldLayoutId id="2147483696" r:id="rId18"/>
    <p:sldLayoutId id="2147483697" r:id="rId19"/>
    <p:sldLayoutId id="2147483698" r:id="rId20"/>
    <p:sldLayoutId id="2147483699" r:id="rId21"/>
    <p:sldLayoutId id="2147483700" r:id="rId22"/>
    <p:sldLayoutId id="2147483701" r:id="rId23"/>
    <p:sldLayoutId id="2147483702" r:id="rId24"/>
    <p:sldLayoutId id="2147483703" r:id="rId25"/>
    <p:sldLayoutId id="2147483704" r:id="rId26"/>
    <p:sldLayoutId id="2147483705" r:id="rId27"/>
    <p:sldLayoutId id="2147483706" r:id="rId28"/>
    <p:sldLayoutId id="2147483707" r:id="rId29"/>
  </p:sldLayoutIdLst>
  <p:hf sldNum="0" hdr="0" ftr="0" dt="0"/>
  <p:txStyles>
    <p:titleStyle>
      <a:defPPr marR="0" lvl="0" algn="l" rtl="0">
        <a:lnSpc>
          <a:spcPct val="100000"/>
        </a:lnSpc>
        <a:spcBef>
          <a:spcPts val="0"/>
        </a:spcBef>
        <a:spcAft>
          <a:spcPts val="0"/>
        </a:spcAft>
      </a:defPPr>
      <a:lvl1pPr algn="l" rtl="0" eaLnBrk="0" fontAlgn="base" hangingPunct="0">
        <a:spcBef>
          <a:spcPct val="0"/>
        </a:spcBef>
        <a:spcAft>
          <a:spcPct val="0"/>
        </a:spcAft>
        <a:buClr>
          <a:srgbClr val="000000"/>
        </a:buClr>
        <a:buFont typeface="Arial" panose="020B0604020202020204" pitchFamily="34" charset="0"/>
        <a:defRPr sz="1867">
          <a:solidFill>
            <a:srgbClr val="000000"/>
          </a:solidFill>
          <a:latin typeface="Arial"/>
          <a:ea typeface="Arial"/>
          <a:cs typeface="Arial"/>
          <a:sym typeface="Arial" panose="020B0604020202020204" pitchFamily="34" charset="0"/>
        </a:defRPr>
      </a:lvl1pPr>
      <a:lvl2pPr lvl="1" algn="l" rtl="0" eaLnBrk="0" fontAlgn="base" hangingPunct="0">
        <a:spcBef>
          <a:spcPct val="0"/>
        </a:spcBef>
        <a:spcAft>
          <a:spcPct val="0"/>
        </a:spcAft>
        <a:buClr>
          <a:srgbClr val="000000"/>
        </a:buClr>
        <a:buFont typeface="Arial" panose="020B0604020202020204" pitchFamily="34" charset="0"/>
        <a:defRPr sz="1867">
          <a:solidFill>
            <a:srgbClr val="000000"/>
          </a:solidFill>
          <a:latin typeface="Arial"/>
          <a:ea typeface="Arial"/>
          <a:cs typeface="Arial"/>
          <a:sym typeface="Arial" panose="020B0604020202020204" pitchFamily="34" charset="0"/>
        </a:defRPr>
      </a:lvl2pPr>
      <a:lvl3pPr lvl="2" algn="l" rtl="0" eaLnBrk="0" fontAlgn="base" hangingPunct="0">
        <a:spcBef>
          <a:spcPct val="0"/>
        </a:spcBef>
        <a:spcAft>
          <a:spcPct val="0"/>
        </a:spcAft>
        <a:buClr>
          <a:srgbClr val="000000"/>
        </a:buClr>
        <a:buFont typeface="Arial" panose="020B0604020202020204" pitchFamily="34" charset="0"/>
        <a:defRPr sz="1867">
          <a:solidFill>
            <a:srgbClr val="000000"/>
          </a:solidFill>
          <a:latin typeface="Arial"/>
          <a:ea typeface="Arial"/>
          <a:cs typeface="Arial"/>
          <a:sym typeface="Arial" panose="020B0604020202020204" pitchFamily="34" charset="0"/>
        </a:defRPr>
      </a:lvl3pPr>
      <a:lvl4pPr lvl="3" algn="l" rtl="0" eaLnBrk="0" fontAlgn="base" hangingPunct="0">
        <a:spcBef>
          <a:spcPct val="0"/>
        </a:spcBef>
        <a:spcAft>
          <a:spcPct val="0"/>
        </a:spcAft>
        <a:buClr>
          <a:srgbClr val="000000"/>
        </a:buClr>
        <a:buFont typeface="Arial" panose="020B0604020202020204" pitchFamily="34" charset="0"/>
        <a:defRPr sz="1867">
          <a:solidFill>
            <a:srgbClr val="000000"/>
          </a:solidFill>
          <a:latin typeface="Arial"/>
          <a:ea typeface="Arial"/>
          <a:cs typeface="Arial"/>
          <a:sym typeface="Arial" panose="020B0604020202020204" pitchFamily="34" charset="0"/>
        </a:defRPr>
      </a:lvl4pPr>
      <a:lvl5pPr lvl="4" algn="l" rtl="0" eaLnBrk="0" fontAlgn="base" hangingPunct="0">
        <a:spcBef>
          <a:spcPct val="0"/>
        </a:spcBef>
        <a:spcAft>
          <a:spcPct val="0"/>
        </a:spcAft>
        <a:buClr>
          <a:srgbClr val="000000"/>
        </a:buClr>
        <a:buFont typeface="Arial" panose="020B0604020202020204" pitchFamily="34" charset="0"/>
        <a:defRPr sz="1867">
          <a:solidFill>
            <a:srgbClr val="000000"/>
          </a:solidFill>
          <a:latin typeface="Arial"/>
          <a:ea typeface="Arial"/>
          <a:cs typeface="Arial"/>
          <a:sym typeface="Arial" panose="020B0604020202020204" pitchFamily="34" charset="0"/>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algn="l" rtl="0" eaLnBrk="0" fontAlgn="base" hangingPunct="0">
        <a:spcBef>
          <a:spcPct val="0"/>
        </a:spcBef>
        <a:spcAft>
          <a:spcPct val="0"/>
        </a:spcAft>
        <a:buClr>
          <a:srgbClr val="000000"/>
        </a:buClr>
        <a:buFont typeface="Arial" panose="020B0604020202020204" pitchFamily="34" charset="0"/>
        <a:defRPr sz="1867">
          <a:solidFill>
            <a:srgbClr val="000000"/>
          </a:solidFill>
          <a:latin typeface="Arial"/>
          <a:ea typeface="Arial"/>
          <a:cs typeface="Arial"/>
          <a:sym typeface="Arial" panose="020B0604020202020204" pitchFamily="34" charset="0"/>
        </a:defRPr>
      </a:lvl1pPr>
      <a:lvl2pPr lvl="1" algn="l" rtl="0" eaLnBrk="0" fontAlgn="base" hangingPunct="0">
        <a:spcBef>
          <a:spcPct val="0"/>
        </a:spcBef>
        <a:spcAft>
          <a:spcPct val="0"/>
        </a:spcAft>
        <a:buClr>
          <a:srgbClr val="000000"/>
        </a:buClr>
        <a:buFont typeface="Arial" panose="020B0604020202020204" pitchFamily="34" charset="0"/>
        <a:defRPr sz="1867">
          <a:solidFill>
            <a:srgbClr val="000000"/>
          </a:solidFill>
          <a:latin typeface="Arial"/>
          <a:ea typeface="Arial"/>
          <a:cs typeface="Arial"/>
          <a:sym typeface="Arial" panose="020B0604020202020204" pitchFamily="34" charset="0"/>
        </a:defRPr>
      </a:lvl2pPr>
      <a:lvl3pPr lvl="2" algn="l" rtl="0" eaLnBrk="0" fontAlgn="base" hangingPunct="0">
        <a:spcBef>
          <a:spcPct val="0"/>
        </a:spcBef>
        <a:spcAft>
          <a:spcPct val="0"/>
        </a:spcAft>
        <a:buClr>
          <a:srgbClr val="000000"/>
        </a:buClr>
        <a:buFont typeface="Arial" panose="020B0604020202020204" pitchFamily="34" charset="0"/>
        <a:defRPr sz="1867">
          <a:solidFill>
            <a:srgbClr val="000000"/>
          </a:solidFill>
          <a:latin typeface="Arial"/>
          <a:ea typeface="Arial"/>
          <a:cs typeface="Arial"/>
          <a:sym typeface="Arial" panose="020B0604020202020204" pitchFamily="34" charset="0"/>
        </a:defRPr>
      </a:lvl3pPr>
      <a:lvl4pPr lvl="3" algn="l" rtl="0" eaLnBrk="0" fontAlgn="base" hangingPunct="0">
        <a:spcBef>
          <a:spcPct val="0"/>
        </a:spcBef>
        <a:spcAft>
          <a:spcPct val="0"/>
        </a:spcAft>
        <a:buClr>
          <a:srgbClr val="000000"/>
        </a:buClr>
        <a:buFont typeface="Arial" panose="020B0604020202020204" pitchFamily="34" charset="0"/>
        <a:defRPr sz="1867">
          <a:solidFill>
            <a:srgbClr val="000000"/>
          </a:solidFill>
          <a:latin typeface="Arial"/>
          <a:ea typeface="Arial"/>
          <a:cs typeface="Arial"/>
          <a:sym typeface="Arial" panose="020B0604020202020204" pitchFamily="34" charset="0"/>
        </a:defRPr>
      </a:lvl4pPr>
      <a:lvl5pPr lvl="4" algn="l" rtl="0" eaLnBrk="0" fontAlgn="base" hangingPunct="0">
        <a:spcBef>
          <a:spcPct val="0"/>
        </a:spcBef>
        <a:spcAft>
          <a:spcPct val="0"/>
        </a:spcAft>
        <a:buClr>
          <a:srgbClr val="000000"/>
        </a:buClr>
        <a:buFont typeface="Arial" panose="020B0604020202020204" pitchFamily="34" charset="0"/>
        <a:defRPr sz="1867">
          <a:solidFill>
            <a:srgbClr val="000000"/>
          </a:solidFill>
          <a:latin typeface="Arial"/>
          <a:ea typeface="Arial"/>
          <a:cs typeface="Arial"/>
          <a:sym typeface="Arial" panose="020B0604020202020204" pitchFamily="34" charset="0"/>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152467632"/>
      </p:ext>
    </p:extLst>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4" r:id="rId5"/>
    <p:sldLayoutId id="2147483715" r:id="rId6"/>
    <p:sldLayoutId id="2147483716" r:id="rId7"/>
    <p:sldLayoutId id="2147483717" r:id="rId8"/>
    <p:sldLayoutId id="2147483718" r:id="rId9"/>
    <p:sldLayoutId id="2147483719" r:id="rId10"/>
    <p:sldLayoutId id="2147483720" r:id="rId11"/>
    <p:sldLayoutId id="2147483721" r:id="rId12"/>
    <p:sldLayoutId id="2147483722" r:id="rId13"/>
    <p:sldLayoutId id="2147483723" r:id="rId14"/>
    <p:sldLayoutId id="2147483724" r:id="rId15"/>
    <p:sldLayoutId id="2147483725" r:id="rId16"/>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501073009"/>
      </p:ext>
    </p:extLst>
  </p:cSld>
  <p:clrMap bg1="lt1" tx1="dk1" bg2="lt2" tx2="dk2" accent1="accent1" accent2="accent2" accent3="accent3" accent4="accent4" accent5="accent5" accent6="accent6" hlink="hlink" folHlink="folHlink"/>
  <p:sldLayoutIdLst>
    <p:sldLayoutId id="2147483727" r:id="rId1"/>
    <p:sldLayoutId id="2147483728" r:id="rId2"/>
    <p:sldLayoutId id="2147483729" r:id="rId3"/>
    <p:sldLayoutId id="2147483730" r:id="rId4"/>
    <p:sldLayoutId id="2147483731" r:id="rId5"/>
    <p:sldLayoutId id="2147483732" r:id="rId6"/>
    <p:sldLayoutId id="2147483733" r:id="rId7"/>
    <p:sldLayoutId id="2147483734" r:id="rId8"/>
    <p:sldLayoutId id="2147483735" r:id="rId9"/>
    <p:sldLayoutId id="2147483736" r:id="rId10"/>
    <p:sldLayoutId id="2147483737" r:id="rId11"/>
    <p:sldLayoutId id="2147483738"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orient="horz" pos="4088">
          <p15:clr>
            <a:srgbClr val="F26B43"/>
          </p15:clr>
        </p15:guide>
        <p15:guide id="3" orient="horz" pos="232">
          <p15:clr>
            <a:srgbClr val="F26B43"/>
          </p15:clr>
        </p15:guide>
        <p15:guide id="4" pos="3840">
          <p15:clr>
            <a:srgbClr val="F26B43"/>
          </p15:clr>
        </p15:guide>
        <p15:guide id="5" pos="325">
          <p15:clr>
            <a:srgbClr val="F26B43"/>
          </p15:clr>
        </p15:guide>
        <p15:guide id="6" pos="7355">
          <p15:clr>
            <a:srgbClr val="F26B43"/>
          </p15:clr>
        </p15:guide>
      </p15:sldGuideLst>
    </p:ext>
  </p:extLst>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600" y="274639"/>
            <a:ext cx="10972800" cy="1143000"/>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a:defRPr sz="1600">
                <a:solidFill>
                  <a:schemeClr val="tx1">
                    <a:tint val="75000"/>
                  </a:schemeClr>
                </a:solidFill>
              </a:defRPr>
            </a:lvl1pPr>
          </a:lstStyle>
          <a:p>
            <a:fld id="{96153128-EFE6-4004-8747-F2723C6EA60F}" type="datetimeFigureOut">
              <a:rPr lang="zh-CN" altLang="en-US" smtClean="0"/>
              <a:t>2026/4/5</a:t>
            </a:fld>
            <a:endParaRPr lang="zh-CN" altLang="en-US"/>
          </a:p>
        </p:txBody>
      </p:sp>
      <p:sp>
        <p:nvSpPr>
          <p:cNvPr id="5" name="页脚占位符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a:defRPr sz="16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a:defRPr sz="1600">
                <a:solidFill>
                  <a:schemeClr val="tx1">
                    <a:tint val="75000"/>
                  </a:schemeClr>
                </a:solidFill>
              </a:defRPr>
            </a:lvl1pPr>
          </a:lstStyle>
          <a:p>
            <a:fld id="{DAF9DB36-7100-4882-9263-03F03D421E19}" type="slidenum">
              <a:rPr lang="zh-CN" altLang="en-US" smtClean="0"/>
              <a:t>‹#›</a:t>
            </a:fld>
            <a:endParaRPr lang="zh-CN" altLang="en-US"/>
          </a:p>
        </p:txBody>
      </p:sp>
    </p:spTree>
    <p:extLst>
      <p:ext uri="{BB962C8B-B14F-4D97-AF65-F5344CB8AC3E}">
        <p14:creationId xmlns:p14="http://schemas.microsoft.com/office/powerpoint/2010/main" val="507087437"/>
      </p:ext>
    </p:extLst>
  </p:cSld>
  <p:clrMap bg1="lt1" tx1="dk1" bg2="lt2" tx2="dk2" accent1="accent1" accent2="accent2" accent3="accent3" accent4="accent4" accent5="accent5" accent6="accent6" hlink="hlink" folHlink="folHlink"/>
  <p:sldLayoutIdLst>
    <p:sldLayoutId id="2147483740" r:id="rId1"/>
    <p:sldLayoutId id="2147483741" r:id="rId2"/>
    <p:sldLayoutId id="2147483742" r:id="rId3"/>
    <p:sldLayoutId id="2147483743" r:id="rId4"/>
    <p:sldLayoutId id="2147483744" r:id="rId5"/>
    <p:sldLayoutId id="2147483745" r:id="rId6"/>
    <p:sldLayoutId id="2147483746" r:id="rId7"/>
    <p:sldLayoutId id="2147483747" r:id="rId8"/>
    <p:sldLayoutId id="2147483748" r:id="rId9"/>
    <p:sldLayoutId id="2147483749" r:id="rId10"/>
    <p:sldLayoutId id="2147483750" r:id="rId11"/>
    <p:sldLayoutId id="2147483751" r:id="rId12"/>
  </p:sldLayoutIdLst>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xStyles>
    <p:titleStyle>
      <a:lvl1pPr algn="ctr" defTabSz="1219170" rtl="0" eaLnBrk="1" latinLnBrk="0" hangingPunct="1">
        <a:spcBef>
          <a:spcPct val="0"/>
        </a:spcBef>
        <a:buNone/>
        <a:defRPr sz="5867" kern="1200">
          <a:solidFill>
            <a:schemeClr val="tx1"/>
          </a:solidFill>
          <a:latin typeface="+mj-lt"/>
          <a:ea typeface="+mj-ea"/>
          <a:cs typeface="+mj-cs"/>
        </a:defRPr>
      </a:lvl1pPr>
    </p:titleStyle>
    <p:bodyStyle>
      <a:lvl1pPr marL="457189" indent="-457189" algn="l" defTabSz="1219170" rtl="0" eaLnBrk="1" latinLnBrk="0" hangingPunct="1">
        <a:spcBef>
          <a:spcPct val="20000"/>
        </a:spcBef>
        <a:buFont typeface="Arial" panose="020B0604020202020204" pitchFamily="34" charset="0"/>
        <a:buChar char="•"/>
        <a:defRPr sz="4267" kern="1200">
          <a:solidFill>
            <a:schemeClr val="tx1"/>
          </a:solidFill>
          <a:latin typeface="+mn-lt"/>
          <a:ea typeface="+mn-ea"/>
          <a:cs typeface="+mn-cs"/>
        </a:defRPr>
      </a:lvl1pPr>
      <a:lvl2pPr marL="990575" indent="-380990" algn="l" defTabSz="1219170" rtl="0" eaLnBrk="1" latinLnBrk="0" hangingPunct="1">
        <a:spcBef>
          <a:spcPct val="20000"/>
        </a:spcBef>
        <a:buFont typeface="Arial" panose="020B0604020202020204" pitchFamily="34" charset="0"/>
        <a:buChar char="–"/>
        <a:defRPr sz="3733" kern="1200">
          <a:solidFill>
            <a:schemeClr val="tx1"/>
          </a:solidFill>
          <a:latin typeface="+mn-lt"/>
          <a:ea typeface="+mn-ea"/>
          <a:cs typeface="+mn-cs"/>
        </a:defRPr>
      </a:lvl2pPr>
      <a:lvl3pPr marL="1523962" indent="-304792" algn="l" defTabSz="121917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3pPr>
      <a:lvl4pPr marL="2133547" indent="-304792" algn="l" defTabSz="1219170"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4pPr>
      <a:lvl5pPr marL="2743131" indent="-304792" algn="l" defTabSz="1219170"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5pPr>
      <a:lvl6pPr marL="3352716" indent="-304792" algn="l" defTabSz="1219170"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6pPr>
      <a:lvl7pPr marL="3962301" indent="-304792" algn="l" defTabSz="1219170"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7pPr>
      <a:lvl8pPr marL="4571886" indent="-304792" algn="l" defTabSz="1219170"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8pPr>
      <a:lvl9pPr marL="5181470" indent="-304792" algn="l" defTabSz="1219170"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9pPr>
    </p:bodyStyle>
    <p:otherStyle>
      <a:defPPr>
        <a:defRPr lang="zh-CN"/>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image" Target="../media/image5.png"/><Relationship Id="rId1" Type="http://schemas.openxmlformats.org/officeDocument/2006/relationships/slideLayout" Target="../slideLayouts/slideLayout67.xml"/><Relationship Id="rId4" Type="http://schemas.openxmlformats.org/officeDocument/2006/relationships/image" Target="../media/image7.jp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6.xml"/><Relationship Id="rId1" Type="http://schemas.openxmlformats.org/officeDocument/2006/relationships/slideLayout" Target="../slideLayouts/slideLayout1.xml"/><Relationship Id="rId5" Type="http://schemas.openxmlformats.org/officeDocument/2006/relationships/image" Target="../media/image14.png"/><Relationship Id="rId4" Type="http://schemas.openxmlformats.org/officeDocument/2006/relationships/image" Target="../media/image13.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7.xml"/><Relationship Id="rId1" Type="http://schemas.openxmlformats.org/officeDocument/2006/relationships/slideLayout" Target="../slideLayouts/slideLayout27.xml"/><Relationship Id="rId4" Type="http://schemas.openxmlformats.org/officeDocument/2006/relationships/image" Target="../media/image15.jpeg"/></Relationships>
</file>

<file path=ppt/slides/_rels/slide1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8.xml"/><Relationship Id="rId1" Type="http://schemas.openxmlformats.org/officeDocument/2006/relationships/slideLayout" Target="../slideLayouts/slideLayout27.xml"/><Relationship Id="rId4" Type="http://schemas.openxmlformats.org/officeDocument/2006/relationships/image" Target="../media/image15.jpeg"/></Relationships>
</file>

<file path=ppt/slides/_rels/slide18.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9.xml"/><Relationship Id="rId1" Type="http://schemas.openxmlformats.org/officeDocument/2006/relationships/slideLayout" Target="../slideLayouts/slideLayout27.xml"/></Relationships>
</file>

<file path=ppt/slides/_rels/slide19.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0.xml"/><Relationship Id="rId1" Type="http://schemas.openxmlformats.org/officeDocument/2006/relationships/slideLayout" Target="../slideLayouts/slideLayout27.xml"/></Relationships>
</file>

<file path=ppt/slides/_rels/slide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slideLayout" Target="../slideLayouts/slideLayout79.xml"/><Relationship Id="rId1" Type="http://schemas.openxmlformats.org/officeDocument/2006/relationships/tags" Target="../tags/tag1.xml"/><Relationship Id="rId5" Type="http://schemas.openxmlformats.org/officeDocument/2006/relationships/image" Target="../media/image10.png"/><Relationship Id="rId4" Type="http://schemas.openxmlformats.org/officeDocument/2006/relationships/image" Target="../media/image9.png"/></Relationships>
</file>

<file path=ppt/slides/_rels/slide20.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11.xml"/><Relationship Id="rId1" Type="http://schemas.openxmlformats.org/officeDocument/2006/relationships/slideLayout" Target="../slideLayouts/slideLayout27.xml"/></Relationships>
</file>

<file path=ppt/slides/_rels/slide2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2.xml"/><Relationship Id="rId1" Type="http://schemas.openxmlformats.org/officeDocument/2006/relationships/slideLayout" Target="../slideLayouts/slideLayout27.xml"/></Relationships>
</file>

<file path=ppt/slides/_rels/slide2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3.xml"/><Relationship Id="rId1" Type="http://schemas.openxmlformats.org/officeDocument/2006/relationships/slideLayout" Target="../slideLayouts/slideLayout27.xml"/></Relationships>
</file>

<file path=ppt/slides/_rels/slide23.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4.xml"/><Relationship Id="rId1" Type="http://schemas.openxmlformats.org/officeDocument/2006/relationships/slideLayout" Target="../slideLayouts/slideLayout27.xml"/></Relationships>
</file>

<file path=ppt/slides/_rels/slide24.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5.xml"/><Relationship Id="rId1" Type="http://schemas.openxmlformats.org/officeDocument/2006/relationships/slideLayout" Target="../slideLayouts/slideLayout27.xml"/></Relationships>
</file>

<file path=ppt/slides/_rels/slide2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6.xml"/><Relationship Id="rId1" Type="http://schemas.openxmlformats.org/officeDocument/2006/relationships/slideLayout" Target="../slideLayouts/slideLayout1.xml"/><Relationship Id="rId5" Type="http://schemas.openxmlformats.org/officeDocument/2006/relationships/image" Target="../media/image14.png"/><Relationship Id="rId4" Type="http://schemas.openxmlformats.org/officeDocument/2006/relationships/image" Target="../media/image13.png"/></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7.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7.xml"/></Relationships>
</file>

<file path=ppt/slides/_rels/slide2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9.xml"/><Relationship Id="rId1" Type="http://schemas.openxmlformats.org/officeDocument/2006/relationships/slideLayout" Target="../slideLayouts/slideLayout27.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7.xml"/></Relationships>
</file>

<file path=ppt/slides/_rels/slide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xml"/><Relationship Id="rId1" Type="http://schemas.openxmlformats.org/officeDocument/2006/relationships/slideLayout" Target="../slideLayouts/slideLayout27.xml"/></Relationships>
</file>

<file path=ppt/slides/_rels/slide3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1.xml"/><Relationship Id="rId1" Type="http://schemas.openxmlformats.org/officeDocument/2006/relationships/slideLayout" Target="../slideLayouts/slideLayout27.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7.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7.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7.xml"/></Relationships>
</file>

<file path=ppt/slides/_rels/slide34.xml.rels><?xml version="1.0" encoding="UTF-8" standalone="yes"?>
<Relationships xmlns="http://schemas.openxmlformats.org/package/2006/relationships"><Relationship Id="rId2" Type="http://schemas.openxmlformats.org/officeDocument/2006/relationships/image" Target="../media/image19.jp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image" Target="../media/image19.jp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image" Target="../media/image20.jpg"/><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image" Target="../media/image21.jpg"/><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image" Target="../media/image19.jpg"/><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xml"/><Relationship Id="rId1" Type="http://schemas.openxmlformats.org/officeDocument/2006/relationships/slideLayout" Target="../slideLayouts/slideLayout27.xml"/></Relationships>
</file>

<file path=ppt/slides/_rels/slide40.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image" Target="../media/image5.png"/><Relationship Id="rId1" Type="http://schemas.openxmlformats.org/officeDocument/2006/relationships/slideLayout" Target="../slideLayouts/slideLayout67.xml"/><Relationship Id="rId4" Type="http://schemas.openxmlformats.org/officeDocument/2006/relationships/image" Target="../media/image7.jpg"/></Relationships>
</file>

<file path=ppt/slides/_rels/slide42.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image" Target="../media/image5.png"/><Relationship Id="rId1" Type="http://schemas.openxmlformats.org/officeDocument/2006/relationships/slideLayout" Target="../slideLayouts/slideLayout67.xml"/><Relationship Id="rId4" Type="http://schemas.openxmlformats.org/officeDocument/2006/relationships/image" Target="../media/image7.jpg"/></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7.xml"/></Relationships>
</file>

<file path=ppt/slides/_rels/slide44.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3.xml"/><Relationship Id="rId1" Type="http://schemas.openxmlformats.org/officeDocument/2006/relationships/slideLayout" Target="../slideLayouts/slideLayout27.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7.xml"/></Relationships>
</file>

<file path=ppt/slides/_rels/slide51.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7.xml"/><Relationship Id="rId1" Type="http://schemas.openxmlformats.org/officeDocument/2006/relationships/slideLayout" Target="../slideLayouts/slideLayout1.xml"/><Relationship Id="rId5" Type="http://schemas.openxmlformats.org/officeDocument/2006/relationships/image" Target="../media/image14.png"/><Relationship Id="rId4" Type="http://schemas.openxmlformats.org/officeDocument/2006/relationships/image" Target="../media/image13.png"/></Relationships>
</file>

<file path=ppt/slides/_rels/slide55.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image" Target="../media/image5.png"/><Relationship Id="rId1" Type="http://schemas.openxmlformats.org/officeDocument/2006/relationships/slideLayout" Target="../slideLayouts/slideLayout67.xml"/><Relationship Id="rId4" Type="http://schemas.openxmlformats.org/officeDocument/2006/relationships/image" Target="../media/image7.jpg"/></Relationships>
</file>

<file path=ppt/slides/_rels/slide56.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slideLayout" Target="../slideLayouts/slideLayout79.xml"/><Relationship Id="rId1" Type="http://schemas.openxmlformats.org/officeDocument/2006/relationships/tags" Target="../tags/tag3.xml"/><Relationship Id="rId5" Type="http://schemas.openxmlformats.org/officeDocument/2006/relationships/image" Target="../media/image10.png"/><Relationship Id="rId4" Type="http://schemas.openxmlformats.org/officeDocument/2006/relationships/image" Target="../media/image9.png"/></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slideLayout" Target="../slideLayouts/slideLayout79.xml"/><Relationship Id="rId1" Type="http://schemas.openxmlformats.org/officeDocument/2006/relationships/tags" Target="../tags/tag2.xml"/><Relationship Id="rId5" Type="http://schemas.openxmlformats.org/officeDocument/2006/relationships/image" Target="../media/image10.png"/><Relationship Id="rId4" Type="http://schemas.openxmlformats.org/officeDocument/2006/relationships/image" Target="../media/image9.png"/></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7.xml"/></Relationships>
</file>

<file path=ppt/slides/_rels/slide61.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32.xml"/><Relationship Id="rId1" Type="http://schemas.openxmlformats.org/officeDocument/2006/relationships/slideLayout" Target="../slideLayouts/slideLayout27.xml"/></Relationships>
</file>

<file path=ppt/slides/_rels/slide6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slideLayout" Target="../slideLayouts/slideLayout79.xml"/><Relationship Id="rId1" Type="http://schemas.openxmlformats.org/officeDocument/2006/relationships/tags" Target="../tags/tag4.xml"/><Relationship Id="rId5" Type="http://schemas.openxmlformats.org/officeDocument/2006/relationships/image" Target="../media/image10.png"/><Relationship Id="rId4" Type="http://schemas.openxmlformats.org/officeDocument/2006/relationships/image" Target="../media/image9.png"/></Relationships>
</file>

<file path=ppt/slides/_rels/slide63.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33.xml"/><Relationship Id="rId1" Type="http://schemas.openxmlformats.org/officeDocument/2006/relationships/slideLayout" Target="../slideLayouts/slideLayout27.xml"/></Relationships>
</file>

<file path=ppt/slides/_rels/slide64.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34.xml"/><Relationship Id="rId1" Type="http://schemas.openxmlformats.org/officeDocument/2006/relationships/slideLayout" Target="../slideLayouts/slideLayout27.xml"/></Relationships>
</file>

<file path=ppt/slides/_rels/slide65.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35.xml"/><Relationship Id="rId1" Type="http://schemas.openxmlformats.org/officeDocument/2006/relationships/slideLayout" Target="../slideLayouts/slideLayout27.xml"/></Relationships>
</file>

<file path=ppt/slides/_rels/slide66.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36.xml"/><Relationship Id="rId1" Type="http://schemas.openxmlformats.org/officeDocument/2006/relationships/slideLayout" Target="../slideLayouts/slideLayout27.xml"/></Relationships>
</file>

<file path=ppt/slides/_rels/slide6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slideLayout" Target="../slideLayouts/slideLayout79.xml"/><Relationship Id="rId1" Type="http://schemas.openxmlformats.org/officeDocument/2006/relationships/tags" Target="../tags/tag5.xml"/><Relationship Id="rId5" Type="http://schemas.openxmlformats.org/officeDocument/2006/relationships/image" Target="../media/image27.emf"/><Relationship Id="rId4" Type="http://schemas.openxmlformats.org/officeDocument/2006/relationships/image" Target="../media/image9.png"/></Relationships>
</file>

<file path=ppt/slides/_rels/slide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4.xml"/><Relationship Id="rId1" Type="http://schemas.openxmlformats.org/officeDocument/2006/relationships/slideLayout" Target="../slideLayouts/slideLayout27.xml"/></Relationships>
</file>

<file path=ppt/slides/_rels/slide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5.xml"/><Relationship Id="rId1" Type="http://schemas.openxmlformats.org/officeDocument/2006/relationships/slideLayout" Target="../slideLayouts/slideLayout1.xml"/><Relationship Id="rId5" Type="http://schemas.openxmlformats.org/officeDocument/2006/relationships/image" Target="../media/image14.png"/><Relationship Id="rId4" Type="http://schemas.openxmlformats.org/officeDocument/2006/relationships/image" Target="../media/image13.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9" name="Rectangle 18">
            <a:extLst>
              <a:ext uri="{FF2B5EF4-FFF2-40B4-BE49-F238E27FC236}">
                <a16:creationId xmlns:a16="http://schemas.microsoft.com/office/drawing/2014/main" id="{B43B9CA2-4B31-4ACD-9A9F-B8E6C6420386}"/>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descr="A painting of a person in a white dress&#10;&#10;Description automatically generated">
            <a:extLst>
              <a:ext uri="{FF2B5EF4-FFF2-40B4-BE49-F238E27FC236}">
                <a16:creationId xmlns:a16="http://schemas.microsoft.com/office/drawing/2014/main" id="{B72C6EA0-A9F3-1CDA-CC6A-C541B104ACCF}"/>
              </a:ext>
            </a:extLst>
          </p:cNvPr>
          <p:cNvPicPr>
            <a:picLocks noChangeAspect="1"/>
          </p:cNvPicPr>
          <p:nvPr/>
        </p:nvPicPr>
        <p:blipFill>
          <a:blip r:embed="rId2">
            <a:extLst>
              <a:ext uri="{28A0092B-C50C-407E-A947-70E740481C1C}">
                <a14:useLocalDpi xmlns:a14="http://schemas.microsoft.com/office/drawing/2010/main" val="0"/>
              </a:ext>
            </a:extLst>
          </a:blip>
          <a:srcRect t="14539" r="3" b="13647"/>
          <a:stretch/>
        </p:blipFill>
        <p:spPr>
          <a:xfrm>
            <a:off x="8529321" y="10"/>
            <a:ext cx="3662680" cy="3401558"/>
          </a:xfrm>
          <a:custGeom>
            <a:avLst/>
            <a:gdLst/>
            <a:ahLst/>
            <a:cxnLst/>
            <a:rect l="l" t="t" r="r" b="b"/>
            <a:pathLst>
              <a:path w="3662680" h="3401568">
                <a:moveTo>
                  <a:pt x="0" y="0"/>
                </a:moveTo>
                <a:lnTo>
                  <a:pt x="3662680" y="0"/>
                </a:lnTo>
                <a:lnTo>
                  <a:pt x="3662680" y="3401568"/>
                </a:lnTo>
                <a:lnTo>
                  <a:pt x="774527" y="3401568"/>
                </a:lnTo>
                <a:lnTo>
                  <a:pt x="769892" y="3133175"/>
                </a:lnTo>
                <a:cubicBezTo>
                  <a:pt x="732577" y="2055441"/>
                  <a:pt x="492520" y="1056020"/>
                  <a:pt x="104445" y="215033"/>
                </a:cubicBezTo>
                <a:close/>
              </a:path>
            </a:pathLst>
          </a:custGeom>
        </p:spPr>
      </p:pic>
      <p:pic>
        <p:nvPicPr>
          <p:cNvPr id="8" name="Picture 7" descr="A person in a black suit&#10;&#10;Description automatically generated">
            <a:extLst>
              <a:ext uri="{FF2B5EF4-FFF2-40B4-BE49-F238E27FC236}">
                <a16:creationId xmlns:a16="http://schemas.microsoft.com/office/drawing/2014/main" id="{37AB4739-E559-A20C-6959-F1876F566EE9}"/>
              </a:ext>
            </a:extLst>
          </p:cNvPr>
          <p:cNvPicPr>
            <a:picLocks noChangeAspect="1"/>
          </p:cNvPicPr>
          <p:nvPr/>
        </p:nvPicPr>
        <p:blipFill>
          <a:blip r:embed="rId3">
            <a:extLst>
              <a:ext uri="{28A0092B-C50C-407E-A947-70E740481C1C}">
                <a14:useLocalDpi xmlns:a14="http://schemas.microsoft.com/office/drawing/2010/main" val="0"/>
              </a:ext>
            </a:extLst>
          </a:blip>
          <a:srcRect l="17325" r="14575"/>
          <a:stretch/>
        </p:blipFill>
        <p:spPr>
          <a:xfrm>
            <a:off x="5115314" y="10"/>
            <a:ext cx="4118110" cy="3401558"/>
          </a:xfrm>
          <a:custGeom>
            <a:avLst/>
            <a:gdLst/>
            <a:ahLst/>
            <a:cxnLst/>
            <a:rect l="l" t="t" r="r" b="b"/>
            <a:pathLst>
              <a:path w="4118110" h="3401568">
                <a:moveTo>
                  <a:pt x="0" y="0"/>
                </a:moveTo>
                <a:lnTo>
                  <a:pt x="3343575" y="0"/>
                </a:lnTo>
                <a:lnTo>
                  <a:pt x="3448028" y="215050"/>
                </a:lnTo>
                <a:cubicBezTo>
                  <a:pt x="3836103" y="1056037"/>
                  <a:pt x="4076161" y="2055458"/>
                  <a:pt x="4113475" y="3133192"/>
                </a:cubicBezTo>
                <a:lnTo>
                  <a:pt x="4118110" y="3401568"/>
                </a:lnTo>
                <a:lnTo>
                  <a:pt x="801224" y="3401568"/>
                </a:lnTo>
                <a:lnTo>
                  <a:pt x="797493" y="3185579"/>
                </a:lnTo>
                <a:cubicBezTo>
                  <a:pt x="756786" y="2009870"/>
                  <a:pt x="474799" y="927359"/>
                  <a:pt x="22579" y="42066"/>
                </a:cubicBezTo>
                <a:close/>
              </a:path>
            </a:pathLst>
          </a:custGeom>
        </p:spPr>
      </p:pic>
      <p:pic>
        <p:nvPicPr>
          <p:cNvPr id="11" name="Picture 10" descr="A person lying on a bed with a person in a veil&#10;&#10;Description automatically generated">
            <a:extLst>
              <a:ext uri="{FF2B5EF4-FFF2-40B4-BE49-F238E27FC236}">
                <a16:creationId xmlns:a16="http://schemas.microsoft.com/office/drawing/2014/main" id="{6098501E-516F-8181-D6C9-22EFD23BBF83}"/>
              </a:ext>
            </a:extLst>
          </p:cNvPr>
          <p:cNvPicPr>
            <a:picLocks noChangeAspect="1"/>
          </p:cNvPicPr>
          <p:nvPr/>
        </p:nvPicPr>
        <p:blipFill>
          <a:blip r:embed="rId4">
            <a:extLst>
              <a:ext uri="{28A0092B-C50C-407E-A947-70E740481C1C}">
                <a14:useLocalDpi xmlns:a14="http://schemas.microsoft.com/office/drawing/2010/main" val="0"/>
              </a:ext>
            </a:extLst>
          </a:blip>
          <a:srcRect t="14283" r="-1" b="-1"/>
          <a:stretch/>
        </p:blipFill>
        <p:spPr>
          <a:xfrm>
            <a:off x="5168353" y="3456432"/>
            <a:ext cx="7023646" cy="3401568"/>
          </a:xfrm>
          <a:custGeom>
            <a:avLst/>
            <a:gdLst/>
            <a:ahLst/>
            <a:cxnLst/>
            <a:rect l="l" t="t" r="r" b="b"/>
            <a:pathLst>
              <a:path w="7023646" h="3401568">
                <a:moveTo>
                  <a:pt x="749132" y="0"/>
                </a:moveTo>
                <a:lnTo>
                  <a:pt x="7023646" y="0"/>
                </a:lnTo>
                <a:lnTo>
                  <a:pt x="7023646" y="3401568"/>
                </a:lnTo>
                <a:lnTo>
                  <a:pt x="0" y="3401568"/>
                </a:lnTo>
                <a:lnTo>
                  <a:pt x="79008" y="3238906"/>
                </a:lnTo>
                <a:cubicBezTo>
                  <a:pt x="502362" y="2321466"/>
                  <a:pt x="749563" y="1215476"/>
                  <a:pt x="749563" y="24956"/>
                </a:cubicBezTo>
                <a:close/>
              </a:path>
            </a:pathLst>
          </a:custGeom>
        </p:spPr>
      </p:pic>
      <p:sp useBgFill="1">
        <p:nvSpPr>
          <p:cNvPr id="21" name="Freeform: Shape 20">
            <a:extLst>
              <a:ext uri="{FF2B5EF4-FFF2-40B4-BE49-F238E27FC236}">
                <a16:creationId xmlns:a16="http://schemas.microsoft.com/office/drawing/2014/main" id="{33F94DB1-BC5D-454D-845C-7BA3A1F46999}"/>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5932965" cy="6858000"/>
          </a:xfrm>
          <a:custGeom>
            <a:avLst/>
            <a:gdLst>
              <a:gd name="connsiteX0" fmla="*/ 0 w 5932965"/>
              <a:gd name="connsiteY0" fmla="*/ 0 h 6858000"/>
              <a:gd name="connsiteX1" fmla="*/ 5140363 w 5932965"/>
              <a:gd name="connsiteY1" fmla="*/ 0 h 6858000"/>
              <a:gd name="connsiteX2" fmla="*/ 5152943 w 5932965"/>
              <a:gd name="connsiteY2" fmla="*/ 23550 h 6858000"/>
              <a:gd name="connsiteX3" fmla="*/ 5932965 w 5932965"/>
              <a:gd name="connsiteY3" fmla="*/ 3479505 h 6858000"/>
              <a:gd name="connsiteX4" fmla="*/ 5262410 w 5932965"/>
              <a:gd name="connsiteY4" fmla="*/ 6708999 h 6858000"/>
              <a:gd name="connsiteX5" fmla="*/ 5190385 w 5932965"/>
              <a:gd name="connsiteY5" fmla="*/ 6858000 h 6858000"/>
              <a:gd name="connsiteX6" fmla="*/ 0 w 5932965"/>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932965" h="6858000">
                <a:moveTo>
                  <a:pt x="0" y="0"/>
                </a:moveTo>
                <a:lnTo>
                  <a:pt x="5140363" y="0"/>
                </a:lnTo>
                <a:lnTo>
                  <a:pt x="5152943" y="23550"/>
                </a:lnTo>
                <a:cubicBezTo>
                  <a:pt x="5642847" y="987256"/>
                  <a:pt x="5932965" y="2183538"/>
                  <a:pt x="5932965" y="3479505"/>
                </a:cubicBezTo>
                <a:cubicBezTo>
                  <a:pt x="5932965" y="4675783"/>
                  <a:pt x="5685764" y="5787121"/>
                  <a:pt x="5262410" y="6708999"/>
                </a:cubicBezTo>
                <a:lnTo>
                  <a:pt x="5190385" y="6858000"/>
                </a:lnTo>
                <a:lnTo>
                  <a:pt x="0" y="6858000"/>
                </a:lnTo>
                <a:close/>
              </a:path>
            </a:pathLst>
          </a:custGeom>
          <a:ln w="9525">
            <a:solidFill>
              <a:srgbClr val="EFEFEF"/>
            </a:solidFill>
          </a:ln>
          <a:effectLst>
            <a:outerShdw blurRad="50800" dist="38100" algn="l" rotWithShape="0">
              <a:schemeClr val="bg1">
                <a:lumMod val="8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useBgFill="1">
        <p:nvSpPr>
          <p:cNvPr id="23" name="Freeform: Shape 22">
            <a:extLst>
              <a:ext uri="{FF2B5EF4-FFF2-40B4-BE49-F238E27FC236}">
                <a16:creationId xmlns:a16="http://schemas.microsoft.com/office/drawing/2014/main" id="{5676B86F-860B-4586-BCAA-C0650C09B7B9}"/>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5922333" cy="6858000"/>
          </a:xfrm>
          <a:custGeom>
            <a:avLst/>
            <a:gdLst>
              <a:gd name="connsiteX0" fmla="*/ 0 w 5922333"/>
              <a:gd name="connsiteY0" fmla="*/ 0 h 6858000"/>
              <a:gd name="connsiteX1" fmla="*/ 5129731 w 5922333"/>
              <a:gd name="connsiteY1" fmla="*/ 0 h 6858000"/>
              <a:gd name="connsiteX2" fmla="*/ 5142311 w 5922333"/>
              <a:gd name="connsiteY2" fmla="*/ 23550 h 6858000"/>
              <a:gd name="connsiteX3" fmla="*/ 5922333 w 5922333"/>
              <a:gd name="connsiteY3" fmla="*/ 3479505 h 6858000"/>
              <a:gd name="connsiteX4" fmla="*/ 5251778 w 5922333"/>
              <a:gd name="connsiteY4" fmla="*/ 6708999 h 6858000"/>
              <a:gd name="connsiteX5" fmla="*/ 5179753 w 5922333"/>
              <a:gd name="connsiteY5" fmla="*/ 6858000 h 6858000"/>
              <a:gd name="connsiteX6" fmla="*/ 0 w 5922333"/>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922333" h="6858000">
                <a:moveTo>
                  <a:pt x="0" y="0"/>
                </a:moveTo>
                <a:lnTo>
                  <a:pt x="5129731" y="0"/>
                </a:lnTo>
                <a:lnTo>
                  <a:pt x="5142311" y="23550"/>
                </a:lnTo>
                <a:cubicBezTo>
                  <a:pt x="5632215" y="987256"/>
                  <a:pt x="5922333" y="2183538"/>
                  <a:pt x="5922333" y="3479505"/>
                </a:cubicBezTo>
                <a:cubicBezTo>
                  <a:pt x="5922333" y="4675783"/>
                  <a:pt x="5675132" y="5787121"/>
                  <a:pt x="5251778" y="6708999"/>
                </a:cubicBezTo>
                <a:lnTo>
                  <a:pt x="5179753" y="6858000"/>
                </a:lnTo>
                <a:lnTo>
                  <a:pt x="0" y="6858000"/>
                </a:lnTo>
                <a:close/>
              </a:path>
            </a:pathLst>
          </a:custGeom>
          <a:ln w="9525">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5" name="Rectangle 24">
            <a:extLst>
              <a:ext uri="{FF2B5EF4-FFF2-40B4-BE49-F238E27FC236}">
                <a16:creationId xmlns:a16="http://schemas.microsoft.com/office/drawing/2014/main" id="{8C818ED5-2F56-4171-9445-3AA4F4462396}"/>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016867"/>
            <a:ext cx="128016" cy="65390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7" name="Rectangle 26">
            <a:extLst>
              <a:ext uri="{FF2B5EF4-FFF2-40B4-BE49-F238E27FC236}">
                <a16:creationId xmlns:a16="http://schemas.microsoft.com/office/drawing/2014/main" id="{DE74FCE8-866C-4AFA-B45C-FACE2A6094E4}"/>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38911" y="2089941"/>
            <a:ext cx="4970439" cy="18288"/>
          </a:xfrm>
          <a:prstGeom prst="rect">
            <a:avLst/>
          </a:prstGeom>
          <a:solidFill>
            <a:srgbClr val="D5D5D5"/>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 name="TextBox 2">
            <a:extLst>
              <a:ext uri="{FF2B5EF4-FFF2-40B4-BE49-F238E27FC236}">
                <a16:creationId xmlns:a16="http://schemas.microsoft.com/office/drawing/2014/main" id="{26EF281D-EBB4-768A-B1E6-882BE8618531}"/>
              </a:ext>
            </a:extLst>
          </p:cNvPr>
          <p:cNvSpPr txBox="1"/>
          <p:nvPr/>
        </p:nvSpPr>
        <p:spPr>
          <a:xfrm>
            <a:off x="325460" y="1767756"/>
            <a:ext cx="5504686" cy="3666744"/>
          </a:xfrm>
          <a:prstGeom prst="rect">
            <a:avLst/>
          </a:prstGeom>
        </p:spPr>
        <p:txBody>
          <a:bodyPr vert="horz" lIns="91440" tIns="45720" rIns="91440" bIns="45720" rtlCol="0">
            <a:normAutofit/>
          </a:bodyPr>
          <a:lstStyle/>
          <a:p>
            <a:pPr>
              <a:lnSpc>
                <a:spcPct val="90000"/>
              </a:lnSpc>
              <a:spcBef>
                <a:spcPct val="0"/>
              </a:spcBef>
              <a:spcAft>
                <a:spcPts val="600"/>
              </a:spcAft>
            </a:pPr>
            <a:r>
              <a:rPr lang="en-US" sz="7200" b="1" i="1" dirty="0" err="1">
                <a:solidFill>
                  <a:srgbClr val="FF0000"/>
                </a:solidFill>
                <a:latin typeface="Times New Roman" panose="02020603050405020304" pitchFamily="18" charset="0"/>
                <a:cs typeface="Times New Roman" panose="02020603050405020304" pitchFamily="18" charset="0"/>
              </a:rPr>
              <a:t>Sống</a:t>
            </a:r>
            <a:r>
              <a:rPr lang="en-US" sz="7200" b="1" i="1" dirty="0">
                <a:solidFill>
                  <a:srgbClr val="FF0000"/>
                </a:solidFill>
                <a:latin typeface="Times New Roman" panose="02020603050405020304" pitchFamily="18" charset="0"/>
                <a:cs typeface="Times New Roman" panose="02020603050405020304" pitchFamily="18" charset="0"/>
              </a:rPr>
              <a:t>, hay </a:t>
            </a:r>
            <a:r>
              <a:rPr lang="en-US" sz="7200" b="1" i="1" dirty="0" err="1">
                <a:solidFill>
                  <a:srgbClr val="FF0000"/>
                </a:solidFill>
                <a:latin typeface="Times New Roman" panose="02020603050405020304" pitchFamily="18" charset="0"/>
                <a:cs typeface="Times New Roman" panose="02020603050405020304" pitchFamily="18" charset="0"/>
              </a:rPr>
              <a:t>không</a:t>
            </a:r>
            <a:r>
              <a:rPr lang="en-US" sz="7200" b="1" i="1" dirty="0">
                <a:solidFill>
                  <a:srgbClr val="FF0000"/>
                </a:solidFill>
                <a:latin typeface="Times New Roman" panose="02020603050405020304" pitchFamily="18" charset="0"/>
                <a:cs typeface="Times New Roman" panose="02020603050405020304" pitchFamily="18" charset="0"/>
              </a:rPr>
              <a:t> </a:t>
            </a:r>
            <a:r>
              <a:rPr lang="en-US" sz="7200" b="1" i="1" dirty="0" err="1">
                <a:solidFill>
                  <a:srgbClr val="FF0000"/>
                </a:solidFill>
                <a:latin typeface="Times New Roman" panose="02020603050405020304" pitchFamily="18" charset="0"/>
                <a:cs typeface="Times New Roman" panose="02020603050405020304" pitchFamily="18" charset="0"/>
              </a:rPr>
              <a:t>sống</a:t>
            </a:r>
            <a:r>
              <a:rPr lang="en-US" sz="7200" b="1" i="1" dirty="0">
                <a:solidFill>
                  <a:srgbClr val="FF0000"/>
                </a:solidFill>
                <a:latin typeface="Times New Roman" panose="02020603050405020304" pitchFamily="18" charset="0"/>
                <a:cs typeface="Times New Roman" panose="02020603050405020304" pitchFamily="18" charset="0"/>
              </a:rPr>
              <a:t>?</a:t>
            </a:r>
            <a:endParaRPr lang="en-US" sz="7200" dirty="0">
              <a:solidFill>
                <a:srgbClr val="FF0000"/>
              </a:solidFill>
              <a:latin typeface="Times New Roman" panose="02020603050405020304" pitchFamily="18" charset="0"/>
              <a:cs typeface="Times New Roman" panose="02020603050405020304" pitchFamily="18" charset="0"/>
            </a:endParaRPr>
          </a:p>
          <a:p>
            <a:pPr algn="ctr">
              <a:lnSpc>
                <a:spcPct val="90000"/>
              </a:lnSpc>
              <a:spcBef>
                <a:spcPct val="0"/>
              </a:spcBef>
              <a:spcAft>
                <a:spcPts val="600"/>
              </a:spcAft>
            </a:pPr>
            <a:r>
              <a:rPr lang="en-US" sz="2800" b="1" dirty="0">
                <a:solidFill>
                  <a:srgbClr val="FF0000"/>
                </a:solidFill>
                <a:latin typeface="Times New Roman" panose="02020603050405020304" pitchFamily="18" charset="0"/>
                <a:cs typeface="Times New Roman" panose="02020603050405020304" pitchFamily="18" charset="0"/>
              </a:rPr>
              <a:t>(</a:t>
            </a:r>
            <a:r>
              <a:rPr lang="en-US" sz="2800" b="1" dirty="0" err="1">
                <a:solidFill>
                  <a:srgbClr val="FF0000"/>
                </a:solidFill>
                <a:latin typeface="Times New Roman" panose="02020603050405020304" pitchFamily="18" charset="0"/>
                <a:cs typeface="Times New Roman" panose="02020603050405020304" pitchFamily="18" charset="0"/>
              </a:rPr>
              <a:t>Trích</a:t>
            </a:r>
            <a:r>
              <a:rPr lang="en-US" sz="2800" b="1" dirty="0">
                <a:solidFill>
                  <a:srgbClr val="FF0000"/>
                </a:solidFill>
                <a:latin typeface="Times New Roman" panose="02020603050405020304" pitchFamily="18" charset="0"/>
                <a:cs typeface="Times New Roman" panose="02020603050405020304" pitchFamily="18" charset="0"/>
              </a:rPr>
              <a:t> </a:t>
            </a:r>
            <a:r>
              <a:rPr lang="en-US" sz="2800" b="1" dirty="0" err="1">
                <a:solidFill>
                  <a:srgbClr val="FF0000"/>
                </a:solidFill>
                <a:latin typeface="Times New Roman" panose="02020603050405020304" pitchFamily="18" charset="0"/>
                <a:cs typeface="Times New Roman" panose="02020603050405020304" pitchFamily="18" charset="0"/>
              </a:rPr>
              <a:t>kịch</a:t>
            </a:r>
            <a:r>
              <a:rPr lang="en-US" sz="2800" b="1" dirty="0">
                <a:solidFill>
                  <a:srgbClr val="FF0000"/>
                </a:solidFill>
                <a:latin typeface="Times New Roman" panose="02020603050405020304" pitchFamily="18" charset="0"/>
                <a:cs typeface="Times New Roman" panose="02020603050405020304" pitchFamily="18" charset="0"/>
              </a:rPr>
              <a:t> Ham- </a:t>
            </a:r>
            <a:r>
              <a:rPr lang="en-US" sz="2800" b="1" dirty="0" err="1">
                <a:solidFill>
                  <a:srgbClr val="FF0000"/>
                </a:solidFill>
                <a:latin typeface="Times New Roman" panose="02020603050405020304" pitchFamily="18" charset="0"/>
                <a:cs typeface="Times New Roman" panose="02020603050405020304" pitchFamily="18" charset="0"/>
              </a:rPr>
              <a:t>lét</a:t>
            </a:r>
            <a:r>
              <a:rPr lang="en-US" sz="2800" b="1" dirty="0">
                <a:solidFill>
                  <a:srgbClr val="FF0000"/>
                </a:solidFill>
                <a:latin typeface="Times New Roman" panose="02020603050405020304" pitchFamily="18" charset="0"/>
                <a:cs typeface="Times New Roman" panose="02020603050405020304" pitchFamily="18" charset="0"/>
              </a:rPr>
              <a:t>) </a:t>
            </a:r>
          </a:p>
          <a:p>
            <a:pPr algn="r">
              <a:lnSpc>
                <a:spcPct val="90000"/>
              </a:lnSpc>
              <a:spcBef>
                <a:spcPct val="0"/>
              </a:spcBef>
              <a:spcAft>
                <a:spcPts val="600"/>
              </a:spcAft>
            </a:pPr>
            <a:r>
              <a:rPr lang="en-US" sz="2000" b="1" dirty="0">
                <a:solidFill>
                  <a:srgbClr val="FF0000"/>
                </a:solidFill>
                <a:latin typeface="Times New Roman" panose="02020603050405020304" pitchFamily="18" charset="0"/>
                <a:cs typeface="Times New Roman" panose="02020603050405020304" pitchFamily="18" charset="0"/>
              </a:rPr>
              <a:t>                                                                                 </a:t>
            </a:r>
            <a:r>
              <a:rPr lang="en-US" sz="2800" b="1" dirty="0">
                <a:solidFill>
                  <a:srgbClr val="FF0000"/>
                </a:solidFill>
                <a:latin typeface="Times New Roman" panose="02020603050405020304" pitchFamily="18" charset="0"/>
                <a:cs typeface="Times New Roman" panose="02020603050405020304" pitchFamily="18" charset="0"/>
              </a:rPr>
              <a:t>SẾCH-XPIA</a:t>
            </a:r>
            <a:endParaRPr lang="en-US" sz="2800" dirty="0">
              <a:solidFill>
                <a:srgbClr val="FF0000"/>
              </a:solidFill>
              <a:latin typeface="Times New Roman" panose="02020603050405020304" pitchFamily="18" charset="0"/>
              <a:cs typeface="Times New Roman" panose="02020603050405020304" pitchFamily="18" charset="0"/>
            </a:endParaRPr>
          </a:p>
        </p:txBody>
      </p:sp>
      <p:sp>
        <p:nvSpPr>
          <p:cNvPr id="13" name="TextBox 12">
            <a:extLst>
              <a:ext uri="{FF2B5EF4-FFF2-40B4-BE49-F238E27FC236}">
                <a16:creationId xmlns:a16="http://schemas.microsoft.com/office/drawing/2014/main" id="{28703C0F-C257-AF51-7F28-65846DF69774}"/>
              </a:ext>
            </a:extLst>
          </p:cNvPr>
          <p:cNvSpPr txBox="1"/>
          <p:nvPr/>
        </p:nvSpPr>
        <p:spPr>
          <a:xfrm>
            <a:off x="121113" y="151087"/>
            <a:ext cx="6117770" cy="1160318"/>
          </a:xfrm>
          <a:prstGeom prst="rect">
            <a:avLst/>
          </a:prstGeom>
          <a:noFill/>
        </p:spPr>
        <p:txBody>
          <a:bodyPr wrap="square">
            <a:spAutoFit/>
          </a:bodyPr>
          <a:lstStyle/>
          <a:p>
            <a:pPr>
              <a:lnSpc>
                <a:spcPct val="115000"/>
              </a:lnSpc>
            </a:pPr>
            <a:r>
              <a:rPr lang="de-DE" sz="2800" b="1">
                <a:solidFill>
                  <a:srgbClr val="FF0000"/>
                </a:solidFill>
                <a:effectLst/>
                <a:latin typeface="Times New Roman" panose="02020603050405020304" pitchFamily="18" charset="0"/>
                <a:ea typeface="Arial" panose="020B0604020202020204" pitchFamily="34" charset="0"/>
                <a:cs typeface="Times New Roman" panose="02020603050405020304" pitchFamily="18" charset="0"/>
              </a:rPr>
              <a:t>Tiết  </a:t>
            </a:r>
            <a:r>
              <a:rPr lang="de-DE" sz="2800" b="1" smtClean="0">
                <a:solidFill>
                  <a:srgbClr val="FF0000"/>
                </a:solidFill>
                <a:effectLst/>
                <a:latin typeface="Times New Roman" panose="02020603050405020304" pitchFamily="18" charset="0"/>
                <a:ea typeface="Arial" panose="020B0604020202020204" pitchFamily="34" charset="0"/>
                <a:cs typeface="Times New Roman" panose="02020603050405020304" pitchFamily="18" charset="0"/>
              </a:rPr>
              <a:t>112, 113</a:t>
            </a:r>
            <a:endParaRPr lang="vi-VN" sz="2800" dirty="0">
              <a:effectLst/>
              <a:latin typeface="Times New Roman" panose="02020603050405020304" pitchFamily="18" charset="0"/>
              <a:ea typeface="Arial" panose="020B0604020202020204" pitchFamily="34" charset="0"/>
              <a:cs typeface="Times New Roman" panose="02020603050405020304" pitchFamily="18" charset="0"/>
            </a:endParaRPr>
          </a:p>
          <a:p>
            <a:pPr>
              <a:lnSpc>
                <a:spcPct val="115000"/>
              </a:lnSpc>
              <a:spcBef>
                <a:spcPts val="600"/>
              </a:spcBef>
            </a:pPr>
            <a:r>
              <a:rPr lang="en-US" sz="2800" b="1" dirty="0">
                <a:solidFill>
                  <a:srgbClr val="0070C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effectLst/>
                <a:latin typeface="Times New Roman" panose="02020603050405020304" pitchFamily="18" charset="0"/>
                <a:ea typeface="Times New Roman" panose="02020603050405020304" pitchFamily="18" charset="0"/>
                <a:cs typeface="Times New Roman" panose="02020603050405020304" pitchFamily="18" charset="0"/>
              </a:rPr>
              <a:t>Đọc</a:t>
            </a:r>
            <a:r>
              <a:rPr lang="en-US" sz="2800" b="1" dirty="0">
                <a:effectLst/>
                <a:latin typeface="Times New Roman" panose="02020603050405020304" pitchFamily="18" charset="0"/>
                <a:ea typeface="Times New Roman" panose="02020603050405020304" pitchFamily="18" charset="0"/>
                <a:cs typeface="Times New Roman" panose="02020603050405020304" pitchFamily="18" charset="0"/>
              </a:rPr>
              <a:t> – </a:t>
            </a:r>
            <a:r>
              <a:rPr lang="en-US" sz="2800" b="1" dirty="0" err="1">
                <a:effectLst/>
                <a:latin typeface="Times New Roman" panose="02020603050405020304" pitchFamily="18" charset="0"/>
                <a:ea typeface="Times New Roman" panose="02020603050405020304" pitchFamily="18" charset="0"/>
                <a:cs typeface="Times New Roman" panose="02020603050405020304" pitchFamily="18" charset="0"/>
              </a:rPr>
              <a:t>hiểu</a:t>
            </a:r>
            <a:r>
              <a:rPr lang="en-US" sz="2800" b="1" dirty="0">
                <a:effectLst/>
                <a:latin typeface="Times New Roman" panose="02020603050405020304" pitchFamily="18" charset="0"/>
                <a:ea typeface="Times New Roman" panose="02020603050405020304" pitchFamily="18" charset="0"/>
                <a:cs typeface="Times New Roman" panose="02020603050405020304" pitchFamily="18" charset="0"/>
              </a:rPr>
              <a:t> v</a:t>
            </a:r>
            <a:r>
              <a:rPr lang="vi-VN" sz="2800" b="1" dirty="0">
                <a:effectLst/>
                <a:latin typeface="Times New Roman" panose="02020603050405020304" pitchFamily="18" charset="0"/>
                <a:ea typeface="Times New Roman" panose="02020603050405020304" pitchFamily="18" charset="0"/>
                <a:cs typeface="Times New Roman" panose="02020603050405020304" pitchFamily="18" charset="0"/>
              </a:rPr>
              <a:t>ăn bản (1)</a:t>
            </a:r>
            <a:endParaRPr lang="vi-VN" sz="28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194139095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6000">
        <p15:prstTrans prst="peelOff"/>
      </p:transition>
    </mc:Choice>
    <mc:Fallback xmlns:p14="http://schemas.microsoft.com/office/powerpoint/2010/main" xmlns:a14="http://schemas.microsoft.com/office/drawing/2010/main" xmlns:a16="http://schemas.microsoft.com/office/drawing/2014/main" xmlns="">
      <p:transition spd="slow" advTm="6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inVertic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arn(inVertic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arn(inVertical)">
                                      <p:cBhvr>
                                        <p:cTn id="1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4252864-54B7-EC82-A2F9-CE414D5994D7}"/>
            </a:ext>
          </a:extLst>
        </p:cNvPr>
        <p:cNvGrpSpPr/>
        <p:nvPr/>
      </p:nvGrpSpPr>
      <p:grpSpPr>
        <a:xfrm>
          <a:off x="0" y="0"/>
          <a:ext cx="0" cy="0"/>
          <a:chOff x="0" y="0"/>
          <a:chExt cx="0" cy="0"/>
        </a:xfrm>
      </p:grpSpPr>
      <p:graphicFrame>
        <p:nvGraphicFramePr>
          <p:cNvPr id="2" name="Table 1">
            <a:extLst>
              <a:ext uri="{FF2B5EF4-FFF2-40B4-BE49-F238E27FC236}">
                <a16:creationId xmlns:a16="http://schemas.microsoft.com/office/drawing/2014/main" id="{47FF8E58-AB7D-6180-945F-9A9F5D6B0BC2}"/>
              </a:ext>
            </a:extLst>
          </p:cNvPr>
          <p:cNvGraphicFramePr>
            <a:graphicFrameLocks noGrp="1"/>
          </p:cNvGraphicFramePr>
          <p:nvPr>
            <p:extLst>
              <p:ext uri="{D42A27DB-BD31-4B8C-83A1-F6EECF244321}">
                <p14:modId xmlns:p14="http://schemas.microsoft.com/office/powerpoint/2010/main" val="1943785317"/>
              </p:ext>
            </p:extLst>
          </p:nvPr>
        </p:nvGraphicFramePr>
        <p:xfrm>
          <a:off x="642257" y="729948"/>
          <a:ext cx="11255828" cy="5699760"/>
        </p:xfrm>
        <a:graphic>
          <a:graphicData uri="http://schemas.openxmlformats.org/drawingml/2006/table">
            <a:tbl>
              <a:tblPr firstRow="1" firstCol="1" bandRow="1">
                <a:tableStyleId>{5C22544A-7EE6-4342-B048-85BDC9FD1C3A}</a:tableStyleId>
              </a:tblPr>
              <a:tblGrid>
                <a:gridCol w="2105611">
                  <a:extLst>
                    <a:ext uri="{9D8B030D-6E8A-4147-A177-3AD203B41FA5}">
                      <a16:colId xmlns:a16="http://schemas.microsoft.com/office/drawing/2014/main" val="2774264638"/>
                    </a:ext>
                  </a:extLst>
                </a:gridCol>
                <a:gridCol w="9150217">
                  <a:extLst>
                    <a:ext uri="{9D8B030D-6E8A-4147-A177-3AD203B41FA5}">
                      <a16:colId xmlns:a16="http://schemas.microsoft.com/office/drawing/2014/main" val="3074014372"/>
                    </a:ext>
                  </a:extLst>
                </a:gridCol>
              </a:tblGrid>
              <a:tr h="723898">
                <a:tc>
                  <a:txBody>
                    <a:bodyPr/>
                    <a:lstStyle/>
                    <a:p>
                      <a:pPr algn="just">
                        <a:lnSpc>
                          <a:spcPct val="100000"/>
                        </a:lnSpc>
                        <a:spcAft>
                          <a:spcPts val="600"/>
                        </a:spcAft>
                      </a:pPr>
                      <a:r>
                        <a:rPr lang="vi-VN" sz="2800">
                          <a:solidFill>
                            <a:schemeClr val="tx1"/>
                          </a:solidFill>
                          <a:effectLst/>
                        </a:rPr>
                        <a:t>1. Khái niệm</a:t>
                      </a:r>
                      <a:endParaRPr lang="vi-VN" sz="280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27513" marR="27513" marT="0" marB="0">
                    <a:solidFill>
                      <a:srgbClr val="92D050"/>
                    </a:solidFill>
                  </a:tcPr>
                </a:tc>
                <a:tc>
                  <a:txBody>
                    <a:bodyPr/>
                    <a:lstStyle/>
                    <a:p>
                      <a:pPr algn="just">
                        <a:lnSpc>
                          <a:spcPct val="100000"/>
                        </a:lnSpc>
                        <a:spcAft>
                          <a:spcPts val="600"/>
                        </a:spcAft>
                      </a:pPr>
                      <a:r>
                        <a:rPr lang="en-US" sz="2800">
                          <a:solidFill>
                            <a:schemeClr val="tx1"/>
                          </a:solidFill>
                          <a:effectLst/>
                        </a:rPr>
                        <a:t>Bi kịch thuộc thể loại kịch, viết về những câu chuyện buồn bã, đau đớn với những tình huống căng thẳng và kết thúc bi thảm; đánh thức niềm thương cảm, xót xa trong tâm hồn người đọc.</a:t>
                      </a:r>
                      <a:endParaRPr lang="vi-VN" sz="280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27513" marR="27513" marT="0" marB="0">
                    <a:solidFill>
                      <a:srgbClr val="92D050"/>
                    </a:solidFill>
                  </a:tcPr>
                </a:tc>
                <a:extLst>
                  <a:ext uri="{0D108BD9-81ED-4DB2-BD59-A6C34878D82A}">
                    <a16:rowId xmlns:a16="http://schemas.microsoft.com/office/drawing/2014/main" val="3745951030"/>
                  </a:ext>
                </a:extLst>
              </a:tr>
              <a:tr h="815303">
                <a:tc>
                  <a:txBody>
                    <a:bodyPr/>
                    <a:lstStyle/>
                    <a:p>
                      <a:pPr algn="just">
                        <a:lnSpc>
                          <a:spcPct val="100000"/>
                        </a:lnSpc>
                        <a:spcAft>
                          <a:spcPts val="600"/>
                        </a:spcAft>
                      </a:pPr>
                      <a:r>
                        <a:rPr lang="vi-VN" sz="2800">
                          <a:solidFill>
                            <a:schemeClr val="tx1"/>
                          </a:solidFill>
                          <a:effectLst/>
                        </a:rPr>
                        <a:t>2. Cốt truyện trong bi kịch cổ điển</a:t>
                      </a:r>
                      <a:endParaRPr lang="vi-VN" sz="280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27513" marR="27513" marT="0" marB="0">
                    <a:solidFill>
                      <a:srgbClr val="92D050"/>
                    </a:solidFill>
                  </a:tcPr>
                </a:tc>
                <a:tc>
                  <a:txBody>
                    <a:bodyPr/>
                    <a:lstStyle/>
                    <a:p>
                      <a:pPr algn="just">
                        <a:lnSpc>
                          <a:spcPct val="100000"/>
                        </a:lnSpc>
                        <a:spcAft>
                          <a:spcPts val="600"/>
                        </a:spcAft>
                      </a:pPr>
                      <a:r>
                        <a:rPr lang="vi-VN" sz="2800" dirty="0">
                          <a:solidFill>
                            <a:schemeClr val="tx1"/>
                          </a:solidFill>
                          <a:effectLst/>
                        </a:rPr>
                        <a:t>- T</a:t>
                      </a:r>
                      <a:r>
                        <a:rPr lang="en-US" sz="2800" dirty="0" err="1">
                          <a:solidFill>
                            <a:schemeClr val="tx1"/>
                          </a:solidFill>
                          <a:effectLst/>
                        </a:rPr>
                        <a:t>hường</a:t>
                      </a:r>
                      <a:r>
                        <a:rPr lang="en-US" sz="2800" dirty="0">
                          <a:solidFill>
                            <a:schemeClr val="tx1"/>
                          </a:solidFill>
                          <a:effectLst/>
                        </a:rPr>
                        <a:t> </a:t>
                      </a:r>
                      <a:r>
                        <a:rPr lang="en-US" sz="2800" dirty="0" err="1">
                          <a:solidFill>
                            <a:schemeClr val="tx1"/>
                          </a:solidFill>
                          <a:effectLst/>
                        </a:rPr>
                        <a:t>mượn</a:t>
                      </a:r>
                      <a:r>
                        <a:rPr lang="en-US" sz="2800" dirty="0">
                          <a:solidFill>
                            <a:schemeClr val="tx1"/>
                          </a:solidFill>
                          <a:effectLst/>
                        </a:rPr>
                        <a:t> </a:t>
                      </a:r>
                      <a:r>
                        <a:rPr lang="en-US" sz="2800" dirty="0" err="1">
                          <a:solidFill>
                            <a:schemeClr val="tx1"/>
                          </a:solidFill>
                          <a:effectLst/>
                        </a:rPr>
                        <a:t>từ</a:t>
                      </a:r>
                      <a:r>
                        <a:rPr lang="en-US" sz="2800" dirty="0">
                          <a:solidFill>
                            <a:schemeClr val="tx1"/>
                          </a:solidFill>
                          <a:effectLst/>
                        </a:rPr>
                        <a:t> </a:t>
                      </a:r>
                      <a:r>
                        <a:rPr lang="en-US" sz="2800" dirty="0" err="1">
                          <a:solidFill>
                            <a:schemeClr val="tx1"/>
                          </a:solidFill>
                          <a:effectLst/>
                        </a:rPr>
                        <a:t>các</a:t>
                      </a:r>
                      <a:r>
                        <a:rPr lang="en-US" sz="2800" dirty="0">
                          <a:solidFill>
                            <a:schemeClr val="tx1"/>
                          </a:solidFill>
                          <a:effectLst/>
                        </a:rPr>
                        <a:t> </a:t>
                      </a:r>
                      <a:r>
                        <a:rPr lang="en-US" sz="2800" dirty="0" err="1">
                          <a:solidFill>
                            <a:schemeClr val="tx1"/>
                          </a:solidFill>
                          <a:effectLst/>
                        </a:rPr>
                        <a:t>truyện</a:t>
                      </a:r>
                      <a:r>
                        <a:rPr lang="en-US" sz="2800" dirty="0">
                          <a:solidFill>
                            <a:schemeClr val="tx1"/>
                          </a:solidFill>
                          <a:effectLst/>
                        </a:rPr>
                        <a:t> </a:t>
                      </a:r>
                      <a:r>
                        <a:rPr lang="en-US" sz="2800" dirty="0" err="1">
                          <a:solidFill>
                            <a:schemeClr val="tx1"/>
                          </a:solidFill>
                          <a:effectLst/>
                        </a:rPr>
                        <a:t>huyền</a:t>
                      </a:r>
                      <a:r>
                        <a:rPr lang="en-US" sz="2800" dirty="0">
                          <a:solidFill>
                            <a:schemeClr val="tx1"/>
                          </a:solidFill>
                          <a:effectLst/>
                        </a:rPr>
                        <a:t> </a:t>
                      </a:r>
                      <a:r>
                        <a:rPr lang="en-US" sz="2800" dirty="0" err="1">
                          <a:solidFill>
                            <a:schemeClr val="tx1"/>
                          </a:solidFill>
                          <a:effectLst/>
                        </a:rPr>
                        <a:t>thoại</a:t>
                      </a:r>
                      <a:r>
                        <a:rPr lang="en-US" sz="2800" dirty="0">
                          <a:solidFill>
                            <a:schemeClr val="tx1"/>
                          </a:solidFill>
                          <a:effectLst/>
                        </a:rPr>
                        <a:t> </a:t>
                      </a:r>
                      <a:r>
                        <a:rPr lang="en-US" sz="2800" dirty="0" err="1">
                          <a:solidFill>
                            <a:schemeClr val="tx1"/>
                          </a:solidFill>
                          <a:effectLst/>
                        </a:rPr>
                        <a:t>hoặc</a:t>
                      </a:r>
                      <a:r>
                        <a:rPr lang="en-US" sz="2800" dirty="0">
                          <a:solidFill>
                            <a:schemeClr val="tx1"/>
                          </a:solidFill>
                          <a:effectLst/>
                        </a:rPr>
                        <a:t> </a:t>
                      </a:r>
                      <a:r>
                        <a:rPr lang="en-US" sz="2800" dirty="0" err="1">
                          <a:solidFill>
                            <a:schemeClr val="tx1"/>
                          </a:solidFill>
                          <a:effectLst/>
                        </a:rPr>
                        <a:t>lịch</a:t>
                      </a:r>
                      <a:r>
                        <a:rPr lang="en-US" sz="2800" dirty="0">
                          <a:solidFill>
                            <a:schemeClr val="tx1"/>
                          </a:solidFill>
                          <a:effectLst/>
                        </a:rPr>
                        <a:t> </a:t>
                      </a:r>
                      <a:r>
                        <a:rPr lang="en-US" sz="2800" dirty="0" err="1">
                          <a:solidFill>
                            <a:schemeClr val="tx1"/>
                          </a:solidFill>
                          <a:effectLst/>
                        </a:rPr>
                        <a:t>sử</a:t>
                      </a:r>
                      <a:r>
                        <a:rPr lang="en-US" sz="2800" dirty="0">
                          <a:solidFill>
                            <a:schemeClr val="tx1"/>
                          </a:solidFill>
                          <a:effectLst/>
                        </a:rPr>
                        <a:t>. </a:t>
                      </a:r>
                      <a:endParaRPr lang="vi-VN" sz="2800" dirty="0">
                        <a:solidFill>
                          <a:schemeClr val="tx1"/>
                        </a:solidFill>
                        <a:effectLst/>
                      </a:endParaRPr>
                    </a:p>
                    <a:p>
                      <a:pPr algn="just">
                        <a:lnSpc>
                          <a:spcPct val="100000"/>
                        </a:lnSpc>
                        <a:spcAft>
                          <a:spcPts val="600"/>
                        </a:spcAft>
                      </a:pPr>
                      <a:r>
                        <a:rPr lang="vi-VN" sz="2800" dirty="0">
                          <a:solidFill>
                            <a:schemeClr val="tx1"/>
                          </a:solidFill>
                          <a:effectLst/>
                        </a:rPr>
                        <a:t>- </a:t>
                      </a:r>
                      <a:r>
                        <a:rPr lang="en-US" sz="2800" dirty="0" err="1">
                          <a:solidFill>
                            <a:schemeClr val="tx1"/>
                          </a:solidFill>
                          <a:effectLst/>
                        </a:rPr>
                        <a:t>Sự</a:t>
                      </a:r>
                      <a:r>
                        <a:rPr lang="en-US" sz="2800" dirty="0">
                          <a:solidFill>
                            <a:schemeClr val="tx1"/>
                          </a:solidFill>
                          <a:effectLst/>
                        </a:rPr>
                        <a:t> </a:t>
                      </a:r>
                      <a:r>
                        <a:rPr lang="en-US" sz="2800" dirty="0" err="1">
                          <a:solidFill>
                            <a:schemeClr val="tx1"/>
                          </a:solidFill>
                          <a:effectLst/>
                        </a:rPr>
                        <a:t>kiện</a:t>
                      </a:r>
                      <a:r>
                        <a:rPr lang="en-US" sz="2800" dirty="0">
                          <a:solidFill>
                            <a:schemeClr val="tx1"/>
                          </a:solidFill>
                          <a:effectLst/>
                        </a:rPr>
                        <a:t>, </a:t>
                      </a:r>
                      <a:r>
                        <a:rPr lang="en-US" sz="2800" dirty="0" err="1">
                          <a:solidFill>
                            <a:schemeClr val="tx1"/>
                          </a:solidFill>
                          <a:effectLst/>
                        </a:rPr>
                        <a:t>biến</a:t>
                      </a:r>
                      <a:r>
                        <a:rPr lang="en-US" sz="2800" dirty="0">
                          <a:solidFill>
                            <a:schemeClr val="tx1"/>
                          </a:solidFill>
                          <a:effectLst/>
                        </a:rPr>
                        <a:t> </a:t>
                      </a:r>
                      <a:r>
                        <a:rPr lang="en-US" sz="2800" dirty="0" err="1">
                          <a:solidFill>
                            <a:schemeClr val="tx1"/>
                          </a:solidFill>
                          <a:effectLst/>
                        </a:rPr>
                        <a:t>cố</a:t>
                      </a:r>
                      <a:r>
                        <a:rPr lang="en-US" sz="2800" dirty="0">
                          <a:solidFill>
                            <a:schemeClr val="tx1"/>
                          </a:solidFill>
                          <a:effectLst/>
                        </a:rPr>
                        <a:t> </a:t>
                      </a:r>
                      <a:r>
                        <a:rPr lang="en-US" sz="2800" dirty="0" err="1">
                          <a:solidFill>
                            <a:schemeClr val="tx1"/>
                          </a:solidFill>
                          <a:effectLst/>
                        </a:rPr>
                        <a:t>diễn</a:t>
                      </a:r>
                      <a:r>
                        <a:rPr lang="en-US" sz="2800" dirty="0">
                          <a:solidFill>
                            <a:schemeClr val="tx1"/>
                          </a:solidFill>
                          <a:effectLst/>
                        </a:rPr>
                        <a:t> </a:t>
                      </a:r>
                      <a:r>
                        <a:rPr lang="en-US" sz="2800" dirty="0" err="1">
                          <a:solidFill>
                            <a:schemeClr val="tx1"/>
                          </a:solidFill>
                          <a:effectLst/>
                        </a:rPr>
                        <a:t>ra</a:t>
                      </a:r>
                      <a:r>
                        <a:rPr lang="en-US" sz="2800" dirty="0">
                          <a:solidFill>
                            <a:schemeClr val="tx1"/>
                          </a:solidFill>
                          <a:effectLst/>
                        </a:rPr>
                        <a:t> gay </a:t>
                      </a:r>
                      <a:r>
                        <a:rPr lang="en-US" sz="2800" dirty="0" err="1">
                          <a:solidFill>
                            <a:schemeClr val="tx1"/>
                          </a:solidFill>
                          <a:effectLst/>
                        </a:rPr>
                        <a:t>cấn</a:t>
                      </a:r>
                      <a:r>
                        <a:rPr lang="en-US" sz="2800" dirty="0">
                          <a:solidFill>
                            <a:schemeClr val="tx1"/>
                          </a:solidFill>
                          <a:effectLst/>
                        </a:rPr>
                        <a:t>, </a:t>
                      </a:r>
                      <a:r>
                        <a:rPr lang="en-US" sz="2800" dirty="0" err="1">
                          <a:solidFill>
                            <a:schemeClr val="tx1"/>
                          </a:solidFill>
                          <a:effectLst/>
                        </a:rPr>
                        <a:t>bất</a:t>
                      </a:r>
                      <a:r>
                        <a:rPr lang="en-US" sz="2800" dirty="0">
                          <a:solidFill>
                            <a:schemeClr val="tx1"/>
                          </a:solidFill>
                          <a:effectLst/>
                        </a:rPr>
                        <a:t> </a:t>
                      </a:r>
                      <a:r>
                        <a:rPr lang="en-US" sz="2800" dirty="0" err="1">
                          <a:solidFill>
                            <a:schemeClr val="tx1"/>
                          </a:solidFill>
                          <a:effectLst/>
                        </a:rPr>
                        <a:t>ngờ</a:t>
                      </a:r>
                      <a:r>
                        <a:rPr lang="en-US" sz="2800" dirty="0">
                          <a:solidFill>
                            <a:schemeClr val="tx1"/>
                          </a:solidFill>
                          <a:effectLst/>
                        </a:rPr>
                        <a:t>, </a:t>
                      </a:r>
                      <a:r>
                        <a:rPr lang="en-US" sz="2800" dirty="0" err="1">
                          <a:solidFill>
                            <a:schemeClr val="tx1"/>
                          </a:solidFill>
                          <a:effectLst/>
                        </a:rPr>
                        <a:t>xoay</a:t>
                      </a:r>
                      <a:r>
                        <a:rPr lang="en-US" sz="2800" dirty="0">
                          <a:solidFill>
                            <a:schemeClr val="tx1"/>
                          </a:solidFill>
                          <a:effectLst/>
                        </a:rPr>
                        <a:t> </a:t>
                      </a:r>
                      <a:r>
                        <a:rPr lang="en-US" sz="2800" dirty="0" err="1">
                          <a:solidFill>
                            <a:schemeClr val="tx1"/>
                          </a:solidFill>
                          <a:effectLst/>
                        </a:rPr>
                        <a:t>quanh</a:t>
                      </a:r>
                      <a:r>
                        <a:rPr lang="en-US" sz="2800" dirty="0">
                          <a:solidFill>
                            <a:schemeClr val="tx1"/>
                          </a:solidFill>
                          <a:effectLst/>
                        </a:rPr>
                        <a:t> </a:t>
                      </a:r>
                      <a:r>
                        <a:rPr lang="en-US" sz="2800" dirty="0" err="1">
                          <a:solidFill>
                            <a:schemeClr val="tx1"/>
                          </a:solidFill>
                          <a:effectLst/>
                        </a:rPr>
                        <a:t>những</a:t>
                      </a:r>
                      <a:r>
                        <a:rPr lang="en-US" sz="2800" dirty="0">
                          <a:solidFill>
                            <a:schemeClr val="tx1"/>
                          </a:solidFill>
                          <a:effectLst/>
                        </a:rPr>
                        <a:t> </a:t>
                      </a:r>
                      <a:r>
                        <a:rPr lang="en-US" sz="2800" dirty="0" err="1">
                          <a:solidFill>
                            <a:schemeClr val="tx1"/>
                          </a:solidFill>
                          <a:effectLst/>
                        </a:rPr>
                        <a:t>mâu</a:t>
                      </a:r>
                      <a:r>
                        <a:rPr lang="en-US" sz="2800" dirty="0">
                          <a:solidFill>
                            <a:schemeClr val="tx1"/>
                          </a:solidFill>
                          <a:effectLst/>
                        </a:rPr>
                        <a:t> </a:t>
                      </a:r>
                      <a:r>
                        <a:rPr lang="en-US" sz="2800" dirty="0" err="1">
                          <a:solidFill>
                            <a:schemeClr val="tx1"/>
                          </a:solidFill>
                          <a:effectLst/>
                        </a:rPr>
                        <a:t>thuẫn</a:t>
                      </a:r>
                      <a:r>
                        <a:rPr lang="en-US" sz="2800" dirty="0">
                          <a:solidFill>
                            <a:schemeClr val="tx1"/>
                          </a:solidFill>
                          <a:effectLst/>
                        </a:rPr>
                        <a:t> </a:t>
                      </a:r>
                      <a:r>
                        <a:rPr lang="en-US" sz="2800" dirty="0" err="1">
                          <a:solidFill>
                            <a:schemeClr val="tx1"/>
                          </a:solidFill>
                          <a:effectLst/>
                        </a:rPr>
                        <a:t>không</a:t>
                      </a:r>
                      <a:r>
                        <a:rPr lang="en-US" sz="2800" dirty="0">
                          <a:solidFill>
                            <a:schemeClr val="tx1"/>
                          </a:solidFill>
                          <a:effectLst/>
                        </a:rPr>
                        <a:t> </a:t>
                      </a:r>
                      <a:r>
                        <a:rPr lang="en-US" sz="2800" dirty="0" err="1">
                          <a:solidFill>
                            <a:schemeClr val="tx1"/>
                          </a:solidFill>
                          <a:effectLst/>
                        </a:rPr>
                        <a:t>thể</a:t>
                      </a:r>
                      <a:r>
                        <a:rPr lang="en-US" sz="2800" dirty="0">
                          <a:solidFill>
                            <a:schemeClr val="tx1"/>
                          </a:solidFill>
                          <a:effectLst/>
                        </a:rPr>
                        <a:t> </a:t>
                      </a:r>
                      <a:r>
                        <a:rPr lang="en-US" sz="2800" dirty="0" err="1">
                          <a:solidFill>
                            <a:schemeClr val="tx1"/>
                          </a:solidFill>
                          <a:effectLst/>
                        </a:rPr>
                        <a:t>giải</a:t>
                      </a:r>
                      <a:r>
                        <a:rPr lang="en-US" sz="2800" dirty="0">
                          <a:solidFill>
                            <a:schemeClr val="tx1"/>
                          </a:solidFill>
                          <a:effectLst/>
                        </a:rPr>
                        <a:t> </a:t>
                      </a:r>
                      <a:r>
                        <a:rPr lang="en-US" sz="2800" dirty="0" err="1">
                          <a:solidFill>
                            <a:schemeClr val="tx1"/>
                          </a:solidFill>
                          <a:effectLst/>
                        </a:rPr>
                        <a:t>quyết</a:t>
                      </a:r>
                      <a:r>
                        <a:rPr lang="en-US" sz="2800" dirty="0">
                          <a:solidFill>
                            <a:schemeClr val="tx1"/>
                          </a:solidFill>
                          <a:effectLst/>
                        </a:rPr>
                        <a:t> </a:t>
                      </a:r>
                      <a:r>
                        <a:rPr lang="en-US" sz="2800" dirty="0" err="1">
                          <a:solidFill>
                            <a:schemeClr val="tx1"/>
                          </a:solidFill>
                          <a:effectLst/>
                        </a:rPr>
                        <a:t>dẫn</a:t>
                      </a:r>
                      <a:r>
                        <a:rPr lang="en-US" sz="2800" dirty="0">
                          <a:solidFill>
                            <a:schemeClr val="tx1"/>
                          </a:solidFill>
                          <a:effectLst/>
                        </a:rPr>
                        <a:t> </a:t>
                      </a:r>
                      <a:r>
                        <a:rPr lang="en-US" sz="2800" dirty="0" err="1">
                          <a:solidFill>
                            <a:schemeClr val="tx1"/>
                          </a:solidFill>
                          <a:effectLst/>
                        </a:rPr>
                        <a:t>đến</a:t>
                      </a:r>
                      <a:r>
                        <a:rPr lang="en-US" sz="2800" dirty="0">
                          <a:solidFill>
                            <a:schemeClr val="tx1"/>
                          </a:solidFill>
                          <a:effectLst/>
                        </a:rPr>
                        <a:t> </a:t>
                      </a:r>
                      <a:r>
                        <a:rPr lang="en-US" sz="2800" dirty="0" err="1">
                          <a:solidFill>
                            <a:schemeClr val="tx1"/>
                          </a:solidFill>
                          <a:effectLst/>
                        </a:rPr>
                        <a:t>xung</a:t>
                      </a:r>
                      <a:r>
                        <a:rPr lang="en-US" sz="2800" dirty="0">
                          <a:solidFill>
                            <a:schemeClr val="tx1"/>
                          </a:solidFill>
                          <a:effectLst/>
                        </a:rPr>
                        <a:t> </a:t>
                      </a:r>
                      <a:r>
                        <a:rPr lang="en-US" sz="2800" dirty="0" err="1">
                          <a:solidFill>
                            <a:schemeClr val="tx1"/>
                          </a:solidFill>
                          <a:effectLst/>
                        </a:rPr>
                        <a:t>đột</a:t>
                      </a:r>
                      <a:r>
                        <a:rPr lang="en-US" sz="2800" dirty="0">
                          <a:solidFill>
                            <a:schemeClr val="tx1"/>
                          </a:solidFill>
                          <a:effectLst/>
                        </a:rPr>
                        <a:t>.</a:t>
                      </a:r>
                      <a:endParaRPr lang="vi-VN" sz="2800" dirty="0">
                        <a:solidFill>
                          <a:schemeClr val="tx1"/>
                        </a:solidFill>
                        <a:effectLst/>
                      </a:endParaRPr>
                    </a:p>
                    <a:p>
                      <a:pPr algn="just">
                        <a:lnSpc>
                          <a:spcPct val="100000"/>
                        </a:lnSpc>
                        <a:spcAft>
                          <a:spcPts val="600"/>
                        </a:spcAft>
                      </a:pPr>
                      <a:r>
                        <a:rPr lang="vi-VN" sz="2800" dirty="0">
                          <a:solidFill>
                            <a:schemeClr val="tx1"/>
                          </a:solidFill>
                          <a:effectLst/>
                        </a:rPr>
                        <a:t>- K</a:t>
                      </a:r>
                      <a:r>
                        <a:rPr lang="en-US" sz="2800" dirty="0" err="1">
                          <a:solidFill>
                            <a:schemeClr val="tx1"/>
                          </a:solidFill>
                          <a:effectLst/>
                        </a:rPr>
                        <a:t>ết</a:t>
                      </a:r>
                      <a:r>
                        <a:rPr lang="en-US" sz="2800" dirty="0">
                          <a:solidFill>
                            <a:schemeClr val="tx1"/>
                          </a:solidFill>
                          <a:effectLst/>
                        </a:rPr>
                        <a:t> </a:t>
                      </a:r>
                      <a:r>
                        <a:rPr lang="en-US" sz="2800" dirty="0" err="1">
                          <a:solidFill>
                            <a:schemeClr val="tx1"/>
                          </a:solidFill>
                          <a:effectLst/>
                        </a:rPr>
                        <a:t>cục</a:t>
                      </a:r>
                      <a:r>
                        <a:rPr lang="en-US" sz="2800" dirty="0">
                          <a:solidFill>
                            <a:schemeClr val="tx1"/>
                          </a:solidFill>
                          <a:effectLst/>
                        </a:rPr>
                        <a:t> bi </a:t>
                      </a:r>
                      <a:r>
                        <a:rPr lang="en-US" sz="2800" dirty="0" err="1">
                          <a:solidFill>
                            <a:schemeClr val="tx1"/>
                          </a:solidFill>
                          <a:effectLst/>
                        </a:rPr>
                        <a:t>thảm</a:t>
                      </a:r>
                      <a:r>
                        <a:rPr lang="en-US" sz="2800" dirty="0">
                          <a:solidFill>
                            <a:schemeClr val="tx1"/>
                          </a:solidFill>
                          <a:effectLst/>
                        </a:rPr>
                        <a:t> (tai </a:t>
                      </a:r>
                      <a:r>
                        <a:rPr lang="en-US" sz="2800" dirty="0" err="1">
                          <a:solidFill>
                            <a:schemeClr val="tx1"/>
                          </a:solidFill>
                          <a:effectLst/>
                        </a:rPr>
                        <a:t>hoạ</a:t>
                      </a:r>
                      <a:r>
                        <a:rPr lang="en-US" sz="2800" dirty="0">
                          <a:solidFill>
                            <a:schemeClr val="tx1"/>
                          </a:solidFill>
                          <a:effectLst/>
                        </a:rPr>
                        <a:t> hay </a:t>
                      </a:r>
                      <a:r>
                        <a:rPr lang="en-US" sz="2800" dirty="0" err="1">
                          <a:solidFill>
                            <a:schemeClr val="tx1"/>
                          </a:solidFill>
                          <a:effectLst/>
                        </a:rPr>
                        <a:t>cái</a:t>
                      </a:r>
                      <a:r>
                        <a:rPr lang="en-US" sz="2800" dirty="0">
                          <a:solidFill>
                            <a:schemeClr val="tx1"/>
                          </a:solidFill>
                          <a:effectLst/>
                        </a:rPr>
                        <a:t> </a:t>
                      </a:r>
                      <a:r>
                        <a:rPr lang="en-US" sz="2800" dirty="0" err="1">
                          <a:solidFill>
                            <a:schemeClr val="tx1"/>
                          </a:solidFill>
                          <a:effectLst/>
                        </a:rPr>
                        <a:t>chết</a:t>
                      </a:r>
                      <a:r>
                        <a:rPr lang="en-US" sz="2800" dirty="0">
                          <a:solidFill>
                            <a:schemeClr val="tx1"/>
                          </a:solidFill>
                          <a:effectLst/>
                        </a:rPr>
                        <a:t>). </a:t>
                      </a:r>
                      <a:endParaRPr lang="vi-VN" sz="28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27513" marR="27513" marT="0" marB="0">
                    <a:solidFill>
                      <a:srgbClr val="92D050"/>
                    </a:solidFill>
                  </a:tcPr>
                </a:tc>
                <a:extLst>
                  <a:ext uri="{0D108BD9-81ED-4DB2-BD59-A6C34878D82A}">
                    <a16:rowId xmlns:a16="http://schemas.microsoft.com/office/drawing/2014/main" val="2811208004"/>
                  </a:ext>
                </a:extLst>
              </a:tr>
              <a:tr h="1089516">
                <a:tc>
                  <a:txBody>
                    <a:bodyPr/>
                    <a:lstStyle/>
                    <a:p>
                      <a:pPr algn="just">
                        <a:lnSpc>
                          <a:spcPct val="100000"/>
                        </a:lnSpc>
                        <a:spcAft>
                          <a:spcPts val="600"/>
                        </a:spcAft>
                      </a:pPr>
                      <a:r>
                        <a:rPr lang="vi-VN" sz="2800">
                          <a:solidFill>
                            <a:schemeClr val="tx1"/>
                          </a:solidFill>
                          <a:effectLst/>
                        </a:rPr>
                        <a:t>3. Nhân vật chính</a:t>
                      </a:r>
                      <a:endParaRPr lang="vi-VN" sz="280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27513" marR="27513" marT="0" marB="0">
                    <a:solidFill>
                      <a:srgbClr val="92D050"/>
                    </a:solidFill>
                  </a:tcPr>
                </a:tc>
                <a:tc>
                  <a:txBody>
                    <a:bodyPr/>
                    <a:lstStyle/>
                    <a:p>
                      <a:pPr algn="just">
                        <a:lnSpc>
                          <a:spcPct val="100000"/>
                        </a:lnSpc>
                        <a:spcAft>
                          <a:spcPts val="600"/>
                        </a:spcAft>
                      </a:pPr>
                      <a:r>
                        <a:rPr lang="vi-VN" sz="2800" dirty="0">
                          <a:solidFill>
                            <a:schemeClr val="tx1"/>
                          </a:solidFill>
                          <a:effectLst/>
                        </a:rPr>
                        <a:t>- L</a:t>
                      </a:r>
                      <a:r>
                        <a:rPr lang="en-US" sz="2800" dirty="0">
                          <a:solidFill>
                            <a:schemeClr val="tx1"/>
                          </a:solidFill>
                          <a:effectLst/>
                        </a:rPr>
                        <a:t>à </a:t>
                      </a:r>
                      <a:r>
                        <a:rPr lang="en-US" sz="2800" dirty="0" err="1">
                          <a:solidFill>
                            <a:schemeClr val="tx1"/>
                          </a:solidFill>
                          <a:effectLst/>
                        </a:rPr>
                        <a:t>nhân</a:t>
                      </a:r>
                      <a:r>
                        <a:rPr lang="en-US" sz="2800" dirty="0">
                          <a:solidFill>
                            <a:schemeClr val="tx1"/>
                          </a:solidFill>
                          <a:effectLst/>
                        </a:rPr>
                        <a:t> </a:t>
                      </a:r>
                      <a:r>
                        <a:rPr lang="en-US" sz="2800" dirty="0" err="1">
                          <a:solidFill>
                            <a:schemeClr val="tx1"/>
                          </a:solidFill>
                          <a:effectLst/>
                        </a:rPr>
                        <a:t>vật</a:t>
                      </a:r>
                      <a:r>
                        <a:rPr lang="en-US" sz="2800" dirty="0">
                          <a:solidFill>
                            <a:schemeClr val="tx1"/>
                          </a:solidFill>
                          <a:effectLst/>
                        </a:rPr>
                        <a:t> </a:t>
                      </a:r>
                      <a:r>
                        <a:rPr lang="en-US" sz="2800" dirty="0" err="1">
                          <a:solidFill>
                            <a:schemeClr val="tx1"/>
                          </a:solidFill>
                          <a:effectLst/>
                        </a:rPr>
                        <a:t>anh</a:t>
                      </a:r>
                      <a:r>
                        <a:rPr lang="en-US" sz="2800" dirty="0">
                          <a:solidFill>
                            <a:schemeClr val="tx1"/>
                          </a:solidFill>
                          <a:effectLst/>
                        </a:rPr>
                        <a:t> </a:t>
                      </a:r>
                      <a:r>
                        <a:rPr lang="en-US" sz="2800" dirty="0" err="1">
                          <a:solidFill>
                            <a:schemeClr val="tx1"/>
                          </a:solidFill>
                          <a:effectLst/>
                        </a:rPr>
                        <a:t>hùng</a:t>
                      </a:r>
                      <a:r>
                        <a:rPr lang="en-US" sz="2800" dirty="0">
                          <a:solidFill>
                            <a:schemeClr val="tx1"/>
                          </a:solidFill>
                          <a:effectLst/>
                        </a:rPr>
                        <a:t> </a:t>
                      </a:r>
                      <a:r>
                        <a:rPr lang="en-US" sz="2800" dirty="0" err="1">
                          <a:solidFill>
                            <a:schemeClr val="tx1"/>
                          </a:solidFill>
                          <a:effectLst/>
                        </a:rPr>
                        <a:t>hoặc</a:t>
                      </a:r>
                      <a:r>
                        <a:rPr lang="en-US" sz="2800" dirty="0">
                          <a:solidFill>
                            <a:schemeClr val="tx1"/>
                          </a:solidFill>
                          <a:effectLst/>
                        </a:rPr>
                        <a:t> </a:t>
                      </a:r>
                      <a:r>
                        <a:rPr lang="en-US" sz="2800" dirty="0" err="1">
                          <a:solidFill>
                            <a:schemeClr val="tx1"/>
                          </a:solidFill>
                          <a:effectLst/>
                        </a:rPr>
                        <a:t>xuất</a:t>
                      </a:r>
                      <a:r>
                        <a:rPr lang="en-US" sz="2800" dirty="0">
                          <a:solidFill>
                            <a:schemeClr val="tx1"/>
                          </a:solidFill>
                          <a:effectLst/>
                        </a:rPr>
                        <a:t> </a:t>
                      </a:r>
                      <a:r>
                        <a:rPr lang="en-US" sz="2800" dirty="0" err="1">
                          <a:solidFill>
                            <a:schemeClr val="tx1"/>
                          </a:solidFill>
                          <a:effectLst/>
                        </a:rPr>
                        <a:t>thân</a:t>
                      </a:r>
                      <a:r>
                        <a:rPr lang="en-US" sz="2800" dirty="0">
                          <a:solidFill>
                            <a:schemeClr val="tx1"/>
                          </a:solidFill>
                          <a:effectLst/>
                        </a:rPr>
                        <a:t> </a:t>
                      </a:r>
                      <a:r>
                        <a:rPr lang="en-US" sz="2800" dirty="0" err="1">
                          <a:solidFill>
                            <a:schemeClr val="tx1"/>
                          </a:solidFill>
                          <a:effectLst/>
                        </a:rPr>
                        <a:t>từ</a:t>
                      </a:r>
                      <a:r>
                        <a:rPr lang="en-US" sz="2800" dirty="0">
                          <a:solidFill>
                            <a:schemeClr val="tx1"/>
                          </a:solidFill>
                          <a:effectLst/>
                        </a:rPr>
                        <a:t> </a:t>
                      </a:r>
                      <a:r>
                        <a:rPr lang="en-US" sz="2800" dirty="0" err="1">
                          <a:solidFill>
                            <a:schemeClr val="tx1"/>
                          </a:solidFill>
                          <a:effectLst/>
                        </a:rPr>
                        <a:t>cung</a:t>
                      </a:r>
                      <a:r>
                        <a:rPr lang="en-US" sz="2800" dirty="0">
                          <a:solidFill>
                            <a:schemeClr val="tx1"/>
                          </a:solidFill>
                          <a:effectLst/>
                        </a:rPr>
                        <a:t> </a:t>
                      </a:r>
                      <a:r>
                        <a:rPr lang="en-US" sz="2800" dirty="0" err="1">
                          <a:solidFill>
                            <a:schemeClr val="tx1"/>
                          </a:solidFill>
                          <a:effectLst/>
                        </a:rPr>
                        <a:t>đình</a:t>
                      </a:r>
                      <a:r>
                        <a:rPr lang="en-US" sz="2800" dirty="0">
                          <a:solidFill>
                            <a:schemeClr val="tx1"/>
                          </a:solidFill>
                          <a:effectLst/>
                        </a:rPr>
                        <a:t> (</a:t>
                      </a:r>
                      <a:r>
                        <a:rPr lang="en-US" sz="2800" dirty="0" err="1">
                          <a:solidFill>
                            <a:schemeClr val="tx1"/>
                          </a:solidFill>
                          <a:effectLst/>
                        </a:rPr>
                        <a:t>vua</a:t>
                      </a:r>
                      <a:r>
                        <a:rPr lang="en-US" sz="2800" dirty="0">
                          <a:solidFill>
                            <a:schemeClr val="tx1"/>
                          </a:solidFill>
                          <a:effectLst/>
                        </a:rPr>
                        <a:t> </a:t>
                      </a:r>
                      <a:r>
                        <a:rPr lang="en-US" sz="2800" dirty="0" err="1">
                          <a:solidFill>
                            <a:schemeClr val="tx1"/>
                          </a:solidFill>
                          <a:effectLst/>
                        </a:rPr>
                        <a:t>chúa</a:t>
                      </a:r>
                      <a:r>
                        <a:rPr lang="en-US" sz="2800" dirty="0">
                          <a:solidFill>
                            <a:schemeClr val="tx1"/>
                          </a:solidFill>
                          <a:effectLst/>
                        </a:rPr>
                        <a:t>, </a:t>
                      </a:r>
                      <a:r>
                        <a:rPr lang="en-US" sz="2800" dirty="0" err="1">
                          <a:solidFill>
                            <a:schemeClr val="tx1"/>
                          </a:solidFill>
                          <a:effectLst/>
                        </a:rPr>
                        <a:t>hoàng</a:t>
                      </a:r>
                      <a:r>
                        <a:rPr lang="en-US" sz="2800" dirty="0">
                          <a:solidFill>
                            <a:schemeClr val="tx1"/>
                          </a:solidFill>
                          <a:effectLst/>
                        </a:rPr>
                        <a:t> </a:t>
                      </a:r>
                      <a:r>
                        <a:rPr lang="en-US" sz="2800" dirty="0" err="1">
                          <a:solidFill>
                            <a:schemeClr val="tx1"/>
                          </a:solidFill>
                          <a:effectLst/>
                        </a:rPr>
                        <a:t>tử</a:t>
                      </a:r>
                      <a:r>
                        <a:rPr lang="en-US" sz="2800" dirty="0">
                          <a:solidFill>
                            <a:schemeClr val="tx1"/>
                          </a:solidFill>
                          <a:effectLst/>
                        </a:rPr>
                        <a:t>, </a:t>
                      </a:r>
                      <a:r>
                        <a:rPr lang="en-US" sz="2800" dirty="0" err="1">
                          <a:solidFill>
                            <a:schemeClr val="tx1"/>
                          </a:solidFill>
                          <a:effectLst/>
                        </a:rPr>
                        <a:t>công</a:t>
                      </a:r>
                      <a:r>
                        <a:rPr lang="en-US" sz="2800" dirty="0">
                          <a:solidFill>
                            <a:schemeClr val="tx1"/>
                          </a:solidFill>
                          <a:effectLst/>
                        </a:rPr>
                        <a:t> </a:t>
                      </a:r>
                      <a:r>
                        <a:rPr lang="en-US" sz="2800" dirty="0" err="1">
                          <a:solidFill>
                            <a:schemeClr val="tx1"/>
                          </a:solidFill>
                          <a:effectLst/>
                        </a:rPr>
                        <a:t>nương</a:t>
                      </a:r>
                      <a:r>
                        <a:rPr lang="en-US" sz="2800" dirty="0">
                          <a:solidFill>
                            <a:schemeClr val="tx1"/>
                          </a:solidFill>
                          <a:effectLst/>
                        </a:rPr>
                        <a:t>, </a:t>
                      </a:r>
                      <a:r>
                        <a:rPr lang="en-US" sz="2800" dirty="0" err="1">
                          <a:solidFill>
                            <a:schemeClr val="tx1"/>
                          </a:solidFill>
                          <a:effectLst/>
                        </a:rPr>
                        <a:t>tướng</a:t>
                      </a:r>
                      <a:r>
                        <a:rPr lang="en-US" sz="2800" dirty="0">
                          <a:solidFill>
                            <a:schemeClr val="tx1"/>
                          </a:solidFill>
                          <a:effectLst/>
                        </a:rPr>
                        <a:t> </a:t>
                      </a:r>
                      <a:r>
                        <a:rPr lang="en-US" sz="2800" dirty="0" err="1">
                          <a:solidFill>
                            <a:schemeClr val="tx1"/>
                          </a:solidFill>
                          <a:effectLst/>
                        </a:rPr>
                        <a:t>lĩnh</a:t>
                      </a:r>
                      <a:r>
                        <a:rPr lang="en-US" sz="2800" dirty="0">
                          <a:solidFill>
                            <a:schemeClr val="tx1"/>
                          </a:solidFill>
                          <a:effectLst/>
                        </a:rPr>
                        <a:t>,…), </a:t>
                      </a:r>
                      <a:r>
                        <a:rPr lang="en-US" sz="2800" dirty="0" err="1">
                          <a:solidFill>
                            <a:schemeClr val="tx1"/>
                          </a:solidFill>
                          <a:effectLst/>
                        </a:rPr>
                        <a:t>người</a:t>
                      </a:r>
                      <a:r>
                        <a:rPr lang="en-US" sz="2800" dirty="0">
                          <a:solidFill>
                            <a:schemeClr val="tx1"/>
                          </a:solidFill>
                          <a:effectLst/>
                        </a:rPr>
                        <a:t> </a:t>
                      </a:r>
                      <a:r>
                        <a:rPr lang="en-US" sz="2800" dirty="0" err="1">
                          <a:solidFill>
                            <a:schemeClr val="tx1"/>
                          </a:solidFill>
                          <a:effectLst/>
                        </a:rPr>
                        <a:t>có</a:t>
                      </a:r>
                      <a:r>
                        <a:rPr lang="en-US" sz="2800" dirty="0">
                          <a:solidFill>
                            <a:schemeClr val="tx1"/>
                          </a:solidFill>
                          <a:effectLst/>
                        </a:rPr>
                        <a:t> </a:t>
                      </a:r>
                      <a:r>
                        <a:rPr lang="en-US" sz="2800" dirty="0" err="1">
                          <a:solidFill>
                            <a:schemeClr val="tx1"/>
                          </a:solidFill>
                          <a:effectLst/>
                        </a:rPr>
                        <a:t>những</a:t>
                      </a:r>
                      <a:r>
                        <a:rPr lang="en-US" sz="2800" dirty="0">
                          <a:solidFill>
                            <a:schemeClr val="tx1"/>
                          </a:solidFill>
                          <a:effectLst/>
                        </a:rPr>
                        <a:t> </a:t>
                      </a:r>
                      <a:r>
                        <a:rPr lang="en-US" sz="2800" dirty="0" err="1">
                          <a:solidFill>
                            <a:schemeClr val="tx1"/>
                          </a:solidFill>
                          <a:effectLst/>
                        </a:rPr>
                        <a:t>phẩm</a:t>
                      </a:r>
                      <a:r>
                        <a:rPr lang="en-US" sz="2800" dirty="0">
                          <a:solidFill>
                            <a:schemeClr val="tx1"/>
                          </a:solidFill>
                          <a:effectLst/>
                        </a:rPr>
                        <a:t> </a:t>
                      </a:r>
                      <a:r>
                        <a:rPr lang="en-US" sz="2800" dirty="0" err="1">
                          <a:solidFill>
                            <a:schemeClr val="tx1"/>
                          </a:solidFill>
                          <a:effectLst/>
                        </a:rPr>
                        <a:t>chất</a:t>
                      </a:r>
                      <a:r>
                        <a:rPr lang="en-US" sz="2800" dirty="0">
                          <a:solidFill>
                            <a:schemeClr val="tx1"/>
                          </a:solidFill>
                          <a:effectLst/>
                        </a:rPr>
                        <a:t>, </a:t>
                      </a:r>
                      <a:r>
                        <a:rPr lang="en-US" sz="2800" dirty="0" err="1">
                          <a:solidFill>
                            <a:schemeClr val="tx1"/>
                          </a:solidFill>
                          <a:effectLst/>
                        </a:rPr>
                        <a:t>năng</a:t>
                      </a:r>
                      <a:r>
                        <a:rPr lang="en-US" sz="2800" dirty="0">
                          <a:solidFill>
                            <a:schemeClr val="tx1"/>
                          </a:solidFill>
                          <a:effectLst/>
                        </a:rPr>
                        <a:t> </a:t>
                      </a:r>
                      <a:r>
                        <a:rPr lang="en-US" sz="2800" dirty="0" err="1">
                          <a:solidFill>
                            <a:schemeClr val="tx1"/>
                          </a:solidFill>
                          <a:effectLst/>
                        </a:rPr>
                        <a:t>lực</a:t>
                      </a:r>
                      <a:r>
                        <a:rPr lang="en-US" sz="2800" dirty="0">
                          <a:solidFill>
                            <a:schemeClr val="tx1"/>
                          </a:solidFill>
                          <a:effectLst/>
                        </a:rPr>
                        <a:t> </a:t>
                      </a:r>
                      <a:r>
                        <a:rPr lang="en-US" sz="2800" dirty="0" err="1">
                          <a:solidFill>
                            <a:schemeClr val="tx1"/>
                          </a:solidFill>
                          <a:effectLst/>
                        </a:rPr>
                        <a:t>vượt</a:t>
                      </a:r>
                      <a:r>
                        <a:rPr lang="en-US" sz="2800" dirty="0">
                          <a:solidFill>
                            <a:schemeClr val="tx1"/>
                          </a:solidFill>
                          <a:effectLst/>
                        </a:rPr>
                        <a:t> </a:t>
                      </a:r>
                      <a:r>
                        <a:rPr lang="en-US" sz="2800" dirty="0" err="1">
                          <a:solidFill>
                            <a:schemeClr val="tx1"/>
                          </a:solidFill>
                          <a:effectLst/>
                        </a:rPr>
                        <a:t>trội</a:t>
                      </a:r>
                      <a:r>
                        <a:rPr lang="en-US" sz="2800" dirty="0">
                          <a:solidFill>
                            <a:schemeClr val="tx1"/>
                          </a:solidFill>
                          <a:effectLst/>
                        </a:rPr>
                        <a:t>, </a:t>
                      </a:r>
                      <a:r>
                        <a:rPr lang="en-US" sz="2800" dirty="0" err="1">
                          <a:solidFill>
                            <a:schemeClr val="tx1"/>
                          </a:solidFill>
                          <a:effectLst/>
                        </a:rPr>
                        <a:t>có</a:t>
                      </a:r>
                      <a:r>
                        <a:rPr lang="en-US" sz="2800" dirty="0">
                          <a:solidFill>
                            <a:schemeClr val="tx1"/>
                          </a:solidFill>
                          <a:effectLst/>
                        </a:rPr>
                        <a:t> </a:t>
                      </a:r>
                      <a:r>
                        <a:rPr lang="en-US" sz="2800" dirty="0" err="1">
                          <a:solidFill>
                            <a:schemeClr val="tx1"/>
                          </a:solidFill>
                          <a:effectLst/>
                        </a:rPr>
                        <a:t>khát</a:t>
                      </a:r>
                      <a:r>
                        <a:rPr lang="en-US" sz="2800" dirty="0">
                          <a:solidFill>
                            <a:schemeClr val="tx1"/>
                          </a:solidFill>
                          <a:effectLst/>
                        </a:rPr>
                        <a:t> </a:t>
                      </a:r>
                      <a:r>
                        <a:rPr lang="en-US" sz="2800" dirty="0" err="1">
                          <a:solidFill>
                            <a:schemeClr val="tx1"/>
                          </a:solidFill>
                          <a:effectLst/>
                        </a:rPr>
                        <a:t>vọng</a:t>
                      </a:r>
                      <a:r>
                        <a:rPr lang="en-US" sz="2800" dirty="0">
                          <a:solidFill>
                            <a:schemeClr val="tx1"/>
                          </a:solidFill>
                          <a:effectLst/>
                        </a:rPr>
                        <a:t> </a:t>
                      </a:r>
                      <a:r>
                        <a:rPr lang="en-US" sz="2800" dirty="0" err="1">
                          <a:solidFill>
                            <a:schemeClr val="tx1"/>
                          </a:solidFill>
                          <a:effectLst/>
                        </a:rPr>
                        <a:t>lớn</a:t>
                      </a:r>
                      <a:r>
                        <a:rPr lang="en-US" sz="2800" dirty="0">
                          <a:solidFill>
                            <a:schemeClr val="tx1"/>
                          </a:solidFill>
                          <a:effectLst/>
                        </a:rPr>
                        <a:t>… </a:t>
                      </a:r>
                      <a:r>
                        <a:rPr lang="en-US" sz="2800" dirty="0" err="1">
                          <a:solidFill>
                            <a:schemeClr val="tx1"/>
                          </a:solidFill>
                          <a:effectLst/>
                        </a:rPr>
                        <a:t>nhưng</a:t>
                      </a:r>
                      <a:r>
                        <a:rPr lang="en-US" sz="2800" dirty="0">
                          <a:solidFill>
                            <a:schemeClr val="tx1"/>
                          </a:solidFill>
                          <a:effectLst/>
                        </a:rPr>
                        <a:t> </a:t>
                      </a:r>
                      <a:r>
                        <a:rPr lang="en-US" sz="2800" dirty="0" err="1">
                          <a:solidFill>
                            <a:schemeClr val="tx1"/>
                          </a:solidFill>
                          <a:effectLst/>
                        </a:rPr>
                        <a:t>phải</a:t>
                      </a:r>
                      <a:r>
                        <a:rPr lang="en-US" sz="2800" dirty="0">
                          <a:solidFill>
                            <a:schemeClr val="tx1"/>
                          </a:solidFill>
                          <a:effectLst/>
                        </a:rPr>
                        <a:t> </a:t>
                      </a:r>
                      <a:r>
                        <a:rPr lang="en-US" sz="2800" dirty="0" err="1">
                          <a:solidFill>
                            <a:schemeClr val="tx1"/>
                          </a:solidFill>
                          <a:effectLst/>
                        </a:rPr>
                        <a:t>đối</a:t>
                      </a:r>
                      <a:r>
                        <a:rPr lang="en-US" sz="2800" dirty="0">
                          <a:solidFill>
                            <a:schemeClr val="tx1"/>
                          </a:solidFill>
                          <a:effectLst/>
                        </a:rPr>
                        <a:t> </a:t>
                      </a:r>
                      <a:r>
                        <a:rPr lang="en-US" sz="2800" dirty="0" err="1">
                          <a:solidFill>
                            <a:schemeClr val="tx1"/>
                          </a:solidFill>
                          <a:effectLst/>
                        </a:rPr>
                        <a:t>đầu</a:t>
                      </a:r>
                      <a:r>
                        <a:rPr lang="en-US" sz="2800" dirty="0">
                          <a:solidFill>
                            <a:schemeClr val="tx1"/>
                          </a:solidFill>
                          <a:effectLst/>
                        </a:rPr>
                        <a:t> </a:t>
                      </a:r>
                      <a:r>
                        <a:rPr lang="en-US" sz="2800" dirty="0" err="1">
                          <a:solidFill>
                            <a:schemeClr val="tx1"/>
                          </a:solidFill>
                          <a:effectLst/>
                        </a:rPr>
                        <a:t>với</a:t>
                      </a:r>
                      <a:r>
                        <a:rPr lang="en-US" sz="2800" dirty="0">
                          <a:solidFill>
                            <a:schemeClr val="tx1"/>
                          </a:solidFill>
                          <a:effectLst/>
                        </a:rPr>
                        <a:t> </a:t>
                      </a:r>
                      <a:r>
                        <a:rPr lang="en-US" sz="2800" dirty="0" err="1">
                          <a:solidFill>
                            <a:schemeClr val="tx1"/>
                          </a:solidFill>
                          <a:effectLst/>
                        </a:rPr>
                        <a:t>thực</a:t>
                      </a:r>
                      <a:r>
                        <a:rPr lang="en-US" sz="2800" dirty="0">
                          <a:solidFill>
                            <a:schemeClr val="tx1"/>
                          </a:solidFill>
                          <a:effectLst/>
                        </a:rPr>
                        <a:t> </a:t>
                      </a:r>
                      <a:r>
                        <a:rPr lang="en-US" sz="2800" dirty="0" err="1">
                          <a:solidFill>
                            <a:schemeClr val="tx1"/>
                          </a:solidFill>
                          <a:effectLst/>
                        </a:rPr>
                        <a:t>tế</a:t>
                      </a:r>
                      <a:r>
                        <a:rPr lang="en-US" sz="2800" dirty="0">
                          <a:solidFill>
                            <a:schemeClr val="tx1"/>
                          </a:solidFill>
                          <a:effectLst/>
                        </a:rPr>
                        <a:t> </a:t>
                      </a:r>
                      <a:r>
                        <a:rPr lang="en-US" sz="2800" dirty="0" err="1">
                          <a:solidFill>
                            <a:schemeClr val="tx1"/>
                          </a:solidFill>
                          <a:effectLst/>
                        </a:rPr>
                        <a:t>không</a:t>
                      </a:r>
                      <a:r>
                        <a:rPr lang="en-US" sz="2800" dirty="0">
                          <a:solidFill>
                            <a:schemeClr val="tx1"/>
                          </a:solidFill>
                          <a:effectLst/>
                        </a:rPr>
                        <a:t> </a:t>
                      </a:r>
                      <a:r>
                        <a:rPr lang="en-US" sz="2800" dirty="0" err="1">
                          <a:solidFill>
                            <a:schemeClr val="tx1"/>
                          </a:solidFill>
                          <a:effectLst/>
                        </a:rPr>
                        <a:t>thể</a:t>
                      </a:r>
                      <a:r>
                        <a:rPr lang="en-US" sz="2800" dirty="0">
                          <a:solidFill>
                            <a:schemeClr val="tx1"/>
                          </a:solidFill>
                          <a:effectLst/>
                        </a:rPr>
                        <a:t> </a:t>
                      </a:r>
                      <a:r>
                        <a:rPr lang="en-US" sz="2800" dirty="0" err="1">
                          <a:solidFill>
                            <a:schemeClr val="tx1"/>
                          </a:solidFill>
                          <a:effectLst/>
                        </a:rPr>
                        <a:t>hoá</a:t>
                      </a:r>
                      <a:r>
                        <a:rPr lang="en-US" sz="2800" dirty="0">
                          <a:solidFill>
                            <a:schemeClr val="tx1"/>
                          </a:solidFill>
                          <a:effectLst/>
                        </a:rPr>
                        <a:t> </a:t>
                      </a:r>
                      <a:r>
                        <a:rPr lang="en-US" sz="2800" dirty="0" err="1">
                          <a:solidFill>
                            <a:schemeClr val="tx1"/>
                          </a:solidFill>
                          <a:effectLst/>
                        </a:rPr>
                        <a:t>giải</a:t>
                      </a:r>
                      <a:r>
                        <a:rPr lang="en-US" sz="2800" dirty="0">
                          <a:solidFill>
                            <a:schemeClr val="tx1"/>
                          </a:solidFill>
                          <a:effectLst/>
                        </a:rPr>
                        <a:t> </a:t>
                      </a:r>
                      <a:r>
                        <a:rPr lang="en-US" sz="2800" dirty="0" err="1">
                          <a:solidFill>
                            <a:schemeClr val="tx1"/>
                          </a:solidFill>
                          <a:effectLst/>
                        </a:rPr>
                        <a:t>hoặc</a:t>
                      </a:r>
                      <a:r>
                        <a:rPr lang="en-US" sz="2800" dirty="0">
                          <a:solidFill>
                            <a:schemeClr val="tx1"/>
                          </a:solidFill>
                          <a:effectLst/>
                        </a:rPr>
                        <a:t> </a:t>
                      </a:r>
                      <a:r>
                        <a:rPr lang="en-US" sz="2800" dirty="0" err="1">
                          <a:solidFill>
                            <a:schemeClr val="tx1"/>
                          </a:solidFill>
                          <a:effectLst/>
                        </a:rPr>
                        <a:t>sai</a:t>
                      </a:r>
                      <a:r>
                        <a:rPr lang="en-US" sz="2800" dirty="0">
                          <a:solidFill>
                            <a:schemeClr val="tx1"/>
                          </a:solidFill>
                          <a:effectLst/>
                        </a:rPr>
                        <a:t> </a:t>
                      </a:r>
                      <a:r>
                        <a:rPr lang="en-US" sz="2800" dirty="0" err="1">
                          <a:solidFill>
                            <a:schemeClr val="tx1"/>
                          </a:solidFill>
                          <a:effectLst/>
                        </a:rPr>
                        <a:t>lầm</a:t>
                      </a:r>
                      <a:r>
                        <a:rPr lang="en-US" sz="2800" dirty="0">
                          <a:solidFill>
                            <a:schemeClr val="tx1"/>
                          </a:solidFill>
                          <a:effectLst/>
                        </a:rPr>
                        <a:t> </a:t>
                      </a:r>
                      <a:r>
                        <a:rPr lang="en-US" sz="2800" dirty="0" err="1">
                          <a:solidFill>
                            <a:schemeClr val="tx1"/>
                          </a:solidFill>
                          <a:effectLst/>
                        </a:rPr>
                        <a:t>của</a:t>
                      </a:r>
                      <a:r>
                        <a:rPr lang="en-US" sz="2800" dirty="0">
                          <a:solidFill>
                            <a:schemeClr val="tx1"/>
                          </a:solidFill>
                          <a:effectLst/>
                        </a:rPr>
                        <a:t> </a:t>
                      </a:r>
                      <a:r>
                        <a:rPr lang="en-US" sz="2800" dirty="0" err="1">
                          <a:solidFill>
                            <a:schemeClr val="tx1"/>
                          </a:solidFill>
                          <a:effectLst/>
                        </a:rPr>
                        <a:t>chính</a:t>
                      </a:r>
                      <a:r>
                        <a:rPr lang="en-US" sz="2800" dirty="0">
                          <a:solidFill>
                            <a:schemeClr val="tx1"/>
                          </a:solidFill>
                          <a:effectLst/>
                        </a:rPr>
                        <a:t> </a:t>
                      </a:r>
                      <a:r>
                        <a:rPr lang="en-US" sz="2800" dirty="0" err="1">
                          <a:solidFill>
                            <a:schemeClr val="tx1"/>
                          </a:solidFill>
                          <a:effectLst/>
                        </a:rPr>
                        <a:t>bản</a:t>
                      </a:r>
                      <a:r>
                        <a:rPr lang="en-US" sz="2800" dirty="0">
                          <a:solidFill>
                            <a:schemeClr val="tx1"/>
                          </a:solidFill>
                          <a:effectLst/>
                        </a:rPr>
                        <a:t> </a:t>
                      </a:r>
                      <a:r>
                        <a:rPr lang="en-US" sz="2800" dirty="0" err="1">
                          <a:solidFill>
                            <a:schemeClr val="tx1"/>
                          </a:solidFill>
                          <a:effectLst/>
                        </a:rPr>
                        <a:t>thân</a:t>
                      </a:r>
                      <a:r>
                        <a:rPr lang="en-US" sz="2800" dirty="0">
                          <a:solidFill>
                            <a:schemeClr val="tx1"/>
                          </a:solidFill>
                          <a:effectLst/>
                        </a:rPr>
                        <a:t> </a:t>
                      </a:r>
                      <a:r>
                        <a:rPr lang="en-US" sz="2800" dirty="0" err="1">
                          <a:solidFill>
                            <a:schemeClr val="tx1"/>
                          </a:solidFill>
                          <a:effectLst/>
                        </a:rPr>
                        <a:t>nên</a:t>
                      </a:r>
                      <a:r>
                        <a:rPr lang="en-US" sz="2800" dirty="0">
                          <a:solidFill>
                            <a:schemeClr val="tx1"/>
                          </a:solidFill>
                          <a:effectLst/>
                        </a:rPr>
                        <a:t> </a:t>
                      </a:r>
                      <a:r>
                        <a:rPr lang="en-US" sz="2800" dirty="0" err="1">
                          <a:solidFill>
                            <a:schemeClr val="tx1"/>
                          </a:solidFill>
                          <a:effectLst/>
                        </a:rPr>
                        <a:t>dẫn</a:t>
                      </a:r>
                      <a:r>
                        <a:rPr lang="en-US" sz="2800" dirty="0">
                          <a:solidFill>
                            <a:schemeClr val="tx1"/>
                          </a:solidFill>
                          <a:effectLst/>
                        </a:rPr>
                        <a:t> </a:t>
                      </a:r>
                      <a:r>
                        <a:rPr lang="en-US" sz="2800" dirty="0" err="1">
                          <a:solidFill>
                            <a:schemeClr val="tx1"/>
                          </a:solidFill>
                          <a:effectLst/>
                        </a:rPr>
                        <a:t>đến</a:t>
                      </a:r>
                      <a:r>
                        <a:rPr lang="en-US" sz="2800" dirty="0">
                          <a:solidFill>
                            <a:schemeClr val="tx1"/>
                          </a:solidFill>
                          <a:effectLst/>
                        </a:rPr>
                        <a:t> </a:t>
                      </a:r>
                      <a:r>
                        <a:rPr lang="en-US" sz="2800" dirty="0" err="1">
                          <a:solidFill>
                            <a:schemeClr val="tx1"/>
                          </a:solidFill>
                          <a:effectLst/>
                        </a:rPr>
                        <a:t>kết</a:t>
                      </a:r>
                      <a:r>
                        <a:rPr lang="en-US" sz="2800" dirty="0">
                          <a:solidFill>
                            <a:schemeClr val="tx1"/>
                          </a:solidFill>
                          <a:effectLst/>
                        </a:rPr>
                        <a:t> </a:t>
                      </a:r>
                      <a:r>
                        <a:rPr lang="en-US" sz="2800" dirty="0" err="1">
                          <a:solidFill>
                            <a:schemeClr val="tx1"/>
                          </a:solidFill>
                          <a:effectLst/>
                        </a:rPr>
                        <a:t>cục</a:t>
                      </a:r>
                      <a:r>
                        <a:rPr lang="en-US" sz="2800" dirty="0">
                          <a:solidFill>
                            <a:schemeClr val="tx1"/>
                          </a:solidFill>
                          <a:effectLst/>
                        </a:rPr>
                        <a:t> </a:t>
                      </a:r>
                      <a:r>
                        <a:rPr lang="en-US" sz="2800" dirty="0" err="1">
                          <a:solidFill>
                            <a:schemeClr val="tx1"/>
                          </a:solidFill>
                          <a:effectLst/>
                        </a:rPr>
                        <a:t>thất</a:t>
                      </a:r>
                      <a:r>
                        <a:rPr lang="en-US" sz="2800" dirty="0">
                          <a:solidFill>
                            <a:schemeClr val="tx1"/>
                          </a:solidFill>
                          <a:effectLst/>
                        </a:rPr>
                        <a:t> </a:t>
                      </a:r>
                      <a:r>
                        <a:rPr lang="en-US" sz="2800" dirty="0" err="1">
                          <a:solidFill>
                            <a:schemeClr val="tx1"/>
                          </a:solidFill>
                          <a:effectLst/>
                        </a:rPr>
                        <a:t>bại</a:t>
                      </a:r>
                      <a:r>
                        <a:rPr lang="en-US" sz="2800" dirty="0">
                          <a:solidFill>
                            <a:schemeClr val="tx1"/>
                          </a:solidFill>
                          <a:effectLst/>
                        </a:rPr>
                        <a:t> hay </a:t>
                      </a:r>
                      <a:r>
                        <a:rPr lang="en-US" sz="2800" dirty="0" err="1">
                          <a:solidFill>
                            <a:schemeClr val="tx1"/>
                          </a:solidFill>
                          <a:effectLst/>
                        </a:rPr>
                        <a:t>cái</a:t>
                      </a:r>
                      <a:r>
                        <a:rPr lang="en-US" sz="2800" dirty="0">
                          <a:solidFill>
                            <a:schemeClr val="tx1"/>
                          </a:solidFill>
                          <a:effectLst/>
                        </a:rPr>
                        <a:t> </a:t>
                      </a:r>
                      <a:r>
                        <a:rPr lang="en-US" sz="2800" dirty="0" err="1">
                          <a:solidFill>
                            <a:schemeClr val="tx1"/>
                          </a:solidFill>
                          <a:effectLst/>
                        </a:rPr>
                        <a:t>chết</a:t>
                      </a:r>
                      <a:r>
                        <a:rPr lang="en-US" sz="2800" dirty="0">
                          <a:solidFill>
                            <a:schemeClr val="tx1"/>
                          </a:solidFill>
                          <a:effectLst/>
                        </a:rPr>
                        <a:t> bi </a:t>
                      </a:r>
                      <a:r>
                        <a:rPr lang="en-US" sz="2800" dirty="0" err="1">
                          <a:solidFill>
                            <a:schemeClr val="tx1"/>
                          </a:solidFill>
                          <a:effectLst/>
                        </a:rPr>
                        <a:t>thảm</a:t>
                      </a:r>
                      <a:r>
                        <a:rPr lang="en-US" sz="2800" dirty="0">
                          <a:solidFill>
                            <a:schemeClr val="tx1"/>
                          </a:solidFill>
                          <a:effectLst/>
                        </a:rPr>
                        <a:t>. </a:t>
                      </a:r>
                      <a:endParaRPr lang="vi-VN" sz="28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27513" marR="27513" marT="0" marB="0">
                    <a:solidFill>
                      <a:srgbClr val="92D050"/>
                    </a:solidFill>
                  </a:tcPr>
                </a:tc>
                <a:extLst>
                  <a:ext uri="{0D108BD9-81ED-4DB2-BD59-A6C34878D82A}">
                    <a16:rowId xmlns:a16="http://schemas.microsoft.com/office/drawing/2014/main" val="2246729339"/>
                  </a:ext>
                </a:extLst>
              </a:tr>
            </a:tbl>
          </a:graphicData>
        </a:graphic>
      </p:graphicFrame>
    </p:spTree>
    <p:extLst>
      <p:ext uri="{BB962C8B-B14F-4D97-AF65-F5344CB8AC3E}">
        <p14:creationId xmlns:p14="http://schemas.microsoft.com/office/powerpoint/2010/main" val="7614960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CE3D5DE-F0EF-3C01-D2D0-4CEE55D94075}"/>
            </a:ext>
          </a:extLst>
        </p:cNvPr>
        <p:cNvGrpSpPr/>
        <p:nvPr/>
      </p:nvGrpSpPr>
      <p:grpSpPr>
        <a:xfrm>
          <a:off x="0" y="0"/>
          <a:ext cx="0" cy="0"/>
          <a:chOff x="0" y="0"/>
          <a:chExt cx="0" cy="0"/>
        </a:xfrm>
      </p:grpSpPr>
      <p:graphicFrame>
        <p:nvGraphicFramePr>
          <p:cNvPr id="2" name="Table 1">
            <a:extLst>
              <a:ext uri="{FF2B5EF4-FFF2-40B4-BE49-F238E27FC236}">
                <a16:creationId xmlns:a16="http://schemas.microsoft.com/office/drawing/2014/main" id="{A263D0BC-DBA2-A42F-20FE-01F6EB35D495}"/>
              </a:ext>
            </a:extLst>
          </p:cNvPr>
          <p:cNvGraphicFramePr>
            <a:graphicFrameLocks noGrp="1"/>
          </p:cNvGraphicFramePr>
          <p:nvPr>
            <p:extLst>
              <p:ext uri="{D42A27DB-BD31-4B8C-83A1-F6EECF244321}">
                <p14:modId xmlns:p14="http://schemas.microsoft.com/office/powerpoint/2010/main" val="4181545825"/>
              </p:ext>
            </p:extLst>
          </p:nvPr>
        </p:nvGraphicFramePr>
        <p:xfrm>
          <a:off x="1099457" y="1200113"/>
          <a:ext cx="9993086" cy="4967224"/>
        </p:xfrm>
        <a:graphic>
          <a:graphicData uri="http://schemas.openxmlformats.org/drawingml/2006/table">
            <a:tbl>
              <a:tblPr firstRow="1" firstCol="1" bandRow="1">
                <a:tableStyleId>{5C22544A-7EE6-4342-B048-85BDC9FD1C3A}</a:tableStyleId>
              </a:tblPr>
              <a:tblGrid>
                <a:gridCol w="1869391">
                  <a:extLst>
                    <a:ext uri="{9D8B030D-6E8A-4147-A177-3AD203B41FA5}">
                      <a16:colId xmlns:a16="http://schemas.microsoft.com/office/drawing/2014/main" val="2774264638"/>
                    </a:ext>
                  </a:extLst>
                </a:gridCol>
                <a:gridCol w="8123695">
                  <a:extLst>
                    <a:ext uri="{9D8B030D-6E8A-4147-A177-3AD203B41FA5}">
                      <a16:colId xmlns:a16="http://schemas.microsoft.com/office/drawing/2014/main" val="3074014372"/>
                    </a:ext>
                  </a:extLst>
                </a:gridCol>
              </a:tblGrid>
              <a:tr h="358281">
                <a:tc>
                  <a:txBody>
                    <a:bodyPr/>
                    <a:lstStyle/>
                    <a:p>
                      <a:pPr algn="just">
                        <a:lnSpc>
                          <a:spcPct val="150000"/>
                        </a:lnSpc>
                        <a:spcAft>
                          <a:spcPts val="0"/>
                        </a:spcAft>
                      </a:pPr>
                      <a:r>
                        <a:rPr lang="vi-VN" sz="2800" dirty="0">
                          <a:solidFill>
                            <a:schemeClr val="tx1"/>
                          </a:solidFill>
                          <a:effectLst/>
                        </a:rPr>
                        <a:t>4. Lời thoại</a:t>
                      </a:r>
                      <a:endParaRPr lang="vi-VN" sz="28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27513" marR="27513" marT="0" marB="0">
                    <a:solidFill>
                      <a:srgbClr val="92D050"/>
                    </a:solidFill>
                  </a:tcPr>
                </a:tc>
                <a:tc>
                  <a:txBody>
                    <a:bodyPr/>
                    <a:lstStyle/>
                    <a:p>
                      <a:pPr algn="just">
                        <a:lnSpc>
                          <a:spcPct val="150000"/>
                        </a:lnSpc>
                        <a:spcAft>
                          <a:spcPts val="0"/>
                        </a:spcAft>
                      </a:pPr>
                      <a:r>
                        <a:rPr lang="vi-VN" sz="2800" dirty="0">
                          <a:solidFill>
                            <a:schemeClr val="tx1"/>
                          </a:solidFill>
                          <a:effectLst/>
                        </a:rPr>
                        <a:t>Thể hiện suy nghĩ, tình cảm của nhân vật.</a:t>
                      </a:r>
                      <a:endParaRPr lang="vi-VN" sz="28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27513" marR="27513" marT="0" marB="0">
                    <a:solidFill>
                      <a:srgbClr val="92D050"/>
                    </a:solidFill>
                  </a:tcPr>
                </a:tc>
                <a:extLst>
                  <a:ext uri="{0D108BD9-81ED-4DB2-BD59-A6C34878D82A}">
                    <a16:rowId xmlns:a16="http://schemas.microsoft.com/office/drawing/2014/main" val="1687167379"/>
                  </a:ext>
                </a:extLst>
              </a:tr>
              <a:tr h="1364340">
                <a:tc>
                  <a:txBody>
                    <a:bodyPr/>
                    <a:lstStyle/>
                    <a:p>
                      <a:pPr algn="just">
                        <a:lnSpc>
                          <a:spcPct val="150000"/>
                        </a:lnSpc>
                        <a:spcAft>
                          <a:spcPts val="0"/>
                        </a:spcAft>
                      </a:pPr>
                      <a:r>
                        <a:rPr lang="vi-VN" sz="2800">
                          <a:solidFill>
                            <a:schemeClr val="tx1"/>
                          </a:solidFill>
                          <a:effectLst/>
                        </a:rPr>
                        <a:t>5. Xung động chính</a:t>
                      </a:r>
                      <a:endParaRPr lang="vi-VN" sz="280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27513" marR="27513" marT="0" marB="0">
                    <a:solidFill>
                      <a:srgbClr val="92D050"/>
                    </a:solidFill>
                  </a:tcPr>
                </a:tc>
                <a:tc>
                  <a:txBody>
                    <a:bodyPr/>
                    <a:lstStyle/>
                    <a:p>
                      <a:pPr marL="30480" marR="30480" algn="just">
                        <a:lnSpc>
                          <a:spcPct val="150000"/>
                        </a:lnSpc>
                        <a:spcAft>
                          <a:spcPts val="0"/>
                        </a:spcAft>
                      </a:pPr>
                      <a:r>
                        <a:rPr lang="vi-VN" sz="2800" dirty="0">
                          <a:solidFill>
                            <a:schemeClr val="tx1"/>
                          </a:solidFill>
                          <a:effectLst/>
                        </a:rPr>
                        <a:t>- Có hai kiểu xung đột chính trong bi kịch:</a:t>
                      </a:r>
                    </a:p>
                    <a:p>
                      <a:pPr marL="30480" marR="30480" algn="just">
                        <a:lnSpc>
                          <a:spcPct val="150000"/>
                        </a:lnSpc>
                        <a:spcAft>
                          <a:spcPts val="0"/>
                        </a:spcAft>
                      </a:pPr>
                      <a:r>
                        <a:rPr lang="vi-VN" sz="2800" dirty="0">
                          <a:solidFill>
                            <a:schemeClr val="tx1"/>
                          </a:solidFill>
                          <a:effectLst/>
                        </a:rPr>
                        <a:t>+ Xung đột giữa những khát vọng đẹp đẽ của nhân vật với hoàn cảnh thực tế. </a:t>
                      </a:r>
                    </a:p>
                    <a:p>
                      <a:pPr marL="30480" marR="30480" algn="just">
                        <a:lnSpc>
                          <a:spcPct val="150000"/>
                        </a:lnSpc>
                        <a:spcAft>
                          <a:spcPts val="0"/>
                        </a:spcAft>
                      </a:pPr>
                      <a:r>
                        <a:rPr lang="vi-VN" sz="2800" dirty="0">
                          <a:solidFill>
                            <a:schemeClr val="tx1"/>
                          </a:solidFill>
                          <a:effectLst/>
                        </a:rPr>
                        <a:t>+ Xung đột nằm trong chính nhân vật. Đó là cuộc đấu tranh giằng xé giữa vẻ đẹp khát vọng, những giá trị tích cực của nhân vật với phần bóng tối trong nội tâm nhân vật. </a:t>
                      </a:r>
                    </a:p>
                  </a:txBody>
                  <a:tcPr marL="27513" marR="27513" marT="0" marB="0">
                    <a:solidFill>
                      <a:srgbClr val="92D050"/>
                    </a:solidFill>
                  </a:tcPr>
                </a:tc>
                <a:extLst>
                  <a:ext uri="{0D108BD9-81ED-4DB2-BD59-A6C34878D82A}">
                    <a16:rowId xmlns:a16="http://schemas.microsoft.com/office/drawing/2014/main" val="2892655186"/>
                  </a:ext>
                </a:extLst>
              </a:tr>
            </a:tbl>
          </a:graphicData>
        </a:graphic>
      </p:graphicFrame>
    </p:spTree>
    <p:extLst>
      <p:ext uri="{BB962C8B-B14F-4D97-AF65-F5344CB8AC3E}">
        <p14:creationId xmlns:p14="http://schemas.microsoft.com/office/powerpoint/2010/main" val="6258673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38B86E4-D650-4AC9-6046-01D3F8C34DB8}"/>
            </a:ext>
          </a:extLst>
        </p:cNvPr>
        <p:cNvGrpSpPr/>
        <p:nvPr/>
      </p:nvGrpSpPr>
      <p:grpSpPr>
        <a:xfrm>
          <a:off x="0" y="0"/>
          <a:ext cx="0" cy="0"/>
          <a:chOff x="0" y="0"/>
          <a:chExt cx="0" cy="0"/>
        </a:xfrm>
      </p:grpSpPr>
      <p:sp>
        <p:nvSpPr>
          <p:cNvPr id="4" name="矩形 3">
            <a:extLst>
              <a:ext uri="{FF2B5EF4-FFF2-40B4-BE49-F238E27FC236}">
                <a16:creationId xmlns:a16="http://schemas.microsoft.com/office/drawing/2014/main" id="{8830454F-A477-3828-1F08-D913D303C29C}"/>
              </a:ext>
            </a:extLst>
          </p:cNvPr>
          <p:cNvSpPr/>
          <p:nvPr/>
        </p:nvSpPr>
        <p:spPr>
          <a:xfrm>
            <a:off x="0" y="0"/>
            <a:ext cx="12192000" cy="6858000"/>
          </a:xfrm>
          <a:prstGeom prst="rect">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34" name="矩形 33">
            <a:extLst>
              <a:ext uri="{FF2B5EF4-FFF2-40B4-BE49-F238E27FC236}">
                <a16:creationId xmlns:a16="http://schemas.microsoft.com/office/drawing/2014/main" id="{ED218E4C-1D4E-BECC-F911-6AC16BD9A364}"/>
              </a:ext>
            </a:extLst>
          </p:cNvPr>
          <p:cNvSpPr/>
          <p:nvPr/>
        </p:nvSpPr>
        <p:spPr>
          <a:xfrm>
            <a:off x="-820271" y="2248711"/>
            <a:ext cx="658906" cy="1032371"/>
          </a:xfrm>
          <a:prstGeom prst="rect">
            <a:avLst/>
          </a:prstGeom>
          <a:solidFill>
            <a:srgbClr val="2A3D5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pic>
        <p:nvPicPr>
          <p:cNvPr id="30" name="图片 29">
            <a:extLst>
              <a:ext uri="{FF2B5EF4-FFF2-40B4-BE49-F238E27FC236}">
                <a16:creationId xmlns:a16="http://schemas.microsoft.com/office/drawing/2014/main" id="{190B7AB3-2309-F50E-1F54-BC1694FD77A6}"/>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13901" y="3698502"/>
            <a:ext cx="4601523" cy="1715470"/>
          </a:xfrm>
          <a:prstGeom prst="rect">
            <a:avLst/>
          </a:prstGeom>
        </p:spPr>
      </p:pic>
      <p:pic>
        <p:nvPicPr>
          <p:cNvPr id="31" name="图片 30">
            <a:extLst>
              <a:ext uri="{FF2B5EF4-FFF2-40B4-BE49-F238E27FC236}">
                <a16:creationId xmlns:a16="http://schemas.microsoft.com/office/drawing/2014/main" id="{2045533D-86D6-F14D-EB06-F526B168D61A}"/>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625827" y="1443569"/>
            <a:ext cx="6352272" cy="3675025"/>
          </a:xfrm>
          <a:prstGeom prst="rect">
            <a:avLst/>
          </a:prstGeom>
        </p:spPr>
      </p:pic>
      <p:sp>
        <p:nvSpPr>
          <p:cNvPr id="33" name="文本框 32">
            <a:extLst>
              <a:ext uri="{FF2B5EF4-FFF2-40B4-BE49-F238E27FC236}">
                <a16:creationId xmlns:a16="http://schemas.microsoft.com/office/drawing/2014/main" id="{AE4F75EF-601A-1060-8B46-AE96D50B1A2A}"/>
              </a:ext>
            </a:extLst>
          </p:cNvPr>
          <p:cNvSpPr txBox="1"/>
          <p:nvPr/>
        </p:nvSpPr>
        <p:spPr>
          <a:xfrm>
            <a:off x="5975189" y="2063087"/>
            <a:ext cx="5819045" cy="2435988"/>
          </a:xfrm>
          <a:prstGeom prst="rect">
            <a:avLst/>
          </a:prstGeom>
          <a:noFill/>
        </p:spPr>
        <p:txBody>
          <a:bodyPr wrap="square" rtlCol="0">
            <a:spAutoFit/>
          </a:bodyPr>
          <a:lstStyle/>
          <a:p>
            <a:pPr algn="ctr">
              <a:lnSpc>
                <a:spcPct val="150000"/>
              </a:lnSpc>
            </a:pPr>
            <a:r>
              <a:rPr lang="en-US" sz="5400" b="1" dirty="0">
                <a:solidFill>
                  <a:schemeClr val="bg1"/>
                </a:solidFill>
              </a:rPr>
              <a:t>I</a:t>
            </a:r>
            <a:r>
              <a:rPr lang="vi-VN" sz="5400" b="1" dirty="0">
                <a:solidFill>
                  <a:schemeClr val="bg1"/>
                </a:solidFill>
              </a:rPr>
              <a:t>I</a:t>
            </a:r>
            <a:r>
              <a:rPr lang="en-US" sz="5400" b="1" dirty="0">
                <a:solidFill>
                  <a:schemeClr val="bg1"/>
                </a:solidFill>
              </a:rPr>
              <a:t>. </a:t>
            </a:r>
            <a:r>
              <a:rPr lang="vi-VN" sz="5400" b="1" dirty="0">
                <a:solidFill>
                  <a:schemeClr val="bg1"/>
                </a:solidFill>
              </a:rPr>
              <a:t>ĐỌC TÌM HIỂU CHUNG </a:t>
            </a:r>
            <a:endParaRPr lang="vi-VN" sz="5400" dirty="0">
              <a:solidFill>
                <a:schemeClr val="bg1"/>
              </a:solidFill>
            </a:endParaRPr>
          </a:p>
        </p:txBody>
      </p:sp>
    </p:spTree>
    <p:extLst>
      <p:ext uri="{BB962C8B-B14F-4D97-AF65-F5344CB8AC3E}">
        <p14:creationId xmlns:p14="http://schemas.microsoft.com/office/powerpoint/2010/main" val="4150821871"/>
      </p:ext>
    </p:extLst>
  </p:cSld>
  <p:clrMapOvr>
    <a:masterClrMapping/>
  </p:clrMapOvr>
  <p:transition spd="slow" advClick="0">
    <p:blinds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fade">
                                      <p:cBhvr>
                                        <p:cTn id="7" dur="1000"/>
                                        <p:tgtEl>
                                          <p:spTgt spid="30"/>
                                        </p:tgtEl>
                                      </p:cBhvr>
                                    </p:animEffect>
                                    <p:anim calcmode="lin" valueType="num">
                                      <p:cBhvr>
                                        <p:cTn id="8" dur="1000" fill="hold"/>
                                        <p:tgtEl>
                                          <p:spTgt spid="30"/>
                                        </p:tgtEl>
                                        <p:attrNameLst>
                                          <p:attrName>ppt_x</p:attrName>
                                        </p:attrNameLst>
                                      </p:cBhvr>
                                      <p:tavLst>
                                        <p:tav tm="0">
                                          <p:val>
                                            <p:strVal val="#ppt_x"/>
                                          </p:val>
                                        </p:tav>
                                        <p:tav tm="100000">
                                          <p:val>
                                            <p:strVal val="#ppt_x"/>
                                          </p:val>
                                        </p:tav>
                                      </p:tavLst>
                                    </p:anim>
                                    <p:anim calcmode="lin" valueType="num">
                                      <p:cBhvr>
                                        <p:cTn id="9" dur="1000" fill="hold"/>
                                        <p:tgtEl>
                                          <p:spTgt spid="3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4" presetClass="entr" presetSubtype="10" fill="hold" nodeType="afterEffect">
                                  <p:stCondLst>
                                    <p:cond delay="0"/>
                                  </p:stCondLst>
                                  <p:childTnLst>
                                    <p:set>
                                      <p:cBhvr>
                                        <p:cTn id="12" dur="1" fill="hold">
                                          <p:stCondLst>
                                            <p:cond delay="0"/>
                                          </p:stCondLst>
                                        </p:cTn>
                                        <p:tgtEl>
                                          <p:spTgt spid="31"/>
                                        </p:tgtEl>
                                        <p:attrNameLst>
                                          <p:attrName>style.visibility</p:attrName>
                                        </p:attrNameLst>
                                      </p:cBhvr>
                                      <p:to>
                                        <p:strVal val="visible"/>
                                      </p:to>
                                    </p:set>
                                    <p:animEffect transition="in" filter="randombar(horizontal)">
                                      <p:cBhvr>
                                        <p:cTn id="13" dur="500"/>
                                        <p:tgtEl>
                                          <p:spTgt spid="31"/>
                                        </p:tgtEl>
                                      </p:cBhvr>
                                    </p:animEffect>
                                  </p:childTnLst>
                                </p:cTn>
                              </p:par>
                            </p:childTnLst>
                          </p:cTn>
                        </p:par>
                        <p:par>
                          <p:cTn id="14" fill="hold">
                            <p:stCondLst>
                              <p:cond delay="15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33"/>
                                        </p:tgtEl>
                                        <p:attrNameLst>
                                          <p:attrName>style.visibility</p:attrName>
                                        </p:attrNameLst>
                                      </p:cBhvr>
                                      <p:to>
                                        <p:strVal val="visible"/>
                                      </p:to>
                                    </p:set>
                                    <p:anim calcmode="lin" valueType="num">
                                      <p:cBhvr>
                                        <p:cTn id="17" dur="500" fill="hold"/>
                                        <p:tgtEl>
                                          <p:spTgt spid="33"/>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33"/>
                                        </p:tgtEl>
                                        <p:attrNameLst>
                                          <p:attrName>ppt_y</p:attrName>
                                        </p:attrNameLst>
                                      </p:cBhvr>
                                      <p:tavLst>
                                        <p:tav tm="0">
                                          <p:val>
                                            <p:strVal val="#ppt_y"/>
                                          </p:val>
                                        </p:tav>
                                        <p:tav tm="100000">
                                          <p:val>
                                            <p:strVal val="#ppt_y"/>
                                          </p:val>
                                        </p:tav>
                                      </p:tavLst>
                                    </p:anim>
                                    <p:anim calcmode="lin" valueType="num">
                                      <p:cBhvr>
                                        <p:cTn id="19" dur="500" fill="hold"/>
                                        <p:tgtEl>
                                          <p:spTgt spid="33"/>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33"/>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79D4771-5F55-F23B-A7B8-DEA59D7DE7DF}"/>
            </a:ext>
          </a:extLst>
        </p:cNvPr>
        <p:cNvGrpSpPr/>
        <p:nvPr/>
      </p:nvGrpSpPr>
      <p:grpSpPr>
        <a:xfrm>
          <a:off x="0" y="0"/>
          <a:ext cx="0" cy="0"/>
          <a:chOff x="0" y="0"/>
          <a:chExt cx="0" cy="0"/>
        </a:xfrm>
      </p:grpSpPr>
      <p:graphicFrame>
        <p:nvGraphicFramePr>
          <p:cNvPr id="5" name="Table 4">
            <a:extLst>
              <a:ext uri="{FF2B5EF4-FFF2-40B4-BE49-F238E27FC236}">
                <a16:creationId xmlns:a16="http://schemas.microsoft.com/office/drawing/2014/main" id="{6BB0B60E-ACC7-032A-0633-340423E24F3F}"/>
              </a:ext>
            </a:extLst>
          </p:cNvPr>
          <p:cNvGraphicFramePr>
            <a:graphicFrameLocks noGrp="1"/>
          </p:cNvGraphicFramePr>
          <p:nvPr>
            <p:extLst>
              <p:ext uri="{D42A27DB-BD31-4B8C-83A1-F6EECF244321}">
                <p14:modId xmlns:p14="http://schemas.microsoft.com/office/powerpoint/2010/main" val="1308331557"/>
              </p:ext>
            </p:extLst>
          </p:nvPr>
        </p:nvGraphicFramePr>
        <p:xfrm>
          <a:off x="2225696" y="2100943"/>
          <a:ext cx="7740607" cy="3363686"/>
        </p:xfrm>
        <a:graphic>
          <a:graphicData uri="http://schemas.openxmlformats.org/drawingml/2006/table">
            <a:tbl>
              <a:tblPr firstRow="1" firstCol="1" bandRow="1" bandCol="1">
                <a:tableStyleId>{5C22544A-7EE6-4342-B048-85BDC9FD1C3A}</a:tableStyleId>
              </a:tblPr>
              <a:tblGrid>
                <a:gridCol w="4066780">
                  <a:extLst>
                    <a:ext uri="{9D8B030D-6E8A-4147-A177-3AD203B41FA5}">
                      <a16:colId xmlns:a16="http://schemas.microsoft.com/office/drawing/2014/main" val="1008345483"/>
                    </a:ext>
                  </a:extLst>
                </a:gridCol>
                <a:gridCol w="3673827">
                  <a:extLst>
                    <a:ext uri="{9D8B030D-6E8A-4147-A177-3AD203B41FA5}">
                      <a16:colId xmlns:a16="http://schemas.microsoft.com/office/drawing/2014/main" val="2739876205"/>
                    </a:ext>
                  </a:extLst>
                </a:gridCol>
              </a:tblGrid>
              <a:tr h="1380080">
                <a:tc gridSpan="2">
                  <a:txBody>
                    <a:bodyPr/>
                    <a:lstStyle/>
                    <a:p>
                      <a:pPr algn="ctr">
                        <a:lnSpc>
                          <a:spcPct val="115000"/>
                        </a:lnSpc>
                      </a:pPr>
                      <a:r>
                        <a:rPr lang="en-US" sz="2800" u="sng" dirty="0">
                          <a:solidFill>
                            <a:schemeClr val="tx1"/>
                          </a:solidFill>
                          <a:effectLst/>
                        </a:rPr>
                        <a:t>PHT 03:</a:t>
                      </a:r>
                      <a:r>
                        <a:rPr lang="en-US" sz="2800" dirty="0">
                          <a:solidFill>
                            <a:schemeClr val="tx1"/>
                          </a:solidFill>
                          <a:effectLst/>
                        </a:rPr>
                        <a:t> </a:t>
                      </a:r>
                      <a:r>
                        <a:rPr lang="en-US" sz="2800" dirty="0" err="1">
                          <a:solidFill>
                            <a:schemeClr val="tx1"/>
                          </a:solidFill>
                          <a:effectLst/>
                        </a:rPr>
                        <a:t>Tìm</a:t>
                      </a:r>
                      <a:r>
                        <a:rPr lang="en-US" sz="2800" dirty="0">
                          <a:solidFill>
                            <a:schemeClr val="tx1"/>
                          </a:solidFill>
                          <a:effectLst/>
                        </a:rPr>
                        <a:t> </a:t>
                      </a:r>
                      <a:r>
                        <a:rPr lang="en-US" sz="2800" dirty="0" err="1">
                          <a:solidFill>
                            <a:schemeClr val="tx1"/>
                          </a:solidFill>
                          <a:effectLst/>
                        </a:rPr>
                        <a:t>hiểu</a:t>
                      </a:r>
                      <a:r>
                        <a:rPr lang="en-US" sz="2800" dirty="0">
                          <a:solidFill>
                            <a:schemeClr val="tx1"/>
                          </a:solidFill>
                          <a:effectLst/>
                        </a:rPr>
                        <a:t> </a:t>
                      </a:r>
                      <a:r>
                        <a:rPr lang="en-US" sz="2800" dirty="0" err="1">
                          <a:solidFill>
                            <a:schemeClr val="tx1"/>
                          </a:solidFill>
                          <a:effectLst/>
                        </a:rPr>
                        <a:t>chung</a:t>
                      </a:r>
                      <a:r>
                        <a:rPr lang="en-US" sz="2800" dirty="0">
                          <a:solidFill>
                            <a:schemeClr val="tx1"/>
                          </a:solidFill>
                          <a:effectLst/>
                        </a:rPr>
                        <a:t> </a:t>
                      </a:r>
                      <a:r>
                        <a:rPr lang="en-US" sz="2800" dirty="0" err="1">
                          <a:solidFill>
                            <a:schemeClr val="tx1"/>
                          </a:solidFill>
                          <a:effectLst/>
                        </a:rPr>
                        <a:t>về</a:t>
                      </a:r>
                      <a:r>
                        <a:rPr lang="en-US" sz="2800" dirty="0">
                          <a:solidFill>
                            <a:schemeClr val="tx1"/>
                          </a:solidFill>
                          <a:effectLst/>
                        </a:rPr>
                        <a:t> </a:t>
                      </a:r>
                      <a:r>
                        <a:rPr lang="pt-BR" sz="2800" dirty="0">
                          <a:solidFill>
                            <a:schemeClr val="tx1"/>
                          </a:solidFill>
                          <a:effectLst/>
                        </a:rPr>
                        <a:t>tác giả Sếch-xpia.</a:t>
                      </a:r>
                      <a:endParaRPr lang="vi-VN" sz="2800" dirty="0">
                        <a:solidFill>
                          <a:schemeClr val="tx1"/>
                        </a:solidFill>
                        <a:effectLst/>
                      </a:endParaRPr>
                    </a:p>
                    <a:p>
                      <a:pPr algn="ctr">
                        <a:lnSpc>
                          <a:spcPct val="115000"/>
                        </a:lnSpc>
                      </a:pPr>
                      <a:r>
                        <a:rPr lang="en-US" sz="2800" dirty="0">
                          <a:solidFill>
                            <a:schemeClr val="tx1"/>
                          </a:solidFill>
                          <a:effectLst/>
                        </a:rPr>
                        <a:t> </a:t>
                      </a:r>
                      <a:endParaRPr lang="vi-VN" sz="28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40000"/>
                        <a:lumOff val="60000"/>
                      </a:schemeClr>
                    </a:solidFill>
                  </a:tcPr>
                </a:tc>
                <a:tc hMerge="1">
                  <a:txBody>
                    <a:bodyPr/>
                    <a:lstStyle/>
                    <a:p>
                      <a:endParaRPr lang="vi-VN"/>
                    </a:p>
                  </a:txBody>
                  <a:tcPr/>
                </a:tc>
                <a:extLst>
                  <a:ext uri="{0D108BD9-81ED-4DB2-BD59-A6C34878D82A}">
                    <a16:rowId xmlns:a16="http://schemas.microsoft.com/office/drawing/2014/main" val="741876411"/>
                  </a:ext>
                </a:extLst>
              </a:tr>
              <a:tr h="661202">
                <a:tc>
                  <a:txBody>
                    <a:bodyPr/>
                    <a:lstStyle/>
                    <a:p>
                      <a:pPr algn="just">
                        <a:lnSpc>
                          <a:spcPct val="115000"/>
                        </a:lnSpc>
                      </a:pPr>
                      <a:r>
                        <a:rPr lang="en-US" sz="2800">
                          <a:solidFill>
                            <a:schemeClr val="tx1"/>
                          </a:solidFill>
                          <a:effectLst/>
                        </a:rPr>
                        <a:t>T</a:t>
                      </a:r>
                      <a:r>
                        <a:rPr lang="vi-VN" sz="2800">
                          <a:solidFill>
                            <a:schemeClr val="tx1"/>
                          </a:solidFill>
                          <a:effectLst/>
                        </a:rPr>
                        <a:t>hông tin thân thế</a:t>
                      </a:r>
                      <a:endParaRPr lang="vi-VN" sz="280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40000"/>
                        <a:lumOff val="60000"/>
                      </a:schemeClr>
                    </a:solidFill>
                  </a:tcPr>
                </a:tc>
                <a:tc>
                  <a:txBody>
                    <a:bodyPr/>
                    <a:lstStyle/>
                    <a:p>
                      <a:pPr algn="ctr">
                        <a:lnSpc>
                          <a:spcPct val="115000"/>
                        </a:lnSpc>
                      </a:pPr>
                      <a:r>
                        <a:rPr lang="vi-VN" sz="2800">
                          <a:solidFill>
                            <a:schemeClr val="tx1"/>
                          </a:solidFill>
                          <a:effectLst/>
                        </a:rPr>
                        <a:t>......</a:t>
                      </a:r>
                      <a:endParaRPr lang="vi-VN" sz="280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40000"/>
                        <a:lumOff val="60000"/>
                      </a:schemeClr>
                    </a:solidFill>
                  </a:tcPr>
                </a:tc>
                <a:extLst>
                  <a:ext uri="{0D108BD9-81ED-4DB2-BD59-A6C34878D82A}">
                    <a16:rowId xmlns:a16="http://schemas.microsoft.com/office/drawing/2014/main" val="4060931540"/>
                  </a:ext>
                </a:extLst>
              </a:tr>
              <a:tr h="661202">
                <a:tc>
                  <a:txBody>
                    <a:bodyPr/>
                    <a:lstStyle/>
                    <a:p>
                      <a:pPr algn="just">
                        <a:lnSpc>
                          <a:spcPct val="115000"/>
                        </a:lnSpc>
                      </a:pPr>
                      <a:r>
                        <a:rPr lang="en-US" sz="2800">
                          <a:solidFill>
                            <a:schemeClr val="tx1"/>
                          </a:solidFill>
                          <a:effectLst/>
                        </a:rPr>
                        <a:t>C</a:t>
                      </a:r>
                      <a:r>
                        <a:rPr lang="vi-VN" sz="2800">
                          <a:solidFill>
                            <a:schemeClr val="tx1"/>
                          </a:solidFill>
                          <a:effectLst/>
                        </a:rPr>
                        <a:t>uộc đời</a:t>
                      </a:r>
                      <a:endParaRPr lang="vi-VN" sz="280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40000"/>
                        <a:lumOff val="60000"/>
                      </a:schemeClr>
                    </a:solidFill>
                  </a:tcPr>
                </a:tc>
                <a:tc>
                  <a:txBody>
                    <a:bodyPr/>
                    <a:lstStyle/>
                    <a:p>
                      <a:pPr algn="ctr">
                        <a:lnSpc>
                          <a:spcPct val="115000"/>
                        </a:lnSpc>
                      </a:pPr>
                      <a:r>
                        <a:rPr lang="vi-VN" sz="2800">
                          <a:solidFill>
                            <a:schemeClr val="tx1"/>
                          </a:solidFill>
                          <a:effectLst/>
                        </a:rPr>
                        <a:t>......</a:t>
                      </a:r>
                      <a:endParaRPr lang="vi-VN" sz="280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40000"/>
                        <a:lumOff val="60000"/>
                      </a:schemeClr>
                    </a:solidFill>
                  </a:tcPr>
                </a:tc>
                <a:extLst>
                  <a:ext uri="{0D108BD9-81ED-4DB2-BD59-A6C34878D82A}">
                    <a16:rowId xmlns:a16="http://schemas.microsoft.com/office/drawing/2014/main" val="1762537002"/>
                  </a:ext>
                </a:extLst>
              </a:tr>
              <a:tr h="661202">
                <a:tc>
                  <a:txBody>
                    <a:bodyPr/>
                    <a:lstStyle/>
                    <a:p>
                      <a:pPr algn="just">
                        <a:lnSpc>
                          <a:spcPct val="115000"/>
                        </a:lnSpc>
                      </a:pPr>
                      <a:r>
                        <a:rPr lang="en-US" sz="2800">
                          <a:solidFill>
                            <a:schemeClr val="tx1"/>
                          </a:solidFill>
                          <a:effectLst/>
                        </a:rPr>
                        <a:t>Sự nghiệp sáng tác</a:t>
                      </a:r>
                      <a:endParaRPr lang="vi-VN" sz="280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40000"/>
                        <a:lumOff val="60000"/>
                      </a:schemeClr>
                    </a:solidFill>
                  </a:tcPr>
                </a:tc>
                <a:tc>
                  <a:txBody>
                    <a:bodyPr/>
                    <a:lstStyle/>
                    <a:p>
                      <a:pPr algn="ctr">
                        <a:lnSpc>
                          <a:spcPct val="115000"/>
                        </a:lnSpc>
                      </a:pPr>
                      <a:r>
                        <a:rPr lang="vi-VN" sz="2800" dirty="0">
                          <a:solidFill>
                            <a:schemeClr val="tx1"/>
                          </a:solidFill>
                          <a:effectLst/>
                        </a:rPr>
                        <a:t>.......</a:t>
                      </a:r>
                      <a:endParaRPr lang="vi-VN" sz="28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40000"/>
                        <a:lumOff val="60000"/>
                      </a:schemeClr>
                    </a:solidFill>
                  </a:tcPr>
                </a:tc>
                <a:extLst>
                  <a:ext uri="{0D108BD9-81ED-4DB2-BD59-A6C34878D82A}">
                    <a16:rowId xmlns:a16="http://schemas.microsoft.com/office/drawing/2014/main" val="3564193253"/>
                  </a:ext>
                </a:extLst>
              </a:tr>
            </a:tbl>
          </a:graphicData>
        </a:graphic>
      </p:graphicFrame>
      <p:sp>
        <p:nvSpPr>
          <p:cNvPr id="7" name="TextBox 6">
            <a:extLst>
              <a:ext uri="{FF2B5EF4-FFF2-40B4-BE49-F238E27FC236}">
                <a16:creationId xmlns:a16="http://schemas.microsoft.com/office/drawing/2014/main" id="{A86C5992-9F8D-8600-A876-7F38EC6AED20}"/>
              </a:ext>
            </a:extLst>
          </p:cNvPr>
          <p:cNvSpPr txBox="1"/>
          <p:nvPr/>
        </p:nvSpPr>
        <p:spPr>
          <a:xfrm>
            <a:off x="2607558" y="1186934"/>
            <a:ext cx="6976882" cy="523220"/>
          </a:xfrm>
          <a:prstGeom prst="rect">
            <a:avLst/>
          </a:prstGeom>
          <a:noFill/>
        </p:spPr>
        <p:txBody>
          <a:bodyPr wrap="square">
            <a:spAutoFit/>
          </a:bodyPr>
          <a:lstStyle/>
          <a:p>
            <a:r>
              <a:rPr lang="pt-BR" sz="2800" b="1" dirty="0">
                <a:solidFill>
                  <a:srgbClr val="0070C0"/>
                </a:solidFill>
                <a:effectLst/>
                <a:latin typeface="Times New Roman" panose="02020603050405020304" pitchFamily="18" charset="0"/>
                <a:ea typeface="MS Mincho" panose="02020609040205080304" pitchFamily="49" charset="-128"/>
              </a:rPr>
              <a:t>- Nhóm 1. </a:t>
            </a:r>
            <a:r>
              <a:rPr lang="pt-BR" sz="2800" dirty="0">
                <a:solidFill>
                  <a:srgbClr val="000000"/>
                </a:solidFill>
                <a:effectLst/>
                <a:latin typeface="Times New Roman" panose="02020603050405020304" pitchFamily="18" charset="0"/>
                <a:ea typeface="MS Mincho" panose="02020609040205080304" pitchFamily="49" charset="-128"/>
              </a:rPr>
              <a:t>Giới thiệu về tác giả Sếch-xpia</a:t>
            </a:r>
            <a:endParaRPr lang="vi-VN" sz="2800" dirty="0"/>
          </a:p>
        </p:txBody>
      </p:sp>
    </p:spTree>
    <p:extLst>
      <p:ext uri="{BB962C8B-B14F-4D97-AF65-F5344CB8AC3E}">
        <p14:creationId xmlns:p14="http://schemas.microsoft.com/office/powerpoint/2010/main" val="154318712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587C0EC-12D1-F441-3F6B-AC0442B1C2BE}"/>
            </a:ext>
          </a:extLst>
        </p:cNvPr>
        <p:cNvGrpSpPr/>
        <p:nvPr/>
      </p:nvGrpSpPr>
      <p:grpSpPr>
        <a:xfrm>
          <a:off x="0" y="0"/>
          <a:ext cx="0" cy="0"/>
          <a:chOff x="0" y="0"/>
          <a:chExt cx="0" cy="0"/>
        </a:xfrm>
      </p:grpSpPr>
      <p:sp>
        <p:nvSpPr>
          <p:cNvPr id="7" name="TextBox 6">
            <a:extLst>
              <a:ext uri="{FF2B5EF4-FFF2-40B4-BE49-F238E27FC236}">
                <a16:creationId xmlns:a16="http://schemas.microsoft.com/office/drawing/2014/main" id="{81B1FDB0-67F4-D6CA-22B2-4C01578D7845}"/>
              </a:ext>
            </a:extLst>
          </p:cNvPr>
          <p:cNvSpPr txBox="1"/>
          <p:nvPr/>
        </p:nvSpPr>
        <p:spPr>
          <a:xfrm>
            <a:off x="2607559" y="827706"/>
            <a:ext cx="6976882" cy="548099"/>
          </a:xfrm>
          <a:prstGeom prst="rect">
            <a:avLst/>
          </a:prstGeom>
          <a:noFill/>
        </p:spPr>
        <p:txBody>
          <a:bodyPr wrap="square">
            <a:spAutoFit/>
          </a:bodyPr>
          <a:lstStyle/>
          <a:p>
            <a:pPr algn="just">
              <a:lnSpc>
                <a:spcPct val="115000"/>
              </a:lnSpc>
              <a:tabLst>
                <a:tab pos="1386840" algn="l"/>
              </a:tabLst>
            </a:pPr>
            <a:r>
              <a:rPr lang="pt-BR" sz="2800" b="1" dirty="0">
                <a:solidFill>
                  <a:srgbClr val="0070C0"/>
                </a:solidFill>
                <a:effectLst/>
                <a:latin typeface="Times New Roman" panose="02020603050405020304" pitchFamily="18" charset="0"/>
                <a:ea typeface="MS Mincho" panose="02020609040205080304" pitchFamily="49" charset="-128"/>
                <a:cs typeface="Times New Roman" panose="02020603050405020304" pitchFamily="18" charset="0"/>
              </a:rPr>
              <a:t>- Nhóm 2: </a:t>
            </a:r>
            <a:r>
              <a:rPr lang="pt-BR" sz="2800" dirty="0">
                <a:solidFill>
                  <a:srgbClr val="000000"/>
                </a:solidFill>
                <a:effectLst/>
                <a:latin typeface="Times New Roman" panose="02020603050405020304" pitchFamily="18" charset="0"/>
                <a:ea typeface="MS Mincho" panose="02020609040205080304" pitchFamily="49" charset="-128"/>
                <a:cs typeface="Times New Roman" panose="02020603050405020304" pitchFamily="18" charset="0"/>
              </a:rPr>
              <a:t>Giới thiệu vở kịch “</a:t>
            </a:r>
            <a:r>
              <a:rPr lang="vi-VN" sz="2800" i="1" dirty="0">
                <a:solidFill>
                  <a:srgbClr val="000000"/>
                </a:solidFill>
                <a:effectLst/>
                <a:latin typeface="Times New Roman" panose="02020603050405020304" pitchFamily="18" charset="0"/>
                <a:ea typeface="MS Mincho" panose="02020609040205080304" pitchFamily="49" charset="-128"/>
                <a:cs typeface="Times New Roman" panose="02020603050405020304" pitchFamily="18" charset="0"/>
              </a:rPr>
              <a:t>Ham-lét</a:t>
            </a:r>
            <a:r>
              <a:rPr lang="pt-BR" sz="2800" dirty="0">
                <a:solidFill>
                  <a:srgbClr val="000000"/>
                </a:solidFill>
                <a:effectLst/>
                <a:latin typeface="Times New Roman" panose="02020603050405020304" pitchFamily="18" charset="0"/>
                <a:ea typeface="MS Mincho" panose="02020609040205080304" pitchFamily="49" charset="-128"/>
                <a:cs typeface="Times New Roman" panose="02020603050405020304" pitchFamily="18" charset="0"/>
              </a:rPr>
              <a:t>”</a:t>
            </a:r>
            <a:endParaRPr lang="vi-VN" sz="2800" dirty="0">
              <a:effectLst/>
              <a:latin typeface="Times New Roman" panose="02020603050405020304" pitchFamily="18" charset="0"/>
              <a:ea typeface="Times New Roman" panose="02020603050405020304" pitchFamily="18" charset="0"/>
            </a:endParaRPr>
          </a:p>
        </p:txBody>
      </p:sp>
      <p:graphicFrame>
        <p:nvGraphicFramePr>
          <p:cNvPr id="2" name="Table 1">
            <a:extLst>
              <a:ext uri="{FF2B5EF4-FFF2-40B4-BE49-F238E27FC236}">
                <a16:creationId xmlns:a16="http://schemas.microsoft.com/office/drawing/2014/main" id="{FA961287-EF0A-3E9F-ABDD-668C3DD86F6C}"/>
              </a:ext>
            </a:extLst>
          </p:cNvPr>
          <p:cNvGraphicFramePr>
            <a:graphicFrameLocks noGrp="1"/>
          </p:cNvGraphicFramePr>
          <p:nvPr>
            <p:extLst>
              <p:ext uri="{D42A27DB-BD31-4B8C-83A1-F6EECF244321}">
                <p14:modId xmlns:p14="http://schemas.microsoft.com/office/powerpoint/2010/main" val="928568023"/>
              </p:ext>
            </p:extLst>
          </p:nvPr>
        </p:nvGraphicFramePr>
        <p:xfrm>
          <a:off x="1926771" y="1942091"/>
          <a:ext cx="8621486" cy="3261280"/>
        </p:xfrm>
        <a:graphic>
          <a:graphicData uri="http://schemas.openxmlformats.org/drawingml/2006/table">
            <a:tbl>
              <a:tblPr firstRow="1" firstCol="1" bandRow="1" bandCol="1">
                <a:tableStyleId>{5C22544A-7EE6-4342-B048-85BDC9FD1C3A}</a:tableStyleId>
              </a:tblPr>
              <a:tblGrid>
                <a:gridCol w="4529578">
                  <a:extLst>
                    <a:ext uri="{9D8B030D-6E8A-4147-A177-3AD203B41FA5}">
                      <a16:colId xmlns:a16="http://schemas.microsoft.com/office/drawing/2014/main" val="1704505361"/>
                    </a:ext>
                  </a:extLst>
                </a:gridCol>
                <a:gridCol w="4091908">
                  <a:extLst>
                    <a:ext uri="{9D8B030D-6E8A-4147-A177-3AD203B41FA5}">
                      <a16:colId xmlns:a16="http://schemas.microsoft.com/office/drawing/2014/main" val="3682687042"/>
                    </a:ext>
                  </a:extLst>
                </a:gridCol>
              </a:tblGrid>
              <a:tr h="1118248">
                <a:tc gridSpan="2">
                  <a:txBody>
                    <a:bodyPr/>
                    <a:lstStyle/>
                    <a:p>
                      <a:pPr algn="ctr">
                        <a:lnSpc>
                          <a:spcPct val="115000"/>
                        </a:lnSpc>
                      </a:pPr>
                      <a:r>
                        <a:rPr lang="en-US" sz="2800" u="sng" dirty="0">
                          <a:solidFill>
                            <a:schemeClr val="tx1"/>
                          </a:solidFill>
                          <a:effectLst/>
                        </a:rPr>
                        <a:t>PHT 03:</a:t>
                      </a:r>
                      <a:r>
                        <a:rPr lang="en-US" sz="2800" dirty="0">
                          <a:solidFill>
                            <a:schemeClr val="tx1"/>
                          </a:solidFill>
                          <a:effectLst/>
                        </a:rPr>
                        <a:t> </a:t>
                      </a:r>
                      <a:r>
                        <a:rPr lang="en-US" sz="2800" dirty="0" err="1">
                          <a:solidFill>
                            <a:schemeClr val="tx1"/>
                          </a:solidFill>
                          <a:effectLst/>
                        </a:rPr>
                        <a:t>Tìm</a:t>
                      </a:r>
                      <a:r>
                        <a:rPr lang="en-US" sz="2800" dirty="0">
                          <a:solidFill>
                            <a:schemeClr val="tx1"/>
                          </a:solidFill>
                          <a:effectLst/>
                        </a:rPr>
                        <a:t> </a:t>
                      </a:r>
                      <a:r>
                        <a:rPr lang="en-US" sz="2800" dirty="0" err="1">
                          <a:solidFill>
                            <a:schemeClr val="tx1"/>
                          </a:solidFill>
                          <a:effectLst/>
                        </a:rPr>
                        <a:t>hiểu</a:t>
                      </a:r>
                      <a:r>
                        <a:rPr lang="en-US" sz="2800" dirty="0">
                          <a:solidFill>
                            <a:schemeClr val="tx1"/>
                          </a:solidFill>
                          <a:effectLst/>
                        </a:rPr>
                        <a:t> </a:t>
                      </a:r>
                      <a:r>
                        <a:rPr lang="vi-VN" sz="2800" dirty="0">
                          <a:solidFill>
                            <a:schemeClr val="tx1"/>
                          </a:solidFill>
                          <a:effectLst/>
                        </a:rPr>
                        <a:t>khái quát </a:t>
                      </a:r>
                      <a:r>
                        <a:rPr lang="en-US" sz="2800" dirty="0" err="1">
                          <a:solidFill>
                            <a:schemeClr val="tx1"/>
                          </a:solidFill>
                          <a:effectLst/>
                        </a:rPr>
                        <a:t>về</a:t>
                      </a:r>
                      <a:r>
                        <a:rPr lang="vi-VN" sz="2800" dirty="0">
                          <a:solidFill>
                            <a:schemeClr val="tx1"/>
                          </a:solidFill>
                          <a:effectLst/>
                        </a:rPr>
                        <a:t> tác phẩm</a:t>
                      </a:r>
                      <a:endParaRPr lang="en-US" sz="2800" dirty="0">
                        <a:solidFill>
                          <a:schemeClr val="tx1"/>
                        </a:solidFill>
                        <a:effectLst/>
                      </a:endParaRPr>
                    </a:p>
                    <a:p>
                      <a:pPr algn="ctr">
                        <a:lnSpc>
                          <a:spcPct val="115000"/>
                        </a:lnSpc>
                      </a:pPr>
                      <a:endParaRPr lang="vi-VN" sz="28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40000"/>
                        <a:lumOff val="60000"/>
                      </a:schemeClr>
                    </a:solidFill>
                  </a:tcPr>
                </a:tc>
                <a:tc hMerge="1">
                  <a:txBody>
                    <a:bodyPr/>
                    <a:lstStyle/>
                    <a:p>
                      <a:endParaRPr lang="vi-VN"/>
                    </a:p>
                  </a:txBody>
                  <a:tcPr/>
                </a:tc>
                <a:extLst>
                  <a:ext uri="{0D108BD9-81ED-4DB2-BD59-A6C34878D82A}">
                    <a16:rowId xmlns:a16="http://schemas.microsoft.com/office/drawing/2014/main" val="3907579559"/>
                  </a:ext>
                </a:extLst>
              </a:tr>
              <a:tr h="535758">
                <a:tc>
                  <a:txBody>
                    <a:bodyPr/>
                    <a:lstStyle/>
                    <a:p>
                      <a:pPr algn="just">
                        <a:lnSpc>
                          <a:spcPct val="115000"/>
                        </a:lnSpc>
                      </a:pPr>
                      <a:r>
                        <a:rPr lang="en-US" sz="2800">
                          <a:solidFill>
                            <a:schemeClr val="tx1"/>
                          </a:solidFill>
                          <a:effectLst/>
                        </a:rPr>
                        <a:t>H</a:t>
                      </a:r>
                      <a:r>
                        <a:rPr lang="vi-VN" sz="2800">
                          <a:solidFill>
                            <a:schemeClr val="tx1"/>
                          </a:solidFill>
                          <a:effectLst/>
                        </a:rPr>
                        <a:t>oàn cảnh sáng tác</a:t>
                      </a:r>
                      <a:endParaRPr lang="vi-VN" sz="280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40000"/>
                        <a:lumOff val="60000"/>
                      </a:schemeClr>
                    </a:solidFill>
                  </a:tcPr>
                </a:tc>
                <a:tc>
                  <a:txBody>
                    <a:bodyPr/>
                    <a:lstStyle/>
                    <a:p>
                      <a:pPr algn="ctr">
                        <a:lnSpc>
                          <a:spcPct val="115000"/>
                        </a:lnSpc>
                      </a:pPr>
                      <a:r>
                        <a:rPr lang="vi-VN" sz="2800">
                          <a:solidFill>
                            <a:schemeClr val="tx1"/>
                          </a:solidFill>
                          <a:effectLst/>
                        </a:rPr>
                        <a:t>.......</a:t>
                      </a:r>
                      <a:endParaRPr lang="vi-VN" sz="280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40000"/>
                        <a:lumOff val="60000"/>
                      </a:schemeClr>
                    </a:solidFill>
                  </a:tcPr>
                </a:tc>
                <a:extLst>
                  <a:ext uri="{0D108BD9-81ED-4DB2-BD59-A6C34878D82A}">
                    <a16:rowId xmlns:a16="http://schemas.microsoft.com/office/drawing/2014/main" val="2617999491"/>
                  </a:ext>
                </a:extLst>
              </a:tr>
              <a:tr h="535758">
                <a:tc>
                  <a:txBody>
                    <a:bodyPr/>
                    <a:lstStyle/>
                    <a:p>
                      <a:pPr algn="just">
                        <a:lnSpc>
                          <a:spcPct val="115000"/>
                        </a:lnSpc>
                      </a:pPr>
                      <a:r>
                        <a:rPr lang="en-US" sz="2800">
                          <a:solidFill>
                            <a:schemeClr val="tx1"/>
                          </a:solidFill>
                          <a:effectLst/>
                        </a:rPr>
                        <a:t>X</a:t>
                      </a:r>
                      <a:r>
                        <a:rPr lang="vi-VN" sz="2800">
                          <a:solidFill>
                            <a:schemeClr val="tx1"/>
                          </a:solidFill>
                          <a:effectLst/>
                        </a:rPr>
                        <a:t>uất xứ cốt truyện</a:t>
                      </a:r>
                      <a:endParaRPr lang="vi-VN" sz="280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40000"/>
                        <a:lumOff val="60000"/>
                      </a:schemeClr>
                    </a:solidFill>
                  </a:tcPr>
                </a:tc>
                <a:tc>
                  <a:txBody>
                    <a:bodyPr/>
                    <a:lstStyle/>
                    <a:p>
                      <a:pPr algn="ctr">
                        <a:lnSpc>
                          <a:spcPct val="115000"/>
                        </a:lnSpc>
                      </a:pPr>
                      <a:r>
                        <a:rPr lang="vi-VN" sz="2800">
                          <a:solidFill>
                            <a:schemeClr val="tx1"/>
                          </a:solidFill>
                          <a:effectLst/>
                        </a:rPr>
                        <a:t>.......</a:t>
                      </a:r>
                      <a:endParaRPr lang="vi-VN" sz="280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40000"/>
                        <a:lumOff val="60000"/>
                      </a:schemeClr>
                    </a:solidFill>
                  </a:tcPr>
                </a:tc>
                <a:extLst>
                  <a:ext uri="{0D108BD9-81ED-4DB2-BD59-A6C34878D82A}">
                    <a16:rowId xmlns:a16="http://schemas.microsoft.com/office/drawing/2014/main" val="3702227321"/>
                  </a:ext>
                </a:extLst>
              </a:tr>
              <a:tr h="535758">
                <a:tc>
                  <a:txBody>
                    <a:bodyPr/>
                    <a:lstStyle/>
                    <a:p>
                      <a:pPr algn="just">
                        <a:lnSpc>
                          <a:spcPct val="115000"/>
                        </a:lnSpc>
                      </a:pPr>
                      <a:r>
                        <a:rPr lang="en-US" sz="2800">
                          <a:solidFill>
                            <a:schemeClr val="tx1"/>
                          </a:solidFill>
                          <a:effectLst/>
                        </a:rPr>
                        <a:t>Đặc điểm nhân vật Ham-lét</a:t>
                      </a:r>
                      <a:endParaRPr lang="vi-VN" sz="280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40000"/>
                        <a:lumOff val="60000"/>
                      </a:schemeClr>
                    </a:solidFill>
                  </a:tcPr>
                </a:tc>
                <a:tc>
                  <a:txBody>
                    <a:bodyPr/>
                    <a:lstStyle/>
                    <a:p>
                      <a:pPr algn="ctr">
                        <a:lnSpc>
                          <a:spcPct val="115000"/>
                        </a:lnSpc>
                      </a:pPr>
                      <a:r>
                        <a:rPr lang="vi-VN" sz="2800">
                          <a:solidFill>
                            <a:schemeClr val="tx1"/>
                          </a:solidFill>
                          <a:effectLst/>
                        </a:rPr>
                        <a:t>.......</a:t>
                      </a:r>
                      <a:endParaRPr lang="vi-VN" sz="280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40000"/>
                        <a:lumOff val="60000"/>
                      </a:schemeClr>
                    </a:solidFill>
                  </a:tcPr>
                </a:tc>
                <a:extLst>
                  <a:ext uri="{0D108BD9-81ED-4DB2-BD59-A6C34878D82A}">
                    <a16:rowId xmlns:a16="http://schemas.microsoft.com/office/drawing/2014/main" val="751326328"/>
                  </a:ext>
                </a:extLst>
              </a:tr>
              <a:tr h="535758">
                <a:tc>
                  <a:txBody>
                    <a:bodyPr/>
                    <a:lstStyle/>
                    <a:p>
                      <a:pPr algn="just">
                        <a:lnSpc>
                          <a:spcPct val="115000"/>
                        </a:lnSpc>
                      </a:pPr>
                      <a:r>
                        <a:rPr lang="vi-VN" sz="2800">
                          <a:solidFill>
                            <a:schemeClr val="tx1"/>
                          </a:solidFill>
                          <a:effectLst/>
                        </a:rPr>
                        <a:t>Tóm tắt bi kịch của Ham-lét</a:t>
                      </a:r>
                      <a:endParaRPr lang="vi-VN" sz="280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40000"/>
                        <a:lumOff val="60000"/>
                      </a:schemeClr>
                    </a:solidFill>
                  </a:tcPr>
                </a:tc>
                <a:tc>
                  <a:txBody>
                    <a:bodyPr/>
                    <a:lstStyle/>
                    <a:p>
                      <a:pPr algn="ctr">
                        <a:lnSpc>
                          <a:spcPct val="115000"/>
                        </a:lnSpc>
                      </a:pPr>
                      <a:r>
                        <a:rPr lang="vi-VN" sz="2800" dirty="0">
                          <a:solidFill>
                            <a:schemeClr val="tx1"/>
                          </a:solidFill>
                          <a:effectLst/>
                        </a:rPr>
                        <a:t>......</a:t>
                      </a:r>
                      <a:endParaRPr lang="vi-VN" sz="28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40000"/>
                        <a:lumOff val="60000"/>
                      </a:schemeClr>
                    </a:solidFill>
                  </a:tcPr>
                </a:tc>
                <a:extLst>
                  <a:ext uri="{0D108BD9-81ED-4DB2-BD59-A6C34878D82A}">
                    <a16:rowId xmlns:a16="http://schemas.microsoft.com/office/drawing/2014/main" val="3511341039"/>
                  </a:ext>
                </a:extLst>
              </a:tr>
            </a:tbl>
          </a:graphicData>
        </a:graphic>
      </p:graphicFrame>
    </p:spTree>
    <p:extLst>
      <p:ext uri="{BB962C8B-B14F-4D97-AF65-F5344CB8AC3E}">
        <p14:creationId xmlns:p14="http://schemas.microsoft.com/office/powerpoint/2010/main" val="273979880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0C587C2-4EDA-2F53-7FA9-335965B661BA}"/>
            </a:ext>
          </a:extLst>
        </p:cNvPr>
        <p:cNvGrpSpPr/>
        <p:nvPr/>
      </p:nvGrpSpPr>
      <p:grpSpPr>
        <a:xfrm>
          <a:off x="0" y="0"/>
          <a:ext cx="0" cy="0"/>
          <a:chOff x="0" y="0"/>
          <a:chExt cx="0" cy="0"/>
        </a:xfrm>
      </p:grpSpPr>
      <p:sp>
        <p:nvSpPr>
          <p:cNvPr id="7" name="TextBox 6">
            <a:extLst>
              <a:ext uri="{FF2B5EF4-FFF2-40B4-BE49-F238E27FC236}">
                <a16:creationId xmlns:a16="http://schemas.microsoft.com/office/drawing/2014/main" id="{303C9A9F-1D86-DB7A-EA36-4F788FB56B24}"/>
              </a:ext>
            </a:extLst>
          </p:cNvPr>
          <p:cNvSpPr txBox="1"/>
          <p:nvPr/>
        </p:nvSpPr>
        <p:spPr>
          <a:xfrm>
            <a:off x="1766421" y="653534"/>
            <a:ext cx="8833327" cy="548099"/>
          </a:xfrm>
          <a:prstGeom prst="rect">
            <a:avLst/>
          </a:prstGeom>
          <a:noFill/>
        </p:spPr>
        <p:txBody>
          <a:bodyPr wrap="square">
            <a:spAutoFit/>
          </a:bodyPr>
          <a:lstStyle/>
          <a:p>
            <a:pPr algn="just">
              <a:lnSpc>
                <a:spcPct val="115000"/>
              </a:lnSpc>
              <a:tabLst>
                <a:tab pos="1386840" algn="l"/>
              </a:tabLst>
            </a:pPr>
            <a:r>
              <a:rPr lang="pt-BR" sz="2800" b="1" dirty="0">
                <a:solidFill>
                  <a:srgbClr val="0070C0"/>
                </a:solidFill>
                <a:effectLst/>
                <a:latin typeface="Times New Roman" panose="02020603050405020304" pitchFamily="18" charset="0"/>
                <a:ea typeface="MS Mincho" panose="02020609040205080304" pitchFamily="49" charset="-128"/>
                <a:cs typeface="Times New Roman" panose="02020603050405020304" pitchFamily="18" charset="0"/>
              </a:rPr>
              <a:t>- Nhóm 3: </a:t>
            </a:r>
            <a:r>
              <a:rPr lang="pt-BR" sz="2800" dirty="0">
                <a:solidFill>
                  <a:srgbClr val="000000"/>
                </a:solidFill>
                <a:effectLst/>
                <a:latin typeface="Times New Roman" panose="02020603050405020304" pitchFamily="18" charset="0"/>
                <a:ea typeface="MS Mincho" panose="02020609040205080304" pitchFamily="49" charset="-128"/>
                <a:cs typeface="Times New Roman" panose="02020603050405020304" pitchFamily="18" charset="0"/>
              </a:rPr>
              <a:t>Giới thiệu </a:t>
            </a:r>
            <a:r>
              <a:rPr lang="vi-VN" sz="2800" dirty="0">
                <a:solidFill>
                  <a:srgbClr val="000000"/>
                </a:solidFill>
                <a:effectLst/>
                <a:latin typeface="Times New Roman" panose="02020603050405020304" pitchFamily="18" charset="0"/>
                <a:ea typeface="MS Mincho" panose="02020609040205080304" pitchFamily="49" charset="-128"/>
                <a:cs typeface="Times New Roman" panose="02020603050405020304" pitchFamily="18" charset="0"/>
              </a:rPr>
              <a:t>về đoạn trích</a:t>
            </a:r>
            <a:r>
              <a:rPr lang="pt-BR" sz="2800" dirty="0">
                <a:solidFill>
                  <a:srgbClr val="000000"/>
                </a:solidFill>
                <a:effectLst/>
                <a:latin typeface="Times New Roman" panose="02020603050405020304" pitchFamily="18" charset="0"/>
                <a:ea typeface="MS Mincho" panose="02020609040205080304" pitchFamily="49" charset="-128"/>
                <a:cs typeface="Times New Roman" panose="02020603050405020304" pitchFamily="18" charset="0"/>
              </a:rPr>
              <a:t> “</a:t>
            </a:r>
            <a:r>
              <a:rPr lang="en-US" sz="2800" i="1" dirty="0" err="1">
                <a:solidFill>
                  <a:srgbClr val="000000"/>
                </a:solidFill>
                <a:effectLst/>
                <a:latin typeface="Times New Roman" panose="02020603050405020304" pitchFamily="18" charset="0"/>
                <a:ea typeface="MS Mincho" panose="02020609040205080304" pitchFamily="49" charset="-128"/>
                <a:cs typeface="Times New Roman" panose="02020603050405020304" pitchFamily="18" charset="0"/>
              </a:rPr>
              <a:t>Sống</a:t>
            </a:r>
            <a:r>
              <a:rPr lang="en-US" sz="2800" i="1" dirty="0">
                <a:solidFill>
                  <a:srgbClr val="000000"/>
                </a:solidFill>
                <a:effectLst/>
                <a:latin typeface="Times New Roman" panose="02020603050405020304" pitchFamily="18" charset="0"/>
                <a:ea typeface="MS Mincho" panose="02020609040205080304" pitchFamily="49" charset="-128"/>
                <a:cs typeface="Times New Roman" panose="02020603050405020304" pitchFamily="18" charset="0"/>
              </a:rPr>
              <a:t>, hay </a:t>
            </a:r>
            <a:r>
              <a:rPr lang="en-US" sz="2800" i="1" dirty="0" err="1">
                <a:solidFill>
                  <a:srgbClr val="000000"/>
                </a:solidFill>
                <a:effectLst/>
                <a:latin typeface="Times New Roman" panose="02020603050405020304" pitchFamily="18" charset="0"/>
                <a:ea typeface="MS Mincho" panose="02020609040205080304" pitchFamily="49" charset="-128"/>
                <a:cs typeface="Times New Roman" panose="02020603050405020304" pitchFamily="18" charset="0"/>
              </a:rPr>
              <a:t>không</a:t>
            </a:r>
            <a:r>
              <a:rPr lang="en-US" sz="2800" i="1" dirty="0">
                <a:solidFill>
                  <a:srgbClr val="000000"/>
                </a:solidFill>
                <a:effectLst/>
                <a:latin typeface="Times New Roman" panose="02020603050405020304" pitchFamily="18" charset="0"/>
                <a:ea typeface="MS Mincho" panose="02020609040205080304" pitchFamily="49" charset="-128"/>
                <a:cs typeface="Times New Roman" panose="02020603050405020304" pitchFamily="18" charset="0"/>
              </a:rPr>
              <a:t> </a:t>
            </a:r>
            <a:r>
              <a:rPr lang="en-US" sz="2800" i="1" dirty="0" err="1">
                <a:solidFill>
                  <a:srgbClr val="000000"/>
                </a:solidFill>
                <a:effectLst/>
                <a:latin typeface="Times New Roman" panose="02020603050405020304" pitchFamily="18" charset="0"/>
                <a:ea typeface="MS Mincho" panose="02020609040205080304" pitchFamily="49" charset="-128"/>
                <a:cs typeface="Times New Roman" panose="02020603050405020304" pitchFamily="18" charset="0"/>
              </a:rPr>
              <a:t>sống</a:t>
            </a:r>
            <a:r>
              <a:rPr lang="pt-BR" sz="2800" dirty="0">
                <a:solidFill>
                  <a:srgbClr val="000000"/>
                </a:solidFill>
                <a:effectLst/>
                <a:latin typeface="Times New Roman" panose="02020603050405020304" pitchFamily="18" charset="0"/>
                <a:ea typeface="MS Mincho" panose="02020609040205080304" pitchFamily="49" charset="-128"/>
                <a:cs typeface="Times New Roman" panose="02020603050405020304" pitchFamily="18" charset="0"/>
              </a:rPr>
              <a:t>”</a:t>
            </a:r>
            <a:endParaRPr lang="vi-VN" sz="2800" dirty="0">
              <a:effectLst/>
              <a:latin typeface="Times New Roman" panose="02020603050405020304" pitchFamily="18" charset="0"/>
              <a:ea typeface="Times New Roman" panose="02020603050405020304" pitchFamily="18" charset="0"/>
            </a:endParaRPr>
          </a:p>
        </p:txBody>
      </p:sp>
      <p:graphicFrame>
        <p:nvGraphicFramePr>
          <p:cNvPr id="3" name="Table 2">
            <a:extLst>
              <a:ext uri="{FF2B5EF4-FFF2-40B4-BE49-F238E27FC236}">
                <a16:creationId xmlns:a16="http://schemas.microsoft.com/office/drawing/2014/main" id="{26151E86-045E-2B68-03F8-CC520852097D}"/>
              </a:ext>
            </a:extLst>
          </p:cNvPr>
          <p:cNvGraphicFramePr>
            <a:graphicFrameLocks noGrp="1"/>
          </p:cNvGraphicFramePr>
          <p:nvPr>
            <p:extLst>
              <p:ext uri="{D42A27DB-BD31-4B8C-83A1-F6EECF244321}">
                <p14:modId xmlns:p14="http://schemas.microsoft.com/office/powerpoint/2010/main" val="2704934691"/>
              </p:ext>
            </p:extLst>
          </p:nvPr>
        </p:nvGraphicFramePr>
        <p:xfrm>
          <a:off x="2002971" y="1770507"/>
          <a:ext cx="8360229" cy="3316986"/>
        </p:xfrm>
        <a:graphic>
          <a:graphicData uri="http://schemas.openxmlformats.org/drawingml/2006/table">
            <a:tbl>
              <a:tblPr firstRow="1" firstCol="1" bandRow="1" bandCol="1">
                <a:tableStyleId>{5C22544A-7EE6-4342-B048-85BDC9FD1C3A}</a:tableStyleId>
              </a:tblPr>
              <a:tblGrid>
                <a:gridCol w="4392318">
                  <a:extLst>
                    <a:ext uri="{9D8B030D-6E8A-4147-A177-3AD203B41FA5}">
                      <a16:colId xmlns:a16="http://schemas.microsoft.com/office/drawing/2014/main" val="327808858"/>
                    </a:ext>
                  </a:extLst>
                </a:gridCol>
                <a:gridCol w="3967911">
                  <a:extLst>
                    <a:ext uri="{9D8B030D-6E8A-4147-A177-3AD203B41FA5}">
                      <a16:colId xmlns:a16="http://schemas.microsoft.com/office/drawing/2014/main" val="3307154633"/>
                    </a:ext>
                  </a:extLst>
                </a:gridCol>
              </a:tblGrid>
              <a:tr h="0">
                <a:tc gridSpan="2">
                  <a:txBody>
                    <a:bodyPr/>
                    <a:lstStyle/>
                    <a:p>
                      <a:pPr algn="ctr">
                        <a:lnSpc>
                          <a:spcPct val="115000"/>
                        </a:lnSpc>
                      </a:pPr>
                      <a:r>
                        <a:rPr lang="en-US" sz="2800" u="sng">
                          <a:solidFill>
                            <a:schemeClr val="tx1"/>
                          </a:solidFill>
                          <a:effectLst/>
                        </a:rPr>
                        <a:t>PHT 03:</a:t>
                      </a:r>
                      <a:r>
                        <a:rPr lang="en-US" sz="2800">
                          <a:solidFill>
                            <a:schemeClr val="tx1"/>
                          </a:solidFill>
                          <a:effectLst/>
                        </a:rPr>
                        <a:t> Tìm hiểu </a:t>
                      </a:r>
                      <a:r>
                        <a:rPr lang="vi-VN" sz="2800">
                          <a:solidFill>
                            <a:schemeClr val="tx1"/>
                          </a:solidFill>
                          <a:effectLst/>
                        </a:rPr>
                        <a:t>đoạn trích </a:t>
                      </a:r>
                      <a:r>
                        <a:rPr lang="en-US" sz="2800">
                          <a:solidFill>
                            <a:schemeClr val="tx1"/>
                          </a:solidFill>
                          <a:effectLst/>
                        </a:rPr>
                        <a:t>Sống, hay không sống?</a:t>
                      </a:r>
                      <a:endParaRPr lang="vi-VN" sz="280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40000"/>
                        <a:lumOff val="60000"/>
                      </a:schemeClr>
                    </a:solidFill>
                  </a:tcPr>
                </a:tc>
                <a:tc hMerge="1">
                  <a:txBody>
                    <a:bodyPr/>
                    <a:lstStyle/>
                    <a:p>
                      <a:endParaRPr lang="vi-VN"/>
                    </a:p>
                  </a:txBody>
                  <a:tcPr/>
                </a:tc>
                <a:extLst>
                  <a:ext uri="{0D108BD9-81ED-4DB2-BD59-A6C34878D82A}">
                    <a16:rowId xmlns:a16="http://schemas.microsoft.com/office/drawing/2014/main" val="815494418"/>
                  </a:ext>
                </a:extLst>
              </a:tr>
              <a:tr h="0">
                <a:tc>
                  <a:txBody>
                    <a:bodyPr/>
                    <a:lstStyle/>
                    <a:p>
                      <a:pPr algn="just">
                        <a:lnSpc>
                          <a:spcPct val="115000"/>
                        </a:lnSpc>
                      </a:pPr>
                      <a:r>
                        <a:rPr lang="en-US" sz="2800">
                          <a:solidFill>
                            <a:schemeClr val="tx1"/>
                          </a:solidFill>
                          <a:effectLst/>
                        </a:rPr>
                        <a:t>V</a:t>
                      </a:r>
                      <a:r>
                        <a:rPr lang="vi-VN" sz="2800">
                          <a:solidFill>
                            <a:schemeClr val="tx1"/>
                          </a:solidFill>
                          <a:effectLst/>
                        </a:rPr>
                        <a:t>ị trí đoạn trích</a:t>
                      </a:r>
                      <a:endParaRPr lang="vi-VN" sz="280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40000"/>
                        <a:lumOff val="60000"/>
                      </a:schemeClr>
                    </a:solidFill>
                  </a:tcPr>
                </a:tc>
                <a:tc>
                  <a:txBody>
                    <a:bodyPr/>
                    <a:lstStyle/>
                    <a:p>
                      <a:pPr algn="ctr">
                        <a:lnSpc>
                          <a:spcPct val="115000"/>
                        </a:lnSpc>
                      </a:pPr>
                      <a:r>
                        <a:rPr lang="vi-VN" sz="2800">
                          <a:solidFill>
                            <a:schemeClr val="tx1"/>
                          </a:solidFill>
                          <a:effectLst/>
                        </a:rPr>
                        <a:t>.......</a:t>
                      </a:r>
                      <a:endParaRPr lang="vi-VN" sz="280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40000"/>
                        <a:lumOff val="60000"/>
                      </a:schemeClr>
                    </a:solidFill>
                  </a:tcPr>
                </a:tc>
                <a:extLst>
                  <a:ext uri="{0D108BD9-81ED-4DB2-BD59-A6C34878D82A}">
                    <a16:rowId xmlns:a16="http://schemas.microsoft.com/office/drawing/2014/main" val="1778741334"/>
                  </a:ext>
                </a:extLst>
              </a:tr>
              <a:tr h="0">
                <a:tc>
                  <a:txBody>
                    <a:bodyPr/>
                    <a:lstStyle/>
                    <a:p>
                      <a:pPr algn="just">
                        <a:lnSpc>
                          <a:spcPct val="115000"/>
                        </a:lnSpc>
                      </a:pPr>
                      <a:r>
                        <a:rPr lang="en-US" sz="2800">
                          <a:solidFill>
                            <a:schemeClr val="tx1"/>
                          </a:solidFill>
                          <a:effectLst/>
                        </a:rPr>
                        <a:t>T</a:t>
                      </a:r>
                      <a:r>
                        <a:rPr lang="vi-VN" sz="2800">
                          <a:solidFill>
                            <a:schemeClr val="tx1"/>
                          </a:solidFill>
                          <a:effectLst/>
                        </a:rPr>
                        <a:t>óm tắt đoạn trích</a:t>
                      </a:r>
                    </a:p>
                    <a:p>
                      <a:pPr marL="342900" lvl="0" indent="-342900" algn="just">
                        <a:lnSpc>
                          <a:spcPct val="115000"/>
                        </a:lnSpc>
                        <a:buClr>
                          <a:srgbClr val="000000"/>
                        </a:buClr>
                        <a:buSzPts val="1200"/>
                        <a:buFont typeface="Times New Roman" panose="02020603050405020304" pitchFamily="18" charset="0"/>
                        <a:buChar char="-"/>
                      </a:pPr>
                      <a:r>
                        <a:rPr lang="vi-VN" sz="2800">
                          <a:solidFill>
                            <a:schemeClr val="tx1"/>
                          </a:solidFill>
                          <a:effectLst/>
                        </a:rPr>
                        <a:t>Sự việc 1:</a:t>
                      </a:r>
                    </a:p>
                    <a:p>
                      <a:pPr marL="342900" lvl="0" indent="-342900" algn="just">
                        <a:lnSpc>
                          <a:spcPct val="115000"/>
                        </a:lnSpc>
                        <a:buClr>
                          <a:srgbClr val="000000"/>
                        </a:buClr>
                        <a:buSzPts val="1200"/>
                        <a:buFont typeface="Times New Roman" panose="02020603050405020304" pitchFamily="18" charset="0"/>
                        <a:buChar char="-"/>
                      </a:pPr>
                      <a:r>
                        <a:rPr lang="vi-VN" sz="2800">
                          <a:solidFill>
                            <a:schemeClr val="tx1"/>
                          </a:solidFill>
                          <a:effectLst/>
                        </a:rPr>
                        <a:t>Sự việc 2:</a:t>
                      </a:r>
                    </a:p>
                    <a:p>
                      <a:pPr marL="342900" lvl="0" indent="-342900" algn="just">
                        <a:lnSpc>
                          <a:spcPct val="115000"/>
                        </a:lnSpc>
                        <a:buClr>
                          <a:srgbClr val="000000"/>
                        </a:buClr>
                        <a:buSzPts val="1200"/>
                        <a:buFont typeface="Times New Roman" panose="02020603050405020304" pitchFamily="18" charset="0"/>
                        <a:buChar char="-"/>
                      </a:pPr>
                      <a:r>
                        <a:rPr lang="vi-VN" sz="2800">
                          <a:solidFill>
                            <a:schemeClr val="tx1"/>
                          </a:solidFill>
                          <a:effectLst/>
                        </a:rPr>
                        <a:t>Sự việc 3:</a:t>
                      </a:r>
                    </a:p>
                    <a:p>
                      <a:pPr marL="342900" lvl="0" indent="-342900" algn="just">
                        <a:lnSpc>
                          <a:spcPct val="115000"/>
                        </a:lnSpc>
                        <a:buClr>
                          <a:srgbClr val="000000"/>
                        </a:buClr>
                        <a:buSzPts val="1200"/>
                        <a:buFont typeface="Times New Roman" panose="02020603050405020304" pitchFamily="18" charset="0"/>
                        <a:buChar char="-"/>
                      </a:pPr>
                      <a:r>
                        <a:rPr lang="vi-VN" sz="2800">
                          <a:solidFill>
                            <a:schemeClr val="tx1"/>
                          </a:solidFill>
                          <a:effectLst/>
                        </a:rPr>
                        <a:t>....</a:t>
                      </a:r>
                      <a:endParaRPr lang="vi-VN" sz="280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40000"/>
                        <a:lumOff val="60000"/>
                      </a:schemeClr>
                    </a:solidFill>
                  </a:tcPr>
                </a:tc>
                <a:tc>
                  <a:txBody>
                    <a:bodyPr/>
                    <a:lstStyle/>
                    <a:p>
                      <a:pPr algn="ctr">
                        <a:lnSpc>
                          <a:spcPct val="115000"/>
                        </a:lnSpc>
                      </a:pPr>
                      <a:r>
                        <a:rPr lang="vi-VN" sz="2800" dirty="0">
                          <a:solidFill>
                            <a:schemeClr val="tx1"/>
                          </a:solidFill>
                          <a:effectLst/>
                        </a:rPr>
                        <a:t>.......</a:t>
                      </a:r>
                      <a:endParaRPr lang="vi-VN" sz="28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40000"/>
                        <a:lumOff val="60000"/>
                      </a:schemeClr>
                    </a:solidFill>
                  </a:tcPr>
                </a:tc>
                <a:extLst>
                  <a:ext uri="{0D108BD9-81ED-4DB2-BD59-A6C34878D82A}">
                    <a16:rowId xmlns:a16="http://schemas.microsoft.com/office/drawing/2014/main" val="2332168753"/>
                  </a:ext>
                </a:extLst>
              </a:tr>
            </a:tbl>
          </a:graphicData>
        </a:graphic>
      </p:graphicFrame>
    </p:spTree>
    <p:extLst>
      <p:ext uri="{BB962C8B-B14F-4D97-AF65-F5344CB8AC3E}">
        <p14:creationId xmlns:p14="http://schemas.microsoft.com/office/powerpoint/2010/main" val="307910958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0E2A55B-7BE0-F2DE-E48A-1B24341915DB}"/>
            </a:ext>
          </a:extLst>
        </p:cNvPr>
        <p:cNvGrpSpPr/>
        <p:nvPr/>
      </p:nvGrpSpPr>
      <p:grpSpPr>
        <a:xfrm>
          <a:off x="0" y="0"/>
          <a:ext cx="0" cy="0"/>
          <a:chOff x="0" y="0"/>
          <a:chExt cx="0" cy="0"/>
        </a:xfrm>
      </p:grpSpPr>
      <p:sp>
        <p:nvSpPr>
          <p:cNvPr id="964" name="Google Shape;964;p38">
            <a:extLst>
              <a:ext uri="{FF2B5EF4-FFF2-40B4-BE49-F238E27FC236}">
                <a16:creationId xmlns:a16="http://schemas.microsoft.com/office/drawing/2014/main" id="{982C6A2F-D243-FFDE-44A1-BC5ADD59A444}"/>
              </a:ext>
            </a:extLst>
          </p:cNvPr>
          <p:cNvSpPr/>
          <p:nvPr/>
        </p:nvSpPr>
        <p:spPr>
          <a:xfrm rot="10800000" flipH="1">
            <a:off x="608228" y="3391961"/>
            <a:ext cx="4603751" cy="2429933"/>
          </a:xfrm>
          <a:custGeom>
            <a:avLst/>
            <a:gdLst/>
            <a:ahLst/>
            <a:cxnLst/>
            <a:rect l="l" t="t" r="r" b="b"/>
            <a:pathLst>
              <a:path w="45103" h="8608" extrusionOk="0">
                <a:moveTo>
                  <a:pt x="2650" y="2959"/>
                </a:moveTo>
                <a:cubicBezTo>
                  <a:pt x="2628" y="2960"/>
                  <a:pt x="2604" y="2963"/>
                  <a:pt x="2579" y="2968"/>
                </a:cubicBezTo>
                <a:cubicBezTo>
                  <a:pt x="2603" y="2965"/>
                  <a:pt x="2627" y="2962"/>
                  <a:pt x="2650" y="2959"/>
                </a:cubicBezTo>
                <a:close/>
                <a:moveTo>
                  <a:pt x="3823" y="7559"/>
                </a:moveTo>
                <a:cubicBezTo>
                  <a:pt x="3821" y="7559"/>
                  <a:pt x="3819" y="7559"/>
                  <a:pt x="3817" y="7559"/>
                </a:cubicBezTo>
                <a:cubicBezTo>
                  <a:pt x="3819" y="7559"/>
                  <a:pt x="3821" y="7559"/>
                  <a:pt x="3823" y="7559"/>
                </a:cubicBezTo>
                <a:close/>
                <a:moveTo>
                  <a:pt x="43285" y="0"/>
                </a:moveTo>
                <a:cubicBezTo>
                  <a:pt x="43179" y="0"/>
                  <a:pt x="43056" y="17"/>
                  <a:pt x="42916" y="54"/>
                </a:cubicBezTo>
                <a:cubicBezTo>
                  <a:pt x="29297" y="1032"/>
                  <a:pt x="16191" y="1188"/>
                  <a:pt x="2650" y="2959"/>
                </a:cubicBezTo>
                <a:lnTo>
                  <a:pt x="2650" y="2959"/>
                </a:lnTo>
                <a:cubicBezTo>
                  <a:pt x="2660" y="2958"/>
                  <a:pt x="2669" y="2958"/>
                  <a:pt x="2678" y="2958"/>
                </a:cubicBezTo>
                <a:cubicBezTo>
                  <a:pt x="2764" y="2958"/>
                  <a:pt x="2839" y="2982"/>
                  <a:pt x="2915" y="3020"/>
                </a:cubicBezTo>
                <a:cubicBezTo>
                  <a:pt x="2399" y="3020"/>
                  <a:pt x="1754" y="3277"/>
                  <a:pt x="955" y="3690"/>
                </a:cubicBezTo>
                <a:lnTo>
                  <a:pt x="2863" y="3690"/>
                </a:lnTo>
                <a:cubicBezTo>
                  <a:pt x="2753" y="3722"/>
                  <a:pt x="2624" y="3731"/>
                  <a:pt x="2484" y="3731"/>
                </a:cubicBezTo>
                <a:cubicBezTo>
                  <a:pt x="2331" y="3731"/>
                  <a:pt x="2164" y="3721"/>
                  <a:pt x="1996" y="3721"/>
                </a:cubicBezTo>
                <a:cubicBezTo>
                  <a:pt x="1460" y="3721"/>
                  <a:pt x="907" y="3824"/>
                  <a:pt x="697" y="4696"/>
                </a:cubicBezTo>
                <a:cubicBezTo>
                  <a:pt x="629" y="4684"/>
                  <a:pt x="569" y="4677"/>
                  <a:pt x="515" y="4677"/>
                </a:cubicBezTo>
                <a:cubicBezTo>
                  <a:pt x="112" y="4677"/>
                  <a:pt x="52" y="5031"/>
                  <a:pt x="52" y="5986"/>
                </a:cubicBezTo>
                <a:cubicBezTo>
                  <a:pt x="52" y="6089"/>
                  <a:pt x="26" y="6192"/>
                  <a:pt x="0" y="6192"/>
                </a:cubicBezTo>
                <a:lnTo>
                  <a:pt x="155" y="6192"/>
                </a:lnTo>
                <a:cubicBezTo>
                  <a:pt x="167" y="7154"/>
                  <a:pt x="649" y="7401"/>
                  <a:pt x="1324" y="7401"/>
                </a:cubicBezTo>
                <a:cubicBezTo>
                  <a:pt x="2033" y="7401"/>
                  <a:pt x="2955" y="7129"/>
                  <a:pt x="3769" y="7129"/>
                </a:cubicBezTo>
                <a:cubicBezTo>
                  <a:pt x="3882" y="7129"/>
                  <a:pt x="3993" y="7134"/>
                  <a:pt x="4101" y="7146"/>
                </a:cubicBezTo>
                <a:cubicBezTo>
                  <a:pt x="4000" y="7374"/>
                  <a:pt x="3923" y="7552"/>
                  <a:pt x="3823" y="7559"/>
                </a:cubicBezTo>
                <a:lnTo>
                  <a:pt x="3823" y="7559"/>
                </a:lnTo>
                <a:cubicBezTo>
                  <a:pt x="5394" y="7507"/>
                  <a:pt x="6940" y="7404"/>
                  <a:pt x="8511" y="7327"/>
                </a:cubicBezTo>
                <a:lnTo>
                  <a:pt x="8511" y="7327"/>
                </a:lnTo>
                <a:cubicBezTo>
                  <a:pt x="6268" y="7585"/>
                  <a:pt x="3869" y="7971"/>
                  <a:pt x="1264" y="8281"/>
                </a:cubicBezTo>
                <a:cubicBezTo>
                  <a:pt x="4106" y="8511"/>
                  <a:pt x="7003" y="8608"/>
                  <a:pt x="9932" y="8608"/>
                </a:cubicBezTo>
                <a:cubicBezTo>
                  <a:pt x="20773" y="8608"/>
                  <a:pt x="32041" y="7289"/>
                  <a:pt x="42478" y="6579"/>
                </a:cubicBezTo>
                <a:cubicBezTo>
                  <a:pt x="42551" y="6568"/>
                  <a:pt x="42640" y="6566"/>
                  <a:pt x="42736" y="6566"/>
                </a:cubicBezTo>
                <a:cubicBezTo>
                  <a:pt x="42795" y="6566"/>
                  <a:pt x="42858" y="6566"/>
                  <a:pt x="42921" y="6566"/>
                </a:cubicBezTo>
                <a:cubicBezTo>
                  <a:pt x="43478" y="6566"/>
                  <a:pt x="44142" y="6505"/>
                  <a:pt x="43845" y="5315"/>
                </a:cubicBezTo>
                <a:lnTo>
                  <a:pt x="43845" y="5315"/>
                </a:lnTo>
                <a:cubicBezTo>
                  <a:pt x="43946" y="5339"/>
                  <a:pt x="44039" y="5351"/>
                  <a:pt x="44126" y="5351"/>
                </a:cubicBezTo>
                <a:cubicBezTo>
                  <a:pt x="44678" y="5351"/>
                  <a:pt x="44915" y="4852"/>
                  <a:pt x="44670" y="3871"/>
                </a:cubicBezTo>
                <a:lnTo>
                  <a:pt x="44670" y="3871"/>
                </a:lnTo>
                <a:cubicBezTo>
                  <a:pt x="44706" y="3891"/>
                  <a:pt x="44738" y="3900"/>
                  <a:pt x="44766" y="3900"/>
                </a:cubicBezTo>
                <a:cubicBezTo>
                  <a:pt x="45103" y="3900"/>
                  <a:pt x="44918" y="2589"/>
                  <a:pt x="44799" y="2375"/>
                </a:cubicBezTo>
                <a:lnTo>
                  <a:pt x="44799" y="2375"/>
                </a:lnTo>
                <a:lnTo>
                  <a:pt x="42968" y="2504"/>
                </a:lnTo>
                <a:cubicBezTo>
                  <a:pt x="42994" y="2168"/>
                  <a:pt x="42968" y="1859"/>
                  <a:pt x="42916" y="1550"/>
                </a:cubicBezTo>
                <a:lnTo>
                  <a:pt x="42916" y="1550"/>
                </a:lnTo>
                <a:cubicBezTo>
                  <a:pt x="42993" y="1595"/>
                  <a:pt x="43069" y="1615"/>
                  <a:pt x="43144" y="1615"/>
                </a:cubicBezTo>
                <a:cubicBezTo>
                  <a:pt x="43810" y="1615"/>
                  <a:pt x="44333" y="0"/>
                  <a:pt x="43285" y="0"/>
                </a:cubicBezTo>
                <a:close/>
              </a:path>
            </a:pathLst>
          </a:custGeom>
          <a:solidFill>
            <a:schemeClr val="accent3">
              <a:alpha val="15629"/>
            </a:schemeClr>
          </a:solidFill>
          <a:ln>
            <a:noFill/>
          </a:ln>
        </p:spPr>
        <p:txBody>
          <a:bodyPr spcFirstLastPara="1" lIns="121900" tIns="121900" rIns="121900" bIns="121900" anchor="ctr"/>
          <a:lstStyle/>
          <a:p>
            <a:pPr marL="0" marR="0" lvl="0" indent="0" algn="l" defTabSz="121914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pic>
        <p:nvPicPr>
          <p:cNvPr id="310276" name="Google Shape;965;p38">
            <a:extLst>
              <a:ext uri="{FF2B5EF4-FFF2-40B4-BE49-F238E27FC236}">
                <a16:creationId xmlns:a16="http://schemas.microsoft.com/office/drawing/2014/main" id="{A459614B-40BE-4405-277E-9301E0D2777D}"/>
              </a:ext>
            </a:extLst>
          </p:cNvPr>
          <p:cNvPicPr preferRelativeResize="0">
            <a:picLocks noChangeAspect="1" noChangeArrowheads="1"/>
          </p:cNvPicPr>
          <p:nvPr/>
        </p:nvPicPr>
        <p:blipFill>
          <a:blip r:embed="rId3" cstate="print">
            <a:extLst>
              <a:ext uri="{28A0092B-C50C-407E-A947-70E740481C1C}">
                <a14:useLocalDpi xmlns:a14="http://schemas.microsoft.com/office/drawing/2010/main" val="0"/>
              </a:ext>
            </a:extLst>
          </a:blip>
          <a:srcRect t="4495" b="4504"/>
          <a:stretch>
            <a:fillRect/>
          </a:stretch>
        </p:blipFill>
        <p:spPr bwMode="auto">
          <a:xfrm>
            <a:off x="914400" y="2395766"/>
            <a:ext cx="4396316" cy="39433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68" name="Google Shape;968;p38">
            <a:extLst>
              <a:ext uri="{FF2B5EF4-FFF2-40B4-BE49-F238E27FC236}">
                <a16:creationId xmlns:a16="http://schemas.microsoft.com/office/drawing/2014/main" id="{BF019E65-7638-3B13-F713-22BD06D98600}"/>
              </a:ext>
            </a:extLst>
          </p:cNvPr>
          <p:cNvSpPr txBox="1">
            <a:spLocks noGrp="1"/>
          </p:cNvSpPr>
          <p:nvPr>
            <p:ph type="title"/>
          </p:nvPr>
        </p:nvSpPr>
        <p:spPr>
          <a:xfrm>
            <a:off x="3340152" y="478279"/>
            <a:ext cx="5881813" cy="515094"/>
          </a:xfrm>
        </p:spPr>
        <p:txBody>
          <a:bodyPr/>
          <a:lstStyle/>
          <a:p>
            <a:r>
              <a:rPr lang="en-US" sz="2800" b="1" dirty="0">
                <a:latin typeface="Times New Roman" panose="02020603050405020304" pitchFamily="18" charset="0"/>
                <a:cs typeface="Times New Roman" panose="02020603050405020304" pitchFamily="18" charset="0"/>
              </a:rPr>
              <a:t>1. </a:t>
            </a:r>
            <a:r>
              <a:rPr lang="en-US" sz="2800" b="1" dirty="0" err="1">
                <a:latin typeface="Times New Roman" panose="02020603050405020304" pitchFamily="18" charset="0"/>
                <a:cs typeface="Times New Roman" panose="02020603050405020304" pitchFamily="18" charset="0"/>
              </a:rPr>
              <a:t>Đọc</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văn</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bản</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giải</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thích</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từ</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khó</a:t>
            </a:r>
            <a:r>
              <a:rPr lang="en-US" sz="2800" b="1" dirty="0">
                <a:latin typeface="Times New Roman" panose="02020603050405020304" pitchFamily="18" charset="0"/>
                <a:cs typeface="Times New Roman" panose="02020603050405020304" pitchFamily="18" charset="0"/>
              </a:rPr>
              <a:t>.</a:t>
            </a:r>
            <a:endParaRPr lang="vi-VN" sz="2800" dirty="0">
              <a:solidFill>
                <a:schemeClr val="bg1"/>
              </a:solidFill>
              <a:latin typeface="Times New Roman" panose="02020603050405020304" pitchFamily="18" charset="0"/>
              <a:cs typeface="Times New Roman" panose="02020603050405020304" pitchFamily="18" charset="0"/>
            </a:endParaRPr>
          </a:p>
        </p:txBody>
      </p:sp>
      <p:sp>
        <p:nvSpPr>
          <p:cNvPr id="3" name="TextBox 2">
            <a:extLst>
              <a:ext uri="{FF2B5EF4-FFF2-40B4-BE49-F238E27FC236}">
                <a16:creationId xmlns:a16="http://schemas.microsoft.com/office/drawing/2014/main" id="{E197628D-90A2-0A99-5E01-D872085E792D}"/>
              </a:ext>
            </a:extLst>
          </p:cNvPr>
          <p:cNvSpPr txBox="1"/>
          <p:nvPr/>
        </p:nvSpPr>
        <p:spPr>
          <a:xfrm>
            <a:off x="5967135" y="1193998"/>
            <a:ext cx="5203370" cy="954107"/>
          </a:xfrm>
          <a:prstGeom prst="rect">
            <a:avLst/>
          </a:prstGeom>
          <a:noFill/>
        </p:spPr>
        <p:txBody>
          <a:bodyPr wrap="square">
            <a:spAutoFit/>
          </a:bodyPr>
          <a:lstStyle/>
          <a:p>
            <a:r>
              <a:rPr lang="vi-VN" sz="2800" b="1" dirty="0">
                <a:latin typeface="Times New Roman" panose="02020603050405020304" pitchFamily="18" charset="0"/>
                <a:cs typeface="Times New Roman" panose="02020603050405020304" pitchFamily="18" charset="0"/>
              </a:rPr>
              <a:t>2. </a:t>
            </a:r>
            <a:r>
              <a:rPr lang="en-US" sz="2800" b="1" dirty="0" err="1">
                <a:latin typeface="Times New Roman" panose="02020603050405020304" pitchFamily="18" charset="0"/>
                <a:cs typeface="Times New Roman" panose="02020603050405020304" pitchFamily="18" charset="0"/>
              </a:rPr>
              <a:t>Tìm</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hiểu</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chung</a:t>
            </a:r>
            <a:r>
              <a:rPr lang="vi-VN" sz="2800" b="1" dirty="0">
                <a:latin typeface="Times New Roman" panose="02020603050405020304" pitchFamily="18" charset="0"/>
                <a:cs typeface="Times New Roman" panose="02020603050405020304" pitchFamily="18" charset="0"/>
              </a:rPr>
              <a:t> về văn bản</a:t>
            </a:r>
            <a:endParaRPr lang="vi-VN" sz="2800" dirty="0">
              <a:latin typeface="Times New Roman" panose="02020603050405020304" pitchFamily="18" charset="0"/>
              <a:cs typeface="Times New Roman" panose="02020603050405020304" pitchFamily="18" charset="0"/>
            </a:endParaRPr>
          </a:p>
          <a:p>
            <a:r>
              <a:rPr lang="vi-VN" sz="2800" b="1" dirty="0">
                <a:latin typeface="Times New Roman" panose="02020603050405020304" pitchFamily="18" charset="0"/>
                <a:cs typeface="Times New Roman" panose="02020603050405020304" pitchFamily="18" charset="0"/>
              </a:rPr>
              <a:t> 2.1. Tác giả Uy-li-am Sếch-xpia</a:t>
            </a:r>
            <a:r>
              <a:rPr lang="vi-VN" sz="2800" dirty="0">
                <a:latin typeface="Times New Roman" panose="02020603050405020304" pitchFamily="18" charset="0"/>
                <a:cs typeface="Times New Roman" panose="02020603050405020304" pitchFamily="18" charset="0"/>
              </a:rPr>
              <a:t> </a:t>
            </a:r>
          </a:p>
        </p:txBody>
      </p:sp>
      <p:pic>
        <p:nvPicPr>
          <p:cNvPr id="2" name="Picture 1">
            <a:extLst>
              <a:ext uri="{FF2B5EF4-FFF2-40B4-BE49-F238E27FC236}">
                <a16:creationId xmlns:a16="http://schemas.microsoft.com/office/drawing/2014/main" id="{FCD0BA11-700F-41CC-D494-DF168353C254}"/>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043335" y="2324147"/>
            <a:ext cx="3712028" cy="3411218"/>
          </a:xfrm>
          <a:prstGeom prst="rect">
            <a:avLst/>
          </a:prstGeom>
          <a:noFill/>
          <a:ln>
            <a:noFill/>
          </a:ln>
        </p:spPr>
      </p:pic>
      <p:sp>
        <p:nvSpPr>
          <p:cNvPr id="6" name="TextBox 5">
            <a:extLst>
              <a:ext uri="{FF2B5EF4-FFF2-40B4-BE49-F238E27FC236}">
                <a16:creationId xmlns:a16="http://schemas.microsoft.com/office/drawing/2014/main" id="{53F339EF-2577-4C74-2F91-6A5866C6F03A}"/>
              </a:ext>
            </a:extLst>
          </p:cNvPr>
          <p:cNvSpPr txBox="1"/>
          <p:nvPr/>
        </p:nvSpPr>
        <p:spPr>
          <a:xfrm>
            <a:off x="5701191" y="5821894"/>
            <a:ext cx="4396316" cy="548099"/>
          </a:xfrm>
          <a:prstGeom prst="rect">
            <a:avLst/>
          </a:prstGeom>
          <a:noFill/>
        </p:spPr>
        <p:txBody>
          <a:bodyPr wrap="square">
            <a:spAutoFit/>
          </a:bodyPr>
          <a:lstStyle/>
          <a:p>
            <a:pPr algn="ctr">
              <a:lnSpc>
                <a:spcPct val="115000"/>
              </a:lnSpc>
            </a:pPr>
            <a:r>
              <a:rPr lang="nl-NL" sz="2800" dirty="0">
                <a:effectLst/>
                <a:latin typeface="Times New Roman" panose="02020603050405020304" pitchFamily="18" charset="0"/>
                <a:ea typeface="Calibri" panose="020F0502020204030204" pitchFamily="34" charset="0"/>
                <a:cs typeface="Times New Roman" panose="02020603050405020304" pitchFamily="18" charset="0"/>
              </a:rPr>
              <a:t>U.Sếch-xpia (1564-1616)</a:t>
            </a:r>
            <a:endParaRPr lang="vi-VN" sz="28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11900512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968"/>
                                        </p:tgtEl>
                                        <p:attrNameLst>
                                          <p:attrName>style.visibility</p:attrName>
                                        </p:attrNameLst>
                                      </p:cBhvr>
                                      <p:to>
                                        <p:strVal val="visible"/>
                                      </p:to>
                                    </p:set>
                                    <p:animEffect transition="in" filter="fade">
                                      <p:cBhvr>
                                        <p:cTn id="7" dur="1000"/>
                                        <p:tgtEl>
                                          <p:spTgt spid="968"/>
                                        </p:tgtEl>
                                      </p:cBhvr>
                                    </p:animEffect>
                                    <p:anim calcmode="lin" valueType="num">
                                      <p:cBhvr>
                                        <p:cTn id="8" dur="1000" fill="hold"/>
                                        <p:tgtEl>
                                          <p:spTgt spid="968"/>
                                        </p:tgtEl>
                                        <p:attrNameLst>
                                          <p:attrName>ppt_x</p:attrName>
                                        </p:attrNameLst>
                                      </p:cBhvr>
                                      <p:tavLst>
                                        <p:tav tm="0">
                                          <p:val>
                                            <p:strVal val="#ppt_x"/>
                                          </p:val>
                                        </p:tav>
                                        <p:tav tm="100000">
                                          <p:val>
                                            <p:strVal val="#ppt_x"/>
                                          </p:val>
                                        </p:tav>
                                      </p:tavLst>
                                    </p:anim>
                                    <p:anim calcmode="lin" valueType="num">
                                      <p:cBhvr>
                                        <p:cTn id="9" dur="1000" fill="hold"/>
                                        <p:tgtEl>
                                          <p:spTgt spid="968"/>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1000"/>
                                        <p:tgtEl>
                                          <p:spTgt spid="3"/>
                                        </p:tgtEl>
                                      </p:cBhvr>
                                    </p:animEffect>
                                    <p:anim calcmode="lin" valueType="num">
                                      <p:cBhvr>
                                        <p:cTn id="15" dur="1000" fill="hold"/>
                                        <p:tgtEl>
                                          <p:spTgt spid="3"/>
                                        </p:tgtEl>
                                        <p:attrNameLst>
                                          <p:attrName>ppt_x</p:attrName>
                                        </p:attrNameLst>
                                      </p:cBhvr>
                                      <p:tavLst>
                                        <p:tav tm="0">
                                          <p:val>
                                            <p:strVal val="#ppt_x"/>
                                          </p:val>
                                        </p:tav>
                                        <p:tav tm="100000">
                                          <p:val>
                                            <p:strVal val="#ppt_x"/>
                                          </p:val>
                                        </p:tav>
                                      </p:tavLst>
                                    </p:anim>
                                    <p:anim calcmode="lin" valueType="num">
                                      <p:cBhvr>
                                        <p:cTn id="16"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6" presetClass="entr" presetSubtype="16" fill="hold" nodeType="clickEffect">
                                  <p:stCondLst>
                                    <p:cond delay="0"/>
                                  </p:stCondLst>
                                  <p:childTnLst>
                                    <p:set>
                                      <p:cBhvr>
                                        <p:cTn id="20" dur="1" fill="hold">
                                          <p:stCondLst>
                                            <p:cond delay="0"/>
                                          </p:stCondLst>
                                        </p:cTn>
                                        <p:tgtEl>
                                          <p:spTgt spid="2"/>
                                        </p:tgtEl>
                                        <p:attrNameLst>
                                          <p:attrName>style.visibility</p:attrName>
                                        </p:attrNameLst>
                                      </p:cBhvr>
                                      <p:to>
                                        <p:strVal val="visible"/>
                                      </p:to>
                                    </p:set>
                                    <p:animEffect transition="in" filter="circle(in)">
                                      <p:cBhvr>
                                        <p:cTn id="21" dur="2000"/>
                                        <p:tgtEl>
                                          <p:spTgt spid="2"/>
                                        </p:tgtEl>
                                      </p:cBhvr>
                                    </p:animEffect>
                                  </p:childTnLst>
                                </p:cTn>
                              </p:par>
                              <p:par>
                                <p:cTn id="22" presetID="6" presetClass="entr" presetSubtype="16" fill="hold" grpId="0" nodeType="with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circle(in)">
                                      <p:cBhvr>
                                        <p:cTn id="24"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68" grpId="0"/>
      <p:bldP spid="3" grpId="0"/>
      <p:bldP spid="6"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0C16764-DBF5-119B-7220-ACE5B5F30F05}"/>
            </a:ext>
          </a:extLst>
        </p:cNvPr>
        <p:cNvGrpSpPr/>
        <p:nvPr/>
      </p:nvGrpSpPr>
      <p:grpSpPr>
        <a:xfrm>
          <a:off x="0" y="0"/>
          <a:ext cx="0" cy="0"/>
          <a:chOff x="0" y="0"/>
          <a:chExt cx="0" cy="0"/>
        </a:xfrm>
      </p:grpSpPr>
      <p:sp>
        <p:nvSpPr>
          <p:cNvPr id="964" name="Google Shape;964;p38">
            <a:extLst>
              <a:ext uri="{FF2B5EF4-FFF2-40B4-BE49-F238E27FC236}">
                <a16:creationId xmlns:a16="http://schemas.microsoft.com/office/drawing/2014/main" id="{13E7D054-59B2-7E53-6589-153F793E190E}"/>
              </a:ext>
            </a:extLst>
          </p:cNvPr>
          <p:cNvSpPr/>
          <p:nvPr/>
        </p:nvSpPr>
        <p:spPr>
          <a:xfrm rot="10800000" flipH="1">
            <a:off x="608228" y="3391961"/>
            <a:ext cx="4603751" cy="2429933"/>
          </a:xfrm>
          <a:custGeom>
            <a:avLst/>
            <a:gdLst/>
            <a:ahLst/>
            <a:cxnLst/>
            <a:rect l="l" t="t" r="r" b="b"/>
            <a:pathLst>
              <a:path w="45103" h="8608" extrusionOk="0">
                <a:moveTo>
                  <a:pt x="2650" y="2959"/>
                </a:moveTo>
                <a:cubicBezTo>
                  <a:pt x="2628" y="2960"/>
                  <a:pt x="2604" y="2963"/>
                  <a:pt x="2579" y="2968"/>
                </a:cubicBezTo>
                <a:cubicBezTo>
                  <a:pt x="2603" y="2965"/>
                  <a:pt x="2627" y="2962"/>
                  <a:pt x="2650" y="2959"/>
                </a:cubicBezTo>
                <a:close/>
                <a:moveTo>
                  <a:pt x="3823" y="7559"/>
                </a:moveTo>
                <a:cubicBezTo>
                  <a:pt x="3821" y="7559"/>
                  <a:pt x="3819" y="7559"/>
                  <a:pt x="3817" y="7559"/>
                </a:cubicBezTo>
                <a:cubicBezTo>
                  <a:pt x="3819" y="7559"/>
                  <a:pt x="3821" y="7559"/>
                  <a:pt x="3823" y="7559"/>
                </a:cubicBezTo>
                <a:close/>
                <a:moveTo>
                  <a:pt x="43285" y="0"/>
                </a:moveTo>
                <a:cubicBezTo>
                  <a:pt x="43179" y="0"/>
                  <a:pt x="43056" y="17"/>
                  <a:pt x="42916" y="54"/>
                </a:cubicBezTo>
                <a:cubicBezTo>
                  <a:pt x="29297" y="1032"/>
                  <a:pt x="16191" y="1188"/>
                  <a:pt x="2650" y="2959"/>
                </a:cubicBezTo>
                <a:lnTo>
                  <a:pt x="2650" y="2959"/>
                </a:lnTo>
                <a:cubicBezTo>
                  <a:pt x="2660" y="2958"/>
                  <a:pt x="2669" y="2958"/>
                  <a:pt x="2678" y="2958"/>
                </a:cubicBezTo>
                <a:cubicBezTo>
                  <a:pt x="2764" y="2958"/>
                  <a:pt x="2839" y="2982"/>
                  <a:pt x="2915" y="3020"/>
                </a:cubicBezTo>
                <a:cubicBezTo>
                  <a:pt x="2399" y="3020"/>
                  <a:pt x="1754" y="3277"/>
                  <a:pt x="955" y="3690"/>
                </a:cubicBezTo>
                <a:lnTo>
                  <a:pt x="2863" y="3690"/>
                </a:lnTo>
                <a:cubicBezTo>
                  <a:pt x="2753" y="3722"/>
                  <a:pt x="2624" y="3731"/>
                  <a:pt x="2484" y="3731"/>
                </a:cubicBezTo>
                <a:cubicBezTo>
                  <a:pt x="2331" y="3731"/>
                  <a:pt x="2164" y="3721"/>
                  <a:pt x="1996" y="3721"/>
                </a:cubicBezTo>
                <a:cubicBezTo>
                  <a:pt x="1460" y="3721"/>
                  <a:pt x="907" y="3824"/>
                  <a:pt x="697" y="4696"/>
                </a:cubicBezTo>
                <a:cubicBezTo>
                  <a:pt x="629" y="4684"/>
                  <a:pt x="569" y="4677"/>
                  <a:pt x="515" y="4677"/>
                </a:cubicBezTo>
                <a:cubicBezTo>
                  <a:pt x="112" y="4677"/>
                  <a:pt x="52" y="5031"/>
                  <a:pt x="52" y="5986"/>
                </a:cubicBezTo>
                <a:cubicBezTo>
                  <a:pt x="52" y="6089"/>
                  <a:pt x="26" y="6192"/>
                  <a:pt x="0" y="6192"/>
                </a:cubicBezTo>
                <a:lnTo>
                  <a:pt x="155" y="6192"/>
                </a:lnTo>
                <a:cubicBezTo>
                  <a:pt x="167" y="7154"/>
                  <a:pt x="649" y="7401"/>
                  <a:pt x="1324" y="7401"/>
                </a:cubicBezTo>
                <a:cubicBezTo>
                  <a:pt x="2033" y="7401"/>
                  <a:pt x="2955" y="7129"/>
                  <a:pt x="3769" y="7129"/>
                </a:cubicBezTo>
                <a:cubicBezTo>
                  <a:pt x="3882" y="7129"/>
                  <a:pt x="3993" y="7134"/>
                  <a:pt x="4101" y="7146"/>
                </a:cubicBezTo>
                <a:cubicBezTo>
                  <a:pt x="4000" y="7374"/>
                  <a:pt x="3923" y="7552"/>
                  <a:pt x="3823" y="7559"/>
                </a:cubicBezTo>
                <a:lnTo>
                  <a:pt x="3823" y="7559"/>
                </a:lnTo>
                <a:cubicBezTo>
                  <a:pt x="5394" y="7507"/>
                  <a:pt x="6940" y="7404"/>
                  <a:pt x="8511" y="7327"/>
                </a:cubicBezTo>
                <a:lnTo>
                  <a:pt x="8511" y="7327"/>
                </a:lnTo>
                <a:cubicBezTo>
                  <a:pt x="6268" y="7585"/>
                  <a:pt x="3869" y="7971"/>
                  <a:pt x="1264" y="8281"/>
                </a:cubicBezTo>
                <a:cubicBezTo>
                  <a:pt x="4106" y="8511"/>
                  <a:pt x="7003" y="8608"/>
                  <a:pt x="9932" y="8608"/>
                </a:cubicBezTo>
                <a:cubicBezTo>
                  <a:pt x="20773" y="8608"/>
                  <a:pt x="32041" y="7289"/>
                  <a:pt x="42478" y="6579"/>
                </a:cubicBezTo>
                <a:cubicBezTo>
                  <a:pt x="42551" y="6568"/>
                  <a:pt x="42640" y="6566"/>
                  <a:pt x="42736" y="6566"/>
                </a:cubicBezTo>
                <a:cubicBezTo>
                  <a:pt x="42795" y="6566"/>
                  <a:pt x="42858" y="6566"/>
                  <a:pt x="42921" y="6566"/>
                </a:cubicBezTo>
                <a:cubicBezTo>
                  <a:pt x="43478" y="6566"/>
                  <a:pt x="44142" y="6505"/>
                  <a:pt x="43845" y="5315"/>
                </a:cubicBezTo>
                <a:lnTo>
                  <a:pt x="43845" y="5315"/>
                </a:lnTo>
                <a:cubicBezTo>
                  <a:pt x="43946" y="5339"/>
                  <a:pt x="44039" y="5351"/>
                  <a:pt x="44126" y="5351"/>
                </a:cubicBezTo>
                <a:cubicBezTo>
                  <a:pt x="44678" y="5351"/>
                  <a:pt x="44915" y="4852"/>
                  <a:pt x="44670" y="3871"/>
                </a:cubicBezTo>
                <a:lnTo>
                  <a:pt x="44670" y="3871"/>
                </a:lnTo>
                <a:cubicBezTo>
                  <a:pt x="44706" y="3891"/>
                  <a:pt x="44738" y="3900"/>
                  <a:pt x="44766" y="3900"/>
                </a:cubicBezTo>
                <a:cubicBezTo>
                  <a:pt x="45103" y="3900"/>
                  <a:pt x="44918" y="2589"/>
                  <a:pt x="44799" y="2375"/>
                </a:cubicBezTo>
                <a:lnTo>
                  <a:pt x="44799" y="2375"/>
                </a:lnTo>
                <a:lnTo>
                  <a:pt x="42968" y="2504"/>
                </a:lnTo>
                <a:cubicBezTo>
                  <a:pt x="42994" y="2168"/>
                  <a:pt x="42968" y="1859"/>
                  <a:pt x="42916" y="1550"/>
                </a:cubicBezTo>
                <a:lnTo>
                  <a:pt x="42916" y="1550"/>
                </a:lnTo>
                <a:cubicBezTo>
                  <a:pt x="42993" y="1595"/>
                  <a:pt x="43069" y="1615"/>
                  <a:pt x="43144" y="1615"/>
                </a:cubicBezTo>
                <a:cubicBezTo>
                  <a:pt x="43810" y="1615"/>
                  <a:pt x="44333" y="0"/>
                  <a:pt x="43285" y="0"/>
                </a:cubicBezTo>
                <a:close/>
              </a:path>
            </a:pathLst>
          </a:custGeom>
          <a:solidFill>
            <a:schemeClr val="accent3">
              <a:alpha val="15629"/>
            </a:schemeClr>
          </a:solidFill>
          <a:ln>
            <a:noFill/>
          </a:ln>
        </p:spPr>
        <p:txBody>
          <a:bodyPr spcFirstLastPara="1" lIns="121900" tIns="121900" rIns="121900" bIns="121900" anchor="ctr"/>
          <a:lstStyle/>
          <a:p>
            <a:pPr marL="0" marR="0" lvl="0" indent="0" algn="l" defTabSz="121914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pic>
        <p:nvPicPr>
          <p:cNvPr id="310276" name="Google Shape;965;p38">
            <a:extLst>
              <a:ext uri="{FF2B5EF4-FFF2-40B4-BE49-F238E27FC236}">
                <a16:creationId xmlns:a16="http://schemas.microsoft.com/office/drawing/2014/main" id="{32B3EE94-96C0-B2C3-0C48-BBA837934079}"/>
              </a:ext>
            </a:extLst>
          </p:cNvPr>
          <p:cNvPicPr preferRelativeResize="0">
            <a:picLocks noChangeAspect="1" noChangeArrowheads="1"/>
          </p:cNvPicPr>
          <p:nvPr/>
        </p:nvPicPr>
        <p:blipFill>
          <a:blip r:embed="rId3" cstate="print">
            <a:extLst>
              <a:ext uri="{28A0092B-C50C-407E-A947-70E740481C1C}">
                <a14:useLocalDpi xmlns:a14="http://schemas.microsoft.com/office/drawing/2010/main" val="0"/>
              </a:ext>
            </a:extLst>
          </a:blip>
          <a:srcRect t="4495" b="4504"/>
          <a:stretch>
            <a:fillRect/>
          </a:stretch>
        </p:blipFill>
        <p:spPr bwMode="auto">
          <a:xfrm>
            <a:off x="249026" y="2728810"/>
            <a:ext cx="4396316" cy="39433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Picture 1">
            <a:extLst>
              <a:ext uri="{FF2B5EF4-FFF2-40B4-BE49-F238E27FC236}">
                <a16:creationId xmlns:a16="http://schemas.microsoft.com/office/drawing/2014/main" id="{8E742F52-7726-3D7C-D370-526C0A2DA639}"/>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701143" y="347013"/>
            <a:ext cx="2300418" cy="2500210"/>
          </a:xfrm>
          <a:prstGeom prst="rect">
            <a:avLst/>
          </a:prstGeom>
          <a:noFill/>
          <a:ln>
            <a:noFill/>
          </a:ln>
        </p:spPr>
      </p:pic>
      <p:sp>
        <p:nvSpPr>
          <p:cNvPr id="6" name="TextBox 5">
            <a:extLst>
              <a:ext uri="{FF2B5EF4-FFF2-40B4-BE49-F238E27FC236}">
                <a16:creationId xmlns:a16="http://schemas.microsoft.com/office/drawing/2014/main" id="{4CB4F3AD-ABB4-B865-8A50-A1EEAB4D9822}"/>
              </a:ext>
            </a:extLst>
          </p:cNvPr>
          <p:cNvSpPr txBox="1"/>
          <p:nvPr/>
        </p:nvSpPr>
        <p:spPr>
          <a:xfrm>
            <a:off x="6001561" y="1172153"/>
            <a:ext cx="4158698" cy="548099"/>
          </a:xfrm>
          <a:prstGeom prst="rect">
            <a:avLst/>
          </a:prstGeom>
          <a:noFill/>
        </p:spPr>
        <p:txBody>
          <a:bodyPr wrap="square">
            <a:spAutoFit/>
          </a:bodyPr>
          <a:lstStyle/>
          <a:p>
            <a:pPr algn="ctr">
              <a:lnSpc>
                <a:spcPct val="115000"/>
              </a:lnSpc>
            </a:pPr>
            <a:r>
              <a:rPr lang="nl-NL" sz="2800" b="1" dirty="0">
                <a:effectLst/>
                <a:latin typeface="Times New Roman" panose="02020603050405020304" pitchFamily="18" charset="0"/>
                <a:ea typeface="Calibri" panose="020F0502020204030204" pitchFamily="34" charset="0"/>
                <a:cs typeface="Times New Roman" panose="02020603050405020304" pitchFamily="18" charset="0"/>
              </a:rPr>
              <a:t>U.Sếch-xpia (1564-1616)</a:t>
            </a:r>
            <a:endParaRPr lang="vi-VN" sz="2800" b="1" dirty="0">
              <a:effectLst/>
              <a:latin typeface="Times New Roman" panose="02020603050405020304" pitchFamily="18" charset="0"/>
              <a:ea typeface="Times New Roman" panose="02020603050405020304" pitchFamily="18" charset="0"/>
            </a:endParaRPr>
          </a:p>
        </p:txBody>
      </p:sp>
      <p:sp>
        <p:nvSpPr>
          <p:cNvPr id="7" name="TextBox 6">
            <a:extLst>
              <a:ext uri="{FF2B5EF4-FFF2-40B4-BE49-F238E27FC236}">
                <a16:creationId xmlns:a16="http://schemas.microsoft.com/office/drawing/2014/main" id="{8946FDE0-874F-CA80-BF6B-A5905DFBDF9A}"/>
              </a:ext>
            </a:extLst>
          </p:cNvPr>
          <p:cNvSpPr txBox="1"/>
          <p:nvPr/>
        </p:nvSpPr>
        <p:spPr>
          <a:xfrm>
            <a:off x="4354285" y="3178798"/>
            <a:ext cx="6912429" cy="1043619"/>
          </a:xfrm>
          <a:prstGeom prst="rect">
            <a:avLst/>
          </a:prstGeom>
          <a:noFill/>
        </p:spPr>
        <p:txBody>
          <a:bodyPr wrap="square">
            <a:spAutoFit/>
          </a:bodyPr>
          <a:lstStyle/>
          <a:p>
            <a:pPr algn="just">
              <a:lnSpc>
                <a:spcPct val="115000"/>
              </a:lnSpc>
            </a:pPr>
            <a:r>
              <a:rPr lang="en-US" sz="2800" kern="100" dirty="0">
                <a:effectLst/>
                <a:latin typeface="Times New Roman" panose="02020603050405020304" pitchFamily="18" charset="0"/>
                <a:ea typeface="Calibri" panose="020F0502020204030204" pitchFamily="34" charset="0"/>
                <a:cs typeface="Times New Roman" panose="02020603050405020304" pitchFamily="18" charset="0"/>
              </a:rPr>
              <a:t>- Uy-li-am </a:t>
            </a:r>
            <a:r>
              <a:rPr lang="en-US" sz="2800" kern="100" dirty="0" err="1">
                <a:effectLst/>
                <a:latin typeface="Times New Roman" panose="02020603050405020304" pitchFamily="18" charset="0"/>
                <a:ea typeface="Calibri" panose="020F0502020204030204" pitchFamily="34" charset="0"/>
                <a:cs typeface="Times New Roman" panose="02020603050405020304" pitchFamily="18" charset="0"/>
              </a:rPr>
              <a:t>Sếch-xpia</a:t>
            </a:r>
            <a:r>
              <a:rPr lang="en-US" sz="2800" kern="1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800" kern="100" dirty="0" err="1">
                <a:effectLst/>
                <a:latin typeface="Times New Roman" panose="02020603050405020304" pitchFamily="18" charset="0"/>
                <a:ea typeface="Calibri" panose="020F0502020204030204" pitchFamily="34" charset="0"/>
                <a:cs typeface="Times New Roman" panose="02020603050405020304" pitchFamily="18" charset="0"/>
              </a:rPr>
              <a:t>là</a:t>
            </a:r>
            <a:r>
              <a:rPr lang="en-US" sz="2800" kern="1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800" kern="100" dirty="0" err="1">
                <a:effectLst/>
                <a:latin typeface="Times New Roman" panose="02020603050405020304" pitchFamily="18" charset="0"/>
                <a:ea typeface="Calibri" panose="020F0502020204030204" pitchFamily="34" charset="0"/>
                <a:cs typeface="Times New Roman" panose="02020603050405020304" pitchFamily="18" charset="0"/>
              </a:rPr>
              <a:t>nhà</a:t>
            </a:r>
            <a:r>
              <a:rPr lang="en-US" sz="2800" kern="1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800" kern="100" dirty="0" err="1">
                <a:effectLst/>
                <a:latin typeface="Times New Roman" panose="02020603050405020304" pitchFamily="18" charset="0"/>
                <a:ea typeface="Calibri" panose="020F0502020204030204" pitchFamily="34" charset="0"/>
                <a:cs typeface="Times New Roman" panose="02020603050405020304" pitchFamily="18" charset="0"/>
              </a:rPr>
              <a:t>soạn</a:t>
            </a:r>
            <a:r>
              <a:rPr lang="en-US" sz="2800" kern="1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800" kern="100" dirty="0" err="1">
                <a:effectLst/>
                <a:latin typeface="Times New Roman" panose="02020603050405020304" pitchFamily="18" charset="0"/>
                <a:ea typeface="Calibri" panose="020F0502020204030204" pitchFamily="34" charset="0"/>
                <a:cs typeface="Times New Roman" panose="02020603050405020304" pitchFamily="18" charset="0"/>
              </a:rPr>
              <a:t>kịch</a:t>
            </a:r>
            <a:r>
              <a:rPr lang="en-US" sz="2800" kern="1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800" kern="100" dirty="0" err="1">
                <a:effectLst/>
                <a:latin typeface="Times New Roman" panose="02020603050405020304" pitchFamily="18" charset="0"/>
                <a:ea typeface="Calibri" panose="020F0502020204030204" pitchFamily="34" charset="0"/>
                <a:cs typeface="Times New Roman" panose="02020603050405020304" pitchFamily="18" charset="0"/>
              </a:rPr>
              <a:t>nhà</a:t>
            </a:r>
            <a:r>
              <a:rPr lang="en-US" sz="2800" kern="1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800" kern="100" dirty="0" err="1">
                <a:effectLst/>
                <a:latin typeface="Times New Roman" panose="02020603050405020304" pitchFamily="18" charset="0"/>
                <a:ea typeface="Calibri" panose="020F0502020204030204" pitchFamily="34" charset="0"/>
                <a:cs typeface="Times New Roman" panose="02020603050405020304" pitchFamily="18" charset="0"/>
              </a:rPr>
              <a:t>thơ</a:t>
            </a:r>
            <a:r>
              <a:rPr lang="en-US" sz="2800" kern="1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800" kern="100" dirty="0" err="1">
                <a:effectLst/>
                <a:latin typeface="Times New Roman" panose="02020603050405020304" pitchFamily="18" charset="0"/>
                <a:ea typeface="Calibri" panose="020F0502020204030204" pitchFamily="34" charset="0"/>
                <a:cs typeface="Times New Roman" panose="02020603050405020304" pitchFamily="18" charset="0"/>
              </a:rPr>
              <a:t>nổi</a:t>
            </a:r>
            <a:r>
              <a:rPr lang="en-US" sz="2800" kern="1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800" kern="100" dirty="0" err="1">
                <a:effectLst/>
                <a:latin typeface="Times New Roman" panose="02020603050405020304" pitchFamily="18" charset="0"/>
                <a:ea typeface="Calibri" panose="020F0502020204030204" pitchFamily="34" charset="0"/>
                <a:cs typeface="Times New Roman" panose="02020603050405020304" pitchFamily="18" charset="0"/>
              </a:rPr>
              <a:t>tiếng</a:t>
            </a:r>
            <a:r>
              <a:rPr lang="en-US" sz="2800" kern="1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800" kern="100" dirty="0" err="1">
                <a:effectLst/>
                <a:latin typeface="Times New Roman" panose="02020603050405020304" pitchFamily="18" charset="0"/>
                <a:ea typeface="Calibri" panose="020F0502020204030204" pitchFamily="34" charset="0"/>
                <a:cs typeface="Times New Roman" panose="02020603050405020304" pitchFamily="18" charset="0"/>
              </a:rPr>
              <a:t>nhất</a:t>
            </a:r>
            <a:r>
              <a:rPr lang="en-US" sz="2800" kern="1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800" kern="100" dirty="0" err="1">
                <a:effectLst/>
                <a:latin typeface="Times New Roman" panose="02020603050405020304" pitchFamily="18" charset="0"/>
                <a:ea typeface="Calibri" panose="020F0502020204030204" pitchFamily="34" charset="0"/>
                <a:cs typeface="Times New Roman" panose="02020603050405020304" pitchFamily="18" charset="0"/>
              </a:rPr>
              <a:t>của</a:t>
            </a:r>
            <a:r>
              <a:rPr lang="en-US" sz="2800" kern="1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800" kern="100" dirty="0" err="1">
                <a:effectLst/>
                <a:latin typeface="Times New Roman" panose="02020603050405020304" pitchFamily="18" charset="0"/>
                <a:ea typeface="Calibri" panose="020F0502020204030204" pitchFamily="34" charset="0"/>
                <a:cs typeface="Times New Roman" panose="02020603050405020304" pitchFamily="18" charset="0"/>
              </a:rPr>
              <a:t>nước</a:t>
            </a:r>
            <a:r>
              <a:rPr lang="en-US" sz="2800" kern="100" dirty="0">
                <a:effectLst/>
                <a:latin typeface="Times New Roman" panose="02020603050405020304" pitchFamily="18" charset="0"/>
                <a:ea typeface="Calibri" panose="020F0502020204030204" pitchFamily="34" charset="0"/>
                <a:cs typeface="Times New Roman" panose="02020603050405020304" pitchFamily="18" charset="0"/>
              </a:rPr>
              <a:t> Anh </a:t>
            </a:r>
            <a:r>
              <a:rPr lang="en-US" sz="2800" kern="100" dirty="0" err="1">
                <a:effectLst/>
                <a:latin typeface="Times New Roman" panose="02020603050405020304" pitchFamily="18" charset="0"/>
                <a:ea typeface="Calibri" panose="020F0502020204030204" pitchFamily="34" charset="0"/>
                <a:cs typeface="Times New Roman" panose="02020603050405020304" pitchFamily="18" charset="0"/>
              </a:rPr>
              <a:t>thời</a:t>
            </a:r>
            <a:r>
              <a:rPr lang="en-US" sz="2800" kern="1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800" kern="100" dirty="0" err="1">
                <a:effectLst/>
                <a:latin typeface="Times New Roman" panose="02020603050405020304" pitchFamily="18" charset="0"/>
                <a:ea typeface="Calibri" panose="020F0502020204030204" pitchFamily="34" charset="0"/>
                <a:cs typeface="Times New Roman" panose="02020603050405020304" pitchFamily="18" charset="0"/>
              </a:rPr>
              <a:t>Phục</a:t>
            </a:r>
            <a:r>
              <a:rPr lang="en-US" sz="2800" kern="1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800" kern="100" dirty="0" err="1">
                <a:effectLst/>
                <a:latin typeface="Times New Roman" panose="02020603050405020304" pitchFamily="18" charset="0"/>
                <a:ea typeface="Calibri" panose="020F0502020204030204" pitchFamily="34" charset="0"/>
                <a:cs typeface="Times New Roman" panose="02020603050405020304" pitchFamily="18" charset="0"/>
              </a:rPr>
              <a:t>hưng</a:t>
            </a:r>
            <a:r>
              <a:rPr lang="en-US" sz="2800" kern="100" dirty="0">
                <a:effectLst/>
                <a:latin typeface="Times New Roman" panose="02020603050405020304" pitchFamily="18" charset="0"/>
                <a:ea typeface="Calibri" panose="020F0502020204030204" pitchFamily="34" charset="0"/>
                <a:cs typeface="Times New Roman" panose="02020603050405020304" pitchFamily="18" charset="0"/>
              </a:rPr>
              <a:t>. </a:t>
            </a:r>
            <a:endParaRPr lang="vi-VN" sz="2800" dirty="0">
              <a:effectLst/>
              <a:latin typeface="Times New Roman" panose="02020603050405020304" pitchFamily="18" charset="0"/>
              <a:ea typeface="Times New Roman" panose="02020603050405020304" pitchFamily="18" charset="0"/>
            </a:endParaRPr>
          </a:p>
        </p:txBody>
      </p:sp>
      <p:sp>
        <p:nvSpPr>
          <p:cNvPr id="9" name="TextBox 8">
            <a:extLst>
              <a:ext uri="{FF2B5EF4-FFF2-40B4-BE49-F238E27FC236}">
                <a16:creationId xmlns:a16="http://schemas.microsoft.com/office/drawing/2014/main" id="{72275AFF-FA03-B17A-F3D9-27D74753ED5D}"/>
              </a:ext>
            </a:extLst>
          </p:cNvPr>
          <p:cNvSpPr txBox="1"/>
          <p:nvPr/>
        </p:nvSpPr>
        <p:spPr>
          <a:xfrm>
            <a:off x="4354285" y="4282755"/>
            <a:ext cx="6901543" cy="1539139"/>
          </a:xfrm>
          <a:prstGeom prst="rect">
            <a:avLst/>
          </a:prstGeom>
          <a:noFill/>
        </p:spPr>
        <p:txBody>
          <a:bodyPr wrap="square">
            <a:spAutoFit/>
          </a:bodyPr>
          <a:lstStyle/>
          <a:p>
            <a:pPr algn="just">
              <a:lnSpc>
                <a:spcPct val="115000"/>
              </a:lnSpc>
            </a:pPr>
            <a:r>
              <a:rPr lang="en-US" sz="2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effectLst/>
                <a:latin typeface="Times New Roman" panose="02020603050405020304" pitchFamily="18" charset="0"/>
                <a:ea typeface="Calibri" panose="020F0502020204030204" pitchFamily="34" charset="0"/>
                <a:cs typeface="Times New Roman" panose="02020603050405020304" pitchFamily="18" charset="0"/>
              </a:rPr>
              <a:t>Quê</a:t>
            </a:r>
            <a:r>
              <a:rPr lang="en-US" sz="2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effectLst/>
                <a:latin typeface="Times New Roman" panose="02020603050405020304" pitchFamily="18" charset="0"/>
                <a:ea typeface="Calibri" panose="020F0502020204030204" pitchFamily="34" charset="0"/>
                <a:cs typeface="Times New Roman" panose="02020603050405020304" pitchFamily="18" charset="0"/>
              </a:rPr>
              <a:t>hương</a:t>
            </a:r>
            <a:r>
              <a:rPr lang="en-US" sz="2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effectLst/>
                <a:latin typeface="Times New Roman" panose="02020603050405020304" pitchFamily="18" charset="0"/>
                <a:ea typeface="Calibri" panose="020F0502020204030204" pitchFamily="34" charset="0"/>
                <a:cs typeface="Times New Roman" panose="02020603050405020304" pitchFamily="18" charset="0"/>
              </a:rPr>
              <a:t>gia</a:t>
            </a:r>
            <a:r>
              <a:rPr lang="en-US" sz="2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effectLst/>
                <a:latin typeface="Times New Roman" panose="02020603050405020304" pitchFamily="18" charset="0"/>
                <a:ea typeface="Calibri" panose="020F0502020204030204" pitchFamily="34" charset="0"/>
                <a:cs typeface="Times New Roman" panose="02020603050405020304" pitchFamily="18" charset="0"/>
              </a:rPr>
              <a:t>đình</a:t>
            </a:r>
            <a:r>
              <a:rPr lang="en-US" sz="2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effectLst/>
                <a:latin typeface="Times New Roman" panose="02020603050405020304" pitchFamily="18" charset="0"/>
                <a:ea typeface="Calibri" panose="020F0502020204030204" pitchFamily="34" charset="0"/>
                <a:cs typeface="Times New Roman" panose="02020603050405020304" pitchFamily="18" charset="0"/>
              </a:rPr>
              <a:t>ông</a:t>
            </a:r>
            <a:r>
              <a:rPr lang="en-US" sz="2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effectLst/>
                <a:latin typeface="Times New Roman" panose="02020603050405020304" pitchFamily="18" charset="0"/>
                <a:ea typeface="Calibri" panose="020F0502020204030204" pitchFamily="34" charset="0"/>
                <a:cs typeface="Times New Roman" panose="02020603050405020304" pitchFamily="18" charset="0"/>
              </a:rPr>
              <a:t>sinh</a:t>
            </a:r>
            <a:r>
              <a:rPr lang="en-US" sz="2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effectLst/>
                <a:latin typeface="Times New Roman" panose="02020603050405020304" pitchFamily="18" charset="0"/>
                <a:ea typeface="Calibri" panose="020F0502020204030204" pitchFamily="34" charset="0"/>
                <a:cs typeface="Times New Roman" panose="02020603050405020304" pitchFamily="18" charset="0"/>
              </a:rPr>
              <a:t>ra</a:t>
            </a:r>
            <a:r>
              <a:rPr lang="en-US" sz="2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effectLst/>
                <a:latin typeface="Times New Roman" panose="02020603050405020304" pitchFamily="18" charset="0"/>
                <a:ea typeface="Calibri" panose="020F0502020204030204" pitchFamily="34" charset="0"/>
                <a:cs typeface="Times New Roman" panose="02020603050405020304" pitchFamily="18" charset="0"/>
              </a:rPr>
              <a:t>và</a:t>
            </a:r>
            <a:r>
              <a:rPr lang="en-US" sz="2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effectLst/>
                <a:latin typeface="Times New Roman" panose="02020603050405020304" pitchFamily="18" charset="0"/>
                <a:ea typeface="Calibri" panose="020F0502020204030204" pitchFamily="34" charset="0"/>
                <a:cs typeface="Times New Roman" panose="02020603050405020304" pitchFamily="18" charset="0"/>
              </a:rPr>
              <a:t>lớn</a:t>
            </a:r>
            <a:r>
              <a:rPr lang="en-US" sz="2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effectLst/>
                <a:latin typeface="Times New Roman" panose="02020603050405020304" pitchFamily="18" charset="0"/>
                <a:ea typeface="Calibri" panose="020F0502020204030204" pitchFamily="34" charset="0"/>
                <a:cs typeface="Times New Roman" panose="02020603050405020304" pitchFamily="18" charset="0"/>
              </a:rPr>
              <a:t>lên</a:t>
            </a:r>
            <a:r>
              <a:rPr lang="en-US" sz="2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effectLst/>
                <a:latin typeface="Times New Roman" panose="02020603050405020304" pitchFamily="18" charset="0"/>
                <a:ea typeface="Calibri" panose="020F0502020204030204" pitchFamily="34" charset="0"/>
                <a:cs typeface="Times New Roman" panose="02020603050405020304" pitchFamily="18" charset="0"/>
              </a:rPr>
              <a:t>tại</a:t>
            </a:r>
            <a:r>
              <a:rPr lang="en-US" sz="2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effectLst/>
                <a:latin typeface="Times New Roman" panose="02020603050405020304" pitchFamily="18" charset="0"/>
                <a:ea typeface="Calibri" panose="020F0502020204030204" pitchFamily="34" charset="0"/>
                <a:cs typeface="Times New Roman" panose="02020603050405020304" pitchFamily="18" charset="0"/>
              </a:rPr>
              <a:t>thị</a:t>
            </a:r>
            <a:r>
              <a:rPr lang="en-US" sz="2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effectLst/>
                <a:latin typeface="Times New Roman" panose="02020603050405020304" pitchFamily="18" charset="0"/>
                <a:ea typeface="Calibri" panose="020F0502020204030204" pitchFamily="34" charset="0"/>
                <a:cs typeface="Times New Roman" panose="02020603050405020304" pitchFamily="18" charset="0"/>
              </a:rPr>
              <a:t>trấn</a:t>
            </a:r>
            <a:r>
              <a:rPr lang="en-US" sz="2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effectLst/>
                <a:latin typeface="Times New Roman" panose="02020603050405020304" pitchFamily="18" charset="0"/>
                <a:ea typeface="Calibri" panose="020F0502020204030204" pitchFamily="34" charset="0"/>
                <a:cs typeface="Times New Roman" panose="02020603050405020304" pitchFamily="18" charset="0"/>
              </a:rPr>
              <a:t>Xtơ-rét-phớt</a:t>
            </a:r>
            <a:r>
              <a:rPr lang="en-US" sz="2800" dirty="0">
                <a:effectLst/>
                <a:latin typeface="Times New Roman" panose="02020603050405020304" pitchFamily="18" charset="0"/>
                <a:ea typeface="Calibri" panose="020F0502020204030204" pitchFamily="34" charset="0"/>
                <a:cs typeface="Times New Roman" panose="02020603050405020304" pitchFamily="18" charset="0"/>
              </a:rPr>
              <a:t> (Stratford) ở </a:t>
            </a:r>
            <a:r>
              <a:rPr lang="en-US" sz="2800" dirty="0" err="1">
                <a:effectLst/>
                <a:latin typeface="Times New Roman" panose="02020603050405020304" pitchFamily="18" charset="0"/>
                <a:ea typeface="Calibri" panose="020F0502020204030204" pitchFamily="34" charset="0"/>
                <a:cs typeface="Times New Roman" panose="02020603050405020304" pitchFamily="18" charset="0"/>
              </a:rPr>
              <a:t>tây</a:t>
            </a:r>
            <a:r>
              <a:rPr lang="en-US" sz="2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effectLst/>
                <a:latin typeface="Times New Roman" panose="02020603050405020304" pitchFamily="18" charset="0"/>
                <a:ea typeface="Calibri" panose="020F0502020204030204" pitchFamily="34" charset="0"/>
                <a:cs typeface="Times New Roman" panose="02020603050405020304" pitchFamily="18" charset="0"/>
              </a:rPr>
              <a:t>nam</a:t>
            </a:r>
            <a:r>
              <a:rPr lang="en-US" sz="2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effectLst/>
                <a:latin typeface="Times New Roman" panose="02020603050405020304" pitchFamily="18" charset="0"/>
                <a:ea typeface="Calibri" panose="020F0502020204030204" pitchFamily="34" charset="0"/>
                <a:cs typeface="Times New Roman" panose="02020603050405020304" pitchFamily="18" charset="0"/>
              </a:rPr>
              <a:t>nước</a:t>
            </a:r>
            <a:r>
              <a:rPr lang="en-US" sz="2800" dirty="0">
                <a:effectLst/>
                <a:latin typeface="Times New Roman" panose="02020603050405020304" pitchFamily="18" charset="0"/>
                <a:ea typeface="Calibri" panose="020F0502020204030204" pitchFamily="34" charset="0"/>
                <a:cs typeface="Times New Roman" panose="02020603050405020304" pitchFamily="18" charset="0"/>
              </a:rPr>
              <a:t> Anh </a:t>
            </a:r>
            <a:r>
              <a:rPr lang="en-US" sz="2800" dirty="0" err="1">
                <a:effectLst/>
                <a:latin typeface="Times New Roman" panose="02020603050405020304" pitchFamily="18" charset="0"/>
                <a:ea typeface="Calibri" panose="020F0502020204030204" pitchFamily="34" charset="0"/>
                <a:cs typeface="Times New Roman" panose="02020603050405020304" pitchFamily="18" charset="0"/>
              </a:rPr>
              <a:t>trong</a:t>
            </a:r>
            <a:r>
              <a:rPr lang="en-US" sz="2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effectLst/>
                <a:latin typeface="Times New Roman" panose="02020603050405020304" pitchFamily="18" charset="0"/>
                <a:ea typeface="Calibri" panose="020F0502020204030204" pitchFamily="34" charset="0"/>
                <a:cs typeface="Times New Roman" panose="02020603050405020304" pitchFamily="18" charset="0"/>
              </a:rPr>
              <a:t>một</a:t>
            </a:r>
            <a:r>
              <a:rPr lang="en-US" sz="2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effectLst/>
                <a:latin typeface="Times New Roman" panose="02020603050405020304" pitchFamily="18" charset="0"/>
                <a:ea typeface="Calibri" panose="020F0502020204030204" pitchFamily="34" charset="0"/>
                <a:cs typeface="Times New Roman" panose="02020603050405020304" pitchFamily="18" charset="0"/>
              </a:rPr>
              <a:t>gia</a:t>
            </a:r>
            <a:r>
              <a:rPr lang="en-US" sz="2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effectLst/>
                <a:latin typeface="Times New Roman" panose="02020603050405020304" pitchFamily="18" charset="0"/>
                <a:ea typeface="Calibri" panose="020F0502020204030204" pitchFamily="34" charset="0"/>
                <a:cs typeface="Times New Roman" panose="02020603050405020304" pitchFamily="18" charset="0"/>
              </a:rPr>
              <a:t>đình</a:t>
            </a:r>
            <a:r>
              <a:rPr lang="en-US" sz="2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effectLst/>
                <a:latin typeface="Times New Roman" panose="02020603050405020304" pitchFamily="18" charset="0"/>
                <a:ea typeface="Calibri" panose="020F0502020204030204" pitchFamily="34" charset="0"/>
                <a:cs typeface="Times New Roman" panose="02020603050405020304" pitchFamily="18" charset="0"/>
              </a:rPr>
              <a:t>buôn</a:t>
            </a:r>
            <a:r>
              <a:rPr lang="en-US" sz="2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effectLst/>
                <a:latin typeface="Times New Roman" panose="02020603050405020304" pitchFamily="18" charset="0"/>
                <a:ea typeface="Calibri" panose="020F0502020204030204" pitchFamily="34" charset="0"/>
                <a:cs typeface="Times New Roman" panose="02020603050405020304" pitchFamily="18" charset="0"/>
              </a:rPr>
              <a:t>bán</a:t>
            </a:r>
            <a:r>
              <a:rPr lang="en-US" sz="2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effectLst/>
                <a:latin typeface="Times New Roman" panose="02020603050405020304" pitchFamily="18" charset="0"/>
                <a:ea typeface="Calibri" panose="020F0502020204030204" pitchFamily="34" charset="0"/>
                <a:cs typeface="Times New Roman" panose="02020603050405020304" pitchFamily="18" charset="0"/>
              </a:rPr>
              <a:t>len</a:t>
            </a:r>
            <a:r>
              <a:rPr lang="en-US" sz="2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effectLst/>
                <a:latin typeface="Times New Roman" panose="02020603050405020304" pitchFamily="18" charset="0"/>
                <a:ea typeface="Calibri" panose="020F0502020204030204" pitchFamily="34" charset="0"/>
                <a:cs typeface="Times New Roman" panose="02020603050405020304" pitchFamily="18" charset="0"/>
              </a:rPr>
              <a:t>dạ</a:t>
            </a:r>
            <a:r>
              <a:rPr lang="en-US" sz="2800" dirty="0">
                <a:effectLst/>
                <a:latin typeface="Times New Roman" panose="02020603050405020304" pitchFamily="18" charset="0"/>
                <a:ea typeface="Calibri" panose="020F0502020204030204" pitchFamily="34" charset="0"/>
                <a:cs typeface="Times New Roman" panose="02020603050405020304" pitchFamily="18" charset="0"/>
              </a:rPr>
              <a:t>.</a:t>
            </a:r>
            <a:endParaRPr lang="vi-VN" sz="28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42675755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wipe(down)">
                                      <p:cBhvr>
                                        <p:cTn id="1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259585A-D454-87F2-EF2A-31FDAD9C2011}"/>
            </a:ext>
          </a:extLst>
        </p:cNvPr>
        <p:cNvGrpSpPr/>
        <p:nvPr/>
      </p:nvGrpSpPr>
      <p:grpSpPr>
        <a:xfrm>
          <a:off x="0" y="0"/>
          <a:ext cx="0" cy="0"/>
          <a:chOff x="0" y="0"/>
          <a:chExt cx="0" cy="0"/>
        </a:xfrm>
      </p:grpSpPr>
      <p:sp>
        <p:nvSpPr>
          <p:cNvPr id="964" name="Google Shape;964;p38">
            <a:extLst>
              <a:ext uri="{FF2B5EF4-FFF2-40B4-BE49-F238E27FC236}">
                <a16:creationId xmlns:a16="http://schemas.microsoft.com/office/drawing/2014/main" id="{D2D7E98F-C6DF-14A0-FBF1-2D5836EB5404}"/>
              </a:ext>
            </a:extLst>
          </p:cNvPr>
          <p:cNvSpPr/>
          <p:nvPr/>
        </p:nvSpPr>
        <p:spPr>
          <a:xfrm rot="10800000" flipH="1">
            <a:off x="608228" y="3391961"/>
            <a:ext cx="4603751" cy="2429933"/>
          </a:xfrm>
          <a:custGeom>
            <a:avLst/>
            <a:gdLst/>
            <a:ahLst/>
            <a:cxnLst/>
            <a:rect l="l" t="t" r="r" b="b"/>
            <a:pathLst>
              <a:path w="45103" h="8608" extrusionOk="0">
                <a:moveTo>
                  <a:pt x="2650" y="2959"/>
                </a:moveTo>
                <a:cubicBezTo>
                  <a:pt x="2628" y="2960"/>
                  <a:pt x="2604" y="2963"/>
                  <a:pt x="2579" y="2968"/>
                </a:cubicBezTo>
                <a:cubicBezTo>
                  <a:pt x="2603" y="2965"/>
                  <a:pt x="2627" y="2962"/>
                  <a:pt x="2650" y="2959"/>
                </a:cubicBezTo>
                <a:close/>
                <a:moveTo>
                  <a:pt x="3823" y="7559"/>
                </a:moveTo>
                <a:cubicBezTo>
                  <a:pt x="3821" y="7559"/>
                  <a:pt x="3819" y="7559"/>
                  <a:pt x="3817" y="7559"/>
                </a:cubicBezTo>
                <a:cubicBezTo>
                  <a:pt x="3819" y="7559"/>
                  <a:pt x="3821" y="7559"/>
                  <a:pt x="3823" y="7559"/>
                </a:cubicBezTo>
                <a:close/>
                <a:moveTo>
                  <a:pt x="43285" y="0"/>
                </a:moveTo>
                <a:cubicBezTo>
                  <a:pt x="43179" y="0"/>
                  <a:pt x="43056" y="17"/>
                  <a:pt x="42916" y="54"/>
                </a:cubicBezTo>
                <a:cubicBezTo>
                  <a:pt x="29297" y="1032"/>
                  <a:pt x="16191" y="1188"/>
                  <a:pt x="2650" y="2959"/>
                </a:cubicBezTo>
                <a:lnTo>
                  <a:pt x="2650" y="2959"/>
                </a:lnTo>
                <a:cubicBezTo>
                  <a:pt x="2660" y="2958"/>
                  <a:pt x="2669" y="2958"/>
                  <a:pt x="2678" y="2958"/>
                </a:cubicBezTo>
                <a:cubicBezTo>
                  <a:pt x="2764" y="2958"/>
                  <a:pt x="2839" y="2982"/>
                  <a:pt x="2915" y="3020"/>
                </a:cubicBezTo>
                <a:cubicBezTo>
                  <a:pt x="2399" y="3020"/>
                  <a:pt x="1754" y="3277"/>
                  <a:pt x="955" y="3690"/>
                </a:cubicBezTo>
                <a:lnTo>
                  <a:pt x="2863" y="3690"/>
                </a:lnTo>
                <a:cubicBezTo>
                  <a:pt x="2753" y="3722"/>
                  <a:pt x="2624" y="3731"/>
                  <a:pt x="2484" y="3731"/>
                </a:cubicBezTo>
                <a:cubicBezTo>
                  <a:pt x="2331" y="3731"/>
                  <a:pt x="2164" y="3721"/>
                  <a:pt x="1996" y="3721"/>
                </a:cubicBezTo>
                <a:cubicBezTo>
                  <a:pt x="1460" y="3721"/>
                  <a:pt x="907" y="3824"/>
                  <a:pt x="697" y="4696"/>
                </a:cubicBezTo>
                <a:cubicBezTo>
                  <a:pt x="629" y="4684"/>
                  <a:pt x="569" y="4677"/>
                  <a:pt x="515" y="4677"/>
                </a:cubicBezTo>
                <a:cubicBezTo>
                  <a:pt x="112" y="4677"/>
                  <a:pt x="52" y="5031"/>
                  <a:pt x="52" y="5986"/>
                </a:cubicBezTo>
                <a:cubicBezTo>
                  <a:pt x="52" y="6089"/>
                  <a:pt x="26" y="6192"/>
                  <a:pt x="0" y="6192"/>
                </a:cubicBezTo>
                <a:lnTo>
                  <a:pt x="155" y="6192"/>
                </a:lnTo>
                <a:cubicBezTo>
                  <a:pt x="167" y="7154"/>
                  <a:pt x="649" y="7401"/>
                  <a:pt x="1324" y="7401"/>
                </a:cubicBezTo>
                <a:cubicBezTo>
                  <a:pt x="2033" y="7401"/>
                  <a:pt x="2955" y="7129"/>
                  <a:pt x="3769" y="7129"/>
                </a:cubicBezTo>
                <a:cubicBezTo>
                  <a:pt x="3882" y="7129"/>
                  <a:pt x="3993" y="7134"/>
                  <a:pt x="4101" y="7146"/>
                </a:cubicBezTo>
                <a:cubicBezTo>
                  <a:pt x="4000" y="7374"/>
                  <a:pt x="3923" y="7552"/>
                  <a:pt x="3823" y="7559"/>
                </a:cubicBezTo>
                <a:lnTo>
                  <a:pt x="3823" y="7559"/>
                </a:lnTo>
                <a:cubicBezTo>
                  <a:pt x="5394" y="7507"/>
                  <a:pt x="6940" y="7404"/>
                  <a:pt x="8511" y="7327"/>
                </a:cubicBezTo>
                <a:lnTo>
                  <a:pt x="8511" y="7327"/>
                </a:lnTo>
                <a:cubicBezTo>
                  <a:pt x="6268" y="7585"/>
                  <a:pt x="3869" y="7971"/>
                  <a:pt x="1264" y="8281"/>
                </a:cubicBezTo>
                <a:cubicBezTo>
                  <a:pt x="4106" y="8511"/>
                  <a:pt x="7003" y="8608"/>
                  <a:pt x="9932" y="8608"/>
                </a:cubicBezTo>
                <a:cubicBezTo>
                  <a:pt x="20773" y="8608"/>
                  <a:pt x="32041" y="7289"/>
                  <a:pt x="42478" y="6579"/>
                </a:cubicBezTo>
                <a:cubicBezTo>
                  <a:pt x="42551" y="6568"/>
                  <a:pt x="42640" y="6566"/>
                  <a:pt x="42736" y="6566"/>
                </a:cubicBezTo>
                <a:cubicBezTo>
                  <a:pt x="42795" y="6566"/>
                  <a:pt x="42858" y="6566"/>
                  <a:pt x="42921" y="6566"/>
                </a:cubicBezTo>
                <a:cubicBezTo>
                  <a:pt x="43478" y="6566"/>
                  <a:pt x="44142" y="6505"/>
                  <a:pt x="43845" y="5315"/>
                </a:cubicBezTo>
                <a:lnTo>
                  <a:pt x="43845" y="5315"/>
                </a:lnTo>
                <a:cubicBezTo>
                  <a:pt x="43946" y="5339"/>
                  <a:pt x="44039" y="5351"/>
                  <a:pt x="44126" y="5351"/>
                </a:cubicBezTo>
                <a:cubicBezTo>
                  <a:pt x="44678" y="5351"/>
                  <a:pt x="44915" y="4852"/>
                  <a:pt x="44670" y="3871"/>
                </a:cubicBezTo>
                <a:lnTo>
                  <a:pt x="44670" y="3871"/>
                </a:lnTo>
                <a:cubicBezTo>
                  <a:pt x="44706" y="3891"/>
                  <a:pt x="44738" y="3900"/>
                  <a:pt x="44766" y="3900"/>
                </a:cubicBezTo>
                <a:cubicBezTo>
                  <a:pt x="45103" y="3900"/>
                  <a:pt x="44918" y="2589"/>
                  <a:pt x="44799" y="2375"/>
                </a:cubicBezTo>
                <a:lnTo>
                  <a:pt x="44799" y="2375"/>
                </a:lnTo>
                <a:lnTo>
                  <a:pt x="42968" y="2504"/>
                </a:lnTo>
                <a:cubicBezTo>
                  <a:pt x="42994" y="2168"/>
                  <a:pt x="42968" y="1859"/>
                  <a:pt x="42916" y="1550"/>
                </a:cubicBezTo>
                <a:lnTo>
                  <a:pt x="42916" y="1550"/>
                </a:lnTo>
                <a:cubicBezTo>
                  <a:pt x="42993" y="1595"/>
                  <a:pt x="43069" y="1615"/>
                  <a:pt x="43144" y="1615"/>
                </a:cubicBezTo>
                <a:cubicBezTo>
                  <a:pt x="43810" y="1615"/>
                  <a:pt x="44333" y="0"/>
                  <a:pt x="43285" y="0"/>
                </a:cubicBezTo>
                <a:close/>
              </a:path>
            </a:pathLst>
          </a:custGeom>
          <a:solidFill>
            <a:schemeClr val="accent3">
              <a:alpha val="15629"/>
            </a:schemeClr>
          </a:solidFill>
          <a:ln>
            <a:noFill/>
          </a:ln>
        </p:spPr>
        <p:txBody>
          <a:bodyPr spcFirstLastPara="1" lIns="121900" tIns="121900" rIns="121900" bIns="121900" anchor="ctr"/>
          <a:lstStyle/>
          <a:p>
            <a:pPr marL="0" marR="0" lvl="0" indent="0" algn="l" defTabSz="121914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pic>
        <p:nvPicPr>
          <p:cNvPr id="2" name="Picture 1">
            <a:extLst>
              <a:ext uri="{FF2B5EF4-FFF2-40B4-BE49-F238E27FC236}">
                <a16:creationId xmlns:a16="http://schemas.microsoft.com/office/drawing/2014/main" id="{F7FF4726-6F10-8837-22E2-14907F412A40}"/>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96685" y="1036106"/>
            <a:ext cx="3603172" cy="4436933"/>
          </a:xfrm>
          <a:prstGeom prst="rect">
            <a:avLst/>
          </a:prstGeom>
          <a:noFill/>
          <a:ln>
            <a:noFill/>
          </a:ln>
        </p:spPr>
      </p:pic>
      <p:sp>
        <p:nvSpPr>
          <p:cNvPr id="6" name="TextBox 5">
            <a:extLst>
              <a:ext uri="{FF2B5EF4-FFF2-40B4-BE49-F238E27FC236}">
                <a16:creationId xmlns:a16="http://schemas.microsoft.com/office/drawing/2014/main" id="{8EB9B1BC-54D8-4CDF-9273-9C92ABDBA90F}"/>
              </a:ext>
            </a:extLst>
          </p:cNvPr>
          <p:cNvSpPr txBox="1"/>
          <p:nvPr/>
        </p:nvSpPr>
        <p:spPr>
          <a:xfrm>
            <a:off x="410759" y="5500937"/>
            <a:ext cx="4158698" cy="548099"/>
          </a:xfrm>
          <a:prstGeom prst="rect">
            <a:avLst/>
          </a:prstGeom>
          <a:noFill/>
        </p:spPr>
        <p:txBody>
          <a:bodyPr wrap="square">
            <a:spAutoFit/>
          </a:bodyPr>
          <a:lstStyle/>
          <a:p>
            <a:pPr algn="ctr">
              <a:lnSpc>
                <a:spcPct val="115000"/>
              </a:lnSpc>
            </a:pPr>
            <a:r>
              <a:rPr lang="nl-NL" sz="2800" dirty="0">
                <a:effectLst/>
                <a:latin typeface="Times New Roman" panose="02020603050405020304" pitchFamily="18" charset="0"/>
                <a:ea typeface="Calibri" panose="020F0502020204030204" pitchFamily="34" charset="0"/>
                <a:cs typeface="Times New Roman" panose="02020603050405020304" pitchFamily="18" charset="0"/>
              </a:rPr>
              <a:t>U.Sếch-xpia (1564-1616)</a:t>
            </a:r>
            <a:endParaRPr lang="vi-VN" sz="2800" dirty="0">
              <a:effectLst/>
              <a:latin typeface="Times New Roman" panose="02020603050405020304" pitchFamily="18" charset="0"/>
              <a:ea typeface="Times New Roman" panose="02020603050405020304" pitchFamily="18" charset="0"/>
            </a:endParaRPr>
          </a:p>
        </p:txBody>
      </p:sp>
      <p:sp>
        <p:nvSpPr>
          <p:cNvPr id="7" name="TextBox 6">
            <a:extLst>
              <a:ext uri="{FF2B5EF4-FFF2-40B4-BE49-F238E27FC236}">
                <a16:creationId xmlns:a16="http://schemas.microsoft.com/office/drawing/2014/main" id="{EFD1725A-0001-C264-748E-181D730F8B8F}"/>
              </a:ext>
            </a:extLst>
          </p:cNvPr>
          <p:cNvSpPr txBox="1"/>
          <p:nvPr/>
        </p:nvSpPr>
        <p:spPr>
          <a:xfrm>
            <a:off x="4807367" y="1206805"/>
            <a:ext cx="6890657" cy="1384995"/>
          </a:xfrm>
          <a:prstGeom prst="rect">
            <a:avLst/>
          </a:prstGeom>
          <a:noFill/>
        </p:spPr>
        <p:txBody>
          <a:bodyPr wrap="square">
            <a:spAutoFit/>
          </a:bodyPr>
          <a:lstStyle/>
          <a:p>
            <a:pPr algn="just"/>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Cuộc</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đời</a:t>
            </a:r>
            <a:r>
              <a:rPr lang="en-US" sz="2800" b="1" dirty="0">
                <a:latin typeface="Times New Roman" panose="02020603050405020304" pitchFamily="18" charset="0"/>
                <a:cs typeface="Times New Roman" panose="02020603050405020304" pitchFamily="18" charset="0"/>
              </a:rPr>
              <a:t>: </a:t>
            </a:r>
            <a:endParaRPr lang="vi-VN" sz="2800" b="1" dirty="0">
              <a:latin typeface="Times New Roman" panose="02020603050405020304" pitchFamily="18" charset="0"/>
              <a:cs typeface="Times New Roman" panose="02020603050405020304" pitchFamily="18" charset="0"/>
            </a:endParaRPr>
          </a:p>
          <a:p>
            <a:pPr algn="just"/>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Khoảng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năm</a:t>
            </a:r>
            <a:r>
              <a:rPr lang="en-US" sz="2800" dirty="0">
                <a:latin typeface="Times New Roman" panose="02020603050405020304" pitchFamily="18" charset="0"/>
                <a:cs typeface="Times New Roman" panose="02020603050405020304" pitchFamily="18" charset="0"/>
              </a:rPr>
              <a:t> 14 </a:t>
            </a:r>
            <a:r>
              <a:rPr lang="en-US" sz="2800" dirty="0" err="1">
                <a:latin typeface="Times New Roman" panose="02020603050405020304" pitchFamily="18" charset="0"/>
                <a:cs typeface="Times New Roman" panose="02020603050405020304" pitchFamily="18" charset="0"/>
              </a:rPr>
              <a:t>tuổi</a:t>
            </a:r>
            <a:r>
              <a:rPr lang="en-US" sz="2800" dirty="0">
                <a:latin typeface="Times New Roman" panose="02020603050405020304" pitchFamily="18" charset="0"/>
                <a:cs typeface="Times New Roman" panose="02020603050405020304" pitchFamily="18" charset="0"/>
              </a:rPr>
              <a:t>, do </a:t>
            </a:r>
            <a:r>
              <a:rPr lang="en-US" sz="2800" dirty="0" err="1">
                <a:latin typeface="Times New Roman" panose="02020603050405020304" pitchFamily="18" charset="0"/>
                <a:cs typeface="Times New Roman" panose="02020603050405020304" pitchFamily="18" charset="0"/>
              </a:rPr>
              <a:t>gia</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đình</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sa</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sút</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Sếch-xpia</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phải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thôi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học</a:t>
            </a:r>
            <a:r>
              <a:rPr lang="en-US" sz="2800" dirty="0">
                <a:latin typeface="Times New Roman" panose="02020603050405020304" pitchFamily="18" charset="0"/>
                <a:cs typeface="Times New Roman" panose="02020603050405020304" pitchFamily="18" charset="0"/>
              </a:rPr>
              <a:t>.</a:t>
            </a:r>
            <a:endParaRPr lang="vi-VN" sz="2800" dirty="0">
              <a:latin typeface="Times New Roman" panose="02020603050405020304" pitchFamily="18" charset="0"/>
              <a:cs typeface="Times New Roman" panose="02020603050405020304" pitchFamily="18" charset="0"/>
            </a:endParaRPr>
          </a:p>
        </p:txBody>
      </p:sp>
      <p:sp>
        <p:nvSpPr>
          <p:cNvPr id="9" name="TextBox 8">
            <a:extLst>
              <a:ext uri="{FF2B5EF4-FFF2-40B4-BE49-F238E27FC236}">
                <a16:creationId xmlns:a16="http://schemas.microsoft.com/office/drawing/2014/main" id="{44DA1E31-85FF-C1B3-EDE9-1B765DD4CF92}"/>
              </a:ext>
            </a:extLst>
          </p:cNvPr>
          <p:cNvSpPr txBox="1"/>
          <p:nvPr/>
        </p:nvSpPr>
        <p:spPr>
          <a:xfrm>
            <a:off x="4807367" y="2791045"/>
            <a:ext cx="6890657" cy="1815882"/>
          </a:xfrm>
          <a:prstGeom prst="rect">
            <a:avLst/>
          </a:prstGeom>
          <a:noFill/>
        </p:spPr>
        <p:txBody>
          <a:bodyPr wrap="square">
            <a:spAutoFit/>
          </a:bodyPr>
          <a:lstStyle/>
          <a:p>
            <a:pPr algn="just"/>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Khoảng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năm</a:t>
            </a:r>
            <a:r>
              <a:rPr lang="en-US" sz="2800" dirty="0">
                <a:latin typeface="Times New Roman" panose="02020603050405020304" pitchFamily="18" charset="0"/>
                <a:cs typeface="Times New Roman" panose="02020603050405020304" pitchFamily="18" charset="0"/>
              </a:rPr>
              <a:t> 1585, </a:t>
            </a:r>
            <a:r>
              <a:rPr lang="en-US" sz="2800" dirty="0" err="1">
                <a:latin typeface="Times New Roman" panose="02020603050405020304" pitchFamily="18" charset="0"/>
                <a:cs typeface="Times New Roman" panose="02020603050405020304" pitchFamily="18" charset="0"/>
              </a:rPr>
              <a:t>ông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lên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thủ</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đô</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kiếm</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sống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tham</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gia</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giúp</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việc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cho</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một</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đoàn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kịch</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trở</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thành</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diễn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viên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nhà</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soạn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kịch</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kiêm</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đạo</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diễn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rồi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người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đồng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sở</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hữu</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đoàn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kịch</a:t>
            </a:r>
            <a:r>
              <a:rPr lang="en-US" sz="2800" dirty="0">
                <a:latin typeface="Times New Roman" panose="02020603050405020304" pitchFamily="18" charset="0"/>
                <a:cs typeface="Times New Roman" panose="02020603050405020304" pitchFamily="18" charset="0"/>
              </a:rPr>
              <a:t>.</a:t>
            </a:r>
            <a:endParaRPr lang="vi-VN" sz="2800" dirty="0">
              <a:latin typeface="Times New Roman" panose="02020603050405020304" pitchFamily="18" charset="0"/>
              <a:cs typeface="Times New Roman" panose="02020603050405020304" pitchFamily="18" charset="0"/>
            </a:endParaRPr>
          </a:p>
        </p:txBody>
      </p:sp>
      <p:sp>
        <p:nvSpPr>
          <p:cNvPr id="4" name="TextBox 3">
            <a:extLst>
              <a:ext uri="{FF2B5EF4-FFF2-40B4-BE49-F238E27FC236}">
                <a16:creationId xmlns:a16="http://schemas.microsoft.com/office/drawing/2014/main" id="{0CF8549D-F797-FEBE-56CB-84DEA2F8B7FF}"/>
              </a:ext>
            </a:extLst>
          </p:cNvPr>
          <p:cNvSpPr txBox="1"/>
          <p:nvPr/>
        </p:nvSpPr>
        <p:spPr>
          <a:xfrm>
            <a:off x="4807366" y="4806172"/>
            <a:ext cx="6890657" cy="1043619"/>
          </a:xfrm>
          <a:prstGeom prst="rect">
            <a:avLst/>
          </a:prstGeom>
          <a:noFill/>
        </p:spPr>
        <p:txBody>
          <a:bodyPr wrap="square">
            <a:spAutoFit/>
          </a:bodyPr>
          <a:lstStyle/>
          <a:p>
            <a:pPr indent="201295" algn="just">
              <a:lnSpc>
                <a:spcPct val="115000"/>
              </a:lnSpc>
            </a:pPr>
            <a:r>
              <a:rPr lang="en-US" sz="2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effectLst/>
                <a:latin typeface="Times New Roman" panose="02020603050405020304" pitchFamily="18" charset="0"/>
                <a:ea typeface="Calibri" panose="020F0502020204030204" pitchFamily="34" charset="0"/>
                <a:cs typeface="Times New Roman" panose="02020603050405020304" pitchFamily="18" charset="0"/>
              </a:rPr>
              <a:t>Năm</a:t>
            </a:r>
            <a:r>
              <a:rPr lang="en-US" sz="2800" dirty="0">
                <a:effectLst/>
                <a:latin typeface="Times New Roman" panose="02020603050405020304" pitchFamily="18" charset="0"/>
                <a:ea typeface="Calibri" panose="020F0502020204030204" pitchFamily="34" charset="0"/>
                <a:cs typeface="Times New Roman" panose="02020603050405020304" pitchFamily="18" charset="0"/>
              </a:rPr>
              <a:t> 1599, </a:t>
            </a:r>
            <a:r>
              <a:rPr lang="en-US" sz="2800" dirty="0" err="1">
                <a:effectLst/>
                <a:latin typeface="Times New Roman" panose="02020603050405020304" pitchFamily="18" charset="0"/>
                <a:ea typeface="Calibri" panose="020F0502020204030204" pitchFamily="34" charset="0"/>
                <a:cs typeface="Times New Roman" panose="02020603050405020304" pitchFamily="18" charset="0"/>
              </a:rPr>
              <a:t>Sếch-xpia</a:t>
            </a:r>
            <a:r>
              <a:rPr lang="en-US" sz="2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effectLst/>
                <a:latin typeface="Times New Roman" panose="02020603050405020304" pitchFamily="18" charset="0"/>
                <a:ea typeface="Calibri" panose="020F0502020204030204" pitchFamily="34" charset="0"/>
                <a:cs typeface="Times New Roman" panose="02020603050405020304" pitchFamily="18" charset="0"/>
              </a:rPr>
              <a:t>tham</a:t>
            </a:r>
            <a:r>
              <a:rPr lang="en-US" sz="2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effectLst/>
                <a:latin typeface="Times New Roman" panose="02020603050405020304" pitchFamily="18" charset="0"/>
                <a:ea typeface="Calibri" panose="020F0502020204030204" pitchFamily="34" charset="0"/>
                <a:cs typeface="Times New Roman" panose="02020603050405020304" pitchFamily="18" charset="0"/>
              </a:rPr>
              <a:t>gia</a:t>
            </a:r>
            <a:r>
              <a:rPr lang="en-US" sz="2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effectLst/>
                <a:latin typeface="Times New Roman" panose="02020603050405020304" pitchFamily="18" charset="0"/>
                <a:ea typeface="Calibri" panose="020F0502020204030204" pitchFamily="34" charset="0"/>
                <a:cs typeface="Times New Roman" panose="02020603050405020304" pitchFamily="18" charset="0"/>
              </a:rPr>
              <a:t>dựng</a:t>
            </a:r>
            <a:r>
              <a:rPr lang="en-US" sz="2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effectLst/>
                <a:latin typeface="Times New Roman" panose="02020603050405020304" pitchFamily="18" charset="0"/>
                <a:ea typeface="Calibri" panose="020F0502020204030204" pitchFamily="34" charset="0"/>
                <a:cs typeface="Times New Roman" panose="02020603050405020304" pitchFamily="18" charset="0"/>
              </a:rPr>
              <a:t>nên</a:t>
            </a:r>
            <a:r>
              <a:rPr lang="en-US" sz="2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effectLst/>
                <a:latin typeface="Times New Roman" panose="02020603050405020304" pitchFamily="18" charset="0"/>
                <a:ea typeface="Calibri" panose="020F0502020204030204" pitchFamily="34" charset="0"/>
                <a:cs typeface="Times New Roman" panose="02020603050405020304" pitchFamily="18" charset="0"/>
              </a:rPr>
              <a:t>Nhà</a:t>
            </a:r>
            <a:r>
              <a:rPr lang="en-US" sz="2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effectLst/>
                <a:latin typeface="Times New Roman" panose="02020603050405020304" pitchFamily="18" charset="0"/>
                <a:ea typeface="Calibri" panose="020F0502020204030204" pitchFamily="34" charset="0"/>
                <a:cs typeface="Times New Roman" panose="02020603050405020304" pitchFamily="18" charset="0"/>
              </a:rPr>
              <a:t>hát</a:t>
            </a:r>
            <a:r>
              <a:rPr lang="en-US" sz="2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effectLst/>
                <a:latin typeface="Times New Roman" panose="02020603050405020304" pitchFamily="18" charset="0"/>
                <a:ea typeface="Calibri" panose="020F0502020204030204" pitchFamily="34" charset="0"/>
                <a:cs typeface="Times New Roman" panose="02020603050405020304" pitchFamily="18" charset="0"/>
              </a:rPr>
              <a:t>Địa</a:t>
            </a:r>
            <a:r>
              <a:rPr lang="en-US" sz="2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effectLst/>
                <a:latin typeface="Times New Roman" panose="02020603050405020304" pitchFamily="18" charset="0"/>
                <a:ea typeface="Calibri" panose="020F0502020204030204" pitchFamily="34" charset="0"/>
                <a:cs typeface="Times New Roman" panose="02020603050405020304" pitchFamily="18" charset="0"/>
              </a:rPr>
              <a:t>Cầu</a:t>
            </a:r>
            <a:r>
              <a:rPr lang="en-US" sz="2800" dirty="0">
                <a:effectLst/>
                <a:latin typeface="Times New Roman" panose="02020603050405020304" pitchFamily="18" charset="0"/>
                <a:ea typeface="Calibri" panose="020F0502020204030204" pitchFamily="34" charset="0"/>
                <a:cs typeface="Times New Roman" panose="02020603050405020304" pitchFamily="18" charset="0"/>
              </a:rPr>
              <a:t>.</a:t>
            </a:r>
            <a:endParaRPr lang="vi-VN" sz="28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14759602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wipe(down)">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barn(inVertical)">
                                      <p:cBhvr>
                                        <p:cTn id="1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p:bldP spid="4"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08CDFB7-73F5-14BC-1169-BA5AC3270056}"/>
            </a:ext>
          </a:extLst>
        </p:cNvPr>
        <p:cNvGrpSpPr/>
        <p:nvPr/>
      </p:nvGrpSpPr>
      <p:grpSpPr>
        <a:xfrm>
          <a:off x="0" y="0"/>
          <a:ext cx="0" cy="0"/>
          <a:chOff x="0" y="0"/>
          <a:chExt cx="0" cy="0"/>
        </a:xfrm>
      </p:grpSpPr>
      <p:sp>
        <p:nvSpPr>
          <p:cNvPr id="964" name="Google Shape;964;p38">
            <a:extLst>
              <a:ext uri="{FF2B5EF4-FFF2-40B4-BE49-F238E27FC236}">
                <a16:creationId xmlns:a16="http://schemas.microsoft.com/office/drawing/2014/main" id="{E71772C0-C33C-505D-7B22-6330827653A0}"/>
              </a:ext>
            </a:extLst>
          </p:cNvPr>
          <p:cNvSpPr/>
          <p:nvPr/>
        </p:nvSpPr>
        <p:spPr>
          <a:xfrm rot="10800000" flipH="1">
            <a:off x="608228" y="3391961"/>
            <a:ext cx="4603751" cy="2429933"/>
          </a:xfrm>
          <a:custGeom>
            <a:avLst/>
            <a:gdLst/>
            <a:ahLst/>
            <a:cxnLst/>
            <a:rect l="l" t="t" r="r" b="b"/>
            <a:pathLst>
              <a:path w="45103" h="8608" extrusionOk="0">
                <a:moveTo>
                  <a:pt x="2650" y="2959"/>
                </a:moveTo>
                <a:cubicBezTo>
                  <a:pt x="2628" y="2960"/>
                  <a:pt x="2604" y="2963"/>
                  <a:pt x="2579" y="2968"/>
                </a:cubicBezTo>
                <a:cubicBezTo>
                  <a:pt x="2603" y="2965"/>
                  <a:pt x="2627" y="2962"/>
                  <a:pt x="2650" y="2959"/>
                </a:cubicBezTo>
                <a:close/>
                <a:moveTo>
                  <a:pt x="3823" y="7559"/>
                </a:moveTo>
                <a:cubicBezTo>
                  <a:pt x="3821" y="7559"/>
                  <a:pt x="3819" y="7559"/>
                  <a:pt x="3817" y="7559"/>
                </a:cubicBezTo>
                <a:cubicBezTo>
                  <a:pt x="3819" y="7559"/>
                  <a:pt x="3821" y="7559"/>
                  <a:pt x="3823" y="7559"/>
                </a:cubicBezTo>
                <a:close/>
                <a:moveTo>
                  <a:pt x="43285" y="0"/>
                </a:moveTo>
                <a:cubicBezTo>
                  <a:pt x="43179" y="0"/>
                  <a:pt x="43056" y="17"/>
                  <a:pt x="42916" y="54"/>
                </a:cubicBezTo>
                <a:cubicBezTo>
                  <a:pt x="29297" y="1032"/>
                  <a:pt x="16191" y="1188"/>
                  <a:pt x="2650" y="2959"/>
                </a:cubicBezTo>
                <a:lnTo>
                  <a:pt x="2650" y="2959"/>
                </a:lnTo>
                <a:cubicBezTo>
                  <a:pt x="2660" y="2958"/>
                  <a:pt x="2669" y="2958"/>
                  <a:pt x="2678" y="2958"/>
                </a:cubicBezTo>
                <a:cubicBezTo>
                  <a:pt x="2764" y="2958"/>
                  <a:pt x="2839" y="2982"/>
                  <a:pt x="2915" y="3020"/>
                </a:cubicBezTo>
                <a:cubicBezTo>
                  <a:pt x="2399" y="3020"/>
                  <a:pt x="1754" y="3277"/>
                  <a:pt x="955" y="3690"/>
                </a:cubicBezTo>
                <a:lnTo>
                  <a:pt x="2863" y="3690"/>
                </a:lnTo>
                <a:cubicBezTo>
                  <a:pt x="2753" y="3722"/>
                  <a:pt x="2624" y="3731"/>
                  <a:pt x="2484" y="3731"/>
                </a:cubicBezTo>
                <a:cubicBezTo>
                  <a:pt x="2331" y="3731"/>
                  <a:pt x="2164" y="3721"/>
                  <a:pt x="1996" y="3721"/>
                </a:cubicBezTo>
                <a:cubicBezTo>
                  <a:pt x="1460" y="3721"/>
                  <a:pt x="907" y="3824"/>
                  <a:pt x="697" y="4696"/>
                </a:cubicBezTo>
                <a:cubicBezTo>
                  <a:pt x="629" y="4684"/>
                  <a:pt x="569" y="4677"/>
                  <a:pt x="515" y="4677"/>
                </a:cubicBezTo>
                <a:cubicBezTo>
                  <a:pt x="112" y="4677"/>
                  <a:pt x="52" y="5031"/>
                  <a:pt x="52" y="5986"/>
                </a:cubicBezTo>
                <a:cubicBezTo>
                  <a:pt x="52" y="6089"/>
                  <a:pt x="26" y="6192"/>
                  <a:pt x="0" y="6192"/>
                </a:cubicBezTo>
                <a:lnTo>
                  <a:pt x="155" y="6192"/>
                </a:lnTo>
                <a:cubicBezTo>
                  <a:pt x="167" y="7154"/>
                  <a:pt x="649" y="7401"/>
                  <a:pt x="1324" y="7401"/>
                </a:cubicBezTo>
                <a:cubicBezTo>
                  <a:pt x="2033" y="7401"/>
                  <a:pt x="2955" y="7129"/>
                  <a:pt x="3769" y="7129"/>
                </a:cubicBezTo>
                <a:cubicBezTo>
                  <a:pt x="3882" y="7129"/>
                  <a:pt x="3993" y="7134"/>
                  <a:pt x="4101" y="7146"/>
                </a:cubicBezTo>
                <a:cubicBezTo>
                  <a:pt x="4000" y="7374"/>
                  <a:pt x="3923" y="7552"/>
                  <a:pt x="3823" y="7559"/>
                </a:cubicBezTo>
                <a:lnTo>
                  <a:pt x="3823" y="7559"/>
                </a:lnTo>
                <a:cubicBezTo>
                  <a:pt x="5394" y="7507"/>
                  <a:pt x="6940" y="7404"/>
                  <a:pt x="8511" y="7327"/>
                </a:cubicBezTo>
                <a:lnTo>
                  <a:pt x="8511" y="7327"/>
                </a:lnTo>
                <a:cubicBezTo>
                  <a:pt x="6268" y="7585"/>
                  <a:pt x="3869" y="7971"/>
                  <a:pt x="1264" y="8281"/>
                </a:cubicBezTo>
                <a:cubicBezTo>
                  <a:pt x="4106" y="8511"/>
                  <a:pt x="7003" y="8608"/>
                  <a:pt x="9932" y="8608"/>
                </a:cubicBezTo>
                <a:cubicBezTo>
                  <a:pt x="20773" y="8608"/>
                  <a:pt x="32041" y="7289"/>
                  <a:pt x="42478" y="6579"/>
                </a:cubicBezTo>
                <a:cubicBezTo>
                  <a:pt x="42551" y="6568"/>
                  <a:pt x="42640" y="6566"/>
                  <a:pt x="42736" y="6566"/>
                </a:cubicBezTo>
                <a:cubicBezTo>
                  <a:pt x="42795" y="6566"/>
                  <a:pt x="42858" y="6566"/>
                  <a:pt x="42921" y="6566"/>
                </a:cubicBezTo>
                <a:cubicBezTo>
                  <a:pt x="43478" y="6566"/>
                  <a:pt x="44142" y="6505"/>
                  <a:pt x="43845" y="5315"/>
                </a:cubicBezTo>
                <a:lnTo>
                  <a:pt x="43845" y="5315"/>
                </a:lnTo>
                <a:cubicBezTo>
                  <a:pt x="43946" y="5339"/>
                  <a:pt x="44039" y="5351"/>
                  <a:pt x="44126" y="5351"/>
                </a:cubicBezTo>
                <a:cubicBezTo>
                  <a:pt x="44678" y="5351"/>
                  <a:pt x="44915" y="4852"/>
                  <a:pt x="44670" y="3871"/>
                </a:cubicBezTo>
                <a:lnTo>
                  <a:pt x="44670" y="3871"/>
                </a:lnTo>
                <a:cubicBezTo>
                  <a:pt x="44706" y="3891"/>
                  <a:pt x="44738" y="3900"/>
                  <a:pt x="44766" y="3900"/>
                </a:cubicBezTo>
                <a:cubicBezTo>
                  <a:pt x="45103" y="3900"/>
                  <a:pt x="44918" y="2589"/>
                  <a:pt x="44799" y="2375"/>
                </a:cubicBezTo>
                <a:lnTo>
                  <a:pt x="44799" y="2375"/>
                </a:lnTo>
                <a:lnTo>
                  <a:pt x="42968" y="2504"/>
                </a:lnTo>
                <a:cubicBezTo>
                  <a:pt x="42994" y="2168"/>
                  <a:pt x="42968" y="1859"/>
                  <a:pt x="42916" y="1550"/>
                </a:cubicBezTo>
                <a:lnTo>
                  <a:pt x="42916" y="1550"/>
                </a:lnTo>
                <a:cubicBezTo>
                  <a:pt x="42993" y="1595"/>
                  <a:pt x="43069" y="1615"/>
                  <a:pt x="43144" y="1615"/>
                </a:cubicBezTo>
                <a:cubicBezTo>
                  <a:pt x="43810" y="1615"/>
                  <a:pt x="44333" y="0"/>
                  <a:pt x="43285" y="0"/>
                </a:cubicBezTo>
                <a:close/>
              </a:path>
            </a:pathLst>
          </a:custGeom>
          <a:solidFill>
            <a:schemeClr val="accent3">
              <a:alpha val="15629"/>
            </a:schemeClr>
          </a:solidFill>
          <a:ln>
            <a:noFill/>
          </a:ln>
        </p:spPr>
        <p:txBody>
          <a:bodyPr spcFirstLastPara="1" lIns="121900" tIns="121900" rIns="121900" bIns="121900" anchor="ctr"/>
          <a:lstStyle/>
          <a:p>
            <a:pPr marL="0" marR="0" lvl="0" indent="0" algn="l" defTabSz="121914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pic>
        <p:nvPicPr>
          <p:cNvPr id="2" name="Picture 1">
            <a:extLst>
              <a:ext uri="{FF2B5EF4-FFF2-40B4-BE49-F238E27FC236}">
                <a16:creationId xmlns:a16="http://schemas.microsoft.com/office/drawing/2014/main" id="{895107AF-A0A3-45C4-6BB0-C18BFDD3CC46}"/>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96685" y="1036106"/>
            <a:ext cx="3603172" cy="4436933"/>
          </a:xfrm>
          <a:prstGeom prst="rect">
            <a:avLst/>
          </a:prstGeom>
          <a:noFill/>
          <a:ln>
            <a:noFill/>
          </a:ln>
        </p:spPr>
      </p:pic>
      <p:sp>
        <p:nvSpPr>
          <p:cNvPr id="6" name="TextBox 5">
            <a:extLst>
              <a:ext uri="{FF2B5EF4-FFF2-40B4-BE49-F238E27FC236}">
                <a16:creationId xmlns:a16="http://schemas.microsoft.com/office/drawing/2014/main" id="{CC895A30-3AD3-57DE-157F-EDF28D0871D4}"/>
              </a:ext>
            </a:extLst>
          </p:cNvPr>
          <p:cNvSpPr txBox="1"/>
          <p:nvPr/>
        </p:nvSpPr>
        <p:spPr>
          <a:xfrm>
            <a:off x="410759" y="5500937"/>
            <a:ext cx="4158698" cy="548099"/>
          </a:xfrm>
          <a:prstGeom prst="rect">
            <a:avLst/>
          </a:prstGeom>
          <a:noFill/>
        </p:spPr>
        <p:txBody>
          <a:bodyPr wrap="square">
            <a:spAutoFit/>
          </a:bodyPr>
          <a:lstStyle/>
          <a:p>
            <a:pPr algn="ctr">
              <a:lnSpc>
                <a:spcPct val="115000"/>
              </a:lnSpc>
            </a:pPr>
            <a:r>
              <a:rPr lang="nl-NL" sz="2800" dirty="0">
                <a:effectLst/>
                <a:latin typeface="Times New Roman" panose="02020603050405020304" pitchFamily="18" charset="0"/>
                <a:ea typeface="Calibri" panose="020F0502020204030204" pitchFamily="34" charset="0"/>
                <a:cs typeface="Times New Roman" panose="02020603050405020304" pitchFamily="18" charset="0"/>
              </a:rPr>
              <a:t>U.Sếch-xpia (1564-1616)</a:t>
            </a:r>
            <a:endParaRPr lang="vi-VN" sz="2800" dirty="0">
              <a:effectLst/>
              <a:latin typeface="Times New Roman" panose="02020603050405020304" pitchFamily="18" charset="0"/>
              <a:ea typeface="Times New Roman" panose="02020603050405020304" pitchFamily="18" charset="0"/>
            </a:endParaRPr>
          </a:p>
        </p:txBody>
      </p:sp>
      <p:sp>
        <p:nvSpPr>
          <p:cNvPr id="7" name="TextBox 6">
            <a:extLst>
              <a:ext uri="{FF2B5EF4-FFF2-40B4-BE49-F238E27FC236}">
                <a16:creationId xmlns:a16="http://schemas.microsoft.com/office/drawing/2014/main" id="{A6FCCDB8-4A1C-0819-C8A1-6B159D7A72A8}"/>
              </a:ext>
            </a:extLst>
          </p:cNvPr>
          <p:cNvSpPr txBox="1"/>
          <p:nvPr/>
        </p:nvSpPr>
        <p:spPr>
          <a:xfrm>
            <a:off x="4604658" y="476747"/>
            <a:ext cx="6890657" cy="1815882"/>
          </a:xfrm>
          <a:prstGeom prst="rect">
            <a:avLst/>
          </a:prstGeom>
          <a:noFill/>
        </p:spPr>
        <p:txBody>
          <a:bodyPr wrap="square">
            <a:spAutoFit/>
          </a:bodyPr>
          <a:lstStyle/>
          <a:p>
            <a:pPr algn="just"/>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Sự</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nghiệp</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sáng</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tác</a:t>
            </a:r>
            <a:r>
              <a:rPr lang="en-US" sz="2800" b="1" dirty="0">
                <a:latin typeface="Times New Roman" panose="02020603050405020304" pitchFamily="18" charset="0"/>
                <a:cs typeface="Times New Roman" panose="02020603050405020304" pitchFamily="18" charset="0"/>
              </a:rPr>
              <a:t>: </a:t>
            </a:r>
            <a:endParaRPr lang="vi-VN" sz="2800" b="1" dirty="0">
              <a:latin typeface="Times New Roman" panose="02020603050405020304" pitchFamily="18" charset="0"/>
              <a:cs typeface="Times New Roman" panose="02020603050405020304" pitchFamily="18" charset="0"/>
            </a:endParaRPr>
          </a:p>
          <a:p>
            <a:pPr algn="just"/>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Gồm</a:t>
            </a:r>
            <a:r>
              <a:rPr lang="en-US" sz="2800" dirty="0">
                <a:latin typeface="Times New Roman" panose="02020603050405020304" pitchFamily="18" charset="0"/>
                <a:cs typeface="Times New Roman" panose="02020603050405020304" pitchFamily="18" charset="0"/>
              </a:rPr>
              <a:t> 37 </a:t>
            </a:r>
            <a:r>
              <a:rPr lang="en-US" sz="2800" dirty="0" err="1">
                <a:latin typeface="Times New Roman" panose="02020603050405020304" pitchFamily="18" charset="0"/>
                <a:cs typeface="Times New Roman" panose="02020603050405020304" pitchFamily="18" charset="0"/>
              </a:rPr>
              <a:t>vở</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kịch</a:t>
            </a:r>
            <a:r>
              <a:rPr lang="en-US" sz="2800" dirty="0">
                <a:latin typeface="Times New Roman" panose="02020603050405020304" pitchFamily="18" charset="0"/>
                <a:cs typeface="Times New Roman" panose="02020603050405020304" pitchFamily="18" charset="0"/>
              </a:rPr>
              <a:t>, 4 </a:t>
            </a:r>
            <a:r>
              <a:rPr lang="en-US" sz="2800" dirty="0" err="1">
                <a:latin typeface="Times New Roman" panose="02020603050405020304" pitchFamily="18" charset="0"/>
                <a:cs typeface="Times New Roman" panose="02020603050405020304" pitchFamily="18" charset="0"/>
              </a:rPr>
              <a:t>bản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trường</a:t>
            </a:r>
            <a:r>
              <a:rPr lang="en-US" sz="2800" dirty="0">
                <a:latin typeface="Times New Roman" panose="02020603050405020304" pitchFamily="18" charset="0"/>
                <a:cs typeface="Times New Roman" panose="02020603050405020304" pitchFamily="18" charset="0"/>
              </a:rPr>
              <a:t> ca </a:t>
            </a:r>
            <a:r>
              <a:rPr lang="en-US" sz="2800" dirty="0" err="1">
                <a:latin typeface="Times New Roman" panose="02020603050405020304" pitchFamily="18" charset="0"/>
                <a:cs typeface="Times New Roman" panose="02020603050405020304" pitchFamily="18" charset="0"/>
              </a:rPr>
              <a:t>và</a:t>
            </a:r>
            <a:r>
              <a:rPr lang="en-US" sz="2800" dirty="0">
                <a:latin typeface="Times New Roman" panose="02020603050405020304" pitchFamily="18" charset="0"/>
                <a:cs typeface="Times New Roman" panose="02020603050405020304" pitchFamily="18" charset="0"/>
              </a:rPr>
              <a:t> 154 </a:t>
            </a:r>
            <a:r>
              <a:rPr lang="en-US" sz="2800" dirty="0" err="1">
                <a:latin typeface="Times New Roman" panose="02020603050405020304" pitchFamily="18" charset="0"/>
                <a:cs typeface="Times New Roman" panose="02020603050405020304" pitchFamily="18" charset="0"/>
              </a:rPr>
              <a:t>bài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thơ</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Xon-nê</a:t>
            </a:r>
            <a:r>
              <a:rPr lang="en-US" sz="2800" dirty="0">
                <a:latin typeface="Times New Roman" panose="02020603050405020304" pitchFamily="18" charset="0"/>
                <a:cs typeface="Times New Roman" panose="02020603050405020304" pitchFamily="18" charset="0"/>
              </a:rPr>
              <a:t> (sonnet), </a:t>
            </a:r>
            <a:r>
              <a:rPr lang="en-US" sz="2800" dirty="0" err="1">
                <a:latin typeface="Times New Roman" panose="02020603050405020304" pitchFamily="18" charset="0"/>
                <a:cs typeface="Times New Roman" panose="02020603050405020304" pitchFamily="18" charset="0"/>
              </a:rPr>
              <a:t>được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dịch</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ra</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nhiều</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ngôn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ngữ</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khác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nhau</a:t>
            </a:r>
            <a:r>
              <a:rPr lang="en-US" sz="2800" dirty="0">
                <a:latin typeface="Times New Roman" panose="02020603050405020304" pitchFamily="18" charset="0"/>
                <a:cs typeface="Times New Roman" panose="02020603050405020304" pitchFamily="18" charset="0"/>
              </a:rPr>
              <a:t>. </a:t>
            </a:r>
            <a:endParaRPr lang="vi-VN" sz="2800" dirty="0">
              <a:latin typeface="Times New Roman" panose="02020603050405020304" pitchFamily="18" charset="0"/>
              <a:cs typeface="Times New Roman" panose="02020603050405020304" pitchFamily="18" charset="0"/>
            </a:endParaRPr>
          </a:p>
        </p:txBody>
      </p:sp>
      <p:sp>
        <p:nvSpPr>
          <p:cNvPr id="9" name="TextBox 8">
            <a:extLst>
              <a:ext uri="{FF2B5EF4-FFF2-40B4-BE49-F238E27FC236}">
                <a16:creationId xmlns:a16="http://schemas.microsoft.com/office/drawing/2014/main" id="{6E22D11E-962C-BAFB-E007-C06AA5536500}"/>
              </a:ext>
            </a:extLst>
          </p:cNvPr>
          <p:cNvSpPr txBox="1"/>
          <p:nvPr/>
        </p:nvSpPr>
        <p:spPr>
          <a:xfrm>
            <a:off x="4693116" y="2427149"/>
            <a:ext cx="6890657" cy="2246769"/>
          </a:xfrm>
          <a:prstGeom prst="rect">
            <a:avLst/>
          </a:prstGeom>
          <a:noFill/>
        </p:spPr>
        <p:txBody>
          <a:bodyPr wrap="square">
            <a:spAutoFit/>
          </a:bodyPr>
          <a:lstStyle/>
          <a:p>
            <a:pPr algn="just"/>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Kịch</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của</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Sếch-xpia</a:t>
            </a:r>
            <a:r>
              <a:rPr lang="en-US" sz="2800" dirty="0">
                <a:latin typeface="Times New Roman" panose="02020603050405020304" pitchFamily="18" charset="0"/>
                <a:cs typeface="Times New Roman" panose="02020603050405020304" pitchFamily="18" charset="0"/>
              </a:rPr>
              <a:t> bao </a:t>
            </a:r>
            <a:r>
              <a:rPr lang="en-US" sz="2800" dirty="0" err="1">
                <a:latin typeface="Times New Roman" panose="02020603050405020304" pitchFamily="18" charset="0"/>
                <a:cs typeface="Times New Roman" panose="02020603050405020304" pitchFamily="18" charset="0"/>
              </a:rPr>
              <a:t>gồm</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nhiều</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thể</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loại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kịch</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lịch</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sử</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hài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kịch</a:t>
            </a:r>
            <a:r>
              <a:rPr lang="en-US" sz="2800" dirty="0">
                <a:latin typeface="Times New Roman" panose="02020603050405020304" pitchFamily="18" charset="0"/>
                <a:cs typeface="Times New Roman" panose="02020603050405020304" pitchFamily="18" charset="0"/>
              </a:rPr>
              <a:t>, bi </a:t>
            </a:r>
            <a:r>
              <a:rPr lang="en-US" sz="2800" dirty="0" err="1">
                <a:latin typeface="Times New Roman" panose="02020603050405020304" pitchFamily="18" charset="0"/>
                <a:cs typeface="Times New Roman" panose="02020603050405020304" pitchFamily="18" charset="0"/>
              </a:rPr>
              <a:t>kịch</a:t>
            </a:r>
            <a:r>
              <a:rPr lang="en-US" sz="2800" dirty="0">
                <a:latin typeface="Times New Roman" panose="02020603050405020304" pitchFamily="18" charset="0"/>
                <a:cs typeface="Times New Roman" panose="02020603050405020304" pitchFamily="18" charset="0"/>
              </a:rPr>
              <a:t>, bi </a:t>
            </a:r>
            <a:r>
              <a:rPr lang="en-US" sz="2800" dirty="0" err="1">
                <a:latin typeface="Times New Roman" panose="02020603050405020304" pitchFamily="18" charset="0"/>
                <a:cs typeface="Times New Roman" panose="02020603050405020304" pitchFamily="18" charset="0"/>
              </a:rPr>
              <a:t>hài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kịch</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trong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đó</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nổi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bật</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là</a:t>
            </a:r>
            <a:r>
              <a:rPr lang="en-US" sz="2800" dirty="0">
                <a:latin typeface="Times New Roman" panose="02020603050405020304" pitchFamily="18" charset="0"/>
                <a:cs typeface="Times New Roman" panose="02020603050405020304" pitchFamily="18" charset="0"/>
              </a:rPr>
              <a:t> bi </a:t>
            </a:r>
            <a:r>
              <a:rPr lang="en-US" sz="2800" dirty="0" err="1">
                <a:latin typeface="Times New Roman" panose="02020603050405020304" pitchFamily="18" charset="0"/>
                <a:cs typeface="Times New Roman" panose="02020603050405020304" pitchFamily="18" charset="0"/>
              </a:rPr>
              <a:t>kịch</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với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nhiều</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kiệt</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tác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như</a:t>
            </a:r>
            <a:r>
              <a:rPr lang="en-US" sz="2800"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Rô</a:t>
            </a:r>
            <a:r>
              <a:rPr lang="en-US" sz="2800" i="1" dirty="0">
                <a:latin typeface="Times New Roman" panose="02020603050405020304" pitchFamily="18" charset="0"/>
                <a:cs typeface="Times New Roman" panose="02020603050405020304" pitchFamily="18" charset="0"/>
              </a:rPr>
              <a:t>-</a:t>
            </a:r>
            <a:r>
              <a:rPr lang="en-US" sz="2800" i="1" dirty="0" err="1">
                <a:latin typeface="Times New Roman" panose="02020603050405020304" pitchFamily="18" charset="0"/>
                <a:cs typeface="Times New Roman" panose="02020603050405020304" pitchFamily="18" charset="0"/>
              </a:rPr>
              <a:t>mê</a:t>
            </a:r>
            <a:r>
              <a:rPr lang="en-US" sz="2800" i="1" dirty="0">
                <a:latin typeface="Times New Roman" panose="02020603050405020304" pitchFamily="18" charset="0"/>
                <a:cs typeface="Times New Roman" panose="02020603050405020304" pitchFamily="18" charset="0"/>
              </a:rPr>
              <a:t>-ô </a:t>
            </a:r>
            <a:r>
              <a:rPr lang="en-US" sz="2800" i="1" dirty="0" err="1">
                <a:latin typeface="Times New Roman" panose="02020603050405020304" pitchFamily="18" charset="0"/>
                <a:cs typeface="Times New Roman" panose="02020603050405020304" pitchFamily="18" charset="0"/>
              </a:rPr>
              <a:t>và</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Giu</a:t>
            </a:r>
            <a:r>
              <a:rPr lang="en-US" sz="2800" i="1" dirty="0">
                <a:latin typeface="Times New Roman" panose="02020603050405020304" pitchFamily="18" charset="0"/>
                <a:cs typeface="Times New Roman" panose="02020603050405020304" pitchFamily="18" charset="0"/>
              </a:rPr>
              <a:t>-li-</a:t>
            </a:r>
            <a:r>
              <a:rPr lang="en-US" sz="2800" i="1" dirty="0" err="1">
                <a:latin typeface="Times New Roman" panose="02020603050405020304" pitchFamily="18" charset="0"/>
                <a:cs typeface="Times New Roman" panose="02020603050405020304" pitchFamily="18" charset="0"/>
              </a:rPr>
              <a:t>ét</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Vua</a:t>
            </a:r>
            <a:r>
              <a:rPr lang="en-US" sz="2800" i="1" dirty="0">
                <a:latin typeface="Times New Roman" panose="02020603050405020304" pitchFamily="18" charset="0"/>
                <a:cs typeface="Times New Roman" panose="02020603050405020304" pitchFamily="18" charset="0"/>
              </a:rPr>
              <a:t> Lia, Ô-ten-</a:t>
            </a:r>
            <a:r>
              <a:rPr lang="en-US" sz="2800" i="1" dirty="0" err="1">
                <a:latin typeface="Times New Roman" panose="02020603050405020304" pitchFamily="18" charset="0"/>
                <a:cs typeface="Times New Roman" panose="02020603050405020304" pitchFamily="18" charset="0"/>
              </a:rPr>
              <a:t>lô</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Mắc-bét</a:t>
            </a:r>
            <a:r>
              <a:rPr lang="en-US" sz="2800" i="1"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và</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đặc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biệt</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là</a:t>
            </a:r>
            <a:r>
              <a:rPr lang="en-US" sz="2800" i="1" dirty="0">
                <a:latin typeface="Times New Roman" panose="02020603050405020304" pitchFamily="18" charset="0"/>
                <a:cs typeface="Times New Roman" panose="02020603050405020304" pitchFamily="18" charset="0"/>
              </a:rPr>
              <a:t> Ham-</a:t>
            </a:r>
            <a:r>
              <a:rPr lang="en-US" sz="2800" i="1" dirty="0" err="1">
                <a:latin typeface="Times New Roman" panose="02020603050405020304" pitchFamily="18" charset="0"/>
                <a:cs typeface="Times New Roman" panose="02020603050405020304" pitchFamily="18" charset="0"/>
              </a:rPr>
              <a:t>lét</a:t>
            </a:r>
            <a:r>
              <a:rPr lang="en-US" sz="2800" i="1" dirty="0">
                <a:latin typeface="Times New Roman" panose="02020603050405020304" pitchFamily="18" charset="0"/>
                <a:cs typeface="Times New Roman" panose="02020603050405020304" pitchFamily="18" charset="0"/>
              </a:rPr>
              <a:t>.</a:t>
            </a:r>
            <a:endParaRPr lang="vi-VN" sz="2800" dirty="0">
              <a:latin typeface="Times New Roman" panose="02020603050405020304" pitchFamily="18" charset="0"/>
              <a:cs typeface="Times New Roman" panose="02020603050405020304" pitchFamily="18" charset="0"/>
            </a:endParaRPr>
          </a:p>
        </p:txBody>
      </p:sp>
      <p:sp>
        <p:nvSpPr>
          <p:cNvPr id="4" name="TextBox 3">
            <a:extLst>
              <a:ext uri="{FF2B5EF4-FFF2-40B4-BE49-F238E27FC236}">
                <a16:creationId xmlns:a16="http://schemas.microsoft.com/office/drawing/2014/main" id="{D7530305-30D2-B196-5DF8-21F5B76796F7}"/>
              </a:ext>
            </a:extLst>
          </p:cNvPr>
          <p:cNvSpPr txBox="1"/>
          <p:nvPr/>
        </p:nvSpPr>
        <p:spPr>
          <a:xfrm>
            <a:off x="4684775" y="4808439"/>
            <a:ext cx="6890657" cy="1384995"/>
          </a:xfrm>
          <a:prstGeom prst="rect">
            <a:avLst/>
          </a:prstGeom>
          <a:noFill/>
        </p:spPr>
        <p:txBody>
          <a:bodyPr wrap="square">
            <a:spAutoFit/>
          </a:bodyPr>
          <a:lstStyle/>
          <a:p>
            <a:pPr algn="just"/>
            <a:r>
              <a:rPr lang="en-US" sz="2800" b="1">
                <a:latin typeface="Times New Roman" panose="02020603050405020304" pitchFamily="18" charset="0"/>
                <a:cs typeface="Times New Roman" panose="02020603050405020304" pitchFamily="18" charset="0"/>
              </a:rPr>
              <a:t>- </a:t>
            </a:r>
            <a:r>
              <a:rPr lang="en-US" sz="2800">
                <a:latin typeface="Times New Roman" panose="02020603050405020304" pitchFamily="18" charset="0"/>
                <a:cs typeface="Times New Roman" panose="02020603050405020304" pitchFamily="18" charset="0"/>
              </a:rPr>
              <a:t>Kịch của Sếch-xpia hướng tới quảng đại quần chúng, là tiếng nói tâm hồn và khát vọng của họ.</a:t>
            </a:r>
            <a:endParaRPr lang="vi-VN" sz="280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6147226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wipe(down)">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barn(inVertical)">
                                      <p:cBhvr>
                                        <p:cTn id="1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p:bldP spid="4"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48683" y="0"/>
            <a:ext cx="12289365" cy="6858000"/>
          </a:xfrm>
          <a:prstGeom prst="rect">
            <a:avLst/>
          </a:prstGeom>
        </p:spPr>
      </p:pic>
      <p:pic>
        <p:nvPicPr>
          <p:cNvPr id="4" name="Picture 4" descr="D:\360安全浏览器下载\包图网_19623519读书片刻阅读海报展板\3.png"/>
          <p:cNvPicPr>
            <a:picLocks noChangeAspect="1" noChangeArrowheads="1"/>
          </p:cNvPicPr>
          <p:nvPr/>
        </p:nvPicPr>
        <p:blipFill rotWithShape="1">
          <a:blip r:embed="rId4" cstate="screen">
            <a:extLst>
              <a:ext uri="{28A0092B-C50C-407E-A947-70E740481C1C}">
                <a14:useLocalDpi xmlns:a14="http://schemas.microsoft.com/office/drawing/2010/main"/>
              </a:ext>
            </a:extLst>
          </a:blip>
          <a:srcRect/>
          <a:stretch/>
        </p:blipFill>
        <p:spPr bwMode="auto">
          <a:xfrm>
            <a:off x="-1" y="1"/>
            <a:ext cx="12192001" cy="6858000"/>
          </a:xfrm>
          <a:prstGeom prst="rect">
            <a:avLst/>
          </a:prstGeom>
          <a:noFill/>
          <a:extLst>
            <a:ext uri="{909E8E84-426E-40DD-AFC4-6F175D3DCCD1}">
              <a14:hiddenFill xmlns:a14="http://schemas.microsoft.com/office/drawing/2010/main">
                <a:solidFill>
                  <a:srgbClr val="FFFFFF"/>
                </a:solidFill>
              </a14:hiddenFill>
            </a:ext>
          </a:extLst>
        </p:spPr>
      </p:pic>
      <p:sp>
        <p:nvSpPr>
          <p:cNvPr id="5" name="圆角矩形 4"/>
          <p:cNvSpPr/>
          <p:nvPr/>
        </p:nvSpPr>
        <p:spPr>
          <a:xfrm>
            <a:off x="719403" y="548680"/>
            <a:ext cx="10890511" cy="6136208"/>
          </a:xfrm>
          <a:prstGeom prst="roundRect">
            <a:avLst>
              <a:gd name="adj" fmla="val 8436"/>
            </a:avLst>
          </a:prstGeom>
          <a:solidFill>
            <a:schemeClr val="bg1"/>
          </a:solidFill>
          <a:ln>
            <a:noFill/>
          </a:ln>
          <a:effectLst>
            <a:outerShdw blurRad="203200" sx="101000" sy="101000" algn="ctr"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2400">
              <a:solidFill>
                <a:prstClr val="white"/>
              </a:solidFill>
              <a:latin typeface="微软雅黑"/>
              <a:ea typeface="微软雅黑"/>
              <a:cs typeface="+mn-ea"/>
              <a:sym typeface="+mn-lt"/>
            </a:endParaRPr>
          </a:p>
        </p:txBody>
      </p:sp>
      <p:pic>
        <p:nvPicPr>
          <p:cNvPr id="2" name="图片 1"/>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1095395" y="3800331"/>
            <a:ext cx="10119796" cy="2884557"/>
          </a:xfrm>
          <a:prstGeom prst="rect">
            <a:avLst/>
          </a:prstGeom>
        </p:spPr>
      </p:pic>
      <p:sp>
        <p:nvSpPr>
          <p:cNvPr id="21" name="TextBox 20">
            <a:extLst>
              <a:ext uri="{FF2B5EF4-FFF2-40B4-BE49-F238E27FC236}">
                <a16:creationId xmlns:a16="http://schemas.microsoft.com/office/drawing/2014/main" id="{91AF8873-4A01-F36F-2F71-0702B687E4E6}"/>
              </a:ext>
            </a:extLst>
          </p:cNvPr>
          <p:cNvSpPr txBox="1"/>
          <p:nvPr/>
        </p:nvSpPr>
        <p:spPr>
          <a:xfrm>
            <a:off x="1095395" y="938996"/>
            <a:ext cx="10001209" cy="2478564"/>
          </a:xfrm>
          <a:prstGeom prst="rect">
            <a:avLst/>
          </a:prstGeom>
          <a:noFill/>
        </p:spPr>
        <p:txBody>
          <a:bodyPr wrap="square" rtlCol="0">
            <a:spAutoFit/>
          </a:bodyPr>
          <a:lstStyle/>
          <a:p>
            <a:pPr algn="ctr">
              <a:lnSpc>
                <a:spcPct val="150000"/>
              </a:lnSpc>
            </a:pPr>
            <a:r>
              <a:rPr lang="vi-VN" sz="4000" b="1" dirty="0">
                <a:solidFill>
                  <a:srgbClr val="FF0000"/>
                </a:solidFill>
                <a:effectLst/>
                <a:latin typeface="+mj-lt"/>
                <a:ea typeface="Calibri" panose="020F0502020204030204" pitchFamily="34" charset="0"/>
                <a:cs typeface="#9Slide03 SVNCintra" pitchFamily="2" charset="0"/>
              </a:rPr>
              <a:t>HOẠT ĐỘNG 1:</a:t>
            </a:r>
            <a:r>
              <a:rPr lang="vi-VN" sz="4000" b="1" spc="-5" dirty="0">
                <a:solidFill>
                  <a:srgbClr val="FF0000"/>
                </a:solidFill>
                <a:effectLst/>
                <a:latin typeface="+mj-lt"/>
                <a:ea typeface="Calibri" panose="020F0502020204030204" pitchFamily="34" charset="0"/>
                <a:cs typeface="#9Slide03 SVNCintra" pitchFamily="2" charset="0"/>
              </a:rPr>
              <a:t> </a:t>
            </a:r>
            <a:endParaRPr lang="en-US" sz="4000" b="1" spc="-5" dirty="0">
              <a:solidFill>
                <a:srgbClr val="FF0000"/>
              </a:solidFill>
              <a:effectLst/>
              <a:latin typeface="+mj-lt"/>
              <a:ea typeface="Calibri" panose="020F0502020204030204" pitchFamily="34" charset="0"/>
              <a:cs typeface="#9Slide03 SVNCintra" pitchFamily="2" charset="0"/>
            </a:endParaRPr>
          </a:p>
          <a:p>
            <a:pPr algn="ctr">
              <a:lnSpc>
                <a:spcPct val="150000"/>
              </a:lnSpc>
            </a:pPr>
            <a:r>
              <a:rPr lang="en-US" sz="7200" b="1" dirty="0">
                <a:solidFill>
                  <a:srgbClr val="0070C0"/>
                </a:solidFill>
              </a:rPr>
              <a:t>HOẠT ĐỘNG MỞ ĐẦU</a:t>
            </a:r>
            <a:endParaRPr lang="en-US" sz="7200" b="1" dirty="0">
              <a:solidFill>
                <a:srgbClr val="0070C0"/>
              </a:solidFill>
              <a:latin typeface="+mj-lt"/>
              <a:cs typeface="#9Slide03 SVNCintra" pitchFamily="2" charset="0"/>
            </a:endParaRPr>
          </a:p>
        </p:txBody>
      </p:sp>
    </p:spTree>
    <p:custDataLst>
      <p:tags r:id="rId1"/>
    </p:custDataLst>
    <p:extLst>
      <p:ext uri="{BB962C8B-B14F-4D97-AF65-F5344CB8AC3E}">
        <p14:creationId xmlns:p14="http://schemas.microsoft.com/office/powerpoint/2010/main" val="263584321"/>
      </p:ext>
    </p:extLst>
  </p:cSld>
  <p:clrMapOvr>
    <a:masterClrMapping/>
  </p:clrMapOvr>
  <mc:AlternateContent xmlns:mc="http://schemas.openxmlformats.org/markup-compatibility/2006" xmlns:p14="http://schemas.microsoft.com/office/powerpoint/2010/main">
    <mc:Choice Requires="p14">
      <p:transition spd="slow" p14:dur="1500" advTm="1613">
        <p:random/>
      </p:transition>
    </mc:Choice>
    <mc:Fallback xmlns:a16="http://schemas.microsoft.com/office/drawing/2014/main" xmlns:a14="http://schemas.microsoft.com/office/drawing/2010/main" xmlns="">
      <p:transition spd="slow" advTm="1613">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1000"/>
                                        <p:tgtEl>
                                          <p:spTgt spid="21"/>
                                        </p:tgtEl>
                                      </p:cBhvr>
                                    </p:animEffect>
                                    <p:anim calcmode="lin" valueType="num">
                                      <p:cBhvr>
                                        <p:cTn id="8" dur="1000" fill="hold"/>
                                        <p:tgtEl>
                                          <p:spTgt spid="21"/>
                                        </p:tgtEl>
                                        <p:attrNameLst>
                                          <p:attrName>ppt_x</p:attrName>
                                        </p:attrNameLst>
                                      </p:cBhvr>
                                      <p:tavLst>
                                        <p:tav tm="0">
                                          <p:val>
                                            <p:strVal val="#ppt_x"/>
                                          </p:val>
                                        </p:tav>
                                        <p:tav tm="100000">
                                          <p:val>
                                            <p:strVal val="#ppt_x"/>
                                          </p:val>
                                        </p:tav>
                                      </p:tavLst>
                                    </p:anim>
                                    <p:anim calcmode="lin" valueType="num">
                                      <p:cBhvr>
                                        <p:cTn id="9"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01DB148-4E94-070E-E440-5D516B93A7D4}"/>
            </a:ext>
          </a:extLst>
        </p:cNvPr>
        <p:cNvGrpSpPr/>
        <p:nvPr/>
      </p:nvGrpSpPr>
      <p:grpSpPr>
        <a:xfrm>
          <a:off x="0" y="0"/>
          <a:ext cx="0" cy="0"/>
          <a:chOff x="0" y="0"/>
          <a:chExt cx="0" cy="0"/>
        </a:xfrm>
      </p:grpSpPr>
      <p:sp>
        <p:nvSpPr>
          <p:cNvPr id="964" name="Google Shape;964;p38">
            <a:extLst>
              <a:ext uri="{FF2B5EF4-FFF2-40B4-BE49-F238E27FC236}">
                <a16:creationId xmlns:a16="http://schemas.microsoft.com/office/drawing/2014/main" id="{63212DC2-05F1-E14C-95AE-F177878B2A57}"/>
              </a:ext>
            </a:extLst>
          </p:cNvPr>
          <p:cNvSpPr/>
          <p:nvPr/>
        </p:nvSpPr>
        <p:spPr>
          <a:xfrm rot="10800000" flipH="1">
            <a:off x="608228" y="3391961"/>
            <a:ext cx="4603751" cy="2429933"/>
          </a:xfrm>
          <a:custGeom>
            <a:avLst/>
            <a:gdLst/>
            <a:ahLst/>
            <a:cxnLst/>
            <a:rect l="l" t="t" r="r" b="b"/>
            <a:pathLst>
              <a:path w="45103" h="8608" extrusionOk="0">
                <a:moveTo>
                  <a:pt x="2650" y="2959"/>
                </a:moveTo>
                <a:cubicBezTo>
                  <a:pt x="2628" y="2960"/>
                  <a:pt x="2604" y="2963"/>
                  <a:pt x="2579" y="2968"/>
                </a:cubicBezTo>
                <a:cubicBezTo>
                  <a:pt x="2603" y="2965"/>
                  <a:pt x="2627" y="2962"/>
                  <a:pt x="2650" y="2959"/>
                </a:cubicBezTo>
                <a:close/>
                <a:moveTo>
                  <a:pt x="3823" y="7559"/>
                </a:moveTo>
                <a:cubicBezTo>
                  <a:pt x="3821" y="7559"/>
                  <a:pt x="3819" y="7559"/>
                  <a:pt x="3817" y="7559"/>
                </a:cubicBezTo>
                <a:cubicBezTo>
                  <a:pt x="3819" y="7559"/>
                  <a:pt x="3821" y="7559"/>
                  <a:pt x="3823" y="7559"/>
                </a:cubicBezTo>
                <a:close/>
                <a:moveTo>
                  <a:pt x="43285" y="0"/>
                </a:moveTo>
                <a:cubicBezTo>
                  <a:pt x="43179" y="0"/>
                  <a:pt x="43056" y="17"/>
                  <a:pt x="42916" y="54"/>
                </a:cubicBezTo>
                <a:cubicBezTo>
                  <a:pt x="29297" y="1032"/>
                  <a:pt x="16191" y="1188"/>
                  <a:pt x="2650" y="2959"/>
                </a:cubicBezTo>
                <a:lnTo>
                  <a:pt x="2650" y="2959"/>
                </a:lnTo>
                <a:cubicBezTo>
                  <a:pt x="2660" y="2958"/>
                  <a:pt x="2669" y="2958"/>
                  <a:pt x="2678" y="2958"/>
                </a:cubicBezTo>
                <a:cubicBezTo>
                  <a:pt x="2764" y="2958"/>
                  <a:pt x="2839" y="2982"/>
                  <a:pt x="2915" y="3020"/>
                </a:cubicBezTo>
                <a:cubicBezTo>
                  <a:pt x="2399" y="3020"/>
                  <a:pt x="1754" y="3277"/>
                  <a:pt x="955" y="3690"/>
                </a:cubicBezTo>
                <a:lnTo>
                  <a:pt x="2863" y="3690"/>
                </a:lnTo>
                <a:cubicBezTo>
                  <a:pt x="2753" y="3722"/>
                  <a:pt x="2624" y="3731"/>
                  <a:pt x="2484" y="3731"/>
                </a:cubicBezTo>
                <a:cubicBezTo>
                  <a:pt x="2331" y="3731"/>
                  <a:pt x="2164" y="3721"/>
                  <a:pt x="1996" y="3721"/>
                </a:cubicBezTo>
                <a:cubicBezTo>
                  <a:pt x="1460" y="3721"/>
                  <a:pt x="907" y="3824"/>
                  <a:pt x="697" y="4696"/>
                </a:cubicBezTo>
                <a:cubicBezTo>
                  <a:pt x="629" y="4684"/>
                  <a:pt x="569" y="4677"/>
                  <a:pt x="515" y="4677"/>
                </a:cubicBezTo>
                <a:cubicBezTo>
                  <a:pt x="112" y="4677"/>
                  <a:pt x="52" y="5031"/>
                  <a:pt x="52" y="5986"/>
                </a:cubicBezTo>
                <a:cubicBezTo>
                  <a:pt x="52" y="6089"/>
                  <a:pt x="26" y="6192"/>
                  <a:pt x="0" y="6192"/>
                </a:cubicBezTo>
                <a:lnTo>
                  <a:pt x="155" y="6192"/>
                </a:lnTo>
                <a:cubicBezTo>
                  <a:pt x="167" y="7154"/>
                  <a:pt x="649" y="7401"/>
                  <a:pt x="1324" y="7401"/>
                </a:cubicBezTo>
                <a:cubicBezTo>
                  <a:pt x="2033" y="7401"/>
                  <a:pt x="2955" y="7129"/>
                  <a:pt x="3769" y="7129"/>
                </a:cubicBezTo>
                <a:cubicBezTo>
                  <a:pt x="3882" y="7129"/>
                  <a:pt x="3993" y="7134"/>
                  <a:pt x="4101" y="7146"/>
                </a:cubicBezTo>
                <a:cubicBezTo>
                  <a:pt x="4000" y="7374"/>
                  <a:pt x="3923" y="7552"/>
                  <a:pt x="3823" y="7559"/>
                </a:cubicBezTo>
                <a:lnTo>
                  <a:pt x="3823" y="7559"/>
                </a:lnTo>
                <a:cubicBezTo>
                  <a:pt x="5394" y="7507"/>
                  <a:pt x="6940" y="7404"/>
                  <a:pt x="8511" y="7327"/>
                </a:cubicBezTo>
                <a:lnTo>
                  <a:pt x="8511" y="7327"/>
                </a:lnTo>
                <a:cubicBezTo>
                  <a:pt x="6268" y="7585"/>
                  <a:pt x="3869" y="7971"/>
                  <a:pt x="1264" y="8281"/>
                </a:cubicBezTo>
                <a:cubicBezTo>
                  <a:pt x="4106" y="8511"/>
                  <a:pt x="7003" y="8608"/>
                  <a:pt x="9932" y="8608"/>
                </a:cubicBezTo>
                <a:cubicBezTo>
                  <a:pt x="20773" y="8608"/>
                  <a:pt x="32041" y="7289"/>
                  <a:pt x="42478" y="6579"/>
                </a:cubicBezTo>
                <a:cubicBezTo>
                  <a:pt x="42551" y="6568"/>
                  <a:pt x="42640" y="6566"/>
                  <a:pt x="42736" y="6566"/>
                </a:cubicBezTo>
                <a:cubicBezTo>
                  <a:pt x="42795" y="6566"/>
                  <a:pt x="42858" y="6566"/>
                  <a:pt x="42921" y="6566"/>
                </a:cubicBezTo>
                <a:cubicBezTo>
                  <a:pt x="43478" y="6566"/>
                  <a:pt x="44142" y="6505"/>
                  <a:pt x="43845" y="5315"/>
                </a:cubicBezTo>
                <a:lnTo>
                  <a:pt x="43845" y="5315"/>
                </a:lnTo>
                <a:cubicBezTo>
                  <a:pt x="43946" y="5339"/>
                  <a:pt x="44039" y="5351"/>
                  <a:pt x="44126" y="5351"/>
                </a:cubicBezTo>
                <a:cubicBezTo>
                  <a:pt x="44678" y="5351"/>
                  <a:pt x="44915" y="4852"/>
                  <a:pt x="44670" y="3871"/>
                </a:cubicBezTo>
                <a:lnTo>
                  <a:pt x="44670" y="3871"/>
                </a:lnTo>
                <a:cubicBezTo>
                  <a:pt x="44706" y="3891"/>
                  <a:pt x="44738" y="3900"/>
                  <a:pt x="44766" y="3900"/>
                </a:cubicBezTo>
                <a:cubicBezTo>
                  <a:pt x="45103" y="3900"/>
                  <a:pt x="44918" y="2589"/>
                  <a:pt x="44799" y="2375"/>
                </a:cubicBezTo>
                <a:lnTo>
                  <a:pt x="44799" y="2375"/>
                </a:lnTo>
                <a:lnTo>
                  <a:pt x="42968" y="2504"/>
                </a:lnTo>
                <a:cubicBezTo>
                  <a:pt x="42994" y="2168"/>
                  <a:pt x="42968" y="1859"/>
                  <a:pt x="42916" y="1550"/>
                </a:cubicBezTo>
                <a:lnTo>
                  <a:pt x="42916" y="1550"/>
                </a:lnTo>
                <a:cubicBezTo>
                  <a:pt x="42993" y="1595"/>
                  <a:pt x="43069" y="1615"/>
                  <a:pt x="43144" y="1615"/>
                </a:cubicBezTo>
                <a:cubicBezTo>
                  <a:pt x="43810" y="1615"/>
                  <a:pt x="44333" y="0"/>
                  <a:pt x="43285" y="0"/>
                </a:cubicBezTo>
                <a:close/>
              </a:path>
            </a:pathLst>
          </a:custGeom>
          <a:solidFill>
            <a:schemeClr val="accent3">
              <a:alpha val="15629"/>
            </a:schemeClr>
          </a:solidFill>
          <a:ln>
            <a:noFill/>
          </a:ln>
        </p:spPr>
        <p:txBody>
          <a:bodyPr spcFirstLastPara="1" lIns="121900" tIns="121900" rIns="121900" bIns="121900" anchor="ctr"/>
          <a:lstStyle/>
          <a:p>
            <a:pPr marL="0" marR="0" lvl="0" indent="0" algn="l" defTabSz="121914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7" name="TextBox 6">
            <a:extLst>
              <a:ext uri="{FF2B5EF4-FFF2-40B4-BE49-F238E27FC236}">
                <a16:creationId xmlns:a16="http://schemas.microsoft.com/office/drawing/2014/main" id="{00983288-E9F7-B6F7-F9F5-694464602EBA}"/>
              </a:ext>
            </a:extLst>
          </p:cNvPr>
          <p:cNvSpPr txBox="1"/>
          <p:nvPr/>
        </p:nvSpPr>
        <p:spPr>
          <a:xfrm>
            <a:off x="4684775" y="372832"/>
            <a:ext cx="6890657" cy="1384995"/>
          </a:xfrm>
          <a:prstGeom prst="rect">
            <a:avLst/>
          </a:prstGeom>
          <a:noFill/>
        </p:spPr>
        <p:txBody>
          <a:bodyPr wrap="square">
            <a:spAutoFit/>
          </a:bodyPr>
          <a:lstStyle/>
          <a:p>
            <a:r>
              <a:rPr lang="en-US" sz="2800" b="1" dirty="0">
                <a:latin typeface="Times New Roman" panose="02020603050405020304" pitchFamily="18" charset="0"/>
                <a:cs typeface="Times New Roman" panose="02020603050405020304" pitchFamily="18" charset="0"/>
              </a:rPr>
              <a:t>2.2. </a:t>
            </a:r>
            <a:r>
              <a:rPr lang="vi-VN" sz="2800" b="1" dirty="0">
                <a:latin typeface="Times New Roman" panose="02020603050405020304" pitchFamily="18" charset="0"/>
                <a:cs typeface="Times New Roman" panose="02020603050405020304" pitchFamily="18" charset="0"/>
              </a:rPr>
              <a:t>Tác phẩm</a:t>
            </a:r>
          </a:p>
          <a:p>
            <a:r>
              <a:rPr lang="en-US" sz="2800" b="1" dirty="0">
                <a:latin typeface="Times New Roman" panose="02020603050405020304" pitchFamily="18" charset="0"/>
                <a:cs typeface="Times New Roman" panose="02020603050405020304" pitchFamily="18" charset="0"/>
              </a:rPr>
              <a:t>a. Hoàn </a:t>
            </a:r>
            <a:r>
              <a:rPr lang="en-US" sz="2800" b="1" dirty="0" err="1">
                <a:latin typeface="Times New Roman" panose="02020603050405020304" pitchFamily="18" charset="0"/>
                <a:cs typeface="Times New Roman" panose="02020603050405020304" pitchFamily="18" charset="0"/>
              </a:rPr>
              <a:t>cảnh</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sáng</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tác</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xuất</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xứ</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cốt</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truyện</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và</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đặc</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điểm</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nhân</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vật</a:t>
            </a:r>
            <a:r>
              <a:rPr lang="en-US" sz="2800" b="1" dirty="0">
                <a:latin typeface="Times New Roman" panose="02020603050405020304" pitchFamily="18" charset="0"/>
                <a:cs typeface="Times New Roman" panose="02020603050405020304" pitchFamily="18" charset="0"/>
              </a:rPr>
              <a:t> Ham-</a:t>
            </a:r>
            <a:r>
              <a:rPr lang="en-US" sz="2800" b="1" dirty="0" err="1">
                <a:latin typeface="Times New Roman" panose="02020603050405020304" pitchFamily="18" charset="0"/>
                <a:cs typeface="Times New Roman" panose="02020603050405020304" pitchFamily="18" charset="0"/>
              </a:rPr>
              <a:t>lét</a:t>
            </a:r>
            <a:endParaRPr lang="vi-VN" sz="2800" dirty="0">
              <a:latin typeface="Times New Roman" panose="02020603050405020304" pitchFamily="18" charset="0"/>
              <a:cs typeface="Times New Roman" panose="02020603050405020304" pitchFamily="18" charset="0"/>
            </a:endParaRPr>
          </a:p>
        </p:txBody>
      </p:sp>
      <p:sp>
        <p:nvSpPr>
          <p:cNvPr id="9" name="TextBox 8">
            <a:extLst>
              <a:ext uri="{FF2B5EF4-FFF2-40B4-BE49-F238E27FC236}">
                <a16:creationId xmlns:a16="http://schemas.microsoft.com/office/drawing/2014/main" id="{F657490E-A346-D76E-88F7-67716F7671B3}"/>
              </a:ext>
            </a:extLst>
          </p:cNvPr>
          <p:cNvSpPr txBox="1"/>
          <p:nvPr/>
        </p:nvSpPr>
        <p:spPr>
          <a:xfrm>
            <a:off x="3824973" y="1934725"/>
            <a:ext cx="8367027" cy="954107"/>
          </a:xfrm>
          <a:prstGeom prst="rect">
            <a:avLst/>
          </a:prstGeom>
          <a:noFill/>
        </p:spPr>
        <p:txBody>
          <a:bodyPr wrap="square">
            <a:spAutoFit/>
          </a:bodyPr>
          <a:lstStyle/>
          <a:p>
            <a:r>
              <a:rPr lang="en-US" sz="2800" b="1" dirty="0">
                <a:latin typeface="Times New Roman" panose="02020603050405020304" pitchFamily="18" charset="0"/>
                <a:cs typeface="Times New Roman" panose="02020603050405020304" pitchFamily="18" charset="0"/>
              </a:rPr>
              <a:t>- </a:t>
            </a:r>
            <a:r>
              <a:rPr lang="en-US" sz="2800" dirty="0">
                <a:latin typeface="Times New Roman" panose="02020603050405020304" pitchFamily="18" charset="0"/>
                <a:cs typeface="Times New Roman" panose="02020603050405020304" pitchFamily="18" charset="0"/>
              </a:rPr>
              <a:t>Bi </a:t>
            </a:r>
            <a:r>
              <a:rPr lang="en-US" sz="2800" dirty="0" err="1">
                <a:latin typeface="Times New Roman" panose="02020603050405020304" pitchFamily="18" charset="0"/>
                <a:cs typeface="Times New Roman" panose="02020603050405020304" pitchFamily="18" charset="0"/>
              </a:rPr>
              <a:t>kịch</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năm</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hồi</a:t>
            </a:r>
            <a:r>
              <a:rPr lang="en-US" sz="2800" dirty="0">
                <a:latin typeface="Times New Roman" panose="02020603050405020304" pitchFamily="18" charset="0"/>
                <a:cs typeface="Times New Roman" panose="02020603050405020304" pitchFamily="18" charset="0"/>
              </a:rPr>
              <a:t> </a:t>
            </a:r>
            <a:r>
              <a:rPr lang="en-US" sz="2800" i="1" dirty="0">
                <a:latin typeface="Times New Roman" panose="02020603050405020304" pitchFamily="18" charset="0"/>
                <a:cs typeface="Times New Roman" panose="02020603050405020304" pitchFamily="18" charset="0"/>
              </a:rPr>
              <a:t>H</a:t>
            </a:r>
            <a:r>
              <a:rPr lang="vi-VN" sz="2800" i="1" dirty="0">
                <a:latin typeface="Times New Roman" panose="02020603050405020304" pitchFamily="18" charset="0"/>
                <a:cs typeface="Times New Roman" panose="02020603050405020304" pitchFamily="18" charset="0"/>
              </a:rPr>
              <a:t>a</a:t>
            </a:r>
            <a:r>
              <a:rPr lang="en-US" sz="2800" i="1" dirty="0">
                <a:latin typeface="Times New Roman" panose="02020603050405020304" pitchFamily="18" charset="0"/>
                <a:cs typeface="Times New Roman" panose="02020603050405020304" pitchFamily="18" charset="0"/>
              </a:rPr>
              <a:t>m-</a:t>
            </a:r>
            <a:r>
              <a:rPr lang="en-US" sz="2800" i="1" dirty="0" err="1">
                <a:latin typeface="Times New Roman" panose="02020603050405020304" pitchFamily="18" charset="0"/>
                <a:cs typeface="Times New Roman" panose="02020603050405020304" pitchFamily="18" charset="0"/>
              </a:rPr>
              <a:t>lét</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là</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sáng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tác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đỉnh</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cao</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của</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Sếch-xpia</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được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viết</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trong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khoảng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thời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gian</a:t>
            </a:r>
            <a:r>
              <a:rPr lang="en-US" sz="2800" dirty="0">
                <a:latin typeface="Times New Roman" panose="02020603050405020304" pitchFamily="18" charset="0"/>
                <a:cs typeface="Times New Roman" panose="02020603050405020304" pitchFamily="18" charset="0"/>
              </a:rPr>
              <a:t> 1599 – 1601. </a:t>
            </a:r>
            <a:endParaRPr lang="vi-VN" sz="2800" dirty="0">
              <a:latin typeface="Times New Roman" panose="02020603050405020304" pitchFamily="18" charset="0"/>
              <a:cs typeface="Times New Roman" panose="02020603050405020304" pitchFamily="18" charset="0"/>
            </a:endParaRPr>
          </a:p>
        </p:txBody>
      </p:sp>
      <p:sp>
        <p:nvSpPr>
          <p:cNvPr id="4" name="TextBox 3">
            <a:extLst>
              <a:ext uri="{FF2B5EF4-FFF2-40B4-BE49-F238E27FC236}">
                <a16:creationId xmlns:a16="http://schemas.microsoft.com/office/drawing/2014/main" id="{8555D88E-E9CB-A014-7411-D2435682FA84}"/>
              </a:ext>
            </a:extLst>
          </p:cNvPr>
          <p:cNvSpPr txBox="1"/>
          <p:nvPr/>
        </p:nvSpPr>
        <p:spPr>
          <a:xfrm>
            <a:off x="4015945" y="3144238"/>
            <a:ext cx="7790799" cy="2677656"/>
          </a:xfrm>
          <a:prstGeom prst="rect">
            <a:avLst/>
          </a:prstGeom>
          <a:noFill/>
        </p:spPr>
        <p:txBody>
          <a:bodyPr wrap="square">
            <a:spAutoFit/>
          </a:bodyPr>
          <a:lstStyle/>
          <a:p>
            <a:pPr algn="just"/>
            <a:r>
              <a:rPr lang="en-US" sz="2800" b="1"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Xuất</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xứ</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cốt</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truyện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Câu</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chuyện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hoàng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tử</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xứ</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Đan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Mạch</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thời</a:t>
            </a:r>
            <a:r>
              <a:rPr lang="en-US" sz="2800" dirty="0">
                <a:latin typeface="Times New Roman" panose="02020603050405020304" pitchFamily="18" charset="0"/>
                <a:cs typeface="Times New Roman" panose="02020603050405020304" pitchFamily="18" charset="0"/>
              </a:rPr>
              <a:t> Trung </a:t>
            </a:r>
            <a:r>
              <a:rPr lang="en-US" sz="2800" dirty="0" err="1">
                <a:latin typeface="Times New Roman" panose="02020603050405020304" pitchFamily="18" charset="0"/>
                <a:cs typeface="Times New Roman" panose="02020603050405020304" pitchFamily="18" charset="0"/>
              </a:rPr>
              <a:t>cổ</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là</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Ăm-lét</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Amleth</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trả</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thù</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cho</a:t>
            </a:r>
            <a:r>
              <a:rPr lang="en-US" sz="2800" dirty="0">
                <a:latin typeface="Times New Roman" panose="02020603050405020304" pitchFamily="18" charset="0"/>
                <a:cs typeface="Times New Roman" panose="02020603050405020304" pitchFamily="18" charset="0"/>
              </a:rPr>
              <a:t> cha </a:t>
            </a:r>
            <a:r>
              <a:rPr lang="en-US" sz="2800" dirty="0" err="1">
                <a:latin typeface="Times New Roman" panose="02020603050405020304" pitchFamily="18" charset="0"/>
                <a:cs typeface="Times New Roman" panose="02020603050405020304" pitchFamily="18" charset="0"/>
              </a:rPr>
              <a:t>từng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được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ghi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lại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trong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biên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niên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sử</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từ</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cuối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thế</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kỉ</a:t>
            </a:r>
            <a:r>
              <a:rPr lang="en-US" sz="2800" dirty="0">
                <a:latin typeface="Times New Roman" panose="02020603050405020304" pitchFamily="18" charset="0"/>
                <a:cs typeface="Times New Roman" panose="02020603050405020304" pitchFamily="18" charset="0"/>
              </a:rPr>
              <a:t> XII </a:t>
            </a:r>
            <a:r>
              <a:rPr lang="en-US" sz="2800" dirty="0" err="1">
                <a:latin typeface="Times New Roman" panose="02020603050405020304" pitchFamily="18" charset="0"/>
                <a:cs typeface="Times New Roman" panose="02020603050405020304" pitchFamily="18" charset="0"/>
              </a:rPr>
              <a:t>của</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Xắc-xơ</a:t>
            </a:r>
            <a:r>
              <a:rPr lang="en-US" sz="2800" dirty="0">
                <a:latin typeface="Times New Roman" panose="02020603050405020304" pitchFamily="18" charset="0"/>
                <a:cs typeface="Times New Roman" panose="02020603050405020304" pitchFamily="18" charset="0"/>
              </a:rPr>
              <a:t> Gram-ma-</a:t>
            </a:r>
            <a:r>
              <a:rPr lang="en-US" sz="2800" dirty="0" err="1">
                <a:latin typeface="Times New Roman" panose="02020603050405020304" pitchFamily="18" charset="0"/>
                <a:cs typeface="Times New Roman" panose="02020603050405020304" pitchFamily="18" charset="0"/>
              </a:rPr>
              <a:t>ti</a:t>
            </a:r>
            <a:r>
              <a:rPr lang="en-US" sz="2800" dirty="0">
                <a:latin typeface="Times New Roman" panose="02020603050405020304" pitchFamily="18" charset="0"/>
                <a:cs typeface="Times New Roman" panose="02020603050405020304" pitchFamily="18" charset="0"/>
              </a:rPr>
              <a:t>-</a:t>
            </a:r>
            <a:r>
              <a:rPr lang="en-US" sz="2800" dirty="0" err="1">
                <a:latin typeface="Times New Roman" panose="02020603050405020304" pitchFamily="18" charset="0"/>
                <a:cs typeface="Times New Roman" panose="02020603050405020304" pitchFamily="18" charset="0"/>
              </a:rPr>
              <a:t>cút</a:t>
            </a:r>
            <a:r>
              <a:rPr lang="en-US" sz="2800" dirty="0">
                <a:latin typeface="Times New Roman" panose="02020603050405020304" pitchFamily="18" charset="0"/>
                <a:cs typeface="Times New Roman" panose="02020603050405020304" pitchFamily="18" charset="0"/>
              </a:rPr>
              <a:t> (Saxo Grammaticus), </a:t>
            </a:r>
            <a:r>
              <a:rPr lang="en-US" sz="2800" dirty="0" err="1">
                <a:latin typeface="Times New Roman" panose="02020603050405020304" pitchFamily="18" charset="0"/>
                <a:cs typeface="Times New Roman" panose="02020603050405020304" pitchFamily="18" charset="0"/>
              </a:rPr>
              <a:t>được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Phơ-răng-xoa</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đơ</a:t>
            </a:r>
            <a:r>
              <a:rPr lang="en-US" sz="2800" dirty="0">
                <a:latin typeface="Times New Roman" panose="02020603050405020304" pitchFamily="18" charset="0"/>
                <a:cs typeface="Times New Roman" panose="02020603050405020304" pitchFamily="18" charset="0"/>
              </a:rPr>
              <a:t> Ben-</a:t>
            </a:r>
            <a:r>
              <a:rPr lang="en-US" sz="2800" dirty="0" err="1">
                <a:latin typeface="Times New Roman" panose="02020603050405020304" pitchFamily="18" charset="0"/>
                <a:cs typeface="Times New Roman" panose="02020603050405020304" pitchFamily="18" charset="0"/>
              </a:rPr>
              <a:t>phóc</a:t>
            </a:r>
            <a:r>
              <a:rPr lang="en-US" sz="2800" dirty="0">
                <a:latin typeface="Times New Roman" panose="02020603050405020304" pitchFamily="18" charset="0"/>
                <a:cs typeface="Times New Roman" panose="02020603050405020304" pitchFamily="18" charset="0"/>
              </a:rPr>
              <a:t> (François de </a:t>
            </a:r>
            <a:r>
              <a:rPr lang="en-US" sz="2800" dirty="0" err="1">
                <a:latin typeface="Times New Roman" panose="02020603050405020304" pitchFamily="18" charset="0"/>
                <a:cs typeface="Times New Roman" panose="02020603050405020304" pitchFamily="18" charset="0"/>
              </a:rPr>
              <a:t>Belleforest</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kể</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lại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vào</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năm</a:t>
            </a:r>
            <a:r>
              <a:rPr lang="en-US" sz="2800" dirty="0">
                <a:latin typeface="Times New Roman" panose="02020603050405020304" pitchFamily="18" charset="0"/>
                <a:cs typeface="Times New Roman" panose="02020603050405020304" pitchFamily="18" charset="0"/>
              </a:rPr>
              <a:t> 1576. </a:t>
            </a:r>
            <a:endParaRPr lang="vi-VN" sz="2800" dirty="0">
              <a:latin typeface="Times New Roman" panose="02020603050405020304" pitchFamily="18" charset="0"/>
              <a:cs typeface="Times New Roman" panose="02020603050405020304" pitchFamily="18" charset="0"/>
            </a:endParaRPr>
          </a:p>
        </p:txBody>
      </p:sp>
      <p:pic>
        <p:nvPicPr>
          <p:cNvPr id="5" name="Picture 4" descr="A cover of a book&#10;&#10;Description automatically generated">
            <a:extLst>
              <a:ext uri="{FF2B5EF4-FFF2-40B4-BE49-F238E27FC236}">
                <a16:creationId xmlns:a16="http://schemas.microsoft.com/office/drawing/2014/main" id="{C82F23A5-E965-31B3-6E30-67E77C153C1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16569" y="1306286"/>
            <a:ext cx="3200062" cy="5134563"/>
          </a:xfrm>
          <a:prstGeom prst="rect">
            <a:avLst/>
          </a:prstGeom>
        </p:spPr>
      </p:pic>
    </p:spTree>
    <p:extLst>
      <p:ext uri="{BB962C8B-B14F-4D97-AF65-F5344CB8AC3E}">
        <p14:creationId xmlns:p14="http://schemas.microsoft.com/office/powerpoint/2010/main" val="36007904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wipe(down)">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barn(inVertical)">
                                      <p:cBhvr>
                                        <p:cTn id="1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p:bldP spid="4"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52E69C0-20ED-96CC-099B-0CCFE118D64E}"/>
            </a:ext>
          </a:extLst>
        </p:cNvPr>
        <p:cNvGrpSpPr/>
        <p:nvPr/>
      </p:nvGrpSpPr>
      <p:grpSpPr>
        <a:xfrm>
          <a:off x="0" y="0"/>
          <a:ext cx="0" cy="0"/>
          <a:chOff x="0" y="0"/>
          <a:chExt cx="0" cy="0"/>
        </a:xfrm>
      </p:grpSpPr>
      <p:sp>
        <p:nvSpPr>
          <p:cNvPr id="964" name="Google Shape;964;p38">
            <a:extLst>
              <a:ext uri="{FF2B5EF4-FFF2-40B4-BE49-F238E27FC236}">
                <a16:creationId xmlns:a16="http://schemas.microsoft.com/office/drawing/2014/main" id="{856034E8-7022-10B8-4564-4F39DB2C4FAB}"/>
              </a:ext>
            </a:extLst>
          </p:cNvPr>
          <p:cNvSpPr/>
          <p:nvPr/>
        </p:nvSpPr>
        <p:spPr>
          <a:xfrm rot="10800000" flipH="1">
            <a:off x="608228" y="3391961"/>
            <a:ext cx="4603751" cy="2429933"/>
          </a:xfrm>
          <a:custGeom>
            <a:avLst/>
            <a:gdLst/>
            <a:ahLst/>
            <a:cxnLst/>
            <a:rect l="l" t="t" r="r" b="b"/>
            <a:pathLst>
              <a:path w="45103" h="8608" extrusionOk="0">
                <a:moveTo>
                  <a:pt x="2650" y="2959"/>
                </a:moveTo>
                <a:cubicBezTo>
                  <a:pt x="2628" y="2960"/>
                  <a:pt x="2604" y="2963"/>
                  <a:pt x="2579" y="2968"/>
                </a:cubicBezTo>
                <a:cubicBezTo>
                  <a:pt x="2603" y="2965"/>
                  <a:pt x="2627" y="2962"/>
                  <a:pt x="2650" y="2959"/>
                </a:cubicBezTo>
                <a:close/>
                <a:moveTo>
                  <a:pt x="3823" y="7559"/>
                </a:moveTo>
                <a:cubicBezTo>
                  <a:pt x="3821" y="7559"/>
                  <a:pt x="3819" y="7559"/>
                  <a:pt x="3817" y="7559"/>
                </a:cubicBezTo>
                <a:cubicBezTo>
                  <a:pt x="3819" y="7559"/>
                  <a:pt x="3821" y="7559"/>
                  <a:pt x="3823" y="7559"/>
                </a:cubicBezTo>
                <a:close/>
                <a:moveTo>
                  <a:pt x="43285" y="0"/>
                </a:moveTo>
                <a:cubicBezTo>
                  <a:pt x="43179" y="0"/>
                  <a:pt x="43056" y="17"/>
                  <a:pt x="42916" y="54"/>
                </a:cubicBezTo>
                <a:cubicBezTo>
                  <a:pt x="29297" y="1032"/>
                  <a:pt x="16191" y="1188"/>
                  <a:pt x="2650" y="2959"/>
                </a:cubicBezTo>
                <a:lnTo>
                  <a:pt x="2650" y="2959"/>
                </a:lnTo>
                <a:cubicBezTo>
                  <a:pt x="2660" y="2958"/>
                  <a:pt x="2669" y="2958"/>
                  <a:pt x="2678" y="2958"/>
                </a:cubicBezTo>
                <a:cubicBezTo>
                  <a:pt x="2764" y="2958"/>
                  <a:pt x="2839" y="2982"/>
                  <a:pt x="2915" y="3020"/>
                </a:cubicBezTo>
                <a:cubicBezTo>
                  <a:pt x="2399" y="3020"/>
                  <a:pt x="1754" y="3277"/>
                  <a:pt x="955" y="3690"/>
                </a:cubicBezTo>
                <a:lnTo>
                  <a:pt x="2863" y="3690"/>
                </a:lnTo>
                <a:cubicBezTo>
                  <a:pt x="2753" y="3722"/>
                  <a:pt x="2624" y="3731"/>
                  <a:pt x="2484" y="3731"/>
                </a:cubicBezTo>
                <a:cubicBezTo>
                  <a:pt x="2331" y="3731"/>
                  <a:pt x="2164" y="3721"/>
                  <a:pt x="1996" y="3721"/>
                </a:cubicBezTo>
                <a:cubicBezTo>
                  <a:pt x="1460" y="3721"/>
                  <a:pt x="907" y="3824"/>
                  <a:pt x="697" y="4696"/>
                </a:cubicBezTo>
                <a:cubicBezTo>
                  <a:pt x="629" y="4684"/>
                  <a:pt x="569" y="4677"/>
                  <a:pt x="515" y="4677"/>
                </a:cubicBezTo>
                <a:cubicBezTo>
                  <a:pt x="112" y="4677"/>
                  <a:pt x="52" y="5031"/>
                  <a:pt x="52" y="5986"/>
                </a:cubicBezTo>
                <a:cubicBezTo>
                  <a:pt x="52" y="6089"/>
                  <a:pt x="26" y="6192"/>
                  <a:pt x="0" y="6192"/>
                </a:cubicBezTo>
                <a:lnTo>
                  <a:pt x="155" y="6192"/>
                </a:lnTo>
                <a:cubicBezTo>
                  <a:pt x="167" y="7154"/>
                  <a:pt x="649" y="7401"/>
                  <a:pt x="1324" y="7401"/>
                </a:cubicBezTo>
                <a:cubicBezTo>
                  <a:pt x="2033" y="7401"/>
                  <a:pt x="2955" y="7129"/>
                  <a:pt x="3769" y="7129"/>
                </a:cubicBezTo>
                <a:cubicBezTo>
                  <a:pt x="3882" y="7129"/>
                  <a:pt x="3993" y="7134"/>
                  <a:pt x="4101" y="7146"/>
                </a:cubicBezTo>
                <a:cubicBezTo>
                  <a:pt x="4000" y="7374"/>
                  <a:pt x="3923" y="7552"/>
                  <a:pt x="3823" y="7559"/>
                </a:cubicBezTo>
                <a:lnTo>
                  <a:pt x="3823" y="7559"/>
                </a:lnTo>
                <a:cubicBezTo>
                  <a:pt x="5394" y="7507"/>
                  <a:pt x="6940" y="7404"/>
                  <a:pt x="8511" y="7327"/>
                </a:cubicBezTo>
                <a:lnTo>
                  <a:pt x="8511" y="7327"/>
                </a:lnTo>
                <a:cubicBezTo>
                  <a:pt x="6268" y="7585"/>
                  <a:pt x="3869" y="7971"/>
                  <a:pt x="1264" y="8281"/>
                </a:cubicBezTo>
                <a:cubicBezTo>
                  <a:pt x="4106" y="8511"/>
                  <a:pt x="7003" y="8608"/>
                  <a:pt x="9932" y="8608"/>
                </a:cubicBezTo>
                <a:cubicBezTo>
                  <a:pt x="20773" y="8608"/>
                  <a:pt x="32041" y="7289"/>
                  <a:pt x="42478" y="6579"/>
                </a:cubicBezTo>
                <a:cubicBezTo>
                  <a:pt x="42551" y="6568"/>
                  <a:pt x="42640" y="6566"/>
                  <a:pt x="42736" y="6566"/>
                </a:cubicBezTo>
                <a:cubicBezTo>
                  <a:pt x="42795" y="6566"/>
                  <a:pt x="42858" y="6566"/>
                  <a:pt x="42921" y="6566"/>
                </a:cubicBezTo>
                <a:cubicBezTo>
                  <a:pt x="43478" y="6566"/>
                  <a:pt x="44142" y="6505"/>
                  <a:pt x="43845" y="5315"/>
                </a:cubicBezTo>
                <a:lnTo>
                  <a:pt x="43845" y="5315"/>
                </a:lnTo>
                <a:cubicBezTo>
                  <a:pt x="43946" y="5339"/>
                  <a:pt x="44039" y="5351"/>
                  <a:pt x="44126" y="5351"/>
                </a:cubicBezTo>
                <a:cubicBezTo>
                  <a:pt x="44678" y="5351"/>
                  <a:pt x="44915" y="4852"/>
                  <a:pt x="44670" y="3871"/>
                </a:cubicBezTo>
                <a:lnTo>
                  <a:pt x="44670" y="3871"/>
                </a:lnTo>
                <a:cubicBezTo>
                  <a:pt x="44706" y="3891"/>
                  <a:pt x="44738" y="3900"/>
                  <a:pt x="44766" y="3900"/>
                </a:cubicBezTo>
                <a:cubicBezTo>
                  <a:pt x="45103" y="3900"/>
                  <a:pt x="44918" y="2589"/>
                  <a:pt x="44799" y="2375"/>
                </a:cubicBezTo>
                <a:lnTo>
                  <a:pt x="44799" y="2375"/>
                </a:lnTo>
                <a:lnTo>
                  <a:pt x="42968" y="2504"/>
                </a:lnTo>
                <a:cubicBezTo>
                  <a:pt x="42994" y="2168"/>
                  <a:pt x="42968" y="1859"/>
                  <a:pt x="42916" y="1550"/>
                </a:cubicBezTo>
                <a:lnTo>
                  <a:pt x="42916" y="1550"/>
                </a:lnTo>
                <a:cubicBezTo>
                  <a:pt x="42993" y="1595"/>
                  <a:pt x="43069" y="1615"/>
                  <a:pt x="43144" y="1615"/>
                </a:cubicBezTo>
                <a:cubicBezTo>
                  <a:pt x="43810" y="1615"/>
                  <a:pt x="44333" y="0"/>
                  <a:pt x="43285" y="0"/>
                </a:cubicBezTo>
                <a:close/>
              </a:path>
            </a:pathLst>
          </a:custGeom>
          <a:solidFill>
            <a:schemeClr val="accent3">
              <a:alpha val="15629"/>
            </a:schemeClr>
          </a:solidFill>
          <a:ln>
            <a:noFill/>
          </a:ln>
        </p:spPr>
        <p:txBody>
          <a:bodyPr spcFirstLastPara="1" lIns="121900" tIns="121900" rIns="121900" bIns="121900" anchor="ctr"/>
          <a:lstStyle/>
          <a:p>
            <a:pPr marL="0" marR="0" lvl="0" indent="0" algn="l" defTabSz="121914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9" name="TextBox 8">
            <a:extLst>
              <a:ext uri="{FF2B5EF4-FFF2-40B4-BE49-F238E27FC236}">
                <a16:creationId xmlns:a16="http://schemas.microsoft.com/office/drawing/2014/main" id="{009625E1-EE95-6C11-4A95-D5E34EACF6EE}"/>
              </a:ext>
            </a:extLst>
          </p:cNvPr>
          <p:cNvSpPr txBox="1"/>
          <p:nvPr/>
        </p:nvSpPr>
        <p:spPr>
          <a:xfrm>
            <a:off x="608227" y="799200"/>
            <a:ext cx="7512958" cy="5185522"/>
          </a:xfrm>
          <a:prstGeom prst="rect">
            <a:avLst/>
          </a:prstGeom>
          <a:noFill/>
        </p:spPr>
        <p:txBody>
          <a:bodyPr wrap="square">
            <a:spAutoFit/>
          </a:bodyPr>
          <a:lstStyle/>
          <a:p>
            <a:pPr algn="just">
              <a:lnSpc>
                <a:spcPct val="150000"/>
              </a:lnSpc>
            </a:pP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Đặc</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điểm</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nhân</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vật</a:t>
            </a:r>
            <a:r>
              <a:rPr lang="en-US" sz="2800" b="1" dirty="0">
                <a:latin typeface="Times New Roman" panose="02020603050405020304" pitchFamily="18" charset="0"/>
                <a:cs typeface="Times New Roman" panose="02020603050405020304" pitchFamily="18" charset="0"/>
              </a:rPr>
              <a:t> H</a:t>
            </a:r>
            <a:r>
              <a:rPr lang="vi-VN" sz="2800" b="1" dirty="0">
                <a:latin typeface="Times New Roman" panose="02020603050405020304" pitchFamily="18" charset="0"/>
                <a:cs typeface="Times New Roman" panose="02020603050405020304" pitchFamily="18" charset="0"/>
              </a:rPr>
              <a:t>a</a:t>
            </a:r>
            <a:r>
              <a:rPr lang="en-US" sz="2800" b="1" dirty="0">
                <a:latin typeface="Times New Roman" panose="02020603050405020304" pitchFamily="18" charset="0"/>
                <a:cs typeface="Times New Roman" panose="02020603050405020304" pitchFamily="18" charset="0"/>
              </a:rPr>
              <a:t>m-</a:t>
            </a:r>
            <a:r>
              <a:rPr lang="en-US" sz="2800" b="1" dirty="0" err="1">
                <a:latin typeface="Times New Roman" panose="02020603050405020304" pitchFamily="18" charset="0"/>
                <a:cs typeface="Times New Roman" panose="02020603050405020304" pitchFamily="18" charset="0"/>
              </a:rPr>
              <a:t>lét</a:t>
            </a:r>
            <a:r>
              <a:rPr lang="en-US" sz="2800" b="1"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Được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đặt</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vào</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bối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cảnh</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hậu</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kì</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Phục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hưng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khi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lí</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tưởng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nhân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văn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chủ</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nghĩa</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lâm</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vào</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tình</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trạng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khủng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hoảng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sâu</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sắc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bởi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xung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đột</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với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thực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tại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lịch</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sử</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nghiệt</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ngã</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nhân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vật</a:t>
            </a:r>
            <a:r>
              <a:rPr lang="en-US" sz="2800" dirty="0">
                <a:latin typeface="Times New Roman" panose="02020603050405020304" pitchFamily="18" charset="0"/>
                <a:cs typeface="Times New Roman" panose="02020603050405020304" pitchFamily="18" charset="0"/>
              </a:rPr>
              <a:t> Ham-</a:t>
            </a:r>
            <a:r>
              <a:rPr lang="en-US" sz="2800" dirty="0" err="1">
                <a:latin typeface="Times New Roman" panose="02020603050405020304" pitchFamily="18" charset="0"/>
                <a:cs typeface="Times New Roman" panose="02020603050405020304" pitchFamily="18" charset="0"/>
              </a:rPr>
              <a:t>lét</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của</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Sếch-xpia</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không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giống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như</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hoàng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tử</a:t>
            </a:r>
            <a:r>
              <a:rPr lang="en-US" sz="2800" dirty="0">
                <a:latin typeface="Times New Roman" panose="02020603050405020304" pitchFamily="18" charset="0"/>
                <a:cs typeface="Times New Roman" panose="02020603050405020304" pitchFamily="18" charset="0"/>
              </a:rPr>
              <a:t> Trung </a:t>
            </a:r>
            <a:r>
              <a:rPr lang="en-US" sz="2800" dirty="0" err="1">
                <a:latin typeface="Times New Roman" panose="02020603050405020304" pitchFamily="18" charset="0"/>
                <a:cs typeface="Times New Roman" panose="02020603050405020304" pitchFamily="18" charset="0"/>
              </a:rPr>
              <a:t>cổ</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là</a:t>
            </a:r>
            <a:r>
              <a:rPr lang="en-US" sz="2800" dirty="0">
                <a:latin typeface="Times New Roman" panose="02020603050405020304" pitchFamily="18" charset="0"/>
                <a:cs typeface="Times New Roman" panose="02020603050405020304" pitchFamily="18" charset="0"/>
              </a:rPr>
              <a:t> Am-</a:t>
            </a:r>
            <a:r>
              <a:rPr lang="en-US" sz="2800" dirty="0" err="1">
                <a:latin typeface="Times New Roman" panose="02020603050405020304" pitchFamily="18" charset="0"/>
                <a:cs typeface="Times New Roman" panose="02020603050405020304" pitchFamily="18" charset="0"/>
              </a:rPr>
              <a:t>lét</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trong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biên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niên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sử</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mà</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có</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cảm</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quan</a:t>
            </a:r>
            <a:r>
              <a:rPr lang="en-US" sz="2800" dirty="0">
                <a:latin typeface="Times New Roman" panose="02020603050405020304" pitchFamily="18" charset="0"/>
                <a:cs typeface="Times New Roman" panose="02020603050405020304" pitchFamily="18" charset="0"/>
              </a:rPr>
              <a:t> u </a:t>
            </a:r>
            <a:r>
              <a:rPr lang="en-US" sz="2800" dirty="0" err="1">
                <a:latin typeface="Times New Roman" panose="02020603050405020304" pitchFamily="18" charset="0"/>
                <a:cs typeface="Times New Roman" panose="02020603050405020304" pitchFamily="18" charset="0"/>
              </a:rPr>
              <a:t>tối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về</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thực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tại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và</a:t>
            </a:r>
            <a:r>
              <a:rPr lang="en-US" sz="2800" dirty="0">
                <a:latin typeface="Times New Roman" panose="02020603050405020304" pitchFamily="18" charset="0"/>
                <a:cs typeface="Times New Roman" panose="02020603050405020304" pitchFamily="18" charset="0"/>
              </a:rPr>
              <a:t> ý </a:t>
            </a:r>
            <a:r>
              <a:rPr lang="en-US" sz="2800" dirty="0" err="1">
                <a:latin typeface="Times New Roman" panose="02020603050405020304" pitchFamily="18" charset="0"/>
                <a:cs typeface="Times New Roman" panose="02020603050405020304" pitchFamily="18" charset="0"/>
              </a:rPr>
              <a:t>chí</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đấu</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tranh</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khẳng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định</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lí</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tưởng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nhân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văn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chủ</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nghĩa</a:t>
            </a:r>
            <a:r>
              <a:rPr lang="en-US" sz="2800" dirty="0">
                <a:latin typeface="Times New Roman" panose="02020603050405020304" pitchFamily="18" charset="0"/>
                <a:cs typeface="Times New Roman" panose="02020603050405020304" pitchFamily="18" charset="0"/>
              </a:rPr>
              <a:t>.</a:t>
            </a:r>
            <a:endParaRPr lang="vi-VN" sz="2800" dirty="0">
              <a:latin typeface="Times New Roman" panose="02020603050405020304" pitchFamily="18" charset="0"/>
              <a:cs typeface="Times New Roman" panose="02020603050405020304" pitchFamily="18" charset="0"/>
            </a:endParaRPr>
          </a:p>
        </p:txBody>
      </p:sp>
      <p:pic>
        <p:nvPicPr>
          <p:cNvPr id="3" name="Picture 2" descr="A person holding a skull&#10;&#10;Description automatically generated">
            <a:extLst>
              <a:ext uri="{FF2B5EF4-FFF2-40B4-BE49-F238E27FC236}">
                <a16:creationId xmlns:a16="http://schemas.microsoft.com/office/drawing/2014/main" id="{6728D8D5-5FFE-280C-4A3C-9BE59926876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390237" y="326571"/>
            <a:ext cx="3449248" cy="5495323"/>
          </a:xfrm>
          <a:prstGeom prst="rect">
            <a:avLst/>
          </a:prstGeom>
        </p:spPr>
      </p:pic>
    </p:spTree>
    <p:extLst>
      <p:ext uri="{BB962C8B-B14F-4D97-AF65-F5344CB8AC3E}">
        <p14:creationId xmlns:p14="http://schemas.microsoft.com/office/powerpoint/2010/main" val="33673536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49A1E26-38EE-EC9B-6FCF-B9F774EDECA1}"/>
            </a:ext>
          </a:extLst>
        </p:cNvPr>
        <p:cNvGrpSpPr/>
        <p:nvPr/>
      </p:nvGrpSpPr>
      <p:grpSpPr>
        <a:xfrm>
          <a:off x="0" y="0"/>
          <a:ext cx="0" cy="0"/>
          <a:chOff x="0" y="0"/>
          <a:chExt cx="0" cy="0"/>
        </a:xfrm>
      </p:grpSpPr>
      <p:sp>
        <p:nvSpPr>
          <p:cNvPr id="9" name="TextBox 8">
            <a:extLst>
              <a:ext uri="{FF2B5EF4-FFF2-40B4-BE49-F238E27FC236}">
                <a16:creationId xmlns:a16="http://schemas.microsoft.com/office/drawing/2014/main" id="{9F24B6D5-83DF-AE44-5557-E01A119AFFDA}"/>
              </a:ext>
            </a:extLst>
          </p:cNvPr>
          <p:cNvSpPr txBox="1"/>
          <p:nvPr/>
        </p:nvSpPr>
        <p:spPr>
          <a:xfrm>
            <a:off x="830329" y="706171"/>
            <a:ext cx="6437097" cy="1156727"/>
          </a:xfrm>
          <a:prstGeom prst="rect">
            <a:avLst/>
          </a:prstGeom>
          <a:noFill/>
        </p:spPr>
        <p:txBody>
          <a:bodyPr wrap="square">
            <a:spAutoFit/>
          </a:bodyPr>
          <a:lstStyle/>
          <a:p>
            <a:pPr algn="just">
              <a:lnSpc>
                <a:spcPct val="130000"/>
              </a:lnSpc>
            </a:pPr>
            <a:r>
              <a:rPr lang="en-US" sz="2800" b="1" dirty="0">
                <a:latin typeface="Times New Roman" panose="02020603050405020304" pitchFamily="18" charset="0"/>
                <a:cs typeface="Times New Roman" panose="02020603050405020304" pitchFamily="18" charset="0"/>
              </a:rPr>
              <a:t>b. </a:t>
            </a:r>
            <a:r>
              <a:rPr lang="en-US" sz="2800" b="1" dirty="0" err="1">
                <a:latin typeface="Times New Roman" panose="02020603050405020304" pitchFamily="18" charset="0"/>
                <a:cs typeface="Times New Roman" panose="02020603050405020304" pitchFamily="18" charset="0"/>
              </a:rPr>
              <a:t>Tóm</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tắt</a:t>
            </a:r>
            <a:r>
              <a:rPr lang="en-US" sz="2800" b="1" dirty="0">
                <a:latin typeface="Times New Roman" panose="02020603050405020304" pitchFamily="18" charset="0"/>
                <a:cs typeface="Times New Roman" panose="02020603050405020304" pitchFamily="18" charset="0"/>
              </a:rPr>
              <a:t> bi </a:t>
            </a:r>
            <a:r>
              <a:rPr lang="en-US" sz="2800" b="1" dirty="0" err="1">
                <a:latin typeface="Times New Roman" panose="02020603050405020304" pitchFamily="18" charset="0"/>
                <a:cs typeface="Times New Roman" panose="02020603050405020304" pitchFamily="18" charset="0"/>
              </a:rPr>
              <a:t>kịch</a:t>
            </a:r>
            <a:r>
              <a:rPr lang="en-US" sz="2800" b="1" dirty="0">
                <a:latin typeface="Times New Roman" panose="02020603050405020304" pitchFamily="18" charset="0"/>
                <a:cs typeface="Times New Roman" panose="02020603050405020304" pitchFamily="18" charset="0"/>
              </a:rPr>
              <a:t> Ham-</a:t>
            </a:r>
            <a:r>
              <a:rPr lang="en-US" sz="2800" b="1" dirty="0" err="1">
                <a:latin typeface="Times New Roman" panose="02020603050405020304" pitchFamily="18" charset="0"/>
                <a:cs typeface="Times New Roman" panose="02020603050405020304" pitchFamily="18" charset="0"/>
              </a:rPr>
              <a:t>lét</a:t>
            </a:r>
            <a:r>
              <a:rPr lang="en-US" sz="2800" b="1" dirty="0">
                <a:latin typeface="Times New Roman" panose="02020603050405020304" pitchFamily="18" charset="0"/>
                <a:cs typeface="Times New Roman" panose="02020603050405020304" pitchFamily="18" charset="0"/>
              </a:rPr>
              <a:t> (SGK)</a:t>
            </a:r>
            <a:endParaRPr lang="vi-VN" sz="2800" dirty="0">
              <a:latin typeface="Times New Roman" panose="02020603050405020304" pitchFamily="18" charset="0"/>
              <a:cs typeface="Times New Roman" panose="02020603050405020304" pitchFamily="18" charset="0"/>
            </a:endParaRPr>
          </a:p>
          <a:p>
            <a:pPr algn="just">
              <a:lnSpc>
                <a:spcPct val="130000"/>
              </a:lnSpc>
            </a:pPr>
            <a:r>
              <a:rPr lang="vi-VN" sz="2800" b="1" dirty="0">
                <a:latin typeface="Times New Roman" panose="02020603050405020304" pitchFamily="18" charset="0"/>
                <a:cs typeface="Times New Roman" panose="02020603050405020304" pitchFamily="18" charset="0"/>
              </a:rPr>
              <a:t>2.</a:t>
            </a:r>
            <a:r>
              <a:rPr lang="en-US" sz="2800" b="1" dirty="0">
                <a:latin typeface="Times New Roman" panose="02020603050405020304" pitchFamily="18" charset="0"/>
                <a:cs typeface="Times New Roman" panose="02020603050405020304" pitchFamily="18" charset="0"/>
              </a:rPr>
              <a:t>3. </a:t>
            </a:r>
            <a:r>
              <a:rPr lang="en-US" sz="2800" b="1" dirty="0" err="1">
                <a:latin typeface="Times New Roman" panose="02020603050405020304" pitchFamily="18" charset="0"/>
                <a:cs typeface="Times New Roman" panose="02020603050405020304" pitchFamily="18" charset="0"/>
              </a:rPr>
              <a:t>Đoạn</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trích</a:t>
            </a:r>
            <a:r>
              <a:rPr lang="en-US" sz="2800" b="1" dirty="0">
                <a:latin typeface="Times New Roman" panose="02020603050405020304" pitchFamily="18" charset="0"/>
                <a:cs typeface="Times New Roman" panose="02020603050405020304" pitchFamily="18" charset="0"/>
              </a:rPr>
              <a:t>: </a:t>
            </a:r>
            <a:r>
              <a:rPr lang="en-US" sz="2800" b="1" i="1" dirty="0" err="1">
                <a:latin typeface="Times New Roman" panose="02020603050405020304" pitchFamily="18" charset="0"/>
                <a:cs typeface="Times New Roman" panose="02020603050405020304" pitchFamily="18" charset="0"/>
              </a:rPr>
              <a:t>Sống</a:t>
            </a:r>
            <a:r>
              <a:rPr lang="en-US" sz="2800" b="1" i="1" dirty="0">
                <a:latin typeface="Times New Roman" panose="02020603050405020304" pitchFamily="18" charset="0"/>
                <a:cs typeface="Times New Roman" panose="02020603050405020304" pitchFamily="18" charset="0"/>
              </a:rPr>
              <a:t>, hay </a:t>
            </a:r>
            <a:r>
              <a:rPr lang="en-US" sz="2800" b="1" i="1" dirty="0" err="1">
                <a:latin typeface="Times New Roman" panose="02020603050405020304" pitchFamily="18" charset="0"/>
                <a:cs typeface="Times New Roman" panose="02020603050405020304" pitchFamily="18" charset="0"/>
              </a:rPr>
              <a:t>không</a:t>
            </a:r>
            <a:r>
              <a:rPr lang="en-US" sz="2800" b="1" i="1" dirty="0">
                <a:latin typeface="Times New Roman" panose="02020603050405020304" pitchFamily="18" charset="0"/>
                <a:cs typeface="Times New Roman" panose="02020603050405020304" pitchFamily="18" charset="0"/>
              </a:rPr>
              <a:t> </a:t>
            </a:r>
            <a:r>
              <a:rPr lang="en-US" sz="2800" b="1" i="1" dirty="0" err="1">
                <a:latin typeface="Times New Roman" panose="02020603050405020304" pitchFamily="18" charset="0"/>
                <a:cs typeface="Times New Roman" panose="02020603050405020304" pitchFamily="18" charset="0"/>
              </a:rPr>
              <a:t>sống</a:t>
            </a:r>
            <a:r>
              <a:rPr lang="en-US" sz="2800" b="1" i="1" dirty="0">
                <a:latin typeface="Times New Roman" panose="02020603050405020304" pitchFamily="18" charset="0"/>
                <a:cs typeface="Times New Roman" panose="02020603050405020304" pitchFamily="18" charset="0"/>
              </a:rPr>
              <a:t>?</a:t>
            </a:r>
            <a:endParaRPr lang="vi-VN" sz="2800" dirty="0">
              <a:latin typeface="Times New Roman" panose="02020603050405020304" pitchFamily="18" charset="0"/>
              <a:cs typeface="Times New Roman" panose="02020603050405020304" pitchFamily="18" charset="0"/>
            </a:endParaRPr>
          </a:p>
        </p:txBody>
      </p:sp>
      <p:pic>
        <p:nvPicPr>
          <p:cNvPr id="3" name="Picture 2" descr="A person holding a skull&#10;&#10;Description automatically generated">
            <a:extLst>
              <a:ext uri="{FF2B5EF4-FFF2-40B4-BE49-F238E27FC236}">
                <a16:creationId xmlns:a16="http://schemas.microsoft.com/office/drawing/2014/main" id="{46387D68-1E35-7C16-2F59-BDD0C061955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019534" y="327138"/>
            <a:ext cx="3858199" cy="6203723"/>
          </a:xfrm>
          <a:prstGeom prst="rect">
            <a:avLst/>
          </a:prstGeom>
        </p:spPr>
      </p:pic>
      <p:sp>
        <p:nvSpPr>
          <p:cNvPr id="4" name="TextBox 3">
            <a:extLst>
              <a:ext uri="{FF2B5EF4-FFF2-40B4-BE49-F238E27FC236}">
                <a16:creationId xmlns:a16="http://schemas.microsoft.com/office/drawing/2014/main" id="{247411BF-F72F-535F-F77D-EDCEB749DA22}"/>
              </a:ext>
            </a:extLst>
          </p:cNvPr>
          <p:cNvSpPr txBox="1"/>
          <p:nvPr/>
        </p:nvSpPr>
        <p:spPr>
          <a:xfrm>
            <a:off x="644978" y="2049830"/>
            <a:ext cx="7164492" cy="1539139"/>
          </a:xfrm>
          <a:prstGeom prst="rect">
            <a:avLst/>
          </a:prstGeom>
          <a:noFill/>
        </p:spPr>
        <p:txBody>
          <a:bodyPr wrap="square">
            <a:spAutoFit/>
          </a:bodyPr>
          <a:lstStyle/>
          <a:p>
            <a:pPr algn="just">
              <a:lnSpc>
                <a:spcPct val="115000"/>
              </a:lnSpc>
            </a:pPr>
            <a:r>
              <a:rPr lang="en-US" sz="2800" b="1" dirty="0">
                <a:effectLst/>
                <a:latin typeface="Times New Roman" panose="02020603050405020304" pitchFamily="18" charset="0"/>
                <a:ea typeface="Calibri" panose="020F0502020204030204" pitchFamily="34" charset="0"/>
                <a:cs typeface="Times New Roman" panose="02020603050405020304" pitchFamily="18" charset="0"/>
              </a:rPr>
              <a:t>a.</a:t>
            </a:r>
            <a:r>
              <a:rPr lang="en-US" sz="2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800" b="1" dirty="0" err="1">
                <a:effectLst/>
                <a:latin typeface="Times New Roman" panose="02020603050405020304" pitchFamily="18" charset="0"/>
                <a:ea typeface="Times New Roman" panose="02020603050405020304" pitchFamily="18" charset="0"/>
                <a:cs typeface="Times New Roman" panose="02020603050405020304" pitchFamily="18" charset="0"/>
              </a:rPr>
              <a:t>Vị</a:t>
            </a:r>
            <a:r>
              <a:rPr lang="en-US" sz="2800" b="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effectLst/>
                <a:latin typeface="Times New Roman" panose="02020603050405020304" pitchFamily="18" charset="0"/>
                <a:ea typeface="Times New Roman" panose="02020603050405020304" pitchFamily="18" charset="0"/>
                <a:cs typeface="Times New Roman" panose="02020603050405020304" pitchFamily="18" charset="0"/>
              </a:rPr>
              <a:t>trí</a:t>
            </a:r>
            <a:r>
              <a:rPr lang="en-US" sz="2800" b="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effectLst/>
                <a:latin typeface="Times New Roman" panose="02020603050405020304" pitchFamily="18" charset="0"/>
                <a:ea typeface="Times New Roman" panose="02020603050405020304" pitchFamily="18" charset="0"/>
                <a:cs typeface="Times New Roman" panose="02020603050405020304" pitchFamily="18" charset="0"/>
              </a:rPr>
              <a:t>đoạn</a:t>
            </a:r>
            <a:r>
              <a:rPr lang="en-US" sz="2800" b="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effectLst/>
                <a:latin typeface="Times New Roman" panose="02020603050405020304" pitchFamily="18" charset="0"/>
                <a:ea typeface="Times New Roman" panose="02020603050405020304" pitchFamily="18" charset="0"/>
                <a:cs typeface="Times New Roman" panose="02020603050405020304" pitchFamily="18" charset="0"/>
              </a:rPr>
              <a:t>trích</a:t>
            </a:r>
            <a:endParaRPr lang="vi-VN" sz="2800" dirty="0">
              <a:effectLst/>
              <a:latin typeface="Times New Roman" panose="02020603050405020304" pitchFamily="18" charset="0"/>
              <a:ea typeface="Times New Roman" panose="02020603050405020304" pitchFamily="18" charset="0"/>
            </a:endParaRPr>
          </a:p>
          <a:p>
            <a:pPr indent="201295" algn="just">
              <a:lnSpc>
                <a:spcPct val="115000"/>
              </a:lnSpc>
            </a:pPr>
            <a:r>
              <a:rPr lang="en-US" sz="28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Đoạn</a:t>
            </a:r>
            <a:r>
              <a:rPr lang="en-US" sz="28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trích</a:t>
            </a:r>
            <a:r>
              <a:rPr lang="en-US" sz="28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từ</a:t>
            </a:r>
            <a:r>
              <a:rPr lang="en-US" sz="28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cảnh</a:t>
            </a:r>
            <a:r>
              <a:rPr lang="en-US" sz="28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1, </a:t>
            </a:r>
            <a:r>
              <a:rPr lang="en-US" sz="28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hồi</a:t>
            </a:r>
            <a:r>
              <a:rPr lang="en-US" sz="28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III </a:t>
            </a:r>
            <a:r>
              <a:rPr lang="en-US" sz="28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của</a:t>
            </a:r>
            <a:r>
              <a:rPr lang="en-US" sz="28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bi </a:t>
            </a:r>
            <a:r>
              <a:rPr lang="en-US" sz="28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kịch</a:t>
            </a:r>
            <a:r>
              <a:rPr lang="en-US" sz="28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800" i="1"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Ham-</a:t>
            </a:r>
            <a:r>
              <a:rPr lang="en-US" sz="2800" i="1"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lét</a:t>
            </a:r>
            <a:r>
              <a:rPr lang="en-US" sz="28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800" kern="100" dirty="0" err="1">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là</a:t>
            </a:r>
            <a:r>
              <a:rPr lang="en-US" sz="2800" kern="100" dirty="0">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2800" kern="100" dirty="0" err="1">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màn</a:t>
            </a:r>
            <a:r>
              <a:rPr lang="en-US" sz="2800" kern="100" dirty="0">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2800" kern="100" dirty="0" err="1">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kịch</a:t>
            </a:r>
            <a:r>
              <a:rPr lang="en-US" sz="2800" kern="100" dirty="0">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2800" kern="100" dirty="0" err="1">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nổi</a:t>
            </a:r>
            <a:r>
              <a:rPr lang="en-US" sz="2800" kern="100" dirty="0">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2800" kern="100" dirty="0" err="1">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tiếng</a:t>
            </a:r>
            <a:r>
              <a:rPr lang="en-US" sz="2800" kern="100" dirty="0">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2800" kern="100" dirty="0" err="1">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nhất</a:t>
            </a:r>
            <a:r>
              <a:rPr lang="en-US" sz="2800" kern="100" dirty="0">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2800" kern="100" dirty="0" err="1">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trong</a:t>
            </a:r>
            <a:r>
              <a:rPr lang="en-US" sz="2800" kern="100" dirty="0">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2800" i="1" kern="100" dirty="0">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Ham-</a:t>
            </a:r>
            <a:r>
              <a:rPr lang="en-US" sz="2800" i="1" kern="100" dirty="0" err="1">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lét</a:t>
            </a:r>
            <a:r>
              <a:rPr lang="en-US" sz="2800" i="1" kern="100" dirty="0">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a:t>
            </a:r>
            <a:endParaRPr lang="vi-VN" sz="2800" dirty="0">
              <a:effectLst/>
              <a:latin typeface="Times New Roman" panose="02020603050405020304" pitchFamily="18" charset="0"/>
              <a:ea typeface="Times New Roman" panose="02020603050405020304" pitchFamily="18" charset="0"/>
            </a:endParaRPr>
          </a:p>
        </p:txBody>
      </p:sp>
      <p:sp>
        <p:nvSpPr>
          <p:cNvPr id="7" name="TextBox 6">
            <a:extLst>
              <a:ext uri="{FF2B5EF4-FFF2-40B4-BE49-F238E27FC236}">
                <a16:creationId xmlns:a16="http://schemas.microsoft.com/office/drawing/2014/main" id="{326656FD-82BD-F0EA-598D-5B735986FCB2}"/>
              </a:ext>
            </a:extLst>
          </p:cNvPr>
          <p:cNvSpPr txBox="1"/>
          <p:nvPr/>
        </p:nvSpPr>
        <p:spPr>
          <a:xfrm>
            <a:off x="644979" y="4271422"/>
            <a:ext cx="7164491" cy="2034660"/>
          </a:xfrm>
          <a:prstGeom prst="rect">
            <a:avLst/>
          </a:prstGeom>
          <a:noFill/>
        </p:spPr>
        <p:txBody>
          <a:bodyPr wrap="square">
            <a:spAutoFit/>
          </a:bodyPr>
          <a:lstStyle/>
          <a:p>
            <a:pPr algn="just">
              <a:lnSpc>
                <a:spcPct val="115000"/>
              </a:lnSpc>
            </a:pPr>
            <a:r>
              <a:rPr lang="en-US" sz="2800" b="1" kern="100" dirty="0">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b.</a:t>
            </a:r>
            <a:r>
              <a:rPr lang="en-US" sz="2800" kern="100" dirty="0">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2800" b="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Tóm</a:t>
            </a:r>
            <a:r>
              <a:rPr lang="en-US" sz="2800" b="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tắt</a:t>
            </a:r>
            <a:r>
              <a:rPr lang="en-US" sz="2800" b="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đoạn</a:t>
            </a:r>
            <a:r>
              <a:rPr lang="en-US" sz="2800" b="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trích</a:t>
            </a:r>
            <a:endParaRPr lang="vi-VN" sz="2800" dirty="0">
              <a:effectLst/>
              <a:latin typeface="Times New Roman" panose="02020603050405020304" pitchFamily="18" charset="0"/>
              <a:ea typeface="Times New Roman" panose="02020603050405020304" pitchFamily="18" charset="0"/>
            </a:endParaRPr>
          </a:p>
          <a:p>
            <a:pPr algn="just">
              <a:lnSpc>
                <a:spcPct val="115000"/>
              </a:lnSpc>
            </a:pPr>
            <a:r>
              <a:rPr lang="en-US" sz="2800" kern="100" dirty="0">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 Ham-</a:t>
            </a:r>
            <a:r>
              <a:rPr lang="en-US" sz="2800" kern="100" dirty="0" err="1">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lét</a:t>
            </a:r>
            <a:r>
              <a:rPr lang="en-US" sz="2800" kern="100" dirty="0">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2800" kern="100" dirty="0" err="1">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nghi</a:t>
            </a:r>
            <a:r>
              <a:rPr lang="en-US" sz="2800" kern="100" dirty="0">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2800" kern="100" dirty="0" err="1">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ngờ</a:t>
            </a:r>
            <a:r>
              <a:rPr lang="en-US" sz="2800" kern="100" dirty="0">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2800" kern="100" dirty="0" err="1">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về</a:t>
            </a:r>
            <a:r>
              <a:rPr lang="en-US" sz="2800" kern="100" dirty="0">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2800" kern="100" dirty="0" err="1">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cái</a:t>
            </a:r>
            <a:r>
              <a:rPr lang="en-US" sz="2800" kern="100" dirty="0">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2800" kern="100" dirty="0" err="1">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chết</a:t>
            </a:r>
            <a:r>
              <a:rPr lang="en-US" sz="2800" kern="100" dirty="0">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2800" kern="100" dirty="0" err="1">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của</a:t>
            </a:r>
            <a:r>
              <a:rPr lang="en-US" sz="2800" kern="100" dirty="0">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2800" kern="100" dirty="0" err="1">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vua</a:t>
            </a:r>
            <a:r>
              <a:rPr lang="en-US" sz="2800" kern="100" dirty="0">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 cha </a:t>
            </a:r>
            <a:r>
              <a:rPr lang="en-US" sz="2800" kern="100" dirty="0" err="1">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có</a:t>
            </a:r>
            <a:r>
              <a:rPr lang="en-US" sz="2800" kern="100" dirty="0">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2800" kern="100" dirty="0" err="1">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liên</a:t>
            </a:r>
            <a:r>
              <a:rPr lang="en-US" sz="2800" kern="100" dirty="0">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2800" kern="100" dirty="0" err="1">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quan</a:t>
            </a:r>
            <a:r>
              <a:rPr lang="en-US" sz="2800" kern="100" dirty="0">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2800" kern="100" dirty="0" err="1">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đến</a:t>
            </a:r>
            <a:r>
              <a:rPr lang="en-US" sz="2800" kern="100" dirty="0">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2800" kern="100" dirty="0" err="1">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Clô-đi-út</a:t>
            </a:r>
            <a:r>
              <a:rPr lang="en-US" sz="2800" kern="100" dirty="0">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 – </a:t>
            </a:r>
            <a:r>
              <a:rPr lang="en-US" sz="2800" kern="100" dirty="0" err="1">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chú</a:t>
            </a:r>
            <a:r>
              <a:rPr lang="en-US" sz="2800" kern="100" dirty="0">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2800" kern="100" dirty="0" err="1">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ruột</a:t>
            </a:r>
            <a:r>
              <a:rPr lang="en-US" sz="2800" kern="100" dirty="0">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2800" kern="100" dirty="0" err="1">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của</a:t>
            </a:r>
            <a:r>
              <a:rPr lang="en-US" sz="2800" kern="100" dirty="0">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2800" kern="100" dirty="0" err="1">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chàng</a:t>
            </a:r>
            <a:r>
              <a:rPr lang="en-US" sz="2800" kern="100" dirty="0">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2800" kern="100" dirty="0" err="1">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hiện</a:t>
            </a:r>
            <a:r>
              <a:rPr lang="en-US" sz="2800" kern="100" dirty="0">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2800" kern="100" dirty="0" err="1">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là</a:t>
            </a:r>
            <a:r>
              <a:rPr lang="en-US" sz="2800" kern="100" dirty="0">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2800" kern="100" dirty="0" err="1">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nhà</a:t>
            </a:r>
            <a:r>
              <a:rPr lang="en-US" sz="2800" kern="100" dirty="0">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2800" kern="100" dirty="0" err="1">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vua</a:t>
            </a:r>
            <a:r>
              <a:rPr lang="en-US" sz="2800" kern="100" dirty="0">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2800" kern="100" dirty="0" err="1">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mới</a:t>
            </a:r>
            <a:r>
              <a:rPr lang="en-US" sz="2800" kern="100" dirty="0">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 </a:t>
            </a:r>
            <a:endParaRPr lang="vi-VN" sz="28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38239514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down)">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21" presetClass="entr" presetSubtype="1"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heel(1)">
                                      <p:cBhvr>
                                        <p:cTn id="17"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4" grpId="0"/>
      <p:bldP spid="7"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474A6D4-09DD-1689-BB29-B9CC65C8E44A}"/>
            </a:ext>
          </a:extLst>
        </p:cNvPr>
        <p:cNvGrpSpPr/>
        <p:nvPr/>
      </p:nvGrpSpPr>
      <p:grpSpPr>
        <a:xfrm>
          <a:off x="0" y="0"/>
          <a:ext cx="0" cy="0"/>
          <a:chOff x="0" y="0"/>
          <a:chExt cx="0" cy="0"/>
        </a:xfrm>
      </p:grpSpPr>
      <p:sp>
        <p:nvSpPr>
          <p:cNvPr id="9" name="TextBox 8">
            <a:extLst>
              <a:ext uri="{FF2B5EF4-FFF2-40B4-BE49-F238E27FC236}">
                <a16:creationId xmlns:a16="http://schemas.microsoft.com/office/drawing/2014/main" id="{ECB8D7FB-A6C7-FC9A-8DC7-3F249017014B}"/>
              </a:ext>
            </a:extLst>
          </p:cNvPr>
          <p:cNvSpPr txBox="1"/>
          <p:nvPr/>
        </p:nvSpPr>
        <p:spPr>
          <a:xfrm>
            <a:off x="664029" y="1112120"/>
            <a:ext cx="6144544" cy="1307537"/>
          </a:xfrm>
          <a:prstGeom prst="rect">
            <a:avLst/>
          </a:prstGeom>
          <a:noFill/>
        </p:spPr>
        <p:txBody>
          <a:bodyPr wrap="square">
            <a:spAutoFit/>
          </a:bodyPr>
          <a:lstStyle/>
          <a:p>
            <a:pPr algn="just">
              <a:lnSpc>
                <a:spcPct val="150000"/>
              </a:lnSpc>
            </a:pP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Chàng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quyết</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định</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giả</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điên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để</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tìm</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ra</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chân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tướng</a:t>
            </a:r>
            <a:r>
              <a:rPr lang="en-US" sz="2800" dirty="0">
                <a:latin typeface="Times New Roman" panose="02020603050405020304" pitchFamily="18" charset="0"/>
                <a:cs typeface="Times New Roman" panose="02020603050405020304" pitchFamily="18" charset="0"/>
              </a:rPr>
              <a:t>. </a:t>
            </a:r>
            <a:endParaRPr lang="vi-VN" sz="2800" dirty="0">
              <a:latin typeface="Times New Roman" panose="02020603050405020304" pitchFamily="18" charset="0"/>
              <a:cs typeface="Times New Roman" panose="02020603050405020304" pitchFamily="18" charset="0"/>
            </a:endParaRPr>
          </a:p>
        </p:txBody>
      </p:sp>
      <p:sp>
        <p:nvSpPr>
          <p:cNvPr id="4" name="TextBox 3">
            <a:extLst>
              <a:ext uri="{FF2B5EF4-FFF2-40B4-BE49-F238E27FC236}">
                <a16:creationId xmlns:a16="http://schemas.microsoft.com/office/drawing/2014/main" id="{E3A34754-BBD1-761C-8F7B-BC9D608F79B9}"/>
              </a:ext>
            </a:extLst>
          </p:cNvPr>
          <p:cNvSpPr txBox="1"/>
          <p:nvPr/>
        </p:nvSpPr>
        <p:spPr>
          <a:xfrm>
            <a:off x="664028" y="2815079"/>
            <a:ext cx="6144545" cy="3246530"/>
          </a:xfrm>
          <a:prstGeom prst="rect">
            <a:avLst/>
          </a:prstGeom>
          <a:noFill/>
        </p:spPr>
        <p:txBody>
          <a:bodyPr wrap="square">
            <a:spAutoFit/>
          </a:bodyPr>
          <a:lstStyle/>
          <a:p>
            <a:pPr algn="just">
              <a:lnSpc>
                <a:spcPct val="150000"/>
              </a:lnSpc>
            </a:pP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Nhà</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vua</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nghi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ngờ</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chàng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vì</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thế</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đã</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trực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tiếp</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cùng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Pô-lô-ni-út</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rình</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nghe</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trộm</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cuộc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trò</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chuyện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của</a:t>
            </a:r>
            <a:r>
              <a:rPr lang="en-US" sz="2800" dirty="0">
                <a:latin typeface="Times New Roman" panose="02020603050405020304" pitchFamily="18" charset="0"/>
                <a:cs typeface="Times New Roman" panose="02020603050405020304" pitchFamily="18" charset="0"/>
              </a:rPr>
              <a:t> Ham-</a:t>
            </a:r>
            <a:r>
              <a:rPr lang="en-US" sz="2800" dirty="0" err="1">
                <a:latin typeface="Times New Roman" panose="02020603050405020304" pitchFamily="18" charset="0"/>
                <a:cs typeface="Times New Roman" panose="02020603050405020304" pitchFamily="18" charset="0"/>
              </a:rPr>
              <a:t>lét</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với</a:t>
            </a:r>
            <a:r>
              <a:rPr lang="en-US" sz="2800" dirty="0">
                <a:latin typeface="Times New Roman" panose="02020603050405020304" pitchFamily="18" charset="0"/>
                <a:cs typeface="Times New Roman" panose="02020603050405020304" pitchFamily="18" charset="0"/>
              </a:rPr>
              <a:t> Ô-</a:t>
            </a:r>
            <a:r>
              <a:rPr lang="en-US" sz="2800" dirty="0" err="1">
                <a:latin typeface="Times New Roman" panose="02020603050405020304" pitchFamily="18" charset="0"/>
                <a:cs typeface="Times New Roman" panose="02020603050405020304" pitchFamily="18" charset="0"/>
              </a:rPr>
              <a:t>phê</a:t>
            </a:r>
            <a:r>
              <a:rPr lang="en-US" sz="2800" dirty="0">
                <a:latin typeface="Times New Roman" panose="02020603050405020304" pitchFamily="18" charset="0"/>
                <a:cs typeface="Times New Roman" panose="02020603050405020304" pitchFamily="18" charset="0"/>
              </a:rPr>
              <a:t>-li-a – con </a:t>
            </a:r>
            <a:r>
              <a:rPr lang="en-US" sz="2800" dirty="0" err="1">
                <a:latin typeface="Times New Roman" panose="02020603050405020304" pitchFamily="18" charset="0"/>
                <a:cs typeface="Times New Roman" panose="02020603050405020304" pitchFamily="18" charset="0"/>
              </a:rPr>
              <a:t>gái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của</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Pô-lô-ni-út</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cũng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là</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người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yêu</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của</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chàng</a:t>
            </a:r>
            <a:r>
              <a:rPr lang="en-US" sz="2800" dirty="0">
                <a:latin typeface="Times New Roman" panose="02020603050405020304" pitchFamily="18" charset="0"/>
                <a:cs typeface="Times New Roman" panose="02020603050405020304" pitchFamily="18" charset="0"/>
              </a:rPr>
              <a:t>. </a:t>
            </a:r>
            <a:endParaRPr lang="vi-VN" sz="2800" dirty="0">
              <a:latin typeface="Times New Roman" panose="02020603050405020304" pitchFamily="18" charset="0"/>
              <a:cs typeface="Times New Roman" panose="02020603050405020304" pitchFamily="18" charset="0"/>
            </a:endParaRPr>
          </a:p>
        </p:txBody>
      </p:sp>
      <p:pic>
        <p:nvPicPr>
          <p:cNvPr id="1026" name="Picture 2" descr="Hamlet – Shakespeare – TỔ VĂN HỌC NƯỚC NGOÀI KHOA NGỮ VĂN ĐẠI HỌC SƯ PHẠM  TP. HCM">
            <a:extLst>
              <a:ext uri="{FF2B5EF4-FFF2-40B4-BE49-F238E27FC236}">
                <a16:creationId xmlns:a16="http://schemas.microsoft.com/office/drawing/2014/main" id="{10506284-1090-FD6F-2AAA-77F755240E7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241059" y="744422"/>
            <a:ext cx="4456552" cy="486659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460833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down)">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4"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5310591-BD42-4E87-EB3D-DF11489A518A}"/>
            </a:ext>
          </a:extLst>
        </p:cNvPr>
        <p:cNvGrpSpPr/>
        <p:nvPr/>
      </p:nvGrpSpPr>
      <p:grpSpPr>
        <a:xfrm>
          <a:off x="0" y="0"/>
          <a:ext cx="0" cy="0"/>
          <a:chOff x="0" y="0"/>
          <a:chExt cx="0" cy="0"/>
        </a:xfrm>
      </p:grpSpPr>
      <p:pic>
        <p:nvPicPr>
          <p:cNvPr id="1026" name="Picture 2" descr="Hamlet – Shakespeare – TỔ VĂN HỌC NƯỚC NGOÀI KHOA NGỮ VĂN ĐẠI HỌC SƯ PHẠM  TP. HCM">
            <a:extLst>
              <a:ext uri="{FF2B5EF4-FFF2-40B4-BE49-F238E27FC236}">
                <a16:creationId xmlns:a16="http://schemas.microsoft.com/office/drawing/2014/main" id="{488C329A-EC4E-3C3D-9662-70A428143F0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414053" y="684404"/>
            <a:ext cx="4480383" cy="4866594"/>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a:extLst>
              <a:ext uri="{FF2B5EF4-FFF2-40B4-BE49-F238E27FC236}">
                <a16:creationId xmlns:a16="http://schemas.microsoft.com/office/drawing/2014/main" id="{9362E4E8-BD47-A5F0-04BD-9AE3309DAF47}"/>
              </a:ext>
            </a:extLst>
          </p:cNvPr>
          <p:cNvSpPr txBox="1"/>
          <p:nvPr/>
        </p:nvSpPr>
        <p:spPr>
          <a:xfrm>
            <a:off x="805543" y="1499876"/>
            <a:ext cx="6336661" cy="1953868"/>
          </a:xfrm>
          <a:prstGeom prst="rect">
            <a:avLst/>
          </a:prstGeom>
          <a:noFill/>
        </p:spPr>
        <p:txBody>
          <a:bodyPr wrap="square">
            <a:spAutoFit/>
          </a:bodyPr>
          <a:lstStyle/>
          <a:p>
            <a:pPr algn="just">
              <a:lnSpc>
                <a:spcPct val="150000"/>
              </a:lnSpc>
            </a:pPr>
            <a:r>
              <a:rPr lang="en-US" sz="2800" kern="100" dirty="0">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 Ô-</a:t>
            </a:r>
            <a:r>
              <a:rPr lang="en-US" sz="2800" kern="100" dirty="0" err="1">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phê</a:t>
            </a:r>
            <a:r>
              <a:rPr lang="en-US" sz="2800" kern="100" dirty="0">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-li-a </a:t>
            </a:r>
            <a:r>
              <a:rPr lang="en-US" sz="2800" kern="100" dirty="0" err="1">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trả</a:t>
            </a:r>
            <a:r>
              <a:rPr lang="en-US" sz="2800" kern="100" dirty="0">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2800" kern="100" dirty="0" err="1">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lại</a:t>
            </a:r>
            <a:r>
              <a:rPr lang="en-US" sz="2800" kern="100" dirty="0">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2800" kern="100" dirty="0" err="1">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những</a:t>
            </a:r>
            <a:r>
              <a:rPr lang="en-US" sz="2800" kern="100" dirty="0">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2800" kern="100" dirty="0" err="1">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kỉ</a:t>
            </a:r>
            <a:r>
              <a:rPr lang="en-US" sz="2800" kern="100" dirty="0">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2800" kern="100" dirty="0" err="1">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vật</a:t>
            </a:r>
            <a:r>
              <a:rPr lang="en-US" sz="2800" kern="100" dirty="0">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2800" kern="100" dirty="0" err="1">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tình</a:t>
            </a:r>
            <a:r>
              <a:rPr lang="en-US" sz="2800" kern="100" dirty="0">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2800" kern="100" dirty="0" err="1">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yêu</a:t>
            </a:r>
            <a:r>
              <a:rPr lang="en-US" sz="2800" kern="100" dirty="0">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2800" kern="100" dirty="0" err="1">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và</a:t>
            </a:r>
            <a:r>
              <a:rPr lang="en-US" sz="2800" kern="100" dirty="0">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 Ham-</a:t>
            </a:r>
            <a:r>
              <a:rPr lang="en-US" sz="2800" kern="100" dirty="0" err="1">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lét</a:t>
            </a:r>
            <a:r>
              <a:rPr lang="en-US" sz="2800" kern="100" dirty="0">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2800" kern="100" dirty="0" err="1">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nói</a:t>
            </a:r>
            <a:r>
              <a:rPr lang="en-US" sz="2800" kern="100" dirty="0">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2800" kern="100" dirty="0" err="1">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với</a:t>
            </a:r>
            <a:r>
              <a:rPr lang="en-US" sz="2800" kern="100" dirty="0">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2800" kern="100" dirty="0" err="1">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nàng</a:t>
            </a:r>
            <a:r>
              <a:rPr lang="en-US" sz="2800" kern="100" dirty="0">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2800" kern="100" dirty="0" err="1">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những</a:t>
            </a:r>
            <a:r>
              <a:rPr lang="en-US" sz="2800" kern="100" dirty="0">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2800" kern="100" dirty="0" err="1">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lời</a:t>
            </a:r>
            <a:r>
              <a:rPr lang="en-US" sz="2800" kern="100" dirty="0">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2800" kern="100" dirty="0" err="1">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tàn</a:t>
            </a:r>
            <a:r>
              <a:rPr lang="en-US" sz="2800" kern="100" dirty="0">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2800" kern="100" dirty="0" err="1">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nhẫn</a:t>
            </a:r>
            <a:r>
              <a:rPr lang="en-US" sz="2800" kern="100" dirty="0">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2800" kern="100" dirty="0" err="1">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cốt</a:t>
            </a:r>
            <a:r>
              <a:rPr lang="en-US" sz="2800" kern="100" dirty="0">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2800" kern="100" dirty="0" err="1">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để</a:t>
            </a:r>
            <a:r>
              <a:rPr lang="en-US" sz="2800" kern="100" dirty="0">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2800" kern="100" dirty="0" err="1">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nàng</a:t>
            </a:r>
            <a:r>
              <a:rPr lang="en-US" sz="2800" kern="100" dirty="0">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2800" kern="100" dirty="0" err="1">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rời</a:t>
            </a:r>
            <a:r>
              <a:rPr lang="en-US" sz="2800" kern="100" dirty="0">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 xa </a:t>
            </a:r>
            <a:r>
              <a:rPr lang="en-US" sz="2800" kern="100" dirty="0" err="1">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mình</a:t>
            </a:r>
            <a:r>
              <a:rPr lang="en-US" sz="2800" kern="100" dirty="0">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 </a:t>
            </a:r>
            <a:endParaRPr lang="vi-VN" sz="2800" dirty="0">
              <a:effectLst/>
              <a:latin typeface="Times New Roman" panose="02020603050405020304" pitchFamily="18" charset="0"/>
              <a:ea typeface="Times New Roman" panose="02020603050405020304" pitchFamily="18" charset="0"/>
            </a:endParaRPr>
          </a:p>
        </p:txBody>
      </p:sp>
      <p:sp>
        <p:nvSpPr>
          <p:cNvPr id="7" name="TextBox 6">
            <a:extLst>
              <a:ext uri="{FF2B5EF4-FFF2-40B4-BE49-F238E27FC236}">
                <a16:creationId xmlns:a16="http://schemas.microsoft.com/office/drawing/2014/main" id="{5E732C8E-5040-DC3E-00EF-4D6AAB276371}"/>
              </a:ext>
            </a:extLst>
          </p:cNvPr>
          <p:cNvSpPr txBox="1"/>
          <p:nvPr/>
        </p:nvSpPr>
        <p:spPr>
          <a:xfrm>
            <a:off x="805544" y="4183604"/>
            <a:ext cx="6336660" cy="1953420"/>
          </a:xfrm>
          <a:prstGeom prst="rect">
            <a:avLst/>
          </a:prstGeom>
          <a:noFill/>
        </p:spPr>
        <p:txBody>
          <a:bodyPr wrap="square">
            <a:spAutoFit/>
          </a:bodyPr>
          <a:lstStyle/>
          <a:p>
            <a:pPr algn="just">
              <a:lnSpc>
                <a:spcPct val="150000"/>
              </a:lnSpc>
            </a:pPr>
            <a:r>
              <a:rPr lang="en-US" sz="2800" kern="100" dirty="0">
                <a:effectLst/>
                <a:latin typeface="Times New Roman" panose="02020603050405020304" pitchFamily="18" charset="0"/>
                <a:ea typeface="Arial" panose="020B0604020202020204" pitchFamily="34" charset="0"/>
              </a:rPr>
              <a:t>- Trong Ham-</a:t>
            </a:r>
            <a:r>
              <a:rPr lang="en-US" sz="2800" kern="100" dirty="0" err="1">
                <a:effectLst/>
                <a:latin typeface="Times New Roman" panose="02020603050405020304" pitchFamily="18" charset="0"/>
                <a:ea typeface="Arial" panose="020B0604020202020204" pitchFamily="34" charset="0"/>
              </a:rPr>
              <a:t>lét</a:t>
            </a:r>
            <a:r>
              <a:rPr lang="en-US" sz="2800" kern="100" dirty="0">
                <a:effectLst/>
                <a:latin typeface="Times New Roman" panose="02020603050405020304" pitchFamily="18" charset="0"/>
                <a:ea typeface="Arial" panose="020B0604020202020204" pitchFamily="34" charset="0"/>
              </a:rPr>
              <a:t> </a:t>
            </a:r>
            <a:r>
              <a:rPr lang="en-US" sz="2800" kern="100" dirty="0" err="1">
                <a:effectLst/>
                <a:latin typeface="Times New Roman" panose="02020603050405020304" pitchFamily="18" charset="0"/>
                <a:ea typeface="Arial" panose="020B0604020202020204" pitchFamily="34" charset="0"/>
              </a:rPr>
              <a:t>có</a:t>
            </a:r>
            <a:r>
              <a:rPr lang="en-US" sz="2800" kern="100" dirty="0">
                <a:effectLst/>
                <a:latin typeface="Times New Roman" panose="02020603050405020304" pitchFamily="18" charset="0"/>
                <a:ea typeface="Arial" panose="020B0604020202020204" pitchFamily="34" charset="0"/>
              </a:rPr>
              <a:t> </a:t>
            </a:r>
            <a:r>
              <a:rPr lang="en-US" sz="2800" kern="100" dirty="0" err="1">
                <a:effectLst/>
                <a:latin typeface="Times New Roman" panose="02020603050405020304" pitchFamily="18" charset="0"/>
                <a:ea typeface="Arial" panose="020B0604020202020204" pitchFamily="34" charset="0"/>
              </a:rPr>
              <a:t>những</a:t>
            </a:r>
            <a:r>
              <a:rPr lang="en-US" sz="2800" kern="100" dirty="0">
                <a:effectLst/>
                <a:latin typeface="Times New Roman" panose="02020603050405020304" pitchFamily="18" charset="0"/>
                <a:ea typeface="Arial" panose="020B0604020202020204" pitchFamily="34" charset="0"/>
              </a:rPr>
              <a:t> </a:t>
            </a:r>
            <a:r>
              <a:rPr lang="en-US" sz="2800" kern="100" dirty="0" err="1">
                <a:effectLst/>
                <a:latin typeface="Times New Roman" panose="02020603050405020304" pitchFamily="18" charset="0"/>
                <a:ea typeface="Arial" panose="020B0604020202020204" pitchFamily="34" charset="0"/>
              </a:rPr>
              <a:t>xung</a:t>
            </a:r>
            <a:r>
              <a:rPr lang="en-US" sz="2800" kern="100" dirty="0">
                <a:effectLst/>
                <a:latin typeface="Times New Roman" panose="02020603050405020304" pitchFamily="18" charset="0"/>
                <a:ea typeface="Arial" panose="020B0604020202020204" pitchFamily="34" charset="0"/>
              </a:rPr>
              <a:t> </a:t>
            </a:r>
            <a:r>
              <a:rPr lang="en-US" sz="2800" kern="100" dirty="0" err="1">
                <a:effectLst/>
                <a:latin typeface="Times New Roman" panose="02020603050405020304" pitchFamily="18" charset="0"/>
                <a:ea typeface="Arial" panose="020B0604020202020204" pitchFamily="34" charset="0"/>
              </a:rPr>
              <a:t>đột</a:t>
            </a:r>
            <a:r>
              <a:rPr lang="en-US" sz="2800" kern="100" dirty="0">
                <a:effectLst/>
                <a:latin typeface="Times New Roman" panose="02020603050405020304" pitchFamily="18" charset="0"/>
                <a:ea typeface="Arial" panose="020B0604020202020204" pitchFamily="34" charset="0"/>
              </a:rPr>
              <a:t> </a:t>
            </a:r>
            <a:r>
              <a:rPr lang="en-US" sz="2800" kern="100" dirty="0" err="1">
                <a:effectLst/>
                <a:latin typeface="Times New Roman" panose="02020603050405020304" pitchFamily="18" charset="0"/>
                <a:ea typeface="Arial" panose="020B0604020202020204" pitchFamily="34" charset="0"/>
              </a:rPr>
              <a:t>về</a:t>
            </a:r>
            <a:r>
              <a:rPr lang="en-US" sz="2800" kern="100" dirty="0">
                <a:effectLst/>
                <a:latin typeface="Times New Roman" panose="02020603050405020304" pitchFamily="18" charset="0"/>
                <a:ea typeface="Arial" panose="020B0604020202020204" pitchFamily="34" charset="0"/>
              </a:rPr>
              <a:t> </a:t>
            </a:r>
            <a:r>
              <a:rPr lang="en-US" sz="2800" kern="100" dirty="0" err="1">
                <a:effectLst/>
                <a:latin typeface="Times New Roman" panose="02020603050405020304" pitchFamily="18" charset="0"/>
                <a:ea typeface="Arial" panose="020B0604020202020204" pitchFamily="34" charset="0"/>
              </a:rPr>
              <a:t>nội</a:t>
            </a:r>
            <a:r>
              <a:rPr lang="en-US" sz="2800" kern="100" dirty="0">
                <a:effectLst/>
                <a:latin typeface="Times New Roman" panose="02020603050405020304" pitchFamily="18" charset="0"/>
                <a:ea typeface="Arial" panose="020B0604020202020204" pitchFamily="34" charset="0"/>
              </a:rPr>
              <a:t> </a:t>
            </a:r>
            <a:r>
              <a:rPr lang="en-US" sz="2800" kern="100" dirty="0" err="1">
                <a:effectLst/>
                <a:latin typeface="Times New Roman" panose="02020603050405020304" pitchFamily="18" charset="0"/>
                <a:ea typeface="Arial" panose="020B0604020202020204" pitchFamily="34" charset="0"/>
              </a:rPr>
              <a:t>tâm</a:t>
            </a:r>
            <a:r>
              <a:rPr lang="en-US" sz="2800" kern="100" dirty="0">
                <a:effectLst/>
                <a:latin typeface="Times New Roman" panose="02020603050405020304" pitchFamily="18" charset="0"/>
                <a:ea typeface="Arial" panose="020B0604020202020204" pitchFamily="34" charset="0"/>
              </a:rPr>
              <a:t>, </a:t>
            </a:r>
            <a:r>
              <a:rPr lang="en-US" sz="2800" kern="100" dirty="0" err="1">
                <a:effectLst/>
                <a:latin typeface="Times New Roman" panose="02020603050405020304" pitchFamily="18" charset="0"/>
                <a:ea typeface="Arial" panose="020B0604020202020204" pitchFamily="34" charset="0"/>
              </a:rPr>
              <a:t>chàng</a:t>
            </a:r>
            <a:r>
              <a:rPr lang="en-US" sz="2800" kern="100" dirty="0">
                <a:effectLst/>
                <a:latin typeface="Times New Roman" panose="02020603050405020304" pitchFamily="18" charset="0"/>
                <a:ea typeface="Arial" panose="020B0604020202020204" pitchFamily="34" charset="0"/>
              </a:rPr>
              <a:t> </a:t>
            </a:r>
            <a:r>
              <a:rPr lang="en-US" sz="2800" kern="100" dirty="0" err="1">
                <a:effectLst/>
                <a:latin typeface="Times New Roman" panose="02020603050405020304" pitchFamily="18" charset="0"/>
                <a:ea typeface="Arial" panose="020B0604020202020204" pitchFamily="34" charset="0"/>
              </a:rPr>
              <a:t>băn</a:t>
            </a:r>
            <a:r>
              <a:rPr lang="en-US" sz="2800" kern="100" dirty="0">
                <a:effectLst/>
                <a:latin typeface="Times New Roman" panose="02020603050405020304" pitchFamily="18" charset="0"/>
                <a:ea typeface="Arial" panose="020B0604020202020204" pitchFamily="34" charset="0"/>
              </a:rPr>
              <a:t> </a:t>
            </a:r>
            <a:r>
              <a:rPr lang="en-US" sz="2800" kern="100" dirty="0" err="1">
                <a:effectLst/>
                <a:latin typeface="Times New Roman" panose="02020603050405020304" pitchFamily="18" charset="0"/>
                <a:ea typeface="Arial" panose="020B0604020202020204" pitchFamily="34" charset="0"/>
              </a:rPr>
              <a:t>khoăn</a:t>
            </a:r>
            <a:r>
              <a:rPr lang="en-US" sz="2800" kern="100" dirty="0">
                <a:effectLst/>
                <a:latin typeface="Times New Roman" panose="02020603050405020304" pitchFamily="18" charset="0"/>
                <a:ea typeface="Arial" panose="020B0604020202020204" pitchFamily="34" charset="0"/>
              </a:rPr>
              <a:t> “</a:t>
            </a:r>
            <a:r>
              <a:rPr lang="en-US" sz="2800" kern="100" dirty="0" err="1">
                <a:effectLst/>
                <a:latin typeface="Times New Roman" panose="02020603050405020304" pitchFamily="18" charset="0"/>
                <a:ea typeface="Arial" panose="020B0604020202020204" pitchFamily="34" charset="0"/>
              </a:rPr>
              <a:t>Sống</a:t>
            </a:r>
            <a:r>
              <a:rPr lang="en-US" sz="2800" kern="100" dirty="0">
                <a:effectLst/>
                <a:latin typeface="Times New Roman" panose="02020603050405020304" pitchFamily="18" charset="0"/>
                <a:ea typeface="Arial" panose="020B0604020202020204" pitchFamily="34" charset="0"/>
              </a:rPr>
              <a:t>, hay </a:t>
            </a:r>
            <a:r>
              <a:rPr lang="en-US" sz="2800" kern="100" dirty="0" err="1">
                <a:effectLst/>
                <a:latin typeface="Times New Roman" panose="02020603050405020304" pitchFamily="18" charset="0"/>
                <a:ea typeface="Arial" panose="020B0604020202020204" pitchFamily="34" charset="0"/>
              </a:rPr>
              <a:t>không</a:t>
            </a:r>
            <a:r>
              <a:rPr lang="en-US" sz="2800" kern="100" dirty="0">
                <a:effectLst/>
                <a:latin typeface="Times New Roman" panose="02020603050405020304" pitchFamily="18" charset="0"/>
                <a:ea typeface="Arial" panose="020B0604020202020204" pitchFamily="34" charset="0"/>
              </a:rPr>
              <a:t> </a:t>
            </a:r>
            <a:r>
              <a:rPr lang="en-US" sz="2800" kern="100" dirty="0" err="1">
                <a:effectLst/>
                <a:latin typeface="Times New Roman" panose="02020603050405020304" pitchFamily="18" charset="0"/>
                <a:ea typeface="Arial" panose="020B0604020202020204" pitchFamily="34" charset="0"/>
              </a:rPr>
              <a:t>sống</a:t>
            </a:r>
            <a:r>
              <a:rPr lang="en-US" sz="2800" kern="100" dirty="0">
                <a:effectLst/>
                <a:latin typeface="Times New Roman" panose="02020603050405020304" pitchFamily="18" charset="0"/>
                <a:ea typeface="Arial" panose="020B0604020202020204" pitchFamily="34" charset="0"/>
              </a:rPr>
              <a:t>”.</a:t>
            </a:r>
            <a:endParaRPr lang="vi-VN" sz="2800" dirty="0"/>
          </a:p>
        </p:txBody>
      </p:sp>
    </p:spTree>
    <p:extLst>
      <p:ext uri="{BB962C8B-B14F-4D97-AF65-F5344CB8AC3E}">
        <p14:creationId xmlns:p14="http://schemas.microsoft.com/office/powerpoint/2010/main" val="7577812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fade">
                                      <p:cBhvr>
                                        <p:cTn id="14" dur="1000"/>
                                        <p:tgtEl>
                                          <p:spTgt spid="7"/>
                                        </p:tgtEl>
                                      </p:cBhvr>
                                    </p:animEffect>
                                    <p:anim calcmode="lin" valueType="num">
                                      <p:cBhvr>
                                        <p:cTn id="15" dur="1000" fill="hold"/>
                                        <p:tgtEl>
                                          <p:spTgt spid="7"/>
                                        </p:tgtEl>
                                        <p:attrNameLst>
                                          <p:attrName>ppt_x</p:attrName>
                                        </p:attrNameLst>
                                      </p:cBhvr>
                                      <p:tavLst>
                                        <p:tav tm="0">
                                          <p:val>
                                            <p:strVal val="#ppt_x"/>
                                          </p:val>
                                        </p:tav>
                                        <p:tav tm="100000">
                                          <p:val>
                                            <p:strVal val="#ppt_x"/>
                                          </p:val>
                                        </p:tav>
                                      </p:tavLst>
                                    </p:anim>
                                    <p:anim calcmode="lin" valueType="num">
                                      <p:cBhvr>
                                        <p:cTn id="16"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820537F-CE8E-F25D-1740-F2698159277C}"/>
            </a:ext>
          </a:extLst>
        </p:cNvPr>
        <p:cNvGrpSpPr/>
        <p:nvPr/>
      </p:nvGrpSpPr>
      <p:grpSpPr>
        <a:xfrm>
          <a:off x="0" y="0"/>
          <a:ext cx="0" cy="0"/>
          <a:chOff x="0" y="0"/>
          <a:chExt cx="0" cy="0"/>
        </a:xfrm>
      </p:grpSpPr>
      <p:sp>
        <p:nvSpPr>
          <p:cNvPr id="4" name="矩形 3">
            <a:extLst>
              <a:ext uri="{FF2B5EF4-FFF2-40B4-BE49-F238E27FC236}">
                <a16:creationId xmlns:a16="http://schemas.microsoft.com/office/drawing/2014/main" id="{02383DAC-54F4-0409-FAE6-C722BDA76C67}"/>
              </a:ext>
            </a:extLst>
          </p:cNvPr>
          <p:cNvSpPr/>
          <p:nvPr/>
        </p:nvSpPr>
        <p:spPr>
          <a:xfrm>
            <a:off x="0" y="0"/>
            <a:ext cx="12192000" cy="6858000"/>
          </a:xfrm>
          <a:prstGeom prst="rect">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34" name="矩形 33">
            <a:extLst>
              <a:ext uri="{FF2B5EF4-FFF2-40B4-BE49-F238E27FC236}">
                <a16:creationId xmlns:a16="http://schemas.microsoft.com/office/drawing/2014/main" id="{C2D4EA20-1986-64CD-6152-69A142C95ACC}"/>
              </a:ext>
            </a:extLst>
          </p:cNvPr>
          <p:cNvSpPr/>
          <p:nvPr/>
        </p:nvSpPr>
        <p:spPr>
          <a:xfrm>
            <a:off x="-820271" y="2248711"/>
            <a:ext cx="658906" cy="1032371"/>
          </a:xfrm>
          <a:prstGeom prst="rect">
            <a:avLst/>
          </a:prstGeom>
          <a:solidFill>
            <a:srgbClr val="2A3D5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pic>
        <p:nvPicPr>
          <p:cNvPr id="30" name="图片 29">
            <a:extLst>
              <a:ext uri="{FF2B5EF4-FFF2-40B4-BE49-F238E27FC236}">
                <a16:creationId xmlns:a16="http://schemas.microsoft.com/office/drawing/2014/main" id="{823C9938-A428-9F08-0A0B-9DD9F71E9446}"/>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13901" y="3698502"/>
            <a:ext cx="4601523" cy="1715470"/>
          </a:xfrm>
          <a:prstGeom prst="rect">
            <a:avLst/>
          </a:prstGeom>
        </p:spPr>
      </p:pic>
      <p:pic>
        <p:nvPicPr>
          <p:cNvPr id="31" name="图片 30">
            <a:extLst>
              <a:ext uri="{FF2B5EF4-FFF2-40B4-BE49-F238E27FC236}">
                <a16:creationId xmlns:a16="http://schemas.microsoft.com/office/drawing/2014/main" id="{65053E57-D26B-D0C9-9934-0FB6F0AFE1C7}"/>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625827" y="1443569"/>
            <a:ext cx="6352272" cy="3675025"/>
          </a:xfrm>
          <a:prstGeom prst="rect">
            <a:avLst/>
          </a:prstGeom>
        </p:spPr>
      </p:pic>
      <p:sp>
        <p:nvSpPr>
          <p:cNvPr id="33" name="文本框 32">
            <a:extLst>
              <a:ext uri="{FF2B5EF4-FFF2-40B4-BE49-F238E27FC236}">
                <a16:creationId xmlns:a16="http://schemas.microsoft.com/office/drawing/2014/main" id="{26F55430-C952-BA33-9851-2219D97A1186}"/>
              </a:ext>
            </a:extLst>
          </p:cNvPr>
          <p:cNvSpPr txBox="1"/>
          <p:nvPr/>
        </p:nvSpPr>
        <p:spPr>
          <a:xfrm>
            <a:off x="5975189" y="2063087"/>
            <a:ext cx="5819045" cy="2435988"/>
          </a:xfrm>
          <a:prstGeom prst="rect">
            <a:avLst/>
          </a:prstGeom>
          <a:noFill/>
        </p:spPr>
        <p:txBody>
          <a:bodyPr wrap="square" rtlCol="0">
            <a:spAutoFit/>
          </a:bodyPr>
          <a:lstStyle/>
          <a:p>
            <a:pPr algn="ctr">
              <a:lnSpc>
                <a:spcPct val="150000"/>
              </a:lnSpc>
            </a:pPr>
            <a:r>
              <a:rPr lang="en-US" sz="5400" b="1" dirty="0">
                <a:solidFill>
                  <a:schemeClr val="bg1"/>
                </a:solidFill>
              </a:rPr>
              <a:t>I</a:t>
            </a:r>
            <a:r>
              <a:rPr lang="vi-VN" sz="5400" b="1" dirty="0">
                <a:solidFill>
                  <a:schemeClr val="bg1"/>
                </a:solidFill>
              </a:rPr>
              <a:t>I</a:t>
            </a:r>
            <a:r>
              <a:rPr lang="en-US" sz="5400" b="1" dirty="0">
                <a:solidFill>
                  <a:schemeClr val="bg1"/>
                </a:solidFill>
              </a:rPr>
              <a:t>I. ĐỌC HIỂU VĂN BẢN</a:t>
            </a:r>
            <a:endParaRPr lang="vi-VN" sz="5400" dirty="0">
              <a:solidFill>
                <a:schemeClr val="bg1"/>
              </a:solidFill>
            </a:endParaRPr>
          </a:p>
        </p:txBody>
      </p:sp>
    </p:spTree>
    <p:extLst>
      <p:ext uri="{BB962C8B-B14F-4D97-AF65-F5344CB8AC3E}">
        <p14:creationId xmlns:p14="http://schemas.microsoft.com/office/powerpoint/2010/main" val="3308863987"/>
      </p:ext>
    </p:extLst>
  </p:cSld>
  <p:clrMapOvr>
    <a:masterClrMapping/>
  </p:clrMapOvr>
  <p:transition spd="slow" advClick="0">
    <p:blinds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fade">
                                      <p:cBhvr>
                                        <p:cTn id="7" dur="1000"/>
                                        <p:tgtEl>
                                          <p:spTgt spid="30"/>
                                        </p:tgtEl>
                                      </p:cBhvr>
                                    </p:animEffect>
                                    <p:anim calcmode="lin" valueType="num">
                                      <p:cBhvr>
                                        <p:cTn id="8" dur="1000" fill="hold"/>
                                        <p:tgtEl>
                                          <p:spTgt spid="30"/>
                                        </p:tgtEl>
                                        <p:attrNameLst>
                                          <p:attrName>ppt_x</p:attrName>
                                        </p:attrNameLst>
                                      </p:cBhvr>
                                      <p:tavLst>
                                        <p:tav tm="0">
                                          <p:val>
                                            <p:strVal val="#ppt_x"/>
                                          </p:val>
                                        </p:tav>
                                        <p:tav tm="100000">
                                          <p:val>
                                            <p:strVal val="#ppt_x"/>
                                          </p:val>
                                        </p:tav>
                                      </p:tavLst>
                                    </p:anim>
                                    <p:anim calcmode="lin" valueType="num">
                                      <p:cBhvr>
                                        <p:cTn id="9" dur="1000" fill="hold"/>
                                        <p:tgtEl>
                                          <p:spTgt spid="3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4" presetClass="entr" presetSubtype="10" fill="hold" nodeType="afterEffect">
                                  <p:stCondLst>
                                    <p:cond delay="0"/>
                                  </p:stCondLst>
                                  <p:childTnLst>
                                    <p:set>
                                      <p:cBhvr>
                                        <p:cTn id="12" dur="1" fill="hold">
                                          <p:stCondLst>
                                            <p:cond delay="0"/>
                                          </p:stCondLst>
                                        </p:cTn>
                                        <p:tgtEl>
                                          <p:spTgt spid="31"/>
                                        </p:tgtEl>
                                        <p:attrNameLst>
                                          <p:attrName>style.visibility</p:attrName>
                                        </p:attrNameLst>
                                      </p:cBhvr>
                                      <p:to>
                                        <p:strVal val="visible"/>
                                      </p:to>
                                    </p:set>
                                    <p:animEffect transition="in" filter="randombar(horizontal)">
                                      <p:cBhvr>
                                        <p:cTn id="13" dur="500"/>
                                        <p:tgtEl>
                                          <p:spTgt spid="31"/>
                                        </p:tgtEl>
                                      </p:cBhvr>
                                    </p:animEffect>
                                  </p:childTnLst>
                                </p:cTn>
                              </p:par>
                            </p:childTnLst>
                          </p:cTn>
                        </p:par>
                        <p:par>
                          <p:cTn id="14" fill="hold">
                            <p:stCondLst>
                              <p:cond delay="15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33"/>
                                        </p:tgtEl>
                                        <p:attrNameLst>
                                          <p:attrName>style.visibility</p:attrName>
                                        </p:attrNameLst>
                                      </p:cBhvr>
                                      <p:to>
                                        <p:strVal val="visible"/>
                                      </p:to>
                                    </p:set>
                                    <p:anim calcmode="lin" valueType="num">
                                      <p:cBhvr>
                                        <p:cTn id="17" dur="500" fill="hold"/>
                                        <p:tgtEl>
                                          <p:spTgt spid="33"/>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33"/>
                                        </p:tgtEl>
                                        <p:attrNameLst>
                                          <p:attrName>ppt_y</p:attrName>
                                        </p:attrNameLst>
                                      </p:cBhvr>
                                      <p:tavLst>
                                        <p:tav tm="0">
                                          <p:val>
                                            <p:strVal val="#ppt_y"/>
                                          </p:val>
                                        </p:tav>
                                        <p:tav tm="100000">
                                          <p:val>
                                            <p:strVal val="#ppt_y"/>
                                          </p:val>
                                        </p:tav>
                                      </p:tavLst>
                                    </p:anim>
                                    <p:anim calcmode="lin" valueType="num">
                                      <p:cBhvr>
                                        <p:cTn id="19" dur="500" fill="hold"/>
                                        <p:tgtEl>
                                          <p:spTgt spid="33"/>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33"/>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12EB988-D53A-42A1-BD9F-AF664AE9B9BA}"/>
            </a:ext>
          </a:extLst>
        </p:cNvPr>
        <p:cNvGrpSpPr/>
        <p:nvPr/>
      </p:nvGrpSpPr>
      <p:grpSpPr>
        <a:xfrm>
          <a:off x="0" y="0"/>
          <a:ext cx="0" cy="0"/>
          <a:chOff x="0" y="0"/>
          <a:chExt cx="0" cy="0"/>
        </a:xfrm>
      </p:grpSpPr>
      <p:sp>
        <p:nvSpPr>
          <p:cNvPr id="6" name="TextBox 5">
            <a:extLst>
              <a:ext uri="{FF2B5EF4-FFF2-40B4-BE49-F238E27FC236}">
                <a16:creationId xmlns:a16="http://schemas.microsoft.com/office/drawing/2014/main" id="{5B4D5E7E-4973-6E3E-302B-AE9434579223}"/>
              </a:ext>
            </a:extLst>
          </p:cNvPr>
          <p:cNvSpPr txBox="1"/>
          <p:nvPr/>
        </p:nvSpPr>
        <p:spPr>
          <a:xfrm>
            <a:off x="987630" y="1077368"/>
            <a:ext cx="10511535" cy="1307537"/>
          </a:xfrm>
          <a:prstGeom prst="rect">
            <a:avLst/>
          </a:prstGeom>
          <a:noFill/>
        </p:spPr>
        <p:txBody>
          <a:bodyPr wrap="square">
            <a:spAutoFit/>
          </a:bodyPr>
          <a:lstStyle/>
          <a:p>
            <a:pPr algn="just">
              <a:lnSpc>
                <a:spcPct val="150000"/>
              </a:lnSpc>
            </a:pP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Nhận</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biết</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một</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số</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chỉ</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dẫn</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sân</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khấu</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lời</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nhân</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vật</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đoạn</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độc</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thoại</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và</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đối</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thoại</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trong</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văn</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bản</a:t>
            </a:r>
            <a:r>
              <a:rPr lang="en-US" sz="2800" i="1" dirty="0">
                <a:latin typeface="Times New Roman" panose="02020603050405020304" pitchFamily="18" charset="0"/>
                <a:cs typeface="Times New Roman" panose="02020603050405020304" pitchFamily="18" charset="0"/>
              </a:rPr>
              <a:t>.</a:t>
            </a:r>
            <a:endParaRPr lang="vi-VN" sz="2800" dirty="0">
              <a:latin typeface="Times New Roman" panose="02020603050405020304" pitchFamily="18" charset="0"/>
              <a:cs typeface="Times New Roman" panose="02020603050405020304" pitchFamily="18" charset="0"/>
            </a:endParaRPr>
          </a:p>
        </p:txBody>
      </p:sp>
      <p:graphicFrame>
        <p:nvGraphicFramePr>
          <p:cNvPr id="2" name="Table 1">
            <a:extLst>
              <a:ext uri="{FF2B5EF4-FFF2-40B4-BE49-F238E27FC236}">
                <a16:creationId xmlns:a16="http://schemas.microsoft.com/office/drawing/2014/main" id="{B62619E3-5B5D-33B6-623C-99D11D924DD2}"/>
              </a:ext>
            </a:extLst>
          </p:cNvPr>
          <p:cNvGraphicFramePr>
            <a:graphicFrameLocks noGrp="1"/>
          </p:cNvGraphicFramePr>
          <p:nvPr>
            <p:extLst>
              <p:ext uri="{D42A27DB-BD31-4B8C-83A1-F6EECF244321}">
                <p14:modId xmlns:p14="http://schemas.microsoft.com/office/powerpoint/2010/main" val="2361556274"/>
              </p:ext>
            </p:extLst>
          </p:nvPr>
        </p:nvGraphicFramePr>
        <p:xfrm>
          <a:off x="1615792" y="2607739"/>
          <a:ext cx="9255212" cy="3395726"/>
        </p:xfrm>
        <a:graphic>
          <a:graphicData uri="http://schemas.openxmlformats.org/drawingml/2006/table">
            <a:tbl>
              <a:tblPr firstRow="1" firstCol="1" bandRow="1">
                <a:tableStyleId>{5C22544A-7EE6-4342-B048-85BDC9FD1C3A}</a:tableStyleId>
              </a:tblPr>
              <a:tblGrid>
                <a:gridCol w="9255212">
                  <a:extLst>
                    <a:ext uri="{9D8B030D-6E8A-4147-A177-3AD203B41FA5}">
                      <a16:colId xmlns:a16="http://schemas.microsoft.com/office/drawing/2014/main" val="3169666430"/>
                    </a:ext>
                  </a:extLst>
                </a:gridCol>
              </a:tblGrid>
              <a:tr h="0">
                <a:tc>
                  <a:txBody>
                    <a:bodyPr/>
                    <a:lstStyle/>
                    <a:p>
                      <a:pPr algn="ctr">
                        <a:lnSpc>
                          <a:spcPct val="115000"/>
                        </a:lnSpc>
                      </a:pPr>
                      <a:r>
                        <a:rPr lang="en-US" sz="2800" b="0" dirty="0">
                          <a:solidFill>
                            <a:schemeClr val="tx1"/>
                          </a:solidFill>
                          <a:effectLst/>
                          <a:latin typeface="Times New Roman" panose="02020603050405020304" pitchFamily="18" charset="0"/>
                          <a:cs typeface="Times New Roman" panose="02020603050405020304" pitchFamily="18" charset="0"/>
                        </a:rPr>
                        <a:t>PHIẾU HỌC TẬP  SỐ 04</a:t>
                      </a:r>
                      <a:endParaRPr lang="vi-VN" sz="2800" b="0" dirty="0">
                        <a:solidFill>
                          <a:schemeClr val="tx1"/>
                        </a:solidFill>
                        <a:effectLst/>
                        <a:latin typeface="Times New Roman" panose="02020603050405020304" pitchFamily="18" charset="0"/>
                        <a:cs typeface="Times New Roman" panose="02020603050405020304" pitchFamily="18" charset="0"/>
                      </a:endParaRPr>
                    </a:p>
                    <a:p>
                      <a:pPr algn="just">
                        <a:lnSpc>
                          <a:spcPct val="115000"/>
                        </a:lnSpc>
                      </a:pPr>
                      <a:r>
                        <a:rPr lang="en-US" sz="2800" b="0" dirty="0">
                          <a:solidFill>
                            <a:schemeClr val="tx1"/>
                          </a:solidFill>
                          <a:effectLst/>
                          <a:latin typeface="Times New Roman" panose="02020603050405020304" pitchFamily="18" charset="0"/>
                          <a:cs typeface="Times New Roman" panose="02020603050405020304" pitchFamily="18" charset="0"/>
                        </a:rPr>
                        <a:t>1. </a:t>
                      </a:r>
                      <a:r>
                        <a:rPr lang="en-US" sz="2800" b="0" dirty="0" err="1">
                          <a:solidFill>
                            <a:schemeClr val="tx1"/>
                          </a:solidFill>
                          <a:effectLst/>
                          <a:latin typeface="Times New Roman" panose="02020603050405020304" pitchFamily="18" charset="0"/>
                          <a:cs typeface="Times New Roman" panose="02020603050405020304" pitchFamily="18" charset="0"/>
                        </a:rPr>
                        <a:t>Nhận</a:t>
                      </a:r>
                      <a:r>
                        <a:rPr lang="en-US" sz="2800" b="0" dirty="0">
                          <a:solidFill>
                            <a:schemeClr val="tx1"/>
                          </a:solidFill>
                          <a:effectLst/>
                          <a:latin typeface="Times New Roman" panose="02020603050405020304" pitchFamily="18" charset="0"/>
                          <a:cs typeface="Times New Roman" panose="02020603050405020304" pitchFamily="18" charset="0"/>
                        </a:rPr>
                        <a:t> </a:t>
                      </a:r>
                      <a:r>
                        <a:rPr lang="en-US" sz="2800" b="0" dirty="0" err="1">
                          <a:solidFill>
                            <a:schemeClr val="tx1"/>
                          </a:solidFill>
                          <a:effectLst/>
                          <a:latin typeface="Times New Roman" panose="02020603050405020304" pitchFamily="18" charset="0"/>
                          <a:cs typeface="Times New Roman" panose="02020603050405020304" pitchFamily="18" charset="0"/>
                        </a:rPr>
                        <a:t>biết</a:t>
                      </a:r>
                      <a:r>
                        <a:rPr lang="en-US" sz="2800" b="0" dirty="0">
                          <a:solidFill>
                            <a:schemeClr val="tx1"/>
                          </a:solidFill>
                          <a:effectLst/>
                          <a:latin typeface="Times New Roman" panose="02020603050405020304" pitchFamily="18" charset="0"/>
                          <a:cs typeface="Times New Roman" panose="02020603050405020304" pitchFamily="18" charset="0"/>
                        </a:rPr>
                        <a:t> </a:t>
                      </a:r>
                      <a:r>
                        <a:rPr lang="en-US" sz="2800" b="0" dirty="0" err="1">
                          <a:solidFill>
                            <a:schemeClr val="tx1"/>
                          </a:solidFill>
                          <a:effectLst/>
                          <a:latin typeface="Times New Roman" panose="02020603050405020304" pitchFamily="18" charset="0"/>
                          <a:cs typeface="Times New Roman" panose="02020603050405020304" pitchFamily="18" charset="0"/>
                        </a:rPr>
                        <a:t>các</a:t>
                      </a:r>
                      <a:r>
                        <a:rPr lang="en-US" sz="2800" b="0" dirty="0">
                          <a:solidFill>
                            <a:schemeClr val="tx1"/>
                          </a:solidFill>
                          <a:effectLst/>
                          <a:latin typeface="Times New Roman" panose="02020603050405020304" pitchFamily="18" charset="0"/>
                          <a:cs typeface="Times New Roman" panose="02020603050405020304" pitchFamily="18" charset="0"/>
                        </a:rPr>
                        <a:t> </a:t>
                      </a:r>
                      <a:r>
                        <a:rPr lang="en-US" sz="2800" b="0" dirty="0" err="1">
                          <a:solidFill>
                            <a:schemeClr val="tx1"/>
                          </a:solidFill>
                          <a:effectLst/>
                          <a:latin typeface="Times New Roman" panose="02020603050405020304" pitchFamily="18" charset="0"/>
                          <a:cs typeface="Times New Roman" panose="02020603050405020304" pitchFamily="18" charset="0"/>
                        </a:rPr>
                        <a:t>chỉ</a:t>
                      </a:r>
                      <a:r>
                        <a:rPr lang="en-US" sz="2800" b="0" dirty="0">
                          <a:solidFill>
                            <a:schemeClr val="tx1"/>
                          </a:solidFill>
                          <a:effectLst/>
                          <a:latin typeface="Times New Roman" panose="02020603050405020304" pitchFamily="18" charset="0"/>
                          <a:cs typeface="Times New Roman" panose="02020603050405020304" pitchFamily="18" charset="0"/>
                        </a:rPr>
                        <a:t> </a:t>
                      </a:r>
                      <a:r>
                        <a:rPr lang="en-US" sz="2800" b="0" dirty="0" err="1">
                          <a:solidFill>
                            <a:schemeClr val="tx1"/>
                          </a:solidFill>
                          <a:effectLst/>
                          <a:latin typeface="Times New Roman" panose="02020603050405020304" pitchFamily="18" charset="0"/>
                          <a:cs typeface="Times New Roman" panose="02020603050405020304" pitchFamily="18" charset="0"/>
                        </a:rPr>
                        <a:t>dẫn</a:t>
                      </a:r>
                      <a:r>
                        <a:rPr lang="en-US" sz="2800" b="0" dirty="0">
                          <a:solidFill>
                            <a:schemeClr val="tx1"/>
                          </a:solidFill>
                          <a:effectLst/>
                          <a:latin typeface="Times New Roman" panose="02020603050405020304" pitchFamily="18" charset="0"/>
                          <a:cs typeface="Times New Roman" panose="02020603050405020304" pitchFamily="18" charset="0"/>
                        </a:rPr>
                        <a:t> </a:t>
                      </a:r>
                      <a:r>
                        <a:rPr lang="en-US" sz="2800" b="0" dirty="0" err="1">
                          <a:solidFill>
                            <a:schemeClr val="tx1"/>
                          </a:solidFill>
                          <a:effectLst/>
                          <a:latin typeface="Times New Roman" panose="02020603050405020304" pitchFamily="18" charset="0"/>
                          <a:cs typeface="Times New Roman" panose="02020603050405020304" pitchFamily="18" charset="0"/>
                        </a:rPr>
                        <a:t>sân</a:t>
                      </a:r>
                      <a:r>
                        <a:rPr lang="en-US" sz="2800" b="0" dirty="0">
                          <a:solidFill>
                            <a:schemeClr val="tx1"/>
                          </a:solidFill>
                          <a:effectLst/>
                          <a:latin typeface="Times New Roman" panose="02020603050405020304" pitchFamily="18" charset="0"/>
                          <a:cs typeface="Times New Roman" panose="02020603050405020304" pitchFamily="18" charset="0"/>
                        </a:rPr>
                        <a:t> </a:t>
                      </a:r>
                      <a:r>
                        <a:rPr lang="en-US" sz="2800" b="0" dirty="0" err="1">
                          <a:solidFill>
                            <a:schemeClr val="tx1"/>
                          </a:solidFill>
                          <a:effectLst/>
                          <a:latin typeface="Times New Roman" panose="02020603050405020304" pitchFamily="18" charset="0"/>
                          <a:cs typeface="Times New Roman" panose="02020603050405020304" pitchFamily="18" charset="0"/>
                        </a:rPr>
                        <a:t>khấu</a:t>
                      </a:r>
                      <a:r>
                        <a:rPr lang="en-US" sz="2800" b="0" dirty="0">
                          <a:solidFill>
                            <a:schemeClr val="tx1"/>
                          </a:solidFill>
                          <a:effectLst/>
                          <a:latin typeface="Times New Roman" panose="02020603050405020304" pitchFamily="18" charset="0"/>
                          <a:cs typeface="Times New Roman" panose="02020603050405020304" pitchFamily="18" charset="0"/>
                        </a:rPr>
                        <a:t>:</a:t>
                      </a:r>
                      <a:endParaRPr lang="vi-VN" sz="2800" b="0" dirty="0">
                        <a:solidFill>
                          <a:schemeClr val="tx1"/>
                        </a:solidFill>
                        <a:effectLst/>
                        <a:latin typeface="Times New Roman" panose="02020603050405020304" pitchFamily="18" charset="0"/>
                        <a:cs typeface="Times New Roman" panose="02020603050405020304" pitchFamily="18" charset="0"/>
                      </a:endParaRPr>
                    </a:p>
                    <a:p>
                      <a:pPr algn="just">
                        <a:lnSpc>
                          <a:spcPct val="115000"/>
                        </a:lnSpc>
                      </a:pPr>
                      <a:r>
                        <a:rPr lang="vi-VN" sz="2800" b="0" dirty="0">
                          <a:solidFill>
                            <a:schemeClr val="tx1"/>
                          </a:solidFill>
                          <a:effectLst/>
                          <a:latin typeface="Times New Roman" panose="02020603050405020304" pitchFamily="18" charset="0"/>
                          <a:cs typeface="Times New Roman" panose="02020603050405020304" pitchFamily="18" charset="0"/>
                        </a:rPr>
                        <a:t>- Chỉ ra  chỉ dẫn sân khấu:..................</a:t>
                      </a:r>
                    </a:p>
                    <a:p>
                      <a:pPr algn="just">
                        <a:lnSpc>
                          <a:spcPct val="115000"/>
                        </a:lnSpc>
                      </a:pPr>
                      <a:r>
                        <a:rPr lang="vi-VN" sz="2800" b="0" dirty="0">
                          <a:solidFill>
                            <a:schemeClr val="tx1"/>
                          </a:solidFill>
                          <a:effectLst/>
                          <a:latin typeface="Times New Roman" panose="02020603050405020304" pitchFamily="18" charset="0"/>
                          <a:cs typeface="Times New Roman" panose="02020603050405020304" pitchFamily="18" charset="0"/>
                        </a:rPr>
                        <a:t>- Vai trò:...........................................</a:t>
                      </a:r>
                    </a:p>
                    <a:p>
                      <a:pPr algn="just">
                        <a:lnSpc>
                          <a:spcPct val="115000"/>
                        </a:lnSpc>
                      </a:pPr>
                      <a:r>
                        <a:rPr lang="en-US" sz="2800" b="0" dirty="0">
                          <a:solidFill>
                            <a:schemeClr val="tx1"/>
                          </a:solidFill>
                          <a:effectLst/>
                          <a:latin typeface="Times New Roman" panose="02020603050405020304" pitchFamily="18" charset="0"/>
                          <a:cs typeface="Times New Roman" panose="02020603050405020304" pitchFamily="18" charset="0"/>
                        </a:rPr>
                        <a:t>2. </a:t>
                      </a:r>
                      <a:r>
                        <a:rPr lang="en-US" sz="2800" b="0" dirty="0" err="1">
                          <a:solidFill>
                            <a:schemeClr val="tx1"/>
                          </a:solidFill>
                          <a:effectLst/>
                          <a:latin typeface="Times New Roman" panose="02020603050405020304" pitchFamily="18" charset="0"/>
                          <a:cs typeface="Times New Roman" panose="02020603050405020304" pitchFamily="18" charset="0"/>
                        </a:rPr>
                        <a:t>Chỉ</a:t>
                      </a:r>
                      <a:r>
                        <a:rPr lang="en-US" sz="2800" b="0" dirty="0">
                          <a:solidFill>
                            <a:schemeClr val="tx1"/>
                          </a:solidFill>
                          <a:effectLst/>
                          <a:latin typeface="Times New Roman" panose="02020603050405020304" pitchFamily="18" charset="0"/>
                          <a:cs typeface="Times New Roman" panose="02020603050405020304" pitchFamily="18" charset="0"/>
                        </a:rPr>
                        <a:t> </a:t>
                      </a:r>
                      <a:r>
                        <a:rPr lang="en-US" sz="2800" b="0" dirty="0" err="1">
                          <a:solidFill>
                            <a:schemeClr val="tx1"/>
                          </a:solidFill>
                          <a:effectLst/>
                          <a:latin typeface="Times New Roman" panose="02020603050405020304" pitchFamily="18" charset="0"/>
                          <a:cs typeface="Times New Roman" panose="02020603050405020304" pitchFamily="18" charset="0"/>
                        </a:rPr>
                        <a:t>ra</a:t>
                      </a:r>
                      <a:r>
                        <a:rPr lang="en-US" sz="2800" b="0" dirty="0">
                          <a:solidFill>
                            <a:schemeClr val="tx1"/>
                          </a:solidFill>
                          <a:effectLst/>
                          <a:latin typeface="Times New Roman" panose="02020603050405020304" pitchFamily="18" charset="0"/>
                          <a:cs typeface="Times New Roman" panose="02020603050405020304" pitchFamily="18" charset="0"/>
                        </a:rPr>
                        <a:t> </a:t>
                      </a:r>
                      <a:r>
                        <a:rPr lang="en-US" sz="2800" b="0" dirty="0" err="1">
                          <a:solidFill>
                            <a:schemeClr val="tx1"/>
                          </a:solidFill>
                          <a:effectLst/>
                          <a:latin typeface="Times New Roman" panose="02020603050405020304" pitchFamily="18" charset="0"/>
                          <a:cs typeface="Times New Roman" panose="02020603050405020304" pitchFamily="18" charset="0"/>
                        </a:rPr>
                        <a:t>đoạn</a:t>
                      </a:r>
                      <a:r>
                        <a:rPr lang="en-US" sz="2800" b="0" dirty="0">
                          <a:solidFill>
                            <a:schemeClr val="tx1"/>
                          </a:solidFill>
                          <a:effectLst/>
                          <a:latin typeface="Times New Roman" panose="02020603050405020304" pitchFamily="18" charset="0"/>
                          <a:cs typeface="Times New Roman" panose="02020603050405020304" pitchFamily="18" charset="0"/>
                        </a:rPr>
                        <a:t> </a:t>
                      </a:r>
                      <a:r>
                        <a:rPr lang="en-US" sz="2800" b="0" dirty="0" err="1">
                          <a:solidFill>
                            <a:schemeClr val="tx1"/>
                          </a:solidFill>
                          <a:effectLst/>
                          <a:latin typeface="Times New Roman" panose="02020603050405020304" pitchFamily="18" charset="0"/>
                          <a:cs typeface="Times New Roman" panose="02020603050405020304" pitchFamily="18" charset="0"/>
                        </a:rPr>
                        <a:t>độc</a:t>
                      </a:r>
                      <a:r>
                        <a:rPr lang="en-US" sz="2800" b="0" dirty="0">
                          <a:solidFill>
                            <a:schemeClr val="tx1"/>
                          </a:solidFill>
                          <a:effectLst/>
                          <a:latin typeface="Times New Roman" panose="02020603050405020304" pitchFamily="18" charset="0"/>
                          <a:cs typeface="Times New Roman" panose="02020603050405020304" pitchFamily="18" charset="0"/>
                        </a:rPr>
                        <a:t> </a:t>
                      </a:r>
                      <a:r>
                        <a:rPr lang="en-US" sz="2800" b="0" dirty="0" err="1">
                          <a:solidFill>
                            <a:schemeClr val="tx1"/>
                          </a:solidFill>
                          <a:effectLst/>
                          <a:latin typeface="Times New Roman" panose="02020603050405020304" pitchFamily="18" charset="0"/>
                          <a:cs typeface="Times New Roman" panose="02020603050405020304" pitchFamily="18" charset="0"/>
                        </a:rPr>
                        <a:t>thoại</a:t>
                      </a:r>
                      <a:r>
                        <a:rPr lang="en-US" sz="2800" b="0" dirty="0">
                          <a:solidFill>
                            <a:schemeClr val="tx1"/>
                          </a:solidFill>
                          <a:effectLst/>
                          <a:latin typeface="Times New Roman" panose="02020603050405020304" pitchFamily="18" charset="0"/>
                          <a:cs typeface="Times New Roman" panose="02020603050405020304" pitchFamily="18" charset="0"/>
                        </a:rPr>
                        <a:t> </a:t>
                      </a:r>
                      <a:r>
                        <a:rPr lang="en-US" sz="2800" b="0" dirty="0" err="1">
                          <a:solidFill>
                            <a:schemeClr val="tx1"/>
                          </a:solidFill>
                          <a:effectLst/>
                          <a:latin typeface="Times New Roman" panose="02020603050405020304" pitchFamily="18" charset="0"/>
                          <a:cs typeface="Times New Roman" panose="02020603050405020304" pitchFamily="18" charset="0"/>
                        </a:rPr>
                        <a:t>và</a:t>
                      </a:r>
                      <a:r>
                        <a:rPr lang="en-US" sz="2800" b="0" dirty="0">
                          <a:solidFill>
                            <a:schemeClr val="tx1"/>
                          </a:solidFill>
                          <a:effectLst/>
                          <a:latin typeface="Times New Roman" panose="02020603050405020304" pitchFamily="18" charset="0"/>
                          <a:cs typeface="Times New Roman" panose="02020603050405020304" pitchFamily="18" charset="0"/>
                        </a:rPr>
                        <a:t> </a:t>
                      </a:r>
                      <a:r>
                        <a:rPr lang="en-US" sz="2800" b="0" dirty="0" err="1">
                          <a:solidFill>
                            <a:schemeClr val="tx1"/>
                          </a:solidFill>
                          <a:effectLst/>
                          <a:latin typeface="Times New Roman" panose="02020603050405020304" pitchFamily="18" charset="0"/>
                          <a:cs typeface="Times New Roman" panose="02020603050405020304" pitchFamily="18" charset="0"/>
                        </a:rPr>
                        <a:t>đối</a:t>
                      </a:r>
                      <a:r>
                        <a:rPr lang="en-US" sz="2800" b="0" dirty="0">
                          <a:solidFill>
                            <a:schemeClr val="tx1"/>
                          </a:solidFill>
                          <a:effectLst/>
                          <a:latin typeface="Times New Roman" panose="02020603050405020304" pitchFamily="18" charset="0"/>
                          <a:cs typeface="Times New Roman" panose="02020603050405020304" pitchFamily="18" charset="0"/>
                        </a:rPr>
                        <a:t> </a:t>
                      </a:r>
                      <a:r>
                        <a:rPr lang="en-US" sz="2800" b="0" dirty="0" err="1">
                          <a:solidFill>
                            <a:schemeClr val="tx1"/>
                          </a:solidFill>
                          <a:effectLst/>
                          <a:latin typeface="Times New Roman" panose="02020603050405020304" pitchFamily="18" charset="0"/>
                          <a:cs typeface="Times New Roman" panose="02020603050405020304" pitchFamily="18" charset="0"/>
                        </a:rPr>
                        <a:t>thoại</a:t>
                      </a:r>
                      <a:r>
                        <a:rPr lang="en-US" sz="2800" b="0" dirty="0">
                          <a:solidFill>
                            <a:schemeClr val="tx1"/>
                          </a:solidFill>
                          <a:effectLst/>
                          <a:latin typeface="Times New Roman" panose="02020603050405020304" pitchFamily="18" charset="0"/>
                          <a:cs typeface="Times New Roman" panose="02020603050405020304" pitchFamily="18" charset="0"/>
                        </a:rPr>
                        <a:t> </a:t>
                      </a:r>
                      <a:r>
                        <a:rPr lang="en-US" sz="2800" b="0" dirty="0" err="1">
                          <a:solidFill>
                            <a:schemeClr val="tx1"/>
                          </a:solidFill>
                          <a:effectLst/>
                          <a:latin typeface="Times New Roman" panose="02020603050405020304" pitchFamily="18" charset="0"/>
                          <a:cs typeface="Times New Roman" panose="02020603050405020304" pitchFamily="18" charset="0"/>
                        </a:rPr>
                        <a:t>trong</a:t>
                      </a:r>
                      <a:r>
                        <a:rPr lang="en-US" sz="2800" b="0" dirty="0">
                          <a:solidFill>
                            <a:schemeClr val="tx1"/>
                          </a:solidFill>
                          <a:effectLst/>
                          <a:latin typeface="Times New Roman" panose="02020603050405020304" pitchFamily="18" charset="0"/>
                          <a:cs typeface="Times New Roman" panose="02020603050405020304" pitchFamily="18" charset="0"/>
                        </a:rPr>
                        <a:t> </a:t>
                      </a:r>
                      <a:r>
                        <a:rPr lang="en-US" sz="2800" b="0" dirty="0" err="1">
                          <a:solidFill>
                            <a:schemeClr val="tx1"/>
                          </a:solidFill>
                          <a:effectLst/>
                          <a:latin typeface="Times New Roman" panose="02020603050405020304" pitchFamily="18" charset="0"/>
                          <a:cs typeface="Times New Roman" panose="02020603050405020304" pitchFamily="18" charset="0"/>
                        </a:rPr>
                        <a:t>văn</a:t>
                      </a:r>
                      <a:r>
                        <a:rPr lang="en-US" sz="2800" b="0" dirty="0">
                          <a:solidFill>
                            <a:schemeClr val="tx1"/>
                          </a:solidFill>
                          <a:effectLst/>
                          <a:latin typeface="Times New Roman" panose="02020603050405020304" pitchFamily="18" charset="0"/>
                          <a:cs typeface="Times New Roman" panose="02020603050405020304" pitchFamily="18" charset="0"/>
                        </a:rPr>
                        <a:t> </a:t>
                      </a:r>
                      <a:r>
                        <a:rPr lang="en-US" sz="2800" b="0" dirty="0" err="1">
                          <a:solidFill>
                            <a:schemeClr val="tx1"/>
                          </a:solidFill>
                          <a:effectLst/>
                          <a:latin typeface="Times New Roman" panose="02020603050405020304" pitchFamily="18" charset="0"/>
                          <a:cs typeface="Times New Roman" panose="02020603050405020304" pitchFamily="18" charset="0"/>
                        </a:rPr>
                        <a:t>bản</a:t>
                      </a:r>
                      <a:r>
                        <a:rPr lang="en-US" sz="2800" b="0" dirty="0">
                          <a:solidFill>
                            <a:schemeClr val="tx1"/>
                          </a:solidFill>
                          <a:effectLst/>
                          <a:latin typeface="Times New Roman" panose="02020603050405020304" pitchFamily="18" charset="0"/>
                          <a:cs typeface="Times New Roman" panose="02020603050405020304" pitchFamily="18" charset="0"/>
                        </a:rPr>
                        <a:t>.</a:t>
                      </a:r>
                      <a:endParaRPr lang="vi-VN" sz="2800" b="0" dirty="0">
                        <a:solidFill>
                          <a:schemeClr val="tx1"/>
                        </a:solidFill>
                        <a:effectLst/>
                        <a:latin typeface="Times New Roman" panose="02020603050405020304" pitchFamily="18" charset="0"/>
                        <a:cs typeface="Times New Roman" panose="02020603050405020304" pitchFamily="18" charset="0"/>
                      </a:endParaRPr>
                    </a:p>
                    <a:p>
                      <a:pPr algn="just">
                        <a:lnSpc>
                          <a:spcPct val="115000"/>
                        </a:lnSpc>
                      </a:pPr>
                      <a:r>
                        <a:rPr lang="vi-VN" sz="2800" b="0" dirty="0">
                          <a:solidFill>
                            <a:schemeClr val="tx1"/>
                          </a:solidFill>
                          <a:effectLst/>
                          <a:latin typeface="Times New Roman" panose="02020603050405020304" pitchFamily="18" charset="0"/>
                          <a:cs typeface="Times New Roman" panose="02020603050405020304" pitchFamily="18" charset="0"/>
                        </a:rPr>
                        <a:t>- Đối thoại:......................................</a:t>
                      </a:r>
                    </a:p>
                    <a:p>
                      <a:pPr algn="just">
                        <a:lnSpc>
                          <a:spcPct val="115000"/>
                        </a:lnSpc>
                      </a:pPr>
                      <a:r>
                        <a:rPr lang="vi-VN" sz="2800" b="0" dirty="0">
                          <a:solidFill>
                            <a:schemeClr val="tx1"/>
                          </a:solidFill>
                          <a:effectLst/>
                          <a:latin typeface="Times New Roman" panose="02020603050405020304" pitchFamily="18" charset="0"/>
                          <a:cs typeface="Times New Roman" panose="02020603050405020304" pitchFamily="18" charset="0"/>
                        </a:rPr>
                        <a:t>- Độc thoại: .....................................</a:t>
                      </a:r>
                      <a:endParaRPr lang="vi-VN" sz="2800" b="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solidFill>
                      <a:schemeClr val="accent3">
                        <a:lumMod val="20000"/>
                        <a:lumOff val="80000"/>
                      </a:schemeClr>
                    </a:solidFill>
                  </a:tcPr>
                </a:tc>
                <a:extLst>
                  <a:ext uri="{0D108BD9-81ED-4DB2-BD59-A6C34878D82A}">
                    <a16:rowId xmlns:a16="http://schemas.microsoft.com/office/drawing/2014/main" val="937618943"/>
                  </a:ext>
                </a:extLst>
              </a:tr>
            </a:tbl>
          </a:graphicData>
        </a:graphic>
      </p:graphicFrame>
    </p:spTree>
    <p:extLst>
      <p:ext uri="{BB962C8B-B14F-4D97-AF65-F5344CB8AC3E}">
        <p14:creationId xmlns:p14="http://schemas.microsoft.com/office/powerpoint/2010/main" val="20119908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nodeType="click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barn(inVertical)">
                                      <p:cBhvr>
                                        <p:cTn id="14"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DFDF638-C685-D25E-8C41-DC1931B01666}"/>
            </a:ext>
          </a:extLst>
        </p:cNvPr>
        <p:cNvGrpSpPr/>
        <p:nvPr/>
      </p:nvGrpSpPr>
      <p:grpSpPr>
        <a:xfrm>
          <a:off x="0" y="0"/>
          <a:ext cx="0" cy="0"/>
          <a:chOff x="0" y="0"/>
          <a:chExt cx="0" cy="0"/>
        </a:xfrm>
      </p:grpSpPr>
      <p:sp>
        <p:nvSpPr>
          <p:cNvPr id="6" name="TextBox 5">
            <a:extLst>
              <a:ext uri="{FF2B5EF4-FFF2-40B4-BE49-F238E27FC236}">
                <a16:creationId xmlns:a16="http://schemas.microsoft.com/office/drawing/2014/main" id="{D80EF969-DAFC-38E5-A54A-0F7C4AA41089}"/>
              </a:ext>
            </a:extLst>
          </p:cNvPr>
          <p:cNvSpPr txBox="1"/>
          <p:nvPr/>
        </p:nvSpPr>
        <p:spPr>
          <a:xfrm>
            <a:off x="824931" y="1360397"/>
            <a:ext cx="10469114" cy="3246530"/>
          </a:xfrm>
          <a:prstGeom prst="rect">
            <a:avLst/>
          </a:prstGeom>
          <a:noFill/>
        </p:spPr>
        <p:txBody>
          <a:bodyPr wrap="square">
            <a:spAutoFit/>
          </a:bodyPr>
          <a:lstStyle/>
          <a:p>
            <a:pPr algn="just" fontAlgn="base">
              <a:lnSpc>
                <a:spcPct val="150000"/>
              </a:lnSpc>
            </a:pPr>
            <a:r>
              <a:rPr lang="vi-VN" sz="2800" b="1" dirty="0">
                <a:latin typeface="Times New Roman" panose="02020603050405020304" pitchFamily="18" charset="0"/>
                <a:cs typeface="Times New Roman" panose="02020603050405020304" pitchFamily="18" charset="0"/>
              </a:rPr>
              <a:t>* Các chỉ dẫn sân khấu:</a:t>
            </a:r>
            <a:r>
              <a:rPr lang="vi-VN" sz="2800" dirty="0">
                <a:latin typeface="Times New Roman" panose="02020603050405020304" pitchFamily="18" charset="0"/>
                <a:cs typeface="Times New Roman" panose="02020603050405020304" pitchFamily="18" charset="0"/>
              </a:rPr>
              <a:t> là lời của các của tác giả kịch bản chỉ dẫn về bối cảnh, ánh sáng, đạo cụ, trang phục, hành động của các nhân vật trên sân khấu. </a:t>
            </a:r>
          </a:p>
          <a:p>
            <a:pPr algn="just" fontAlgn="base">
              <a:lnSpc>
                <a:spcPct val="150000"/>
              </a:lnSpc>
            </a:pPr>
            <a:r>
              <a:rPr lang="en-US" sz="2800" dirty="0">
                <a:latin typeface="Times New Roman" panose="02020603050405020304" pitchFamily="18" charset="0"/>
                <a:cs typeface="Times New Roman" panose="02020603050405020304" pitchFamily="18" charset="0"/>
              </a:rPr>
              <a:t>- </a:t>
            </a:r>
            <a:r>
              <a:rPr lang="vi-VN" sz="2800" dirty="0">
                <a:latin typeface="Times New Roman" panose="02020603050405020304" pitchFamily="18" charset="0"/>
                <a:cs typeface="Times New Roman" panose="02020603050405020304" pitchFamily="18" charset="0"/>
              </a:rPr>
              <a:t>Chỉ dẫn sân khấu trong văn </a:t>
            </a:r>
            <a:r>
              <a:rPr lang="en-US" sz="2800" dirty="0" err="1">
                <a:latin typeface="Times New Roman" panose="02020603050405020304" pitchFamily="18" charset="0"/>
                <a:cs typeface="Times New Roman" panose="02020603050405020304" pitchFamily="18" charset="0"/>
              </a:rPr>
              <a:t>là</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đoạn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văn</a:t>
            </a:r>
            <a:r>
              <a:rPr lang="en-US" sz="2800" dirty="0">
                <a:latin typeface="Times New Roman" panose="02020603050405020304" pitchFamily="18" charset="0"/>
                <a:cs typeface="Times New Roman" panose="02020603050405020304" pitchFamily="18" charset="0"/>
              </a:rPr>
              <a:t> </a:t>
            </a:r>
            <a:r>
              <a:rPr lang="en-US" sz="2800" b="1" i="1" dirty="0">
                <a:latin typeface="Times New Roman" panose="02020603050405020304" pitchFamily="18" charset="0"/>
                <a:cs typeface="Times New Roman" panose="02020603050405020304" pitchFamily="18" charset="0"/>
              </a:rPr>
              <a:t>in </a:t>
            </a:r>
            <a:r>
              <a:rPr lang="en-US" sz="2800" b="1" i="1" dirty="0" err="1">
                <a:latin typeface="Times New Roman" panose="02020603050405020304" pitchFamily="18" charset="0"/>
                <a:cs typeface="Times New Roman" panose="02020603050405020304" pitchFamily="18" charset="0"/>
              </a:rPr>
              <a:t>nghiêng</a:t>
            </a:r>
            <a:r>
              <a:rPr lang="en-US" sz="2800" dirty="0">
                <a:latin typeface="Times New Roman" panose="02020603050405020304" pitchFamily="18" charset="0"/>
                <a:cs typeface="Times New Roman" panose="02020603050405020304" pitchFamily="18" charset="0"/>
              </a:rPr>
              <a:t> </a:t>
            </a:r>
            <a:r>
              <a:rPr lang="en-US" sz="2800" b="1" i="1" dirty="0" err="1">
                <a:latin typeface="Times New Roman" panose="02020603050405020304" pitchFamily="18" charset="0"/>
                <a:cs typeface="Times New Roman" panose="02020603050405020304" pitchFamily="18" charset="0"/>
              </a:rPr>
              <a:t>đặt</a:t>
            </a:r>
            <a:r>
              <a:rPr lang="en-US" sz="2800" b="1" i="1" dirty="0">
                <a:latin typeface="Times New Roman" panose="02020603050405020304" pitchFamily="18" charset="0"/>
                <a:cs typeface="Times New Roman" panose="02020603050405020304" pitchFamily="18" charset="0"/>
              </a:rPr>
              <a:t> </a:t>
            </a:r>
            <a:r>
              <a:rPr lang="en-US" sz="2800" b="1" i="1" dirty="0" err="1">
                <a:latin typeface="Times New Roman" panose="02020603050405020304" pitchFamily="18" charset="0"/>
                <a:cs typeface="Times New Roman" panose="02020603050405020304" pitchFamily="18" charset="0"/>
              </a:rPr>
              <a:t>trong</a:t>
            </a:r>
            <a:r>
              <a:rPr lang="en-US" sz="2800" b="1" i="1" dirty="0">
                <a:latin typeface="Times New Roman" panose="02020603050405020304" pitchFamily="18" charset="0"/>
                <a:cs typeface="Times New Roman" panose="02020603050405020304" pitchFamily="18" charset="0"/>
              </a:rPr>
              <a:t> </a:t>
            </a:r>
            <a:r>
              <a:rPr lang="en-US" sz="2800" b="1" i="1" dirty="0" err="1">
                <a:latin typeface="Times New Roman" panose="02020603050405020304" pitchFamily="18" charset="0"/>
                <a:cs typeface="Times New Roman" panose="02020603050405020304" pitchFamily="18" charset="0"/>
              </a:rPr>
              <a:t>ngoặc</a:t>
            </a:r>
            <a:r>
              <a:rPr lang="en-US" sz="2800" b="1" i="1" dirty="0">
                <a:latin typeface="Times New Roman" panose="02020603050405020304" pitchFamily="18" charset="0"/>
                <a:cs typeface="Times New Roman" panose="02020603050405020304" pitchFamily="18" charset="0"/>
              </a:rPr>
              <a:t> </a:t>
            </a:r>
            <a:r>
              <a:rPr lang="en-US" sz="2800" b="1" i="1" dirty="0" err="1">
                <a:latin typeface="Times New Roman" panose="02020603050405020304" pitchFamily="18" charset="0"/>
                <a:cs typeface="Times New Roman" panose="02020603050405020304" pitchFamily="18" charset="0"/>
              </a:rPr>
              <a:t>đơn</a:t>
            </a:r>
            <a:r>
              <a:rPr lang="en-US" sz="2800" dirty="0">
                <a:latin typeface="Times New Roman" panose="02020603050405020304" pitchFamily="18" charset="0"/>
                <a:cs typeface="Times New Roman" panose="02020603050405020304" pitchFamily="18" charset="0"/>
              </a:rPr>
              <a:t> </a:t>
            </a:r>
            <a:r>
              <a:rPr lang="vi-VN" sz="2800" dirty="0">
                <a:latin typeface="Times New Roman" panose="02020603050405020304" pitchFamily="18" charset="0"/>
                <a:cs typeface="Times New Roman" panose="02020603050405020304" pitchFamily="18" charset="0"/>
              </a:rPr>
              <a:t>trong văn bản này. </a:t>
            </a:r>
          </a:p>
        </p:txBody>
      </p:sp>
      <p:sp>
        <p:nvSpPr>
          <p:cNvPr id="5" name="TextBox 4">
            <a:extLst>
              <a:ext uri="{FF2B5EF4-FFF2-40B4-BE49-F238E27FC236}">
                <a16:creationId xmlns:a16="http://schemas.microsoft.com/office/drawing/2014/main" id="{DEF56C22-2D5B-EA6C-E88D-0DBE5FCBC2D9}"/>
              </a:ext>
            </a:extLst>
          </p:cNvPr>
          <p:cNvSpPr txBox="1"/>
          <p:nvPr/>
        </p:nvSpPr>
        <p:spPr>
          <a:xfrm>
            <a:off x="939115" y="4606927"/>
            <a:ext cx="9910100" cy="1539139"/>
          </a:xfrm>
          <a:prstGeom prst="rect">
            <a:avLst/>
          </a:prstGeom>
          <a:noFill/>
        </p:spPr>
        <p:txBody>
          <a:bodyPr wrap="square">
            <a:spAutoFit/>
          </a:bodyPr>
          <a:lstStyle/>
          <a:p>
            <a:pPr algn="just" fontAlgn="base">
              <a:lnSpc>
                <a:spcPct val="115000"/>
              </a:lnSpc>
            </a:pPr>
            <a:r>
              <a:rPr lang="en-US" sz="2800" b="1"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vi-VN" sz="2800" b="1"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Ví dụ:</a:t>
            </a:r>
            <a:endParaRPr lang="vi-VN" sz="2800" dirty="0">
              <a:effectLst/>
              <a:latin typeface="Times New Roman" panose="02020603050405020304" pitchFamily="18" charset="0"/>
              <a:ea typeface="Times New Roman" panose="02020603050405020304" pitchFamily="18" charset="0"/>
            </a:endParaRPr>
          </a:p>
          <a:p>
            <a:pPr algn="just" fontAlgn="base">
              <a:lnSpc>
                <a:spcPct val="115000"/>
              </a:lnSpc>
            </a:pPr>
            <a:r>
              <a:rPr lang="en-US" sz="2800" i="1" dirty="0">
                <a:effectLst/>
                <a:latin typeface="Times New Roman" panose="02020603050405020304" pitchFamily="18" charset="0"/>
                <a:ea typeface="Times New Roman" panose="02020603050405020304" pitchFamily="18" charset="0"/>
                <a:cs typeface="Times New Roman" panose="02020603050405020304" pitchFamily="18" charset="0"/>
              </a:rPr>
              <a:t>“</a:t>
            </a:r>
            <a:r>
              <a:rPr lang="vi-VN" sz="2800" i="1" dirty="0">
                <a:effectLst/>
                <a:latin typeface="Times New Roman" panose="02020603050405020304" pitchFamily="18" charset="0"/>
                <a:ea typeface="Times New Roman" panose="02020603050405020304" pitchFamily="18" charset="0"/>
                <a:cs typeface="Times New Roman" panose="02020603050405020304" pitchFamily="18" charset="0"/>
              </a:rPr>
              <a:t>Một gian phòng lâu đài, vua, hoàng hậu, ...</a:t>
            </a:r>
            <a:endParaRPr lang="vi-VN" sz="2800" dirty="0">
              <a:effectLst/>
              <a:latin typeface="Times New Roman" panose="02020603050405020304" pitchFamily="18" charset="0"/>
              <a:ea typeface="Times New Roman" panose="02020603050405020304" pitchFamily="18" charset="0"/>
            </a:endParaRPr>
          </a:p>
          <a:p>
            <a:pPr algn="just" fontAlgn="base">
              <a:lnSpc>
                <a:spcPct val="115000"/>
              </a:lnSpc>
            </a:pPr>
            <a:r>
              <a:rPr lang="en-US" sz="2800" dirty="0">
                <a:effectLst/>
                <a:latin typeface="Times New Roman" panose="02020603050405020304" pitchFamily="18" charset="0"/>
                <a:ea typeface="Segoe UI" panose="020B0502040204020203" pitchFamily="34" charset="0"/>
                <a:cs typeface="Times New Roman" panose="02020603050405020304" pitchFamily="18" charset="0"/>
              </a:rPr>
              <a:t>-&gt;</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Đó</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là</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lời</a:t>
            </a:r>
            <a:r>
              <a:rPr lang="en-US" sz="2800" b="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của</a:t>
            </a:r>
            <a:r>
              <a:rPr lang="en-US" sz="2800" b="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tác</a:t>
            </a:r>
            <a:r>
              <a:rPr lang="en-US" sz="2800" b="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giả</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người</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viết</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kịch</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bản</a:t>
            </a:r>
            <a:endParaRPr lang="vi-VN" sz="2800" dirty="0">
              <a:effectLst/>
              <a:latin typeface="Times New Roman" panose="02020603050405020304" pitchFamily="18" charset="0"/>
              <a:ea typeface="Times New Roman" panose="02020603050405020304" pitchFamily="18" charset="0"/>
            </a:endParaRPr>
          </a:p>
        </p:txBody>
      </p:sp>
      <p:sp>
        <p:nvSpPr>
          <p:cNvPr id="968" name="Google Shape;968;p38">
            <a:extLst>
              <a:ext uri="{FF2B5EF4-FFF2-40B4-BE49-F238E27FC236}">
                <a16:creationId xmlns:a16="http://schemas.microsoft.com/office/drawing/2014/main" id="{4733D9D1-3788-52AA-FACB-65E2F9CA809D}"/>
              </a:ext>
            </a:extLst>
          </p:cNvPr>
          <p:cNvSpPr txBox="1">
            <a:spLocks noGrp="1"/>
          </p:cNvSpPr>
          <p:nvPr>
            <p:ph type="title"/>
          </p:nvPr>
        </p:nvSpPr>
        <p:spPr>
          <a:xfrm>
            <a:off x="1594003" y="574219"/>
            <a:ext cx="9255212" cy="515094"/>
          </a:xfrm>
        </p:spPr>
        <p:txBody>
          <a:bodyPr/>
          <a:lstStyle/>
          <a:p>
            <a:r>
              <a:rPr lang="en-US" sz="2800" b="1" dirty="0">
                <a:solidFill>
                  <a:srgbClr val="FF0000"/>
                </a:solidFill>
                <a:latin typeface="Times New Roman" panose="02020603050405020304" pitchFamily="18" charset="0"/>
                <a:cs typeface="Times New Roman" panose="02020603050405020304" pitchFamily="18" charset="0"/>
              </a:rPr>
              <a:t>1. Hình </a:t>
            </a:r>
            <a:r>
              <a:rPr lang="en-US" sz="2800" b="1" dirty="0" err="1">
                <a:solidFill>
                  <a:srgbClr val="FF0000"/>
                </a:solidFill>
                <a:latin typeface="Times New Roman" panose="02020603050405020304" pitchFamily="18" charset="0"/>
                <a:cs typeface="Times New Roman" panose="02020603050405020304" pitchFamily="18" charset="0"/>
              </a:rPr>
              <a:t>thức</a:t>
            </a:r>
            <a:r>
              <a:rPr lang="en-US" sz="2800" b="1" dirty="0">
                <a:solidFill>
                  <a:srgbClr val="FF0000"/>
                </a:solidFill>
                <a:latin typeface="Times New Roman" panose="02020603050405020304" pitchFamily="18" charset="0"/>
                <a:cs typeface="Times New Roman" panose="02020603050405020304" pitchFamily="18" charset="0"/>
              </a:rPr>
              <a:t> </a:t>
            </a:r>
            <a:r>
              <a:rPr lang="en-US" sz="2800" b="1" dirty="0" err="1">
                <a:solidFill>
                  <a:srgbClr val="FF0000"/>
                </a:solidFill>
                <a:latin typeface="Times New Roman" panose="02020603050405020304" pitchFamily="18" charset="0"/>
                <a:cs typeface="Times New Roman" panose="02020603050405020304" pitchFamily="18" charset="0"/>
              </a:rPr>
              <a:t>trình</a:t>
            </a:r>
            <a:r>
              <a:rPr lang="en-US" sz="2800" b="1" dirty="0">
                <a:solidFill>
                  <a:srgbClr val="FF0000"/>
                </a:solidFill>
                <a:latin typeface="Times New Roman" panose="02020603050405020304" pitchFamily="18" charset="0"/>
                <a:cs typeface="Times New Roman" panose="02020603050405020304" pitchFamily="18" charset="0"/>
              </a:rPr>
              <a:t> </a:t>
            </a:r>
            <a:r>
              <a:rPr lang="en-US" sz="2800" b="1" dirty="0" err="1">
                <a:solidFill>
                  <a:srgbClr val="FF0000"/>
                </a:solidFill>
                <a:latin typeface="Times New Roman" panose="02020603050405020304" pitchFamily="18" charset="0"/>
                <a:cs typeface="Times New Roman" panose="02020603050405020304" pitchFamily="18" charset="0"/>
              </a:rPr>
              <a:t>bày</a:t>
            </a:r>
            <a:r>
              <a:rPr lang="en-US" sz="2800" b="1" dirty="0">
                <a:solidFill>
                  <a:srgbClr val="FF0000"/>
                </a:solidFill>
                <a:latin typeface="Times New Roman" panose="02020603050405020304" pitchFamily="18" charset="0"/>
                <a:cs typeface="Times New Roman" panose="02020603050405020304" pitchFamily="18" charset="0"/>
              </a:rPr>
              <a:t> </a:t>
            </a:r>
            <a:r>
              <a:rPr lang="en-US" sz="2800" b="1" dirty="0" err="1">
                <a:solidFill>
                  <a:srgbClr val="FF0000"/>
                </a:solidFill>
                <a:latin typeface="Times New Roman" panose="02020603050405020304" pitchFamily="18" charset="0"/>
                <a:cs typeface="Times New Roman" panose="02020603050405020304" pitchFamily="18" charset="0"/>
              </a:rPr>
              <a:t>kịch</a:t>
            </a:r>
            <a:r>
              <a:rPr lang="en-US" sz="2800" b="1" dirty="0">
                <a:solidFill>
                  <a:srgbClr val="FF0000"/>
                </a:solidFill>
                <a:latin typeface="Times New Roman" panose="02020603050405020304" pitchFamily="18" charset="0"/>
                <a:cs typeface="Times New Roman" panose="02020603050405020304" pitchFamily="18" charset="0"/>
              </a:rPr>
              <a:t> </a:t>
            </a:r>
            <a:r>
              <a:rPr lang="en-US" sz="2800" b="1" dirty="0" err="1">
                <a:solidFill>
                  <a:srgbClr val="FF0000"/>
                </a:solidFill>
                <a:latin typeface="Times New Roman" panose="02020603050405020304" pitchFamily="18" charset="0"/>
                <a:cs typeface="Times New Roman" panose="02020603050405020304" pitchFamily="18" charset="0"/>
              </a:rPr>
              <a:t>bản</a:t>
            </a:r>
            <a:endParaRPr lang="vi-VN" sz="2800" dirty="0">
              <a:solidFill>
                <a:srgbClr val="FF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776771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barn(inVertical)">
                                      <p:cBhvr>
                                        <p:cTn id="14"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5"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0807633-B6E6-6D6E-75A0-085EF0BEE248}"/>
            </a:ext>
          </a:extLst>
        </p:cNvPr>
        <p:cNvGrpSpPr/>
        <p:nvPr/>
      </p:nvGrpSpPr>
      <p:grpSpPr>
        <a:xfrm>
          <a:off x="0" y="0"/>
          <a:ext cx="0" cy="0"/>
          <a:chOff x="0" y="0"/>
          <a:chExt cx="0" cy="0"/>
        </a:xfrm>
      </p:grpSpPr>
      <p:sp>
        <p:nvSpPr>
          <p:cNvPr id="964" name="Google Shape;964;p38">
            <a:extLst>
              <a:ext uri="{FF2B5EF4-FFF2-40B4-BE49-F238E27FC236}">
                <a16:creationId xmlns:a16="http://schemas.microsoft.com/office/drawing/2014/main" id="{5F68B2FF-661C-F430-1F9C-55A1C8F584D5}"/>
              </a:ext>
            </a:extLst>
          </p:cNvPr>
          <p:cNvSpPr/>
          <p:nvPr/>
        </p:nvSpPr>
        <p:spPr>
          <a:xfrm rot="10800000" flipH="1">
            <a:off x="608228" y="3391961"/>
            <a:ext cx="4603751" cy="2429933"/>
          </a:xfrm>
          <a:custGeom>
            <a:avLst/>
            <a:gdLst/>
            <a:ahLst/>
            <a:cxnLst/>
            <a:rect l="l" t="t" r="r" b="b"/>
            <a:pathLst>
              <a:path w="45103" h="8608" extrusionOk="0">
                <a:moveTo>
                  <a:pt x="2650" y="2959"/>
                </a:moveTo>
                <a:cubicBezTo>
                  <a:pt x="2628" y="2960"/>
                  <a:pt x="2604" y="2963"/>
                  <a:pt x="2579" y="2968"/>
                </a:cubicBezTo>
                <a:cubicBezTo>
                  <a:pt x="2603" y="2965"/>
                  <a:pt x="2627" y="2962"/>
                  <a:pt x="2650" y="2959"/>
                </a:cubicBezTo>
                <a:close/>
                <a:moveTo>
                  <a:pt x="3823" y="7559"/>
                </a:moveTo>
                <a:cubicBezTo>
                  <a:pt x="3821" y="7559"/>
                  <a:pt x="3819" y="7559"/>
                  <a:pt x="3817" y="7559"/>
                </a:cubicBezTo>
                <a:cubicBezTo>
                  <a:pt x="3819" y="7559"/>
                  <a:pt x="3821" y="7559"/>
                  <a:pt x="3823" y="7559"/>
                </a:cubicBezTo>
                <a:close/>
                <a:moveTo>
                  <a:pt x="43285" y="0"/>
                </a:moveTo>
                <a:cubicBezTo>
                  <a:pt x="43179" y="0"/>
                  <a:pt x="43056" y="17"/>
                  <a:pt x="42916" y="54"/>
                </a:cubicBezTo>
                <a:cubicBezTo>
                  <a:pt x="29297" y="1032"/>
                  <a:pt x="16191" y="1188"/>
                  <a:pt x="2650" y="2959"/>
                </a:cubicBezTo>
                <a:lnTo>
                  <a:pt x="2650" y="2959"/>
                </a:lnTo>
                <a:cubicBezTo>
                  <a:pt x="2660" y="2958"/>
                  <a:pt x="2669" y="2958"/>
                  <a:pt x="2678" y="2958"/>
                </a:cubicBezTo>
                <a:cubicBezTo>
                  <a:pt x="2764" y="2958"/>
                  <a:pt x="2839" y="2982"/>
                  <a:pt x="2915" y="3020"/>
                </a:cubicBezTo>
                <a:cubicBezTo>
                  <a:pt x="2399" y="3020"/>
                  <a:pt x="1754" y="3277"/>
                  <a:pt x="955" y="3690"/>
                </a:cubicBezTo>
                <a:lnTo>
                  <a:pt x="2863" y="3690"/>
                </a:lnTo>
                <a:cubicBezTo>
                  <a:pt x="2753" y="3722"/>
                  <a:pt x="2624" y="3731"/>
                  <a:pt x="2484" y="3731"/>
                </a:cubicBezTo>
                <a:cubicBezTo>
                  <a:pt x="2331" y="3731"/>
                  <a:pt x="2164" y="3721"/>
                  <a:pt x="1996" y="3721"/>
                </a:cubicBezTo>
                <a:cubicBezTo>
                  <a:pt x="1460" y="3721"/>
                  <a:pt x="907" y="3824"/>
                  <a:pt x="697" y="4696"/>
                </a:cubicBezTo>
                <a:cubicBezTo>
                  <a:pt x="629" y="4684"/>
                  <a:pt x="569" y="4677"/>
                  <a:pt x="515" y="4677"/>
                </a:cubicBezTo>
                <a:cubicBezTo>
                  <a:pt x="112" y="4677"/>
                  <a:pt x="52" y="5031"/>
                  <a:pt x="52" y="5986"/>
                </a:cubicBezTo>
                <a:cubicBezTo>
                  <a:pt x="52" y="6089"/>
                  <a:pt x="26" y="6192"/>
                  <a:pt x="0" y="6192"/>
                </a:cubicBezTo>
                <a:lnTo>
                  <a:pt x="155" y="6192"/>
                </a:lnTo>
                <a:cubicBezTo>
                  <a:pt x="167" y="7154"/>
                  <a:pt x="649" y="7401"/>
                  <a:pt x="1324" y="7401"/>
                </a:cubicBezTo>
                <a:cubicBezTo>
                  <a:pt x="2033" y="7401"/>
                  <a:pt x="2955" y="7129"/>
                  <a:pt x="3769" y="7129"/>
                </a:cubicBezTo>
                <a:cubicBezTo>
                  <a:pt x="3882" y="7129"/>
                  <a:pt x="3993" y="7134"/>
                  <a:pt x="4101" y="7146"/>
                </a:cubicBezTo>
                <a:cubicBezTo>
                  <a:pt x="4000" y="7374"/>
                  <a:pt x="3923" y="7552"/>
                  <a:pt x="3823" y="7559"/>
                </a:cubicBezTo>
                <a:lnTo>
                  <a:pt x="3823" y="7559"/>
                </a:lnTo>
                <a:cubicBezTo>
                  <a:pt x="5394" y="7507"/>
                  <a:pt x="6940" y="7404"/>
                  <a:pt x="8511" y="7327"/>
                </a:cubicBezTo>
                <a:lnTo>
                  <a:pt x="8511" y="7327"/>
                </a:lnTo>
                <a:cubicBezTo>
                  <a:pt x="6268" y="7585"/>
                  <a:pt x="3869" y="7971"/>
                  <a:pt x="1264" y="8281"/>
                </a:cubicBezTo>
                <a:cubicBezTo>
                  <a:pt x="4106" y="8511"/>
                  <a:pt x="7003" y="8608"/>
                  <a:pt x="9932" y="8608"/>
                </a:cubicBezTo>
                <a:cubicBezTo>
                  <a:pt x="20773" y="8608"/>
                  <a:pt x="32041" y="7289"/>
                  <a:pt x="42478" y="6579"/>
                </a:cubicBezTo>
                <a:cubicBezTo>
                  <a:pt x="42551" y="6568"/>
                  <a:pt x="42640" y="6566"/>
                  <a:pt x="42736" y="6566"/>
                </a:cubicBezTo>
                <a:cubicBezTo>
                  <a:pt x="42795" y="6566"/>
                  <a:pt x="42858" y="6566"/>
                  <a:pt x="42921" y="6566"/>
                </a:cubicBezTo>
                <a:cubicBezTo>
                  <a:pt x="43478" y="6566"/>
                  <a:pt x="44142" y="6505"/>
                  <a:pt x="43845" y="5315"/>
                </a:cubicBezTo>
                <a:lnTo>
                  <a:pt x="43845" y="5315"/>
                </a:lnTo>
                <a:cubicBezTo>
                  <a:pt x="43946" y="5339"/>
                  <a:pt x="44039" y="5351"/>
                  <a:pt x="44126" y="5351"/>
                </a:cubicBezTo>
                <a:cubicBezTo>
                  <a:pt x="44678" y="5351"/>
                  <a:pt x="44915" y="4852"/>
                  <a:pt x="44670" y="3871"/>
                </a:cubicBezTo>
                <a:lnTo>
                  <a:pt x="44670" y="3871"/>
                </a:lnTo>
                <a:cubicBezTo>
                  <a:pt x="44706" y="3891"/>
                  <a:pt x="44738" y="3900"/>
                  <a:pt x="44766" y="3900"/>
                </a:cubicBezTo>
                <a:cubicBezTo>
                  <a:pt x="45103" y="3900"/>
                  <a:pt x="44918" y="2589"/>
                  <a:pt x="44799" y="2375"/>
                </a:cubicBezTo>
                <a:lnTo>
                  <a:pt x="44799" y="2375"/>
                </a:lnTo>
                <a:lnTo>
                  <a:pt x="42968" y="2504"/>
                </a:lnTo>
                <a:cubicBezTo>
                  <a:pt x="42994" y="2168"/>
                  <a:pt x="42968" y="1859"/>
                  <a:pt x="42916" y="1550"/>
                </a:cubicBezTo>
                <a:lnTo>
                  <a:pt x="42916" y="1550"/>
                </a:lnTo>
                <a:cubicBezTo>
                  <a:pt x="42993" y="1595"/>
                  <a:pt x="43069" y="1615"/>
                  <a:pt x="43144" y="1615"/>
                </a:cubicBezTo>
                <a:cubicBezTo>
                  <a:pt x="43810" y="1615"/>
                  <a:pt x="44333" y="0"/>
                  <a:pt x="43285" y="0"/>
                </a:cubicBezTo>
                <a:close/>
              </a:path>
            </a:pathLst>
          </a:custGeom>
          <a:solidFill>
            <a:schemeClr val="accent3">
              <a:alpha val="15629"/>
            </a:schemeClr>
          </a:solidFill>
          <a:ln>
            <a:noFill/>
          </a:ln>
        </p:spPr>
        <p:txBody>
          <a:bodyPr spcFirstLastPara="1" lIns="121900" tIns="121900" rIns="121900" bIns="121900" anchor="ctr"/>
          <a:lstStyle/>
          <a:p>
            <a:pPr marL="0" marR="0" lvl="0" indent="0" algn="l" defTabSz="121914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pic>
        <p:nvPicPr>
          <p:cNvPr id="310276" name="Google Shape;965;p38">
            <a:extLst>
              <a:ext uri="{FF2B5EF4-FFF2-40B4-BE49-F238E27FC236}">
                <a16:creationId xmlns:a16="http://schemas.microsoft.com/office/drawing/2014/main" id="{D3983F8C-176A-BFAD-A5CB-877CA47837B3}"/>
              </a:ext>
            </a:extLst>
          </p:cNvPr>
          <p:cNvPicPr preferRelativeResize="0">
            <a:picLocks noChangeAspect="1" noChangeArrowheads="1"/>
          </p:cNvPicPr>
          <p:nvPr/>
        </p:nvPicPr>
        <p:blipFill>
          <a:blip r:embed="rId3" cstate="print">
            <a:extLst>
              <a:ext uri="{28A0092B-C50C-407E-A947-70E740481C1C}">
                <a14:useLocalDpi xmlns:a14="http://schemas.microsoft.com/office/drawing/2010/main" val="0"/>
              </a:ext>
            </a:extLst>
          </a:blip>
          <a:srcRect t="4495" b="4504"/>
          <a:stretch>
            <a:fillRect/>
          </a:stretch>
        </p:blipFill>
        <p:spPr bwMode="auto">
          <a:xfrm>
            <a:off x="-159441" y="2827565"/>
            <a:ext cx="4396316" cy="39433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Box 5">
            <a:extLst>
              <a:ext uri="{FF2B5EF4-FFF2-40B4-BE49-F238E27FC236}">
                <a16:creationId xmlns:a16="http://schemas.microsoft.com/office/drawing/2014/main" id="{7FCA79C1-30F6-F3AE-89C1-0BB28C10C200}"/>
              </a:ext>
            </a:extLst>
          </p:cNvPr>
          <p:cNvSpPr txBox="1"/>
          <p:nvPr/>
        </p:nvSpPr>
        <p:spPr>
          <a:xfrm>
            <a:off x="1805916" y="622989"/>
            <a:ext cx="9243083" cy="2600199"/>
          </a:xfrm>
          <a:prstGeom prst="rect">
            <a:avLst/>
          </a:prstGeom>
          <a:noFill/>
        </p:spPr>
        <p:txBody>
          <a:bodyPr wrap="square">
            <a:spAutoFit/>
          </a:bodyPr>
          <a:lstStyle/>
          <a:p>
            <a:pPr algn="just" fontAlgn="base">
              <a:lnSpc>
                <a:spcPct val="150000"/>
              </a:lnSpc>
            </a:pPr>
            <a:r>
              <a:rPr lang="en-US" sz="2800" dirty="0">
                <a:latin typeface="Times New Roman" panose="02020603050405020304" pitchFamily="18" charset="0"/>
                <a:cs typeface="Times New Roman" panose="02020603050405020304" pitchFamily="18" charset="0"/>
              </a:rPr>
              <a:t> </a:t>
            </a:r>
            <a:r>
              <a:rPr lang="en-US" sz="2800" b="1" dirty="0">
                <a:latin typeface="Times New Roman" panose="02020603050405020304" pitchFamily="18" charset="0"/>
                <a:cs typeface="Times New Roman" panose="02020603050405020304" pitchFamily="18" charset="0"/>
              </a:rPr>
              <a:t>Vai </a:t>
            </a:r>
            <a:r>
              <a:rPr lang="en-US" sz="2800" b="1" dirty="0" err="1">
                <a:latin typeface="Times New Roman" panose="02020603050405020304" pitchFamily="18" charset="0"/>
                <a:cs typeface="Times New Roman" panose="02020603050405020304" pitchFamily="18" charset="0"/>
              </a:rPr>
              <a:t>trò</a:t>
            </a:r>
            <a:r>
              <a:rPr lang="en-US" sz="2800" b="1" dirty="0">
                <a:latin typeface="Times New Roman" panose="02020603050405020304" pitchFamily="18" charset="0"/>
                <a:cs typeface="Times New Roman" panose="02020603050405020304" pitchFamily="18" charset="0"/>
              </a:rPr>
              <a:t> </a:t>
            </a:r>
            <a:r>
              <a:rPr lang="vi-VN" sz="2800" b="1" dirty="0">
                <a:latin typeface="Times New Roman" panose="02020603050405020304" pitchFamily="18" charset="0"/>
                <a:cs typeface="Times New Roman" panose="02020603050405020304" pitchFamily="18" charset="0"/>
              </a:rPr>
              <a:t>của các chỉ dẫn sân khấ</a:t>
            </a:r>
            <a:r>
              <a:rPr lang="en-US" sz="2800" b="1" dirty="0">
                <a:latin typeface="Times New Roman" panose="02020603050405020304" pitchFamily="18" charset="0"/>
                <a:cs typeface="Times New Roman" panose="02020603050405020304" pitchFamily="18" charset="0"/>
              </a:rPr>
              <a:t>u</a:t>
            </a:r>
            <a:r>
              <a:rPr lang="vi-VN" sz="2800" b="1" dirty="0">
                <a:latin typeface="Times New Roman" panose="02020603050405020304" pitchFamily="18" charset="0"/>
                <a:cs typeface="Times New Roman" panose="02020603050405020304" pitchFamily="18" charset="0"/>
              </a:rPr>
              <a:t>:</a:t>
            </a:r>
          </a:p>
          <a:p>
            <a:pPr algn="just" fontAlgn="base">
              <a:lnSpc>
                <a:spcPct val="150000"/>
              </a:lnSpc>
            </a:pPr>
            <a:r>
              <a:rPr lang="en-US" sz="2800" dirty="0">
                <a:latin typeface="Times New Roman" panose="02020603050405020304" pitchFamily="18" charset="0"/>
                <a:cs typeface="Times New Roman" panose="02020603050405020304" pitchFamily="18" charset="0"/>
              </a:rPr>
              <a:t>+ G</a:t>
            </a:r>
            <a:r>
              <a:rPr lang="vi-VN" sz="2800" dirty="0">
                <a:latin typeface="Times New Roman" panose="02020603050405020304" pitchFamily="18" charset="0"/>
                <a:cs typeface="Times New Roman" panose="02020603050405020304" pitchFamily="18" charset="0"/>
              </a:rPr>
              <a:t>iúp người đọc hình dung ra bối cảnh không gian, các nhân vật xuất hiện, nơi sự việc của đoạn trích </a:t>
            </a:r>
            <a:r>
              <a:rPr lang="vi-VN" sz="2800" i="1" dirty="0">
                <a:latin typeface="Times New Roman" panose="02020603050405020304" pitchFamily="18" charset="0"/>
                <a:cs typeface="Times New Roman" panose="02020603050405020304" pitchFamily="18" charset="0"/>
              </a:rPr>
              <a:t>“Sống, hay không sống?”</a:t>
            </a:r>
            <a:endParaRPr lang="vi-VN" sz="2800" dirty="0">
              <a:latin typeface="Times New Roman" panose="02020603050405020304" pitchFamily="18" charset="0"/>
              <a:cs typeface="Times New Roman" panose="02020603050405020304" pitchFamily="18" charset="0"/>
            </a:endParaRPr>
          </a:p>
        </p:txBody>
      </p:sp>
      <p:sp>
        <p:nvSpPr>
          <p:cNvPr id="5" name="TextBox 4">
            <a:extLst>
              <a:ext uri="{FF2B5EF4-FFF2-40B4-BE49-F238E27FC236}">
                <a16:creationId xmlns:a16="http://schemas.microsoft.com/office/drawing/2014/main" id="{4F21E37C-1D95-9355-7591-5A7DB5DB5980}"/>
              </a:ext>
            </a:extLst>
          </p:cNvPr>
          <p:cNvSpPr txBox="1"/>
          <p:nvPr/>
        </p:nvSpPr>
        <p:spPr>
          <a:xfrm>
            <a:off x="4236875" y="3299390"/>
            <a:ext cx="6812125" cy="1307537"/>
          </a:xfrm>
          <a:prstGeom prst="rect">
            <a:avLst/>
          </a:prstGeom>
          <a:noFill/>
        </p:spPr>
        <p:txBody>
          <a:bodyPr wrap="square">
            <a:spAutoFit/>
          </a:bodyPr>
          <a:lstStyle/>
          <a:p>
            <a:pPr algn="just">
              <a:lnSpc>
                <a:spcPct val="150000"/>
              </a:lnSpc>
            </a:pPr>
            <a:r>
              <a:rPr lang="vi-VN" sz="2800" b="1" dirty="0">
                <a:latin typeface="Times New Roman" panose="02020603050405020304" pitchFamily="18" charset="0"/>
                <a:cs typeface="Times New Roman" panose="02020603050405020304" pitchFamily="18" charset="0"/>
              </a:rPr>
              <a:t>+ </a:t>
            </a:r>
            <a:r>
              <a:rPr lang="vi-VN" sz="2800" dirty="0">
                <a:latin typeface="Times New Roman" panose="02020603050405020304" pitchFamily="18" charset="0"/>
                <a:cs typeface="Times New Roman" panose="02020603050405020304" pitchFamily="18" charset="0"/>
              </a:rPr>
              <a:t>Giúp người đọc hình dung được các hàng động của nhân vật.</a:t>
            </a:r>
          </a:p>
        </p:txBody>
      </p:sp>
    </p:spTree>
    <p:extLst>
      <p:ext uri="{BB962C8B-B14F-4D97-AF65-F5344CB8AC3E}">
        <p14:creationId xmlns:p14="http://schemas.microsoft.com/office/powerpoint/2010/main" val="36829021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barn(inVertical)">
                                      <p:cBhvr>
                                        <p:cTn id="14"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5"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9FAC213-9B48-692D-E7D0-D5552B1D5167}"/>
            </a:ext>
          </a:extLst>
        </p:cNvPr>
        <p:cNvGrpSpPr/>
        <p:nvPr/>
      </p:nvGrpSpPr>
      <p:grpSpPr>
        <a:xfrm>
          <a:off x="0" y="0"/>
          <a:ext cx="0" cy="0"/>
          <a:chOff x="0" y="0"/>
          <a:chExt cx="0" cy="0"/>
        </a:xfrm>
      </p:grpSpPr>
      <p:sp>
        <p:nvSpPr>
          <p:cNvPr id="964" name="Google Shape;964;p38">
            <a:extLst>
              <a:ext uri="{FF2B5EF4-FFF2-40B4-BE49-F238E27FC236}">
                <a16:creationId xmlns:a16="http://schemas.microsoft.com/office/drawing/2014/main" id="{49AE42E0-72D7-EC69-D1BD-85F5329B128A}"/>
              </a:ext>
            </a:extLst>
          </p:cNvPr>
          <p:cNvSpPr/>
          <p:nvPr/>
        </p:nvSpPr>
        <p:spPr>
          <a:xfrm rot="10800000" flipH="1">
            <a:off x="608228" y="3391961"/>
            <a:ext cx="4603751" cy="2429933"/>
          </a:xfrm>
          <a:custGeom>
            <a:avLst/>
            <a:gdLst/>
            <a:ahLst/>
            <a:cxnLst/>
            <a:rect l="l" t="t" r="r" b="b"/>
            <a:pathLst>
              <a:path w="45103" h="8608" extrusionOk="0">
                <a:moveTo>
                  <a:pt x="2650" y="2959"/>
                </a:moveTo>
                <a:cubicBezTo>
                  <a:pt x="2628" y="2960"/>
                  <a:pt x="2604" y="2963"/>
                  <a:pt x="2579" y="2968"/>
                </a:cubicBezTo>
                <a:cubicBezTo>
                  <a:pt x="2603" y="2965"/>
                  <a:pt x="2627" y="2962"/>
                  <a:pt x="2650" y="2959"/>
                </a:cubicBezTo>
                <a:close/>
                <a:moveTo>
                  <a:pt x="3823" y="7559"/>
                </a:moveTo>
                <a:cubicBezTo>
                  <a:pt x="3821" y="7559"/>
                  <a:pt x="3819" y="7559"/>
                  <a:pt x="3817" y="7559"/>
                </a:cubicBezTo>
                <a:cubicBezTo>
                  <a:pt x="3819" y="7559"/>
                  <a:pt x="3821" y="7559"/>
                  <a:pt x="3823" y="7559"/>
                </a:cubicBezTo>
                <a:close/>
                <a:moveTo>
                  <a:pt x="43285" y="0"/>
                </a:moveTo>
                <a:cubicBezTo>
                  <a:pt x="43179" y="0"/>
                  <a:pt x="43056" y="17"/>
                  <a:pt x="42916" y="54"/>
                </a:cubicBezTo>
                <a:cubicBezTo>
                  <a:pt x="29297" y="1032"/>
                  <a:pt x="16191" y="1188"/>
                  <a:pt x="2650" y="2959"/>
                </a:cubicBezTo>
                <a:lnTo>
                  <a:pt x="2650" y="2959"/>
                </a:lnTo>
                <a:cubicBezTo>
                  <a:pt x="2660" y="2958"/>
                  <a:pt x="2669" y="2958"/>
                  <a:pt x="2678" y="2958"/>
                </a:cubicBezTo>
                <a:cubicBezTo>
                  <a:pt x="2764" y="2958"/>
                  <a:pt x="2839" y="2982"/>
                  <a:pt x="2915" y="3020"/>
                </a:cubicBezTo>
                <a:cubicBezTo>
                  <a:pt x="2399" y="3020"/>
                  <a:pt x="1754" y="3277"/>
                  <a:pt x="955" y="3690"/>
                </a:cubicBezTo>
                <a:lnTo>
                  <a:pt x="2863" y="3690"/>
                </a:lnTo>
                <a:cubicBezTo>
                  <a:pt x="2753" y="3722"/>
                  <a:pt x="2624" y="3731"/>
                  <a:pt x="2484" y="3731"/>
                </a:cubicBezTo>
                <a:cubicBezTo>
                  <a:pt x="2331" y="3731"/>
                  <a:pt x="2164" y="3721"/>
                  <a:pt x="1996" y="3721"/>
                </a:cubicBezTo>
                <a:cubicBezTo>
                  <a:pt x="1460" y="3721"/>
                  <a:pt x="907" y="3824"/>
                  <a:pt x="697" y="4696"/>
                </a:cubicBezTo>
                <a:cubicBezTo>
                  <a:pt x="629" y="4684"/>
                  <a:pt x="569" y="4677"/>
                  <a:pt x="515" y="4677"/>
                </a:cubicBezTo>
                <a:cubicBezTo>
                  <a:pt x="112" y="4677"/>
                  <a:pt x="52" y="5031"/>
                  <a:pt x="52" y="5986"/>
                </a:cubicBezTo>
                <a:cubicBezTo>
                  <a:pt x="52" y="6089"/>
                  <a:pt x="26" y="6192"/>
                  <a:pt x="0" y="6192"/>
                </a:cubicBezTo>
                <a:lnTo>
                  <a:pt x="155" y="6192"/>
                </a:lnTo>
                <a:cubicBezTo>
                  <a:pt x="167" y="7154"/>
                  <a:pt x="649" y="7401"/>
                  <a:pt x="1324" y="7401"/>
                </a:cubicBezTo>
                <a:cubicBezTo>
                  <a:pt x="2033" y="7401"/>
                  <a:pt x="2955" y="7129"/>
                  <a:pt x="3769" y="7129"/>
                </a:cubicBezTo>
                <a:cubicBezTo>
                  <a:pt x="3882" y="7129"/>
                  <a:pt x="3993" y="7134"/>
                  <a:pt x="4101" y="7146"/>
                </a:cubicBezTo>
                <a:cubicBezTo>
                  <a:pt x="4000" y="7374"/>
                  <a:pt x="3923" y="7552"/>
                  <a:pt x="3823" y="7559"/>
                </a:cubicBezTo>
                <a:lnTo>
                  <a:pt x="3823" y="7559"/>
                </a:lnTo>
                <a:cubicBezTo>
                  <a:pt x="5394" y="7507"/>
                  <a:pt x="6940" y="7404"/>
                  <a:pt x="8511" y="7327"/>
                </a:cubicBezTo>
                <a:lnTo>
                  <a:pt x="8511" y="7327"/>
                </a:lnTo>
                <a:cubicBezTo>
                  <a:pt x="6268" y="7585"/>
                  <a:pt x="3869" y="7971"/>
                  <a:pt x="1264" y="8281"/>
                </a:cubicBezTo>
                <a:cubicBezTo>
                  <a:pt x="4106" y="8511"/>
                  <a:pt x="7003" y="8608"/>
                  <a:pt x="9932" y="8608"/>
                </a:cubicBezTo>
                <a:cubicBezTo>
                  <a:pt x="20773" y="8608"/>
                  <a:pt x="32041" y="7289"/>
                  <a:pt x="42478" y="6579"/>
                </a:cubicBezTo>
                <a:cubicBezTo>
                  <a:pt x="42551" y="6568"/>
                  <a:pt x="42640" y="6566"/>
                  <a:pt x="42736" y="6566"/>
                </a:cubicBezTo>
                <a:cubicBezTo>
                  <a:pt x="42795" y="6566"/>
                  <a:pt x="42858" y="6566"/>
                  <a:pt x="42921" y="6566"/>
                </a:cubicBezTo>
                <a:cubicBezTo>
                  <a:pt x="43478" y="6566"/>
                  <a:pt x="44142" y="6505"/>
                  <a:pt x="43845" y="5315"/>
                </a:cubicBezTo>
                <a:lnTo>
                  <a:pt x="43845" y="5315"/>
                </a:lnTo>
                <a:cubicBezTo>
                  <a:pt x="43946" y="5339"/>
                  <a:pt x="44039" y="5351"/>
                  <a:pt x="44126" y="5351"/>
                </a:cubicBezTo>
                <a:cubicBezTo>
                  <a:pt x="44678" y="5351"/>
                  <a:pt x="44915" y="4852"/>
                  <a:pt x="44670" y="3871"/>
                </a:cubicBezTo>
                <a:lnTo>
                  <a:pt x="44670" y="3871"/>
                </a:lnTo>
                <a:cubicBezTo>
                  <a:pt x="44706" y="3891"/>
                  <a:pt x="44738" y="3900"/>
                  <a:pt x="44766" y="3900"/>
                </a:cubicBezTo>
                <a:cubicBezTo>
                  <a:pt x="45103" y="3900"/>
                  <a:pt x="44918" y="2589"/>
                  <a:pt x="44799" y="2375"/>
                </a:cubicBezTo>
                <a:lnTo>
                  <a:pt x="44799" y="2375"/>
                </a:lnTo>
                <a:lnTo>
                  <a:pt x="42968" y="2504"/>
                </a:lnTo>
                <a:cubicBezTo>
                  <a:pt x="42994" y="2168"/>
                  <a:pt x="42968" y="1859"/>
                  <a:pt x="42916" y="1550"/>
                </a:cubicBezTo>
                <a:lnTo>
                  <a:pt x="42916" y="1550"/>
                </a:lnTo>
                <a:cubicBezTo>
                  <a:pt x="42993" y="1595"/>
                  <a:pt x="43069" y="1615"/>
                  <a:pt x="43144" y="1615"/>
                </a:cubicBezTo>
                <a:cubicBezTo>
                  <a:pt x="43810" y="1615"/>
                  <a:pt x="44333" y="0"/>
                  <a:pt x="43285" y="0"/>
                </a:cubicBezTo>
                <a:close/>
              </a:path>
            </a:pathLst>
          </a:custGeom>
          <a:solidFill>
            <a:schemeClr val="accent3">
              <a:alpha val="15629"/>
            </a:schemeClr>
          </a:solidFill>
          <a:ln>
            <a:noFill/>
          </a:ln>
        </p:spPr>
        <p:txBody>
          <a:bodyPr spcFirstLastPara="1" lIns="121900" tIns="121900" rIns="121900" bIns="121900" anchor="ctr"/>
          <a:lstStyle/>
          <a:p>
            <a:pPr marL="0" marR="0" lvl="0" indent="0" algn="l" defTabSz="121914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 name="TextBox 5">
            <a:extLst>
              <a:ext uri="{FF2B5EF4-FFF2-40B4-BE49-F238E27FC236}">
                <a16:creationId xmlns:a16="http://schemas.microsoft.com/office/drawing/2014/main" id="{DAF852D9-34F3-408F-93EE-0753C783FDEA}"/>
              </a:ext>
            </a:extLst>
          </p:cNvPr>
          <p:cNvSpPr txBox="1"/>
          <p:nvPr/>
        </p:nvSpPr>
        <p:spPr>
          <a:xfrm>
            <a:off x="1421958" y="1036106"/>
            <a:ext cx="9808029" cy="661207"/>
          </a:xfrm>
          <a:prstGeom prst="rect">
            <a:avLst/>
          </a:prstGeom>
          <a:noFill/>
        </p:spPr>
        <p:txBody>
          <a:bodyPr wrap="square">
            <a:spAutoFit/>
          </a:bodyPr>
          <a:lstStyle/>
          <a:p>
            <a:pPr algn="just">
              <a:lnSpc>
                <a:spcPct val="150000"/>
              </a:lnSpc>
            </a:pPr>
            <a:r>
              <a:rPr lang="vi-VN" sz="2800" b="1" dirty="0">
                <a:latin typeface="Times New Roman" panose="02020603050405020304" pitchFamily="18" charset="0"/>
                <a:cs typeface="Times New Roman" panose="02020603050405020304" pitchFamily="18" charset="0"/>
              </a:rPr>
              <a:t>* Đối thoại: Lời của các nhân vật nói với nhau trên sân khấu.</a:t>
            </a:r>
            <a:endParaRPr lang="vi-VN" sz="2800" dirty="0">
              <a:latin typeface="Times New Roman" panose="02020603050405020304" pitchFamily="18" charset="0"/>
              <a:cs typeface="Times New Roman" panose="02020603050405020304" pitchFamily="18" charset="0"/>
            </a:endParaRPr>
          </a:p>
        </p:txBody>
      </p:sp>
      <p:sp>
        <p:nvSpPr>
          <p:cNvPr id="5" name="TextBox 4">
            <a:extLst>
              <a:ext uri="{FF2B5EF4-FFF2-40B4-BE49-F238E27FC236}">
                <a16:creationId xmlns:a16="http://schemas.microsoft.com/office/drawing/2014/main" id="{1AAAE0A6-C7DC-8CA9-6D54-BDE986062FA5}"/>
              </a:ext>
            </a:extLst>
          </p:cNvPr>
          <p:cNvSpPr txBox="1"/>
          <p:nvPr/>
        </p:nvSpPr>
        <p:spPr>
          <a:xfrm>
            <a:off x="1068173" y="2575364"/>
            <a:ext cx="10515600" cy="3246530"/>
          </a:xfrm>
          <a:prstGeom prst="rect">
            <a:avLst/>
          </a:prstGeom>
          <a:noFill/>
        </p:spPr>
        <p:txBody>
          <a:bodyPr wrap="square">
            <a:spAutoFit/>
          </a:bodyPr>
          <a:lstStyle/>
          <a:p>
            <a:pPr algn="just">
              <a:lnSpc>
                <a:spcPct val="150000"/>
              </a:lnSpc>
            </a:pPr>
            <a:r>
              <a:rPr lang="vi-VN" sz="2800" dirty="0">
                <a:latin typeface="Times New Roman" panose="02020603050405020304" pitchFamily="18" charset="0"/>
                <a:cs typeface="Times New Roman" panose="02020603050405020304" pitchFamily="18" charset="0"/>
              </a:rPr>
              <a:t>- Cuộc đối thoại giữa vua với hoàng hậu và các nịnh thần (vua, hoàng hậu, Pô-lô-ni-út, Rô-đen-cran, Ghin-đơn-xtơn, Ô-phê-li-a) để tìm hiểu về việc Ham-lét bị điên.</a:t>
            </a:r>
          </a:p>
          <a:p>
            <a:pPr algn="just">
              <a:lnSpc>
                <a:spcPct val="150000"/>
              </a:lnSpc>
            </a:pPr>
            <a:r>
              <a:rPr lang="vi-VN" sz="2800" dirty="0">
                <a:latin typeface="Times New Roman" panose="02020603050405020304" pitchFamily="18" charset="0"/>
                <a:cs typeface="Times New Roman" panose="02020603050405020304" pitchFamily="18" charset="0"/>
              </a:rPr>
              <a:t>- Cuộc đối thoại giữa Ô-phê-li-a và Ham-lét.</a:t>
            </a:r>
          </a:p>
          <a:p>
            <a:pPr algn="just">
              <a:lnSpc>
                <a:spcPct val="150000"/>
              </a:lnSpc>
            </a:pPr>
            <a:r>
              <a:rPr lang="vi-VN" sz="2800" dirty="0">
                <a:latin typeface="Times New Roman" panose="02020603050405020304" pitchFamily="18" charset="0"/>
                <a:cs typeface="Times New Roman" panose="02020603050405020304" pitchFamily="18" charset="0"/>
              </a:rPr>
              <a:t>- Cuộc đối thoại giữa vua, Pô-lô-ni-út, Ô-phê-li-a </a:t>
            </a:r>
          </a:p>
        </p:txBody>
      </p:sp>
    </p:spTree>
    <p:extLst>
      <p:ext uri="{BB962C8B-B14F-4D97-AF65-F5344CB8AC3E}">
        <p14:creationId xmlns:p14="http://schemas.microsoft.com/office/powerpoint/2010/main" val="32187838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barn(inVertical)">
                                      <p:cBhvr>
                                        <p:cTn id="14"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5"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FBD93F3-3F95-024C-68B3-F47C8D04DFD2}"/>
            </a:ext>
          </a:extLst>
        </p:cNvPr>
        <p:cNvGrpSpPr/>
        <p:nvPr/>
      </p:nvGrpSpPr>
      <p:grpSpPr>
        <a:xfrm>
          <a:off x="0" y="0"/>
          <a:ext cx="0" cy="0"/>
          <a:chOff x="0" y="0"/>
          <a:chExt cx="0" cy="0"/>
        </a:xfrm>
      </p:grpSpPr>
      <p:sp>
        <p:nvSpPr>
          <p:cNvPr id="964" name="Google Shape;964;p38">
            <a:extLst>
              <a:ext uri="{FF2B5EF4-FFF2-40B4-BE49-F238E27FC236}">
                <a16:creationId xmlns:a16="http://schemas.microsoft.com/office/drawing/2014/main" id="{25321910-16CF-AF6C-6EEB-EE251DDA0C86}"/>
              </a:ext>
            </a:extLst>
          </p:cNvPr>
          <p:cNvSpPr/>
          <p:nvPr/>
        </p:nvSpPr>
        <p:spPr>
          <a:xfrm rot="10800000" flipH="1">
            <a:off x="608228" y="3391961"/>
            <a:ext cx="4603751" cy="2429933"/>
          </a:xfrm>
          <a:custGeom>
            <a:avLst/>
            <a:gdLst/>
            <a:ahLst/>
            <a:cxnLst/>
            <a:rect l="l" t="t" r="r" b="b"/>
            <a:pathLst>
              <a:path w="45103" h="8608" extrusionOk="0">
                <a:moveTo>
                  <a:pt x="2650" y="2959"/>
                </a:moveTo>
                <a:cubicBezTo>
                  <a:pt x="2628" y="2960"/>
                  <a:pt x="2604" y="2963"/>
                  <a:pt x="2579" y="2968"/>
                </a:cubicBezTo>
                <a:cubicBezTo>
                  <a:pt x="2603" y="2965"/>
                  <a:pt x="2627" y="2962"/>
                  <a:pt x="2650" y="2959"/>
                </a:cubicBezTo>
                <a:close/>
                <a:moveTo>
                  <a:pt x="3823" y="7559"/>
                </a:moveTo>
                <a:cubicBezTo>
                  <a:pt x="3821" y="7559"/>
                  <a:pt x="3819" y="7559"/>
                  <a:pt x="3817" y="7559"/>
                </a:cubicBezTo>
                <a:cubicBezTo>
                  <a:pt x="3819" y="7559"/>
                  <a:pt x="3821" y="7559"/>
                  <a:pt x="3823" y="7559"/>
                </a:cubicBezTo>
                <a:close/>
                <a:moveTo>
                  <a:pt x="43285" y="0"/>
                </a:moveTo>
                <a:cubicBezTo>
                  <a:pt x="43179" y="0"/>
                  <a:pt x="43056" y="17"/>
                  <a:pt x="42916" y="54"/>
                </a:cubicBezTo>
                <a:cubicBezTo>
                  <a:pt x="29297" y="1032"/>
                  <a:pt x="16191" y="1188"/>
                  <a:pt x="2650" y="2959"/>
                </a:cubicBezTo>
                <a:lnTo>
                  <a:pt x="2650" y="2959"/>
                </a:lnTo>
                <a:cubicBezTo>
                  <a:pt x="2660" y="2958"/>
                  <a:pt x="2669" y="2958"/>
                  <a:pt x="2678" y="2958"/>
                </a:cubicBezTo>
                <a:cubicBezTo>
                  <a:pt x="2764" y="2958"/>
                  <a:pt x="2839" y="2982"/>
                  <a:pt x="2915" y="3020"/>
                </a:cubicBezTo>
                <a:cubicBezTo>
                  <a:pt x="2399" y="3020"/>
                  <a:pt x="1754" y="3277"/>
                  <a:pt x="955" y="3690"/>
                </a:cubicBezTo>
                <a:lnTo>
                  <a:pt x="2863" y="3690"/>
                </a:lnTo>
                <a:cubicBezTo>
                  <a:pt x="2753" y="3722"/>
                  <a:pt x="2624" y="3731"/>
                  <a:pt x="2484" y="3731"/>
                </a:cubicBezTo>
                <a:cubicBezTo>
                  <a:pt x="2331" y="3731"/>
                  <a:pt x="2164" y="3721"/>
                  <a:pt x="1996" y="3721"/>
                </a:cubicBezTo>
                <a:cubicBezTo>
                  <a:pt x="1460" y="3721"/>
                  <a:pt x="907" y="3824"/>
                  <a:pt x="697" y="4696"/>
                </a:cubicBezTo>
                <a:cubicBezTo>
                  <a:pt x="629" y="4684"/>
                  <a:pt x="569" y="4677"/>
                  <a:pt x="515" y="4677"/>
                </a:cubicBezTo>
                <a:cubicBezTo>
                  <a:pt x="112" y="4677"/>
                  <a:pt x="52" y="5031"/>
                  <a:pt x="52" y="5986"/>
                </a:cubicBezTo>
                <a:cubicBezTo>
                  <a:pt x="52" y="6089"/>
                  <a:pt x="26" y="6192"/>
                  <a:pt x="0" y="6192"/>
                </a:cubicBezTo>
                <a:lnTo>
                  <a:pt x="155" y="6192"/>
                </a:lnTo>
                <a:cubicBezTo>
                  <a:pt x="167" y="7154"/>
                  <a:pt x="649" y="7401"/>
                  <a:pt x="1324" y="7401"/>
                </a:cubicBezTo>
                <a:cubicBezTo>
                  <a:pt x="2033" y="7401"/>
                  <a:pt x="2955" y="7129"/>
                  <a:pt x="3769" y="7129"/>
                </a:cubicBezTo>
                <a:cubicBezTo>
                  <a:pt x="3882" y="7129"/>
                  <a:pt x="3993" y="7134"/>
                  <a:pt x="4101" y="7146"/>
                </a:cubicBezTo>
                <a:cubicBezTo>
                  <a:pt x="4000" y="7374"/>
                  <a:pt x="3923" y="7552"/>
                  <a:pt x="3823" y="7559"/>
                </a:cubicBezTo>
                <a:lnTo>
                  <a:pt x="3823" y="7559"/>
                </a:lnTo>
                <a:cubicBezTo>
                  <a:pt x="5394" y="7507"/>
                  <a:pt x="6940" y="7404"/>
                  <a:pt x="8511" y="7327"/>
                </a:cubicBezTo>
                <a:lnTo>
                  <a:pt x="8511" y="7327"/>
                </a:lnTo>
                <a:cubicBezTo>
                  <a:pt x="6268" y="7585"/>
                  <a:pt x="3869" y="7971"/>
                  <a:pt x="1264" y="8281"/>
                </a:cubicBezTo>
                <a:cubicBezTo>
                  <a:pt x="4106" y="8511"/>
                  <a:pt x="7003" y="8608"/>
                  <a:pt x="9932" y="8608"/>
                </a:cubicBezTo>
                <a:cubicBezTo>
                  <a:pt x="20773" y="8608"/>
                  <a:pt x="32041" y="7289"/>
                  <a:pt x="42478" y="6579"/>
                </a:cubicBezTo>
                <a:cubicBezTo>
                  <a:pt x="42551" y="6568"/>
                  <a:pt x="42640" y="6566"/>
                  <a:pt x="42736" y="6566"/>
                </a:cubicBezTo>
                <a:cubicBezTo>
                  <a:pt x="42795" y="6566"/>
                  <a:pt x="42858" y="6566"/>
                  <a:pt x="42921" y="6566"/>
                </a:cubicBezTo>
                <a:cubicBezTo>
                  <a:pt x="43478" y="6566"/>
                  <a:pt x="44142" y="6505"/>
                  <a:pt x="43845" y="5315"/>
                </a:cubicBezTo>
                <a:lnTo>
                  <a:pt x="43845" y="5315"/>
                </a:lnTo>
                <a:cubicBezTo>
                  <a:pt x="43946" y="5339"/>
                  <a:pt x="44039" y="5351"/>
                  <a:pt x="44126" y="5351"/>
                </a:cubicBezTo>
                <a:cubicBezTo>
                  <a:pt x="44678" y="5351"/>
                  <a:pt x="44915" y="4852"/>
                  <a:pt x="44670" y="3871"/>
                </a:cubicBezTo>
                <a:lnTo>
                  <a:pt x="44670" y="3871"/>
                </a:lnTo>
                <a:cubicBezTo>
                  <a:pt x="44706" y="3891"/>
                  <a:pt x="44738" y="3900"/>
                  <a:pt x="44766" y="3900"/>
                </a:cubicBezTo>
                <a:cubicBezTo>
                  <a:pt x="45103" y="3900"/>
                  <a:pt x="44918" y="2589"/>
                  <a:pt x="44799" y="2375"/>
                </a:cubicBezTo>
                <a:lnTo>
                  <a:pt x="44799" y="2375"/>
                </a:lnTo>
                <a:lnTo>
                  <a:pt x="42968" y="2504"/>
                </a:lnTo>
                <a:cubicBezTo>
                  <a:pt x="42994" y="2168"/>
                  <a:pt x="42968" y="1859"/>
                  <a:pt x="42916" y="1550"/>
                </a:cubicBezTo>
                <a:lnTo>
                  <a:pt x="42916" y="1550"/>
                </a:lnTo>
                <a:cubicBezTo>
                  <a:pt x="42993" y="1595"/>
                  <a:pt x="43069" y="1615"/>
                  <a:pt x="43144" y="1615"/>
                </a:cubicBezTo>
                <a:cubicBezTo>
                  <a:pt x="43810" y="1615"/>
                  <a:pt x="44333" y="0"/>
                  <a:pt x="43285" y="0"/>
                </a:cubicBezTo>
                <a:close/>
              </a:path>
            </a:pathLst>
          </a:custGeom>
          <a:solidFill>
            <a:schemeClr val="accent3">
              <a:alpha val="15629"/>
            </a:schemeClr>
          </a:solidFill>
          <a:ln>
            <a:noFill/>
          </a:ln>
        </p:spPr>
        <p:txBody>
          <a:bodyPr spcFirstLastPara="1" lIns="121900" tIns="121900" rIns="121900" bIns="121900" anchor="ctr"/>
          <a:lstStyle/>
          <a:p>
            <a:pPr marL="0" marR="0" lvl="0" indent="0" algn="l" defTabSz="121914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pic>
        <p:nvPicPr>
          <p:cNvPr id="310276" name="Google Shape;965;p38">
            <a:extLst>
              <a:ext uri="{FF2B5EF4-FFF2-40B4-BE49-F238E27FC236}">
                <a16:creationId xmlns:a16="http://schemas.microsoft.com/office/drawing/2014/main" id="{A9A1ADA7-6A10-8DB5-9E40-A9FE1BDF5EA7}"/>
              </a:ext>
            </a:extLst>
          </p:cNvPr>
          <p:cNvPicPr preferRelativeResize="0">
            <a:picLocks noChangeAspect="1" noChangeArrowheads="1"/>
          </p:cNvPicPr>
          <p:nvPr/>
        </p:nvPicPr>
        <p:blipFill>
          <a:blip r:embed="rId3" cstate="print">
            <a:extLst>
              <a:ext uri="{28A0092B-C50C-407E-A947-70E740481C1C}">
                <a14:useLocalDpi xmlns:a14="http://schemas.microsoft.com/office/drawing/2010/main" val="0"/>
              </a:ext>
            </a:extLst>
          </a:blip>
          <a:srcRect t="4495" b="4504"/>
          <a:stretch>
            <a:fillRect/>
          </a:stretch>
        </p:blipFill>
        <p:spPr bwMode="auto">
          <a:xfrm>
            <a:off x="815663" y="2914651"/>
            <a:ext cx="4396316" cy="39433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3">
            <a:extLst>
              <a:ext uri="{FF2B5EF4-FFF2-40B4-BE49-F238E27FC236}">
                <a16:creationId xmlns:a16="http://schemas.microsoft.com/office/drawing/2014/main" id="{1DDE3E22-943C-FD15-9652-AEFCD509F2FD}"/>
              </a:ext>
            </a:extLst>
          </p:cNvPr>
          <p:cNvSpPr txBox="1"/>
          <p:nvPr/>
        </p:nvSpPr>
        <p:spPr>
          <a:xfrm>
            <a:off x="423629" y="514296"/>
            <a:ext cx="7711231" cy="1043619"/>
          </a:xfrm>
          <a:prstGeom prst="rect">
            <a:avLst/>
          </a:prstGeom>
          <a:noFill/>
        </p:spPr>
        <p:txBody>
          <a:bodyPr wrap="square">
            <a:spAutoFit/>
          </a:bodyPr>
          <a:lstStyle/>
          <a:p>
            <a:pPr marL="457200" algn="just">
              <a:lnSpc>
                <a:spcPct val="115000"/>
              </a:lnSpc>
            </a:pP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1.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Nhà</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văn</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này</a:t>
            </a:r>
            <a:r>
              <a:rPr lang="vi-VN"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được dân tộc Anh gọi thân thương là thi sĩ của dòng sông Avon – Ông là ai?</a:t>
            </a:r>
            <a:endParaRPr lang="vi-VN" sz="2800" dirty="0">
              <a:effectLst/>
              <a:latin typeface="Times New Roman" panose="02020603050405020304" pitchFamily="18" charset="0"/>
              <a:ea typeface="Times New Roman" panose="02020603050405020304" pitchFamily="18" charset="0"/>
            </a:endParaRPr>
          </a:p>
        </p:txBody>
      </p:sp>
      <p:sp>
        <p:nvSpPr>
          <p:cNvPr id="5" name="TextBox 4">
            <a:extLst>
              <a:ext uri="{FF2B5EF4-FFF2-40B4-BE49-F238E27FC236}">
                <a16:creationId xmlns:a16="http://schemas.microsoft.com/office/drawing/2014/main" id="{702137DC-B3DC-0BC1-F7D2-5AC3E22D81A9}"/>
              </a:ext>
            </a:extLst>
          </p:cNvPr>
          <p:cNvSpPr txBox="1"/>
          <p:nvPr/>
        </p:nvSpPr>
        <p:spPr>
          <a:xfrm>
            <a:off x="8441839" y="762055"/>
            <a:ext cx="3314700" cy="548099"/>
          </a:xfrm>
          <a:prstGeom prst="rect">
            <a:avLst/>
          </a:prstGeom>
          <a:noFill/>
        </p:spPr>
        <p:txBody>
          <a:bodyPr wrap="square">
            <a:spAutoFit/>
          </a:bodyPr>
          <a:lstStyle/>
          <a:p>
            <a:pPr algn="just">
              <a:lnSpc>
                <a:spcPct val="115000"/>
              </a:lnSpc>
            </a:pPr>
            <a:r>
              <a:rPr lang="en-US" sz="2800" b="1"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Uy-li-am </a:t>
            </a:r>
            <a:r>
              <a:rPr lang="en-US" sz="2800" b="1"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Sếch-xpia</a:t>
            </a:r>
            <a:endParaRPr lang="vi-VN" sz="2800" b="1" dirty="0">
              <a:solidFill>
                <a:srgbClr val="FF0000"/>
              </a:solidFill>
              <a:effectLst/>
              <a:latin typeface="Times New Roman" panose="02020603050405020304" pitchFamily="18" charset="0"/>
              <a:ea typeface="Times New Roman" panose="02020603050405020304" pitchFamily="18" charset="0"/>
            </a:endParaRPr>
          </a:p>
        </p:txBody>
      </p:sp>
      <p:sp>
        <p:nvSpPr>
          <p:cNvPr id="6" name="TextBox 5">
            <a:extLst>
              <a:ext uri="{FF2B5EF4-FFF2-40B4-BE49-F238E27FC236}">
                <a16:creationId xmlns:a16="http://schemas.microsoft.com/office/drawing/2014/main" id="{CBF94731-3D13-E446-202F-08C541054E5E}"/>
              </a:ext>
            </a:extLst>
          </p:cNvPr>
          <p:cNvSpPr txBox="1"/>
          <p:nvPr/>
        </p:nvSpPr>
        <p:spPr>
          <a:xfrm>
            <a:off x="4082111" y="2622391"/>
            <a:ext cx="7674428" cy="1539139"/>
          </a:xfrm>
          <a:prstGeom prst="rect">
            <a:avLst/>
          </a:prstGeom>
          <a:noFill/>
        </p:spPr>
        <p:txBody>
          <a:bodyPr wrap="square">
            <a:spAutoFit/>
          </a:bodyPr>
          <a:lstStyle/>
          <a:p>
            <a:pPr marL="457200" algn="just">
              <a:lnSpc>
                <a:spcPct val="115000"/>
              </a:lnSpc>
            </a:pPr>
            <a:r>
              <a:rPr lang="en-US" sz="2800" dirty="0">
                <a:effectLst/>
                <a:latin typeface="Times New Roman" panose="02020603050405020304" pitchFamily="18" charset="0"/>
                <a:ea typeface="Times New Roman" panose="02020603050405020304" pitchFamily="18" charset="0"/>
                <a:cs typeface="Times New Roman" panose="02020603050405020304" pitchFamily="18" charset="0"/>
              </a:rPr>
              <a:t>2. </a:t>
            </a:r>
            <a:r>
              <a:rPr lang="vi-VN" sz="2800" dirty="0">
                <a:effectLst/>
                <a:latin typeface="Times New Roman" panose="02020603050405020304" pitchFamily="18" charset="0"/>
                <a:ea typeface="Times New Roman" panose="02020603050405020304" pitchFamily="18" charset="0"/>
                <a:cs typeface="Times New Roman" panose="02020603050405020304" pitchFamily="18" charset="0"/>
              </a:rPr>
              <a:t>Vở </a:t>
            </a:r>
            <a:r>
              <a:rPr lang="en-US" sz="2800" dirty="0" err="1">
                <a:effectLst/>
                <a:latin typeface="Times New Roman" panose="02020603050405020304" pitchFamily="18" charset="0"/>
                <a:ea typeface="Times New Roman" panose="02020603050405020304" pitchFamily="18" charset="0"/>
                <a:cs typeface="Times New Roman" panose="02020603050405020304" pitchFamily="18" charset="0"/>
              </a:rPr>
              <a:t>kịch</a:t>
            </a:r>
            <a:r>
              <a:rPr lang="en-US" sz="28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ea typeface="Times New Roman" panose="02020603050405020304" pitchFamily="18" charset="0"/>
                <a:cs typeface="Times New Roman" panose="02020603050405020304" pitchFamily="18" charset="0"/>
              </a:rPr>
              <a:t>viết</a:t>
            </a:r>
            <a:r>
              <a:rPr lang="en-US" sz="28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ea typeface="Times New Roman" panose="02020603050405020304" pitchFamily="18" charset="0"/>
                <a:cs typeface="Times New Roman" panose="02020603050405020304" pitchFamily="18" charset="0"/>
              </a:rPr>
              <a:t>về</a:t>
            </a:r>
            <a:r>
              <a:rPr lang="en-US" sz="28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ea typeface="Times New Roman" panose="02020603050405020304" pitchFamily="18" charset="0"/>
                <a:cs typeface="Times New Roman" panose="02020603050405020304" pitchFamily="18" charset="0"/>
              </a:rPr>
              <a:t>những</a:t>
            </a:r>
            <a:r>
              <a:rPr lang="en-US" sz="28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ea typeface="Times New Roman" panose="02020603050405020304" pitchFamily="18" charset="0"/>
                <a:cs typeface="Times New Roman" panose="02020603050405020304" pitchFamily="18" charset="0"/>
              </a:rPr>
              <a:t>câu</a:t>
            </a:r>
            <a:r>
              <a:rPr lang="en-US" sz="28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ea typeface="Times New Roman" panose="02020603050405020304" pitchFamily="18" charset="0"/>
                <a:cs typeface="Times New Roman" panose="02020603050405020304" pitchFamily="18" charset="0"/>
              </a:rPr>
              <a:t>chuyện</a:t>
            </a:r>
            <a:r>
              <a:rPr lang="en-US" sz="28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ea typeface="Times New Roman" panose="02020603050405020304" pitchFamily="18" charset="0"/>
                <a:cs typeface="Times New Roman" panose="02020603050405020304" pitchFamily="18" charset="0"/>
              </a:rPr>
              <a:t>buồn</a:t>
            </a:r>
            <a:r>
              <a:rPr lang="en-US" sz="28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ea typeface="Times New Roman" panose="02020603050405020304" pitchFamily="18" charset="0"/>
                <a:cs typeface="Times New Roman" panose="02020603050405020304" pitchFamily="18" charset="0"/>
              </a:rPr>
              <a:t>bã</a:t>
            </a:r>
            <a:r>
              <a:rPr lang="en-US" sz="28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ea typeface="Times New Roman" panose="02020603050405020304" pitchFamily="18" charset="0"/>
                <a:cs typeface="Times New Roman" panose="02020603050405020304" pitchFamily="18" charset="0"/>
              </a:rPr>
              <a:t>đau</a:t>
            </a:r>
            <a:r>
              <a:rPr lang="en-US" sz="28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ea typeface="Times New Roman" panose="02020603050405020304" pitchFamily="18" charset="0"/>
                <a:cs typeface="Times New Roman" panose="02020603050405020304" pitchFamily="18" charset="0"/>
              </a:rPr>
              <a:t>đớn</a:t>
            </a:r>
            <a:r>
              <a:rPr lang="en-US" sz="28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ea typeface="Times New Roman" panose="02020603050405020304" pitchFamily="18" charset="0"/>
                <a:cs typeface="Times New Roman" panose="02020603050405020304" pitchFamily="18" charset="0"/>
              </a:rPr>
              <a:t>với</a:t>
            </a:r>
            <a:r>
              <a:rPr lang="en-US" sz="28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ea typeface="Times New Roman" panose="02020603050405020304" pitchFamily="18" charset="0"/>
                <a:cs typeface="Times New Roman" panose="02020603050405020304" pitchFamily="18" charset="0"/>
              </a:rPr>
              <a:t>những</a:t>
            </a:r>
            <a:r>
              <a:rPr lang="en-US" sz="28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ea typeface="Times New Roman" panose="02020603050405020304" pitchFamily="18" charset="0"/>
                <a:cs typeface="Times New Roman" panose="02020603050405020304" pitchFamily="18" charset="0"/>
              </a:rPr>
              <a:t>tình</a:t>
            </a:r>
            <a:r>
              <a:rPr lang="en-US" sz="28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ea typeface="Times New Roman" panose="02020603050405020304" pitchFamily="18" charset="0"/>
                <a:cs typeface="Times New Roman" panose="02020603050405020304" pitchFamily="18" charset="0"/>
              </a:rPr>
              <a:t>huống</a:t>
            </a:r>
            <a:r>
              <a:rPr lang="en-US" sz="28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ea typeface="Times New Roman" panose="02020603050405020304" pitchFamily="18" charset="0"/>
                <a:cs typeface="Times New Roman" panose="02020603050405020304" pitchFamily="18" charset="0"/>
              </a:rPr>
              <a:t>căng</a:t>
            </a:r>
            <a:r>
              <a:rPr lang="en-US" sz="28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ea typeface="Times New Roman" panose="02020603050405020304" pitchFamily="18" charset="0"/>
                <a:cs typeface="Times New Roman" panose="02020603050405020304" pitchFamily="18" charset="0"/>
              </a:rPr>
              <a:t>thẳng</a:t>
            </a:r>
            <a:r>
              <a:rPr lang="en-US" sz="28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ea typeface="Times New Roman" panose="02020603050405020304" pitchFamily="18" charset="0"/>
                <a:cs typeface="Times New Roman" panose="02020603050405020304" pitchFamily="18" charset="0"/>
              </a:rPr>
              <a:t>và</a:t>
            </a:r>
            <a:r>
              <a:rPr lang="en-US" sz="28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ea typeface="Times New Roman" panose="02020603050405020304" pitchFamily="18" charset="0"/>
                <a:cs typeface="Times New Roman" panose="02020603050405020304" pitchFamily="18" charset="0"/>
              </a:rPr>
              <a:t>kết</a:t>
            </a:r>
            <a:r>
              <a:rPr lang="en-US" sz="28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ea typeface="Times New Roman" panose="02020603050405020304" pitchFamily="18" charset="0"/>
                <a:cs typeface="Times New Roman" panose="02020603050405020304" pitchFamily="18" charset="0"/>
              </a:rPr>
              <a:t>thúc</a:t>
            </a:r>
            <a:r>
              <a:rPr lang="en-US" sz="2800" dirty="0">
                <a:effectLst/>
                <a:latin typeface="Times New Roman" panose="02020603050405020304" pitchFamily="18" charset="0"/>
                <a:ea typeface="Times New Roman" panose="02020603050405020304" pitchFamily="18" charset="0"/>
                <a:cs typeface="Times New Roman" panose="02020603050405020304" pitchFamily="18" charset="0"/>
              </a:rPr>
              <a:t> bi </a:t>
            </a:r>
            <a:r>
              <a:rPr lang="en-US" sz="2800" dirty="0" err="1">
                <a:effectLst/>
                <a:latin typeface="Times New Roman" panose="02020603050405020304" pitchFamily="18" charset="0"/>
                <a:ea typeface="Times New Roman" panose="02020603050405020304" pitchFamily="18" charset="0"/>
                <a:cs typeface="Times New Roman" panose="02020603050405020304" pitchFamily="18" charset="0"/>
              </a:rPr>
              <a:t>thảm</a:t>
            </a:r>
            <a:r>
              <a:rPr lang="en-US" sz="28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ea typeface="Times New Roman" panose="02020603050405020304" pitchFamily="18" charset="0"/>
                <a:cs typeface="Times New Roman" panose="02020603050405020304" pitchFamily="18" charset="0"/>
              </a:rPr>
              <a:t>được</a:t>
            </a:r>
            <a:r>
              <a:rPr lang="en-US" sz="28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ea typeface="Times New Roman" panose="02020603050405020304" pitchFamily="18" charset="0"/>
                <a:cs typeface="Times New Roman" panose="02020603050405020304" pitchFamily="18" charset="0"/>
              </a:rPr>
              <a:t>gọi</a:t>
            </a:r>
            <a:r>
              <a:rPr lang="en-US" sz="28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ea typeface="Times New Roman" panose="02020603050405020304" pitchFamily="18" charset="0"/>
                <a:cs typeface="Times New Roman" panose="02020603050405020304" pitchFamily="18" charset="0"/>
              </a:rPr>
              <a:t>là</a:t>
            </a:r>
            <a:r>
              <a:rPr lang="en-US" sz="2800" dirty="0">
                <a:effectLst/>
                <a:latin typeface="Times New Roman" panose="02020603050405020304" pitchFamily="18" charset="0"/>
                <a:ea typeface="Times New Roman" panose="02020603050405020304" pitchFamily="18" charset="0"/>
                <a:cs typeface="Times New Roman" panose="02020603050405020304" pitchFamily="18" charset="0"/>
              </a:rPr>
              <a:t>…</a:t>
            </a:r>
            <a:endParaRPr lang="vi-VN" sz="2800" dirty="0">
              <a:effectLst/>
              <a:latin typeface="Times New Roman" panose="02020603050405020304" pitchFamily="18" charset="0"/>
              <a:ea typeface="Times New Roman" panose="02020603050405020304" pitchFamily="18" charset="0"/>
            </a:endParaRPr>
          </a:p>
        </p:txBody>
      </p:sp>
      <p:sp>
        <p:nvSpPr>
          <p:cNvPr id="7" name="TextBox 6">
            <a:extLst>
              <a:ext uri="{FF2B5EF4-FFF2-40B4-BE49-F238E27FC236}">
                <a16:creationId xmlns:a16="http://schemas.microsoft.com/office/drawing/2014/main" id="{E7ACE7DD-88C7-0935-8BFD-5E4446118897}"/>
              </a:ext>
            </a:extLst>
          </p:cNvPr>
          <p:cNvSpPr txBox="1"/>
          <p:nvPr/>
        </p:nvSpPr>
        <p:spPr>
          <a:xfrm>
            <a:off x="7919325" y="4886325"/>
            <a:ext cx="1647926" cy="548099"/>
          </a:xfrm>
          <a:prstGeom prst="rect">
            <a:avLst/>
          </a:prstGeom>
          <a:noFill/>
        </p:spPr>
        <p:txBody>
          <a:bodyPr wrap="square">
            <a:spAutoFit/>
          </a:bodyPr>
          <a:lstStyle/>
          <a:p>
            <a:pPr algn="just">
              <a:lnSpc>
                <a:spcPct val="115000"/>
              </a:lnSpc>
            </a:pPr>
            <a:r>
              <a:rPr lang="nl-NL" sz="2800" b="1"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Bi kịch</a:t>
            </a:r>
            <a:endParaRPr lang="vi-VN" sz="2800" b="1" dirty="0">
              <a:solidFill>
                <a:srgbClr val="FF0000"/>
              </a:solidFill>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20293692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2" presetClass="entr" presetSubtype="4"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wipe(down)">
                                      <p:cBhvr>
                                        <p:cTn id="19" dur="500"/>
                                        <p:tgtEl>
                                          <p:spTgt spid="6"/>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4" fill="hold" grpId="0" nodeType="click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wipe(down)">
                                      <p:cBhvr>
                                        <p:cTn id="24"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40C9CE9-2CF2-A72E-0C38-EF21E075F1E4}"/>
            </a:ext>
          </a:extLst>
        </p:cNvPr>
        <p:cNvGrpSpPr/>
        <p:nvPr/>
      </p:nvGrpSpPr>
      <p:grpSpPr>
        <a:xfrm>
          <a:off x="0" y="0"/>
          <a:ext cx="0" cy="0"/>
          <a:chOff x="0" y="0"/>
          <a:chExt cx="0" cy="0"/>
        </a:xfrm>
      </p:grpSpPr>
      <p:sp>
        <p:nvSpPr>
          <p:cNvPr id="964" name="Google Shape;964;p38">
            <a:extLst>
              <a:ext uri="{FF2B5EF4-FFF2-40B4-BE49-F238E27FC236}">
                <a16:creationId xmlns:a16="http://schemas.microsoft.com/office/drawing/2014/main" id="{30C41DC3-132F-25D4-87A4-DD2598D8B7A1}"/>
              </a:ext>
            </a:extLst>
          </p:cNvPr>
          <p:cNvSpPr/>
          <p:nvPr/>
        </p:nvSpPr>
        <p:spPr>
          <a:xfrm rot="10800000" flipH="1">
            <a:off x="608228" y="3391961"/>
            <a:ext cx="4603751" cy="2429933"/>
          </a:xfrm>
          <a:custGeom>
            <a:avLst/>
            <a:gdLst/>
            <a:ahLst/>
            <a:cxnLst/>
            <a:rect l="l" t="t" r="r" b="b"/>
            <a:pathLst>
              <a:path w="45103" h="8608" extrusionOk="0">
                <a:moveTo>
                  <a:pt x="2650" y="2959"/>
                </a:moveTo>
                <a:cubicBezTo>
                  <a:pt x="2628" y="2960"/>
                  <a:pt x="2604" y="2963"/>
                  <a:pt x="2579" y="2968"/>
                </a:cubicBezTo>
                <a:cubicBezTo>
                  <a:pt x="2603" y="2965"/>
                  <a:pt x="2627" y="2962"/>
                  <a:pt x="2650" y="2959"/>
                </a:cubicBezTo>
                <a:close/>
                <a:moveTo>
                  <a:pt x="3823" y="7559"/>
                </a:moveTo>
                <a:cubicBezTo>
                  <a:pt x="3821" y="7559"/>
                  <a:pt x="3819" y="7559"/>
                  <a:pt x="3817" y="7559"/>
                </a:cubicBezTo>
                <a:cubicBezTo>
                  <a:pt x="3819" y="7559"/>
                  <a:pt x="3821" y="7559"/>
                  <a:pt x="3823" y="7559"/>
                </a:cubicBezTo>
                <a:close/>
                <a:moveTo>
                  <a:pt x="43285" y="0"/>
                </a:moveTo>
                <a:cubicBezTo>
                  <a:pt x="43179" y="0"/>
                  <a:pt x="43056" y="17"/>
                  <a:pt x="42916" y="54"/>
                </a:cubicBezTo>
                <a:cubicBezTo>
                  <a:pt x="29297" y="1032"/>
                  <a:pt x="16191" y="1188"/>
                  <a:pt x="2650" y="2959"/>
                </a:cubicBezTo>
                <a:lnTo>
                  <a:pt x="2650" y="2959"/>
                </a:lnTo>
                <a:cubicBezTo>
                  <a:pt x="2660" y="2958"/>
                  <a:pt x="2669" y="2958"/>
                  <a:pt x="2678" y="2958"/>
                </a:cubicBezTo>
                <a:cubicBezTo>
                  <a:pt x="2764" y="2958"/>
                  <a:pt x="2839" y="2982"/>
                  <a:pt x="2915" y="3020"/>
                </a:cubicBezTo>
                <a:cubicBezTo>
                  <a:pt x="2399" y="3020"/>
                  <a:pt x="1754" y="3277"/>
                  <a:pt x="955" y="3690"/>
                </a:cubicBezTo>
                <a:lnTo>
                  <a:pt x="2863" y="3690"/>
                </a:lnTo>
                <a:cubicBezTo>
                  <a:pt x="2753" y="3722"/>
                  <a:pt x="2624" y="3731"/>
                  <a:pt x="2484" y="3731"/>
                </a:cubicBezTo>
                <a:cubicBezTo>
                  <a:pt x="2331" y="3731"/>
                  <a:pt x="2164" y="3721"/>
                  <a:pt x="1996" y="3721"/>
                </a:cubicBezTo>
                <a:cubicBezTo>
                  <a:pt x="1460" y="3721"/>
                  <a:pt x="907" y="3824"/>
                  <a:pt x="697" y="4696"/>
                </a:cubicBezTo>
                <a:cubicBezTo>
                  <a:pt x="629" y="4684"/>
                  <a:pt x="569" y="4677"/>
                  <a:pt x="515" y="4677"/>
                </a:cubicBezTo>
                <a:cubicBezTo>
                  <a:pt x="112" y="4677"/>
                  <a:pt x="52" y="5031"/>
                  <a:pt x="52" y="5986"/>
                </a:cubicBezTo>
                <a:cubicBezTo>
                  <a:pt x="52" y="6089"/>
                  <a:pt x="26" y="6192"/>
                  <a:pt x="0" y="6192"/>
                </a:cubicBezTo>
                <a:lnTo>
                  <a:pt x="155" y="6192"/>
                </a:lnTo>
                <a:cubicBezTo>
                  <a:pt x="167" y="7154"/>
                  <a:pt x="649" y="7401"/>
                  <a:pt x="1324" y="7401"/>
                </a:cubicBezTo>
                <a:cubicBezTo>
                  <a:pt x="2033" y="7401"/>
                  <a:pt x="2955" y="7129"/>
                  <a:pt x="3769" y="7129"/>
                </a:cubicBezTo>
                <a:cubicBezTo>
                  <a:pt x="3882" y="7129"/>
                  <a:pt x="3993" y="7134"/>
                  <a:pt x="4101" y="7146"/>
                </a:cubicBezTo>
                <a:cubicBezTo>
                  <a:pt x="4000" y="7374"/>
                  <a:pt x="3923" y="7552"/>
                  <a:pt x="3823" y="7559"/>
                </a:cubicBezTo>
                <a:lnTo>
                  <a:pt x="3823" y="7559"/>
                </a:lnTo>
                <a:cubicBezTo>
                  <a:pt x="5394" y="7507"/>
                  <a:pt x="6940" y="7404"/>
                  <a:pt x="8511" y="7327"/>
                </a:cubicBezTo>
                <a:lnTo>
                  <a:pt x="8511" y="7327"/>
                </a:lnTo>
                <a:cubicBezTo>
                  <a:pt x="6268" y="7585"/>
                  <a:pt x="3869" y="7971"/>
                  <a:pt x="1264" y="8281"/>
                </a:cubicBezTo>
                <a:cubicBezTo>
                  <a:pt x="4106" y="8511"/>
                  <a:pt x="7003" y="8608"/>
                  <a:pt x="9932" y="8608"/>
                </a:cubicBezTo>
                <a:cubicBezTo>
                  <a:pt x="20773" y="8608"/>
                  <a:pt x="32041" y="7289"/>
                  <a:pt x="42478" y="6579"/>
                </a:cubicBezTo>
                <a:cubicBezTo>
                  <a:pt x="42551" y="6568"/>
                  <a:pt x="42640" y="6566"/>
                  <a:pt x="42736" y="6566"/>
                </a:cubicBezTo>
                <a:cubicBezTo>
                  <a:pt x="42795" y="6566"/>
                  <a:pt x="42858" y="6566"/>
                  <a:pt x="42921" y="6566"/>
                </a:cubicBezTo>
                <a:cubicBezTo>
                  <a:pt x="43478" y="6566"/>
                  <a:pt x="44142" y="6505"/>
                  <a:pt x="43845" y="5315"/>
                </a:cubicBezTo>
                <a:lnTo>
                  <a:pt x="43845" y="5315"/>
                </a:lnTo>
                <a:cubicBezTo>
                  <a:pt x="43946" y="5339"/>
                  <a:pt x="44039" y="5351"/>
                  <a:pt x="44126" y="5351"/>
                </a:cubicBezTo>
                <a:cubicBezTo>
                  <a:pt x="44678" y="5351"/>
                  <a:pt x="44915" y="4852"/>
                  <a:pt x="44670" y="3871"/>
                </a:cubicBezTo>
                <a:lnTo>
                  <a:pt x="44670" y="3871"/>
                </a:lnTo>
                <a:cubicBezTo>
                  <a:pt x="44706" y="3891"/>
                  <a:pt x="44738" y="3900"/>
                  <a:pt x="44766" y="3900"/>
                </a:cubicBezTo>
                <a:cubicBezTo>
                  <a:pt x="45103" y="3900"/>
                  <a:pt x="44918" y="2589"/>
                  <a:pt x="44799" y="2375"/>
                </a:cubicBezTo>
                <a:lnTo>
                  <a:pt x="44799" y="2375"/>
                </a:lnTo>
                <a:lnTo>
                  <a:pt x="42968" y="2504"/>
                </a:lnTo>
                <a:cubicBezTo>
                  <a:pt x="42994" y="2168"/>
                  <a:pt x="42968" y="1859"/>
                  <a:pt x="42916" y="1550"/>
                </a:cubicBezTo>
                <a:lnTo>
                  <a:pt x="42916" y="1550"/>
                </a:lnTo>
                <a:cubicBezTo>
                  <a:pt x="42993" y="1595"/>
                  <a:pt x="43069" y="1615"/>
                  <a:pt x="43144" y="1615"/>
                </a:cubicBezTo>
                <a:cubicBezTo>
                  <a:pt x="43810" y="1615"/>
                  <a:pt x="44333" y="0"/>
                  <a:pt x="43285" y="0"/>
                </a:cubicBezTo>
                <a:close/>
              </a:path>
            </a:pathLst>
          </a:custGeom>
          <a:solidFill>
            <a:schemeClr val="accent3">
              <a:alpha val="15629"/>
            </a:schemeClr>
          </a:solidFill>
          <a:ln>
            <a:noFill/>
          </a:ln>
        </p:spPr>
        <p:txBody>
          <a:bodyPr spcFirstLastPara="1" lIns="121900" tIns="121900" rIns="121900" bIns="121900" anchor="ctr"/>
          <a:lstStyle/>
          <a:p>
            <a:pPr marL="0" marR="0" lvl="0" indent="0" algn="l" defTabSz="121914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pic>
        <p:nvPicPr>
          <p:cNvPr id="310276" name="Google Shape;965;p38">
            <a:extLst>
              <a:ext uri="{FF2B5EF4-FFF2-40B4-BE49-F238E27FC236}">
                <a16:creationId xmlns:a16="http://schemas.microsoft.com/office/drawing/2014/main" id="{94DC7F0A-D637-4E39-D909-3F616CEE8B07}"/>
              </a:ext>
            </a:extLst>
          </p:cNvPr>
          <p:cNvPicPr preferRelativeResize="0">
            <a:picLocks noChangeAspect="1" noChangeArrowheads="1"/>
          </p:cNvPicPr>
          <p:nvPr/>
        </p:nvPicPr>
        <p:blipFill>
          <a:blip r:embed="rId3" cstate="print">
            <a:extLst>
              <a:ext uri="{28A0092B-C50C-407E-A947-70E740481C1C}">
                <a14:useLocalDpi xmlns:a14="http://schemas.microsoft.com/office/drawing/2010/main" val="0"/>
              </a:ext>
            </a:extLst>
          </a:blip>
          <a:srcRect t="4495" b="4504"/>
          <a:stretch>
            <a:fillRect/>
          </a:stretch>
        </p:blipFill>
        <p:spPr bwMode="auto">
          <a:xfrm>
            <a:off x="-159441" y="2827565"/>
            <a:ext cx="4396316" cy="39433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Box 5">
            <a:extLst>
              <a:ext uri="{FF2B5EF4-FFF2-40B4-BE49-F238E27FC236}">
                <a16:creationId xmlns:a16="http://schemas.microsoft.com/office/drawing/2014/main" id="{E396A6D2-8175-0B4C-18B9-2AD9E884D337}"/>
              </a:ext>
            </a:extLst>
          </p:cNvPr>
          <p:cNvSpPr txBox="1"/>
          <p:nvPr/>
        </p:nvSpPr>
        <p:spPr>
          <a:xfrm>
            <a:off x="1470454" y="885272"/>
            <a:ext cx="8979833" cy="1953868"/>
          </a:xfrm>
          <a:prstGeom prst="rect">
            <a:avLst/>
          </a:prstGeom>
          <a:noFill/>
        </p:spPr>
        <p:txBody>
          <a:bodyPr wrap="square">
            <a:spAutoFit/>
          </a:bodyPr>
          <a:lstStyle/>
          <a:p>
            <a:pPr algn="just">
              <a:lnSpc>
                <a:spcPct val="150000"/>
              </a:lnSpc>
            </a:pPr>
            <a:r>
              <a:rPr lang="vi-VN" sz="2800" b="1" dirty="0">
                <a:latin typeface="Times New Roman" panose="02020603050405020304" pitchFamily="18" charset="0"/>
                <a:cs typeface="Times New Roman" panose="02020603050405020304" pitchFamily="18" charset="0"/>
              </a:rPr>
              <a:t>* Độc thoại:</a:t>
            </a:r>
            <a:r>
              <a:rPr lang="vi-VN" sz="2800" dirty="0">
                <a:latin typeface="Times New Roman" panose="02020603050405020304" pitchFamily="18" charset="0"/>
                <a:cs typeface="Times New Roman" panose="02020603050405020304" pitchFamily="18" charset="0"/>
              </a:rPr>
              <a:t> </a:t>
            </a:r>
          </a:p>
          <a:p>
            <a:pPr algn="just">
              <a:lnSpc>
                <a:spcPct val="150000"/>
              </a:lnSpc>
            </a:pPr>
            <a:r>
              <a:rPr lang="vi-VN" sz="2800" dirty="0">
                <a:latin typeface="Times New Roman" panose="02020603050405020304" pitchFamily="18" charset="0"/>
                <a:cs typeface="Times New Roman" panose="02020603050405020304" pitchFamily="18" charset="0"/>
              </a:rPr>
              <a:t>+ Lời vua nói với mình: “</a:t>
            </a:r>
            <a:r>
              <a:rPr lang="vi-VN" sz="2800" i="1" dirty="0">
                <a:latin typeface="Times New Roman" panose="02020603050405020304" pitchFamily="18" charset="0"/>
                <a:cs typeface="Times New Roman" panose="02020603050405020304" pitchFamily="18" charset="0"/>
              </a:rPr>
              <a:t>- Ôi!, đúng quá thật! Lời nói như quất vào lương tâm ta....Ôi, gánh nặng của tội ác!”</a:t>
            </a:r>
            <a:endParaRPr lang="vi-VN" sz="2800" dirty="0">
              <a:latin typeface="Times New Roman" panose="02020603050405020304" pitchFamily="18" charset="0"/>
              <a:cs typeface="Times New Roman" panose="02020603050405020304" pitchFamily="18" charset="0"/>
            </a:endParaRPr>
          </a:p>
        </p:txBody>
      </p:sp>
      <p:sp>
        <p:nvSpPr>
          <p:cNvPr id="5" name="TextBox 4">
            <a:extLst>
              <a:ext uri="{FF2B5EF4-FFF2-40B4-BE49-F238E27FC236}">
                <a16:creationId xmlns:a16="http://schemas.microsoft.com/office/drawing/2014/main" id="{C6F64E9B-CD8E-46BB-321A-705A09AA97BE}"/>
              </a:ext>
            </a:extLst>
          </p:cNvPr>
          <p:cNvSpPr txBox="1"/>
          <p:nvPr/>
        </p:nvSpPr>
        <p:spPr>
          <a:xfrm>
            <a:off x="4236875" y="3499139"/>
            <a:ext cx="7242552" cy="1953868"/>
          </a:xfrm>
          <a:prstGeom prst="rect">
            <a:avLst/>
          </a:prstGeom>
          <a:noFill/>
        </p:spPr>
        <p:txBody>
          <a:bodyPr wrap="square">
            <a:spAutoFit/>
          </a:bodyPr>
          <a:lstStyle/>
          <a:p>
            <a:pPr algn="just">
              <a:lnSpc>
                <a:spcPct val="150000"/>
              </a:lnSpc>
            </a:pPr>
            <a:r>
              <a:rPr lang="vi-VN" sz="2800" dirty="0">
                <a:latin typeface="Times New Roman" panose="02020603050405020304" pitchFamily="18" charset="0"/>
                <a:cs typeface="Times New Roman" panose="02020603050405020304" pitchFamily="18" charset="0"/>
              </a:rPr>
              <a:t>+ Lời Ham-lét nói với chính mình trên sân khấu: </a:t>
            </a:r>
            <a:r>
              <a:rPr lang="vi-VN" sz="2800" i="1" dirty="0">
                <a:latin typeface="Times New Roman" panose="02020603050405020304" pitchFamily="18" charset="0"/>
                <a:cs typeface="Times New Roman" panose="02020603050405020304" pitchFamily="18" charset="0"/>
              </a:rPr>
              <a:t>“- Sống, hay không sống – đó là vấn đề....xin nàng đừng quên những tội lỗi của ta.”</a:t>
            </a:r>
            <a:endParaRPr lang="vi-VN" sz="28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7536802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barn(inVertical)">
                                      <p:cBhvr>
                                        <p:cTn id="14"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5"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E784E63-9817-F288-7F2C-99DB973C82AE}"/>
            </a:ext>
          </a:extLst>
        </p:cNvPr>
        <p:cNvGrpSpPr/>
        <p:nvPr/>
      </p:nvGrpSpPr>
      <p:grpSpPr>
        <a:xfrm>
          <a:off x="0" y="0"/>
          <a:ext cx="0" cy="0"/>
          <a:chOff x="0" y="0"/>
          <a:chExt cx="0" cy="0"/>
        </a:xfrm>
      </p:grpSpPr>
      <p:sp>
        <p:nvSpPr>
          <p:cNvPr id="6" name="TextBox 5">
            <a:extLst>
              <a:ext uri="{FF2B5EF4-FFF2-40B4-BE49-F238E27FC236}">
                <a16:creationId xmlns:a16="http://schemas.microsoft.com/office/drawing/2014/main" id="{4EAEC237-3D84-6BC9-3F50-7D0700BA1B60}"/>
              </a:ext>
            </a:extLst>
          </p:cNvPr>
          <p:cNvSpPr txBox="1"/>
          <p:nvPr/>
        </p:nvSpPr>
        <p:spPr>
          <a:xfrm>
            <a:off x="3048000" y="319212"/>
            <a:ext cx="8839200" cy="707886"/>
          </a:xfrm>
          <a:prstGeom prst="rect">
            <a:avLst/>
          </a:prstGeom>
          <a:noFill/>
        </p:spPr>
        <p:txBody>
          <a:bodyPr wrap="square">
            <a:spAutoFit/>
          </a:bodyPr>
          <a:lstStyle/>
          <a:p>
            <a:r>
              <a:rPr lang="vi-VN" sz="4000" b="1" dirty="0">
                <a:solidFill>
                  <a:srgbClr val="FF0000"/>
                </a:solidFill>
                <a:latin typeface="Times New Roman" panose="02020603050405020304" pitchFamily="18" charset="0"/>
                <a:cs typeface="Times New Roman" panose="02020603050405020304" pitchFamily="18" charset="0"/>
              </a:rPr>
              <a:t>2. Các tuyến nhân vật trong đoạn trích</a:t>
            </a:r>
            <a:endParaRPr lang="vi-VN" sz="4000" dirty="0">
              <a:solidFill>
                <a:srgbClr val="FF0000"/>
              </a:solidFill>
              <a:latin typeface="Times New Roman" panose="02020603050405020304" pitchFamily="18" charset="0"/>
              <a:cs typeface="Times New Roman" panose="02020603050405020304" pitchFamily="18" charset="0"/>
            </a:endParaRPr>
          </a:p>
        </p:txBody>
      </p:sp>
      <p:sp>
        <p:nvSpPr>
          <p:cNvPr id="3" name="TextBox 2">
            <a:extLst>
              <a:ext uri="{FF2B5EF4-FFF2-40B4-BE49-F238E27FC236}">
                <a16:creationId xmlns:a16="http://schemas.microsoft.com/office/drawing/2014/main" id="{4F4AC156-6128-67FD-C1F0-82EE08BA1C6D}"/>
              </a:ext>
            </a:extLst>
          </p:cNvPr>
          <p:cNvSpPr txBox="1"/>
          <p:nvPr/>
        </p:nvSpPr>
        <p:spPr>
          <a:xfrm>
            <a:off x="3646714" y="1197511"/>
            <a:ext cx="3820886" cy="548099"/>
          </a:xfrm>
          <a:prstGeom prst="rect">
            <a:avLst/>
          </a:prstGeom>
          <a:noFill/>
        </p:spPr>
        <p:txBody>
          <a:bodyPr wrap="square">
            <a:spAutoFit/>
          </a:bodyPr>
          <a:lstStyle/>
          <a:p>
            <a:pPr>
              <a:lnSpc>
                <a:spcPct val="115000"/>
              </a:lnSpc>
            </a:pPr>
            <a:r>
              <a:rPr lang="en-US" sz="2800" b="1" dirty="0">
                <a:solidFill>
                  <a:srgbClr val="002060"/>
                </a:solidFill>
                <a:effectLst/>
                <a:latin typeface="Times New Roman" panose="02020603050405020304" pitchFamily="18" charset="0"/>
                <a:ea typeface="Times New Roman" panose="02020603050405020304" pitchFamily="18" charset="0"/>
                <a:cs typeface="Times New Roman" panose="02020603050405020304" pitchFamily="18" charset="0"/>
              </a:rPr>
              <a:t>HOẠT ĐỘNG NHÓM</a:t>
            </a:r>
            <a:endParaRPr lang="vi-VN" sz="2800" dirty="0">
              <a:solidFill>
                <a:srgbClr val="002060"/>
              </a:solidFill>
              <a:effectLst/>
              <a:latin typeface="Times New Roman" panose="02020603050405020304" pitchFamily="18" charset="0"/>
              <a:ea typeface="Times New Roman" panose="02020603050405020304" pitchFamily="18" charset="0"/>
            </a:endParaRPr>
          </a:p>
        </p:txBody>
      </p:sp>
      <p:graphicFrame>
        <p:nvGraphicFramePr>
          <p:cNvPr id="4" name="Table 3">
            <a:extLst>
              <a:ext uri="{FF2B5EF4-FFF2-40B4-BE49-F238E27FC236}">
                <a16:creationId xmlns:a16="http://schemas.microsoft.com/office/drawing/2014/main" id="{A91A3DFC-88E5-615D-027C-17F01841B43A}"/>
              </a:ext>
            </a:extLst>
          </p:cNvPr>
          <p:cNvGraphicFramePr>
            <a:graphicFrameLocks noGrp="1"/>
          </p:cNvGraphicFramePr>
          <p:nvPr>
            <p:extLst>
              <p:ext uri="{D42A27DB-BD31-4B8C-83A1-F6EECF244321}">
                <p14:modId xmlns:p14="http://schemas.microsoft.com/office/powerpoint/2010/main" val="4086280025"/>
              </p:ext>
            </p:extLst>
          </p:nvPr>
        </p:nvGraphicFramePr>
        <p:xfrm>
          <a:off x="1037968" y="1916024"/>
          <a:ext cx="10319951" cy="4377182"/>
        </p:xfrm>
        <a:graphic>
          <a:graphicData uri="http://schemas.openxmlformats.org/drawingml/2006/table">
            <a:tbl>
              <a:tblPr firstRow="1" firstCol="1" bandRow="1">
                <a:tableStyleId>{5C22544A-7EE6-4342-B048-85BDC9FD1C3A}</a:tableStyleId>
              </a:tblPr>
              <a:tblGrid>
                <a:gridCol w="10319951">
                  <a:extLst>
                    <a:ext uri="{9D8B030D-6E8A-4147-A177-3AD203B41FA5}">
                      <a16:colId xmlns:a16="http://schemas.microsoft.com/office/drawing/2014/main" val="3555804096"/>
                    </a:ext>
                  </a:extLst>
                </a:gridCol>
              </a:tblGrid>
              <a:tr h="2354263">
                <a:tc>
                  <a:txBody>
                    <a:bodyPr/>
                    <a:lstStyle/>
                    <a:p>
                      <a:pPr algn="ctr">
                        <a:lnSpc>
                          <a:spcPct val="115000"/>
                        </a:lnSpc>
                      </a:pPr>
                      <a:r>
                        <a:rPr lang="vi-VN" sz="2800" kern="100" dirty="0">
                          <a:solidFill>
                            <a:srgbClr val="002060"/>
                          </a:solidFill>
                          <a:effectLst/>
                          <a:latin typeface="Times New Roman" panose="02020603050405020304" pitchFamily="18" charset="0"/>
                          <a:cs typeface="Times New Roman" panose="02020603050405020304" pitchFamily="18" charset="0"/>
                        </a:rPr>
                        <a:t>PHIẾU HỌC TẬP SỐ O5</a:t>
                      </a:r>
                      <a:endParaRPr lang="vi-VN" sz="2800" dirty="0">
                        <a:solidFill>
                          <a:srgbClr val="002060"/>
                        </a:solidFill>
                        <a:effectLst/>
                        <a:latin typeface="Times New Roman" panose="02020603050405020304" pitchFamily="18" charset="0"/>
                        <a:cs typeface="Times New Roman" panose="02020603050405020304" pitchFamily="18" charset="0"/>
                      </a:endParaRPr>
                    </a:p>
                    <a:p>
                      <a:pPr algn="ctr">
                        <a:lnSpc>
                          <a:spcPct val="115000"/>
                        </a:lnSpc>
                      </a:pPr>
                      <a:r>
                        <a:rPr lang="en-US" sz="2800" kern="100" dirty="0" err="1">
                          <a:solidFill>
                            <a:srgbClr val="002060"/>
                          </a:solidFill>
                          <a:effectLst/>
                          <a:latin typeface="Times New Roman" panose="02020603050405020304" pitchFamily="18" charset="0"/>
                          <a:cs typeface="Times New Roman" panose="02020603050405020304" pitchFamily="18" charset="0"/>
                        </a:rPr>
                        <a:t>Nhóm</a:t>
                      </a:r>
                      <a:r>
                        <a:rPr lang="en-US" sz="2800" kern="100" dirty="0">
                          <a:solidFill>
                            <a:srgbClr val="002060"/>
                          </a:solidFill>
                          <a:effectLst/>
                          <a:latin typeface="Times New Roman" panose="02020603050405020304" pitchFamily="18" charset="0"/>
                          <a:cs typeface="Times New Roman" panose="02020603050405020304" pitchFamily="18" charset="0"/>
                        </a:rPr>
                        <a:t> 1,2: </a:t>
                      </a:r>
                      <a:r>
                        <a:rPr lang="vi-VN" sz="2800" kern="100" dirty="0">
                          <a:solidFill>
                            <a:srgbClr val="002060"/>
                          </a:solidFill>
                          <a:effectLst/>
                          <a:latin typeface="Times New Roman" panose="02020603050405020304" pitchFamily="18" charset="0"/>
                          <a:cs typeface="Times New Roman" panose="02020603050405020304" pitchFamily="18" charset="0"/>
                        </a:rPr>
                        <a:t>Tìm hiểu t</a:t>
                      </a:r>
                      <a:r>
                        <a:rPr lang="vi-VN" sz="2800" dirty="0">
                          <a:solidFill>
                            <a:srgbClr val="002060"/>
                          </a:solidFill>
                          <a:effectLst/>
                          <a:latin typeface="Times New Roman" panose="02020603050405020304" pitchFamily="18" charset="0"/>
                          <a:cs typeface="Times New Roman" panose="02020603050405020304" pitchFamily="18" charset="0"/>
                        </a:rPr>
                        <a:t>uyến nhân vật phản diện trong đoạn trích</a:t>
                      </a:r>
                    </a:p>
                    <a:p>
                      <a:pPr algn="just">
                        <a:lnSpc>
                          <a:spcPct val="115000"/>
                        </a:lnSpc>
                      </a:pPr>
                      <a:r>
                        <a:rPr lang="vi-VN" sz="2800" kern="100" dirty="0">
                          <a:solidFill>
                            <a:srgbClr val="002060"/>
                          </a:solidFill>
                          <a:effectLst/>
                          <a:latin typeface="Times New Roman" panose="02020603050405020304" pitchFamily="18" charset="0"/>
                          <a:cs typeface="Times New Roman" panose="02020603050405020304" pitchFamily="18" charset="0"/>
                        </a:rPr>
                        <a:t>Yêu cầu: </a:t>
                      </a:r>
                      <a:endParaRPr lang="vi-VN" sz="2800" dirty="0">
                        <a:solidFill>
                          <a:srgbClr val="002060"/>
                        </a:solidFill>
                        <a:effectLst/>
                        <a:latin typeface="Times New Roman" panose="02020603050405020304" pitchFamily="18" charset="0"/>
                        <a:cs typeface="Times New Roman" panose="02020603050405020304" pitchFamily="18" charset="0"/>
                      </a:endParaRPr>
                    </a:p>
                    <a:p>
                      <a:pPr algn="just">
                        <a:lnSpc>
                          <a:spcPct val="115000"/>
                        </a:lnSpc>
                      </a:pPr>
                      <a:r>
                        <a:rPr lang="vi-VN" sz="2800" kern="100" dirty="0">
                          <a:solidFill>
                            <a:srgbClr val="002060"/>
                          </a:solidFill>
                          <a:effectLst/>
                          <a:latin typeface="Times New Roman" panose="02020603050405020304" pitchFamily="18" charset="0"/>
                          <a:cs typeface="Times New Roman" panose="02020603050405020304" pitchFamily="18" charset="0"/>
                        </a:rPr>
                        <a:t>- </a:t>
                      </a:r>
                      <a:r>
                        <a:rPr lang="en-US" sz="2800" kern="100" dirty="0" err="1">
                          <a:solidFill>
                            <a:srgbClr val="002060"/>
                          </a:solidFill>
                          <a:effectLst/>
                          <a:latin typeface="Times New Roman" panose="02020603050405020304" pitchFamily="18" charset="0"/>
                          <a:cs typeface="Times New Roman" panose="02020603050405020304" pitchFamily="18" charset="0"/>
                        </a:rPr>
                        <a:t>Xác</a:t>
                      </a:r>
                      <a:r>
                        <a:rPr lang="en-US" sz="2800" kern="100" dirty="0">
                          <a:solidFill>
                            <a:srgbClr val="002060"/>
                          </a:solidFill>
                          <a:effectLst/>
                          <a:latin typeface="Times New Roman" panose="02020603050405020304" pitchFamily="18" charset="0"/>
                          <a:cs typeface="Times New Roman" panose="02020603050405020304" pitchFamily="18" charset="0"/>
                        </a:rPr>
                        <a:t> </a:t>
                      </a:r>
                      <a:r>
                        <a:rPr lang="en-US" sz="2800" kern="100" dirty="0" err="1">
                          <a:solidFill>
                            <a:srgbClr val="002060"/>
                          </a:solidFill>
                          <a:effectLst/>
                          <a:latin typeface="Times New Roman" panose="02020603050405020304" pitchFamily="18" charset="0"/>
                          <a:cs typeface="Times New Roman" panose="02020603050405020304" pitchFamily="18" charset="0"/>
                        </a:rPr>
                        <a:t>định</a:t>
                      </a:r>
                      <a:r>
                        <a:rPr lang="en-US" sz="2800" kern="100" dirty="0">
                          <a:solidFill>
                            <a:srgbClr val="002060"/>
                          </a:solidFill>
                          <a:effectLst/>
                          <a:latin typeface="Times New Roman" panose="02020603050405020304" pitchFamily="18" charset="0"/>
                          <a:cs typeface="Times New Roman" panose="02020603050405020304" pitchFamily="18" charset="0"/>
                        </a:rPr>
                        <a:t> </a:t>
                      </a:r>
                      <a:r>
                        <a:rPr lang="en-US" sz="2800" kern="100" dirty="0" err="1">
                          <a:solidFill>
                            <a:srgbClr val="002060"/>
                          </a:solidFill>
                          <a:effectLst/>
                          <a:latin typeface="Times New Roman" panose="02020603050405020304" pitchFamily="18" charset="0"/>
                          <a:cs typeface="Times New Roman" panose="02020603050405020304" pitchFamily="18" charset="0"/>
                        </a:rPr>
                        <a:t>hai</a:t>
                      </a:r>
                      <a:r>
                        <a:rPr lang="en-US" sz="2800" kern="100" dirty="0">
                          <a:solidFill>
                            <a:srgbClr val="002060"/>
                          </a:solidFill>
                          <a:effectLst/>
                          <a:latin typeface="Times New Roman" panose="02020603050405020304" pitchFamily="18" charset="0"/>
                          <a:cs typeface="Times New Roman" panose="02020603050405020304" pitchFamily="18" charset="0"/>
                        </a:rPr>
                        <a:t> </a:t>
                      </a:r>
                      <a:r>
                        <a:rPr lang="en-US" sz="2800" kern="100" dirty="0" err="1">
                          <a:solidFill>
                            <a:srgbClr val="002060"/>
                          </a:solidFill>
                          <a:effectLst/>
                          <a:latin typeface="Times New Roman" panose="02020603050405020304" pitchFamily="18" charset="0"/>
                          <a:cs typeface="Times New Roman" panose="02020603050405020304" pitchFamily="18" charset="0"/>
                        </a:rPr>
                        <a:t>tuyến</a:t>
                      </a:r>
                      <a:r>
                        <a:rPr lang="en-US" sz="2800" kern="100" dirty="0">
                          <a:solidFill>
                            <a:srgbClr val="002060"/>
                          </a:solidFill>
                          <a:effectLst/>
                          <a:latin typeface="Times New Roman" panose="02020603050405020304" pitchFamily="18" charset="0"/>
                          <a:cs typeface="Times New Roman" panose="02020603050405020304" pitchFamily="18" charset="0"/>
                        </a:rPr>
                        <a:t> </a:t>
                      </a:r>
                      <a:r>
                        <a:rPr lang="en-US" sz="2800" kern="100" dirty="0" err="1">
                          <a:solidFill>
                            <a:srgbClr val="002060"/>
                          </a:solidFill>
                          <a:effectLst/>
                          <a:latin typeface="Times New Roman" panose="02020603050405020304" pitchFamily="18" charset="0"/>
                          <a:cs typeface="Times New Roman" panose="02020603050405020304" pitchFamily="18" charset="0"/>
                        </a:rPr>
                        <a:t>nhân</a:t>
                      </a:r>
                      <a:r>
                        <a:rPr lang="en-US" sz="2800" kern="100" dirty="0">
                          <a:solidFill>
                            <a:srgbClr val="002060"/>
                          </a:solidFill>
                          <a:effectLst/>
                          <a:latin typeface="Times New Roman" panose="02020603050405020304" pitchFamily="18" charset="0"/>
                          <a:cs typeface="Times New Roman" panose="02020603050405020304" pitchFamily="18" charset="0"/>
                        </a:rPr>
                        <a:t> </a:t>
                      </a:r>
                      <a:r>
                        <a:rPr lang="en-US" sz="2800" kern="100" dirty="0" err="1">
                          <a:solidFill>
                            <a:srgbClr val="002060"/>
                          </a:solidFill>
                          <a:effectLst/>
                          <a:latin typeface="Times New Roman" panose="02020603050405020304" pitchFamily="18" charset="0"/>
                          <a:cs typeface="Times New Roman" panose="02020603050405020304" pitchFamily="18" charset="0"/>
                        </a:rPr>
                        <a:t>vật</a:t>
                      </a:r>
                      <a:r>
                        <a:rPr lang="en-US" sz="2800" kern="100" dirty="0">
                          <a:solidFill>
                            <a:srgbClr val="002060"/>
                          </a:solidFill>
                          <a:effectLst/>
                          <a:latin typeface="Times New Roman" panose="02020603050405020304" pitchFamily="18" charset="0"/>
                          <a:cs typeface="Times New Roman" panose="02020603050405020304" pitchFamily="18" charset="0"/>
                        </a:rPr>
                        <a:t> </a:t>
                      </a:r>
                      <a:r>
                        <a:rPr lang="en-US" sz="2800" kern="100" dirty="0" err="1">
                          <a:solidFill>
                            <a:srgbClr val="002060"/>
                          </a:solidFill>
                          <a:effectLst/>
                          <a:latin typeface="Times New Roman" panose="02020603050405020304" pitchFamily="18" charset="0"/>
                          <a:cs typeface="Times New Roman" panose="02020603050405020304" pitchFamily="18" charset="0"/>
                        </a:rPr>
                        <a:t>đối</a:t>
                      </a:r>
                      <a:r>
                        <a:rPr lang="en-US" sz="2800" kern="100" dirty="0">
                          <a:solidFill>
                            <a:srgbClr val="002060"/>
                          </a:solidFill>
                          <a:effectLst/>
                          <a:latin typeface="Times New Roman" panose="02020603050405020304" pitchFamily="18" charset="0"/>
                          <a:cs typeface="Times New Roman" panose="02020603050405020304" pitchFamily="18" charset="0"/>
                        </a:rPr>
                        <a:t> </a:t>
                      </a:r>
                      <a:r>
                        <a:rPr lang="en-US" sz="2800" kern="100" dirty="0" err="1">
                          <a:solidFill>
                            <a:srgbClr val="002060"/>
                          </a:solidFill>
                          <a:effectLst/>
                          <a:latin typeface="Times New Roman" panose="02020603050405020304" pitchFamily="18" charset="0"/>
                          <a:cs typeface="Times New Roman" panose="02020603050405020304" pitchFamily="18" charset="0"/>
                        </a:rPr>
                        <a:t>lập</a:t>
                      </a:r>
                      <a:r>
                        <a:rPr lang="en-US" sz="2800" kern="100" dirty="0">
                          <a:solidFill>
                            <a:srgbClr val="002060"/>
                          </a:solidFill>
                          <a:effectLst/>
                          <a:latin typeface="Times New Roman" panose="02020603050405020304" pitchFamily="18" charset="0"/>
                          <a:cs typeface="Times New Roman" panose="02020603050405020304" pitchFamily="18" charset="0"/>
                        </a:rPr>
                        <a:t> </a:t>
                      </a:r>
                      <a:r>
                        <a:rPr lang="en-US" sz="2800" kern="100" dirty="0" err="1">
                          <a:solidFill>
                            <a:srgbClr val="002060"/>
                          </a:solidFill>
                          <a:effectLst/>
                          <a:latin typeface="Times New Roman" panose="02020603050405020304" pitchFamily="18" charset="0"/>
                          <a:cs typeface="Times New Roman" panose="02020603050405020304" pitchFamily="18" charset="0"/>
                        </a:rPr>
                        <a:t>trong</a:t>
                      </a:r>
                      <a:r>
                        <a:rPr lang="en-US" sz="2800" kern="100" dirty="0">
                          <a:solidFill>
                            <a:srgbClr val="002060"/>
                          </a:solidFill>
                          <a:effectLst/>
                          <a:latin typeface="Times New Roman" panose="02020603050405020304" pitchFamily="18" charset="0"/>
                          <a:cs typeface="Times New Roman" panose="02020603050405020304" pitchFamily="18" charset="0"/>
                        </a:rPr>
                        <a:t> </a:t>
                      </a:r>
                      <a:r>
                        <a:rPr lang="en-US" sz="2800" kern="100" dirty="0" err="1">
                          <a:solidFill>
                            <a:srgbClr val="002060"/>
                          </a:solidFill>
                          <a:effectLst/>
                          <a:latin typeface="Times New Roman" panose="02020603050405020304" pitchFamily="18" charset="0"/>
                          <a:cs typeface="Times New Roman" panose="02020603050405020304" pitchFamily="18" charset="0"/>
                        </a:rPr>
                        <a:t>đoạn</a:t>
                      </a:r>
                      <a:r>
                        <a:rPr lang="en-US" sz="2800" kern="100" dirty="0">
                          <a:solidFill>
                            <a:srgbClr val="002060"/>
                          </a:solidFill>
                          <a:effectLst/>
                          <a:latin typeface="Times New Roman" panose="02020603050405020304" pitchFamily="18" charset="0"/>
                          <a:cs typeface="Times New Roman" panose="02020603050405020304" pitchFamily="18" charset="0"/>
                        </a:rPr>
                        <a:t> </a:t>
                      </a:r>
                      <a:r>
                        <a:rPr lang="en-US" sz="2800" kern="100" dirty="0" err="1">
                          <a:solidFill>
                            <a:srgbClr val="002060"/>
                          </a:solidFill>
                          <a:effectLst/>
                          <a:latin typeface="Times New Roman" panose="02020603050405020304" pitchFamily="18" charset="0"/>
                          <a:cs typeface="Times New Roman" panose="02020603050405020304" pitchFamily="18" charset="0"/>
                        </a:rPr>
                        <a:t>trích</a:t>
                      </a:r>
                      <a:r>
                        <a:rPr lang="en-US" sz="2800" kern="100" dirty="0">
                          <a:solidFill>
                            <a:srgbClr val="002060"/>
                          </a:solidFill>
                          <a:effectLst/>
                          <a:latin typeface="Times New Roman" panose="02020603050405020304" pitchFamily="18" charset="0"/>
                          <a:cs typeface="Times New Roman" panose="02020603050405020304" pitchFamily="18" charset="0"/>
                        </a:rPr>
                        <a:t>. </a:t>
                      </a:r>
                      <a:endParaRPr lang="vi-VN" sz="2800" dirty="0">
                        <a:solidFill>
                          <a:srgbClr val="002060"/>
                        </a:solidFill>
                        <a:effectLst/>
                        <a:latin typeface="Times New Roman" panose="02020603050405020304" pitchFamily="18" charset="0"/>
                        <a:cs typeface="Times New Roman" panose="02020603050405020304" pitchFamily="18" charset="0"/>
                      </a:endParaRPr>
                    </a:p>
                    <a:p>
                      <a:pPr algn="just">
                        <a:lnSpc>
                          <a:spcPct val="115000"/>
                        </a:lnSpc>
                      </a:pPr>
                      <a:r>
                        <a:rPr lang="vi-VN" sz="2800" kern="100" dirty="0">
                          <a:solidFill>
                            <a:srgbClr val="002060"/>
                          </a:solidFill>
                          <a:effectLst/>
                          <a:latin typeface="Times New Roman" panose="02020603050405020304" pitchFamily="18" charset="0"/>
                          <a:cs typeface="Times New Roman" panose="02020603050405020304" pitchFamily="18" charset="0"/>
                        </a:rPr>
                        <a:t>- </a:t>
                      </a:r>
                      <a:r>
                        <a:rPr lang="en-US" sz="2800" dirty="0" err="1">
                          <a:solidFill>
                            <a:srgbClr val="002060"/>
                          </a:solidFill>
                          <a:effectLst/>
                          <a:latin typeface="Times New Roman" panose="02020603050405020304" pitchFamily="18" charset="0"/>
                          <a:cs typeface="Times New Roman" panose="02020603050405020304" pitchFamily="18" charset="0"/>
                        </a:rPr>
                        <a:t>Xác</a:t>
                      </a:r>
                      <a:r>
                        <a:rPr lang="en-US" sz="2800" dirty="0">
                          <a:solidFill>
                            <a:srgbClr val="002060"/>
                          </a:solidFill>
                          <a:effectLst/>
                          <a:latin typeface="Times New Roman" panose="02020603050405020304" pitchFamily="18" charset="0"/>
                          <a:cs typeface="Times New Roman" panose="02020603050405020304" pitchFamily="18" charset="0"/>
                        </a:rPr>
                        <a:t> </a:t>
                      </a:r>
                      <a:r>
                        <a:rPr lang="en-US" sz="2800" dirty="0" err="1">
                          <a:solidFill>
                            <a:srgbClr val="002060"/>
                          </a:solidFill>
                          <a:effectLst/>
                          <a:latin typeface="Times New Roman" panose="02020603050405020304" pitchFamily="18" charset="0"/>
                          <a:cs typeface="Times New Roman" panose="02020603050405020304" pitchFamily="18" charset="0"/>
                        </a:rPr>
                        <a:t>định</a:t>
                      </a:r>
                      <a:r>
                        <a:rPr lang="en-US" sz="2800" dirty="0">
                          <a:solidFill>
                            <a:srgbClr val="002060"/>
                          </a:solidFill>
                          <a:effectLst/>
                          <a:latin typeface="Times New Roman" panose="02020603050405020304" pitchFamily="18" charset="0"/>
                          <a:cs typeface="Times New Roman" panose="02020603050405020304" pitchFamily="18" charset="0"/>
                        </a:rPr>
                        <a:t> ý </a:t>
                      </a:r>
                      <a:r>
                        <a:rPr lang="en-US" sz="2800" dirty="0" err="1">
                          <a:solidFill>
                            <a:srgbClr val="002060"/>
                          </a:solidFill>
                          <a:effectLst/>
                          <a:latin typeface="Times New Roman" panose="02020603050405020304" pitchFamily="18" charset="0"/>
                          <a:cs typeface="Times New Roman" panose="02020603050405020304" pitchFamily="18" charset="0"/>
                        </a:rPr>
                        <a:t>nghĩa</a:t>
                      </a:r>
                      <a:r>
                        <a:rPr lang="en-US" sz="2800" dirty="0">
                          <a:solidFill>
                            <a:srgbClr val="002060"/>
                          </a:solidFill>
                          <a:effectLst/>
                          <a:latin typeface="Times New Roman" panose="02020603050405020304" pitchFamily="18" charset="0"/>
                          <a:cs typeface="Times New Roman" panose="02020603050405020304" pitchFamily="18" charset="0"/>
                        </a:rPr>
                        <a:t> </a:t>
                      </a:r>
                      <a:r>
                        <a:rPr lang="en-US" sz="2800" dirty="0" err="1">
                          <a:solidFill>
                            <a:srgbClr val="002060"/>
                          </a:solidFill>
                          <a:effectLst/>
                          <a:latin typeface="Times New Roman" panose="02020603050405020304" pitchFamily="18" charset="0"/>
                          <a:cs typeface="Times New Roman" panose="02020603050405020304" pitchFamily="18" charset="0"/>
                        </a:rPr>
                        <a:t>lời</a:t>
                      </a:r>
                      <a:r>
                        <a:rPr lang="en-US" sz="2800" dirty="0">
                          <a:solidFill>
                            <a:srgbClr val="002060"/>
                          </a:solidFill>
                          <a:effectLst/>
                          <a:latin typeface="Times New Roman" panose="02020603050405020304" pitchFamily="18" charset="0"/>
                          <a:cs typeface="Times New Roman" panose="02020603050405020304" pitchFamily="18" charset="0"/>
                        </a:rPr>
                        <a:t> </a:t>
                      </a:r>
                      <a:r>
                        <a:rPr lang="en-US" sz="2800" dirty="0" err="1">
                          <a:solidFill>
                            <a:srgbClr val="002060"/>
                          </a:solidFill>
                          <a:effectLst/>
                          <a:latin typeface="Times New Roman" panose="02020603050405020304" pitchFamily="18" charset="0"/>
                          <a:cs typeface="Times New Roman" panose="02020603050405020304" pitchFamily="18" charset="0"/>
                        </a:rPr>
                        <a:t>thoại</a:t>
                      </a:r>
                      <a:r>
                        <a:rPr lang="en-US" sz="2800" dirty="0">
                          <a:solidFill>
                            <a:srgbClr val="002060"/>
                          </a:solidFill>
                          <a:effectLst/>
                          <a:latin typeface="Times New Roman" panose="02020603050405020304" pitchFamily="18" charset="0"/>
                          <a:cs typeface="Times New Roman" panose="02020603050405020304" pitchFamily="18" charset="0"/>
                        </a:rPr>
                        <a:t> </a:t>
                      </a:r>
                      <a:r>
                        <a:rPr lang="en-US" sz="2800" dirty="0" err="1">
                          <a:solidFill>
                            <a:srgbClr val="002060"/>
                          </a:solidFill>
                          <a:effectLst/>
                          <a:latin typeface="Times New Roman" panose="02020603050405020304" pitchFamily="18" charset="0"/>
                          <a:cs typeface="Times New Roman" panose="02020603050405020304" pitchFamily="18" charset="0"/>
                        </a:rPr>
                        <a:t>của</a:t>
                      </a:r>
                      <a:r>
                        <a:rPr lang="en-US" sz="2800" dirty="0">
                          <a:solidFill>
                            <a:srgbClr val="002060"/>
                          </a:solidFill>
                          <a:effectLst/>
                          <a:latin typeface="Times New Roman" panose="02020603050405020304" pitchFamily="18" charset="0"/>
                          <a:cs typeface="Times New Roman" panose="02020603050405020304" pitchFamily="18" charset="0"/>
                        </a:rPr>
                        <a:t> </a:t>
                      </a:r>
                      <a:r>
                        <a:rPr lang="en-US" sz="2800" dirty="0" err="1">
                          <a:solidFill>
                            <a:srgbClr val="002060"/>
                          </a:solidFill>
                          <a:effectLst/>
                          <a:latin typeface="Times New Roman" panose="02020603050405020304" pitchFamily="18" charset="0"/>
                          <a:cs typeface="Times New Roman" panose="02020603050405020304" pitchFamily="18" charset="0"/>
                        </a:rPr>
                        <a:t>các</a:t>
                      </a:r>
                      <a:r>
                        <a:rPr lang="en-US" sz="2800" dirty="0">
                          <a:solidFill>
                            <a:srgbClr val="002060"/>
                          </a:solidFill>
                          <a:effectLst/>
                          <a:latin typeface="Times New Roman" panose="02020603050405020304" pitchFamily="18" charset="0"/>
                          <a:cs typeface="Times New Roman" panose="02020603050405020304" pitchFamily="18" charset="0"/>
                        </a:rPr>
                        <a:t> </a:t>
                      </a:r>
                      <a:r>
                        <a:rPr lang="en-US" sz="2800" dirty="0" err="1">
                          <a:solidFill>
                            <a:srgbClr val="002060"/>
                          </a:solidFill>
                          <a:effectLst/>
                          <a:latin typeface="Times New Roman" panose="02020603050405020304" pitchFamily="18" charset="0"/>
                          <a:cs typeface="Times New Roman" panose="02020603050405020304" pitchFamily="18" charset="0"/>
                        </a:rPr>
                        <a:t>nhân</a:t>
                      </a:r>
                      <a:r>
                        <a:rPr lang="en-US" sz="2800" dirty="0">
                          <a:solidFill>
                            <a:srgbClr val="002060"/>
                          </a:solidFill>
                          <a:effectLst/>
                          <a:latin typeface="Times New Roman" panose="02020603050405020304" pitchFamily="18" charset="0"/>
                          <a:cs typeface="Times New Roman" panose="02020603050405020304" pitchFamily="18" charset="0"/>
                        </a:rPr>
                        <a:t> </a:t>
                      </a:r>
                      <a:r>
                        <a:rPr lang="en-US" sz="2800" dirty="0" err="1">
                          <a:solidFill>
                            <a:srgbClr val="002060"/>
                          </a:solidFill>
                          <a:effectLst/>
                          <a:latin typeface="Times New Roman" panose="02020603050405020304" pitchFamily="18" charset="0"/>
                          <a:cs typeface="Times New Roman" panose="02020603050405020304" pitchFamily="18" charset="0"/>
                        </a:rPr>
                        <a:t>vật</a:t>
                      </a:r>
                      <a:r>
                        <a:rPr lang="en-US" sz="2800" dirty="0">
                          <a:solidFill>
                            <a:srgbClr val="002060"/>
                          </a:solidFill>
                          <a:effectLst/>
                          <a:latin typeface="Times New Roman" panose="02020603050405020304" pitchFamily="18" charset="0"/>
                          <a:cs typeface="Times New Roman" panose="02020603050405020304" pitchFamily="18" charset="0"/>
                        </a:rPr>
                        <a:t> </a:t>
                      </a:r>
                      <a:r>
                        <a:rPr lang="en-US" sz="2800" dirty="0" err="1">
                          <a:solidFill>
                            <a:srgbClr val="002060"/>
                          </a:solidFill>
                          <a:effectLst/>
                          <a:latin typeface="Times New Roman" panose="02020603050405020304" pitchFamily="18" charset="0"/>
                          <a:cs typeface="Times New Roman" panose="02020603050405020304" pitchFamily="18" charset="0"/>
                        </a:rPr>
                        <a:t>trước</a:t>
                      </a:r>
                      <a:r>
                        <a:rPr lang="en-US" sz="2800" dirty="0">
                          <a:solidFill>
                            <a:srgbClr val="002060"/>
                          </a:solidFill>
                          <a:effectLst/>
                          <a:latin typeface="Times New Roman" panose="02020603050405020304" pitchFamily="18" charset="0"/>
                          <a:cs typeface="Times New Roman" panose="02020603050405020304" pitchFamily="18" charset="0"/>
                        </a:rPr>
                        <a:t> </a:t>
                      </a:r>
                      <a:r>
                        <a:rPr lang="en-US" sz="2800" dirty="0" err="1">
                          <a:solidFill>
                            <a:srgbClr val="002060"/>
                          </a:solidFill>
                          <a:effectLst/>
                          <a:latin typeface="Times New Roman" panose="02020603050405020304" pitchFamily="18" charset="0"/>
                          <a:cs typeface="Times New Roman" panose="02020603050405020304" pitchFamily="18" charset="0"/>
                        </a:rPr>
                        <a:t>khi</a:t>
                      </a:r>
                      <a:r>
                        <a:rPr lang="en-US" sz="2800" dirty="0">
                          <a:solidFill>
                            <a:srgbClr val="002060"/>
                          </a:solidFill>
                          <a:effectLst/>
                          <a:latin typeface="Times New Roman" panose="02020603050405020304" pitchFamily="18" charset="0"/>
                          <a:cs typeface="Times New Roman" panose="02020603050405020304" pitchFamily="18" charset="0"/>
                        </a:rPr>
                        <a:t> Ham-</a:t>
                      </a:r>
                      <a:r>
                        <a:rPr lang="en-US" sz="2800" dirty="0" err="1">
                          <a:solidFill>
                            <a:srgbClr val="002060"/>
                          </a:solidFill>
                          <a:effectLst/>
                          <a:latin typeface="Times New Roman" panose="02020603050405020304" pitchFamily="18" charset="0"/>
                          <a:cs typeface="Times New Roman" panose="02020603050405020304" pitchFamily="18" charset="0"/>
                        </a:rPr>
                        <a:t>lét</a:t>
                      </a:r>
                      <a:r>
                        <a:rPr lang="en-US" sz="2800" dirty="0">
                          <a:solidFill>
                            <a:srgbClr val="002060"/>
                          </a:solidFill>
                          <a:effectLst/>
                          <a:latin typeface="Times New Roman" panose="02020603050405020304" pitchFamily="18" charset="0"/>
                          <a:cs typeface="Times New Roman" panose="02020603050405020304" pitchFamily="18" charset="0"/>
                        </a:rPr>
                        <a:t> </a:t>
                      </a:r>
                      <a:r>
                        <a:rPr lang="en-US" sz="2800" dirty="0" err="1">
                          <a:solidFill>
                            <a:srgbClr val="002060"/>
                          </a:solidFill>
                          <a:effectLst/>
                          <a:latin typeface="Times New Roman" panose="02020603050405020304" pitchFamily="18" charset="0"/>
                          <a:cs typeface="Times New Roman" panose="02020603050405020304" pitchFamily="18" charset="0"/>
                        </a:rPr>
                        <a:t>xuất</a:t>
                      </a:r>
                      <a:r>
                        <a:rPr lang="en-US" sz="2800" dirty="0">
                          <a:solidFill>
                            <a:srgbClr val="002060"/>
                          </a:solidFill>
                          <a:effectLst/>
                          <a:latin typeface="Times New Roman" panose="02020603050405020304" pitchFamily="18" charset="0"/>
                          <a:cs typeface="Times New Roman" panose="02020603050405020304" pitchFamily="18" charset="0"/>
                        </a:rPr>
                        <a:t> </a:t>
                      </a:r>
                      <a:r>
                        <a:rPr lang="en-US" sz="2800" dirty="0" err="1">
                          <a:solidFill>
                            <a:srgbClr val="002060"/>
                          </a:solidFill>
                          <a:effectLst/>
                          <a:latin typeface="Times New Roman" panose="02020603050405020304" pitchFamily="18" charset="0"/>
                          <a:cs typeface="Times New Roman" panose="02020603050405020304" pitchFamily="18" charset="0"/>
                        </a:rPr>
                        <a:t>hiện</a:t>
                      </a:r>
                      <a:r>
                        <a:rPr lang="en-US" sz="2800" dirty="0">
                          <a:solidFill>
                            <a:srgbClr val="002060"/>
                          </a:solidFill>
                          <a:effectLst/>
                          <a:latin typeface="Times New Roman" panose="02020603050405020304" pitchFamily="18" charset="0"/>
                          <a:cs typeface="Times New Roman" panose="02020603050405020304" pitchFamily="18" charset="0"/>
                        </a:rPr>
                        <a:t>.</a:t>
                      </a:r>
                      <a:endParaRPr lang="vi-VN" sz="2800" dirty="0">
                        <a:solidFill>
                          <a:srgbClr val="002060"/>
                        </a:solidFill>
                        <a:effectLst/>
                        <a:latin typeface="Times New Roman" panose="02020603050405020304" pitchFamily="18" charset="0"/>
                        <a:cs typeface="Times New Roman" panose="02020603050405020304" pitchFamily="18" charset="0"/>
                      </a:endParaRPr>
                    </a:p>
                    <a:p>
                      <a:pPr algn="just">
                        <a:lnSpc>
                          <a:spcPct val="115000"/>
                        </a:lnSpc>
                      </a:pPr>
                      <a:r>
                        <a:rPr lang="vi-VN" sz="2800" dirty="0">
                          <a:solidFill>
                            <a:srgbClr val="002060"/>
                          </a:solidFill>
                          <a:effectLst/>
                          <a:latin typeface="Times New Roman" panose="02020603050405020304" pitchFamily="18" charset="0"/>
                          <a:cs typeface="Times New Roman" panose="02020603050405020304" pitchFamily="18" charset="0"/>
                        </a:rPr>
                        <a:t>- Nhận xét về ý nghĩa của 3 lớp kịch trước khi Ham-lét xuất hiện trong đoạn trích.</a:t>
                      </a:r>
                    </a:p>
                    <a:p>
                      <a:pPr algn="just">
                        <a:lnSpc>
                          <a:spcPct val="115000"/>
                        </a:lnSpc>
                      </a:pPr>
                      <a:r>
                        <a:rPr lang="vi-VN" sz="2800" kern="100" dirty="0">
                          <a:solidFill>
                            <a:srgbClr val="002060"/>
                          </a:solidFill>
                          <a:effectLst/>
                          <a:latin typeface="Times New Roman" panose="02020603050405020304" pitchFamily="18" charset="0"/>
                          <a:cs typeface="Times New Roman" panose="02020603050405020304" pitchFamily="18" charset="0"/>
                        </a:rPr>
                        <a:t> </a:t>
                      </a:r>
                      <a:endParaRPr lang="vi-VN" sz="2800" dirty="0">
                        <a:solidFill>
                          <a:srgbClr val="00206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4850" marR="54850" marT="0" marB="0">
                    <a:noFill/>
                  </a:tcPr>
                </a:tc>
                <a:extLst>
                  <a:ext uri="{0D108BD9-81ED-4DB2-BD59-A6C34878D82A}">
                    <a16:rowId xmlns:a16="http://schemas.microsoft.com/office/drawing/2014/main" val="659835271"/>
                  </a:ext>
                </a:extLst>
              </a:tr>
            </a:tbl>
          </a:graphicData>
        </a:graphic>
      </p:graphicFrame>
    </p:spTree>
    <p:extLst>
      <p:ext uri="{BB962C8B-B14F-4D97-AF65-F5344CB8AC3E}">
        <p14:creationId xmlns:p14="http://schemas.microsoft.com/office/powerpoint/2010/main" val="37616129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grpId="0"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barn(inVertical)">
                                      <p:cBhvr>
                                        <p:cTn id="14" dur="500"/>
                                        <p:tgtEl>
                                          <p:spTgt spid="3"/>
                                        </p:tgtEl>
                                      </p:cBhvr>
                                    </p:animEffect>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1000"/>
                                        <p:tgtEl>
                                          <p:spTgt spid="4"/>
                                        </p:tgtEl>
                                      </p:cBhvr>
                                    </p:animEffect>
                                    <p:anim calcmode="lin" valueType="num">
                                      <p:cBhvr>
                                        <p:cTn id="20" dur="1000" fill="hold"/>
                                        <p:tgtEl>
                                          <p:spTgt spid="4"/>
                                        </p:tgtEl>
                                        <p:attrNameLst>
                                          <p:attrName>ppt_x</p:attrName>
                                        </p:attrNameLst>
                                      </p:cBhvr>
                                      <p:tavLst>
                                        <p:tav tm="0">
                                          <p:val>
                                            <p:strVal val="#ppt_x"/>
                                          </p:val>
                                        </p:tav>
                                        <p:tav tm="100000">
                                          <p:val>
                                            <p:strVal val="#ppt_x"/>
                                          </p:val>
                                        </p:tav>
                                      </p:tavLst>
                                    </p:anim>
                                    <p:anim calcmode="lin" valueType="num">
                                      <p:cBhvr>
                                        <p:cTn id="21"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829D4E2-C60B-2145-F817-46137EE496B5}"/>
            </a:ext>
          </a:extLst>
        </p:cNvPr>
        <p:cNvGrpSpPr/>
        <p:nvPr/>
      </p:nvGrpSpPr>
      <p:grpSpPr>
        <a:xfrm>
          <a:off x="0" y="0"/>
          <a:ext cx="0" cy="0"/>
          <a:chOff x="0" y="0"/>
          <a:chExt cx="0" cy="0"/>
        </a:xfrm>
      </p:grpSpPr>
      <p:sp>
        <p:nvSpPr>
          <p:cNvPr id="964" name="Google Shape;964;p38">
            <a:extLst>
              <a:ext uri="{FF2B5EF4-FFF2-40B4-BE49-F238E27FC236}">
                <a16:creationId xmlns:a16="http://schemas.microsoft.com/office/drawing/2014/main" id="{ABFA543E-3F01-901D-FC72-FD591E0EFA99}"/>
              </a:ext>
            </a:extLst>
          </p:cNvPr>
          <p:cNvSpPr/>
          <p:nvPr/>
        </p:nvSpPr>
        <p:spPr>
          <a:xfrm rot="10800000" flipH="1">
            <a:off x="608228" y="3391961"/>
            <a:ext cx="4603751" cy="2429933"/>
          </a:xfrm>
          <a:custGeom>
            <a:avLst/>
            <a:gdLst/>
            <a:ahLst/>
            <a:cxnLst/>
            <a:rect l="l" t="t" r="r" b="b"/>
            <a:pathLst>
              <a:path w="45103" h="8608" extrusionOk="0">
                <a:moveTo>
                  <a:pt x="2650" y="2959"/>
                </a:moveTo>
                <a:cubicBezTo>
                  <a:pt x="2628" y="2960"/>
                  <a:pt x="2604" y="2963"/>
                  <a:pt x="2579" y="2968"/>
                </a:cubicBezTo>
                <a:cubicBezTo>
                  <a:pt x="2603" y="2965"/>
                  <a:pt x="2627" y="2962"/>
                  <a:pt x="2650" y="2959"/>
                </a:cubicBezTo>
                <a:close/>
                <a:moveTo>
                  <a:pt x="3823" y="7559"/>
                </a:moveTo>
                <a:cubicBezTo>
                  <a:pt x="3821" y="7559"/>
                  <a:pt x="3819" y="7559"/>
                  <a:pt x="3817" y="7559"/>
                </a:cubicBezTo>
                <a:cubicBezTo>
                  <a:pt x="3819" y="7559"/>
                  <a:pt x="3821" y="7559"/>
                  <a:pt x="3823" y="7559"/>
                </a:cubicBezTo>
                <a:close/>
                <a:moveTo>
                  <a:pt x="43285" y="0"/>
                </a:moveTo>
                <a:cubicBezTo>
                  <a:pt x="43179" y="0"/>
                  <a:pt x="43056" y="17"/>
                  <a:pt x="42916" y="54"/>
                </a:cubicBezTo>
                <a:cubicBezTo>
                  <a:pt x="29297" y="1032"/>
                  <a:pt x="16191" y="1188"/>
                  <a:pt x="2650" y="2959"/>
                </a:cubicBezTo>
                <a:lnTo>
                  <a:pt x="2650" y="2959"/>
                </a:lnTo>
                <a:cubicBezTo>
                  <a:pt x="2660" y="2958"/>
                  <a:pt x="2669" y="2958"/>
                  <a:pt x="2678" y="2958"/>
                </a:cubicBezTo>
                <a:cubicBezTo>
                  <a:pt x="2764" y="2958"/>
                  <a:pt x="2839" y="2982"/>
                  <a:pt x="2915" y="3020"/>
                </a:cubicBezTo>
                <a:cubicBezTo>
                  <a:pt x="2399" y="3020"/>
                  <a:pt x="1754" y="3277"/>
                  <a:pt x="955" y="3690"/>
                </a:cubicBezTo>
                <a:lnTo>
                  <a:pt x="2863" y="3690"/>
                </a:lnTo>
                <a:cubicBezTo>
                  <a:pt x="2753" y="3722"/>
                  <a:pt x="2624" y="3731"/>
                  <a:pt x="2484" y="3731"/>
                </a:cubicBezTo>
                <a:cubicBezTo>
                  <a:pt x="2331" y="3731"/>
                  <a:pt x="2164" y="3721"/>
                  <a:pt x="1996" y="3721"/>
                </a:cubicBezTo>
                <a:cubicBezTo>
                  <a:pt x="1460" y="3721"/>
                  <a:pt x="907" y="3824"/>
                  <a:pt x="697" y="4696"/>
                </a:cubicBezTo>
                <a:cubicBezTo>
                  <a:pt x="629" y="4684"/>
                  <a:pt x="569" y="4677"/>
                  <a:pt x="515" y="4677"/>
                </a:cubicBezTo>
                <a:cubicBezTo>
                  <a:pt x="112" y="4677"/>
                  <a:pt x="52" y="5031"/>
                  <a:pt x="52" y="5986"/>
                </a:cubicBezTo>
                <a:cubicBezTo>
                  <a:pt x="52" y="6089"/>
                  <a:pt x="26" y="6192"/>
                  <a:pt x="0" y="6192"/>
                </a:cubicBezTo>
                <a:lnTo>
                  <a:pt x="155" y="6192"/>
                </a:lnTo>
                <a:cubicBezTo>
                  <a:pt x="167" y="7154"/>
                  <a:pt x="649" y="7401"/>
                  <a:pt x="1324" y="7401"/>
                </a:cubicBezTo>
                <a:cubicBezTo>
                  <a:pt x="2033" y="7401"/>
                  <a:pt x="2955" y="7129"/>
                  <a:pt x="3769" y="7129"/>
                </a:cubicBezTo>
                <a:cubicBezTo>
                  <a:pt x="3882" y="7129"/>
                  <a:pt x="3993" y="7134"/>
                  <a:pt x="4101" y="7146"/>
                </a:cubicBezTo>
                <a:cubicBezTo>
                  <a:pt x="4000" y="7374"/>
                  <a:pt x="3923" y="7552"/>
                  <a:pt x="3823" y="7559"/>
                </a:cubicBezTo>
                <a:lnTo>
                  <a:pt x="3823" y="7559"/>
                </a:lnTo>
                <a:cubicBezTo>
                  <a:pt x="5394" y="7507"/>
                  <a:pt x="6940" y="7404"/>
                  <a:pt x="8511" y="7327"/>
                </a:cubicBezTo>
                <a:lnTo>
                  <a:pt x="8511" y="7327"/>
                </a:lnTo>
                <a:cubicBezTo>
                  <a:pt x="6268" y="7585"/>
                  <a:pt x="3869" y="7971"/>
                  <a:pt x="1264" y="8281"/>
                </a:cubicBezTo>
                <a:cubicBezTo>
                  <a:pt x="4106" y="8511"/>
                  <a:pt x="7003" y="8608"/>
                  <a:pt x="9932" y="8608"/>
                </a:cubicBezTo>
                <a:cubicBezTo>
                  <a:pt x="20773" y="8608"/>
                  <a:pt x="32041" y="7289"/>
                  <a:pt x="42478" y="6579"/>
                </a:cubicBezTo>
                <a:cubicBezTo>
                  <a:pt x="42551" y="6568"/>
                  <a:pt x="42640" y="6566"/>
                  <a:pt x="42736" y="6566"/>
                </a:cubicBezTo>
                <a:cubicBezTo>
                  <a:pt x="42795" y="6566"/>
                  <a:pt x="42858" y="6566"/>
                  <a:pt x="42921" y="6566"/>
                </a:cubicBezTo>
                <a:cubicBezTo>
                  <a:pt x="43478" y="6566"/>
                  <a:pt x="44142" y="6505"/>
                  <a:pt x="43845" y="5315"/>
                </a:cubicBezTo>
                <a:lnTo>
                  <a:pt x="43845" y="5315"/>
                </a:lnTo>
                <a:cubicBezTo>
                  <a:pt x="43946" y="5339"/>
                  <a:pt x="44039" y="5351"/>
                  <a:pt x="44126" y="5351"/>
                </a:cubicBezTo>
                <a:cubicBezTo>
                  <a:pt x="44678" y="5351"/>
                  <a:pt x="44915" y="4852"/>
                  <a:pt x="44670" y="3871"/>
                </a:cubicBezTo>
                <a:lnTo>
                  <a:pt x="44670" y="3871"/>
                </a:lnTo>
                <a:cubicBezTo>
                  <a:pt x="44706" y="3891"/>
                  <a:pt x="44738" y="3900"/>
                  <a:pt x="44766" y="3900"/>
                </a:cubicBezTo>
                <a:cubicBezTo>
                  <a:pt x="45103" y="3900"/>
                  <a:pt x="44918" y="2589"/>
                  <a:pt x="44799" y="2375"/>
                </a:cubicBezTo>
                <a:lnTo>
                  <a:pt x="44799" y="2375"/>
                </a:lnTo>
                <a:lnTo>
                  <a:pt x="42968" y="2504"/>
                </a:lnTo>
                <a:cubicBezTo>
                  <a:pt x="42994" y="2168"/>
                  <a:pt x="42968" y="1859"/>
                  <a:pt x="42916" y="1550"/>
                </a:cubicBezTo>
                <a:lnTo>
                  <a:pt x="42916" y="1550"/>
                </a:lnTo>
                <a:cubicBezTo>
                  <a:pt x="42993" y="1595"/>
                  <a:pt x="43069" y="1615"/>
                  <a:pt x="43144" y="1615"/>
                </a:cubicBezTo>
                <a:cubicBezTo>
                  <a:pt x="43810" y="1615"/>
                  <a:pt x="44333" y="0"/>
                  <a:pt x="43285" y="0"/>
                </a:cubicBezTo>
                <a:close/>
              </a:path>
            </a:pathLst>
          </a:custGeom>
          <a:solidFill>
            <a:schemeClr val="accent3">
              <a:alpha val="15629"/>
            </a:schemeClr>
          </a:solidFill>
          <a:ln>
            <a:noFill/>
          </a:ln>
        </p:spPr>
        <p:txBody>
          <a:bodyPr spcFirstLastPara="1" lIns="121900" tIns="121900" rIns="121900" bIns="121900" anchor="ctr"/>
          <a:lstStyle/>
          <a:p>
            <a:pPr marL="0" marR="0" lvl="0" indent="0" algn="l" defTabSz="121914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 name="TextBox 5">
            <a:extLst>
              <a:ext uri="{FF2B5EF4-FFF2-40B4-BE49-F238E27FC236}">
                <a16:creationId xmlns:a16="http://schemas.microsoft.com/office/drawing/2014/main" id="{A610B989-A09A-90E1-2F75-6636D73C6F24}"/>
              </a:ext>
            </a:extLst>
          </p:cNvPr>
          <p:cNvSpPr txBox="1"/>
          <p:nvPr/>
        </p:nvSpPr>
        <p:spPr>
          <a:xfrm>
            <a:off x="3048000" y="319212"/>
            <a:ext cx="8839200" cy="707886"/>
          </a:xfrm>
          <a:prstGeom prst="rect">
            <a:avLst/>
          </a:prstGeom>
          <a:noFill/>
        </p:spPr>
        <p:txBody>
          <a:bodyPr wrap="square">
            <a:spAutoFit/>
          </a:bodyPr>
          <a:lstStyle/>
          <a:p>
            <a:r>
              <a:rPr lang="vi-VN" sz="4000" b="1" dirty="0">
                <a:solidFill>
                  <a:srgbClr val="FF0000"/>
                </a:solidFill>
                <a:latin typeface="Times New Roman" panose="02020603050405020304" pitchFamily="18" charset="0"/>
                <a:cs typeface="Times New Roman" panose="02020603050405020304" pitchFamily="18" charset="0"/>
              </a:rPr>
              <a:t>2. Các tuyến nhân vật trong đoạn trích</a:t>
            </a:r>
            <a:endParaRPr lang="vi-VN" sz="4000" dirty="0">
              <a:solidFill>
                <a:srgbClr val="FF0000"/>
              </a:solidFill>
              <a:latin typeface="Times New Roman" panose="02020603050405020304" pitchFamily="18" charset="0"/>
              <a:cs typeface="Times New Roman" panose="02020603050405020304" pitchFamily="18" charset="0"/>
            </a:endParaRPr>
          </a:p>
        </p:txBody>
      </p:sp>
      <p:sp>
        <p:nvSpPr>
          <p:cNvPr id="3" name="TextBox 2">
            <a:extLst>
              <a:ext uri="{FF2B5EF4-FFF2-40B4-BE49-F238E27FC236}">
                <a16:creationId xmlns:a16="http://schemas.microsoft.com/office/drawing/2014/main" id="{E971B625-6A6C-A23B-2774-FAFF8011F5C6}"/>
              </a:ext>
            </a:extLst>
          </p:cNvPr>
          <p:cNvSpPr txBox="1"/>
          <p:nvPr/>
        </p:nvSpPr>
        <p:spPr>
          <a:xfrm>
            <a:off x="2108864" y="1036106"/>
            <a:ext cx="3820886" cy="548099"/>
          </a:xfrm>
          <a:prstGeom prst="rect">
            <a:avLst/>
          </a:prstGeom>
          <a:noFill/>
        </p:spPr>
        <p:txBody>
          <a:bodyPr wrap="square">
            <a:spAutoFit/>
          </a:bodyPr>
          <a:lstStyle/>
          <a:p>
            <a:pPr>
              <a:lnSpc>
                <a:spcPct val="115000"/>
              </a:lnSpc>
            </a:pPr>
            <a:r>
              <a:rPr lang="en-US" sz="2800" b="1" dirty="0">
                <a:solidFill>
                  <a:srgbClr val="002060"/>
                </a:solidFill>
                <a:effectLst/>
                <a:latin typeface="Times New Roman" panose="02020603050405020304" pitchFamily="18" charset="0"/>
                <a:ea typeface="Times New Roman" panose="02020603050405020304" pitchFamily="18" charset="0"/>
                <a:cs typeface="Times New Roman" panose="02020603050405020304" pitchFamily="18" charset="0"/>
              </a:rPr>
              <a:t>HOẠT ĐỘNG NHÓM</a:t>
            </a:r>
            <a:endParaRPr lang="vi-VN" sz="2800" dirty="0">
              <a:solidFill>
                <a:srgbClr val="002060"/>
              </a:solidFill>
              <a:effectLst/>
              <a:latin typeface="Times New Roman" panose="02020603050405020304" pitchFamily="18" charset="0"/>
              <a:ea typeface="Times New Roman" panose="02020603050405020304" pitchFamily="18" charset="0"/>
            </a:endParaRPr>
          </a:p>
        </p:txBody>
      </p:sp>
      <p:graphicFrame>
        <p:nvGraphicFramePr>
          <p:cNvPr id="2" name="Table 1">
            <a:extLst>
              <a:ext uri="{FF2B5EF4-FFF2-40B4-BE49-F238E27FC236}">
                <a16:creationId xmlns:a16="http://schemas.microsoft.com/office/drawing/2014/main" id="{219ABB60-5AB8-72DB-366C-4BE97B47788C}"/>
              </a:ext>
            </a:extLst>
          </p:cNvPr>
          <p:cNvGraphicFramePr>
            <a:graphicFrameLocks noGrp="1"/>
          </p:cNvGraphicFramePr>
          <p:nvPr>
            <p:extLst>
              <p:ext uri="{D42A27DB-BD31-4B8C-83A1-F6EECF244321}">
                <p14:modId xmlns:p14="http://schemas.microsoft.com/office/powerpoint/2010/main" val="481384619"/>
              </p:ext>
            </p:extLst>
          </p:nvPr>
        </p:nvGraphicFramePr>
        <p:xfrm>
          <a:off x="976183" y="1670878"/>
          <a:ext cx="10452247" cy="4867910"/>
        </p:xfrm>
        <a:graphic>
          <a:graphicData uri="http://schemas.openxmlformats.org/drawingml/2006/table">
            <a:tbl>
              <a:tblPr firstRow="1" firstCol="1" bandRow="1">
                <a:tableStyleId>{5C22544A-7EE6-4342-B048-85BDC9FD1C3A}</a:tableStyleId>
              </a:tblPr>
              <a:tblGrid>
                <a:gridCol w="10452247">
                  <a:extLst>
                    <a:ext uri="{9D8B030D-6E8A-4147-A177-3AD203B41FA5}">
                      <a16:colId xmlns:a16="http://schemas.microsoft.com/office/drawing/2014/main" val="640750815"/>
                    </a:ext>
                  </a:extLst>
                </a:gridCol>
              </a:tblGrid>
              <a:tr h="2354263">
                <a:tc>
                  <a:txBody>
                    <a:bodyPr/>
                    <a:lstStyle/>
                    <a:p>
                      <a:pPr algn="ctr">
                        <a:lnSpc>
                          <a:spcPct val="115000"/>
                        </a:lnSpc>
                      </a:pPr>
                      <a:r>
                        <a:rPr lang="vi-VN" sz="2800" kern="100" dirty="0">
                          <a:solidFill>
                            <a:srgbClr val="002060"/>
                          </a:solidFill>
                          <a:effectLst/>
                          <a:latin typeface="Times New Roman" panose="02020603050405020304" pitchFamily="18" charset="0"/>
                          <a:cs typeface="Times New Roman" panose="02020603050405020304" pitchFamily="18" charset="0"/>
                        </a:rPr>
                        <a:t>PHIẾU HỌC TẬP SỐ O6</a:t>
                      </a:r>
                      <a:endParaRPr lang="vi-VN" sz="2800" dirty="0">
                        <a:solidFill>
                          <a:srgbClr val="002060"/>
                        </a:solidFill>
                        <a:effectLst/>
                        <a:latin typeface="Times New Roman" panose="02020603050405020304" pitchFamily="18" charset="0"/>
                        <a:cs typeface="Times New Roman" panose="02020603050405020304" pitchFamily="18" charset="0"/>
                      </a:endParaRPr>
                    </a:p>
                    <a:p>
                      <a:pPr algn="just">
                        <a:lnSpc>
                          <a:spcPct val="115000"/>
                        </a:lnSpc>
                      </a:pPr>
                      <a:r>
                        <a:rPr lang="en-US" sz="2800" kern="100" dirty="0" err="1">
                          <a:solidFill>
                            <a:srgbClr val="002060"/>
                          </a:solidFill>
                          <a:effectLst/>
                          <a:latin typeface="Times New Roman" panose="02020603050405020304" pitchFamily="18" charset="0"/>
                          <a:cs typeface="Times New Roman" panose="02020603050405020304" pitchFamily="18" charset="0"/>
                        </a:rPr>
                        <a:t>Nhóm</a:t>
                      </a:r>
                      <a:r>
                        <a:rPr lang="en-US" sz="2800" kern="100" dirty="0">
                          <a:solidFill>
                            <a:srgbClr val="002060"/>
                          </a:solidFill>
                          <a:effectLst/>
                          <a:latin typeface="Times New Roman" panose="02020603050405020304" pitchFamily="18" charset="0"/>
                          <a:cs typeface="Times New Roman" panose="02020603050405020304" pitchFamily="18" charset="0"/>
                        </a:rPr>
                        <a:t> 3,4:</a:t>
                      </a:r>
                      <a:r>
                        <a:rPr lang="vi-VN" sz="2800" kern="100" dirty="0">
                          <a:solidFill>
                            <a:srgbClr val="002060"/>
                          </a:solidFill>
                          <a:effectLst/>
                          <a:latin typeface="Times New Roman" panose="02020603050405020304" pitchFamily="18" charset="0"/>
                          <a:cs typeface="Times New Roman" panose="02020603050405020304" pitchFamily="18" charset="0"/>
                        </a:rPr>
                        <a:t> Tìm hiểu về nhân vật Ham-lét</a:t>
                      </a:r>
                      <a:endParaRPr lang="vi-VN" sz="2800" dirty="0">
                        <a:solidFill>
                          <a:srgbClr val="002060"/>
                        </a:solidFill>
                        <a:effectLst/>
                        <a:latin typeface="Times New Roman" panose="02020603050405020304" pitchFamily="18" charset="0"/>
                        <a:cs typeface="Times New Roman" panose="02020603050405020304" pitchFamily="18" charset="0"/>
                      </a:endParaRPr>
                    </a:p>
                    <a:p>
                      <a:pPr algn="just">
                        <a:lnSpc>
                          <a:spcPct val="115000"/>
                        </a:lnSpc>
                      </a:pPr>
                      <a:r>
                        <a:rPr lang="vi-VN" sz="2800" kern="100" dirty="0">
                          <a:solidFill>
                            <a:srgbClr val="002060"/>
                          </a:solidFill>
                          <a:effectLst/>
                          <a:latin typeface="Times New Roman" panose="02020603050405020304" pitchFamily="18" charset="0"/>
                          <a:cs typeface="Times New Roman" panose="02020603050405020304" pitchFamily="18" charset="0"/>
                        </a:rPr>
                        <a:t>Yêu cầu: </a:t>
                      </a:r>
                      <a:endParaRPr lang="vi-VN" sz="2800" dirty="0">
                        <a:solidFill>
                          <a:srgbClr val="002060"/>
                        </a:solidFill>
                        <a:effectLst/>
                        <a:latin typeface="Times New Roman" panose="02020603050405020304" pitchFamily="18" charset="0"/>
                        <a:cs typeface="Times New Roman" panose="02020603050405020304" pitchFamily="18" charset="0"/>
                      </a:endParaRPr>
                    </a:p>
                    <a:p>
                      <a:pPr algn="just">
                        <a:lnSpc>
                          <a:spcPct val="115000"/>
                        </a:lnSpc>
                      </a:pPr>
                      <a:r>
                        <a:rPr lang="vi-VN" sz="2800" b="0" kern="100" dirty="0">
                          <a:solidFill>
                            <a:srgbClr val="002060"/>
                          </a:solidFill>
                          <a:effectLst/>
                          <a:latin typeface="Times New Roman" panose="02020603050405020304" pitchFamily="18" charset="0"/>
                          <a:cs typeface="Times New Roman" panose="02020603050405020304" pitchFamily="18" charset="0"/>
                        </a:rPr>
                        <a:t>- </a:t>
                      </a:r>
                      <a:r>
                        <a:rPr lang="en-US" sz="2800" b="0" kern="100" dirty="0">
                          <a:solidFill>
                            <a:srgbClr val="002060"/>
                          </a:solidFill>
                          <a:effectLst/>
                          <a:latin typeface="Times New Roman" panose="02020603050405020304" pitchFamily="18" charset="0"/>
                          <a:cs typeface="Times New Roman" panose="02020603050405020304" pitchFamily="18" charset="0"/>
                        </a:rPr>
                        <a:t>Ở </a:t>
                      </a:r>
                      <a:r>
                        <a:rPr lang="vi-VN" sz="2800" b="0" kern="100" dirty="0">
                          <a:solidFill>
                            <a:srgbClr val="002060"/>
                          </a:solidFill>
                          <a:effectLst/>
                          <a:latin typeface="Times New Roman" panose="02020603050405020304" pitchFamily="18" charset="0"/>
                          <a:cs typeface="Times New Roman" panose="02020603050405020304" pitchFamily="18" charset="0"/>
                        </a:rPr>
                        <a:t>3 </a:t>
                      </a:r>
                      <a:r>
                        <a:rPr lang="en-US" sz="2800" b="0" kern="100" dirty="0" err="1">
                          <a:solidFill>
                            <a:srgbClr val="002060"/>
                          </a:solidFill>
                          <a:effectLst/>
                          <a:latin typeface="Times New Roman" panose="02020603050405020304" pitchFamily="18" charset="0"/>
                          <a:cs typeface="Times New Roman" panose="02020603050405020304" pitchFamily="18" charset="0"/>
                        </a:rPr>
                        <a:t>lớp</a:t>
                      </a:r>
                      <a:r>
                        <a:rPr lang="en-US" sz="2800" b="0" kern="100" dirty="0">
                          <a:solidFill>
                            <a:srgbClr val="002060"/>
                          </a:solidFill>
                          <a:effectLst/>
                          <a:latin typeface="Times New Roman" panose="02020603050405020304" pitchFamily="18" charset="0"/>
                          <a:cs typeface="Times New Roman" panose="02020603050405020304" pitchFamily="18" charset="0"/>
                        </a:rPr>
                        <a:t> </a:t>
                      </a:r>
                      <a:r>
                        <a:rPr lang="en-US" sz="2800" b="0" kern="100" dirty="0" err="1">
                          <a:solidFill>
                            <a:srgbClr val="002060"/>
                          </a:solidFill>
                          <a:effectLst/>
                          <a:latin typeface="Times New Roman" panose="02020603050405020304" pitchFamily="18" charset="0"/>
                          <a:cs typeface="Times New Roman" panose="02020603050405020304" pitchFamily="18" charset="0"/>
                        </a:rPr>
                        <a:t>kịch</a:t>
                      </a:r>
                      <a:r>
                        <a:rPr lang="vi-VN" sz="2800" b="0" kern="100" dirty="0">
                          <a:solidFill>
                            <a:srgbClr val="002060"/>
                          </a:solidFill>
                          <a:effectLst/>
                          <a:latin typeface="Times New Roman" panose="02020603050405020304" pitchFamily="18" charset="0"/>
                          <a:cs typeface="Times New Roman" panose="02020603050405020304" pitchFamily="18" charset="0"/>
                        </a:rPr>
                        <a:t> đầu, Ham-lét không xuất hiện, nhưng qua lời đối thoại của các nhân vật, em hãy cho biết vì sao</a:t>
                      </a:r>
                      <a:r>
                        <a:rPr lang="en-US" sz="2800" b="0" kern="100" dirty="0">
                          <a:solidFill>
                            <a:srgbClr val="002060"/>
                          </a:solidFill>
                          <a:effectLst/>
                          <a:latin typeface="Times New Roman" panose="02020603050405020304" pitchFamily="18" charset="0"/>
                          <a:cs typeface="Times New Roman" panose="02020603050405020304" pitchFamily="18" charset="0"/>
                        </a:rPr>
                        <a:t> Ham-</a:t>
                      </a:r>
                      <a:r>
                        <a:rPr lang="en-US" sz="2800" b="0" kern="100" dirty="0" err="1">
                          <a:solidFill>
                            <a:srgbClr val="002060"/>
                          </a:solidFill>
                          <a:effectLst/>
                          <a:latin typeface="Times New Roman" panose="02020603050405020304" pitchFamily="18" charset="0"/>
                          <a:cs typeface="Times New Roman" panose="02020603050405020304" pitchFamily="18" charset="0"/>
                        </a:rPr>
                        <a:t>lét</a:t>
                      </a:r>
                      <a:r>
                        <a:rPr lang="en-US" sz="2800" b="0" kern="100" dirty="0">
                          <a:solidFill>
                            <a:srgbClr val="002060"/>
                          </a:solidFill>
                          <a:effectLst/>
                          <a:latin typeface="Times New Roman" panose="02020603050405020304" pitchFamily="18" charset="0"/>
                          <a:cs typeface="Times New Roman" panose="02020603050405020304" pitchFamily="18" charset="0"/>
                        </a:rPr>
                        <a:t> </a:t>
                      </a:r>
                      <a:r>
                        <a:rPr lang="en-US" sz="2800" b="0" kern="100" dirty="0" err="1">
                          <a:solidFill>
                            <a:srgbClr val="002060"/>
                          </a:solidFill>
                          <a:effectLst/>
                          <a:latin typeface="Times New Roman" panose="02020603050405020304" pitchFamily="18" charset="0"/>
                          <a:cs typeface="Times New Roman" panose="02020603050405020304" pitchFamily="18" charset="0"/>
                        </a:rPr>
                        <a:t>giả</a:t>
                      </a:r>
                      <a:r>
                        <a:rPr lang="en-US" sz="2800" b="0" kern="100" dirty="0">
                          <a:solidFill>
                            <a:srgbClr val="002060"/>
                          </a:solidFill>
                          <a:effectLst/>
                          <a:latin typeface="Times New Roman" panose="02020603050405020304" pitchFamily="18" charset="0"/>
                          <a:cs typeface="Times New Roman" panose="02020603050405020304" pitchFamily="18" charset="0"/>
                        </a:rPr>
                        <a:t> </a:t>
                      </a:r>
                      <a:r>
                        <a:rPr lang="en-US" sz="2800" b="0" kern="100" dirty="0" err="1">
                          <a:solidFill>
                            <a:srgbClr val="002060"/>
                          </a:solidFill>
                          <a:effectLst/>
                          <a:latin typeface="Times New Roman" panose="02020603050405020304" pitchFamily="18" charset="0"/>
                          <a:cs typeface="Times New Roman" panose="02020603050405020304" pitchFamily="18" charset="0"/>
                        </a:rPr>
                        <a:t>điên</a:t>
                      </a:r>
                      <a:r>
                        <a:rPr lang="en-US" sz="2800" b="0" kern="100" dirty="0">
                          <a:solidFill>
                            <a:srgbClr val="002060"/>
                          </a:solidFill>
                          <a:effectLst/>
                          <a:latin typeface="Times New Roman" panose="02020603050405020304" pitchFamily="18" charset="0"/>
                          <a:cs typeface="Times New Roman" panose="02020603050405020304" pitchFamily="18" charset="0"/>
                        </a:rPr>
                        <a:t>?</a:t>
                      </a:r>
                      <a:endParaRPr lang="vi-VN" sz="2800" b="0" dirty="0">
                        <a:solidFill>
                          <a:srgbClr val="002060"/>
                        </a:solidFill>
                        <a:effectLst/>
                        <a:latin typeface="Times New Roman" panose="02020603050405020304" pitchFamily="18" charset="0"/>
                        <a:cs typeface="Times New Roman" panose="02020603050405020304" pitchFamily="18" charset="0"/>
                      </a:endParaRPr>
                    </a:p>
                    <a:p>
                      <a:pPr algn="just">
                        <a:lnSpc>
                          <a:spcPct val="115000"/>
                        </a:lnSpc>
                      </a:pPr>
                      <a:r>
                        <a:rPr lang="en-US" sz="2800" b="0" kern="100" dirty="0">
                          <a:solidFill>
                            <a:srgbClr val="002060"/>
                          </a:solidFill>
                          <a:effectLst/>
                          <a:latin typeface="Times New Roman" panose="02020603050405020304" pitchFamily="18" charset="0"/>
                          <a:cs typeface="Times New Roman" panose="02020603050405020304" pitchFamily="18" charset="0"/>
                        </a:rPr>
                        <a:t>- </a:t>
                      </a:r>
                      <a:r>
                        <a:rPr lang="en-US" sz="2800" b="0" kern="100" dirty="0" err="1">
                          <a:solidFill>
                            <a:srgbClr val="002060"/>
                          </a:solidFill>
                          <a:effectLst/>
                          <a:latin typeface="Times New Roman" panose="02020603050405020304" pitchFamily="18" charset="0"/>
                          <a:cs typeface="Times New Roman" panose="02020603050405020304" pitchFamily="18" charset="0"/>
                        </a:rPr>
                        <a:t>Nêu</a:t>
                      </a:r>
                      <a:r>
                        <a:rPr lang="en-US" sz="2800" b="0" kern="100" dirty="0">
                          <a:solidFill>
                            <a:srgbClr val="002060"/>
                          </a:solidFill>
                          <a:effectLst/>
                          <a:latin typeface="Times New Roman" panose="02020603050405020304" pitchFamily="18" charset="0"/>
                          <a:cs typeface="Times New Roman" panose="02020603050405020304" pitchFamily="18" charset="0"/>
                        </a:rPr>
                        <a:t> </a:t>
                      </a:r>
                      <a:r>
                        <a:rPr lang="en-US" sz="2800" b="0" kern="100" dirty="0" err="1">
                          <a:solidFill>
                            <a:srgbClr val="002060"/>
                          </a:solidFill>
                          <a:effectLst/>
                          <a:latin typeface="Times New Roman" panose="02020603050405020304" pitchFamily="18" charset="0"/>
                          <a:cs typeface="Times New Roman" panose="02020603050405020304" pitchFamily="18" charset="0"/>
                        </a:rPr>
                        <a:t>nhận</a:t>
                      </a:r>
                      <a:r>
                        <a:rPr lang="en-US" sz="2800" b="0" kern="100" dirty="0">
                          <a:solidFill>
                            <a:srgbClr val="002060"/>
                          </a:solidFill>
                          <a:effectLst/>
                          <a:latin typeface="Times New Roman" panose="02020603050405020304" pitchFamily="18" charset="0"/>
                          <a:cs typeface="Times New Roman" panose="02020603050405020304" pitchFamily="18" charset="0"/>
                        </a:rPr>
                        <a:t> </a:t>
                      </a:r>
                      <a:r>
                        <a:rPr lang="en-US" sz="2800" b="0" kern="100" dirty="0" err="1">
                          <a:solidFill>
                            <a:srgbClr val="002060"/>
                          </a:solidFill>
                          <a:effectLst/>
                          <a:latin typeface="Times New Roman" panose="02020603050405020304" pitchFamily="18" charset="0"/>
                          <a:cs typeface="Times New Roman" panose="02020603050405020304" pitchFamily="18" charset="0"/>
                        </a:rPr>
                        <a:t>xét</a:t>
                      </a:r>
                      <a:r>
                        <a:rPr lang="en-US" sz="2800" b="0" kern="100" dirty="0">
                          <a:solidFill>
                            <a:srgbClr val="002060"/>
                          </a:solidFill>
                          <a:effectLst/>
                          <a:latin typeface="Times New Roman" panose="02020603050405020304" pitchFamily="18" charset="0"/>
                          <a:cs typeface="Times New Roman" panose="02020603050405020304" pitchFamily="18" charset="0"/>
                        </a:rPr>
                        <a:t> </a:t>
                      </a:r>
                      <a:r>
                        <a:rPr lang="en-US" sz="2800" b="0" kern="100" dirty="0" err="1">
                          <a:solidFill>
                            <a:srgbClr val="002060"/>
                          </a:solidFill>
                          <a:effectLst/>
                          <a:latin typeface="Times New Roman" panose="02020603050405020304" pitchFamily="18" charset="0"/>
                          <a:cs typeface="Times New Roman" panose="02020603050405020304" pitchFamily="18" charset="0"/>
                        </a:rPr>
                        <a:t>chung</a:t>
                      </a:r>
                      <a:r>
                        <a:rPr lang="en-US" sz="2800" b="0" kern="100" dirty="0">
                          <a:solidFill>
                            <a:srgbClr val="002060"/>
                          </a:solidFill>
                          <a:effectLst/>
                          <a:latin typeface="Times New Roman" panose="02020603050405020304" pitchFamily="18" charset="0"/>
                          <a:cs typeface="Times New Roman" panose="02020603050405020304" pitchFamily="18" charset="0"/>
                        </a:rPr>
                        <a:t> </a:t>
                      </a:r>
                      <a:r>
                        <a:rPr lang="en-US" sz="2800" b="0" kern="100" dirty="0" err="1">
                          <a:solidFill>
                            <a:srgbClr val="002060"/>
                          </a:solidFill>
                          <a:effectLst/>
                          <a:latin typeface="Times New Roman" panose="02020603050405020304" pitchFamily="18" charset="0"/>
                          <a:cs typeface="Times New Roman" panose="02020603050405020304" pitchFamily="18" charset="0"/>
                        </a:rPr>
                        <a:t>về</a:t>
                      </a:r>
                      <a:r>
                        <a:rPr lang="en-US" sz="2800" b="0" kern="100" dirty="0">
                          <a:solidFill>
                            <a:srgbClr val="002060"/>
                          </a:solidFill>
                          <a:effectLst/>
                          <a:latin typeface="Times New Roman" panose="02020603050405020304" pitchFamily="18" charset="0"/>
                          <a:cs typeface="Times New Roman" panose="02020603050405020304" pitchFamily="18" charset="0"/>
                        </a:rPr>
                        <a:t> </a:t>
                      </a:r>
                      <a:r>
                        <a:rPr lang="en-US" sz="2800" b="0" kern="100" dirty="0" err="1">
                          <a:solidFill>
                            <a:srgbClr val="002060"/>
                          </a:solidFill>
                          <a:effectLst/>
                          <a:latin typeface="Times New Roman" panose="02020603050405020304" pitchFamily="18" charset="0"/>
                          <a:cs typeface="Times New Roman" panose="02020603050405020304" pitchFamily="18" charset="0"/>
                        </a:rPr>
                        <a:t>tâm</a:t>
                      </a:r>
                      <a:r>
                        <a:rPr lang="en-US" sz="2800" b="0" kern="100" dirty="0">
                          <a:solidFill>
                            <a:srgbClr val="002060"/>
                          </a:solidFill>
                          <a:effectLst/>
                          <a:latin typeface="Times New Roman" panose="02020603050405020304" pitchFamily="18" charset="0"/>
                          <a:cs typeface="Times New Roman" panose="02020603050405020304" pitchFamily="18" charset="0"/>
                        </a:rPr>
                        <a:t> </a:t>
                      </a:r>
                      <a:r>
                        <a:rPr lang="en-US" sz="2800" b="0" kern="100" dirty="0" err="1">
                          <a:solidFill>
                            <a:srgbClr val="002060"/>
                          </a:solidFill>
                          <a:effectLst/>
                          <a:latin typeface="Times New Roman" panose="02020603050405020304" pitchFamily="18" charset="0"/>
                          <a:cs typeface="Times New Roman" panose="02020603050405020304" pitchFamily="18" charset="0"/>
                        </a:rPr>
                        <a:t>trạng</a:t>
                      </a:r>
                      <a:r>
                        <a:rPr lang="vi-VN" sz="2800" b="0" kern="100" dirty="0">
                          <a:solidFill>
                            <a:srgbClr val="002060"/>
                          </a:solidFill>
                          <a:effectLst/>
                          <a:latin typeface="Times New Roman" panose="02020603050405020304" pitchFamily="18" charset="0"/>
                          <a:cs typeface="Times New Roman" panose="02020603050405020304" pitchFamily="18" charset="0"/>
                        </a:rPr>
                        <a:t> và thái độ</a:t>
                      </a:r>
                      <a:r>
                        <a:rPr lang="en-US" sz="2800" b="0" kern="100" dirty="0">
                          <a:solidFill>
                            <a:srgbClr val="002060"/>
                          </a:solidFill>
                          <a:effectLst/>
                          <a:latin typeface="Times New Roman" panose="02020603050405020304" pitchFamily="18" charset="0"/>
                          <a:cs typeface="Times New Roman" panose="02020603050405020304" pitchFamily="18" charset="0"/>
                        </a:rPr>
                        <a:t> </a:t>
                      </a:r>
                      <a:r>
                        <a:rPr lang="en-US" sz="2800" b="0" kern="100" dirty="0" err="1">
                          <a:solidFill>
                            <a:srgbClr val="002060"/>
                          </a:solidFill>
                          <a:effectLst/>
                          <a:latin typeface="Times New Roman" panose="02020603050405020304" pitchFamily="18" charset="0"/>
                          <a:cs typeface="Times New Roman" panose="02020603050405020304" pitchFamily="18" charset="0"/>
                        </a:rPr>
                        <a:t>của</a:t>
                      </a:r>
                      <a:r>
                        <a:rPr lang="en-US" sz="2800" b="0" kern="100" dirty="0">
                          <a:solidFill>
                            <a:srgbClr val="002060"/>
                          </a:solidFill>
                          <a:effectLst/>
                          <a:latin typeface="Times New Roman" panose="02020603050405020304" pitchFamily="18" charset="0"/>
                          <a:cs typeface="Times New Roman" panose="02020603050405020304" pitchFamily="18" charset="0"/>
                        </a:rPr>
                        <a:t> H</a:t>
                      </a:r>
                      <a:r>
                        <a:rPr lang="vi-VN" sz="2800" b="0" kern="100" dirty="0">
                          <a:solidFill>
                            <a:srgbClr val="002060"/>
                          </a:solidFill>
                          <a:effectLst/>
                          <a:latin typeface="Times New Roman" panose="02020603050405020304" pitchFamily="18" charset="0"/>
                          <a:cs typeface="Times New Roman" panose="02020603050405020304" pitchFamily="18" charset="0"/>
                        </a:rPr>
                        <a:t>a</a:t>
                      </a:r>
                      <a:r>
                        <a:rPr lang="en-US" sz="2800" b="0" kern="100" dirty="0">
                          <a:solidFill>
                            <a:srgbClr val="002060"/>
                          </a:solidFill>
                          <a:effectLst/>
                          <a:latin typeface="Times New Roman" panose="02020603050405020304" pitchFamily="18" charset="0"/>
                          <a:cs typeface="Times New Roman" panose="02020603050405020304" pitchFamily="18" charset="0"/>
                        </a:rPr>
                        <a:t>m-</a:t>
                      </a:r>
                      <a:r>
                        <a:rPr lang="en-US" sz="2800" b="0" kern="100" dirty="0" err="1">
                          <a:solidFill>
                            <a:srgbClr val="002060"/>
                          </a:solidFill>
                          <a:effectLst/>
                          <a:latin typeface="Times New Roman" panose="02020603050405020304" pitchFamily="18" charset="0"/>
                          <a:cs typeface="Times New Roman" panose="02020603050405020304" pitchFamily="18" charset="0"/>
                        </a:rPr>
                        <a:t>lét</a:t>
                      </a:r>
                      <a:r>
                        <a:rPr lang="en-US" sz="2800" b="0" kern="100" dirty="0">
                          <a:solidFill>
                            <a:srgbClr val="002060"/>
                          </a:solidFill>
                          <a:effectLst/>
                          <a:latin typeface="Times New Roman" panose="02020603050405020304" pitchFamily="18" charset="0"/>
                          <a:cs typeface="Times New Roman" panose="02020603050405020304" pitchFamily="18" charset="0"/>
                        </a:rPr>
                        <a:t> </a:t>
                      </a:r>
                      <a:r>
                        <a:rPr lang="en-US" sz="2800" b="0" kern="100" dirty="0" err="1">
                          <a:solidFill>
                            <a:srgbClr val="002060"/>
                          </a:solidFill>
                          <a:effectLst/>
                          <a:latin typeface="Times New Roman" panose="02020603050405020304" pitchFamily="18" charset="0"/>
                          <a:cs typeface="Times New Roman" panose="02020603050405020304" pitchFamily="18" charset="0"/>
                        </a:rPr>
                        <a:t>thể</a:t>
                      </a:r>
                      <a:r>
                        <a:rPr lang="en-US" sz="2800" b="0" kern="100" dirty="0">
                          <a:solidFill>
                            <a:srgbClr val="002060"/>
                          </a:solidFill>
                          <a:effectLst/>
                          <a:latin typeface="Times New Roman" panose="02020603050405020304" pitchFamily="18" charset="0"/>
                          <a:cs typeface="Times New Roman" panose="02020603050405020304" pitchFamily="18" charset="0"/>
                        </a:rPr>
                        <a:t> </a:t>
                      </a:r>
                      <a:r>
                        <a:rPr lang="en-US" sz="2800" b="0" kern="100" dirty="0" err="1">
                          <a:solidFill>
                            <a:srgbClr val="002060"/>
                          </a:solidFill>
                          <a:effectLst/>
                          <a:latin typeface="Times New Roman" panose="02020603050405020304" pitchFamily="18" charset="0"/>
                          <a:cs typeface="Times New Roman" panose="02020603050405020304" pitchFamily="18" charset="0"/>
                        </a:rPr>
                        <a:t>hiện</a:t>
                      </a:r>
                      <a:r>
                        <a:rPr lang="en-US" sz="2800" b="0" kern="100" dirty="0">
                          <a:solidFill>
                            <a:srgbClr val="002060"/>
                          </a:solidFill>
                          <a:effectLst/>
                          <a:latin typeface="Times New Roman" panose="02020603050405020304" pitchFamily="18" charset="0"/>
                          <a:cs typeface="Times New Roman" panose="02020603050405020304" pitchFamily="18" charset="0"/>
                        </a:rPr>
                        <a:t> qua </a:t>
                      </a:r>
                      <a:r>
                        <a:rPr lang="en-US" sz="2800" b="0" kern="100" dirty="0" err="1">
                          <a:solidFill>
                            <a:srgbClr val="002060"/>
                          </a:solidFill>
                          <a:effectLst/>
                          <a:latin typeface="Times New Roman" panose="02020603050405020304" pitchFamily="18" charset="0"/>
                          <a:cs typeface="Times New Roman" panose="02020603050405020304" pitchFamily="18" charset="0"/>
                        </a:rPr>
                        <a:t>lời</a:t>
                      </a:r>
                      <a:r>
                        <a:rPr lang="en-US" sz="2800" b="0" kern="100" dirty="0">
                          <a:solidFill>
                            <a:srgbClr val="002060"/>
                          </a:solidFill>
                          <a:effectLst/>
                          <a:latin typeface="Times New Roman" panose="02020603050405020304" pitchFamily="18" charset="0"/>
                          <a:cs typeface="Times New Roman" panose="02020603050405020304" pitchFamily="18" charset="0"/>
                        </a:rPr>
                        <a:t> </a:t>
                      </a:r>
                      <a:r>
                        <a:rPr lang="en-US" sz="2800" b="0" kern="100" dirty="0" err="1">
                          <a:solidFill>
                            <a:srgbClr val="002060"/>
                          </a:solidFill>
                          <a:effectLst/>
                          <a:latin typeface="Times New Roman" panose="02020603050405020304" pitchFamily="18" charset="0"/>
                          <a:cs typeface="Times New Roman" panose="02020603050405020304" pitchFamily="18" charset="0"/>
                        </a:rPr>
                        <a:t>độc</a:t>
                      </a:r>
                      <a:r>
                        <a:rPr lang="en-US" sz="2800" b="0" kern="100" dirty="0">
                          <a:solidFill>
                            <a:srgbClr val="002060"/>
                          </a:solidFill>
                          <a:effectLst/>
                          <a:latin typeface="Times New Roman" panose="02020603050405020304" pitchFamily="18" charset="0"/>
                          <a:cs typeface="Times New Roman" panose="02020603050405020304" pitchFamily="18" charset="0"/>
                        </a:rPr>
                        <a:t> </a:t>
                      </a:r>
                      <a:r>
                        <a:rPr lang="en-US" sz="2800" b="0" kern="100" dirty="0" err="1">
                          <a:solidFill>
                            <a:srgbClr val="002060"/>
                          </a:solidFill>
                          <a:effectLst/>
                          <a:latin typeface="Times New Roman" panose="02020603050405020304" pitchFamily="18" charset="0"/>
                          <a:cs typeface="Times New Roman" panose="02020603050405020304" pitchFamily="18" charset="0"/>
                        </a:rPr>
                        <a:t>thoại</a:t>
                      </a:r>
                      <a:r>
                        <a:rPr lang="en-US" sz="2800" b="0" kern="100" dirty="0">
                          <a:solidFill>
                            <a:srgbClr val="002060"/>
                          </a:solidFill>
                          <a:effectLst/>
                          <a:latin typeface="Times New Roman" panose="02020603050405020304" pitchFamily="18" charset="0"/>
                          <a:cs typeface="Times New Roman" panose="02020603050405020304" pitchFamily="18" charset="0"/>
                        </a:rPr>
                        <a:t>.</a:t>
                      </a:r>
                      <a:endParaRPr lang="vi-VN" sz="2800" b="0" dirty="0">
                        <a:solidFill>
                          <a:srgbClr val="002060"/>
                        </a:solidFill>
                        <a:effectLst/>
                        <a:latin typeface="Times New Roman" panose="02020603050405020304" pitchFamily="18" charset="0"/>
                        <a:cs typeface="Times New Roman" panose="02020603050405020304" pitchFamily="18" charset="0"/>
                      </a:endParaRPr>
                    </a:p>
                    <a:p>
                      <a:pPr algn="just">
                        <a:lnSpc>
                          <a:spcPct val="115000"/>
                        </a:lnSpc>
                      </a:pPr>
                      <a:r>
                        <a:rPr lang="en-US" sz="2800" b="0" kern="100" dirty="0">
                          <a:solidFill>
                            <a:srgbClr val="002060"/>
                          </a:solidFill>
                          <a:effectLst/>
                          <a:latin typeface="Times New Roman" panose="02020603050405020304" pitchFamily="18" charset="0"/>
                          <a:cs typeface="Times New Roman" panose="02020603050405020304" pitchFamily="18" charset="0"/>
                        </a:rPr>
                        <a:t>- </a:t>
                      </a:r>
                      <a:r>
                        <a:rPr lang="vi-VN" sz="2800" b="0" kern="100" dirty="0">
                          <a:solidFill>
                            <a:srgbClr val="002060"/>
                          </a:solidFill>
                          <a:effectLst/>
                          <a:latin typeface="Times New Roman" panose="02020603050405020304" pitchFamily="18" charset="0"/>
                          <a:cs typeface="Times New Roman" panose="02020603050405020304" pitchFamily="18" charset="0"/>
                        </a:rPr>
                        <a:t>Những lời độc thoại ấy đã bộc lộ những mâu thuẫn nào trong con người Ham-lét </a:t>
                      </a:r>
                      <a:endParaRPr lang="vi-VN" sz="2800" b="0" dirty="0">
                        <a:solidFill>
                          <a:srgbClr val="002060"/>
                        </a:solidFill>
                        <a:effectLst/>
                        <a:latin typeface="Times New Roman" panose="02020603050405020304" pitchFamily="18" charset="0"/>
                        <a:cs typeface="Times New Roman" panose="02020603050405020304" pitchFamily="18" charset="0"/>
                      </a:endParaRPr>
                    </a:p>
                    <a:p>
                      <a:pPr algn="just">
                        <a:lnSpc>
                          <a:spcPct val="115000"/>
                        </a:lnSpc>
                      </a:pPr>
                      <a:r>
                        <a:rPr lang="vi-VN" sz="2800" b="0" kern="100" dirty="0">
                          <a:solidFill>
                            <a:srgbClr val="002060"/>
                          </a:solidFill>
                          <a:effectLst/>
                          <a:latin typeface="Times New Roman" panose="02020603050405020304" pitchFamily="18" charset="0"/>
                          <a:cs typeface="Times New Roman" panose="02020603050405020304" pitchFamily="18" charset="0"/>
                        </a:rPr>
                        <a:t>- Nhận xét về tính cách của nhân vật Ham-lét.</a:t>
                      </a:r>
                      <a:endParaRPr lang="vi-VN" sz="2800" b="0" dirty="0">
                        <a:solidFill>
                          <a:srgbClr val="002060"/>
                        </a:solidFill>
                        <a:effectLst/>
                        <a:latin typeface="Times New Roman" panose="02020603050405020304" pitchFamily="18" charset="0"/>
                        <a:cs typeface="Times New Roman" panose="02020603050405020304" pitchFamily="18" charset="0"/>
                      </a:endParaRPr>
                    </a:p>
                  </a:txBody>
                  <a:tcPr marL="41883" marR="41883" marT="0" marB="0">
                    <a:noFill/>
                  </a:tcPr>
                </a:tc>
                <a:extLst>
                  <a:ext uri="{0D108BD9-81ED-4DB2-BD59-A6C34878D82A}">
                    <a16:rowId xmlns:a16="http://schemas.microsoft.com/office/drawing/2014/main" val="3586892521"/>
                  </a:ext>
                </a:extLst>
              </a:tr>
            </a:tbl>
          </a:graphicData>
        </a:graphic>
      </p:graphicFrame>
    </p:spTree>
    <p:extLst>
      <p:ext uri="{BB962C8B-B14F-4D97-AF65-F5344CB8AC3E}">
        <p14:creationId xmlns:p14="http://schemas.microsoft.com/office/powerpoint/2010/main" val="5796558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91145AB-6DF9-7924-4395-546249920A0A}"/>
            </a:ext>
          </a:extLst>
        </p:cNvPr>
        <p:cNvGrpSpPr/>
        <p:nvPr/>
      </p:nvGrpSpPr>
      <p:grpSpPr>
        <a:xfrm>
          <a:off x="0" y="0"/>
          <a:ext cx="0" cy="0"/>
          <a:chOff x="0" y="0"/>
          <a:chExt cx="0" cy="0"/>
        </a:xfrm>
      </p:grpSpPr>
      <p:sp>
        <p:nvSpPr>
          <p:cNvPr id="964" name="Google Shape;964;p38">
            <a:extLst>
              <a:ext uri="{FF2B5EF4-FFF2-40B4-BE49-F238E27FC236}">
                <a16:creationId xmlns:a16="http://schemas.microsoft.com/office/drawing/2014/main" id="{F211D330-1643-855E-C35D-18A6C0EE29FA}"/>
              </a:ext>
            </a:extLst>
          </p:cNvPr>
          <p:cNvSpPr/>
          <p:nvPr/>
        </p:nvSpPr>
        <p:spPr>
          <a:xfrm rot="10800000" flipH="1">
            <a:off x="608228" y="3391961"/>
            <a:ext cx="4603751" cy="2429933"/>
          </a:xfrm>
          <a:custGeom>
            <a:avLst/>
            <a:gdLst/>
            <a:ahLst/>
            <a:cxnLst/>
            <a:rect l="l" t="t" r="r" b="b"/>
            <a:pathLst>
              <a:path w="45103" h="8608" extrusionOk="0">
                <a:moveTo>
                  <a:pt x="2650" y="2959"/>
                </a:moveTo>
                <a:cubicBezTo>
                  <a:pt x="2628" y="2960"/>
                  <a:pt x="2604" y="2963"/>
                  <a:pt x="2579" y="2968"/>
                </a:cubicBezTo>
                <a:cubicBezTo>
                  <a:pt x="2603" y="2965"/>
                  <a:pt x="2627" y="2962"/>
                  <a:pt x="2650" y="2959"/>
                </a:cubicBezTo>
                <a:close/>
                <a:moveTo>
                  <a:pt x="3823" y="7559"/>
                </a:moveTo>
                <a:cubicBezTo>
                  <a:pt x="3821" y="7559"/>
                  <a:pt x="3819" y="7559"/>
                  <a:pt x="3817" y="7559"/>
                </a:cubicBezTo>
                <a:cubicBezTo>
                  <a:pt x="3819" y="7559"/>
                  <a:pt x="3821" y="7559"/>
                  <a:pt x="3823" y="7559"/>
                </a:cubicBezTo>
                <a:close/>
                <a:moveTo>
                  <a:pt x="43285" y="0"/>
                </a:moveTo>
                <a:cubicBezTo>
                  <a:pt x="43179" y="0"/>
                  <a:pt x="43056" y="17"/>
                  <a:pt x="42916" y="54"/>
                </a:cubicBezTo>
                <a:cubicBezTo>
                  <a:pt x="29297" y="1032"/>
                  <a:pt x="16191" y="1188"/>
                  <a:pt x="2650" y="2959"/>
                </a:cubicBezTo>
                <a:lnTo>
                  <a:pt x="2650" y="2959"/>
                </a:lnTo>
                <a:cubicBezTo>
                  <a:pt x="2660" y="2958"/>
                  <a:pt x="2669" y="2958"/>
                  <a:pt x="2678" y="2958"/>
                </a:cubicBezTo>
                <a:cubicBezTo>
                  <a:pt x="2764" y="2958"/>
                  <a:pt x="2839" y="2982"/>
                  <a:pt x="2915" y="3020"/>
                </a:cubicBezTo>
                <a:cubicBezTo>
                  <a:pt x="2399" y="3020"/>
                  <a:pt x="1754" y="3277"/>
                  <a:pt x="955" y="3690"/>
                </a:cubicBezTo>
                <a:lnTo>
                  <a:pt x="2863" y="3690"/>
                </a:lnTo>
                <a:cubicBezTo>
                  <a:pt x="2753" y="3722"/>
                  <a:pt x="2624" y="3731"/>
                  <a:pt x="2484" y="3731"/>
                </a:cubicBezTo>
                <a:cubicBezTo>
                  <a:pt x="2331" y="3731"/>
                  <a:pt x="2164" y="3721"/>
                  <a:pt x="1996" y="3721"/>
                </a:cubicBezTo>
                <a:cubicBezTo>
                  <a:pt x="1460" y="3721"/>
                  <a:pt x="907" y="3824"/>
                  <a:pt x="697" y="4696"/>
                </a:cubicBezTo>
                <a:cubicBezTo>
                  <a:pt x="629" y="4684"/>
                  <a:pt x="569" y="4677"/>
                  <a:pt x="515" y="4677"/>
                </a:cubicBezTo>
                <a:cubicBezTo>
                  <a:pt x="112" y="4677"/>
                  <a:pt x="52" y="5031"/>
                  <a:pt x="52" y="5986"/>
                </a:cubicBezTo>
                <a:cubicBezTo>
                  <a:pt x="52" y="6089"/>
                  <a:pt x="26" y="6192"/>
                  <a:pt x="0" y="6192"/>
                </a:cubicBezTo>
                <a:lnTo>
                  <a:pt x="155" y="6192"/>
                </a:lnTo>
                <a:cubicBezTo>
                  <a:pt x="167" y="7154"/>
                  <a:pt x="649" y="7401"/>
                  <a:pt x="1324" y="7401"/>
                </a:cubicBezTo>
                <a:cubicBezTo>
                  <a:pt x="2033" y="7401"/>
                  <a:pt x="2955" y="7129"/>
                  <a:pt x="3769" y="7129"/>
                </a:cubicBezTo>
                <a:cubicBezTo>
                  <a:pt x="3882" y="7129"/>
                  <a:pt x="3993" y="7134"/>
                  <a:pt x="4101" y="7146"/>
                </a:cubicBezTo>
                <a:cubicBezTo>
                  <a:pt x="4000" y="7374"/>
                  <a:pt x="3923" y="7552"/>
                  <a:pt x="3823" y="7559"/>
                </a:cubicBezTo>
                <a:lnTo>
                  <a:pt x="3823" y="7559"/>
                </a:lnTo>
                <a:cubicBezTo>
                  <a:pt x="5394" y="7507"/>
                  <a:pt x="6940" y="7404"/>
                  <a:pt x="8511" y="7327"/>
                </a:cubicBezTo>
                <a:lnTo>
                  <a:pt x="8511" y="7327"/>
                </a:lnTo>
                <a:cubicBezTo>
                  <a:pt x="6268" y="7585"/>
                  <a:pt x="3869" y="7971"/>
                  <a:pt x="1264" y="8281"/>
                </a:cubicBezTo>
                <a:cubicBezTo>
                  <a:pt x="4106" y="8511"/>
                  <a:pt x="7003" y="8608"/>
                  <a:pt x="9932" y="8608"/>
                </a:cubicBezTo>
                <a:cubicBezTo>
                  <a:pt x="20773" y="8608"/>
                  <a:pt x="32041" y="7289"/>
                  <a:pt x="42478" y="6579"/>
                </a:cubicBezTo>
                <a:cubicBezTo>
                  <a:pt x="42551" y="6568"/>
                  <a:pt x="42640" y="6566"/>
                  <a:pt x="42736" y="6566"/>
                </a:cubicBezTo>
                <a:cubicBezTo>
                  <a:pt x="42795" y="6566"/>
                  <a:pt x="42858" y="6566"/>
                  <a:pt x="42921" y="6566"/>
                </a:cubicBezTo>
                <a:cubicBezTo>
                  <a:pt x="43478" y="6566"/>
                  <a:pt x="44142" y="6505"/>
                  <a:pt x="43845" y="5315"/>
                </a:cubicBezTo>
                <a:lnTo>
                  <a:pt x="43845" y="5315"/>
                </a:lnTo>
                <a:cubicBezTo>
                  <a:pt x="43946" y="5339"/>
                  <a:pt x="44039" y="5351"/>
                  <a:pt x="44126" y="5351"/>
                </a:cubicBezTo>
                <a:cubicBezTo>
                  <a:pt x="44678" y="5351"/>
                  <a:pt x="44915" y="4852"/>
                  <a:pt x="44670" y="3871"/>
                </a:cubicBezTo>
                <a:lnTo>
                  <a:pt x="44670" y="3871"/>
                </a:lnTo>
                <a:cubicBezTo>
                  <a:pt x="44706" y="3891"/>
                  <a:pt x="44738" y="3900"/>
                  <a:pt x="44766" y="3900"/>
                </a:cubicBezTo>
                <a:cubicBezTo>
                  <a:pt x="45103" y="3900"/>
                  <a:pt x="44918" y="2589"/>
                  <a:pt x="44799" y="2375"/>
                </a:cubicBezTo>
                <a:lnTo>
                  <a:pt x="44799" y="2375"/>
                </a:lnTo>
                <a:lnTo>
                  <a:pt x="42968" y="2504"/>
                </a:lnTo>
                <a:cubicBezTo>
                  <a:pt x="42994" y="2168"/>
                  <a:pt x="42968" y="1859"/>
                  <a:pt x="42916" y="1550"/>
                </a:cubicBezTo>
                <a:lnTo>
                  <a:pt x="42916" y="1550"/>
                </a:lnTo>
                <a:cubicBezTo>
                  <a:pt x="42993" y="1595"/>
                  <a:pt x="43069" y="1615"/>
                  <a:pt x="43144" y="1615"/>
                </a:cubicBezTo>
                <a:cubicBezTo>
                  <a:pt x="43810" y="1615"/>
                  <a:pt x="44333" y="0"/>
                  <a:pt x="43285" y="0"/>
                </a:cubicBezTo>
                <a:close/>
              </a:path>
            </a:pathLst>
          </a:custGeom>
          <a:solidFill>
            <a:schemeClr val="accent3">
              <a:alpha val="15629"/>
            </a:schemeClr>
          </a:solidFill>
          <a:ln>
            <a:noFill/>
          </a:ln>
        </p:spPr>
        <p:txBody>
          <a:bodyPr spcFirstLastPara="1" lIns="121900" tIns="121900" rIns="121900" bIns="121900" anchor="ctr"/>
          <a:lstStyle/>
          <a:p>
            <a:pPr marL="0" marR="0" lvl="0" indent="0" algn="l" defTabSz="121914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 name="TextBox 2">
            <a:extLst>
              <a:ext uri="{FF2B5EF4-FFF2-40B4-BE49-F238E27FC236}">
                <a16:creationId xmlns:a16="http://schemas.microsoft.com/office/drawing/2014/main" id="{1C5F6C68-506C-A27A-7E9D-BD37F33E02D1}"/>
              </a:ext>
            </a:extLst>
          </p:cNvPr>
          <p:cNvSpPr txBox="1"/>
          <p:nvPr/>
        </p:nvSpPr>
        <p:spPr>
          <a:xfrm>
            <a:off x="3864418" y="1188164"/>
            <a:ext cx="3820886" cy="548099"/>
          </a:xfrm>
          <a:prstGeom prst="rect">
            <a:avLst/>
          </a:prstGeom>
          <a:noFill/>
        </p:spPr>
        <p:txBody>
          <a:bodyPr wrap="square">
            <a:spAutoFit/>
          </a:bodyPr>
          <a:lstStyle/>
          <a:p>
            <a:pPr>
              <a:lnSpc>
                <a:spcPct val="115000"/>
              </a:lnSpc>
            </a:pPr>
            <a:r>
              <a:rPr lang="en-US" sz="2800" b="1" dirty="0">
                <a:solidFill>
                  <a:srgbClr val="002060"/>
                </a:solidFill>
                <a:effectLst/>
                <a:latin typeface="Times New Roman" panose="02020603050405020304" pitchFamily="18" charset="0"/>
                <a:ea typeface="Times New Roman" panose="02020603050405020304" pitchFamily="18" charset="0"/>
                <a:cs typeface="Times New Roman" panose="02020603050405020304" pitchFamily="18" charset="0"/>
              </a:rPr>
              <a:t>HOẠT ĐỘNG NHÓM</a:t>
            </a:r>
            <a:endParaRPr lang="vi-VN" sz="2800" dirty="0">
              <a:solidFill>
                <a:srgbClr val="002060"/>
              </a:solidFill>
              <a:effectLst/>
              <a:latin typeface="Times New Roman" panose="02020603050405020304" pitchFamily="18" charset="0"/>
              <a:ea typeface="Times New Roman" panose="02020603050405020304" pitchFamily="18" charset="0"/>
            </a:endParaRPr>
          </a:p>
        </p:txBody>
      </p:sp>
      <p:graphicFrame>
        <p:nvGraphicFramePr>
          <p:cNvPr id="4" name="Table 3">
            <a:extLst>
              <a:ext uri="{FF2B5EF4-FFF2-40B4-BE49-F238E27FC236}">
                <a16:creationId xmlns:a16="http://schemas.microsoft.com/office/drawing/2014/main" id="{CC61C188-6B63-B12C-26C7-1BB0D63E9204}"/>
              </a:ext>
            </a:extLst>
          </p:cNvPr>
          <p:cNvGraphicFramePr>
            <a:graphicFrameLocks noGrp="1"/>
          </p:cNvGraphicFramePr>
          <p:nvPr>
            <p:extLst>
              <p:ext uri="{D42A27DB-BD31-4B8C-83A1-F6EECF244321}">
                <p14:modId xmlns:p14="http://schemas.microsoft.com/office/powerpoint/2010/main" val="1241878146"/>
              </p:ext>
            </p:extLst>
          </p:nvPr>
        </p:nvGraphicFramePr>
        <p:xfrm>
          <a:off x="1198605" y="2046665"/>
          <a:ext cx="9708881" cy="2904998"/>
        </p:xfrm>
        <a:graphic>
          <a:graphicData uri="http://schemas.openxmlformats.org/drawingml/2006/table">
            <a:tbl>
              <a:tblPr firstRow="1" firstCol="1" bandRow="1">
                <a:tableStyleId>{5C22544A-7EE6-4342-B048-85BDC9FD1C3A}</a:tableStyleId>
              </a:tblPr>
              <a:tblGrid>
                <a:gridCol w="9708881">
                  <a:extLst>
                    <a:ext uri="{9D8B030D-6E8A-4147-A177-3AD203B41FA5}">
                      <a16:colId xmlns:a16="http://schemas.microsoft.com/office/drawing/2014/main" val="2333016780"/>
                    </a:ext>
                  </a:extLst>
                </a:gridCol>
              </a:tblGrid>
              <a:tr h="0">
                <a:tc>
                  <a:txBody>
                    <a:bodyPr/>
                    <a:lstStyle/>
                    <a:p>
                      <a:pPr algn="ctr">
                        <a:lnSpc>
                          <a:spcPct val="115000"/>
                        </a:lnSpc>
                      </a:pPr>
                      <a:r>
                        <a:rPr lang="vi-VN" sz="2800" kern="100" dirty="0">
                          <a:solidFill>
                            <a:srgbClr val="002060"/>
                          </a:solidFill>
                          <a:effectLst/>
                          <a:latin typeface="Times New Roman" panose="02020603050405020304" pitchFamily="18" charset="0"/>
                          <a:cs typeface="Times New Roman" panose="02020603050405020304" pitchFamily="18" charset="0"/>
                        </a:rPr>
                        <a:t>PHIẾU HỌC TẬP SỐ O7</a:t>
                      </a:r>
                      <a:endParaRPr lang="vi-VN" sz="2800" dirty="0">
                        <a:solidFill>
                          <a:srgbClr val="002060"/>
                        </a:solidFill>
                        <a:effectLst/>
                        <a:latin typeface="Times New Roman" panose="02020603050405020304" pitchFamily="18" charset="0"/>
                        <a:cs typeface="Times New Roman" panose="02020603050405020304" pitchFamily="18" charset="0"/>
                      </a:endParaRPr>
                    </a:p>
                    <a:p>
                      <a:pPr algn="ctr">
                        <a:lnSpc>
                          <a:spcPct val="115000"/>
                        </a:lnSpc>
                      </a:pPr>
                      <a:r>
                        <a:rPr lang="en-US" sz="2800" kern="100" dirty="0" err="1">
                          <a:solidFill>
                            <a:srgbClr val="002060"/>
                          </a:solidFill>
                          <a:effectLst/>
                          <a:latin typeface="Times New Roman" panose="02020603050405020304" pitchFamily="18" charset="0"/>
                          <a:cs typeface="Times New Roman" panose="02020603050405020304" pitchFamily="18" charset="0"/>
                        </a:rPr>
                        <a:t>Nhóm</a:t>
                      </a:r>
                      <a:r>
                        <a:rPr lang="en-US" sz="2800" kern="100" dirty="0">
                          <a:solidFill>
                            <a:srgbClr val="002060"/>
                          </a:solidFill>
                          <a:effectLst/>
                          <a:latin typeface="Times New Roman" panose="02020603050405020304" pitchFamily="18" charset="0"/>
                          <a:cs typeface="Times New Roman" panose="02020603050405020304" pitchFamily="18" charset="0"/>
                        </a:rPr>
                        <a:t> 5,6:</a:t>
                      </a:r>
                      <a:r>
                        <a:rPr lang="vi-VN" sz="2800" kern="100" dirty="0">
                          <a:solidFill>
                            <a:srgbClr val="002060"/>
                          </a:solidFill>
                          <a:effectLst/>
                          <a:latin typeface="Times New Roman" panose="02020603050405020304" pitchFamily="18" charset="0"/>
                          <a:cs typeface="Times New Roman" panose="02020603050405020304" pitchFamily="18" charset="0"/>
                        </a:rPr>
                        <a:t> Tìm hiểu đặc điểm bi kịch trong đoạn trích</a:t>
                      </a:r>
                      <a:endParaRPr lang="vi-VN" sz="2800" dirty="0">
                        <a:solidFill>
                          <a:srgbClr val="002060"/>
                        </a:solidFill>
                        <a:effectLst/>
                        <a:latin typeface="Times New Roman" panose="02020603050405020304" pitchFamily="18" charset="0"/>
                        <a:cs typeface="Times New Roman" panose="02020603050405020304" pitchFamily="18" charset="0"/>
                      </a:endParaRPr>
                    </a:p>
                    <a:p>
                      <a:pPr algn="just">
                        <a:lnSpc>
                          <a:spcPct val="115000"/>
                        </a:lnSpc>
                      </a:pPr>
                      <a:r>
                        <a:rPr lang="vi-VN" sz="2800" kern="100" dirty="0">
                          <a:solidFill>
                            <a:srgbClr val="002060"/>
                          </a:solidFill>
                          <a:effectLst/>
                          <a:latin typeface="Times New Roman" panose="02020603050405020304" pitchFamily="18" charset="0"/>
                          <a:cs typeface="Times New Roman" panose="02020603050405020304" pitchFamily="18" charset="0"/>
                        </a:rPr>
                        <a:t>Yêu cầu </a:t>
                      </a:r>
                      <a:endParaRPr lang="vi-VN" sz="2800" dirty="0">
                        <a:solidFill>
                          <a:srgbClr val="002060"/>
                        </a:solidFill>
                        <a:effectLst/>
                        <a:latin typeface="Times New Roman" panose="02020603050405020304" pitchFamily="18" charset="0"/>
                        <a:cs typeface="Times New Roman" panose="02020603050405020304" pitchFamily="18" charset="0"/>
                      </a:endParaRPr>
                    </a:p>
                    <a:p>
                      <a:pPr marL="0" indent="0" algn="just">
                        <a:lnSpc>
                          <a:spcPct val="115000"/>
                        </a:lnSpc>
                        <a:buFontTx/>
                        <a:buNone/>
                      </a:pPr>
                      <a:r>
                        <a:rPr lang="en-US" sz="2800" b="0" kern="100" dirty="0">
                          <a:solidFill>
                            <a:srgbClr val="002060"/>
                          </a:solidFill>
                          <a:effectLst/>
                          <a:latin typeface="Times New Roman" panose="02020603050405020304" pitchFamily="18" charset="0"/>
                          <a:cs typeface="Times New Roman" panose="02020603050405020304" pitchFamily="18" charset="0"/>
                        </a:rPr>
                        <a:t>- </a:t>
                      </a:r>
                      <a:r>
                        <a:rPr lang="en-US" sz="2800" b="0" kern="100" dirty="0" err="1">
                          <a:solidFill>
                            <a:srgbClr val="002060"/>
                          </a:solidFill>
                          <a:effectLst/>
                          <a:latin typeface="Times New Roman" panose="02020603050405020304" pitchFamily="18" charset="0"/>
                          <a:cs typeface="Times New Roman" panose="02020603050405020304" pitchFamily="18" charset="0"/>
                        </a:rPr>
                        <a:t>Đặc</a:t>
                      </a:r>
                      <a:r>
                        <a:rPr lang="en-US" sz="2800" b="0" kern="100" dirty="0">
                          <a:solidFill>
                            <a:srgbClr val="002060"/>
                          </a:solidFill>
                          <a:effectLst/>
                          <a:latin typeface="Times New Roman" panose="02020603050405020304" pitchFamily="18" charset="0"/>
                          <a:cs typeface="Times New Roman" panose="02020603050405020304" pitchFamily="18" charset="0"/>
                        </a:rPr>
                        <a:t> </a:t>
                      </a:r>
                      <a:r>
                        <a:rPr lang="en-US" sz="2800" b="0" kern="100" dirty="0" err="1">
                          <a:solidFill>
                            <a:srgbClr val="002060"/>
                          </a:solidFill>
                          <a:effectLst/>
                          <a:latin typeface="Times New Roman" panose="02020603050405020304" pitchFamily="18" charset="0"/>
                          <a:cs typeface="Times New Roman" panose="02020603050405020304" pitchFamily="18" charset="0"/>
                        </a:rPr>
                        <a:t>điểm</a:t>
                      </a:r>
                      <a:r>
                        <a:rPr lang="en-US" sz="2800" b="0" kern="100" dirty="0">
                          <a:solidFill>
                            <a:srgbClr val="002060"/>
                          </a:solidFill>
                          <a:effectLst/>
                          <a:latin typeface="Times New Roman" panose="02020603050405020304" pitchFamily="18" charset="0"/>
                          <a:cs typeface="Times New Roman" panose="02020603050405020304" pitchFamily="18" charset="0"/>
                        </a:rPr>
                        <a:t> bi </a:t>
                      </a:r>
                      <a:r>
                        <a:rPr lang="en-US" sz="2800" b="0" kern="100" dirty="0" err="1">
                          <a:solidFill>
                            <a:srgbClr val="002060"/>
                          </a:solidFill>
                          <a:effectLst/>
                          <a:latin typeface="Times New Roman" panose="02020603050405020304" pitchFamily="18" charset="0"/>
                          <a:cs typeface="Times New Roman" panose="02020603050405020304" pitchFamily="18" charset="0"/>
                        </a:rPr>
                        <a:t>kịch</a:t>
                      </a:r>
                      <a:r>
                        <a:rPr lang="en-US" sz="2800" b="0" kern="100" dirty="0">
                          <a:solidFill>
                            <a:srgbClr val="002060"/>
                          </a:solidFill>
                          <a:effectLst/>
                          <a:latin typeface="Times New Roman" panose="02020603050405020304" pitchFamily="18" charset="0"/>
                          <a:cs typeface="Times New Roman" panose="02020603050405020304" pitchFamily="18" charset="0"/>
                        </a:rPr>
                        <a:t> (</a:t>
                      </a:r>
                      <a:r>
                        <a:rPr lang="en-US" sz="2800" b="0" kern="100" dirty="0" err="1">
                          <a:solidFill>
                            <a:srgbClr val="002060"/>
                          </a:solidFill>
                          <a:effectLst/>
                          <a:latin typeface="Times New Roman" panose="02020603050405020304" pitchFamily="18" charset="0"/>
                          <a:cs typeface="Times New Roman" panose="02020603050405020304" pitchFamily="18" charset="0"/>
                        </a:rPr>
                        <a:t>đề</a:t>
                      </a:r>
                      <a:r>
                        <a:rPr lang="en-US" sz="2800" b="0" kern="100" dirty="0">
                          <a:solidFill>
                            <a:srgbClr val="002060"/>
                          </a:solidFill>
                          <a:effectLst/>
                          <a:latin typeface="Times New Roman" panose="02020603050405020304" pitchFamily="18" charset="0"/>
                          <a:cs typeface="Times New Roman" panose="02020603050405020304" pitchFamily="18" charset="0"/>
                        </a:rPr>
                        <a:t> </a:t>
                      </a:r>
                      <a:r>
                        <a:rPr lang="en-US" sz="2800" b="0" kern="100" dirty="0" err="1">
                          <a:solidFill>
                            <a:srgbClr val="002060"/>
                          </a:solidFill>
                          <a:effectLst/>
                          <a:latin typeface="Times New Roman" panose="02020603050405020304" pitchFamily="18" charset="0"/>
                          <a:cs typeface="Times New Roman" panose="02020603050405020304" pitchFamily="18" charset="0"/>
                        </a:rPr>
                        <a:t>tài</a:t>
                      </a:r>
                      <a:r>
                        <a:rPr lang="en-US" sz="2800" b="0" kern="100" dirty="0">
                          <a:solidFill>
                            <a:srgbClr val="002060"/>
                          </a:solidFill>
                          <a:effectLst/>
                          <a:latin typeface="Times New Roman" panose="02020603050405020304" pitchFamily="18" charset="0"/>
                          <a:cs typeface="Times New Roman" panose="02020603050405020304" pitchFamily="18" charset="0"/>
                        </a:rPr>
                        <a:t>, </a:t>
                      </a:r>
                      <a:r>
                        <a:rPr lang="en-US" sz="2800" b="0" kern="100" dirty="0" err="1">
                          <a:solidFill>
                            <a:srgbClr val="002060"/>
                          </a:solidFill>
                          <a:effectLst/>
                          <a:latin typeface="Times New Roman" panose="02020603050405020304" pitchFamily="18" charset="0"/>
                          <a:cs typeface="Times New Roman" panose="02020603050405020304" pitchFamily="18" charset="0"/>
                        </a:rPr>
                        <a:t>cốt</a:t>
                      </a:r>
                      <a:r>
                        <a:rPr lang="en-US" sz="2800" b="0" kern="100" dirty="0">
                          <a:solidFill>
                            <a:srgbClr val="002060"/>
                          </a:solidFill>
                          <a:effectLst/>
                          <a:latin typeface="Times New Roman" panose="02020603050405020304" pitchFamily="18" charset="0"/>
                          <a:cs typeface="Times New Roman" panose="02020603050405020304" pitchFamily="18" charset="0"/>
                        </a:rPr>
                        <a:t> </a:t>
                      </a:r>
                      <a:r>
                        <a:rPr lang="en-US" sz="2800" b="0" kern="100" dirty="0" err="1">
                          <a:solidFill>
                            <a:srgbClr val="002060"/>
                          </a:solidFill>
                          <a:effectLst/>
                          <a:latin typeface="Times New Roman" panose="02020603050405020304" pitchFamily="18" charset="0"/>
                          <a:cs typeface="Times New Roman" panose="02020603050405020304" pitchFamily="18" charset="0"/>
                        </a:rPr>
                        <a:t>truyện</a:t>
                      </a:r>
                      <a:r>
                        <a:rPr lang="en-US" sz="2800" b="0" kern="100" dirty="0">
                          <a:solidFill>
                            <a:srgbClr val="002060"/>
                          </a:solidFill>
                          <a:effectLst/>
                          <a:latin typeface="Times New Roman" panose="02020603050405020304" pitchFamily="18" charset="0"/>
                          <a:cs typeface="Times New Roman" panose="02020603050405020304" pitchFamily="18" charset="0"/>
                        </a:rPr>
                        <a:t>, </a:t>
                      </a:r>
                      <a:r>
                        <a:rPr lang="en-US" sz="2800" b="0" kern="100" dirty="0" err="1">
                          <a:solidFill>
                            <a:srgbClr val="002060"/>
                          </a:solidFill>
                          <a:effectLst/>
                          <a:latin typeface="Times New Roman" panose="02020603050405020304" pitchFamily="18" charset="0"/>
                          <a:cs typeface="Times New Roman" panose="02020603050405020304" pitchFamily="18" charset="0"/>
                        </a:rPr>
                        <a:t>nhân</a:t>
                      </a:r>
                      <a:r>
                        <a:rPr lang="en-US" sz="2800" b="0" kern="100" dirty="0">
                          <a:solidFill>
                            <a:srgbClr val="002060"/>
                          </a:solidFill>
                          <a:effectLst/>
                          <a:latin typeface="Times New Roman" panose="02020603050405020304" pitchFamily="18" charset="0"/>
                          <a:cs typeface="Times New Roman" panose="02020603050405020304" pitchFamily="18" charset="0"/>
                        </a:rPr>
                        <a:t> </a:t>
                      </a:r>
                      <a:r>
                        <a:rPr lang="en-US" sz="2800" b="0" kern="100" dirty="0" err="1">
                          <a:solidFill>
                            <a:srgbClr val="002060"/>
                          </a:solidFill>
                          <a:effectLst/>
                          <a:latin typeface="Times New Roman" panose="02020603050405020304" pitchFamily="18" charset="0"/>
                          <a:cs typeface="Times New Roman" panose="02020603050405020304" pitchFamily="18" charset="0"/>
                        </a:rPr>
                        <a:t>vật</a:t>
                      </a:r>
                      <a:r>
                        <a:rPr lang="en-US" sz="2800" b="0" kern="100" dirty="0">
                          <a:solidFill>
                            <a:srgbClr val="002060"/>
                          </a:solidFill>
                          <a:effectLst/>
                          <a:latin typeface="Times New Roman" panose="02020603050405020304" pitchFamily="18" charset="0"/>
                          <a:cs typeface="Times New Roman" panose="02020603050405020304" pitchFamily="18" charset="0"/>
                        </a:rPr>
                        <a:t> </a:t>
                      </a:r>
                      <a:r>
                        <a:rPr lang="en-US" sz="2800" b="0" kern="100" dirty="0" err="1">
                          <a:solidFill>
                            <a:srgbClr val="002060"/>
                          </a:solidFill>
                          <a:effectLst/>
                          <a:latin typeface="Times New Roman" panose="02020603050405020304" pitchFamily="18" charset="0"/>
                          <a:cs typeface="Times New Roman" panose="02020603050405020304" pitchFamily="18" charset="0"/>
                        </a:rPr>
                        <a:t>và</a:t>
                      </a:r>
                      <a:r>
                        <a:rPr lang="en-US" sz="2800" b="0" kern="100" dirty="0">
                          <a:solidFill>
                            <a:srgbClr val="002060"/>
                          </a:solidFill>
                          <a:effectLst/>
                          <a:latin typeface="Times New Roman" panose="02020603050405020304" pitchFamily="18" charset="0"/>
                          <a:cs typeface="Times New Roman" panose="02020603050405020304" pitchFamily="18" charset="0"/>
                        </a:rPr>
                        <a:t> </a:t>
                      </a:r>
                      <a:r>
                        <a:rPr lang="en-US" sz="2800" b="0" kern="100" dirty="0" err="1">
                          <a:solidFill>
                            <a:srgbClr val="002060"/>
                          </a:solidFill>
                          <a:effectLst/>
                          <a:latin typeface="Times New Roman" panose="02020603050405020304" pitchFamily="18" charset="0"/>
                          <a:cs typeface="Times New Roman" panose="02020603050405020304" pitchFamily="18" charset="0"/>
                        </a:rPr>
                        <a:t>kiểu</a:t>
                      </a:r>
                      <a:r>
                        <a:rPr lang="en-US" sz="2800" b="0" kern="100" dirty="0">
                          <a:solidFill>
                            <a:srgbClr val="002060"/>
                          </a:solidFill>
                          <a:effectLst/>
                          <a:latin typeface="Times New Roman" panose="02020603050405020304" pitchFamily="18" charset="0"/>
                          <a:cs typeface="Times New Roman" panose="02020603050405020304" pitchFamily="18" charset="0"/>
                        </a:rPr>
                        <a:t> </a:t>
                      </a:r>
                      <a:r>
                        <a:rPr lang="en-US" sz="2800" b="0" kern="100" dirty="0" err="1">
                          <a:solidFill>
                            <a:srgbClr val="002060"/>
                          </a:solidFill>
                          <a:effectLst/>
                          <a:latin typeface="Times New Roman" panose="02020603050405020304" pitchFamily="18" charset="0"/>
                          <a:cs typeface="Times New Roman" panose="02020603050405020304" pitchFamily="18" charset="0"/>
                        </a:rPr>
                        <a:t>xung</a:t>
                      </a:r>
                      <a:r>
                        <a:rPr lang="en-US" sz="2800" b="0" kern="100" dirty="0">
                          <a:solidFill>
                            <a:srgbClr val="002060"/>
                          </a:solidFill>
                          <a:effectLst/>
                          <a:latin typeface="Times New Roman" panose="02020603050405020304" pitchFamily="18" charset="0"/>
                          <a:cs typeface="Times New Roman" panose="02020603050405020304" pitchFamily="18" charset="0"/>
                        </a:rPr>
                        <a:t> </a:t>
                      </a:r>
                      <a:r>
                        <a:rPr lang="en-US" sz="2800" b="0" kern="100" dirty="0" err="1">
                          <a:solidFill>
                            <a:srgbClr val="002060"/>
                          </a:solidFill>
                          <a:effectLst/>
                          <a:latin typeface="Times New Roman" panose="02020603050405020304" pitchFamily="18" charset="0"/>
                          <a:cs typeface="Times New Roman" panose="02020603050405020304" pitchFamily="18" charset="0"/>
                        </a:rPr>
                        <a:t>đột</a:t>
                      </a:r>
                      <a:r>
                        <a:rPr lang="en-US" sz="2800" b="0" kern="100" dirty="0">
                          <a:solidFill>
                            <a:srgbClr val="002060"/>
                          </a:solidFill>
                          <a:effectLst/>
                          <a:latin typeface="Times New Roman" panose="02020603050405020304" pitchFamily="18" charset="0"/>
                          <a:cs typeface="Times New Roman" panose="02020603050405020304" pitchFamily="18" charset="0"/>
                        </a:rPr>
                        <a:t>) </a:t>
                      </a:r>
                      <a:r>
                        <a:rPr lang="en-US" sz="2800" b="0" kern="100" dirty="0" err="1">
                          <a:solidFill>
                            <a:srgbClr val="002060"/>
                          </a:solidFill>
                          <a:effectLst/>
                          <a:latin typeface="Times New Roman" panose="02020603050405020304" pitchFamily="18" charset="0"/>
                          <a:cs typeface="Times New Roman" panose="02020603050405020304" pitchFamily="18" charset="0"/>
                        </a:rPr>
                        <a:t>thể</a:t>
                      </a:r>
                      <a:r>
                        <a:rPr lang="en-US" sz="2800" b="0" kern="100" dirty="0">
                          <a:solidFill>
                            <a:srgbClr val="002060"/>
                          </a:solidFill>
                          <a:effectLst/>
                          <a:latin typeface="Times New Roman" panose="02020603050405020304" pitchFamily="18" charset="0"/>
                          <a:cs typeface="Times New Roman" panose="02020603050405020304" pitchFamily="18" charset="0"/>
                        </a:rPr>
                        <a:t> </a:t>
                      </a:r>
                      <a:r>
                        <a:rPr lang="en-US" sz="2800" b="0" kern="100" dirty="0" err="1">
                          <a:solidFill>
                            <a:srgbClr val="002060"/>
                          </a:solidFill>
                          <a:effectLst/>
                          <a:latin typeface="Times New Roman" panose="02020603050405020304" pitchFamily="18" charset="0"/>
                          <a:cs typeface="Times New Roman" panose="02020603050405020304" pitchFamily="18" charset="0"/>
                        </a:rPr>
                        <a:t>hiện</a:t>
                      </a:r>
                      <a:r>
                        <a:rPr lang="en-US" sz="2800" b="0" kern="100" dirty="0">
                          <a:solidFill>
                            <a:srgbClr val="002060"/>
                          </a:solidFill>
                          <a:effectLst/>
                          <a:latin typeface="Times New Roman" panose="02020603050405020304" pitchFamily="18" charset="0"/>
                          <a:cs typeface="Times New Roman" panose="02020603050405020304" pitchFamily="18" charset="0"/>
                        </a:rPr>
                        <a:t> qua </a:t>
                      </a:r>
                      <a:r>
                        <a:rPr lang="en-US" sz="2800" b="0" kern="100" dirty="0" err="1">
                          <a:solidFill>
                            <a:srgbClr val="002060"/>
                          </a:solidFill>
                          <a:effectLst/>
                          <a:latin typeface="Times New Roman" panose="02020603050405020304" pitchFamily="18" charset="0"/>
                          <a:cs typeface="Times New Roman" panose="02020603050405020304" pitchFamily="18" charset="0"/>
                        </a:rPr>
                        <a:t>đoạn</a:t>
                      </a:r>
                      <a:r>
                        <a:rPr lang="en-US" sz="2800" b="0" kern="100" dirty="0">
                          <a:solidFill>
                            <a:srgbClr val="002060"/>
                          </a:solidFill>
                          <a:effectLst/>
                          <a:latin typeface="Times New Roman" panose="02020603050405020304" pitchFamily="18" charset="0"/>
                          <a:cs typeface="Times New Roman" panose="02020603050405020304" pitchFamily="18" charset="0"/>
                        </a:rPr>
                        <a:t> </a:t>
                      </a:r>
                      <a:r>
                        <a:rPr lang="en-US" sz="2800" b="0" kern="100" dirty="0" err="1">
                          <a:solidFill>
                            <a:srgbClr val="002060"/>
                          </a:solidFill>
                          <a:effectLst/>
                          <a:latin typeface="Times New Roman" panose="02020603050405020304" pitchFamily="18" charset="0"/>
                          <a:cs typeface="Times New Roman" panose="02020603050405020304" pitchFamily="18" charset="0"/>
                        </a:rPr>
                        <a:t>trích</a:t>
                      </a:r>
                      <a:r>
                        <a:rPr lang="en-US" sz="2800" b="0" kern="100" dirty="0">
                          <a:solidFill>
                            <a:srgbClr val="002060"/>
                          </a:solidFill>
                          <a:effectLst/>
                          <a:latin typeface="Times New Roman" panose="02020603050405020304" pitchFamily="18" charset="0"/>
                          <a:cs typeface="Times New Roman" panose="02020603050405020304" pitchFamily="18" charset="0"/>
                        </a:rPr>
                        <a:t> </a:t>
                      </a:r>
                      <a:r>
                        <a:rPr lang="vi-VN" sz="2800" b="0" kern="100" dirty="0">
                          <a:solidFill>
                            <a:srgbClr val="002060"/>
                          </a:solidFill>
                          <a:effectLst/>
                          <a:latin typeface="Times New Roman" panose="02020603050405020304" pitchFamily="18" charset="0"/>
                          <a:cs typeface="Times New Roman" panose="02020603050405020304" pitchFamily="18" charset="0"/>
                        </a:rPr>
                        <a:t>“</a:t>
                      </a:r>
                      <a:r>
                        <a:rPr lang="en-US" sz="2800" b="0" kern="100" dirty="0" err="1">
                          <a:solidFill>
                            <a:srgbClr val="002060"/>
                          </a:solidFill>
                          <a:effectLst/>
                          <a:latin typeface="Times New Roman" panose="02020603050405020304" pitchFamily="18" charset="0"/>
                          <a:cs typeface="Times New Roman" panose="02020603050405020304" pitchFamily="18" charset="0"/>
                        </a:rPr>
                        <a:t>Sống</a:t>
                      </a:r>
                      <a:r>
                        <a:rPr lang="en-US" sz="2800" b="0" kern="100" dirty="0">
                          <a:solidFill>
                            <a:srgbClr val="002060"/>
                          </a:solidFill>
                          <a:effectLst/>
                          <a:latin typeface="Times New Roman" panose="02020603050405020304" pitchFamily="18" charset="0"/>
                          <a:cs typeface="Times New Roman" panose="02020603050405020304" pitchFamily="18" charset="0"/>
                        </a:rPr>
                        <a:t>, hay </a:t>
                      </a:r>
                      <a:r>
                        <a:rPr lang="en-US" sz="2800" b="0" kern="100" dirty="0" err="1">
                          <a:solidFill>
                            <a:srgbClr val="002060"/>
                          </a:solidFill>
                          <a:effectLst/>
                          <a:latin typeface="Times New Roman" panose="02020603050405020304" pitchFamily="18" charset="0"/>
                          <a:cs typeface="Times New Roman" panose="02020603050405020304" pitchFamily="18" charset="0"/>
                        </a:rPr>
                        <a:t>không</a:t>
                      </a:r>
                      <a:r>
                        <a:rPr lang="en-US" sz="2800" b="0" kern="100" dirty="0">
                          <a:solidFill>
                            <a:srgbClr val="002060"/>
                          </a:solidFill>
                          <a:effectLst/>
                          <a:latin typeface="Times New Roman" panose="02020603050405020304" pitchFamily="18" charset="0"/>
                          <a:cs typeface="Times New Roman" panose="02020603050405020304" pitchFamily="18" charset="0"/>
                        </a:rPr>
                        <a:t> </a:t>
                      </a:r>
                      <a:r>
                        <a:rPr lang="en-US" sz="2800" b="0" kern="100" dirty="0" err="1">
                          <a:solidFill>
                            <a:srgbClr val="002060"/>
                          </a:solidFill>
                          <a:effectLst/>
                          <a:latin typeface="Times New Roman" panose="02020603050405020304" pitchFamily="18" charset="0"/>
                          <a:cs typeface="Times New Roman" panose="02020603050405020304" pitchFamily="18" charset="0"/>
                        </a:rPr>
                        <a:t>sống</a:t>
                      </a:r>
                      <a:r>
                        <a:rPr lang="en-US" sz="2800" b="0" kern="100" dirty="0">
                          <a:solidFill>
                            <a:srgbClr val="002060"/>
                          </a:solidFill>
                          <a:effectLst/>
                          <a:latin typeface="Times New Roman" panose="02020603050405020304" pitchFamily="18" charset="0"/>
                          <a:cs typeface="Times New Roman" panose="02020603050405020304" pitchFamily="18" charset="0"/>
                        </a:rPr>
                        <a:t>?</a:t>
                      </a:r>
                      <a:r>
                        <a:rPr lang="vi-VN" sz="2800" b="0" kern="100" dirty="0">
                          <a:solidFill>
                            <a:srgbClr val="002060"/>
                          </a:solidFill>
                          <a:effectLst/>
                          <a:latin typeface="Times New Roman" panose="02020603050405020304" pitchFamily="18" charset="0"/>
                          <a:cs typeface="Times New Roman" panose="02020603050405020304" pitchFamily="18" charset="0"/>
                        </a:rPr>
                        <a:t>”</a:t>
                      </a:r>
                      <a:r>
                        <a:rPr lang="en-US" sz="2800" b="0" kern="100" dirty="0">
                          <a:solidFill>
                            <a:srgbClr val="002060"/>
                          </a:solidFill>
                          <a:effectLst/>
                          <a:latin typeface="Times New Roman" panose="02020603050405020304" pitchFamily="18" charset="0"/>
                          <a:cs typeface="Times New Roman" panose="02020603050405020304" pitchFamily="18" charset="0"/>
                        </a:rPr>
                        <a:t> </a:t>
                      </a:r>
                      <a:r>
                        <a:rPr lang="en-US" sz="2800" b="0" kern="100" dirty="0" err="1">
                          <a:solidFill>
                            <a:srgbClr val="002060"/>
                          </a:solidFill>
                          <a:effectLst/>
                          <a:latin typeface="Times New Roman" panose="02020603050405020304" pitchFamily="18" charset="0"/>
                          <a:cs typeface="Times New Roman" panose="02020603050405020304" pitchFamily="18" charset="0"/>
                        </a:rPr>
                        <a:t>như</a:t>
                      </a:r>
                      <a:r>
                        <a:rPr lang="en-US" sz="2800" b="0" kern="100" dirty="0">
                          <a:solidFill>
                            <a:srgbClr val="002060"/>
                          </a:solidFill>
                          <a:effectLst/>
                          <a:latin typeface="Times New Roman" panose="02020603050405020304" pitchFamily="18" charset="0"/>
                          <a:cs typeface="Times New Roman" panose="02020603050405020304" pitchFamily="18" charset="0"/>
                        </a:rPr>
                        <a:t> </a:t>
                      </a:r>
                      <a:r>
                        <a:rPr lang="en-US" sz="2800" b="0" kern="100" dirty="0" err="1">
                          <a:solidFill>
                            <a:srgbClr val="002060"/>
                          </a:solidFill>
                          <a:effectLst/>
                          <a:latin typeface="Times New Roman" panose="02020603050405020304" pitchFamily="18" charset="0"/>
                          <a:cs typeface="Times New Roman" panose="02020603050405020304" pitchFamily="18" charset="0"/>
                        </a:rPr>
                        <a:t>thế</a:t>
                      </a:r>
                      <a:r>
                        <a:rPr lang="en-US" sz="2800" b="0" kern="100" dirty="0">
                          <a:solidFill>
                            <a:srgbClr val="002060"/>
                          </a:solidFill>
                          <a:effectLst/>
                          <a:latin typeface="Times New Roman" panose="02020603050405020304" pitchFamily="18" charset="0"/>
                          <a:cs typeface="Times New Roman" panose="02020603050405020304" pitchFamily="18" charset="0"/>
                        </a:rPr>
                        <a:t> </a:t>
                      </a:r>
                      <a:r>
                        <a:rPr lang="en-US" sz="2800" b="0" kern="100" dirty="0" err="1">
                          <a:solidFill>
                            <a:srgbClr val="002060"/>
                          </a:solidFill>
                          <a:effectLst/>
                          <a:latin typeface="Times New Roman" panose="02020603050405020304" pitchFamily="18" charset="0"/>
                          <a:cs typeface="Times New Roman" panose="02020603050405020304" pitchFamily="18" charset="0"/>
                        </a:rPr>
                        <a:t>nào</a:t>
                      </a:r>
                      <a:r>
                        <a:rPr lang="en-US" sz="2800" b="0" kern="100" dirty="0">
                          <a:solidFill>
                            <a:srgbClr val="002060"/>
                          </a:solidFill>
                          <a:effectLst/>
                          <a:latin typeface="Times New Roman" panose="02020603050405020304" pitchFamily="18" charset="0"/>
                          <a:cs typeface="Times New Roman" panose="02020603050405020304" pitchFamily="18" charset="0"/>
                        </a:rPr>
                        <a:t>?</a:t>
                      </a:r>
                    </a:p>
                    <a:p>
                      <a:pPr marL="457200" indent="-457200" algn="just">
                        <a:lnSpc>
                          <a:spcPct val="115000"/>
                        </a:lnSpc>
                        <a:buFontTx/>
                        <a:buChar char="-"/>
                      </a:pPr>
                      <a:endParaRPr lang="vi-VN" sz="2800" dirty="0">
                        <a:solidFill>
                          <a:srgbClr val="00206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oFill/>
                  </a:tcPr>
                </a:tc>
                <a:extLst>
                  <a:ext uri="{0D108BD9-81ED-4DB2-BD59-A6C34878D82A}">
                    <a16:rowId xmlns:a16="http://schemas.microsoft.com/office/drawing/2014/main" val="1106446380"/>
                  </a:ext>
                </a:extLst>
              </a:tr>
            </a:tbl>
          </a:graphicData>
        </a:graphic>
      </p:graphicFrame>
    </p:spTree>
    <p:extLst>
      <p:ext uri="{BB962C8B-B14F-4D97-AF65-F5344CB8AC3E}">
        <p14:creationId xmlns:p14="http://schemas.microsoft.com/office/powerpoint/2010/main" val="11826992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person in a red robe and a person in a red robe&#10;&#10;Description automatically generated">
            <a:extLst>
              <a:ext uri="{FF2B5EF4-FFF2-40B4-BE49-F238E27FC236}">
                <a16:creationId xmlns:a16="http://schemas.microsoft.com/office/drawing/2014/main" id="{54FEDD97-C4F2-1A54-37C8-23B0EE40401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131643" y="1186543"/>
            <a:ext cx="3060356" cy="4517572"/>
          </a:xfrm>
          <a:prstGeom prst="rect">
            <a:avLst/>
          </a:prstGeom>
        </p:spPr>
      </p:pic>
      <p:sp>
        <p:nvSpPr>
          <p:cNvPr id="5" name="TextBox 4">
            <a:extLst>
              <a:ext uri="{FF2B5EF4-FFF2-40B4-BE49-F238E27FC236}">
                <a16:creationId xmlns:a16="http://schemas.microsoft.com/office/drawing/2014/main" id="{0D86E1E4-0564-ECC1-CED7-44FC0B90416A}"/>
              </a:ext>
            </a:extLst>
          </p:cNvPr>
          <p:cNvSpPr txBox="1"/>
          <p:nvPr/>
        </p:nvSpPr>
        <p:spPr>
          <a:xfrm>
            <a:off x="522515" y="437535"/>
            <a:ext cx="8312566" cy="1803058"/>
          </a:xfrm>
          <a:prstGeom prst="rect">
            <a:avLst/>
          </a:prstGeom>
          <a:noFill/>
        </p:spPr>
        <p:txBody>
          <a:bodyPr wrap="square">
            <a:spAutoFit/>
          </a:bodyPr>
          <a:lstStyle/>
          <a:p>
            <a:pPr algn="just">
              <a:lnSpc>
                <a:spcPct val="115000"/>
              </a:lnSpc>
              <a:tabLst>
                <a:tab pos="90170" algn="l"/>
                <a:tab pos="180340" algn="l"/>
              </a:tabLst>
            </a:pPr>
            <a:r>
              <a:rPr lang="vi-VN" sz="2800" b="1"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2.1. Tuyến nhân vật phản diện</a:t>
            </a:r>
            <a:endParaRPr lang="vi-VN" sz="2800" dirty="0">
              <a:effectLst/>
              <a:latin typeface="Times New Roman" panose="02020603050405020304" pitchFamily="18" charset="0"/>
              <a:ea typeface="Times New Roman" panose="02020603050405020304" pitchFamily="18" charset="0"/>
            </a:endParaRPr>
          </a:p>
          <a:p>
            <a:pPr algn="just">
              <a:lnSpc>
                <a:spcPct val="150000"/>
              </a:lnSpc>
            </a:pPr>
            <a:r>
              <a:rPr lang="en-US" sz="2800" b="1" i="1" kern="100" dirty="0">
                <a:effectLst/>
                <a:latin typeface="Times New Roman" panose="02020603050405020304" pitchFamily="18" charset="0"/>
                <a:ea typeface="Arial" panose="020B0604020202020204" pitchFamily="34" charset="0"/>
                <a:cs typeface="Times New Roman" panose="02020603050405020304" pitchFamily="18" charset="0"/>
              </a:rPr>
              <a:t>* Trong </a:t>
            </a:r>
            <a:r>
              <a:rPr lang="en-US" sz="2800" b="1" i="1" kern="100" dirty="0" err="1">
                <a:effectLst/>
                <a:latin typeface="Times New Roman" panose="02020603050405020304" pitchFamily="18" charset="0"/>
                <a:ea typeface="Arial" panose="020B0604020202020204" pitchFamily="34" charset="0"/>
                <a:cs typeface="Times New Roman" panose="02020603050405020304" pitchFamily="18" charset="0"/>
              </a:rPr>
              <a:t>Lớp</a:t>
            </a:r>
            <a:r>
              <a:rPr lang="en-US" sz="2800" b="1" i="1" kern="100" dirty="0">
                <a:effectLst/>
                <a:latin typeface="Times New Roman" panose="02020603050405020304" pitchFamily="18" charset="0"/>
                <a:ea typeface="Arial" panose="020B0604020202020204" pitchFamily="34" charset="0"/>
                <a:cs typeface="Times New Roman" panose="02020603050405020304" pitchFamily="18" charset="0"/>
              </a:rPr>
              <a:t> </a:t>
            </a:r>
            <a:r>
              <a:rPr lang="en-US" sz="2800" b="1" i="1" kern="100" dirty="0" err="1">
                <a:effectLst/>
                <a:latin typeface="Times New Roman" panose="02020603050405020304" pitchFamily="18" charset="0"/>
                <a:ea typeface="Arial" panose="020B0604020202020204" pitchFamily="34" charset="0"/>
                <a:cs typeface="Times New Roman" panose="02020603050405020304" pitchFamily="18" charset="0"/>
              </a:rPr>
              <a:t>kịch</a:t>
            </a:r>
            <a:r>
              <a:rPr lang="en-US" sz="2800" b="1" i="1" kern="100" dirty="0">
                <a:effectLst/>
                <a:latin typeface="Times New Roman" panose="02020603050405020304" pitchFamily="18" charset="0"/>
                <a:ea typeface="Arial" panose="020B0604020202020204" pitchFamily="34" charset="0"/>
                <a:cs typeface="Times New Roman" panose="02020603050405020304" pitchFamily="18" charset="0"/>
              </a:rPr>
              <a:t> 1, </a:t>
            </a:r>
            <a:r>
              <a:rPr lang="en-US" sz="2800" b="1" i="1" kern="100" dirty="0" err="1">
                <a:effectLst/>
                <a:latin typeface="Times New Roman" panose="02020603050405020304" pitchFamily="18" charset="0"/>
                <a:ea typeface="Arial" panose="020B0604020202020204" pitchFamily="34" charset="0"/>
                <a:cs typeface="Times New Roman" panose="02020603050405020304" pitchFamily="18" charset="0"/>
              </a:rPr>
              <a:t>vua</a:t>
            </a:r>
            <a:r>
              <a:rPr lang="en-US" sz="2800" b="1" i="1" kern="100" dirty="0">
                <a:effectLst/>
                <a:latin typeface="Times New Roman" panose="02020603050405020304" pitchFamily="18" charset="0"/>
                <a:ea typeface="Arial" panose="020B0604020202020204" pitchFamily="34" charset="0"/>
                <a:cs typeface="Times New Roman" panose="02020603050405020304" pitchFamily="18" charset="0"/>
              </a:rPr>
              <a:t> </a:t>
            </a:r>
            <a:r>
              <a:rPr lang="en-US" sz="2800" b="1" i="1" kern="100" dirty="0" err="1">
                <a:effectLst/>
                <a:latin typeface="Times New Roman" panose="02020603050405020304" pitchFamily="18" charset="0"/>
                <a:ea typeface="Arial" panose="020B0604020202020204" pitchFamily="34" charset="0"/>
                <a:cs typeface="Times New Roman" panose="02020603050405020304" pitchFamily="18" charset="0"/>
              </a:rPr>
              <a:t>và</a:t>
            </a:r>
            <a:r>
              <a:rPr lang="en-US" sz="2800" b="1" i="1" kern="100" dirty="0">
                <a:effectLst/>
                <a:latin typeface="Times New Roman" panose="02020603050405020304" pitchFamily="18" charset="0"/>
                <a:ea typeface="Arial" panose="020B0604020202020204" pitchFamily="34" charset="0"/>
                <a:cs typeface="Times New Roman" panose="02020603050405020304" pitchFamily="18" charset="0"/>
              </a:rPr>
              <a:t> </a:t>
            </a:r>
            <a:r>
              <a:rPr lang="en-US" sz="2800" b="1" i="1" kern="100" dirty="0" err="1">
                <a:effectLst/>
                <a:latin typeface="Times New Roman" panose="02020603050405020304" pitchFamily="18" charset="0"/>
                <a:ea typeface="Arial" panose="020B0604020202020204" pitchFamily="34" charset="0"/>
                <a:cs typeface="Times New Roman" panose="02020603050405020304" pitchFamily="18" charset="0"/>
              </a:rPr>
              <a:t>hoàng</a:t>
            </a:r>
            <a:r>
              <a:rPr lang="en-US" sz="2800" b="1" i="1" kern="100" dirty="0">
                <a:effectLst/>
                <a:latin typeface="Times New Roman" panose="02020603050405020304" pitchFamily="18" charset="0"/>
                <a:ea typeface="Arial" panose="020B0604020202020204" pitchFamily="34" charset="0"/>
                <a:cs typeface="Times New Roman" panose="02020603050405020304" pitchFamily="18" charset="0"/>
              </a:rPr>
              <a:t> </a:t>
            </a:r>
            <a:r>
              <a:rPr lang="en-US" sz="2800" b="1" i="1" kern="100" dirty="0" err="1">
                <a:effectLst/>
                <a:latin typeface="Times New Roman" panose="02020603050405020304" pitchFamily="18" charset="0"/>
                <a:ea typeface="Arial" panose="020B0604020202020204" pitchFamily="34" charset="0"/>
                <a:cs typeface="Times New Roman" panose="02020603050405020304" pitchFamily="18" charset="0"/>
              </a:rPr>
              <a:t>hậu</a:t>
            </a:r>
            <a:r>
              <a:rPr lang="en-US" sz="2800" b="1" i="1" kern="100" dirty="0">
                <a:effectLst/>
                <a:latin typeface="Times New Roman" panose="02020603050405020304" pitchFamily="18" charset="0"/>
                <a:ea typeface="Arial" panose="020B0604020202020204" pitchFamily="34" charset="0"/>
                <a:cs typeface="Times New Roman" panose="02020603050405020304" pitchFamily="18" charset="0"/>
              </a:rPr>
              <a:t> </a:t>
            </a:r>
            <a:r>
              <a:rPr lang="en-US" sz="2800" b="1" i="1" kern="100" dirty="0" err="1">
                <a:effectLst/>
                <a:latin typeface="Times New Roman" panose="02020603050405020304" pitchFamily="18" charset="0"/>
                <a:ea typeface="Arial" panose="020B0604020202020204" pitchFamily="34" charset="0"/>
                <a:cs typeface="Times New Roman" panose="02020603050405020304" pitchFamily="18" charset="0"/>
              </a:rPr>
              <a:t>tra</a:t>
            </a:r>
            <a:r>
              <a:rPr lang="en-US" sz="2800" b="1" i="1" kern="100" dirty="0">
                <a:effectLst/>
                <a:latin typeface="Times New Roman" panose="02020603050405020304" pitchFamily="18" charset="0"/>
                <a:ea typeface="Arial" panose="020B0604020202020204" pitchFamily="34" charset="0"/>
                <a:cs typeface="Times New Roman" panose="02020603050405020304" pitchFamily="18" charset="0"/>
              </a:rPr>
              <a:t> </a:t>
            </a:r>
            <a:r>
              <a:rPr lang="en-US" sz="2800" b="1" i="1" kern="100" dirty="0" err="1">
                <a:effectLst/>
                <a:latin typeface="Times New Roman" panose="02020603050405020304" pitchFamily="18" charset="0"/>
                <a:ea typeface="Arial" panose="020B0604020202020204" pitchFamily="34" charset="0"/>
                <a:cs typeface="Times New Roman" panose="02020603050405020304" pitchFamily="18" charset="0"/>
              </a:rPr>
              <a:t>hỏi</a:t>
            </a:r>
            <a:r>
              <a:rPr lang="en-US" sz="2800" b="1" i="1" kern="100" dirty="0">
                <a:effectLst/>
                <a:latin typeface="Times New Roman" panose="02020603050405020304" pitchFamily="18" charset="0"/>
                <a:ea typeface="Arial" panose="020B0604020202020204" pitchFamily="34" charset="0"/>
                <a:cs typeface="Times New Roman" panose="02020603050405020304" pitchFamily="18" charset="0"/>
              </a:rPr>
              <a:t> </a:t>
            </a:r>
            <a:r>
              <a:rPr lang="en-US" sz="2800" b="1" i="1" kern="100" dirty="0" err="1">
                <a:effectLst/>
                <a:latin typeface="Times New Roman" panose="02020603050405020304" pitchFamily="18" charset="0"/>
                <a:ea typeface="Arial" panose="020B0604020202020204" pitchFamily="34" charset="0"/>
                <a:cs typeface="Times New Roman" panose="02020603050405020304" pitchFamily="18" charset="0"/>
              </a:rPr>
              <a:t>kết</a:t>
            </a:r>
            <a:r>
              <a:rPr lang="en-US" sz="2800" b="1" i="1" kern="100" dirty="0">
                <a:effectLst/>
                <a:latin typeface="Times New Roman" panose="02020603050405020304" pitchFamily="18" charset="0"/>
                <a:ea typeface="Arial" panose="020B0604020202020204" pitchFamily="34" charset="0"/>
                <a:cs typeface="Times New Roman" panose="02020603050405020304" pitchFamily="18" charset="0"/>
              </a:rPr>
              <a:t> </a:t>
            </a:r>
            <a:r>
              <a:rPr lang="en-US" sz="2800" b="1" i="1" kern="100" dirty="0" err="1">
                <a:effectLst/>
                <a:latin typeface="Times New Roman" panose="02020603050405020304" pitchFamily="18" charset="0"/>
                <a:ea typeface="Arial" panose="020B0604020202020204" pitchFamily="34" charset="0"/>
                <a:cs typeface="Times New Roman" panose="02020603050405020304" pitchFamily="18" charset="0"/>
              </a:rPr>
              <a:t>quả</a:t>
            </a:r>
            <a:r>
              <a:rPr lang="en-US" sz="2800" b="1" i="1" kern="100" dirty="0">
                <a:effectLst/>
                <a:latin typeface="Times New Roman" panose="02020603050405020304" pitchFamily="18" charset="0"/>
                <a:ea typeface="Arial" panose="020B0604020202020204" pitchFamily="34" charset="0"/>
                <a:cs typeface="Times New Roman" panose="02020603050405020304" pitchFamily="18" charset="0"/>
              </a:rPr>
              <a:t> </a:t>
            </a:r>
            <a:r>
              <a:rPr lang="en-US" sz="2800" b="1" i="1" kern="100" dirty="0" err="1">
                <a:effectLst/>
                <a:latin typeface="Times New Roman" panose="02020603050405020304" pitchFamily="18" charset="0"/>
                <a:ea typeface="Arial" panose="020B0604020202020204" pitchFamily="34" charset="0"/>
                <a:cs typeface="Times New Roman" panose="02020603050405020304" pitchFamily="18" charset="0"/>
              </a:rPr>
              <a:t>dò</a:t>
            </a:r>
            <a:r>
              <a:rPr lang="en-US" sz="2800" b="1" i="1" kern="100" dirty="0">
                <a:effectLst/>
                <a:latin typeface="Times New Roman" panose="02020603050405020304" pitchFamily="18" charset="0"/>
                <a:ea typeface="Arial" panose="020B0604020202020204" pitchFamily="34" charset="0"/>
                <a:cs typeface="Times New Roman" panose="02020603050405020304" pitchFamily="18" charset="0"/>
              </a:rPr>
              <a:t> </a:t>
            </a:r>
            <a:r>
              <a:rPr lang="en-US" sz="2800" b="1" i="1" kern="100" dirty="0" err="1">
                <a:effectLst/>
                <a:latin typeface="Times New Roman" panose="02020603050405020304" pitchFamily="18" charset="0"/>
                <a:ea typeface="Arial" panose="020B0604020202020204" pitchFamily="34" charset="0"/>
                <a:cs typeface="Times New Roman" panose="02020603050405020304" pitchFamily="18" charset="0"/>
              </a:rPr>
              <a:t>xét</a:t>
            </a:r>
            <a:r>
              <a:rPr lang="en-US" sz="2800" b="1" i="1" kern="100" dirty="0">
                <a:effectLst/>
                <a:latin typeface="Times New Roman" panose="02020603050405020304" pitchFamily="18" charset="0"/>
                <a:ea typeface="Arial" panose="020B0604020202020204" pitchFamily="34" charset="0"/>
                <a:cs typeface="Times New Roman" panose="02020603050405020304" pitchFamily="18" charset="0"/>
              </a:rPr>
              <a:t> Ham-</a:t>
            </a:r>
            <a:r>
              <a:rPr lang="en-US" sz="2800" b="1" i="1" kern="100" dirty="0" err="1">
                <a:effectLst/>
                <a:latin typeface="Times New Roman" panose="02020603050405020304" pitchFamily="18" charset="0"/>
                <a:ea typeface="Arial" panose="020B0604020202020204" pitchFamily="34" charset="0"/>
                <a:cs typeface="Times New Roman" panose="02020603050405020304" pitchFamily="18" charset="0"/>
              </a:rPr>
              <a:t>lét</a:t>
            </a:r>
            <a:r>
              <a:rPr lang="en-US" sz="2800" b="1" i="1" kern="100" dirty="0">
                <a:effectLst/>
                <a:latin typeface="Times New Roman" panose="02020603050405020304" pitchFamily="18" charset="0"/>
                <a:ea typeface="Arial" panose="020B0604020202020204" pitchFamily="34" charset="0"/>
                <a:cs typeface="Times New Roman" panose="02020603050405020304" pitchFamily="18" charset="0"/>
              </a:rPr>
              <a:t> </a:t>
            </a:r>
            <a:r>
              <a:rPr lang="en-US" sz="2800" b="1" i="1" kern="100" dirty="0" err="1">
                <a:effectLst/>
                <a:latin typeface="Times New Roman" panose="02020603050405020304" pitchFamily="18" charset="0"/>
                <a:ea typeface="Arial" panose="020B0604020202020204" pitchFamily="34" charset="0"/>
                <a:cs typeface="Times New Roman" panose="02020603050405020304" pitchFamily="18" charset="0"/>
              </a:rPr>
              <a:t>của</a:t>
            </a:r>
            <a:r>
              <a:rPr lang="en-US" sz="2800" b="1" i="1" kern="100" dirty="0">
                <a:effectLst/>
                <a:latin typeface="Times New Roman" panose="02020603050405020304" pitchFamily="18" charset="0"/>
                <a:ea typeface="Arial" panose="020B0604020202020204" pitchFamily="34" charset="0"/>
                <a:cs typeface="Times New Roman" panose="02020603050405020304" pitchFamily="18" charset="0"/>
              </a:rPr>
              <a:t> </a:t>
            </a:r>
            <a:r>
              <a:rPr lang="en-US" sz="2800" b="1" i="1" kern="100" dirty="0" err="1">
                <a:effectLst/>
                <a:latin typeface="Times New Roman" panose="02020603050405020304" pitchFamily="18" charset="0"/>
                <a:ea typeface="Arial" panose="020B0604020202020204" pitchFamily="34" charset="0"/>
                <a:cs typeface="Times New Roman" panose="02020603050405020304" pitchFamily="18" charset="0"/>
              </a:rPr>
              <a:t>Rô</a:t>
            </a:r>
            <a:r>
              <a:rPr lang="en-US" sz="2800" b="1" i="1" kern="100" dirty="0">
                <a:effectLst/>
                <a:latin typeface="Times New Roman" panose="02020603050405020304" pitchFamily="18" charset="0"/>
                <a:ea typeface="Arial" panose="020B0604020202020204" pitchFamily="34" charset="0"/>
                <a:cs typeface="Times New Roman" panose="02020603050405020304" pitchFamily="18" charset="0"/>
              </a:rPr>
              <a:t>-den-</a:t>
            </a:r>
            <a:r>
              <a:rPr lang="en-US" sz="2800" b="1" i="1" kern="100" dirty="0" err="1">
                <a:effectLst/>
                <a:latin typeface="Times New Roman" panose="02020603050405020304" pitchFamily="18" charset="0"/>
                <a:ea typeface="Arial" panose="020B0604020202020204" pitchFamily="34" charset="0"/>
                <a:cs typeface="Times New Roman" panose="02020603050405020304" pitchFamily="18" charset="0"/>
              </a:rPr>
              <a:t>cran</a:t>
            </a:r>
            <a:r>
              <a:rPr lang="en-US" sz="2800" b="1" i="1" kern="100" dirty="0">
                <a:effectLst/>
                <a:latin typeface="Times New Roman" panose="02020603050405020304" pitchFamily="18" charset="0"/>
                <a:ea typeface="Arial" panose="020B0604020202020204" pitchFamily="34" charset="0"/>
                <a:cs typeface="Times New Roman" panose="02020603050405020304" pitchFamily="18" charset="0"/>
              </a:rPr>
              <a:t> </a:t>
            </a:r>
            <a:r>
              <a:rPr lang="en-US" sz="2800" b="1" i="1" kern="100" dirty="0" err="1">
                <a:effectLst/>
                <a:latin typeface="Times New Roman" panose="02020603050405020304" pitchFamily="18" charset="0"/>
                <a:ea typeface="Arial" panose="020B0604020202020204" pitchFamily="34" charset="0"/>
                <a:cs typeface="Times New Roman" panose="02020603050405020304" pitchFamily="18" charset="0"/>
              </a:rPr>
              <a:t>và</a:t>
            </a:r>
            <a:r>
              <a:rPr lang="en-US" sz="2800" b="1" i="1" kern="100" dirty="0">
                <a:effectLst/>
                <a:latin typeface="Times New Roman" panose="02020603050405020304" pitchFamily="18" charset="0"/>
                <a:ea typeface="Arial" panose="020B0604020202020204" pitchFamily="34" charset="0"/>
                <a:cs typeface="Times New Roman" panose="02020603050405020304" pitchFamily="18" charset="0"/>
              </a:rPr>
              <a:t> </a:t>
            </a:r>
            <a:r>
              <a:rPr lang="en-US" sz="2800" b="1" i="1" kern="100" dirty="0" err="1">
                <a:effectLst/>
                <a:latin typeface="Times New Roman" panose="02020603050405020304" pitchFamily="18" charset="0"/>
                <a:ea typeface="Arial" panose="020B0604020202020204" pitchFamily="34" charset="0"/>
                <a:cs typeface="Times New Roman" panose="02020603050405020304" pitchFamily="18" charset="0"/>
              </a:rPr>
              <a:t>Ghin-đơn-xtơn</a:t>
            </a:r>
            <a:endParaRPr lang="vi-VN" sz="2800" dirty="0">
              <a:effectLst/>
              <a:latin typeface="Times New Roman" panose="02020603050405020304" pitchFamily="18" charset="0"/>
              <a:ea typeface="Times New Roman" panose="02020603050405020304" pitchFamily="18" charset="0"/>
            </a:endParaRPr>
          </a:p>
        </p:txBody>
      </p:sp>
      <p:sp>
        <p:nvSpPr>
          <p:cNvPr id="7" name="TextBox 6">
            <a:extLst>
              <a:ext uri="{FF2B5EF4-FFF2-40B4-BE49-F238E27FC236}">
                <a16:creationId xmlns:a16="http://schemas.microsoft.com/office/drawing/2014/main" id="{EC2784D2-9B78-1717-E3D3-253FB7A19925}"/>
              </a:ext>
            </a:extLst>
          </p:cNvPr>
          <p:cNvSpPr txBox="1"/>
          <p:nvPr/>
        </p:nvSpPr>
        <p:spPr>
          <a:xfrm>
            <a:off x="720223" y="2646419"/>
            <a:ext cx="7917150" cy="2600199"/>
          </a:xfrm>
          <a:prstGeom prst="rect">
            <a:avLst/>
          </a:prstGeom>
          <a:noFill/>
        </p:spPr>
        <p:txBody>
          <a:bodyPr wrap="square">
            <a:spAutoFit/>
          </a:bodyPr>
          <a:lstStyle/>
          <a:p>
            <a:pPr algn="just">
              <a:lnSpc>
                <a:spcPct val="150000"/>
              </a:lnSpc>
            </a:pPr>
            <a:r>
              <a:rPr lang="en-US" sz="2800" b="1" kern="100" dirty="0">
                <a:effectLst/>
                <a:latin typeface="Times New Roman" panose="02020603050405020304" pitchFamily="18" charset="0"/>
                <a:ea typeface="Arial" panose="020B0604020202020204" pitchFamily="34" charset="0"/>
                <a:cs typeface="Times New Roman" panose="02020603050405020304" pitchFamily="18" charset="0"/>
              </a:rPr>
              <a:t>- </a:t>
            </a:r>
            <a:r>
              <a:rPr lang="en-US" sz="2800" b="1" kern="100" dirty="0" err="1">
                <a:effectLst/>
                <a:latin typeface="Times New Roman" panose="02020603050405020304" pitchFamily="18" charset="0"/>
                <a:ea typeface="Arial" panose="020B0604020202020204" pitchFamily="34" charset="0"/>
                <a:cs typeface="Times New Roman" panose="02020603050405020304" pitchFamily="18" charset="0"/>
              </a:rPr>
              <a:t>Vua</a:t>
            </a:r>
            <a:r>
              <a:rPr lang="en-US" sz="2800" b="1" kern="100" dirty="0">
                <a:effectLst/>
                <a:latin typeface="Times New Roman" panose="02020603050405020304" pitchFamily="18" charset="0"/>
                <a:ea typeface="Arial" panose="020B0604020202020204" pitchFamily="34" charset="0"/>
                <a:cs typeface="Times New Roman" panose="02020603050405020304" pitchFamily="18" charset="0"/>
              </a:rPr>
              <a:t>: </a:t>
            </a:r>
            <a:endParaRPr lang="vi-VN" sz="2800" dirty="0">
              <a:effectLst/>
              <a:latin typeface="Times New Roman" panose="02020603050405020304" pitchFamily="18" charset="0"/>
              <a:ea typeface="Times New Roman" panose="02020603050405020304" pitchFamily="18" charset="0"/>
            </a:endParaRPr>
          </a:p>
          <a:p>
            <a:pPr indent="201295" algn="just">
              <a:lnSpc>
                <a:spcPct val="150000"/>
              </a:lnSpc>
            </a:pPr>
            <a:r>
              <a:rPr lang="en-US" sz="2800" kern="100" dirty="0">
                <a:effectLst/>
                <a:latin typeface="Times New Roman" panose="02020603050405020304" pitchFamily="18" charset="0"/>
                <a:ea typeface="Arial" panose="020B0604020202020204" pitchFamily="34" charset="0"/>
                <a:cs typeface="Times New Roman" panose="02020603050405020304" pitchFamily="18" charset="0"/>
              </a:rPr>
              <a:t>+ </a:t>
            </a:r>
            <a:r>
              <a:rPr lang="en-US" sz="2800" kern="100" dirty="0" err="1">
                <a:effectLst/>
                <a:latin typeface="Times New Roman" panose="02020603050405020304" pitchFamily="18" charset="0"/>
                <a:ea typeface="Arial" panose="020B0604020202020204" pitchFamily="34" charset="0"/>
                <a:cs typeface="Times New Roman" panose="02020603050405020304" pitchFamily="18" charset="0"/>
              </a:rPr>
              <a:t>Lời</a:t>
            </a:r>
            <a:r>
              <a:rPr lang="en-US" sz="2800" kern="100" dirty="0">
                <a:effectLst/>
                <a:latin typeface="Times New Roman" panose="02020603050405020304" pitchFamily="18" charset="0"/>
                <a:ea typeface="Arial" panose="020B0604020202020204" pitchFamily="34" charset="0"/>
                <a:cs typeface="Times New Roman" panose="02020603050405020304" pitchFamily="18" charset="0"/>
              </a:rPr>
              <a:t> </a:t>
            </a:r>
            <a:r>
              <a:rPr lang="en-US" sz="2800" kern="100" dirty="0" err="1">
                <a:effectLst/>
                <a:latin typeface="Times New Roman" panose="02020603050405020304" pitchFamily="18" charset="0"/>
                <a:ea typeface="Arial" panose="020B0604020202020204" pitchFamily="34" charset="0"/>
                <a:cs typeface="Times New Roman" panose="02020603050405020304" pitchFamily="18" charset="0"/>
              </a:rPr>
              <a:t>lẽ</a:t>
            </a:r>
            <a:r>
              <a:rPr lang="en-US" sz="2800" kern="100" dirty="0">
                <a:effectLst/>
                <a:latin typeface="Times New Roman" panose="02020603050405020304" pitchFamily="18" charset="0"/>
                <a:ea typeface="Arial" panose="020B0604020202020204" pitchFamily="34" charset="0"/>
                <a:cs typeface="Times New Roman" panose="02020603050405020304" pitchFamily="18" charset="0"/>
              </a:rPr>
              <a:t> </a:t>
            </a:r>
            <a:r>
              <a:rPr lang="en-US" sz="2800" kern="100" dirty="0" err="1">
                <a:effectLst/>
                <a:latin typeface="Times New Roman" panose="02020603050405020304" pitchFamily="18" charset="0"/>
                <a:ea typeface="Arial" panose="020B0604020202020204" pitchFamily="34" charset="0"/>
                <a:cs typeface="Times New Roman" panose="02020603050405020304" pitchFamily="18" charset="0"/>
              </a:rPr>
              <a:t>đẹp</a:t>
            </a:r>
            <a:r>
              <a:rPr lang="en-US" sz="2800" kern="100" dirty="0">
                <a:effectLst/>
                <a:latin typeface="Times New Roman" panose="02020603050405020304" pitchFamily="18" charset="0"/>
                <a:ea typeface="Arial" panose="020B0604020202020204" pitchFamily="34" charset="0"/>
                <a:cs typeface="Times New Roman" panose="02020603050405020304" pitchFamily="18" charset="0"/>
              </a:rPr>
              <a:t> </a:t>
            </a:r>
            <a:r>
              <a:rPr lang="en-US" sz="2800" kern="100" dirty="0" err="1">
                <a:effectLst/>
                <a:latin typeface="Times New Roman" panose="02020603050405020304" pitchFamily="18" charset="0"/>
                <a:ea typeface="Arial" panose="020B0604020202020204" pitchFamily="34" charset="0"/>
                <a:cs typeface="Times New Roman" panose="02020603050405020304" pitchFamily="18" charset="0"/>
              </a:rPr>
              <a:t>đẽ</a:t>
            </a:r>
            <a:r>
              <a:rPr lang="en-US" sz="2800" kern="100" dirty="0">
                <a:effectLst/>
                <a:latin typeface="Times New Roman" panose="02020603050405020304" pitchFamily="18" charset="0"/>
                <a:ea typeface="Arial" panose="020B0604020202020204" pitchFamily="34" charset="0"/>
                <a:cs typeface="Times New Roman" panose="02020603050405020304" pitchFamily="18" charset="0"/>
              </a:rPr>
              <a:t> </a:t>
            </a:r>
            <a:r>
              <a:rPr lang="en-US" sz="2800" kern="100" dirty="0" err="1">
                <a:effectLst/>
                <a:latin typeface="Times New Roman" panose="02020603050405020304" pitchFamily="18" charset="0"/>
                <a:ea typeface="Arial" panose="020B0604020202020204" pitchFamily="34" charset="0"/>
                <a:cs typeface="Times New Roman" panose="02020603050405020304" pitchFamily="18" charset="0"/>
              </a:rPr>
              <a:t>bề</a:t>
            </a:r>
            <a:r>
              <a:rPr lang="en-US" sz="2800" kern="100" dirty="0">
                <a:effectLst/>
                <a:latin typeface="Times New Roman" panose="02020603050405020304" pitchFamily="18" charset="0"/>
                <a:ea typeface="Arial" panose="020B0604020202020204" pitchFamily="34" charset="0"/>
                <a:cs typeface="Times New Roman" panose="02020603050405020304" pitchFamily="18" charset="0"/>
              </a:rPr>
              <a:t> </a:t>
            </a:r>
            <a:r>
              <a:rPr lang="en-US" sz="2800" kern="100" dirty="0" err="1">
                <a:effectLst/>
                <a:latin typeface="Times New Roman" panose="02020603050405020304" pitchFamily="18" charset="0"/>
                <a:ea typeface="Arial" panose="020B0604020202020204" pitchFamily="34" charset="0"/>
                <a:cs typeface="Times New Roman" panose="02020603050405020304" pitchFamily="18" charset="0"/>
              </a:rPr>
              <a:t>ngoài</a:t>
            </a:r>
            <a:r>
              <a:rPr lang="en-US" sz="2800" kern="100" dirty="0">
                <a:effectLst/>
                <a:latin typeface="Times New Roman" panose="02020603050405020304" pitchFamily="18" charset="0"/>
                <a:ea typeface="Arial" panose="020B0604020202020204" pitchFamily="34" charset="0"/>
                <a:cs typeface="Times New Roman" panose="02020603050405020304" pitchFamily="18" charset="0"/>
              </a:rPr>
              <a:t> </a:t>
            </a:r>
            <a:r>
              <a:rPr lang="en-US" sz="2800" kern="100" dirty="0" err="1">
                <a:effectLst/>
                <a:latin typeface="Times New Roman" panose="02020603050405020304" pitchFamily="18" charset="0"/>
                <a:ea typeface="Arial" panose="020B0604020202020204" pitchFamily="34" charset="0"/>
                <a:cs typeface="Times New Roman" panose="02020603050405020304" pitchFamily="18" charset="0"/>
              </a:rPr>
              <a:t>quan</a:t>
            </a:r>
            <a:r>
              <a:rPr lang="en-US" sz="2800" kern="100" dirty="0">
                <a:effectLst/>
                <a:latin typeface="Times New Roman" panose="02020603050405020304" pitchFamily="18" charset="0"/>
                <a:ea typeface="Arial" panose="020B0604020202020204" pitchFamily="34" charset="0"/>
                <a:cs typeface="Times New Roman" panose="02020603050405020304" pitchFamily="18" charset="0"/>
              </a:rPr>
              <a:t> </a:t>
            </a:r>
            <a:r>
              <a:rPr lang="en-US" sz="2800" kern="100" dirty="0" err="1">
                <a:effectLst/>
                <a:latin typeface="Times New Roman" panose="02020603050405020304" pitchFamily="18" charset="0"/>
                <a:ea typeface="Arial" panose="020B0604020202020204" pitchFamily="34" charset="0"/>
                <a:cs typeface="Times New Roman" panose="02020603050405020304" pitchFamily="18" charset="0"/>
              </a:rPr>
              <a:t>tâm</a:t>
            </a:r>
            <a:r>
              <a:rPr lang="en-US" sz="2800" kern="100" dirty="0">
                <a:effectLst/>
                <a:latin typeface="Times New Roman" panose="02020603050405020304" pitchFamily="18" charset="0"/>
                <a:ea typeface="Arial" panose="020B0604020202020204" pitchFamily="34" charset="0"/>
                <a:cs typeface="Times New Roman" panose="02020603050405020304" pitchFamily="18" charset="0"/>
              </a:rPr>
              <a:t> </a:t>
            </a:r>
            <a:r>
              <a:rPr lang="en-US" sz="2800" kern="100" dirty="0" err="1">
                <a:effectLst/>
                <a:latin typeface="Times New Roman" panose="02020603050405020304" pitchFamily="18" charset="0"/>
                <a:ea typeface="Arial" panose="020B0604020202020204" pitchFamily="34" charset="0"/>
                <a:cs typeface="Times New Roman" panose="02020603050405020304" pitchFamily="18" charset="0"/>
              </a:rPr>
              <a:t>đến</a:t>
            </a:r>
            <a:r>
              <a:rPr lang="en-US" sz="2800" kern="100" dirty="0">
                <a:effectLst/>
                <a:latin typeface="Times New Roman" panose="02020603050405020304" pitchFamily="18" charset="0"/>
                <a:ea typeface="Arial" panose="020B0604020202020204" pitchFamily="34" charset="0"/>
                <a:cs typeface="Times New Roman" panose="02020603050405020304" pitchFamily="18" charset="0"/>
              </a:rPr>
              <a:t> </a:t>
            </a:r>
            <a:r>
              <a:rPr lang="en-US" sz="2800" kern="100" dirty="0" err="1">
                <a:effectLst/>
                <a:latin typeface="Times New Roman" panose="02020603050405020304" pitchFamily="18" charset="0"/>
                <a:ea typeface="Arial" panose="020B0604020202020204" pitchFamily="34" charset="0"/>
                <a:cs typeface="Times New Roman" panose="02020603050405020304" pitchFamily="18" charset="0"/>
              </a:rPr>
              <a:t>bệnh</a:t>
            </a:r>
            <a:r>
              <a:rPr lang="en-US" sz="2800" kern="100" dirty="0">
                <a:effectLst/>
                <a:latin typeface="Times New Roman" panose="02020603050405020304" pitchFamily="18" charset="0"/>
                <a:ea typeface="Arial" panose="020B0604020202020204" pitchFamily="34" charset="0"/>
                <a:cs typeface="Times New Roman" panose="02020603050405020304" pitchFamily="18" charset="0"/>
              </a:rPr>
              <a:t> </a:t>
            </a:r>
            <a:r>
              <a:rPr lang="en-US" sz="2800" kern="100" dirty="0" err="1">
                <a:effectLst/>
                <a:latin typeface="Times New Roman" panose="02020603050405020304" pitchFamily="18" charset="0"/>
                <a:ea typeface="Arial" panose="020B0604020202020204" pitchFamily="34" charset="0"/>
                <a:cs typeface="Times New Roman" panose="02020603050405020304" pitchFamily="18" charset="0"/>
              </a:rPr>
              <a:t>tình</a:t>
            </a:r>
            <a:r>
              <a:rPr lang="en-US" sz="2800" kern="100" dirty="0">
                <a:effectLst/>
                <a:latin typeface="Times New Roman" panose="02020603050405020304" pitchFamily="18" charset="0"/>
                <a:ea typeface="Arial" panose="020B0604020202020204" pitchFamily="34" charset="0"/>
                <a:cs typeface="Times New Roman" panose="02020603050405020304" pitchFamily="18" charset="0"/>
              </a:rPr>
              <a:t> </a:t>
            </a:r>
            <a:r>
              <a:rPr lang="en-US" sz="2800" kern="100" dirty="0" err="1">
                <a:effectLst/>
                <a:latin typeface="Times New Roman" panose="02020603050405020304" pitchFamily="18" charset="0"/>
                <a:ea typeface="Arial" panose="020B0604020202020204" pitchFamily="34" charset="0"/>
                <a:cs typeface="Times New Roman" panose="02020603050405020304" pitchFamily="18" charset="0"/>
              </a:rPr>
              <a:t>của</a:t>
            </a:r>
            <a:r>
              <a:rPr lang="en-US" sz="2800" kern="100" dirty="0">
                <a:effectLst/>
                <a:latin typeface="Times New Roman" panose="02020603050405020304" pitchFamily="18" charset="0"/>
                <a:ea typeface="Arial" panose="020B0604020202020204" pitchFamily="34" charset="0"/>
                <a:cs typeface="Times New Roman" panose="02020603050405020304" pitchFamily="18" charset="0"/>
              </a:rPr>
              <a:t> Ham-</a:t>
            </a:r>
            <a:r>
              <a:rPr lang="en-US" sz="2800" kern="100" dirty="0" err="1">
                <a:effectLst/>
                <a:latin typeface="Times New Roman" panose="02020603050405020304" pitchFamily="18" charset="0"/>
                <a:ea typeface="Arial" panose="020B0604020202020204" pitchFamily="34" charset="0"/>
                <a:cs typeface="Times New Roman" panose="02020603050405020304" pitchFamily="18" charset="0"/>
              </a:rPr>
              <a:t>lét</a:t>
            </a:r>
            <a:r>
              <a:rPr lang="en-US" sz="2800" kern="100" dirty="0">
                <a:effectLst/>
                <a:latin typeface="Times New Roman" panose="02020603050405020304" pitchFamily="18" charset="0"/>
                <a:ea typeface="Arial" panose="020B0604020202020204" pitchFamily="34" charset="0"/>
                <a:cs typeface="Times New Roman" panose="02020603050405020304" pitchFamily="18" charset="0"/>
              </a:rPr>
              <a:t>, </a:t>
            </a:r>
            <a:r>
              <a:rPr lang="en-US" sz="2800" kern="100" dirty="0" err="1">
                <a:effectLst/>
                <a:latin typeface="Times New Roman" panose="02020603050405020304" pitchFamily="18" charset="0"/>
                <a:ea typeface="Arial" panose="020B0604020202020204" pitchFamily="34" charset="0"/>
                <a:cs typeface="Times New Roman" panose="02020603050405020304" pitchFamily="18" charset="0"/>
              </a:rPr>
              <a:t>thực</a:t>
            </a:r>
            <a:r>
              <a:rPr lang="en-US" sz="2800" kern="100" dirty="0">
                <a:effectLst/>
                <a:latin typeface="Times New Roman" panose="02020603050405020304" pitchFamily="18" charset="0"/>
                <a:ea typeface="Arial" panose="020B0604020202020204" pitchFamily="34" charset="0"/>
                <a:cs typeface="Times New Roman" panose="02020603050405020304" pitchFamily="18" charset="0"/>
              </a:rPr>
              <a:t> </a:t>
            </a:r>
            <a:r>
              <a:rPr lang="en-US" sz="2800" kern="100" dirty="0" err="1">
                <a:effectLst/>
                <a:latin typeface="Times New Roman" panose="02020603050405020304" pitchFamily="18" charset="0"/>
                <a:ea typeface="Arial" panose="020B0604020202020204" pitchFamily="34" charset="0"/>
                <a:cs typeface="Times New Roman" panose="02020603050405020304" pitchFamily="18" charset="0"/>
              </a:rPr>
              <a:t>chất</a:t>
            </a:r>
            <a:r>
              <a:rPr lang="en-US" sz="2800" kern="100" dirty="0">
                <a:effectLst/>
                <a:latin typeface="Times New Roman" panose="02020603050405020304" pitchFamily="18" charset="0"/>
                <a:ea typeface="Arial" panose="020B0604020202020204" pitchFamily="34" charset="0"/>
                <a:cs typeface="Times New Roman" panose="02020603050405020304" pitchFamily="18" charset="0"/>
              </a:rPr>
              <a:t> </a:t>
            </a:r>
            <a:r>
              <a:rPr lang="en-US" sz="2800" kern="100" dirty="0" err="1">
                <a:effectLst/>
                <a:latin typeface="Times New Roman" panose="02020603050405020304" pitchFamily="18" charset="0"/>
                <a:ea typeface="Arial" panose="020B0604020202020204" pitchFamily="34" charset="0"/>
                <a:cs typeface="Times New Roman" panose="02020603050405020304" pitchFamily="18" charset="0"/>
              </a:rPr>
              <a:t>là</a:t>
            </a:r>
            <a:r>
              <a:rPr lang="en-US" sz="2800" kern="100" dirty="0">
                <a:effectLst/>
                <a:latin typeface="Times New Roman" panose="02020603050405020304" pitchFamily="18" charset="0"/>
                <a:ea typeface="Arial" panose="020B0604020202020204" pitchFamily="34" charset="0"/>
                <a:cs typeface="Times New Roman" panose="02020603050405020304" pitchFamily="18" charset="0"/>
              </a:rPr>
              <a:t> </a:t>
            </a:r>
            <a:r>
              <a:rPr lang="en-US" sz="2800" kern="100" dirty="0" err="1">
                <a:effectLst/>
                <a:latin typeface="Times New Roman" panose="02020603050405020304" pitchFamily="18" charset="0"/>
                <a:ea typeface="Arial" panose="020B0604020202020204" pitchFamily="34" charset="0"/>
                <a:cs typeface="Times New Roman" panose="02020603050405020304" pitchFamily="18" charset="0"/>
              </a:rPr>
              <a:t>muốn</a:t>
            </a:r>
            <a:r>
              <a:rPr lang="en-US" sz="2800" kern="100" dirty="0">
                <a:effectLst/>
                <a:latin typeface="Times New Roman" panose="02020603050405020304" pitchFamily="18" charset="0"/>
                <a:ea typeface="Arial" panose="020B0604020202020204" pitchFamily="34" charset="0"/>
                <a:cs typeface="Times New Roman" panose="02020603050405020304" pitchFamily="18" charset="0"/>
              </a:rPr>
              <a:t> </a:t>
            </a:r>
            <a:r>
              <a:rPr lang="en-US" sz="2800" kern="100" dirty="0" err="1">
                <a:effectLst/>
                <a:latin typeface="Times New Roman" panose="02020603050405020304" pitchFamily="18" charset="0"/>
                <a:ea typeface="Arial" panose="020B0604020202020204" pitchFamily="34" charset="0"/>
                <a:cs typeface="Times New Roman" panose="02020603050405020304" pitchFamily="18" charset="0"/>
              </a:rPr>
              <a:t>tìm</a:t>
            </a:r>
            <a:r>
              <a:rPr lang="en-US" sz="2800" kern="100" dirty="0">
                <a:effectLst/>
                <a:latin typeface="Times New Roman" panose="02020603050405020304" pitchFamily="18" charset="0"/>
                <a:ea typeface="Arial" panose="020B0604020202020204" pitchFamily="34" charset="0"/>
                <a:cs typeface="Times New Roman" panose="02020603050405020304" pitchFamily="18" charset="0"/>
              </a:rPr>
              <a:t> </a:t>
            </a:r>
            <a:r>
              <a:rPr lang="en-US" sz="2800" kern="100" dirty="0" err="1">
                <a:effectLst/>
                <a:latin typeface="Times New Roman" panose="02020603050405020304" pitchFamily="18" charset="0"/>
                <a:ea typeface="Arial" panose="020B0604020202020204" pitchFamily="34" charset="0"/>
                <a:cs typeface="Times New Roman" panose="02020603050405020304" pitchFamily="18" charset="0"/>
              </a:rPr>
              <a:t>hiểu</a:t>
            </a:r>
            <a:r>
              <a:rPr lang="en-US" sz="2800" kern="100" dirty="0">
                <a:effectLst/>
                <a:latin typeface="Times New Roman" panose="02020603050405020304" pitchFamily="18" charset="0"/>
                <a:ea typeface="Arial" panose="020B0604020202020204" pitchFamily="34" charset="0"/>
                <a:cs typeface="Times New Roman" panose="02020603050405020304" pitchFamily="18" charset="0"/>
              </a:rPr>
              <a:t> </a:t>
            </a:r>
            <a:r>
              <a:rPr lang="en-US" sz="2800" kern="100" dirty="0" err="1">
                <a:effectLst/>
                <a:latin typeface="Times New Roman" panose="02020603050405020304" pitchFamily="18" charset="0"/>
                <a:ea typeface="Arial" panose="020B0604020202020204" pitchFamily="34" charset="0"/>
                <a:cs typeface="Times New Roman" panose="02020603050405020304" pitchFamily="18" charset="0"/>
              </a:rPr>
              <a:t>nguyên</a:t>
            </a:r>
            <a:r>
              <a:rPr lang="en-US" sz="2800" kern="100" dirty="0">
                <a:effectLst/>
                <a:latin typeface="Times New Roman" panose="02020603050405020304" pitchFamily="18" charset="0"/>
                <a:ea typeface="Arial" panose="020B0604020202020204" pitchFamily="34" charset="0"/>
                <a:cs typeface="Times New Roman" panose="02020603050405020304" pitchFamily="18" charset="0"/>
              </a:rPr>
              <a:t> </a:t>
            </a:r>
            <a:r>
              <a:rPr lang="en-US" sz="2800" kern="100" dirty="0" err="1">
                <a:effectLst/>
                <a:latin typeface="Times New Roman" panose="02020603050405020304" pitchFamily="18" charset="0"/>
                <a:ea typeface="Arial" panose="020B0604020202020204" pitchFamily="34" charset="0"/>
                <a:cs typeface="Times New Roman" panose="02020603050405020304" pitchFamily="18" charset="0"/>
              </a:rPr>
              <a:t>nhân</a:t>
            </a:r>
            <a:r>
              <a:rPr lang="en-US" sz="2800" kern="100" dirty="0">
                <a:effectLst/>
                <a:latin typeface="Times New Roman" panose="02020603050405020304" pitchFamily="18" charset="0"/>
                <a:ea typeface="Arial" panose="020B0604020202020204" pitchFamily="34" charset="0"/>
                <a:cs typeface="Times New Roman" panose="02020603050405020304" pitchFamily="18" charset="0"/>
              </a:rPr>
              <a:t> </a:t>
            </a:r>
            <a:r>
              <a:rPr lang="en-US" sz="2800" kern="100" dirty="0" err="1">
                <a:effectLst/>
                <a:latin typeface="Times New Roman" panose="02020603050405020304" pitchFamily="18" charset="0"/>
                <a:ea typeface="Arial" panose="020B0604020202020204" pitchFamily="34" charset="0"/>
                <a:cs typeface="Times New Roman" panose="02020603050405020304" pitchFamily="18" charset="0"/>
              </a:rPr>
              <a:t>chứng</a:t>
            </a:r>
            <a:r>
              <a:rPr lang="en-US" sz="2800" kern="100" dirty="0">
                <a:effectLst/>
                <a:latin typeface="Times New Roman" panose="02020603050405020304" pitchFamily="18" charset="0"/>
                <a:ea typeface="Arial" panose="020B0604020202020204" pitchFamily="34" charset="0"/>
                <a:cs typeface="Times New Roman" panose="02020603050405020304" pitchFamily="18" charset="0"/>
              </a:rPr>
              <a:t> “</a:t>
            </a:r>
            <a:r>
              <a:rPr lang="en-US" sz="2800" kern="100" dirty="0" err="1">
                <a:effectLst/>
                <a:latin typeface="Times New Roman" panose="02020603050405020304" pitchFamily="18" charset="0"/>
                <a:ea typeface="Arial" panose="020B0604020202020204" pitchFamily="34" charset="0"/>
                <a:cs typeface="Times New Roman" panose="02020603050405020304" pitchFamily="18" charset="0"/>
              </a:rPr>
              <a:t>rối</a:t>
            </a:r>
            <a:r>
              <a:rPr lang="en-US" sz="2800" kern="100" dirty="0">
                <a:effectLst/>
                <a:latin typeface="Times New Roman" panose="02020603050405020304" pitchFamily="18" charset="0"/>
                <a:ea typeface="Arial" panose="020B0604020202020204" pitchFamily="34" charset="0"/>
                <a:cs typeface="Times New Roman" panose="02020603050405020304" pitchFamily="18" charset="0"/>
              </a:rPr>
              <a:t> </a:t>
            </a:r>
            <a:r>
              <a:rPr lang="en-US" sz="2800" kern="100" dirty="0" err="1">
                <a:effectLst/>
                <a:latin typeface="Times New Roman" panose="02020603050405020304" pitchFamily="18" charset="0"/>
                <a:ea typeface="Arial" panose="020B0604020202020204" pitchFamily="34" charset="0"/>
                <a:cs typeface="Times New Roman" panose="02020603050405020304" pitchFamily="18" charset="0"/>
              </a:rPr>
              <a:t>loạn</a:t>
            </a:r>
            <a:r>
              <a:rPr lang="en-US" sz="2800" kern="100" dirty="0">
                <a:effectLst/>
                <a:latin typeface="Times New Roman" panose="02020603050405020304" pitchFamily="18" charset="0"/>
                <a:ea typeface="Arial" panose="020B0604020202020204" pitchFamily="34" charset="0"/>
                <a:cs typeface="Times New Roman" panose="02020603050405020304" pitchFamily="18" charset="0"/>
              </a:rPr>
              <a:t> </a:t>
            </a:r>
            <a:r>
              <a:rPr lang="en-US" sz="2800" kern="100" dirty="0" err="1">
                <a:effectLst/>
                <a:latin typeface="Times New Roman" panose="02020603050405020304" pitchFamily="18" charset="0"/>
                <a:ea typeface="Arial" panose="020B0604020202020204" pitchFamily="34" charset="0"/>
                <a:cs typeface="Times New Roman" panose="02020603050405020304" pitchFamily="18" charset="0"/>
              </a:rPr>
              <a:t>tâm</a:t>
            </a:r>
            <a:r>
              <a:rPr lang="en-US" sz="2800" kern="100" dirty="0">
                <a:effectLst/>
                <a:latin typeface="Times New Roman" panose="02020603050405020304" pitchFamily="18" charset="0"/>
                <a:ea typeface="Arial" panose="020B0604020202020204" pitchFamily="34" charset="0"/>
                <a:cs typeface="Times New Roman" panose="02020603050405020304" pitchFamily="18" charset="0"/>
              </a:rPr>
              <a:t> </a:t>
            </a:r>
            <a:r>
              <a:rPr lang="en-US" sz="2800" kern="100" dirty="0" err="1">
                <a:effectLst/>
                <a:latin typeface="Times New Roman" panose="02020603050405020304" pitchFamily="18" charset="0"/>
                <a:ea typeface="Arial" panose="020B0604020202020204" pitchFamily="34" charset="0"/>
                <a:cs typeface="Times New Roman" panose="02020603050405020304" pitchFamily="18" charset="0"/>
              </a:rPr>
              <a:t>thần</a:t>
            </a:r>
            <a:r>
              <a:rPr lang="en-US" sz="2800" kern="100" dirty="0">
                <a:effectLst/>
                <a:latin typeface="Times New Roman" panose="02020603050405020304" pitchFamily="18" charset="0"/>
                <a:ea typeface="Arial" panose="020B0604020202020204" pitchFamily="34" charset="0"/>
                <a:cs typeface="Times New Roman" panose="02020603050405020304" pitchFamily="18" charset="0"/>
              </a:rPr>
              <a:t>” </a:t>
            </a:r>
            <a:r>
              <a:rPr lang="en-US" sz="2800" kern="100" dirty="0" err="1">
                <a:effectLst/>
                <a:latin typeface="Times New Roman" panose="02020603050405020304" pitchFamily="18" charset="0"/>
                <a:ea typeface="Arial" panose="020B0604020202020204" pitchFamily="34" charset="0"/>
                <a:cs typeface="Times New Roman" panose="02020603050405020304" pitchFamily="18" charset="0"/>
              </a:rPr>
              <a:t>của</a:t>
            </a:r>
            <a:r>
              <a:rPr lang="en-US" sz="2800" kern="100" dirty="0">
                <a:effectLst/>
                <a:latin typeface="Times New Roman" panose="02020603050405020304" pitchFamily="18" charset="0"/>
                <a:ea typeface="Arial" panose="020B0604020202020204" pitchFamily="34" charset="0"/>
                <a:cs typeface="Times New Roman" panose="02020603050405020304" pitchFamily="18" charset="0"/>
              </a:rPr>
              <a:t> </a:t>
            </a:r>
            <a:r>
              <a:rPr lang="en-US" sz="2800" kern="100" dirty="0" err="1">
                <a:effectLst/>
                <a:latin typeface="Times New Roman" panose="02020603050405020304" pitchFamily="18" charset="0"/>
                <a:ea typeface="Arial" panose="020B0604020202020204" pitchFamily="34" charset="0"/>
                <a:cs typeface="Times New Roman" panose="02020603050405020304" pitchFamily="18" charset="0"/>
              </a:rPr>
              <a:t>chàng</a:t>
            </a:r>
            <a:r>
              <a:rPr lang="en-US" sz="2800" kern="100" dirty="0">
                <a:effectLst/>
                <a:latin typeface="Times New Roman" panose="02020603050405020304" pitchFamily="18" charset="0"/>
                <a:ea typeface="Arial" panose="020B0604020202020204" pitchFamily="34" charset="0"/>
                <a:cs typeface="Times New Roman" panose="02020603050405020304" pitchFamily="18" charset="0"/>
              </a:rPr>
              <a:t>. </a:t>
            </a:r>
            <a:endParaRPr lang="vi-VN" sz="28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18044082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fade">
                                      <p:cBhvr>
                                        <p:cTn id="14" dur="1000"/>
                                        <p:tgtEl>
                                          <p:spTgt spid="7"/>
                                        </p:tgtEl>
                                      </p:cBhvr>
                                    </p:animEffect>
                                    <p:anim calcmode="lin" valueType="num">
                                      <p:cBhvr>
                                        <p:cTn id="15" dur="1000" fill="hold"/>
                                        <p:tgtEl>
                                          <p:spTgt spid="7"/>
                                        </p:tgtEl>
                                        <p:attrNameLst>
                                          <p:attrName>ppt_x</p:attrName>
                                        </p:attrNameLst>
                                      </p:cBhvr>
                                      <p:tavLst>
                                        <p:tav tm="0">
                                          <p:val>
                                            <p:strVal val="#ppt_x"/>
                                          </p:val>
                                        </p:tav>
                                        <p:tav tm="100000">
                                          <p:val>
                                            <p:strVal val="#ppt_x"/>
                                          </p:val>
                                        </p:tav>
                                      </p:tavLst>
                                    </p:anim>
                                    <p:anim calcmode="lin" valueType="num">
                                      <p:cBhvr>
                                        <p:cTn id="16"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9810B82-A88A-6713-3089-C1BD6D2C4862}"/>
            </a:ext>
          </a:extLst>
        </p:cNvPr>
        <p:cNvGrpSpPr/>
        <p:nvPr/>
      </p:nvGrpSpPr>
      <p:grpSpPr>
        <a:xfrm>
          <a:off x="0" y="0"/>
          <a:ext cx="0" cy="0"/>
          <a:chOff x="0" y="0"/>
          <a:chExt cx="0" cy="0"/>
        </a:xfrm>
      </p:grpSpPr>
      <p:pic>
        <p:nvPicPr>
          <p:cNvPr id="3" name="Picture 2" descr="A person in a red robe and a person in a red robe&#10;&#10;Description automatically generated">
            <a:extLst>
              <a:ext uri="{FF2B5EF4-FFF2-40B4-BE49-F238E27FC236}">
                <a16:creationId xmlns:a16="http://schemas.microsoft.com/office/drawing/2014/main" id="{896D107C-CE40-7BA3-CD05-8803B26FEE0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933935" y="1186543"/>
            <a:ext cx="3258064" cy="4517572"/>
          </a:xfrm>
          <a:prstGeom prst="rect">
            <a:avLst/>
          </a:prstGeom>
        </p:spPr>
      </p:pic>
      <p:sp>
        <p:nvSpPr>
          <p:cNvPr id="7" name="TextBox 6">
            <a:extLst>
              <a:ext uri="{FF2B5EF4-FFF2-40B4-BE49-F238E27FC236}">
                <a16:creationId xmlns:a16="http://schemas.microsoft.com/office/drawing/2014/main" id="{9C5C1BC3-1156-374E-336D-30CEA02DFE4A}"/>
              </a:ext>
            </a:extLst>
          </p:cNvPr>
          <p:cNvSpPr txBox="1"/>
          <p:nvPr/>
        </p:nvSpPr>
        <p:spPr>
          <a:xfrm>
            <a:off x="457201" y="516703"/>
            <a:ext cx="8180172" cy="2246769"/>
          </a:xfrm>
          <a:prstGeom prst="rect">
            <a:avLst/>
          </a:prstGeom>
          <a:noFill/>
        </p:spPr>
        <p:txBody>
          <a:bodyPr wrap="square">
            <a:spAutoFit/>
          </a:bodyPr>
          <a:lstStyle/>
          <a:p>
            <a:pPr indent="291465" algn="just"/>
            <a:r>
              <a:rPr lang="en-US" sz="2800" b="1" kern="100" dirty="0" err="1">
                <a:effectLst/>
                <a:latin typeface="Times New Roman" panose="02020603050405020304" pitchFamily="18" charset="0"/>
                <a:ea typeface="Arial" panose="020B0604020202020204" pitchFamily="34" charset="0"/>
                <a:cs typeface="Times New Roman" panose="02020603050405020304" pitchFamily="18" charset="0"/>
              </a:rPr>
              <a:t>Vua</a:t>
            </a:r>
            <a:endParaRPr lang="en-US" sz="2800" b="1" kern="100" dirty="0">
              <a:effectLst/>
              <a:latin typeface="Times New Roman" panose="02020603050405020304" pitchFamily="18" charset="0"/>
              <a:ea typeface="Arial" panose="020B0604020202020204" pitchFamily="34" charset="0"/>
              <a:cs typeface="Times New Roman" panose="02020603050405020304" pitchFamily="18" charset="0"/>
            </a:endParaRPr>
          </a:p>
          <a:p>
            <a:pPr indent="291465" algn="just"/>
            <a:r>
              <a:rPr lang="en-US" sz="2800" kern="100" dirty="0">
                <a:effectLst/>
                <a:latin typeface="Times New Roman" panose="02020603050405020304" pitchFamily="18" charset="0"/>
                <a:ea typeface="Arial" panose="020B0604020202020204" pitchFamily="34" charset="0"/>
                <a:cs typeface="Times New Roman" panose="02020603050405020304" pitchFamily="18" charset="0"/>
              </a:rPr>
              <a:t>+ Tâm </a:t>
            </a:r>
            <a:r>
              <a:rPr lang="en-US" sz="2800" kern="100" dirty="0" err="1">
                <a:effectLst/>
                <a:latin typeface="Times New Roman" panose="02020603050405020304" pitchFamily="18" charset="0"/>
                <a:ea typeface="Arial" panose="020B0604020202020204" pitchFamily="34" charset="0"/>
                <a:cs typeface="Times New Roman" panose="02020603050405020304" pitchFamily="18" charset="0"/>
              </a:rPr>
              <a:t>trạng</a:t>
            </a:r>
            <a:r>
              <a:rPr lang="en-US" sz="2800" kern="100" dirty="0">
                <a:effectLst/>
                <a:latin typeface="Times New Roman" panose="02020603050405020304" pitchFamily="18" charset="0"/>
                <a:ea typeface="Arial" panose="020B0604020202020204" pitchFamily="34" charset="0"/>
                <a:cs typeface="Times New Roman" panose="02020603050405020304" pitchFamily="18" charset="0"/>
              </a:rPr>
              <a:t> </a:t>
            </a:r>
            <a:r>
              <a:rPr lang="en-US" sz="2800" kern="100" dirty="0" err="1">
                <a:effectLst/>
                <a:latin typeface="Times New Roman" panose="02020603050405020304" pitchFamily="18" charset="0"/>
                <a:ea typeface="Arial" panose="020B0604020202020204" pitchFamily="34" charset="0"/>
                <a:cs typeface="Times New Roman" panose="02020603050405020304" pitchFamily="18" charset="0"/>
              </a:rPr>
              <a:t>bất</a:t>
            </a:r>
            <a:r>
              <a:rPr lang="en-US" sz="2800" kern="100" dirty="0">
                <a:effectLst/>
                <a:latin typeface="Times New Roman" panose="02020603050405020304" pitchFamily="18" charset="0"/>
                <a:ea typeface="Arial" panose="020B0604020202020204" pitchFamily="34" charset="0"/>
                <a:cs typeface="Times New Roman" panose="02020603050405020304" pitchFamily="18" charset="0"/>
              </a:rPr>
              <a:t> an </a:t>
            </a:r>
            <a:r>
              <a:rPr lang="en-US" sz="2800" kern="100" dirty="0" err="1">
                <a:effectLst/>
                <a:latin typeface="Times New Roman" panose="02020603050405020304" pitchFamily="18" charset="0"/>
                <a:ea typeface="Arial" panose="020B0604020202020204" pitchFamily="34" charset="0"/>
                <a:cs typeface="Times New Roman" panose="02020603050405020304" pitchFamily="18" charset="0"/>
              </a:rPr>
              <a:t>của</a:t>
            </a:r>
            <a:r>
              <a:rPr lang="en-US" sz="2800" kern="100" dirty="0">
                <a:effectLst/>
                <a:latin typeface="Times New Roman" panose="02020603050405020304" pitchFamily="18" charset="0"/>
                <a:ea typeface="Arial" panose="020B0604020202020204" pitchFamily="34" charset="0"/>
                <a:cs typeface="Times New Roman" panose="02020603050405020304" pitchFamily="18" charset="0"/>
              </a:rPr>
              <a:t> </a:t>
            </a:r>
            <a:r>
              <a:rPr lang="en-US" sz="2800" kern="100" dirty="0" err="1">
                <a:effectLst/>
                <a:latin typeface="Times New Roman" panose="02020603050405020304" pitchFamily="18" charset="0"/>
                <a:ea typeface="Arial" panose="020B0604020202020204" pitchFamily="34" charset="0"/>
                <a:cs typeface="Times New Roman" panose="02020603050405020304" pitchFamily="18" charset="0"/>
              </a:rPr>
              <a:t>vua</a:t>
            </a:r>
            <a:r>
              <a:rPr lang="en-US" sz="2800" kern="100" dirty="0">
                <a:effectLst/>
                <a:latin typeface="Times New Roman" panose="02020603050405020304" pitchFamily="18" charset="0"/>
                <a:ea typeface="Arial" panose="020B0604020202020204" pitchFamily="34" charset="0"/>
                <a:cs typeface="Times New Roman" panose="02020603050405020304" pitchFamily="18" charset="0"/>
              </a:rPr>
              <a:t> </a:t>
            </a:r>
            <a:r>
              <a:rPr lang="en-US" sz="2800" kern="100" dirty="0" err="1">
                <a:effectLst/>
                <a:latin typeface="Times New Roman" panose="02020603050405020304" pitchFamily="18" charset="0"/>
                <a:ea typeface="Arial" panose="020B0604020202020204" pitchFamily="34" charset="0"/>
                <a:cs typeface="Times New Roman" panose="02020603050405020304" pitchFamily="18" charset="0"/>
              </a:rPr>
              <a:t>càng</a:t>
            </a:r>
            <a:r>
              <a:rPr lang="en-US" sz="2800" kern="100" dirty="0">
                <a:effectLst/>
                <a:latin typeface="Times New Roman" panose="02020603050405020304" pitchFamily="18" charset="0"/>
                <a:ea typeface="Arial" panose="020B0604020202020204" pitchFamily="34" charset="0"/>
                <a:cs typeface="Times New Roman" panose="02020603050405020304" pitchFamily="18" charset="0"/>
              </a:rPr>
              <a:t> </a:t>
            </a:r>
            <a:r>
              <a:rPr lang="en-US" sz="2800" kern="100" dirty="0" err="1">
                <a:effectLst/>
                <a:latin typeface="Times New Roman" panose="02020603050405020304" pitchFamily="18" charset="0"/>
                <a:ea typeface="Arial" panose="020B0604020202020204" pitchFamily="34" charset="0"/>
                <a:cs typeface="Times New Roman" panose="02020603050405020304" pitchFamily="18" charset="0"/>
              </a:rPr>
              <a:t>tăng</a:t>
            </a:r>
            <a:r>
              <a:rPr lang="en-US" sz="2800" kern="100" dirty="0">
                <a:effectLst/>
                <a:latin typeface="Times New Roman" panose="02020603050405020304" pitchFamily="18" charset="0"/>
                <a:ea typeface="Arial" panose="020B0604020202020204" pitchFamily="34" charset="0"/>
                <a:cs typeface="Times New Roman" panose="02020603050405020304" pitchFamily="18" charset="0"/>
              </a:rPr>
              <a:t> khi </a:t>
            </a:r>
            <a:r>
              <a:rPr lang="en-US" sz="2800" kern="100" dirty="0" err="1">
                <a:effectLst/>
                <a:latin typeface="Times New Roman" panose="02020603050405020304" pitchFamily="18" charset="0"/>
                <a:ea typeface="Arial" panose="020B0604020202020204" pitchFamily="34" charset="0"/>
                <a:cs typeface="Times New Roman" panose="02020603050405020304" pitchFamily="18" charset="0"/>
              </a:rPr>
              <a:t>được</a:t>
            </a:r>
            <a:r>
              <a:rPr lang="en-US" sz="2800" kern="100" dirty="0">
                <a:effectLst/>
                <a:latin typeface="Times New Roman" panose="02020603050405020304" pitchFamily="18" charset="0"/>
                <a:ea typeface="Arial" panose="020B0604020202020204" pitchFamily="34" charset="0"/>
                <a:cs typeface="Times New Roman" panose="02020603050405020304" pitchFamily="18" charset="0"/>
              </a:rPr>
              <a:t> </a:t>
            </a:r>
            <a:r>
              <a:rPr lang="en-US" sz="2800" kern="100" dirty="0" err="1">
                <a:effectLst/>
                <a:latin typeface="Times New Roman" panose="02020603050405020304" pitchFamily="18" charset="0"/>
                <a:ea typeface="Arial" panose="020B0604020202020204" pitchFamily="34" charset="0"/>
                <a:cs typeface="Times New Roman" panose="02020603050405020304" pitchFamily="18" charset="0"/>
              </a:rPr>
              <a:t>biết</a:t>
            </a:r>
            <a:r>
              <a:rPr lang="en-US" sz="2800" kern="100" dirty="0">
                <a:effectLst/>
                <a:latin typeface="Times New Roman" panose="02020603050405020304" pitchFamily="18" charset="0"/>
                <a:ea typeface="Arial" panose="020B0604020202020204" pitchFamily="34" charset="0"/>
                <a:cs typeface="Times New Roman" panose="02020603050405020304" pitchFamily="18" charset="0"/>
              </a:rPr>
              <a:t> Ham-</a:t>
            </a:r>
            <a:r>
              <a:rPr lang="en-US" sz="2800" kern="100" dirty="0" err="1">
                <a:effectLst/>
                <a:latin typeface="Times New Roman" panose="02020603050405020304" pitchFamily="18" charset="0"/>
                <a:ea typeface="Arial" panose="020B0604020202020204" pitchFamily="34" charset="0"/>
                <a:cs typeface="Times New Roman" panose="02020603050405020304" pitchFamily="18" charset="0"/>
              </a:rPr>
              <a:t>lét</a:t>
            </a:r>
            <a:r>
              <a:rPr lang="en-US" sz="2800" kern="100" dirty="0">
                <a:effectLst/>
                <a:latin typeface="Times New Roman" panose="02020603050405020304" pitchFamily="18" charset="0"/>
                <a:ea typeface="Arial" panose="020B0604020202020204" pitchFamily="34" charset="0"/>
                <a:cs typeface="Times New Roman" panose="02020603050405020304" pitchFamily="18" charset="0"/>
              </a:rPr>
              <a:t> “</a:t>
            </a:r>
            <a:r>
              <a:rPr lang="en-US" sz="2800" kern="100" dirty="0" err="1">
                <a:effectLst/>
                <a:latin typeface="Times New Roman" panose="02020603050405020304" pitchFamily="18" charset="0"/>
                <a:ea typeface="Arial" panose="020B0604020202020204" pitchFamily="34" charset="0"/>
                <a:cs typeface="Times New Roman" panose="02020603050405020304" pitchFamily="18" charset="0"/>
              </a:rPr>
              <a:t>biết</a:t>
            </a:r>
            <a:r>
              <a:rPr lang="en-US" sz="2800" kern="100" dirty="0">
                <a:effectLst/>
                <a:latin typeface="Times New Roman" panose="02020603050405020304" pitchFamily="18" charset="0"/>
                <a:ea typeface="Arial" panose="020B0604020202020204" pitchFamily="34" charset="0"/>
                <a:cs typeface="Times New Roman" panose="02020603050405020304" pitchFamily="18" charset="0"/>
              </a:rPr>
              <a:t> </a:t>
            </a:r>
            <a:r>
              <a:rPr lang="en-US" sz="2800" kern="100" dirty="0" err="1">
                <a:effectLst/>
                <a:latin typeface="Times New Roman" panose="02020603050405020304" pitchFamily="18" charset="0"/>
                <a:ea typeface="Arial" panose="020B0604020202020204" pitchFamily="34" charset="0"/>
                <a:cs typeface="Times New Roman" panose="02020603050405020304" pitchFamily="18" charset="0"/>
              </a:rPr>
              <a:t>mình</a:t>
            </a:r>
            <a:r>
              <a:rPr lang="en-US" sz="2800" kern="100" dirty="0">
                <a:effectLst/>
                <a:latin typeface="Times New Roman" panose="02020603050405020304" pitchFamily="18" charset="0"/>
                <a:ea typeface="Arial" panose="020B0604020202020204" pitchFamily="34" charset="0"/>
                <a:cs typeface="Times New Roman" panose="02020603050405020304" pitchFamily="18" charset="0"/>
              </a:rPr>
              <a:t> </a:t>
            </a:r>
            <a:r>
              <a:rPr lang="en-US" sz="2800" kern="100" dirty="0" err="1">
                <a:effectLst/>
                <a:latin typeface="Times New Roman" panose="02020603050405020304" pitchFamily="18" charset="0"/>
                <a:ea typeface="Arial" panose="020B0604020202020204" pitchFamily="34" charset="0"/>
                <a:cs typeface="Times New Roman" panose="02020603050405020304" pitchFamily="18" charset="0"/>
              </a:rPr>
              <a:t>bị</a:t>
            </a:r>
            <a:r>
              <a:rPr lang="en-US" sz="2800" kern="100" dirty="0">
                <a:effectLst/>
                <a:latin typeface="Times New Roman" panose="02020603050405020304" pitchFamily="18" charset="0"/>
                <a:ea typeface="Arial" panose="020B0604020202020204" pitchFamily="34" charset="0"/>
                <a:cs typeface="Times New Roman" panose="02020603050405020304" pitchFamily="18" charset="0"/>
              </a:rPr>
              <a:t> mất </a:t>
            </a:r>
            <a:r>
              <a:rPr lang="en-US" sz="2800" kern="100" dirty="0" err="1">
                <a:effectLst/>
                <a:latin typeface="Times New Roman" panose="02020603050405020304" pitchFamily="18" charset="0"/>
                <a:ea typeface="Arial" panose="020B0604020202020204" pitchFamily="34" charset="0"/>
                <a:cs typeface="Times New Roman" panose="02020603050405020304" pitchFamily="18" charset="0"/>
              </a:rPr>
              <a:t>trí</a:t>
            </a:r>
            <a:r>
              <a:rPr lang="en-US" sz="2800" kern="100" dirty="0">
                <a:effectLst/>
                <a:latin typeface="Times New Roman" panose="02020603050405020304" pitchFamily="18" charset="0"/>
                <a:ea typeface="Arial" panose="020B0604020202020204" pitchFamily="34" charset="0"/>
                <a:cs typeface="Times New Roman" panose="02020603050405020304" pitchFamily="18" charset="0"/>
              </a:rPr>
              <a:t>” </a:t>
            </a:r>
            <a:r>
              <a:rPr lang="en-US" sz="2800" kern="100" dirty="0" err="1">
                <a:effectLst/>
                <a:latin typeface="Times New Roman" panose="02020603050405020304" pitchFamily="18" charset="0"/>
                <a:ea typeface="Arial" panose="020B0604020202020204" pitchFamily="34" charset="0"/>
                <a:cs typeface="Times New Roman" panose="02020603050405020304" pitchFamily="18" charset="0"/>
              </a:rPr>
              <a:t>và</a:t>
            </a:r>
            <a:r>
              <a:rPr lang="en-US" sz="2800" kern="100" dirty="0">
                <a:effectLst/>
                <a:latin typeface="Times New Roman" panose="02020603050405020304" pitchFamily="18" charset="0"/>
                <a:ea typeface="Arial" panose="020B0604020202020204" pitchFamily="34" charset="0"/>
                <a:cs typeface="Times New Roman" panose="02020603050405020304" pitchFamily="18" charset="0"/>
              </a:rPr>
              <a:t> </a:t>
            </a:r>
            <a:r>
              <a:rPr lang="en-US" sz="2800" i="1" kern="100" dirty="0">
                <a:effectLst/>
                <a:latin typeface="Times New Roman" panose="02020603050405020304" pitchFamily="18" charset="0"/>
                <a:ea typeface="Arial" panose="020B0604020202020204" pitchFamily="34" charset="0"/>
                <a:cs typeface="Times New Roman" panose="02020603050405020304" pitchFamily="18" charset="0"/>
              </a:rPr>
              <a:t>“</a:t>
            </a:r>
            <a:r>
              <a:rPr lang="en-US" sz="2800" i="1" kern="100" dirty="0" err="1">
                <a:effectLst/>
                <a:latin typeface="Times New Roman" panose="02020603050405020304" pitchFamily="18" charset="0"/>
                <a:ea typeface="Arial" panose="020B0604020202020204" pitchFamily="34" charset="0"/>
                <a:cs typeface="Times New Roman" panose="02020603050405020304" pitchFamily="18" charset="0"/>
              </a:rPr>
              <a:t>đánh</a:t>
            </a:r>
            <a:r>
              <a:rPr lang="en-US" sz="2800" i="1" kern="100" dirty="0">
                <a:effectLst/>
                <a:latin typeface="Times New Roman" panose="02020603050405020304" pitchFamily="18" charset="0"/>
                <a:ea typeface="Arial" panose="020B0604020202020204" pitchFamily="34" charset="0"/>
                <a:cs typeface="Times New Roman" panose="02020603050405020304" pitchFamily="18" charset="0"/>
              </a:rPr>
              <a:t> </a:t>
            </a:r>
            <a:r>
              <a:rPr lang="en-US" sz="2800" i="1" kern="100" dirty="0" err="1">
                <a:effectLst/>
                <a:latin typeface="Times New Roman" panose="02020603050405020304" pitchFamily="18" charset="0"/>
                <a:ea typeface="Arial" panose="020B0604020202020204" pitchFamily="34" charset="0"/>
                <a:cs typeface="Times New Roman" panose="02020603050405020304" pitchFamily="18" charset="0"/>
              </a:rPr>
              <a:t>trống</a:t>
            </a:r>
            <a:r>
              <a:rPr lang="en-US" sz="2800" i="1" kern="100" dirty="0">
                <a:effectLst/>
                <a:latin typeface="Times New Roman" panose="02020603050405020304" pitchFamily="18" charset="0"/>
                <a:ea typeface="Arial" panose="020B0604020202020204" pitchFamily="34" charset="0"/>
                <a:cs typeface="Times New Roman" panose="02020603050405020304" pitchFamily="18" charset="0"/>
              </a:rPr>
              <a:t> </a:t>
            </a:r>
            <a:r>
              <a:rPr lang="en-US" sz="2800" i="1" kern="100" dirty="0" err="1">
                <a:effectLst/>
                <a:latin typeface="Times New Roman" panose="02020603050405020304" pitchFamily="18" charset="0"/>
                <a:ea typeface="Arial" panose="020B0604020202020204" pitchFamily="34" charset="0"/>
                <a:cs typeface="Times New Roman" panose="02020603050405020304" pitchFamily="18" charset="0"/>
              </a:rPr>
              <a:t>lảng</a:t>
            </a:r>
            <a:r>
              <a:rPr lang="en-US" sz="2800" i="1" kern="100" dirty="0">
                <a:effectLst/>
                <a:latin typeface="Times New Roman" panose="02020603050405020304" pitchFamily="18" charset="0"/>
                <a:ea typeface="Arial" panose="020B0604020202020204" pitchFamily="34" charset="0"/>
                <a:cs typeface="Times New Roman" panose="02020603050405020304" pitchFamily="18" charset="0"/>
              </a:rPr>
              <a:t> </a:t>
            </a:r>
            <a:r>
              <a:rPr lang="en-US" sz="2800" i="1" kern="100" dirty="0" err="1">
                <a:effectLst/>
                <a:latin typeface="Times New Roman" panose="02020603050405020304" pitchFamily="18" charset="0"/>
                <a:ea typeface="Arial" panose="020B0604020202020204" pitchFamily="34" charset="0"/>
                <a:cs typeface="Times New Roman" panose="02020603050405020304" pitchFamily="18" charset="0"/>
              </a:rPr>
              <a:t>bằng</a:t>
            </a:r>
            <a:r>
              <a:rPr lang="en-US" sz="2800" i="1" kern="100" dirty="0">
                <a:effectLst/>
                <a:latin typeface="Times New Roman" panose="02020603050405020304" pitchFamily="18" charset="0"/>
                <a:ea typeface="Arial" panose="020B0604020202020204" pitchFamily="34" charset="0"/>
                <a:cs typeface="Times New Roman" panose="02020603050405020304" pitchFamily="18" charset="0"/>
              </a:rPr>
              <a:t> </a:t>
            </a:r>
            <a:r>
              <a:rPr lang="en-US" sz="2800" i="1" kern="100" dirty="0" err="1">
                <a:effectLst/>
                <a:latin typeface="Times New Roman" panose="02020603050405020304" pitchFamily="18" charset="0"/>
                <a:ea typeface="Arial" panose="020B0604020202020204" pitchFamily="34" charset="0"/>
                <a:cs typeface="Times New Roman" panose="02020603050405020304" pitchFamily="18" charset="0"/>
              </a:rPr>
              <a:t>những</a:t>
            </a:r>
            <a:r>
              <a:rPr lang="en-US" sz="2800" i="1" kern="100" dirty="0">
                <a:effectLst/>
                <a:latin typeface="Times New Roman" panose="02020603050405020304" pitchFamily="18" charset="0"/>
                <a:ea typeface="Arial" panose="020B0604020202020204" pitchFamily="34" charset="0"/>
                <a:cs typeface="Times New Roman" panose="02020603050405020304" pitchFamily="18" charset="0"/>
              </a:rPr>
              <a:t> </a:t>
            </a:r>
            <a:r>
              <a:rPr lang="en-US" sz="2800" i="1" kern="100" dirty="0" err="1">
                <a:effectLst/>
                <a:latin typeface="Times New Roman" panose="02020603050405020304" pitchFamily="18" charset="0"/>
                <a:ea typeface="Arial" panose="020B0604020202020204" pitchFamily="34" charset="0"/>
                <a:cs typeface="Times New Roman" panose="02020603050405020304" pitchFamily="18" charset="0"/>
              </a:rPr>
              <a:t>cơn</a:t>
            </a:r>
            <a:r>
              <a:rPr lang="en-US" sz="2800" i="1" kern="100" dirty="0">
                <a:effectLst/>
                <a:latin typeface="Times New Roman" panose="02020603050405020304" pitchFamily="18" charset="0"/>
                <a:ea typeface="Arial" panose="020B0604020202020204" pitchFamily="34" charset="0"/>
                <a:cs typeface="Times New Roman" panose="02020603050405020304" pitchFamily="18" charset="0"/>
              </a:rPr>
              <a:t> </a:t>
            </a:r>
            <a:r>
              <a:rPr lang="en-US" sz="2800" i="1" kern="100" dirty="0" err="1">
                <a:effectLst/>
                <a:latin typeface="Times New Roman" panose="02020603050405020304" pitchFamily="18" charset="0"/>
                <a:ea typeface="Arial" panose="020B0604020202020204" pitchFamily="34" charset="0"/>
                <a:cs typeface="Times New Roman" panose="02020603050405020304" pitchFamily="18" charset="0"/>
              </a:rPr>
              <a:t>điên</a:t>
            </a:r>
            <a:r>
              <a:rPr lang="en-US" sz="2800" i="1" kern="100" dirty="0">
                <a:effectLst/>
                <a:latin typeface="Times New Roman" panose="02020603050405020304" pitchFamily="18" charset="0"/>
                <a:ea typeface="Arial" panose="020B0604020202020204" pitchFamily="34" charset="0"/>
                <a:cs typeface="Times New Roman" panose="02020603050405020304" pitchFamily="18" charset="0"/>
              </a:rPr>
              <a:t> </a:t>
            </a:r>
            <a:r>
              <a:rPr lang="en-US" sz="2800" i="1" kern="100" dirty="0" err="1">
                <a:effectLst/>
                <a:latin typeface="Times New Roman" panose="02020603050405020304" pitchFamily="18" charset="0"/>
                <a:ea typeface="Arial" panose="020B0604020202020204" pitchFamily="34" charset="0"/>
                <a:cs typeface="Times New Roman" panose="02020603050405020304" pitchFamily="18" charset="0"/>
              </a:rPr>
              <a:t>khôn</a:t>
            </a:r>
            <a:r>
              <a:rPr lang="en-US" sz="2800" i="1" kern="100" dirty="0">
                <a:effectLst/>
                <a:latin typeface="Times New Roman" panose="02020603050405020304" pitchFamily="18" charset="0"/>
                <a:ea typeface="Arial" panose="020B0604020202020204" pitchFamily="34" charset="0"/>
                <a:cs typeface="Times New Roman" panose="02020603050405020304" pitchFamily="18" charset="0"/>
              </a:rPr>
              <a:t> </a:t>
            </a:r>
            <a:r>
              <a:rPr lang="en-US" sz="2800" i="1" kern="100" dirty="0" err="1">
                <a:effectLst/>
                <a:latin typeface="Times New Roman" panose="02020603050405020304" pitchFamily="18" charset="0"/>
                <a:ea typeface="Arial" panose="020B0604020202020204" pitchFamily="34" charset="0"/>
                <a:cs typeface="Times New Roman" panose="02020603050405020304" pitchFamily="18" charset="0"/>
              </a:rPr>
              <a:t>khéo</a:t>
            </a:r>
            <a:r>
              <a:rPr lang="en-US" sz="2800" i="1" kern="100" dirty="0">
                <a:effectLst/>
                <a:latin typeface="Times New Roman" panose="02020603050405020304" pitchFamily="18" charset="0"/>
                <a:ea typeface="Arial" panose="020B0604020202020204" pitchFamily="34" charset="0"/>
                <a:cs typeface="Times New Roman" panose="02020603050405020304" pitchFamily="18" charset="0"/>
              </a:rPr>
              <a:t>”,</a:t>
            </a:r>
            <a:r>
              <a:rPr lang="en-US" sz="2800" kern="100" dirty="0">
                <a:effectLst/>
                <a:latin typeface="Times New Roman" panose="02020603050405020304" pitchFamily="18" charset="0"/>
                <a:ea typeface="Arial" panose="020B0604020202020204" pitchFamily="34" charset="0"/>
                <a:cs typeface="Times New Roman" panose="02020603050405020304" pitchFamily="18" charset="0"/>
              </a:rPr>
              <a:t> </a:t>
            </a:r>
            <a:r>
              <a:rPr lang="en-US" sz="2800" kern="100" dirty="0" err="1">
                <a:effectLst/>
                <a:latin typeface="Times New Roman" panose="02020603050405020304" pitchFamily="18" charset="0"/>
                <a:ea typeface="Arial" panose="020B0604020202020204" pitchFamily="34" charset="0"/>
                <a:cs typeface="Times New Roman" panose="02020603050405020304" pitchFamily="18" charset="0"/>
              </a:rPr>
              <a:t>tức</a:t>
            </a:r>
            <a:r>
              <a:rPr lang="en-US" sz="2800" kern="100" dirty="0">
                <a:effectLst/>
                <a:latin typeface="Times New Roman" panose="02020603050405020304" pitchFamily="18" charset="0"/>
                <a:ea typeface="Arial" panose="020B0604020202020204" pitchFamily="34" charset="0"/>
                <a:cs typeface="Times New Roman" panose="02020603050405020304" pitchFamily="18" charset="0"/>
              </a:rPr>
              <a:t> là Ham-</a:t>
            </a:r>
            <a:r>
              <a:rPr lang="en-US" sz="2800" kern="100" dirty="0" err="1">
                <a:effectLst/>
                <a:latin typeface="Times New Roman" panose="02020603050405020304" pitchFamily="18" charset="0"/>
                <a:ea typeface="Arial" panose="020B0604020202020204" pitchFamily="34" charset="0"/>
                <a:cs typeface="Times New Roman" panose="02020603050405020304" pitchFamily="18" charset="0"/>
              </a:rPr>
              <a:t>lét</a:t>
            </a:r>
            <a:r>
              <a:rPr lang="en-US" sz="2800" kern="100" dirty="0">
                <a:effectLst/>
                <a:latin typeface="Times New Roman" panose="02020603050405020304" pitchFamily="18" charset="0"/>
                <a:ea typeface="Arial" panose="020B0604020202020204" pitchFamily="34" charset="0"/>
                <a:cs typeface="Times New Roman" panose="02020603050405020304" pitchFamily="18" charset="0"/>
              </a:rPr>
              <a:t> “</a:t>
            </a:r>
            <a:r>
              <a:rPr lang="en-US" sz="2800" kern="100" dirty="0" err="1">
                <a:effectLst/>
                <a:latin typeface="Times New Roman" panose="02020603050405020304" pitchFamily="18" charset="0"/>
                <a:ea typeface="Arial" panose="020B0604020202020204" pitchFamily="34" charset="0"/>
                <a:cs typeface="Times New Roman" panose="02020603050405020304" pitchFamily="18" charset="0"/>
              </a:rPr>
              <a:t>điên</a:t>
            </a:r>
            <a:r>
              <a:rPr lang="en-US" sz="2800" kern="100" dirty="0">
                <a:effectLst/>
                <a:latin typeface="Times New Roman" panose="02020603050405020304" pitchFamily="18" charset="0"/>
                <a:ea typeface="Arial" panose="020B0604020202020204" pitchFamily="34" charset="0"/>
                <a:cs typeface="Times New Roman" panose="02020603050405020304" pitchFamily="18" charset="0"/>
              </a:rPr>
              <a:t>” </a:t>
            </a:r>
            <a:r>
              <a:rPr lang="en-US" sz="2800" kern="100" dirty="0" err="1">
                <a:effectLst/>
                <a:latin typeface="Times New Roman" panose="02020603050405020304" pitchFamily="18" charset="0"/>
                <a:ea typeface="Arial" panose="020B0604020202020204" pitchFamily="34" charset="0"/>
                <a:cs typeface="Times New Roman" panose="02020603050405020304" pitchFamily="18" charset="0"/>
              </a:rPr>
              <a:t>rất</a:t>
            </a:r>
            <a:r>
              <a:rPr lang="en-US" sz="2800" kern="100" dirty="0">
                <a:effectLst/>
                <a:latin typeface="Times New Roman" panose="02020603050405020304" pitchFamily="18" charset="0"/>
                <a:ea typeface="Arial" panose="020B0604020202020204" pitchFamily="34" charset="0"/>
                <a:cs typeface="Times New Roman" panose="02020603050405020304" pitchFamily="18" charset="0"/>
              </a:rPr>
              <a:t> có ý </a:t>
            </a:r>
            <a:r>
              <a:rPr lang="en-US" sz="2800" kern="100" dirty="0" err="1">
                <a:effectLst/>
                <a:latin typeface="Times New Roman" panose="02020603050405020304" pitchFamily="18" charset="0"/>
                <a:ea typeface="Arial" panose="020B0604020202020204" pitchFamily="34" charset="0"/>
                <a:cs typeface="Times New Roman" panose="02020603050405020304" pitchFamily="18" charset="0"/>
              </a:rPr>
              <a:t>thức</a:t>
            </a:r>
            <a:r>
              <a:rPr lang="en-US" sz="2800" kern="100" dirty="0">
                <a:effectLst/>
                <a:latin typeface="Times New Roman" panose="02020603050405020304" pitchFamily="18" charset="0"/>
                <a:ea typeface="Arial" panose="020B0604020202020204" pitchFamily="34" charset="0"/>
                <a:cs typeface="Times New Roman" panose="02020603050405020304" pitchFamily="18" charset="0"/>
              </a:rPr>
              <a:t>. </a:t>
            </a:r>
            <a:endParaRPr lang="vi-VN" sz="2800" dirty="0">
              <a:effectLst/>
              <a:latin typeface="Times New Roman" panose="02020603050405020304" pitchFamily="18" charset="0"/>
              <a:ea typeface="Times New Roman" panose="02020603050405020304" pitchFamily="18" charset="0"/>
            </a:endParaRPr>
          </a:p>
        </p:txBody>
      </p:sp>
      <p:sp>
        <p:nvSpPr>
          <p:cNvPr id="4" name="TextBox 3">
            <a:extLst>
              <a:ext uri="{FF2B5EF4-FFF2-40B4-BE49-F238E27FC236}">
                <a16:creationId xmlns:a16="http://schemas.microsoft.com/office/drawing/2014/main" id="{600F8855-0C52-D769-3C9D-8F9AD6E82C4D}"/>
              </a:ext>
            </a:extLst>
          </p:cNvPr>
          <p:cNvSpPr txBox="1"/>
          <p:nvPr/>
        </p:nvSpPr>
        <p:spPr>
          <a:xfrm>
            <a:off x="457200" y="2796125"/>
            <a:ext cx="7895967" cy="3108543"/>
          </a:xfrm>
          <a:prstGeom prst="rect">
            <a:avLst/>
          </a:prstGeom>
          <a:noFill/>
        </p:spPr>
        <p:txBody>
          <a:bodyPr wrap="square">
            <a:spAutoFit/>
          </a:bodyPr>
          <a:lstStyle/>
          <a:p>
            <a:pPr algn="just"/>
            <a:r>
              <a:rPr lang="en-US" sz="2800" b="1" kern="100" dirty="0">
                <a:effectLst/>
                <a:latin typeface="Times New Roman" panose="02020603050405020304" pitchFamily="18" charset="0"/>
                <a:ea typeface="Arial" panose="020B0604020202020204" pitchFamily="34" charset="0"/>
                <a:cs typeface="Times New Roman" panose="02020603050405020304" pitchFamily="18" charset="0"/>
              </a:rPr>
              <a:t>- Hoàng </a:t>
            </a:r>
            <a:r>
              <a:rPr lang="en-US" sz="2800" b="1" kern="100" dirty="0" err="1">
                <a:effectLst/>
                <a:latin typeface="Times New Roman" panose="02020603050405020304" pitchFamily="18" charset="0"/>
                <a:ea typeface="Arial" panose="020B0604020202020204" pitchFamily="34" charset="0"/>
                <a:cs typeface="Times New Roman" panose="02020603050405020304" pitchFamily="18" charset="0"/>
              </a:rPr>
              <a:t>hậu</a:t>
            </a:r>
            <a:r>
              <a:rPr lang="en-US" sz="2800" b="1" kern="100" dirty="0">
                <a:effectLst/>
                <a:latin typeface="Times New Roman" panose="02020603050405020304" pitchFamily="18" charset="0"/>
                <a:ea typeface="Arial" panose="020B0604020202020204" pitchFamily="34" charset="0"/>
                <a:cs typeface="Times New Roman" panose="02020603050405020304" pitchFamily="18" charset="0"/>
              </a:rPr>
              <a:t>:</a:t>
            </a:r>
            <a:endParaRPr lang="vi-VN" sz="2800" dirty="0">
              <a:effectLst/>
              <a:latin typeface="Times New Roman" panose="02020603050405020304" pitchFamily="18" charset="0"/>
              <a:ea typeface="Times New Roman" panose="02020603050405020304" pitchFamily="18" charset="0"/>
            </a:endParaRPr>
          </a:p>
          <a:p>
            <a:pPr indent="291465" algn="just"/>
            <a:r>
              <a:rPr lang="en-US" sz="2800" kern="100" dirty="0">
                <a:effectLst/>
                <a:latin typeface="Times New Roman" panose="02020603050405020304" pitchFamily="18" charset="0"/>
                <a:ea typeface="Arial" panose="020B0604020202020204" pitchFamily="34" charset="0"/>
                <a:cs typeface="Times New Roman" panose="02020603050405020304" pitchFamily="18" charset="0"/>
              </a:rPr>
              <a:t>+ Quan </a:t>
            </a:r>
            <a:r>
              <a:rPr lang="en-US" sz="2800" kern="100" dirty="0" err="1">
                <a:effectLst/>
                <a:latin typeface="Times New Roman" panose="02020603050405020304" pitchFamily="18" charset="0"/>
                <a:ea typeface="Arial" panose="020B0604020202020204" pitchFamily="34" charset="0"/>
                <a:cs typeface="Times New Roman" panose="02020603050405020304" pitchFamily="18" charset="0"/>
              </a:rPr>
              <a:t>tâm</a:t>
            </a:r>
            <a:r>
              <a:rPr lang="en-US" sz="2800" kern="100" dirty="0">
                <a:effectLst/>
                <a:latin typeface="Times New Roman" panose="02020603050405020304" pitchFamily="18" charset="0"/>
                <a:ea typeface="Arial" panose="020B0604020202020204" pitchFamily="34" charset="0"/>
                <a:cs typeface="Times New Roman" panose="02020603050405020304" pitchFamily="18" charset="0"/>
              </a:rPr>
              <a:t> </a:t>
            </a:r>
            <a:r>
              <a:rPr lang="en-US" sz="2800" kern="100" dirty="0" err="1">
                <a:effectLst/>
                <a:latin typeface="Times New Roman" panose="02020603050405020304" pitchFamily="18" charset="0"/>
                <a:ea typeface="Arial" panose="020B0604020202020204" pitchFamily="34" charset="0"/>
                <a:cs typeface="Times New Roman" panose="02020603050405020304" pitchFamily="18" charset="0"/>
              </a:rPr>
              <a:t>đến</a:t>
            </a:r>
            <a:r>
              <a:rPr lang="en-US" sz="2800" kern="100" dirty="0">
                <a:effectLst/>
                <a:latin typeface="Times New Roman" panose="02020603050405020304" pitchFamily="18" charset="0"/>
                <a:ea typeface="Arial" panose="020B0604020202020204" pitchFamily="34" charset="0"/>
                <a:cs typeface="Times New Roman" panose="02020603050405020304" pitchFamily="18" charset="0"/>
              </a:rPr>
              <a:t> </a:t>
            </a:r>
            <a:r>
              <a:rPr lang="en-US" sz="2800" kern="100" dirty="0" err="1">
                <a:effectLst/>
                <a:latin typeface="Times New Roman" panose="02020603050405020304" pitchFamily="18" charset="0"/>
                <a:ea typeface="Arial" panose="020B0604020202020204" pitchFamily="34" charset="0"/>
                <a:cs typeface="Times New Roman" panose="02020603050405020304" pitchFamily="18" charset="0"/>
              </a:rPr>
              <a:t>thái</a:t>
            </a:r>
            <a:r>
              <a:rPr lang="en-US" sz="2800" kern="100" dirty="0">
                <a:effectLst/>
                <a:latin typeface="Times New Roman" panose="02020603050405020304" pitchFamily="18" charset="0"/>
                <a:ea typeface="Arial" panose="020B0604020202020204" pitchFamily="34" charset="0"/>
                <a:cs typeface="Times New Roman" panose="02020603050405020304" pitchFamily="18" charset="0"/>
              </a:rPr>
              <a:t> </a:t>
            </a:r>
            <a:r>
              <a:rPr lang="en-US" sz="2800" kern="100" dirty="0" err="1">
                <a:effectLst/>
                <a:latin typeface="Times New Roman" panose="02020603050405020304" pitchFamily="18" charset="0"/>
                <a:ea typeface="Arial" panose="020B0604020202020204" pitchFamily="34" charset="0"/>
                <a:cs typeface="Times New Roman" panose="02020603050405020304" pitchFamily="18" charset="0"/>
              </a:rPr>
              <a:t>độ</a:t>
            </a:r>
            <a:r>
              <a:rPr lang="en-US" sz="2800" kern="100" dirty="0">
                <a:effectLst/>
                <a:latin typeface="Times New Roman" panose="02020603050405020304" pitchFamily="18" charset="0"/>
                <a:ea typeface="Arial" panose="020B0604020202020204" pitchFamily="34" charset="0"/>
                <a:cs typeface="Times New Roman" panose="02020603050405020304" pitchFamily="18" charset="0"/>
              </a:rPr>
              <a:t> </a:t>
            </a:r>
            <a:r>
              <a:rPr lang="en-US" sz="2800" kern="100" dirty="0" err="1">
                <a:effectLst/>
                <a:latin typeface="Times New Roman" panose="02020603050405020304" pitchFamily="18" charset="0"/>
                <a:ea typeface="Arial" panose="020B0604020202020204" pitchFamily="34" charset="0"/>
                <a:cs typeface="Times New Roman" panose="02020603050405020304" pitchFamily="18" charset="0"/>
              </a:rPr>
              <a:t>của</a:t>
            </a:r>
            <a:r>
              <a:rPr lang="en-US" sz="2800" kern="100" dirty="0">
                <a:effectLst/>
                <a:latin typeface="Times New Roman" panose="02020603050405020304" pitchFamily="18" charset="0"/>
                <a:ea typeface="Arial" panose="020B0604020202020204" pitchFamily="34" charset="0"/>
                <a:cs typeface="Times New Roman" panose="02020603050405020304" pitchFamily="18" charset="0"/>
              </a:rPr>
              <a:t> Ham-</a:t>
            </a:r>
            <a:r>
              <a:rPr lang="en-US" sz="2800" kern="100" dirty="0" err="1">
                <a:effectLst/>
                <a:latin typeface="Times New Roman" panose="02020603050405020304" pitchFamily="18" charset="0"/>
                <a:ea typeface="Arial" panose="020B0604020202020204" pitchFamily="34" charset="0"/>
                <a:cs typeface="Times New Roman" panose="02020603050405020304" pitchFamily="18" charset="0"/>
              </a:rPr>
              <a:t>lét</a:t>
            </a:r>
            <a:r>
              <a:rPr lang="en-US" sz="2800" kern="100" dirty="0">
                <a:effectLst/>
                <a:latin typeface="Times New Roman" panose="02020603050405020304" pitchFamily="18" charset="0"/>
                <a:ea typeface="Arial" panose="020B0604020202020204" pitchFamily="34" charset="0"/>
                <a:cs typeface="Times New Roman" panose="02020603050405020304" pitchFamily="18" charset="0"/>
              </a:rPr>
              <a:t> </a:t>
            </a:r>
            <a:r>
              <a:rPr lang="en-US" sz="2800" kern="100" dirty="0" err="1">
                <a:effectLst/>
                <a:latin typeface="Times New Roman" panose="02020603050405020304" pitchFamily="18" charset="0"/>
                <a:ea typeface="Arial" panose="020B0604020202020204" pitchFamily="34" charset="0"/>
                <a:cs typeface="Times New Roman" panose="02020603050405020304" pitchFamily="18" charset="0"/>
              </a:rPr>
              <a:t>với</a:t>
            </a:r>
            <a:r>
              <a:rPr lang="en-US" sz="2800" kern="100" dirty="0">
                <a:effectLst/>
                <a:latin typeface="Times New Roman" panose="02020603050405020304" pitchFamily="18" charset="0"/>
                <a:ea typeface="Arial" panose="020B0604020202020204" pitchFamily="34" charset="0"/>
                <a:cs typeface="Times New Roman" panose="02020603050405020304" pitchFamily="18" charset="0"/>
              </a:rPr>
              <a:t> </a:t>
            </a:r>
            <a:r>
              <a:rPr lang="en-US" sz="2800" kern="100" dirty="0" err="1">
                <a:effectLst/>
                <a:latin typeface="Times New Roman" panose="02020603050405020304" pitchFamily="18" charset="0"/>
                <a:ea typeface="Arial" panose="020B0604020202020204" pitchFamily="34" charset="0"/>
                <a:cs typeface="Times New Roman" panose="02020603050405020304" pitchFamily="18" charset="0"/>
              </a:rPr>
              <a:t>mọi</a:t>
            </a:r>
            <a:r>
              <a:rPr lang="en-US" sz="2800" kern="100" dirty="0">
                <a:effectLst/>
                <a:latin typeface="Times New Roman" panose="02020603050405020304" pitchFamily="18" charset="0"/>
                <a:ea typeface="Arial" panose="020B0604020202020204" pitchFamily="34" charset="0"/>
                <a:cs typeface="Times New Roman" panose="02020603050405020304" pitchFamily="18" charset="0"/>
              </a:rPr>
              <a:t> </a:t>
            </a:r>
            <a:r>
              <a:rPr lang="en-US" sz="2800" kern="100" dirty="0" err="1">
                <a:effectLst/>
                <a:latin typeface="Times New Roman" panose="02020603050405020304" pitchFamily="18" charset="0"/>
                <a:ea typeface="Arial" panose="020B0604020202020204" pitchFamily="34" charset="0"/>
                <a:cs typeface="Times New Roman" panose="02020603050405020304" pitchFamily="18" charset="0"/>
              </a:rPr>
              <a:t>người</a:t>
            </a:r>
            <a:r>
              <a:rPr lang="en-US" sz="2800" kern="100" dirty="0">
                <a:effectLst/>
                <a:latin typeface="Times New Roman" panose="02020603050405020304" pitchFamily="18" charset="0"/>
                <a:ea typeface="Arial" panose="020B0604020202020204" pitchFamily="34" charset="0"/>
                <a:cs typeface="Times New Roman" panose="02020603050405020304" pitchFamily="18" charset="0"/>
              </a:rPr>
              <a:t> (</a:t>
            </a:r>
            <a:r>
              <a:rPr lang="en-US" sz="2800" kern="100" dirty="0" err="1">
                <a:effectLst/>
                <a:latin typeface="Times New Roman" panose="02020603050405020304" pitchFamily="18" charset="0"/>
                <a:ea typeface="Arial" panose="020B0604020202020204" pitchFamily="34" charset="0"/>
                <a:cs typeface="Times New Roman" panose="02020603050405020304" pitchFamily="18" charset="0"/>
              </a:rPr>
              <a:t>Vì</a:t>
            </a:r>
            <a:r>
              <a:rPr lang="en-US" sz="2800" kern="100" dirty="0">
                <a:effectLst/>
                <a:latin typeface="Times New Roman" panose="02020603050405020304" pitchFamily="18" charset="0"/>
                <a:ea typeface="Arial" panose="020B0604020202020204" pitchFamily="34" charset="0"/>
                <a:cs typeface="Times New Roman" panose="02020603050405020304" pitchFamily="18" charset="0"/>
              </a:rPr>
              <a:t> </a:t>
            </a:r>
            <a:r>
              <a:rPr lang="en-US" sz="2800" kern="100" dirty="0" err="1">
                <a:effectLst/>
                <a:latin typeface="Times New Roman" panose="02020603050405020304" pitchFamily="18" charset="0"/>
                <a:ea typeface="Arial" panose="020B0604020202020204" pitchFamily="34" charset="0"/>
                <a:cs typeface="Times New Roman" panose="02020603050405020304" pitchFamily="18" charset="0"/>
              </a:rPr>
              <a:t>sợ</a:t>
            </a:r>
            <a:r>
              <a:rPr lang="en-US" sz="2800" kern="100" dirty="0">
                <a:effectLst/>
                <a:latin typeface="Times New Roman" panose="02020603050405020304" pitchFamily="18" charset="0"/>
                <a:ea typeface="Arial" panose="020B0604020202020204" pitchFamily="34" charset="0"/>
                <a:cs typeface="Times New Roman" panose="02020603050405020304" pitchFamily="18" charset="0"/>
              </a:rPr>
              <a:t> </a:t>
            </a:r>
            <a:r>
              <a:rPr lang="en-US" sz="2800" kern="100" dirty="0" err="1">
                <a:effectLst/>
                <a:latin typeface="Times New Roman" panose="02020603050405020304" pitchFamily="18" charset="0"/>
                <a:ea typeface="Arial" panose="020B0604020202020204" pitchFamily="34" charset="0"/>
                <a:cs typeface="Times New Roman" panose="02020603050405020304" pitchFamily="18" charset="0"/>
              </a:rPr>
              <a:t>thái</a:t>
            </a:r>
            <a:r>
              <a:rPr lang="en-US" sz="2800" kern="100" dirty="0">
                <a:effectLst/>
                <a:latin typeface="Times New Roman" panose="02020603050405020304" pitchFamily="18" charset="0"/>
                <a:ea typeface="Arial" panose="020B0604020202020204" pitchFamily="34" charset="0"/>
                <a:cs typeface="Times New Roman" panose="02020603050405020304" pitchFamily="18" charset="0"/>
              </a:rPr>
              <a:t> </a:t>
            </a:r>
            <a:r>
              <a:rPr lang="en-US" sz="2800" kern="100" dirty="0" err="1">
                <a:effectLst/>
                <a:latin typeface="Times New Roman" panose="02020603050405020304" pitchFamily="18" charset="0"/>
                <a:ea typeface="Arial" panose="020B0604020202020204" pitchFamily="34" charset="0"/>
                <a:cs typeface="Times New Roman" panose="02020603050405020304" pitchFamily="18" charset="0"/>
              </a:rPr>
              <a:t>độ</a:t>
            </a:r>
            <a:r>
              <a:rPr lang="en-US" sz="2800" kern="100" dirty="0">
                <a:effectLst/>
                <a:latin typeface="Times New Roman" panose="02020603050405020304" pitchFamily="18" charset="0"/>
                <a:ea typeface="Arial" panose="020B0604020202020204" pitchFamily="34" charset="0"/>
                <a:cs typeface="Times New Roman" panose="02020603050405020304" pitchFamily="18" charset="0"/>
              </a:rPr>
              <a:t> </a:t>
            </a:r>
            <a:r>
              <a:rPr lang="en-US" sz="2800" kern="100" dirty="0" err="1">
                <a:effectLst/>
                <a:latin typeface="Times New Roman" panose="02020603050405020304" pitchFamily="18" charset="0"/>
                <a:ea typeface="Arial" panose="020B0604020202020204" pitchFamily="34" charset="0"/>
                <a:cs typeface="Times New Roman" panose="02020603050405020304" pitchFamily="18" charset="0"/>
              </a:rPr>
              <a:t>của</a:t>
            </a:r>
            <a:r>
              <a:rPr lang="en-US" sz="2800" kern="100" dirty="0">
                <a:effectLst/>
                <a:latin typeface="Times New Roman" panose="02020603050405020304" pitchFamily="18" charset="0"/>
                <a:ea typeface="Arial" panose="020B0604020202020204" pitchFamily="34" charset="0"/>
                <a:cs typeface="Times New Roman" panose="02020603050405020304" pitchFamily="18" charset="0"/>
              </a:rPr>
              <a:t> </a:t>
            </a:r>
            <a:r>
              <a:rPr lang="en-US" sz="2800" kern="100" dirty="0" err="1">
                <a:effectLst/>
                <a:latin typeface="Times New Roman" panose="02020603050405020304" pitchFamily="18" charset="0"/>
                <a:ea typeface="Arial" panose="020B0604020202020204" pitchFamily="34" charset="0"/>
                <a:cs typeface="Times New Roman" panose="02020603050405020304" pitchFamily="18" charset="0"/>
              </a:rPr>
              <a:t>chàng</a:t>
            </a:r>
            <a:r>
              <a:rPr lang="en-US" sz="2800" kern="100" dirty="0">
                <a:effectLst/>
                <a:latin typeface="Times New Roman" panose="02020603050405020304" pitchFamily="18" charset="0"/>
                <a:ea typeface="Arial" panose="020B0604020202020204" pitchFamily="34" charset="0"/>
                <a:cs typeface="Times New Roman" panose="02020603050405020304" pitchFamily="18" charset="0"/>
              </a:rPr>
              <a:t> </a:t>
            </a:r>
            <a:r>
              <a:rPr lang="en-US" sz="2800" kern="100" dirty="0" err="1">
                <a:effectLst/>
                <a:latin typeface="Times New Roman" panose="02020603050405020304" pitchFamily="18" charset="0"/>
                <a:ea typeface="Arial" panose="020B0604020202020204" pitchFamily="34" charset="0"/>
                <a:cs typeface="Times New Roman" panose="02020603050405020304" pitchFamily="18" charset="0"/>
              </a:rPr>
              <a:t>với</a:t>
            </a:r>
            <a:r>
              <a:rPr lang="en-US" sz="2800" kern="100" dirty="0">
                <a:effectLst/>
                <a:latin typeface="Times New Roman" panose="02020603050405020304" pitchFamily="18" charset="0"/>
                <a:ea typeface="Arial" panose="020B0604020202020204" pitchFamily="34" charset="0"/>
                <a:cs typeface="Times New Roman" panose="02020603050405020304" pitchFamily="18" charset="0"/>
              </a:rPr>
              <a:t> </a:t>
            </a:r>
            <a:r>
              <a:rPr lang="en-US" sz="2800" kern="100" dirty="0" err="1">
                <a:effectLst/>
                <a:latin typeface="Times New Roman" panose="02020603050405020304" pitchFamily="18" charset="0"/>
                <a:ea typeface="Arial" panose="020B0604020202020204" pitchFamily="34" charset="0"/>
                <a:cs typeface="Times New Roman" panose="02020603050405020304" pitchFamily="18" charset="0"/>
              </a:rPr>
              <a:t>mình</a:t>
            </a:r>
            <a:r>
              <a:rPr lang="en-US" sz="2800" kern="100" dirty="0">
                <a:effectLst/>
                <a:latin typeface="Times New Roman" panose="02020603050405020304" pitchFamily="18" charset="0"/>
                <a:ea typeface="Arial" panose="020B0604020202020204" pitchFamily="34" charset="0"/>
                <a:cs typeface="Times New Roman" panose="02020603050405020304" pitchFamily="18" charset="0"/>
              </a:rPr>
              <a:t>), </a:t>
            </a:r>
            <a:r>
              <a:rPr lang="en-US" sz="2800" kern="100" dirty="0" err="1">
                <a:effectLst/>
                <a:latin typeface="Times New Roman" panose="02020603050405020304" pitchFamily="18" charset="0"/>
                <a:ea typeface="Arial" panose="020B0604020202020204" pitchFamily="34" charset="0"/>
                <a:cs typeface="Times New Roman" panose="02020603050405020304" pitchFamily="18" charset="0"/>
              </a:rPr>
              <a:t>thì</a:t>
            </a:r>
            <a:r>
              <a:rPr lang="en-US" sz="2800" kern="100" dirty="0">
                <a:effectLst/>
                <a:latin typeface="Times New Roman" panose="02020603050405020304" pitchFamily="18" charset="0"/>
                <a:ea typeface="Arial" panose="020B0604020202020204" pitchFamily="34" charset="0"/>
                <a:cs typeface="Times New Roman" panose="02020603050405020304" pitchFamily="18" charset="0"/>
              </a:rPr>
              <a:t> </a:t>
            </a:r>
            <a:r>
              <a:rPr lang="en-US" sz="2800" kern="100" dirty="0" err="1">
                <a:effectLst/>
                <a:latin typeface="Times New Roman" panose="02020603050405020304" pitchFamily="18" charset="0"/>
                <a:ea typeface="Arial" panose="020B0604020202020204" pitchFamily="34" charset="0"/>
                <a:cs typeface="Times New Roman" panose="02020603050405020304" pitchFamily="18" charset="0"/>
              </a:rPr>
              <a:t>được</a:t>
            </a:r>
            <a:r>
              <a:rPr lang="en-US" sz="2800" kern="100" dirty="0">
                <a:effectLst/>
                <a:latin typeface="Times New Roman" panose="02020603050405020304" pitchFamily="18" charset="0"/>
                <a:ea typeface="Arial" panose="020B0604020202020204" pitchFamily="34" charset="0"/>
                <a:cs typeface="Times New Roman" panose="02020603050405020304" pitchFamily="18" charset="0"/>
              </a:rPr>
              <a:t> </a:t>
            </a:r>
            <a:r>
              <a:rPr lang="en-US" sz="2800" kern="100" dirty="0" err="1">
                <a:effectLst/>
                <a:latin typeface="Times New Roman" panose="02020603050405020304" pitchFamily="18" charset="0"/>
                <a:ea typeface="Arial" panose="020B0604020202020204" pitchFamily="34" charset="0"/>
                <a:cs typeface="Times New Roman" panose="02020603050405020304" pitchFamily="18" charset="0"/>
              </a:rPr>
              <a:t>biết</a:t>
            </a:r>
            <a:r>
              <a:rPr lang="en-US" sz="2800" kern="100" dirty="0">
                <a:effectLst/>
                <a:latin typeface="Times New Roman" panose="02020603050405020304" pitchFamily="18" charset="0"/>
                <a:ea typeface="Arial" panose="020B0604020202020204" pitchFamily="34" charset="0"/>
                <a:cs typeface="Times New Roman" panose="02020603050405020304" pitchFamily="18" charset="0"/>
              </a:rPr>
              <a:t> </a:t>
            </a:r>
            <a:r>
              <a:rPr lang="en-US" sz="2800" kern="100" dirty="0" err="1">
                <a:effectLst/>
                <a:latin typeface="Times New Roman" panose="02020603050405020304" pitchFamily="18" charset="0"/>
                <a:ea typeface="Arial" panose="020B0604020202020204" pitchFamily="34" charset="0"/>
                <a:cs typeface="Times New Roman" panose="02020603050405020304" pitchFamily="18" charset="0"/>
              </a:rPr>
              <a:t>chàng</a:t>
            </a:r>
            <a:r>
              <a:rPr lang="en-US" sz="2800" kern="100" dirty="0">
                <a:effectLst/>
                <a:latin typeface="Times New Roman" panose="02020603050405020304" pitchFamily="18" charset="0"/>
                <a:ea typeface="Arial" panose="020B0604020202020204" pitchFamily="34" charset="0"/>
                <a:cs typeface="Times New Roman" panose="02020603050405020304" pitchFamily="18" charset="0"/>
              </a:rPr>
              <a:t> </a:t>
            </a:r>
            <a:r>
              <a:rPr lang="en-US" sz="2800" kern="100" dirty="0" err="1">
                <a:effectLst/>
                <a:latin typeface="Times New Roman" panose="02020603050405020304" pitchFamily="18" charset="0"/>
                <a:ea typeface="Arial" panose="020B0604020202020204" pitchFamily="34" charset="0"/>
                <a:cs typeface="Times New Roman" panose="02020603050405020304" pitchFamily="18" charset="0"/>
              </a:rPr>
              <a:t>vẫn</a:t>
            </a:r>
            <a:r>
              <a:rPr lang="en-US" sz="2800" kern="100" dirty="0">
                <a:effectLst/>
                <a:latin typeface="Times New Roman" panose="02020603050405020304" pitchFamily="18" charset="0"/>
                <a:ea typeface="Arial" panose="020B0604020202020204" pitchFamily="34" charset="0"/>
                <a:cs typeface="Times New Roman" panose="02020603050405020304" pitchFamily="18" charset="0"/>
              </a:rPr>
              <a:t> “</a:t>
            </a:r>
            <a:r>
              <a:rPr lang="en-US" sz="2800" kern="100" dirty="0" err="1">
                <a:effectLst/>
                <a:latin typeface="Times New Roman" panose="02020603050405020304" pitchFamily="18" charset="0"/>
                <a:ea typeface="Arial" panose="020B0604020202020204" pitchFamily="34" charset="0"/>
                <a:cs typeface="Times New Roman" panose="02020603050405020304" pitchFamily="18" charset="0"/>
              </a:rPr>
              <a:t>lịch</a:t>
            </a:r>
            <a:r>
              <a:rPr lang="en-US" sz="2800" kern="100" dirty="0">
                <a:effectLst/>
                <a:latin typeface="Times New Roman" panose="02020603050405020304" pitchFamily="18" charset="0"/>
                <a:ea typeface="Arial" panose="020B0604020202020204" pitchFamily="34" charset="0"/>
                <a:cs typeface="Times New Roman" panose="02020603050405020304" pitchFamily="18" charset="0"/>
              </a:rPr>
              <a:t> </a:t>
            </a:r>
            <a:r>
              <a:rPr lang="en-US" sz="2800" kern="100" dirty="0" err="1">
                <a:effectLst/>
                <a:latin typeface="Times New Roman" panose="02020603050405020304" pitchFamily="18" charset="0"/>
                <a:ea typeface="Arial" panose="020B0604020202020204" pitchFamily="34" charset="0"/>
                <a:cs typeface="Times New Roman" panose="02020603050405020304" pitchFamily="18" charset="0"/>
              </a:rPr>
              <a:t>thiệp</a:t>
            </a:r>
            <a:r>
              <a:rPr lang="en-US" sz="2800" kern="100" dirty="0">
                <a:effectLst/>
                <a:latin typeface="Times New Roman" panose="02020603050405020304" pitchFamily="18" charset="0"/>
                <a:ea typeface="Arial" panose="020B0604020202020204" pitchFamily="34" charset="0"/>
                <a:cs typeface="Times New Roman" panose="02020603050405020304" pitchFamily="18" charset="0"/>
              </a:rPr>
              <a:t>”, song </a:t>
            </a:r>
            <a:r>
              <a:rPr lang="en-US" sz="2800" i="1" kern="100" dirty="0">
                <a:effectLst/>
                <a:latin typeface="Times New Roman" panose="02020603050405020304" pitchFamily="18" charset="0"/>
                <a:ea typeface="Arial" panose="020B0604020202020204" pitchFamily="34" charset="0"/>
                <a:cs typeface="Times New Roman" panose="02020603050405020304" pitchFamily="18" charset="0"/>
              </a:rPr>
              <a:t>“</a:t>
            </a:r>
            <a:r>
              <a:rPr lang="en-US" sz="2800" i="1" kern="100" dirty="0" err="1">
                <a:effectLst/>
                <a:latin typeface="Times New Roman" panose="02020603050405020304" pitchFamily="18" charset="0"/>
                <a:ea typeface="Arial" panose="020B0604020202020204" pitchFamily="34" charset="0"/>
                <a:cs typeface="Times New Roman" panose="02020603050405020304" pitchFamily="18" charset="0"/>
              </a:rPr>
              <a:t>bên</a:t>
            </a:r>
            <a:r>
              <a:rPr lang="en-US" sz="2800" i="1" kern="100" dirty="0">
                <a:effectLst/>
                <a:latin typeface="Times New Roman" panose="02020603050405020304" pitchFamily="18" charset="0"/>
                <a:ea typeface="Arial" panose="020B0604020202020204" pitchFamily="34" charset="0"/>
                <a:cs typeface="Times New Roman" panose="02020603050405020304" pitchFamily="18" charset="0"/>
              </a:rPr>
              <a:t> </a:t>
            </a:r>
            <a:r>
              <a:rPr lang="en-US" sz="2800" i="1" kern="100" dirty="0" err="1">
                <a:effectLst/>
                <a:latin typeface="Times New Roman" panose="02020603050405020304" pitchFamily="18" charset="0"/>
                <a:ea typeface="Arial" panose="020B0604020202020204" pitchFamily="34" charset="0"/>
                <a:cs typeface="Times New Roman" panose="02020603050405020304" pitchFamily="18" charset="0"/>
              </a:rPr>
              <a:t>trong</a:t>
            </a:r>
            <a:r>
              <a:rPr lang="en-US" sz="2800" i="1" kern="100" dirty="0">
                <a:effectLst/>
                <a:latin typeface="Times New Roman" panose="02020603050405020304" pitchFamily="18" charset="0"/>
                <a:ea typeface="Arial" panose="020B0604020202020204" pitchFamily="34" charset="0"/>
                <a:cs typeface="Times New Roman" panose="02020603050405020304" pitchFamily="18" charset="0"/>
              </a:rPr>
              <a:t> </a:t>
            </a:r>
            <a:r>
              <a:rPr lang="en-US" sz="2800" i="1" kern="100" dirty="0" err="1">
                <a:effectLst/>
                <a:latin typeface="Times New Roman" panose="02020603050405020304" pitchFamily="18" charset="0"/>
                <a:ea typeface="Arial" panose="020B0604020202020204" pitchFamily="34" charset="0"/>
                <a:cs typeface="Times New Roman" panose="02020603050405020304" pitchFamily="18" charset="0"/>
              </a:rPr>
              <a:t>vẫn</a:t>
            </a:r>
            <a:r>
              <a:rPr lang="en-US" sz="2800" i="1" kern="100" dirty="0">
                <a:effectLst/>
                <a:latin typeface="Times New Roman" panose="02020603050405020304" pitchFamily="18" charset="0"/>
                <a:ea typeface="Arial" panose="020B0604020202020204" pitchFamily="34" charset="0"/>
                <a:cs typeface="Times New Roman" panose="02020603050405020304" pitchFamily="18" charset="0"/>
              </a:rPr>
              <a:t> </a:t>
            </a:r>
            <a:r>
              <a:rPr lang="en-US" sz="2800" i="1" kern="100" dirty="0" err="1">
                <a:effectLst/>
                <a:latin typeface="Times New Roman" panose="02020603050405020304" pitchFamily="18" charset="0"/>
                <a:ea typeface="Arial" panose="020B0604020202020204" pitchFamily="34" charset="0"/>
                <a:cs typeface="Times New Roman" panose="02020603050405020304" pitchFamily="18" charset="0"/>
              </a:rPr>
              <a:t>có</a:t>
            </a:r>
            <a:r>
              <a:rPr lang="en-US" sz="2800" i="1" kern="100" dirty="0">
                <a:effectLst/>
                <a:latin typeface="Times New Roman" panose="02020603050405020304" pitchFamily="18" charset="0"/>
                <a:ea typeface="Arial" panose="020B0604020202020204" pitchFamily="34" charset="0"/>
                <a:cs typeface="Times New Roman" panose="02020603050405020304" pitchFamily="18" charset="0"/>
              </a:rPr>
              <a:t> </a:t>
            </a:r>
            <a:r>
              <a:rPr lang="en-US" sz="2800" i="1" kern="100" dirty="0" err="1">
                <a:effectLst/>
                <a:latin typeface="Times New Roman" panose="02020603050405020304" pitchFamily="18" charset="0"/>
                <a:ea typeface="Arial" panose="020B0604020202020204" pitchFamily="34" charset="0"/>
                <a:cs typeface="Times New Roman" panose="02020603050405020304" pitchFamily="18" charset="0"/>
              </a:rPr>
              <a:t>vẻ</a:t>
            </a:r>
            <a:r>
              <a:rPr lang="en-US" sz="2800" i="1" kern="100" dirty="0">
                <a:effectLst/>
                <a:latin typeface="Times New Roman" panose="02020603050405020304" pitchFamily="18" charset="0"/>
                <a:ea typeface="Arial" panose="020B0604020202020204" pitchFamily="34" charset="0"/>
                <a:cs typeface="Times New Roman" panose="02020603050405020304" pitchFamily="18" charset="0"/>
              </a:rPr>
              <a:t> </a:t>
            </a:r>
            <a:r>
              <a:rPr lang="en-US" sz="2800" i="1" kern="100" dirty="0" err="1">
                <a:effectLst/>
                <a:latin typeface="Times New Roman" panose="02020603050405020304" pitchFamily="18" charset="0"/>
                <a:ea typeface="Arial" panose="020B0604020202020204" pitchFamily="34" charset="0"/>
                <a:cs typeface="Times New Roman" panose="02020603050405020304" pitchFamily="18" charset="0"/>
              </a:rPr>
              <a:t>gì</a:t>
            </a:r>
            <a:r>
              <a:rPr lang="en-US" sz="2800" i="1" kern="100" dirty="0">
                <a:effectLst/>
                <a:latin typeface="Times New Roman" panose="02020603050405020304" pitchFamily="18" charset="0"/>
                <a:ea typeface="Arial" panose="020B0604020202020204" pitchFamily="34" charset="0"/>
                <a:cs typeface="Times New Roman" panose="02020603050405020304" pitchFamily="18" charset="0"/>
              </a:rPr>
              <a:t> </a:t>
            </a:r>
            <a:r>
              <a:rPr lang="en-US" sz="2800" i="1" kern="100" dirty="0" err="1">
                <a:effectLst/>
                <a:latin typeface="Times New Roman" panose="02020603050405020304" pitchFamily="18" charset="0"/>
                <a:ea typeface="Arial" panose="020B0604020202020204" pitchFamily="34" charset="0"/>
                <a:cs typeface="Times New Roman" panose="02020603050405020304" pitchFamily="18" charset="0"/>
              </a:rPr>
              <a:t>gượng</a:t>
            </a:r>
            <a:r>
              <a:rPr lang="en-US" sz="2800" i="1" kern="100" dirty="0">
                <a:effectLst/>
                <a:latin typeface="Times New Roman" panose="02020603050405020304" pitchFamily="18" charset="0"/>
                <a:ea typeface="Arial" panose="020B0604020202020204" pitchFamily="34" charset="0"/>
                <a:cs typeface="Times New Roman" panose="02020603050405020304" pitchFamily="18" charset="0"/>
              </a:rPr>
              <a:t> </a:t>
            </a:r>
            <a:r>
              <a:rPr lang="en-US" sz="2800" i="1" kern="100" dirty="0" err="1">
                <a:effectLst/>
                <a:latin typeface="Times New Roman" panose="02020603050405020304" pitchFamily="18" charset="0"/>
                <a:ea typeface="Arial" panose="020B0604020202020204" pitchFamily="34" charset="0"/>
                <a:cs typeface="Times New Roman" panose="02020603050405020304" pitchFamily="18" charset="0"/>
              </a:rPr>
              <a:t>gạo</a:t>
            </a:r>
            <a:r>
              <a:rPr lang="en-US" sz="2800" kern="100" dirty="0">
                <a:effectLst/>
                <a:latin typeface="Times New Roman" panose="02020603050405020304" pitchFamily="18" charset="0"/>
                <a:ea typeface="Arial" panose="020B0604020202020204" pitchFamily="34" charset="0"/>
                <a:cs typeface="Times New Roman" panose="02020603050405020304" pitchFamily="18" charset="0"/>
              </a:rPr>
              <a:t>”. </a:t>
            </a:r>
            <a:endParaRPr lang="vi-VN" sz="2800" dirty="0">
              <a:effectLst/>
              <a:latin typeface="Times New Roman" panose="02020603050405020304" pitchFamily="18" charset="0"/>
              <a:ea typeface="Times New Roman" panose="02020603050405020304" pitchFamily="18" charset="0"/>
            </a:endParaRPr>
          </a:p>
          <a:p>
            <a:pPr indent="291465" algn="just"/>
            <a:r>
              <a:rPr lang="en-US" sz="2800" kern="100" dirty="0">
                <a:effectLst/>
                <a:latin typeface="Times New Roman" panose="02020603050405020304" pitchFamily="18" charset="0"/>
                <a:ea typeface="Arial" panose="020B0604020202020204" pitchFamily="34" charset="0"/>
                <a:cs typeface="Times New Roman" panose="02020603050405020304" pitchFamily="18" charset="0"/>
              </a:rPr>
              <a:t>+ </a:t>
            </a:r>
            <a:r>
              <a:rPr lang="en-US" sz="2800" kern="100" dirty="0" err="1">
                <a:effectLst/>
                <a:latin typeface="Times New Roman" panose="02020603050405020304" pitchFamily="18" charset="0"/>
                <a:ea typeface="Arial" panose="020B0604020202020204" pitchFamily="34" charset="0"/>
                <a:cs typeface="Times New Roman" panose="02020603050405020304" pitchFamily="18" charset="0"/>
              </a:rPr>
              <a:t>Thực</a:t>
            </a:r>
            <a:r>
              <a:rPr lang="en-US" sz="2800" kern="100" dirty="0">
                <a:effectLst/>
                <a:latin typeface="Times New Roman" panose="02020603050405020304" pitchFamily="18" charset="0"/>
                <a:ea typeface="Arial" panose="020B0604020202020204" pitchFamily="34" charset="0"/>
                <a:cs typeface="Times New Roman" panose="02020603050405020304" pitchFamily="18" charset="0"/>
              </a:rPr>
              <a:t> </a:t>
            </a:r>
            <a:r>
              <a:rPr lang="en-US" sz="2800" kern="100" dirty="0" err="1">
                <a:effectLst/>
                <a:latin typeface="Times New Roman" panose="02020603050405020304" pitchFamily="18" charset="0"/>
                <a:ea typeface="Arial" panose="020B0604020202020204" pitchFamily="34" charset="0"/>
                <a:cs typeface="Times New Roman" panose="02020603050405020304" pitchFamily="18" charset="0"/>
              </a:rPr>
              <a:t>lòng</a:t>
            </a:r>
            <a:r>
              <a:rPr lang="en-US" sz="2800" kern="100" dirty="0">
                <a:effectLst/>
                <a:latin typeface="Times New Roman" panose="02020603050405020304" pitchFamily="18" charset="0"/>
                <a:ea typeface="Arial" panose="020B0604020202020204" pitchFamily="34" charset="0"/>
                <a:cs typeface="Times New Roman" panose="02020603050405020304" pitchFamily="18" charset="0"/>
              </a:rPr>
              <a:t> </a:t>
            </a:r>
            <a:r>
              <a:rPr lang="en-US" sz="2800" kern="100" dirty="0" err="1">
                <a:effectLst/>
                <a:latin typeface="Times New Roman" panose="02020603050405020304" pitchFamily="18" charset="0"/>
                <a:ea typeface="Arial" panose="020B0604020202020204" pitchFamily="34" charset="0"/>
                <a:cs typeface="Times New Roman" panose="02020603050405020304" pitchFamily="18" charset="0"/>
              </a:rPr>
              <a:t>muốn</a:t>
            </a:r>
            <a:r>
              <a:rPr lang="en-US" sz="2800" kern="100" dirty="0">
                <a:effectLst/>
                <a:latin typeface="Times New Roman" panose="02020603050405020304" pitchFamily="18" charset="0"/>
                <a:ea typeface="Arial" panose="020B0604020202020204" pitchFamily="34" charset="0"/>
                <a:cs typeface="Times New Roman" panose="02020603050405020304" pitchFamily="18" charset="0"/>
              </a:rPr>
              <a:t> Ham-</a:t>
            </a:r>
            <a:r>
              <a:rPr lang="en-US" sz="2800" kern="100" dirty="0" err="1">
                <a:effectLst/>
                <a:latin typeface="Times New Roman" panose="02020603050405020304" pitchFamily="18" charset="0"/>
                <a:ea typeface="Arial" panose="020B0604020202020204" pitchFamily="34" charset="0"/>
                <a:cs typeface="Times New Roman" panose="02020603050405020304" pitchFamily="18" charset="0"/>
              </a:rPr>
              <a:t>lét</a:t>
            </a:r>
            <a:r>
              <a:rPr lang="en-US" sz="2800" kern="100" dirty="0">
                <a:effectLst/>
                <a:latin typeface="Times New Roman" panose="02020603050405020304" pitchFamily="18" charset="0"/>
                <a:ea typeface="Arial" panose="020B0604020202020204" pitchFamily="34" charset="0"/>
                <a:cs typeface="Times New Roman" panose="02020603050405020304" pitchFamily="18" charset="0"/>
              </a:rPr>
              <a:t> </a:t>
            </a:r>
            <a:r>
              <a:rPr lang="en-US" sz="2800" kern="100" dirty="0" err="1">
                <a:effectLst/>
                <a:latin typeface="Times New Roman" panose="02020603050405020304" pitchFamily="18" charset="0"/>
                <a:ea typeface="Arial" panose="020B0604020202020204" pitchFamily="34" charset="0"/>
                <a:cs typeface="Times New Roman" panose="02020603050405020304" pitchFamily="18" charset="0"/>
              </a:rPr>
              <a:t>được</a:t>
            </a:r>
            <a:r>
              <a:rPr lang="en-US" sz="2800" kern="100" dirty="0">
                <a:effectLst/>
                <a:latin typeface="Times New Roman" panose="02020603050405020304" pitchFamily="18" charset="0"/>
                <a:ea typeface="Arial" panose="020B0604020202020204" pitchFamily="34" charset="0"/>
                <a:cs typeface="Times New Roman" panose="02020603050405020304" pitchFamily="18" charset="0"/>
              </a:rPr>
              <a:t> </a:t>
            </a:r>
            <a:r>
              <a:rPr lang="en-US" sz="2800" kern="100" dirty="0" err="1">
                <a:effectLst/>
                <a:latin typeface="Times New Roman" panose="02020603050405020304" pitchFamily="18" charset="0"/>
                <a:ea typeface="Arial" panose="020B0604020202020204" pitchFamily="34" charset="0"/>
                <a:cs typeface="Times New Roman" panose="02020603050405020304" pitchFamily="18" charset="0"/>
              </a:rPr>
              <a:t>giải</a:t>
            </a:r>
            <a:r>
              <a:rPr lang="en-US" sz="2800" kern="100" dirty="0">
                <a:effectLst/>
                <a:latin typeface="Times New Roman" panose="02020603050405020304" pitchFamily="18" charset="0"/>
                <a:ea typeface="Arial" panose="020B0604020202020204" pitchFamily="34" charset="0"/>
                <a:cs typeface="Times New Roman" panose="02020603050405020304" pitchFamily="18" charset="0"/>
              </a:rPr>
              <a:t> </a:t>
            </a:r>
            <a:r>
              <a:rPr lang="en-US" sz="2800" kern="100" dirty="0" err="1">
                <a:effectLst/>
                <a:latin typeface="Times New Roman" panose="02020603050405020304" pitchFamily="18" charset="0"/>
                <a:ea typeface="Arial" panose="020B0604020202020204" pitchFamily="34" charset="0"/>
                <a:cs typeface="Times New Roman" panose="02020603050405020304" pitchFamily="18" charset="0"/>
              </a:rPr>
              <a:t>toả</a:t>
            </a:r>
            <a:r>
              <a:rPr lang="en-US" sz="2800" kern="100" dirty="0">
                <a:effectLst/>
                <a:latin typeface="Times New Roman" panose="02020603050405020304" pitchFamily="18" charset="0"/>
                <a:ea typeface="Arial" panose="020B0604020202020204" pitchFamily="34" charset="0"/>
                <a:cs typeface="Times New Roman" panose="02020603050405020304" pitchFamily="18" charset="0"/>
              </a:rPr>
              <a:t> </a:t>
            </a:r>
            <a:r>
              <a:rPr lang="en-US" sz="2800" kern="100" dirty="0" err="1">
                <a:effectLst/>
                <a:latin typeface="Times New Roman" panose="02020603050405020304" pitchFamily="18" charset="0"/>
                <a:ea typeface="Arial" panose="020B0604020202020204" pitchFamily="34" charset="0"/>
                <a:cs typeface="Times New Roman" panose="02020603050405020304" pitchFamily="18" charset="0"/>
              </a:rPr>
              <a:t>khỏi</a:t>
            </a:r>
            <a:r>
              <a:rPr lang="en-US" sz="2800" kern="100" dirty="0">
                <a:effectLst/>
                <a:latin typeface="Times New Roman" panose="02020603050405020304" pitchFamily="18" charset="0"/>
                <a:ea typeface="Arial" panose="020B0604020202020204" pitchFamily="34" charset="0"/>
                <a:cs typeface="Times New Roman" panose="02020603050405020304" pitchFamily="18" charset="0"/>
              </a:rPr>
              <a:t> </a:t>
            </a:r>
            <a:r>
              <a:rPr lang="en-US" sz="2800" kern="100" dirty="0" err="1">
                <a:effectLst/>
                <a:latin typeface="Times New Roman" panose="02020603050405020304" pitchFamily="18" charset="0"/>
                <a:ea typeface="Arial" panose="020B0604020202020204" pitchFamily="34" charset="0"/>
                <a:cs typeface="Times New Roman" panose="02020603050405020304" pitchFamily="18" charset="0"/>
              </a:rPr>
              <a:t>cơn</a:t>
            </a:r>
            <a:r>
              <a:rPr lang="en-US" sz="2800" kern="100" dirty="0">
                <a:effectLst/>
                <a:latin typeface="Times New Roman" panose="02020603050405020304" pitchFamily="18" charset="0"/>
                <a:ea typeface="Arial" panose="020B0604020202020204" pitchFamily="34" charset="0"/>
                <a:cs typeface="Times New Roman" panose="02020603050405020304" pitchFamily="18" charset="0"/>
              </a:rPr>
              <a:t> “</a:t>
            </a:r>
            <a:r>
              <a:rPr lang="en-US" sz="2800" i="1" kern="100" dirty="0" err="1">
                <a:effectLst/>
                <a:latin typeface="Times New Roman" panose="02020603050405020304" pitchFamily="18" charset="0"/>
                <a:ea typeface="Arial" panose="020B0604020202020204" pitchFamily="34" charset="0"/>
                <a:cs typeface="Times New Roman" panose="02020603050405020304" pitchFamily="18" charset="0"/>
              </a:rPr>
              <a:t>rối</a:t>
            </a:r>
            <a:r>
              <a:rPr lang="en-US" sz="2800" i="1" kern="100" dirty="0">
                <a:effectLst/>
                <a:latin typeface="Times New Roman" panose="02020603050405020304" pitchFamily="18" charset="0"/>
                <a:ea typeface="Arial" panose="020B0604020202020204" pitchFamily="34" charset="0"/>
                <a:cs typeface="Times New Roman" panose="02020603050405020304" pitchFamily="18" charset="0"/>
              </a:rPr>
              <a:t> </a:t>
            </a:r>
            <a:r>
              <a:rPr lang="en-US" sz="2800" i="1" kern="100" dirty="0" err="1">
                <a:effectLst/>
                <a:latin typeface="Times New Roman" panose="02020603050405020304" pitchFamily="18" charset="0"/>
                <a:ea typeface="Arial" panose="020B0604020202020204" pitchFamily="34" charset="0"/>
                <a:cs typeface="Times New Roman" panose="02020603050405020304" pitchFamily="18" charset="0"/>
              </a:rPr>
              <a:t>loạn</a:t>
            </a:r>
            <a:r>
              <a:rPr lang="en-US" sz="2800" i="1" kern="100" dirty="0">
                <a:effectLst/>
                <a:latin typeface="Times New Roman" panose="02020603050405020304" pitchFamily="18" charset="0"/>
                <a:ea typeface="Arial" panose="020B0604020202020204" pitchFamily="34" charset="0"/>
                <a:cs typeface="Times New Roman" panose="02020603050405020304" pitchFamily="18" charset="0"/>
              </a:rPr>
              <a:t> </a:t>
            </a:r>
            <a:r>
              <a:rPr lang="en-US" sz="2800" i="1" kern="100" dirty="0" err="1">
                <a:effectLst/>
                <a:latin typeface="Times New Roman" panose="02020603050405020304" pitchFamily="18" charset="0"/>
                <a:ea typeface="Arial" panose="020B0604020202020204" pitchFamily="34" charset="0"/>
                <a:cs typeface="Times New Roman" panose="02020603050405020304" pitchFamily="18" charset="0"/>
              </a:rPr>
              <a:t>tâm</a:t>
            </a:r>
            <a:r>
              <a:rPr lang="en-US" sz="2800" i="1" kern="100" dirty="0">
                <a:effectLst/>
                <a:latin typeface="Times New Roman" panose="02020603050405020304" pitchFamily="18" charset="0"/>
                <a:ea typeface="Arial" panose="020B0604020202020204" pitchFamily="34" charset="0"/>
                <a:cs typeface="Times New Roman" panose="02020603050405020304" pitchFamily="18" charset="0"/>
              </a:rPr>
              <a:t> </a:t>
            </a:r>
            <a:r>
              <a:rPr lang="en-US" sz="2800" i="1" kern="100" dirty="0" err="1">
                <a:effectLst/>
                <a:latin typeface="Times New Roman" panose="02020603050405020304" pitchFamily="18" charset="0"/>
                <a:ea typeface="Arial" panose="020B0604020202020204" pitchFamily="34" charset="0"/>
                <a:cs typeface="Times New Roman" panose="02020603050405020304" pitchFamily="18" charset="0"/>
              </a:rPr>
              <a:t>thần</a:t>
            </a:r>
            <a:r>
              <a:rPr lang="en-US" sz="2800" kern="100" dirty="0">
                <a:effectLst/>
                <a:latin typeface="Times New Roman" panose="02020603050405020304" pitchFamily="18" charset="0"/>
                <a:ea typeface="Arial" panose="020B0604020202020204" pitchFamily="34" charset="0"/>
                <a:cs typeface="Times New Roman" panose="02020603050405020304" pitchFamily="18" charset="0"/>
              </a:rPr>
              <a:t>”. </a:t>
            </a:r>
            <a:endParaRPr lang="vi-VN" sz="28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9603902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fade">
                                      <p:cBhvr>
                                        <p:cTn id="14" dur="1000"/>
                                        <p:tgtEl>
                                          <p:spTgt spid="4"/>
                                        </p:tgtEl>
                                      </p:cBhvr>
                                    </p:animEffect>
                                    <p:anim calcmode="lin" valueType="num">
                                      <p:cBhvr>
                                        <p:cTn id="15" dur="1000" fill="hold"/>
                                        <p:tgtEl>
                                          <p:spTgt spid="4"/>
                                        </p:tgtEl>
                                        <p:attrNameLst>
                                          <p:attrName>ppt_x</p:attrName>
                                        </p:attrNameLst>
                                      </p:cBhvr>
                                      <p:tavLst>
                                        <p:tav tm="0">
                                          <p:val>
                                            <p:strVal val="#ppt_x"/>
                                          </p:val>
                                        </p:tav>
                                        <p:tav tm="100000">
                                          <p:val>
                                            <p:strVal val="#ppt_x"/>
                                          </p:val>
                                        </p:tav>
                                      </p:tavLst>
                                    </p:anim>
                                    <p:anim calcmode="lin" valueType="num">
                                      <p:cBhvr>
                                        <p:cTn id="16"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4"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500B344-5DA4-D526-9522-C7735826D089}"/>
            </a:ext>
          </a:extLst>
        </p:cNvPr>
        <p:cNvGrpSpPr/>
        <p:nvPr/>
      </p:nvGrpSpPr>
      <p:grpSpPr>
        <a:xfrm>
          <a:off x="0" y="0"/>
          <a:ext cx="0" cy="0"/>
          <a:chOff x="0" y="0"/>
          <a:chExt cx="0" cy="0"/>
        </a:xfrm>
      </p:grpSpPr>
      <p:sp>
        <p:nvSpPr>
          <p:cNvPr id="7" name="TextBox 6">
            <a:extLst>
              <a:ext uri="{FF2B5EF4-FFF2-40B4-BE49-F238E27FC236}">
                <a16:creationId xmlns:a16="http://schemas.microsoft.com/office/drawing/2014/main" id="{C3F62F8A-9C95-D5C7-011B-9EBA6AD9AE49}"/>
              </a:ext>
            </a:extLst>
          </p:cNvPr>
          <p:cNvSpPr txBox="1"/>
          <p:nvPr/>
        </p:nvSpPr>
        <p:spPr>
          <a:xfrm>
            <a:off x="538402" y="513073"/>
            <a:ext cx="7691198" cy="5831853"/>
          </a:xfrm>
          <a:prstGeom prst="rect">
            <a:avLst/>
          </a:prstGeom>
          <a:noFill/>
        </p:spPr>
        <p:txBody>
          <a:bodyPr wrap="square">
            <a:spAutoFit/>
          </a:bodyPr>
          <a:lstStyle/>
          <a:p>
            <a:pPr algn="just">
              <a:lnSpc>
                <a:spcPct val="150000"/>
              </a:lnSpc>
            </a:pPr>
            <a:r>
              <a:rPr lang="en-US" sz="2800" b="1" dirty="0"/>
              <a:t>- </a:t>
            </a:r>
            <a:r>
              <a:rPr lang="en-US" sz="2800" b="1" dirty="0" err="1"/>
              <a:t>Rô</a:t>
            </a:r>
            <a:r>
              <a:rPr lang="en-US" sz="2800" b="1" dirty="0"/>
              <a:t>-den-</a:t>
            </a:r>
            <a:r>
              <a:rPr lang="en-US" sz="2800" b="1" dirty="0" err="1"/>
              <a:t>cran</a:t>
            </a:r>
            <a:r>
              <a:rPr lang="en-US" sz="2800" b="1" dirty="0"/>
              <a:t>:</a:t>
            </a:r>
            <a:r>
              <a:rPr lang="en-US" sz="2800" dirty="0"/>
              <a:t> </a:t>
            </a:r>
            <a:r>
              <a:rPr lang="en-US" sz="2800" dirty="0" err="1"/>
              <a:t>báo</a:t>
            </a:r>
            <a:r>
              <a:rPr lang="en-US" sz="2800" dirty="0"/>
              <a:t> </a:t>
            </a:r>
            <a:r>
              <a:rPr lang="en-US" sz="2800" dirty="0" err="1"/>
              <a:t>cho</a:t>
            </a:r>
            <a:r>
              <a:rPr lang="en-US" sz="2800" dirty="0"/>
              <a:t> Hoàng </a:t>
            </a:r>
            <a:r>
              <a:rPr lang="en-US" sz="2800" dirty="0" err="1"/>
              <a:t>hậu</a:t>
            </a:r>
            <a:r>
              <a:rPr lang="en-US" sz="2800" dirty="0"/>
              <a:t> </a:t>
            </a:r>
            <a:r>
              <a:rPr lang="en-US" sz="2800" dirty="0" err="1"/>
              <a:t>biết</a:t>
            </a:r>
            <a:r>
              <a:rPr lang="en-US" sz="2800" dirty="0"/>
              <a:t> </a:t>
            </a:r>
            <a:r>
              <a:rPr lang="en-US" sz="2800" dirty="0" err="1"/>
              <a:t>việc</a:t>
            </a:r>
            <a:r>
              <a:rPr lang="en-US" sz="2800" dirty="0"/>
              <a:t> Ham-</a:t>
            </a:r>
            <a:r>
              <a:rPr lang="en-US" sz="2800" dirty="0" err="1"/>
              <a:t>lét</a:t>
            </a:r>
            <a:r>
              <a:rPr lang="en-US" sz="2800" dirty="0"/>
              <a:t> </a:t>
            </a:r>
            <a:r>
              <a:rPr lang="en-US" sz="2800" dirty="0" err="1"/>
              <a:t>chuẩn</a:t>
            </a:r>
            <a:r>
              <a:rPr lang="en-US" sz="2800" dirty="0"/>
              <a:t> </a:t>
            </a:r>
            <a:r>
              <a:rPr lang="en-US" sz="2800" dirty="0" err="1"/>
              <a:t>bị</a:t>
            </a:r>
            <a:r>
              <a:rPr lang="en-US" sz="2800" dirty="0"/>
              <a:t> </a:t>
            </a:r>
            <a:r>
              <a:rPr lang="en-US" sz="2800" dirty="0" err="1"/>
              <a:t>màn</a:t>
            </a:r>
            <a:r>
              <a:rPr lang="en-US" sz="2800" dirty="0"/>
              <a:t> </a:t>
            </a:r>
            <a:r>
              <a:rPr lang="en-US" sz="2800" dirty="0" err="1"/>
              <a:t>trình</a:t>
            </a:r>
            <a:r>
              <a:rPr lang="en-US" sz="2800" dirty="0"/>
              <a:t> </a:t>
            </a:r>
            <a:r>
              <a:rPr lang="en-US" sz="2800" dirty="0" err="1"/>
              <a:t>diễn</a:t>
            </a:r>
            <a:r>
              <a:rPr lang="en-US" sz="2800" dirty="0"/>
              <a:t> “</a:t>
            </a:r>
            <a:r>
              <a:rPr lang="en-US" sz="2800" dirty="0" err="1"/>
              <a:t>đêm</a:t>
            </a:r>
            <a:r>
              <a:rPr lang="en-US" sz="2800" dirty="0"/>
              <a:t> nay”. </a:t>
            </a:r>
            <a:r>
              <a:rPr lang="en-US" sz="2800" dirty="0" err="1"/>
              <a:t>Điều</a:t>
            </a:r>
            <a:r>
              <a:rPr lang="en-US" sz="2800" dirty="0"/>
              <a:t> </a:t>
            </a:r>
            <a:r>
              <a:rPr lang="en-US" sz="2800" dirty="0" err="1"/>
              <a:t>này</a:t>
            </a:r>
            <a:r>
              <a:rPr lang="en-US" sz="2800" dirty="0"/>
              <a:t> </a:t>
            </a:r>
            <a:r>
              <a:rPr lang="en-US" sz="2800" dirty="0" err="1"/>
              <a:t>cũng</a:t>
            </a:r>
            <a:r>
              <a:rPr lang="en-US" sz="2800" dirty="0"/>
              <a:t> </a:t>
            </a:r>
            <a:r>
              <a:rPr lang="en-US" sz="2800" dirty="0" err="1"/>
              <a:t>được</a:t>
            </a:r>
            <a:r>
              <a:rPr lang="en-US" sz="2800" dirty="0"/>
              <a:t> </a:t>
            </a:r>
            <a:r>
              <a:rPr lang="en-US" sz="2800" b="1" dirty="0" err="1"/>
              <a:t>Pô-lô-ni-út</a:t>
            </a:r>
            <a:r>
              <a:rPr lang="en-US" sz="2800" dirty="0"/>
              <a:t> </a:t>
            </a:r>
            <a:r>
              <a:rPr lang="en-US" sz="2800" dirty="0" err="1"/>
              <a:t>xác</a:t>
            </a:r>
            <a:r>
              <a:rPr lang="en-US" sz="2800" dirty="0"/>
              <a:t> </a:t>
            </a:r>
            <a:r>
              <a:rPr lang="en-US" sz="2800" dirty="0" err="1"/>
              <a:t>nhận</a:t>
            </a:r>
            <a:r>
              <a:rPr lang="en-US" sz="2800" dirty="0"/>
              <a:t>. </a:t>
            </a:r>
            <a:endParaRPr lang="vi-VN" sz="2800" dirty="0"/>
          </a:p>
          <a:p>
            <a:pPr algn="just">
              <a:lnSpc>
                <a:spcPct val="150000"/>
              </a:lnSpc>
            </a:pPr>
            <a:r>
              <a:rPr lang="en-US" sz="2800" b="1" dirty="0"/>
              <a:t>=&gt; Ý </a:t>
            </a:r>
            <a:r>
              <a:rPr lang="en-US" sz="2800" b="1" dirty="0" err="1"/>
              <a:t>nghĩa</a:t>
            </a:r>
            <a:r>
              <a:rPr lang="en-US" sz="2800" b="1" dirty="0"/>
              <a:t>:</a:t>
            </a:r>
            <a:r>
              <a:rPr lang="en-US" sz="2800" dirty="0"/>
              <a:t> </a:t>
            </a:r>
            <a:r>
              <a:rPr lang="en-US" sz="2800" dirty="0" err="1"/>
              <a:t>Lời</a:t>
            </a:r>
            <a:r>
              <a:rPr lang="en-US" sz="2800" dirty="0"/>
              <a:t> </a:t>
            </a:r>
            <a:r>
              <a:rPr lang="en-US" sz="2800" dirty="0" err="1"/>
              <a:t>thoại</a:t>
            </a:r>
            <a:r>
              <a:rPr lang="en-US" sz="2800" dirty="0"/>
              <a:t> </a:t>
            </a:r>
            <a:r>
              <a:rPr lang="en-US" sz="2800" dirty="0" err="1"/>
              <a:t>của</a:t>
            </a:r>
            <a:r>
              <a:rPr lang="en-US" sz="2800" dirty="0"/>
              <a:t> </a:t>
            </a:r>
            <a:r>
              <a:rPr lang="en-US" sz="2800" dirty="0" err="1"/>
              <a:t>các</a:t>
            </a:r>
            <a:r>
              <a:rPr lang="en-US" sz="2800" dirty="0"/>
              <a:t> </a:t>
            </a:r>
            <a:r>
              <a:rPr lang="en-US" sz="2800" dirty="0" err="1"/>
              <a:t>nhân</a:t>
            </a:r>
            <a:r>
              <a:rPr lang="en-US" sz="2800" dirty="0"/>
              <a:t> </a:t>
            </a:r>
            <a:r>
              <a:rPr lang="en-US" sz="2800" dirty="0" err="1"/>
              <a:t>vật</a:t>
            </a:r>
            <a:r>
              <a:rPr lang="en-US" sz="2800" dirty="0"/>
              <a:t> ở </a:t>
            </a:r>
            <a:r>
              <a:rPr lang="en-US" sz="2800" dirty="0" err="1"/>
              <a:t>lớp</a:t>
            </a:r>
            <a:r>
              <a:rPr lang="en-US" sz="2800" dirty="0"/>
              <a:t> </a:t>
            </a:r>
            <a:r>
              <a:rPr lang="en-US" sz="2800" dirty="0" err="1"/>
              <a:t>kịch</a:t>
            </a:r>
            <a:r>
              <a:rPr lang="en-US" sz="2800" dirty="0"/>
              <a:t> </a:t>
            </a:r>
            <a:r>
              <a:rPr lang="en-US" sz="2800" dirty="0" err="1"/>
              <a:t>này</a:t>
            </a:r>
            <a:r>
              <a:rPr lang="en-US" sz="2800" dirty="0"/>
              <a:t> </a:t>
            </a:r>
            <a:r>
              <a:rPr lang="en-US" sz="2800" dirty="0" err="1"/>
              <a:t>bộc</a:t>
            </a:r>
            <a:r>
              <a:rPr lang="en-US" sz="2800" dirty="0"/>
              <a:t> </a:t>
            </a:r>
            <a:r>
              <a:rPr lang="en-US" sz="2800" dirty="0" err="1"/>
              <a:t>lộ</a:t>
            </a:r>
            <a:r>
              <a:rPr lang="en-US" sz="2800" dirty="0"/>
              <a:t> </a:t>
            </a:r>
            <a:r>
              <a:rPr lang="en-US" sz="2800" dirty="0" err="1"/>
              <a:t>tâm</a:t>
            </a:r>
            <a:r>
              <a:rPr lang="en-US" sz="2800" dirty="0"/>
              <a:t> </a:t>
            </a:r>
            <a:r>
              <a:rPr lang="en-US" sz="2800" dirty="0" err="1"/>
              <a:t>trạng</a:t>
            </a:r>
            <a:r>
              <a:rPr lang="en-US" sz="2800" dirty="0"/>
              <a:t> </a:t>
            </a:r>
            <a:r>
              <a:rPr lang="en-US" sz="2800" dirty="0" err="1"/>
              <a:t>bất</a:t>
            </a:r>
            <a:r>
              <a:rPr lang="en-US" sz="2800" dirty="0"/>
              <a:t> an </a:t>
            </a:r>
            <a:r>
              <a:rPr lang="en-US" sz="2800" dirty="0" err="1"/>
              <a:t>của</a:t>
            </a:r>
            <a:r>
              <a:rPr lang="en-US" sz="2800" dirty="0"/>
              <a:t> </a:t>
            </a:r>
            <a:r>
              <a:rPr lang="en-US" sz="2800" dirty="0" err="1"/>
              <a:t>vua</a:t>
            </a:r>
            <a:r>
              <a:rPr lang="en-US" sz="2800" dirty="0"/>
              <a:t>, </a:t>
            </a:r>
            <a:r>
              <a:rPr lang="en-US" sz="2800" dirty="0" err="1"/>
              <a:t>hoàng</a:t>
            </a:r>
            <a:r>
              <a:rPr lang="en-US" sz="2800" dirty="0"/>
              <a:t> </a:t>
            </a:r>
            <a:r>
              <a:rPr lang="en-US" sz="2800" dirty="0" err="1"/>
              <a:t>hậu</a:t>
            </a:r>
            <a:r>
              <a:rPr lang="en-US" sz="2800" dirty="0"/>
              <a:t> </a:t>
            </a:r>
            <a:r>
              <a:rPr lang="en-US" sz="2800" dirty="0" err="1"/>
              <a:t>và</a:t>
            </a:r>
            <a:r>
              <a:rPr lang="en-US" sz="2800" dirty="0"/>
              <a:t> </a:t>
            </a:r>
            <a:r>
              <a:rPr lang="en-US" sz="2800" dirty="0" err="1"/>
              <a:t>tinh</a:t>
            </a:r>
            <a:r>
              <a:rPr lang="en-US" sz="2800" dirty="0"/>
              <a:t> </a:t>
            </a:r>
            <a:r>
              <a:rPr lang="en-US" sz="2800" dirty="0" err="1"/>
              <a:t>thần</a:t>
            </a:r>
            <a:r>
              <a:rPr lang="en-US" sz="2800" dirty="0"/>
              <a:t> </a:t>
            </a:r>
            <a:r>
              <a:rPr lang="en-US" sz="2800" dirty="0" err="1"/>
              <a:t>cúc</a:t>
            </a:r>
            <a:r>
              <a:rPr lang="en-US" sz="2800" dirty="0"/>
              <a:t> </a:t>
            </a:r>
            <a:r>
              <a:rPr lang="en-US" sz="2800" dirty="0" err="1"/>
              <a:t>cung</a:t>
            </a:r>
            <a:r>
              <a:rPr lang="en-US" sz="2800" dirty="0"/>
              <a:t> </a:t>
            </a:r>
            <a:r>
              <a:rPr lang="en-US" sz="2800" dirty="0" err="1"/>
              <a:t>tận</a:t>
            </a:r>
            <a:r>
              <a:rPr lang="en-US" sz="2800" dirty="0"/>
              <a:t> </a:t>
            </a:r>
            <a:r>
              <a:rPr lang="en-US" sz="2800" dirty="0" err="1"/>
              <a:t>tuỵ</a:t>
            </a:r>
            <a:r>
              <a:rPr lang="en-US" sz="2800" dirty="0"/>
              <a:t> </a:t>
            </a:r>
            <a:r>
              <a:rPr lang="en-US" sz="2800" dirty="0" err="1"/>
              <a:t>của</a:t>
            </a:r>
            <a:r>
              <a:rPr lang="en-US" sz="2800" dirty="0"/>
              <a:t> </a:t>
            </a:r>
            <a:r>
              <a:rPr lang="en-US" sz="2800" dirty="0" err="1"/>
              <a:t>Rô</a:t>
            </a:r>
            <a:r>
              <a:rPr lang="en-US" sz="2800" dirty="0"/>
              <a:t>-den-</a:t>
            </a:r>
            <a:r>
              <a:rPr lang="en-US" sz="2800" dirty="0" err="1"/>
              <a:t>cran</a:t>
            </a:r>
            <a:r>
              <a:rPr lang="en-US" sz="2800" dirty="0"/>
              <a:t>, </a:t>
            </a:r>
            <a:r>
              <a:rPr lang="en-US" sz="2800" dirty="0" err="1"/>
              <a:t>Ghin-đơn-xtơn</a:t>
            </a:r>
            <a:r>
              <a:rPr lang="en-US" sz="2800" dirty="0"/>
              <a:t> </a:t>
            </a:r>
            <a:r>
              <a:rPr lang="en-US" sz="2800" dirty="0" err="1"/>
              <a:t>và</a:t>
            </a:r>
            <a:r>
              <a:rPr lang="en-US" sz="2800" dirty="0"/>
              <a:t> </a:t>
            </a:r>
            <a:r>
              <a:rPr lang="en-US" sz="2800" dirty="0" err="1"/>
              <a:t>Pô-lô-ni-út</a:t>
            </a:r>
            <a:r>
              <a:rPr lang="en-US" sz="2800" dirty="0"/>
              <a:t>. </a:t>
            </a:r>
            <a:r>
              <a:rPr lang="en-US" sz="2800" dirty="0" err="1"/>
              <a:t>Điều</a:t>
            </a:r>
            <a:r>
              <a:rPr lang="en-US" sz="2800" dirty="0"/>
              <a:t> </a:t>
            </a:r>
            <a:r>
              <a:rPr lang="en-US" sz="2800" dirty="0" err="1"/>
              <a:t>này</a:t>
            </a:r>
            <a:r>
              <a:rPr lang="en-US" sz="2800" dirty="0"/>
              <a:t> </a:t>
            </a:r>
            <a:r>
              <a:rPr lang="en-US" sz="2800" dirty="0" err="1"/>
              <a:t>củng</a:t>
            </a:r>
            <a:r>
              <a:rPr lang="en-US" sz="2800" dirty="0"/>
              <a:t> </a:t>
            </a:r>
            <a:r>
              <a:rPr lang="en-US" sz="2800" dirty="0" err="1"/>
              <a:t>cố</a:t>
            </a:r>
            <a:r>
              <a:rPr lang="en-US" sz="2800" dirty="0"/>
              <a:t> </a:t>
            </a:r>
            <a:r>
              <a:rPr lang="en-US" sz="2800" dirty="0" err="1"/>
              <a:t>nhận</a:t>
            </a:r>
            <a:r>
              <a:rPr lang="en-US" sz="2800" dirty="0"/>
              <a:t> </a:t>
            </a:r>
            <a:r>
              <a:rPr lang="en-US" sz="2800" dirty="0" err="1"/>
              <a:t>thức</a:t>
            </a:r>
            <a:r>
              <a:rPr lang="en-US" sz="2800" dirty="0"/>
              <a:t> </a:t>
            </a:r>
            <a:r>
              <a:rPr lang="en-US" sz="2800" dirty="0" err="1"/>
              <a:t>của</a:t>
            </a:r>
            <a:r>
              <a:rPr lang="en-US" sz="2800" dirty="0"/>
              <a:t> Ham-</a:t>
            </a:r>
            <a:r>
              <a:rPr lang="en-US" sz="2800" dirty="0" err="1"/>
              <a:t>lét</a:t>
            </a:r>
            <a:r>
              <a:rPr lang="en-US" sz="2800" dirty="0"/>
              <a:t> </a:t>
            </a:r>
            <a:r>
              <a:rPr lang="en-US" sz="2800" dirty="0" err="1"/>
              <a:t>về</a:t>
            </a:r>
            <a:r>
              <a:rPr lang="en-US" sz="2800" dirty="0"/>
              <a:t> </a:t>
            </a:r>
            <a:r>
              <a:rPr lang="en-US" sz="2800" dirty="0" err="1"/>
              <a:t>thời</a:t>
            </a:r>
            <a:r>
              <a:rPr lang="en-US" sz="2800" dirty="0"/>
              <a:t> </a:t>
            </a:r>
            <a:r>
              <a:rPr lang="en-US" sz="2800" dirty="0" err="1"/>
              <a:t>đại</a:t>
            </a:r>
            <a:r>
              <a:rPr lang="en-US" sz="2800" dirty="0"/>
              <a:t> “</a:t>
            </a:r>
            <a:r>
              <a:rPr lang="en-US" sz="2800" dirty="0" err="1"/>
              <a:t>đảo</a:t>
            </a:r>
            <a:r>
              <a:rPr lang="en-US" sz="2800" dirty="0"/>
              <a:t> </a:t>
            </a:r>
            <a:r>
              <a:rPr lang="en-US" sz="2800" dirty="0" err="1"/>
              <a:t>điên</a:t>
            </a:r>
            <a:r>
              <a:rPr lang="en-US" sz="2800" dirty="0"/>
              <a:t>” </a:t>
            </a:r>
            <a:r>
              <a:rPr lang="en-US" sz="2800" dirty="0" err="1"/>
              <a:t>mà</a:t>
            </a:r>
            <a:r>
              <a:rPr lang="en-US" sz="2800" dirty="0"/>
              <a:t> </a:t>
            </a:r>
            <a:r>
              <a:rPr lang="en-US" sz="2800" dirty="0" err="1"/>
              <a:t>khán</a:t>
            </a:r>
            <a:r>
              <a:rPr lang="en-US" sz="2800" dirty="0"/>
              <a:t> </a:t>
            </a:r>
            <a:r>
              <a:rPr lang="en-US" sz="2800" dirty="0" err="1"/>
              <a:t>giả</a:t>
            </a:r>
            <a:r>
              <a:rPr lang="en-US" sz="2800" dirty="0"/>
              <a:t> </a:t>
            </a:r>
            <a:r>
              <a:rPr lang="en-US" sz="2800" dirty="0" err="1"/>
              <a:t>đã</a:t>
            </a:r>
            <a:r>
              <a:rPr lang="en-US" sz="2800" dirty="0"/>
              <a:t> </a:t>
            </a:r>
            <a:r>
              <a:rPr lang="en-US" sz="2800" dirty="0" err="1"/>
              <a:t>biết</a:t>
            </a:r>
            <a:r>
              <a:rPr lang="en-US" sz="2800" dirty="0"/>
              <a:t> ở </a:t>
            </a:r>
            <a:r>
              <a:rPr lang="en-US" sz="2800" dirty="0" err="1"/>
              <a:t>hai</a:t>
            </a:r>
            <a:r>
              <a:rPr lang="en-US" sz="2800" dirty="0"/>
              <a:t> </a:t>
            </a:r>
            <a:r>
              <a:rPr lang="en-US" sz="2800" dirty="0" err="1"/>
              <a:t>hồi</a:t>
            </a:r>
            <a:r>
              <a:rPr lang="en-US" sz="2800" dirty="0"/>
              <a:t> </a:t>
            </a:r>
            <a:r>
              <a:rPr lang="en-US" sz="2800" dirty="0" err="1"/>
              <a:t>trước</a:t>
            </a:r>
            <a:r>
              <a:rPr lang="en-US" sz="2800" dirty="0"/>
              <a:t> </a:t>
            </a:r>
            <a:r>
              <a:rPr lang="en-US" sz="2800" dirty="0" err="1"/>
              <a:t>của</a:t>
            </a:r>
            <a:r>
              <a:rPr lang="en-US" sz="2800" dirty="0"/>
              <a:t> </a:t>
            </a:r>
            <a:r>
              <a:rPr lang="en-US" sz="2800" dirty="0" err="1"/>
              <a:t>vở</a:t>
            </a:r>
            <a:r>
              <a:rPr lang="en-US" sz="2800" dirty="0"/>
              <a:t> </a:t>
            </a:r>
            <a:r>
              <a:rPr lang="en-US" sz="2800" dirty="0" err="1"/>
              <a:t>kịch</a:t>
            </a:r>
            <a:r>
              <a:rPr lang="en-US" sz="2800" dirty="0"/>
              <a:t>. </a:t>
            </a:r>
            <a:endParaRPr lang="vi-VN" sz="2800" dirty="0"/>
          </a:p>
        </p:txBody>
      </p:sp>
      <p:pic>
        <p:nvPicPr>
          <p:cNvPr id="5" name="Picture 4" descr="A group of people in clothing&#10;&#10;Description automatically generated">
            <a:extLst>
              <a:ext uri="{FF2B5EF4-FFF2-40B4-BE49-F238E27FC236}">
                <a16:creationId xmlns:a16="http://schemas.microsoft.com/office/drawing/2014/main" id="{456BC4BB-2260-D65A-1E91-13845ED27F1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526162" y="797509"/>
            <a:ext cx="3589638" cy="5262979"/>
          </a:xfrm>
          <a:prstGeom prst="rect">
            <a:avLst/>
          </a:prstGeom>
        </p:spPr>
      </p:pic>
    </p:spTree>
    <p:extLst>
      <p:ext uri="{BB962C8B-B14F-4D97-AF65-F5344CB8AC3E}">
        <p14:creationId xmlns:p14="http://schemas.microsoft.com/office/powerpoint/2010/main" val="10534095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nodeType="clickEffect">
                                  <p:stCondLst>
                                    <p:cond delay="0"/>
                                  </p:stCondLst>
                                  <p:childTnLst>
                                    <p:set>
                                      <p:cBhvr>
                                        <p:cTn id="13" dur="1" fill="hold">
                                          <p:stCondLst>
                                            <p:cond delay="0"/>
                                          </p:stCondLst>
                                        </p:cTn>
                                        <p:tgtEl>
                                          <p:spTgt spid="7">
                                            <p:txEl>
                                              <p:pRg st="0" end="0"/>
                                            </p:txEl>
                                          </p:spTgt>
                                        </p:tgtEl>
                                        <p:attrNameLst>
                                          <p:attrName>style.visibility</p:attrName>
                                        </p:attrNameLst>
                                      </p:cBhvr>
                                      <p:to>
                                        <p:strVal val="visible"/>
                                      </p:to>
                                    </p:set>
                                    <p:animEffect transition="in" filter="barn(inVertical)">
                                      <p:cBhvr>
                                        <p:cTn id="14" dur="500"/>
                                        <p:tgtEl>
                                          <p:spTgt spid="7">
                                            <p:txEl>
                                              <p:pRg st="0" end="0"/>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nodeType="clickEffect">
                                  <p:stCondLst>
                                    <p:cond delay="0"/>
                                  </p:stCondLst>
                                  <p:childTnLst>
                                    <p:set>
                                      <p:cBhvr>
                                        <p:cTn id="18" dur="1" fill="hold">
                                          <p:stCondLst>
                                            <p:cond delay="0"/>
                                          </p:stCondLst>
                                        </p:cTn>
                                        <p:tgtEl>
                                          <p:spTgt spid="7">
                                            <p:txEl>
                                              <p:pRg st="1" end="1"/>
                                            </p:txEl>
                                          </p:spTgt>
                                        </p:tgtEl>
                                        <p:attrNameLst>
                                          <p:attrName>style.visibility</p:attrName>
                                        </p:attrNameLst>
                                      </p:cBhvr>
                                      <p:to>
                                        <p:strVal val="visible"/>
                                      </p:to>
                                    </p:set>
                                    <p:animEffect transition="in" filter="barn(inVertical)">
                                      <p:cBhvr>
                                        <p:cTn id="19" dur="500"/>
                                        <p:tgtEl>
                                          <p:spTgt spid="7">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2856211-4994-E8BD-7C67-4C3B14837BC8}"/>
            </a:ext>
          </a:extLst>
        </p:cNvPr>
        <p:cNvGrpSpPr/>
        <p:nvPr/>
      </p:nvGrpSpPr>
      <p:grpSpPr>
        <a:xfrm>
          <a:off x="0" y="0"/>
          <a:ext cx="0" cy="0"/>
          <a:chOff x="0" y="0"/>
          <a:chExt cx="0" cy="0"/>
        </a:xfrm>
      </p:grpSpPr>
      <p:sp>
        <p:nvSpPr>
          <p:cNvPr id="7" name="TextBox 6">
            <a:extLst>
              <a:ext uri="{FF2B5EF4-FFF2-40B4-BE49-F238E27FC236}">
                <a16:creationId xmlns:a16="http://schemas.microsoft.com/office/drawing/2014/main" id="{3A445803-DBB7-D2EA-BEA1-4BFCCC2E9FC7}"/>
              </a:ext>
            </a:extLst>
          </p:cNvPr>
          <p:cNvSpPr txBox="1"/>
          <p:nvPr/>
        </p:nvSpPr>
        <p:spPr>
          <a:xfrm>
            <a:off x="544287" y="449167"/>
            <a:ext cx="7994232" cy="2600199"/>
          </a:xfrm>
          <a:prstGeom prst="rect">
            <a:avLst/>
          </a:prstGeom>
          <a:noFill/>
        </p:spPr>
        <p:txBody>
          <a:bodyPr wrap="square">
            <a:spAutoFit/>
          </a:bodyPr>
          <a:lstStyle/>
          <a:p>
            <a:pPr algn="just">
              <a:lnSpc>
                <a:spcPct val="150000"/>
              </a:lnSpc>
            </a:pPr>
            <a:r>
              <a:rPr lang="en-US" sz="2800" b="1" i="1" dirty="0"/>
              <a:t>* Trong </a:t>
            </a:r>
            <a:r>
              <a:rPr lang="en-US" sz="2800" b="1" i="1" dirty="0" err="1"/>
              <a:t>lớp</a:t>
            </a:r>
            <a:r>
              <a:rPr lang="en-US" sz="2800" b="1" i="1" dirty="0"/>
              <a:t> </a:t>
            </a:r>
            <a:r>
              <a:rPr lang="en-US" sz="2800" b="1" i="1" dirty="0" err="1"/>
              <a:t>kịch</a:t>
            </a:r>
            <a:r>
              <a:rPr lang="en-US" sz="2800" b="1" i="1" dirty="0"/>
              <a:t> 2, </a:t>
            </a:r>
            <a:r>
              <a:rPr lang="en-US" sz="2800" b="1" i="1" dirty="0" err="1"/>
              <a:t>lời</a:t>
            </a:r>
            <a:r>
              <a:rPr lang="en-US" sz="2800" b="1" i="1" dirty="0"/>
              <a:t> </a:t>
            </a:r>
            <a:r>
              <a:rPr lang="en-US" sz="2800" b="1" i="1" dirty="0" err="1"/>
              <a:t>thoại</a:t>
            </a:r>
            <a:r>
              <a:rPr lang="en-US" sz="2800" b="1" i="1" dirty="0"/>
              <a:t> </a:t>
            </a:r>
            <a:r>
              <a:rPr lang="en-US" sz="2800" b="1" i="1" dirty="0" err="1"/>
              <a:t>của</a:t>
            </a:r>
            <a:r>
              <a:rPr lang="en-US" sz="2800" b="1" i="1" dirty="0"/>
              <a:t> </a:t>
            </a:r>
            <a:r>
              <a:rPr lang="en-US" sz="2800" b="1" i="1" dirty="0" err="1"/>
              <a:t>vua</a:t>
            </a:r>
            <a:r>
              <a:rPr lang="en-US" sz="2800" b="1" i="1" dirty="0"/>
              <a:t> </a:t>
            </a:r>
            <a:r>
              <a:rPr lang="en-US" sz="2800" b="1" i="1" dirty="0" err="1"/>
              <a:t>với</a:t>
            </a:r>
            <a:r>
              <a:rPr lang="en-US" sz="2800" b="1" i="1" dirty="0"/>
              <a:t> </a:t>
            </a:r>
            <a:r>
              <a:rPr lang="en-US" sz="2800" b="1" i="1" dirty="0" err="1"/>
              <a:t>hoàng</a:t>
            </a:r>
            <a:r>
              <a:rPr lang="en-US" sz="2800" b="1" i="1" dirty="0"/>
              <a:t> </a:t>
            </a:r>
            <a:r>
              <a:rPr lang="en-US" sz="2800" b="1" i="1" dirty="0" err="1"/>
              <a:t>hậu</a:t>
            </a:r>
            <a:r>
              <a:rPr lang="en-US" sz="2800" b="1" i="1" dirty="0"/>
              <a:t> </a:t>
            </a:r>
            <a:r>
              <a:rPr lang="en-US" sz="2800" b="1" i="1" dirty="0" err="1"/>
              <a:t>cho</a:t>
            </a:r>
            <a:r>
              <a:rPr lang="en-US" sz="2800" b="1" i="1" dirty="0"/>
              <a:t> </a:t>
            </a:r>
            <a:r>
              <a:rPr lang="en-US" sz="2800" b="1" i="1" dirty="0" err="1"/>
              <a:t>biết</a:t>
            </a:r>
            <a:r>
              <a:rPr lang="en-US" sz="2800" b="1" i="1" dirty="0"/>
              <a:t> </a:t>
            </a:r>
            <a:r>
              <a:rPr lang="en-US" sz="2800" b="1" i="1" dirty="0" err="1"/>
              <a:t>về</a:t>
            </a:r>
            <a:r>
              <a:rPr lang="en-US" sz="2800" b="1" i="1" dirty="0"/>
              <a:t> </a:t>
            </a:r>
            <a:r>
              <a:rPr lang="en-US" sz="2800" b="1" i="1" dirty="0" err="1"/>
              <a:t>âm</a:t>
            </a:r>
            <a:r>
              <a:rPr lang="en-US" sz="2800" b="1" i="1" dirty="0"/>
              <a:t> </a:t>
            </a:r>
            <a:r>
              <a:rPr lang="en-US" sz="2800" b="1" i="1" dirty="0" err="1"/>
              <a:t>mưu</a:t>
            </a:r>
            <a:r>
              <a:rPr lang="en-US" sz="2800" b="1" i="1" dirty="0"/>
              <a:t> do </a:t>
            </a:r>
            <a:r>
              <a:rPr lang="en-US" sz="2800" b="1" i="1" dirty="0" err="1"/>
              <a:t>thám</a:t>
            </a:r>
            <a:r>
              <a:rPr lang="en-US" sz="2800" b="1" i="1" dirty="0"/>
              <a:t> </a:t>
            </a:r>
            <a:r>
              <a:rPr lang="en-US" sz="2800" b="1" i="1" dirty="0" err="1"/>
              <a:t>tình</a:t>
            </a:r>
            <a:r>
              <a:rPr lang="en-US" sz="2800" b="1" i="1" dirty="0"/>
              <a:t> </a:t>
            </a:r>
            <a:r>
              <a:rPr lang="en-US" sz="2800" b="1" i="1" dirty="0" err="1"/>
              <a:t>hình</a:t>
            </a:r>
            <a:r>
              <a:rPr lang="en-US" sz="2800" b="1" i="1" dirty="0"/>
              <a:t> Ham-</a:t>
            </a:r>
            <a:r>
              <a:rPr lang="en-US" sz="2800" b="1" i="1" dirty="0" err="1"/>
              <a:t>lét</a:t>
            </a:r>
            <a:r>
              <a:rPr lang="en-US" sz="2800" b="1" i="1" dirty="0"/>
              <a:t> qua </a:t>
            </a:r>
            <a:r>
              <a:rPr lang="en-US" sz="2800" b="1" i="1" dirty="0" err="1"/>
              <a:t>việc</a:t>
            </a:r>
            <a:r>
              <a:rPr lang="en-US" sz="2800" b="1" i="1" dirty="0"/>
              <a:t> </a:t>
            </a:r>
            <a:r>
              <a:rPr lang="en-US" sz="2800" b="1" i="1" dirty="0" err="1"/>
              <a:t>bố</a:t>
            </a:r>
            <a:r>
              <a:rPr lang="en-US" sz="2800" b="1" i="1" dirty="0"/>
              <a:t> </a:t>
            </a:r>
            <a:r>
              <a:rPr lang="en-US" sz="2800" b="1" i="1" dirty="0" err="1"/>
              <a:t>trí</a:t>
            </a:r>
            <a:r>
              <a:rPr lang="en-US" sz="2800" b="1" i="1" dirty="0"/>
              <a:t> </a:t>
            </a:r>
            <a:r>
              <a:rPr lang="en-US" sz="2800" b="1" i="1" dirty="0" err="1"/>
              <a:t>nghe</a:t>
            </a:r>
            <a:r>
              <a:rPr lang="en-US" sz="2800" b="1" i="1" dirty="0"/>
              <a:t> </a:t>
            </a:r>
            <a:r>
              <a:rPr lang="en-US" sz="2800" b="1" i="1" dirty="0" err="1"/>
              <a:t>trộm</a:t>
            </a:r>
            <a:r>
              <a:rPr lang="en-US" sz="2800" b="1" i="1" dirty="0"/>
              <a:t> </a:t>
            </a:r>
            <a:r>
              <a:rPr lang="en-US" sz="2800" b="1" i="1" dirty="0" err="1"/>
              <a:t>cuộc</a:t>
            </a:r>
            <a:r>
              <a:rPr lang="en-US" sz="2800" b="1" i="1" dirty="0"/>
              <a:t> </a:t>
            </a:r>
            <a:r>
              <a:rPr lang="en-US" sz="2800" b="1" i="1" dirty="0" err="1"/>
              <a:t>gặp</a:t>
            </a:r>
            <a:r>
              <a:rPr lang="en-US" sz="2800" b="1" i="1" dirty="0"/>
              <a:t> </a:t>
            </a:r>
            <a:r>
              <a:rPr lang="en-US" sz="2800" b="1" i="1" dirty="0" err="1"/>
              <a:t>gỡ</a:t>
            </a:r>
            <a:r>
              <a:rPr lang="en-US" sz="2800" b="1" i="1" dirty="0"/>
              <a:t> </a:t>
            </a:r>
            <a:r>
              <a:rPr lang="en-US" sz="2800" b="1" i="1" dirty="0" err="1"/>
              <a:t>của</a:t>
            </a:r>
            <a:r>
              <a:rPr lang="en-US" sz="2800" b="1" i="1" dirty="0"/>
              <a:t> </a:t>
            </a:r>
            <a:r>
              <a:rPr lang="en-US" sz="2800" b="1" i="1" dirty="0" err="1"/>
              <a:t>chàng</a:t>
            </a:r>
            <a:r>
              <a:rPr lang="en-US" sz="2800" b="1" i="1" dirty="0"/>
              <a:t> </a:t>
            </a:r>
            <a:r>
              <a:rPr lang="en-US" sz="2800" b="1" i="1" dirty="0" err="1"/>
              <a:t>với</a:t>
            </a:r>
            <a:r>
              <a:rPr lang="en-US" sz="2800" b="1" i="1" dirty="0"/>
              <a:t> Ô-</a:t>
            </a:r>
            <a:r>
              <a:rPr lang="en-US" sz="2800" b="1" i="1" dirty="0" err="1"/>
              <a:t>phê</a:t>
            </a:r>
            <a:r>
              <a:rPr lang="en-US" sz="2800" b="1" i="1" dirty="0"/>
              <a:t>-li-a</a:t>
            </a:r>
            <a:endParaRPr lang="vi-VN" sz="2800" dirty="0"/>
          </a:p>
        </p:txBody>
      </p:sp>
      <p:pic>
        <p:nvPicPr>
          <p:cNvPr id="3" name="Picture 2" descr="A painting of two people&#10;&#10;Description automatically generated">
            <a:extLst>
              <a:ext uri="{FF2B5EF4-FFF2-40B4-BE49-F238E27FC236}">
                <a16:creationId xmlns:a16="http://schemas.microsoft.com/office/drawing/2014/main" id="{D92869C9-BE99-A01B-390C-37F2E25117E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798010" y="677827"/>
            <a:ext cx="3233351" cy="4961033"/>
          </a:xfrm>
          <a:prstGeom prst="rect">
            <a:avLst/>
          </a:prstGeom>
        </p:spPr>
      </p:pic>
      <p:sp>
        <p:nvSpPr>
          <p:cNvPr id="6" name="TextBox 5">
            <a:extLst>
              <a:ext uri="{FF2B5EF4-FFF2-40B4-BE49-F238E27FC236}">
                <a16:creationId xmlns:a16="http://schemas.microsoft.com/office/drawing/2014/main" id="{D525D4DD-074A-38E7-E527-5506C651EAA3}"/>
              </a:ext>
            </a:extLst>
          </p:cNvPr>
          <p:cNvSpPr txBox="1"/>
          <p:nvPr/>
        </p:nvSpPr>
        <p:spPr>
          <a:xfrm>
            <a:off x="630784" y="3536786"/>
            <a:ext cx="7821237" cy="1953868"/>
          </a:xfrm>
          <a:prstGeom prst="rect">
            <a:avLst/>
          </a:prstGeom>
          <a:noFill/>
        </p:spPr>
        <p:txBody>
          <a:bodyPr wrap="square">
            <a:spAutoFit/>
          </a:bodyPr>
          <a:lstStyle/>
          <a:p>
            <a:pPr algn="just">
              <a:lnSpc>
                <a:spcPct val="150000"/>
              </a:lnSpc>
            </a:pPr>
            <a:r>
              <a:rPr lang="en-US" sz="2800" b="1" kern="100" dirty="0">
                <a:effectLst/>
                <a:latin typeface="Times New Roman" panose="02020603050405020304" pitchFamily="18" charset="0"/>
                <a:ea typeface="Arial" panose="020B0604020202020204" pitchFamily="34" charset="0"/>
                <a:cs typeface="Times New Roman" panose="02020603050405020304" pitchFamily="18" charset="0"/>
              </a:rPr>
              <a:t>- </a:t>
            </a:r>
            <a:r>
              <a:rPr lang="en-US" sz="2800" b="1" kern="100" dirty="0" err="1">
                <a:effectLst/>
                <a:latin typeface="Times New Roman" panose="02020603050405020304" pitchFamily="18" charset="0"/>
                <a:ea typeface="Arial" panose="020B0604020202020204" pitchFamily="34" charset="0"/>
                <a:cs typeface="Times New Roman" panose="02020603050405020304" pitchFamily="18" charset="0"/>
              </a:rPr>
              <a:t>Vua</a:t>
            </a:r>
            <a:r>
              <a:rPr lang="en-US" sz="2800" b="1" kern="100" dirty="0">
                <a:effectLst/>
                <a:latin typeface="Times New Roman" panose="02020603050405020304" pitchFamily="18" charset="0"/>
                <a:ea typeface="Arial" panose="020B0604020202020204" pitchFamily="34" charset="0"/>
                <a:cs typeface="Times New Roman" panose="02020603050405020304" pitchFamily="18" charset="0"/>
              </a:rPr>
              <a:t>:</a:t>
            </a:r>
            <a:r>
              <a:rPr lang="en-US" sz="2800" kern="100" dirty="0">
                <a:effectLst/>
                <a:latin typeface="Times New Roman" panose="02020603050405020304" pitchFamily="18" charset="0"/>
                <a:ea typeface="Arial" panose="020B0604020202020204" pitchFamily="34" charset="0"/>
                <a:cs typeface="Times New Roman" panose="02020603050405020304" pitchFamily="18" charset="0"/>
              </a:rPr>
              <a:t> </a:t>
            </a:r>
            <a:r>
              <a:rPr lang="en-US" sz="2800" kern="100" dirty="0" err="1">
                <a:effectLst/>
                <a:latin typeface="Times New Roman" panose="02020603050405020304" pitchFamily="18" charset="0"/>
                <a:ea typeface="Arial" panose="020B0604020202020204" pitchFamily="34" charset="0"/>
                <a:cs typeface="Times New Roman" panose="02020603050405020304" pitchFamily="18" charset="0"/>
              </a:rPr>
              <a:t>Biện</a:t>
            </a:r>
            <a:r>
              <a:rPr lang="en-US" sz="2800" kern="100" dirty="0">
                <a:effectLst/>
                <a:latin typeface="Times New Roman" panose="02020603050405020304" pitchFamily="18" charset="0"/>
                <a:ea typeface="Arial" panose="020B0604020202020204" pitchFamily="34" charset="0"/>
                <a:cs typeface="Times New Roman" panose="02020603050405020304" pitchFamily="18" charset="0"/>
              </a:rPr>
              <a:t> </a:t>
            </a:r>
            <a:r>
              <a:rPr lang="en-US" sz="2800" kern="100" dirty="0" err="1">
                <a:effectLst/>
                <a:latin typeface="Times New Roman" panose="02020603050405020304" pitchFamily="18" charset="0"/>
                <a:ea typeface="Arial" panose="020B0604020202020204" pitchFamily="34" charset="0"/>
                <a:cs typeface="Times New Roman" panose="02020603050405020304" pitchFamily="18" charset="0"/>
              </a:rPr>
              <a:t>minh</a:t>
            </a:r>
            <a:r>
              <a:rPr lang="en-US" sz="2800" kern="100" dirty="0">
                <a:effectLst/>
                <a:latin typeface="Times New Roman" panose="02020603050405020304" pitchFamily="18" charset="0"/>
                <a:ea typeface="Arial" panose="020B0604020202020204" pitchFamily="34" charset="0"/>
                <a:cs typeface="Times New Roman" panose="02020603050405020304" pitchFamily="18" charset="0"/>
              </a:rPr>
              <a:t> </a:t>
            </a:r>
            <a:r>
              <a:rPr lang="en-US" sz="2800" kern="100" dirty="0" err="1">
                <a:effectLst/>
                <a:latin typeface="Times New Roman" panose="02020603050405020304" pitchFamily="18" charset="0"/>
                <a:ea typeface="Arial" panose="020B0604020202020204" pitchFamily="34" charset="0"/>
                <a:cs typeface="Times New Roman" panose="02020603050405020304" pitchFamily="18" charset="0"/>
              </a:rPr>
              <a:t>cho</a:t>
            </a:r>
            <a:r>
              <a:rPr lang="en-US" sz="2800" kern="100" dirty="0">
                <a:effectLst/>
                <a:latin typeface="Times New Roman" panose="02020603050405020304" pitchFamily="18" charset="0"/>
                <a:ea typeface="Arial" panose="020B0604020202020204" pitchFamily="34" charset="0"/>
                <a:cs typeface="Times New Roman" panose="02020603050405020304" pitchFamily="18" charset="0"/>
              </a:rPr>
              <a:t> </a:t>
            </a:r>
            <a:r>
              <a:rPr lang="en-US" sz="2800" kern="100" dirty="0" err="1">
                <a:effectLst/>
                <a:latin typeface="Times New Roman" panose="02020603050405020304" pitchFamily="18" charset="0"/>
                <a:ea typeface="Arial" panose="020B0604020202020204" pitchFamily="34" charset="0"/>
                <a:cs typeface="Times New Roman" panose="02020603050405020304" pitchFamily="18" charset="0"/>
              </a:rPr>
              <a:t>hành</a:t>
            </a:r>
            <a:r>
              <a:rPr lang="en-US" sz="2800" kern="100" dirty="0">
                <a:effectLst/>
                <a:latin typeface="Times New Roman" panose="02020603050405020304" pitchFamily="18" charset="0"/>
                <a:ea typeface="Arial" panose="020B0604020202020204" pitchFamily="34" charset="0"/>
                <a:cs typeface="Times New Roman" panose="02020603050405020304" pitchFamily="18" charset="0"/>
              </a:rPr>
              <a:t> </a:t>
            </a:r>
            <a:r>
              <a:rPr lang="en-US" sz="2800" kern="100" dirty="0" err="1">
                <a:effectLst/>
                <a:latin typeface="Times New Roman" panose="02020603050405020304" pitchFamily="18" charset="0"/>
                <a:ea typeface="Arial" panose="020B0604020202020204" pitchFamily="34" charset="0"/>
                <a:cs typeface="Times New Roman" panose="02020603050405020304" pitchFamily="18" charset="0"/>
              </a:rPr>
              <a:t>động</a:t>
            </a:r>
            <a:r>
              <a:rPr lang="en-US" sz="2800" kern="100" dirty="0">
                <a:effectLst/>
                <a:latin typeface="Times New Roman" panose="02020603050405020304" pitchFamily="18" charset="0"/>
                <a:ea typeface="Arial" panose="020B0604020202020204" pitchFamily="34" charset="0"/>
                <a:cs typeface="Times New Roman" panose="02020603050405020304" pitchFamily="18" charset="0"/>
              </a:rPr>
              <a:t> </a:t>
            </a:r>
            <a:r>
              <a:rPr lang="en-US" sz="2800" kern="100" dirty="0" err="1">
                <a:effectLst/>
                <a:latin typeface="Times New Roman" panose="02020603050405020304" pitchFamily="18" charset="0"/>
                <a:ea typeface="Arial" panose="020B0604020202020204" pitchFamily="34" charset="0"/>
                <a:cs typeface="Times New Roman" panose="02020603050405020304" pitchFamily="18" charset="0"/>
              </a:rPr>
              <a:t>xấu</a:t>
            </a:r>
            <a:r>
              <a:rPr lang="en-US" sz="2800" kern="100" dirty="0">
                <a:effectLst/>
                <a:latin typeface="Times New Roman" panose="02020603050405020304" pitchFamily="18" charset="0"/>
                <a:ea typeface="Arial" panose="020B0604020202020204" pitchFamily="34" charset="0"/>
                <a:cs typeface="Times New Roman" panose="02020603050405020304" pitchFamily="18" charset="0"/>
              </a:rPr>
              <a:t> xa </a:t>
            </a:r>
            <a:r>
              <a:rPr lang="en-US" sz="2800" kern="100" dirty="0" err="1">
                <a:effectLst/>
                <a:latin typeface="Times New Roman" panose="02020603050405020304" pitchFamily="18" charset="0"/>
                <a:ea typeface="Arial" panose="020B0604020202020204" pitchFamily="34" charset="0"/>
                <a:cs typeface="Times New Roman" panose="02020603050405020304" pitchFamily="18" charset="0"/>
              </a:rPr>
              <a:t>của</a:t>
            </a:r>
            <a:r>
              <a:rPr lang="en-US" sz="2800" kern="100" dirty="0">
                <a:effectLst/>
                <a:latin typeface="Times New Roman" panose="02020603050405020304" pitchFamily="18" charset="0"/>
                <a:ea typeface="Arial" panose="020B0604020202020204" pitchFamily="34" charset="0"/>
                <a:cs typeface="Times New Roman" panose="02020603050405020304" pitchFamily="18" charset="0"/>
              </a:rPr>
              <a:t> </a:t>
            </a:r>
            <a:r>
              <a:rPr lang="en-US" sz="2800" kern="100" dirty="0" err="1">
                <a:effectLst/>
                <a:latin typeface="Times New Roman" panose="02020603050405020304" pitchFamily="18" charset="0"/>
                <a:ea typeface="Arial" panose="020B0604020202020204" pitchFamily="34" charset="0"/>
                <a:cs typeface="Times New Roman" panose="02020603050405020304" pitchFamily="18" charset="0"/>
              </a:rPr>
              <a:t>mình</a:t>
            </a:r>
            <a:r>
              <a:rPr lang="en-US" sz="2800" kern="100" dirty="0">
                <a:effectLst/>
                <a:latin typeface="Times New Roman" panose="02020603050405020304" pitchFamily="18" charset="0"/>
                <a:ea typeface="Arial" panose="020B0604020202020204" pitchFamily="34" charset="0"/>
                <a:cs typeface="Times New Roman" panose="02020603050405020304" pitchFamily="18" charset="0"/>
              </a:rPr>
              <a:t> </a:t>
            </a:r>
            <a:r>
              <a:rPr lang="en-US" sz="2800" kern="100" dirty="0" err="1">
                <a:effectLst/>
                <a:latin typeface="Times New Roman" panose="02020603050405020304" pitchFamily="18" charset="0"/>
                <a:ea typeface="Arial" panose="020B0604020202020204" pitchFamily="34" charset="0"/>
                <a:cs typeface="Times New Roman" panose="02020603050405020304" pitchFamily="18" charset="0"/>
              </a:rPr>
              <a:t>và</a:t>
            </a:r>
            <a:r>
              <a:rPr lang="en-US" sz="2800" kern="100" dirty="0">
                <a:effectLst/>
                <a:latin typeface="Times New Roman" panose="02020603050405020304" pitchFamily="18" charset="0"/>
                <a:ea typeface="Arial" panose="020B0604020202020204" pitchFamily="34" charset="0"/>
                <a:cs typeface="Times New Roman" panose="02020603050405020304" pitchFamily="18" charset="0"/>
              </a:rPr>
              <a:t> </a:t>
            </a:r>
            <a:r>
              <a:rPr lang="en-US" sz="2800" kern="100" dirty="0" err="1">
                <a:effectLst/>
                <a:latin typeface="Times New Roman" panose="02020603050405020304" pitchFamily="18" charset="0"/>
                <a:ea typeface="Arial" panose="020B0604020202020204" pitchFamily="34" charset="0"/>
                <a:cs typeface="Times New Roman" panose="02020603050405020304" pitchFamily="18" charset="0"/>
              </a:rPr>
              <a:t>Pô-lô-ni-út</a:t>
            </a:r>
            <a:r>
              <a:rPr lang="en-US" sz="2800" kern="100" dirty="0">
                <a:effectLst/>
                <a:latin typeface="Times New Roman" panose="02020603050405020304" pitchFamily="18" charset="0"/>
                <a:ea typeface="Arial" panose="020B0604020202020204" pitchFamily="34" charset="0"/>
                <a:cs typeface="Times New Roman" panose="02020603050405020304" pitchFamily="18" charset="0"/>
              </a:rPr>
              <a:t> </a:t>
            </a:r>
            <a:r>
              <a:rPr lang="en-US" sz="2800" kern="100" dirty="0" err="1">
                <a:effectLst/>
                <a:latin typeface="Times New Roman" panose="02020603050405020304" pitchFamily="18" charset="0"/>
                <a:ea typeface="Arial" panose="020B0604020202020204" pitchFamily="34" charset="0"/>
                <a:cs typeface="Times New Roman" panose="02020603050405020304" pitchFamily="18" charset="0"/>
              </a:rPr>
              <a:t>bằng</a:t>
            </a:r>
            <a:r>
              <a:rPr lang="en-US" sz="2800" kern="100" dirty="0">
                <a:effectLst/>
                <a:latin typeface="Times New Roman" panose="02020603050405020304" pitchFamily="18" charset="0"/>
                <a:ea typeface="Arial" panose="020B0604020202020204" pitchFamily="34" charset="0"/>
                <a:cs typeface="Times New Roman" panose="02020603050405020304" pitchFamily="18" charset="0"/>
              </a:rPr>
              <a:t> </a:t>
            </a:r>
            <a:r>
              <a:rPr lang="en-US" sz="2800" kern="100" dirty="0" err="1">
                <a:effectLst/>
                <a:latin typeface="Times New Roman" panose="02020603050405020304" pitchFamily="18" charset="0"/>
                <a:ea typeface="Arial" panose="020B0604020202020204" pitchFamily="34" charset="0"/>
                <a:cs typeface="Times New Roman" panose="02020603050405020304" pitchFamily="18" charset="0"/>
              </a:rPr>
              <a:t>lời</a:t>
            </a:r>
            <a:r>
              <a:rPr lang="en-US" sz="2800" kern="100" dirty="0">
                <a:effectLst/>
                <a:latin typeface="Times New Roman" panose="02020603050405020304" pitchFamily="18" charset="0"/>
                <a:ea typeface="Arial" panose="020B0604020202020204" pitchFamily="34" charset="0"/>
                <a:cs typeface="Times New Roman" panose="02020603050405020304" pitchFamily="18" charset="0"/>
              </a:rPr>
              <a:t> </a:t>
            </a:r>
            <a:r>
              <a:rPr lang="en-US" sz="2800" kern="100" dirty="0" err="1">
                <a:effectLst/>
                <a:latin typeface="Times New Roman" panose="02020603050405020304" pitchFamily="18" charset="0"/>
                <a:ea typeface="Arial" panose="020B0604020202020204" pitchFamily="34" charset="0"/>
                <a:cs typeface="Times New Roman" panose="02020603050405020304" pitchFamily="18" charset="0"/>
              </a:rPr>
              <a:t>tuyên</a:t>
            </a:r>
            <a:r>
              <a:rPr lang="en-US" sz="2800" kern="100" dirty="0">
                <a:effectLst/>
                <a:latin typeface="Times New Roman" panose="02020603050405020304" pitchFamily="18" charset="0"/>
                <a:ea typeface="Arial" panose="020B0604020202020204" pitchFamily="34" charset="0"/>
                <a:cs typeface="Times New Roman" panose="02020603050405020304" pitchFamily="18" charset="0"/>
              </a:rPr>
              <a:t> </a:t>
            </a:r>
            <a:r>
              <a:rPr lang="en-US" sz="2800" kern="100" dirty="0" err="1">
                <a:effectLst/>
                <a:latin typeface="Times New Roman" panose="02020603050405020304" pitchFamily="18" charset="0"/>
                <a:ea typeface="Arial" panose="020B0604020202020204" pitchFamily="34" charset="0"/>
                <a:cs typeface="Times New Roman" panose="02020603050405020304" pitchFamily="18" charset="0"/>
              </a:rPr>
              <a:t>bố</a:t>
            </a:r>
            <a:r>
              <a:rPr lang="en-US" sz="2800" kern="100" dirty="0">
                <a:effectLst/>
                <a:latin typeface="Times New Roman" panose="02020603050405020304" pitchFamily="18" charset="0"/>
                <a:ea typeface="Arial" panose="020B0604020202020204" pitchFamily="34" charset="0"/>
                <a:cs typeface="Times New Roman" panose="02020603050405020304" pitchFamily="18" charset="0"/>
              </a:rPr>
              <a:t> </a:t>
            </a:r>
            <a:r>
              <a:rPr lang="en-US" sz="2800" kern="100" dirty="0" err="1">
                <a:effectLst/>
                <a:latin typeface="Times New Roman" panose="02020603050405020304" pitchFamily="18" charset="0"/>
                <a:ea typeface="Arial" panose="020B0604020202020204" pitchFamily="34" charset="0"/>
                <a:cs typeface="Times New Roman" panose="02020603050405020304" pitchFamily="18" charset="0"/>
              </a:rPr>
              <a:t>về</a:t>
            </a:r>
            <a:r>
              <a:rPr lang="en-US" sz="2800" kern="100" dirty="0">
                <a:effectLst/>
                <a:latin typeface="Times New Roman" panose="02020603050405020304" pitchFamily="18" charset="0"/>
                <a:ea typeface="Arial" panose="020B0604020202020204" pitchFamily="34" charset="0"/>
                <a:cs typeface="Times New Roman" panose="02020603050405020304" pitchFamily="18" charset="0"/>
              </a:rPr>
              <a:t> </a:t>
            </a:r>
            <a:r>
              <a:rPr lang="en-US" sz="2800" kern="100" dirty="0" err="1">
                <a:effectLst/>
                <a:latin typeface="Times New Roman" panose="02020603050405020304" pitchFamily="18" charset="0"/>
                <a:ea typeface="Arial" panose="020B0604020202020204" pitchFamily="34" charset="0"/>
                <a:cs typeface="Times New Roman" panose="02020603050405020304" pitchFamily="18" charset="0"/>
              </a:rPr>
              <a:t>vai</a:t>
            </a:r>
            <a:r>
              <a:rPr lang="en-US" sz="2800" kern="100" dirty="0">
                <a:effectLst/>
                <a:latin typeface="Times New Roman" panose="02020603050405020304" pitchFamily="18" charset="0"/>
                <a:ea typeface="Arial" panose="020B0604020202020204" pitchFamily="34" charset="0"/>
                <a:cs typeface="Times New Roman" panose="02020603050405020304" pitchFamily="18" charset="0"/>
              </a:rPr>
              <a:t> </a:t>
            </a:r>
            <a:r>
              <a:rPr lang="en-US" sz="2800" kern="100" dirty="0" err="1">
                <a:effectLst/>
                <a:latin typeface="Times New Roman" panose="02020603050405020304" pitchFamily="18" charset="0"/>
                <a:ea typeface="Arial" panose="020B0604020202020204" pitchFamily="34" charset="0"/>
                <a:cs typeface="Times New Roman" panose="02020603050405020304" pitchFamily="18" charset="0"/>
              </a:rPr>
              <a:t>trò</a:t>
            </a:r>
            <a:r>
              <a:rPr lang="en-US" sz="2800" kern="100" dirty="0">
                <a:effectLst/>
                <a:latin typeface="Times New Roman" panose="02020603050405020304" pitchFamily="18" charset="0"/>
                <a:ea typeface="Arial" panose="020B0604020202020204" pitchFamily="34" charset="0"/>
                <a:cs typeface="Times New Roman" panose="02020603050405020304" pitchFamily="18" charset="0"/>
              </a:rPr>
              <a:t> </a:t>
            </a:r>
            <a:r>
              <a:rPr lang="en-US" sz="2800" kern="100" dirty="0" err="1">
                <a:effectLst/>
                <a:latin typeface="Times New Roman" panose="02020603050405020304" pitchFamily="18" charset="0"/>
                <a:ea typeface="Arial" panose="020B0604020202020204" pitchFamily="34" charset="0"/>
                <a:cs typeface="Times New Roman" panose="02020603050405020304" pitchFamily="18" charset="0"/>
              </a:rPr>
              <a:t>của</a:t>
            </a:r>
            <a:r>
              <a:rPr lang="en-US" sz="2800" kern="100" dirty="0">
                <a:effectLst/>
                <a:latin typeface="Times New Roman" panose="02020603050405020304" pitchFamily="18" charset="0"/>
                <a:ea typeface="Arial" panose="020B0604020202020204" pitchFamily="34" charset="0"/>
                <a:cs typeface="Times New Roman" panose="02020603050405020304" pitchFamily="18" charset="0"/>
              </a:rPr>
              <a:t> “</a:t>
            </a:r>
            <a:r>
              <a:rPr lang="en-US" sz="2800" kern="100" dirty="0" err="1">
                <a:effectLst/>
                <a:latin typeface="Times New Roman" panose="02020603050405020304" pitchFamily="18" charset="0"/>
                <a:ea typeface="Arial" panose="020B0604020202020204" pitchFamily="34" charset="0"/>
                <a:cs typeface="Times New Roman" panose="02020603050405020304" pitchFamily="18" charset="0"/>
              </a:rPr>
              <a:t>hai</a:t>
            </a:r>
            <a:r>
              <a:rPr lang="en-US" sz="2800" kern="100" dirty="0">
                <a:effectLst/>
                <a:latin typeface="Times New Roman" panose="02020603050405020304" pitchFamily="18" charset="0"/>
                <a:ea typeface="Arial" panose="020B0604020202020204" pitchFamily="34" charset="0"/>
                <a:cs typeface="Times New Roman" panose="02020603050405020304" pitchFamily="18" charset="0"/>
              </a:rPr>
              <a:t> </a:t>
            </a:r>
            <a:r>
              <a:rPr lang="en-US" sz="2800" kern="100" dirty="0" err="1">
                <a:effectLst/>
                <a:latin typeface="Times New Roman" panose="02020603050405020304" pitchFamily="18" charset="0"/>
                <a:ea typeface="Arial" panose="020B0604020202020204" pitchFamily="34" charset="0"/>
                <a:cs typeface="Times New Roman" panose="02020603050405020304" pitchFamily="18" charset="0"/>
              </a:rPr>
              <a:t>thám</a:t>
            </a:r>
            <a:r>
              <a:rPr lang="en-US" sz="2800" kern="100" dirty="0">
                <a:effectLst/>
                <a:latin typeface="Times New Roman" panose="02020603050405020304" pitchFamily="18" charset="0"/>
                <a:ea typeface="Arial" panose="020B0604020202020204" pitchFamily="34" charset="0"/>
                <a:cs typeface="Times New Roman" panose="02020603050405020304" pitchFamily="18" charset="0"/>
              </a:rPr>
              <a:t> </a:t>
            </a:r>
            <a:r>
              <a:rPr lang="en-US" sz="2800" kern="100" dirty="0" err="1">
                <a:effectLst/>
                <a:latin typeface="Times New Roman" panose="02020603050405020304" pitchFamily="18" charset="0"/>
                <a:ea typeface="Arial" panose="020B0604020202020204" pitchFamily="34" charset="0"/>
                <a:cs typeface="Times New Roman" panose="02020603050405020304" pitchFamily="18" charset="0"/>
              </a:rPr>
              <a:t>tử</a:t>
            </a:r>
            <a:r>
              <a:rPr lang="en-US" sz="2800" kern="100" dirty="0">
                <a:effectLst/>
                <a:latin typeface="Times New Roman" panose="02020603050405020304" pitchFamily="18" charset="0"/>
                <a:ea typeface="Arial" panose="020B0604020202020204" pitchFamily="34" charset="0"/>
                <a:cs typeface="Times New Roman" panose="02020603050405020304" pitchFamily="18" charset="0"/>
              </a:rPr>
              <a:t> </a:t>
            </a:r>
            <a:r>
              <a:rPr lang="en-US" sz="2800" kern="100" dirty="0" err="1">
                <a:effectLst/>
                <a:latin typeface="Times New Roman" panose="02020603050405020304" pitchFamily="18" charset="0"/>
                <a:ea typeface="Arial" panose="020B0604020202020204" pitchFamily="34" charset="0"/>
                <a:cs typeface="Times New Roman" panose="02020603050405020304" pitchFamily="18" charset="0"/>
              </a:rPr>
              <a:t>hợp</a:t>
            </a:r>
            <a:r>
              <a:rPr lang="en-US" sz="2800" kern="100" dirty="0">
                <a:effectLst/>
                <a:latin typeface="Times New Roman" panose="02020603050405020304" pitchFamily="18" charset="0"/>
                <a:ea typeface="Arial" panose="020B0604020202020204" pitchFamily="34" charset="0"/>
                <a:cs typeface="Times New Roman" panose="02020603050405020304" pitchFamily="18" charset="0"/>
              </a:rPr>
              <a:t> </a:t>
            </a:r>
            <a:r>
              <a:rPr lang="en-US" sz="2800" kern="100" dirty="0" err="1">
                <a:effectLst/>
                <a:latin typeface="Times New Roman" panose="02020603050405020304" pitchFamily="18" charset="0"/>
                <a:ea typeface="Arial" panose="020B0604020202020204" pitchFamily="34" charset="0"/>
                <a:cs typeface="Times New Roman" panose="02020603050405020304" pitchFamily="18" charset="0"/>
              </a:rPr>
              <a:t>pháp</a:t>
            </a:r>
            <a:r>
              <a:rPr lang="en-US" sz="2800" kern="100" dirty="0">
                <a:effectLst/>
                <a:latin typeface="Times New Roman" panose="02020603050405020304" pitchFamily="18" charset="0"/>
                <a:ea typeface="Arial" panose="020B0604020202020204" pitchFamily="34" charset="0"/>
                <a:cs typeface="Times New Roman" panose="02020603050405020304" pitchFamily="18" charset="0"/>
              </a:rPr>
              <a:t>” </a:t>
            </a:r>
            <a:r>
              <a:rPr lang="en-US" sz="2800" kern="100" dirty="0" err="1">
                <a:effectLst/>
                <a:latin typeface="Times New Roman" panose="02020603050405020304" pitchFamily="18" charset="0"/>
                <a:ea typeface="Arial" panose="020B0604020202020204" pitchFamily="34" charset="0"/>
                <a:cs typeface="Times New Roman" panose="02020603050405020304" pitchFamily="18" charset="0"/>
              </a:rPr>
              <a:t>trong</a:t>
            </a:r>
            <a:r>
              <a:rPr lang="en-US" sz="2800" kern="100" dirty="0">
                <a:effectLst/>
                <a:latin typeface="Times New Roman" panose="02020603050405020304" pitchFamily="18" charset="0"/>
                <a:ea typeface="Arial" panose="020B0604020202020204" pitchFamily="34" charset="0"/>
                <a:cs typeface="Times New Roman" panose="02020603050405020304" pitchFamily="18" charset="0"/>
              </a:rPr>
              <a:t> </a:t>
            </a:r>
            <a:r>
              <a:rPr lang="en-US" sz="2800" kern="100" dirty="0" err="1">
                <a:effectLst/>
                <a:latin typeface="Times New Roman" panose="02020603050405020304" pitchFamily="18" charset="0"/>
                <a:ea typeface="Arial" panose="020B0604020202020204" pitchFamily="34" charset="0"/>
                <a:cs typeface="Times New Roman" panose="02020603050405020304" pitchFamily="18" charset="0"/>
              </a:rPr>
              <a:t>âm</a:t>
            </a:r>
            <a:r>
              <a:rPr lang="en-US" sz="2800" kern="100" dirty="0">
                <a:effectLst/>
                <a:latin typeface="Times New Roman" panose="02020603050405020304" pitchFamily="18" charset="0"/>
                <a:ea typeface="Arial" panose="020B0604020202020204" pitchFamily="34" charset="0"/>
                <a:cs typeface="Times New Roman" panose="02020603050405020304" pitchFamily="18" charset="0"/>
              </a:rPr>
              <a:t> </a:t>
            </a:r>
            <a:r>
              <a:rPr lang="en-US" sz="2800" kern="100" dirty="0" err="1">
                <a:effectLst/>
                <a:latin typeface="Times New Roman" panose="02020603050405020304" pitchFamily="18" charset="0"/>
                <a:ea typeface="Arial" panose="020B0604020202020204" pitchFamily="34" charset="0"/>
                <a:cs typeface="Times New Roman" panose="02020603050405020304" pitchFamily="18" charset="0"/>
              </a:rPr>
              <a:t>mưu</a:t>
            </a:r>
            <a:r>
              <a:rPr lang="en-US" sz="2800" kern="100" dirty="0">
                <a:effectLst/>
                <a:latin typeface="Times New Roman" panose="02020603050405020304" pitchFamily="18" charset="0"/>
                <a:ea typeface="Arial" panose="020B0604020202020204" pitchFamily="34" charset="0"/>
                <a:cs typeface="Times New Roman" panose="02020603050405020304" pitchFamily="18" charset="0"/>
              </a:rPr>
              <a:t> </a:t>
            </a:r>
            <a:r>
              <a:rPr lang="en-US" sz="2800" kern="100" dirty="0" err="1">
                <a:effectLst/>
                <a:latin typeface="Times New Roman" panose="02020603050405020304" pitchFamily="18" charset="0"/>
                <a:ea typeface="Arial" panose="020B0604020202020204" pitchFamily="34" charset="0"/>
                <a:cs typeface="Times New Roman" panose="02020603050405020304" pitchFamily="18" charset="0"/>
              </a:rPr>
              <a:t>này</a:t>
            </a:r>
            <a:r>
              <a:rPr lang="en-US" sz="2800" kern="100" dirty="0">
                <a:effectLst/>
                <a:latin typeface="Times New Roman" panose="02020603050405020304" pitchFamily="18" charset="0"/>
                <a:ea typeface="Arial" panose="020B0604020202020204" pitchFamily="34" charset="0"/>
                <a:cs typeface="Times New Roman" panose="02020603050405020304" pitchFamily="18" charset="0"/>
              </a:rPr>
              <a:t>. </a:t>
            </a:r>
            <a:endParaRPr lang="vi-VN" sz="28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3383414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1000"/>
                                        <p:tgtEl>
                                          <p:spTgt spid="6"/>
                                        </p:tgtEl>
                                      </p:cBhvr>
                                    </p:animEffect>
                                    <p:anim calcmode="lin" valueType="num">
                                      <p:cBhvr>
                                        <p:cTn id="15" dur="1000" fill="hold"/>
                                        <p:tgtEl>
                                          <p:spTgt spid="6"/>
                                        </p:tgtEl>
                                        <p:attrNameLst>
                                          <p:attrName>ppt_x</p:attrName>
                                        </p:attrNameLst>
                                      </p:cBhvr>
                                      <p:tavLst>
                                        <p:tav tm="0">
                                          <p:val>
                                            <p:strVal val="#ppt_x"/>
                                          </p:val>
                                        </p:tav>
                                        <p:tav tm="100000">
                                          <p:val>
                                            <p:strVal val="#ppt_x"/>
                                          </p:val>
                                        </p:tav>
                                      </p:tavLst>
                                    </p:anim>
                                    <p:anim calcmode="lin" valueType="num">
                                      <p:cBhvr>
                                        <p:cTn id="16"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6"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11C0B10-960D-AF06-C867-CBF00DAC6C1B}"/>
            </a:ext>
          </a:extLst>
        </p:cNvPr>
        <p:cNvGrpSpPr/>
        <p:nvPr/>
      </p:nvGrpSpPr>
      <p:grpSpPr>
        <a:xfrm>
          <a:off x="0" y="0"/>
          <a:ext cx="0" cy="0"/>
          <a:chOff x="0" y="0"/>
          <a:chExt cx="0" cy="0"/>
        </a:xfrm>
      </p:grpSpPr>
      <p:pic>
        <p:nvPicPr>
          <p:cNvPr id="3" name="Picture 2" descr="A person in a red robe and a person in a red robe&#10;&#10;Description automatically generated">
            <a:extLst>
              <a:ext uri="{FF2B5EF4-FFF2-40B4-BE49-F238E27FC236}">
                <a16:creationId xmlns:a16="http://schemas.microsoft.com/office/drawing/2014/main" id="{86ACCD3A-EA9A-A724-0314-42ECB5A0FD0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822725" y="881625"/>
            <a:ext cx="3369275" cy="4517572"/>
          </a:xfrm>
          <a:prstGeom prst="rect">
            <a:avLst/>
          </a:prstGeom>
        </p:spPr>
      </p:pic>
      <p:sp>
        <p:nvSpPr>
          <p:cNvPr id="5" name="TextBox 4">
            <a:extLst>
              <a:ext uri="{FF2B5EF4-FFF2-40B4-BE49-F238E27FC236}">
                <a16:creationId xmlns:a16="http://schemas.microsoft.com/office/drawing/2014/main" id="{227C1B40-522F-651E-04DF-C0D3C7DD4335}"/>
              </a:ext>
            </a:extLst>
          </p:cNvPr>
          <p:cNvSpPr txBox="1"/>
          <p:nvPr/>
        </p:nvSpPr>
        <p:spPr>
          <a:xfrm>
            <a:off x="522514" y="437535"/>
            <a:ext cx="8003647" cy="1953868"/>
          </a:xfrm>
          <a:prstGeom prst="rect">
            <a:avLst/>
          </a:prstGeom>
          <a:noFill/>
        </p:spPr>
        <p:txBody>
          <a:bodyPr wrap="square">
            <a:spAutoFit/>
          </a:bodyPr>
          <a:lstStyle/>
          <a:p>
            <a:pPr algn="just">
              <a:lnSpc>
                <a:spcPct val="150000"/>
              </a:lnSpc>
            </a:pPr>
            <a:r>
              <a:rPr lang="en-US" sz="2800" b="1" dirty="0"/>
              <a:t>- Hoàng </a:t>
            </a:r>
            <a:r>
              <a:rPr lang="en-US" sz="2800" b="1" dirty="0" err="1"/>
              <a:t>hậu</a:t>
            </a:r>
            <a:r>
              <a:rPr lang="en-US" sz="2800" b="1" dirty="0"/>
              <a:t>:</a:t>
            </a:r>
            <a:r>
              <a:rPr lang="en-US" sz="2800" dirty="0"/>
              <a:t> </a:t>
            </a:r>
            <a:r>
              <a:rPr lang="en-US" sz="2800" dirty="0" err="1"/>
              <a:t>Đồng</a:t>
            </a:r>
            <a:r>
              <a:rPr lang="en-US" sz="2800" dirty="0"/>
              <a:t> </a:t>
            </a:r>
            <a:r>
              <a:rPr lang="en-US" sz="2800" dirty="0" err="1"/>
              <a:t>tình</a:t>
            </a:r>
            <a:r>
              <a:rPr lang="en-US" sz="2800" dirty="0"/>
              <a:t> </a:t>
            </a:r>
            <a:r>
              <a:rPr lang="en-US" sz="2800" dirty="0" err="1"/>
              <a:t>với</a:t>
            </a:r>
            <a:r>
              <a:rPr lang="en-US" sz="2800" dirty="0"/>
              <a:t> </a:t>
            </a:r>
            <a:r>
              <a:rPr lang="en-US" sz="2800" dirty="0" err="1"/>
              <a:t>vua</a:t>
            </a:r>
            <a:r>
              <a:rPr lang="en-US" sz="2800" dirty="0"/>
              <a:t>, </a:t>
            </a:r>
            <a:r>
              <a:rPr lang="en-US" sz="2800" dirty="0" err="1"/>
              <a:t>dặn</a:t>
            </a:r>
            <a:r>
              <a:rPr lang="en-US" sz="2800" dirty="0"/>
              <a:t> </a:t>
            </a:r>
            <a:r>
              <a:rPr lang="en-US" sz="2800" dirty="0" err="1"/>
              <a:t>dò</a:t>
            </a:r>
            <a:r>
              <a:rPr lang="en-US" sz="2800" dirty="0"/>
              <a:t> Ô-</a:t>
            </a:r>
            <a:r>
              <a:rPr lang="en-US" sz="2800" dirty="0" err="1"/>
              <a:t>phê</a:t>
            </a:r>
            <a:r>
              <a:rPr lang="en-US" sz="2800" dirty="0"/>
              <a:t>-li-a </a:t>
            </a:r>
            <a:r>
              <a:rPr lang="en-US" sz="2800" dirty="0" err="1"/>
              <a:t>với</a:t>
            </a:r>
            <a:r>
              <a:rPr lang="en-US" sz="2800" dirty="0"/>
              <a:t> hi </a:t>
            </a:r>
            <a:r>
              <a:rPr lang="en-US" sz="2800" dirty="0" err="1"/>
              <a:t>vọng</a:t>
            </a:r>
            <a:r>
              <a:rPr lang="en-US" sz="2800" dirty="0"/>
              <a:t> </a:t>
            </a:r>
            <a:r>
              <a:rPr lang="en-US" sz="2800" dirty="0" err="1"/>
              <a:t>chứng</a:t>
            </a:r>
            <a:r>
              <a:rPr lang="en-US" sz="2800" dirty="0"/>
              <a:t> “</a:t>
            </a:r>
            <a:r>
              <a:rPr lang="en-US" sz="2800" dirty="0" err="1"/>
              <a:t>điên</a:t>
            </a:r>
            <a:r>
              <a:rPr lang="en-US" sz="2800" dirty="0"/>
              <a:t>” </a:t>
            </a:r>
            <a:r>
              <a:rPr lang="en-US" sz="2800" dirty="0" err="1"/>
              <a:t>của</a:t>
            </a:r>
            <a:r>
              <a:rPr lang="en-US" sz="2800" dirty="0"/>
              <a:t> Ham-</a:t>
            </a:r>
            <a:r>
              <a:rPr lang="en-US" sz="2800" dirty="0" err="1"/>
              <a:t>lét</a:t>
            </a:r>
            <a:r>
              <a:rPr lang="en-US" sz="2800" dirty="0"/>
              <a:t> </a:t>
            </a:r>
            <a:r>
              <a:rPr lang="en-US" sz="2800" dirty="0" err="1"/>
              <a:t>có</a:t>
            </a:r>
            <a:r>
              <a:rPr lang="en-US" sz="2800" dirty="0"/>
              <a:t> </a:t>
            </a:r>
            <a:r>
              <a:rPr lang="en-US" sz="2800" dirty="0" err="1"/>
              <a:t>nguyên</a:t>
            </a:r>
            <a:r>
              <a:rPr lang="en-US" sz="2800" dirty="0"/>
              <a:t> </a:t>
            </a:r>
            <a:r>
              <a:rPr lang="en-US" sz="2800" dirty="0" err="1"/>
              <a:t>nhân</a:t>
            </a:r>
            <a:r>
              <a:rPr lang="en-US" sz="2800" dirty="0"/>
              <a:t> ở </a:t>
            </a:r>
            <a:r>
              <a:rPr lang="en-US" sz="2800" dirty="0" err="1"/>
              <a:t>sự</a:t>
            </a:r>
            <a:r>
              <a:rPr lang="en-US" sz="2800" dirty="0"/>
              <a:t> </a:t>
            </a:r>
            <a:r>
              <a:rPr lang="en-US" sz="2800" dirty="0" err="1"/>
              <a:t>thất</a:t>
            </a:r>
            <a:r>
              <a:rPr lang="en-US" sz="2800" dirty="0"/>
              <a:t> </a:t>
            </a:r>
            <a:r>
              <a:rPr lang="en-US" sz="2800" dirty="0" err="1"/>
              <a:t>tình</a:t>
            </a:r>
            <a:r>
              <a:rPr lang="en-US" sz="2800" dirty="0"/>
              <a:t>. </a:t>
            </a:r>
            <a:endParaRPr lang="vi-VN" sz="2800" dirty="0"/>
          </a:p>
        </p:txBody>
      </p:sp>
      <p:sp>
        <p:nvSpPr>
          <p:cNvPr id="7" name="TextBox 6">
            <a:extLst>
              <a:ext uri="{FF2B5EF4-FFF2-40B4-BE49-F238E27FC236}">
                <a16:creationId xmlns:a16="http://schemas.microsoft.com/office/drawing/2014/main" id="{2E54DB80-693C-EDCB-7D27-E43C1CDDC286}"/>
              </a:ext>
            </a:extLst>
          </p:cNvPr>
          <p:cNvSpPr txBox="1"/>
          <p:nvPr/>
        </p:nvSpPr>
        <p:spPr>
          <a:xfrm>
            <a:off x="522515" y="2468395"/>
            <a:ext cx="8003646" cy="1953868"/>
          </a:xfrm>
          <a:prstGeom prst="rect">
            <a:avLst/>
          </a:prstGeom>
          <a:noFill/>
        </p:spPr>
        <p:txBody>
          <a:bodyPr wrap="square">
            <a:spAutoFit/>
          </a:bodyPr>
          <a:lstStyle/>
          <a:p>
            <a:pPr algn="just">
              <a:lnSpc>
                <a:spcPct val="150000"/>
              </a:lnSpc>
            </a:pPr>
            <a:r>
              <a:rPr lang="en-US" sz="2800" b="1" dirty="0"/>
              <a:t>- Ô-</a:t>
            </a:r>
            <a:r>
              <a:rPr lang="en-US" sz="2800" b="1" dirty="0" err="1"/>
              <a:t>phê</a:t>
            </a:r>
            <a:r>
              <a:rPr lang="en-US" sz="2800" b="1" dirty="0"/>
              <a:t>-li-a, </a:t>
            </a:r>
            <a:r>
              <a:rPr lang="en-US" sz="2800" b="1" dirty="0" err="1"/>
              <a:t>người</a:t>
            </a:r>
            <a:r>
              <a:rPr lang="en-US" sz="2800" b="1" dirty="0"/>
              <a:t> </a:t>
            </a:r>
            <a:r>
              <a:rPr lang="en-US" sz="2800" b="1" dirty="0" err="1"/>
              <a:t>yêu</a:t>
            </a:r>
            <a:r>
              <a:rPr lang="en-US" sz="2800" b="1" dirty="0"/>
              <a:t> </a:t>
            </a:r>
            <a:r>
              <a:rPr lang="en-US" sz="2800" b="1" dirty="0" err="1"/>
              <a:t>của</a:t>
            </a:r>
            <a:r>
              <a:rPr lang="en-US" sz="2800" b="1" dirty="0"/>
              <a:t> Ham-</a:t>
            </a:r>
            <a:r>
              <a:rPr lang="en-US" sz="2800" b="1" dirty="0" err="1"/>
              <a:t>lét</a:t>
            </a:r>
            <a:r>
              <a:rPr lang="en-US" sz="2800" b="1" dirty="0"/>
              <a:t>:</a:t>
            </a:r>
            <a:r>
              <a:rPr lang="en-US" sz="2800" dirty="0"/>
              <a:t> Ngoan </a:t>
            </a:r>
            <a:r>
              <a:rPr lang="en-US" sz="2800" dirty="0" err="1"/>
              <a:t>ngoãn</a:t>
            </a:r>
            <a:r>
              <a:rPr lang="en-US" sz="2800" dirty="0"/>
              <a:t> </a:t>
            </a:r>
            <a:r>
              <a:rPr lang="en-US" sz="2800" dirty="0" err="1"/>
              <a:t>phục</a:t>
            </a:r>
            <a:r>
              <a:rPr lang="en-US" sz="2800" dirty="0"/>
              <a:t> </a:t>
            </a:r>
            <a:r>
              <a:rPr lang="en-US" sz="2800" dirty="0" err="1"/>
              <a:t>tùng</a:t>
            </a:r>
            <a:r>
              <a:rPr lang="en-US" sz="2800" dirty="0"/>
              <a:t>, </a:t>
            </a:r>
            <a:r>
              <a:rPr lang="en-US" sz="2800" dirty="0" err="1"/>
              <a:t>vô</a:t>
            </a:r>
            <a:r>
              <a:rPr lang="en-US" sz="2800" dirty="0"/>
              <a:t> </a:t>
            </a:r>
            <a:r>
              <a:rPr lang="en-US" sz="2800" dirty="0" err="1"/>
              <a:t>tình</a:t>
            </a:r>
            <a:r>
              <a:rPr lang="en-US" sz="2800" dirty="0"/>
              <a:t> </a:t>
            </a:r>
            <a:r>
              <a:rPr lang="en-US" sz="2800" dirty="0" err="1"/>
              <a:t>trở</a:t>
            </a:r>
            <a:r>
              <a:rPr lang="en-US" sz="2800" dirty="0"/>
              <a:t> </a:t>
            </a:r>
            <a:r>
              <a:rPr lang="en-US" sz="2800" dirty="0" err="1"/>
              <a:t>thành</a:t>
            </a:r>
            <a:r>
              <a:rPr lang="en-US" sz="2800" dirty="0"/>
              <a:t> </a:t>
            </a:r>
            <a:r>
              <a:rPr lang="en-US" sz="2800" dirty="0" err="1"/>
              <a:t>đồng</a:t>
            </a:r>
            <a:r>
              <a:rPr lang="en-US" sz="2800" dirty="0"/>
              <a:t> </a:t>
            </a:r>
            <a:r>
              <a:rPr lang="en-US" sz="2800" dirty="0" err="1"/>
              <a:t>loã</a:t>
            </a:r>
            <a:r>
              <a:rPr lang="en-US" sz="2800" dirty="0"/>
              <a:t> </a:t>
            </a:r>
            <a:r>
              <a:rPr lang="en-US" sz="2800" dirty="0" err="1"/>
              <a:t>với</a:t>
            </a:r>
            <a:r>
              <a:rPr lang="en-US" sz="2800" dirty="0"/>
              <a:t> </a:t>
            </a:r>
            <a:r>
              <a:rPr lang="en-US" sz="2800" dirty="0" err="1"/>
              <a:t>âm</a:t>
            </a:r>
            <a:r>
              <a:rPr lang="en-US" sz="2800" dirty="0"/>
              <a:t> </a:t>
            </a:r>
            <a:r>
              <a:rPr lang="en-US" sz="2800" dirty="0" err="1"/>
              <a:t>mưu</a:t>
            </a:r>
            <a:r>
              <a:rPr lang="en-US" sz="2800" dirty="0"/>
              <a:t> do </a:t>
            </a:r>
            <a:r>
              <a:rPr lang="en-US" sz="2800" dirty="0" err="1"/>
              <a:t>thám</a:t>
            </a:r>
            <a:r>
              <a:rPr lang="en-US" sz="2800" dirty="0"/>
              <a:t> </a:t>
            </a:r>
            <a:r>
              <a:rPr lang="en-US" sz="2800" dirty="0" err="1"/>
              <a:t>đó</a:t>
            </a:r>
            <a:r>
              <a:rPr lang="en-US" sz="2800" dirty="0"/>
              <a:t>. </a:t>
            </a:r>
            <a:endParaRPr lang="vi-VN" sz="2800" dirty="0"/>
          </a:p>
        </p:txBody>
      </p:sp>
      <p:sp>
        <p:nvSpPr>
          <p:cNvPr id="4" name="TextBox 3">
            <a:extLst>
              <a:ext uri="{FF2B5EF4-FFF2-40B4-BE49-F238E27FC236}">
                <a16:creationId xmlns:a16="http://schemas.microsoft.com/office/drawing/2014/main" id="{CD09CC9D-8C18-73DB-9285-EA2986F04D3F}"/>
              </a:ext>
            </a:extLst>
          </p:cNvPr>
          <p:cNvSpPr txBox="1"/>
          <p:nvPr/>
        </p:nvSpPr>
        <p:spPr>
          <a:xfrm>
            <a:off x="615043" y="4803861"/>
            <a:ext cx="8003646" cy="1043619"/>
          </a:xfrm>
          <a:prstGeom prst="rect">
            <a:avLst/>
          </a:prstGeom>
          <a:noFill/>
        </p:spPr>
        <p:txBody>
          <a:bodyPr wrap="square">
            <a:spAutoFit/>
          </a:bodyPr>
          <a:lstStyle/>
          <a:p>
            <a:pPr algn="just">
              <a:lnSpc>
                <a:spcPct val="115000"/>
              </a:lnSpc>
            </a:pPr>
            <a:r>
              <a:rPr lang="en-US" sz="2800" b="1" kern="100" dirty="0">
                <a:solidFill>
                  <a:srgbClr val="FF0000"/>
                </a:solidFill>
                <a:effectLst/>
                <a:latin typeface="Times New Roman" panose="02020603050405020304" pitchFamily="18" charset="0"/>
                <a:ea typeface="Arial" panose="020B0604020202020204" pitchFamily="34" charset="0"/>
                <a:cs typeface="Times New Roman" panose="02020603050405020304" pitchFamily="18" charset="0"/>
              </a:rPr>
              <a:t>=&gt;</a:t>
            </a:r>
            <a:r>
              <a:rPr lang="en-US" sz="2800" kern="100" dirty="0">
                <a:solidFill>
                  <a:srgbClr val="FF0000"/>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2800" b="1" kern="100" dirty="0">
                <a:solidFill>
                  <a:srgbClr val="FF0000"/>
                </a:solidFill>
                <a:effectLst/>
                <a:latin typeface="Times New Roman" panose="02020603050405020304" pitchFamily="18" charset="0"/>
                <a:ea typeface="Arial" panose="020B0604020202020204" pitchFamily="34" charset="0"/>
                <a:cs typeface="Times New Roman" panose="02020603050405020304" pitchFamily="18" charset="0"/>
              </a:rPr>
              <a:t>Ý </a:t>
            </a:r>
            <a:r>
              <a:rPr lang="en-US" sz="2800" b="1" kern="100" dirty="0" err="1">
                <a:solidFill>
                  <a:srgbClr val="FF0000"/>
                </a:solidFill>
                <a:effectLst/>
                <a:latin typeface="Times New Roman" panose="02020603050405020304" pitchFamily="18" charset="0"/>
                <a:ea typeface="Arial" panose="020B0604020202020204" pitchFamily="34" charset="0"/>
                <a:cs typeface="Times New Roman" panose="02020603050405020304" pitchFamily="18" charset="0"/>
              </a:rPr>
              <a:t>nghĩa</a:t>
            </a:r>
            <a:r>
              <a:rPr lang="en-US" sz="2800" b="1" kern="100" dirty="0">
                <a:solidFill>
                  <a:srgbClr val="FF0000"/>
                </a:solidFill>
                <a:effectLst/>
                <a:latin typeface="Times New Roman" panose="02020603050405020304" pitchFamily="18" charset="0"/>
                <a:ea typeface="Arial" panose="020B0604020202020204" pitchFamily="34" charset="0"/>
                <a:cs typeface="Times New Roman" panose="02020603050405020304" pitchFamily="18" charset="0"/>
              </a:rPr>
              <a:t>:</a:t>
            </a:r>
            <a:r>
              <a:rPr lang="en-US" sz="2800" kern="100" dirty="0">
                <a:solidFill>
                  <a:srgbClr val="FF0000"/>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2800" kern="100" dirty="0" err="1">
                <a:solidFill>
                  <a:srgbClr val="FF0000"/>
                </a:solidFill>
                <a:effectLst/>
                <a:latin typeface="Times New Roman" panose="02020603050405020304" pitchFamily="18" charset="0"/>
                <a:ea typeface="Arial" panose="020B0604020202020204" pitchFamily="34" charset="0"/>
                <a:cs typeface="Times New Roman" panose="02020603050405020304" pitchFamily="18" charset="0"/>
              </a:rPr>
              <a:t>Khẳng</a:t>
            </a:r>
            <a:r>
              <a:rPr lang="en-US" sz="2800" kern="100" dirty="0">
                <a:solidFill>
                  <a:srgbClr val="FF0000"/>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2800" kern="100" dirty="0" err="1">
                <a:solidFill>
                  <a:srgbClr val="FF0000"/>
                </a:solidFill>
                <a:effectLst/>
                <a:latin typeface="Times New Roman" panose="02020603050405020304" pitchFamily="18" charset="0"/>
                <a:ea typeface="Arial" panose="020B0604020202020204" pitchFamily="34" charset="0"/>
                <a:cs typeface="Times New Roman" panose="02020603050405020304" pitchFamily="18" charset="0"/>
              </a:rPr>
              <a:t>định</a:t>
            </a:r>
            <a:r>
              <a:rPr lang="en-US" sz="2800" kern="100" dirty="0">
                <a:solidFill>
                  <a:srgbClr val="FF0000"/>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2800" kern="100" dirty="0" err="1">
                <a:solidFill>
                  <a:srgbClr val="FF0000"/>
                </a:solidFill>
                <a:effectLst/>
                <a:latin typeface="Times New Roman" panose="02020603050405020304" pitchFamily="18" charset="0"/>
                <a:ea typeface="Arial" panose="020B0604020202020204" pitchFamily="34" charset="0"/>
                <a:cs typeface="Times New Roman" panose="02020603050405020304" pitchFamily="18" charset="0"/>
              </a:rPr>
              <a:t>thêm</a:t>
            </a:r>
            <a:r>
              <a:rPr lang="en-US" sz="2800" kern="100" dirty="0">
                <a:solidFill>
                  <a:srgbClr val="FF0000"/>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2800" kern="100" dirty="0" err="1">
                <a:solidFill>
                  <a:srgbClr val="FF0000"/>
                </a:solidFill>
                <a:effectLst/>
                <a:latin typeface="Times New Roman" panose="02020603050405020304" pitchFamily="18" charset="0"/>
                <a:ea typeface="Arial" panose="020B0604020202020204" pitchFamily="34" charset="0"/>
                <a:cs typeface="Times New Roman" panose="02020603050405020304" pitchFamily="18" charset="0"/>
              </a:rPr>
              <a:t>sự</a:t>
            </a:r>
            <a:r>
              <a:rPr lang="en-US" sz="2800" kern="100" dirty="0">
                <a:solidFill>
                  <a:srgbClr val="FF0000"/>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2800" kern="100" dirty="0" err="1">
                <a:solidFill>
                  <a:srgbClr val="FF0000"/>
                </a:solidFill>
                <a:effectLst/>
                <a:latin typeface="Times New Roman" panose="02020603050405020304" pitchFamily="18" charset="0"/>
                <a:ea typeface="Arial" panose="020B0604020202020204" pitchFamily="34" charset="0"/>
                <a:cs typeface="Times New Roman" panose="02020603050405020304" pitchFamily="18" charset="0"/>
              </a:rPr>
              <a:t>đảo</a:t>
            </a:r>
            <a:r>
              <a:rPr lang="en-US" sz="2800" kern="100" dirty="0">
                <a:solidFill>
                  <a:srgbClr val="FF0000"/>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2800" kern="100" dirty="0" err="1">
                <a:solidFill>
                  <a:srgbClr val="FF0000"/>
                </a:solidFill>
                <a:effectLst/>
                <a:latin typeface="Times New Roman" panose="02020603050405020304" pitchFamily="18" charset="0"/>
                <a:ea typeface="Arial" panose="020B0604020202020204" pitchFamily="34" charset="0"/>
                <a:cs typeface="Times New Roman" panose="02020603050405020304" pitchFamily="18" charset="0"/>
              </a:rPr>
              <a:t>điên</a:t>
            </a:r>
            <a:r>
              <a:rPr lang="en-US" sz="2800" kern="100" dirty="0">
                <a:solidFill>
                  <a:srgbClr val="FF0000"/>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2800" kern="100" dirty="0" err="1">
                <a:solidFill>
                  <a:srgbClr val="FF0000"/>
                </a:solidFill>
                <a:effectLst/>
                <a:latin typeface="Times New Roman" panose="02020603050405020304" pitchFamily="18" charset="0"/>
                <a:ea typeface="Arial" panose="020B0604020202020204" pitchFamily="34" charset="0"/>
                <a:cs typeface="Times New Roman" panose="02020603050405020304" pitchFamily="18" charset="0"/>
              </a:rPr>
              <a:t>của</a:t>
            </a:r>
            <a:r>
              <a:rPr lang="en-US" sz="2800" kern="100" dirty="0">
                <a:solidFill>
                  <a:srgbClr val="FF0000"/>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2800" kern="100" dirty="0" err="1">
                <a:solidFill>
                  <a:srgbClr val="FF0000"/>
                </a:solidFill>
                <a:effectLst/>
                <a:latin typeface="Times New Roman" panose="02020603050405020304" pitchFamily="18" charset="0"/>
                <a:ea typeface="Arial" panose="020B0604020202020204" pitchFamily="34" charset="0"/>
                <a:cs typeface="Times New Roman" panose="02020603050405020304" pitchFamily="18" charset="0"/>
              </a:rPr>
              <a:t>thời</a:t>
            </a:r>
            <a:r>
              <a:rPr lang="en-US" sz="2800" kern="100" dirty="0">
                <a:solidFill>
                  <a:srgbClr val="FF0000"/>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2800" kern="100" dirty="0" err="1">
                <a:solidFill>
                  <a:srgbClr val="FF0000"/>
                </a:solidFill>
                <a:effectLst/>
                <a:latin typeface="Times New Roman" panose="02020603050405020304" pitchFamily="18" charset="0"/>
                <a:ea typeface="Arial" panose="020B0604020202020204" pitchFamily="34" charset="0"/>
                <a:cs typeface="Times New Roman" panose="02020603050405020304" pitchFamily="18" charset="0"/>
              </a:rPr>
              <a:t>đại</a:t>
            </a:r>
            <a:r>
              <a:rPr lang="en-US" sz="2800" kern="100" dirty="0">
                <a:solidFill>
                  <a:srgbClr val="FF0000"/>
                </a:solidFill>
                <a:effectLst/>
                <a:latin typeface="Times New Roman" panose="02020603050405020304" pitchFamily="18" charset="0"/>
                <a:ea typeface="Arial" panose="020B0604020202020204" pitchFamily="34" charset="0"/>
                <a:cs typeface="Times New Roman" panose="02020603050405020304" pitchFamily="18" charset="0"/>
              </a:rPr>
              <a:t>. </a:t>
            </a:r>
            <a:endParaRPr lang="vi-VN" sz="2800" dirty="0">
              <a:solidFill>
                <a:srgbClr val="FF0000"/>
              </a:solidFill>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15032464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fade">
                                      <p:cBhvr>
                                        <p:cTn id="14" dur="1000"/>
                                        <p:tgtEl>
                                          <p:spTgt spid="7"/>
                                        </p:tgtEl>
                                      </p:cBhvr>
                                    </p:animEffect>
                                    <p:anim calcmode="lin" valueType="num">
                                      <p:cBhvr>
                                        <p:cTn id="15" dur="1000" fill="hold"/>
                                        <p:tgtEl>
                                          <p:spTgt spid="7"/>
                                        </p:tgtEl>
                                        <p:attrNameLst>
                                          <p:attrName>ppt_x</p:attrName>
                                        </p:attrNameLst>
                                      </p:cBhvr>
                                      <p:tavLst>
                                        <p:tav tm="0">
                                          <p:val>
                                            <p:strVal val="#ppt_x"/>
                                          </p:val>
                                        </p:tav>
                                        <p:tav tm="100000">
                                          <p:val>
                                            <p:strVal val="#ppt_x"/>
                                          </p:val>
                                        </p:tav>
                                      </p:tavLst>
                                    </p:anim>
                                    <p:anim calcmode="lin" valueType="num">
                                      <p:cBhvr>
                                        <p:cTn id="16"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fade">
                                      <p:cBhvr>
                                        <p:cTn id="21" dur="1000"/>
                                        <p:tgtEl>
                                          <p:spTgt spid="4"/>
                                        </p:tgtEl>
                                      </p:cBhvr>
                                    </p:animEffect>
                                    <p:anim calcmode="lin" valueType="num">
                                      <p:cBhvr>
                                        <p:cTn id="22" dur="1000" fill="hold"/>
                                        <p:tgtEl>
                                          <p:spTgt spid="4"/>
                                        </p:tgtEl>
                                        <p:attrNameLst>
                                          <p:attrName>ppt_x</p:attrName>
                                        </p:attrNameLst>
                                      </p:cBhvr>
                                      <p:tavLst>
                                        <p:tav tm="0">
                                          <p:val>
                                            <p:strVal val="#ppt_x"/>
                                          </p:val>
                                        </p:tav>
                                        <p:tav tm="100000">
                                          <p:val>
                                            <p:strVal val="#ppt_x"/>
                                          </p:val>
                                        </p:tav>
                                      </p:tavLst>
                                    </p:anim>
                                    <p:anim calcmode="lin" valueType="num">
                                      <p:cBhvr>
                                        <p:cTn id="23"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P spid="4"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5B9DB01-5C06-0078-6A15-03351D2EA295}"/>
            </a:ext>
          </a:extLst>
        </p:cNvPr>
        <p:cNvGrpSpPr/>
        <p:nvPr/>
      </p:nvGrpSpPr>
      <p:grpSpPr>
        <a:xfrm>
          <a:off x="0" y="0"/>
          <a:ext cx="0" cy="0"/>
          <a:chOff x="0" y="0"/>
          <a:chExt cx="0" cy="0"/>
        </a:xfrm>
      </p:grpSpPr>
      <p:sp>
        <p:nvSpPr>
          <p:cNvPr id="5" name="TextBox 4">
            <a:extLst>
              <a:ext uri="{FF2B5EF4-FFF2-40B4-BE49-F238E27FC236}">
                <a16:creationId xmlns:a16="http://schemas.microsoft.com/office/drawing/2014/main" id="{35427831-2BB7-C27E-CA32-A2672F7F080E}"/>
              </a:ext>
            </a:extLst>
          </p:cNvPr>
          <p:cNvSpPr txBox="1"/>
          <p:nvPr/>
        </p:nvSpPr>
        <p:spPr>
          <a:xfrm>
            <a:off x="429985" y="293914"/>
            <a:ext cx="8108533" cy="2600199"/>
          </a:xfrm>
          <a:prstGeom prst="rect">
            <a:avLst/>
          </a:prstGeom>
          <a:noFill/>
        </p:spPr>
        <p:txBody>
          <a:bodyPr wrap="square">
            <a:spAutoFit/>
          </a:bodyPr>
          <a:lstStyle/>
          <a:p>
            <a:pPr algn="just">
              <a:lnSpc>
                <a:spcPct val="150000"/>
              </a:lnSpc>
            </a:pPr>
            <a:r>
              <a:rPr lang="en-US" sz="2800" b="1" i="1" dirty="0"/>
              <a:t>* Trong </a:t>
            </a:r>
            <a:r>
              <a:rPr lang="en-US" sz="2800" b="1" i="1" dirty="0" err="1"/>
              <a:t>lớp</a:t>
            </a:r>
            <a:r>
              <a:rPr lang="en-US" sz="2800" b="1" i="1" dirty="0"/>
              <a:t> </a:t>
            </a:r>
            <a:r>
              <a:rPr lang="en-US" sz="2800" b="1" i="1" dirty="0" err="1"/>
              <a:t>kịch</a:t>
            </a:r>
            <a:r>
              <a:rPr lang="en-US" sz="2800" b="1" i="1" dirty="0"/>
              <a:t> 3, </a:t>
            </a:r>
            <a:r>
              <a:rPr lang="en-US" sz="2800" b="1" i="1" dirty="0" err="1"/>
              <a:t>lời</a:t>
            </a:r>
            <a:r>
              <a:rPr lang="en-US" sz="2800" b="1" i="1" dirty="0"/>
              <a:t> </a:t>
            </a:r>
            <a:r>
              <a:rPr lang="en-US" sz="2800" b="1" i="1" dirty="0" err="1"/>
              <a:t>thoại</a:t>
            </a:r>
            <a:r>
              <a:rPr lang="en-US" sz="2800" b="1" i="1" dirty="0"/>
              <a:t> </a:t>
            </a:r>
            <a:r>
              <a:rPr lang="en-US" sz="2800" b="1" i="1" dirty="0" err="1"/>
              <a:t>của</a:t>
            </a:r>
            <a:r>
              <a:rPr lang="en-US" sz="2800" b="1" i="1" dirty="0"/>
              <a:t> </a:t>
            </a:r>
            <a:r>
              <a:rPr lang="en-US" sz="2800" b="1" i="1" dirty="0" err="1"/>
              <a:t>Pô-lô-ni-út</a:t>
            </a:r>
            <a:r>
              <a:rPr lang="en-US" sz="2800" b="1" i="1" dirty="0"/>
              <a:t> </a:t>
            </a:r>
            <a:r>
              <a:rPr lang="en-US" sz="2800" b="1" i="1" dirty="0" err="1"/>
              <a:t>dặn</a:t>
            </a:r>
            <a:r>
              <a:rPr lang="en-US" sz="2800" b="1" i="1" dirty="0"/>
              <a:t> </a:t>
            </a:r>
            <a:r>
              <a:rPr lang="en-US" sz="2800" b="1" i="1" dirty="0" err="1"/>
              <a:t>dò</a:t>
            </a:r>
            <a:r>
              <a:rPr lang="en-US" sz="2800" b="1" i="1" dirty="0"/>
              <a:t> Ô-</a:t>
            </a:r>
            <a:r>
              <a:rPr lang="en-US" sz="2800" b="1" i="1" dirty="0" err="1"/>
              <a:t>phê</a:t>
            </a:r>
            <a:r>
              <a:rPr lang="en-US" sz="2800" b="1" i="1" dirty="0"/>
              <a:t>-li-a </a:t>
            </a:r>
            <a:r>
              <a:rPr lang="en-US" sz="2800" b="1" i="1" dirty="0" err="1"/>
              <a:t>không</a:t>
            </a:r>
            <a:r>
              <a:rPr lang="en-US" sz="2800" b="1" i="1" dirty="0"/>
              <a:t> </a:t>
            </a:r>
            <a:r>
              <a:rPr lang="en-US" sz="2800" b="1" i="1" dirty="0" err="1"/>
              <a:t>chỉ</a:t>
            </a:r>
            <a:r>
              <a:rPr lang="en-US" sz="2800" b="1" i="1" dirty="0"/>
              <a:t> </a:t>
            </a:r>
            <a:r>
              <a:rPr lang="en-US" sz="2800" b="1" i="1" dirty="0" err="1"/>
              <a:t>bộc</a:t>
            </a:r>
            <a:r>
              <a:rPr lang="en-US" sz="2800" b="1" i="1" dirty="0"/>
              <a:t> </a:t>
            </a:r>
            <a:r>
              <a:rPr lang="en-US" sz="2800" b="1" i="1" dirty="0" err="1"/>
              <a:t>lộ</a:t>
            </a:r>
            <a:r>
              <a:rPr lang="en-US" sz="2800" b="1" i="1" dirty="0"/>
              <a:t> </a:t>
            </a:r>
            <a:r>
              <a:rPr lang="en-US" sz="2800" b="1" i="1" dirty="0" err="1"/>
              <a:t>vai</a:t>
            </a:r>
            <a:r>
              <a:rPr lang="en-US" sz="2800" b="1" i="1" dirty="0"/>
              <a:t> </a:t>
            </a:r>
            <a:r>
              <a:rPr lang="en-US" sz="2800" b="1" i="1" dirty="0" err="1"/>
              <a:t>trò</a:t>
            </a:r>
            <a:r>
              <a:rPr lang="en-US" sz="2800" b="1" i="1" dirty="0"/>
              <a:t> </a:t>
            </a:r>
            <a:r>
              <a:rPr lang="en-US" sz="2800" b="1" i="1" dirty="0" err="1"/>
              <a:t>của</a:t>
            </a:r>
            <a:r>
              <a:rPr lang="en-US" sz="2800" b="1" i="1" dirty="0"/>
              <a:t> </a:t>
            </a:r>
            <a:r>
              <a:rPr lang="en-US" sz="2800" b="1" i="1" dirty="0" err="1"/>
              <a:t>hắn</a:t>
            </a:r>
            <a:r>
              <a:rPr lang="en-US" sz="2800" b="1" i="1" dirty="0"/>
              <a:t> </a:t>
            </a:r>
            <a:r>
              <a:rPr lang="en-US" sz="2800" b="1" i="1" dirty="0" err="1"/>
              <a:t>như</a:t>
            </a:r>
            <a:r>
              <a:rPr lang="en-US" sz="2800" b="1" i="1" dirty="0"/>
              <a:t> </a:t>
            </a:r>
            <a:r>
              <a:rPr lang="en-US" sz="2800" b="1" i="1" dirty="0" err="1"/>
              <a:t>kẻ</a:t>
            </a:r>
            <a:r>
              <a:rPr lang="en-US" sz="2800" b="1" i="1" dirty="0"/>
              <a:t> </a:t>
            </a:r>
            <a:r>
              <a:rPr lang="en-US" sz="2800" b="1" i="1" dirty="0" err="1"/>
              <a:t>dàn</a:t>
            </a:r>
            <a:r>
              <a:rPr lang="en-US" sz="2800" b="1" i="1" dirty="0"/>
              <a:t> </a:t>
            </a:r>
            <a:r>
              <a:rPr lang="en-US" sz="2800" b="1" i="1" dirty="0" err="1"/>
              <a:t>dựng</a:t>
            </a:r>
            <a:r>
              <a:rPr lang="en-US" sz="2800" b="1" i="1" dirty="0"/>
              <a:t>, </a:t>
            </a:r>
            <a:r>
              <a:rPr lang="en-US" sz="2800" b="1" i="1" dirty="0" err="1"/>
              <a:t>thực</a:t>
            </a:r>
            <a:r>
              <a:rPr lang="en-US" sz="2800" b="1" i="1" dirty="0"/>
              <a:t> </a:t>
            </a:r>
            <a:r>
              <a:rPr lang="en-US" sz="2800" b="1" i="1" dirty="0" err="1"/>
              <a:t>thi</a:t>
            </a:r>
            <a:r>
              <a:rPr lang="en-US" sz="2800" b="1" i="1" dirty="0"/>
              <a:t> </a:t>
            </a:r>
            <a:r>
              <a:rPr lang="en-US" sz="2800" b="1" i="1" dirty="0" err="1"/>
              <a:t>âm</a:t>
            </a:r>
            <a:r>
              <a:rPr lang="en-US" sz="2800" b="1" i="1" dirty="0"/>
              <a:t> </a:t>
            </a:r>
            <a:r>
              <a:rPr lang="en-US" sz="2800" b="1" i="1" dirty="0" err="1"/>
              <a:t>mưu</a:t>
            </a:r>
            <a:r>
              <a:rPr lang="en-US" sz="2800" b="1" i="1" dirty="0"/>
              <a:t> </a:t>
            </a:r>
            <a:r>
              <a:rPr lang="en-US" sz="2800" b="1" i="1" dirty="0" err="1"/>
              <a:t>của</a:t>
            </a:r>
            <a:r>
              <a:rPr lang="en-US" sz="2800" b="1" i="1" dirty="0"/>
              <a:t> </a:t>
            </a:r>
            <a:r>
              <a:rPr lang="en-US" sz="2800" b="1" i="1" dirty="0" err="1"/>
              <a:t>vua</a:t>
            </a:r>
            <a:r>
              <a:rPr lang="en-US" sz="2800" b="1" i="1" dirty="0"/>
              <a:t>, </a:t>
            </a:r>
            <a:r>
              <a:rPr lang="en-US" sz="2800" b="1" i="1" dirty="0" err="1"/>
              <a:t>mà</a:t>
            </a:r>
            <a:r>
              <a:rPr lang="en-US" sz="2800" b="1" i="1" dirty="0"/>
              <a:t> </a:t>
            </a:r>
            <a:r>
              <a:rPr lang="en-US" sz="2800" b="1" i="1" dirty="0" err="1"/>
              <a:t>còn</a:t>
            </a:r>
            <a:r>
              <a:rPr lang="en-US" sz="2800" b="1" i="1" dirty="0"/>
              <a:t> </a:t>
            </a:r>
            <a:r>
              <a:rPr lang="en-US" sz="2800" b="1" i="1" dirty="0" err="1"/>
              <a:t>bộc</a:t>
            </a:r>
            <a:r>
              <a:rPr lang="en-US" sz="2800" b="1" i="1" dirty="0"/>
              <a:t> </a:t>
            </a:r>
            <a:r>
              <a:rPr lang="en-US" sz="2800" b="1" i="1" dirty="0" err="1"/>
              <a:t>lộ</a:t>
            </a:r>
            <a:r>
              <a:rPr lang="en-US" sz="2800" b="1" i="1" dirty="0"/>
              <a:t> </a:t>
            </a:r>
            <a:r>
              <a:rPr lang="en-US" sz="2800" b="1" i="1" dirty="0" err="1"/>
              <a:t>bản</a:t>
            </a:r>
            <a:r>
              <a:rPr lang="en-US" sz="2800" b="1" i="1" dirty="0"/>
              <a:t> </a:t>
            </a:r>
            <a:r>
              <a:rPr lang="en-US" sz="2800" b="1" i="1" dirty="0" err="1"/>
              <a:t>chất</a:t>
            </a:r>
            <a:r>
              <a:rPr lang="en-US" sz="2800" b="1" i="1" dirty="0"/>
              <a:t> </a:t>
            </a:r>
            <a:r>
              <a:rPr lang="en-US" sz="2800" b="1" i="1" dirty="0" err="1"/>
              <a:t>giả</a:t>
            </a:r>
            <a:r>
              <a:rPr lang="en-US" sz="2800" b="1" i="1" dirty="0"/>
              <a:t> </a:t>
            </a:r>
            <a:r>
              <a:rPr lang="en-US" sz="2800" b="1" i="1" dirty="0" err="1"/>
              <a:t>trá</a:t>
            </a:r>
            <a:r>
              <a:rPr lang="en-US" sz="2800" b="1" i="1" dirty="0"/>
              <a:t>, </a:t>
            </a:r>
            <a:r>
              <a:rPr lang="en-US" sz="2800" b="1" i="1" dirty="0" err="1"/>
              <a:t>luôn</a:t>
            </a:r>
            <a:r>
              <a:rPr lang="en-US" sz="2800" b="1" i="1" dirty="0"/>
              <a:t> </a:t>
            </a:r>
            <a:r>
              <a:rPr lang="en-US" sz="2800" b="1" i="1" dirty="0" err="1"/>
              <a:t>sống</a:t>
            </a:r>
            <a:r>
              <a:rPr lang="en-US" sz="2800" b="1" i="1" dirty="0"/>
              <a:t> </a:t>
            </a:r>
            <a:r>
              <a:rPr lang="en-US" sz="2800" b="1" i="1" dirty="0" err="1"/>
              <a:t>hai</a:t>
            </a:r>
            <a:r>
              <a:rPr lang="en-US" sz="2800" b="1" i="1" dirty="0"/>
              <a:t> </a:t>
            </a:r>
            <a:r>
              <a:rPr lang="en-US" sz="2800" b="1" i="1" dirty="0" err="1"/>
              <a:t>mặt</a:t>
            </a:r>
            <a:r>
              <a:rPr lang="en-US" sz="2800" b="1" i="1" dirty="0"/>
              <a:t> </a:t>
            </a:r>
            <a:r>
              <a:rPr lang="en-US" sz="2800" b="1" i="1" dirty="0" err="1"/>
              <a:t>của</a:t>
            </a:r>
            <a:r>
              <a:rPr lang="en-US" sz="2800" b="1" i="1" dirty="0"/>
              <a:t> </a:t>
            </a:r>
            <a:r>
              <a:rPr lang="en-US" sz="2800" b="1" i="1" dirty="0" err="1"/>
              <a:t>hắn</a:t>
            </a:r>
            <a:r>
              <a:rPr lang="en-US" sz="2800" dirty="0"/>
              <a:t>. </a:t>
            </a:r>
            <a:endParaRPr lang="vi-VN" sz="2800" dirty="0"/>
          </a:p>
        </p:txBody>
      </p:sp>
      <p:sp>
        <p:nvSpPr>
          <p:cNvPr id="7" name="TextBox 6">
            <a:extLst>
              <a:ext uri="{FF2B5EF4-FFF2-40B4-BE49-F238E27FC236}">
                <a16:creationId xmlns:a16="http://schemas.microsoft.com/office/drawing/2014/main" id="{9F53459E-A1C1-76EE-E82E-0AF5980490DB}"/>
              </a:ext>
            </a:extLst>
          </p:cNvPr>
          <p:cNvSpPr txBox="1"/>
          <p:nvPr/>
        </p:nvSpPr>
        <p:spPr>
          <a:xfrm>
            <a:off x="536121" y="3712032"/>
            <a:ext cx="8428705" cy="1953868"/>
          </a:xfrm>
          <a:prstGeom prst="rect">
            <a:avLst/>
          </a:prstGeom>
          <a:noFill/>
        </p:spPr>
        <p:txBody>
          <a:bodyPr wrap="square">
            <a:spAutoFit/>
          </a:bodyPr>
          <a:lstStyle/>
          <a:p>
            <a:pPr algn="just">
              <a:lnSpc>
                <a:spcPct val="150000"/>
              </a:lnSpc>
            </a:pPr>
            <a:r>
              <a:rPr lang="en-US" sz="2800" dirty="0"/>
              <a:t>- Trong </a:t>
            </a:r>
            <a:r>
              <a:rPr lang="en-US" sz="2800" dirty="0" err="1"/>
              <a:t>lời</a:t>
            </a:r>
            <a:r>
              <a:rPr lang="en-US" sz="2800" dirty="0"/>
              <a:t> </a:t>
            </a:r>
            <a:r>
              <a:rPr lang="en-US" sz="2800" dirty="0" err="1"/>
              <a:t>dặn</a:t>
            </a:r>
            <a:r>
              <a:rPr lang="en-US" sz="2800" dirty="0"/>
              <a:t> </a:t>
            </a:r>
            <a:r>
              <a:rPr lang="en-US" sz="2800" dirty="0" err="1"/>
              <a:t>dò</a:t>
            </a:r>
            <a:r>
              <a:rPr lang="en-US" sz="2800" dirty="0"/>
              <a:t> con </a:t>
            </a:r>
            <a:r>
              <a:rPr lang="en-US" sz="2800" dirty="0" err="1"/>
              <a:t>gái</a:t>
            </a:r>
            <a:r>
              <a:rPr lang="en-US" sz="2800" dirty="0"/>
              <a:t>, </a:t>
            </a:r>
            <a:r>
              <a:rPr lang="en-US" sz="2800" b="1" dirty="0" err="1"/>
              <a:t>Pô-lô-ni-út</a:t>
            </a:r>
            <a:r>
              <a:rPr lang="en-US" sz="2800" b="1" dirty="0"/>
              <a:t> </a:t>
            </a:r>
            <a:r>
              <a:rPr lang="en-US" sz="2800" b="1" dirty="0" err="1"/>
              <a:t>khẳng</a:t>
            </a:r>
            <a:r>
              <a:rPr lang="en-US" sz="2800" b="1" dirty="0"/>
              <a:t> </a:t>
            </a:r>
            <a:r>
              <a:rPr lang="en-US" sz="2800" b="1" dirty="0" err="1"/>
              <a:t>định</a:t>
            </a:r>
            <a:r>
              <a:rPr lang="en-US" sz="2800" b="1" dirty="0"/>
              <a:t> </a:t>
            </a:r>
            <a:r>
              <a:rPr lang="en-US" sz="2800" b="1" dirty="0" err="1"/>
              <a:t>cách</a:t>
            </a:r>
            <a:r>
              <a:rPr lang="en-US" sz="2800" b="1" dirty="0"/>
              <a:t> </a:t>
            </a:r>
            <a:r>
              <a:rPr lang="en-US" sz="2800" b="1" dirty="0" err="1"/>
              <a:t>sống</a:t>
            </a:r>
            <a:r>
              <a:rPr lang="en-US" sz="2800" b="1" dirty="0"/>
              <a:t> </a:t>
            </a:r>
            <a:r>
              <a:rPr lang="en-US" sz="2800" b="1" dirty="0" err="1"/>
              <a:t>giả</a:t>
            </a:r>
            <a:r>
              <a:rPr lang="en-US" sz="2800" b="1" dirty="0"/>
              <a:t> </a:t>
            </a:r>
            <a:r>
              <a:rPr lang="en-US" sz="2800" b="1" dirty="0" err="1"/>
              <a:t>trá</a:t>
            </a:r>
            <a:r>
              <a:rPr lang="en-US" sz="2800" b="1" dirty="0"/>
              <a:t> </a:t>
            </a:r>
            <a:r>
              <a:rPr lang="en-US" sz="2800" b="1" dirty="0" err="1"/>
              <a:t>của</a:t>
            </a:r>
            <a:r>
              <a:rPr lang="en-US" sz="2800" b="1" dirty="0"/>
              <a:t> </a:t>
            </a:r>
            <a:r>
              <a:rPr lang="en-US" sz="2800" b="1" dirty="0" err="1"/>
              <a:t>hắn</a:t>
            </a:r>
            <a:r>
              <a:rPr lang="en-US" sz="2800" dirty="0"/>
              <a:t> “</a:t>
            </a:r>
            <a:r>
              <a:rPr lang="en-US" sz="2800" dirty="0" err="1"/>
              <a:t>đã</a:t>
            </a:r>
            <a:r>
              <a:rPr lang="en-US" sz="2800" dirty="0"/>
              <a:t> </a:t>
            </a:r>
            <a:r>
              <a:rPr lang="en-US" sz="2800" dirty="0" err="1"/>
              <a:t>được</a:t>
            </a:r>
            <a:r>
              <a:rPr lang="en-US" sz="2800" dirty="0"/>
              <a:t> </a:t>
            </a:r>
            <a:r>
              <a:rPr lang="en-US" sz="2800" dirty="0" err="1"/>
              <a:t>chứng</a:t>
            </a:r>
            <a:r>
              <a:rPr lang="en-US" sz="2800" dirty="0"/>
              <a:t> </a:t>
            </a:r>
            <a:r>
              <a:rPr lang="en-US" sz="2800" dirty="0" err="1"/>
              <a:t>tỏ</a:t>
            </a:r>
            <a:r>
              <a:rPr lang="en-US" sz="2800" dirty="0"/>
              <a:t> </a:t>
            </a:r>
            <a:r>
              <a:rPr lang="en-US" sz="2800" dirty="0" err="1"/>
              <a:t>quá</a:t>
            </a:r>
            <a:r>
              <a:rPr lang="en-US" sz="2800" dirty="0"/>
              <a:t> </a:t>
            </a:r>
            <a:r>
              <a:rPr lang="en-US" sz="2800" dirty="0" err="1"/>
              <a:t>nhiều</a:t>
            </a:r>
            <a:r>
              <a:rPr lang="en-US" sz="2800" dirty="0"/>
              <a:t> </a:t>
            </a:r>
            <a:r>
              <a:rPr lang="en-US" sz="2800" dirty="0" err="1"/>
              <a:t>rồi</a:t>
            </a:r>
            <a:r>
              <a:rPr lang="en-US" sz="2800" dirty="0"/>
              <a:t>”, </a:t>
            </a:r>
            <a:r>
              <a:rPr lang="en-US" sz="2800" dirty="0" err="1"/>
              <a:t>là</a:t>
            </a:r>
            <a:r>
              <a:rPr lang="en-US" sz="2800" dirty="0"/>
              <a:t> </a:t>
            </a:r>
            <a:r>
              <a:rPr lang="en-US" sz="2800" dirty="0" err="1"/>
              <a:t>cách</a:t>
            </a:r>
            <a:r>
              <a:rPr lang="en-US" sz="2800" dirty="0"/>
              <a:t> </a:t>
            </a:r>
            <a:r>
              <a:rPr lang="en-US" sz="2800" dirty="0" err="1"/>
              <a:t>sống</a:t>
            </a:r>
            <a:r>
              <a:rPr lang="en-US" sz="2800" dirty="0"/>
              <a:t> </a:t>
            </a:r>
            <a:r>
              <a:rPr lang="en-US" sz="2800" dirty="0" err="1"/>
              <a:t>duy</a:t>
            </a:r>
            <a:r>
              <a:rPr lang="en-US" sz="2800" dirty="0"/>
              <a:t> </a:t>
            </a:r>
            <a:r>
              <a:rPr lang="en-US" sz="2800" dirty="0" err="1"/>
              <a:t>nhất</a:t>
            </a:r>
            <a:r>
              <a:rPr lang="en-US" sz="2800" dirty="0"/>
              <a:t> </a:t>
            </a:r>
            <a:r>
              <a:rPr lang="en-US" sz="2800" dirty="0" err="1"/>
              <a:t>thích</a:t>
            </a:r>
            <a:r>
              <a:rPr lang="en-US" sz="2800" dirty="0"/>
              <a:t> </a:t>
            </a:r>
            <a:r>
              <a:rPr lang="en-US" sz="2800" dirty="0" err="1"/>
              <a:t>hợp</a:t>
            </a:r>
            <a:r>
              <a:rPr lang="en-US" sz="2800" dirty="0"/>
              <a:t> </a:t>
            </a:r>
            <a:r>
              <a:rPr lang="en-US" sz="2800" dirty="0" err="1"/>
              <a:t>với</a:t>
            </a:r>
            <a:r>
              <a:rPr lang="en-US" sz="2800" dirty="0"/>
              <a:t> </a:t>
            </a:r>
            <a:r>
              <a:rPr lang="en-US" sz="2800" dirty="0" err="1"/>
              <a:t>thời</a:t>
            </a:r>
            <a:r>
              <a:rPr lang="en-US" sz="2800" dirty="0"/>
              <a:t> </a:t>
            </a:r>
            <a:r>
              <a:rPr lang="en-US" sz="2800" dirty="0" err="1"/>
              <a:t>đại</a:t>
            </a:r>
            <a:r>
              <a:rPr lang="en-US" sz="2800" dirty="0"/>
              <a:t> “</a:t>
            </a:r>
            <a:r>
              <a:rPr lang="en-US" sz="2800" dirty="0" err="1"/>
              <a:t>đảo</a:t>
            </a:r>
            <a:r>
              <a:rPr lang="en-US" sz="2800" dirty="0"/>
              <a:t> </a:t>
            </a:r>
            <a:r>
              <a:rPr lang="en-US" sz="2800" dirty="0" err="1"/>
              <a:t>điên</a:t>
            </a:r>
            <a:r>
              <a:rPr lang="en-US" sz="2800" dirty="0"/>
              <a:t>”. </a:t>
            </a:r>
            <a:endParaRPr lang="vi-VN" sz="2800" dirty="0"/>
          </a:p>
        </p:txBody>
      </p:sp>
      <p:pic>
        <p:nvPicPr>
          <p:cNvPr id="6146" name="Picture 2" descr="Odilon Redon và Nàng Ophelia | Dieu Tam's space">
            <a:extLst>
              <a:ext uri="{FF2B5EF4-FFF2-40B4-BE49-F238E27FC236}">
                <a16:creationId xmlns:a16="http://schemas.microsoft.com/office/drawing/2014/main" id="{4587CD10-BD1D-148C-3671-42B73ACD431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964827" y="481913"/>
            <a:ext cx="3227173" cy="3672016"/>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a:extLst/>
        </p:spPr>
      </p:pic>
    </p:spTree>
    <p:extLst>
      <p:ext uri="{BB962C8B-B14F-4D97-AF65-F5344CB8AC3E}">
        <p14:creationId xmlns:p14="http://schemas.microsoft.com/office/powerpoint/2010/main" val="20830271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fade">
                                      <p:cBhvr>
                                        <p:cTn id="14" dur="1000"/>
                                        <p:tgtEl>
                                          <p:spTgt spid="7"/>
                                        </p:tgtEl>
                                      </p:cBhvr>
                                    </p:animEffect>
                                    <p:anim calcmode="lin" valueType="num">
                                      <p:cBhvr>
                                        <p:cTn id="15" dur="1000" fill="hold"/>
                                        <p:tgtEl>
                                          <p:spTgt spid="7"/>
                                        </p:tgtEl>
                                        <p:attrNameLst>
                                          <p:attrName>ppt_x</p:attrName>
                                        </p:attrNameLst>
                                      </p:cBhvr>
                                      <p:tavLst>
                                        <p:tav tm="0">
                                          <p:val>
                                            <p:strVal val="#ppt_x"/>
                                          </p:val>
                                        </p:tav>
                                        <p:tav tm="100000">
                                          <p:val>
                                            <p:strVal val="#ppt_x"/>
                                          </p:val>
                                        </p:tav>
                                      </p:tavLst>
                                    </p:anim>
                                    <p:anim calcmode="lin" valueType="num">
                                      <p:cBhvr>
                                        <p:cTn id="16"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A81B6CB-93CB-6A6C-70D2-8DF004121B6A}"/>
            </a:ext>
          </a:extLst>
        </p:cNvPr>
        <p:cNvGrpSpPr/>
        <p:nvPr/>
      </p:nvGrpSpPr>
      <p:grpSpPr>
        <a:xfrm>
          <a:off x="0" y="0"/>
          <a:ext cx="0" cy="0"/>
          <a:chOff x="0" y="0"/>
          <a:chExt cx="0" cy="0"/>
        </a:xfrm>
      </p:grpSpPr>
      <p:sp>
        <p:nvSpPr>
          <p:cNvPr id="964" name="Google Shape;964;p38">
            <a:extLst>
              <a:ext uri="{FF2B5EF4-FFF2-40B4-BE49-F238E27FC236}">
                <a16:creationId xmlns:a16="http://schemas.microsoft.com/office/drawing/2014/main" id="{B17034BF-47C0-D045-CF30-8C345FB5ECB9}"/>
              </a:ext>
            </a:extLst>
          </p:cNvPr>
          <p:cNvSpPr/>
          <p:nvPr/>
        </p:nvSpPr>
        <p:spPr>
          <a:xfrm rot="10800000" flipH="1">
            <a:off x="608228" y="3391961"/>
            <a:ext cx="4603751" cy="2429933"/>
          </a:xfrm>
          <a:custGeom>
            <a:avLst/>
            <a:gdLst/>
            <a:ahLst/>
            <a:cxnLst/>
            <a:rect l="l" t="t" r="r" b="b"/>
            <a:pathLst>
              <a:path w="45103" h="8608" extrusionOk="0">
                <a:moveTo>
                  <a:pt x="2650" y="2959"/>
                </a:moveTo>
                <a:cubicBezTo>
                  <a:pt x="2628" y="2960"/>
                  <a:pt x="2604" y="2963"/>
                  <a:pt x="2579" y="2968"/>
                </a:cubicBezTo>
                <a:cubicBezTo>
                  <a:pt x="2603" y="2965"/>
                  <a:pt x="2627" y="2962"/>
                  <a:pt x="2650" y="2959"/>
                </a:cubicBezTo>
                <a:close/>
                <a:moveTo>
                  <a:pt x="3823" y="7559"/>
                </a:moveTo>
                <a:cubicBezTo>
                  <a:pt x="3821" y="7559"/>
                  <a:pt x="3819" y="7559"/>
                  <a:pt x="3817" y="7559"/>
                </a:cubicBezTo>
                <a:cubicBezTo>
                  <a:pt x="3819" y="7559"/>
                  <a:pt x="3821" y="7559"/>
                  <a:pt x="3823" y="7559"/>
                </a:cubicBezTo>
                <a:close/>
                <a:moveTo>
                  <a:pt x="43285" y="0"/>
                </a:moveTo>
                <a:cubicBezTo>
                  <a:pt x="43179" y="0"/>
                  <a:pt x="43056" y="17"/>
                  <a:pt x="42916" y="54"/>
                </a:cubicBezTo>
                <a:cubicBezTo>
                  <a:pt x="29297" y="1032"/>
                  <a:pt x="16191" y="1188"/>
                  <a:pt x="2650" y="2959"/>
                </a:cubicBezTo>
                <a:lnTo>
                  <a:pt x="2650" y="2959"/>
                </a:lnTo>
                <a:cubicBezTo>
                  <a:pt x="2660" y="2958"/>
                  <a:pt x="2669" y="2958"/>
                  <a:pt x="2678" y="2958"/>
                </a:cubicBezTo>
                <a:cubicBezTo>
                  <a:pt x="2764" y="2958"/>
                  <a:pt x="2839" y="2982"/>
                  <a:pt x="2915" y="3020"/>
                </a:cubicBezTo>
                <a:cubicBezTo>
                  <a:pt x="2399" y="3020"/>
                  <a:pt x="1754" y="3277"/>
                  <a:pt x="955" y="3690"/>
                </a:cubicBezTo>
                <a:lnTo>
                  <a:pt x="2863" y="3690"/>
                </a:lnTo>
                <a:cubicBezTo>
                  <a:pt x="2753" y="3722"/>
                  <a:pt x="2624" y="3731"/>
                  <a:pt x="2484" y="3731"/>
                </a:cubicBezTo>
                <a:cubicBezTo>
                  <a:pt x="2331" y="3731"/>
                  <a:pt x="2164" y="3721"/>
                  <a:pt x="1996" y="3721"/>
                </a:cubicBezTo>
                <a:cubicBezTo>
                  <a:pt x="1460" y="3721"/>
                  <a:pt x="907" y="3824"/>
                  <a:pt x="697" y="4696"/>
                </a:cubicBezTo>
                <a:cubicBezTo>
                  <a:pt x="629" y="4684"/>
                  <a:pt x="569" y="4677"/>
                  <a:pt x="515" y="4677"/>
                </a:cubicBezTo>
                <a:cubicBezTo>
                  <a:pt x="112" y="4677"/>
                  <a:pt x="52" y="5031"/>
                  <a:pt x="52" y="5986"/>
                </a:cubicBezTo>
                <a:cubicBezTo>
                  <a:pt x="52" y="6089"/>
                  <a:pt x="26" y="6192"/>
                  <a:pt x="0" y="6192"/>
                </a:cubicBezTo>
                <a:lnTo>
                  <a:pt x="155" y="6192"/>
                </a:lnTo>
                <a:cubicBezTo>
                  <a:pt x="167" y="7154"/>
                  <a:pt x="649" y="7401"/>
                  <a:pt x="1324" y="7401"/>
                </a:cubicBezTo>
                <a:cubicBezTo>
                  <a:pt x="2033" y="7401"/>
                  <a:pt x="2955" y="7129"/>
                  <a:pt x="3769" y="7129"/>
                </a:cubicBezTo>
                <a:cubicBezTo>
                  <a:pt x="3882" y="7129"/>
                  <a:pt x="3993" y="7134"/>
                  <a:pt x="4101" y="7146"/>
                </a:cubicBezTo>
                <a:cubicBezTo>
                  <a:pt x="4000" y="7374"/>
                  <a:pt x="3923" y="7552"/>
                  <a:pt x="3823" y="7559"/>
                </a:cubicBezTo>
                <a:lnTo>
                  <a:pt x="3823" y="7559"/>
                </a:lnTo>
                <a:cubicBezTo>
                  <a:pt x="5394" y="7507"/>
                  <a:pt x="6940" y="7404"/>
                  <a:pt x="8511" y="7327"/>
                </a:cubicBezTo>
                <a:lnTo>
                  <a:pt x="8511" y="7327"/>
                </a:lnTo>
                <a:cubicBezTo>
                  <a:pt x="6268" y="7585"/>
                  <a:pt x="3869" y="7971"/>
                  <a:pt x="1264" y="8281"/>
                </a:cubicBezTo>
                <a:cubicBezTo>
                  <a:pt x="4106" y="8511"/>
                  <a:pt x="7003" y="8608"/>
                  <a:pt x="9932" y="8608"/>
                </a:cubicBezTo>
                <a:cubicBezTo>
                  <a:pt x="20773" y="8608"/>
                  <a:pt x="32041" y="7289"/>
                  <a:pt x="42478" y="6579"/>
                </a:cubicBezTo>
                <a:cubicBezTo>
                  <a:pt x="42551" y="6568"/>
                  <a:pt x="42640" y="6566"/>
                  <a:pt x="42736" y="6566"/>
                </a:cubicBezTo>
                <a:cubicBezTo>
                  <a:pt x="42795" y="6566"/>
                  <a:pt x="42858" y="6566"/>
                  <a:pt x="42921" y="6566"/>
                </a:cubicBezTo>
                <a:cubicBezTo>
                  <a:pt x="43478" y="6566"/>
                  <a:pt x="44142" y="6505"/>
                  <a:pt x="43845" y="5315"/>
                </a:cubicBezTo>
                <a:lnTo>
                  <a:pt x="43845" y="5315"/>
                </a:lnTo>
                <a:cubicBezTo>
                  <a:pt x="43946" y="5339"/>
                  <a:pt x="44039" y="5351"/>
                  <a:pt x="44126" y="5351"/>
                </a:cubicBezTo>
                <a:cubicBezTo>
                  <a:pt x="44678" y="5351"/>
                  <a:pt x="44915" y="4852"/>
                  <a:pt x="44670" y="3871"/>
                </a:cubicBezTo>
                <a:lnTo>
                  <a:pt x="44670" y="3871"/>
                </a:lnTo>
                <a:cubicBezTo>
                  <a:pt x="44706" y="3891"/>
                  <a:pt x="44738" y="3900"/>
                  <a:pt x="44766" y="3900"/>
                </a:cubicBezTo>
                <a:cubicBezTo>
                  <a:pt x="45103" y="3900"/>
                  <a:pt x="44918" y="2589"/>
                  <a:pt x="44799" y="2375"/>
                </a:cubicBezTo>
                <a:lnTo>
                  <a:pt x="44799" y="2375"/>
                </a:lnTo>
                <a:lnTo>
                  <a:pt x="42968" y="2504"/>
                </a:lnTo>
                <a:cubicBezTo>
                  <a:pt x="42994" y="2168"/>
                  <a:pt x="42968" y="1859"/>
                  <a:pt x="42916" y="1550"/>
                </a:cubicBezTo>
                <a:lnTo>
                  <a:pt x="42916" y="1550"/>
                </a:lnTo>
                <a:cubicBezTo>
                  <a:pt x="42993" y="1595"/>
                  <a:pt x="43069" y="1615"/>
                  <a:pt x="43144" y="1615"/>
                </a:cubicBezTo>
                <a:cubicBezTo>
                  <a:pt x="43810" y="1615"/>
                  <a:pt x="44333" y="0"/>
                  <a:pt x="43285" y="0"/>
                </a:cubicBezTo>
                <a:close/>
              </a:path>
            </a:pathLst>
          </a:custGeom>
          <a:solidFill>
            <a:schemeClr val="accent3">
              <a:alpha val="15629"/>
            </a:schemeClr>
          </a:solidFill>
          <a:ln>
            <a:noFill/>
          </a:ln>
        </p:spPr>
        <p:txBody>
          <a:bodyPr spcFirstLastPara="1" lIns="121900" tIns="121900" rIns="121900" bIns="121900" anchor="ctr"/>
          <a:lstStyle/>
          <a:p>
            <a:pPr marL="0" marR="0" lvl="0" indent="0" algn="l" defTabSz="121914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pic>
        <p:nvPicPr>
          <p:cNvPr id="310276" name="Google Shape;965;p38">
            <a:extLst>
              <a:ext uri="{FF2B5EF4-FFF2-40B4-BE49-F238E27FC236}">
                <a16:creationId xmlns:a16="http://schemas.microsoft.com/office/drawing/2014/main" id="{1175FA7C-7F4A-4497-AA06-B6DBBB49E05F}"/>
              </a:ext>
            </a:extLst>
          </p:cNvPr>
          <p:cNvPicPr preferRelativeResize="0">
            <a:picLocks noChangeAspect="1" noChangeArrowheads="1"/>
          </p:cNvPicPr>
          <p:nvPr/>
        </p:nvPicPr>
        <p:blipFill>
          <a:blip r:embed="rId3" cstate="print">
            <a:extLst>
              <a:ext uri="{28A0092B-C50C-407E-A947-70E740481C1C}">
                <a14:useLocalDpi xmlns:a14="http://schemas.microsoft.com/office/drawing/2010/main" val="0"/>
              </a:ext>
            </a:extLst>
          </a:blip>
          <a:srcRect t="4495" b="4504"/>
          <a:stretch>
            <a:fillRect/>
          </a:stretch>
        </p:blipFill>
        <p:spPr bwMode="auto">
          <a:xfrm>
            <a:off x="815663" y="2914651"/>
            <a:ext cx="4396316" cy="39433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extBox 7">
            <a:extLst>
              <a:ext uri="{FF2B5EF4-FFF2-40B4-BE49-F238E27FC236}">
                <a16:creationId xmlns:a16="http://schemas.microsoft.com/office/drawing/2014/main" id="{4DBFB195-65BA-7515-FAEA-7BE53CFC7883}"/>
              </a:ext>
            </a:extLst>
          </p:cNvPr>
          <p:cNvSpPr txBox="1"/>
          <p:nvPr/>
        </p:nvSpPr>
        <p:spPr>
          <a:xfrm>
            <a:off x="1983258" y="1110568"/>
            <a:ext cx="6783174" cy="1043619"/>
          </a:xfrm>
          <a:prstGeom prst="rect">
            <a:avLst/>
          </a:prstGeom>
          <a:noFill/>
        </p:spPr>
        <p:txBody>
          <a:bodyPr wrap="square">
            <a:spAutoFit/>
          </a:bodyPr>
          <a:lstStyle/>
          <a:p>
            <a:pPr marL="457200" algn="just">
              <a:lnSpc>
                <a:spcPct val="115000"/>
              </a:lnSpc>
            </a:pPr>
            <a:r>
              <a:rPr lang="en-US" sz="2800" dirty="0">
                <a:effectLst/>
                <a:latin typeface="Times New Roman" panose="02020603050405020304" pitchFamily="18" charset="0"/>
                <a:ea typeface="Times New Roman" panose="02020603050405020304" pitchFamily="18" charset="0"/>
                <a:cs typeface="Times New Roman" panose="02020603050405020304" pitchFamily="18" charset="0"/>
              </a:rPr>
              <a:t>3. </a:t>
            </a:r>
            <a:r>
              <a:rPr lang="vi-VN" sz="2800" dirty="0">
                <a:effectLst/>
                <a:latin typeface="Times New Roman" panose="02020603050405020304" pitchFamily="18" charset="0"/>
                <a:ea typeface="Times New Roman" panose="02020603050405020304" pitchFamily="18" charset="0"/>
                <a:cs typeface="Times New Roman" panose="02020603050405020304" pitchFamily="18" charset="0"/>
              </a:rPr>
              <a:t>Em</a:t>
            </a:r>
            <a:r>
              <a:rPr lang="en-US" sz="28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ea typeface="Times New Roman" panose="02020603050405020304" pitchFamily="18" charset="0"/>
                <a:cs typeface="Times New Roman" panose="02020603050405020304" pitchFamily="18" charset="0"/>
              </a:rPr>
              <a:t>hãy</a:t>
            </a:r>
            <a:r>
              <a:rPr lang="en-US" sz="28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vi-VN" sz="2800" dirty="0">
                <a:effectLst/>
                <a:latin typeface="Times New Roman" panose="02020603050405020304" pitchFamily="18" charset="0"/>
                <a:ea typeface="Times New Roman" panose="02020603050405020304" pitchFamily="18" charset="0"/>
                <a:cs typeface="Times New Roman" panose="02020603050405020304" pitchFamily="18" charset="0"/>
              </a:rPr>
              <a:t>kể tên một số câu chuyện mà em đã học, đã đọc có kết cục đau thương?</a:t>
            </a:r>
            <a:endParaRPr lang="vi-VN" sz="2800" dirty="0">
              <a:effectLst/>
              <a:latin typeface="Times New Roman" panose="02020603050405020304" pitchFamily="18" charset="0"/>
              <a:ea typeface="Times New Roman" panose="02020603050405020304" pitchFamily="18" charset="0"/>
            </a:endParaRPr>
          </a:p>
        </p:txBody>
      </p:sp>
      <p:sp>
        <p:nvSpPr>
          <p:cNvPr id="9" name="TextBox 8">
            <a:extLst>
              <a:ext uri="{FF2B5EF4-FFF2-40B4-BE49-F238E27FC236}">
                <a16:creationId xmlns:a16="http://schemas.microsoft.com/office/drawing/2014/main" id="{E4AEC52B-ADFB-CCB3-1064-21A0DEA72AA2}"/>
              </a:ext>
            </a:extLst>
          </p:cNvPr>
          <p:cNvSpPr txBox="1"/>
          <p:nvPr/>
        </p:nvSpPr>
        <p:spPr>
          <a:xfrm>
            <a:off x="5522041" y="3730400"/>
            <a:ext cx="5435460" cy="954107"/>
          </a:xfrm>
          <a:prstGeom prst="rect">
            <a:avLst/>
          </a:prstGeom>
          <a:noFill/>
        </p:spPr>
        <p:txBody>
          <a:bodyPr wrap="square">
            <a:spAutoFit/>
          </a:bodyPr>
          <a:lstStyle/>
          <a:p>
            <a:pPr algn="just"/>
            <a:r>
              <a:rPr lang="vi-VN" sz="2800" b="1"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Lão Hạc, Cô bé bán diêm, Chuyện người con gái Nam Xương, ...</a:t>
            </a:r>
            <a:endParaRPr lang="vi-VN" sz="2800" b="1" dirty="0">
              <a:solidFill>
                <a:srgbClr val="FF0000"/>
              </a:solidFill>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11642193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heel(1)">
                                      <p:cBhvr>
                                        <p:cTn id="7" dur="20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wheel(1)">
                                      <p:cBhvr>
                                        <p:cTn id="12"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BAEB656-D56B-ACB5-800C-4C8D5598E02E}"/>
            </a:ext>
          </a:extLst>
        </p:cNvPr>
        <p:cNvGrpSpPr/>
        <p:nvPr/>
      </p:nvGrpSpPr>
      <p:grpSpPr>
        <a:xfrm>
          <a:off x="0" y="0"/>
          <a:ext cx="0" cy="0"/>
          <a:chOff x="0" y="0"/>
          <a:chExt cx="0" cy="0"/>
        </a:xfrm>
      </p:grpSpPr>
      <p:sp>
        <p:nvSpPr>
          <p:cNvPr id="5" name="TextBox 4">
            <a:extLst>
              <a:ext uri="{FF2B5EF4-FFF2-40B4-BE49-F238E27FC236}">
                <a16:creationId xmlns:a16="http://schemas.microsoft.com/office/drawing/2014/main" id="{5C1D5E30-009E-A613-3499-5AB9A045160D}"/>
              </a:ext>
            </a:extLst>
          </p:cNvPr>
          <p:cNvSpPr txBox="1"/>
          <p:nvPr/>
        </p:nvSpPr>
        <p:spPr>
          <a:xfrm>
            <a:off x="429985" y="446317"/>
            <a:ext cx="8170317" cy="1307537"/>
          </a:xfrm>
          <a:prstGeom prst="rect">
            <a:avLst/>
          </a:prstGeom>
          <a:noFill/>
        </p:spPr>
        <p:txBody>
          <a:bodyPr wrap="square">
            <a:spAutoFit/>
          </a:bodyPr>
          <a:lstStyle/>
          <a:p>
            <a:pPr algn="just">
              <a:lnSpc>
                <a:spcPct val="150000"/>
              </a:lnSpc>
            </a:pPr>
            <a:r>
              <a:rPr lang="en-US" sz="2800" dirty="0"/>
              <a:t>- </a:t>
            </a:r>
            <a:r>
              <a:rPr lang="en-US" sz="2800" dirty="0" err="1"/>
              <a:t>Phần</a:t>
            </a:r>
            <a:r>
              <a:rPr lang="en-US" sz="2800" dirty="0"/>
              <a:t> </a:t>
            </a:r>
            <a:r>
              <a:rPr lang="en-US" sz="2800" dirty="0" err="1"/>
              <a:t>cuối</a:t>
            </a:r>
            <a:r>
              <a:rPr lang="en-US" sz="2800" dirty="0"/>
              <a:t> </a:t>
            </a:r>
            <a:r>
              <a:rPr lang="en-US" sz="2800" dirty="0" err="1"/>
              <a:t>lời</a:t>
            </a:r>
            <a:r>
              <a:rPr lang="en-US" sz="2800" dirty="0"/>
              <a:t> </a:t>
            </a:r>
            <a:r>
              <a:rPr lang="en-US" sz="2800" dirty="0" err="1"/>
              <a:t>thoại</a:t>
            </a:r>
            <a:r>
              <a:rPr lang="en-US" sz="2800" dirty="0"/>
              <a:t> </a:t>
            </a:r>
            <a:r>
              <a:rPr lang="en-US" sz="2800" dirty="0" err="1"/>
              <a:t>của</a:t>
            </a:r>
            <a:r>
              <a:rPr lang="en-US" sz="2800" dirty="0"/>
              <a:t> </a:t>
            </a:r>
            <a:r>
              <a:rPr lang="en-US" sz="2800" dirty="0" err="1"/>
              <a:t>Pô-lô-ni-út</a:t>
            </a:r>
            <a:r>
              <a:rPr lang="en-US" sz="2800" dirty="0"/>
              <a:t> </a:t>
            </a:r>
            <a:r>
              <a:rPr lang="en-US" sz="2800" dirty="0" err="1"/>
              <a:t>có</a:t>
            </a:r>
            <a:r>
              <a:rPr lang="en-US" sz="2800" dirty="0"/>
              <a:t> </a:t>
            </a:r>
            <a:r>
              <a:rPr lang="en-US" sz="2800" dirty="0" err="1"/>
              <a:t>tính</a:t>
            </a:r>
            <a:r>
              <a:rPr lang="en-US" sz="2800" dirty="0"/>
              <a:t> </a:t>
            </a:r>
            <a:r>
              <a:rPr lang="en-US" sz="2800" dirty="0" err="1"/>
              <a:t>chất</a:t>
            </a:r>
            <a:r>
              <a:rPr lang="en-US" sz="2800" dirty="0"/>
              <a:t> </a:t>
            </a:r>
            <a:r>
              <a:rPr lang="en-US" sz="2800" dirty="0" err="1"/>
              <a:t>của</a:t>
            </a:r>
            <a:r>
              <a:rPr lang="en-US" sz="2800" dirty="0"/>
              <a:t> </a:t>
            </a:r>
            <a:r>
              <a:rPr lang="en-US" sz="2800" dirty="0" err="1"/>
              <a:t>một</a:t>
            </a:r>
            <a:r>
              <a:rPr lang="en-US" sz="2800" dirty="0"/>
              <a:t> </a:t>
            </a:r>
            <a:r>
              <a:rPr lang="en-US" sz="2800" dirty="0" err="1"/>
              <a:t>lời</a:t>
            </a:r>
            <a:r>
              <a:rPr lang="en-US" sz="2800" dirty="0"/>
              <a:t> </a:t>
            </a:r>
            <a:r>
              <a:rPr lang="en-US" sz="2800" b="1" dirty="0" err="1"/>
              <a:t>tự</a:t>
            </a:r>
            <a:r>
              <a:rPr lang="en-US" sz="2800" b="1" dirty="0"/>
              <a:t> </a:t>
            </a:r>
            <a:r>
              <a:rPr lang="en-US" sz="2800" b="1" dirty="0" err="1"/>
              <a:t>thú</a:t>
            </a:r>
            <a:r>
              <a:rPr lang="en-US" sz="2800" b="1" dirty="0"/>
              <a:t> </a:t>
            </a:r>
            <a:r>
              <a:rPr lang="en-US" sz="2800" b="1" dirty="0" err="1"/>
              <a:t>công</a:t>
            </a:r>
            <a:r>
              <a:rPr lang="en-US" sz="2800" b="1" dirty="0"/>
              <a:t> </a:t>
            </a:r>
            <a:r>
              <a:rPr lang="en-US" sz="2800" b="1" dirty="0" err="1"/>
              <a:t>khai</a:t>
            </a:r>
            <a:r>
              <a:rPr lang="en-US" sz="2800" b="1" dirty="0"/>
              <a:t>.</a:t>
            </a:r>
            <a:endParaRPr lang="vi-VN" sz="2800" dirty="0"/>
          </a:p>
        </p:txBody>
      </p:sp>
      <p:sp>
        <p:nvSpPr>
          <p:cNvPr id="7" name="TextBox 6">
            <a:extLst>
              <a:ext uri="{FF2B5EF4-FFF2-40B4-BE49-F238E27FC236}">
                <a16:creationId xmlns:a16="http://schemas.microsoft.com/office/drawing/2014/main" id="{03D1404C-7B8F-F89A-947B-2675FB01812B}"/>
              </a:ext>
            </a:extLst>
          </p:cNvPr>
          <p:cNvSpPr txBox="1"/>
          <p:nvPr/>
        </p:nvSpPr>
        <p:spPr>
          <a:xfrm>
            <a:off x="429985" y="2028893"/>
            <a:ext cx="8037715" cy="3892861"/>
          </a:xfrm>
          <a:prstGeom prst="rect">
            <a:avLst/>
          </a:prstGeom>
          <a:noFill/>
        </p:spPr>
        <p:txBody>
          <a:bodyPr wrap="square">
            <a:spAutoFit/>
          </a:bodyPr>
          <a:lstStyle/>
          <a:p>
            <a:pPr algn="just">
              <a:lnSpc>
                <a:spcPct val="150000"/>
              </a:lnSpc>
            </a:pPr>
            <a:r>
              <a:rPr lang="en-US" sz="2800" dirty="0"/>
              <a:t>- Trong </a:t>
            </a:r>
            <a:r>
              <a:rPr lang="en-US" sz="2800" dirty="0" err="1"/>
              <a:t>độc</a:t>
            </a:r>
            <a:r>
              <a:rPr lang="en-US" sz="2800" dirty="0"/>
              <a:t> </a:t>
            </a:r>
            <a:r>
              <a:rPr lang="en-US" sz="2800" dirty="0" err="1"/>
              <a:t>thoại</a:t>
            </a:r>
            <a:r>
              <a:rPr lang="en-US" sz="2800" dirty="0"/>
              <a:t> </a:t>
            </a:r>
            <a:r>
              <a:rPr lang="en-US" sz="2800" dirty="0" err="1"/>
              <a:t>đồng</a:t>
            </a:r>
            <a:r>
              <a:rPr lang="en-US" sz="2800" dirty="0"/>
              <a:t> </a:t>
            </a:r>
            <a:r>
              <a:rPr lang="en-US" sz="2800" dirty="0" err="1"/>
              <a:t>vọng</a:t>
            </a:r>
            <a:r>
              <a:rPr lang="en-US" sz="2800" dirty="0"/>
              <a:t> </a:t>
            </a:r>
            <a:r>
              <a:rPr lang="en-US" sz="2800" dirty="0" err="1"/>
              <a:t>của</a:t>
            </a:r>
            <a:r>
              <a:rPr lang="en-US" sz="2800" dirty="0"/>
              <a:t> </a:t>
            </a:r>
            <a:r>
              <a:rPr lang="en-US" sz="2800" dirty="0" err="1"/>
              <a:t>mình</a:t>
            </a:r>
            <a:r>
              <a:rPr lang="en-US" sz="2800" dirty="0"/>
              <a:t>, </a:t>
            </a:r>
            <a:r>
              <a:rPr lang="en-US" sz="2800" b="1" dirty="0" err="1"/>
              <a:t>vua</a:t>
            </a:r>
            <a:r>
              <a:rPr lang="en-US" sz="2800" b="1" dirty="0"/>
              <a:t> </a:t>
            </a:r>
            <a:r>
              <a:rPr lang="en-US" sz="2800" b="1" dirty="0" err="1"/>
              <a:t>cũng</a:t>
            </a:r>
            <a:r>
              <a:rPr lang="en-US" sz="2800" b="1" dirty="0"/>
              <a:t> </a:t>
            </a:r>
            <a:r>
              <a:rPr lang="en-US" sz="2800" b="1" dirty="0" err="1"/>
              <a:t>thú</a:t>
            </a:r>
            <a:r>
              <a:rPr lang="en-US" sz="2800" b="1" dirty="0"/>
              <a:t> </a:t>
            </a:r>
            <a:r>
              <a:rPr lang="en-US" sz="2800" b="1" dirty="0" err="1"/>
              <a:t>nhận</a:t>
            </a:r>
            <a:r>
              <a:rPr lang="en-US" sz="2800" b="1" dirty="0"/>
              <a:t> </a:t>
            </a:r>
            <a:r>
              <a:rPr lang="en-US" sz="2800" b="1" dirty="0" err="1"/>
              <a:t>sự</a:t>
            </a:r>
            <a:r>
              <a:rPr lang="en-US" sz="2800" b="1" dirty="0"/>
              <a:t> </a:t>
            </a:r>
            <a:r>
              <a:rPr lang="en-US" sz="2800" b="1" dirty="0" err="1"/>
              <a:t>xấu</a:t>
            </a:r>
            <a:r>
              <a:rPr lang="en-US" sz="2800" b="1" dirty="0"/>
              <a:t> xa</a:t>
            </a:r>
            <a:r>
              <a:rPr lang="en-US" sz="2800" dirty="0"/>
              <a:t> </a:t>
            </a:r>
            <a:r>
              <a:rPr lang="en-US" sz="2800" dirty="0" err="1"/>
              <a:t>được</a:t>
            </a:r>
            <a:r>
              <a:rPr lang="en-US" sz="2800" dirty="0"/>
              <a:t> “son </a:t>
            </a:r>
            <a:r>
              <a:rPr lang="en-US" sz="2800" dirty="0" err="1"/>
              <a:t>tô</a:t>
            </a:r>
            <a:r>
              <a:rPr lang="en-US" sz="2800" dirty="0"/>
              <a:t> </a:t>
            </a:r>
            <a:r>
              <a:rPr lang="en-US" sz="2800" dirty="0" err="1"/>
              <a:t>phấn</a:t>
            </a:r>
            <a:r>
              <a:rPr lang="en-US" sz="2800" dirty="0"/>
              <a:t> </a:t>
            </a:r>
            <a:r>
              <a:rPr lang="en-US" sz="2800" dirty="0" err="1"/>
              <a:t>điểm</a:t>
            </a:r>
            <a:r>
              <a:rPr lang="en-US" sz="2800" dirty="0"/>
              <a:t>... </a:t>
            </a:r>
            <a:r>
              <a:rPr lang="en-US" sz="2800" dirty="0" err="1"/>
              <a:t>bằng</a:t>
            </a:r>
            <a:r>
              <a:rPr lang="en-US" sz="2800" dirty="0"/>
              <a:t> </a:t>
            </a:r>
            <a:r>
              <a:rPr lang="en-US" sz="2800" dirty="0" err="1"/>
              <a:t>những</a:t>
            </a:r>
            <a:r>
              <a:rPr lang="en-US" sz="2800" dirty="0"/>
              <a:t> </a:t>
            </a:r>
            <a:r>
              <a:rPr lang="en-US" sz="2800" dirty="0" err="1"/>
              <a:t>lời</a:t>
            </a:r>
            <a:r>
              <a:rPr lang="en-US" sz="2800" dirty="0"/>
              <a:t> </a:t>
            </a:r>
            <a:r>
              <a:rPr lang="en-US" sz="2800" dirty="0" err="1"/>
              <a:t>hoa</a:t>
            </a:r>
            <a:r>
              <a:rPr lang="en-US" sz="2800" dirty="0"/>
              <a:t> </a:t>
            </a:r>
            <a:r>
              <a:rPr lang="en-US" sz="2800" dirty="0" err="1"/>
              <a:t>gấm</a:t>
            </a:r>
            <a:r>
              <a:rPr lang="en-US" sz="2800" dirty="0"/>
              <a:t> </a:t>
            </a:r>
            <a:r>
              <a:rPr lang="en-US" sz="2800" dirty="0" err="1"/>
              <a:t>mĩ</a:t>
            </a:r>
            <a:r>
              <a:rPr lang="en-US" sz="2800" dirty="0"/>
              <a:t> </a:t>
            </a:r>
            <a:r>
              <a:rPr lang="en-US" sz="2800" dirty="0" err="1"/>
              <a:t>miều</a:t>
            </a:r>
            <a:r>
              <a:rPr lang="en-US" sz="2800" dirty="0"/>
              <a:t>” </a:t>
            </a:r>
            <a:r>
              <a:rPr lang="en-US" sz="2800" dirty="0" err="1"/>
              <a:t>trong</a:t>
            </a:r>
            <a:r>
              <a:rPr lang="en-US" sz="2800" dirty="0"/>
              <a:t> </a:t>
            </a:r>
            <a:r>
              <a:rPr lang="en-US" sz="2800" dirty="0" err="1"/>
              <a:t>cách</a:t>
            </a:r>
            <a:r>
              <a:rPr lang="en-US" sz="2800" dirty="0"/>
              <a:t> </a:t>
            </a:r>
            <a:r>
              <a:rPr lang="en-US" sz="2800" dirty="0" err="1"/>
              <a:t>sống</a:t>
            </a:r>
            <a:r>
              <a:rPr lang="en-US" sz="2800" dirty="0"/>
              <a:t> </a:t>
            </a:r>
            <a:r>
              <a:rPr lang="en-US" sz="2800" dirty="0" err="1"/>
              <a:t>của</a:t>
            </a:r>
            <a:r>
              <a:rPr lang="en-US" sz="2800" dirty="0"/>
              <a:t> </a:t>
            </a:r>
            <a:r>
              <a:rPr lang="en-US" sz="2800" dirty="0" err="1"/>
              <a:t>chính</a:t>
            </a:r>
            <a:r>
              <a:rPr lang="en-US" sz="2800" dirty="0"/>
              <a:t> </a:t>
            </a:r>
            <a:r>
              <a:rPr lang="en-US" sz="2800" dirty="0" err="1"/>
              <a:t>mình</a:t>
            </a:r>
            <a:r>
              <a:rPr lang="en-US" sz="2800" dirty="0"/>
              <a:t>. </a:t>
            </a:r>
            <a:r>
              <a:rPr lang="en-US" sz="2800" dirty="0" err="1"/>
              <a:t>Lời</a:t>
            </a:r>
            <a:r>
              <a:rPr lang="en-US" sz="2800" dirty="0"/>
              <a:t> than </a:t>
            </a:r>
            <a:r>
              <a:rPr lang="en-US" sz="2800" dirty="0" err="1"/>
              <a:t>của</a:t>
            </a:r>
            <a:r>
              <a:rPr lang="en-US" sz="2800" dirty="0"/>
              <a:t> </a:t>
            </a:r>
            <a:r>
              <a:rPr lang="en-US" sz="2800" dirty="0" err="1"/>
              <a:t>vua</a:t>
            </a:r>
            <a:r>
              <a:rPr lang="en-US" sz="2800" dirty="0"/>
              <a:t> </a:t>
            </a:r>
            <a:r>
              <a:rPr lang="en-US" sz="2800" dirty="0" err="1"/>
              <a:t>về</a:t>
            </a:r>
            <a:r>
              <a:rPr lang="en-US" sz="2800" dirty="0"/>
              <a:t> “</a:t>
            </a:r>
            <a:r>
              <a:rPr lang="en-US" sz="2800" dirty="0" err="1"/>
              <a:t>lương</a:t>
            </a:r>
            <a:r>
              <a:rPr lang="en-US" sz="2800" dirty="0"/>
              <a:t> </a:t>
            </a:r>
            <a:r>
              <a:rPr lang="en-US" sz="2800" dirty="0" err="1"/>
              <a:t>tâm</a:t>
            </a:r>
            <a:r>
              <a:rPr lang="en-US" sz="2800" dirty="0"/>
              <a:t>” </a:t>
            </a:r>
            <a:r>
              <a:rPr lang="en-US" sz="2800" dirty="0" err="1"/>
              <a:t>và</a:t>
            </a:r>
            <a:r>
              <a:rPr lang="en-US" sz="2800" dirty="0"/>
              <a:t> </a:t>
            </a:r>
            <a:r>
              <a:rPr lang="en-US" sz="2800" dirty="0" err="1"/>
              <a:t>về</a:t>
            </a:r>
            <a:r>
              <a:rPr lang="en-US" sz="2800" dirty="0"/>
              <a:t> “</a:t>
            </a:r>
            <a:r>
              <a:rPr lang="en-US" sz="2800" dirty="0" err="1"/>
              <a:t>gánh</a:t>
            </a:r>
            <a:r>
              <a:rPr lang="en-US" sz="2800" dirty="0"/>
              <a:t> </a:t>
            </a:r>
            <a:r>
              <a:rPr lang="en-US" sz="2800" dirty="0" err="1"/>
              <a:t>nặng</a:t>
            </a:r>
            <a:r>
              <a:rPr lang="en-US" sz="2800" dirty="0"/>
              <a:t> </a:t>
            </a:r>
            <a:r>
              <a:rPr lang="en-US" sz="2800" dirty="0" err="1"/>
              <a:t>của</a:t>
            </a:r>
            <a:r>
              <a:rPr lang="en-US" sz="2800" dirty="0"/>
              <a:t> </a:t>
            </a:r>
            <a:r>
              <a:rPr lang="en-US" sz="2800" dirty="0" err="1"/>
              <a:t>tội</a:t>
            </a:r>
            <a:r>
              <a:rPr lang="en-US" sz="2800" dirty="0"/>
              <a:t> </a:t>
            </a:r>
            <a:r>
              <a:rPr lang="en-US" sz="2800" dirty="0" err="1"/>
              <a:t>ác</a:t>
            </a:r>
            <a:r>
              <a:rPr lang="en-US" sz="2800" dirty="0"/>
              <a:t>” </a:t>
            </a:r>
            <a:r>
              <a:rPr lang="en-US" sz="2800" dirty="0" err="1"/>
              <a:t>cũng</a:t>
            </a:r>
            <a:r>
              <a:rPr lang="en-US" sz="2800" dirty="0"/>
              <a:t> </a:t>
            </a:r>
            <a:r>
              <a:rPr lang="en-US" sz="2800" dirty="0" err="1"/>
              <a:t>là</a:t>
            </a:r>
            <a:r>
              <a:rPr lang="en-US" sz="2800" dirty="0"/>
              <a:t> </a:t>
            </a:r>
            <a:r>
              <a:rPr lang="en-US" sz="2800" dirty="0" err="1"/>
              <a:t>lời</a:t>
            </a:r>
            <a:r>
              <a:rPr lang="en-US" sz="2800" dirty="0"/>
              <a:t> </a:t>
            </a:r>
            <a:r>
              <a:rPr lang="en-US" sz="2800" dirty="0" err="1"/>
              <a:t>tự</a:t>
            </a:r>
            <a:r>
              <a:rPr lang="en-US" sz="2800" dirty="0"/>
              <a:t> </a:t>
            </a:r>
            <a:r>
              <a:rPr lang="en-US" sz="2800" dirty="0" err="1"/>
              <a:t>thú</a:t>
            </a:r>
            <a:r>
              <a:rPr lang="en-US" sz="2800" dirty="0"/>
              <a:t>, song </a:t>
            </a:r>
            <a:r>
              <a:rPr lang="en-US" sz="2800" dirty="0" err="1"/>
              <a:t>là</a:t>
            </a:r>
            <a:r>
              <a:rPr lang="en-US" sz="2800" dirty="0"/>
              <a:t> </a:t>
            </a:r>
            <a:r>
              <a:rPr lang="en-US" sz="2800" b="1" dirty="0" err="1"/>
              <a:t>tự</a:t>
            </a:r>
            <a:r>
              <a:rPr lang="en-US" sz="2800" b="1" dirty="0"/>
              <a:t> </a:t>
            </a:r>
            <a:r>
              <a:rPr lang="en-US" sz="2800" b="1" dirty="0" err="1"/>
              <a:t>thú</a:t>
            </a:r>
            <a:r>
              <a:rPr lang="en-US" sz="2800" b="1" dirty="0"/>
              <a:t> </a:t>
            </a:r>
            <a:r>
              <a:rPr lang="en-US" sz="2800" b="1" dirty="0" err="1"/>
              <a:t>với</a:t>
            </a:r>
            <a:r>
              <a:rPr lang="en-US" sz="2800" b="1" dirty="0"/>
              <a:t> </a:t>
            </a:r>
            <a:r>
              <a:rPr lang="en-US" sz="2800" b="1" dirty="0" err="1"/>
              <a:t>chính</a:t>
            </a:r>
            <a:r>
              <a:rPr lang="en-US" sz="2800" b="1" dirty="0"/>
              <a:t> </a:t>
            </a:r>
            <a:r>
              <a:rPr lang="en-US" sz="2800" b="1" dirty="0" err="1"/>
              <a:t>mình</a:t>
            </a:r>
            <a:r>
              <a:rPr lang="en-US" sz="2800" b="1" dirty="0"/>
              <a:t>. </a:t>
            </a:r>
            <a:endParaRPr lang="vi-VN" sz="2800" dirty="0"/>
          </a:p>
        </p:txBody>
      </p:sp>
      <p:pic>
        <p:nvPicPr>
          <p:cNvPr id="6146" name="Picture 2" descr="Odilon Redon và Nàng Ophelia | Dieu Tam's space">
            <a:extLst>
              <a:ext uri="{FF2B5EF4-FFF2-40B4-BE49-F238E27FC236}">
                <a16:creationId xmlns:a16="http://schemas.microsoft.com/office/drawing/2014/main" id="{30D88085-12D0-801B-57CF-74BE9AD9BDF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730049" y="1235675"/>
            <a:ext cx="3461951" cy="3684373"/>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a:extLst/>
        </p:spPr>
      </p:pic>
    </p:spTree>
    <p:extLst>
      <p:ext uri="{BB962C8B-B14F-4D97-AF65-F5344CB8AC3E}">
        <p14:creationId xmlns:p14="http://schemas.microsoft.com/office/powerpoint/2010/main" val="29588033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fade">
                                      <p:cBhvr>
                                        <p:cTn id="14" dur="1000"/>
                                        <p:tgtEl>
                                          <p:spTgt spid="7"/>
                                        </p:tgtEl>
                                      </p:cBhvr>
                                    </p:animEffect>
                                    <p:anim calcmode="lin" valueType="num">
                                      <p:cBhvr>
                                        <p:cTn id="15" dur="1000" fill="hold"/>
                                        <p:tgtEl>
                                          <p:spTgt spid="7"/>
                                        </p:tgtEl>
                                        <p:attrNameLst>
                                          <p:attrName>ppt_x</p:attrName>
                                        </p:attrNameLst>
                                      </p:cBhvr>
                                      <p:tavLst>
                                        <p:tav tm="0">
                                          <p:val>
                                            <p:strVal val="#ppt_x"/>
                                          </p:val>
                                        </p:tav>
                                        <p:tav tm="100000">
                                          <p:val>
                                            <p:strVal val="#ppt_x"/>
                                          </p:val>
                                        </p:tav>
                                      </p:tavLst>
                                    </p:anim>
                                    <p:anim calcmode="lin" valueType="num">
                                      <p:cBhvr>
                                        <p:cTn id="16"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Lst>
  </p:timing>
</p:sld>
</file>

<file path=ppt/slides/slide4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B0368609-8F26-930B-CF76-22634ECA22CC}"/>
            </a:ext>
          </a:extLst>
        </p:cNvPr>
        <p:cNvGrpSpPr/>
        <p:nvPr/>
      </p:nvGrpSpPr>
      <p:grpSpPr>
        <a:xfrm>
          <a:off x="0" y="0"/>
          <a:ext cx="0" cy="0"/>
          <a:chOff x="0" y="0"/>
          <a:chExt cx="0" cy="0"/>
        </a:xfrm>
      </p:grpSpPr>
      <p:sp useBgFill="1">
        <p:nvSpPr>
          <p:cNvPr id="19" name="Rectangle 18">
            <a:extLst>
              <a:ext uri="{FF2B5EF4-FFF2-40B4-BE49-F238E27FC236}">
                <a16:creationId xmlns:a16="http://schemas.microsoft.com/office/drawing/2014/main" id="{06263BCB-6F16-1C12-50E3-B46E3D7989B4}"/>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descr="A painting of a person in a white dress&#10;&#10;Description automatically generated">
            <a:extLst>
              <a:ext uri="{FF2B5EF4-FFF2-40B4-BE49-F238E27FC236}">
                <a16:creationId xmlns:a16="http://schemas.microsoft.com/office/drawing/2014/main" id="{80B6F1E7-610F-4CA6-0D77-6584D9BCF198}"/>
              </a:ext>
            </a:extLst>
          </p:cNvPr>
          <p:cNvPicPr>
            <a:picLocks noChangeAspect="1"/>
          </p:cNvPicPr>
          <p:nvPr/>
        </p:nvPicPr>
        <p:blipFill>
          <a:blip r:embed="rId2">
            <a:extLst>
              <a:ext uri="{28A0092B-C50C-407E-A947-70E740481C1C}">
                <a14:useLocalDpi xmlns:a14="http://schemas.microsoft.com/office/drawing/2010/main" val="0"/>
              </a:ext>
            </a:extLst>
          </a:blip>
          <a:srcRect t="14539" r="3" b="13647"/>
          <a:stretch/>
        </p:blipFill>
        <p:spPr>
          <a:xfrm>
            <a:off x="8850085" y="10"/>
            <a:ext cx="3341915" cy="3401558"/>
          </a:xfrm>
          <a:custGeom>
            <a:avLst/>
            <a:gdLst/>
            <a:ahLst/>
            <a:cxnLst/>
            <a:rect l="l" t="t" r="r" b="b"/>
            <a:pathLst>
              <a:path w="3662680" h="3401568">
                <a:moveTo>
                  <a:pt x="0" y="0"/>
                </a:moveTo>
                <a:lnTo>
                  <a:pt x="3662680" y="0"/>
                </a:lnTo>
                <a:lnTo>
                  <a:pt x="3662680" y="3401568"/>
                </a:lnTo>
                <a:lnTo>
                  <a:pt x="774527" y="3401568"/>
                </a:lnTo>
                <a:lnTo>
                  <a:pt x="769892" y="3133175"/>
                </a:lnTo>
                <a:cubicBezTo>
                  <a:pt x="732577" y="2055441"/>
                  <a:pt x="492520" y="1056020"/>
                  <a:pt x="104445" y="215033"/>
                </a:cubicBezTo>
                <a:close/>
              </a:path>
            </a:pathLst>
          </a:custGeom>
        </p:spPr>
      </p:pic>
      <p:pic>
        <p:nvPicPr>
          <p:cNvPr id="8" name="Picture 7" descr="A person in a black suit&#10;&#10;Description automatically generated">
            <a:extLst>
              <a:ext uri="{FF2B5EF4-FFF2-40B4-BE49-F238E27FC236}">
                <a16:creationId xmlns:a16="http://schemas.microsoft.com/office/drawing/2014/main" id="{07AD83F1-5C27-7206-EA9D-10335D46112A}"/>
              </a:ext>
            </a:extLst>
          </p:cNvPr>
          <p:cNvPicPr>
            <a:picLocks noChangeAspect="1"/>
          </p:cNvPicPr>
          <p:nvPr/>
        </p:nvPicPr>
        <p:blipFill>
          <a:blip r:embed="rId3">
            <a:extLst>
              <a:ext uri="{28A0092B-C50C-407E-A947-70E740481C1C}">
                <a14:useLocalDpi xmlns:a14="http://schemas.microsoft.com/office/drawing/2010/main" val="0"/>
              </a:ext>
            </a:extLst>
          </a:blip>
          <a:srcRect l="17325" r="14575"/>
          <a:stretch/>
        </p:blipFill>
        <p:spPr>
          <a:xfrm>
            <a:off x="6144971" y="10"/>
            <a:ext cx="3358257" cy="3401558"/>
          </a:xfrm>
          <a:custGeom>
            <a:avLst/>
            <a:gdLst/>
            <a:ahLst/>
            <a:cxnLst/>
            <a:rect l="l" t="t" r="r" b="b"/>
            <a:pathLst>
              <a:path w="4118110" h="3401568">
                <a:moveTo>
                  <a:pt x="0" y="0"/>
                </a:moveTo>
                <a:lnTo>
                  <a:pt x="3343575" y="0"/>
                </a:lnTo>
                <a:lnTo>
                  <a:pt x="3448028" y="215050"/>
                </a:lnTo>
                <a:cubicBezTo>
                  <a:pt x="3836103" y="1056037"/>
                  <a:pt x="4076161" y="2055458"/>
                  <a:pt x="4113475" y="3133192"/>
                </a:cubicBezTo>
                <a:lnTo>
                  <a:pt x="4118110" y="3401568"/>
                </a:lnTo>
                <a:lnTo>
                  <a:pt x="801224" y="3401568"/>
                </a:lnTo>
                <a:lnTo>
                  <a:pt x="797493" y="3185579"/>
                </a:lnTo>
                <a:cubicBezTo>
                  <a:pt x="756786" y="2009870"/>
                  <a:pt x="474799" y="927359"/>
                  <a:pt x="22579" y="42066"/>
                </a:cubicBezTo>
                <a:close/>
              </a:path>
            </a:pathLst>
          </a:custGeom>
        </p:spPr>
      </p:pic>
      <p:pic>
        <p:nvPicPr>
          <p:cNvPr id="11" name="Picture 10" descr="A person lying on a bed with a person in a veil&#10;&#10;Description automatically generated">
            <a:extLst>
              <a:ext uri="{FF2B5EF4-FFF2-40B4-BE49-F238E27FC236}">
                <a16:creationId xmlns:a16="http://schemas.microsoft.com/office/drawing/2014/main" id="{4FA6F226-FC72-3D18-6E6A-EBBA8CF1E7DA}"/>
              </a:ext>
            </a:extLst>
          </p:cNvPr>
          <p:cNvPicPr>
            <a:picLocks noChangeAspect="1"/>
          </p:cNvPicPr>
          <p:nvPr/>
        </p:nvPicPr>
        <p:blipFill>
          <a:blip r:embed="rId4">
            <a:extLst>
              <a:ext uri="{28A0092B-C50C-407E-A947-70E740481C1C}">
                <a14:useLocalDpi xmlns:a14="http://schemas.microsoft.com/office/drawing/2010/main" val="0"/>
              </a:ext>
            </a:extLst>
          </a:blip>
          <a:srcRect t="14283" r="-1" b="-1"/>
          <a:stretch/>
        </p:blipFill>
        <p:spPr>
          <a:xfrm>
            <a:off x="6144971" y="3456432"/>
            <a:ext cx="6047027" cy="3401568"/>
          </a:xfrm>
          <a:custGeom>
            <a:avLst/>
            <a:gdLst/>
            <a:ahLst/>
            <a:cxnLst/>
            <a:rect l="l" t="t" r="r" b="b"/>
            <a:pathLst>
              <a:path w="7023646" h="3401568">
                <a:moveTo>
                  <a:pt x="749132" y="0"/>
                </a:moveTo>
                <a:lnTo>
                  <a:pt x="7023646" y="0"/>
                </a:lnTo>
                <a:lnTo>
                  <a:pt x="7023646" y="3401568"/>
                </a:lnTo>
                <a:lnTo>
                  <a:pt x="0" y="3401568"/>
                </a:lnTo>
                <a:lnTo>
                  <a:pt x="79008" y="3238906"/>
                </a:lnTo>
                <a:cubicBezTo>
                  <a:pt x="502362" y="2321466"/>
                  <a:pt x="749563" y="1215476"/>
                  <a:pt x="749563" y="24956"/>
                </a:cubicBezTo>
                <a:close/>
              </a:path>
            </a:pathLst>
          </a:custGeom>
        </p:spPr>
      </p:pic>
      <p:sp useBgFill="1">
        <p:nvSpPr>
          <p:cNvPr id="21" name="Freeform: Shape 20">
            <a:extLst>
              <a:ext uri="{FF2B5EF4-FFF2-40B4-BE49-F238E27FC236}">
                <a16:creationId xmlns:a16="http://schemas.microsoft.com/office/drawing/2014/main" id="{262C1E38-A5CD-82C9-75F5-6B257A751EFA}"/>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5932965" cy="6858000"/>
          </a:xfrm>
          <a:custGeom>
            <a:avLst/>
            <a:gdLst>
              <a:gd name="connsiteX0" fmla="*/ 0 w 5932965"/>
              <a:gd name="connsiteY0" fmla="*/ 0 h 6858000"/>
              <a:gd name="connsiteX1" fmla="*/ 5140363 w 5932965"/>
              <a:gd name="connsiteY1" fmla="*/ 0 h 6858000"/>
              <a:gd name="connsiteX2" fmla="*/ 5152943 w 5932965"/>
              <a:gd name="connsiteY2" fmla="*/ 23550 h 6858000"/>
              <a:gd name="connsiteX3" fmla="*/ 5932965 w 5932965"/>
              <a:gd name="connsiteY3" fmla="*/ 3479505 h 6858000"/>
              <a:gd name="connsiteX4" fmla="*/ 5262410 w 5932965"/>
              <a:gd name="connsiteY4" fmla="*/ 6708999 h 6858000"/>
              <a:gd name="connsiteX5" fmla="*/ 5190385 w 5932965"/>
              <a:gd name="connsiteY5" fmla="*/ 6858000 h 6858000"/>
              <a:gd name="connsiteX6" fmla="*/ 0 w 5932965"/>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932965" h="6858000">
                <a:moveTo>
                  <a:pt x="0" y="0"/>
                </a:moveTo>
                <a:lnTo>
                  <a:pt x="5140363" y="0"/>
                </a:lnTo>
                <a:lnTo>
                  <a:pt x="5152943" y="23550"/>
                </a:lnTo>
                <a:cubicBezTo>
                  <a:pt x="5642847" y="987256"/>
                  <a:pt x="5932965" y="2183538"/>
                  <a:pt x="5932965" y="3479505"/>
                </a:cubicBezTo>
                <a:cubicBezTo>
                  <a:pt x="5932965" y="4675783"/>
                  <a:pt x="5685764" y="5787121"/>
                  <a:pt x="5262410" y="6708999"/>
                </a:cubicBezTo>
                <a:lnTo>
                  <a:pt x="5190385" y="6858000"/>
                </a:lnTo>
                <a:lnTo>
                  <a:pt x="0" y="6858000"/>
                </a:lnTo>
                <a:close/>
              </a:path>
            </a:pathLst>
          </a:custGeom>
          <a:ln w="9525">
            <a:solidFill>
              <a:srgbClr val="EFEFEF"/>
            </a:solidFill>
          </a:ln>
          <a:effectLst>
            <a:outerShdw blurRad="50800" dist="38100" algn="l" rotWithShape="0">
              <a:schemeClr val="bg1">
                <a:lumMod val="8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useBgFill="1">
        <p:nvSpPr>
          <p:cNvPr id="23" name="Freeform: Shape 22">
            <a:extLst>
              <a:ext uri="{FF2B5EF4-FFF2-40B4-BE49-F238E27FC236}">
                <a16:creationId xmlns:a16="http://schemas.microsoft.com/office/drawing/2014/main" id="{91944AFC-8130-6C15-A062-766674DE8BFD}"/>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5922333" cy="6858000"/>
          </a:xfrm>
          <a:custGeom>
            <a:avLst/>
            <a:gdLst>
              <a:gd name="connsiteX0" fmla="*/ 0 w 5922333"/>
              <a:gd name="connsiteY0" fmla="*/ 0 h 6858000"/>
              <a:gd name="connsiteX1" fmla="*/ 5129731 w 5922333"/>
              <a:gd name="connsiteY1" fmla="*/ 0 h 6858000"/>
              <a:gd name="connsiteX2" fmla="*/ 5142311 w 5922333"/>
              <a:gd name="connsiteY2" fmla="*/ 23550 h 6858000"/>
              <a:gd name="connsiteX3" fmla="*/ 5922333 w 5922333"/>
              <a:gd name="connsiteY3" fmla="*/ 3479505 h 6858000"/>
              <a:gd name="connsiteX4" fmla="*/ 5251778 w 5922333"/>
              <a:gd name="connsiteY4" fmla="*/ 6708999 h 6858000"/>
              <a:gd name="connsiteX5" fmla="*/ 5179753 w 5922333"/>
              <a:gd name="connsiteY5" fmla="*/ 6858000 h 6858000"/>
              <a:gd name="connsiteX6" fmla="*/ 0 w 5922333"/>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922333" h="6858000">
                <a:moveTo>
                  <a:pt x="0" y="0"/>
                </a:moveTo>
                <a:lnTo>
                  <a:pt x="5129731" y="0"/>
                </a:lnTo>
                <a:lnTo>
                  <a:pt x="5142311" y="23550"/>
                </a:lnTo>
                <a:cubicBezTo>
                  <a:pt x="5632215" y="987256"/>
                  <a:pt x="5922333" y="2183538"/>
                  <a:pt x="5922333" y="3479505"/>
                </a:cubicBezTo>
                <a:cubicBezTo>
                  <a:pt x="5922333" y="4675783"/>
                  <a:pt x="5675132" y="5787121"/>
                  <a:pt x="5251778" y="6708999"/>
                </a:cubicBezTo>
                <a:lnTo>
                  <a:pt x="5179753" y="6858000"/>
                </a:lnTo>
                <a:lnTo>
                  <a:pt x="0" y="6858000"/>
                </a:lnTo>
                <a:close/>
              </a:path>
            </a:pathLst>
          </a:custGeom>
          <a:ln w="9525">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5" name="Rectangle 24">
            <a:extLst>
              <a:ext uri="{FF2B5EF4-FFF2-40B4-BE49-F238E27FC236}">
                <a16:creationId xmlns:a16="http://schemas.microsoft.com/office/drawing/2014/main" id="{0CEBE838-9516-D876-90BD-F8436872414B}"/>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016867"/>
            <a:ext cx="128016" cy="65390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7" name="Rectangle 26">
            <a:extLst>
              <a:ext uri="{FF2B5EF4-FFF2-40B4-BE49-F238E27FC236}">
                <a16:creationId xmlns:a16="http://schemas.microsoft.com/office/drawing/2014/main" id="{264D7638-500C-ED6D-737A-7AD172532477}"/>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38911" y="2089941"/>
            <a:ext cx="4970439" cy="18288"/>
          </a:xfrm>
          <a:prstGeom prst="rect">
            <a:avLst/>
          </a:prstGeom>
          <a:solidFill>
            <a:srgbClr val="D5D5D5"/>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3" name="TextBox 12">
            <a:extLst>
              <a:ext uri="{FF2B5EF4-FFF2-40B4-BE49-F238E27FC236}">
                <a16:creationId xmlns:a16="http://schemas.microsoft.com/office/drawing/2014/main" id="{0C41A114-B326-2DE8-0A91-82E4418A5B91}"/>
              </a:ext>
            </a:extLst>
          </p:cNvPr>
          <p:cNvSpPr txBox="1"/>
          <p:nvPr/>
        </p:nvSpPr>
        <p:spPr>
          <a:xfrm>
            <a:off x="260146" y="2493627"/>
            <a:ext cx="5835854" cy="2600199"/>
          </a:xfrm>
          <a:prstGeom prst="rect">
            <a:avLst/>
          </a:prstGeom>
          <a:noFill/>
        </p:spPr>
        <p:txBody>
          <a:bodyPr wrap="square">
            <a:spAutoFit/>
          </a:bodyPr>
          <a:lstStyle/>
          <a:p>
            <a:pPr algn="just">
              <a:lnSpc>
                <a:spcPct val="150000"/>
              </a:lnSpc>
            </a:pPr>
            <a:r>
              <a:rPr lang="en-US" sz="2800" b="1" dirty="0">
                <a:latin typeface="Times New Roman" panose="02020603050405020304" pitchFamily="18" charset="0"/>
                <a:cs typeface="Times New Roman" panose="02020603050405020304" pitchFamily="18" charset="0"/>
              </a:rPr>
              <a:t>=&gt;</a:t>
            </a:r>
            <a:r>
              <a:rPr lang="en-US" sz="2800" dirty="0">
                <a:latin typeface="Times New Roman" panose="02020603050405020304" pitchFamily="18" charset="0"/>
                <a:cs typeface="Times New Roman" panose="02020603050405020304" pitchFamily="18" charset="0"/>
              </a:rPr>
              <a:t> </a:t>
            </a:r>
            <a:r>
              <a:rPr lang="en-US" sz="2800" b="1" dirty="0">
                <a:latin typeface="Times New Roman" panose="02020603050405020304" pitchFamily="18" charset="0"/>
                <a:cs typeface="Times New Roman" panose="02020603050405020304" pitchFamily="18" charset="0"/>
              </a:rPr>
              <a:t>Ý </a:t>
            </a:r>
            <a:r>
              <a:rPr lang="en-US" sz="2800" b="1" dirty="0" err="1">
                <a:latin typeface="Times New Roman" panose="02020603050405020304" pitchFamily="18" charset="0"/>
                <a:cs typeface="Times New Roman" panose="02020603050405020304" pitchFamily="18" charset="0"/>
              </a:rPr>
              <a:t>nghĩa</a:t>
            </a:r>
            <a:r>
              <a:rPr lang="en-US" sz="2800" b="1" dirty="0">
                <a:latin typeface="Times New Roman" panose="02020603050405020304" pitchFamily="18" charset="0"/>
                <a:cs typeface="Times New Roman" panose="02020603050405020304" pitchFamily="18" charset="0"/>
              </a:rPr>
              <a:t>:</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Sự</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xuất</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hiện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dày</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đặc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của</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những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lời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thoại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mang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tính</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tự</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thú</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có</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thể</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được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xem</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là</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một</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trong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các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đặc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điểm</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của</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ngôn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ngữ</a:t>
            </a:r>
            <a:r>
              <a:rPr lang="en-US" sz="2800" dirty="0">
                <a:latin typeface="Times New Roman" panose="02020603050405020304" pitchFamily="18" charset="0"/>
                <a:cs typeface="Times New Roman" panose="02020603050405020304" pitchFamily="18" charset="0"/>
              </a:rPr>
              <a:t> bi </a:t>
            </a:r>
            <a:r>
              <a:rPr lang="en-US" sz="2800" dirty="0" err="1">
                <a:latin typeface="Times New Roman" panose="02020603050405020304" pitchFamily="18" charset="0"/>
                <a:cs typeface="Times New Roman" panose="02020603050405020304" pitchFamily="18" charset="0"/>
              </a:rPr>
              <a:t>kịch</a:t>
            </a:r>
            <a:r>
              <a:rPr lang="en-US" sz="2800" dirty="0">
                <a:latin typeface="Times New Roman" panose="02020603050405020304" pitchFamily="18" charset="0"/>
                <a:cs typeface="Times New Roman" panose="02020603050405020304" pitchFamily="18" charset="0"/>
              </a:rPr>
              <a:t>.</a:t>
            </a:r>
            <a:endParaRPr lang="vi-VN" sz="2800" dirty="0">
              <a:latin typeface="Times New Roman" panose="02020603050405020304" pitchFamily="18" charset="0"/>
              <a:cs typeface="Times New Roman" panose="02020603050405020304" pitchFamily="18" charset="0"/>
            </a:endParaRPr>
          </a:p>
        </p:txBody>
      </p:sp>
      <p:pic>
        <p:nvPicPr>
          <p:cNvPr id="2" name="Picture 1" descr="A painting of a person in a white dress&#10;&#10;Description automatically generated">
            <a:extLst>
              <a:ext uri="{FF2B5EF4-FFF2-40B4-BE49-F238E27FC236}">
                <a16:creationId xmlns:a16="http://schemas.microsoft.com/office/drawing/2014/main" id="{9AB22864-DF91-0E9E-43AF-9686DC5AFFF5}"/>
              </a:ext>
            </a:extLst>
          </p:cNvPr>
          <p:cNvPicPr>
            <a:picLocks noChangeAspect="1"/>
          </p:cNvPicPr>
          <p:nvPr/>
        </p:nvPicPr>
        <p:blipFill>
          <a:blip r:embed="rId2">
            <a:extLst>
              <a:ext uri="{28A0092B-C50C-407E-A947-70E740481C1C}">
                <a14:useLocalDpi xmlns:a14="http://schemas.microsoft.com/office/drawing/2010/main" val="0"/>
              </a:ext>
            </a:extLst>
          </a:blip>
          <a:srcRect t="14539" r="3" b="13647"/>
          <a:stretch/>
        </p:blipFill>
        <p:spPr>
          <a:xfrm>
            <a:off x="9002485" y="152410"/>
            <a:ext cx="3341915" cy="3401558"/>
          </a:xfrm>
          <a:custGeom>
            <a:avLst/>
            <a:gdLst/>
            <a:ahLst/>
            <a:cxnLst/>
            <a:rect l="l" t="t" r="r" b="b"/>
            <a:pathLst>
              <a:path w="3662680" h="3401568">
                <a:moveTo>
                  <a:pt x="0" y="0"/>
                </a:moveTo>
                <a:lnTo>
                  <a:pt x="3662680" y="0"/>
                </a:lnTo>
                <a:lnTo>
                  <a:pt x="3662680" y="3401568"/>
                </a:lnTo>
                <a:lnTo>
                  <a:pt x="774527" y="3401568"/>
                </a:lnTo>
                <a:lnTo>
                  <a:pt x="769892" y="3133175"/>
                </a:lnTo>
                <a:cubicBezTo>
                  <a:pt x="732577" y="2055441"/>
                  <a:pt x="492520" y="1056020"/>
                  <a:pt x="104445" y="215033"/>
                </a:cubicBezTo>
                <a:close/>
              </a:path>
            </a:pathLst>
          </a:custGeom>
        </p:spPr>
      </p:pic>
      <p:pic>
        <p:nvPicPr>
          <p:cNvPr id="4" name="Picture 3" descr="A person in a black suit&#10;&#10;Description automatically generated">
            <a:extLst>
              <a:ext uri="{FF2B5EF4-FFF2-40B4-BE49-F238E27FC236}">
                <a16:creationId xmlns:a16="http://schemas.microsoft.com/office/drawing/2014/main" id="{0EBCF85E-DABA-7CFC-EA05-F228CD2DFD68}"/>
              </a:ext>
            </a:extLst>
          </p:cNvPr>
          <p:cNvPicPr>
            <a:picLocks noChangeAspect="1"/>
          </p:cNvPicPr>
          <p:nvPr/>
        </p:nvPicPr>
        <p:blipFill>
          <a:blip r:embed="rId3">
            <a:extLst>
              <a:ext uri="{28A0092B-C50C-407E-A947-70E740481C1C}">
                <a14:useLocalDpi xmlns:a14="http://schemas.microsoft.com/office/drawing/2010/main" val="0"/>
              </a:ext>
            </a:extLst>
          </a:blip>
          <a:srcRect l="17325" r="14575"/>
          <a:stretch/>
        </p:blipFill>
        <p:spPr>
          <a:xfrm>
            <a:off x="6297371" y="152410"/>
            <a:ext cx="3358257" cy="3401558"/>
          </a:xfrm>
          <a:custGeom>
            <a:avLst/>
            <a:gdLst/>
            <a:ahLst/>
            <a:cxnLst/>
            <a:rect l="l" t="t" r="r" b="b"/>
            <a:pathLst>
              <a:path w="4118110" h="3401568">
                <a:moveTo>
                  <a:pt x="0" y="0"/>
                </a:moveTo>
                <a:lnTo>
                  <a:pt x="3343575" y="0"/>
                </a:lnTo>
                <a:lnTo>
                  <a:pt x="3448028" y="215050"/>
                </a:lnTo>
                <a:cubicBezTo>
                  <a:pt x="3836103" y="1056037"/>
                  <a:pt x="4076161" y="2055458"/>
                  <a:pt x="4113475" y="3133192"/>
                </a:cubicBezTo>
                <a:lnTo>
                  <a:pt x="4118110" y="3401568"/>
                </a:lnTo>
                <a:lnTo>
                  <a:pt x="801224" y="3401568"/>
                </a:lnTo>
                <a:lnTo>
                  <a:pt x="797493" y="3185579"/>
                </a:lnTo>
                <a:cubicBezTo>
                  <a:pt x="756786" y="2009870"/>
                  <a:pt x="474799" y="927359"/>
                  <a:pt x="22579" y="42066"/>
                </a:cubicBezTo>
                <a:close/>
              </a:path>
            </a:pathLst>
          </a:custGeom>
        </p:spPr>
      </p:pic>
      <p:pic>
        <p:nvPicPr>
          <p:cNvPr id="6" name="Picture 5" descr="A person lying on a bed with a person in a veil&#10;&#10;Description automatically generated">
            <a:extLst>
              <a:ext uri="{FF2B5EF4-FFF2-40B4-BE49-F238E27FC236}">
                <a16:creationId xmlns:a16="http://schemas.microsoft.com/office/drawing/2014/main" id="{0579C12E-6FE6-B8F5-B994-5650FCF5AF53}"/>
              </a:ext>
            </a:extLst>
          </p:cNvPr>
          <p:cNvPicPr>
            <a:picLocks noChangeAspect="1"/>
          </p:cNvPicPr>
          <p:nvPr/>
        </p:nvPicPr>
        <p:blipFill>
          <a:blip r:embed="rId4">
            <a:extLst>
              <a:ext uri="{28A0092B-C50C-407E-A947-70E740481C1C}">
                <a14:useLocalDpi xmlns:a14="http://schemas.microsoft.com/office/drawing/2010/main" val="0"/>
              </a:ext>
            </a:extLst>
          </a:blip>
          <a:srcRect t="14283" r="-1" b="-1"/>
          <a:stretch/>
        </p:blipFill>
        <p:spPr>
          <a:xfrm>
            <a:off x="6297371" y="3608832"/>
            <a:ext cx="6047027" cy="3401568"/>
          </a:xfrm>
          <a:custGeom>
            <a:avLst/>
            <a:gdLst/>
            <a:ahLst/>
            <a:cxnLst/>
            <a:rect l="l" t="t" r="r" b="b"/>
            <a:pathLst>
              <a:path w="7023646" h="3401568">
                <a:moveTo>
                  <a:pt x="749132" y="0"/>
                </a:moveTo>
                <a:lnTo>
                  <a:pt x="7023646" y="0"/>
                </a:lnTo>
                <a:lnTo>
                  <a:pt x="7023646" y="3401568"/>
                </a:lnTo>
                <a:lnTo>
                  <a:pt x="0" y="3401568"/>
                </a:lnTo>
                <a:lnTo>
                  <a:pt x="79008" y="3238906"/>
                </a:lnTo>
                <a:cubicBezTo>
                  <a:pt x="502362" y="2321466"/>
                  <a:pt x="749563" y="1215476"/>
                  <a:pt x="749563" y="24956"/>
                </a:cubicBezTo>
                <a:close/>
              </a:path>
            </a:pathLst>
          </a:custGeom>
        </p:spPr>
      </p:pic>
    </p:spTree>
    <p:extLst>
      <p:ext uri="{BB962C8B-B14F-4D97-AF65-F5344CB8AC3E}">
        <p14:creationId xmlns:p14="http://schemas.microsoft.com/office/powerpoint/2010/main" val="145864033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6000">
        <p15:prstTrans prst="peelOff"/>
      </p:transition>
    </mc:Choice>
    <mc:Fallback xmlns="">
      <p:transition spd="slow" advTm="6000">
        <p:fad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32987F4B-4EEC-FE76-FE5E-24CF1341825A}"/>
            </a:ext>
          </a:extLst>
        </p:cNvPr>
        <p:cNvGrpSpPr/>
        <p:nvPr/>
      </p:nvGrpSpPr>
      <p:grpSpPr>
        <a:xfrm>
          <a:off x="0" y="0"/>
          <a:ext cx="0" cy="0"/>
          <a:chOff x="0" y="0"/>
          <a:chExt cx="0" cy="0"/>
        </a:xfrm>
      </p:grpSpPr>
      <p:sp useBgFill="1">
        <p:nvSpPr>
          <p:cNvPr id="19" name="Rectangle 18">
            <a:extLst>
              <a:ext uri="{FF2B5EF4-FFF2-40B4-BE49-F238E27FC236}">
                <a16:creationId xmlns:a16="http://schemas.microsoft.com/office/drawing/2014/main" id="{33541FF6-3709-E366-6803-14D0F78ECF17}"/>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descr="A painting of a person in a white dress&#10;&#10;Description automatically generated">
            <a:extLst>
              <a:ext uri="{FF2B5EF4-FFF2-40B4-BE49-F238E27FC236}">
                <a16:creationId xmlns:a16="http://schemas.microsoft.com/office/drawing/2014/main" id="{EE70DDC1-D90D-B44D-F8C7-9324BF800B97}"/>
              </a:ext>
            </a:extLst>
          </p:cNvPr>
          <p:cNvPicPr>
            <a:picLocks noChangeAspect="1"/>
          </p:cNvPicPr>
          <p:nvPr/>
        </p:nvPicPr>
        <p:blipFill>
          <a:blip r:embed="rId2">
            <a:extLst>
              <a:ext uri="{28A0092B-C50C-407E-A947-70E740481C1C}">
                <a14:useLocalDpi xmlns:a14="http://schemas.microsoft.com/office/drawing/2010/main" val="0"/>
              </a:ext>
            </a:extLst>
          </a:blip>
          <a:srcRect t="14539" r="3" b="13647"/>
          <a:stretch/>
        </p:blipFill>
        <p:spPr>
          <a:xfrm>
            <a:off x="8850085" y="10"/>
            <a:ext cx="3341915" cy="3401558"/>
          </a:xfrm>
          <a:custGeom>
            <a:avLst/>
            <a:gdLst/>
            <a:ahLst/>
            <a:cxnLst/>
            <a:rect l="l" t="t" r="r" b="b"/>
            <a:pathLst>
              <a:path w="3662680" h="3401568">
                <a:moveTo>
                  <a:pt x="0" y="0"/>
                </a:moveTo>
                <a:lnTo>
                  <a:pt x="3662680" y="0"/>
                </a:lnTo>
                <a:lnTo>
                  <a:pt x="3662680" y="3401568"/>
                </a:lnTo>
                <a:lnTo>
                  <a:pt x="774527" y="3401568"/>
                </a:lnTo>
                <a:lnTo>
                  <a:pt x="769892" y="3133175"/>
                </a:lnTo>
                <a:cubicBezTo>
                  <a:pt x="732577" y="2055441"/>
                  <a:pt x="492520" y="1056020"/>
                  <a:pt x="104445" y="215033"/>
                </a:cubicBezTo>
                <a:close/>
              </a:path>
            </a:pathLst>
          </a:custGeom>
        </p:spPr>
      </p:pic>
      <p:pic>
        <p:nvPicPr>
          <p:cNvPr id="8" name="Picture 7" descr="A person in a black suit&#10;&#10;Description automatically generated">
            <a:extLst>
              <a:ext uri="{FF2B5EF4-FFF2-40B4-BE49-F238E27FC236}">
                <a16:creationId xmlns:a16="http://schemas.microsoft.com/office/drawing/2014/main" id="{4EB64119-2672-7CE8-C977-269C45EB3337}"/>
              </a:ext>
            </a:extLst>
          </p:cNvPr>
          <p:cNvPicPr>
            <a:picLocks noChangeAspect="1"/>
          </p:cNvPicPr>
          <p:nvPr/>
        </p:nvPicPr>
        <p:blipFill>
          <a:blip r:embed="rId3">
            <a:extLst>
              <a:ext uri="{28A0092B-C50C-407E-A947-70E740481C1C}">
                <a14:useLocalDpi xmlns:a14="http://schemas.microsoft.com/office/drawing/2010/main" val="0"/>
              </a:ext>
            </a:extLst>
          </a:blip>
          <a:srcRect l="17325" r="14575"/>
          <a:stretch/>
        </p:blipFill>
        <p:spPr>
          <a:xfrm>
            <a:off x="6144971" y="10"/>
            <a:ext cx="3358257" cy="3401558"/>
          </a:xfrm>
          <a:custGeom>
            <a:avLst/>
            <a:gdLst/>
            <a:ahLst/>
            <a:cxnLst/>
            <a:rect l="l" t="t" r="r" b="b"/>
            <a:pathLst>
              <a:path w="4118110" h="3401568">
                <a:moveTo>
                  <a:pt x="0" y="0"/>
                </a:moveTo>
                <a:lnTo>
                  <a:pt x="3343575" y="0"/>
                </a:lnTo>
                <a:lnTo>
                  <a:pt x="3448028" y="215050"/>
                </a:lnTo>
                <a:cubicBezTo>
                  <a:pt x="3836103" y="1056037"/>
                  <a:pt x="4076161" y="2055458"/>
                  <a:pt x="4113475" y="3133192"/>
                </a:cubicBezTo>
                <a:lnTo>
                  <a:pt x="4118110" y="3401568"/>
                </a:lnTo>
                <a:lnTo>
                  <a:pt x="801224" y="3401568"/>
                </a:lnTo>
                <a:lnTo>
                  <a:pt x="797493" y="3185579"/>
                </a:lnTo>
                <a:cubicBezTo>
                  <a:pt x="756786" y="2009870"/>
                  <a:pt x="474799" y="927359"/>
                  <a:pt x="22579" y="42066"/>
                </a:cubicBezTo>
                <a:close/>
              </a:path>
            </a:pathLst>
          </a:custGeom>
        </p:spPr>
      </p:pic>
      <p:pic>
        <p:nvPicPr>
          <p:cNvPr id="11" name="Picture 10" descr="A person lying on a bed with a person in a veil&#10;&#10;Description automatically generated">
            <a:extLst>
              <a:ext uri="{FF2B5EF4-FFF2-40B4-BE49-F238E27FC236}">
                <a16:creationId xmlns:a16="http://schemas.microsoft.com/office/drawing/2014/main" id="{77D3AE77-4B93-A0AD-6423-DAD42E623DCD}"/>
              </a:ext>
            </a:extLst>
          </p:cNvPr>
          <p:cNvPicPr>
            <a:picLocks noChangeAspect="1"/>
          </p:cNvPicPr>
          <p:nvPr/>
        </p:nvPicPr>
        <p:blipFill>
          <a:blip r:embed="rId4">
            <a:extLst>
              <a:ext uri="{28A0092B-C50C-407E-A947-70E740481C1C}">
                <a14:useLocalDpi xmlns:a14="http://schemas.microsoft.com/office/drawing/2010/main" val="0"/>
              </a:ext>
            </a:extLst>
          </a:blip>
          <a:srcRect t="14283" r="-1" b="-1"/>
          <a:stretch/>
        </p:blipFill>
        <p:spPr>
          <a:xfrm>
            <a:off x="6144971" y="3456432"/>
            <a:ext cx="6047027" cy="3401568"/>
          </a:xfrm>
          <a:custGeom>
            <a:avLst/>
            <a:gdLst/>
            <a:ahLst/>
            <a:cxnLst/>
            <a:rect l="l" t="t" r="r" b="b"/>
            <a:pathLst>
              <a:path w="7023646" h="3401568">
                <a:moveTo>
                  <a:pt x="749132" y="0"/>
                </a:moveTo>
                <a:lnTo>
                  <a:pt x="7023646" y="0"/>
                </a:lnTo>
                <a:lnTo>
                  <a:pt x="7023646" y="3401568"/>
                </a:lnTo>
                <a:lnTo>
                  <a:pt x="0" y="3401568"/>
                </a:lnTo>
                <a:lnTo>
                  <a:pt x="79008" y="3238906"/>
                </a:lnTo>
                <a:cubicBezTo>
                  <a:pt x="502362" y="2321466"/>
                  <a:pt x="749563" y="1215476"/>
                  <a:pt x="749563" y="24956"/>
                </a:cubicBezTo>
                <a:close/>
              </a:path>
            </a:pathLst>
          </a:custGeom>
        </p:spPr>
      </p:pic>
      <p:sp useBgFill="1">
        <p:nvSpPr>
          <p:cNvPr id="21" name="Freeform: Shape 20">
            <a:extLst>
              <a:ext uri="{FF2B5EF4-FFF2-40B4-BE49-F238E27FC236}">
                <a16:creationId xmlns:a16="http://schemas.microsoft.com/office/drawing/2014/main" id="{EC38231D-FA59-BAC7-3534-7E895D83E00A}"/>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5932965" cy="6858000"/>
          </a:xfrm>
          <a:custGeom>
            <a:avLst/>
            <a:gdLst>
              <a:gd name="connsiteX0" fmla="*/ 0 w 5932965"/>
              <a:gd name="connsiteY0" fmla="*/ 0 h 6858000"/>
              <a:gd name="connsiteX1" fmla="*/ 5140363 w 5932965"/>
              <a:gd name="connsiteY1" fmla="*/ 0 h 6858000"/>
              <a:gd name="connsiteX2" fmla="*/ 5152943 w 5932965"/>
              <a:gd name="connsiteY2" fmla="*/ 23550 h 6858000"/>
              <a:gd name="connsiteX3" fmla="*/ 5932965 w 5932965"/>
              <a:gd name="connsiteY3" fmla="*/ 3479505 h 6858000"/>
              <a:gd name="connsiteX4" fmla="*/ 5262410 w 5932965"/>
              <a:gd name="connsiteY4" fmla="*/ 6708999 h 6858000"/>
              <a:gd name="connsiteX5" fmla="*/ 5190385 w 5932965"/>
              <a:gd name="connsiteY5" fmla="*/ 6858000 h 6858000"/>
              <a:gd name="connsiteX6" fmla="*/ 0 w 5932965"/>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932965" h="6858000">
                <a:moveTo>
                  <a:pt x="0" y="0"/>
                </a:moveTo>
                <a:lnTo>
                  <a:pt x="5140363" y="0"/>
                </a:lnTo>
                <a:lnTo>
                  <a:pt x="5152943" y="23550"/>
                </a:lnTo>
                <a:cubicBezTo>
                  <a:pt x="5642847" y="987256"/>
                  <a:pt x="5932965" y="2183538"/>
                  <a:pt x="5932965" y="3479505"/>
                </a:cubicBezTo>
                <a:cubicBezTo>
                  <a:pt x="5932965" y="4675783"/>
                  <a:pt x="5685764" y="5787121"/>
                  <a:pt x="5262410" y="6708999"/>
                </a:cubicBezTo>
                <a:lnTo>
                  <a:pt x="5190385" y="6858000"/>
                </a:lnTo>
                <a:lnTo>
                  <a:pt x="0" y="6858000"/>
                </a:lnTo>
                <a:close/>
              </a:path>
            </a:pathLst>
          </a:custGeom>
          <a:ln w="9525">
            <a:solidFill>
              <a:srgbClr val="EFEFEF"/>
            </a:solidFill>
          </a:ln>
          <a:effectLst>
            <a:outerShdw blurRad="50800" dist="38100" algn="l" rotWithShape="0">
              <a:schemeClr val="bg1">
                <a:lumMod val="8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useBgFill="1">
        <p:nvSpPr>
          <p:cNvPr id="23" name="Freeform: Shape 22">
            <a:extLst>
              <a:ext uri="{FF2B5EF4-FFF2-40B4-BE49-F238E27FC236}">
                <a16:creationId xmlns:a16="http://schemas.microsoft.com/office/drawing/2014/main" id="{32F94EDA-C836-4DC7-5742-F9E86347AE78}"/>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5922333" cy="6858000"/>
          </a:xfrm>
          <a:custGeom>
            <a:avLst/>
            <a:gdLst>
              <a:gd name="connsiteX0" fmla="*/ 0 w 5922333"/>
              <a:gd name="connsiteY0" fmla="*/ 0 h 6858000"/>
              <a:gd name="connsiteX1" fmla="*/ 5129731 w 5922333"/>
              <a:gd name="connsiteY1" fmla="*/ 0 h 6858000"/>
              <a:gd name="connsiteX2" fmla="*/ 5142311 w 5922333"/>
              <a:gd name="connsiteY2" fmla="*/ 23550 h 6858000"/>
              <a:gd name="connsiteX3" fmla="*/ 5922333 w 5922333"/>
              <a:gd name="connsiteY3" fmla="*/ 3479505 h 6858000"/>
              <a:gd name="connsiteX4" fmla="*/ 5251778 w 5922333"/>
              <a:gd name="connsiteY4" fmla="*/ 6708999 h 6858000"/>
              <a:gd name="connsiteX5" fmla="*/ 5179753 w 5922333"/>
              <a:gd name="connsiteY5" fmla="*/ 6858000 h 6858000"/>
              <a:gd name="connsiteX6" fmla="*/ 0 w 5922333"/>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922333" h="6858000">
                <a:moveTo>
                  <a:pt x="0" y="0"/>
                </a:moveTo>
                <a:lnTo>
                  <a:pt x="5129731" y="0"/>
                </a:lnTo>
                <a:lnTo>
                  <a:pt x="5142311" y="23550"/>
                </a:lnTo>
                <a:cubicBezTo>
                  <a:pt x="5632215" y="987256"/>
                  <a:pt x="5922333" y="2183538"/>
                  <a:pt x="5922333" y="3479505"/>
                </a:cubicBezTo>
                <a:cubicBezTo>
                  <a:pt x="5922333" y="4675783"/>
                  <a:pt x="5675132" y="5787121"/>
                  <a:pt x="5251778" y="6708999"/>
                </a:cubicBezTo>
                <a:lnTo>
                  <a:pt x="5179753" y="6858000"/>
                </a:lnTo>
                <a:lnTo>
                  <a:pt x="0" y="6858000"/>
                </a:lnTo>
                <a:close/>
              </a:path>
            </a:pathLst>
          </a:custGeom>
          <a:ln w="9525">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5" name="Rectangle 24">
            <a:extLst>
              <a:ext uri="{FF2B5EF4-FFF2-40B4-BE49-F238E27FC236}">
                <a16:creationId xmlns:a16="http://schemas.microsoft.com/office/drawing/2014/main" id="{FE652901-4BD7-6D4C-A944-FC6FB9CE1ADD}"/>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016867"/>
            <a:ext cx="128016" cy="65390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7" name="Rectangle 26">
            <a:extLst>
              <a:ext uri="{FF2B5EF4-FFF2-40B4-BE49-F238E27FC236}">
                <a16:creationId xmlns:a16="http://schemas.microsoft.com/office/drawing/2014/main" id="{B6A91995-B565-6B36-EE90-65AF09D95EFB}"/>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38911" y="2089941"/>
            <a:ext cx="4970439" cy="18288"/>
          </a:xfrm>
          <a:prstGeom prst="rect">
            <a:avLst/>
          </a:prstGeom>
          <a:solidFill>
            <a:srgbClr val="D5D5D5"/>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 name="TextBox 2">
            <a:extLst>
              <a:ext uri="{FF2B5EF4-FFF2-40B4-BE49-F238E27FC236}">
                <a16:creationId xmlns:a16="http://schemas.microsoft.com/office/drawing/2014/main" id="{DF6CAF4E-F370-31C0-59A1-A8E31D4D1410}"/>
              </a:ext>
            </a:extLst>
          </p:cNvPr>
          <p:cNvSpPr txBox="1"/>
          <p:nvPr/>
        </p:nvSpPr>
        <p:spPr>
          <a:xfrm>
            <a:off x="259589" y="623183"/>
            <a:ext cx="6162427" cy="3666744"/>
          </a:xfrm>
          <a:prstGeom prst="rect">
            <a:avLst/>
          </a:prstGeom>
        </p:spPr>
        <p:txBody>
          <a:bodyPr vert="horz" lIns="91440" tIns="45720" rIns="91440" bIns="45720" rtlCol="0">
            <a:noAutofit/>
          </a:bodyPr>
          <a:lstStyle/>
          <a:p>
            <a:pPr algn="just">
              <a:lnSpc>
                <a:spcPct val="150000"/>
              </a:lnSpc>
            </a:pPr>
            <a:r>
              <a:rPr lang="en-US" sz="2800" dirty="0">
                <a:latin typeface="Times New Roman" panose="02020603050405020304" pitchFamily="18" charset="0"/>
                <a:cs typeface="Times New Roman" panose="02020603050405020304" pitchFamily="18" charset="0"/>
              </a:rPr>
              <a:t>=&gt; Ý </a:t>
            </a:r>
            <a:r>
              <a:rPr lang="en-US" sz="2800" dirty="0" err="1">
                <a:latin typeface="Times New Roman" panose="02020603050405020304" pitchFamily="18" charset="0"/>
                <a:cs typeface="Times New Roman" panose="02020603050405020304" pitchFamily="18" charset="0"/>
              </a:rPr>
              <a:t>nghĩa</a:t>
            </a:r>
            <a:r>
              <a:rPr lang="en-US" sz="2800"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điên</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của</a:t>
            </a:r>
            <a:r>
              <a:rPr lang="en-US" sz="2800" i="1" dirty="0">
                <a:latin typeface="Times New Roman" panose="02020603050405020304" pitchFamily="18" charset="0"/>
                <a:cs typeface="Times New Roman" panose="02020603050405020304" pitchFamily="18" charset="0"/>
              </a:rPr>
              <a:t> H</a:t>
            </a:r>
            <a:r>
              <a:rPr lang="vi-VN" sz="2800" i="1" dirty="0">
                <a:latin typeface="Times New Roman" panose="02020603050405020304" pitchFamily="18" charset="0"/>
                <a:cs typeface="Times New Roman" panose="02020603050405020304" pitchFamily="18" charset="0"/>
              </a:rPr>
              <a:t>a</a:t>
            </a:r>
            <a:r>
              <a:rPr lang="en-US" sz="2800" i="1" dirty="0">
                <a:latin typeface="Times New Roman" panose="02020603050405020304" pitchFamily="18" charset="0"/>
                <a:cs typeface="Times New Roman" panose="02020603050405020304" pitchFamily="18" charset="0"/>
              </a:rPr>
              <a:t>m-</a:t>
            </a:r>
            <a:r>
              <a:rPr lang="en-US" sz="2800" i="1" dirty="0" err="1">
                <a:latin typeface="Times New Roman" panose="02020603050405020304" pitchFamily="18" charset="0"/>
                <a:cs typeface="Times New Roman" panose="02020603050405020304" pitchFamily="18" charset="0"/>
              </a:rPr>
              <a:t>lét</a:t>
            </a:r>
            <a:r>
              <a:rPr lang="en-US" sz="2800" i="1" dirty="0">
                <a:latin typeface="Times New Roman" panose="02020603050405020304" pitchFamily="18" charset="0"/>
                <a:cs typeface="Times New Roman" panose="02020603050405020304" pitchFamily="18" charset="0"/>
              </a:rPr>
              <a:t> (chỉ </a:t>
            </a:r>
            <a:r>
              <a:rPr lang="en-US" sz="2800" i="1" dirty="0" err="1">
                <a:latin typeface="Times New Roman" panose="02020603050405020304" pitchFamily="18" charset="0"/>
                <a:cs typeface="Times New Roman" panose="02020603050405020304" pitchFamily="18" charset="0"/>
              </a:rPr>
              <a:t>giả</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điên</a:t>
            </a:r>
            <a:r>
              <a:rPr lang="en-US" sz="2800" i="1" dirty="0">
                <a:latin typeface="Times New Roman" panose="02020603050405020304" pitchFamily="18" charset="0"/>
                <a:cs typeface="Times New Roman" panose="02020603050405020304" pitchFamily="18" charset="0"/>
              </a:rPr>
              <a:t> để </a:t>
            </a:r>
            <a:r>
              <a:rPr lang="en-US" sz="2800" i="1" dirty="0" err="1">
                <a:latin typeface="Times New Roman" panose="02020603050405020304" pitchFamily="18" charset="0"/>
                <a:cs typeface="Times New Roman" panose="02020603050405020304" pitchFamily="18" charset="0"/>
              </a:rPr>
              <a:t>đánh</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lạc</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hướng</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kẻ</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thù</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đồng</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thời</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nắm</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bắt</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được</a:t>
            </a:r>
            <a:r>
              <a:rPr lang="en-US" sz="2800" i="1" dirty="0">
                <a:latin typeface="Times New Roman" panose="02020603050405020304" pitchFamily="18" charset="0"/>
                <a:cs typeface="Times New Roman" panose="02020603050405020304" pitchFamily="18" charset="0"/>
              </a:rPr>
              <a:t> tính </a:t>
            </a:r>
            <a:r>
              <a:rPr lang="en-US" sz="2800" i="1" dirty="0" err="1">
                <a:latin typeface="Times New Roman" panose="02020603050405020304" pitchFamily="18" charset="0"/>
                <a:cs typeface="Times New Roman" panose="02020603050405020304" pitchFamily="18" charset="0"/>
              </a:rPr>
              <a:t>cách</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những</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nhân</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vật</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xung</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quanh</a:t>
            </a:r>
            <a:r>
              <a:rPr lang="en-US" sz="2800" i="1" dirty="0">
                <a:latin typeface="Times New Roman" panose="02020603050405020304" pitchFamily="18" charset="0"/>
                <a:cs typeface="Times New Roman" panose="02020603050405020304" pitchFamily="18" charset="0"/>
              </a:rPr>
              <a:t> Ham-</a:t>
            </a:r>
            <a:r>
              <a:rPr lang="en-US" sz="2800" i="1" dirty="0" err="1">
                <a:latin typeface="Times New Roman" panose="02020603050405020304" pitchFamily="18" charset="0"/>
                <a:cs typeface="Times New Roman" panose="02020603050405020304" pitchFamily="18" charset="0"/>
              </a:rPr>
              <a:t>lét</a:t>
            </a:r>
            <a:r>
              <a:rPr lang="en-US" sz="2800" i="1" dirty="0">
                <a:latin typeface="Times New Roman" panose="02020603050405020304" pitchFamily="18" charset="0"/>
                <a:cs typeface="Times New Roman" panose="02020603050405020304" pitchFamily="18" charset="0"/>
              </a:rPr>
              <a:t>, nhận </a:t>
            </a:r>
            <a:r>
              <a:rPr lang="en-US" sz="2800" i="1" dirty="0" err="1">
                <a:latin typeface="Times New Roman" panose="02020603050405020304" pitchFamily="18" charset="0"/>
                <a:cs typeface="Times New Roman" panose="02020603050405020304" pitchFamily="18" charset="0"/>
              </a:rPr>
              <a:t>thức</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được</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bầu</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không</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khí</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dò</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xét</a:t>
            </a:r>
            <a:r>
              <a:rPr lang="en-US" sz="2800" i="1" dirty="0">
                <a:latin typeface="Times New Roman" panose="02020603050405020304" pitchFamily="18" charset="0"/>
                <a:cs typeface="Times New Roman" panose="02020603050405020304" pitchFamily="18" charset="0"/>
              </a:rPr>
              <a:t>, do </a:t>
            </a:r>
            <a:r>
              <a:rPr lang="en-US" sz="2800" i="1" dirty="0" err="1">
                <a:latin typeface="Times New Roman" panose="02020603050405020304" pitchFamily="18" charset="0"/>
                <a:cs typeface="Times New Roman" panose="02020603050405020304" pitchFamily="18" charset="0"/>
              </a:rPr>
              <a:t>thám</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một</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không</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khí</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bộc</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lộ</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bản</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chất</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giả</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trá</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của</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thời</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đại</a:t>
            </a:r>
            <a:r>
              <a:rPr lang="en-US" sz="2800" i="1" dirty="0">
                <a:latin typeface="Times New Roman" panose="02020603050405020304" pitchFamily="18" charset="0"/>
                <a:cs typeface="Times New Roman" panose="02020603050405020304" pitchFamily="18" charset="0"/>
              </a:rPr>
              <a:t> cũng như </a:t>
            </a:r>
            <a:r>
              <a:rPr lang="en-US" sz="2800" i="1" dirty="0" err="1">
                <a:latin typeface="Times New Roman" panose="02020603050405020304" pitchFamily="18" charset="0"/>
                <a:cs typeface="Times New Roman" panose="02020603050405020304" pitchFamily="18" charset="0"/>
              </a:rPr>
              <a:t>thực</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tại</a:t>
            </a:r>
            <a:r>
              <a:rPr lang="en-US" sz="2800" i="1" dirty="0">
                <a:latin typeface="Times New Roman" panose="02020603050405020304" pitchFamily="18" charset="0"/>
                <a:cs typeface="Times New Roman" panose="02020603050405020304" pitchFamily="18" charset="0"/>
              </a:rPr>
              <a:t> bi </a:t>
            </a:r>
            <a:r>
              <a:rPr lang="en-US" sz="2800" i="1" dirty="0" err="1">
                <a:latin typeface="Times New Roman" panose="02020603050405020304" pitchFamily="18" charset="0"/>
                <a:cs typeface="Times New Roman" panose="02020603050405020304" pitchFamily="18" charset="0"/>
              </a:rPr>
              <a:t>đát</a:t>
            </a:r>
            <a:r>
              <a:rPr lang="en-US" sz="2800" i="1" dirty="0">
                <a:latin typeface="Times New Roman" panose="02020603050405020304" pitchFamily="18" charset="0"/>
                <a:cs typeface="Times New Roman" panose="02020603050405020304" pitchFamily="18" charset="0"/>
              </a:rPr>
              <a:t> mà </a:t>
            </a:r>
            <a:r>
              <a:rPr lang="en-US" sz="2800" i="1" dirty="0" err="1">
                <a:latin typeface="Times New Roman" panose="02020603050405020304" pitchFamily="18" charset="0"/>
                <a:cs typeface="Times New Roman" panose="02020603050405020304" pitchFamily="18" charset="0"/>
              </a:rPr>
              <a:t>nhân</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vật</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đang</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phải</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đương</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đầu</a:t>
            </a:r>
            <a:r>
              <a:rPr lang="en-US" sz="2800" i="1" dirty="0">
                <a:latin typeface="Times New Roman" panose="02020603050405020304" pitchFamily="18" charset="0"/>
                <a:cs typeface="Times New Roman" panose="02020603050405020304" pitchFamily="18" charset="0"/>
              </a:rPr>
              <a:t>. Ba </a:t>
            </a:r>
            <a:r>
              <a:rPr lang="en-US" sz="2800" i="1" dirty="0" err="1">
                <a:latin typeface="Times New Roman" panose="02020603050405020304" pitchFamily="18" charset="0"/>
                <a:cs typeface="Times New Roman" panose="02020603050405020304" pitchFamily="18" charset="0"/>
              </a:rPr>
              <a:t>lớp</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kịch</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cho</a:t>
            </a:r>
            <a:r>
              <a:rPr lang="en-US" sz="2800" i="1" dirty="0">
                <a:latin typeface="Times New Roman" panose="02020603050405020304" pitchFamily="18" charset="0"/>
                <a:cs typeface="Times New Roman" panose="02020603050405020304" pitchFamily="18" charset="0"/>
              </a:rPr>
              <a:t> ta thấy </a:t>
            </a:r>
            <a:r>
              <a:rPr lang="en-US" sz="2800" i="1" dirty="0" err="1">
                <a:latin typeface="Times New Roman" panose="02020603050405020304" pitchFamily="18" charset="0"/>
                <a:cs typeface="Times New Roman" panose="02020603050405020304" pitchFamily="18" charset="0"/>
              </a:rPr>
              <a:t>được</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động</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cơ</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giả</a:t>
            </a:r>
            <a:r>
              <a:rPr lang="en-US" sz="2800" i="1" dirty="0">
                <a:latin typeface="Times New Roman" panose="02020603050405020304" pitchFamily="18" charset="0"/>
                <a:cs typeface="Times New Roman" panose="02020603050405020304" pitchFamily="18" charset="0"/>
              </a:rPr>
              <a:t> </a:t>
            </a:r>
            <a:endParaRPr lang="vi-VN" sz="2800" dirty="0">
              <a:latin typeface="Times New Roman" panose="02020603050405020304" pitchFamily="18" charset="0"/>
              <a:cs typeface="Times New Roman" panose="02020603050405020304" pitchFamily="18" charset="0"/>
            </a:endParaRPr>
          </a:p>
        </p:txBody>
      </p:sp>
      <p:pic>
        <p:nvPicPr>
          <p:cNvPr id="2" name="Picture 1" descr="A painting of a person in a white dress&#10;&#10;Description automatically generated">
            <a:extLst>
              <a:ext uri="{FF2B5EF4-FFF2-40B4-BE49-F238E27FC236}">
                <a16:creationId xmlns:a16="http://schemas.microsoft.com/office/drawing/2014/main" id="{7F717E10-03E1-C49D-01DE-FC01A63D7A34}"/>
              </a:ext>
            </a:extLst>
          </p:cNvPr>
          <p:cNvPicPr>
            <a:picLocks noChangeAspect="1"/>
          </p:cNvPicPr>
          <p:nvPr/>
        </p:nvPicPr>
        <p:blipFill>
          <a:blip r:embed="rId2">
            <a:extLst>
              <a:ext uri="{28A0092B-C50C-407E-A947-70E740481C1C}">
                <a14:useLocalDpi xmlns:a14="http://schemas.microsoft.com/office/drawing/2010/main" val="0"/>
              </a:ext>
            </a:extLst>
          </a:blip>
          <a:srcRect t="14539" r="3" b="13647"/>
          <a:stretch/>
        </p:blipFill>
        <p:spPr>
          <a:xfrm>
            <a:off x="9002485" y="152410"/>
            <a:ext cx="3341915" cy="3401558"/>
          </a:xfrm>
          <a:custGeom>
            <a:avLst/>
            <a:gdLst/>
            <a:ahLst/>
            <a:cxnLst/>
            <a:rect l="l" t="t" r="r" b="b"/>
            <a:pathLst>
              <a:path w="3662680" h="3401568">
                <a:moveTo>
                  <a:pt x="0" y="0"/>
                </a:moveTo>
                <a:lnTo>
                  <a:pt x="3662680" y="0"/>
                </a:lnTo>
                <a:lnTo>
                  <a:pt x="3662680" y="3401568"/>
                </a:lnTo>
                <a:lnTo>
                  <a:pt x="774527" y="3401568"/>
                </a:lnTo>
                <a:lnTo>
                  <a:pt x="769892" y="3133175"/>
                </a:lnTo>
                <a:cubicBezTo>
                  <a:pt x="732577" y="2055441"/>
                  <a:pt x="492520" y="1056020"/>
                  <a:pt x="104445" y="215033"/>
                </a:cubicBezTo>
                <a:close/>
              </a:path>
            </a:pathLst>
          </a:custGeom>
        </p:spPr>
      </p:pic>
      <p:pic>
        <p:nvPicPr>
          <p:cNvPr id="4" name="Picture 3" descr="A person in a black suit&#10;&#10;Description automatically generated">
            <a:extLst>
              <a:ext uri="{FF2B5EF4-FFF2-40B4-BE49-F238E27FC236}">
                <a16:creationId xmlns:a16="http://schemas.microsoft.com/office/drawing/2014/main" id="{A62F8925-1FC9-F83F-E49D-FDC859E88EDD}"/>
              </a:ext>
            </a:extLst>
          </p:cNvPr>
          <p:cNvPicPr>
            <a:picLocks noChangeAspect="1"/>
          </p:cNvPicPr>
          <p:nvPr/>
        </p:nvPicPr>
        <p:blipFill>
          <a:blip r:embed="rId3">
            <a:extLst>
              <a:ext uri="{28A0092B-C50C-407E-A947-70E740481C1C}">
                <a14:useLocalDpi xmlns:a14="http://schemas.microsoft.com/office/drawing/2010/main" val="0"/>
              </a:ext>
            </a:extLst>
          </a:blip>
          <a:srcRect l="17325" r="14575"/>
          <a:stretch/>
        </p:blipFill>
        <p:spPr>
          <a:xfrm>
            <a:off x="6297371" y="152410"/>
            <a:ext cx="3358257" cy="3401558"/>
          </a:xfrm>
          <a:custGeom>
            <a:avLst/>
            <a:gdLst/>
            <a:ahLst/>
            <a:cxnLst/>
            <a:rect l="l" t="t" r="r" b="b"/>
            <a:pathLst>
              <a:path w="4118110" h="3401568">
                <a:moveTo>
                  <a:pt x="0" y="0"/>
                </a:moveTo>
                <a:lnTo>
                  <a:pt x="3343575" y="0"/>
                </a:lnTo>
                <a:lnTo>
                  <a:pt x="3448028" y="215050"/>
                </a:lnTo>
                <a:cubicBezTo>
                  <a:pt x="3836103" y="1056037"/>
                  <a:pt x="4076161" y="2055458"/>
                  <a:pt x="4113475" y="3133192"/>
                </a:cubicBezTo>
                <a:lnTo>
                  <a:pt x="4118110" y="3401568"/>
                </a:lnTo>
                <a:lnTo>
                  <a:pt x="801224" y="3401568"/>
                </a:lnTo>
                <a:lnTo>
                  <a:pt x="797493" y="3185579"/>
                </a:lnTo>
                <a:cubicBezTo>
                  <a:pt x="756786" y="2009870"/>
                  <a:pt x="474799" y="927359"/>
                  <a:pt x="22579" y="42066"/>
                </a:cubicBezTo>
                <a:close/>
              </a:path>
            </a:pathLst>
          </a:custGeom>
        </p:spPr>
      </p:pic>
      <p:pic>
        <p:nvPicPr>
          <p:cNvPr id="6" name="Picture 5" descr="A person lying on a bed with a person in a veil&#10;&#10;Description automatically generated">
            <a:extLst>
              <a:ext uri="{FF2B5EF4-FFF2-40B4-BE49-F238E27FC236}">
                <a16:creationId xmlns:a16="http://schemas.microsoft.com/office/drawing/2014/main" id="{C9796B8C-DAE7-F3F8-012D-7FD6EBBE0AA1}"/>
              </a:ext>
            </a:extLst>
          </p:cNvPr>
          <p:cNvPicPr>
            <a:picLocks noChangeAspect="1"/>
          </p:cNvPicPr>
          <p:nvPr/>
        </p:nvPicPr>
        <p:blipFill>
          <a:blip r:embed="rId4">
            <a:extLst>
              <a:ext uri="{28A0092B-C50C-407E-A947-70E740481C1C}">
                <a14:useLocalDpi xmlns:a14="http://schemas.microsoft.com/office/drawing/2010/main" val="0"/>
              </a:ext>
            </a:extLst>
          </a:blip>
          <a:srcRect t="14283" r="-1" b="-1"/>
          <a:stretch/>
        </p:blipFill>
        <p:spPr>
          <a:xfrm>
            <a:off x="6297371" y="3608832"/>
            <a:ext cx="6047027" cy="3401568"/>
          </a:xfrm>
          <a:custGeom>
            <a:avLst/>
            <a:gdLst/>
            <a:ahLst/>
            <a:cxnLst/>
            <a:rect l="l" t="t" r="r" b="b"/>
            <a:pathLst>
              <a:path w="7023646" h="3401568">
                <a:moveTo>
                  <a:pt x="749132" y="0"/>
                </a:moveTo>
                <a:lnTo>
                  <a:pt x="7023646" y="0"/>
                </a:lnTo>
                <a:lnTo>
                  <a:pt x="7023646" y="3401568"/>
                </a:lnTo>
                <a:lnTo>
                  <a:pt x="0" y="3401568"/>
                </a:lnTo>
                <a:lnTo>
                  <a:pt x="79008" y="3238906"/>
                </a:lnTo>
                <a:cubicBezTo>
                  <a:pt x="502362" y="2321466"/>
                  <a:pt x="749563" y="1215476"/>
                  <a:pt x="749563" y="24956"/>
                </a:cubicBezTo>
                <a:close/>
              </a:path>
            </a:pathLst>
          </a:custGeom>
        </p:spPr>
      </p:pic>
    </p:spTree>
    <p:extLst>
      <p:ext uri="{BB962C8B-B14F-4D97-AF65-F5344CB8AC3E}">
        <p14:creationId xmlns:p14="http://schemas.microsoft.com/office/powerpoint/2010/main" val="282465533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6000">
        <p15:prstTrans prst="peelOff"/>
      </p:transition>
    </mc:Choice>
    <mc:Fallback xmlns="">
      <p:transition spd="slow" advTm="6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inVertic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9D21CB1-68FA-4691-3B0C-EA9A4CA247AA}"/>
            </a:ext>
          </a:extLst>
        </p:cNvPr>
        <p:cNvGrpSpPr/>
        <p:nvPr/>
      </p:nvGrpSpPr>
      <p:grpSpPr>
        <a:xfrm>
          <a:off x="0" y="0"/>
          <a:ext cx="0" cy="0"/>
          <a:chOff x="0" y="0"/>
          <a:chExt cx="0" cy="0"/>
        </a:xfrm>
      </p:grpSpPr>
      <p:sp>
        <p:nvSpPr>
          <p:cNvPr id="964" name="Google Shape;964;p38">
            <a:extLst>
              <a:ext uri="{FF2B5EF4-FFF2-40B4-BE49-F238E27FC236}">
                <a16:creationId xmlns:a16="http://schemas.microsoft.com/office/drawing/2014/main" id="{4499AEF1-0715-12A9-1568-0119E02EFB3D}"/>
              </a:ext>
            </a:extLst>
          </p:cNvPr>
          <p:cNvSpPr/>
          <p:nvPr/>
        </p:nvSpPr>
        <p:spPr>
          <a:xfrm rot="10800000" flipH="1">
            <a:off x="608228" y="3391961"/>
            <a:ext cx="4603751" cy="2429933"/>
          </a:xfrm>
          <a:custGeom>
            <a:avLst/>
            <a:gdLst/>
            <a:ahLst/>
            <a:cxnLst/>
            <a:rect l="l" t="t" r="r" b="b"/>
            <a:pathLst>
              <a:path w="45103" h="8608" extrusionOk="0">
                <a:moveTo>
                  <a:pt x="2650" y="2959"/>
                </a:moveTo>
                <a:cubicBezTo>
                  <a:pt x="2628" y="2960"/>
                  <a:pt x="2604" y="2963"/>
                  <a:pt x="2579" y="2968"/>
                </a:cubicBezTo>
                <a:cubicBezTo>
                  <a:pt x="2603" y="2965"/>
                  <a:pt x="2627" y="2962"/>
                  <a:pt x="2650" y="2959"/>
                </a:cubicBezTo>
                <a:close/>
                <a:moveTo>
                  <a:pt x="3823" y="7559"/>
                </a:moveTo>
                <a:cubicBezTo>
                  <a:pt x="3821" y="7559"/>
                  <a:pt x="3819" y="7559"/>
                  <a:pt x="3817" y="7559"/>
                </a:cubicBezTo>
                <a:cubicBezTo>
                  <a:pt x="3819" y="7559"/>
                  <a:pt x="3821" y="7559"/>
                  <a:pt x="3823" y="7559"/>
                </a:cubicBezTo>
                <a:close/>
                <a:moveTo>
                  <a:pt x="43285" y="0"/>
                </a:moveTo>
                <a:cubicBezTo>
                  <a:pt x="43179" y="0"/>
                  <a:pt x="43056" y="17"/>
                  <a:pt x="42916" y="54"/>
                </a:cubicBezTo>
                <a:cubicBezTo>
                  <a:pt x="29297" y="1032"/>
                  <a:pt x="16191" y="1188"/>
                  <a:pt x="2650" y="2959"/>
                </a:cubicBezTo>
                <a:lnTo>
                  <a:pt x="2650" y="2959"/>
                </a:lnTo>
                <a:cubicBezTo>
                  <a:pt x="2660" y="2958"/>
                  <a:pt x="2669" y="2958"/>
                  <a:pt x="2678" y="2958"/>
                </a:cubicBezTo>
                <a:cubicBezTo>
                  <a:pt x="2764" y="2958"/>
                  <a:pt x="2839" y="2982"/>
                  <a:pt x="2915" y="3020"/>
                </a:cubicBezTo>
                <a:cubicBezTo>
                  <a:pt x="2399" y="3020"/>
                  <a:pt x="1754" y="3277"/>
                  <a:pt x="955" y="3690"/>
                </a:cubicBezTo>
                <a:lnTo>
                  <a:pt x="2863" y="3690"/>
                </a:lnTo>
                <a:cubicBezTo>
                  <a:pt x="2753" y="3722"/>
                  <a:pt x="2624" y="3731"/>
                  <a:pt x="2484" y="3731"/>
                </a:cubicBezTo>
                <a:cubicBezTo>
                  <a:pt x="2331" y="3731"/>
                  <a:pt x="2164" y="3721"/>
                  <a:pt x="1996" y="3721"/>
                </a:cubicBezTo>
                <a:cubicBezTo>
                  <a:pt x="1460" y="3721"/>
                  <a:pt x="907" y="3824"/>
                  <a:pt x="697" y="4696"/>
                </a:cubicBezTo>
                <a:cubicBezTo>
                  <a:pt x="629" y="4684"/>
                  <a:pt x="569" y="4677"/>
                  <a:pt x="515" y="4677"/>
                </a:cubicBezTo>
                <a:cubicBezTo>
                  <a:pt x="112" y="4677"/>
                  <a:pt x="52" y="5031"/>
                  <a:pt x="52" y="5986"/>
                </a:cubicBezTo>
                <a:cubicBezTo>
                  <a:pt x="52" y="6089"/>
                  <a:pt x="26" y="6192"/>
                  <a:pt x="0" y="6192"/>
                </a:cubicBezTo>
                <a:lnTo>
                  <a:pt x="155" y="6192"/>
                </a:lnTo>
                <a:cubicBezTo>
                  <a:pt x="167" y="7154"/>
                  <a:pt x="649" y="7401"/>
                  <a:pt x="1324" y="7401"/>
                </a:cubicBezTo>
                <a:cubicBezTo>
                  <a:pt x="2033" y="7401"/>
                  <a:pt x="2955" y="7129"/>
                  <a:pt x="3769" y="7129"/>
                </a:cubicBezTo>
                <a:cubicBezTo>
                  <a:pt x="3882" y="7129"/>
                  <a:pt x="3993" y="7134"/>
                  <a:pt x="4101" y="7146"/>
                </a:cubicBezTo>
                <a:cubicBezTo>
                  <a:pt x="4000" y="7374"/>
                  <a:pt x="3923" y="7552"/>
                  <a:pt x="3823" y="7559"/>
                </a:cubicBezTo>
                <a:lnTo>
                  <a:pt x="3823" y="7559"/>
                </a:lnTo>
                <a:cubicBezTo>
                  <a:pt x="5394" y="7507"/>
                  <a:pt x="6940" y="7404"/>
                  <a:pt x="8511" y="7327"/>
                </a:cubicBezTo>
                <a:lnTo>
                  <a:pt x="8511" y="7327"/>
                </a:lnTo>
                <a:cubicBezTo>
                  <a:pt x="6268" y="7585"/>
                  <a:pt x="3869" y="7971"/>
                  <a:pt x="1264" y="8281"/>
                </a:cubicBezTo>
                <a:cubicBezTo>
                  <a:pt x="4106" y="8511"/>
                  <a:pt x="7003" y="8608"/>
                  <a:pt x="9932" y="8608"/>
                </a:cubicBezTo>
                <a:cubicBezTo>
                  <a:pt x="20773" y="8608"/>
                  <a:pt x="32041" y="7289"/>
                  <a:pt x="42478" y="6579"/>
                </a:cubicBezTo>
                <a:cubicBezTo>
                  <a:pt x="42551" y="6568"/>
                  <a:pt x="42640" y="6566"/>
                  <a:pt x="42736" y="6566"/>
                </a:cubicBezTo>
                <a:cubicBezTo>
                  <a:pt x="42795" y="6566"/>
                  <a:pt x="42858" y="6566"/>
                  <a:pt x="42921" y="6566"/>
                </a:cubicBezTo>
                <a:cubicBezTo>
                  <a:pt x="43478" y="6566"/>
                  <a:pt x="44142" y="6505"/>
                  <a:pt x="43845" y="5315"/>
                </a:cubicBezTo>
                <a:lnTo>
                  <a:pt x="43845" y="5315"/>
                </a:lnTo>
                <a:cubicBezTo>
                  <a:pt x="43946" y="5339"/>
                  <a:pt x="44039" y="5351"/>
                  <a:pt x="44126" y="5351"/>
                </a:cubicBezTo>
                <a:cubicBezTo>
                  <a:pt x="44678" y="5351"/>
                  <a:pt x="44915" y="4852"/>
                  <a:pt x="44670" y="3871"/>
                </a:cubicBezTo>
                <a:lnTo>
                  <a:pt x="44670" y="3871"/>
                </a:lnTo>
                <a:cubicBezTo>
                  <a:pt x="44706" y="3891"/>
                  <a:pt x="44738" y="3900"/>
                  <a:pt x="44766" y="3900"/>
                </a:cubicBezTo>
                <a:cubicBezTo>
                  <a:pt x="45103" y="3900"/>
                  <a:pt x="44918" y="2589"/>
                  <a:pt x="44799" y="2375"/>
                </a:cubicBezTo>
                <a:lnTo>
                  <a:pt x="44799" y="2375"/>
                </a:lnTo>
                <a:lnTo>
                  <a:pt x="42968" y="2504"/>
                </a:lnTo>
                <a:cubicBezTo>
                  <a:pt x="42994" y="2168"/>
                  <a:pt x="42968" y="1859"/>
                  <a:pt x="42916" y="1550"/>
                </a:cubicBezTo>
                <a:lnTo>
                  <a:pt x="42916" y="1550"/>
                </a:lnTo>
                <a:cubicBezTo>
                  <a:pt x="42993" y="1595"/>
                  <a:pt x="43069" y="1615"/>
                  <a:pt x="43144" y="1615"/>
                </a:cubicBezTo>
                <a:cubicBezTo>
                  <a:pt x="43810" y="1615"/>
                  <a:pt x="44333" y="0"/>
                  <a:pt x="43285" y="0"/>
                </a:cubicBezTo>
                <a:close/>
              </a:path>
            </a:pathLst>
          </a:custGeom>
          <a:solidFill>
            <a:schemeClr val="accent3">
              <a:alpha val="15629"/>
            </a:schemeClr>
          </a:solidFill>
          <a:ln>
            <a:noFill/>
          </a:ln>
        </p:spPr>
        <p:txBody>
          <a:bodyPr spcFirstLastPara="1" lIns="121900" tIns="121900" rIns="121900" bIns="121900" anchor="ctr"/>
          <a:lstStyle/>
          <a:p>
            <a:pPr marL="0" marR="0" lvl="0" indent="0" algn="l" defTabSz="121914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 name="TextBox 5">
            <a:extLst>
              <a:ext uri="{FF2B5EF4-FFF2-40B4-BE49-F238E27FC236}">
                <a16:creationId xmlns:a16="http://schemas.microsoft.com/office/drawing/2014/main" id="{B8B8C4F3-FFAA-A215-31ED-E9AF8FC16A92}"/>
              </a:ext>
            </a:extLst>
          </p:cNvPr>
          <p:cNvSpPr txBox="1"/>
          <p:nvPr/>
        </p:nvSpPr>
        <p:spPr>
          <a:xfrm>
            <a:off x="3048000" y="319212"/>
            <a:ext cx="8839200" cy="707886"/>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vi-VN" sz="4000" b="1" i="0" u="none" strike="noStrike" kern="1200" cap="none" spc="0" normalizeH="0" baseline="0" noProof="0" dirty="0">
                <a:ln>
                  <a:noFill/>
                </a:ln>
                <a:solidFill>
                  <a:srgbClr val="FF0000"/>
                </a:solidFill>
                <a:effectLst/>
                <a:uLnTx/>
                <a:uFillTx/>
                <a:latin typeface="Times New Roman" panose="02020603050405020304" pitchFamily="18" charset="0"/>
                <a:ea typeface="+mn-ea"/>
                <a:cs typeface="Times New Roman" panose="02020603050405020304" pitchFamily="18" charset="0"/>
              </a:rPr>
              <a:t>2. Các tuyến nhân vật trong đoạn trích</a:t>
            </a:r>
            <a:endParaRPr kumimoji="0" lang="vi-VN" sz="4000" b="0" i="0" u="none" strike="noStrike" kern="1200" cap="none" spc="0" normalizeH="0" baseline="0" noProof="0" dirty="0">
              <a:ln>
                <a:noFill/>
              </a:ln>
              <a:solidFill>
                <a:srgbClr val="FF0000"/>
              </a:solidFill>
              <a:effectLst/>
              <a:uLnTx/>
              <a:uFillTx/>
              <a:latin typeface="Times New Roman" panose="02020603050405020304" pitchFamily="18" charset="0"/>
              <a:ea typeface="+mn-ea"/>
              <a:cs typeface="Times New Roman" panose="02020603050405020304" pitchFamily="18" charset="0"/>
            </a:endParaRPr>
          </a:p>
        </p:txBody>
      </p:sp>
      <p:sp>
        <p:nvSpPr>
          <p:cNvPr id="3" name="TextBox 2">
            <a:extLst>
              <a:ext uri="{FF2B5EF4-FFF2-40B4-BE49-F238E27FC236}">
                <a16:creationId xmlns:a16="http://schemas.microsoft.com/office/drawing/2014/main" id="{2DDE8C47-A55C-1D73-5AD5-CB95E420049D}"/>
              </a:ext>
            </a:extLst>
          </p:cNvPr>
          <p:cNvSpPr txBox="1"/>
          <p:nvPr/>
        </p:nvSpPr>
        <p:spPr>
          <a:xfrm>
            <a:off x="2108864" y="1036106"/>
            <a:ext cx="3820886" cy="548099"/>
          </a:xfrm>
          <a:prstGeom prst="rect">
            <a:avLst/>
          </a:prstGeom>
          <a:noFill/>
        </p:spPr>
        <p:txBody>
          <a:bodyPr wrap="square">
            <a:spAutoFit/>
          </a:bodyPr>
          <a:lstStyle/>
          <a:p>
            <a:pPr marL="0" marR="0" lvl="0" indent="0" algn="l" defTabSz="914400" rtl="0" eaLnBrk="1" fontAlgn="auto" latinLnBrk="0" hangingPunct="1">
              <a:lnSpc>
                <a:spcPct val="115000"/>
              </a:lnSpc>
              <a:spcBef>
                <a:spcPts val="0"/>
              </a:spcBef>
              <a:spcAft>
                <a:spcPts val="0"/>
              </a:spcAft>
              <a:buClrTx/>
              <a:buSzTx/>
              <a:buFontTx/>
              <a:buNone/>
              <a:tabLst/>
              <a:defRPr/>
            </a:pPr>
            <a:r>
              <a:rPr kumimoji="0" lang="en-US" sz="2800" b="1" i="0" u="none" strike="noStrike" kern="1200" cap="none" spc="0" normalizeH="0" baseline="0" noProof="0" dirty="0">
                <a:ln>
                  <a:noFill/>
                </a:ln>
                <a:solidFill>
                  <a:srgbClr val="00206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HOẠT ĐỘNG NHÓM</a:t>
            </a:r>
            <a:endParaRPr kumimoji="0" lang="vi-VN" sz="2800" b="0" i="0" u="none" strike="noStrike" kern="1200" cap="none" spc="0" normalizeH="0" baseline="0" noProof="0" dirty="0">
              <a:ln>
                <a:noFill/>
              </a:ln>
              <a:solidFill>
                <a:srgbClr val="002060"/>
              </a:solidFill>
              <a:effectLst/>
              <a:uLnTx/>
              <a:uFillTx/>
              <a:latin typeface="Times New Roman" panose="02020603050405020304" pitchFamily="18" charset="0"/>
              <a:ea typeface="Times New Roman" panose="02020603050405020304" pitchFamily="18" charset="0"/>
              <a:cs typeface="+mn-cs"/>
            </a:endParaRPr>
          </a:p>
        </p:txBody>
      </p:sp>
      <p:graphicFrame>
        <p:nvGraphicFramePr>
          <p:cNvPr id="2" name="Table 1">
            <a:extLst>
              <a:ext uri="{FF2B5EF4-FFF2-40B4-BE49-F238E27FC236}">
                <a16:creationId xmlns:a16="http://schemas.microsoft.com/office/drawing/2014/main" id="{6AB72F9C-0863-482C-C6CC-16829A129409}"/>
              </a:ext>
            </a:extLst>
          </p:cNvPr>
          <p:cNvGraphicFramePr>
            <a:graphicFrameLocks noGrp="1"/>
          </p:cNvGraphicFramePr>
          <p:nvPr/>
        </p:nvGraphicFramePr>
        <p:xfrm>
          <a:off x="976183" y="1670878"/>
          <a:ext cx="10452247" cy="4867910"/>
        </p:xfrm>
        <a:graphic>
          <a:graphicData uri="http://schemas.openxmlformats.org/drawingml/2006/table">
            <a:tbl>
              <a:tblPr firstRow="1" firstCol="1" bandRow="1">
                <a:tableStyleId>{5C22544A-7EE6-4342-B048-85BDC9FD1C3A}</a:tableStyleId>
              </a:tblPr>
              <a:tblGrid>
                <a:gridCol w="10452247">
                  <a:extLst>
                    <a:ext uri="{9D8B030D-6E8A-4147-A177-3AD203B41FA5}">
                      <a16:colId xmlns:a16="http://schemas.microsoft.com/office/drawing/2014/main" val="640750815"/>
                    </a:ext>
                  </a:extLst>
                </a:gridCol>
              </a:tblGrid>
              <a:tr h="2354263">
                <a:tc>
                  <a:txBody>
                    <a:bodyPr/>
                    <a:lstStyle/>
                    <a:p>
                      <a:pPr algn="ctr">
                        <a:lnSpc>
                          <a:spcPct val="115000"/>
                        </a:lnSpc>
                      </a:pPr>
                      <a:r>
                        <a:rPr lang="vi-VN" sz="2800" kern="100" dirty="0">
                          <a:solidFill>
                            <a:srgbClr val="002060"/>
                          </a:solidFill>
                          <a:effectLst/>
                          <a:latin typeface="Times New Roman" panose="02020603050405020304" pitchFamily="18" charset="0"/>
                          <a:cs typeface="Times New Roman" panose="02020603050405020304" pitchFamily="18" charset="0"/>
                        </a:rPr>
                        <a:t>PHIẾU HỌC TẬP SỐ O6</a:t>
                      </a:r>
                      <a:endParaRPr lang="vi-VN" sz="2800" dirty="0">
                        <a:solidFill>
                          <a:srgbClr val="002060"/>
                        </a:solidFill>
                        <a:effectLst/>
                        <a:latin typeface="Times New Roman" panose="02020603050405020304" pitchFamily="18" charset="0"/>
                        <a:cs typeface="Times New Roman" panose="02020603050405020304" pitchFamily="18" charset="0"/>
                      </a:endParaRPr>
                    </a:p>
                    <a:p>
                      <a:pPr algn="just">
                        <a:lnSpc>
                          <a:spcPct val="115000"/>
                        </a:lnSpc>
                      </a:pPr>
                      <a:r>
                        <a:rPr lang="en-US" sz="2800" kern="100" dirty="0" err="1">
                          <a:solidFill>
                            <a:srgbClr val="002060"/>
                          </a:solidFill>
                          <a:effectLst/>
                          <a:latin typeface="Times New Roman" panose="02020603050405020304" pitchFamily="18" charset="0"/>
                          <a:cs typeface="Times New Roman" panose="02020603050405020304" pitchFamily="18" charset="0"/>
                        </a:rPr>
                        <a:t>Nhóm</a:t>
                      </a:r>
                      <a:r>
                        <a:rPr lang="en-US" sz="2800" kern="100" dirty="0">
                          <a:solidFill>
                            <a:srgbClr val="002060"/>
                          </a:solidFill>
                          <a:effectLst/>
                          <a:latin typeface="Times New Roman" panose="02020603050405020304" pitchFamily="18" charset="0"/>
                          <a:cs typeface="Times New Roman" panose="02020603050405020304" pitchFamily="18" charset="0"/>
                        </a:rPr>
                        <a:t> 3,4:</a:t>
                      </a:r>
                      <a:r>
                        <a:rPr lang="vi-VN" sz="2800" kern="100" dirty="0">
                          <a:solidFill>
                            <a:srgbClr val="002060"/>
                          </a:solidFill>
                          <a:effectLst/>
                          <a:latin typeface="Times New Roman" panose="02020603050405020304" pitchFamily="18" charset="0"/>
                          <a:cs typeface="Times New Roman" panose="02020603050405020304" pitchFamily="18" charset="0"/>
                        </a:rPr>
                        <a:t> Tìm hiểu về nhân vật Ham-lét</a:t>
                      </a:r>
                      <a:endParaRPr lang="vi-VN" sz="2800" dirty="0">
                        <a:solidFill>
                          <a:srgbClr val="002060"/>
                        </a:solidFill>
                        <a:effectLst/>
                        <a:latin typeface="Times New Roman" panose="02020603050405020304" pitchFamily="18" charset="0"/>
                        <a:cs typeface="Times New Roman" panose="02020603050405020304" pitchFamily="18" charset="0"/>
                      </a:endParaRPr>
                    </a:p>
                    <a:p>
                      <a:pPr algn="just">
                        <a:lnSpc>
                          <a:spcPct val="115000"/>
                        </a:lnSpc>
                      </a:pPr>
                      <a:r>
                        <a:rPr lang="vi-VN" sz="2800" kern="100" dirty="0">
                          <a:solidFill>
                            <a:srgbClr val="002060"/>
                          </a:solidFill>
                          <a:effectLst/>
                          <a:latin typeface="Times New Roman" panose="02020603050405020304" pitchFamily="18" charset="0"/>
                          <a:cs typeface="Times New Roman" panose="02020603050405020304" pitchFamily="18" charset="0"/>
                        </a:rPr>
                        <a:t>Yêu cầu: </a:t>
                      </a:r>
                      <a:endParaRPr lang="vi-VN" sz="2800" dirty="0">
                        <a:solidFill>
                          <a:srgbClr val="002060"/>
                        </a:solidFill>
                        <a:effectLst/>
                        <a:latin typeface="Times New Roman" panose="02020603050405020304" pitchFamily="18" charset="0"/>
                        <a:cs typeface="Times New Roman" panose="02020603050405020304" pitchFamily="18" charset="0"/>
                      </a:endParaRPr>
                    </a:p>
                    <a:p>
                      <a:pPr algn="just">
                        <a:lnSpc>
                          <a:spcPct val="115000"/>
                        </a:lnSpc>
                      </a:pPr>
                      <a:r>
                        <a:rPr lang="vi-VN" sz="2800" b="0" kern="100" dirty="0">
                          <a:solidFill>
                            <a:srgbClr val="002060"/>
                          </a:solidFill>
                          <a:effectLst/>
                          <a:latin typeface="Times New Roman" panose="02020603050405020304" pitchFamily="18" charset="0"/>
                          <a:cs typeface="Times New Roman" panose="02020603050405020304" pitchFamily="18" charset="0"/>
                        </a:rPr>
                        <a:t>- </a:t>
                      </a:r>
                      <a:r>
                        <a:rPr lang="en-US" sz="2800" b="0" kern="100" dirty="0">
                          <a:solidFill>
                            <a:srgbClr val="002060"/>
                          </a:solidFill>
                          <a:effectLst/>
                          <a:latin typeface="Times New Roman" panose="02020603050405020304" pitchFamily="18" charset="0"/>
                          <a:cs typeface="Times New Roman" panose="02020603050405020304" pitchFamily="18" charset="0"/>
                        </a:rPr>
                        <a:t>Ở </a:t>
                      </a:r>
                      <a:r>
                        <a:rPr lang="vi-VN" sz="2800" b="0" kern="100" dirty="0">
                          <a:solidFill>
                            <a:srgbClr val="002060"/>
                          </a:solidFill>
                          <a:effectLst/>
                          <a:latin typeface="Times New Roman" panose="02020603050405020304" pitchFamily="18" charset="0"/>
                          <a:cs typeface="Times New Roman" panose="02020603050405020304" pitchFamily="18" charset="0"/>
                        </a:rPr>
                        <a:t>3 </a:t>
                      </a:r>
                      <a:r>
                        <a:rPr lang="en-US" sz="2800" b="0" kern="100" dirty="0" err="1">
                          <a:solidFill>
                            <a:srgbClr val="002060"/>
                          </a:solidFill>
                          <a:effectLst/>
                          <a:latin typeface="Times New Roman" panose="02020603050405020304" pitchFamily="18" charset="0"/>
                          <a:cs typeface="Times New Roman" panose="02020603050405020304" pitchFamily="18" charset="0"/>
                        </a:rPr>
                        <a:t>lớp</a:t>
                      </a:r>
                      <a:r>
                        <a:rPr lang="en-US" sz="2800" b="0" kern="100" dirty="0">
                          <a:solidFill>
                            <a:srgbClr val="002060"/>
                          </a:solidFill>
                          <a:effectLst/>
                          <a:latin typeface="Times New Roman" panose="02020603050405020304" pitchFamily="18" charset="0"/>
                          <a:cs typeface="Times New Roman" panose="02020603050405020304" pitchFamily="18" charset="0"/>
                        </a:rPr>
                        <a:t> </a:t>
                      </a:r>
                      <a:r>
                        <a:rPr lang="en-US" sz="2800" b="0" kern="100" dirty="0" err="1">
                          <a:solidFill>
                            <a:srgbClr val="002060"/>
                          </a:solidFill>
                          <a:effectLst/>
                          <a:latin typeface="Times New Roman" panose="02020603050405020304" pitchFamily="18" charset="0"/>
                          <a:cs typeface="Times New Roman" panose="02020603050405020304" pitchFamily="18" charset="0"/>
                        </a:rPr>
                        <a:t>kịch</a:t>
                      </a:r>
                      <a:r>
                        <a:rPr lang="vi-VN" sz="2800" b="0" kern="100" dirty="0">
                          <a:solidFill>
                            <a:srgbClr val="002060"/>
                          </a:solidFill>
                          <a:effectLst/>
                          <a:latin typeface="Times New Roman" panose="02020603050405020304" pitchFamily="18" charset="0"/>
                          <a:cs typeface="Times New Roman" panose="02020603050405020304" pitchFamily="18" charset="0"/>
                        </a:rPr>
                        <a:t> đầu, Ham-lét không xuất hiện, nhưng qua lời đối thoại của các nhân vật, em hãy cho biết vì sao</a:t>
                      </a:r>
                      <a:r>
                        <a:rPr lang="en-US" sz="2800" b="0" kern="100" dirty="0">
                          <a:solidFill>
                            <a:srgbClr val="002060"/>
                          </a:solidFill>
                          <a:effectLst/>
                          <a:latin typeface="Times New Roman" panose="02020603050405020304" pitchFamily="18" charset="0"/>
                          <a:cs typeface="Times New Roman" panose="02020603050405020304" pitchFamily="18" charset="0"/>
                        </a:rPr>
                        <a:t> Ham-</a:t>
                      </a:r>
                      <a:r>
                        <a:rPr lang="en-US" sz="2800" b="0" kern="100" dirty="0" err="1">
                          <a:solidFill>
                            <a:srgbClr val="002060"/>
                          </a:solidFill>
                          <a:effectLst/>
                          <a:latin typeface="Times New Roman" panose="02020603050405020304" pitchFamily="18" charset="0"/>
                          <a:cs typeface="Times New Roman" panose="02020603050405020304" pitchFamily="18" charset="0"/>
                        </a:rPr>
                        <a:t>lét</a:t>
                      </a:r>
                      <a:r>
                        <a:rPr lang="en-US" sz="2800" b="0" kern="100" dirty="0">
                          <a:solidFill>
                            <a:srgbClr val="002060"/>
                          </a:solidFill>
                          <a:effectLst/>
                          <a:latin typeface="Times New Roman" panose="02020603050405020304" pitchFamily="18" charset="0"/>
                          <a:cs typeface="Times New Roman" panose="02020603050405020304" pitchFamily="18" charset="0"/>
                        </a:rPr>
                        <a:t> </a:t>
                      </a:r>
                      <a:r>
                        <a:rPr lang="en-US" sz="2800" b="0" kern="100" dirty="0" err="1">
                          <a:solidFill>
                            <a:srgbClr val="002060"/>
                          </a:solidFill>
                          <a:effectLst/>
                          <a:latin typeface="Times New Roman" panose="02020603050405020304" pitchFamily="18" charset="0"/>
                          <a:cs typeface="Times New Roman" panose="02020603050405020304" pitchFamily="18" charset="0"/>
                        </a:rPr>
                        <a:t>giả</a:t>
                      </a:r>
                      <a:r>
                        <a:rPr lang="en-US" sz="2800" b="0" kern="100" dirty="0">
                          <a:solidFill>
                            <a:srgbClr val="002060"/>
                          </a:solidFill>
                          <a:effectLst/>
                          <a:latin typeface="Times New Roman" panose="02020603050405020304" pitchFamily="18" charset="0"/>
                          <a:cs typeface="Times New Roman" panose="02020603050405020304" pitchFamily="18" charset="0"/>
                        </a:rPr>
                        <a:t> </a:t>
                      </a:r>
                      <a:r>
                        <a:rPr lang="en-US" sz="2800" b="0" kern="100" dirty="0" err="1">
                          <a:solidFill>
                            <a:srgbClr val="002060"/>
                          </a:solidFill>
                          <a:effectLst/>
                          <a:latin typeface="Times New Roman" panose="02020603050405020304" pitchFamily="18" charset="0"/>
                          <a:cs typeface="Times New Roman" panose="02020603050405020304" pitchFamily="18" charset="0"/>
                        </a:rPr>
                        <a:t>điên</a:t>
                      </a:r>
                      <a:r>
                        <a:rPr lang="en-US" sz="2800" b="0" kern="100" dirty="0">
                          <a:solidFill>
                            <a:srgbClr val="002060"/>
                          </a:solidFill>
                          <a:effectLst/>
                          <a:latin typeface="Times New Roman" panose="02020603050405020304" pitchFamily="18" charset="0"/>
                          <a:cs typeface="Times New Roman" panose="02020603050405020304" pitchFamily="18" charset="0"/>
                        </a:rPr>
                        <a:t>?</a:t>
                      </a:r>
                      <a:endParaRPr lang="vi-VN" sz="2800" b="0" dirty="0">
                        <a:solidFill>
                          <a:srgbClr val="002060"/>
                        </a:solidFill>
                        <a:effectLst/>
                        <a:latin typeface="Times New Roman" panose="02020603050405020304" pitchFamily="18" charset="0"/>
                        <a:cs typeface="Times New Roman" panose="02020603050405020304" pitchFamily="18" charset="0"/>
                      </a:endParaRPr>
                    </a:p>
                    <a:p>
                      <a:pPr algn="just">
                        <a:lnSpc>
                          <a:spcPct val="115000"/>
                        </a:lnSpc>
                      </a:pPr>
                      <a:r>
                        <a:rPr lang="en-US" sz="2800" b="0" kern="100" dirty="0">
                          <a:solidFill>
                            <a:srgbClr val="002060"/>
                          </a:solidFill>
                          <a:effectLst/>
                          <a:latin typeface="Times New Roman" panose="02020603050405020304" pitchFamily="18" charset="0"/>
                          <a:cs typeface="Times New Roman" panose="02020603050405020304" pitchFamily="18" charset="0"/>
                        </a:rPr>
                        <a:t>- </a:t>
                      </a:r>
                      <a:r>
                        <a:rPr lang="en-US" sz="2800" b="0" kern="100" dirty="0" err="1">
                          <a:solidFill>
                            <a:srgbClr val="002060"/>
                          </a:solidFill>
                          <a:effectLst/>
                          <a:latin typeface="Times New Roman" panose="02020603050405020304" pitchFamily="18" charset="0"/>
                          <a:cs typeface="Times New Roman" panose="02020603050405020304" pitchFamily="18" charset="0"/>
                        </a:rPr>
                        <a:t>Nêu</a:t>
                      </a:r>
                      <a:r>
                        <a:rPr lang="en-US" sz="2800" b="0" kern="100" dirty="0">
                          <a:solidFill>
                            <a:srgbClr val="002060"/>
                          </a:solidFill>
                          <a:effectLst/>
                          <a:latin typeface="Times New Roman" panose="02020603050405020304" pitchFamily="18" charset="0"/>
                          <a:cs typeface="Times New Roman" panose="02020603050405020304" pitchFamily="18" charset="0"/>
                        </a:rPr>
                        <a:t> </a:t>
                      </a:r>
                      <a:r>
                        <a:rPr lang="en-US" sz="2800" b="0" kern="100" dirty="0" err="1">
                          <a:solidFill>
                            <a:srgbClr val="002060"/>
                          </a:solidFill>
                          <a:effectLst/>
                          <a:latin typeface="Times New Roman" panose="02020603050405020304" pitchFamily="18" charset="0"/>
                          <a:cs typeface="Times New Roman" panose="02020603050405020304" pitchFamily="18" charset="0"/>
                        </a:rPr>
                        <a:t>nhận</a:t>
                      </a:r>
                      <a:r>
                        <a:rPr lang="en-US" sz="2800" b="0" kern="100" dirty="0">
                          <a:solidFill>
                            <a:srgbClr val="002060"/>
                          </a:solidFill>
                          <a:effectLst/>
                          <a:latin typeface="Times New Roman" panose="02020603050405020304" pitchFamily="18" charset="0"/>
                          <a:cs typeface="Times New Roman" panose="02020603050405020304" pitchFamily="18" charset="0"/>
                        </a:rPr>
                        <a:t> </a:t>
                      </a:r>
                      <a:r>
                        <a:rPr lang="en-US" sz="2800" b="0" kern="100" dirty="0" err="1">
                          <a:solidFill>
                            <a:srgbClr val="002060"/>
                          </a:solidFill>
                          <a:effectLst/>
                          <a:latin typeface="Times New Roman" panose="02020603050405020304" pitchFamily="18" charset="0"/>
                          <a:cs typeface="Times New Roman" panose="02020603050405020304" pitchFamily="18" charset="0"/>
                        </a:rPr>
                        <a:t>xét</a:t>
                      </a:r>
                      <a:r>
                        <a:rPr lang="en-US" sz="2800" b="0" kern="100" dirty="0">
                          <a:solidFill>
                            <a:srgbClr val="002060"/>
                          </a:solidFill>
                          <a:effectLst/>
                          <a:latin typeface="Times New Roman" panose="02020603050405020304" pitchFamily="18" charset="0"/>
                          <a:cs typeface="Times New Roman" panose="02020603050405020304" pitchFamily="18" charset="0"/>
                        </a:rPr>
                        <a:t> </a:t>
                      </a:r>
                      <a:r>
                        <a:rPr lang="en-US" sz="2800" b="0" kern="100" dirty="0" err="1">
                          <a:solidFill>
                            <a:srgbClr val="002060"/>
                          </a:solidFill>
                          <a:effectLst/>
                          <a:latin typeface="Times New Roman" panose="02020603050405020304" pitchFamily="18" charset="0"/>
                          <a:cs typeface="Times New Roman" panose="02020603050405020304" pitchFamily="18" charset="0"/>
                        </a:rPr>
                        <a:t>chung</a:t>
                      </a:r>
                      <a:r>
                        <a:rPr lang="en-US" sz="2800" b="0" kern="100" dirty="0">
                          <a:solidFill>
                            <a:srgbClr val="002060"/>
                          </a:solidFill>
                          <a:effectLst/>
                          <a:latin typeface="Times New Roman" panose="02020603050405020304" pitchFamily="18" charset="0"/>
                          <a:cs typeface="Times New Roman" panose="02020603050405020304" pitchFamily="18" charset="0"/>
                        </a:rPr>
                        <a:t> </a:t>
                      </a:r>
                      <a:r>
                        <a:rPr lang="en-US" sz="2800" b="0" kern="100" dirty="0" err="1">
                          <a:solidFill>
                            <a:srgbClr val="002060"/>
                          </a:solidFill>
                          <a:effectLst/>
                          <a:latin typeface="Times New Roman" panose="02020603050405020304" pitchFamily="18" charset="0"/>
                          <a:cs typeface="Times New Roman" panose="02020603050405020304" pitchFamily="18" charset="0"/>
                        </a:rPr>
                        <a:t>về</a:t>
                      </a:r>
                      <a:r>
                        <a:rPr lang="en-US" sz="2800" b="0" kern="100" dirty="0">
                          <a:solidFill>
                            <a:srgbClr val="002060"/>
                          </a:solidFill>
                          <a:effectLst/>
                          <a:latin typeface="Times New Roman" panose="02020603050405020304" pitchFamily="18" charset="0"/>
                          <a:cs typeface="Times New Roman" panose="02020603050405020304" pitchFamily="18" charset="0"/>
                        </a:rPr>
                        <a:t> </a:t>
                      </a:r>
                      <a:r>
                        <a:rPr lang="en-US" sz="2800" b="0" kern="100" dirty="0" err="1">
                          <a:solidFill>
                            <a:srgbClr val="002060"/>
                          </a:solidFill>
                          <a:effectLst/>
                          <a:latin typeface="Times New Roman" panose="02020603050405020304" pitchFamily="18" charset="0"/>
                          <a:cs typeface="Times New Roman" panose="02020603050405020304" pitchFamily="18" charset="0"/>
                        </a:rPr>
                        <a:t>tâm</a:t>
                      </a:r>
                      <a:r>
                        <a:rPr lang="en-US" sz="2800" b="0" kern="100" dirty="0">
                          <a:solidFill>
                            <a:srgbClr val="002060"/>
                          </a:solidFill>
                          <a:effectLst/>
                          <a:latin typeface="Times New Roman" panose="02020603050405020304" pitchFamily="18" charset="0"/>
                          <a:cs typeface="Times New Roman" panose="02020603050405020304" pitchFamily="18" charset="0"/>
                        </a:rPr>
                        <a:t> </a:t>
                      </a:r>
                      <a:r>
                        <a:rPr lang="en-US" sz="2800" b="0" kern="100" dirty="0" err="1">
                          <a:solidFill>
                            <a:srgbClr val="002060"/>
                          </a:solidFill>
                          <a:effectLst/>
                          <a:latin typeface="Times New Roman" panose="02020603050405020304" pitchFamily="18" charset="0"/>
                          <a:cs typeface="Times New Roman" panose="02020603050405020304" pitchFamily="18" charset="0"/>
                        </a:rPr>
                        <a:t>trạng</a:t>
                      </a:r>
                      <a:r>
                        <a:rPr lang="vi-VN" sz="2800" b="0" kern="100" dirty="0">
                          <a:solidFill>
                            <a:srgbClr val="002060"/>
                          </a:solidFill>
                          <a:effectLst/>
                          <a:latin typeface="Times New Roman" panose="02020603050405020304" pitchFamily="18" charset="0"/>
                          <a:cs typeface="Times New Roman" panose="02020603050405020304" pitchFamily="18" charset="0"/>
                        </a:rPr>
                        <a:t> và thái độ</a:t>
                      </a:r>
                      <a:r>
                        <a:rPr lang="en-US" sz="2800" b="0" kern="100" dirty="0">
                          <a:solidFill>
                            <a:srgbClr val="002060"/>
                          </a:solidFill>
                          <a:effectLst/>
                          <a:latin typeface="Times New Roman" panose="02020603050405020304" pitchFamily="18" charset="0"/>
                          <a:cs typeface="Times New Roman" panose="02020603050405020304" pitchFamily="18" charset="0"/>
                        </a:rPr>
                        <a:t> </a:t>
                      </a:r>
                      <a:r>
                        <a:rPr lang="en-US" sz="2800" b="0" kern="100" dirty="0" err="1">
                          <a:solidFill>
                            <a:srgbClr val="002060"/>
                          </a:solidFill>
                          <a:effectLst/>
                          <a:latin typeface="Times New Roman" panose="02020603050405020304" pitchFamily="18" charset="0"/>
                          <a:cs typeface="Times New Roman" panose="02020603050405020304" pitchFamily="18" charset="0"/>
                        </a:rPr>
                        <a:t>của</a:t>
                      </a:r>
                      <a:r>
                        <a:rPr lang="en-US" sz="2800" b="0" kern="100" dirty="0">
                          <a:solidFill>
                            <a:srgbClr val="002060"/>
                          </a:solidFill>
                          <a:effectLst/>
                          <a:latin typeface="Times New Roman" panose="02020603050405020304" pitchFamily="18" charset="0"/>
                          <a:cs typeface="Times New Roman" panose="02020603050405020304" pitchFamily="18" charset="0"/>
                        </a:rPr>
                        <a:t> H</a:t>
                      </a:r>
                      <a:r>
                        <a:rPr lang="vi-VN" sz="2800" b="0" kern="100" dirty="0">
                          <a:solidFill>
                            <a:srgbClr val="002060"/>
                          </a:solidFill>
                          <a:effectLst/>
                          <a:latin typeface="Times New Roman" panose="02020603050405020304" pitchFamily="18" charset="0"/>
                          <a:cs typeface="Times New Roman" panose="02020603050405020304" pitchFamily="18" charset="0"/>
                        </a:rPr>
                        <a:t>a</a:t>
                      </a:r>
                      <a:r>
                        <a:rPr lang="en-US" sz="2800" b="0" kern="100" dirty="0">
                          <a:solidFill>
                            <a:srgbClr val="002060"/>
                          </a:solidFill>
                          <a:effectLst/>
                          <a:latin typeface="Times New Roman" panose="02020603050405020304" pitchFamily="18" charset="0"/>
                          <a:cs typeface="Times New Roman" panose="02020603050405020304" pitchFamily="18" charset="0"/>
                        </a:rPr>
                        <a:t>m-</a:t>
                      </a:r>
                      <a:r>
                        <a:rPr lang="en-US" sz="2800" b="0" kern="100" dirty="0" err="1">
                          <a:solidFill>
                            <a:srgbClr val="002060"/>
                          </a:solidFill>
                          <a:effectLst/>
                          <a:latin typeface="Times New Roman" panose="02020603050405020304" pitchFamily="18" charset="0"/>
                          <a:cs typeface="Times New Roman" panose="02020603050405020304" pitchFamily="18" charset="0"/>
                        </a:rPr>
                        <a:t>lét</a:t>
                      </a:r>
                      <a:r>
                        <a:rPr lang="en-US" sz="2800" b="0" kern="100" dirty="0">
                          <a:solidFill>
                            <a:srgbClr val="002060"/>
                          </a:solidFill>
                          <a:effectLst/>
                          <a:latin typeface="Times New Roman" panose="02020603050405020304" pitchFamily="18" charset="0"/>
                          <a:cs typeface="Times New Roman" panose="02020603050405020304" pitchFamily="18" charset="0"/>
                        </a:rPr>
                        <a:t> </a:t>
                      </a:r>
                      <a:r>
                        <a:rPr lang="en-US" sz="2800" b="0" kern="100" dirty="0" err="1">
                          <a:solidFill>
                            <a:srgbClr val="002060"/>
                          </a:solidFill>
                          <a:effectLst/>
                          <a:latin typeface="Times New Roman" panose="02020603050405020304" pitchFamily="18" charset="0"/>
                          <a:cs typeface="Times New Roman" panose="02020603050405020304" pitchFamily="18" charset="0"/>
                        </a:rPr>
                        <a:t>thể</a:t>
                      </a:r>
                      <a:r>
                        <a:rPr lang="en-US" sz="2800" b="0" kern="100" dirty="0">
                          <a:solidFill>
                            <a:srgbClr val="002060"/>
                          </a:solidFill>
                          <a:effectLst/>
                          <a:latin typeface="Times New Roman" panose="02020603050405020304" pitchFamily="18" charset="0"/>
                          <a:cs typeface="Times New Roman" panose="02020603050405020304" pitchFamily="18" charset="0"/>
                        </a:rPr>
                        <a:t> </a:t>
                      </a:r>
                      <a:r>
                        <a:rPr lang="en-US" sz="2800" b="0" kern="100" dirty="0" err="1">
                          <a:solidFill>
                            <a:srgbClr val="002060"/>
                          </a:solidFill>
                          <a:effectLst/>
                          <a:latin typeface="Times New Roman" panose="02020603050405020304" pitchFamily="18" charset="0"/>
                          <a:cs typeface="Times New Roman" panose="02020603050405020304" pitchFamily="18" charset="0"/>
                        </a:rPr>
                        <a:t>hiện</a:t>
                      </a:r>
                      <a:r>
                        <a:rPr lang="en-US" sz="2800" b="0" kern="100" dirty="0">
                          <a:solidFill>
                            <a:srgbClr val="002060"/>
                          </a:solidFill>
                          <a:effectLst/>
                          <a:latin typeface="Times New Roman" panose="02020603050405020304" pitchFamily="18" charset="0"/>
                          <a:cs typeface="Times New Roman" panose="02020603050405020304" pitchFamily="18" charset="0"/>
                        </a:rPr>
                        <a:t> qua </a:t>
                      </a:r>
                      <a:r>
                        <a:rPr lang="en-US" sz="2800" b="0" kern="100" dirty="0" err="1">
                          <a:solidFill>
                            <a:srgbClr val="002060"/>
                          </a:solidFill>
                          <a:effectLst/>
                          <a:latin typeface="Times New Roman" panose="02020603050405020304" pitchFamily="18" charset="0"/>
                          <a:cs typeface="Times New Roman" panose="02020603050405020304" pitchFamily="18" charset="0"/>
                        </a:rPr>
                        <a:t>lời</a:t>
                      </a:r>
                      <a:r>
                        <a:rPr lang="en-US" sz="2800" b="0" kern="100" dirty="0">
                          <a:solidFill>
                            <a:srgbClr val="002060"/>
                          </a:solidFill>
                          <a:effectLst/>
                          <a:latin typeface="Times New Roman" panose="02020603050405020304" pitchFamily="18" charset="0"/>
                          <a:cs typeface="Times New Roman" panose="02020603050405020304" pitchFamily="18" charset="0"/>
                        </a:rPr>
                        <a:t> </a:t>
                      </a:r>
                      <a:r>
                        <a:rPr lang="en-US" sz="2800" b="0" kern="100" dirty="0" err="1">
                          <a:solidFill>
                            <a:srgbClr val="002060"/>
                          </a:solidFill>
                          <a:effectLst/>
                          <a:latin typeface="Times New Roman" panose="02020603050405020304" pitchFamily="18" charset="0"/>
                          <a:cs typeface="Times New Roman" panose="02020603050405020304" pitchFamily="18" charset="0"/>
                        </a:rPr>
                        <a:t>độc</a:t>
                      </a:r>
                      <a:r>
                        <a:rPr lang="en-US" sz="2800" b="0" kern="100" dirty="0">
                          <a:solidFill>
                            <a:srgbClr val="002060"/>
                          </a:solidFill>
                          <a:effectLst/>
                          <a:latin typeface="Times New Roman" panose="02020603050405020304" pitchFamily="18" charset="0"/>
                          <a:cs typeface="Times New Roman" panose="02020603050405020304" pitchFamily="18" charset="0"/>
                        </a:rPr>
                        <a:t> </a:t>
                      </a:r>
                      <a:r>
                        <a:rPr lang="en-US" sz="2800" b="0" kern="100" dirty="0" err="1">
                          <a:solidFill>
                            <a:srgbClr val="002060"/>
                          </a:solidFill>
                          <a:effectLst/>
                          <a:latin typeface="Times New Roman" panose="02020603050405020304" pitchFamily="18" charset="0"/>
                          <a:cs typeface="Times New Roman" panose="02020603050405020304" pitchFamily="18" charset="0"/>
                        </a:rPr>
                        <a:t>thoại</a:t>
                      </a:r>
                      <a:r>
                        <a:rPr lang="en-US" sz="2800" b="0" kern="100" dirty="0">
                          <a:solidFill>
                            <a:srgbClr val="002060"/>
                          </a:solidFill>
                          <a:effectLst/>
                          <a:latin typeface="Times New Roman" panose="02020603050405020304" pitchFamily="18" charset="0"/>
                          <a:cs typeface="Times New Roman" panose="02020603050405020304" pitchFamily="18" charset="0"/>
                        </a:rPr>
                        <a:t>.</a:t>
                      </a:r>
                      <a:endParaRPr lang="vi-VN" sz="2800" b="0" dirty="0">
                        <a:solidFill>
                          <a:srgbClr val="002060"/>
                        </a:solidFill>
                        <a:effectLst/>
                        <a:latin typeface="Times New Roman" panose="02020603050405020304" pitchFamily="18" charset="0"/>
                        <a:cs typeface="Times New Roman" panose="02020603050405020304" pitchFamily="18" charset="0"/>
                      </a:endParaRPr>
                    </a:p>
                    <a:p>
                      <a:pPr algn="just">
                        <a:lnSpc>
                          <a:spcPct val="115000"/>
                        </a:lnSpc>
                      </a:pPr>
                      <a:r>
                        <a:rPr lang="en-US" sz="2800" b="0" kern="100" dirty="0">
                          <a:solidFill>
                            <a:srgbClr val="002060"/>
                          </a:solidFill>
                          <a:effectLst/>
                          <a:latin typeface="Times New Roman" panose="02020603050405020304" pitchFamily="18" charset="0"/>
                          <a:cs typeface="Times New Roman" panose="02020603050405020304" pitchFamily="18" charset="0"/>
                        </a:rPr>
                        <a:t>- </a:t>
                      </a:r>
                      <a:r>
                        <a:rPr lang="vi-VN" sz="2800" b="0" kern="100" dirty="0">
                          <a:solidFill>
                            <a:srgbClr val="002060"/>
                          </a:solidFill>
                          <a:effectLst/>
                          <a:latin typeface="Times New Roman" panose="02020603050405020304" pitchFamily="18" charset="0"/>
                          <a:cs typeface="Times New Roman" panose="02020603050405020304" pitchFamily="18" charset="0"/>
                        </a:rPr>
                        <a:t>Những lời độc thoại ấy đã bộc lộ những mâu thuẫn nào trong con người Ham-lét </a:t>
                      </a:r>
                      <a:endParaRPr lang="vi-VN" sz="2800" b="0" dirty="0">
                        <a:solidFill>
                          <a:srgbClr val="002060"/>
                        </a:solidFill>
                        <a:effectLst/>
                        <a:latin typeface="Times New Roman" panose="02020603050405020304" pitchFamily="18" charset="0"/>
                        <a:cs typeface="Times New Roman" panose="02020603050405020304" pitchFamily="18" charset="0"/>
                      </a:endParaRPr>
                    </a:p>
                    <a:p>
                      <a:pPr algn="just">
                        <a:lnSpc>
                          <a:spcPct val="115000"/>
                        </a:lnSpc>
                      </a:pPr>
                      <a:r>
                        <a:rPr lang="vi-VN" sz="2800" b="0" kern="100" dirty="0">
                          <a:solidFill>
                            <a:srgbClr val="002060"/>
                          </a:solidFill>
                          <a:effectLst/>
                          <a:latin typeface="Times New Roman" panose="02020603050405020304" pitchFamily="18" charset="0"/>
                          <a:cs typeface="Times New Roman" panose="02020603050405020304" pitchFamily="18" charset="0"/>
                        </a:rPr>
                        <a:t>- Nhận xét về tính cách của nhân vật Ham-lét.</a:t>
                      </a:r>
                      <a:endParaRPr lang="vi-VN" sz="2800" b="0" dirty="0">
                        <a:solidFill>
                          <a:srgbClr val="002060"/>
                        </a:solidFill>
                        <a:effectLst/>
                        <a:latin typeface="Times New Roman" panose="02020603050405020304" pitchFamily="18" charset="0"/>
                        <a:cs typeface="Times New Roman" panose="02020603050405020304" pitchFamily="18" charset="0"/>
                      </a:endParaRPr>
                    </a:p>
                  </a:txBody>
                  <a:tcPr marL="41883" marR="41883" marT="0" marB="0">
                    <a:noFill/>
                  </a:tcPr>
                </a:tc>
                <a:extLst>
                  <a:ext uri="{0D108BD9-81ED-4DB2-BD59-A6C34878D82A}">
                    <a16:rowId xmlns:a16="http://schemas.microsoft.com/office/drawing/2014/main" val="3586892521"/>
                  </a:ext>
                </a:extLst>
              </a:tr>
            </a:tbl>
          </a:graphicData>
        </a:graphic>
      </p:graphicFrame>
    </p:spTree>
    <p:extLst>
      <p:ext uri="{BB962C8B-B14F-4D97-AF65-F5344CB8AC3E}">
        <p14:creationId xmlns:p14="http://schemas.microsoft.com/office/powerpoint/2010/main" val="9811450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863CCFBA-DCE8-F38B-A52F-352F28685A81}"/>
            </a:ext>
          </a:extLst>
        </p:cNvPr>
        <p:cNvGrpSpPr/>
        <p:nvPr/>
      </p:nvGrpSpPr>
      <p:grpSpPr>
        <a:xfrm>
          <a:off x="0" y="0"/>
          <a:ext cx="0" cy="0"/>
          <a:chOff x="0" y="0"/>
          <a:chExt cx="0" cy="0"/>
        </a:xfrm>
      </p:grpSpPr>
      <p:sp useBgFill="1">
        <p:nvSpPr>
          <p:cNvPr id="7175" name="Rectangle 7174">
            <a:extLst>
              <a:ext uri="{FF2B5EF4-FFF2-40B4-BE49-F238E27FC236}">
                <a16:creationId xmlns:a16="http://schemas.microsoft.com/office/drawing/2014/main" id="{D009D6D5-DAC2-4A8B-A17A-E206B9012D09}"/>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6989A484-1484-685B-66FD-91EF7D292913}"/>
              </a:ext>
            </a:extLst>
          </p:cNvPr>
          <p:cNvSpPr txBox="1"/>
          <p:nvPr/>
        </p:nvSpPr>
        <p:spPr>
          <a:xfrm>
            <a:off x="743172" y="0"/>
            <a:ext cx="6912428" cy="968716"/>
          </a:xfrm>
          <a:prstGeom prst="rect">
            <a:avLst/>
          </a:prstGeom>
        </p:spPr>
        <p:txBody>
          <a:bodyPr vert="horz" lIns="91440" tIns="45720" rIns="91440" bIns="45720" rtlCol="0" anchor="ctr">
            <a:normAutofit/>
          </a:bodyPr>
          <a:lstStyle/>
          <a:p>
            <a:r>
              <a:rPr lang="en-US" sz="2800" b="1" dirty="0">
                <a:solidFill>
                  <a:srgbClr val="FF0000"/>
                </a:solidFill>
                <a:latin typeface="Times New Roman "/>
              </a:rPr>
              <a:t>2.</a:t>
            </a:r>
            <a:r>
              <a:rPr lang="vi-VN" sz="2800" b="1" dirty="0">
                <a:solidFill>
                  <a:srgbClr val="FF0000"/>
                </a:solidFill>
                <a:latin typeface="Times New Roman "/>
              </a:rPr>
              <a:t>2 Nhân vật chính diện: </a:t>
            </a:r>
            <a:r>
              <a:rPr lang="en-US" sz="2800" b="1" dirty="0">
                <a:solidFill>
                  <a:srgbClr val="FF0000"/>
                </a:solidFill>
                <a:latin typeface="Times New Roman "/>
              </a:rPr>
              <a:t>Ham-l</a:t>
            </a:r>
            <a:r>
              <a:rPr lang="vi-VN" sz="2800" b="1" dirty="0">
                <a:solidFill>
                  <a:srgbClr val="FF0000"/>
                </a:solidFill>
                <a:latin typeface="Times New Roman "/>
              </a:rPr>
              <a:t>ét</a:t>
            </a:r>
            <a:endParaRPr lang="vi-VN" sz="2800" dirty="0">
              <a:solidFill>
                <a:srgbClr val="FF0000"/>
              </a:solidFill>
              <a:latin typeface="Times New Roman "/>
            </a:endParaRPr>
          </a:p>
        </p:txBody>
      </p:sp>
      <p:sp>
        <p:nvSpPr>
          <p:cNvPr id="7" name="TextBox 6">
            <a:extLst>
              <a:ext uri="{FF2B5EF4-FFF2-40B4-BE49-F238E27FC236}">
                <a16:creationId xmlns:a16="http://schemas.microsoft.com/office/drawing/2014/main" id="{034D1BF7-823A-63E0-300A-F313237481CF}"/>
              </a:ext>
            </a:extLst>
          </p:cNvPr>
          <p:cNvSpPr txBox="1"/>
          <p:nvPr/>
        </p:nvSpPr>
        <p:spPr>
          <a:xfrm>
            <a:off x="356181" y="968716"/>
            <a:ext cx="8058770" cy="2695903"/>
          </a:xfrm>
          <a:prstGeom prst="rect">
            <a:avLst/>
          </a:prstGeom>
        </p:spPr>
        <p:txBody>
          <a:bodyPr vert="horz" lIns="91440" tIns="45720" rIns="91440" bIns="45720" rtlCol="0">
            <a:normAutofit/>
          </a:bodyPr>
          <a:lstStyle/>
          <a:p>
            <a:pPr algn="just"/>
            <a:r>
              <a:rPr lang="en-US" sz="2800" b="1" dirty="0"/>
              <a:t>a. </a:t>
            </a:r>
            <a:r>
              <a:rPr lang="en-US" sz="2800" b="1" dirty="0" err="1"/>
              <a:t>Bối</a:t>
            </a:r>
            <a:r>
              <a:rPr lang="en-US" sz="2800" b="1" dirty="0"/>
              <a:t> </a:t>
            </a:r>
            <a:r>
              <a:rPr lang="en-US" sz="2800" b="1" dirty="0" err="1"/>
              <a:t>cảnh</a:t>
            </a:r>
            <a:r>
              <a:rPr lang="en-US" sz="2800" b="1" dirty="0"/>
              <a:t> </a:t>
            </a:r>
            <a:r>
              <a:rPr lang="en-US" sz="2800" b="1" dirty="0" err="1"/>
              <a:t>xuất</a:t>
            </a:r>
            <a:r>
              <a:rPr lang="en-US" sz="2800" b="1" dirty="0"/>
              <a:t> </a:t>
            </a:r>
            <a:r>
              <a:rPr lang="en-US" sz="2800" b="1" dirty="0" err="1"/>
              <a:t>hiện</a:t>
            </a:r>
            <a:r>
              <a:rPr lang="en-US" sz="2800" b="1" dirty="0"/>
              <a:t> </a:t>
            </a:r>
            <a:r>
              <a:rPr lang="en-US" sz="2800" b="1" dirty="0" err="1"/>
              <a:t>nhân</a:t>
            </a:r>
            <a:r>
              <a:rPr lang="en-US" sz="2800" b="1" dirty="0"/>
              <a:t> </a:t>
            </a:r>
            <a:r>
              <a:rPr lang="en-US" sz="2800" b="1" dirty="0" err="1"/>
              <a:t>vật</a:t>
            </a:r>
            <a:r>
              <a:rPr lang="en-US" sz="2800" b="1" dirty="0"/>
              <a:t> Ham-let </a:t>
            </a:r>
            <a:r>
              <a:rPr lang="en-US" sz="2800" b="1" dirty="0" err="1"/>
              <a:t>trong</a:t>
            </a:r>
            <a:r>
              <a:rPr lang="en-US" sz="2800" b="1" dirty="0"/>
              <a:t> </a:t>
            </a:r>
            <a:r>
              <a:rPr lang="en-US" sz="2800" b="1" dirty="0" err="1"/>
              <a:t>đoạn</a:t>
            </a:r>
            <a:r>
              <a:rPr lang="en-US" sz="2800" b="1" dirty="0"/>
              <a:t> </a:t>
            </a:r>
            <a:r>
              <a:rPr lang="en-US" sz="2800" b="1" dirty="0" err="1"/>
              <a:t>trích</a:t>
            </a:r>
            <a:r>
              <a:rPr lang="en-US" sz="2800" b="1" dirty="0"/>
              <a:t>:</a:t>
            </a:r>
            <a:endParaRPr lang="vi-VN" sz="2800" dirty="0"/>
          </a:p>
          <a:p>
            <a:pPr algn="just"/>
            <a:r>
              <a:rPr lang="vi-VN" sz="2800" i="1" dirty="0"/>
              <a:t>- </a:t>
            </a:r>
            <a:r>
              <a:rPr lang="en-US" sz="2800" i="1" dirty="0"/>
              <a:t>Ở </a:t>
            </a:r>
            <a:r>
              <a:rPr lang="vi-VN" sz="2800" i="1" dirty="0"/>
              <a:t>3 </a:t>
            </a:r>
            <a:r>
              <a:rPr lang="en-US" sz="2800" i="1" dirty="0" err="1"/>
              <a:t>lớp</a:t>
            </a:r>
            <a:r>
              <a:rPr lang="en-US" sz="2800" i="1" dirty="0"/>
              <a:t> </a:t>
            </a:r>
            <a:r>
              <a:rPr lang="en-US" sz="2800" i="1" dirty="0" err="1"/>
              <a:t>kịch</a:t>
            </a:r>
            <a:r>
              <a:rPr lang="vi-VN" sz="2800" i="1" dirty="0"/>
              <a:t> đầu, Ham-lét không xuất hiện, nhưng qua lời đối thoại của các nhân vật,</a:t>
            </a:r>
            <a:r>
              <a:rPr lang="en-US" sz="2800" i="1" dirty="0"/>
              <a:t> </a:t>
            </a:r>
            <a:r>
              <a:rPr lang="en-US" sz="2800" i="1" dirty="0" err="1"/>
              <a:t>có</a:t>
            </a:r>
            <a:r>
              <a:rPr lang="en-US" sz="2800" i="1" dirty="0"/>
              <a:t> </a:t>
            </a:r>
            <a:r>
              <a:rPr lang="en-US" sz="2800" i="1" dirty="0" err="1"/>
              <a:t>thể</a:t>
            </a:r>
            <a:r>
              <a:rPr lang="en-US" sz="2800" i="1" dirty="0"/>
              <a:t> </a:t>
            </a:r>
            <a:r>
              <a:rPr lang="en-US" sz="2800" i="1" dirty="0" err="1"/>
              <a:t>thấy</a:t>
            </a:r>
            <a:r>
              <a:rPr lang="en-US" sz="2800" i="1" dirty="0"/>
              <a:t>, Ham-</a:t>
            </a:r>
            <a:r>
              <a:rPr lang="en-US" sz="2800" i="1" dirty="0" err="1"/>
              <a:t>lét</a:t>
            </a:r>
            <a:r>
              <a:rPr lang="en-US" sz="2800" i="1" dirty="0"/>
              <a:t> </a:t>
            </a:r>
            <a:r>
              <a:rPr lang="en-US" sz="2800" i="1" dirty="0" err="1"/>
              <a:t>chỉ</a:t>
            </a:r>
            <a:r>
              <a:rPr lang="en-US" sz="2800" i="1" dirty="0"/>
              <a:t> </a:t>
            </a:r>
            <a:r>
              <a:rPr lang="en-US" sz="2800" i="1" dirty="0" err="1"/>
              <a:t>giả</a:t>
            </a:r>
            <a:r>
              <a:rPr lang="en-US" sz="2800" i="1" dirty="0"/>
              <a:t> </a:t>
            </a:r>
            <a:r>
              <a:rPr lang="en-US" sz="2800" i="1" dirty="0" err="1"/>
              <a:t>điên</a:t>
            </a:r>
            <a:r>
              <a:rPr lang="en-US" sz="2800" i="1" dirty="0"/>
              <a:t>, </a:t>
            </a:r>
            <a:r>
              <a:rPr lang="en-US" sz="2800" i="1" dirty="0" err="1"/>
              <a:t>vì</a:t>
            </a:r>
            <a:r>
              <a:rPr lang="en-US" sz="2800" i="1" dirty="0"/>
              <a:t>:</a:t>
            </a:r>
          </a:p>
        </p:txBody>
      </p:sp>
      <p:pic>
        <p:nvPicPr>
          <p:cNvPr id="7170" name="Picture 2" descr="Hamlet – Wikipedia tiếng Việt">
            <a:extLst>
              <a:ext uri="{FF2B5EF4-FFF2-40B4-BE49-F238E27FC236}">
                <a16:creationId xmlns:a16="http://schemas.microsoft.com/office/drawing/2014/main" id="{8D5F2FAF-8332-F4CE-CAC9-AEEC600A3C0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b="11152"/>
          <a:stretch/>
        </p:blipFill>
        <p:spPr bwMode="auto">
          <a:xfrm>
            <a:off x="7834184" y="10"/>
            <a:ext cx="4357816" cy="6857990"/>
          </a:xfrm>
          <a:custGeom>
            <a:avLst/>
            <a:gdLst/>
            <a:ahLst/>
            <a:cxnLst/>
            <a:rect l="l" t="t" r="r" b="b"/>
            <a:pathLst>
              <a:path w="5962785" h="6858000">
                <a:moveTo>
                  <a:pt x="1044839" y="0"/>
                </a:moveTo>
                <a:lnTo>
                  <a:pt x="5962785" y="0"/>
                </a:lnTo>
                <a:lnTo>
                  <a:pt x="5962785" y="6858000"/>
                </a:lnTo>
                <a:lnTo>
                  <a:pt x="1469886" y="6858000"/>
                </a:lnTo>
                <a:lnTo>
                  <a:pt x="1416006" y="6823984"/>
                </a:lnTo>
                <a:cubicBezTo>
                  <a:pt x="1356767" y="6787940"/>
                  <a:pt x="1296437" y="6755500"/>
                  <a:pt x="1232473" y="6733873"/>
                </a:cubicBezTo>
                <a:cubicBezTo>
                  <a:pt x="1145250" y="6705037"/>
                  <a:pt x="1060933" y="6654575"/>
                  <a:pt x="1075471" y="6503186"/>
                </a:cubicBezTo>
                <a:cubicBezTo>
                  <a:pt x="1078378" y="6459932"/>
                  <a:pt x="1055118" y="6427493"/>
                  <a:pt x="1020229" y="6438306"/>
                </a:cubicBezTo>
                <a:cubicBezTo>
                  <a:pt x="953358" y="6459932"/>
                  <a:pt x="921375" y="6398656"/>
                  <a:pt x="883579" y="6351798"/>
                </a:cubicBezTo>
                <a:cubicBezTo>
                  <a:pt x="816707" y="6268895"/>
                  <a:pt x="752743" y="6182387"/>
                  <a:pt x="645167" y="6167969"/>
                </a:cubicBezTo>
                <a:cubicBezTo>
                  <a:pt x="665519" y="6103088"/>
                  <a:pt x="700408" y="6110298"/>
                  <a:pt x="732391" y="6124716"/>
                </a:cubicBezTo>
                <a:cubicBezTo>
                  <a:pt x="816707" y="6160761"/>
                  <a:pt x="901023" y="6200410"/>
                  <a:pt x="985339" y="6236455"/>
                </a:cubicBezTo>
                <a:cubicBezTo>
                  <a:pt x="1040581" y="6258081"/>
                  <a:pt x="1095822" y="6290522"/>
                  <a:pt x="1168509" y="6265291"/>
                </a:cubicBezTo>
                <a:cubicBezTo>
                  <a:pt x="1104545" y="6135530"/>
                  <a:pt x="996969" y="6110298"/>
                  <a:pt x="909746" y="6070649"/>
                </a:cubicBezTo>
                <a:cubicBezTo>
                  <a:pt x="802169" y="6020185"/>
                  <a:pt x="738206" y="5926470"/>
                  <a:pt x="659704" y="5818335"/>
                </a:cubicBezTo>
                <a:cubicBezTo>
                  <a:pt x="738206" y="5789500"/>
                  <a:pt x="787632" y="5868798"/>
                  <a:pt x="851597" y="5865193"/>
                </a:cubicBezTo>
                <a:cubicBezTo>
                  <a:pt x="854504" y="5854380"/>
                  <a:pt x="860319" y="5832753"/>
                  <a:pt x="860319" y="5832753"/>
                </a:cubicBezTo>
                <a:cubicBezTo>
                  <a:pt x="755650" y="5775081"/>
                  <a:pt x="709132" y="5666947"/>
                  <a:pt x="691686" y="5533581"/>
                </a:cubicBezTo>
                <a:cubicBezTo>
                  <a:pt x="685872" y="5465095"/>
                  <a:pt x="648075" y="5443468"/>
                  <a:pt x="610278" y="5411029"/>
                </a:cubicBezTo>
                <a:cubicBezTo>
                  <a:pt x="482350" y="5299289"/>
                  <a:pt x="345700" y="5198364"/>
                  <a:pt x="238123" y="5046976"/>
                </a:cubicBezTo>
                <a:cubicBezTo>
                  <a:pt x="363144" y="5064998"/>
                  <a:pt x="461997" y="5165924"/>
                  <a:pt x="592833" y="5209177"/>
                </a:cubicBezTo>
                <a:cubicBezTo>
                  <a:pt x="488165" y="5043371"/>
                  <a:pt x="351514" y="4956864"/>
                  <a:pt x="226494" y="4855939"/>
                </a:cubicBezTo>
                <a:cubicBezTo>
                  <a:pt x="168344" y="4809081"/>
                  <a:pt x="116011" y="4751408"/>
                  <a:pt x="49139" y="4726177"/>
                </a:cubicBezTo>
                <a:cubicBezTo>
                  <a:pt x="25879" y="4718968"/>
                  <a:pt x="-14825" y="4700947"/>
                  <a:pt x="5527" y="4650483"/>
                </a:cubicBezTo>
                <a:cubicBezTo>
                  <a:pt x="22972" y="4607230"/>
                  <a:pt x="54954" y="4621648"/>
                  <a:pt x="84029" y="4632460"/>
                </a:cubicBezTo>
                <a:cubicBezTo>
                  <a:pt x="153807" y="4661296"/>
                  <a:pt x="229401" y="4661296"/>
                  <a:pt x="325347" y="4661296"/>
                </a:cubicBezTo>
                <a:cubicBezTo>
                  <a:pt x="243939" y="4524326"/>
                  <a:pt x="95658" y="4567580"/>
                  <a:pt x="25879" y="4423401"/>
                </a:cubicBezTo>
                <a:cubicBezTo>
                  <a:pt x="113103" y="4398170"/>
                  <a:pt x="179975" y="4448632"/>
                  <a:pt x="249753" y="4459446"/>
                </a:cubicBezTo>
                <a:cubicBezTo>
                  <a:pt x="313718" y="4470259"/>
                  <a:pt x="328254" y="4445028"/>
                  <a:pt x="313718" y="4365729"/>
                </a:cubicBezTo>
                <a:cubicBezTo>
                  <a:pt x="290458" y="4243177"/>
                  <a:pt x="325347" y="4181900"/>
                  <a:pt x="418386" y="4214341"/>
                </a:cubicBezTo>
                <a:cubicBezTo>
                  <a:pt x="505609" y="4246781"/>
                  <a:pt x="514332" y="4199922"/>
                  <a:pt x="491072" y="4131438"/>
                </a:cubicBezTo>
                <a:cubicBezTo>
                  <a:pt x="456183" y="4030512"/>
                  <a:pt x="493979" y="3951214"/>
                  <a:pt x="520147" y="3864706"/>
                </a:cubicBezTo>
                <a:cubicBezTo>
                  <a:pt x="560851" y="3734945"/>
                  <a:pt x="543407" y="3670064"/>
                  <a:pt x="459090" y="3572743"/>
                </a:cubicBezTo>
                <a:cubicBezTo>
                  <a:pt x="409664" y="3518676"/>
                  <a:pt x="360236" y="3471818"/>
                  <a:pt x="290458" y="3424959"/>
                </a:cubicBezTo>
                <a:cubicBezTo>
                  <a:pt x="450368" y="3399728"/>
                  <a:pt x="284643" y="3313221"/>
                  <a:pt x="339884" y="3259153"/>
                </a:cubicBezTo>
                <a:cubicBezTo>
                  <a:pt x="453275" y="3237527"/>
                  <a:pt x="543407" y="3410542"/>
                  <a:pt x="697501" y="3360078"/>
                </a:cubicBezTo>
                <a:cubicBezTo>
                  <a:pt x="511425" y="3212294"/>
                  <a:pt x="302087" y="3165436"/>
                  <a:pt x="165437" y="2967190"/>
                </a:cubicBezTo>
                <a:cubicBezTo>
                  <a:pt x="197419" y="2923937"/>
                  <a:pt x="229401" y="2967190"/>
                  <a:pt x="255568" y="2949167"/>
                </a:cubicBezTo>
                <a:cubicBezTo>
                  <a:pt x="255568" y="2938354"/>
                  <a:pt x="560851" y="3006840"/>
                  <a:pt x="578296" y="2725691"/>
                </a:cubicBezTo>
                <a:cubicBezTo>
                  <a:pt x="584111" y="2725691"/>
                  <a:pt x="589926" y="2725691"/>
                  <a:pt x="595740" y="2714876"/>
                </a:cubicBezTo>
                <a:cubicBezTo>
                  <a:pt x="627722" y="2675228"/>
                  <a:pt x="598648" y="2581510"/>
                  <a:pt x="650982" y="2574301"/>
                </a:cubicBezTo>
                <a:cubicBezTo>
                  <a:pt x="709132" y="2567092"/>
                  <a:pt x="764373" y="2534653"/>
                  <a:pt x="825429" y="2552674"/>
                </a:cubicBezTo>
                <a:cubicBezTo>
                  <a:pt x="871949" y="2567092"/>
                  <a:pt x="921375" y="2585115"/>
                  <a:pt x="970802" y="2585115"/>
                </a:cubicBezTo>
                <a:cubicBezTo>
                  <a:pt x="1023136" y="2585115"/>
                  <a:pt x="1095822" y="2707668"/>
                  <a:pt x="1127805" y="2545465"/>
                </a:cubicBezTo>
                <a:cubicBezTo>
                  <a:pt x="1127805" y="2538257"/>
                  <a:pt x="1217936" y="2556280"/>
                  <a:pt x="1267362" y="2563488"/>
                </a:cubicBezTo>
                <a:cubicBezTo>
                  <a:pt x="1308067" y="2570698"/>
                  <a:pt x="1357494" y="2603137"/>
                  <a:pt x="1386568" y="2538257"/>
                </a:cubicBezTo>
                <a:cubicBezTo>
                  <a:pt x="1401105" y="2498607"/>
                  <a:pt x="1331326" y="2426518"/>
                  <a:pt x="1270270" y="2419309"/>
                </a:cubicBezTo>
                <a:cubicBezTo>
                  <a:pt x="1215029" y="2412101"/>
                  <a:pt x="1159787" y="2404892"/>
                  <a:pt x="1107453" y="2419309"/>
                </a:cubicBezTo>
                <a:cubicBezTo>
                  <a:pt x="1043489" y="2437331"/>
                  <a:pt x="1008599" y="2408495"/>
                  <a:pt x="991154" y="2343615"/>
                </a:cubicBezTo>
                <a:cubicBezTo>
                  <a:pt x="970802" y="2275131"/>
                  <a:pt x="933005" y="2239085"/>
                  <a:pt x="880671" y="2206645"/>
                </a:cubicBezTo>
                <a:cubicBezTo>
                  <a:pt x="752743" y="2127346"/>
                  <a:pt x="630630" y="2033629"/>
                  <a:pt x="491072" y="1986771"/>
                </a:cubicBezTo>
                <a:cubicBezTo>
                  <a:pt x="464905" y="1979562"/>
                  <a:pt x="432923" y="1965145"/>
                  <a:pt x="421293" y="1903868"/>
                </a:cubicBezTo>
                <a:cubicBezTo>
                  <a:pt x="799262" y="1997584"/>
                  <a:pt x="1142342" y="2239085"/>
                  <a:pt x="1531941" y="2224667"/>
                </a:cubicBezTo>
                <a:cubicBezTo>
                  <a:pt x="1427272" y="2148974"/>
                  <a:pt x="1302252" y="2145369"/>
                  <a:pt x="1188861" y="2091301"/>
                </a:cubicBezTo>
                <a:cubicBezTo>
                  <a:pt x="1270270" y="2051652"/>
                  <a:pt x="1345864" y="2094906"/>
                  <a:pt x="1421458" y="2116532"/>
                </a:cubicBezTo>
                <a:cubicBezTo>
                  <a:pt x="1485422" y="2134554"/>
                  <a:pt x="1543571" y="2138160"/>
                  <a:pt x="1549386" y="2026420"/>
                </a:cubicBezTo>
                <a:cubicBezTo>
                  <a:pt x="1549386" y="2015607"/>
                  <a:pt x="1549386" y="2008398"/>
                  <a:pt x="1549386" y="1997584"/>
                </a:cubicBezTo>
                <a:cubicBezTo>
                  <a:pt x="1526126" y="1950727"/>
                  <a:pt x="1494144" y="1929099"/>
                  <a:pt x="1453440" y="1914682"/>
                </a:cubicBezTo>
                <a:cubicBezTo>
                  <a:pt x="1430180" y="1907473"/>
                  <a:pt x="1398198" y="1893056"/>
                  <a:pt x="1398198" y="1860614"/>
                </a:cubicBezTo>
                <a:cubicBezTo>
                  <a:pt x="1401105" y="1738063"/>
                  <a:pt x="1322604" y="1702018"/>
                  <a:pt x="1247011" y="1665972"/>
                </a:cubicBezTo>
                <a:cubicBezTo>
                  <a:pt x="1287715" y="1604696"/>
                  <a:pt x="1322604" y="1647950"/>
                  <a:pt x="1354586" y="1644345"/>
                </a:cubicBezTo>
                <a:cubicBezTo>
                  <a:pt x="1374939" y="1640741"/>
                  <a:pt x="1395290" y="1637138"/>
                  <a:pt x="1395290" y="1604696"/>
                </a:cubicBezTo>
                <a:cubicBezTo>
                  <a:pt x="1395290" y="1579465"/>
                  <a:pt x="1386568" y="1547025"/>
                  <a:pt x="1366216" y="1547025"/>
                </a:cubicBezTo>
                <a:cubicBezTo>
                  <a:pt x="1238288" y="1543420"/>
                  <a:pt x="1165601" y="1370405"/>
                  <a:pt x="1031858" y="1370405"/>
                </a:cubicBezTo>
                <a:cubicBezTo>
                  <a:pt x="950450" y="1370405"/>
                  <a:pt x="1072563" y="1273083"/>
                  <a:pt x="1005692" y="1233435"/>
                </a:cubicBezTo>
                <a:cubicBezTo>
                  <a:pt x="991154" y="1222621"/>
                  <a:pt x="1046396" y="1208203"/>
                  <a:pt x="1069655" y="1211808"/>
                </a:cubicBezTo>
                <a:cubicBezTo>
                  <a:pt x="1092915" y="1215412"/>
                  <a:pt x="1113268" y="1240644"/>
                  <a:pt x="1142342" y="1222621"/>
                </a:cubicBezTo>
                <a:cubicBezTo>
                  <a:pt x="1156879" y="1157741"/>
                  <a:pt x="1119082" y="1132510"/>
                  <a:pt x="1084193" y="1114487"/>
                </a:cubicBezTo>
                <a:cubicBezTo>
                  <a:pt x="1008599" y="1071234"/>
                  <a:pt x="933005" y="1020771"/>
                  <a:pt x="848689" y="1006353"/>
                </a:cubicBezTo>
                <a:cubicBezTo>
                  <a:pt x="819615" y="1002748"/>
                  <a:pt x="802169" y="984726"/>
                  <a:pt x="805077" y="948681"/>
                </a:cubicBezTo>
                <a:cubicBezTo>
                  <a:pt x="810892" y="901822"/>
                  <a:pt x="839967" y="916240"/>
                  <a:pt x="863226" y="919844"/>
                </a:cubicBezTo>
                <a:cubicBezTo>
                  <a:pt x="877764" y="923450"/>
                  <a:pt x="892301" y="934263"/>
                  <a:pt x="906838" y="909031"/>
                </a:cubicBezTo>
                <a:cubicBezTo>
                  <a:pt x="566666" y="653113"/>
                  <a:pt x="386404" y="667532"/>
                  <a:pt x="5527" y="458471"/>
                </a:cubicBezTo>
                <a:cubicBezTo>
                  <a:pt x="89843" y="418822"/>
                  <a:pt x="150900" y="447658"/>
                  <a:pt x="209049" y="454867"/>
                </a:cubicBezTo>
                <a:cubicBezTo>
                  <a:pt x="354422" y="472890"/>
                  <a:pt x="264290" y="505329"/>
                  <a:pt x="409664" y="526956"/>
                </a:cubicBezTo>
                <a:cubicBezTo>
                  <a:pt x="479443" y="537770"/>
                  <a:pt x="543407" y="573815"/>
                  <a:pt x="621908" y="516143"/>
                </a:cubicBezTo>
                <a:cubicBezTo>
                  <a:pt x="674242" y="476494"/>
                  <a:pt x="758558" y="519747"/>
                  <a:pt x="822522" y="552188"/>
                </a:cubicBezTo>
                <a:cubicBezTo>
                  <a:pt x="874856" y="581024"/>
                  <a:pt x="927190" y="588232"/>
                  <a:pt x="996969" y="552188"/>
                </a:cubicBezTo>
                <a:cubicBezTo>
                  <a:pt x="933005" y="530562"/>
                  <a:pt x="883579" y="512539"/>
                  <a:pt x="834151" y="498120"/>
                </a:cubicBezTo>
                <a:cubicBezTo>
                  <a:pt x="793447" y="487307"/>
                  <a:pt x="770187" y="462076"/>
                  <a:pt x="773095" y="408008"/>
                </a:cubicBezTo>
                <a:cubicBezTo>
                  <a:pt x="773095" y="379172"/>
                  <a:pt x="764373" y="339523"/>
                  <a:pt x="793447" y="325106"/>
                </a:cubicBezTo>
                <a:cubicBezTo>
                  <a:pt x="816707" y="310688"/>
                  <a:pt x="848689" y="325106"/>
                  <a:pt x="860319" y="350336"/>
                </a:cubicBezTo>
                <a:cubicBezTo>
                  <a:pt x="874856" y="397195"/>
                  <a:pt x="889393" y="440449"/>
                  <a:pt x="938820" y="444054"/>
                </a:cubicBezTo>
                <a:cubicBezTo>
                  <a:pt x="1005692" y="451262"/>
                  <a:pt x="967894" y="422426"/>
                  <a:pt x="956265" y="386381"/>
                </a:cubicBezTo>
                <a:cubicBezTo>
                  <a:pt x="944635" y="346733"/>
                  <a:pt x="979525" y="335919"/>
                  <a:pt x="1002784" y="343127"/>
                </a:cubicBezTo>
                <a:cubicBezTo>
                  <a:pt x="1090008" y="375569"/>
                  <a:pt x="1180139" y="317897"/>
                  <a:pt x="1270270" y="364755"/>
                </a:cubicBezTo>
                <a:cubicBezTo>
                  <a:pt x="1247011" y="249411"/>
                  <a:pt x="1197583" y="198949"/>
                  <a:pt x="1092915" y="180926"/>
                </a:cubicBezTo>
                <a:cubicBezTo>
                  <a:pt x="1055118" y="177322"/>
                  <a:pt x="1014414" y="184530"/>
                  <a:pt x="979525" y="152090"/>
                </a:cubicBezTo>
                <a:cubicBezTo>
                  <a:pt x="959172" y="134068"/>
                  <a:pt x="938820" y="112441"/>
                  <a:pt x="953358" y="76396"/>
                </a:cubicBezTo>
                <a:cubicBezTo>
                  <a:pt x="962080" y="51165"/>
                  <a:pt x="985339" y="51165"/>
                  <a:pt x="1005692" y="58373"/>
                </a:cubicBezTo>
                <a:cubicBezTo>
                  <a:pt x="1090008" y="98023"/>
                  <a:pt x="1180139" y="108837"/>
                  <a:pt x="1267362" y="123254"/>
                </a:cubicBezTo>
                <a:cubicBezTo>
                  <a:pt x="1281900" y="126859"/>
                  <a:pt x="1296437" y="134068"/>
                  <a:pt x="1310975" y="98023"/>
                </a:cubicBezTo>
                <a:cubicBezTo>
                  <a:pt x="1260095" y="81803"/>
                  <a:pt x="1209941" y="62879"/>
                  <a:pt x="1159787" y="43505"/>
                </a:cubicBezTo>
                <a:close/>
              </a:path>
            </a:pathLst>
          </a:custGeom>
          <a:noFill/>
          <a:extLst>
            <a:ext uri="{909E8E84-426E-40DD-AFC4-6F175D3DCCD1}">
              <a14:hiddenFill xmlns:a14="http://schemas.microsoft.com/office/drawing/2010/main">
                <a:solidFill>
                  <a:srgbClr val="FFFFFF"/>
                </a:solidFill>
              </a14:hiddenFill>
            </a:ext>
          </a:extLst>
        </p:spPr>
      </p:pic>
      <p:sp>
        <p:nvSpPr>
          <p:cNvPr id="3" name="TextBox 2">
            <a:extLst>
              <a:ext uri="{FF2B5EF4-FFF2-40B4-BE49-F238E27FC236}">
                <a16:creationId xmlns:a16="http://schemas.microsoft.com/office/drawing/2014/main" id="{8DEBF4ED-35D7-B89A-A0FD-57CD5785700A}"/>
              </a:ext>
            </a:extLst>
          </p:cNvPr>
          <p:cNvSpPr txBox="1"/>
          <p:nvPr/>
        </p:nvSpPr>
        <p:spPr>
          <a:xfrm>
            <a:off x="314972" y="3615995"/>
            <a:ext cx="7560422" cy="2034660"/>
          </a:xfrm>
          <a:prstGeom prst="rect">
            <a:avLst/>
          </a:prstGeom>
          <a:noFill/>
        </p:spPr>
        <p:txBody>
          <a:bodyPr wrap="square">
            <a:spAutoFit/>
          </a:bodyPr>
          <a:lstStyle/>
          <a:p>
            <a:pPr algn="just">
              <a:lnSpc>
                <a:spcPct val="115000"/>
              </a:lnSpc>
            </a:pPr>
            <a:r>
              <a:rPr lang="en-US" sz="2800" kern="100" dirty="0">
                <a:effectLst/>
                <a:latin typeface="Times New Roman" panose="02020603050405020304" pitchFamily="18" charset="0"/>
                <a:ea typeface="Arial" panose="020B0604020202020204" pitchFamily="34" charset="0"/>
                <a:cs typeface="Times New Roman" panose="02020603050405020304" pitchFamily="18" charset="0"/>
              </a:rPr>
              <a:t>+ </a:t>
            </a:r>
            <a:r>
              <a:rPr lang="en-US" sz="2800" kern="100" dirty="0" err="1">
                <a:effectLst/>
                <a:latin typeface="Times New Roman" panose="02020603050405020304" pitchFamily="18" charset="0"/>
                <a:ea typeface="Arial" panose="020B0604020202020204" pitchFamily="34" charset="0"/>
                <a:cs typeface="Times New Roman" panose="02020603050405020304" pitchFamily="18" charset="0"/>
              </a:rPr>
              <a:t>Chàng</a:t>
            </a:r>
            <a:r>
              <a:rPr lang="en-US" sz="2800" kern="100" dirty="0">
                <a:effectLst/>
                <a:latin typeface="Times New Roman" panose="02020603050405020304" pitchFamily="18" charset="0"/>
                <a:ea typeface="Arial" panose="020B0604020202020204" pitchFamily="34" charset="0"/>
                <a:cs typeface="Times New Roman" panose="02020603050405020304" pitchFamily="18" charset="0"/>
              </a:rPr>
              <a:t> </a:t>
            </a:r>
            <a:r>
              <a:rPr lang="en-US" sz="2800" kern="100" dirty="0" err="1">
                <a:effectLst/>
                <a:latin typeface="Times New Roman" panose="02020603050405020304" pitchFamily="18" charset="0"/>
                <a:ea typeface="Arial" panose="020B0604020202020204" pitchFamily="34" charset="0"/>
                <a:cs typeface="Times New Roman" panose="02020603050405020304" pitchFamily="18" charset="0"/>
              </a:rPr>
              <a:t>cảnh</a:t>
            </a:r>
            <a:r>
              <a:rPr lang="en-US" sz="2800" kern="100" dirty="0">
                <a:effectLst/>
                <a:latin typeface="Times New Roman" panose="02020603050405020304" pitchFamily="18" charset="0"/>
                <a:ea typeface="Arial" panose="020B0604020202020204" pitchFamily="34" charset="0"/>
                <a:cs typeface="Times New Roman" panose="02020603050405020304" pitchFamily="18" charset="0"/>
              </a:rPr>
              <a:t> </a:t>
            </a:r>
            <a:r>
              <a:rPr lang="en-US" sz="2800" kern="100" dirty="0" err="1">
                <a:effectLst/>
                <a:latin typeface="Times New Roman" panose="02020603050405020304" pitchFamily="18" charset="0"/>
                <a:ea typeface="Arial" panose="020B0604020202020204" pitchFamily="34" charset="0"/>
                <a:cs typeface="Times New Roman" panose="02020603050405020304" pitchFamily="18" charset="0"/>
              </a:rPr>
              <a:t>giác</a:t>
            </a:r>
            <a:r>
              <a:rPr lang="en-US" sz="2800" kern="100" dirty="0">
                <a:effectLst/>
                <a:latin typeface="Times New Roman" panose="02020603050405020304" pitchFamily="18" charset="0"/>
                <a:ea typeface="Arial" panose="020B0604020202020204" pitchFamily="34" charset="0"/>
                <a:cs typeface="Times New Roman" panose="02020603050405020304" pitchFamily="18" charset="0"/>
              </a:rPr>
              <a:t> </a:t>
            </a:r>
            <a:r>
              <a:rPr lang="en-US" sz="2800" kern="100" dirty="0" err="1">
                <a:effectLst/>
                <a:latin typeface="Times New Roman" panose="02020603050405020304" pitchFamily="18" charset="0"/>
                <a:ea typeface="Arial" panose="020B0604020202020204" pitchFamily="34" charset="0"/>
                <a:cs typeface="Times New Roman" panose="02020603050405020304" pitchFamily="18" charset="0"/>
              </a:rPr>
              <a:t>trước</a:t>
            </a:r>
            <a:r>
              <a:rPr lang="en-US" sz="2800" kern="100" dirty="0">
                <a:effectLst/>
                <a:latin typeface="Times New Roman" panose="02020603050405020304" pitchFamily="18" charset="0"/>
                <a:ea typeface="Arial" panose="020B0604020202020204" pitchFamily="34" charset="0"/>
                <a:cs typeface="Times New Roman" panose="02020603050405020304" pitchFamily="18" charset="0"/>
              </a:rPr>
              <a:t> “</a:t>
            </a:r>
            <a:r>
              <a:rPr lang="en-US" sz="2800" kern="100" dirty="0" err="1">
                <a:effectLst/>
                <a:latin typeface="Times New Roman" panose="02020603050405020304" pitchFamily="18" charset="0"/>
                <a:ea typeface="Arial" panose="020B0604020202020204" pitchFamily="34" charset="0"/>
                <a:cs typeface="Times New Roman" panose="02020603050405020304" pitchFamily="18" charset="0"/>
              </a:rPr>
              <a:t>những</a:t>
            </a:r>
            <a:r>
              <a:rPr lang="en-US" sz="2800" kern="100" dirty="0">
                <a:effectLst/>
                <a:latin typeface="Times New Roman" panose="02020603050405020304" pitchFamily="18" charset="0"/>
                <a:ea typeface="Arial" panose="020B0604020202020204" pitchFamily="34" charset="0"/>
                <a:cs typeface="Times New Roman" panose="02020603050405020304" pitchFamily="18" charset="0"/>
              </a:rPr>
              <a:t> </a:t>
            </a:r>
            <a:r>
              <a:rPr lang="en-US" sz="2800" kern="100" dirty="0" err="1">
                <a:effectLst/>
                <a:latin typeface="Times New Roman" panose="02020603050405020304" pitchFamily="18" charset="0"/>
                <a:ea typeface="Arial" panose="020B0604020202020204" pitchFamily="34" charset="0"/>
                <a:cs typeface="Times New Roman" panose="02020603050405020304" pitchFamily="18" charset="0"/>
              </a:rPr>
              <a:t>người</a:t>
            </a:r>
            <a:r>
              <a:rPr lang="en-US" sz="2800" kern="100" dirty="0">
                <a:effectLst/>
                <a:latin typeface="Times New Roman" panose="02020603050405020304" pitchFamily="18" charset="0"/>
                <a:ea typeface="Arial" panose="020B0604020202020204" pitchFamily="34" charset="0"/>
                <a:cs typeface="Times New Roman" panose="02020603050405020304" pitchFamily="18" charset="0"/>
              </a:rPr>
              <a:t> </a:t>
            </a:r>
            <a:r>
              <a:rPr lang="en-US" sz="2800" kern="100" dirty="0" err="1">
                <a:effectLst/>
                <a:latin typeface="Times New Roman" panose="02020603050405020304" pitchFamily="18" charset="0"/>
                <a:ea typeface="Arial" panose="020B0604020202020204" pitchFamily="34" charset="0"/>
                <a:cs typeface="Times New Roman" panose="02020603050405020304" pitchFamily="18" charset="0"/>
              </a:rPr>
              <a:t>bạn</a:t>
            </a:r>
            <a:r>
              <a:rPr lang="en-US" sz="2800" kern="100" dirty="0">
                <a:effectLst/>
                <a:latin typeface="Times New Roman" panose="02020603050405020304" pitchFamily="18" charset="0"/>
                <a:ea typeface="Arial" panose="020B0604020202020204" pitchFamily="34" charset="0"/>
                <a:cs typeface="Times New Roman" panose="02020603050405020304" pitchFamily="18" charset="0"/>
              </a:rPr>
              <a:t>” </a:t>
            </a:r>
            <a:r>
              <a:rPr lang="en-US" sz="2800" kern="100" dirty="0" err="1">
                <a:effectLst/>
                <a:latin typeface="Times New Roman" panose="02020603050405020304" pitchFamily="18" charset="0"/>
                <a:ea typeface="Arial" panose="020B0604020202020204" pitchFamily="34" charset="0"/>
                <a:cs typeface="Times New Roman" panose="02020603050405020304" pitchFamily="18" charset="0"/>
              </a:rPr>
              <a:t>mà</a:t>
            </a:r>
            <a:r>
              <a:rPr lang="en-US" sz="2800" kern="100" dirty="0">
                <a:effectLst/>
                <a:latin typeface="Times New Roman" panose="02020603050405020304" pitchFamily="18" charset="0"/>
                <a:ea typeface="Arial" panose="020B0604020202020204" pitchFamily="34" charset="0"/>
                <a:cs typeface="Times New Roman" panose="02020603050405020304" pitchFamily="18" charset="0"/>
              </a:rPr>
              <a:t> </a:t>
            </a:r>
            <a:r>
              <a:rPr lang="en-US" sz="2800" kern="100" dirty="0" err="1">
                <a:effectLst/>
                <a:latin typeface="Times New Roman" panose="02020603050405020304" pitchFamily="18" charset="0"/>
                <a:ea typeface="Arial" panose="020B0604020202020204" pitchFamily="34" charset="0"/>
                <a:cs typeface="Times New Roman" panose="02020603050405020304" pitchFamily="18" charset="0"/>
              </a:rPr>
              <a:t>chàng</a:t>
            </a:r>
            <a:r>
              <a:rPr lang="en-US" sz="2800" kern="100" dirty="0">
                <a:effectLst/>
                <a:latin typeface="Times New Roman" panose="02020603050405020304" pitchFamily="18" charset="0"/>
                <a:ea typeface="Arial" panose="020B0604020202020204" pitchFamily="34" charset="0"/>
                <a:cs typeface="Times New Roman" panose="02020603050405020304" pitchFamily="18" charset="0"/>
              </a:rPr>
              <a:t> </a:t>
            </a:r>
            <a:r>
              <a:rPr lang="en-US" sz="2800" kern="100" dirty="0" err="1">
                <a:effectLst/>
                <a:latin typeface="Times New Roman" panose="02020603050405020304" pitchFamily="18" charset="0"/>
                <a:ea typeface="Arial" panose="020B0604020202020204" pitchFamily="34" charset="0"/>
                <a:cs typeface="Times New Roman" panose="02020603050405020304" pitchFamily="18" charset="0"/>
              </a:rPr>
              <a:t>hiểu</a:t>
            </a:r>
            <a:r>
              <a:rPr lang="en-US" sz="2800" kern="100" dirty="0">
                <a:effectLst/>
                <a:latin typeface="Times New Roman" panose="02020603050405020304" pitchFamily="18" charset="0"/>
                <a:ea typeface="Arial" panose="020B0604020202020204" pitchFamily="34" charset="0"/>
                <a:cs typeface="Times New Roman" panose="02020603050405020304" pitchFamily="18" charset="0"/>
              </a:rPr>
              <a:t> </a:t>
            </a:r>
            <a:r>
              <a:rPr lang="en-US" sz="2800" kern="100" dirty="0" err="1">
                <a:effectLst/>
                <a:latin typeface="Times New Roman" panose="02020603050405020304" pitchFamily="18" charset="0"/>
                <a:ea typeface="Arial" panose="020B0604020202020204" pitchFamily="34" charset="0"/>
                <a:cs typeface="Times New Roman" panose="02020603050405020304" pitchFamily="18" charset="0"/>
              </a:rPr>
              <a:t>rõ</a:t>
            </a:r>
            <a:r>
              <a:rPr lang="en-US" sz="2800" kern="100" dirty="0">
                <a:effectLst/>
                <a:latin typeface="Times New Roman" panose="02020603050405020304" pitchFamily="18" charset="0"/>
                <a:ea typeface="Arial" panose="020B0604020202020204" pitchFamily="34" charset="0"/>
                <a:cs typeface="Times New Roman" panose="02020603050405020304" pitchFamily="18" charset="0"/>
              </a:rPr>
              <a:t> </a:t>
            </a:r>
            <a:r>
              <a:rPr lang="en-US" sz="2800" kern="100" dirty="0" err="1">
                <a:effectLst/>
                <a:latin typeface="Times New Roman" panose="02020603050405020304" pitchFamily="18" charset="0"/>
                <a:ea typeface="Arial" panose="020B0604020202020204" pitchFamily="34" charset="0"/>
                <a:cs typeface="Times New Roman" panose="02020603050405020304" pitchFamily="18" charset="0"/>
              </a:rPr>
              <a:t>đã</a:t>
            </a:r>
            <a:r>
              <a:rPr lang="en-US" sz="2800" kern="100" dirty="0">
                <a:effectLst/>
                <a:latin typeface="Times New Roman" panose="02020603050405020304" pitchFamily="18" charset="0"/>
                <a:ea typeface="Arial" panose="020B0604020202020204" pitchFamily="34" charset="0"/>
                <a:cs typeface="Times New Roman" panose="02020603050405020304" pitchFamily="18" charset="0"/>
              </a:rPr>
              <a:t> </a:t>
            </a:r>
            <a:r>
              <a:rPr lang="en-US" sz="2800" kern="100" dirty="0" err="1">
                <a:effectLst/>
                <a:latin typeface="Times New Roman" panose="02020603050405020304" pitchFamily="18" charset="0"/>
                <a:ea typeface="Arial" panose="020B0604020202020204" pitchFamily="34" charset="0"/>
                <a:cs typeface="Times New Roman" panose="02020603050405020304" pitchFamily="18" charset="0"/>
              </a:rPr>
              <a:t>thành</a:t>
            </a:r>
            <a:r>
              <a:rPr lang="en-US" sz="2800" kern="100" dirty="0">
                <a:effectLst/>
                <a:latin typeface="Times New Roman" panose="02020603050405020304" pitchFamily="18" charset="0"/>
                <a:ea typeface="Arial" panose="020B0604020202020204" pitchFamily="34" charset="0"/>
                <a:cs typeface="Times New Roman" panose="02020603050405020304" pitchFamily="18" charset="0"/>
              </a:rPr>
              <a:t> </a:t>
            </a:r>
            <a:r>
              <a:rPr lang="en-US" sz="2800" kern="100" dirty="0" err="1">
                <a:effectLst/>
                <a:latin typeface="Times New Roman" panose="02020603050405020304" pitchFamily="18" charset="0"/>
                <a:ea typeface="Arial" panose="020B0604020202020204" pitchFamily="34" charset="0"/>
                <a:cs typeface="Times New Roman" panose="02020603050405020304" pitchFamily="18" charset="0"/>
              </a:rPr>
              <a:t>tay</a:t>
            </a:r>
            <a:r>
              <a:rPr lang="en-US" sz="2800" kern="100" dirty="0">
                <a:effectLst/>
                <a:latin typeface="Times New Roman" panose="02020603050405020304" pitchFamily="18" charset="0"/>
                <a:ea typeface="Arial" panose="020B0604020202020204" pitchFamily="34" charset="0"/>
                <a:cs typeface="Times New Roman" panose="02020603050405020304" pitchFamily="18" charset="0"/>
              </a:rPr>
              <a:t> </a:t>
            </a:r>
            <a:r>
              <a:rPr lang="en-US" sz="2800" kern="100" dirty="0" err="1">
                <a:effectLst/>
                <a:latin typeface="Times New Roman" panose="02020603050405020304" pitchFamily="18" charset="0"/>
                <a:ea typeface="Arial" panose="020B0604020202020204" pitchFamily="34" charset="0"/>
                <a:cs typeface="Times New Roman" panose="02020603050405020304" pitchFamily="18" charset="0"/>
              </a:rPr>
              <a:t>sai</a:t>
            </a:r>
            <a:r>
              <a:rPr lang="en-US" sz="2800" kern="100" dirty="0">
                <a:effectLst/>
                <a:latin typeface="Times New Roman" panose="02020603050405020304" pitchFamily="18" charset="0"/>
                <a:ea typeface="Arial" panose="020B0604020202020204" pitchFamily="34" charset="0"/>
                <a:cs typeface="Times New Roman" panose="02020603050405020304" pitchFamily="18" charset="0"/>
              </a:rPr>
              <a:t> </a:t>
            </a:r>
            <a:r>
              <a:rPr lang="en-US" sz="2800" kern="100" dirty="0" err="1">
                <a:effectLst/>
                <a:latin typeface="Times New Roman" panose="02020603050405020304" pitchFamily="18" charset="0"/>
                <a:ea typeface="Arial" panose="020B0604020202020204" pitchFamily="34" charset="0"/>
                <a:cs typeface="Times New Roman" panose="02020603050405020304" pitchFamily="18" charset="0"/>
              </a:rPr>
              <a:t>của</a:t>
            </a:r>
            <a:r>
              <a:rPr lang="en-US" sz="2800" kern="100" dirty="0">
                <a:effectLst/>
                <a:latin typeface="Times New Roman" panose="02020603050405020304" pitchFamily="18" charset="0"/>
                <a:ea typeface="Arial" panose="020B0604020202020204" pitchFamily="34" charset="0"/>
                <a:cs typeface="Times New Roman" panose="02020603050405020304" pitchFamily="18" charset="0"/>
              </a:rPr>
              <a:t> </a:t>
            </a:r>
            <a:r>
              <a:rPr lang="en-US" sz="2800" kern="100" dirty="0" err="1">
                <a:effectLst/>
                <a:latin typeface="Times New Roman" panose="02020603050405020304" pitchFamily="18" charset="0"/>
                <a:ea typeface="Arial" panose="020B0604020202020204" pitchFamily="34" charset="0"/>
                <a:cs typeface="Times New Roman" panose="02020603050405020304" pitchFamily="18" charset="0"/>
              </a:rPr>
              <a:t>vua</a:t>
            </a:r>
            <a:r>
              <a:rPr lang="en-US" sz="2800" kern="100" dirty="0">
                <a:effectLst/>
                <a:latin typeface="Times New Roman" panose="02020603050405020304" pitchFamily="18" charset="0"/>
                <a:ea typeface="Arial" panose="020B0604020202020204" pitchFamily="34" charset="0"/>
                <a:cs typeface="Times New Roman" panose="02020603050405020304" pitchFamily="18" charset="0"/>
              </a:rPr>
              <a:t> (</a:t>
            </a:r>
            <a:r>
              <a:rPr lang="en-US" sz="2800" kern="100" dirty="0" err="1">
                <a:effectLst/>
                <a:latin typeface="Times New Roman" panose="02020603050405020304" pitchFamily="18" charset="0"/>
                <a:ea typeface="Arial" panose="020B0604020202020204" pitchFamily="34" charset="0"/>
                <a:cs typeface="Times New Roman" panose="02020603050405020304" pitchFamily="18" charset="0"/>
              </a:rPr>
              <a:t>với</a:t>
            </a:r>
            <a:r>
              <a:rPr lang="en-US" sz="2800" kern="100" dirty="0">
                <a:effectLst/>
                <a:latin typeface="Times New Roman" panose="02020603050405020304" pitchFamily="18" charset="0"/>
                <a:ea typeface="Arial" panose="020B0604020202020204" pitchFamily="34" charset="0"/>
                <a:cs typeface="Times New Roman" panose="02020603050405020304" pitchFamily="18" charset="0"/>
              </a:rPr>
              <a:t> </a:t>
            </a:r>
            <a:r>
              <a:rPr lang="en-US" sz="2800" kern="100" dirty="0" err="1">
                <a:effectLst/>
                <a:latin typeface="Times New Roman" panose="02020603050405020304" pitchFamily="18" charset="0"/>
                <a:ea typeface="Arial" panose="020B0604020202020204" pitchFamily="34" charset="0"/>
                <a:cs typeface="Times New Roman" panose="02020603050405020304" pitchFamily="18" charset="0"/>
              </a:rPr>
              <a:t>chàng</a:t>
            </a:r>
            <a:r>
              <a:rPr lang="en-US" sz="2800" kern="100" dirty="0">
                <a:effectLst/>
                <a:latin typeface="Times New Roman" panose="02020603050405020304" pitchFamily="18" charset="0"/>
                <a:ea typeface="Arial" panose="020B0604020202020204" pitchFamily="34" charset="0"/>
                <a:cs typeface="Times New Roman" panose="02020603050405020304" pitchFamily="18" charset="0"/>
              </a:rPr>
              <a:t>, </a:t>
            </a:r>
            <a:r>
              <a:rPr lang="en-US" sz="2800" kern="100" dirty="0" err="1">
                <a:effectLst/>
                <a:latin typeface="Times New Roman" panose="02020603050405020304" pitchFamily="18" charset="0"/>
                <a:ea typeface="Arial" panose="020B0604020202020204" pitchFamily="34" charset="0"/>
                <a:cs typeface="Times New Roman" panose="02020603050405020304" pitchFamily="18" charset="0"/>
              </a:rPr>
              <a:t>đây</a:t>
            </a:r>
            <a:r>
              <a:rPr lang="en-US" sz="2800" kern="100" dirty="0">
                <a:effectLst/>
                <a:latin typeface="Times New Roman" panose="02020603050405020304" pitchFamily="18" charset="0"/>
                <a:ea typeface="Arial" panose="020B0604020202020204" pitchFamily="34" charset="0"/>
                <a:cs typeface="Times New Roman" panose="02020603050405020304" pitchFamily="18" charset="0"/>
              </a:rPr>
              <a:t> </a:t>
            </a:r>
            <a:r>
              <a:rPr lang="en-US" sz="2800" kern="100" dirty="0" err="1">
                <a:effectLst/>
                <a:latin typeface="Times New Roman" panose="02020603050405020304" pitchFamily="18" charset="0"/>
                <a:ea typeface="Arial" panose="020B0604020202020204" pitchFamily="34" charset="0"/>
                <a:cs typeface="Times New Roman" panose="02020603050405020304" pitchFamily="18" charset="0"/>
              </a:rPr>
              <a:t>là</a:t>
            </a:r>
            <a:r>
              <a:rPr lang="en-US" sz="2800" kern="100" dirty="0">
                <a:effectLst/>
                <a:latin typeface="Times New Roman" panose="02020603050405020304" pitchFamily="18" charset="0"/>
                <a:ea typeface="Arial" panose="020B0604020202020204" pitchFamily="34" charset="0"/>
                <a:cs typeface="Times New Roman" panose="02020603050405020304" pitchFamily="18" charset="0"/>
              </a:rPr>
              <a:t> </a:t>
            </a:r>
            <a:r>
              <a:rPr lang="en-US" sz="2800" kern="100" dirty="0" err="1">
                <a:effectLst/>
                <a:latin typeface="Times New Roman" panose="02020603050405020304" pitchFamily="18" charset="0"/>
                <a:ea typeface="Arial" panose="020B0604020202020204" pitchFamily="34" charset="0"/>
                <a:cs typeface="Times New Roman" panose="02020603050405020304" pitchFamily="18" charset="0"/>
              </a:rPr>
              <a:t>thêm</a:t>
            </a:r>
            <a:r>
              <a:rPr lang="en-US" sz="2800" kern="100" dirty="0">
                <a:effectLst/>
                <a:latin typeface="Times New Roman" panose="02020603050405020304" pitchFamily="18" charset="0"/>
                <a:ea typeface="Arial" panose="020B0604020202020204" pitchFamily="34" charset="0"/>
                <a:cs typeface="Times New Roman" panose="02020603050405020304" pitchFamily="18" charset="0"/>
              </a:rPr>
              <a:t> </a:t>
            </a:r>
            <a:r>
              <a:rPr lang="en-US" sz="2800" kern="100" dirty="0" err="1">
                <a:effectLst/>
                <a:latin typeface="Times New Roman" panose="02020603050405020304" pitchFamily="18" charset="0"/>
                <a:ea typeface="Arial" panose="020B0604020202020204" pitchFamily="34" charset="0"/>
                <a:cs typeface="Times New Roman" panose="02020603050405020304" pitchFamily="18" charset="0"/>
              </a:rPr>
              <a:t>một</a:t>
            </a:r>
            <a:r>
              <a:rPr lang="en-US" sz="2800" kern="100" dirty="0">
                <a:effectLst/>
                <a:latin typeface="Times New Roman" panose="02020603050405020304" pitchFamily="18" charset="0"/>
                <a:ea typeface="Arial" panose="020B0604020202020204" pitchFamily="34" charset="0"/>
                <a:cs typeface="Times New Roman" panose="02020603050405020304" pitchFamily="18" charset="0"/>
              </a:rPr>
              <a:t> </a:t>
            </a:r>
            <a:r>
              <a:rPr lang="en-US" sz="2800" kern="100" dirty="0" err="1">
                <a:effectLst/>
                <a:latin typeface="Times New Roman" panose="02020603050405020304" pitchFamily="18" charset="0"/>
                <a:ea typeface="Arial" panose="020B0604020202020204" pitchFamily="34" charset="0"/>
                <a:cs typeface="Times New Roman" panose="02020603050405020304" pitchFamily="18" charset="0"/>
              </a:rPr>
              <a:t>bằng</a:t>
            </a:r>
            <a:r>
              <a:rPr lang="en-US" sz="2800" kern="100" dirty="0">
                <a:effectLst/>
                <a:latin typeface="Times New Roman" panose="02020603050405020304" pitchFamily="18" charset="0"/>
                <a:ea typeface="Arial" panose="020B0604020202020204" pitchFamily="34" charset="0"/>
                <a:cs typeface="Times New Roman" panose="02020603050405020304" pitchFamily="18" charset="0"/>
              </a:rPr>
              <a:t> </a:t>
            </a:r>
            <a:r>
              <a:rPr lang="en-US" sz="2800" kern="100" dirty="0" err="1">
                <a:effectLst/>
                <a:latin typeface="Times New Roman" panose="02020603050405020304" pitchFamily="18" charset="0"/>
                <a:ea typeface="Arial" panose="020B0604020202020204" pitchFamily="34" charset="0"/>
                <a:cs typeface="Times New Roman" panose="02020603050405020304" pitchFamily="18" charset="0"/>
              </a:rPr>
              <a:t>chứng</a:t>
            </a:r>
            <a:r>
              <a:rPr lang="en-US" sz="2800" kern="100" dirty="0">
                <a:effectLst/>
                <a:latin typeface="Times New Roman" panose="02020603050405020304" pitchFamily="18" charset="0"/>
                <a:ea typeface="Arial" panose="020B0604020202020204" pitchFamily="34" charset="0"/>
                <a:cs typeface="Times New Roman" panose="02020603050405020304" pitchFamily="18" charset="0"/>
              </a:rPr>
              <a:t> </a:t>
            </a:r>
            <a:r>
              <a:rPr lang="en-US" sz="2800" kern="100" dirty="0" err="1">
                <a:effectLst/>
                <a:latin typeface="Times New Roman" panose="02020603050405020304" pitchFamily="18" charset="0"/>
                <a:ea typeface="Arial" panose="020B0604020202020204" pitchFamily="34" charset="0"/>
                <a:cs typeface="Times New Roman" panose="02020603050405020304" pitchFamily="18" charset="0"/>
              </a:rPr>
              <a:t>về</a:t>
            </a:r>
            <a:r>
              <a:rPr lang="en-US" sz="2800" kern="100" dirty="0">
                <a:effectLst/>
                <a:latin typeface="Times New Roman" panose="02020603050405020304" pitchFamily="18" charset="0"/>
                <a:ea typeface="Arial" panose="020B0604020202020204" pitchFamily="34" charset="0"/>
                <a:cs typeface="Times New Roman" panose="02020603050405020304" pitchFamily="18" charset="0"/>
              </a:rPr>
              <a:t> </a:t>
            </a:r>
            <a:r>
              <a:rPr lang="en-US" sz="2800" kern="100" dirty="0" err="1">
                <a:effectLst/>
                <a:latin typeface="Times New Roman" panose="02020603050405020304" pitchFamily="18" charset="0"/>
                <a:ea typeface="Arial" panose="020B0604020202020204" pitchFamily="34" charset="0"/>
                <a:cs typeface="Times New Roman" panose="02020603050405020304" pitchFamily="18" charset="0"/>
              </a:rPr>
              <a:t>sự</a:t>
            </a:r>
            <a:r>
              <a:rPr lang="en-US" sz="2800" kern="100" dirty="0">
                <a:effectLst/>
                <a:latin typeface="Times New Roman" panose="02020603050405020304" pitchFamily="18" charset="0"/>
                <a:ea typeface="Arial" panose="020B0604020202020204" pitchFamily="34" charset="0"/>
                <a:cs typeface="Times New Roman" panose="02020603050405020304" pitchFamily="18" charset="0"/>
              </a:rPr>
              <a:t> </a:t>
            </a:r>
            <a:r>
              <a:rPr lang="en-US" sz="2800" kern="100" dirty="0" err="1">
                <a:effectLst/>
                <a:latin typeface="Times New Roman" panose="02020603050405020304" pitchFamily="18" charset="0"/>
                <a:ea typeface="Arial" panose="020B0604020202020204" pitchFamily="34" charset="0"/>
                <a:cs typeface="Times New Roman" panose="02020603050405020304" pitchFamily="18" charset="0"/>
              </a:rPr>
              <a:t>đảo</a:t>
            </a:r>
            <a:r>
              <a:rPr lang="en-US" sz="2800" kern="100" dirty="0">
                <a:effectLst/>
                <a:latin typeface="Times New Roman" panose="02020603050405020304" pitchFamily="18" charset="0"/>
                <a:ea typeface="Arial" panose="020B0604020202020204" pitchFamily="34" charset="0"/>
                <a:cs typeface="Times New Roman" panose="02020603050405020304" pitchFamily="18" charset="0"/>
              </a:rPr>
              <a:t> </a:t>
            </a:r>
            <a:r>
              <a:rPr lang="en-US" sz="2800" kern="100" dirty="0" err="1">
                <a:effectLst/>
                <a:latin typeface="Times New Roman" panose="02020603050405020304" pitchFamily="18" charset="0"/>
                <a:ea typeface="Arial" panose="020B0604020202020204" pitchFamily="34" charset="0"/>
                <a:cs typeface="Times New Roman" panose="02020603050405020304" pitchFamily="18" charset="0"/>
              </a:rPr>
              <a:t>điên</a:t>
            </a:r>
            <a:r>
              <a:rPr lang="en-US" sz="2800" kern="100" dirty="0">
                <a:effectLst/>
                <a:latin typeface="Times New Roman" panose="02020603050405020304" pitchFamily="18" charset="0"/>
                <a:ea typeface="Arial" panose="020B0604020202020204" pitchFamily="34" charset="0"/>
                <a:cs typeface="Times New Roman" panose="02020603050405020304" pitchFamily="18" charset="0"/>
              </a:rPr>
              <a:t> </a:t>
            </a:r>
            <a:r>
              <a:rPr lang="en-US" sz="2800" kern="100" dirty="0" err="1">
                <a:effectLst/>
                <a:latin typeface="Times New Roman" panose="02020603050405020304" pitchFamily="18" charset="0"/>
                <a:ea typeface="Arial" panose="020B0604020202020204" pitchFamily="34" charset="0"/>
                <a:cs typeface="Times New Roman" panose="02020603050405020304" pitchFamily="18" charset="0"/>
              </a:rPr>
              <a:t>của</a:t>
            </a:r>
            <a:r>
              <a:rPr lang="en-US" sz="2800" kern="100" dirty="0">
                <a:effectLst/>
                <a:latin typeface="Times New Roman" panose="02020603050405020304" pitchFamily="18" charset="0"/>
                <a:ea typeface="Arial" panose="020B0604020202020204" pitchFamily="34" charset="0"/>
                <a:cs typeface="Times New Roman" panose="02020603050405020304" pitchFamily="18" charset="0"/>
              </a:rPr>
              <a:t> </a:t>
            </a:r>
            <a:r>
              <a:rPr lang="en-US" sz="2800" kern="100" dirty="0" err="1">
                <a:effectLst/>
                <a:latin typeface="Times New Roman" panose="02020603050405020304" pitchFamily="18" charset="0"/>
                <a:ea typeface="Arial" panose="020B0604020202020204" pitchFamily="34" charset="0"/>
                <a:cs typeface="Times New Roman" panose="02020603050405020304" pitchFamily="18" charset="0"/>
              </a:rPr>
              <a:t>thời</a:t>
            </a:r>
            <a:r>
              <a:rPr lang="en-US" sz="2800" kern="100" dirty="0">
                <a:effectLst/>
                <a:latin typeface="Times New Roman" panose="02020603050405020304" pitchFamily="18" charset="0"/>
                <a:ea typeface="Arial" panose="020B0604020202020204" pitchFamily="34" charset="0"/>
                <a:cs typeface="Times New Roman" panose="02020603050405020304" pitchFamily="18" charset="0"/>
              </a:rPr>
              <a:t> </a:t>
            </a:r>
            <a:r>
              <a:rPr lang="en-US" sz="2800" kern="100" dirty="0" err="1">
                <a:effectLst/>
                <a:latin typeface="Times New Roman" panose="02020603050405020304" pitchFamily="18" charset="0"/>
                <a:ea typeface="Arial" panose="020B0604020202020204" pitchFamily="34" charset="0"/>
                <a:cs typeface="Times New Roman" panose="02020603050405020304" pitchFamily="18" charset="0"/>
              </a:rPr>
              <a:t>đại</a:t>
            </a:r>
            <a:r>
              <a:rPr lang="en-US" sz="2800" kern="100" dirty="0">
                <a:effectLst/>
                <a:latin typeface="Times New Roman" panose="02020603050405020304" pitchFamily="18" charset="0"/>
                <a:ea typeface="Arial" panose="020B0604020202020204" pitchFamily="34" charset="0"/>
                <a:cs typeface="Times New Roman" panose="02020603050405020304" pitchFamily="18" charset="0"/>
              </a:rPr>
              <a:t>), </a:t>
            </a:r>
            <a:endParaRPr lang="vi-VN" sz="2800" dirty="0">
              <a:effectLst/>
              <a:latin typeface="Times New Roman" panose="02020603050405020304" pitchFamily="18" charset="0"/>
              <a:ea typeface="Times New Roman" panose="02020603050405020304" pitchFamily="18" charset="0"/>
            </a:endParaRPr>
          </a:p>
        </p:txBody>
      </p:sp>
      <p:sp>
        <p:nvSpPr>
          <p:cNvPr id="2" name="TextBox 1">
            <a:extLst>
              <a:ext uri="{FF2B5EF4-FFF2-40B4-BE49-F238E27FC236}">
                <a16:creationId xmlns:a16="http://schemas.microsoft.com/office/drawing/2014/main" id="{37DA32FF-7723-D732-C9A5-D28B8323BA3C}"/>
              </a:ext>
            </a:extLst>
          </p:cNvPr>
          <p:cNvSpPr txBox="1"/>
          <p:nvPr/>
        </p:nvSpPr>
        <p:spPr>
          <a:xfrm>
            <a:off x="182975" y="5775356"/>
            <a:ext cx="8231975" cy="957943"/>
          </a:xfrm>
          <a:prstGeom prst="rect">
            <a:avLst/>
          </a:prstGeom>
        </p:spPr>
        <p:txBody>
          <a:bodyPr vert="horz" lIns="91440" tIns="45720" rIns="91440" bIns="45720" rtlCol="0" anchor="ctr">
            <a:normAutofit/>
          </a:bodyPr>
          <a:lstStyle/>
          <a:p>
            <a:r>
              <a:rPr lang="en-US" sz="2800" dirty="0"/>
              <a:t>+ </a:t>
            </a:r>
            <a:r>
              <a:rPr lang="en-US" sz="2800" dirty="0" err="1"/>
              <a:t>Chàng</a:t>
            </a:r>
            <a:r>
              <a:rPr lang="en-US" sz="2800" dirty="0"/>
              <a:t> </a:t>
            </a:r>
            <a:r>
              <a:rPr lang="en-US" sz="2800" dirty="0" err="1"/>
              <a:t>vẫn</a:t>
            </a:r>
            <a:r>
              <a:rPr lang="en-US" sz="2800" dirty="0"/>
              <a:t> </a:t>
            </a:r>
            <a:r>
              <a:rPr lang="en-US" sz="2800" dirty="0" err="1"/>
              <a:t>ráo</a:t>
            </a:r>
            <a:r>
              <a:rPr lang="en-US" sz="2800" dirty="0"/>
              <a:t> </a:t>
            </a:r>
            <a:r>
              <a:rPr lang="en-US" sz="2800" dirty="0" err="1"/>
              <a:t>riết</a:t>
            </a:r>
            <a:r>
              <a:rPr lang="en-US" sz="2800" dirty="0"/>
              <a:t> </a:t>
            </a:r>
            <a:r>
              <a:rPr lang="en-US" sz="2800" dirty="0" err="1"/>
              <a:t>chuẩn</a:t>
            </a:r>
            <a:r>
              <a:rPr lang="en-US" sz="2800" dirty="0"/>
              <a:t> </a:t>
            </a:r>
            <a:r>
              <a:rPr lang="en-US" sz="2800" dirty="0" err="1"/>
              <a:t>bị</a:t>
            </a:r>
            <a:r>
              <a:rPr lang="en-US" sz="2800" dirty="0"/>
              <a:t> </a:t>
            </a:r>
            <a:r>
              <a:rPr lang="en-US" sz="2800" dirty="0" err="1"/>
              <a:t>cho</a:t>
            </a:r>
            <a:r>
              <a:rPr lang="en-US" sz="2800" dirty="0"/>
              <a:t> </a:t>
            </a:r>
            <a:r>
              <a:rPr lang="en-US" sz="2800" dirty="0" err="1"/>
              <a:t>màn</a:t>
            </a:r>
            <a:r>
              <a:rPr lang="en-US" sz="2800" dirty="0"/>
              <a:t> </a:t>
            </a:r>
            <a:r>
              <a:rPr lang="en-US" sz="2800" dirty="0" err="1"/>
              <a:t>trình</a:t>
            </a:r>
            <a:r>
              <a:rPr lang="en-US" sz="2800" dirty="0"/>
              <a:t> </a:t>
            </a:r>
            <a:r>
              <a:rPr lang="en-US" sz="2800" dirty="0" err="1"/>
              <a:t>diễn</a:t>
            </a:r>
            <a:r>
              <a:rPr lang="en-US" sz="2800" dirty="0"/>
              <a:t> </a:t>
            </a:r>
            <a:r>
              <a:rPr lang="en-US" sz="2800" dirty="0" err="1"/>
              <a:t>vạch</a:t>
            </a:r>
            <a:r>
              <a:rPr lang="en-US" sz="2800" dirty="0"/>
              <a:t> </a:t>
            </a:r>
            <a:r>
              <a:rPr lang="en-US" sz="2800" dirty="0" err="1"/>
              <a:t>mặt</a:t>
            </a:r>
            <a:r>
              <a:rPr lang="en-US" sz="2800" dirty="0"/>
              <a:t> </a:t>
            </a:r>
            <a:r>
              <a:rPr lang="en-US" sz="2800" dirty="0" err="1"/>
              <a:t>kẻ</a:t>
            </a:r>
            <a:r>
              <a:rPr lang="en-US" sz="2800" dirty="0"/>
              <a:t> </a:t>
            </a:r>
            <a:r>
              <a:rPr lang="en-US" sz="2800" dirty="0" err="1"/>
              <a:t>thù</a:t>
            </a:r>
            <a:r>
              <a:rPr lang="en-US" sz="2800" dirty="0"/>
              <a:t>.</a:t>
            </a:r>
            <a:endParaRPr lang="vi-VN" sz="2800" dirty="0"/>
          </a:p>
        </p:txBody>
      </p:sp>
    </p:spTree>
    <p:extLst>
      <p:ext uri="{BB962C8B-B14F-4D97-AF65-F5344CB8AC3E}">
        <p14:creationId xmlns:p14="http://schemas.microsoft.com/office/powerpoint/2010/main" val="28763453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fade">
                                      <p:cBhvr>
                                        <p:cTn id="14" dur="1000"/>
                                        <p:tgtEl>
                                          <p:spTgt spid="7"/>
                                        </p:tgtEl>
                                      </p:cBhvr>
                                    </p:animEffect>
                                    <p:anim calcmode="lin" valueType="num">
                                      <p:cBhvr>
                                        <p:cTn id="15" dur="1000" fill="hold"/>
                                        <p:tgtEl>
                                          <p:spTgt spid="7"/>
                                        </p:tgtEl>
                                        <p:attrNameLst>
                                          <p:attrName>ppt_x</p:attrName>
                                        </p:attrNameLst>
                                      </p:cBhvr>
                                      <p:tavLst>
                                        <p:tav tm="0">
                                          <p:val>
                                            <p:strVal val="#ppt_x"/>
                                          </p:val>
                                        </p:tav>
                                        <p:tav tm="100000">
                                          <p:val>
                                            <p:strVal val="#ppt_x"/>
                                          </p:val>
                                        </p:tav>
                                      </p:tavLst>
                                    </p:anim>
                                    <p:anim calcmode="lin" valueType="num">
                                      <p:cBhvr>
                                        <p:cTn id="16"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fade">
                                      <p:cBhvr>
                                        <p:cTn id="21" dur="1000"/>
                                        <p:tgtEl>
                                          <p:spTgt spid="3"/>
                                        </p:tgtEl>
                                      </p:cBhvr>
                                    </p:animEffect>
                                    <p:anim calcmode="lin" valueType="num">
                                      <p:cBhvr>
                                        <p:cTn id="22" dur="1000" fill="hold"/>
                                        <p:tgtEl>
                                          <p:spTgt spid="3"/>
                                        </p:tgtEl>
                                        <p:attrNameLst>
                                          <p:attrName>ppt_x</p:attrName>
                                        </p:attrNameLst>
                                      </p:cBhvr>
                                      <p:tavLst>
                                        <p:tav tm="0">
                                          <p:val>
                                            <p:strVal val="#ppt_x"/>
                                          </p:val>
                                        </p:tav>
                                        <p:tav tm="100000">
                                          <p:val>
                                            <p:strVal val="#ppt_x"/>
                                          </p:val>
                                        </p:tav>
                                      </p:tavLst>
                                    </p:anim>
                                    <p:anim calcmode="lin" valueType="num">
                                      <p:cBhvr>
                                        <p:cTn id="23"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2"/>
                                        </p:tgtEl>
                                        <p:attrNameLst>
                                          <p:attrName>style.visibility</p:attrName>
                                        </p:attrNameLst>
                                      </p:cBhvr>
                                      <p:to>
                                        <p:strVal val="visible"/>
                                      </p:to>
                                    </p:set>
                                    <p:animEffect transition="in" filter="fade">
                                      <p:cBhvr>
                                        <p:cTn id="28" dur="1000"/>
                                        <p:tgtEl>
                                          <p:spTgt spid="2"/>
                                        </p:tgtEl>
                                      </p:cBhvr>
                                    </p:animEffect>
                                    <p:anim calcmode="lin" valueType="num">
                                      <p:cBhvr>
                                        <p:cTn id="29" dur="1000" fill="hold"/>
                                        <p:tgtEl>
                                          <p:spTgt spid="2"/>
                                        </p:tgtEl>
                                        <p:attrNameLst>
                                          <p:attrName>ppt_x</p:attrName>
                                        </p:attrNameLst>
                                      </p:cBhvr>
                                      <p:tavLst>
                                        <p:tav tm="0">
                                          <p:val>
                                            <p:strVal val="#ppt_x"/>
                                          </p:val>
                                        </p:tav>
                                        <p:tav tm="100000">
                                          <p:val>
                                            <p:strVal val="#ppt_x"/>
                                          </p:val>
                                        </p:tav>
                                      </p:tavLst>
                                    </p:anim>
                                    <p:anim calcmode="lin" valueType="num">
                                      <p:cBhvr>
                                        <p:cTn id="30"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P spid="3" grpId="0"/>
      <p:bldP spid="2" grpId="0"/>
    </p:bldLst>
  </p:timing>
</p:sld>
</file>

<file path=ppt/slides/slide4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6C3D7AAC-B85D-2A03-F2AF-94B90979B199}"/>
            </a:ext>
          </a:extLst>
        </p:cNvPr>
        <p:cNvGrpSpPr/>
        <p:nvPr/>
      </p:nvGrpSpPr>
      <p:grpSpPr>
        <a:xfrm>
          <a:off x="0" y="0"/>
          <a:ext cx="0" cy="0"/>
          <a:chOff x="0" y="0"/>
          <a:chExt cx="0" cy="0"/>
        </a:xfrm>
      </p:grpSpPr>
      <p:sp useBgFill="1">
        <p:nvSpPr>
          <p:cNvPr id="7175" name="Rectangle 7174">
            <a:extLst>
              <a:ext uri="{FF2B5EF4-FFF2-40B4-BE49-F238E27FC236}">
                <a16:creationId xmlns:a16="http://schemas.microsoft.com/office/drawing/2014/main" id="{02464EB0-A122-1566-94CB-EB2ADF0D664F}"/>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170" name="Picture 2" descr="Hamlet – Wikipedia tiếng Việt">
            <a:extLst>
              <a:ext uri="{FF2B5EF4-FFF2-40B4-BE49-F238E27FC236}">
                <a16:creationId xmlns:a16="http://schemas.microsoft.com/office/drawing/2014/main" id="{FBD4E383-5D63-5916-03EF-382DB5344AD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b="11152"/>
          <a:stretch/>
        </p:blipFill>
        <p:spPr bwMode="auto">
          <a:xfrm>
            <a:off x="7908324" y="10"/>
            <a:ext cx="4283676" cy="6857990"/>
          </a:xfrm>
          <a:custGeom>
            <a:avLst/>
            <a:gdLst/>
            <a:ahLst/>
            <a:cxnLst/>
            <a:rect l="l" t="t" r="r" b="b"/>
            <a:pathLst>
              <a:path w="5962785" h="6858000">
                <a:moveTo>
                  <a:pt x="1044839" y="0"/>
                </a:moveTo>
                <a:lnTo>
                  <a:pt x="5962785" y="0"/>
                </a:lnTo>
                <a:lnTo>
                  <a:pt x="5962785" y="6858000"/>
                </a:lnTo>
                <a:lnTo>
                  <a:pt x="1469886" y="6858000"/>
                </a:lnTo>
                <a:lnTo>
                  <a:pt x="1416006" y="6823984"/>
                </a:lnTo>
                <a:cubicBezTo>
                  <a:pt x="1356767" y="6787940"/>
                  <a:pt x="1296437" y="6755500"/>
                  <a:pt x="1232473" y="6733873"/>
                </a:cubicBezTo>
                <a:cubicBezTo>
                  <a:pt x="1145250" y="6705037"/>
                  <a:pt x="1060933" y="6654575"/>
                  <a:pt x="1075471" y="6503186"/>
                </a:cubicBezTo>
                <a:cubicBezTo>
                  <a:pt x="1078378" y="6459932"/>
                  <a:pt x="1055118" y="6427493"/>
                  <a:pt x="1020229" y="6438306"/>
                </a:cubicBezTo>
                <a:cubicBezTo>
                  <a:pt x="953358" y="6459932"/>
                  <a:pt x="921375" y="6398656"/>
                  <a:pt x="883579" y="6351798"/>
                </a:cubicBezTo>
                <a:cubicBezTo>
                  <a:pt x="816707" y="6268895"/>
                  <a:pt x="752743" y="6182387"/>
                  <a:pt x="645167" y="6167969"/>
                </a:cubicBezTo>
                <a:cubicBezTo>
                  <a:pt x="665519" y="6103088"/>
                  <a:pt x="700408" y="6110298"/>
                  <a:pt x="732391" y="6124716"/>
                </a:cubicBezTo>
                <a:cubicBezTo>
                  <a:pt x="816707" y="6160761"/>
                  <a:pt x="901023" y="6200410"/>
                  <a:pt x="985339" y="6236455"/>
                </a:cubicBezTo>
                <a:cubicBezTo>
                  <a:pt x="1040581" y="6258081"/>
                  <a:pt x="1095822" y="6290522"/>
                  <a:pt x="1168509" y="6265291"/>
                </a:cubicBezTo>
                <a:cubicBezTo>
                  <a:pt x="1104545" y="6135530"/>
                  <a:pt x="996969" y="6110298"/>
                  <a:pt x="909746" y="6070649"/>
                </a:cubicBezTo>
                <a:cubicBezTo>
                  <a:pt x="802169" y="6020185"/>
                  <a:pt x="738206" y="5926470"/>
                  <a:pt x="659704" y="5818335"/>
                </a:cubicBezTo>
                <a:cubicBezTo>
                  <a:pt x="738206" y="5789500"/>
                  <a:pt x="787632" y="5868798"/>
                  <a:pt x="851597" y="5865193"/>
                </a:cubicBezTo>
                <a:cubicBezTo>
                  <a:pt x="854504" y="5854380"/>
                  <a:pt x="860319" y="5832753"/>
                  <a:pt x="860319" y="5832753"/>
                </a:cubicBezTo>
                <a:cubicBezTo>
                  <a:pt x="755650" y="5775081"/>
                  <a:pt x="709132" y="5666947"/>
                  <a:pt x="691686" y="5533581"/>
                </a:cubicBezTo>
                <a:cubicBezTo>
                  <a:pt x="685872" y="5465095"/>
                  <a:pt x="648075" y="5443468"/>
                  <a:pt x="610278" y="5411029"/>
                </a:cubicBezTo>
                <a:cubicBezTo>
                  <a:pt x="482350" y="5299289"/>
                  <a:pt x="345700" y="5198364"/>
                  <a:pt x="238123" y="5046976"/>
                </a:cubicBezTo>
                <a:cubicBezTo>
                  <a:pt x="363144" y="5064998"/>
                  <a:pt x="461997" y="5165924"/>
                  <a:pt x="592833" y="5209177"/>
                </a:cubicBezTo>
                <a:cubicBezTo>
                  <a:pt x="488165" y="5043371"/>
                  <a:pt x="351514" y="4956864"/>
                  <a:pt x="226494" y="4855939"/>
                </a:cubicBezTo>
                <a:cubicBezTo>
                  <a:pt x="168344" y="4809081"/>
                  <a:pt x="116011" y="4751408"/>
                  <a:pt x="49139" y="4726177"/>
                </a:cubicBezTo>
                <a:cubicBezTo>
                  <a:pt x="25879" y="4718968"/>
                  <a:pt x="-14825" y="4700947"/>
                  <a:pt x="5527" y="4650483"/>
                </a:cubicBezTo>
                <a:cubicBezTo>
                  <a:pt x="22972" y="4607230"/>
                  <a:pt x="54954" y="4621648"/>
                  <a:pt x="84029" y="4632460"/>
                </a:cubicBezTo>
                <a:cubicBezTo>
                  <a:pt x="153807" y="4661296"/>
                  <a:pt x="229401" y="4661296"/>
                  <a:pt x="325347" y="4661296"/>
                </a:cubicBezTo>
                <a:cubicBezTo>
                  <a:pt x="243939" y="4524326"/>
                  <a:pt x="95658" y="4567580"/>
                  <a:pt x="25879" y="4423401"/>
                </a:cubicBezTo>
                <a:cubicBezTo>
                  <a:pt x="113103" y="4398170"/>
                  <a:pt x="179975" y="4448632"/>
                  <a:pt x="249753" y="4459446"/>
                </a:cubicBezTo>
                <a:cubicBezTo>
                  <a:pt x="313718" y="4470259"/>
                  <a:pt x="328254" y="4445028"/>
                  <a:pt x="313718" y="4365729"/>
                </a:cubicBezTo>
                <a:cubicBezTo>
                  <a:pt x="290458" y="4243177"/>
                  <a:pt x="325347" y="4181900"/>
                  <a:pt x="418386" y="4214341"/>
                </a:cubicBezTo>
                <a:cubicBezTo>
                  <a:pt x="505609" y="4246781"/>
                  <a:pt x="514332" y="4199922"/>
                  <a:pt x="491072" y="4131438"/>
                </a:cubicBezTo>
                <a:cubicBezTo>
                  <a:pt x="456183" y="4030512"/>
                  <a:pt x="493979" y="3951214"/>
                  <a:pt x="520147" y="3864706"/>
                </a:cubicBezTo>
                <a:cubicBezTo>
                  <a:pt x="560851" y="3734945"/>
                  <a:pt x="543407" y="3670064"/>
                  <a:pt x="459090" y="3572743"/>
                </a:cubicBezTo>
                <a:cubicBezTo>
                  <a:pt x="409664" y="3518676"/>
                  <a:pt x="360236" y="3471818"/>
                  <a:pt x="290458" y="3424959"/>
                </a:cubicBezTo>
                <a:cubicBezTo>
                  <a:pt x="450368" y="3399728"/>
                  <a:pt x="284643" y="3313221"/>
                  <a:pt x="339884" y="3259153"/>
                </a:cubicBezTo>
                <a:cubicBezTo>
                  <a:pt x="453275" y="3237527"/>
                  <a:pt x="543407" y="3410542"/>
                  <a:pt x="697501" y="3360078"/>
                </a:cubicBezTo>
                <a:cubicBezTo>
                  <a:pt x="511425" y="3212294"/>
                  <a:pt x="302087" y="3165436"/>
                  <a:pt x="165437" y="2967190"/>
                </a:cubicBezTo>
                <a:cubicBezTo>
                  <a:pt x="197419" y="2923937"/>
                  <a:pt x="229401" y="2967190"/>
                  <a:pt x="255568" y="2949167"/>
                </a:cubicBezTo>
                <a:cubicBezTo>
                  <a:pt x="255568" y="2938354"/>
                  <a:pt x="560851" y="3006840"/>
                  <a:pt x="578296" y="2725691"/>
                </a:cubicBezTo>
                <a:cubicBezTo>
                  <a:pt x="584111" y="2725691"/>
                  <a:pt x="589926" y="2725691"/>
                  <a:pt x="595740" y="2714876"/>
                </a:cubicBezTo>
                <a:cubicBezTo>
                  <a:pt x="627722" y="2675228"/>
                  <a:pt x="598648" y="2581510"/>
                  <a:pt x="650982" y="2574301"/>
                </a:cubicBezTo>
                <a:cubicBezTo>
                  <a:pt x="709132" y="2567092"/>
                  <a:pt x="764373" y="2534653"/>
                  <a:pt x="825429" y="2552674"/>
                </a:cubicBezTo>
                <a:cubicBezTo>
                  <a:pt x="871949" y="2567092"/>
                  <a:pt x="921375" y="2585115"/>
                  <a:pt x="970802" y="2585115"/>
                </a:cubicBezTo>
                <a:cubicBezTo>
                  <a:pt x="1023136" y="2585115"/>
                  <a:pt x="1095822" y="2707668"/>
                  <a:pt x="1127805" y="2545465"/>
                </a:cubicBezTo>
                <a:cubicBezTo>
                  <a:pt x="1127805" y="2538257"/>
                  <a:pt x="1217936" y="2556280"/>
                  <a:pt x="1267362" y="2563488"/>
                </a:cubicBezTo>
                <a:cubicBezTo>
                  <a:pt x="1308067" y="2570698"/>
                  <a:pt x="1357494" y="2603137"/>
                  <a:pt x="1386568" y="2538257"/>
                </a:cubicBezTo>
                <a:cubicBezTo>
                  <a:pt x="1401105" y="2498607"/>
                  <a:pt x="1331326" y="2426518"/>
                  <a:pt x="1270270" y="2419309"/>
                </a:cubicBezTo>
                <a:cubicBezTo>
                  <a:pt x="1215029" y="2412101"/>
                  <a:pt x="1159787" y="2404892"/>
                  <a:pt x="1107453" y="2419309"/>
                </a:cubicBezTo>
                <a:cubicBezTo>
                  <a:pt x="1043489" y="2437331"/>
                  <a:pt x="1008599" y="2408495"/>
                  <a:pt x="991154" y="2343615"/>
                </a:cubicBezTo>
                <a:cubicBezTo>
                  <a:pt x="970802" y="2275131"/>
                  <a:pt x="933005" y="2239085"/>
                  <a:pt x="880671" y="2206645"/>
                </a:cubicBezTo>
                <a:cubicBezTo>
                  <a:pt x="752743" y="2127346"/>
                  <a:pt x="630630" y="2033629"/>
                  <a:pt x="491072" y="1986771"/>
                </a:cubicBezTo>
                <a:cubicBezTo>
                  <a:pt x="464905" y="1979562"/>
                  <a:pt x="432923" y="1965145"/>
                  <a:pt x="421293" y="1903868"/>
                </a:cubicBezTo>
                <a:cubicBezTo>
                  <a:pt x="799262" y="1997584"/>
                  <a:pt x="1142342" y="2239085"/>
                  <a:pt x="1531941" y="2224667"/>
                </a:cubicBezTo>
                <a:cubicBezTo>
                  <a:pt x="1427272" y="2148974"/>
                  <a:pt x="1302252" y="2145369"/>
                  <a:pt x="1188861" y="2091301"/>
                </a:cubicBezTo>
                <a:cubicBezTo>
                  <a:pt x="1270270" y="2051652"/>
                  <a:pt x="1345864" y="2094906"/>
                  <a:pt x="1421458" y="2116532"/>
                </a:cubicBezTo>
                <a:cubicBezTo>
                  <a:pt x="1485422" y="2134554"/>
                  <a:pt x="1543571" y="2138160"/>
                  <a:pt x="1549386" y="2026420"/>
                </a:cubicBezTo>
                <a:cubicBezTo>
                  <a:pt x="1549386" y="2015607"/>
                  <a:pt x="1549386" y="2008398"/>
                  <a:pt x="1549386" y="1997584"/>
                </a:cubicBezTo>
                <a:cubicBezTo>
                  <a:pt x="1526126" y="1950727"/>
                  <a:pt x="1494144" y="1929099"/>
                  <a:pt x="1453440" y="1914682"/>
                </a:cubicBezTo>
                <a:cubicBezTo>
                  <a:pt x="1430180" y="1907473"/>
                  <a:pt x="1398198" y="1893056"/>
                  <a:pt x="1398198" y="1860614"/>
                </a:cubicBezTo>
                <a:cubicBezTo>
                  <a:pt x="1401105" y="1738063"/>
                  <a:pt x="1322604" y="1702018"/>
                  <a:pt x="1247011" y="1665972"/>
                </a:cubicBezTo>
                <a:cubicBezTo>
                  <a:pt x="1287715" y="1604696"/>
                  <a:pt x="1322604" y="1647950"/>
                  <a:pt x="1354586" y="1644345"/>
                </a:cubicBezTo>
                <a:cubicBezTo>
                  <a:pt x="1374939" y="1640741"/>
                  <a:pt x="1395290" y="1637138"/>
                  <a:pt x="1395290" y="1604696"/>
                </a:cubicBezTo>
                <a:cubicBezTo>
                  <a:pt x="1395290" y="1579465"/>
                  <a:pt x="1386568" y="1547025"/>
                  <a:pt x="1366216" y="1547025"/>
                </a:cubicBezTo>
                <a:cubicBezTo>
                  <a:pt x="1238288" y="1543420"/>
                  <a:pt x="1165601" y="1370405"/>
                  <a:pt x="1031858" y="1370405"/>
                </a:cubicBezTo>
                <a:cubicBezTo>
                  <a:pt x="950450" y="1370405"/>
                  <a:pt x="1072563" y="1273083"/>
                  <a:pt x="1005692" y="1233435"/>
                </a:cubicBezTo>
                <a:cubicBezTo>
                  <a:pt x="991154" y="1222621"/>
                  <a:pt x="1046396" y="1208203"/>
                  <a:pt x="1069655" y="1211808"/>
                </a:cubicBezTo>
                <a:cubicBezTo>
                  <a:pt x="1092915" y="1215412"/>
                  <a:pt x="1113268" y="1240644"/>
                  <a:pt x="1142342" y="1222621"/>
                </a:cubicBezTo>
                <a:cubicBezTo>
                  <a:pt x="1156879" y="1157741"/>
                  <a:pt x="1119082" y="1132510"/>
                  <a:pt x="1084193" y="1114487"/>
                </a:cubicBezTo>
                <a:cubicBezTo>
                  <a:pt x="1008599" y="1071234"/>
                  <a:pt x="933005" y="1020771"/>
                  <a:pt x="848689" y="1006353"/>
                </a:cubicBezTo>
                <a:cubicBezTo>
                  <a:pt x="819615" y="1002748"/>
                  <a:pt x="802169" y="984726"/>
                  <a:pt x="805077" y="948681"/>
                </a:cubicBezTo>
                <a:cubicBezTo>
                  <a:pt x="810892" y="901822"/>
                  <a:pt x="839967" y="916240"/>
                  <a:pt x="863226" y="919844"/>
                </a:cubicBezTo>
                <a:cubicBezTo>
                  <a:pt x="877764" y="923450"/>
                  <a:pt x="892301" y="934263"/>
                  <a:pt x="906838" y="909031"/>
                </a:cubicBezTo>
                <a:cubicBezTo>
                  <a:pt x="566666" y="653113"/>
                  <a:pt x="386404" y="667532"/>
                  <a:pt x="5527" y="458471"/>
                </a:cubicBezTo>
                <a:cubicBezTo>
                  <a:pt x="89843" y="418822"/>
                  <a:pt x="150900" y="447658"/>
                  <a:pt x="209049" y="454867"/>
                </a:cubicBezTo>
                <a:cubicBezTo>
                  <a:pt x="354422" y="472890"/>
                  <a:pt x="264290" y="505329"/>
                  <a:pt x="409664" y="526956"/>
                </a:cubicBezTo>
                <a:cubicBezTo>
                  <a:pt x="479443" y="537770"/>
                  <a:pt x="543407" y="573815"/>
                  <a:pt x="621908" y="516143"/>
                </a:cubicBezTo>
                <a:cubicBezTo>
                  <a:pt x="674242" y="476494"/>
                  <a:pt x="758558" y="519747"/>
                  <a:pt x="822522" y="552188"/>
                </a:cubicBezTo>
                <a:cubicBezTo>
                  <a:pt x="874856" y="581024"/>
                  <a:pt x="927190" y="588232"/>
                  <a:pt x="996969" y="552188"/>
                </a:cubicBezTo>
                <a:cubicBezTo>
                  <a:pt x="933005" y="530562"/>
                  <a:pt x="883579" y="512539"/>
                  <a:pt x="834151" y="498120"/>
                </a:cubicBezTo>
                <a:cubicBezTo>
                  <a:pt x="793447" y="487307"/>
                  <a:pt x="770187" y="462076"/>
                  <a:pt x="773095" y="408008"/>
                </a:cubicBezTo>
                <a:cubicBezTo>
                  <a:pt x="773095" y="379172"/>
                  <a:pt x="764373" y="339523"/>
                  <a:pt x="793447" y="325106"/>
                </a:cubicBezTo>
                <a:cubicBezTo>
                  <a:pt x="816707" y="310688"/>
                  <a:pt x="848689" y="325106"/>
                  <a:pt x="860319" y="350336"/>
                </a:cubicBezTo>
                <a:cubicBezTo>
                  <a:pt x="874856" y="397195"/>
                  <a:pt x="889393" y="440449"/>
                  <a:pt x="938820" y="444054"/>
                </a:cubicBezTo>
                <a:cubicBezTo>
                  <a:pt x="1005692" y="451262"/>
                  <a:pt x="967894" y="422426"/>
                  <a:pt x="956265" y="386381"/>
                </a:cubicBezTo>
                <a:cubicBezTo>
                  <a:pt x="944635" y="346733"/>
                  <a:pt x="979525" y="335919"/>
                  <a:pt x="1002784" y="343127"/>
                </a:cubicBezTo>
                <a:cubicBezTo>
                  <a:pt x="1090008" y="375569"/>
                  <a:pt x="1180139" y="317897"/>
                  <a:pt x="1270270" y="364755"/>
                </a:cubicBezTo>
                <a:cubicBezTo>
                  <a:pt x="1247011" y="249411"/>
                  <a:pt x="1197583" y="198949"/>
                  <a:pt x="1092915" y="180926"/>
                </a:cubicBezTo>
                <a:cubicBezTo>
                  <a:pt x="1055118" y="177322"/>
                  <a:pt x="1014414" y="184530"/>
                  <a:pt x="979525" y="152090"/>
                </a:cubicBezTo>
                <a:cubicBezTo>
                  <a:pt x="959172" y="134068"/>
                  <a:pt x="938820" y="112441"/>
                  <a:pt x="953358" y="76396"/>
                </a:cubicBezTo>
                <a:cubicBezTo>
                  <a:pt x="962080" y="51165"/>
                  <a:pt x="985339" y="51165"/>
                  <a:pt x="1005692" y="58373"/>
                </a:cubicBezTo>
                <a:cubicBezTo>
                  <a:pt x="1090008" y="98023"/>
                  <a:pt x="1180139" y="108837"/>
                  <a:pt x="1267362" y="123254"/>
                </a:cubicBezTo>
                <a:cubicBezTo>
                  <a:pt x="1281900" y="126859"/>
                  <a:pt x="1296437" y="134068"/>
                  <a:pt x="1310975" y="98023"/>
                </a:cubicBezTo>
                <a:cubicBezTo>
                  <a:pt x="1260095" y="81803"/>
                  <a:pt x="1209941" y="62879"/>
                  <a:pt x="1159787" y="43505"/>
                </a:cubicBezTo>
                <a:close/>
              </a:path>
            </a:pathLst>
          </a:custGeom>
          <a:noFill/>
          <a:extLst>
            <a:ext uri="{909E8E84-426E-40DD-AFC4-6F175D3DCCD1}">
              <a14:hiddenFill xmlns:a14="http://schemas.microsoft.com/office/drawing/2010/main">
                <a:solidFill>
                  <a:srgbClr val="FFFFFF"/>
                </a:solidFill>
              </a14:hiddenFill>
            </a:ext>
          </a:extLst>
        </p:spPr>
      </p:pic>
      <p:sp>
        <p:nvSpPr>
          <p:cNvPr id="3" name="TextBox 2">
            <a:extLst>
              <a:ext uri="{FF2B5EF4-FFF2-40B4-BE49-F238E27FC236}">
                <a16:creationId xmlns:a16="http://schemas.microsoft.com/office/drawing/2014/main" id="{F78F0015-D57B-7802-955E-D41289B82AA3}"/>
              </a:ext>
            </a:extLst>
          </p:cNvPr>
          <p:cNvSpPr txBox="1"/>
          <p:nvPr/>
        </p:nvSpPr>
        <p:spPr>
          <a:xfrm>
            <a:off x="145905" y="189908"/>
            <a:ext cx="7861273" cy="6478184"/>
          </a:xfrm>
          <a:prstGeom prst="rect">
            <a:avLst/>
          </a:prstGeom>
          <a:noFill/>
        </p:spPr>
        <p:txBody>
          <a:bodyPr wrap="square">
            <a:spAutoFit/>
          </a:bodyPr>
          <a:lstStyle/>
          <a:p>
            <a:pPr algn="just">
              <a:lnSpc>
                <a:spcPct val="150000"/>
              </a:lnSpc>
            </a:pPr>
            <a:r>
              <a:rPr lang="en-US" sz="2800" dirty="0"/>
              <a:t>- </a:t>
            </a:r>
            <a:r>
              <a:rPr lang="vi-VN" sz="2800" dirty="0"/>
              <a:t>Ham-lét </a:t>
            </a:r>
            <a:r>
              <a:rPr lang="en-US" sz="2800" dirty="0" err="1"/>
              <a:t>tuy</a:t>
            </a:r>
            <a:r>
              <a:rPr lang="en-US" sz="2800" dirty="0"/>
              <a:t> </a:t>
            </a:r>
            <a:r>
              <a:rPr lang="en-US" sz="2800" dirty="0" err="1"/>
              <a:t>chưa</a:t>
            </a:r>
            <a:r>
              <a:rPr lang="en-US" sz="2800" dirty="0"/>
              <a:t> </a:t>
            </a:r>
            <a:r>
              <a:rPr lang="en-US" sz="2800" dirty="0" err="1"/>
              <a:t>xuất</a:t>
            </a:r>
            <a:r>
              <a:rPr lang="en-US" sz="2800" dirty="0"/>
              <a:t> </a:t>
            </a:r>
            <a:r>
              <a:rPr lang="en-US" sz="2800" dirty="0" err="1"/>
              <a:t>hiện</a:t>
            </a:r>
            <a:r>
              <a:rPr lang="en-US" sz="2800" dirty="0"/>
              <a:t>, </a:t>
            </a:r>
            <a:r>
              <a:rPr lang="en-US" sz="2800" dirty="0" err="1"/>
              <a:t>nhưng</a:t>
            </a:r>
            <a:r>
              <a:rPr lang="en-US" sz="2800" dirty="0"/>
              <a:t> </a:t>
            </a:r>
            <a:r>
              <a:rPr lang="en-US" sz="2800" dirty="0" err="1"/>
              <a:t>các</a:t>
            </a:r>
            <a:r>
              <a:rPr lang="en-US" sz="2800" dirty="0"/>
              <a:t> </a:t>
            </a:r>
            <a:r>
              <a:rPr lang="en-US" sz="2800" dirty="0" err="1"/>
              <a:t>nhân</a:t>
            </a:r>
            <a:r>
              <a:rPr lang="en-US" sz="2800" dirty="0"/>
              <a:t> </a:t>
            </a:r>
            <a:r>
              <a:rPr lang="en-US" sz="2800" dirty="0" err="1"/>
              <a:t>vật</a:t>
            </a:r>
            <a:r>
              <a:rPr lang="en-US" sz="2800" dirty="0"/>
              <a:t> </a:t>
            </a:r>
            <a:r>
              <a:rPr lang="en-US" sz="2800" dirty="0" err="1"/>
              <a:t>khác</a:t>
            </a:r>
            <a:r>
              <a:rPr lang="en-US" sz="2800" dirty="0"/>
              <a:t> </a:t>
            </a:r>
            <a:r>
              <a:rPr lang="en-US" sz="2800" dirty="0" err="1"/>
              <a:t>đều</a:t>
            </a:r>
            <a:r>
              <a:rPr lang="en-US" sz="2800" dirty="0"/>
              <a:t> </a:t>
            </a:r>
            <a:r>
              <a:rPr lang="en-US" sz="2800" dirty="0" err="1"/>
              <a:t>tham</a:t>
            </a:r>
            <a:r>
              <a:rPr lang="en-US" sz="2800" dirty="0"/>
              <a:t> </a:t>
            </a:r>
            <a:r>
              <a:rPr lang="en-US" sz="2800" dirty="0" err="1"/>
              <a:t>gia</a:t>
            </a:r>
            <a:r>
              <a:rPr lang="en-US" sz="2800" dirty="0"/>
              <a:t> </a:t>
            </a:r>
            <a:r>
              <a:rPr lang="en-US" sz="2800" dirty="0" err="1"/>
              <a:t>vào</a:t>
            </a:r>
            <a:r>
              <a:rPr lang="en-US" sz="2800" dirty="0"/>
              <a:t> </a:t>
            </a:r>
            <a:r>
              <a:rPr lang="en-US" sz="2800" dirty="0" err="1"/>
              <a:t>việc</a:t>
            </a:r>
            <a:r>
              <a:rPr lang="en-US" sz="2800" dirty="0"/>
              <a:t> </a:t>
            </a:r>
            <a:r>
              <a:rPr lang="en-US" sz="2800" dirty="0" err="1"/>
              <a:t>dò</a:t>
            </a:r>
            <a:r>
              <a:rPr lang="en-US" sz="2800" dirty="0"/>
              <a:t> </a:t>
            </a:r>
            <a:r>
              <a:rPr lang="en-US" sz="2800" dirty="0" err="1"/>
              <a:t>xét</a:t>
            </a:r>
            <a:r>
              <a:rPr lang="en-US" sz="2800" dirty="0"/>
              <a:t> </a:t>
            </a:r>
            <a:r>
              <a:rPr lang="en-US" sz="2800" dirty="0" err="1"/>
              <a:t>hành</a:t>
            </a:r>
            <a:r>
              <a:rPr lang="en-US" sz="2800" dirty="0"/>
              <a:t> </a:t>
            </a:r>
            <a:r>
              <a:rPr lang="en-US" sz="2800" dirty="0" err="1"/>
              <a:t>động</a:t>
            </a:r>
            <a:r>
              <a:rPr lang="en-US" sz="2800" dirty="0"/>
              <a:t>, </a:t>
            </a:r>
            <a:r>
              <a:rPr lang="en-US" sz="2800" dirty="0" err="1"/>
              <a:t>suy</a:t>
            </a:r>
            <a:r>
              <a:rPr lang="en-US" sz="2800" dirty="0"/>
              <a:t> </a:t>
            </a:r>
            <a:r>
              <a:rPr lang="en-US" sz="2800" dirty="0" err="1"/>
              <a:t>nghĩ</a:t>
            </a:r>
            <a:r>
              <a:rPr lang="en-US" sz="2800" dirty="0"/>
              <a:t> </a:t>
            </a:r>
            <a:r>
              <a:rPr lang="en-US" sz="2800" dirty="0" err="1"/>
              <a:t>của</a:t>
            </a:r>
            <a:r>
              <a:rPr lang="en-US" sz="2800" dirty="0"/>
              <a:t> </a:t>
            </a:r>
            <a:r>
              <a:rPr lang="en-US" sz="2800" dirty="0" err="1"/>
              <a:t>chàng</a:t>
            </a:r>
            <a:r>
              <a:rPr lang="en-US" sz="2800" dirty="0"/>
              <a:t>, </a:t>
            </a:r>
            <a:r>
              <a:rPr lang="en-US" sz="2800" dirty="0" err="1"/>
              <a:t>đồng</a:t>
            </a:r>
            <a:r>
              <a:rPr lang="en-US" sz="2800" dirty="0"/>
              <a:t> </a:t>
            </a:r>
            <a:r>
              <a:rPr lang="en-US" sz="2800" dirty="0" err="1"/>
              <a:t>thời</a:t>
            </a:r>
            <a:r>
              <a:rPr lang="en-US" sz="2800" dirty="0"/>
              <a:t> </a:t>
            </a:r>
            <a:r>
              <a:rPr lang="en-US" sz="2800" dirty="0" err="1"/>
              <a:t>bộc</a:t>
            </a:r>
            <a:r>
              <a:rPr lang="en-US" sz="2800" dirty="0"/>
              <a:t> </a:t>
            </a:r>
            <a:r>
              <a:rPr lang="en-US" sz="2800" dirty="0" err="1"/>
              <a:t>lộ</a:t>
            </a:r>
            <a:r>
              <a:rPr lang="en-US" sz="2800" dirty="0"/>
              <a:t> </a:t>
            </a:r>
            <a:r>
              <a:rPr lang="en-US" sz="2800" dirty="0" err="1"/>
              <a:t>bản</a:t>
            </a:r>
            <a:r>
              <a:rPr lang="en-US" sz="2800" dirty="0"/>
              <a:t> </a:t>
            </a:r>
            <a:r>
              <a:rPr lang="en-US" sz="2800" dirty="0" err="1"/>
              <a:t>chất</a:t>
            </a:r>
            <a:r>
              <a:rPr lang="en-US" sz="2800" dirty="0"/>
              <a:t> </a:t>
            </a:r>
            <a:r>
              <a:rPr lang="en-US" sz="2800" dirty="0" err="1"/>
              <a:t>thực</a:t>
            </a:r>
            <a:r>
              <a:rPr lang="en-US" sz="2800" dirty="0"/>
              <a:t> </a:t>
            </a:r>
            <a:r>
              <a:rPr lang="en-US" sz="2800" dirty="0" err="1"/>
              <a:t>tại</a:t>
            </a:r>
            <a:r>
              <a:rPr lang="en-US" sz="2800" dirty="0"/>
              <a:t> </a:t>
            </a:r>
            <a:r>
              <a:rPr lang="en-US" sz="2800" dirty="0" err="1"/>
              <a:t>mà</a:t>
            </a:r>
            <a:r>
              <a:rPr lang="en-US" sz="2800" dirty="0"/>
              <a:t> </a:t>
            </a:r>
            <a:r>
              <a:rPr lang="en-US" sz="2800" dirty="0" err="1"/>
              <a:t>chàng</a:t>
            </a:r>
            <a:r>
              <a:rPr lang="en-US" sz="2800" dirty="0"/>
              <a:t> </a:t>
            </a:r>
            <a:r>
              <a:rPr lang="en-US" sz="2800" dirty="0" err="1"/>
              <a:t>đang</a:t>
            </a:r>
            <a:r>
              <a:rPr lang="en-US" sz="2800" dirty="0"/>
              <a:t> </a:t>
            </a:r>
            <a:r>
              <a:rPr lang="en-US" sz="2800" dirty="0" err="1"/>
              <a:t>đấu</a:t>
            </a:r>
            <a:r>
              <a:rPr lang="en-US" sz="2800" dirty="0"/>
              <a:t> </a:t>
            </a:r>
            <a:r>
              <a:rPr lang="en-US" sz="2800" dirty="0" err="1"/>
              <a:t>tranh</a:t>
            </a:r>
            <a:r>
              <a:rPr lang="en-US" sz="2800" dirty="0"/>
              <a:t> </a:t>
            </a:r>
            <a:r>
              <a:rPr lang="en-US" sz="2800" dirty="0" err="1"/>
              <a:t>chống</a:t>
            </a:r>
            <a:r>
              <a:rPr lang="en-US" sz="2800" dirty="0"/>
              <a:t> </a:t>
            </a:r>
            <a:r>
              <a:rPr lang="en-US" sz="2800" dirty="0" err="1"/>
              <a:t>lại</a:t>
            </a:r>
            <a:r>
              <a:rPr lang="en-US" sz="2800" dirty="0"/>
              <a:t>. Hoàn </a:t>
            </a:r>
            <a:r>
              <a:rPr lang="en-US" sz="2800" dirty="0" err="1"/>
              <a:t>cảnh</a:t>
            </a:r>
            <a:r>
              <a:rPr lang="en-US" sz="2800" dirty="0"/>
              <a:t> bi </a:t>
            </a:r>
            <a:r>
              <a:rPr lang="en-US" sz="2800" dirty="0" err="1"/>
              <a:t>đát</a:t>
            </a:r>
            <a:r>
              <a:rPr lang="en-US" sz="2800" dirty="0"/>
              <a:t> </a:t>
            </a:r>
            <a:r>
              <a:rPr lang="en-US" sz="2800" dirty="0" err="1"/>
              <a:t>của</a:t>
            </a:r>
            <a:r>
              <a:rPr lang="en-US" sz="2800" dirty="0"/>
              <a:t> Ham-</a:t>
            </a:r>
            <a:r>
              <a:rPr lang="en-US" sz="2800" dirty="0" err="1"/>
              <a:t>lét</a:t>
            </a:r>
            <a:r>
              <a:rPr lang="en-US" sz="2800" dirty="0"/>
              <a:t> </a:t>
            </a:r>
            <a:r>
              <a:rPr lang="en-US" sz="2800" dirty="0" err="1"/>
              <a:t>được</a:t>
            </a:r>
            <a:r>
              <a:rPr lang="en-US" sz="2800" dirty="0"/>
              <a:t> </a:t>
            </a:r>
            <a:r>
              <a:rPr lang="en-US" sz="2800" dirty="0" err="1"/>
              <a:t>tô</a:t>
            </a:r>
            <a:r>
              <a:rPr lang="en-US" sz="2800" dirty="0"/>
              <a:t> </a:t>
            </a:r>
            <a:r>
              <a:rPr lang="en-US" sz="2800" dirty="0" err="1"/>
              <a:t>đậm</a:t>
            </a:r>
            <a:r>
              <a:rPr lang="en-US" sz="2800" dirty="0"/>
              <a:t> qua </a:t>
            </a:r>
            <a:r>
              <a:rPr lang="en-US" sz="2800" dirty="0" err="1"/>
              <a:t>ba</a:t>
            </a:r>
            <a:r>
              <a:rPr lang="en-US" sz="2800" dirty="0"/>
              <a:t> </a:t>
            </a:r>
            <a:r>
              <a:rPr lang="en-US" sz="2800" dirty="0" err="1"/>
              <a:t>lớp</a:t>
            </a:r>
            <a:r>
              <a:rPr lang="en-US" sz="2800" dirty="0"/>
              <a:t> </a:t>
            </a:r>
            <a:r>
              <a:rPr lang="en-US" sz="2800" dirty="0" err="1"/>
              <a:t>kịch</a:t>
            </a:r>
            <a:r>
              <a:rPr lang="en-US" sz="2800" dirty="0"/>
              <a:t>: </a:t>
            </a:r>
            <a:r>
              <a:rPr lang="en-US" sz="2800" dirty="0" err="1"/>
              <a:t>chàng</a:t>
            </a:r>
            <a:r>
              <a:rPr lang="en-US" sz="2800" dirty="0"/>
              <a:t> </a:t>
            </a:r>
            <a:r>
              <a:rPr lang="en-US" sz="2800" dirty="0" err="1"/>
              <a:t>bị</a:t>
            </a:r>
            <a:r>
              <a:rPr lang="en-US" sz="2800" dirty="0"/>
              <a:t> </a:t>
            </a:r>
            <a:r>
              <a:rPr lang="en-US" sz="2800" dirty="0" err="1"/>
              <a:t>bủa</a:t>
            </a:r>
            <a:r>
              <a:rPr lang="en-US" sz="2800" dirty="0"/>
              <a:t> </a:t>
            </a:r>
            <a:r>
              <a:rPr lang="en-US" sz="2800" dirty="0" err="1"/>
              <a:t>vây</a:t>
            </a:r>
            <a:r>
              <a:rPr lang="en-US" sz="2800" dirty="0"/>
              <a:t> </a:t>
            </a:r>
            <a:r>
              <a:rPr lang="en-US" sz="2800" dirty="0" err="1"/>
              <a:t>bởi</a:t>
            </a:r>
            <a:r>
              <a:rPr lang="en-US" sz="2800" dirty="0"/>
              <a:t> </a:t>
            </a:r>
            <a:r>
              <a:rPr lang="en-US" sz="2800" dirty="0" err="1"/>
              <a:t>thế</a:t>
            </a:r>
            <a:r>
              <a:rPr lang="en-US" sz="2800" dirty="0"/>
              <a:t> </a:t>
            </a:r>
            <a:r>
              <a:rPr lang="en-US" sz="2800" dirty="0" err="1"/>
              <a:t>lực</a:t>
            </a:r>
            <a:r>
              <a:rPr lang="en-US" sz="2800" dirty="0"/>
              <a:t> </a:t>
            </a:r>
            <a:r>
              <a:rPr lang="en-US" sz="2800" dirty="0" err="1"/>
              <a:t>đông</a:t>
            </a:r>
            <a:r>
              <a:rPr lang="en-US" sz="2800" dirty="0"/>
              <a:t> </a:t>
            </a:r>
            <a:r>
              <a:rPr lang="en-US" sz="2800" dirty="0" err="1"/>
              <a:t>đảo</a:t>
            </a:r>
            <a:r>
              <a:rPr lang="en-US" sz="2800" dirty="0"/>
              <a:t> </a:t>
            </a:r>
            <a:r>
              <a:rPr lang="en-US" sz="2800" dirty="0" err="1"/>
              <a:t>của</a:t>
            </a:r>
            <a:r>
              <a:rPr lang="en-US" sz="2800" dirty="0"/>
              <a:t> </a:t>
            </a:r>
            <a:r>
              <a:rPr lang="en-US" sz="2800" dirty="0" err="1"/>
              <a:t>thực</a:t>
            </a:r>
            <a:r>
              <a:rPr lang="en-US" sz="2800" dirty="0"/>
              <a:t> </a:t>
            </a:r>
            <a:r>
              <a:rPr lang="en-US" sz="2800" dirty="0" err="1"/>
              <a:t>tại</a:t>
            </a:r>
            <a:r>
              <a:rPr lang="en-US" sz="2800" dirty="0"/>
              <a:t> </a:t>
            </a:r>
            <a:r>
              <a:rPr lang="en-US" sz="2800" dirty="0" err="1"/>
              <a:t>thấp</a:t>
            </a:r>
            <a:r>
              <a:rPr lang="en-US" sz="2800" dirty="0"/>
              <a:t> </a:t>
            </a:r>
            <a:r>
              <a:rPr lang="en-US" sz="2800" dirty="0" err="1"/>
              <a:t>hèn</a:t>
            </a:r>
            <a:r>
              <a:rPr lang="en-US" sz="2800" dirty="0"/>
              <a:t>, </a:t>
            </a:r>
            <a:r>
              <a:rPr lang="en-US" sz="2800" dirty="0" err="1"/>
              <a:t>giả</a:t>
            </a:r>
            <a:r>
              <a:rPr lang="en-US" sz="2800" dirty="0"/>
              <a:t> </a:t>
            </a:r>
            <a:r>
              <a:rPr lang="en-US" sz="2800" dirty="0" err="1"/>
              <a:t>trá</a:t>
            </a:r>
            <a:r>
              <a:rPr lang="en-US" sz="2800" dirty="0"/>
              <a:t>, </a:t>
            </a:r>
            <a:r>
              <a:rPr lang="en-US" sz="2800" dirty="0" err="1"/>
              <a:t>sức</a:t>
            </a:r>
            <a:r>
              <a:rPr lang="en-US" sz="2800" dirty="0"/>
              <a:t> </a:t>
            </a:r>
            <a:r>
              <a:rPr lang="en-US" sz="2800" dirty="0" err="1"/>
              <a:t>mạnh</a:t>
            </a:r>
            <a:r>
              <a:rPr lang="en-US" sz="2800" dirty="0"/>
              <a:t> </a:t>
            </a:r>
            <a:r>
              <a:rPr lang="en-US" sz="2800" dirty="0" err="1"/>
              <a:t>của</a:t>
            </a:r>
            <a:r>
              <a:rPr lang="en-US" sz="2800" dirty="0"/>
              <a:t> </a:t>
            </a:r>
            <a:r>
              <a:rPr lang="en-US" sz="2800" dirty="0" err="1"/>
              <a:t>thế</a:t>
            </a:r>
            <a:r>
              <a:rPr lang="en-US" sz="2800" dirty="0"/>
              <a:t> </a:t>
            </a:r>
            <a:r>
              <a:rPr lang="en-US" sz="2800" dirty="0" err="1"/>
              <a:t>lực</a:t>
            </a:r>
            <a:r>
              <a:rPr lang="en-US" sz="2800" dirty="0"/>
              <a:t> </a:t>
            </a:r>
            <a:r>
              <a:rPr lang="en-US" sz="2800" dirty="0" err="1"/>
              <a:t>ấy</a:t>
            </a:r>
            <a:r>
              <a:rPr lang="en-US" sz="2800" dirty="0"/>
              <a:t> </a:t>
            </a:r>
            <a:r>
              <a:rPr lang="en-US" sz="2800" dirty="0" err="1"/>
              <a:t>không</a:t>
            </a:r>
            <a:r>
              <a:rPr lang="en-US" sz="2800" dirty="0"/>
              <a:t> </a:t>
            </a:r>
            <a:r>
              <a:rPr lang="en-US" sz="2800" dirty="0" err="1"/>
              <a:t>chỉ</a:t>
            </a:r>
            <a:r>
              <a:rPr lang="en-US" sz="2800" dirty="0"/>
              <a:t> </a:t>
            </a:r>
            <a:r>
              <a:rPr lang="en-US" sz="2800" dirty="0" err="1"/>
              <a:t>biểu</a:t>
            </a:r>
            <a:r>
              <a:rPr lang="en-US" sz="2800" dirty="0"/>
              <a:t> </a:t>
            </a:r>
            <a:r>
              <a:rPr lang="en-US" sz="2800" dirty="0" err="1"/>
              <a:t>hiện</a:t>
            </a:r>
            <a:r>
              <a:rPr lang="en-US" sz="2800" dirty="0"/>
              <a:t> qua </a:t>
            </a:r>
            <a:r>
              <a:rPr lang="en-US" sz="2800" dirty="0" err="1"/>
              <a:t>những</a:t>
            </a:r>
            <a:r>
              <a:rPr lang="en-US" sz="2800" dirty="0"/>
              <a:t> </a:t>
            </a:r>
            <a:r>
              <a:rPr lang="en-US" sz="2800" dirty="0" err="1"/>
              <a:t>kẻ</a:t>
            </a:r>
            <a:r>
              <a:rPr lang="en-US" sz="2800" dirty="0"/>
              <a:t> </a:t>
            </a:r>
            <a:r>
              <a:rPr lang="en-US" sz="2800" dirty="0" err="1"/>
              <a:t>đã</a:t>
            </a:r>
            <a:r>
              <a:rPr lang="en-US" sz="2800" dirty="0"/>
              <a:t> </a:t>
            </a:r>
            <a:r>
              <a:rPr lang="en-US" sz="2800" dirty="0" err="1"/>
              <a:t>rõ</a:t>
            </a:r>
            <a:r>
              <a:rPr lang="en-US" sz="2800" dirty="0"/>
              <a:t> </a:t>
            </a:r>
            <a:r>
              <a:rPr lang="en-US" sz="2800" dirty="0" err="1"/>
              <a:t>là</a:t>
            </a:r>
            <a:r>
              <a:rPr lang="en-US" sz="2800" dirty="0"/>
              <a:t> </a:t>
            </a:r>
            <a:r>
              <a:rPr lang="en-US" sz="2800" dirty="0" err="1"/>
              <a:t>thù</a:t>
            </a:r>
            <a:r>
              <a:rPr lang="en-US" sz="2800" dirty="0"/>
              <a:t>, </a:t>
            </a:r>
            <a:r>
              <a:rPr lang="en-US" sz="2800" dirty="0" err="1"/>
              <a:t>mà</a:t>
            </a:r>
            <a:r>
              <a:rPr lang="en-US" sz="2800" dirty="0"/>
              <a:t> </a:t>
            </a:r>
            <a:r>
              <a:rPr lang="en-US" sz="2800" dirty="0" err="1"/>
              <a:t>còn</a:t>
            </a:r>
            <a:r>
              <a:rPr lang="en-US" sz="2800" dirty="0"/>
              <a:t> </a:t>
            </a:r>
            <a:r>
              <a:rPr lang="en-US" sz="2800" dirty="0" err="1"/>
              <a:t>biểu</a:t>
            </a:r>
            <a:r>
              <a:rPr lang="en-US" sz="2800" dirty="0"/>
              <a:t> </a:t>
            </a:r>
            <a:r>
              <a:rPr lang="en-US" sz="2800" dirty="0" err="1"/>
              <a:t>hiện</a:t>
            </a:r>
            <a:r>
              <a:rPr lang="en-US" sz="2800" dirty="0"/>
              <a:t> ở </a:t>
            </a:r>
            <a:r>
              <a:rPr lang="en-US" sz="2800" dirty="0" err="1"/>
              <a:t>cả</a:t>
            </a:r>
            <a:r>
              <a:rPr lang="en-US" sz="2800" dirty="0"/>
              <a:t> </a:t>
            </a:r>
            <a:r>
              <a:rPr lang="en-US" sz="2800" dirty="0" err="1"/>
              <a:t>mẹ</a:t>
            </a:r>
            <a:r>
              <a:rPr lang="en-US" sz="2800" dirty="0"/>
              <a:t> </a:t>
            </a:r>
            <a:r>
              <a:rPr lang="en-US" sz="2800" dirty="0" err="1"/>
              <a:t>chàng</a:t>
            </a:r>
            <a:r>
              <a:rPr lang="en-US" sz="2800" dirty="0"/>
              <a:t>, </a:t>
            </a:r>
            <a:r>
              <a:rPr lang="en-US" sz="2800" dirty="0" err="1"/>
              <a:t>người</a:t>
            </a:r>
            <a:r>
              <a:rPr lang="en-US" sz="2800" dirty="0"/>
              <a:t> </a:t>
            </a:r>
            <a:r>
              <a:rPr lang="en-US" sz="2800" dirty="0" err="1"/>
              <a:t>yêu</a:t>
            </a:r>
            <a:r>
              <a:rPr lang="en-US" sz="2800" dirty="0"/>
              <a:t> </a:t>
            </a:r>
            <a:r>
              <a:rPr lang="en-US" sz="2800" dirty="0" err="1"/>
              <a:t>của</a:t>
            </a:r>
            <a:r>
              <a:rPr lang="en-US" sz="2800" dirty="0"/>
              <a:t> </a:t>
            </a:r>
            <a:r>
              <a:rPr lang="en-US" sz="2800" dirty="0" err="1"/>
              <a:t>chàng</a:t>
            </a:r>
            <a:r>
              <a:rPr lang="en-US" sz="2800" dirty="0"/>
              <a:t> </a:t>
            </a:r>
            <a:r>
              <a:rPr lang="en-US" sz="2800" dirty="0" err="1"/>
              <a:t>và</a:t>
            </a:r>
            <a:r>
              <a:rPr lang="en-US" sz="2800" dirty="0"/>
              <a:t> </a:t>
            </a:r>
            <a:r>
              <a:rPr lang="en-US" sz="2800" dirty="0" err="1"/>
              <a:t>những</a:t>
            </a:r>
            <a:r>
              <a:rPr lang="en-US" sz="2800" dirty="0"/>
              <a:t> </a:t>
            </a:r>
            <a:r>
              <a:rPr lang="en-US" sz="2800" dirty="0" err="1"/>
              <a:t>người</a:t>
            </a:r>
            <a:r>
              <a:rPr lang="en-US" sz="2800" dirty="0"/>
              <a:t> </a:t>
            </a:r>
            <a:r>
              <a:rPr lang="en-US" sz="2800" dirty="0" err="1"/>
              <a:t>chàng</a:t>
            </a:r>
            <a:r>
              <a:rPr lang="en-US" sz="2800" dirty="0"/>
              <a:t> </a:t>
            </a:r>
            <a:r>
              <a:rPr lang="en-US" sz="2800" dirty="0" err="1"/>
              <a:t>từng</a:t>
            </a:r>
            <a:r>
              <a:rPr lang="en-US" sz="2800" dirty="0"/>
              <a:t> </a:t>
            </a:r>
            <a:r>
              <a:rPr lang="en-US" sz="2800" dirty="0" err="1"/>
              <a:t>coi</a:t>
            </a:r>
            <a:r>
              <a:rPr lang="en-US" sz="2800" dirty="0"/>
              <a:t> </a:t>
            </a:r>
            <a:r>
              <a:rPr lang="en-US" sz="2800" dirty="0" err="1"/>
              <a:t>là</a:t>
            </a:r>
            <a:r>
              <a:rPr lang="en-US" sz="2800" dirty="0"/>
              <a:t> </a:t>
            </a:r>
            <a:r>
              <a:rPr lang="en-US" sz="2800" dirty="0" err="1"/>
              <a:t>bạn</a:t>
            </a:r>
            <a:r>
              <a:rPr lang="en-US" sz="2800" dirty="0"/>
              <a:t>.</a:t>
            </a:r>
            <a:endParaRPr lang="vi-VN" sz="28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36067047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2346B0C4-6F4A-63C0-3064-4999A59AB69E}"/>
            </a:ext>
          </a:extLst>
        </p:cNvPr>
        <p:cNvGrpSpPr/>
        <p:nvPr/>
      </p:nvGrpSpPr>
      <p:grpSpPr>
        <a:xfrm>
          <a:off x="0" y="0"/>
          <a:ext cx="0" cy="0"/>
          <a:chOff x="0" y="0"/>
          <a:chExt cx="0" cy="0"/>
        </a:xfrm>
      </p:grpSpPr>
      <p:sp useBgFill="1">
        <p:nvSpPr>
          <p:cNvPr id="8199" name="Rectangle 8198">
            <a:extLst>
              <a:ext uri="{FF2B5EF4-FFF2-40B4-BE49-F238E27FC236}">
                <a16:creationId xmlns:a16="http://schemas.microsoft.com/office/drawing/2014/main" id="{D009D6D5-DAC2-4A8B-A17A-E206B9012D09}"/>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10D3548D-6593-97CA-4048-867CF8920B0C}"/>
              </a:ext>
            </a:extLst>
          </p:cNvPr>
          <p:cNvSpPr txBox="1"/>
          <p:nvPr/>
        </p:nvSpPr>
        <p:spPr>
          <a:xfrm>
            <a:off x="671522" y="225487"/>
            <a:ext cx="5387966" cy="941161"/>
          </a:xfrm>
          <a:prstGeom prst="rect">
            <a:avLst/>
          </a:prstGeom>
        </p:spPr>
        <p:txBody>
          <a:bodyPr vert="horz" lIns="91440" tIns="45720" rIns="91440" bIns="45720" rtlCol="0" anchor="ctr">
            <a:normAutofit lnSpcReduction="10000"/>
          </a:bodyPr>
          <a:lstStyle/>
          <a:p>
            <a:pPr algn="ctr"/>
            <a:r>
              <a:rPr lang="en-US" sz="2800" b="1" dirty="0">
                <a:solidFill>
                  <a:srgbClr val="FF0000"/>
                </a:solidFill>
              </a:rPr>
              <a:t>b. Tâm </a:t>
            </a:r>
            <a:r>
              <a:rPr lang="en-US" sz="2800" b="1" dirty="0" err="1">
                <a:solidFill>
                  <a:srgbClr val="FF0000"/>
                </a:solidFill>
              </a:rPr>
              <a:t>trạng</a:t>
            </a:r>
            <a:r>
              <a:rPr lang="en-US" sz="2800" b="1" dirty="0">
                <a:solidFill>
                  <a:srgbClr val="FF0000"/>
                </a:solidFill>
              </a:rPr>
              <a:t> </a:t>
            </a:r>
            <a:r>
              <a:rPr lang="en-US" sz="2800" b="1" dirty="0" err="1">
                <a:solidFill>
                  <a:srgbClr val="FF0000"/>
                </a:solidFill>
              </a:rPr>
              <a:t>của</a:t>
            </a:r>
            <a:r>
              <a:rPr lang="en-US" sz="2800" b="1" dirty="0">
                <a:solidFill>
                  <a:srgbClr val="FF0000"/>
                </a:solidFill>
              </a:rPr>
              <a:t> Ham-</a:t>
            </a:r>
            <a:r>
              <a:rPr lang="en-US" sz="2800" b="1" dirty="0" err="1">
                <a:solidFill>
                  <a:srgbClr val="FF0000"/>
                </a:solidFill>
              </a:rPr>
              <a:t>lét</a:t>
            </a:r>
            <a:r>
              <a:rPr lang="en-US" sz="2800" b="1" dirty="0">
                <a:solidFill>
                  <a:srgbClr val="FF0000"/>
                </a:solidFill>
              </a:rPr>
              <a:t> qua </a:t>
            </a:r>
            <a:r>
              <a:rPr lang="en-US" sz="2800" b="1" dirty="0" err="1">
                <a:solidFill>
                  <a:srgbClr val="FF0000"/>
                </a:solidFill>
              </a:rPr>
              <a:t>lời</a:t>
            </a:r>
            <a:r>
              <a:rPr lang="en-US" sz="2800" b="1" dirty="0">
                <a:solidFill>
                  <a:srgbClr val="FF0000"/>
                </a:solidFill>
              </a:rPr>
              <a:t> </a:t>
            </a:r>
            <a:r>
              <a:rPr lang="en-US" sz="2800" b="1" dirty="0" err="1">
                <a:solidFill>
                  <a:srgbClr val="FF0000"/>
                </a:solidFill>
              </a:rPr>
              <a:t>độc</a:t>
            </a:r>
            <a:r>
              <a:rPr lang="en-US" sz="2800" b="1" dirty="0">
                <a:solidFill>
                  <a:srgbClr val="FF0000"/>
                </a:solidFill>
              </a:rPr>
              <a:t> </a:t>
            </a:r>
            <a:r>
              <a:rPr lang="en-US" sz="2800" b="1" dirty="0" err="1">
                <a:solidFill>
                  <a:srgbClr val="FF0000"/>
                </a:solidFill>
              </a:rPr>
              <a:t>thoại</a:t>
            </a:r>
            <a:r>
              <a:rPr lang="en-US" sz="2800" b="1" dirty="0">
                <a:solidFill>
                  <a:srgbClr val="FF0000"/>
                </a:solidFill>
              </a:rPr>
              <a:t> </a:t>
            </a:r>
            <a:endParaRPr lang="vi-VN" sz="2800" dirty="0">
              <a:solidFill>
                <a:srgbClr val="FF0000"/>
              </a:solidFill>
            </a:endParaRPr>
          </a:p>
        </p:txBody>
      </p:sp>
      <p:sp>
        <p:nvSpPr>
          <p:cNvPr id="3" name="TextBox 2">
            <a:extLst>
              <a:ext uri="{FF2B5EF4-FFF2-40B4-BE49-F238E27FC236}">
                <a16:creationId xmlns:a16="http://schemas.microsoft.com/office/drawing/2014/main" id="{63CA7FBD-37B9-9B11-32BF-F0148EF65E42}"/>
              </a:ext>
            </a:extLst>
          </p:cNvPr>
          <p:cNvSpPr txBox="1"/>
          <p:nvPr/>
        </p:nvSpPr>
        <p:spPr>
          <a:xfrm>
            <a:off x="671522" y="1392135"/>
            <a:ext cx="5387966" cy="1868589"/>
          </a:xfrm>
          <a:prstGeom prst="rect">
            <a:avLst/>
          </a:prstGeom>
        </p:spPr>
        <p:txBody>
          <a:bodyPr vert="horz" lIns="91440" tIns="45720" rIns="91440" bIns="45720" rtlCol="0">
            <a:normAutofit/>
          </a:bodyPr>
          <a:lstStyle/>
          <a:p>
            <a:pPr algn="just"/>
            <a:r>
              <a:rPr lang="en-US" sz="2800"/>
              <a:t>- Tâm trạng </a:t>
            </a:r>
            <a:r>
              <a:rPr lang="en-US" sz="2800" b="1"/>
              <a:t>bế tắc, trăn trở</a:t>
            </a:r>
            <a:r>
              <a:rPr lang="en-US" sz="2800"/>
              <a:t> của nhân vật ý thức </a:t>
            </a:r>
            <a:r>
              <a:rPr lang="en-US" sz="2800" b="1"/>
              <a:t>về cách sống, cái chết</a:t>
            </a:r>
            <a:r>
              <a:rPr lang="en-US" sz="2800"/>
              <a:t> của con người trong thời đại đảo điên.</a:t>
            </a:r>
            <a:endParaRPr lang="vi-VN" sz="2800"/>
          </a:p>
        </p:txBody>
      </p:sp>
      <p:pic>
        <p:nvPicPr>
          <p:cNvPr id="8194" name="Picture 2" descr="Hamlet (Book + CD)">
            <a:extLst>
              <a:ext uri="{FF2B5EF4-FFF2-40B4-BE49-F238E27FC236}">
                <a16:creationId xmlns:a16="http://schemas.microsoft.com/office/drawing/2014/main" id="{046F2D68-6717-4BCF-C93B-BD8B1A93939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b="22079"/>
          <a:stretch/>
        </p:blipFill>
        <p:spPr bwMode="auto">
          <a:xfrm>
            <a:off x="6229215" y="10"/>
            <a:ext cx="5962785" cy="6857990"/>
          </a:xfrm>
          <a:custGeom>
            <a:avLst/>
            <a:gdLst/>
            <a:ahLst/>
            <a:cxnLst/>
            <a:rect l="l" t="t" r="r" b="b"/>
            <a:pathLst>
              <a:path w="5962785" h="6858000">
                <a:moveTo>
                  <a:pt x="1044839" y="0"/>
                </a:moveTo>
                <a:lnTo>
                  <a:pt x="5962785" y="0"/>
                </a:lnTo>
                <a:lnTo>
                  <a:pt x="5962785" y="6858000"/>
                </a:lnTo>
                <a:lnTo>
                  <a:pt x="1469886" y="6858000"/>
                </a:lnTo>
                <a:lnTo>
                  <a:pt x="1416006" y="6823984"/>
                </a:lnTo>
                <a:cubicBezTo>
                  <a:pt x="1356767" y="6787940"/>
                  <a:pt x="1296437" y="6755500"/>
                  <a:pt x="1232473" y="6733873"/>
                </a:cubicBezTo>
                <a:cubicBezTo>
                  <a:pt x="1145250" y="6705037"/>
                  <a:pt x="1060933" y="6654575"/>
                  <a:pt x="1075471" y="6503186"/>
                </a:cubicBezTo>
                <a:cubicBezTo>
                  <a:pt x="1078378" y="6459932"/>
                  <a:pt x="1055118" y="6427493"/>
                  <a:pt x="1020229" y="6438306"/>
                </a:cubicBezTo>
                <a:cubicBezTo>
                  <a:pt x="953358" y="6459932"/>
                  <a:pt x="921375" y="6398656"/>
                  <a:pt x="883579" y="6351798"/>
                </a:cubicBezTo>
                <a:cubicBezTo>
                  <a:pt x="816707" y="6268895"/>
                  <a:pt x="752743" y="6182387"/>
                  <a:pt x="645167" y="6167969"/>
                </a:cubicBezTo>
                <a:cubicBezTo>
                  <a:pt x="665519" y="6103088"/>
                  <a:pt x="700408" y="6110298"/>
                  <a:pt x="732391" y="6124716"/>
                </a:cubicBezTo>
                <a:cubicBezTo>
                  <a:pt x="816707" y="6160761"/>
                  <a:pt x="901023" y="6200410"/>
                  <a:pt x="985339" y="6236455"/>
                </a:cubicBezTo>
                <a:cubicBezTo>
                  <a:pt x="1040581" y="6258081"/>
                  <a:pt x="1095822" y="6290522"/>
                  <a:pt x="1168509" y="6265291"/>
                </a:cubicBezTo>
                <a:cubicBezTo>
                  <a:pt x="1104545" y="6135530"/>
                  <a:pt x="996969" y="6110298"/>
                  <a:pt x="909746" y="6070649"/>
                </a:cubicBezTo>
                <a:cubicBezTo>
                  <a:pt x="802169" y="6020185"/>
                  <a:pt x="738206" y="5926470"/>
                  <a:pt x="659704" y="5818335"/>
                </a:cubicBezTo>
                <a:cubicBezTo>
                  <a:pt x="738206" y="5789500"/>
                  <a:pt x="787632" y="5868798"/>
                  <a:pt x="851597" y="5865193"/>
                </a:cubicBezTo>
                <a:cubicBezTo>
                  <a:pt x="854504" y="5854380"/>
                  <a:pt x="860319" y="5832753"/>
                  <a:pt x="860319" y="5832753"/>
                </a:cubicBezTo>
                <a:cubicBezTo>
                  <a:pt x="755650" y="5775081"/>
                  <a:pt x="709132" y="5666947"/>
                  <a:pt x="691686" y="5533581"/>
                </a:cubicBezTo>
                <a:cubicBezTo>
                  <a:pt x="685872" y="5465095"/>
                  <a:pt x="648075" y="5443468"/>
                  <a:pt x="610278" y="5411029"/>
                </a:cubicBezTo>
                <a:cubicBezTo>
                  <a:pt x="482350" y="5299289"/>
                  <a:pt x="345700" y="5198364"/>
                  <a:pt x="238123" y="5046976"/>
                </a:cubicBezTo>
                <a:cubicBezTo>
                  <a:pt x="363144" y="5064998"/>
                  <a:pt x="461997" y="5165924"/>
                  <a:pt x="592833" y="5209177"/>
                </a:cubicBezTo>
                <a:cubicBezTo>
                  <a:pt x="488165" y="5043371"/>
                  <a:pt x="351514" y="4956864"/>
                  <a:pt x="226494" y="4855939"/>
                </a:cubicBezTo>
                <a:cubicBezTo>
                  <a:pt x="168344" y="4809081"/>
                  <a:pt x="116011" y="4751408"/>
                  <a:pt x="49139" y="4726177"/>
                </a:cubicBezTo>
                <a:cubicBezTo>
                  <a:pt x="25879" y="4718968"/>
                  <a:pt x="-14825" y="4700947"/>
                  <a:pt x="5527" y="4650483"/>
                </a:cubicBezTo>
                <a:cubicBezTo>
                  <a:pt x="22972" y="4607230"/>
                  <a:pt x="54954" y="4621648"/>
                  <a:pt x="84029" y="4632460"/>
                </a:cubicBezTo>
                <a:cubicBezTo>
                  <a:pt x="153807" y="4661296"/>
                  <a:pt x="229401" y="4661296"/>
                  <a:pt x="325347" y="4661296"/>
                </a:cubicBezTo>
                <a:cubicBezTo>
                  <a:pt x="243939" y="4524326"/>
                  <a:pt x="95658" y="4567580"/>
                  <a:pt x="25879" y="4423401"/>
                </a:cubicBezTo>
                <a:cubicBezTo>
                  <a:pt x="113103" y="4398170"/>
                  <a:pt x="179975" y="4448632"/>
                  <a:pt x="249753" y="4459446"/>
                </a:cubicBezTo>
                <a:cubicBezTo>
                  <a:pt x="313718" y="4470259"/>
                  <a:pt x="328254" y="4445028"/>
                  <a:pt x="313718" y="4365729"/>
                </a:cubicBezTo>
                <a:cubicBezTo>
                  <a:pt x="290458" y="4243177"/>
                  <a:pt x="325347" y="4181900"/>
                  <a:pt x="418386" y="4214341"/>
                </a:cubicBezTo>
                <a:cubicBezTo>
                  <a:pt x="505609" y="4246781"/>
                  <a:pt x="514332" y="4199922"/>
                  <a:pt x="491072" y="4131438"/>
                </a:cubicBezTo>
                <a:cubicBezTo>
                  <a:pt x="456183" y="4030512"/>
                  <a:pt x="493979" y="3951214"/>
                  <a:pt x="520147" y="3864706"/>
                </a:cubicBezTo>
                <a:cubicBezTo>
                  <a:pt x="560851" y="3734945"/>
                  <a:pt x="543407" y="3670064"/>
                  <a:pt x="459090" y="3572743"/>
                </a:cubicBezTo>
                <a:cubicBezTo>
                  <a:pt x="409664" y="3518676"/>
                  <a:pt x="360236" y="3471818"/>
                  <a:pt x="290458" y="3424959"/>
                </a:cubicBezTo>
                <a:cubicBezTo>
                  <a:pt x="450368" y="3399728"/>
                  <a:pt x="284643" y="3313221"/>
                  <a:pt x="339884" y="3259153"/>
                </a:cubicBezTo>
                <a:cubicBezTo>
                  <a:pt x="453275" y="3237527"/>
                  <a:pt x="543407" y="3410542"/>
                  <a:pt x="697501" y="3360078"/>
                </a:cubicBezTo>
                <a:cubicBezTo>
                  <a:pt x="511425" y="3212294"/>
                  <a:pt x="302087" y="3165436"/>
                  <a:pt x="165437" y="2967190"/>
                </a:cubicBezTo>
                <a:cubicBezTo>
                  <a:pt x="197419" y="2923937"/>
                  <a:pt x="229401" y="2967190"/>
                  <a:pt x="255568" y="2949167"/>
                </a:cubicBezTo>
                <a:cubicBezTo>
                  <a:pt x="255568" y="2938354"/>
                  <a:pt x="560851" y="3006840"/>
                  <a:pt x="578296" y="2725691"/>
                </a:cubicBezTo>
                <a:cubicBezTo>
                  <a:pt x="584111" y="2725691"/>
                  <a:pt x="589926" y="2725691"/>
                  <a:pt x="595740" y="2714876"/>
                </a:cubicBezTo>
                <a:cubicBezTo>
                  <a:pt x="627722" y="2675228"/>
                  <a:pt x="598648" y="2581510"/>
                  <a:pt x="650982" y="2574301"/>
                </a:cubicBezTo>
                <a:cubicBezTo>
                  <a:pt x="709132" y="2567092"/>
                  <a:pt x="764373" y="2534653"/>
                  <a:pt x="825429" y="2552674"/>
                </a:cubicBezTo>
                <a:cubicBezTo>
                  <a:pt x="871949" y="2567092"/>
                  <a:pt x="921375" y="2585115"/>
                  <a:pt x="970802" y="2585115"/>
                </a:cubicBezTo>
                <a:cubicBezTo>
                  <a:pt x="1023136" y="2585115"/>
                  <a:pt x="1095822" y="2707668"/>
                  <a:pt x="1127805" y="2545465"/>
                </a:cubicBezTo>
                <a:cubicBezTo>
                  <a:pt x="1127805" y="2538257"/>
                  <a:pt x="1217936" y="2556280"/>
                  <a:pt x="1267362" y="2563488"/>
                </a:cubicBezTo>
                <a:cubicBezTo>
                  <a:pt x="1308067" y="2570698"/>
                  <a:pt x="1357494" y="2603137"/>
                  <a:pt x="1386568" y="2538257"/>
                </a:cubicBezTo>
                <a:cubicBezTo>
                  <a:pt x="1401105" y="2498607"/>
                  <a:pt x="1331326" y="2426518"/>
                  <a:pt x="1270270" y="2419309"/>
                </a:cubicBezTo>
                <a:cubicBezTo>
                  <a:pt x="1215029" y="2412101"/>
                  <a:pt x="1159787" y="2404892"/>
                  <a:pt x="1107453" y="2419309"/>
                </a:cubicBezTo>
                <a:cubicBezTo>
                  <a:pt x="1043489" y="2437331"/>
                  <a:pt x="1008599" y="2408495"/>
                  <a:pt x="991154" y="2343615"/>
                </a:cubicBezTo>
                <a:cubicBezTo>
                  <a:pt x="970802" y="2275131"/>
                  <a:pt x="933005" y="2239085"/>
                  <a:pt x="880671" y="2206645"/>
                </a:cubicBezTo>
                <a:cubicBezTo>
                  <a:pt x="752743" y="2127346"/>
                  <a:pt x="630630" y="2033629"/>
                  <a:pt x="491072" y="1986771"/>
                </a:cubicBezTo>
                <a:cubicBezTo>
                  <a:pt x="464905" y="1979562"/>
                  <a:pt x="432923" y="1965145"/>
                  <a:pt x="421293" y="1903868"/>
                </a:cubicBezTo>
                <a:cubicBezTo>
                  <a:pt x="799262" y="1997584"/>
                  <a:pt x="1142342" y="2239085"/>
                  <a:pt x="1531941" y="2224667"/>
                </a:cubicBezTo>
                <a:cubicBezTo>
                  <a:pt x="1427272" y="2148974"/>
                  <a:pt x="1302252" y="2145369"/>
                  <a:pt x="1188861" y="2091301"/>
                </a:cubicBezTo>
                <a:cubicBezTo>
                  <a:pt x="1270270" y="2051652"/>
                  <a:pt x="1345864" y="2094906"/>
                  <a:pt x="1421458" y="2116532"/>
                </a:cubicBezTo>
                <a:cubicBezTo>
                  <a:pt x="1485422" y="2134554"/>
                  <a:pt x="1543571" y="2138160"/>
                  <a:pt x="1549386" y="2026420"/>
                </a:cubicBezTo>
                <a:cubicBezTo>
                  <a:pt x="1549386" y="2015607"/>
                  <a:pt x="1549386" y="2008398"/>
                  <a:pt x="1549386" y="1997584"/>
                </a:cubicBezTo>
                <a:cubicBezTo>
                  <a:pt x="1526126" y="1950727"/>
                  <a:pt x="1494144" y="1929099"/>
                  <a:pt x="1453440" y="1914682"/>
                </a:cubicBezTo>
                <a:cubicBezTo>
                  <a:pt x="1430180" y="1907473"/>
                  <a:pt x="1398198" y="1893056"/>
                  <a:pt x="1398198" y="1860614"/>
                </a:cubicBezTo>
                <a:cubicBezTo>
                  <a:pt x="1401105" y="1738063"/>
                  <a:pt x="1322604" y="1702018"/>
                  <a:pt x="1247011" y="1665972"/>
                </a:cubicBezTo>
                <a:cubicBezTo>
                  <a:pt x="1287715" y="1604696"/>
                  <a:pt x="1322604" y="1647950"/>
                  <a:pt x="1354586" y="1644345"/>
                </a:cubicBezTo>
                <a:cubicBezTo>
                  <a:pt x="1374939" y="1640741"/>
                  <a:pt x="1395290" y="1637138"/>
                  <a:pt x="1395290" y="1604696"/>
                </a:cubicBezTo>
                <a:cubicBezTo>
                  <a:pt x="1395290" y="1579465"/>
                  <a:pt x="1386568" y="1547025"/>
                  <a:pt x="1366216" y="1547025"/>
                </a:cubicBezTo>
                <a:cubicBezTo>
                  <a:pt x="1238288" y="1543420"/>
                  <a:pt x="1165601" y="1370405"/>
                  <a:pt x="1031858" y="1370405"/>
                </a:cubicBezTo>
                <a:cubicBezTo>
                  <a:pt x="950450" y="1370405"/>
                  <a:pt x="1072563" y="1273083"/>
                  <a:pt x="1005692" y="1233435"/>
                </a:cubicBezTo>
                <a:cubicBezTo>
                  <a:pt x="991154" y="1222621"/>
                  <a:pt x="1046396" y="1208203"/>
                  <a:pt x="1069655" y="1211808"/>
                </a:cubicBezTo>
                <a:cubicBezTo>
                  <a:pt x="1092915" y="1215412"/>
                  <a:pt x="1113268" y="1240644"/>
                  <a:pt x="1142342" y="1222621"/>
                </a:cubicBezTo>
                <a:cubicBezTo>
                  <a:pt x="1156879" y="1157741"/>
                  <a:pt x="1119082" y="1132510"/>
                  <a:pt x="1084193" y="1114487"/>
                </a:cubicBezTo>
                <a:cubicBezTo>
                  <a:pt x="1008599" y="1071234"/>
                  <a:pt x="933005" y="1020771"/>
                  <a:pt x="848689" y="1006353"/>
                </a:cubicBezTo>
                <a:cubicBezTo>
                  <a:pt x="819615" y="1002748"/>
                  <a:pt x="802169" y="984726"/>
                  <a:pt x="805077" y="948681"/>
                </a:cubicBezTo>
                <a:cubicBezTo>
                  <a:pt x="810892" y="901822"/>
                  <a:pt x="839967" y="916240"/>
                  <a:pt x="863226" y="919844"/>
                </a:cubicBezTo>
                <a:cubicBezTo>
                  <a:pt x="877764" y="923450"/>
                  <a:pt x="892301" y="934263"/>
                  <a:pt x="906838" y="909031"/>
                </a:cubicBezTo>
                <a:cubicBezTo>
                  <a:pt x="566666" y="653113"/>
                  <a:pt x="386404" y="667532"/>
                  <a:pt x="5527" y="458471"/>
                </a:cubicBezTo>
                <a:cubicBezTo>
                  <a:pt x="89843" y="418822"/>
                  <a:pt x="150900" y="447658"/>
                  <a:pt x="209049" y="454867"/>
                </a:cubicBezTo>
                <a:cubicBezTo>
                  <a:pt x="354422" y="472890"/>
                  <a:pt x="264290" y="505329"/>
                  <a:pt x="409664" y="526956"/>
                </a:cubicBezTo>
                <a:cubicBezTo>
                  <a:pt x="479443" y="537770"/>
                  <a:pt x="543407" y="573815"/>
                  <a:pt x="621908" y="516143"/>
                </a:cubicBezTo>
                <a:cubicBezTo>
                  <a:pt x="674242" y="476494"/>
                  <a:pt x="758558" y="519747"/>
                  <a:pt x="822522" y="552188"/>
                </a:cubicBezTo>
                <a:cubicBezTo>
                  <a:pt x="874856" y="581024"/>
                  <a:pt x="927190" y="588232"/>
                  <a:pt x="996969" y="552188"/>
                </a:cubicBezTo>
                <a:cubicBezTo>
                  <a:pt x="933005" y="530562"/>
                  <a:pt x="883579" y="512539"/>
                  <a:pt x="834151" y="498120"/>
                </a:cubicBezTo>
                <a:cubicBezTo>
                  <a:pt x="793447" y="487307"/>
                  <a:pt x="770187" y="462076"/>
                  <a:pt x="773095" y="408008"/>
                </a:cubicBezTo>
                <a:cubicBezTo>
                  <a:pt x="773095" y="379172"/>
                  <a:pt x="764373" y="339523"/>
                  <a:pt x="793447" y="325106"/>
                </a:cubicBezTo>
                <a:cubicBezTo>
                  <a:pt x="816707" y="310688"/>
                  <a:pt x="848689" y="325106"/>
                  <a:pt x="860319" y="350336"/>
                </a:cubicBezTo>
                <a:cubicBezTo>
                  <a:pt x="874856" y="397195"/>
                  <a:pt x="889393" y="440449"/>
                  <a:pt x="938820" y="444054"/>
                </a:cubicBezTo>
                <a:cubicBezTo>
                  <a:pt x="1005692" y="451262"/>
                  <a:pt x="967894" y="422426"/>
                  <a:pt x="956265" y="386381"/>
                </a:cubicBezTo>
                <a:cubicBezTo>
                  <a:pt x="944635" y="346733"/>
                  <a:pt x="979525" y="335919"/>
                  <a:pt x="1002784" y="343127"/>
                </a:cubicBezTo>
                <a:cubicBezTo>
                  <a:pt x="1090008" y="375569"/>
                  <a:pt x="1180139" y="317897"/>
                  <a:pt x="1270270" y="364755"/>
                </a:cubicBezTo>
                <a:cubicBezTo>
                  <a:pt x="1247011" y="249411"/>
                  <a:pt x="1197583" y="198949"/>
                  <a:pt x="1092915" y="180926"/>
                </a:cubicBezTo>
                <a:cubicBezTo>
                  <a:pt x="1055118" y="177322"/>
                  <a:pt x="1014414" y="184530"/>
                  <a:pt x="979525" y="152090"/>
                </a:cubicBezTo>
                <a:cubicBezTo>
                  <a:pt x="959172" y="134068"/>
                  <a:pt x="938820" y="112441"/>
                  <a:pt x="953358" y="76396"/>
                </a:cubicBezTo>
                <a:cubicBezTo>
                  <a:pt x="962080" y="51165"/>
                  <a:pt x="985339" y="51165"/>
                  <a:pt x="1005692" y="58373"/>
                </a:cubicBezTo>
                <a:cubicBezTo>
                  <a:pt x="1090008" y="98023"/>
                  <a:pt x="1180139" y="108837"/>
                  <a:pt x="1267362" y="123254"/>
                </a:cubicBezTo>
                <a:cubicBezTo>
                  <a:pt x="1281900" y="126859"/>
                  <a:pt x="1296437" y="134068"/>
                  <a:pt x="1310975" y="98023"/>
                </a:cubicBezTo>
                <a:cubicBezTo>
                  <a:pt x="1260095" y="81803"/>
                  <a:pt x="1209941" y="62879"/>
                  <a:pt x="1159787" y="43505"/>
                </a:cubicBezTo>
                <a:close/>
              </a:path>
            </a:pathLst>
          </a:custGeom>
          <a:noFill/>
          <a:extLst>
            <a:ext uri="{909E8E84-426E-40DD-AFC4-6F175D3DCCD1}">
              <a14:hiddenFill xmlns:a14="http://schemas.microsoft.com/office/drawing/2010/main">
                <a:solidFill>
                  <a:srgbClr val="FFFFFF"/>
                </a:solidFill>
              </a14:hiddenFill>
            </a:ext>
          </a:extLst>
        </p:spPr>
      </p:pic>
      <p:sp>
        <p:nvSpPr>
          <p:cNvPr id="4" name="TextBox 3">
            <a:extLst>
              <a:ext uri="{FF2B5EF4-FFF2-40B4-BE49-F238E27FC236}">
                <a16:creationId xmlns:a16="http://schemas.microsoft.com/office/drawing/2014/main" id="{A21B5DBB-3FB5-841E-4FF8-1A601768E0A6}"/>
              </a:ext>
            </a:extLst>
          </p:cNvPr>
          <p:cNvSpPr txBox="1"/>
          <p:nvPr/>
        </p:nvSpPr>
        <p:spPr>
          <a:xfrm>
            <a:off x="671521" y="3546512"/>
            <a:ext cx="5387967" cy="3025700"/>
          </a:xfrm>
          <a:prstGeom prst="rect">
            <a:avLst/>
          </a:prstGeom>
          <a:noFill/>
        </p:spPr>
        <p:txBody>
          <a:bodyPr wrap="square">
            <a:spAutoFit/>
          </a:bodyPr>
          <a:lstStyle/>
          <a:p>
            <a:pPr algn="just">
              <a:lnSpc>
                <a:spcPct val="115000"/>
              </a:lnSpc>
            </a:pPr>
            <a:r>
              <a:rPr lang="en-US" sz="2800" kern="100" dirty="0">
                <a:effectLst/>
                <a:latin typeface="Times New Roman" panose="02020603050405020304" pitchFamily="18" charset="0"/>
                <a:ea typeface="Arial" panose="020B0604020202020204" pitchFamily="34" charset="0"/>
                <a:cs typeface="Times New Roman" panose="02020603050405020304" pitchFamily="18" charset="0"/>
              </a:rPr>
              <a:t>-  Ý </a:t>
            </a:r>
            <a:r>
              <a:rPr lang="en-US" sz="2800" kern="100" dirty="0" err="1">
                <a:effectLst/>
                <a:latin typeface="Times New Roman" panose="02020603050405020304" pitchFamily="18" charset="0"/>
                <a:ea typeface="Arial" panose="020B0604020202020204" pitchFamily="34" charset="0"/>
                <a:cs typeface="Times New Roman" panose="02020603050405020304" pitchFamily="18" charset="0"/>
              </a:rPr>
              <a:t>thức</a:t>
            </a:r>
            <a:r>
              <a:rPr lang="en-US" sz="2800" kern="100" dirty="0">
                <a:effectLst/>
                <a:latin typeface="Times New Roman" panose="02020603050405020304" pitchFamily="18" charset="0"/>
                <a:ea typeface="Arial" panose="020B0604020202020204" pitchFamily="34" charset="0"/>
                <a:cs typeface="Times New Roman" panose="02020603050405020304" pitchFamily="18" charset="0"/>
              </a:rPr>
              <a:t> </a:t>
            </a:r>
            <a:r>
              <a:rPr lang="en-US" sz="2800" kern="100" dirty="0" err="1">
                <a:effectLst/>
                <a:latin typeface="Times New Roman" panose="02020603050405020304" pitchFamily="18" charset="0"/>
                <a:ea typeface="Arial" panose="020B0604020202020204" pitchFamily="34" charset="0"/>
                <a:cs typeface="Times New Roman" panose="02020603050405020304" pitchFamily="18" charset="0"/>
              </a:rPr>
              <a:t>về</a:t>
            </a:r>
            <a:r>
              <a:rPr lang="en-US" sz="2800" kern="100" dirty="0">
                <a:effectLst/>
                <a:latin typeface="Times New Roman" panose="02020603050405020304" pitchFamily="18" charset="0"/>
                <a:ea typeface="Arial" panose="020B0604020202020204" pitchFamily="34" charset="0"/>
                <a:cs typeface="Times New Roman" panose="02020603050405020304" pitchFamily="18" charset="0"/>
              </a:rPr>
              <a:t> </a:t>
            </a:r>
            <a:r>
              <a:rPr lang="en-US" sz="2800" b="1" kern="100" dirty="0" err="1">
                <a:effectLst/>
                <a:latin typeface="Times New Roman" panose="02020603050405020304" pitchFamily="18" charset="0"/>
                <a:ea typeface="Arial" panose="020B0604020202020204" pitchFamily="34" charset="0"/>
                <a:cs typeface="Times New Roman" panose="02020603050405020304" pitchFamily="18" charset="0"/>
              </a:rPr>
              <a:t>mâu</a:t>
            </a:r>
            <a:r>
              <a:rPr lang="en-US" sz="2800" b="1" kern="100" dirty="0">
                <a:effectLst/>
                <a:latin typeface="Times New Roman" panose="02020603050405020304" pitchFamily="18" charset="0"/>
                <a:ea typeface="Arial" panose="020B0604020202020204" pitchFamily="34" charset="0"/>
                <a:cs typeface="Times New Roman" panose="02020603050405020304" pitchFamily="18" charset="0"/>
              </a:rPr>
              <a:t> </a:t>
            </a:r>
            <a:r>
              <a:rPr lang="en-US" sz="2800" b="1" kern="100" dirty="0" err="1">
                <a:effectLst/>
                <a:latin typeface="Times New Roman" panose="02020603050405020304" pitchFamily="18" charset="0"/>
                <a:ea typeface="Arial" panose="020B0604020202020204" pitchFamily="34" charset="0"/>
                <a:cs typeface="Times New Roman" panose="02020603050405020304" pitchFamily="18" charset="0"/>
              </a:rPr>
              <a:t>thuẫn</a:t>
            </a:r>
            <a:r>
              <a:rPr lang="en-US" sz="2800" kern="100" dirty="0">
                <a:effectLst/>
                <a:latin typeface="Times New Roman" panose="02020603050405020304" pitchFamily="18" charset="0"/>
                <a:ea typeface="Arial" panose="020B0604020202020204" pitchFamily="34" charset="0"/>
                <a:cs typeface="Times New Roman" panose="02020603050405020304" pitchFamily="18" charset="0"/>
              </a:rPr>
              <a:t> </a:t>
            </a:r>
            <a:r>
              <a:rPr lang="en-US" sz="2800" kern="100" dirty="0" err="1">
                <a:effectLst/>
                <a:latin typeface="Times New Roman" panose="02020603050405020304" pitchFamily="18" charset="0"/>
                <a:ea typeface="Arial" panose="020B0604020202020204" pitchFamily="34" charset="0"/>
                <a:cs typeface="Times New Roman" panose="02020603050405020304" pitchFamily="18" charset="0"/>
              </a:rPr>
              <a:t>giữa</a:t>
            </a:r>
            <a:r>
              <a:rPr lang="en-US" sz="2800" kern="100" dirty="0">
                <a:effectLst/>
                <a:latin typeface="Times New Roman" panose="02020603050405020304" pitchFamily="18" charset="0"/>
                <a:ea typeface="Arial" panose="020B0604020202020204" pitchFamily="34" charset="0"/>
                <a:cs typeface="Times New Roman" panose="02020603050405020304" pitchFamily="18" charset="0"/>
              </a:rPr>
              <a:t> </a:t>
            </a:r>
            <a:r>
              <a:rPr lang="en-US" sz="2800" kern="100" dirty="0" err="1">
                <a:effectLst/>
                <a:latin typeface="Times New Roman" panose="02020603050405020304" pitchFamily="18" charset="0"/>
                <a:ea typeface="Arial" panose="020B0604020202020204" pitchFamily="34" charset="0"/>
                <a:cs typeface="Times New Roman" panose="02020603050405020304" pitchFamily="18" charset="0"/>
              </a:rPr>
              <a:t>quyết</a:t>
            </a:r>
            <a:r>
              <a:rPr lang="en-US" sz="2800" kern="100" dirty="0">
                <a:effectLst/>
                <a:latin typeface="Times New Roman" panose="02020603050405020304" pitchFamily="18" charset="0"/>
                <a:ea typeface="Arial" panose="020B0604020202020204" pitchFamily="34" charset="0"/>
                <a:cs typeface="Times New Roman" panose="02020603050405020304" pitchFamily="18" charset="0"/>
              </a:rPr>
              <a:t> </a:t>
            </a:r>
            <a:r>
              <a:rPr lang="en-US" sz="2800" kern="100" dirty="0" err="1">
                <a:effectLst/>
                <a:latin typeface="Times New Roman" panose="02020603050405020304" pitchFamily="18" charset="0"/>
                <a:ea typeface="Arial" panose="020B0604020202020204" pitchFamily="34" charset="0"/>
                <a:cs typeface="Times New Roman" panose="02020603050405020304" pitchFamily="18" charset="0"/>
              </a:rPr>
              <a:t>tâm</a:t>
            </a:r>
            <a:r>
              <a:rPr lang="en-US" sz="2800" kern="100" dirty="0">
                <a:effectLst/>
                <a:latin typeface="Times New Roman" panose="02020603050405020304" pitchFamily="18" charset="0"/>
                <a:ea typeface="Arial" panose="020B0604020202020204" pitchFamily="34" charset="0"/>
                <a:cs typeface="Times New Roman" panose="02020603050405020304" pitchFamily="18" charset="0"/>
              </a:rPr>
              <a:t> </a:t>
            </a:r>
            <a:r>
              <a:rPr lang="en-US" sz="2800" kern="100" dirty="0" err="1">
                <a:effectLst/>
                <a:latin typeface="Times New Roman" panose="02020603050405020304" pitchFamily="18" charset="0"/>
                <a:ea typeface="Arial" panose="020B0604020202020204" pitchFamily="34" charset="0"/>
                <a:cs typeface="Times New Roman" panose="02020603050405020304" pitchFamily="18" charset="0"/>
              </a:rPr>
              <a:t>hành</a:t>
            </a:r>
            <a:r>
              <a:rPr lang="en-US" sz="2800" kern="100" dirty="0">
                <a:effectLst/>
                <a:latin typeface="Times New Roman" panose="02020603050405020304" pitchFamily="18" charset="0"/>
                <a:ea typeface="Arial" panose="020B0604020202020204" pitchFamily="34" charset="0"/>
                <a:cs typeface="Times New Roman" panose="02020603050405020304" pitchFamily="18" charset="0"/>
              </a:rPr>
              <a:t> </a:t>
            </a:r>
            <a:r>
              <a:rPr lang="en-US" sz="2800" kern="100" dirty="0" err="1">
                <a:effectLst/>
                <a:latin typeface="Times New Roman" panose="02020603050405020304" pitchFamily="18" charset="0"/>
                <a:ea typeface="Arial" panose="020B0604020202020204" pitchFamily="34" charset="0"/>
                <a:cs typeface="Times New Roman" panose="02020603050405020304" pitchFamily="18" charset="0"/>
              </a:rPr>
              <a:t>động</a:t>
            </a:r>
            <a:r>
              <a:rPr lang="en-US" sz="2800" kern="100" dirty="0">
                <a:effectLst/>
                <a:latin typeface="Times New Roman" panose="02020603050405020304" pitchFamily="18" charset="0"/>
                <a:ea typeface="Arial" panose="020B0604020202020204" pitchFamily="34" charset="0"/>
                <a:cs typeface="Times New Roman" panose="02020603050405020304" pitchFamily="18" charset="0"/>
              </a:rPr>
              <a:t>, </a:t>
            </a:r>
            <a:r>
              <a:rPr lang="en-US" sz="2800" kern="100" dirty="0" err="1">
                <a:effectLst/>
                <a:latin typeface="Times New Roman" panose="02020603050405020304" pitchFamily="18" charset="0"/>
                <a:ea typeface="Arial" panose="020B0604020202020204" pitchFamily="34" charset="0"/>
                <a:cs typeface="Times New Roman" panose="02020603050405020304" pitchFamily="18" charset="0"/>
              </a:rPr>
              <a:t>xả</a:t>
            </a:r>
            <a:r>
              <a:rPr lang="en-US" sz="2800" kern="100" dirty="0">
                <a:effectLst/>
                <a:latin typeface="Times New Roman" panose="02020603050405020304" pitchFamily="18" charset="0"/>
                <a:ea typeface="Arial" panose="020B0604020202020204" pitchFamily="34" charset="0"/>
                <a:cs typeface="Times New Roman" panose="02020603050405020304" pitchFamily="18" charset="0"/>
              </a:rPr>
              <a:t> </a:t>
            </a:r>
            <a:r>
              <a:rPr lang="en-US" sz="2800" kern="100" dirty="0" err="1">
                <a:effectLst/>
                <a:latin typeface="Times New Roman" panose="02020603050405020304" pitchFamily="18" charset="0"/>
                <a:ea typeface="Arial" panose="020B0604020202020204" pitchFamily="34" charset="0"/>
                <a:cs typeface="Times New Roman" panose="02020603050405020304" pitchFamily="18" charset="0"/>
              </a:rPr>
              <a:t>thân</a:t>
            </a:r>
            <a:r>
              <a:rPr lang="en-US" sz="2800" kern="100" dirty="0">
                <a:effectLst/>
                <a:latin typeface="Times New Roman" panose="02020603050405020304" pitchFamily="18" charset="0"/>
                <a:ea typeface="Arial" panose="020B0604020202020204" pitchFamily="34" charset="0"/>
                <a:cs typeface="Times New Roman" panose="02020603050405020304" pitchFamily="18" charset="0"/>
              </a:rPr>
              <a:t>, </a:t>
            </a:r>
            <a:r>
              <a:rPr lang="en-US" sz="2800" kern="100" dirty="0" err="1">
                <a:effectLst/>
                <a:latin typeface="Times New Roman" panose="02020603050405020304" pitchFamily="18" charset="0"/>
                <a:ea typeface="Arial" panose="020B0604020202020204" pitchFamily="34" charset="0"/>
                <a:cs typeface="Times New Roman" panose="02020603050405020304" pitchFamily="18" charset="0"/>
              </a:rPr>
              <a:t>không</a:t>
            </a:r>
            <a:r>
              <a:rPr lang="en-US" sz="2800" kern="100" dirty="0">
                <a:effectLst/>
                <a:latin typeface="Times New Roman" panose="02020603050405020304" pitchFamily="18" charset="0"/>
                <a:ea typeface="Arial" panose="020B0604020202020204" pitchFamily="34" charset="0"/>
                <a:cs typeface="Times New Roman" panose="02020603050405020304" pitchFamily="18" charset="0"/>
              </a:rPr>
              <a:t> cam </a:t>
            </a:r>
            <a:r>
              <a:rPr lang="en-US" sz="2800" kern="100" dirty="0" err="1">
                <a:effectLst/>
                <a:latin typeface="Times New Roman" panose="02020603050405020304" pitchFamily="18" charset="0"/>
                <a:ea typeface="Arial" panose="020B0604020202020204" pitchFamily="34" charset="0"/>
                <a:cs typeface="Times New Roman" panose="02020603050405020304" pitchFamily="18" charset="0"/>
              </a:rPr>
              <a:t>chịu</a:t>
            </a:r>
            <a:r>
              <a:rPr lang="en-US" sz="2800" kern="100" dirty="0">
                <a:effectLst/>
                <a:latin typeface="Times New Roman" panose="02020603050405020304" pitchFamily="18" charset="0"/>
                <a:ea typeface="Arial" panose="020B0604020202020204" pitchFamily="34" charset="0"/>
                <a:cs typeface="Times New Roman" panose="02020603050405020304" pitchFamily="18" charset="0"/>
              </a:rPr>
              <a:t> </a:t>
            </a:r>
            <a:r>
              <a:rPr lang="en-US" sz="2800" kern="100" dirty="0" err="1">
                <a:effectLst/>
                <a:latin typeface="Times New Roman" panose="02020603050405020304" pitchFamily="18" charset="0"/>
                <a:ea typeface="Arial" panose="020B0604020202020204" pitchFamily="34" charset="0"/>
                <a:cs typeface="Times New Roman" panose="02020603050405020304" pitchFamily="18" charset="0"/>
              </a:rPr>
              <a:t>với</a:t>
            </a:r>
            <a:r>
              <a:rPr lang="en-US" sz="2800" kern="100" dirty="0">
                <a:effectLst/>
                <a:latin typeface="Times New Roman" panose="02020603050405020304" pitchFamily="18" charset="0"/>
                <a:ea typeface="Arial" panose="020B0604020202020204" pitchFamily="34" charset="0"/>
                <a:cs typeface="Times New Roman" panose="02020603050405020304" pitchFamily="18" charset="0"/>
              </a:rPr>
              <a:t> </a:t>
            </a:r>
            <a:r>
              <a:rPr lang="en-US" sz="2800" kern="100" dirty="0" err="1">
                <a:effectLst/>
                <a:latin typeface="Times New Roman" panose="02020603050405020304" pitchFamily="18" charset="0"/>
                <a:ea typeface="Arial" panose="020B0604020202020204" pitchFamily="34" charset="0"/>
                <a:cs typeface="Times New Roman" panose="02020603050405020304" pitchFamily="18" charset="0"/>
              </a:rPr>
              <a:t>trạng</a:t>
            </a:r>
            <a:r>
              <a:rPr lang="en-US" sz="2800" kern="100" dirty="0">
                <a:effectLst/>
                <a:latin typeface="Times New Roman" panose="02020603050405020304" pitchFamily="18" charset="0"/>
                <a:ea typeface="Arial" panose="020B0604020202020204" pitchFamily="34" charset="0"/>
                <a:cs typeface="Times New Roman" panose="02020603050405020304" pitchFamily="18" charset="0"/>
              </a:rPr>
              <a:t> </a:t>
            </a:r>
            <a:r>
              <a:rPr lang="en-US" sz="2800" kern="100" dirty="0" err="1">
                <a:effectLst/>
                <a:latin typeface="Times New Roman" panose="02020603050405020304" pitchFamily="18" charset="0"/>
                <a:ea typeface="Arial" panose="020B0604020202020204" pitchFamily="34" charset="0"/>
                <a:cs typeface="Times New Roman" panose="02020603050405020304" pitchFamily="18" charset="0"/>
              </a:rPr>
              <a:t>thái</a:t>
            </a:r>
            <a:r>
              <a:rPr lang="en-US" sz="2800" kern="100" dirty="0">
                <a:effectLst/>
                <a:latin typeface="Times New Roman" panose="02020603050405020304" pitchFamily="18" charset="0"/>
                <a:ea typeface="Arial" panose="020B0604020202020204" pitchFamily="34" charset="0"/>
                <a:cs typeface="Times New Roman" panose="02020603050405020304" pitchFamily="18" charset="0"/>
              </a:rPr>
              <a:t> do </a:t>
            </a:r>
            <a:r>
              <a:rPr lang="en-US" sz="2800" kern="100" dirty="0" err="1">
                <a:effectLst/>
                <a:latin typeface="Times New Roman" panose="02020603050405020304" pitchFamily="18" charset="0"/>
                <a:ea typeface="Arial" panose="020B0604020202020204" pitchFamily="34" charset="0"/>
                <a:cs typeface="Times New Roman" panose="02020603050405020304" pitchFamily="18" charset="0"/>
              </a:rPr>
              <a:t>dự</a:t>
            </a:r>
            <a:r>
              <a:rPr lang="en-US" sz="2800" kern="100" dirty="0">
                <a:effectLst/>
                <a:latin typeface="Times New Roman" panose="02020603050405020304" pitchFamily="18" charset="0"/>
                <a:ea typeface="Arial" panose="020B0604020202020204" pitchFamily="34" charset="0"/>
                <a:cs typeface="Times New Roman" panose="02020603050405020304" pitchFamily="18" charset="0"/>
              </a:rPr>
              <a:t>, </a:t>
            </a:r>
            <a:r>
              <a:rPr lang="en-US" sz="2800" kern="100" dirty="0" err="1">
                <a:effectLst/>
                <a:latin typeface="Times New Roman" panose="02020603050405020304" pitchFamily="18" charset="0"/>
                <a:ea typeface="Arial" panose="020B0604020202020204" pitchFamily="34" charset="0"/>
                <a:cs typeface="Times New Roman" panose="02020603050405020304" pitchFamily="18" charset="0"/>
              </a:rPr>
              <a:t>đắn</a:t>
            </a:r>
            <a:r>
              <a:rPr lang="en-US" sz="2800" kern="100" dirty="0">
                <a:effectLst/>
                <a:latin typeface="Times New Roman" panose="02020603050405020304" pitchFamily="18" charset="0"/>
                <a:ea typeface="Arial" panose="020B0604020202020204" pitchFamily="34" charset="0"/>
                <a:cs typeface="Times New Roman" panose="02020603050405020304" pitchFamily="18" charset="0"/>
              </a:rPr>
              <a:t> </a:t>
            </a:r>
            <a:r>
              <a:rPr lang="en-US" sz="2800" kern="100" dirty="0" err="1">
                <a:effectLst/>
                <a:latin typeface="Times New Roman" panose="02020603050405020304" pitchFamily="18" charset="0"/>
                <a:ea typeface="Arial" panose="020B0604020202020204" pitchFamily="34" charset="0"/>
                <a:cs typeface="Times New Roman" panose="02020603050405020304" pitchFamily="18" charset="0"/>
              </a:rPr>
              <a:t>đo</a:t>
            </a:r>
            <a:r>
              <a:rPr lang="en-US" sz="2800" kern="100" dirty="0">
                <a:effectLst/>
                <a:latin typeface="Times New Roman" panose="02020603050405020304" pitchFamily="18" charset="0"/>
                <a:ea typeface="Arial" panose="020B0604020202020204" pitchFamily="34" charset="0"/>
                <a:cs typeface="Times New Roman" panose="02020603050405020304" pitchFamily="18" charset="0"/>
              </a:rPr>
              <a:t> </a:t>
            </a:r>
            <a:r>
              <a:rPr lang="en-US" sz="2800" kern="100" dirty="0" err="1">
                <a:effectLst/>
                <a:latin typeface="Times New Roman" panose="02020603050405020304" pitchFamily="18" charset="0"/>
                <a:ea typeface="Arial" panose="020B0604020202020204" pitchFamily="34" charset="0"/>
                <a:cs typeface="Times New Roman" panose="02020603050405020304" pitchFamily="18" charset="0"/>
              </a:rPr>
              <a:t>của</a:t>
            </a:r>
            <a:r>
              <a:rPr lang="en-US" sz="2800" kern="100" dirty="0">
                <a:effectLst/>
                <a:latin typeface="Times New Roman" panose="02020603050405020304" pitchFamily="18" charset="0"/>
                <a:ea typeface="Arial" panose="020B0604020202020204" pitchFamily="34" charset="0"/>
                <a:cs typeface="Times New Roman" panose="02020603050405020304" pitchFamily="18" charset="0"/>
              </a:rPr>
              <a:t> con </a:t>
            </a:r>
            <a:r>
              <a:rPr lang="en-US" sz="2800" kern="100" dirty="0" err="1">
                <a:effectLst/>
                <a:latin typeface="Times New Roman" panose="02020603050405020304" pitchFamily="18" charset="0"/>
                <a:ea typeface="Arial" panose="020B0604020202020204" pitchFamily="34" charset="0"/>
                <a:cs typeface="Times New Roman" panose="02020603050405020304" pitchFamily="18" charset="0"/>
              </a:rPr>
              <a:t>người</a:t>
            </a:r>
            <a:r>
              <a:rPr lang="en-US" sz="2800" kern="100" dirty="0">
                <a:effectLst/>
                <a:latin typeface="Times New Roman" panose="02020603050405020304" pitchFamily="18" charset="0"/>
                <a:ea typeface="Arial" panose="020B0604020202020204" pitchFamily="34" charset="0"/>
                <a:cs typeface="Times New Roman" panose="02020603050405020304" pitchFamily="18" charset="0"/>
              </a:rPr>
              <a:t> </a:t>
            </a:r>
            <a:r>
              <a:rPr lang="en-US" sz="2800" kern="100" dirty="0" err="1">
                <a:effectLst/>
                <a:latin typeface="Times New Roman" panose="02020603050405020304" pitchFamily="18" charset="0"/>
                <a:ea typeface="Arial" panose="020B0604020202020204" pitchFamily="34" charset="0"/>
                <a:cs typeface="Times New Roman" panose="02020603050405020304" pitchFamily="18" charset="0"/>
              </a:rPr>
              <a:t>trong</a:t>
            </a:r>
            <a:r>
              <a:rPr lang="en-US" sz="2800" kern="100" dirty="0">
                <a:effectLst/>
                <a:latin typeface="Times New Roman" panose="02020603050405020304" pitchFamily="18" charset="0"/>
                <a:ea typeface="Arial" panose="020B0604020202020204" pitchFamily="34" charset="0"/>
                <a:cs typeface="Times New Roman" panose="02020603050405020304" pitchFamily="18" charset="0"/>
              </a:rPr>
              <a:t> </a:t>
            </a:r>
            <a:r>
              <a:rPr lang="en-US" sz="2800" kern="100" dirty="0" err="1">
                <a:effectLst/>
                <a:latin typeface="Times New Roman" panose="02020603050405020304" pitchFamily="18" charset="0"/>
                <a:ea typeface="Arial" panose="020B0604020202020204" pitchFamily="34" charset="0"/>
                <a:cs typeface="Times New Roman" panose="02020603050405020304" pitchFamily="18" charset="0"/>
              </a:rPr>
              <a:t>suy</a:t>
            </a:r>
            <a:r>
              <a:rPr lang="en-US" sz="2800" kern="100" dirty="0">
                <a:effectLst/>
                <a:latin typeface="Times New Roman" panose="02020603050405020304" pitchFamily="18" charset="0"/>
                <a:ea typeface="Arial" panose="020B0604020202020204" pitchFamily="34" charset="0"/>
                <a:cs typeface="Times New Roman" panose="02020603050405020304" pitchFamily="18" charset="0"/>
              </a:rPr>
              <a:t> </a:t>
            </a:r>
            <a:r>
              <a:rPr lang="en-US" sz="2800" kern="100" dirty="0" err="1">
                <a:effectLst/>
                <a:latin typeface="Times New Roman" panose="02020603050405020304" pitchFamily="18" charset="0"/>
                <a:ea typeface="Arial" panose="020B0604020202020204" pitchFamily="34" charset="0"/>
                <a:cs typeface="Times New Roman" panose="02020603050405020304" pitchFamily="18" charset="0"/>
              </a:rPr>
              <a:t>tưởng</a:t>
            </a:r>
            <a:r>
              <a:rPr lang="en-US" sz="2800" kern="100" dirty="0">
                <a:effectLst/>
                <a:latin typeface="Times New Roman" panose="02020603050405020304" pitchFamily="18" charset="0"/>
                <a:ea typeface="Arial" panose="020B0604020202020204" pitchFamily="34" charset="0"/>
                <a:cs typeface="Times New Roman" panose="02020603050405020304" pitchFamily="18" charset="0"/>
              </a:rPr>
              <a:t> </a:t>
            </a:r>
            <a:r>
              <a:rPr lang="en-US" sz="2800" kern="100" dirty="0" err="1">
                <a:effectLst/>
                <a:latin typeface="Times New Roman" panose="02020603050405020304" pitchFamily="18" charset="0"/>
                <a:ea typeface="Arial" panose="020B0604020202020204" pitchFamily="34" charset="0"/>
                <a:cs typeface="Times New Roman" panose="02020603050405020304" pitchFamily="18" charset="0"/>
              </a:rPr>
              <a:t>mông</a:t>
            </a:r>
            <a:r>
              <a:rPr lang="en-US" sz="2800" kern="100" dirty="0">
                <a:effectLst/>
                <a:latin typeface="Times New Roman" panose="02020603050405020304" pitchFamily="18" charset="0"/>
                <a:ea typeface="Arial" panose="020B0604020202020204" pitchFamily="34" charset="0"/>
                <a:cs typeface="Times New Roman" panose="02020603050405020304" pitchFamily="18" charset="0"/>
              </a:rPr>
              <a:t> lung </a:t>
            </a:r>
            <a:r>
              <a:rPr lang="en-US" sz="2800" kern="100" dirty="0" err="1">
                <a:effectLst/>
                <a:latin typeface="Times New Roman" panose="02020603050405020304" pitchFamily="18" charset="0"/>
                <a:ea typeface="Arial" panose="020B0604020202020204" pitchFamily="34" charset="0"/>
                <a:cs typeface="Times New Roman" panose="02020603050405020304" pitchFamily="18" charset="0"/>
              </a:rPr>
              <a:t>về</a:t>
            </a:r>
            <a:r>
              <a:rPr lang="en-US" sz="2800" kern="100" dirty="0">
                <a:effectLst/>
                <a:latin typeface="Times New Roman" panose="02020603050405020304" pitchFamily="18" charset="0"/>
                <a:ea typeface="Arial" panose="020B0604020202020204" pitchFamily="34" charset="0"/>
                <a:cs typeface="Times New Roman" panose="02020603050405020304" pitchFamily="18" charset="0"/>
              </a:rPr>
              <a:t> </a:t>
            </a:r>
            <a:r>
              <a:rPr lang="en-US" sz="2800" kern="100" dirty="0" err="1">
                <a:effectLst/>
                <a:latin typeface="Times New Roman" panose="02020603050405020304" pitchFamily="18" charset="0"/>
                <a:ea typeface="Arial" panose="020B0604020202020204" pitchFamily="34" charset="0"/>
                <a:cs typeface="Times New Roman" panose="02020603050405020304" pitchFamily="18" charset="0"/>
              </a:rPr>
              <a:t>những</a:t>
            </a:r>
            <a:r>
              <a:rPr lang="en-US" sz="2800" kern="100" dirty="0">
                <a:effectLst/>
                <a:latin typeface="Times New Roman" panose="02020603050405020304" pitchFamily="18" charset="0"/>
                <a:ea typeface="Arial" panose="020B0604020202020204" pitchFamily="34" charset="0"/>
                <a:cs typeface="Times New Roman" panose="02020603050405020304" pitchFamily="18" charset="0"/>
              </a:rPr>
              <a:t> </a:t>
            </a:r>
            <a:r>
              <a:rPr lang="en-US" sz="2800" kern="100" dirty="0" err="1">
                <a:effectLst/>
                <a:latin typeface="Times New Roman" panose="02020603050405020304" pitchFamily="18" charset="0"/>
                <a:ea typeface="Arial" panose="020B0604020202020204" pitchFamily="34" charset="0"/>
                <a:cs typeface="Times New Roman" panose="02020603050405020304" pitchFamily="18" charset="0"/>
              </a:rPr>
              <a:t>gì</a:t>
            </a:r>
            <a:r>
              <a:rPr lang="en-US" sz="2800" kern="100" dirty="0">
                <a:effectLst/>
                <a:latin typeface="Times New Roman" panose="02020603050405020304" pitchFamily="18" charset="0"/>
                <a:ea typeface="Arial" panose="020B0604020202020204" pitchFamily="34" charset="0"/>
                <a:cs typeface="Times New Roman" panose="02020603050405020304" pitchFamily="18" charset="0"/>
              </a:rPr>
              <a:t> </a:t>
            </a:r>
            <a:r>
              <a:rPr lang="en-US" sz="2800" kern="100" dirty="0" err="1">
                <a:effectLst/>
                <a:latin typeface="Times New Roman" panose="02020603050405020304" pitchFamily="18" charset="0"/>
                <a:ea typeface="Arial" panose="020B0604020202020204" pitchFamily="34" charset="0"/>
                <a:cs typeface="Times New Roman" panose="02020603050405020304" pitchFamily="18" charset="0"/>
              </a:rPr>
              <a:t>sẽ</a:t>
            </a:r>
            <a:r>
              <a:rPr lang="en-US" sz="2800" kern="100" dirty="0">
                <a:effectLst/>
                <a:latin typeface="Times New Roman" panose="02020603050405020304" pitchFamily="18" charset="0"/>
                <a:ea typeface="Arial" panose="020B0604020202020204" pitchFamily="34" charset="0"/>
                <a:cs typeface="Times New Roman" panose="02020603050405020304" pitchFamily="18" charset="0"/>
              </a:rPr>
              <a:t> </a:t>
            </a:r>
            <a:r>
              <a:rPr lang="en-US" sz="2800" kern="100" dirty="0" err="1">
                <a:effectLst/>
                <a:latin typeface="Times New Roman" panose="02020603050405020304" pitchFamily="18" charset="0"/>
                <a:ea typeface="Arial" panose="020B0604020202020204" pitchFamily="34" charset="0"/>
                <a:cs typeface="Times New Roman" panose="02020603050405020304" pitchFamily="18" charset="0"/>
              </a:rPr>
              <a:t>đến</a:t>
            </a:r>
            <a:r>
              <a:rPr lang="en-US" sz="2800" kern="100" dirty="0">
                <a:effectLst/>
                <a:latin typeface="Times New Roman" panose="02020603050405020304" pitchFamily="18" charset="0"/>
                <a:ea typeface="Arial" panose="020B0604020202020204" pitchFamily="34" charset="0"/>
                <a:cs typeface="Times New Roman" panose="02020603050405020304" pitchFamily="18" charset="0"/>
              </a:rPr>
              <a:t> </a:t>
            </a:r>
            <a:r>
              <a:rPr lang="en-US" sz="2800" kern="100" dirty="0" err="1">
                <a:effectLst/>
                <a:latin typeface="Times New Roman" panose="02020603050405020304" pitchFamily="18" charset="0"/>
                <a:ea typeface="Arial" panose="020B0604020202020204" pitchFamily="34" charset="0"/>
                <a:cs typeface="Times New Roman" panose="02020603050405020304" pitchFamily="18" charset="0"/>
              </a:rPr>
              <a:t>sau</a:t>
            </a:r>
            <a:r>
              <a:rPr lang="en-US" sz="2800" kern="100" dirty="0">
                <a:effectLst/>
                <a:latin typeface="Times New Roman" panose="02020603050405020304" pitchFamily="18" charset="0"/>
                <a:ea typeface="Arial" panose="020B0604020202020204" pitchFamily="34" charset="0"/>
                <a:cs typeface="Times New Roman" panose="02020603050405020304" pitchFamily="18" charset="0"/>
              </a:rPr>
              <a:t> </a:t>
            </a:r>
            <a:r>
              <a:rPr lang="en-US" sz="2800" kern="100" dirty="0" err="1">
                <a:effectLst/>
                <a:latin typeface="Times New Roman" panose="02020603050405020304" pitchFamily="18" charset="0"/>
                <a:ea typeface="Arial" panose="020B0604020202020204" pitchFamily="34" charset="0"/>
                <a:cs typeface="Times New Roman" panose="02020603050405020304" pitchFamily="18" charset="0"/>
              </a:rPr>
              <a:t>cái</a:t>
            </a:r>
            <a:r>
              <a:rPr lang="en-US" sz="2800" kern="100" dirty="0">
                <a:effectLst/>
                <a:latin typeface="Times New Roman" panose="02020603050405020304" pitchFamily="18" charset="0"/>
                <a:ea typeface="Arial" panose="020B0604020202020204" pitchFamily="34" charset="0"/>
                <a:cs typeface="Times New Roman" panose="02020603050405020304" pitchFamily="18" charset="0"/>
              </a:rPr>
              <a:t> </a:t>
            </a:r>
            <a:r>
              <a:rPr lang="en-US" sz="2800" kern="100" dirty="0" err="1">
                <a:effectLst/>
                <a:latin typeface="Times New Roman" panose="02020603050405020304" pitchFamily="18" charset="0"/>
                <a:ea typeface="Arial" panose="020B0604020202020204" pitchFamily="34" charset="0"/>
                <a:cs typeface="Times New Roman" panose="02020603050405020304" pitchFamily="18" charset="0"/>
              </a:rPr>
              <a:t>chết</a:t>
            </a:r>
            <a:r>
              <a:rPr lang="en-US" sz="2800" kern="100" dirty="0">
                <a:effectLst/>
                <a:latin typeface="Times New Roman" panose="02020603050405020304" pitchFamily="18" charset="0"/>
                <a:ea typeface="Arial" panose="020B0604020202020204" pitchFamily="34" charset="0"/>
                <a:cs typeface="Times New Roman" panose="02020603050405020304" pitchFamily="18" charset="0"/>
              </a:rPr>
              <a:t>. </a:t>
            </a:r>
            <a:endParaRPr lang="vi-VN" sz="28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14437940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1000"/>
                                        <p:tgtEl>
                                          <p:spTgt spid="3"/>
                                        </p:tgtEl>
                                      </p:cBhvr>
                                    </p:animEffect>
                                    <p:anim calcmode="lin" valueType="num">
                                      <p:cBhvr>
                                        <p:cTn id="15" dur="1000" fill="hold"/>
                                        <p:tgtEl>
                                          <p:spTgt spid="3"/>
                                        </p:tgtEl>
                                        <p:attrNameLst>
                                          <p:attrName>ppt_x</p:attrName>
                                        </p:attrNameLst>
                                      </p:cBhvr>
                                      <p:tavLst>
                                        <p:tav tm="0">
                                          <p:val>
                                            <p:strVal val="#ppt_x"/>
                                          </p:val>
                                        </p:tav>
                                        <p:tav tm="100000">
                                          <p:val>
                                            <p:strVal val="#ppt_x"/>
                                          </p:val>
                                        </p:tav>
                                      </p:tavLst>
                                    </p:anim>
                                    <p:anim calcmode="lin" valueType="num">
                                      <p:cBhvr>
                                        <p:cTn id="16"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fade">
                                      <p:cBhvr>
                                        <p:cTn id="21" dur="1000"/>
                                        <p:tgtEl>
                                          <p:spTgt spid="4"/>
                                        </p:tgtEl>
                                      </p:cBhvr>
                                    </p:animEffect>
                                    <p:anim calcmode="lin" valueType="num">
                                      <p:cBhvr>
                                        <p:cTn id="22" dur="1000" fill="hold"/>
                                        <p:tgtEl>
                                          <p:spTgt spid="4"/>
                                        </p:tgtEl>
                                        <p:attrNameLst>
                                          <p:attrName>ppt_x</p:attrName>
                                        </p:attrNameLst>
                                      </p:cBhvr>
                                      <p:tavLst>
                                        <p:tav tm="0">
                                          <p:val>
                                            <p:strVal val="#ppt_x"/>
                                          </p:val>
                                        </p:tav>
                                        <p:tav tm="100000">
                                          <p:val>
                                            <p:strVal val="#ppt_x"/>
                                          </p:val>
                                        </p:tav>
                                      </p:tavLst>
                                    </p:anim>
                                    <p:anim calcmode="lin" valueType="num">
                                      <p:cBhvr>
                                        <p:cTn id="23"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3" grpId="0"/>
      <p:bldP spid="4" grpId="0"/>
    </p:bldLst>
  </p:timing>
</p:sld>
</file>

<file path=ppt/slides/slide4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47E34D30-2743-3E79-1F3B-54F83436769D}"/>
            </a:ext>
          </a:extLst>
        </p:cNvPr>
        <p:cNvGrpSpPr/>
        <p:nvPr/>
      </p:nvGrpSpPr>
      <p:grpSpPr>
        <a:xfrm>
          <a:off x="0" y="0"/>
          <a:ext cx="0" cy="0"/>
          <a:chOff x="0" y="0"/>
          <a:chExt cx="0" cy="0"/>
        </a:xfrm>
      </p:grpSpPr>
      <p:sp useBgFill="1">
        <p:nvSpPr>
          <p:cNvPr id="8199" name="Rectangle 8198">
            <a:extLst>
              <a:ext uri="{FF2B5EF4-FFF2-40B4-BE49-F238E27FC236}">
                <a16:creationId xmlns:a16="http://schemas.microsoft.com/office/drawing/2014/main" id="{BE6C2CF0-5252-E43E-C393-36DF147FFAE2}"/>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F9FE3C1E-9D79-7485-92F7-2714B9E7F4E9}"/>
              </a:ext>
            </a:extLst>
          </p:cNvPr>
          <p:cNvSpPr txBox="1"/>
          <p:nvPr/>
        </p:nvSpPr>
        <p:spPr>
          <a:xfrm>
            <a:off x="259492" y="859971"/>
            <a:ext cx="5422851" cy="4593772"/>
          </a:xfrm>
          <a:prstGeom prst="rect">
            <a:avLst/>
          </a:prstGeom>
        </p:spPr>
        <p:txBody>
          <a:bodyPr vert="horz" lIns="91440" tIns="45720" rIns="91440" bIns="45720" rtlCol="0" anchor="ctr">
            <a:noAutofit/>
          </a:bodyPr>
          <a:lstStyle/>
          <a:p>
            <a:pPr algn="just">
              <a:lnSpc>
                <a:spcPct val="150000"/>
              </a:lnSpc>
            </a:pPr>
            <a:r>
              <a:rPr lang="en-US" sz="2800" dirty="0"/>
              <a:t>- </a:t>
            </a:r>
            <a:r>
              <a:rPr lang="en-US" sz="2800" dirty="0" err="1"/>
              <a:t>Việc</a:t>
            </a:r>
            <a:r>
              <a:rPr lang="en-US" sz="2800" dirty="0"/>
              <a:t> </a:t>
            </a:r>
            <a:r>
              <a:rPr lang="en-US" sz="2800" dirty="0" err="1"/>
              <a:t>đặt</a:t>
            </a:r>
            <a:r>
              <a:rPr lang="en-US" sz="2800" dirty="0"/>
              <a:t> </a:t>
            </a:r>
            <a:r>
              <a:rPr lang="en-US" sz="2800" dirty="0" err="1"/>
              <a:t>câu</a:t>
            </a:r>
            <a:r>
              <a:rPr lang="en-US" sz="2800" dirty="0"/>
              <a:t> </a:t>
            </a:r>
            <a:r>
              <a:rPr lang="en-US" sz="2800" dirty="0" err="1"/>
              <a:t>hỏi</a:t>
            </a:r>
            <a:r>
              <a:rPr lang="en-US" sz="2800" dirty="0"/>
              <a:t> </a:t>
            </a:r>
            <a:r>
              <a:rPr lang="en-US" sz="2800" dirty="0" err="1"/>
              <a:t>giúp</a:t>
            </a:r>
            <a:r>
              <a:rPr lang="en-US" sz="2800" dirty="0"/>
              <a:t> </a:t>
            </a:r>
            <a:r>
              <a:rPr lang="en-US" sz="2800" dirty="0" err="1"/>
              <a:t>người</a:t>
            </a:r>
            <a:r>
              <a:rPr lang="en-US" sz="2800" dirty="0"/>
              <a:t> </a:t>
            </a:r>
            <a:r>
              <a:rPr lang="en-US" sz="2800" dirty="0" err="1"/>
              <a:t>đọc</a:t>
            </a:r>
            <a:r>
              <a:rPr lang="en-US" sz="2800" dirty="0"/>
              <a:t> </a:t>
            </a:r>
            <a:r>
              <a:rPr lang="en-US" sz="2800" dirty="0" err="1"/>
              <a:t>hình</a:t>
            </a:r>
            <a:r>
              <a:rPr lang="en-US" sz="2800" dirty="0"/>
              <a:t> dung </a:t>
            </a:r>
            <a:r>
              <a:rPr lang="en-US" sz="2800" dirty="0" err="1"/>
              <a:t>nhân</a:t>
            </a:r>
            <a:r>
              <a:rPr lang="en-US" sz="2800" dirty="0"/>
              <a:t> </a:t>
            </a:r>
            <a:r>
              <a:rPr lang="en-US" sz="2800" dirty="0" err="1"/>
              <a:t>vật</a:t>
            </a:r>
            <a:r>
              <a:rPr lang="en-US" sz="2800" dirty="0"/>
              <a:t> </a:t>
            </a:r>
            <a:r>
              <a:rPr lang="en-US" sz="2800" dirty="0" err="1"/>
              <a:t>thiên</a:t>
            </a:r>
            <a:r>
              <a:rPr lang="en-US" sz="2800" dirty="0"/>
              <a:t> </a:t>
            </a:r>
            <a:r>
              <a:rPr lang="en-US" sz="2800" dirty="0" err="1"/>
              <a:t>về</a:t>
            </a:r>
            <a:r>
              <a:rPr lang="en-US" sz="2800" dirty="0"/>
              <a:t> </a:t>
            </a:r>
            <a:r>
              <a:rPr lang="en-US" sz="2800" dirty="0" err="1"/>
              <a:t>hướng</a:t>
            </a:r>
            <a:r>
              <a:rPr lang="en-US" sz="2800" dirty="0"/>
              <a:t> </a:t>
            </a:r>
            <a:r>
              <a:rPr lang="en-US" sz="2800" dirty="0" err="1"/>
              <a:t>hành</a:t>
            </a:r>
            <a:r>
              <a:rPr lang="en-US" sz="2800" dirty="0"/>
              <a:t> </a:t>
            </a:r>
            <a:r>
              <a:rPr lang="en-US" sz="2800" dirty="0" err="1"/>
              <a:t>động</a:t>
            </a:r>
            <a:r>
              <a:rPr lang="en-US" sz="2800" dirty="0"/>
              <a:t> “</a:t>
            </a:r>
            <a:r>
              <a:rPr lang="en-US" sz="2800" dirty="0" err="1"/>
              <a:t>cầm</a:t>
            </a:r>
            <a:r>
              <a:rPr lang="en-US" sz="2800" dirty="0"/>
              <a:t> </a:t>
            </a:r>
            <a:r>
              <a:rPr lang="en-US" sz="2800" dirty="0" err="1"/>
              <a:t>vũ</a:t>
            </a:r>
            <a:r>
              <a:rPr lang="en-US" sz="2800" dirty="0"/>
              <a:t> </a:t>
            </a:r>
            <a:r>
              <a:rPr lang="en-US" sz="2800" dirty="0" err="1"/>
              <a:t>khí</a:t>
            </a:r>
            <a:r>
              <a:rPr lang="en-US" sz="2800" dirty="0"/>
              <a:t> </a:t>
            </a:r>
            <a:r>
              <a:rPr lang="en-US" sz="2800" dirty="0" err="1"/>
              <a:t>vùng</a:t>
            </a:r>
            <a:r>
              <a:rPr lang="en-US" sz="2800" dirty="0"/>
              <a:t> </a:t>
            </a:r>
            <a:r>
              <a:rPr lang="en-US" sz="2800" dirty="0" err="1"/>
              <a:t>lên</a:t>
            </a:r>
            <a:r>
              <a:rPr lang="en-US" sz="2800" dirty="0"/>
              <a:t> </a:t>
            </a:r>
            <a:r>
              <a:rPr lang="en-US" sz="2800" dirty="0" err="1"/>
              <a:t>mà</a:t>
            </a:r>
            <a:r>
              <a:rPr lang="en-US" sz="2800" dirty="0"/>
              <a:t> </a:t>
            </a:r>
            <a:r>
              <a:rPr lang="en-US" sz="2800" dirty="0" err="1"/>
              <a:t>chống</a:t>
            </a:r>
            <a:r>
              <a:rPr lang="en-US" sz="2800" dirty="0"/>
              <a:t> </a:t>
            </a:r>
            <a:r>
              <a:rPr lang="en-US" sz="2800" dirty="0" err="1"/>
              <a:t>lại</a:t>
            </a:r>
            <a:r>
              <a:rPr lang="en-US" sz="2800" dirty="0"/>
              <a:t> </a:t>
            </a:r>
            <a:r>
              <a:rPr lang="en-US" sz="2800" dirty="0" err="1"/>
              <a:t>với</a:t>
            </a:r>
            <a:r>
              <a:rPr lang="en-US" sz="2800" dirty="0"/>
              <a:t> </a:t>
            </a:r>
            <a:r>
              <a:rPr lang="en-US" sz="2800" dirty="0" err="1"/>
              <a:t>sóng</a:t>
            </a:r>
            <a:r>
              <a:rPr lang="en-US" sz="2800" dirty="0"/>
              <a:t> </a:t>
            </a:r>
            <a:r>
              <a:rPr lang="en-US" sz="2800" dirty="0" err="1"/>
              <a:t>gió</a:t>
            </a:r>
            <a:r>
              <a:rPr lang="en-US" sz="2800" dirty="0"/>
              <a:t> </a:t>
            </a:r>
            <a:r>
              <a:rPr lang="en-US" sz="2800" dirty="0" err="1"/>
              <a:t>của</a:t>
            </a:r>
            <a:r>
              <a:rPr lang="en-US" sz="2800" dirty="0"/>
              <a:t> </a:t>
            </a:r>
            <a:r>
              <a:rPr lang="en-US" sz="2800" dirty="0" err="1"/>
              <a:t>biển</a:t>
            </a:r>
            <a:r>
              <a:rPr lang="en-US" sz="2800" dirty="0"/>
              <a:t> </a:t>
            </a:r>
            <a:r>
              <a:rPr lang="en-US" sz="2800" dirty="0" err="1"/>
              <a:t>khổ</a:t>
            </a:r>
            <a:r>
              <a:rPr lang="en-US" sz="2800" dirty="0"/>
              <a:t>, </a:t>
            </a:r>
            <a:r>
              <a:rPr lang="en-US" sz="2800" dirty="0" err="1"/>
              <a:t>chống</a:t>
            </a:r>
            <a:r>
              <a:rPr lang="en-US" sz="2800" dirty="0"/>
              <a:t> </a:t>
            </a:r>
            <a:r>
              <a:rPr lang="en-US" sz="2800" dirty="0" err="1"/>
              <a:t>lại</a:t>
            </a:r>
            <a:r>
              <a:rPr lang="en-US" sz="2800" dirty="0"/>
              <a:t> </a:t>
            </a:r>
            <a:r>
              <a:rPr lang="en-US" sz="2800" dirty="0" err="1"/>
              <a:t>để</a:t>
            </a:r>
            <a:r>
              <a:rPr lang="en-US" sz="2800" dirty="0"/>
              <a:t> </a:t>
            </a:r>
            <a:r>
              <a:rPr lang="en-US" sz="2800" dirty="0" err="1"/>
              <a:t>mà</a:t>
            </a:r>
            <a:r>
              <a:rPr lang="en-US" sz="2800" dirty="0"/>
              <a:t> </a:t>
            </a:r>
            <a:r>
              <a:rPr lang="en-US" sz="2800" dirty="0" err="1"/>
              <a:t>diệt</a:t>
            </a:r>
            <a:r>
              <a:rPr lang="en-US" sz="2800" dirty="0"/>
              <a:t> </a:t>
            </a:r>
            <a:r>
              <a:rPr lang="en-US" sz="2800" dirty="0" err="1"/>
              <a:t>chúng</a:t>
            </a:r>
            <a:r>
              <a:rPr lang="en-US" sz="2800" dirty="0"/>
              <a:t> </a:t>
            </a:r>
            <a:r>
              <a:rPr lang="en-US" sz="2800" dirty="0" err="1"/>
              <a:t>đi</a:t>
            </a:r>
            <a:r>
              <a:rPr lang="en-US" sz="2800" dirty="0"/>
              <a:t>”, </a:t>
            </a:r>
            <a:r>
              <a:rPr lang="en-US" sz="2800" dirty="0" err="1"/>
              <a:t>dù</a:t>
            </a:r>
            <a:r>
              <a:rPr lang="en-US" sz="2800" dirty="0"/>
              <a:t> </a:t>
            </a:r>
            <a:r>
              <a:rPr lang="en-US" sz="2800" dirty="0" err="1"/>
              <a:t>linh</a:t>
            </a:r>
            <a:r>
              <a:rPr lang="en-US" sz="2800" dirty="0"/>
              <a:t> </a:t>
            </a:r>
            <a:r>
              <a:rPr lang="en-US" sz="2800" dirty="0" err="1"/>
              <a:t>cảm</a:t>
            </a:r>
            <a:r>
              <a:rPr lang="en-US" sz="2800" dirty="0"/>
              <a:t> xa </a:t>
            </a:r>
            <a:r>
              <a:rPr lang="en-US" sz="2800" dirty="0" err="1"/>
              <a:t>hơn</a:t>
            </a:r>
            <a:r>
              <a:rPr lang="en-US" sz="2800" dirty="0"/>
              <a:t> </a:t>
            </a:r>
            <a:r>
              <a:rPr lang="en-US" sz="2800" dirty="0" err="1"/>
              <a:t>là</a:t>
            </a:r>
            <a:r>
              <a:rPr lang="en-US" sz="2800" dirty="0"/>
              <a:t> </a:t>
            </a:r>
            <a:r>
              <a:rPr lang="en-US" sz="2800" dirty="0" err="1"/>
              <a:t>có</a:t>
            </a:r>
            <a:r>
              <a:rPr lang="en-US" sz="2800" dirty="0"/>
              <a:t> </a:t>
            </a:r>
            <a:r>
              <a:rPr lang="en-US" sz="2800" dirty="0" err="1"/>
              <a:t>thể</a:t>
            </a:r>
            <a:r>
              <a:rPr lang="en-US" sz="2800" dirty="0"/>
              <a:t> </a:t>
            </a:r>
            <a:r>
              <a:rPr lang="en-US" sz="2800" dirty="0" err="1"/>
              <a:t>sẽ</a:t>
            </a:r>
            <a:r>
              <a:rPr lang="en-US" sz="2800" dirty="0"/>
              <a:t> </a:t>
            </a:r>
            <a:r>
              <a:rPr lang="en-US" sz="2800" dirty="0" err="1"/>
              <a:t>không</a:t>
            </a:r>
            <a:r>
              <a:rPr lang="en-US" sz="2800" dirty="0"/>
              <a:t> </a:t>
            </a:r>
            <a:r>
              <a:rPr lang="en-US" sz="2800" dirty="0" err="1"/>
              <a:t>được</a:t>
            </a:r>
            <a:r>
              <a:rPr lang="en-US" sz="2800" dirty="0"/>
              <a:t> </a:t>
            </a:r>
            <a:r>
              <a:rPr lang="en-US" sz="2800" dirty="0" err="1"/>
              <a:t>tồn</a:t>
            </a:r>
            <a:r>
              <a:rPr lang="en-US" sz="2800" dirty="0"/>
              <a:t> </a:t>
            </a:r>
            <a:r>
              <a:rPr lang="en-US" sz="2800" dirty="0" err="1"/>
              <a:t>tại</a:t>
            </a:r>
            <a:r>
              <a:rPr lang="en-US" sz="2800" dirty="0"/>
              <a:t> </a:t>
            </a:r>
            <a:r>
              <a:rPr lang="en-US" sz="2800" dirty="0" err="1"/>
              <a:t>nữa</a:t>
            </a:r>
            <a:r>
              <a:rPr lang="en-US" sz="2800" dirty="0"/>
              <a:t>. </a:t>
            </a:r>
            <a:endParaRPr lang="vi-VN" sz="2800" dirty="0"/>
          </a:p>
        </p:txBody>
      </p:sp>
      <p:pic>
        <p:nvPicPr>
          <p:cNvPr id="8194" name="Picture 2" descr="Hamlet (Book + CD)">
            <a:extLst>
              <a:ext uri="{FF2B5EF4-FFF2-40B4-BE49-F238E27FC236}">
                <a16:creationId xmlns:a16="http://schemas.microsoft.com/office/drawing/2014/main" id="{75EC7B56-DF37-593F-57C3-02B8F0B6AF0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b="22079"/>
          <a:stretch/>
        </p:blipFill>
        <p:spPr bwMode="auto">
          <a:xfrm>
            <a:off x="5682343" y="0"/>
            <a:ext cx="6506609" cy="6857990"/>
          </a:xfrm>
          <a:custGeom>
            <a:avLst/>
            <a:gdLst/>
            <a:ahLst/>
            <a:cxnLst/>
            <a:rect l="l" t="t" r="r" b="b"/>
            <a:pathLst>
              <a:path w="5962785" h="6858000">
                <a:moveTo>
                  <a:pt x="1044839" y="0"/>
                </a:moveTo>
                <a:lnTo>
                  <a:pt x="5962785" y="0"/>
                </a:lnTo>
                <a:lnTo>
                  <a:pt x="5962785" y="6858000"/>
                </a:lnTo>
                <a:lnTo>
                  <a:pt x="1469886" y="6858000"/>
                </a:lnTo>
                <a:lnTo>
                  <a:pt x="1416006" y="6823984"/>
                </a:lnTo>
                <a:cubicBezTo>
                  <a:pt x="1356767" y="6787940"/>
                  <a:pt x="1296437" y="6755500"/>
                  <a:pt x="1232473" y="6733873"/>
                </a:cubicBezTo>
                <a:cubicBezTo>
                  <a:pt x="1145250" y="6705037"/>
                  <a:pt x="1060933" y="6654575"/>
                  <a:pt x="1075471" y="6503186"/>
                </a:cubicBezTo>
                <a:cubicBezTo>
                  <a:pt x="1078378" y="6459932"/>
                  <a:pt x="1055118" y="6427493"/>
                  <a:pt x="1020229" y="6438306"/>
                </a:cubicBezTo>
                <a:cubicBezTo>
                  <a:pt x="953358" y="6459932"/>
                  <a:pt x="921375" y="6398656"/>
                  <a:pt x="883579" y="6351798"/>
                </a:cubicBezTo>
                <a:cubicBezTo>
                  <a:pt x="816707" y="6268895"/>
                  <a:pt x="752743" y="6182387"/>
                  <a:pt x="645167" y="6167969"/>
                </a:cubicBezTo>
                <a:cubicBezTo>
                  <a:pt x="665519" y="6103088"/>
                  <a:pt x="700408" y="6110298"/>
                  <a:pt x="732391" y="6124716"/>
                </a:cubicBezTo>
                <a:cubicBezTo>
                  <a:pt x="816707" y="6160761"/>
                  <a:pt x="901023" y="6200410"/>
                  <a:pt x="985339" y="6236455"/>
                </a:cubicBezTo>
                <a:cubicBezTo>
                  <a:pt x="1040581" y="6258081"/>
                  <a:pt x="1095822" y="6290522"/>
                  <a:pt x="1168509" y="6265291"/>
                </a:cubicBezTo>
                <a:cubicBezTo>
                  <a:pt x="1104545" y="6135530"/>
                  <a:pt x="996969" y="6110298"/>
                  <a:pt x="909746" y="6070649"/>
                </a:cubicBezTo>
                <a:cubicBezTo>
                  <a:pt x="802169" y="6020185"/>
                  <a:pt x="738206" y="5926470"/>
                  <a:pt x="659704" y="5818335"/>
                </a:cubicBezTo>
                <a:cubicBezTo>
                  <a:pt x="738206" y="5789500"/>
                  <a:pt x="787632" y="5868798"/>
                  <a:pt x="851597" y="5865193"/>
                </a:cubicBezTo>
                <a:cubicBezTo>
                  <a:pt x="854504" y="5854380"/>
                  <a:pt x="860319" y="5832753"/>
                  <a:pt x="860319" y="5832753"/>
                </a:cubicBezTo>
                <a:cubicBezTo>
                  <a:pt x="755650" y="5775081"/>
                  <a:pt x="709132" y="5666947"/>
                  <a:pt x="691686" y="5533581"/>
                </a:cubicBezTo>
                <a:cubicBezTo>
                  <a:pt x="685872" y="5465095"/>
                  <a:pt x="648075" y="5443468"/>
                  <a:pt x="610278" y="5411029"/>
                </a:cubicBezTo>
                <a:cubicBezTo>
                  <a:pt x="482350" y="5299289"/>
                  <a:pt x="345700" y="5198364"/>
                  <a:pt x="238123" y="5046976"/>
                </a:cubicBezTo>
                <a:cubicBezTo>
                  <a:pt x="363144" y="5064998"/>
                  <a:pt x="461997" y="5165924"/>
                  <a:pt x="592833" y="5209177"/>
                </a:cubicBezTo>
                <a:cubicBezTo>
                  <a:pt x="488165" y="5043371"/>
                  <a:pt x="351514" y="4956864"/>
                  <a:pt x="226494" y="4855939"/>
                </a:cubicBezTo>
                <a:cubicBezTo>
                  <a:pt x="168344" y="4809081"/>
                  <a:pt x="116011" y="4751408"/>
                  <a:pt x="49139" y="4726177"/>
                </a:cubicBezTo>
                <a:cubicBezTo>
                  <a:pt x="25879" y="4718968"/>
                  <a:pt x="-14825" y="4700947"/>
                  <a:pt x="5527" y="4650483"/>
                </a:cubicBezTo>
                <a:cubicBezTo>
                  <a:pt x="22972" y="4607230"/>
                  <a:pt x="54954" y="4621648"/>
                  <a:pt x="84029" y="4632460"/>
                </a:cubicBezTo>
                <a:cubicBezTo>
                  <a:pt x="153807" y="4661296"/>
                  <a:pt x="229401" y="4661296"/>
                  <a:pt x="325347" y="4661296"/>
                </a:cubicBezTo>
                <a:cubicBezTo>
                  <a:pt x="243939" y="4524326"/>
                  <a:pt x="95658" y="4567580"/>
                  <a:pt x="25879" y="4423401"/>
                </a:cubicBezTo>
                <a:cubicBezTo>
                  <a:pt x="113103" y="4398170"/>
                  <a:pt x="179975" y="4448632"/>
                  <a:pt x="249753" y="4459446"/>
                </a:cubicBezTo>
                <a:cubicBezTo>
                  <a:pt x="313718" y="4470259"/>
                  <a:pt x="328254" y="4445028"/>
                  <a:pt x="313718" y="4365729"/>
                </a:cubicBezTo>
                <a:cubicBezTo>
                  <a:pt x="290458" y="4243177"/>
                  <a:pt x="325347" y="4181900"/>
                  <a:pt x="418386" y="4214341"/>
                </a:cubicBezTo>
                <a:cubicBezTo>
                  <a:pt x="505609" y="4246781"/>
                  <a:pt x="514332" y="4199922"/>
                  <a:pt x="491072" y="4131438"/>
                </a:cubicBezTo>
                <a:cubicBezTo>
                  <a:pt x="456183" y="4030512"/>
                  <a:pt x="493979" y="3951214"/>
                  <a:pt x="520147" y="3864706"/>
                </a:cubicBezTo>
                <a:cubicBezTo>
                  <a:pt x="560851" y="3734945"/>
                  <a:pt x="543407" y="3670064"/>
                  <a:pt x="459090" y="3572743"/>
                </a:cubicBezTo>
                <a:cubicBezTo>
                  <a:pt x="409664" y="3518676"/>
                  <a:pt x="360236" y="3471818"/>
                  <a:pt x="290458" y="3424959"/>
                </a:cubicBezTo>
                <a:cubicBezTo>
                  <a:pt x="450368" y="3399728"/>
                  <a:pt x="284643" y="3313221"/>
                  <a:pt x="339884" y="3259153"/>
                </a:cubicBezTo>
                <a:cubicBezTo>
                  <a:pt x="453275" y="3237527"/>
                  <a:pt x="543407" y="3410542"/>
                  <a:pt x="697501" y="3360078"/>
                </a:cubicBezTo>
                <a:cubicBezTo>
                  <a:pt x="511425" y="3212294"/>
                  <a:pt x="302087" y="3165436"/>
                  <a:pt x="165437" y="2967190"/>
                </a:cubicBezTo>
                <a:cubicBezTo>
                  <a:pt x="197419" y="2923937"/>
                  <a:pt x="229401" y="2967190"/>
                  <a:pt x="255568" y="2949167"/>
                </a:cubicBezTo>
                <a:cubicBezTo>
                  <a:pt x="255568" y="2938354"/>
                  <a:pt x="560851" y="3006840"/>
                  <a:pt x="578296" y="2725691"/>
                </a:cubicBezTo>
                <a:cubicBezTo>
                  <a:pt x="584111" y="2725691"/>
                  <a:pt x="589926" y="2725691"/>
                  <a:pt x="595740" y="2714876"/>
                </a:cubicBezTo>
                <a:cubicBezTo>
                  <a:pt x="627722" y="2675228"/>
                  <a:pt x="598648" y="2581510"/>
                  <a:pt x="650982" y="2574301"/>
                </a:cubicBezTo>
                <a:cubicBezTo>
                  <a:pt x="709132" y="2567092"/>
                  <a:pt x="764373" y="2534653"/>
                  <a:pt x="825429" y="2552674"/>
                </a:cubicBezTo>
                <a:cubicBezTo>
                  <a:pt x="871949" y="2567092"/>
                  <a:pt x="921375" y="2585115"/>
                  <a:pt x="970802" y="2585115"/>
                </a:cubicBezTo>
                <a:cubicBezTo>
                  <a:pt x="1023136" y="2585115"/>
                  <a:pt x="1095822" y="2707668"/>
                  <a:pt x="1127805" y="2545465"/>
                </a:cubicBezTo>
                <a:cubicBezTo>
                  <a:pt x="1127805" y="2538257"/>
                  <a:pt x="1217936" y="2556280"/>
                  <a:pt x="1267362" y="2563488"/>
                </a:cubicBezTo>
                <a:cubicBezTo>
                  <a:pt x="1308067" y="2570698"/>
                  <a:pt x="1357494" y="2603137"/>
                  <a:pt x="1386568" y="2538257"/>
                </a:cubicBezTo>
                <a:cubicBezTo>
                  <a:pt x="1401105" y="2498607"/>
                  <a:pt x="1331326" y="2426518"/>
                  <a:pt x="1270270" y="2419309"/>
                </a:cubicBezTo>
                <a:cubicBezTo>
                  <a:pt x="1215029" y="2412101"/>
                  <a:pt x="1159787" y="2404892"/>
                  <a:pt x="1107453" y="2419309"/>
                </a:cubicBezTo>
                <a:cubicBezTo>
                  <a:pt x="1043489" y="2437331"/>
                  <a:pt x="1008599" y="2408495"/>
                  <a:pt x="991154" y="2343615"/>
                </a:cubicBezTo>
                <a:cubicBezTo>
                  <a:pt x="970802" y="2275131"/>
                  <a:pt x="933005" y="2239085"/>
                  <a:pt x="880671" y="2206645"/>
                </a:cubicBezTo>
                <a:cubicBezTo>
                  <a:pt x="752743" y="2127346"/>
                  <a:pt x="630630" y="2033629"/>
                  <a:pt x="491072" y="1986771"/>
                </a:cubicBezTo>
                <a:cubicBezTo>
                  <a:pt x="464905" y="1979562"/>
                  <a:pt x="432923" y="1965145"/>
                  <a:pt x="421293" y="1903868"/>
                </a:cubicBezTo>
                <a:cubicBezTo>
                  <a:pt x="799262" y="1997584"/>
                  <a:pt x="1142342" y="2239085"/>
                  <a:pt x="1531941" y="2224667"/>
                </a:cubicBezTo>
                <a:cubicBezTo>
                  <a:pt x="1427272" y="2148974"/>
                  <a:pt x="1302252" y="2145369"/>
                  <a:pt x="1188861" y="2091301"/>
                </a:cubicBezTo>
                <a:cubicBezTo>
                  <a:pt x="1270270" y="2051652"/>
                  <a:pt x="1345864" y="2094906"/>
                  <a:pt x="1421458" y="2116532"/>
                </a:cubicBezTo>
                <a:cubicBezTo>
                  <a:pt x="1485422" y="2134554"/>
                  <a:pt x="1543571" y="2138160"/>
                  <a:pt x="1549386" y="2026420"/>
                </a:cubicBezTo>
                <a:cubicBezTo>
                  <a:pt x="1549386" y="2015607"/>
                  <a:pt x="1549386" y="2008398"/>
                  <a:pt x="1549386" y="1997584"/>
                </a:cubicBezTo>
                <a:cubicBezTo>
                  <a:pt x="1526126" y="1950727"/>
                  <a:pt x="1494144" y="1929099"/>
                  <a:pt x="1453440" y="1914682"/>
                </a:cubicBezTo>
                <a:cubicBezTo>
                  <a:pt x="1430180" y="1907473"/>
                  <a:pt x="1398198" y="1893056"/>
                  <a:pt x="1398198" y="1860614"/>
                </a:cubicBezTo>
                <a:cubicBezTo>
                  <a:pt x="1401105" y="1738063"/>
                  <a:pt x="1322604" y="1702018"/>
                  <a:pt x="1247011" y="1665972"/>
                </a:cubicBezTo>
                <a:cubicBezTo>
                  <a:pt x="1287715" y="1604696"/>
                  <a:pt x="1322604" y="1647950"/>
                  <a:pt x="1354586" y="1644345"/>
                </a:cubicBezTo>
                <a:cubicBezTo>
                  <a:pt x="1374939" y="1640741"/>
                  <a:pt x="1395290" y="1637138"/>
                  <a:pt x="1395290" y="1604696"/>
                </a:cubicBezTo>
                <a:cubicBezTo>
                  <a:pt x="1395290" y="1579465"/>
                  <a:pt x="1386568" y="1547025"/>
                  <a:pt x="1366216" y="1547025"/>
                </a:cubicBezTo>
                <a:cubicBezTo>
                  <a:pt x="1238288" y="1543420"/>
                  <a:pt x="1165601" y="1370405"/>
                  <a:pt x="1031858" y="1370405"/>
                </a:cubicBezTo>
                <a:cubicBezTo>
                  <a:pt x="950450" y="1370405"/>
                  <a:pt x="1072563" y="1273083"/>
                  <a:pt x="1005692" y="1233435"/>
                </a:cubicBezTo>
                <a:cubicBezTo>
                  <a:pt x="991154" y="1222621"/>
                  <a:pt x="1046396" y="1208203"/>
                  <a:pt x="1069655" y="1211808"/>
                </a:cubicBezTo>
                <a:cubicBezTo>
                  <a:pt x="1092915" y="1215412"/>
                  <a:pt x="1113268" y="1240644"/>
                  <a:pt x="1142342" y="1222621"/>
                </a:cubicBezTo>
                <a:cubicBezTo>
                  <a:pt x="1156879" y="1157741"/>
                  <a:pt x="1119082" y="1132510"/>
                  <a:pt x="1084193" y="1114487"/>
                </a:cubicBezTo>
                <a:cubicBezTo>
                  <a:pt x="1008599" y="1071234"/>
                  <a:pt x="933005" y="1020771"/>
                  <a:pt x="848689" y="1006353"/>
                </a:cubicBezTo>
                <a:cubicBezTo>
                  <a:pt x="819615" y="1002748"/>
                  <a:pt x="802169" y="984726"/>
                  <a:pt x="805077" y="948681"/>
                </a:cubicBezTo>
                <a:cubicBezTo>
                  <a:pt x="810892" y="901822"/>
                  <a:pt x="839967" y="916240"/>
                  <a:pt x="863226" y="919844"/>
                </a:cubicBezTo>
                <a:cubicBezTo>
                  <a:pt x="877764" y="923450"/>
                  <a:pt x="892301" y="934263"/>
                  <a:pt x="906838" y="909031"/>
                </a:cubicBezTo>
                <a:cubicBezTo>
                  <a:pt x="566666" y="653113"/>
                  <a:pt x="386404" y="667532"/>
                  <a:pt x="5527" y="458471"/>
                </a:cubicBezTo>
                <a:cubicBezTo>
                  <a:pt x="89843" y="418822"/>
                  <a:pt x="150900" y="447658"/>
                  <a:pt x="209049" y="454867"/>
                </a:cubicBezTo>
                <a:cubicBezTo>
                  <a:pt x="354422" y="472890"/>
                  <a:pt x="264290" y="505329"/>
                  <a:pt x="409664" y="526956"/>
                </a:cubicBezTo>
                <a:cubicBezTo>
                  <a:pt x="479443" y="537770"/>
                  <a:pt x="543407" y="573815"/>
                  <a:pt x="621908" y="516143"/>
                </a:cubicBezTo>
                <a:cubicBezTo>
                  <a:pt x="674242" y="476494"/>
                  <a:pt x="758558" y="519747"/>
                  <a:pt x="822522" y="552188"/>
                </a:cubicBezTo>
                <a:cubicBezTo>
                  <a:pt x="874856" y="581024"/>
                  <a:pt x="927190" y="588232"/>
                  <a:pt x="996969" y="552188"/>
                </a:cubicBezTo>
                <a:cubicBezTo>
                  <a:pt x="933005" y="530562"/>
                  <a:pt x="883579" y="512539"/>
                  <a:pt x="834151" y="498120"/>
                </a:cubicBezTo>
                <a:cubicBezTo>
                  <a:pt x="793447" y="487307"/>
                  <a:pt x="770187" y="462076"/>
                  <a:pt x="773095" y="408008"/>
                </a:cubicBezTo>
                <a:cubicBezTo>
                  <a:pt x="773095" y="379172"/>
                  <a:pt x="764373" y="339523"/>
                  <a:pt x="793447" y="325106"/>
                </a:cubicBezTo>
                <a:cubicBezTo>
                  <a:pt x="816707" y="310688"/>
                  <a:pt x="848689" y="325106"/>
                  <a:pt x="860319" y="350336"/>
                </a:cubicBezTo>
                <a:cubicBezTo>
                  <a:pt x="874856" y="397195"/>
                  <a:pt x="889393" y="440449"/>
                  <a:pt x="938820" y="444054"/>
                </a:cubicBezTo>
                <a:cubicBezTo>
                  <a:pt x="1005692" y="451262"/>
                  <a:pt x="967894" y="422426"/>
                  <a:pt x="956265" y="386381"/>
                </a:cubicBezTo>
                <a:cubicBezTo>
                  <a:pt x="944635" y="346733"/>
                  <a:pt x="979525" y="335919"/>
                  <a:pt x="1002784" y="343127"/>
                </a:cubicBezTo>
                <a:cubicBezTo>
                  <a:pt x="1090008" y="375569"/>
                  <a:pt x="1180139" y="317897"/>
                  <a:pt x="1270270" y="364755"/>
                </a:cubicBezTo>
                <a:cubicBezTo>
                  <a:pt x="1247011" y="249411"/>
                  <a:pt x="1197583" y="198949"/>
                  <a:pt x="1092915" y="180926"/>
                </a:cubicBezTo>
                <a:cubicBezTo>
                  <a:pt x="1055118" y="177322"/>
                  <a:pt x="1014414" y="184530"/>
                  <a:pt x="979525" y="152090"/>
                </a:cubicBezTo>
                <a:cubicBezTo>
                  <a:pt x="959172" y="134068"/>
                  <a:pt x="938820" y="112441"/>
                  <a:pt x="953358" y="76396"/>
                </a:cubicBezTo>
                <a:cubicBezTo>
                  <a:pt x="962080" y="51165"/>
                  <a:pt x="985339" y="51165"/>
                  <a:pt x="1005692" y="58373"/>
                </a:cubicBezTo>
                <a:cubicBezTo>
                  <a:pt x="1090008" y="98023"/>
                  <a:pt x="1180139" y="108837"/>
                  <a:pt x="1267362" y="123254"/>
                </a:cubicBezTo>
                <a:cubicBezTo>
                  <a:pt x="1281900" y="126859"/>
                  <a:pt x="1296437" y="134068"/>
                  <a:pt x="1310975" y="98023"/>
                </a:cubicBezTo>
                <a:cubicBezTo>
                  <a:pt x="1260095" y="81803"/>
                  <a:pt x="1209941" y="62879"/>
                  <a:pt x="1159787" y="43505"/>
                </a:cubicBezTo>
                <a:close/>
              </a:path>
            </a:pathLst>
          </a:cu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086151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4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C1B27EED-9C49-09E2-D49A-920786379242}"/>
            </a:ext>
          </a:extLst>
        </p:cNvPr>
        <p:cNvGrpSpPr/>
        <p:nvPr/>
      </p:nvGrpSpPr>
      <p:grpSpPr>
        <a:xfrm>
          <a:off x="0" y="0"/>
          <a:ext cx="0" cy="0"/>
          <a:chOff x="0" y="0"/>
          <a:chExt cx="0" cy="0"/>
        </a:xfrm>
      </p:grpSpPr>
      <p:sp useBgFill="1">
        <p:nvSpPr>
          <p:cNvPr id="8199" name="Rectangle 8198">
            <a:extLst>
              <a:ext uri="{FF2B5EF4-FFF2-40B4-BE49-F238E27FC236}">
                <a16:creationId xmlns:a16="http://schemas.microsoft.com/office/drawing/2014/main" id="{1A7D067A-F6E5-7937-EC7C-B260230D650D}"/>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0307E1B9-3423-F3D2-A022-32DD787E81E4}"/>
              </a:ext>
            </a:extLst>
          </p:cNvPr>
          <p:cNvSpPr txBox="1"/>
          <p:nvPr/>
        </p:nvSpPr>
        <p:spPr>
          <a:xfrm>
            <a:off x="424543" y="1132114"/>
            <a:ext cx="6912428" cy="4593772"/>
          </a:xfrm>
          <a:prstGeom prst="rect">
            <a:avLst/>
          </a:prstGeom>
        </p:spPr>
        <p:txBody>
          <a:bodyPr vert="horz" lIns="91440" tIns="45720" rIns="91440" bIns="45720" rtlCol="0" anchor="ctr">
            <a:noAutofit/>
          </a:bodyPr>
          <a:lstStyle/>
          <a:p>
            <a:pPr algn="just">
              <a:lnSpc>
                <a:spcPct val="150000"/>
              </a:lnSpc>
            </a:pPr>
            <a:r>
              <a:rPr lang="en-US" sz="2800" b="1" dirty="0"/>
              <a:t>=&gt; </a:t>
            </a:r>
            <a:r>
              <a:rPr lang="en-US" sz="2800" dirty="0" err="1"/>
              <a:t>Những</a:t>
            </a:r>
            <a:r>
              <a:rPr lang="en-US" sz="2800" dirty="0"/>
              <a:t> </a:t>
            </a:r>
            <a:r>
              <a:rPr lang="en-US" sz="2800" dirty="0" err="1"/>
              <a:t>khổ</a:t>
            </a:r>
            <a:r>
              <a:rPr lang="en-US" sz="2800" dirty="0"/>
              <a:t> </a:t>
            </a:r>
            <a:r>
              <a:rPr lang="en-US" sz="2800" dirty="0" err="1"/>
              <a:t>nhục</a:t>
            </a:r>
            <a:r>
              <a:rPr lang="en-US" sz="2800" dirty="0"/>
              <a:t> </a:t>
            </a:r>
            <a:r>
              <a:rPr lang="en-US" sz="2800" dirty="0" err="1"/>
              <a:t>được</a:t>
            </a:r>
            <a:r>
              <a:rPr lang="en-US" sz="2800" dirty="0"/>
              <a:t> </a:t>
            </a:r>
            <a:r>
              <a:rPr lang="en-US" sz="2800" dirty="0" err="1"/>
              <a:t>nhân</a:t>
            </a:r>
            <a:r>
              <a:rPr lang="en-US" sz="2800" dirty="0"/>
              <a:t> </a:t>
            </a:r>
            <a:r>
              <a:rPr lang="en-US" sz="2800" dirty="0" err="1"/>
              <a:t>vật</a:t>
            </a:r>
            <a:r>
              <a:rPr lang="en-US" sz="2800" dirty="0"/>
              <a:t> </a:t>
            </a:r>
            <a:r>
              <a:rPr lang="en-US" sz="2800" dirty="0" err="1"/>
              <a:t>liệt</a:t>
            </a:r>
            <a:r>
              <a:rPr lang="en-US" sz="2800" dirty="0"/>
              <a:t> </a:t>
            </a:r>
            <a:r>
              <a:rPr lang="en-US" sz="2800" dirty="0" err="1"/>
              <a:t>kê</a:t>
            </a:r>
            <a:r>
              <a:rPr lang="en-US" sz="2800" dirty="0"/>
              <a:t> </a:t>
            </a:r>
            <a:r>
              <a:rPr lang="en-US" sz="2800" dirty="0" err="1"/>
              <a:t>phần</a:t>
            </a:r>
            <a:r>
              <a:rPr lang="en-US" sz="2800" dirty="0"/>
              <a:t> </a:t>
            </a:r>
            <a:r>
              <a:rPr lang="en-US" sz="2800" dirty="0" err="1"/>
              <a:t>nhiều</a:t>
            </a:r>
            <a:r>
              <a:rPr lang="en-US" sz="2800" dirty="0"/>
              <a:t> </a:t>
            </a:r>
            <a:r>
              <a:rPr lang="en-US" sz="2800" dirty="0" err="1"/>
              <a:t>là</a:t>
            </a:r>
            <a:r>
              <a:rPr lang="en-US" sz="2800" dirty="0"/>
              <a:t> </a:t>
            </a:r>
            <a:r>
              <a:rPr lang="en-US" sz="2800" dirty="0" err="1"/>
              <a:t>nhân</a:t>
            </a:r>
            <a:r>
              <a:rPr lang="en-US" sz="2800" dirty="0"/>
              <a:t> </a:t>
            </a:r>
            <a:r>
              <a:rPr lang="en-US" sz="2800" dirty="0" err="1"/>
              <a:t>dân</a:t>
            </a:r>
            <a:r>
              <a:rPr lang="en-US" sz="2800" dirty="0"/>
              <a:t>, </a:t>
            </a:r>
            <a:r>
              <a:rPr lang="en-US" sz="2800" dirty="0" err="1"/>
              <a:t>những</a:t>
            </a:r>
            <a:r>
              <a:rPr lang="en-US" sz="2800" dirty="0"/>
              <a:t> </a:t>
            </a:r>
            <a:r>
              <a:rPr lang="en-US" sz="2800" dirty="0" err="1"/>
              <a:t>người</a:t>
            </a:r>
            <a:r>
              <a:rPr lang="en-US" sz="2800" dirty="0"/>
              <a:t> </a:t>
            </a:r>
            <a:r>
              <a:rPr lang="en-US" sz="2800" dirty="0" err="1"/>
              <a:t>cùng</a:t>
            </a:r>
            <a:r>
              <a:rPr lang="en-US" sz="2800" dirty="0"/>
              <a:t> </a:t>
            </a:r>
            <a:r>
              <a:rPr lang="en-US" sz="2800" dirty="0" err="1"/>
              <a:t>khổ</a:t>
            </a:r>
            <a:r>
              <a:rPr lang="en-US" sz="2800" dirty="0"/>
              <a:t>, </a:t>
            </a:r>
            <a:r>
              <a:rPr lang="en-US" sz="2800" dirty="0" err="1"/>
              <a:t>chứ</a:t>
            </a:r>
            <a:r>
              <a:rPr lang="en-US" sz="2800" dirty="0"/>
              <a:t> </a:t>
            </a:r>
            <a:r>
              <a:rPr lang="en-US" sz="2800" dirty="0" err="1"/>
              <a:t>không</a:t>
            </a:r>
            <a:r>
              <a:rPr lang="en-US" sz="2800" dirty="0"/>
              <a:t> </a:t>
            </a:r>
            <a:r>
              <a:rPr lang="en-US" sz="2800" dirty="0" err="1"/>
              <a:t>phải</a:t>
            </a:r>
            <a:r>
              <a:rPr lang="en-US" sz="2800" dirty="0"/>
              <a:t> </a:t>
            </a:r>
            <a:r>
              <a:rPr lang="en-US" sz="2800" dirty="0" err="1"/>
              <a:t>là</a:t>
            </a:r>
            <a:r>
              <a:rPr lang="en-US" sz="2800" dirty="0"/>
              <a:t> </a:t>
            </a:r>
            <a:r>
              <a:rPr lang="en-US" sz="2800" dirty="0" err="1"/>
              <a:t>chàng</a:t>
            </a:r>
            <a:r>
              <a:rPr lang="en-US" sz="2800" dirty="0"/>
              <a:t> </a:t>
            </a:r>
            <a:r>
              <a:rPr lang="en-US" sz="2800" dirty="0" err="1"/>
              <a:t>với</a:t>
            </a:r>
            <a:r>
              <a:rPr lang="en-US" sz="2800" dirty="0"/>
              <a:t> </a:t>
            </a:r>
            <a:r>
              <a:rPr lang="en-US" sz="2800" dirty="0" err="1"/>
              <a:t>tư</a:t>
            </a:r>
            <a:r>
              <a:rPr lang="en-US" sz="2800" dirty="0"/>
              <a:t> </a:t>
            </a:r>
            <a:r>
              <a:rPr lang="en-US" sz="2800" dirty="0" err="1"/>
              <a:t>cách</a:t>
            </a:r>
            <a:r>
              <a:rPr lang="en-US" sz="2800" dirty="0"/>
              <a:t> </a:t>
            </a:r>
            <a:r>
              <a:rPr lang="en-US" sz="2800" dirty="0" err="1"/>
              <a:t>hoàng</a:t>
            </a:r>
            <a:r>
              <a:rPr lang="en-US" sz="2800" dirty="0"/>
              <a:t> </a:t>
            </a:r>
            <a:r>
              <a:rPr lang="en-US" sz="2800" dirty="0" err="1"/>
              <a:t>tử</a:t>
            </a:r>
            <a:r>
              <a:rPr lang="en-US" sz="2800" dirty="0"/>
              <a:t>, </a:t>
            </a:r>
            <a:r>
              <a:rPr lang="en-US" sz="2800" dirty="0" err="1"/>
              <a:t>phải</a:t>
            </a:r>
            <a:r>
              <a:rPr lang="en-US" sz="2800" dirty="0"/>
              <a:t> </a:t>
            </a:r>
            <a:r>
              <a:rPr lang="en-US" sz="2800" dirty="0" err="1"/>
              <a:t>gánh</a:t>
            </a:r>
            <a:r>
              <a:rPr lang="en-US" sz="2800" dirty="0"/>
              <a:t> </a:t>
            </a:r>
            <a:r>
              <a:rPr lang="en-US" sz="2800" dirty="0" err="1"/>
              <a:t>chịu</a:t>
            </a:r>
            <a:r>
              <a:rPr lang="en-US" sz="2800" dirty="0"/>
              <a:t>. Ham-</a:t>
            </a:r>
            <a:r>
              <a:rPr lang="en-US" sz="2800" dirty="0" err="1"/>
              <a:t>lét</a:t>
            </a:r>
            <a:r>
              <a:rPr lang="en-US" sz="2800" dirty="0"/>
              <a:t> </a:t>
            </a:r>
            <a:r>
              <a:rPr lang="en-US" sz="2800" dirty="0" err="1"/>
              <a:t>đặt</a:t>
            </a:r>
            <a:r>
              <a:rPr lang="en-US" sz="2800" dirty="0"/>
              <a:t> </a:t>
            </a:r>
            <a:r>
              <a:rPr lang="en-US" sz="2800" dirty="0" err="1"/>
              <a:t>mình</a:t>
            </a:r>
            <a:r>
              <a:rPr lang="en-US" sz="2800" dirty="0"/>
              <a:t> </a:t>
            </a:r>
            <a:r>
              <a:rPr lang="en-US" sz="2800" dirty="0" err="1"/>
              <a:t>vào</a:t>
            </a:r>
            <a:r>
              <a:rPr lang="en-US" sz="2800" dirty="0"/>
              <a:t> </a:t>
            </a:r>
            <a:r>
              <a:rPr lang="en-US" sz="2800" dirty="0" err="1"/>
              <a:t>vị</a:t>
            </a:r>
            <a:r>
              <a:rPr lang="en-US" sz="2800" dirty="0"/>
              <a:t> </a:t>
            </a:r>
            <a:r>
              <a:rPr lang="en-US" sz="2800" dirty="0" err="1"/>
              <a:t>thế</a:t>
            </a:r>
            <a:r>
              <a:rPr lang="en-US" sz="2800" dirty="0"/>
              <a:t> </a:t>
            </a:r>
            <a:r>
              <a:rPr lang="en-US" sz="2800" dirty="0" err="1"/>
              <a:t>nhân</a:t>
            </a:r>
            <a:r>
              <a:rPr lang="en-US" sz="2800" dirty="0"/>
              <a:t> </a:t>
            </a:r>
            <a:r>
              <a:rPr lang="en-US" sz="2800" dirty="0" err="1"/>
              <a:t>dân</a:t>
            </a:r>
            <a:r>
              <a:rPr lang="en-US" sz="2800" dirty="0"/>
              <a:t> </a:t>
            </a:r>
            <a:r>
              <a:rPr lang="en-US" sz="2800" dirty="0" err="1"/>
              <a:t>để</a:t>
            </a:r>
            <a:r>
              <a:rPr lang="en-US" sz="2800" dirty="0"/>
              <a:t> </a:t>
            </a:r>
            <a:r>
              <a:rPr lang="en-US" sz="2800" dirty="0" err="1"/>
              <a:t>đau</a:t>
            </a:r>
            <a:r>
              <a:rPr lang="en-US" sz="2800" dirty="0"/>
              <a:t> </a:t>
            </a:r>
            <a:r>
              <a:rPr lang="en-US" sz="2800" dirty="0" err="1"/>
              <a:t>nỗi</a:t>
            </a:r>
            <a:r>
              <a:rPr lang="en-US" sz="2800" dirty="0"/>
              <a:t> </a:t>
            </a:r>
            <a:r>
              <a:rPr lang="en-US" sz="2800" dirty="0" err="1"/>
              <a:t>đau</a:t>
            </a:r>
            <a:r>
              <a:rPr lang="en-US" sz="2800" dirty="0"/>
              <a:t> </a:t>
            </a:r>
            <a:r>
              <a:rPr lang="en-US" sz="2800" dirty="0" err="1"/>
              <a:t>thời</a:t>
            </a:r>
            <a:r>
              <a:rPr lang="en-US" sz="2800" dirty="0"/>
              <a:t> </a:t>
            </a:r>
            <a:r>
              <a:rPr lang="en-US" sz="2800" dirty="0" err="1"/>
              <a:t>đại</a:t>
            </a:r>
            <a:r>
              <a:rPr lang="en-US" sz="2800" dirty="0"/>
              <a:t>, </a:t>
            </a:r>
            <a:r>
              <a:rPr lang="en-US" sz="2800" dirty="0" err="1"/>
              <a:t>chứ</a:t>
            </a:r>
            <a:r>
              <a:rPr lang="en-US" sz="2800" dirty="0"/>
              <a:t> </a:t>
            </a:r>
            <a:r>
              <a:rPr lang="en-US" sz="2800" dirty="0" err="1"/>
              <a:t>không</a:t>
            </a:r>
            <a:r>
              <a:rPr lang="en-US" sz="2800" dirty="0"/>
              <a:t> </a:t>
            </a:r>
            <a:r>
              <a:rPr lang="en-US" sz="2800" dirty="0" err="1"/>
              <a:t>chỉ</a:t>
            </a:r>
            <a:r>
              <a:rPr lang="en-US" sz="2800" dirty="0"/>
              <a:t> </a:t>
            </a:r>
            <a:r>
              <a:rPr lang="en-US" sz="2800" dirty="0" err="1"/>
              <a:t>đấu</a:t>
            </a:r>
            <a:r>
              <a:rPr lang="en-US" sz="2800" dirty="0"/>
              <a:t> </a:t>
            </a:r>
            <a:r>
              <a:rPr lang="en-US" sz="2800" dirty="0" err="1"/>
              <a:t>tranh</a:t>
            </a:r>
            <a:r>
              <a:rPr lang="en-US" sz="2800" dirty="0"/>
              <a:t> </a:t>
            </a:r>
            <a:r>
              <a:rPr lang="en-US" sz="2800" dirty="0" err="1"/>
              <a:t>để</a:t>
            </a:r>
            <a:r>
              <a:rPr lang="en-US" sz="2800" dirty="0"/>
              <a:t> </a:t>
            </a:r>
            <a:r>
              <a:rPr lang="en-US" sz="2800" dirty="0" err="1"/>
              <a:t>trả</a:t>
            </a:r>
            <a:r>
              <a:rPr lang="en-US" sz="2800" dirty="0"/>
              <a:t> </a:t>
            </a:r>
            <a:r>
              <a:rPr lang="en-US" sz="2800" dirty="0" err="1"/>
              <a:t>mối</a:t>
            </a:r>
            <a:r>
              <a:rPr lang="en-US" sz="2800" dirty="0"/>
              <a:t> </a:t>
            </a:r>
            <a:r>
              <a:rPr lang="en-US" sz="2800" dirty="0" err="1"/>
              <a:t>thù</a:t>
            </a:r>
            <a:r>
              <a:rPr lang="en-US" sz="2800" dirty="0"/>
              <a:t> cha. </a:t>
            </a:r>
            <a:r>
              <a:rPr lang="en-US" sz="2800" dirty="0" err="1"/>
              <a:t>Xung</a:t>
            </a:r>
            <a:r>
              <a:rPr lang="en-US" sz="2800" dirty="0"/>
              <a:t> </a:t>
            </a:r>
            <a:r>
              <a:rPr lang="en-US" sz="2800" dirty="0" err="1"/>
              <a:t>đột</a:t>
            </a:r>
            <a:r>
              <a:rPr lang="en-US" sz="2800" dirty="0"/>
              <a:t> </a:t>
            </a:r>
            <a:r>
              <a:rPr lang="en-US" sz="2800" dirty="0" err="1"/>
              <a:t>chính</a:t>
            </a:r>
            <a:r>
              <a:rPr lang="en-US" sz="2800" dirty="0"/>
              <a:t> </a:t>
            </a:r>
            <a:r>
              <a:rPr lang="en-US" sz="2800" dirty="0" err="1"/>
              <a:t>của</a:t>
            </a:r>
            <a:r>
              <a:rPr lang="en-US" sz="2800" dirty="0"/>
              <a:t> </a:t>
            </a:r>
            <a:r>
              <a:rPr lang="en-US" sz="2800" dirty="0" err="1"/>
              <a:t>vở</a:t>
            </a:r>
            <a:r>
              <a:rPr lang="en-US" sz="2800" dirty="0"/>
              <a:t> bi </a:t>
            </a:r>
            <a:r>
              <a:rPr lang="en-US" sz="2800" dirty="0" err="1"/>
              <a:t>kịch</a:t>
            </a:r>
            <a:r>
              <a:rPr lang="en-US" sz="2800" dirty="0"/>
              <a:t> </a:t>
            </a:r>
            <a:r>
              <a:rPr lang="en-US" sz="2800" dirty="0" err="1"/>
              <a:t>không</a:t>
            </a:r>
            <a:r>
              <a:rPr lang="en-US" sz="2800" dirty="0"/>
              <a:t> </a:t>
            </a:r>
            <a:r>
              <a:rPr lang="en-US" sz="2800" dirty="0" err="1"/>
              <a:t>phải</a:t>
            </a:r>
            <a:r>
              <a:rPr lang="en-US" sz="2800" dirty="0"/>
              <a:t> </a:t>
            </a:r>
            <a:r>
              <a:rPr lang="en-US" sz="2800" dirty="0" err="1"/>
              <a:t>là</a:t>
            </a:r>
            <a:r>
              <a:rPr lang="en-US" sz="2800" dirty="0"/>
              <a:t> </a:t>
            </a:r>
            <a:r>
              <a:rPr lang="en-US" sz="2800" dirty="0" err="1"/>
              <a:t>xung</a:t>
            </a:r>
            <a:r>
              <a:rPr lang="en-US" sz="2800" dirty="0"/>
              <a:t> </a:t>
            </a:r>
            <a:r>
              <a:rPr lang="en-US" sz="2800" dirty="0" err="1"/>
              <a:t>đột</a:t>
            </a:r>
            <a:r>
              <a:rPr lang="en-US" sz="2800" dirty="0"/>
              <a:t> </a:t>
            </a:r>
            <a:r>
              <a:rPr lang="en-US" sz="2800" dirty="0" err="1"/>
              <a:t>cá</a:t>
            </a:r>
            <a:r>
              <a:rPr lang="en-US" sz="2800" dirty="0"/>
              <a:t> </a:t>
            </a:r>
            <a:r>
              <a:rPr lang="en-US" sz="2800" dirty="0" err="1"/>
              <a:t>nhân</a:t>
            </a:r>
            <a:r>
              <a:rPr lang="en-US" sz="2800" dirty="0"/>
              <a:t> </a:t>
            </a:r>
            <a:r>
              <a:rPr lang="en-US" sz="2800" dirty="0" err="1"/>
              <a:t>giữa</a:t>
            </a:r>
            <a:r>
              <a:rPr lang="en-US" sz="2800" dirty="0"/>
              <a:t> Ham-</a:t>
            </a:r>
            <a:r>
              <a:rPr lang="en-US" sz="2800" dirty="0" err="1"/>
              <a:t>lét</a:t>
            </a:r>
            <a:r>
              <a:rPr lang="en-US" sz="2800" dirty="0"/>
              <a:t> </a:t>
            </a:r>
            <a:r>
              <a:rPr lang="en-US" sz="2800" dirty="0" err="1"/>
              <a:t>và</a:t>
            </a:r>
            <a:r>
              <a:rPr lang="en-US" sz="2800" dirty="0"/>
              <a:t> </a:t>
            </a:r>
            <a:r>
              <a:rPr lang="en-US" sz="2800" dirty="0" err="1"/>
              <a:t>vua</a:t>
            </a:r>
            <a:r>
              <a:rPr lang="en-US" sz="2800" dirty="0"/>
              <a:t>, </a:t>
            </a:r>
            <a:r>
              <a:rPr lang="en-US" sz="2800" dirty="0" err="1"/>
              <a:t>mà</a:t>
            </a:r>
            <a:r>
              <a:rPr lang="en-US" sz="2800" dirty="0"/>
              <a:t> </a:t>
            </a:r>
            <a:r>
              <a:rPr lang="en-US" sz="2800" dirty="0" err="1"/>
              <a:t>là</a:t>
            </a:r>
            <a:r>
              <a:rPr lang="en-US" sz="2800" dirty="0"/>
              <a:t> </a:t>
            </a:r>
            <a:r>
              <a:rPr lang="en-US" sz="2800" dirty="0" err="1"/>
              <a:t>xung</a:t>
            </a:r>
            <a:r>
              <a:rPr lang="en-US" sz="2800" dirty="0"/>
              <a:t> </a:t>
            </a:r>
            <a:r>
              <a:rPr lang="en-US" sz="2800" dirty="0" err="1"/>
              <a:t>đột</a:t>
            </a:r>
            <a:r>
              <a:rPr lang="en-US" sz="2800" dirty="0"/>
              <a:t> </a:t>
            </a:r>
            <a:r>
              <a:rPr lang="en-US" sz="2800" dirty="0" err="1"/>
              <a:t>giữa</a:t>
            </a:r>
            <a:r>
              <a:rPr lang="en-US" sz="2800" dirty="0"/>
              <a:t> </a:t>
            </a:r>
            <a:r>
              <a:rPr lang="en-US" sz="2800" dirty="0" err="1"/>
              <a:t>chàng</a:t>
            </a:r>
            <a:r>
              <a:rPr lang="en-US" sz="2800" dirty="0"/>
              <a:t> </a:t>
            </a:r>
            <a:r>
              <a:rPr lang="en-US" sz="2800" dirty="0" err="1"/>
              <a:t>với</a:t>
            </a:r>
            <a:r>
              <a:rPr lang="en-US" sz="2800" dirty="0"/>
              <a:t> </a:t>
            </a:r>
            <a:r>
              <a:rPr lang="en-US" sz="2800" dirty="0" err="1"/>
              <a:t>cả</a:t>
            </a:r>
            <a:r>
              <a:rPr lang="en-US" sz="2800" dirty="0"/>
              <a:t> </a:t>
            </a:r>
            <a:r>
              <a:rPr lang="en-US" sz="2800" dirty="0" err="1"/>
              <a:t>thời</a:t>
            </a:r>
            <a:r>
              <a:rPr lang="en-US" sz="2800" dirty="0"/>
              <a:t> </a:t>
            </a:r>
            <a:r>
              <a:rPr lang="en-US" sz="2800" dirty="0" err="1"/>
              <a:t>đại</a:t>
            </a:r>
            <a:r>
              <a:rPr lang="en-US" sz="2800" dirty="0"/>
              <a:t> </a:t>
            </a:r>
            <a:r>
              <a:rPr lang="en-US" sz="2800" dirty="0" err="1"/>
              <a:t>khổ</a:t>
            </a:r>
            <a:r>
              <a:rPr lang="en-US" sz="2800" dirty="0"/>
              <a:t> </a:t>
            </a:r>
            <a:r>
              <a:rPr lang="en-US" sz="2800" dirty="0" err="1"/>
              <a:t>đau</a:t>
            </a:r>
            <a:r>
              <a:rPr lang="en-US" sz="2800" dirty="0"/>
              <a:t>. </a:t>
            </a:r>
            <a:r>
              <a:rPr lang="en-US" sz="2800" dirty="0" err="1"/>
              <a:t>Cuộc</a:t>
            </a:r>
            <a:r>
              <a:rPr lang="en-US" sz="2800" dirty="0"/>
              <a:t> </a:t>
            </a:r>
            <a:r>
              <a:rPr lang="en-US" sz="2800" dirty="0" err="1"/>
              <a:t>đấu</a:t>
            </a:r>
            <a:r>
              <a:rPr lang="en-US" sz="2800" dirty="0"/>
              <a:t> </a:t>
            </a:r>
            <a:r>
              <a:rPr lang="en-US" sz="2800" dirty="0" err="1"/>
              <a:t>tranh</a:t>
            </a:r>
            <a:r>
              <a:rPr lang="en-US" sz="2800" dirty="0"/>
              <a:t> </a:t>
            </a:r>
            <a:r>
              <a:rPr lang="en-US" sz="2800" dirty="0" err="1"/>
              <a:t>của</a:t>
            </a:r>
            <a:r>
              <a:rPr lang="en-US" sz="2800" dirty="0"/>
              <a:t> </a:t>
            </a:r>
            <a:r>
              <a:rPr lang="en-US" sz="2800" dirty="0" err="1"/>
              <a:t>nhân</a:t>
            </a:r>
            <a:r>
              <a:rPr lang="en-US" sz="2800" dirty="0"/>
              <a:t> </a:t>
            </a:r>
            <a:r>
              <a:rPr lang="en-US" sz="2800" dirty="0" err="1"/>
              <a:t>vật</a:t>
            </a:r>
            <a:r>
              <a:rPr lang="en-US" sz="2800" dirty="0"/>
              <a:t>, </a:t>
            </a:r>
            <a:r>
              <a:rPr lang="en-US" sz="2800" dirty="0" err="1"/>
              <a:t>bởi</a:t>
            </a:r>
            <a:r>
              <a:rPr lang="en-US" sz="2800" dirty="0"/>
              <a:t> </a:t>
            </a:r>
            <a:r>
              <a:rPr lang="en-US" sz="2800" dirty="0" err="1"/>
              <a:t>vậy</a:t>
            </a:r>
            <a:r>
              <a:rPr lang="en-US" sz="2800" dirty="0"/>
              <a:t>, </a:t>
            </a:r>
            <a:r>
              <a:rPr lang="en-US" sz="2800" dirty="0" err="1"/>
              <a:t>thật</a:t>
            </a:r>
            <a:r>
              <a:rPr lang="en-US" sz="2800" dirty="0"/>
              <a:t> </a:t>
            </a:r>
            <a:r>
              <a:rPr lang="en-US" sz="2800" dirty="0" err="1"/>
              <a:t>hào</a:t>
            </a:r>
            <a:r>
              <a:rPr lang="en-US" sz="2800" dirty="0"/>
              <a:t> </a:t>
            </a:r>
            <a:r>
              <a:rPr lang="en-US" sz="2800" dirty="0" err="1"/>
              <a:t>hùng</a:t>
            </a:r>
            <a:r>
              <a:rPr lang="en-US" sz="2800" dirty="0"/>
              <a:t>. </a:t>
            </a:r>
            <a:endParaRPr lang="vi-VN" sz="2800" dirty="0"/>
          </a:p>
        </p:txBody>
      </p:sp>
      <p:pic>
        <p:nvPicPr>
          <p:cNvPr id="8194" name="Picture 2" descr="Hamlet (Book + CD)">
            <a:extLst>
              <a:ext uri="{FF2B5EF4-FFF2-40B4-BE49-F238E27FC236}">
                <a16:creationId xmlns:a16="http://schemas.microsoft.com/office/drawing/2014/main" id="{3AEE104C-CD05-4ABC-B8BF-34E43AC0DC0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b="22079"/>
          <a:stretch/>
        </p:blipFill>
        <p:spPr bwMode="auto">
          <a:xfrm>
            <a:off x="7217229" y="10"/>
            <a:ext cx="4974771" cy="6857990"/>
          </a:xfrm>
          <a:custGeom>
            <a:avLst/>
            <a:gdLst/>
            <a:ahLst/>
            <a:cxnLst/>
            <a:rect l="l" t="t" r="r" b="b"/>
            <a:pathLst>
              <a:path w="5962785" h="6858000">
                <a:moveTo>
                  <a:pt x="1044839" y="0"/>
                </a:moveTo>
                <a:lnTo>
                  <a:pt x="5962785" y="0"/>
                </a:lnTo>
                <a:lnTo>
                  <a:pt x="5962785" y="6858000"/>
                </a:lnTo>
                <a:lnTo>
                  <a:pt x="1469886" y="6858000"/>
                </a:lnTo>
                <a:lnTo>
                  <a:pt x="1416006" y="6823984"/>
                </a:lnTo>
                <a:cubicBezTo>
                  <a:pt x="1356767" y="6787940"/>
                  <a:pt x="1296437" y="6755500"/>
                  <a:pt x="1232473" y="6733873"/>
                </a:cubicBezTo>
                <a:cubicBezTo>
                  <a:pt x="1145250" y="6705037"/>
                  <a:pt x="1060933" y="6654575"/>
                  <a:pt x="1075471" y="6503186"/>
                </a:cubicBezTo>
                <a:cubicBezTo>
                  <a:pt x="1078378" y="6459932"/>
                  <a:pt x="1055118" y="6427493"/>
                  <a:pt x="1020229" y="6438306"/>
                </a:cubicBezTo>
                <a:cubicBezTo>
                  <a:pt x="953358" y="6459932"/>
                  <a:pt x="921375" y="6398656"/>
                  <a:pt x="883579" y="6351798"/>
                </a:cubicBezTo>
                <a:cubicBezTo>
                  <a:pt x="816707" y="6268895"/>
                  <a:pt x="752743" y="6182387"/>
                  <a:pt x="645167" y="6167969"/>
                </a:cubicBezTo>
                <a:cubicBezTo>
                  <a:pt x="665519" y="6103088"/>
                  <a:pt x="700408" y="6110298"/>
                  <a:pt x="732391" y="6124716"/>
                </a:cubicBezTo>
                <a:cubicBezTo>
                  <a:pt x="816707" y="6160761"/>
                  <a:pt x="901023" y="6200410"/>
                  <a:pt x="985339" y="6236455"/>
                </a:cubicBezTo>
                <a:cubicBezTo>
                  <a:pt x="1040581" y="6258081"/>
                  <a:pt x="1095822" y="6290522"/>
                  <a:pt x="1168509" y="6265291"/>
                </a:cubicBezTo>
                <a:cubicBezTo>
                  <a:pt x="1104545" y="6135530"/>
                  <a:pt x="996969" y="6110298"/>
                  <a:pt x="909746" y="6070649"/>
                </a:cubicBezTo>
                <a:cubicBezTo>
                  <a:pt x="802169" y="6020185"/>
                  <a:pt x="738206" y="5926470"/>
                  <a:pt x="659704" y="5818335"/>
                </a:cubicBezTo>
                <a:cubicBezTo>
                  <a:pt x="738206" y="5789500"/>
                  <a:pt x="787632" y="5868798"/>
                  <a:pt x="851597" y="5865193"/>
                </a:cubicBezTo>
                <a:cubicBezTo>
                  <a:pt x="854504" y="5854380"/>
                  <a:pt x="860319" y="5832753"/>
                  <a:pt x="860319" y="5832753"/>
                </a:cubicBezTo>
                <a:cubicBezTo>
                  <a:pt x="755650" y="5775081"/>
                  <a:pt x="709132" y="5666947"/>
                  <a:pt x="691686" y="5533581"/>
                </a:cubicBezTo>
                <a:cubicBezTo>
                  <a:pt x="685872" y="5465095"/>
                  <a:pt x="648075" y="5443468"/>
                  <a:pt x="610278" y="5411029"/>
                </a:cubicBezTo>
                <a:cubicBezTo>
                  <a:pt x="482350" y="5299289"/>
                  <a:pt x="345700" y="5198364"/>
                  <a:pt x="238123" y="5046976"/>
                </a:cubicBezTo>
                <a:cubicBezTo>
                  <a:pt x="363144" y="5064998"/>
                  <a:pt x="461997" y="5165924"/>
                  <a:pt x="592833" y="5209177"/>
                </a:cubicBezTo>
                <a:cubicBezTo>
                  <a:pt x="488165" y="5043371"/>
                  <a:pt x="351514" y="4956864"/>
                  <a:pt x="226494" y="4855939"/>
                </a:cubicBezTo>
                <a:cubicBezTo>
                  <a:pt x="168344" y="4809081"/>
                  <a:pt x="116011" y="4751408"/>
                  <a:pt x="49139" y="4726177"/>
                </a:cubicBezTo>
                <a:cubicBezTo>
                  <a:pt x="25879" y="4718968"/>
                  <a:pt x="-14825" y="4700947"/>
                  <a:pt x="5527" y="4650483"/>
                </a:cubicBezTo>
                <a:cubicBezTo>
                  <a:pt x="22972" y="4607230"/>
                  <a:pt x="54954" y="4621648"/>
                  <a:pt x="84029" y="4632460"/>
                </a:cubicBezTo>
                <a:cubicBezTo>
                  <a:pt x="153807" y="4661296"/>
                  <a:pt x="229401" y="4661296"/>
                  <a:pt x="325347" y="4661296"/>
                </a:cubicBezTo>
                <a:cubicBezTo>
                  <a:pt x="243939" y="4524326"/>
                  <a:pt x="95658" y="4567580"/>
                  <a:pt x="25879" y="4423401"/>
                </a:cubicBezTo>
                <a:cubicBezTo>
                  <a:pt x="113103" y="4398170"/>
                  <a:pt x="179975" y="4448632"/>
                  <a:pt x="249753" y="4459446"/>
                </a:cubicBezTo>
                <a:cubicBezTo>
                  <a:pt x="313718" y="4470259"/>
                  <a:pt x="328254" y="4445028"/>
                  <a:pt x="313718" y="4365729"/>
                </a:cubicBezTo>
                <a:cubicBezTo>
                  <a:pt x="290458" y="4243177"/>
                  <a:pt x="325347" y="4181900"/>
                  <a:pt x="418386" y="4214341"/>
                </a:cubicBezTo>
                <a:cubicBezTo>
                  <a:pt x="505609" y="4246781"/>
                  <a:pt x="514332" y="4199922"/>
                  <a:pt x="491072" y="4131438"/>
                </a:cubicBezTo>
                <a:cubicBezTo>
                  <a:pt x="456183" y="4030512"/>
                  <a:pt x="493979" y="3951214"/>
                  <a:pt x="520147" y="3864706"/>
                </a:cubicBezTo>
                <a:cubicBezTo>
                  <a:pt x="560851" y="3734945"/>
                  <a:pt x="543407" y="3670064"/>
                  <a:pt x="459090" y="3572743"/>
                </a:cubicBezTo>
                <a:cubicBezTo>
                  <a:pt x="409664" y="3518676"/>
                  <a:pt x="360236" y="3471818"/>
                  <a:pt x="290458" y="3424959"/>
                </a:cubicBezTo>
                <a:cubicBezTo>
                  <a:pt x="450368" y="3399728"/>
                  <a:pt x="284643" y="3313221"/>
                  <a:pt x="339884" y="3259153"/>
                </a:cubicBezTo>
                <a:cubicBezTo>
                  <a:pt x="453275" y="3237527"/>
                  <a:pt x="543407" y="3410542"/>
                  <a:pt x="697501" y="3360078"/>
                </a:cubicBezTo>
                <a:cubicBezTo>
                  <a:pt x="511425" y="3212294"/>
                  <a:pt x="302087" y="3165436"/>
                  <a:pt x="165437" y="2967190"/>
                </a:cubicBezTo>
                <a:cubicBezTo>
                  <a:pt x="197419" y="2923937"/>
                  <a:pt x="229401" y="2967190"/>
                  <a:pt x="255568" y="2949167"/>
                </a:cubicBezTo>
                <a:cubicBezTo>
                  <a:pt x="255568" y="2938354"/>
                  <a:pt x="560851" y="3006840"/>
                  <a:pt x="578296" y="2725691"/>
                </a:cubicBezTo>
                <a:cubicBezTo>
                  <a:pt x="584111" y="2725691"/>
                  <a:pt x="589926" y="2725691"/>
                  <a:pt x="595740" y="2714876"/>
                </a:cubicBezTo>
                <a:cubicBezTo>
                  <a:pt x="627722" y="2675228"/>
                  <a:pt x="598648" y="2581510"/>
                  <a:pt x="650982" y="2574301"/>
                </a:cubicBezTo>
                <a:cubicBezTo>
                  <a:pt x="709132" y="2567092"/>
                  <a:pt x="764373" y="2534653"/>
                  <a:pt x="825429" y="2552674"/>
                </a:cubicBezTo>
                <a:cubicBezTo>
                  <a:pt x="871949" y="2567092"/>
                  <a:pt x="921375" y="2585115"/>
                  <a:pt x="970802" y="2585115"/>
                </a:cubicBezTo>
                <a:cubicBezTo>
                  <a:pt x="1023136" y="2585115"/>
                  <a:pt x="1095822" y="2707668"/>
                  <a:pt x="1127805" y="2545465"/>
                </a:cubicBezTo>
                <a:cubicBezTo>
                  <a:pt x="1127805" y="2538257"/>
                  <a:pt x="1217936" y="2556280"/>
                  <a:pt x="1267362" y="2563488"/>
                </a:cubicBezTo>
                <a:cubicBezTo>
                  <a:pt x="1308067" y="2570698"/>
                  <a:pt x="1357494" y="2603137"/>
                  <a:pt x="1386568" y="2538257"/>
                </a:cubicBezTo>
                <a:cubicBezTo>
                  <a:pt x="1401105" y="2498607"/>
                  <a:pt x="1331326" y="2426518"/>
                  <a:pt x="1270270" y="2419309"/>
                </a:cubicBezTo>
                <a:cubicBezTo>
                  <a:pt x="1215029" y="2412101"/>
                  <a:pt x="1159787" y="2404892"/>
                  <a:pt x="1107453" y="2419309"/>
                </a:cubicBezTo>
                <a:cubicBezTo>
                  <a:pt x="1043489" y="2437331"/>
                  <a:pt x="1008599" y="2408495"/>
                  <a:pt x="991154" y="2343615"/>
                </a:cubicBezTo>
                <a:cubicBezTo>
                  <a:pt x="970802" y="2275131"/>
                  <a:pt x="933005" y="2239085"/>
                  <a:pt x="880671" y="2206645"/>
                </a:cubicBezTo>
                <a:cubicBezTo>
                  <a:pt x="752743" y="2127346"/>
                  <a:pt x="630630" y="2033629"/>
                  <a:pt x="491072" y="1986771"/>
                </a:cubicBezTo>
                <a:cubicBezTo>
                  <a:pt x="464905" y="1979562"/>
                  <a:pt x="432923" y="1965145"/>
                  <a:pt x="421293" y="1903868"/>
                </a:cubicBezTo>
                <a:cubicBezTo>
                  <a:pt x="799262" y="1997584"/>
                  <a:pt x="1142342" y="2239085"/>
                  <a:pt x="1531941" y="2224667"/>
                </a:cubicBezTo>
                <a:cubicBezTo>
                  <a:pt x="1427272" y="2148974"/>
                  <a:pt x="1302252" y="2145369"/>
                  <a:pt x="1188861" y="2091301"/>
                </a:cubicBezTo>
                <a:cubicBezTo>
                  <a:pt x="1270270" y="2051652"/>
                  <a:pt x="1345864" y="2094906"/>
                  <a:pt x="1421458" y="2116532"/>
                </a:cubicBezTo>
                <a:cubicBezTo>
                  <a:pt x="1485422" y="2134554"/>
                  <a:pt x="1543571" y="2138160"/>
                  <a:pt x="1549386" y="2026420"/>
                </a:cubicBezTo>
                <a:cubicBezTo>
                  <a:pt x="1549386" y="2015607"/>
                  <a:pt x="1549386" y="2008398"/>
                  <a:pt x="1549386" y="1997584"/>
                </a:cubicBezTo>
                <a:cubicBezTo>
                  <a:pt x="1526126" y="1950727"/>
                  <a:pt x="1494144" y="1929099"/>
                  <a:pt x="1453440" y="1914682"/>
                </a:cubicBezTo>
                <a:cubicBezTo>
                  <a:pt x="1430180" y="1907473"/>
                  <a:pt x="1398198" y="1893056"/>
                  <a:pt x="1398198" y="1860614"/>
                </a:cubicBezTo>
                <a:cubicBezTo>
                  <a:pt x="1401105" y="1738063"/>
                  <a:pt x="1322604" y="1702018"/>
                  <a:pt x="1247011" y="1665972"/>
                </a:cubicBezTo>
                <a:cubicBezTo>
                  <a:pt x="1287715" y="1604696"/>
                  <a:pt x="1322604" y="1647950"/>
                  <a:pt x="1354586" y="1644345"/>
                </a:cubicBezTo>
                <a:cubicBezTo>
                  <a:pt x="1374939" y="1640741"/>
                  <a:pt x="1395290" y="1637138"/>
                  <a:pt x="1395290" y="1604696"/>
                </a:cubicBezTo>
                <a:cubicBezTo>
                  <a:pt x="1395290" y="1579465"/>
                  <a:pt x="1386568" y="1547025"/>
                  <a:pt x="1366216" y="1547025"/>
                </a:cubicBezTo>
                <a:cubicBezTo>
                  <a:pt x="1238288" y="1543420"/>
                  <a:pt x="1165601" y="1370405"/>
                  <a:pt x="1031858" y="1370405"/>
                </a:cubicBezTo>
                <a:cubicBezTo>
                  <a:pt x="950450" y="1370405"/>
                  <a:pt x="1072563" y="1273083"/>
                  <a:pt x="1005692" y="1233435"/>
                </a:cubicBezTo>
                <a:cubicBezTo>
                  <a:pt x="991154" y="1222621"/>
                  <a:pt x="1046396" y="1208203"/>
                  <a:pt x="1069655" y="1211808"/>
                </a:cubicBezTo>
                <a:cubicBezTo>
                  <a:pt x="1092915" y="1215412"/>
                  <a:pt x="1113268" y="1240644"/>
                  <a:pt x="1142342" y="1222621"/>
                </a:cubicBezTo>
                <a:cubicBezTo>
                  <a:pt x="1156879" y="1157741"/>
                  <a:pt x="1119082" y="1132510"/>
                  <a:pt x="1084193" y="1114487"/>
                </a:cubicBezTo>
                <a:cubicBezTo>
                  <a:pt x="1008599" y="1071234"/>
                  <a:pt x="933005" y="1020771"/>
                  <a:pt x="848689" y="1006353"/>
                </a:cubicBezTo>
                <a:cubicBezTo>
                  <a:pt x="819615" y="1002748"/>
                  <a:pt x="802169" y="984726"/>
                  <a:pt x="805077" y="948681"/>
                </a:cubicBezTo>
                <a:cubicBezTo>
                  <a:pt x="810892" y="901822"/>
                  <a:pt x="839967" y="916240"/>
                  <a:pt x="863226" y="919844"/>
                </a:cubicBezTo>
                <a:cubicBezTo>
                  <a:pt x="877764" y="923450"/>
                  <a:pt x="892301" y="934263"/>
                  <a:pt x="906838" y="909031"/>
                </a:cubicBezTo>
                <a:cubicBezTo>
                  <a:pt x="566666" y="653113"/>
                  <a:pt x="386404" y="667532"/>
                  <a:pt x="5527" y="458471"/>
                </a:cubicBezTo>
                <a:cubicBezTo>
                  <a:pt x="89843" y="418822"/>
                  <a:pt x="150900" y="447658"/>
                  <a:pt x="209049" y="454867"/>
                </a:cubicBezTo>
                <a:cubicBezTo>
                  <a:pt x="354422" y="472890"/>
                  <a:pt x="264290" y="505329"/>
                  <a:pt x="409664" y="526956"/>
                </a:cubicBezTo>
                <a:cubicBezTo>
                  <a:pt x="479443" y="537770"/>
                  <a:pt x="543407" y="573815"/>
                  <a:pt x="621908" y="516143"/>
                </a:cubicBezTo>
                <a:cubicBezTo>
                  <a:pt x="674242" y="476494"/>
                  <a:pt x="758558" y="519747"/>
                  <a:pt x="822522" y="552188"/>
                </a:cubicBezTo>
                <a:cubicBezTo>
                  <a:pt x="874856" y="581024"/>
                  <a:pt x="927190" y="588232"/>
                  <a:pt x="996969" y="552188"/>
                </a:cubicBezTo>
                <a:cubicBezTo>
                  <a:pt x="933005" y="530562"/>
                  <a:pt x="883579" y="512539"/>
                  <a:pt x="834151" y="498120"/>
                </a:cubicBezTo>
                <a:cubicBezTo>
                  <a:pt x="793447" y="487307"/>
                  <a:pt x="770187" y="462076"/>
                  <a:pt x="773095" y="408008"/>
                </a:cubicBezTo>
                <a:cubicBezTo>
                  <a:pt x="773095" y="379172"/>
                  <a:pt x="764373" y="339523"/>
                  <a:pt x="793447" y="325106"/>
                </a:cubicBezTo>
                <a:cubicBezTo>
                  <a:pt x="816707" y="310688"/>
                  <a:pt x="848689" y="325106"/>
                  <a:pt x="860319" y="350336"/>
                </a:cubicBezTo>
                <a:cubicBezTo>
                  <a:pt x="874856" y="397195"/>
                  <a:pt x="889393" y="440449"/>
                  <a:pt x="938820" y="444054"/>
                </a:cubicBezTo>
                <a:cubicBezTo>
                  <a:pt x="1005692" y="451262"/>
                  <a:pt x="967894" y="422426"/>
                  <a:pt x="956265" y="386381"/>
                </a:cubicBezTo>
                <a:cubicBezTo>
                  <a:pt x="944635" y="346733"/>
                  <a:pt x="979525" y="335919"/>
                  <a:pt x="1002784" y="343127"/>
                </a:cubicBezTo>
                <a:cubicBezTo>
                  <a:pt x="1090008" y="375569"/>
                  <a:pt x="1180139" y="317897"/>
                  <a:pt x="1270270" y="364755"/>
                </a:cubicBezTo>
                <a:cubicBezTo>
                  <a:pt x="1247011" y="249411"/>
                  <a:pt x="1197583" y="198949"/>
                  <a:pt x="1092915" y="180926"/>
                </a:cubicBezTo>
                <a:cubicBezTo>
                  <a:pt x="1055118" y="177322"/>
                  <a:pt x="1014414" y="184530"/>
                  <a:pt x="979525" y="152090"/>
                </a:cubicBezTo>
                <a:cubicBezTo>
                  <a:pt x="959172" y="134068"/>
                  <a:pt x="938820" y="112441"/>
                  <a:pt x="953358" y="76396"/>
                </a:cubicBezTo>
                <a:cubicBezTo>
                  <a:pt x="962080" y="51165"/>
                  <a:pt x="985339" y="51165"/>
                  <a:pt x="1005692" y="58373"/>
                </a:cubicBezTo>
                <a:cubicBezTo>
                  <a:pt x="1090008" y="98023"/>
                  <a:pt x="1180139" y="108837"/>
                  <a:pt x="1267362" y="123254"/>
                </a:cubicBezTo>
                <a:cubicBezTo>
                  <a:pt x="1281900" y="126859"/>
                  <a:pt x="1296437" y="134068"/>
                  <a:pt x="1310975" y="98023"/>
                </a:cubicBezTo>
                <a:cubicBezTo>
                  <a:pt x="1260095" y="81803"/>
                  <a:pt x="1209941" y="62879"/>
                  <a:pt x="1159787" y="43505"/>
                </a:cubicBezTo>
                <a:close/>
              </a:path>
            </a:pathLst>
          </a:cu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78477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4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F7DE441B-4058-64C4-59F4-5DCB79939E0C}"/>
            </a:ext>
          </a:extLst>
        </p:cNvPr>
        <p:cNvGrpSpPr/>
        <p:nvPr/>
      </p:nvGrpSpPr>
      <p:grpSpPr>
        <a:xfrm>
          <a:off x="0" y="0"/>
          <a:ext cx="0" cy="0"/>
          <a:chOff x="0" y="0"/>
          <a:chExt cx="0" cy="0"/>
        </a:xfrm>
      </p:grpSpPr>
      <p:sp useBgFill="1">
        <p:nvSpPr>
          <p:cNvPr id="8199" name="Rectangle 8198">
            <a:extLst>
              <a:ext uri="{FF2B5EF4-FFF2-40B4-BE49-F238E27FC236}">
                <a16:creationId xmlns:a16="http://schemas.microsoft.com/office/drawing/2014/main" id="{646F4413-C029-8DBF-27ED-AF3B921A047A}"/>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BFFD0601-A793-F8F8-6A5E-526FE7EB3C91}"/>
              </a:ext>
            </a:extLst>
          </p:cNvPr>
          <p:cNvSpPr txBox="1"/>
          <p:nvPr/>
        </p:nvSpPr>
        <p:spPr>
          <a:xfrm>
            <a:off x="424543" y="1132114"/>
            <a:ext cx="6075111" cy="4593772"/>
          </a:xfrm>
          <a:prstGeom prst="rect">
            <a:avLst/>
          </a:prstGeom>
        </p:spPr>
        <p:txBody>
          <a:bodyPr vert="horz" lIns="91440" tIns="45720" rIns="91440" bIns="45720" rtlCol="0" anchor="ctr">
            <a:noAutofit/>
          </a:bodyPr>
          <a:lstStyle/>
          <a:p>
            <a:pPr algn="just">
              <a:lnSpc>
                <a:spcPct val="150000"/>
              </a:lnSpc>
            </a:pPr>
            <a:r>
              <a:rPr lang="vi-VN" sz="2800" b="1" dirty="0"/>
              <a:t>* Đặc điểm tính cách của nhân vật Ham-lét:</a:t>
            </a:r>
            <a:r>
              <a:rPr lang="vi-VN" sz="2800" dirty="0"/>
              <a:t> Chàng là người có ý chí, có khát vọng mạnh mẽ, luôn trăn trở, dằn vặt về ý nghĩa của cuộc sống. Trong lòng chàng xảy ra cuộc đấu tranh gay gắt: “Sống, hay không sống? Sống thế nào cho cao quý?” Và chàng đã tìm ra câu trả lời: cầm vũ khí chống lại bạo ngược, cường quyền.</a:t>
            </a:r>
          </a:p>
        </p:txBody>
      </p:sp>
      <p:pic>
        <p:nvPicPr>
          <p:cNvPr id="8194" name="Picture 2" descr="Hamlet (Book + CD)">
            <a:extLst>
              <a:ext uri="{FF2B5EF4-FFF2-40B4-BE49-F238E27FC236}">
                <a16:creationId xmlns:a16="http://schemas.microsoft.com/office/drawing/2014/main" id="{24785C7A-70F9-56BD-EC92-55A4C23A6EE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b="22079"/>
          <a:stretch/>
        </p:blipFill>
        <p:spPr bwMode="auto">
          <a:xfrm>
            <a:off x="6302829" y="10"/>
            <a:ext cx="5889171" cy="6857990"/>
          </a:xfrm>
          <a:custGeom>
            <a:avLst/>
            <a:gdLst/>
            <a:ahLst/>
            <a:cxnLst/>
            <a:rect l="l" t="t" r="r" b="b"/>
            <a:pathLst>
              <a:path w="5962785" h="6858000">
                <a:moveTo>
                  <a:pt x="1044839" y="0"/>
                </a:moveTo>
                <a:lnTo>
                  <a:pt x="5962785" y="0"/>
                </a:lnTo>
                <a:lnTo>
                  <a:pt x="5962785" y="6858000"/>
                </a:lnTo>
                <a:lnTo>
                  <a:pt x="1469886" y="6858000"/>
                </a:lnTo>
                <a:lnTo>
                  <a:pt x="1416006" y="6823984"/>
                </a:lnTo>
                <a:cubicBezTo>
                  <a:pt x="1356767" y="6787940"/>
                  <a:pt x="1296437" y="6755500"/>
                  <a:pt x="1232473" y="6733873"/>
                </a:cubicBezTo>
                <a:cubicBezTo>
                  <a:pt x="1145250" y="6705037"/>
                  <a:pt x="1060933" y="6654575"/>
                  <a:pt x="1075471" y="6503186"/>
                </a:cubicBezTo>
                <a:cubicBezTo>
                  <a:pt x="1078378" y="6459932"/>
                  <a:pt x="1055118" y="6427493"/>
                  <a:pt x="1020229" y="6438306"/>
                </a:cubicBezTo>
                <a:cubicBezTo>
                  <a:pt x="953358" y="6459932"/>
                  <a:pt x="921375" y="6398656"/>
                  <a:pt x="883579" y="6351798"/>
                </a:cubicBezTo>
                <a:cubicBezTo>
                  <a:pt x="816707" y="6268895"/>
                  <a:pt x="752743" y="6182387"/>
                  <a:pt x="645167" y="6167969"/>
                </a:cubicBezTo>
                <a:cubicBezTo>
                  <a:pt x="665519" y="6103088"/>
                  <a:pt x="700408" y="6110298"/>
                  <a:pt x="732391" y="6124716"/>
                </a:cubicBezTo>
                <a:cubicBezTo>
                  <a:pt x="816707" y="6160761"/>
                  <a:pt x="901023" y="6200410"/>
                  <a:pt x="985339" y="6236455"/>
                </a:cubicBezTo>
                <a:cubicBezTo>
                  <a:pt x="1040581" y="6258081"/>
                  <a:pt x="1095822" y="6290522"/>
                  <a:pt x="1168509" y="6265291"/>
                </a:cubicBezTo>
                <a:cubicBezTo>
                  <a:pt x="1104545" y="6135530"/>
                  <a:pt x="996969" y="6110298"/>
                  <a:pt x="909746" y="6070649"/>
                </a:cubicBezTo>
                <a:cubicBezTo>
                  <a:pt x="802169" y="6020185"/>
                  <a:pt x="738206" y="5926470"/>
                  <a:pt x="659704" y="5818335"/>
                </a:cubicBezTo>
                <a:cubicBezTo>
                  <a:pt x="738206" y="5789500"/>
                  <a:pt x="787632" y="5868798"/>
                  <a:pt x="851597" y="5865193"/>
                </a:cubicBezTo>
                <a:cubicBezTo>
                  <a:pt x="854504" y="5854380"/>
                  <a:pt x="860319" y="5832753"/>
                  <a:pt x="860319" y="5832753"/>
                </a:cubicBezTo>
                <a:cubicBezTo>
                  <a:pt x="755650" y="5775081"/>
                  <a:pt x="709132" y="5666947"/>
                  <a:pt x="691686" y="5533581"/>
                </a:cubicBezTo>
                <a:cubicBezTo>
                  <a:pt x="685872" y="5465095"/>
                  <a:pt x="648075" y="5443468"/>
                  <a:pt x="610278" y="5411029"/>
                </a:cubicBezTo>
                <a:cubicBezTo>
                  <a:pt x="482350" y="5299289"/>
                  <a:pt x="345700" y="5198364"/>
                  <a:pt x="238123" y="5046976"/>
                </a:cubicBezTo>
                <a:cubicBezTo>
                  <a:pt x="363144" y="5064998"/>
                  <a:pt x="461997" y="5165924"/>
                  <a:pt x="592833" y="5209177"/>
                </a:cubicBezTo>
                <a:cubicBezTo>
                  <a:pt x="488165" y="5043371"/>
                  <a:pt x="351514" y="4956864"/>
                  <a:pt x="226494" y="4855939"/>
                </a:cubicBezTo>
                <a:cubicBezTo>
                  <a:pt x="168344" y="4809081"/>
                  <a:pt x="116011" y="4751408"/>
                  <a:pt x="49139" y="4726177"/>
                </a:cubicBezTo>
                <a:cubicBezTo>
                  <a:pt x="25879" y="4718968"/>
                  <a:pt x="-14825" y="4700947"/>
                  <a:pt x="5527" y="4650483"/>
                </a:cubicBezTo>
                <a:cubicBezTo>
                  <a:pt x="22972" y="4607230"/>
                  <a:pt x="54954" y="4621648"/>
                  <a:pt x="84029" y="4632460"/>
                </a:cubicBezTo>
                <a:cubicBezTo>
                  <a:pt x="153807" y="4661296"/>
                  <a:pt x="229401" y="4661296"/>
                  <a:pt x="325347" y="4661296"/>
                </a:cubicBezTo>
                <a:cubicBezTo>
                  <a:pt x="243939" y="4524326"/>
                  <a:pt x="95658" y="4567580"/>
                  <a:pt x="25879" y="4423401"/>
                </a:cubicBezTo>
                <a:cubicBezTo>
                  <a:pt x="113103" y="4398170"/>
                  <a:pt x="179975" y="4448632"/>
                  <a:pt x="249753" y="4459446"/>
                </a:cubicBezTo>
                <a:cubicBezTo>
                  <a:pt x="313718" y="4470259"/>
                  <a:pt x="328254" y="4445028"/>
                  <a:pt x="313718" y="4365729"/>
                </a:cubicBezTo>
                <a:cubicBezTo>
                  <a:pt x="290458" y="4243177"/>
                  <a:pt x="325347" y="4181900"/>
                  <a:pt x="418386" y="4214341"/>
                </a:cubicBezTo>
                <a:cubicBezTo>
                  <a:pt x="505609" y="4246781"/>
                  <a:pt x="514332" y="4199922"/>
                  <a:pt x="491072" y="4131438"/>
                </a:cubicBezTo>
                <a:cubicBezTo>
                  <a:pt x="456183" y="4030512"/>
                  <a:pt x="493979" y="3951214"/>
                  <a:pt x="520147" y="3864706"/>
                </a:cubicBezTo>
                <a:cubicBezTo>
                  <a:pt x="560851" y="3734945"/>
                  <a:pt x="543407" y="3670064"/>
                  <a:pt x="459090" y="3572743"/>
                </a:cubicBezTo>
                <a:cubicBezTo>
                  <a:pt x="409664" y="3518676"/>
                  <a:pt x="360236" y="3471818"/>
                  <a:pt x="290458" y="3424959"/>
                </a:cubicBezTo>
                <a:cubicBezTo>
                  <a:pt x="450368" y="3399728"/>
                  <a:pt x="284643" y="3313221"/>
                  <a:pt x="339884" y="3259153"/>
                </a:cubicBezTo>
                <a:cubicBezTo>
                  <a:pt x="453275" y="3237527"/>
                  <a:pt x="543407" y="3410542"/>
                  <a:pt x="697501" y="3360078"/>
                </a:cubicBezTo>
                <a:cubicBezTo>
                  <a:pt x="511425" y="3212294"/>
                  <a:pt x="302087" y="3165436"/>
                  <a:pt x="165437" y="2967190"/>
                </a:cubicBezTo>
                <a:cubicBezTo>
                  <a:pt x="197419" y="2923937"/>
                  <a:pt x="229401" y="2967190"/>
                  <a:pt x="255568" y="2949167"/>
                </a:cubicBezTo>
                <a:cubicBezTo>
                  <a:pt x="255568" y="2938354"/>
                  <a:pt x="560851" y="3006840"/>
                  <a:pt x="578296" y="2725691"/>
                </a:cubicBezTo>
                <a:cubicBezTo>
                  <a:pt x="584111" y="2725691"/>
                  <a:pt x="589926" y="2725691"/>
                  <a:pt x="595740" y="2714876"/>
                </a:cubicBezTo>
                <a:cubicBezTo>
                  <a:pt x="627722" y="2675228"/>
                  <a:pt x="598648" y="2581510"/>
                  <a:pt x="650982" y="2574301"/>
                </a:cubicBezTo>
                <a:cubicBezTo>
                  <a:pt x="709132" y="2567092"/>
                  <a:pt x="764373" y="2534653"/>
                  <a:pt x="825429" y="2552674"/>
                </a:cubicBezTo>
                <a:cubicBezTo>
                  <a:pt x="871949" y="2567092"/>
                  <a:pt x="921375" y="2585115"/>
                  <a:pt x="970802" y="2585115"/>
                </a:cubicBezTo>
                <a:cubicBezTo>
                  <a:pt x="1023136" y="2585115"/>
                  <a:pt x="1095822" y="2707668"/>
                  <a:pt x="1127805" y="2545465"/>
                </a:cubicBezTo>
                <a:cubicBezTo>
                  <a:pt x="1127805" y="2538257"/>
                  <a:pt x="1217936" y="2556280"/>
                  <a:pt x="1267362" y="2563488"/>
                </a:cubicBezTo>
                <a:cubicBezTo>
                  <a:pt x="1308067" y="2570698"/>
                  <a:pt x="1357494" y="2603137"/>
                  <a:pt x="1386568" y="2538257"/>
                </a:cubicBezTo>
                <a:cubicBezTo>
                  <a:pt x="1401105" y="2498607"/>
                  <a:pt x="1331326" y="2426518"/>
                  <a:pt x="1270270" y="2419309"/>
                </a:cubicBezTo>
                <a:cubicBezTo>
                  <a:pt x="1215029" y="2412101"/>
                  <a:pt x="1159787" y="2404892"/>
                  <a:pt x="1107453" y="2419309"/>
                </a:cubicBezTo>
                <a:cubicBezTo>
                  <a:pt x="1043489" y="2437331"/>
                  <a:pt x="1008599" y="2408495"/>
                  <a:pt x="991154" y="2343615"/>
                </a:cubicBezTo>
                <a:cubicBezTo>
                  <a:pt x="970802" y="2275131"/>
                  <a:pt x="933005" y="2239085"/>
                  <a:pt x="880671" y="2206645"/>
                </a:cubicBezTo>
                <a:cubicBezTo>
                  <a:pt x="752743" y="2127346"/>
                  <a:pt x="630630" y="2033629"/>
                  <a:pt x="491072" y="1986771"/>
                </a:cubicBezTo>
                <a:cubicBezTo>
                  <a:pt x="464905" y="1979562"/>
                  <a:pt x="432923" y="1965145"/>
                  <a:pt x="421293" y="1903868"/>
                </a:cubicBezTo>
                <a:cubicBezTo>
                  <a:pt x="799262" y="1997584"/>
                  <a:pt x="1142342" y="2239085"/>
                  <a:pt x="1531941" y="2224667"/>
                </a:cubicBezTo>
                <a:cubicBezTo>
                  <a:pt x="1427272" y="2148974"/>
                  <a:pt x="1302252" y="2145369"/>
                  <a:pt x="1188861" y="2091301"/>
                </a:cubicBezTo>
                <a:cubicBezTo>
                  <a:pt x="1270270" y="2051652"/>
                  <a:pt x="1345864" y="2094906"/>
                  <a:pt x="1421458" y="2116532"/>
                </a:cubicBezTo>
                <a:cubicBezTo>
                  <a:pt x="1485422" y="2134554"/>
                  <a:pt x="1543571" y="2138160"/>
                  <a:pt x="1549386" y="2026420"/>
                </a:cubicBezTo>
                <a:cubicBezTo>
                  <a:pt x="1549386" y="2015607"/>
                  <a:pt x="1549386" y="2008398"/>
                  <a:pt x="1549386" y="1997584"/>
                </a:cubicBezTo>
                <a:cubicBezTo>
                  <a:pt x="1526126" y="1950727"/>
                  <a:pt x="1494144" y="1929099"/>
                  <a:pt x="1453440" y="1914682"/>
                </a:cubicBezTo>
                <a:cubicBezTo>
                  <a:pt x="1430180" y="1907473"/>
                  <a:pt x="1398198" y="1893056"/>
                  <a:pt x="1398198" y="1860614"/>
                </a:cubicBezTo>
                <a:cubicBezTo>
                  <a:pt x="1401105" y="1738063"/>
                  <a:pt x="1322604" y="1702018"/>
                  <a:pt x="1247011" y="1665972"/>
                </a:cubicBezTo>
                <a:cubicBezTo>
                  <a:pt x="1287715" y="1604696"/>
                  <a:pt x="1322604" y="1647950"/>
                  <a:pt x="1354586" y="1644345"/>
                </a:cubicBezTo>
                <a:cubicBezTo>
                  <a:pt x="1374939" y="1640741"/>
                  <a:pt x="1395290" y="1637138"/>
                  <a:pt x="1395290" y="1604696"/>
                </a:cubicBezTo>
                <a:cubicBezTo>
                  <a:pt x="1395290" y="1579465"/>
                  <a:pt x="1386568" y="1547025"/>
                  <a:pt x="1366216" y="1547025"/>
                </a:cubicBezTo>
                <a:cubicBezTo>
                  <a:pt x="1238288" y="1543420"/>
                  <a:pt x="1165601" y="1370405"/>
                  <a:pt x="1031858" y="1370405"/>
                </a:cubicBezTo>
                <a:cubicBezTo>
                  <a:pt x="950450" y="1370405"/>
                  <a:pt x="1072563" y="1273083"/>
                  <a:pt x="1005692" y="1233435"/>
                </a:cubicBezTo>
                <a:cubicBezTo>
                  <a:pt x="991154" y="1222621"/>
                  <a:pt x="1046396" y="1208203"/>
                  <a:pt x="1069655" y="1211808"/>
                </a:cubicBezTo>
                <a:cubicBezTo>
                  <a:pt x="1092915" y="1215412"/>
                  <a:pt x="1113268" y="1240644"/>
                  <a:pt x="1142342" y="1222621"/>
                </a:cubicBezTo>
                <a:cubicBezTo>
                  <a:pt x="1156879" y="1157741"/>
                  <a:pt x="1119082" y="1132510"/>
                  <a:pt x="1084193" y="1114487"/>
                </a:cubicBezTo>
                <a:cubicBezTo>
                  <a:pt x="1008599" y="1071234"/>
                  <a:pt x="933005" y="1020771"/>
                  <a:pt x="848689" y="1006353"/>
                </a:cubicBezTo>
                <a:cubicBezTo>
                  <a:pt x="819615" y="1002748"/>
                  <a:pt x="802169" y="984726"/>
                  <a:pt x="805077" y="948681"/>
                </a:cubicBezTo>
                <a:cubicBezTo>
                  <a:pt x="810892" y="901822"/>
                  <a:pt x="839967" y="916240"/>
                  <a:pt x="863226" y="919844"/>
                </a:cubicBezTo>
                <a:cubicBezTo>
                  <a:pt x="877764" y="923450"/>
                  <a:pt x="892301" y="934263"/>
                  <a:pt x="906838" y="909031"/>
                </a:cubicBezTo>
                <a:cubicBezTo>
                  <a:pt x="566666" y="653113"/>
                  <a:pt x="386404" y="667532"/>
                  <a:pt x="5527" y="458471"/>
                </a:cubicBezTo>
                <a:cubicBezTo>
                  <a:pt x="89843" y="418822"/>
                  <a:pt x="150900" y="447658"/>
                  <a:pt x="209049" y="454867"/>
                </a:cubicBezTo>
                <a:cubicBezTo>
                  <a:pt x="354422" y="472890"/>
                  <a:pt x="264290" y="505329"/>
                  <a:pt x="409664" y="526956"/>
                </a:cubicBezTo>
                <a:cubicBezTo>
                  <a:pt x="479443" y="537770"/>
                  <a:pt x="543407" y="573815"/>
                  <a:pt x="621908" y="516143"/>
                </a:cubicBezTo>
                <a:cubicBezTo>
                  <a:pt x="674242" y="476494"/>
                  <a:pt x="758558" y="519747"/>
                  <a:pt x="822522" y="552188"/>
                </a:cubicBezTo>
                <a:cubicBezTo>
                  <a:pt x="874856" y="581024"/>
                  <a:pt x="927190" y="588232"/>
                  <a:pt x="996969" y="552188"/>
                </a:cubicBezTo>
                <a:cubicBezTo>
                  <a:pt x="933005" y="530562"/>
                  <a:pt x="883579" y="512539"/>
                  <a:pt x="834151" y="498120"/>
                </a:cubicBezTo>
                <a:cubicBezTo>
                  <a:pt x="793447" y="487307"/>
                  <a:pt x="770187" y="462076"/>
                  <a:pt x="773095" y="408008"/>
                </a:cubicBezTo>
                <a:cubicBezTo>
                  <a:pt x="773095" y="379172"/>
                  <a:pt x="764373" y="339523"/>
                  <a:pt x="793447" y="325106"/>
                </a:cubicBezTo>
                <a:cubicBezTo>
                  <a:pt x="816707" y="310688"/>
                  <a:pt x="848689" y="325106"/>
                  <a:pt x="860319" y="350336"/>
                </a:cubicBezTo>
                <a:cubicBezTo>
                  <a:pt x="874856" y="397195"/>
                  <a:pt x="889393" y="440449"/>
                  <a:pt x="938820" y="444054"/>
                </a:cubicBezTo>
                <a:cubicBezTo>
                  <a:pt x="1005692" y="451262"/>
                  <a:pt x="967894" y="422426"/>
                  <a:pt x="956265" y="386381"/>
                </a:cubicBezTo>
                <a:cubicBezTo>
                  <a:pt x="944635" y="346733"/>
                  <a:pt x="979525" y="335919"/>
                  <a:pt x="1002784" y="343127"/>
                </a:cubicBezTo>
                <a:cubicBezTo>
                  <a:pt x="1090008" y="375569"/>
                  <a:pt x="1180139" y="317897"/>
                  <a:pt x="1270270" y="364755"/>
                </a:cubicBezTo>
                <a:cubicBezTo>
                  <a:pt x="1247011" y="249411"/>
                  <a:pt x="1197583" y="198949"/>
                  <a:pt x="1092915" y="180926"/>
                </a:cubicBezTo>
                <a:cubicBezTo>
                  <a:pt x="1055118" y="177322"/>
                  <a:pt x="1014414" y="184530"/>
                  <a:pt x="979525" y="152090"/>
                </a:cubicBezTo>
                <a:cubicBezTo>
                  <a:pt x="959172" y="134068"/>
                  <a:pt x="938820" y="112441"/>
                  <a:pt x="953358" y="76396"/>
                </a:cubicBezTo>
                <a:cubicBezTo>
                  <a:pt x="962080" y="51165"/>
                  <a:pt x="985339" y="51165"/>
                  <a:pt x="1005692" y="58373"/>
                </a:cubicBezTo>
                <a:cubicBezTo>
                  <a:pt x="1090008" y="98023"/>
                  <a:pt x="1180139" y="108837"/>
                  <a:pt x="1267362" y="123254"/>
                </a:cubicBezTo>
                <a:cubicBezTo>
                  <a:pt x="1281900" y="126859"/>
                  <a:pt x="1296437" y="134068"/>
                  <a:pt x="1310975" y="98023"/>
                </a:cubicBezTo>
                <a:cubicBezTo>
                  <a:pt x="1260095" y="81803"/>
                  <a:pt x="1209941" y="62879"/>
                  <a:pt x="1159787" y="43505"/>
                </a:cubicBezTo>
                <a:close/>
              </a:path>
            </a:pathLst>
          </a:cu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669539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AB3F43A-F7EF-285C-18A1-889A936DC7E8}"/>
            </a:ext>
          </a:extLst>
        </p:cNvPr>
        <p:cNvGrpSpPr/>
        <p:nvPr/>
      </p:nvGrpSpPr>
      <p:grpSpPr>
        <a:xfrm>
          <a:off x="0" y="0"/>
          <a:ext cx="0" cy="0"/>
          <a:chOff x="0" y="0"/>
          <a:chExt cx="0" cy="0"/>
        </a:xfrm>
      </p:grpSpPr>
      <p:sp>
        <p:nvSpPr>
          <p:cNvPr id="964" name="Google Shape;964;p38">
            <a:extLst>
              <a:ext uri="{FF2B5EF4-FFF2-40B4-BE49-F238E27FC236}">
                <a16:creationId xmlns:a16="http://schemas.microsoft.com/office/drawing/2014/main" id="{7A28B3E3-11EA-C39E-BAAD-6DB815647B2A}"/>
              </a:ext>
            </a:extLst>
          </p:cNvPr>
          <p:cNvSpPr/>
          <p:nvPr/>
        </p:nvSpPr>
        <p:spPr>
          <a:xfrm rot="10800000" flipH="1">
            <a:off x="608228" y="3391961"/>
            <a:ext cx="4603751" cy="2429933"/>
          </a:xfrm>
          <a:custGeom>
            <a:avLst/>
            <a:gdLst/>
            <a:ahLst/>
            <a:cxnLst/>
            <a:rect l="l" t="t" r="r" b="b"/>
            <a:pathLst>
              <a:path w="45103" h="8608" extrusionOk="0">
                <a:moveTo>
                  <a:pt x="2650" y="2959"/>
                </a:moveTo>
                <a:cubicBezTo>
                  <a:pt x="2628" y="2960"/>
                  <a:pt x="2604" y="2963"/>
                  <a:pt x="2579" y="2968"/>
                </a:cubicBezTo>
                <a:cubicBezTo>
                  <a:pt x="2603" y="2965"/>
                  <a:pt x="2627" y="2962"/>
                  <a:pt x="2650" y="2959"/>
                </a:cubicBezTo>
                <a:close/>
                <a:moveTo>
                  <a:pt x="3823" y="7559"/>
                </a:moveTo>
                <a:cubicBezTo>
                  <a:pt x="3821" y="7559"/>
                  <a:pt x="3819" y="7559"/>
                  <a:pt x="3817" y="7559"/>
                </a:cubicBezTo>
                <a:cubicBezTo>
                  <a:pt x="3819" y="7559"/>
                  <a:pt x="3821" y="7559"/>
                  <a:pt x="3823" y="7559"/>
                </a:cubicBezTo>
                <a:close/>
                <a:moveTo>
                  <a:pt x="43285" y="0"/>
                </a:moveTo>
                <a:cubicBezTo>
                  <a:pt x="43179" y="0"/>
                  <a:pt x="43056" y="17"/>
                  <a:pt x="42916" y="54"/>
                </a:cubicBezTo>
                <a:cubicBezTo>
                  <a:pt x="29297" y="1032"/>
                  <a:pt x="16191" y="1188"/>
                  <a:pt x="2650" y="2959"/>
                </a:cubicBezTo>
                <a:lnTo>
                  <a:pt x="2650" y="2959"/>
                </a:lnTo>
                <a:cubicBezTo>
                  <a:pt x="2660" y="2958"/>
                  <a:pt x="2669" y="2958"/>
                  <a:pt x="2678" y="2958"/>
                </a:cubicBezTo>
                <a:cubicBezTo>
                  <a:pt x="2764" y="2958"/>
                  <a:pt x="2839" y="2982"/>
                  <a:pt x="2915" y="3020"/>
                </a:cubicBezTo>
                <a:cubicBezTo>
                  <a:pt x="2399" y="3020"/>
                  <a:pt x="1754" y="3277"/>
                  <a:pt x="955" y="3690"/>
                </a:cubicBezTo>
                <a:lnTo>
                  <a:pt x="2863" y="3690"/>
                </a:lnTo>
                <a:cubicBezTo>
                  <a:pt x="2753" y="3722"/>
                  <a:pt x="2624" y="3731"/>
                  <a:pt x="2484" y="3731"/>
                </a:cubicBezTo>
                <a:cubicBezTo>
                  <a:pt x="2331" y="3731"/>
                  <a:pt x="2164" y="3721"/>
                  <a:pt x="1996" y="3721"/>
                </a:cubicBezTo>
                <a:cubicBezTo>
                  <a:pt x="1460" y="3721"/>
                  <a:pt x="907" y="3824"/>
                  <a:pt x="697" y="4696"/>
                </a:cubicBezTo>
                <a:cubicBezTo>
                  <a:pt x="629" y="4684"/>
                  <a:pt x="569" y="4677"/>
                  <a:pt x="515" y="4677"/>
                </a:cubicBezTo>
                <a:cubicBezTo>
                  <a:pt x="112" y="4677"/>
                  <a:pt x="52" y="5031"/>
                  <a:pt x="52" y="5986"/>
                </a:cubicBezTo>
                <a:cubicBezTo>
                  <a:pt x="52" y="6089"/>
                  <a:pt x="26" y="6192"/>
                  <a:pt x="0" y="6192"/>
                </a:cubicBezTo>
                <a:lnTo>
                  <a:pt x="155" y="6192"/>
                </a:lnTo>
                <a:cubicBezTo>
                  <a:pt x="167" y="7154"/>
                  <a:pt x="649" y="7401"/>
                  <a:pt x="1324" y="7401"/>
                </a:cubicBezTo>
                <a:cubicBezTo>
                  <a:pt x="2033" y="7401"/>
                  <a:pt x="2955" y="7129"/>
                  <a:pt x="3769" y="7129"/>
                </a:cubicBezTo>
                <a:cubicBezTo>
                  <a:pt x="3882" y="7129"/>
                  <a:pt x="3993" y="7134"/>
                  <a:pt x="4101" y="7146"/>
                </a:cubicBezTo>
                <a:cubicBezTo>
                  <a:pt x="4000" y="7374"/>
                  <a:pt x="3923" y="7552"/>
                  <a:pt x="3823" y="7559"/>
                </a:cubicBezTo>
                <a:lnTo>
                  <a:pt x="3823" y="7559"/>
                </a:lnTo>
                <a:cubicBezTo>
                  <a:pt x="5394" y="7507"/>
                  <a:pt x="6940" y="7404"/>
                  <a:pt x="8511" y="7327"/>
                </a:cubicBezTo>
                <a:lnTo>
                  <a:pt x="8511" y="7327"/>
                </a:lnTo>
                <a:cubicBezTo>
                  <a:pt x="6268" y="7585"/>
                  <a:pt x="3869" y="7971"/>
                  <a:pt x="1264" y="8281"/>
                </a:cubicBezTo>
                <a:cubicBezTo>
                  <a:pt x="4106" y="8511"/>
                  <a:pt x="7003" y="8608"/>
                  <a:pt x="9932" y="8608"/>
                </a:cubicBezTo>
                <a:cubicBezTo>
                  <a:pt x="20773" y="8608"/>
                  <a:pt x="32041" y="7289"/>
                  <a:pt x="42478" y="6579"/>
                </a:cubicBezTo>
                <a:cubicBezTo>
                  <a:pt x="42551" y="6568"/>
                  <a:pt x="42640" y="6566"/>
                  <a:pt x="42736" y="6566"/>
                </a:cubicBezTo>
                <a:cubicBezTo>
                  <a:pt x="42795" y="6566"/>
                  <a:pt x="42858" y="6566"/>
                  <a:pt x="42921" y="6566"/>
                </a:cubicBezTo>
                <a:cubicBezTo>
                  <a:pt x="43478" y="6566"/>
                  <a:pt x="44142" y="6505"/>
                  <a:pt x="43845" y="5315"/>
                </a:cubicBezTo>
                <a:lnTo>
                  <a:pt x="43845" y="5315"/>
                </a:lnTo>
                <a:cubicBezTo>
                  <a:pt x="43946" y="5339"/>
                  <a:pt x="44039" y="5351"/>
                  <a:pt x="44126" y="5351"/>
                </a:cubicBezTo>
                <a:cubicBezTo>
                  <a:pt x="44678" y="5351"/>
                  <a:pt x="44915" y="4852"/>
                  <a:pt x="44670" y="3871"/>
                </a:cubicBezTo>
                <a:lnTo>
                  <a:pt x="44670" y="3871"/>
                </a:lnTo>
                <a:cubicBezTo>
                  <a:pt x="44706" y="3891"/>
                  <a:pt x="44738" y="3900"/>
                  <a:pt x="44766" y="3900"/>
                </a:cubicBezTo>
                <a:cubicBezTo>
                  <a:pt x="45103" y="3900"/>
                  <a:pt x="44918" y="2589"/>
                  <a:pt x="44799" y="2375"/>
                </a:cubicBezTo>
                <a:lnTo>
                  <a:pt x="44799" y="2375"/>
                </a:lnTo>
                <a:lnTo>
                  <a:pt x="42968" y="2504"/>
                </a:lnTo>
                <a:cubicBezTo>
                  <a:pt x="42994" y="2168"/>
                  <a:pt x="42968" y="1859"/>
                  <a:pt x="42916" y="1550"/>
                </a:cubicBezTo>
                <a:lnTo>
                  <a:pt x="42916" y="1550"/>
                </a:lnTo>
                <a:cubicBezTo>
                  <a:pt x="42993" y="1595"/>
                  <a:pt x="43069" y="1615"/>
                  <a:pt x="43144" y="1615"/>
                </a:cubicBezTo>
                <a:cubicBezTo>
                  <a:pt x="43810" y="1615"/>
                  <a:pt x="44333" y="0"/>
                  <a:pt x="43285" y="0"/>
                </a:cubicBezTo>
                <a:close/>
              </a:path>
            </a:pathLst>
          </a:custGeom>
          <a:solidFill>
            <a:schemeClr val="accent3">
              <a:alpha val="15629"/>
            </a:schemeClr>
          </a:solidFill>
          <a:ln>
            <a:noFill/>
          </a:ln>
        </p:spPr>
        <p:txBody>
          <a:bodyPr spcFirstLastPara="1" lIns="121900" tIns="121900" rIns="121900" bIns="121900" anchor="ctr"/>
          <a:lstStyle/>
          <a:p>
            <a:pPr marL="0" marR="0" lvl="0" indent="0" algn="l" defTabSz="121914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pic>
        <p:nvPicPr>
          <p:cNvPr id="310276" name="Google Shape;965;p38">
            <a:extLst>
              <a:ext uri="{FF2B5EF4-FFF2-40B4-BE49-F238E27FC236}">
                <a16:creationId xmlns:a16="http://schemas.microsoft.com/office/drawing/2014/main" id="{C880B5A0-C6B4-C3FE-B504-0A4F1AE869F6}"/>
              </a:ext>
            </a:extLst>
          </p:cNvPr>
          <p:cNvPicPr preferRelativeResize="0">
            <a:picLocks noChangeAspect="1" noChangeArrowheads="1"/>
          </p:cNvPicPr>
          <p:nvPr/>
        </p:nvPicPr>
        <p:blipFill>
          <a:blip r:embed="rId3" cstate="print">
            <a:extLst>
              <a:ext uri="{28A0092B-C50C-407E-A947-70E740481C1C}">
                <a14:useLocalDpi xmlns:a14="http://schemas.microsoft.com/office/drawing/2010/main" val="0"/>
              </a:ext>
            </a:extLst>
          </a:blip>
          <a:srcRect t="4495" b="4504"/>
          <a:stretch>
            <a:fillRect/>
          </a:stretch>
        </p:blipFill>
        <p:spPr bwMode="auto">
          <a:xfrm>
            <a:off x="885511" y="2635252"/>
            <a:ext cx="4396316" cy="39433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3">
            <a:extLst>
              <a:ext uri="{FF2B5EF4-FFF2-40B4-BE49-F238E27FC236}">
                <a16:creationId xmlns:a16="http://schemas.microsoft.com/office/drawing/2014/main" id="{D482768A-1135-A11E-E7B3-5F5BEBF4C91A}"/>
              </a:ext>
            </a:extLst>
          </p:cNvPr>
          <p:cNvSpPr txBox="1"/>
          <p:nvPr/>
        </p:nvSpPr>
        <p:spPr>
          <a:xfrm>
            <a:off x="1283601" y="694350"/>
            <a:ext cx="8070464" cy="1043619"/>
          </a:xfrm>
          <a:prstGeom prst="rect">
            <a:avLst/>
          </a:prstGeom>
          <a:noFill/>
        </p:spPr>
        <p:txBody>
          <a:bodyPr wrap="square">
            <a:spAutoFit/>
          </a:bodyPr>
          <a:lstStyle/>
          <a:p>
            <a:pPr marL="457200" algn="just">
              <a:lnSpc>
                <a:spcPct val="115000"/>
              </a:lnSpc>
            </a:pPr>
            <a:r>
              <a:rPr lang="en-US" sz="2800" dirty="0">
                <a:latin typeface="Times New Roman" panose="02020603050405020304" pitchFamily="18" charset="0"/>
                <a:ea typeface="Times New Roman" panose="02020603050405020304" pitchFamily="18" charset="0"/>
                <a:cs typeface="Times New Roman" panose="02020603050405020304" pitchFamily="18" charset="0"/>
              </a:rPr>
              <a:t>4. </a:t>
            </a:r>
            <a:r>
              <a:rPr lang="vi-VN" sz="2800" dirty="0">
                <a:latin typeface="Times New Roman" panose="02020603050405020304" pitchFamily="18" charset="0"/>
                <a:ea typeface="Times New Roman" panose="02020603050405020304" pitchFamily="18" charset="0"/>
                <a:cs typeface="Times New Roman" panose="02020603050405020304" pitchFamily="18" charset="0"/>
              </a:rPr>
              <a:t>Nhân vật văn học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đã</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nói</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vi-VN" sz="2800" dirty="0">
                <a:latin typeface="Times New Roman" panose="02020603050405020304" pitchFamily="18" charset="0"/>
                <a:ea typeface="Times New Roman" panose="02020603050405020304" pitchFamily="18" charset="0"/>
                <a:cs typeface="Times New Roman" panose="02020603050405020304" pitchFamily="18" charset="0"/>
              </a:rPr>
              <a:t>câu nói nổi tiếng “Sống, hay không sống- Đó là vấn đề”</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là</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ai?</a:t>
            </a:r>
            <a:endParaRPr lang="vi-VN" sz="2400" dirty="0">
              <a:latin typeface="Times New Roman" panose="02020603050405020304" pitchFamily="18" charset="0"/>
              <a:ea typeface="Times New Roman" panose="02020603050405020304" pitchFamily="18" charset="0"/>
            </a:endParaRPr>
          </a:p>
        </p:txBody>
      </p:sp>
      <p:sp>
        <p:nvSpPr>
          <p:cNvPr id="5" name="TextBox 4">
            <a:extLst>
              <a:ext uri="{FF2B5EF4-FFF2-40B4-BE49-F238E27FC236}">
                <a16:creationId xmlns:a16="http://schemas.microsoft.com/office/drawing/2014/main" id="{CAB7531C-3377-FE9E-B0CA-59FC2B817C5D}"/>
              </a:ext>
            </a:extLst>
          </p:cNvPr>
          <p:cNvSpPr txBox="1"/>
          <p:nvPr/>
        </p:nvSpPr>
        <p:spPr>
          <a:xfrm>
            <a:off x="7893892" y="2071897"/>
            <a:ext cx="1878243" cy="548099"/>
          </a:xfrm>
          <a:prstGeom prst="rect">
            <a:avLst/>
          </a:prstGeom>
          <a:noFill/>
        </p:spPr>
        <p:txBody>
          <a:bodyPr wrap="square">
            <a:spAutoFit/>
          </a:bodyPr>
          <a:lstStyle/>
          <a:p>
            <a:pPr algn="just">
              <a:lnSpc>
                <a:spcPct val="115000"/>
              </a:lnSpc>
            </a:pPr>
            <a:r>
              <a:rPr lang="nl-NL" sz="2800" b="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4. H</a:t>
            </a:r>
            <a:r>
              <a:rPr lang="vi-VN" sz="2800" b="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a</a:t>
            </a:r>
            <a:r>
              <a:rPr lang="nl-NL" sz="2800" b="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m-lét</a:t>
            </a:r>
            <a:endParaRPr lang="vi-VN" sz="2800" b="1" dirty="0">
              <a:solidFill>
                <a:srgbClr val="FF0000"/>
              </a:solidFill>
              <a:effectLst/>
              <a:latin typeface="Times New Roman" panose="02020603050405020304" pitchFamily="18" charset="0"/>
              <a:ea typeface="Times New Roman" panose="02020603050405020304" pitchFamily="18" charset="0"/>
            </a:endParaRPr>
          </a:p>
        </p:txBody>
      </p:sp>
      <p:sp>
        <p:nvSpPr>
          <p:cNvPr id="22" name="TextBox 21">
            <a:extLst>
              <a:ext uri="{FF2B5EF4-FFF2-40B4-BE49-F238E27FC236}">
                <a16:creationId xmlns:a16="http://schemas.microsoft.com/office/drawing/2014/main" id="{36651569-5835-0B12-79B4-913E8A2D493C}"/>
              </a:ext>
            </a:extLst>
          </p:cNvPr>
          <p:cNvSpPr txBox="1"/>
          <p:nvPr/>
        </p:nvSpPr>
        <p:spPr>
          <a:xfrm>
            <a:off x="1977588" y="4489527"/>
            <a:ext cx="7522028" cy="385362"/>
          </a:xfrm>
          <a:prstGeom prst="rect">
            <a:avLst/>
          </a:prstGeom>
          <a:noFill/>
        </p:spPr>
        <p:txBody>
          <a:bodyPr wrap="square">
            <a:spAutoFit/>
          </a:bodyPr>
          <a:lstStyle/>
          <a:p>
            <a:pPr algn="just">
              <a:lnSpc>
                <a:spcPct val="115000"/>
              </a:lnSpc>
            </a:pPr>
            <a:r>
              <a:rPr lang="nl-NL" sz="1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endParaRPr lang="vi-VN" sz="1600" dirty="0">
              <a:effectLst/>
              <a:latin typeface="Times New Roman" panose="02020603050405020304" pitchFamily="18" charset="0"/>
              <a:ea typeface="Times New Roman" panose="02020603050405020304" pitchFamily="18" charset="0"/>
            </a:endParaRPr>
          </a:p>
        </p:txBody>
      </p:sp>
      <p:sp>
        <p:nvSpPr>
          <p:cNvPr id="2" name="TextBox 1">
            <a:extLst>
              <a:ext uri="{FF2B5EF4-FFF2-40B4-BE49-F238E27FC236}">
                <a16:creationId xmlns:a16="http://schemas.microsoft.com/office/drawing/2014/main" id="{63B86E19-1150-E0CA-9BCF-96A0DF4BFAED}"/>
              </a:ext>
            </a:extLst>
          </p:cNvPr>
          <p:cNvSpPr txBox="1"/>
          <p:nvPr/>
        </p:nvSpPr>
        <p:spPr>
          <a:xfrm>
            <a:off x="4539996" y="4050122"/>
            <a:ext cx="7248350" cy="1043619"/>
          </a:xfrm>
          <a:prstGeom prst="rect">
            <a:avLst/>
          </a:prstGeom>
          <a:noFill/>
        </p:spPr>
        <p:txBody>
          <a:bodyPr wrap="square">
            <a:spAutoFit/>
          </a:bodyPr>
          <a:lstStyle/>
          <a:p>
            <a:pPr marL="457200" algn="just">
              <a:lnSpc>
                <a:spcPct val="115000"/>
              </a:lnSpc>
            </a:pPr>
            <a:r>
              <a:rPr lang="en-US" sz="2800" dirty="0">
                <a:latin typeface="Times New Roman" panose="02020603050405020304" pitchFamily="18" charset="0"/>
                <a:ea typeface="Times New Roman" panose="02020603050405020304" pitchFamily="18" charset="0"/>
                <a:cs typeface="Times New Roman" panose="02020603050405020304" pitchFamily="18" charset="0"/>
              </a:rPr>
              <a:t>5.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Bằng</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những</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cụm</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từ</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đã</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tìm</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được</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sắp</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xếp</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và</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đem</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lại</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một</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thông</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tin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văn</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học</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hữu</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ích</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a:t>
            </a:r>
            <a:endParaRPr lang="vi-VN" sz="2400" dirty="0">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38388587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2" presetClass="entr" presetSubtype="4" fill="hold" grpId="0" nodeType="click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wipe(down)">
                                      <p:cBhvr>
                                        <p:cTn id="1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2"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0A93987-A49E-A89D-89CC-B195779B85EA}"/>
            </a:ext>
          </a:extLst>
        </p:cNvPr>
        <p:cNvGrpSpPr/>
        <p:nvPr/>
      </p:nvGrpSpPr>
      <p:grpSpPr>
        <a:xfrm>
          <a:off x="0" y="0"/>
          <a:ext cx="0" cy="0"/>
          <a:chOff x="0" y="0"/>
          <a:chExt cx="0" cy="0"/>
        </a:xfrm>
      </p:grpSpPr>
      <p:sp>
        <p:nvSpPr>
          <p:cNvPr id="964" name="Google Shape;964;p38">
            <a:extLst>
              <a:ext uri="{FF2B5EF4-FFF2-40B4-BE49-F238E27FC236}">
                <a16:creationId xmlns:a16="http://schemas.microsoft.com/office/drawing/2014/main" id="{14C4CF16-C9E3-3B1E-9905-528974F96F1A}"/>
              </a:ext>
            </a:extLst>
          </p:cNvPr>
          <p:cNvSpPr/>
          <p:nvPr/>
        </p:nvSpPr>
        <p:spPr>
          <a:xfrm rot="10800000" flipH="1">
            <a:off x="608228" y="3391961"/>
            <a:ext cx="4603751" cy="2429933"/>
          </a:xfrm>
          <a:custGeom>
            <a:avLst/>
            <a:gdLst/>
            <a:ahLst/>
            <a:cxnLst/>
            <a:rect l="l" t="t" r="r" b="b"/>
            <a:pathLst>
              <a:path w="45103" h="8608" extrusionOk="0">
                <a:moveTo>
                  <a:pt x="2650" y="2959"/>
                </a:moveTo>
                <a:cubicBezTo>
                  <a:pt x="2628" y="2960"/>
                  <a:pt x="2604" y="2963"/>
                  <a:pt x="2579" y="2968"/>
                </a:cubicBezTo>
                <a:cubicBezTo>
                  <a:pt x="2603" y="2965"/>
                  <a:pt x="2627" y="2962"/>
                  <a:pt x="2650" y="2959"/>
                </a:cubicBezTo>
                <a:close/>
                <a:moveTo>
                  <a:pt x="3823" y="7559"/>
                </a:moveTo>
                <a:cubicBezTo>
                  <a:pt x="3821" y="7559"/>
                  <a:pt x="3819" y="7559"/>
                  <a:pt x="3817" y="7559"/>
                </a:cubicBezTo>
                <a:cubicBezTo>
                  <a:pt x="3819" y="7559"/>
                  <a:pt x="3821" y="7559"/>
                  <a:pt x="3823" y="7559"/>
                </a:cubicBezTo>
                <a:close/>
                <a:moveTo>
                  <a:pt x="43285" y="0"/>
                </a:moveTo>
                <a:cubicBezTo>
                  <a:pt x="43179" y="0"/>
                  <a:pt x="43056" y="17"/>
                  <a:pt x="42916" y="54"/>
                </a:cubicBezTo>
                <a:cubicBezTo>
                  <a:pt x="29297" y="1032"/>
                  <a:pt x="16191" y="1188"/>
                  <a:pt x="2650" y="2959"/>
                </a:cubicBezTo>
                <a:lnTo>
                  <a:pt x="2650" y="2959"/>
                </a:lnTo>
                <a:cubicBezTo>
                  <a:pt x="2660" y="2958"/>
                  <a:pt x="2669" y="2958"/>
                  <a:pt x="2678" y="2958"/>
                </a:cubicBezTo>
                <a:cubicBezTo>
                  <a:pt x="2764" y="2958"/>
                  <a:pt x="2839" y="2982"/>
                  <a:pt x="2915" y="3020"/>
                </a:cubicBezTo>
                <a:cubicBezTo>
                  <a:pt x="2399" y="3020"/>
                  <a:pt x="1754" y="3277"/>
                  <a:pt x="955" y="3690"/>
                </a:cubicBezTo>
                <a:lnTo>
                  <a:pt x="2863" y="3690"/>
                </a:lnTo>
                <a:cubicBezTo>
                  <a:pt x="2753" y="3722"/>
                  <a:pt x="2624" y="3731"/>
                  <a:pt x="2484" y="3731"/>
                </a:cubicBezTo>
                <a:cubicBezTo>
                  <a:pt x="2331" y="3731"/>
                  <a:pt x="2164" y="3721"/>
                  <a:pt x="1996" y="3721"/>
                </a:cubicBezTo>
                <a:cubicBezTo>
                  <a:pt x="1460" y="3721"/>
                  <a:pt x="907" y="3824"/>
                  <a:pt x="697" y="4696"/>
                </a:cubicBezTo>
                <a:cubicBezTo>
                  <a:pt x="629" y="4684"/>
                  <a:pt x="569" y="4677"/>
                  <a:pt x="515" y="4677"/>
                </a:cubicBezTo>
                <a:cubicBezTo>
                  <a:pt x="112" y="4677"/>
                  <a:pt x="52" y="5031"/>
                  <a:pt x="52" y="5986"/>
                </a:cubicBezTo>
                <a:cubicBezTo>
                  <a:pt x="52" y="6089"/>
                  <a:pt x="26" y="6192"/>
                  <a:pt x="0" y="6192"/>
                </a:cubicBezTo>
                <a:lnTo>
                  <a:pt x="155" y="6192"/>
                </a:lnTo>
                <a:cubicBezTo>
                  <a:pt x="167" y="7154"/>
                  <a:pt x="649" y="7401"/>
                  <a:pt x="1324" y="7401"/>
                </a:cubicBezTo>
                <a:cubicBezTo>
                  <a:pt x="2033" y="7401"/>
                  <a:pt x="2955" y="7129"/>
                  <a:pt x="3769" y="7129"/>
                </a:cubicBezTo>
                <a:cubicBezTo>
                  <a:pt x="3882" y="7129"/>
                  <a:pt x="3993" y="7134"/>
                  <a:pt x="4101" y="7146"/>
                </a:cubicBezTo>
                <a:cubicBezTo>
                  <a:pt x="4000" y="7374"/>
                  <a:pt x="3923" y="7552"/>
                  <a:pt x="3823" y="7559"/>
                </a:cubicBezTo>
                <a:lnTo>
                  <a:pt x="3823" y="7559"/>
                </a:lnTo>
                <a:cubicBezTo>
                  <a:pt x="5394" y="7507"/>
                  <a:pt x="6940" y="7404"/>
                  <a:pt x="8511" y="7327"/>
                </a:cubicBezTo>
                <a:lnTo>
                  <a:pt x="8511" y="7327"/>
                </a:lnTo>
                <a:cubicBezTo>
                  <a:pt x="6268" y="7585"/>
                  <a:pt x="3869" y="7971"/>
                  <a:pt x="1264" y="8281"/>
                </a:cubicBezTo>
                <a:cubicBezTo>
                  <a:pt x="4106" y="8511"/>
                  <a:pt x="7003" y="8608"/>
                  <a:pt x="9932" y="8608"/>
                </a:cubicBezTo>
                <a:cubicBezTo>
                  <a:pt x="20773" y="8608"/>
                  <a:pt x="32041" y="7289"/>
                  <a:pt x="42478" y="6579"/>
                </a:cubicBezTo>
                <a:cubicBezTo>
                  <a:pt x="42551" y="6568"/>
                  <a:pt x="42640" y="6566"/>
                  <a:pt x="42736" y="6566"/>
                </a:cubicBezTo>
                <a:cubicBezTo>
                  <a:pt x="42795" y="6566"/>
                  <a:pt x="42858" y="6566"/>
                  <a:pt x="42921" y="6566"/>
                </a:cubicBezTo>
                <a:cubicBezTo>
                  <a:pt x="43478" y="6566"/>
                  <a:pt x="44142" y="6505"/>
                  <a:pt x="43845" y="5315"/>
                </a:cubicBezTo>
                <a:lnTo>
                  <a:pt x="43845" y="5315"/>
                </a:lnTo>
                <a:cubicBezTo>
                  <a:pt x="43946" y="5339"/>
                  <a:pt x="44039" y="5351"/>
                  <a:pt x="44126" y="5351"/>
                </a:cubicBezTo>
                <a:cubicBezTo>
                  <a:pt x="44678" y="5351"/>
                  <a:pt x="44915" y="4852"/>
                  <a:pt x="44670" y="3871"/>
                </a:cubicBezTo>
                <a:lnTo>
                  <a:pt x="44670" y="3871"/>
                </a:lnTo>
                <a:cubicBezTo>
                  <a:pt x="44706" y="3891"/>
                  <a:pt x="44738" y="3900"/>
                  <a:pt x="44766" y="3900"/>
                </a:cubicBezTo>
                <a:cubicBezTo>
                  <a:pt x="45103" y="3900"/>
                  <a:pt x="44918" y="2589"/>
                  <a:pt x="44799" y="2375"/>
                </a:cubicBezTo>
                <a:lnTo>
                  <a:pt x="44799" y="2375"/>
                </a:lnTo>
                <a:lnTo>
                  <a:pt x="42968" y="2504"/>
                </a:lnTo>
                <a:cubicBezTo>
                  <a:pt x="42994" y="2168"/>
                  <a:pt x="42968" y="1859"/>
                  <a:pt x="42916" y="1550"/>
                </a:cubicBezTo>
                <a:lnTo>
                  <a:pt x="42916" y="1550"/>
                </a:lnTo>
                <a:cubicBezTo>
                  <a:pt x="42993" y="1595"/>
                  <a:pt x="43069" y="1615"/>
                  <a:pt x="43144" y="1615"/>
                </a:cubicBezTo>
                <a:cubicBezTo>
                  <a:pt x="43810" y="1615"/>
                  <a:pt x="44333" y="0"/>
                  <a:pt x="43285" y="0"/>
                </a:cubicBezTo>
                <a:close/>
              </a:path>
            </a:pathLst>
          </a:custGeom>
          <a:solidFill>
            <a:schemeClr val="accent3">
              <a:alpha val="15629"/>
            </a:schemeClr>
          </a:solidFill>
          <a:ln>
            <a:noFill/>
          </a:ln>
        </p:spPr>
        <p:txBody>
          <a:bodyPr spcFirstLastPara="1" lIns="121900" tIns="121900" rIns="121900" bIns="121900" anchor="ctr"/>
          <a:lstStyle/>
          <a:p>
            <a:pPr marL="0" marR="0" lvl="0" indent="0" algn="l" defTabSz="121914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 name="TextBox 2">
            <a:extLst>
              <a:ext uri="{FF2B5EF4-FFF2-40B4-BE49-F238E27FC236}">
                <a16:creationId xmlns:a16="http://schemas.microsoft.com/office/drawing/2014/main" id="{D27C50BE-DC58-B483-EB27-593F8690BBE1}"/>
              </a:ext>
            </a:extLst>
          </p:cNvPr>
          <p:cNvSpPr txBox="1"/>
          <p:nvPr/>
        </p:nvSpPr>
        <p:spPr>
          <a:xfrm>
            <a:off x="3864418" y="1188164"/>
            <a:ext cx="3820886" cy="548099"/>
          </a:xfrm>
          <a:prstGeom prst="rect">
            <a:avLst/>
          </a:prstGeom>
          <a:noFill/>
        </p:spPr>
        <p:txBody>
          <a:bodyPr wrap="square">
            <a:spAutoFit/>
          </a:bodyPr>
          <a:lstStyle/>
          <a:p>
            <a:pPr marL="0" marR="0" lvl="0" indent="0" algn="l" defTabSz="914400" rtl="0" eaLnBrk="1" fontAlgn="auto" latinLnBrk="0" hangingPunct="1">
              <a:lnSpc>
                <a:spcPct val="115000"/>
              </a:lnSpc>
              <a:spcBef>
                <a:spcPts val="0"/>
              </a:spcBef>
              <a:spcAft>
                <a:spcPts val="0"/>
              </a:spcAft>
              <a:buClrTx/>
              <a:buSzTx/>
              <a:buFontTx/>
              <a:buNone/>
              <a:tabLst/>
              <a:defRPr/>
            </a:pPr>
            <a:r>
              <a:rPr kumimoji="0" lang="en-US" sz="2800" b="1" i="0" u="none" strike="noStrike" kern="1200" cap="none" spc="0" normalizeH="0" baseline="0" noProof="0" dirty="0">
                <a:ln>
                  <a:noFill/>
                </a:ln>
                <a:solidFill>
                  <a:srgbClr val="00206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HOẠT ĐỘNG NHÓM</a:t>
            </a:r>
            <a:endParaRPr kumimoji="0" lang="vi-VN" sz="2800" b="0" i="0" u="none" strike="noStrike" kern="1200" cap="none" spc="0" normalizeH="0" baseline="0" noProof="0" dirty="0">
              <a:ln>
                <a:noFill/>
              </a:ln>
              <a:solidFill>
                <a:srgbClr val="002060"/>
              </a:solidFill>
              <a:effectLst/>
              <a:uLnTx/>
              <a:uFillTx/>
              <a:latin typeface="Times New Roman" panose="02020603050405020304" pitchFamily="18" charset="0"/>
              <a:ea typeface="Times New Roman" panose="02020603050405020304" pitchFamily="18" charset="0"/>
              <a:cs typeface="+mn-cs"/>
            </a:endParaRPr>
          </a:p>
        </p:txBody>
      </p:sp>
      <p:graphicFrame>
        <p:nvGraphicFramePr>
          <p:cNvPr id="4" name="Table 3">
            <a:extLst>
              <a:ext uri="{FF2B5EF4-FFF2-40B4-BE49-F238E27FC236}">
                <a16:creationId xmlns:a16="http://schemas.microsoft.com/office/drawing/2014/main" id="{20D7CC7B-E74B-2E8C-1C28-B6C689E1305C}"/>
              </a:ext>
            </a:extLst>
          </p:cNvPr>
          <p:cNvGraphicFramePr>
            <a:graphicFrameLocks noGrp="1"/>
          </p:cNvGraphicFramePr>
          <p:nvPr/>
        </p:nvGraphicFramePr>
        <p:xfrm>
          <a:off x="1198605" y="2046665"/>
          <a:ext cx="9708881" cy="2904998"/>
        </p:xfrm>
        <a:graphic>
          <a:graphicData uri="http://schemas.openxmlformats.org/drawingml/2006/table">
            <a:tbl>
              <a:tblPr firstRow="1" firstCol="1" bandRow="1">
                <a:tableStyleId>{5C22544A-7EE6-4342-B048-85BDC9FD1C3A}</a:tableStyleId>
              </a:tblPr>
              <a:tblGrid>
                <a:gridCol w="9708881">
                  <a:extLst>
                    <a:ext uri="{9D8B030D-6E8A-4147-A177-3AD203B41FA5}">
                      <a16:colId xmlns:a16="http://schemas.microsoft.com/office/drawing/2014/main" val="2333016780"/>
                    </a:ext>
                  </a:extLst>
                </a:gridCol>
              </a:tblGrid>
              <a:tr h="0">
                <a:tc>
                  <a:txBody>
                    <a:bodyPr/>
                    <a:lstStyle/>
                    <a:p>
                      <a:pPr algn="ctr">
                        <a:lnSpc>
                          <a:spcPct val="115000"/>
                        </a:lnSpc>
                      </a:pPr>
                      <a:r>
                        <a:rPr lang="vi-VN" sz="2800" kern="100" dirty="0">
                          <a:solidFill>
                            <a:srgbClr val="002060"/>
                          </a:solidFill>
                          <a:effectLst/>
                          <a:latin typeface="Times New Roman" panose="02020603050405020304" pitchFamily="18" charset="0"/>
                          <a:cs typeface="Times New Roman" panose="02020603050405020304" pitchFamily="18" charset="0"/>
                        </a:rPr>
                        <a:t>PHIẾU HỌC TẬP SỐ O7</a:t>
                      </a:r>
                      <a:endParaRPr lang="vi-VN" sz="2800" dirty="0">
                        <a:solidFill>
                          <a:srgbClr val="002060"/>
                        </a:solidFill>
                        <a:effectLst/>
                        <a:latin typeface="Times New Roman" panose="02020603050405020304" pitchFamily="18" charset="0"/>
                        <a:cs typeface="Times New Roman" panose="02020603050405020304" pitchFamily="18" charset="0"/>
                      </a:endParaRPr>
                    </a:p>
                    <a:p>
                      <a:pPr algn="ctr">
                        <a:lnSpc>
                          <a:spcPct val="115000"/>
                        </a:lnSpc>
                      </a:pPr>
                      <a:r>
                        <a:rPr lang="en-US" sz="2800" kern="100" dirty="0" err="1">
                          <a:solidFill>
                            <a:srgbClr val="002060"/>
                          </a:solidFill>
                          <a:effectLst/>
                          <a:latin typeface="Times New Roman" panose="02020603050405020304" pitchFamily="18" charset="0"/>
                          <a:cs typeface="Times New Roman" panose="02020603050405020304" pitchFamily="18" charset="0"/>
                        </a:rPr>
                        <a:t>Nhóm</a:t>
                      </a:r>
                      <a:r>
                        <a:rPr lang="en-US" sz="2800" kern="100" dirty="0">
                          <a:solidFill>
                            <a:srgbClr val="002060"/>
                          </a:solidFill>
                          <a:effectLst/>
                          <a:latin typeface="Times New Roman" panose="02020603050405020304" pitchFamily="18" charset="0"/>
                          <a:cs typeface="Times New Roman" panose="02020603050405020304" pitchFamily="18" charset="0"/>
                        </a:rPr>
                        <a:t> 5,6:</a:t>
                      </a:r>
                      <a:r>
                        <a:rPr lang="vi-VN" sz="2800" kern="100" dirty="0">
                          <a:solidFill>
                            <a:srgbClr val="002060"/>
                          </a:solidFill>
                          <a:effectLst/>
                          <a:latin typeface="Times New Roman" panose="02020603050405020304" pitchFamily="18" charset="0"/>
                          <a:cs typeface="Times New Roman" panose="02020603050405020304" pitchFamily="18" charset="0"/>
                        </a:rPr>
                        <a:t> Tìm hiểu đặc điểm bi kịch trong đoạn trích</a:t>
                      </a:r>
                      <a:endParaRPr lang="vi-VN" sz="2800" dirty="0">
                        <a:solidFill>
                          <a:srgbClr val="002060"/>
                        </a:solidFill>
                        <a:effectLst/>
                        <a:latin typeface="Times New Roman" panose="02020603050405020304" pitchFamily="18" charset="0"/>
                        <a:cs typeface="Times New Roman" panose="02020603050405020304" pitchFamily="18" charset="0"/>
                      </a:endParaRPr>
                    </a:p>
                    <a:p>
                      <a:pPr algn="just">
                        <a:lnSpc>
                          <a:spcPct val="115000"/>
                        </a:lnSpc>
                      </a:pPr>
                      <a:r>
                        <a:rPr lang="vi-VN" sz="2800" kern="100" dirty="0">
                          <a:solidFill>
                            <a:srgbClr val="002060"/>
                          </a:solidFill>
                          <a:effectLst/>
                          <a:latin typeface="Times New Roman" panose="02020603050405020304" pitchFamily="18" charset="0"/>
                          <a:cs typeface="Times New Roman" panose="02020603050405020304" pitchFamily="18" charset="0"/>
                        </a:rPr>
                        <a:t>Yêu cầu </a:t>
                      </a:r>
                      <a:endParaRPr lang="vi-VN" sz="2800" dirty="0">
                        <a:solidFill>
                          <a:srgbClr val="002060"/>
                        </a:solidFill>
                        <a:effectLst/>
                        <a:latin typeface="Times New Roman" panose="02020603050405020304" pitchFamily="18" charset="0"/>
                        <a:cs typeface="Times New Roman" panose="02020603050405020304" pitchFamily="18" charset="0"/>
                      </a:endParaRPr>
                    </a:p>
                    <a:p>
                      <a:pPr marL="0" indent="0" algn="just">
                        <a:lnSpc>
                          <a:spcPct val="115000"/>
                        </a:lnSpc>
                        <a:buFontTx/>
                        <a:buNone/>
                      </a:pPr>
                      <a:r>
                        <a:rPr lang="en-US" sz="2800" b="0" kern="100" dirty="0">
                          <a:solidFill>
                            <a:srgbClr val="002060"/>
                          </a:solidFill>
                          <a:effectLst/>
                          <a:latin typeface="Times New Roman" panose="02020603050405020304" pitchFamily="18" charset="0"/>
                          <a:cs typeface="Times New Roman" panose="02020603050405020304" pitchFamily="18" charset="0"/>
                        </a:rPr>
                        <a:t>- </a:t>
                      </a:r>
                      <a:r>
                        <a:rPr lang="en-US" sz="2800" b="0" kern="100" dirty="0" err="1">
                          <a:solidFill>
                            <a:srgbClr val="002060"/>
                          </a:solidFill>
                          <a:effectLst/>
                          <a:latin typeface="Times New Roman" panose="02020603050405020304" pitchFamily="18" charset="0"/>
                          <a:cs typeface="Times New Roman" panose="02020603050405020304" pitchFamily="18" charset="0"/>
                        </a:rPr>
                        <a:t>Đặc</a:t>
                      </a:r>
                      <a:r>
                        <a:rPr lang="en-US" sz="2800" b="0" kern="100" dirty="0">
                          <a:solidFill>
                            <a:srgbClr val="002060"/>
                          </a:solidFill>
                          <a:effectLst/>
                          <a:latin typeface="Times New Roman" panose="02020603050405020304" pitchFamily="18" charset="0"/>
                          <a:cs typeface="Times New Roman" panose="02020603050405020304" pitchFamily="18" charset="0"/>
                        </a:rPr>
                        <a:t> </a:t>
                      </a:r>
                      <a:r>
                        <a:rPr lang="en-US" sz="2800" b="0" kern="100" dirty="0" err="1">
                          <a:solidFill>
                            <a:srgbClr val="002060"/>
                          </a:solidFill>
                          <a:effectLst/>
                          <a:latin typeface="Times New Roman" panose="02020603050405020304" pitchFamily="18" charset="0"/>
                          <a:cs typeface="Times New Roman" panose="02020603050405020304" pitchFamily="18" charset="0"/>
                        </a:rPr>
                        <a:t>điểm</a:t>
                      </a:r>
                      <a:r>
                        <a:rPr lang="en-US" sz="2800" b="0" kern="100" dirty="0">
                          <a:solidFill>
                            <a:srgbClr val="002060"/>
                          </a:solidFill>
                          <a:effectLst/>
                          <a:latin typeface="Times New Roman" panose="02020603050405020304" pitchFamily="18" charset="0"/>
                          <a:cs typeface="Times New Roman" panose="02020603050405020304" pitchFamily="18" charset="0"/>
                        </a:rPr>
                        <a:t> bi </a:t>
                      </a:r>
                      <a:r>
                        <a:rPr lang="en-US" sz="2800" b="0" kern="100" dirty="0" err="1">
                          <a:solidFill>
                            <a:srgbClr val="002060"/>
                          </a:solidFill>
                          <a:effectLst/>
                          <a:latin typeface="Times New Roman" panose="02020603050405020304" pitchFamily="18" charset="0"/>
                          <a:cs typeface="Times New Roman" panose="02020603050405020304" pitchFamily="18" charset="0"/>
                        </a:rPr>
                        <a:t>kịch</a:t>
                      </a:r>
                      <a:r>
                        <a:rPr lang="en-US" sz="2800" b="0" kern="100" dirty="0">
                          <a:solidFill>
                            <a:srgbClr val="002060"/>
                          </a:solidFill>
                          <a:effectLst/>
                          <a:latin typeface="Times New Roman" panose="02020603050405020304" pitchFamily="18" charset="0"/>
                          <a:cs typeface="Times New Roman" panose="02020603050405020304" pitchFamily="18" charset="0"/>
                        </a:rPr>
                        <a:t> (</a:t>
                      </a:r>
                      <a:r>
                        <a:rPr lang="en-US" sz="2800" b="0" kern="100" dirty="0" err="1">
                          <a:solidFill>
                            <a:srgbClr val="002060"/>
                          </a:solidFill>
                          <a:effectLst/>
                          <a:latin typeface="Times New Roman" panose="02020603050405020304" pitchFamily="18" charset="0"/>
                          <a:cs typeface="Times New Roman" panose="02020603050405020304" pitchFamily="18" charset="0"/>
                        </a:rPr>
                        <a:t>đề</a:t>
                      </a:r>
                      <a:r>
                        <a:rPr lang="en-US" sz="2800" b="0" kern="100" dirty="0">
                          <a:solidFill>
                            <a:srgbClr val="002060"/>
                          </a:solidFill>
                          <a:effectLst/>
                          <a:latin typeface="Times New Roman" panose="02020603050405020304" pitchFamily="18" charset="0"/>
                          <a:cs typeface="Times New Roman" panose="02020603050405020304" pitchFamily="18" charset="0"/>
                        </a:rPr>
                        <a:t> </a:t>
                      </a:r>
                      <a:r>
                        <a:rPr lang="en-US" sz="2800" b="0" kern="100" dirty="0" err="1">
                          <a:solidFill>
                            <a:srgbClr val="002060"/>
                          </a:solidFill>
                          <a:effectLst/>
                          <a:latin typeface="Times New Roman" panose="02020603050405020304" pitchFamily="18" charset="0"/>
                          <a:cs typeface="Times New Roman" panose="02020603050405020304" pitchFamily="18" charset="0"/>
                        </a:rPr>
                        <a:t>tài</a:t>
                      </a:r>
                      <a:r>
                        <a:rPr lang="en-US" sz="2800" b="0" kern="100" dirty="0">
                          <a:solidFill>
                            <a:srgbClr val="002060"/>
                          </a:solidFill>
                          <a:effectLst/>
                          <a:latin typeface="Times New Roman" panose="02020603050405020304" pitchFamily="18" charset="0"/>
                          <a:cs typeface="Times New Roman" panose="02020603050405020304" pitchFamily="18" charset="0"/>
                        </a:rPr>
                        <a:t>, </a:t>
                      </a:r>
                      <a:r>
                        <a:rPr lang="en-US" sz="2800" b="0" kern="100" dirty="0" err="1">
                          <a:solidFill>
                            <a:srgbClr val="002060"/>
                          </a:solidFill>
                          <a:effectLst/>
                          <a:latin typeface="Times New Roman" panose="02020603050405020304" pitchFamily="18" charset="0"/>
                          <a:cs typeface="Times New Roman" panose="02020603050405020304" pitchFamily="18" charset="0"/>
                        </a:rPr>
                        <a:t>cốt</a:t>
                      </a:r>
                      <a:r>
                        <a:rPr lang="en-US" sz="2800" b="0" kern="100" dirty="0">
                          <a:solidFill>
                            <a:srgbClr val="002060"/>
                          </a:solidFill>
                          <a:effectLst/>
                          <a:latin typeface="Times New Roman" panose="02020603050405020304" pitchFamily="18" charset="0"/>
                          <a:cs typeface="Times New Roman" panose="02020603050405020304" pitchFamily="18" charset="0"/>
                        </a:rPr>
                        <a:t> </a:t>
                      </a:r>
                      <a:r>
                        <a:rPr lang="en-US" sz="2800" b="0" kern="100" dirty="0" err="1">
                          <a:solidFill>
                            <a:srgbClr val="002060"/>
                          </a:solidFill>
                          <a:effectLst/>
                          <a:latin typeface="Times New Roman" panose="02020603050405020304" pitchFamily="18" charset="0"/>
                          <a:cs typeface="Times New Roman" panose="02020603050405020304" pitchFamily="18" charset="0"/>
                        </a:rPr>
                        <a:t>truyện</a:t>
                      </a:r>
                      <a:r>
                        <a:rPr lang="en-US" sz="2800" b="0" kern="100" dirty="0">
                          <a:solidFill>
                            <a:srgbClr val="002060"/>
                          </a:solidFill>
                          <a:effectLst/>
                          <a:latin typeface="Times New Roman" panose="02020603050405020304" pitchFamily="18" charset="0"/>
                          <a:cs typeface="Times New Roman" panose="02020603050405020304" pitchFamily="18" charset="0"/>
                        </a:rPr>
                        <a:t>, </a:t>
                      </a:r>
                      <a:r>
                        <a:rPr lang="en-US" sz="2800" b="0" kern="100" dirty="0" err="1">
                          <a:solidFill>
                            <a:srgbClr val="002060"/>
                          </a:solidFill>
                          <a:effectLst/>
                          <a:latin typeface="Times New Roman" panose="02020603050405020304" pitchFamily="18" charset="0"/>
                          <a:cs typeface="Times New Roman" panose="02020603050405020304" pitchFamily="18" charset="0"/>
                        </a:rPr>
                        <a:t>nhân</a:t>
                      </a:r>
                      <a:r>
                        <a:rPr lang="en-US" sz="2800" b="0" kern="100" dirty="0">
                          <a:solidFill>
                            <a:srgbClr val="002060"/>
                          </a:solidFill>
                          <a:effectLst/>
                          <a:latin typeface="Times New Roman" panose="02020603050405020304" pitchFamily="18" charset="0"/>
                          <a:cs typeface="Times New Roman" panose="02020603050405020304" pitchFamily="18" charset="0"/>
                        </a:rPr>
                        <a:t> </a:t>
                      </a:r>
                      <a:r>
                        <a:rPr lang="en-US" sz="2800" b="0" kern="100" dirty="0" err="1">
                          <a:solidFill>
                            <a:srgbClr val="002060"/>
                          </a:solidFill>
                          <a:effectLst/>
                          <a:latin typeface="Times New Roman" panose="02020603050405020304" pitchFamily="18" charset="0"/>
                          <a:cs typeface="Times New Roman" panose="02020603050405020304" pitchFamily="18" charset="0"/>
                        </a:rPr>
                        <a:t>vật</a:t>
                      </a:r>
                      <a:r>
                        <a:rPr lang="en-US" sz="2800" b="0" kern="100" dirty="0">
                          <a:solidFill>
                            <a:srgbClr val="002060"/>
                          </a:solidFill>
                          <a:effectLst/>
                          <a:latin typeface="Times New Roman" panose="02020603050405020304" pitchFamily="18" charset="0"/>
                          <a:cs typeface="Times New Roman" panose="02020603050405020304" pitchFamily="18" charset="0"/>
                        </a:rPr>
                        <a:t> </a:t>
                      </a:r>
                      <a:r>
                        <a:rPr lang="en-US" sz="2800" b="0" kern="100" dirty="0" err="1">
                          <a:solidFill>
                            <a:srgbClr val="002060"/>
                          </a:solidFill>
                          <a:effectLst/>
                          <a:latin typeface="Times New Roman" panose="02020603050405020304" pitchFamily="18" charset="0"/>
                          <a:cs typeface="Times New Roman" panose="02020603050405020304" pitchFamily="18" charset="0"/>
                        </a:rPr>
                        <a:t>và</a:t>
                      </a:r>
                      <a:r>
                        <a:rPr lang="en-US" sz="2800" b="0" kern="100" dirty="0">
                          <a:solidFill>
                            <a:srgbClr val="002060"/>
                          </a:solidFill>
                          <a:effectLst/>
                          <a:latin typeface="Times New Roman" panose="02020603050405020304" pitchFamily="18" charset="0"/>
                          <a:cs typeface="Times New Roman" panose="02020603050405020304" pitchFamily="18" charset="0"/>
                        </a:rPr>
                        <a:t> </a:t>
                      </a:r>
                      <a:r>
                        <a:rPr lang="en-US" sz="2800" b="0" kern="100" dirty="0" err="1">
                          <a:solidFill>
                            <a:srgbClr val="002060"/>
                          </a:solidFill>
                          <a:effectLst/>
                          <a:latin typeface="Times New Roman" panose="02020603050405020304" pitchFamily="18" charset="0"/>
                          <a:cs typeface="Times New Roman" panose="02020603050405020304" pitchFamily="18" charset="0"/>
                        </a:rPr>
                        <a:t>kiểu</a:t>
                      </a:r>
                      <a:r>
                        <a:rPr lang="en-US" sz="2800" b="0" kern="100" dirty="0">
                          <a:solidFill>
                            <a:srgbClr val="002060"/>
                          </a:solidFill>
                          <a:effectLst/>
                          <a:latin typeface="Times New Roman" panose="02020603050405020304" pitchFamily="18" charset="0"/>
                          <a:cs typeface="Times New Roman" panose="02020603050405020304" pitchFamily="18" charset="0"/>
                        </a:rPr>
                        <a:t> </a:t>
                      </a:r>
                      <a:r>
                        <a:rPr lang="en-US" sz="2800" b="0" kern="100" dirty="0" err="1">
                          <a:solidFill>
                            <a:srgbClr val="002060"/>
                          </a:solidFill>
                          <a:effectLst/>
                          <a:latin typeface="Times New Roman" panose="02020603050405020304" pitchFamily="18" charset="0"/>
                          <a:cs typeface="Times New Roman" panose="02020603050405020304" pitchFamily="18" charset="0"/>
                        </a:rPr>
                        <a:t>xung</a:t>
                      </a:r>
                      <a:r>
                        <a:rPr lang="en-US" sz="2800" b="0" kern="100" dirty="0">
                          <a:solidFill>
                            <a:srgbClr val="002060"/>
                          </a:solidFill>
                          <a:effectLst/>
                          <a:latin typeface="Times New Roman" panose="02020603050405020304" pitchFamily="18" charset="0"/>
                          <a:cs typeface="Times New Roman" panose="02020603050405020304" pitchFamily="18" charset="0"/>
                        </a:rPr>
                        <a:t> </a:t>
                      </a:r>
                      <a:r>
                        <a:rPr lang="en-US" sz="2800" b="0" kern="100" dirty="0" err="1">
                          <a:solidFill>
                            <a:srgbClr val="002060"/>
                          </a:solidFill>
                          <a:effectLst/>
                          <a:latin typeface="Times New Roman" panose="02020603050405020304" pitchFamily="18" charset="0"/>
                          <a:cs typeface="Times New Roman" panose="02020603050405020304" pitchFamily="18" charset="0"/>
                        </a:rPr>
                        <a:t>đột</a:t>
                      </a:r>
                      <a:r>
                        <a:rPr lang="en-US" sz="2800" b="0" kern="100" dirty="0">
                          <a:solidFill>
                            <a:srgbClr val="002060"/>
                          </a:solidFill>
                          <a:effectLst/>
                          <a:latin typeface="Times New Roman" panose="02020603050405020304" pitchFamily="18" charset="0"/>
                          <a:cs typeface="Times New Roman" panose="02020603050405020304" pitchFamily="18" charset="0"/>
                        </a:rPr>
                        <a:t>) </a:t>
                      </a:r>
                      <a:r>
                        <a:rPr lang="en-US" sz="2800" b="0" kern="100" dirty="0" err="1">
                          <a:solidFill>
                            <a:srgbClr val="002060"/>
                          </a:solidFill>
                          <a:effectLst/>
                          <a:latin typeface="Times New Roman" panose="02020603050405020304" pitchFamily="18" charset="0"/>
                          <a:cs typeface="Times New Roman" panose="02020603050405020304" pitchFamily="18" charset="0"/>
                        </a:rPr>
                        <a:t>thể</a:t>
                      </a:r>
                      <a:r>
                        <a:rPr lang="en-US" sz="2800" b="0" kern="100" dirty="0">
                          <a:solidFill>
                            <a:srgbClr val="002060"/>
                          </a:solidFill>
                          <a:effectLst/>
                          <a:latin typeface="Times New Roman" panose="02020603050405020304" pitchFamily="18" charset="0"/>
                          <a:cs typeface="Times New Roman" panose="02020603050405020304" pitchFamily="18" charset="0"/>
                        </a:rPr>
                        <a:t> </a:t>
                      </a:r>
                      <a:r>
                        <a:rPr lang="en-US" sz="2800" b="0" kern="100" dirty="0" err="1">
                          <a:solidFill>
                            <a:srgbClr val="002060"/>
                          </a:solidFill>
                          <a:effectLst/>
                          <a:latin typeface="Times New Roman" panose="02020603050405020304" pitchFamily="18" charset="0"/>
                          <a:cs typeface="Times New Roman" panose="02020603050405020304" pitchFamily="18" charset="0"/>
                        </a:rPr>
                        <a:t>hiện</a:t>
                      </a:r>
                      <a:r>
                        <a:rPr lang="en-US" sz="2800" b="0" kern="100" dirty="0">
                          <a:solidFill>
                            <a:srgbClr val="002060"/>
                          </a:solidFill>
                          <a:effectLst/>
                          <a:latin typeface="Times New Roman" panose="02020603050405020304" pitchFamily="18" charset="0"/>
                          <a:cs typeface="Times New Roman" panose="02020603050405020304" pitchFamily="18" charset="0"/>
                        </a:rPr>
                        <a:t> qua </a:t>
                      </a:r>
                      <a:r>
                        <a:rPr lang="en-US" sz="2800" b="0" kern="100" dirty="0" err="1">
                          <a:solidFill>
                            <a:srgbClr val="002060"/>
                          </a:solidFill>
                          <a:effectLst/>
                          <a:latin typeface="Times New Roman" panose="02020603050405020304" pitchFamily="18" charset="0"/>
                          <a:cs typeface="Times New Roman" panose="02020603050405020304" pitchFamily="18" charset="0"/>
                        </a:rPr>
                        <a:t>đoạn</a:t>
                      </a:r>
                      <a:r>
                        <a:rPr lang="en-US" sz="2800" b="0" kern="100" dirty="0">
                          <a:solidFill>
                            <a:srgbClr val="002060"/>
                          </a:solidFill>
                          <a:effectLst/>
                          <a:latin typeface="Times New Roman" panose="02020603050405020304" pitchFamily="18" charset="0"/>
                          <a:cs typeface="Times New Roman" panose="02020603050405020304" pitchFamily="18" charset="0"/>
                        </a:rPr>
                        <a:t> </a:t>
                      </a:r>
                      <a:r>
                        <a:rPr lang="en-US" sz="2800" b="0" kern="100" dirty="0" err="1">
                          <a:solidFill>
                            <a:srgbClr val="002060"/>
                          </a:solidFill>
                          <a:effectLst/>
                          <a:latin typeface="Times New Roman" panose="02020603050405020304" pitchFamily="18" charset="0"/>
                          <a:cs typeface="Times New Roman" panose="02020603050405020304" pitchFamily="18" charset="0"/>
                        </a:rPr>
                        <a:t>trích</a:t>
                      </a:r>
                      <a:r>
                        <a:rPr lang="en-US" sz="2800" b="0" kern="100" dirty="0">
                          <a:solidFill>
                            <a:srgbClr val="002060"/>
                          </a:solidFill>
                          <a:effectLst/>
                          <a:latin typeface="Times New Roman" panose="02020603050405020304" pitchFamily="18" charset="0"/>
                          <a:cs typeface="Times New Roman" panose="02020603050405020304" pitchFamily="18" charset="0"/>
                        </a:rPr>
                        <a:t> </a:t>
                      </a:r>
                      <a:r>
                        <a:rPr lang="vi-VN" sz="2800" b="0" kern="100" dirty="0">
                          <a:solidFill>
                            <a:srgbClr val="002060"/>
                          </a:solidFill>
                          <a:effectLst/>
                          <a:latin typeface="Times New Roman" panose="02020603050405020304" pitchFamily="18" charset="0"/>
                          <a:cs typeface="Times New Roman" panose="02020603050405020304" pitchFamily="18" charset="0"/>
                        </a:rPr>
                        <a:t>“</a:t>
                      </a:r>
                      <a:r>
                        <a:rPr lang="en-US" sz="2800" b="0" kern="100" dirty="0" err="1">
                          <a:solidFill>
                            <a:srgbClr val="002060"/>
                          </a:solidFill>
                          <a:effectLst/>
                          <a:latin typeface="Times New Roman" panose="02020603050405020304" pitchFamily="18" charset="0"/>
                          <a:cs typeface="Times New Roman" panose="02020603050405020304" pitchFamily="18" charset="0"/>
                        </a:rPr>
                        <a:t>Sống</a:t>
                      </a:r>
                      <a:r>
                        <a:rPr lang="en-US" sz="2800" b="0" kern="100" dirty="0">
                          <a:solidFill>
                            <a:srgbClr val="002060"/>
                          </a:solidFill>
                          <a:effectLst/>
                          <a:latin typeface="Times New Roman" panose="02020603050405020304" pitchFamily="18" charset="0"/>
                          <a:cs typeface="Times New Roman" panose="02020603050405020304" pitchFamily="18" charset="0"/>
                        </a:rPr>
                        <a:t>, hay </a:t>
                      </a:r>
                      <a:r>
                        <a:rPr lang="en-US" sz="2800" b="0" kern="100" dirty="0" err="1">
                          <a:solidFill>
                            <a:srgbClr val="002060"/>
                          </a:solidFill>
                          <a:effectLst/>
                          <a:latin typeface="Times New Roman" panose="02020603050405020304" pitchFamily="18" charset="0"/>
                          <a:cs typeface="Times New Roman" panose="02020603050405020304" pitchFamily="18" charset="0"/>
                        </a:rPr>
                        <a:t>không</a:t>
                      </a:r>
                      <a:r>
                        <a:rPr lang="en-US" sz="2800" b="0" kern="100" dirty="0">
                          <a:solidFill>
                            <a:srgbClr val="002060"/>
                          </a:solidFill>
                          <a:effectLst/>
                          <a:latin typeface="Times New Roman" panose="02020603050405020304" pitchFamily="18" charset="0"/>
                          <a:cs typeface="Times New Roman" panose="02020603050405020304" pitchFamily="18" charset="0"/>
                        </a:rPr>
                        <a:t> </a:t>
                      </a:r>
                      <a:r>
                        <a:rPr lang="en-US" sz="2800" b="0" kern="100" dirty="0" err="1">
                          <a:solidFill>
                            <a:srgbClr val="002060"/>
                          </a:solidFill>
                          <a:effectLst/>
                          <a:latin typeface="Times New Roman" panose="02020603050405020304" pitchFamily="18" charset="0"/>
                          <a:cs typeface="Times New Roman" panose="02020603050405020304" pitchFamily="18" charset="0"/>
                        </a:rPr>
                        <a:t>sống</a:t>
                      </a:r>
                      <a:r>
                        <a:rPr lang="en-US" sz="2800" b="0" kern="100" dirty="0">
                          <a:solidFill>
                            <a:srgbClr val="002060"/>
                          </a:solidFill>
                          <a:effectLst/>
                          <a:latin typeface="Times New Roman" panose="02020603050405020304" pitchFamily="18" charset="0"/>
                          <a:cs typeface="Times New Roman" panose="02020603050405020304" pitchFamily="18" charset="0"/>
                        </a:rPr>
                        <a:t>?</a:t>
                      </a:r>
                      <a:r>
                        <a:rPr lang="vi-VN" sz="2800" b="0" kern="100" dirty="0">
                          <a:solidFill>
                            <a:srgbClr val="002060"/>
                          </a:solidFill>
                          <a:effectLst/>
                          <a:latin typeface="Times New Roman" panose="02020603050405020304" pitchFamily="18" charset="0"/>
                          <a:cs typeface="Times New Roman" panose="02020603050405020304" pitchFamily="18" charset="0"/>
                        </a:rPr>
                        <a:t>”</a:t>
                      </a:r>
                      <a:r>
                        <a:rPr lang="en-US" sz="2800" b="0" kern="100" dirty="0">
                          <a:solidFill>
                            <a:srgbClr val="002060"/>
                          </a:solidFill>
                          <a:effectLst/>
                          <a:latin typeface="Times New Roman" panose="02020603050405020304" pitchFamily="18" charset="0"/>
                          <a:cs typeface="Times New Roman" panose="02020603050405020304" pitchFamily="18" charset="0"/>
                        </a:rPr>
                        <a:t> </a:t>
                      </a:r>
                      <a:r>
                        <a:rPr lang="en-US" sz="2800" b="0" kern="100" dirty="0" err="1">
                          <a:solidFill>
                            <a:srgbClr val="002060"/>
                          </a:solidFill>
                          <a:effectLst/>
                          <a:latin typeface="Times New Roman" panose="02020603050405020304" pitchFamily="18" charset="0"/>
                          <a:cs typeface="Times New Roman" panose="02020603050405020304" pitchFamily="18" charset="0"/>
                        </a:rPr>
                        <a:t>như</a:t>
                      </a:r>
                      <a:r>
                        <a:rPr lang="en-US" sz="2800" b="0" kern="100" dirty="0">
                          <a:solidFill>
                            <a:srgbClr val="002060"/>
                          </a:solidFill>
                          <a:effectLst/>
                          <a:latin typeface="Times New Roman" panose="02020603050405020304" pitchFamily="18" charset="0"/>
                          <a:cs typeface="Times New Roman" panose="02020603050405020304" pitchFamily="18" charset="0"/>
                        </a:rPr>
                        <a:t> </a:t>
                      </a:r>
                      <a:r>
                        <a:rPr lang="en-US" sz="2800" b="0" kern="100" dirty="0" err="1">
                          <a:solidFill>
                            <a:srgbClr val="002060"/>
                          </a:solidFill>
                          <a:effectLst/>
                          <a:latin typeface="Times New Roman" panose="02020603050405020304" pitchFamily="18" charset="0"/>
                          <a:cs typeface="Times New Roman" panose="02020603050405020304" pitchFamily="18" charset="0"/>
                        </a:rPr>
                        <a:t>thế</a:t>
                      </a:r>
                      <a:r>
                        <a:rPr lang="en-US" sz="2800" b="0" kern="100" dirty="0">
                          <a:solidFill>
                            <a:srgbClr val="002060"/>
                          </a:solidFill>
                          <a:effectLst/>
                          <a:latin typeface="Times New Roman" panose="02020603050405020304" pitchFamily="18" charset="0"/>
                          <a:cs typeface="Times New Roman" panose="02020603050405020304" pitchFamily="18" charset="0"/>
                        </a:rPr>
                        <a:t> </a:t>
                      </a:r>
                      <a:r>
                        <a:rPr lang="en-US" sz="2800" b="0" kern="100" dirty="0" err="1">
                          <a:solidFill>
                            <a:srgbClr val="002060"/>
                          </a:solidFill>
                          <a:effectLst/>
                          <a:latin typeface="Times New Roman" panose="02020603050405020304" pitchFamily="18" charset="0"/>
                          <a:cs typeface="Times New Roman" panose="02020603050405020304" pitchFamily="18" charset="0"/>
                        </a:rPr>
                        <a:t>nào</a:t>
                      </a:r>
                      <a:r>
                        <a:rPr lang="en-US" sz="2800" b="0" kern="100" dirty="0">
                          <a:solidFill>
                            <a:srgbClr val="002060"/>
                          </a:solidFill>
                          <a:effectLst/>
                          <a:latin typeface="Times New Roman" panose="02020603050405020304" pitchFamily="18" charset="0"/>
                          <a:cs typeface="Times New Roman" panose="02020603050405020304" pitchFamily="18" charset="0"/>
                        </a:rPr>
                        <a:t>?</a:t>
                      </a:r>
                    </a:p>
                    <a:p>
                      <a:pPr marL="457200" indent="-457200" algn="just">
                        <a:lnSpc>
                          <a:spcPct val="115000"/>
                        </a:lnSpc>
                        <a:buFontTx/>
                        <a:buChar char="-"/>
                      </a:pPr>
                      <a:endParaRPr lang="vi-VN" sz="2800" dirty="0">
                        <a:solidFill>
                          <a:srgbClr val="00206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oFill/>
                  </a:tcPr>
                </a:tc>
                <a:extLst>
                  <a:ext uri="{0D108BD9-81ED-4DB2-BD59-A6C34878D82A}">
                    <a16:rowId xmlns:a16="http://schemas.microsoft.com/office/drawing/2014/main" val="1106446380"/>
                  </a:ext>
                </a:extLst>
              </a:tr>
            </a:tbl>
          </a:graphicData>
        </a:graphic>
      </p:graphicFrame>
    </p:spTree>
    <p:extLst>
      <p:ext uri="{BB962C8B-B14F-4D97-AF65-F5344CB8AC3E}">
        <p14:creationId xmlns:p14="http://schemas.microsoft.com/office/powerpoint/2010/main" val="13629313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76CBD95D-CBCC-61F3-CF63-84115CEB3148}"/>
            </a:ext>
          </a:extLst>
        </p:cNvPr>
        <p:cNvGrpSpPr/>
        <p:nvPr/>
      </p:nvGrpSpPr>
      <p:grpSpPr>
        <a:xfrm>
          <a:off x="0" y="0"/>
          <a:ext cx="0" cy="0"/>
          <a:chOff x="0" y="0"/>
          <a:chExt cx="0" cy="0"/>
        </a:xfrm>
      </p:grpSpPr>
      <p:sp useBgFill="1">
        <p:nvSpPr>
          <p:cNvPr id="9223" name="Rectangle 9222">
            <a:extLst>
              <a:ext uri="{FF2B5EF4-FFF2-40B4-BE49-F238E27FC236}">
                <a16:creationId xmlns:a16="http://schemas.microsoft.com/office/drawing/2014/main" id="{D1D34770-47A8-402C-AF23-2B653F2D88C1}"/>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C3006736-3DA7-41D7-CDD2-0B3135AB6751}"/>
              </a:ext>
            </a:extLst>
          </p:cNvPr>
          <p:cNvSpPr txBox="1"/>
          <p:nvPr/>
        </p:nvSpPr>
        <p:spPr>
          <a:xfrm>
            <a:off x="598715" y="899689"/>
            <a:ext cx="6161315" cy="1404933"/>
          </a:xfrm>
          <a:prstGeom prst="rect">
            <a:avLst/>
          </a:prstGeom>
        </p:spPr>
        <p:txBody>
          <a:bodyPr vert="horz" lIns="91440" tIns="45720" rIns="91440" bIns="45720" rtlCol="0">
            <a:noAutofit/>
          </a:bodyPr>
          <a:lstStyle/>
          <a:p>
            <a:pPr algn="just">
              <a:lnSpc>
                <a:spcPct val="150000"/>
              </a:lnSpc>
            </a:pPr>
            <a:r>
              <a:rPr lang="vi-VN" sz="2800" b="1" dirty="0"/>
              <a:t>- Đề tài và cốt truyện:</a:t>
            </a:r>
            <a:r>
              <a:rPr lang="vi-VN" sz="2800" dirty="0"/>
              <a:t> viết về câu chuyện buồn, tâm trạng dằn vặt, đau đớn của nhân vật Ham-lét.</a:t>
            </a:r>
          </a:p>
        </p:txBody>
      </p:sp>
      <p:pic>
        <p:nvPicPr>
          <p:cNvPr id="9218" name="Picture 2" descr="Hamlet - tấn bi kịch đầu tay của Shakespeare">
            <a:extLst>
              <a:ext uri="{FF2B5EF4-FFF2-40B4-BE49-F238E27FC236}">
                <a16:creationId xmlns:a16="http://schemas.microsoft.com/office/drawing/2014/main" id="{4402F1D8-49D5-3F36-9CC3-976774CAA73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t="14389" r="2" b="2"/>
          <a:stretch/>
        </p:blipFill>
        <p:spPr bwMode="auto">
          <a:xfrm>
            <a:off x="7199440" y="10"/>
            <a:ext cx="4992560" cy="6857990"/>
          </a:xfrm>
          <a:prstGeom prst="rect">
            <a:avLst/>
          </a:prstGeom>
          <a:noFill/>
          <a:effectLst/>
          <a:extLst>
            <a:ext uri="{909E8E84-426E-40DD-AFC4-6F175D3DCCD1}">
              <a14:hiddenFill xmlns:a14="http://schemas.microsoft.com/office/drawing/2010/main">
                <a:solidFill>
                  <a:srgbClr val="FFFFFF"/>
                </a:solidFill>
              </a14:hiddenFill>
            </a:ext>
          </a:extLst>
        </p:spPr>
      </p:pic>
      <p:sp>
        <p:nvSpPr>
          <p:cNvPr id="3" name="TextBox 2">
            <a:extLst>
              <a:ext uri="{FF2B5EF4-FFF2-40B4-BE49-F238E27FC236}">
                <a16:creationId xmlns:a16="http://schemas.microsoft.com/office/drawing/2014/main" id="{1FA90860-3120-53B5-BFBC-A9AA8974FDF9}"/>
              </a:ext>
            </a:extLst>
          </p:cNvPr>
          <p:cNvSpPr txBox="1"/>
          <p:nvPr/>
        </p:nvSpPr>
        <p:spPr>
          <a:xfrm>
            <a:off x="97971" y="175800"/>
            <a:ext cx="7098420" cy="548099"/>
          </a:xfrm>
          <a:prstGeom prst="rect">
            <a:avLst/>
          </a:prstGeom>
          <a:noFill/>
        </p:spPr>
        <p:txBody>
          <a:bodyPr wrap="square">
            <a:spAutoFit/>
          </a:bodyPr>
          <a:lstStyle/>
          <a:p>
            <a:pPr algn="just">
              <a:lnSpc>
                <a:spcPct val="115000"/>
              </a:lnSpc>
            </a:pPr>
            <a:r>
              <a:rPr lang="vi-VN" sz="2800" b="1"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3. Đặc điểm bi kịch thể hiện trong đoạn trích</a:t>
            </a:r>
            <a:endParaRPr lang="vi-VN" sz="2800" dirty="0">
              <a:effectLst/>
              <a:latin typeface="Times New Roman" panose="02020603050405020304" pitchFamily="18" charset="0"/>
              <a:ea typeface="Times New Roman" panose="02020603050405020304" pitchFamily="18" charset="0"/>
            </a:endParaRPr>
          </a:p>
        </p:txBody>
      </p:sp>
      <p:sp>
        <p:nvSpPr>
          <p:cNvPr id="6" name="TextBox 5">
            <a:extLst>
              <a:ext uri="{FF2B5EF4-FFF2-40B4-BE49-F238E27FC236}">
                <a16:creationId xmlns:a16="http://schemas.microsoft.com/office/drawing/2014/main" id="{DC09B608-43EB-8D38-FF41-F474661B8536}"/>
              </a:ext>
            </a:extLst>
          </p:cNvPr>
          <p:cNvSpPr txBox="1"/>
          <p:nvPr/>
        </p:nvSpPr>
        <p:spPr>
          <a:xfrm>
            <a:off x="598715" y="2789339"/>
            <a:ext cx="6248400" cy="3892861"/>
          </a:xfrm>
          <a:prstGeom prst="rect">
            <a:avLst/>
          </a:prstGeom>
          <a:noFill/>
        </p:spPr>
        <p:txBody>
          <a:bodyPr wrap="square">
            <a:spAutoFit/>
          </a:bodyPr>
          <a:lstStyle/>
          <a:p>
            <a:pPr>
              <a:lnSpc>
                <a:spcPct val="150000"/>
              </a:lnSpc>
            </a:pPr>
            <a:r>
              <a:rPr lang="vi-VN" sz="2800" b="1" dirty="0">
                <a:effectLst/>
                <a:latin typeface="Times New Roman" panose="02020603050405020304" pitchFamily="18" charset="0"/>
                <a:ea typeface="Times New Roman" panose="02020603050405020304" pitchFamily="18" charset="0"/>
                <a:cs typeface="Times New Roman" panose="02020603050405020304" pitchFamily="18" charset="0"/>
              </a:rPr>
              <a:t>- Nhân vật:</a:t>
            </a:r>
            <a:r>
              <a:rPr lang="vi-VN" sz="2800" dirty="0">
                <a:effectLst/>
                <a:latin typeface="Times New Roman" panose="02020603050405020304" pitchFamily="18" charset="0"/>
                <a:ea typeface="Times New Roman" panose="02020603050405020304" pitchFamily="18" charset="0"/>
                <a:cs typeface="Times New Roman" panose="02020603050405020304" pitchFamily="18" charset="0"/>
              </a:rPr>
              <a:t> đoạn trích đều gồm những nhân vật xuất thân từ cung đình (vua, hoảng hậu, hoàng tử, ...). Đặc biệt là nhân vật Ham-lét, nhân vật thể hiện cho những phẩm chất, năng lực vượt trội và có khát vọng lớn, ...</a:t>
            </a:r>
            <a:endParaRPr lang="vi-VN" sz="28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11229575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1000"/>
                                        <p:tgtEl>
                                          <p:spTgt spid="6"/>
                                        </p:tgtEl>
                                      </p:cBhvr>
                                    </p:animEffect>
                                    <p:anim calcmode="lin" valueType="num">
                                      <p:cBhvr>
                                        <p:cTn id="15" dur="1000" fill="hold"/>
                                        <p:tgtEl>
                                          <p:spTgt spid="6"/>
                                        </p:tgtEl>
                                        <p:attrNameLst>
                                          <p:attrName>ppt_x</p:attrName>
                                        </p:attrNameLst>
                                      </p:cBhvr>
                                      <p:tavLst>
                                        <p:tav tm="0">
                                          <p:val>
                                            <p:strVal val="#ppt_x"/>
                                          </p:val>
                                        </p:tav>
                                        <p:tav tm="100000">
                                          <p:val>
                                            <p:strVal val="#ppt_x"/>
                                          </p:val>
                                        </p:tav>
                                      </p:tavLst>
                                    </p:anim>
                                    <p:anim calcmode="lin" valueType="num">
                                      <p:cBhvr>
                                        <p:cTn id="16"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5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3EC9338A-881E-4448-1047-AB57EA2FD53F}"/>
            </a:ext>
          </a:extLst>
        </p:cNvPr>
        <p:cNvGrpSpPr/>
        <p:nvPr/>
      </p:nvGrpSpPr>
      <p:grpSpPr>
        <a:xfrm>
          <a:off x="0" y="0"/>
          <a:ext cx="0" cy="0"/>
          <a:chOff x="0" y="0"/>
          <a:chExt cx="0" cy="0"/>
        </a:xfrm>
      </p:grpSpPr>
      <p:sp useBgFill="1">
        <p:nvSpPr>
          <p:cNvPr id="9223" name="Rectangle 9222">
            <a:extLst>
              <a:ext uri="{FF2B5EF4-FFF2-40B4-BE49-F238E27FC236}">
                <a16:creationId xmlns:a16="http://schemas.microsoft.com/office/drawing/2014/main" id="{216DBFF1-DDC8-9527-BD33-B6F3DD6438ED}"/>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0536BFCE-D297-92ED-56CD-27909EE9A470}"/>
              </a:ext>
            </a:extLst>
          </p:cNvPr>
          <p:cNvSpPr txBox="1"/>
          <p:nvPr/>
        </p:nvSpPr>
        <p:spPr>
          <a:xfrm>
            <a:off x="566523" y="1851160"/>
            <a:ext cx="6161315" cy="1404933"/>
          </a:xfrm>
          <a:prstGeom prst="rect">
            <a:avLst/>
          </a:prstGeom>
        </p:spPr>
        <p:txBody>
          <a:bodyPr vert="horz" lIns="91440" tIns="45720" rIns="91440" bIns="45720" rtlCol="0">
            <a:noAutofit/>
          </a:bodyPr>
          <a:lstStyle/>
          <a:p>
            <a:pPr algn="just"/>
            <a:r>
              <a:rPr lang="vi-VN" sz="2800" b="1" dirty="0"/>
              <a:t>- Xung đột kịch:</a:t>
            </a:r>
            <a:r>
              <a:rPr lang="vi-VN" sz="2800" dirty="0"/>
              <a:t> kịch </a:t>
            </a:r>
            <a:r>
              <a:rPr lang="vi-VN" sz="2800" i="1" dirty="0"/>
              <a:t>Ham-lét</a:t>
            </a:r>
            <a:r>
              <a:rPr lang="vi-VN" sz="2800" dirty="0"/>
              <a:t> có cả hai kiểu xung đột: </a:t>
            </a:r>
          </a:p>
          <a:p>
            <a:pPr algn="just">
              <a:lnSpc>
                <a:spcPct val="150000"/>
              </a:lnSpc>
            </a:pPr>
            <a:r>
              <a:rPr lang="en-US" sz="2800" dirty="0"/>
              <a:t> + </a:t>
            </a:r>
            <a:r>
              <a:rPr lang="en-US" sz="2800" dirty="0" err="1"/>
              <a:t>Xung</a:t>
            </a:r>
            <a:r>
              <a:rPr lang="en-US" sz="2800" dirty="0"/>
              <a:t> </a:t>
            </a:r>
            <a:r>
              <a:rPr lang="en-US" sz="2800" dirty="0" err="1"/>
              <a:t>đột</a:t>
            </a:r>
            <a:r>
              <a:rPr lang="en-US" sz="2800" dirty="0"/>
              <a:t> </a:t>
            </a:r>
            <a:r>
              <a:rPr lang="en-US" sz="2800" dirty="0" err="1"/>
              <a:t>giữa</a:t>
            </a:r>
            <a:r>
              <a:rPr lang="en-US" sz="2800" dirty="0"/>
              <a:t> ý </a:t>
            </a:r>
            <a:r>
              <a:rPr lang="en-US" sz="2800" dirty="0" err="1"/>
              <a:t>chí</a:t>
            </a:r>
            <a:r>
              <a:rPr lang="en-US" sz="2800" dirty="0"/>
              <a:t>, </a:t>
            </a:r>
            <a:r>
              <a:rPr lang="en-US" sz="2800" dirty="0" err="1"/>
              <a:t>nghị</a:t>
            </a:r>
            <a:r>
              <a:rPr lang="en-US" sz="2800" dirty="0"/>
              <a:t> </a:t>
            </a:r>
            <a:r>
              <a:rPr lang="en-US" sz="2800" dirty="0" err="1"/>
              <a:t>lực</a:t>
            </a:r>
            <a:r>
              <a:rPr lang="en-US" sz="2800" dirty="0"/>
              <a:t> </a:t>
            </a:r>
            <a:r>
              <a:rPr lang="en-US" sz="2800" dirty="0" err="1"/>
              <a:t>và</a:t>
            </a:r>
            <a:r>
              <a:rPr lang="en-US" sz="2800" dirty="0"/>
              <a:t> </a:t>
            </a:r>
            <a:r>
              <a:rPr lang="en-US" sz="2800" dirty="0" err="1"/>
              <a:t>khát</a:t>
            </a:r>
            <a:r>
              <a:rPr lang="en-US" sz="2800" dirty="0"/>
              <a:t> </a:t>
            </a:r>
            <a:r>
              <a:rPr lang="en-US" sz="2800" dirty="0" err="1"/>
              <a:t>vọng</a:t>
            </a:r>
            <a:r>
              <a:rPr lang="en-US" sz="2800" dirty="0"/>
              <a:t> </a:t>
            </a:r>
            <a:r>
              <a:rPr lang="en-US" sz="2800" dirty="0" err="1"/>
              <a:t>trả</a:t>
            </a:r>
            <a:r>
              <a:rPr lang="en-US" sz="2800" dirty="0"/>
              <a:t> </a:t>
            </a:r>
            <a:r>
              <a:rPr lang="en-US" sz="2800" dirty="0" err="1"/>
              <a:t>thù</a:t>
            </a:r>
            <a:r>
              <a:rPr lang="en-US" sz="2800" dirty="0"/>
              <a:t> </a:t>
            </a:r>
            <a:r>
              <a:rPr lang="en-US" sz="2800" dirty="0" err="1"/>
              <a:t>của</a:t>
            </a:r>
            <a:r>
              <a:rPr lang="en-US" sz="2800" dirty="0"/>
              <a:t> Ham-</a:t>
            </a:r>
            <a:r>
              <a:rPr lang="en-US" sz="2800" dirty="0" err="1"/>
              <a:t>lét</a:t>
            </a:r>
            <a:r>
              <a:rPr lang="en-US" sz="2800" dirty="0"/>
              <a:t> </a:t>
            </a:r>
            <a:r>
              <a:rPr lang="en-US" sz="2800" dirty="0" err="1"/>
              <a:t>với</a:t>
            </a:r>
            <a:r>
              <a:rPr lang="en-US" sz="2800" dirty="0"/>
              <a:t> </a:t>
            </a:r>
            <a:r>
              <a:rPr lang="en-US" sz="2800" dirty="0" err="1"/>
              <a:t>những</a:t>
            </a:r>
            <a:r>
              <a:rPr lang="en-US" sz="2800" dirty="0"/>
              <a:t> </a:t>
            </a:r>
            <a:r>
              <a:rPr lang="en-US" sz="2800" dirty="0" err="1"/>
              <a:t>thế</a:t>
            </a:r>
            <a:r>
              <a:rPr lang="en-US" sz="2800" dirty="0"/>
              <a:t> </a:t>
            </a:r>
            <a:r>
              <a:rPr lang="en-US" sz="2800" dirty="0" err="1"/>
              <a:t>lực</a:t>
            </a:r>
            <a:r>
              <a:rPr lang="en-US" sz="2800" dirty="0"/>
              <a:t> </a:t>
            </a:r>
            <a:r>
              <a:rPr lang="en-US" sz="2800" dirty="0" err="1"/>
              <a:t>đen</a:t>
            </a:r>
            <a:r>
              <a:rPr lang="en-US" sz="2800" dirty="0"/>
              <a:t> </a:t>
            </a:r>
            <a:r>
              <a:rPr lang="en-US" sz="2800" dirty="0" err="1"/>
              <a:t>tối</a:t>
            </a:r>
            <a:r>
              <a:rPr lang="en-US" sz="2800" dirty="0"/>
              <a:t>, </a:t>
            </a:r>
            <a:r>
              <a:rPr lang="en-US" sz="2800" dirty="0" err="1"/>
              <a:t>bạo</a:t>
            </a:r>
            <a:r>
              <a:rPr lang="en-US" sz="2800" dirty="0"/>
              <a:t> </a:t>
            </a:r>
            <a:r>
              <a:rPr lang="en-US" sz="2800" dirty="0" err="1"/>
              <a:t>tàn</a:t>
            </a:r>
            <a:r>
              <a:rPr lang="en-US" sz="2800" dirty="0"/>
              <a:t> </a:t>
            </a:r>
            <a:r>
              <a:rPr lang="en-US" sz="2800" dirty="0" err="1"/>
              <a:t>trong</a:t>
            </a:r>
            <a:r>
              <a:rPr lang="en-US" sz="2800" dirty="0"/>
              <a:t> </a:t>
            </a:r>
            <a:r>
              <a:rPr lang="en-US" sz="2800" dirty="0" err="1"/>
              <a:t>cung</a:t>
            </a:r>
            <a:r>
              <a:rPr lang="en-US" sz="2800" dirty="0"/>
              <a:t> </a:t>
            </a:r>
            <a:r>
              <a:rPr lang="en-US" sz="2800" dirty="0" err="1"/>
              <a:t>đình</a:t>
            </a:r>
            <a:r>
              <a:rPr lang="en-US" sz="2800" dirty="0"/>
              <a:t> </a:t>
            </a:r>
            <a:r>
              <a:rPr lang="en-US" sz="2800" dirty="0" err="1"/>
              <a:t>cũng</a:t>
            </a:r>
            <a:r>
              <a:rPr lang="en-US" sz="2800" dirty="0"/>
              <a:t> </a:t>
            </a:r>
            <a:r>
              <a:rPr lang="en-US" sz="2800" dirty="0" err="1"/>
              <a:t>như</a:t>
            </a:r>
            <a:r>
              <a:rPr lang="en-US" sz="2800" dirty="0"/>
              <a:t> </a:t>
            </a:r>
            <a:r>
              <a:rPr lang="en-US" sz="2800" dirty="0" err="1"/>
              <a:t>ngoài</a:t>
            </a:r>
            <a:r>
              <a:rPr lang="en-US" sz="2800" dirty="0"/>
              <a:t> </a:t>
            </a:r>
            <a:r>
              <a:rPr lang="en-US" sz="2800" dirty="0" err="1"/>
              <a:t>xã</a:t>
            </a:r>
            <a:r>
              <a:rPr lang="en-US" sz="2800" dirty="0"/>
              <a:t> </a:t>
            </a:r>
            <a:r>
              <a:rPr lang="en-US" sz="2800" dirty="0" err="1"/>
              <a:t>hội</a:t>
            </a:r>
            <a:r>
              <a:rPr lang="en-US" sz="2800" dirty="0"/>
              <a:t>.</a:t>
            </a:r>
            <a:endParaRPr lang="vi-VN" sz="2800" dirty="0"/>
          </a:p>
        </p:txBody>
      </p:sp>
      <p:pic>
        <p:nvPicPr>
          <p:cNvPr id="9218" name="Picture 2" descr="Hamlet - tấn bi kịch đầu tay của Shakespeare">
            <a:extLst>
              <a:ext uri="{FF2B5EF4-FFF2-40B4-BE49-F238E27FC236}">
                <a16:creationId xmlns:a16="http://schemas.microsoft.com/office/drawing/2014/main" id="{C07DD596-28C2-499E-7C99-7889BB2663C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t="14389" r="2" b="2"/>
          <a:stretch/>
        </p:blipFill>
        <p:spPr bwMode="auto">
          <a:xfrm>
            <a:off x="7199440" y="10"/>
            <a:ext cx="4992560" cy="6857990"/>
          </a:xfrm>
          <a:prstGeom prst="rect">
            <a:avLst/>
          </a:prstGeom>
          <a:noFill/>
          <a:effectLst/>
          <a:extLst>
            <a:ext uri="{909E8E84-426E-40DD-AFC4-6F175D3DCCD1}">
              <a14:hiddenFill xmlns:a14="http://schemas.microsoft.com/office/drawing/2010/main">
                <a:solidFill>
                  <a:srgbClr val="FFFFFF"/>
                </a:solidFill>
              </a14:hiddenFill>
            </a:ext>
          </a:extLst>
        </p:spPr>
      </p:pic>
      <p:sp>
        <p:nvSpPr>
          <p:cNvPr id="3" name="TextBox 2">
            <a:extLst>
              <a:ext uri="{FF2B5EF4-FFF2-40B4-BE49-F238E27FC236}">
                <a16:creationId xmlns:a16="http://schemas.microsoft.com/office/drawing/2014/main" id="{FA3E0859-FA63-AE5F-0F16-66C6A1529748}"/>
              </a:ext>
            </a:extLst>
          </p:cNvPr>
          <p:cNvSpPr txBox="1"/>
          <p:nvPr/>
        </p:nvSpPr>
        <p:spPr>
          <a:xfrm>
            <a:off x="97971" y="175800"/>
            <a:ext cx="7098420" cy="548099"/>
          </a:xfrm>
          <a:prstGeom prst="rect">
            <a:avLst/>
          </a:prstGeom>
          <a:noFill/>
        </p:spPr>
        <p:txBody>
          <a:bodyPr wrap="square">
            <a:spAutoFit/>
          </a:bodyPr>
          <a:lstStyle/>
          <a:p>
            <a:pPr algn="just">
              <a:lnSpc>
                <a:spcPct val="115000"/>
              </a:lnSpc>
            </a:pPr>
            <a:r>
              <a:rPr lang="vi-VN" sz="2800" b="1"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3. Đặc điểm bi kịch thể hiện trong đoạn trích</a:t>
            </a:r>
            <a:endParaRPr lang="vi-VN" sz="28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7330418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5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B1EB3BDC-4828-87AC-3C87-AC38414BEE3A}"/>
            </a:ext>
          </a:extLst>
        </p:cNvPr>
        <p:cNvGrpSpPr/>
        <p:nvPr/>
      </p:nvGrpSpPr>
      <p:grpSpPr>
        <a:xfrm>
          <a:off x="0" y="0"/>
          <a:ext cx="0" cy="0"/>
          <a:chOff x="0" y="0"/>
          <a:chExt cx="0" cy="0"/>
        </a:xfrm>
      </p:grpSpPr>
      <p:sp useBgFill="1">
        <p:nvSpPr>
          <p:cNvPr id="9223" name="Rectangle 9222">
            <a:extLst>
              <a:ext uri="{FF2B5EF4-FFF2-40B4-BE49-F238E27FC236}">
                <a16:creationId xmlns:a16="http://schemas.microsoft.com/office/drawing/2014/main" id="{27E7375B-49DE-CD58-E539-DD534557458A}"/>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218" name="Picture 2" descr="Hamlet - tấn bi kịch đầu tay của Shakespeare">
            <a:extLst>
              <a:ext uri="{FF2B5EF4-FFF2-40B4-BE49-F238E27FC236}">
                <a16:creationId xmlns:a16="http://schemas.microsoft.com/office/drawing/2014/main" id="{DC99AFB6-5E88-5A8F-0864-1EFE1C12111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t="14389" r="2" b="2"/>
          <a:stretch/>
        </p:blipFill>
        <p:spPr bwMode="auto">
          <a:xfrm>
            <a:off x="7199440" y="10"/>
            <a:ext cx="4992560" cy="6857990"/>
          </a:xfrm>
          <a:prstGeom prst="rect">
            <a:avLst/>
          </a:prstGeom>
          <a:noFill/>
          <a:effectLst/>
          <a:extLst>
            <a:ext uri="{909E8E84-426E-40DD-AFC4-6F175D3DCCD1}">
              <a14:hiddenFill xmlns:a14="http://schemas.microsoft.com/office/drawing/2010/main">
                <a:solidFill>
                  <a:srgbClr val="FFFFFF"/>
                </a:solidFill>
              </a14:hiddenFill>
            </a:ext>
          </a:extLst>
        </p:spPr>
      </p:pic>
      <p:sp>
        <p:nvSpPr>
          <p:cNvPr id="3" name="TextBox 2">
            <a:extLst>
              <a:ext uri="{FF2B5EF4-FFF2-40B4-BE49-F238E27FC236}">
                <a16:creationId xmlns:a16="http://schemas.microsoft.com/office/drawing/2014/main" id="{F88DEE83-A36E-E5EC-5D6D-0C7E369E9552}"/>
              </a:ext>
            </a:extLst>
          </p:cNvPr>
          <p:cNvSpPr txBox="1"/>
          <p:nvPr/>
        </p:nvSpPr>
        <p:spPr>
          <a:xfrm>
            <a:off x="97971" y="175800"/>
            <a:ext cx="7098420" cy="548099"/>
          </a:xfrm>
          <a:prstGeom prst="rect">
            <a:avLst/>
          </a:prstGeom>
          <a:noFill/>
        </p:spPr>
        <p:txBody>
          <a:bodyPr wrap="square">
            <a:spAutoFit/>
          </a:bodyPr>
          <a:lstStyle/>
          <a:p>
            <a:pPr algn="just">
              <a:lnSpc>
                <a:spcPct val="115000"/>
              </a:lnSpc>
            </a:pPr>
            <a:r>
              <a:rPr lang="vi-VN" sz="2800" b="1"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3. Đặc điểm bi kịch thể hiện trong đoạn trích</a:t>
            </a:r>
            <a:endParaRPr lang="vi-VN" sz="2800" dirty="0">
              <a:effectLst/>
              <a:latin typeface="Times New Roman" panose="02020603050405020304" pitchFamily="18" charset="0"/>
              <a:ea typeface="Times New Roman" panose="02020603050405020304" pitchFamily="18" charset="0"/>
            </a:endParaRPr>
          </a:p>
        </p:txBody>
      </p:sp>
      <p:sp>
        <p:nvSpPr>
          <p:cNvPr id="6" name="TextBox 5">
            <a:extLst>
              <a:ext uri="{FF2B5EF4-FFF2-40B4-BE49-F238E27FC236}">
                <a16:creationId xmlns:a16="http://schemas.microsoft.com/office/drawing/2014/main" id="{BC869C2A-9583-6733-C9B8-02CE5537F10E}"/>
              </a:ext>
            </a:extLst>
          </p:cNvPr>
          <p:cNvSpPr txBox="1"/>
          <p:nvPr/>
        </p:nvSpPr>
        <p:spPr>
          <a:xfrm>
            <a:off x="475520" y="1657685"/>
            <a:ext cx="6248400" cy="3892861"/>
          </a:xfrm>
          <a:prstGeom prst="rect">
            <a:avLst/>
          </a:prstGeom>
          <a:noFill/>
        </p:spPr>
        <p:txBody>
          <a:bodyPr wrap="square">
            <a:spAutoFit/>
          </a:bodyPr>
          <a:lstStyle/>
          <a:p>
            <a:pPr algn="just">
              <a:lnSpc>
                <a:spcPct val="150000"/>
              </a:lnSpc>
            </a:pPr>
            <a:r>
              <a:rPr lang="vi-VN" sz="2800" dirty="0"/>
              <a:t>+ Xung đột trong chính nhân vật: Trong đoạn trích “</a:t>
            </a:r>
            <a:r>
              <a:rPr lang="vi-VN" sz="2800" i="1" dirty="0"/>
              <a:t>Sống, hay không sống?”</a:t>
            </a:r>
            <a:r>
              <a:rPr lang="vi-VN" sz="2800" dirty="0"/>
              <a:t> chủ yếu là xung đột này. Đó là cuộc đấu tranh giằng xé giữa vẻ đẹp khát vọng, những giá trị tích cực của nhân vật với phần bóng tối trong nội tâm nhân vật.</a:t>
            </a:r>
          </a:p>
        </p:txBody>
      </p:sp>
    </p:spTree>
    <p:extLst>
      <p:ext uri="{BB962C8B-B14F-4D97-AF65-F5344CB8AC3E}">
        <p14:creationId xmlns:p14="http://schemas.microsoft.com/office/powerpoint/2010/main" val="4651791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446E3D4-3237-2606-2768-4A44923C1EAE}"/>
            </a:ext>
          </a:extLst>
        </p:cNvPr>
        <p:cNvGrpSpPr/>
        <p:nvPr/>
      </p:nvGrpSpPr>
      <p:grpSpPr>
        <a:xfrm>
          <a:off x="0" y="0"/>
          <a:ext cx="0" cy="0"/>
          <a:chOff x="0" y="0"/>
          <a:chExt cx="0" cy="0"/>
        </a:xfrm>
      </p:grpSpPr>
      <p:sp>
        <p:nvSpPr>
          <p:cNvPr id="4" name="矩形 3">
            <a:extLst>
              <a:ext uri="{FF2B5EF4-FFF2-40B4-BE49-F238E27FC236}">
                <a16:creationId xmlns:a16="http://schemas.microsoft.com/office/drawing/2014/main" id="{1BC5BB5F-7C51-1131-FEBC-55D3DE5B1C2C}"/>
              </a:ext>
            </a:extLst>
          </p:cNvPr>
          <p:cNvSpPr/>
          <p:nvPr/>
        </p:nvSpPr>
        <p:spPr>
          <a:xfrm>
            <a:off x="0" y="0"/>
            <a:ext cx="12192000" cy="6858000"/>
          </a:xfrm>
          <a:prstGeom prst="rect">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34" name="矩形 33">
            <a:extLst>
              <a:ext uri="{FF2B5EF4-FFF2-40B4-BE49-F238E27FC236}">
                <a16:creationId xmlns:a16="http://schemas.microsoft.com/office/drawing/2014/main" id="{82B3700A-2531-A8F1-3163-2767F4130382}"/>
              </a:ext>
            </a:extLst>
          </p:cNvPr>
          <p:cNvSpPr/>
          <p:nvPr/>
        </p:nvSpPr>
        <p:spPr>
          <a:xfrm>
            <a:off x="-820271" y="2248711"/>
            <a:ext cx="658906" cy="1032371"/>
          </a:xfrm>
          <a:prstGeom prst="rect">
            <a:avLst/>
          </a:prstGeom>
          <a:solidFill>
            <a:srgbClr val="2A3D5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pic>
        <p:nvPicPr>
          <p:cNvPr id="30" name="图片 29">
            <a:extLst>
              <a:ext uri="{FF2B5EF4-FFF2-40B4-BE49-F238E27FC236}">
                <a16:creationId xmlns:a16="http://schemas.microsoft.com/office/drawing/2014/main" id="{138073CD-3048-5854-C518-74154BE45377}"/>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13901" y="3698502"/>
            <a:ext cx="4601523" cy="1715470"/>
          </a:xfrm>
          <a:prstGeom prst="rect">
            <a:avLst/>
          </a:prstGeom>
        </p:spPr>
      </p:pic>
      <p:pic>
        <p:nvPicPr>
          <p:cNvPr id="31" name="图片 30">
            <a:extLst>
              <a:ext uri="{FF2B5EF4-FFF2-40B4-BE49-F238E27FC236}">
                <a16:creationId xmlns:a16="http://schemas.microsoft.com/office/drawing/2014/main" id="{93205796-F085-9594-A199-62209079BEEA}"/>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625827" y="1443569"/>
            <a:ext cx="6352272" cy="3675025"/>
          </a:xfrm>
          <a:prstGeom prst="rect">
            <a:avLst/>
          </a:prstGeom>
        </p:spPr>
      </p:pic>
      <p:sp>
        <p:nvSpPr>
          <p:cNvPr id="33" name="文本框 32">
            <a:extLst>
              <a:ext uri="{FF2B5EF4-FFF2-40B4-BE49-F238E27FC236}">
                <a16:creationId xmlns:a16="http://schemas.microsoft.com/office/drawing/2014/main" id="{60B30F7D-F92F-30E0-378F-8BAB744EC2DC}"/>
              </a:ext>
            </a:extLst>
          </p:cNvPr>
          <p:cNvSpPr txBox="1"/>
          <p:nvPr/>
        </p:nvSpPr>
        <p:spPr>
          <a:xfrm>
            <a:off x="5975189" y="2063087"/>
            <a:ext cx="5819045" cy="1189493"/>
          </a:xfrm>
          <a:prstGeom prst="rect">
            <a:avLst/>
          </a:prstGeom>
          <a:noFill/>
        </p:spPr>
        <p:txBody>
          <a:bodyPr wrap="square" rtlCol="0">
            <a:spAutoFit/>
          </a:bodyPr>
          <a:lstStyle/>
          <a:p>
            <a:pPr algn="ctr">
              <a:lnSpc>
                <a:spcPct val="150000"/>
              </a:lnSpc>
            </a:pPr>
            <a:r>
              <a:rPr lang="en-US" sz="5400" b="1" dirty="0">
                <a:solidFill>
                  <a:schemeClr val="bg1"/>
                </a:solidFill>
              </a:rPr>
              <a:t>IV. TỔNG KẾT</a:t>
            </a:r>
            <a:endParaRPr lang="vi-VN" sz="5400" dirty="0">
              <a:solidFill>
                <a:schemeClr val="bg1"/>
              </a:solidFill>
            </a:endParaRPr>
          </a:p>
        </p:txBody>
      </p:sp>
    </p:spTree>
    <p:extLst>
      <p:ext uri="{BB962C8B-B14F-4D97-AF65-F5344CB8AC3E}">
        <p14:creationId xmlns:p14="http://schemas.microsoft.com/office/powerpoint/2010/main" val="4259125208"/>
      </p:ext>
    </p:extLst>
  </p:cSld>
  <p:clrMapOvr>
    <a:masterClrMapping/>
  </p:clrMapOvr>
  <p:transition spd="slow" advClick="0">
    <p:blinds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fade">
                                      <p:cBhvr>
                                        <p:cTn id="7" dur="1000"/>
                                        <p:tgtEl>
                                          <p:spTgt spid="30"/>
                                        </p:tgtEl>
                                      </p:cBhvr>
                                    </p:animEffect>
                                    <p:anim calcmode="lin" valueType="num">
                                      <p:cBhvr>
                                        <p:cTn id="8" dur="1000" fill="hold"/>
                                        <p:tgtEl>
                                          <p:spTgt spid="30"/>
                                        </p:tgtEl>
                                        <p:attrNameLst>
                                          <p:attrName>ppt_x</p:attrName>
                                        </p:attrNameLst>
                                      </p:cBhvr>
                                      <p:tavLst>
                                        <p:tav tm="0">
                                          <p:val>
                                            <p:strVal val="#ppt_x"/>
                                          </p:val>
                                        </p:tav>
                                        <p:tav tm="100000">
                                          <p:val>
                                            <p:strVal val="#ppt_x"/>
                                          </p:val>
                                        </p:tav>
                                      </p:tavLst>
                                    </p:anim>
                                    <p:anim calcmode="lin" valueType="num">
                                      <p:cBhvr>
                                        <p:cTn id="9" dur="1000" fill="hold"/>
                                        <p:tgtEl>
                                          <p:spTgt spid="3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4" presetClass="entr" presetSubtype="10" fill="hold" nodeType="afterEffect">
                                  <p:stCondLst>
                                    <p:cond delay="0"/>
                                  </p:stCondLst>
                                  <p:childTnLst>
                                    <p:set>
                                      <p:cBhvr>
                                        <p:cTn id="12" dur="1" fill="hold">
                                          <p:stCondLst>
                                            <p:cond delay="0"/>
                                          </p:stCondLst>
                                        </p:cTn>
                                        <p:tgtEl>
                                          <p:spTgt spid="31"/>
                                        </p:tgtEl>
                                        <p:attrNameLst>
                                          <p:attrName>style.visibility</p:attrName>
                                        </p:attrNameLst>
                                      </p:cBhvr>
                                      <p:to>
                                        <p:strVal val="visible"/>
                                      </p:to>
                                    </p:set>
                                    <p:animEffect transition="in" filter="randombar(horizontal)">
                                      <p:cBhvr>
                                        <p:cTn id="13" dur="500"/>
                                        <p:tgtEl>
                                          <p:spTgt spid="31"/>
                                        </p:tgtEl>
                                      </p:cBhvr>
                                    </p:animEffect>
                                  </p:childTnLst>
                                </p:cTn>
                              </p:par>
                            </p:childTnLst>
                          </p:cTn>
                        </p:par>
                        <p:par>
                          <p:cTn id="14" fill="hold">
                            <p:stCondLst>
                              <p:cond delay="15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33"/>
                                        </p:tgtEl>
                                        <p:attrNameLst>
                                          <p:attrName>style.visibility</p:attrName>
                                        </p:attrNameLst>
                                      </p:cBhvr>
                                      <p:to>
                                        <p:strVal val="visible"/>
                                      </p:to>
                                    </p:set>
                                    <p:anim calcmode="lin" valueType="num">
                                      <p:cBhvr>
                                        <p:cTn id="17" dur="500" fill="hold"/>
                                        <p:tgtEl>
                                          <p:spTgt spid="33"/>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33"/>
                                        </p:tgtEl>
                                        <p:attrNameLst>
                                          <p:attrName>ppt_y</p:attrName>
                                        </p:attrNameLst>
                                      </p:cBhvr>
                                      <p:tavLst>
                                        <p:tav tm="0">
                                          <p:val>
                                            <p:strVal val="#ppt_y"/>
                                          </p:val>
                                        </p:tav>
                                        <p:tav tm="100000">
                                          <p:val>
                                            <p:strVal val="#ppt_y"/>
                                          </p:val>
                                        </p:tav>
                                      </p:tavLst>
                                    </p:anim>
                                    <p:anim calcmode="lin" valueType="num">
                                      <p:cBhvr>
                                        <p:cTn id="19" dur="500" fill="hold"/>
                                        <p:tgtEl>
                                          <p:spTgt spid="33"/>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33"/>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Lst>
  </p:timing>
</p:sld>
</file>

<file path=ppt/slides/slide5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40FEAA47-C1B2-3D41-60CA-14D9A3B7B5CD}"/>
            </a:ext>
          </a:extLst>
        </p:cNvPr>
        <p:cNvGrpSpPr/>
        <p:nvPr/>
      </p:nvGrpSpPr>
      <p:grpSpPr>
        <a:xfrm>
          <a:off x="0" y="0"/>
          <a:ext cx="0" cy="0"/>
          <a:chOff x="0" y="0"/>
          <a:chExt cx="0" cy="0"/>
        </a:xfrm>
      </p:grpSpPr>
      <p:sp useBgFill="1">
        <p:nvSpPr>
          <p:cNvPr id="19" name="Rectangle 18">
            <a:extLst>
              <a:ext uri="{FF2B5EF4-FFF2-40B4-BE49-F238E27FC236}">
                <a16:creationId xmlns:a16="http://schemas.microsoft.com/office/drawing/2014/main" id="{0FA0BBD4-550B-1E22-2A8B-440F8DEEA17C}"/>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descr="A painting of a person in a white dress&#10;&#10;Description automatically generated">
            <a:extLst>
              <a:ext uri="{FF2B5EF4-FFF2-40B4-BE49-F238E27FC236}">
                <a16:creationId xmlns:a16="http://schemas.microsoft.com/office/drawing/2014/main" id="{59631CD5-2CB3-E001-8FA3-D8B314952EF2}"/>
              </a:ext>
            </a:extLst>
          </p:cNvPr>
          <p:cNvPicPr>
            <a:picLocks noChangeAspect="1"/>
          </p:cNvPicPr>
          <p:nvPr/>
        </p:nvPicPr>
        <p:blipFill>
          <a:blip r:embed="rId2">
            <a:extLst>
              <a:ext uri="{28A0092B-C50C-407E-A947-70E740481C1C}">
                <a14:useLocalDpi xmlns:a14="http://schemas.microsoft.com/office/drawing/2010/main" val="0"/>
              </a:ext>
            </a:extLst>
          </a:blip>
          <a:srcRect t="14539" r="3" b="13647"/>
          <a:stretch/>
        </p:blipFill>
        <p:spPr>
          <a:xfrm>
            <a:off x="8675915" y="10"/>
            <a:ext cx="3516086" cy="3401558"/>
          </a:xfrm>
          <a:custGeom>
            <a:avLst/>
            <a:gdLst/>
            <a:ahLst/>
            <a:cxnLst/>
            <a:rect l="l" t="t" r="r" b="b"/>
            <a:pathLst>
              <a:path w="3662680" h="3401568">
                <a:moveTo>
                  <a:pt x="0" y="0"/>
                </a:moveTo>
                <a:lnTo>
                  <a:pt x="3662680" y="0"/>
                </a:lnTo>
                <a:lnTo>
                  <a:pt x="3662680" y="3401568"/>
                </a:lnTo>
                <a:lnTo>
                  <a:pt x="774527" y="3401568"/>
                </a:lnTo>
                <a:lnTo>
                  <a:pt x="769892" y="3133175"/>
                </a:lnTo>
                <a:cubicBezTo>
                  <a:pt x="732577" y="2055441"/>
                  <a:pt x="492520" y="1056020"/>
                  <a:pt x="104445" y="215033"/>
                </a:cubicBezTo>
                <a:close/>
              </a:path>
            </a:pathLst>
          </a:custGeom>
        </p:spPr>
      </p:pic>
      <p:pic>
        <p:nvPicPr>
          <p:cNvPr id="8" name="Picture 7" descr="A person in a black suit&#10;&#10;Description automatically generated">
            <a:extLst>
              <a:ext uri="{FF2B5EF4-FFF2-40B4-BE49-F238E27FC236}">
                <a16:creationId xmlns:a16="http://schemas.microsoft.com/office/drawing/2014/main" id="{F538272C-457B-73DB-0577-E2E653BA83B0}"/>
              </a:ext>
            </a:extLst>
          </p:cNvPr>
          <p:cNvPicPr>
            <a:picLocks noChangeAspect="1"/>
          </p:cNvPicPr>
          <p:nvPr/>
        </p:nvPicPr>
        <p:blipFill>
          <a:blip r:embed="rId3">
            <a:extLst>
              <a:ext uri="{28A0092B-C50C-407E-A947-70E740481C1C}">
                <a14:useLocalDpi xmlns:a14="http://schemas.microsoft.com/office/drawing/2010/main" val="0"/>
              </a:ext>
            </a:extLst>
          </a:blip>
          <a:srcRect l="17325" r="14575"/>
          <a:stretch/>
        </p:blipFill>
        <p:spPr>
          <a:xfrm>
            <a:off x="4532789" y="10"/>
            <a:ext cx="4970439" cy="3401558"/>
          </a:xfrm>
          <a:custGeom>
            <a:avLst/>
            <a:gdLst/>
            <a:ahLst/>
            <a:cxnLst/>
            <a:rect l="l" t="t" r="r" b="b"/>
            <a:pathLst>
              <a:path w="4118110" h="3401568">
                <a:moveTo>
                  <a:pt x="0" y="0"/>
                </a:moveTo>
                <a:lnTo>
                  <a:pt x="3343575" y="0"/>
                </a:lnTo>
                <a:lnTo>
                  <a:pt x="3448028" y="215050"/>
                </a:lnTo>
                <a:cubicBezTo>
                  <a:pt x="3836103" y="1056037"/>
                  <a:pt x="4076161" y="2055458"/>
                  <a:pt x="4113475" y="3133192"/>
                </a:cubicBezTo>
                <a:lnTo>
                  <a:pt x="4118110" y="3401568"/>
                </a:lnTo>
                <a:lnTo>
                  <a:pt x="801224" y="3401568"/>
                </a:lnTo>
                <a:lnTo>
                  <a:pt x="797493" y="3185579"/>
                </a:lnTo>
                <a:cubicBezTo>
                  <a:pt x="756786" y="2009870"/>
                  <a:pt x="474799" y="927359"/>
                  <a:pt x="22579" y="42066"/>
                </a:cubicBezTo>
                <a:close/>
              </a:path>
            </a:pathLst>
          </a:custGeom>
        </p:spPr>
      </p:pic>
      <p:pic>
        <p:nvPicPr>
          <p:cNvPr id="11" name="Picture 10" descr="A person lying on a bed with a person in a veil&#10;&#10;Description automatically generated">
            <a:extLst>
              <a:ext uri="{FF2B5EF4-FFF2-40B4-BE49-F238E27FC236}">
                <a16:creationId xmlns:a16="http://schemas.microsoft.com/office/drawing/2014/main" id="{542217CA-5455-6481-0DF6-A25AD5E27A69}"/>
              </a:ext>
            </a:extLst>
          </p:cNvPr>
          <p:cNvPicPr>
            <a:picLocks noChangeAspect="1"/>
          </p:cNvPicPr>
          <p:nvPr/>
        </p:nvPicPr>
        <p:blipFill>
          <a:blip r:embed="rId4">
            <a:extLst>
              <a:ext uri="{28A0092B-C50C-407E-A947-70E740481C1C}">
                <a14:useLocalDpi xmlns:a14="http://schemas.microsoft.com/office/drawing/2010/main" val="0"/>
              </a:ext>
            </a:extLst>
          </a:blip>
          <a:srcRect t="14283" r="-1" b="-1"/>
          <a:stretch/>
        </p:blipFill>
        <p:spPr>
          <a:xfrm>
            <a:off x="5214257" y="3456432"/>
            <a:ext cx="6977741" cy="3401568"/>
          </a:xfrm>
          <a:custGeom>
            <a:avLst/>
            <a:gdLst/>
            <a:ahLst/>
            <a:cxnLst/>
            <a:rect l="l" t="t" r="r" b="b"/>
            <a:pathLst>
              <a:path w="7023646" h="3401568">
                <a:moveTo>
                  <a:pt x="749132" y="0"/>
                </a:moveTo>
                <a:lnTo>
                  <a:pt x="7023646" y="0"/>
                </a:lnTo>
                <a:lnTo>
                  <a:pt x="7023646" y="3401568"/>
                </a:lnTo>
                <a:lnTo>
                  <a:pt x="0" y="3401568"/>
                </a:lnTo>
                <a:lnTo>
                  <a:pt x="79008" y="3238906"/>
                </a:lnTo>
                <a:cubicBezTo>
                  <a:pt x="502362" y="2321466"/>
                  <a:pt x="749563" y="1215476"/>
                  <a:pt x="749563" y="24956"/>
                </a:cubicBezTo>
                <a:close/>
              </a:path>
            </a:pathLst>
          </a:custGeom>
        </p:spPr>
      </p:pic>
      <p:sp useBgFill="1">
        <p:nvSpPr>
          <p:cNvPr id="21" name="Freeform: Shape 20">
            <a:extLst>
              <a:ext uri="{FF2B5EF4-FFF2-40B4-BE49-F238E27FC236}">
                <a16:creationId xmlns:a16="http://schemas.microsoft.com/office/drawing/2014/main" id="{15620E87-B6D6-4727-B120-0E102A9E2EA0}"/>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5932965" cy="6858000"/>
          </a:xfrm>
          <a:custGeom>
            <a:avLst/>
            <a:gdLst>
              <a:gd name="connsiteX0" fmla="*/ 0 w 5932965"/>
              <a:gd name="connsiteY0" fmla="*/ 0 h 6858000"/>
              <a:gd name="connsiteX1" fmla="*/ 5140363 w 5932965"/>
              <a:gd name="connsiteY1" fmla="*/ 0 h 6858000"/>
              <a:gd name="connsiteX2" fmla="*/ 5152943 w 5932965"/>
              <a:gd name="connsiteY2" fmla="*/ 23550 h 6858000"/>
              <a:gd name="connsiteX3" fmla="*/ 5932965 w 5932965"/>
              <a:gd name="connsiteY3" fmla="*/ 3479505 h 6858000"/>
              <a:gd name="connsiteX4" fmla="*/ 5262410 w 5932965"/>
              <a:gd name="connsiteY4" fmla="*/ 6708999 h 6858000"/>
              <a:gd name="connsiteX5" fmla="*/ 5190385 w 5932965"/>
              <a:gd name="connsiteY5" fmla="*/ 6858000 h 6858000"/>
              <a:gd name="connsiteX6" fmla="*/ 0 w 5932965"/>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932965" h="6858000">
                <a:moveTo>
                  <a:pt x="0" y="0"/>
                </a:moveTo>
                <a:lnTo>
                  <a:pt x="5140363" y="0"/>
                </a:lnTo>
                <a:lnTo>
                  <a:pt x="5152943" y="23550"/>
                </a:lnTo>
                <a:cubicBezTo>
                  <a:pt x="5642847" y="987256"/>
                  <a:pt x="5932965" y="2183538"/>
                  <a:pt x="5932965" y="3479505"/>
                </a:cubicBezTo>
                <a:cubicBezTo>
                  <a:pt x="5932965" y="4675783"/>
                  <a:pt x="5685764" y="5787121"/>
                  <a:pt x="5262410" y="6708999"/>
                </a:cubicBezTo>
                <a:lnTo>
                  <a:pt x="5190385" y="6858000"/>
                </a:lnTo>
                <a:lnTo>
                  <a:pt x="0" y="6858000"/>
                </a:lnTo>
                <a:close/>
              </a:path>
            </a:pathLst>
          </a:custGeom>
          <a:ln w="9525">
            <a:solidFill>
              <a:srgbClr val="EFEFEF"/>
            </a:solidFill>
          </a:ln>
          <a:effectLst>
            <a:outerShdw blurRad="50800" dist="38100" algn="l" rotWithShape="0">
              <a:schemeClr val="bg1">
                <a:lumMod val="8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useBgFill="1">
        <p:nvSpPr>
          <p:cNvPr id="23" name="Freeform: Shape 22">
            <a:extLst>
              <a:ext uri="{FF2B5EF4-FFF2-40B4-BE49-F238E27FC236}">
                <a16:creationId xmlns:a16="http://schemas.microsoft.com/office/drawing/2014/main" id="{FF9A0734-2140-3FEE-C798-0963A74EBB67}"/>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5922333" cy="6858000"/>
          </a:xfrm>
          <a:custGeom>
            <a:avLst/>
            <a:gdLst>
              <a:gd name="connsiteX0" fmla="*/ 0 w 5922333"/>
              <a:gd name="connsiteY0" fmla="*/ 0 h 6858000"/>
              <a:gd name="connsiteX1" fmla="*/ 5129731 w 5922333"/>
              <a:gd name="connsiteY1" fmla="*/ 0 h 6858000"/>
              <a:gd name="connsiteX2" fmla="*/ 5142311 w 5922333"/>
              <a:gd name="connsiteY2" fmla="*/ 23550 h 6858000"/>
              <a:gd name="connsiteX3" fmla="*/ 5922333 w 5922333"/>
              <a:gd name="connsiteY3" fmla="*/ 3479505 h 6858000"/>
              <a:gd name="connsiteX4" fmla="*/ 5251778 w 5922333"/>
              <a:gd name="connsiteY4" fmla="*/ 6708999 h 6858000"/>
              <a:gd name="connsiteX5" fmla="*/ 5179753 w 5922333"/>
              <a:gd name="connsiteY5" fmla="*/ 6858000 h 6858000"/>
              <a:gd name="connsiteX6" fmla="*/ 0 w 5922333"/>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922333" h="6858000">
                <a:moveTo>
                  <a:pt x="0" y="0"/>
                </a:moveTo>
                <a:lnTo>
                  <a:pt x="5129731" y="0"/>
                </a:lnTo>
                <a:lnTo>
                  <a:pt x="5142311" y="23550"/>
                </a:lnTo>
                <a:cubicBezTo>
                  <a:pt x="5632215" y="987256"/>
                  <a:pt x="5922333" y="2183538"/>
                  <a:pt x="5922333" y="3479505"/>
                </a:cubicBezTo>
                <a:cubicBezTo>
                  <a:pt x="5922333" y="4675783"/>
                  <a:pt x="5675132" y="5787121"/>
                  <a:pt x="5251778" y="6708999"/>
                </a:cubicBezTo>
                <a:lnTo>
                  <a:pt x="5179753" y="6858000"/>
                </a:lnTo>
                <a:lnTo>
                  <a:pt x="0" y="6858000"/>
                </a:lnTo>
                <a:close/>
              </a:path>
            </a:pathLst>
          </a:custGeom>
          <a:ln w="9525">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5" name="Rectangle 24">
            <a:extLst>
              <a:ext uri="{FF2B5EF4-FFF2-40B4-BE49-F238E27FC236}">
                <a16:creationId xmlns:a16="http://schemas.microsoft.com/office/drawing/2014/main" id="{4480D4A2-52F2-BF26-04FE-15BEB2D3F818}"/>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016867"/>
            <a:ext cx="128016" cy="65390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7" name="Rectangle 26">
            <a:extLst>
              <a:ext uri="{FF2B5EF4-FFF2-40B4-BE49-F238E27FC236}">
                <a16:creationId xmlns:a16="http://schemas.microsoft.com/office/drawing/2014/main" id="{C9DF61A7-78F2-2E23-0E2A-AFB9A1C9953C}"/>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38911" y="2089941"/>
            <a:ext cx="4970439" cy="18288"/>
          </a:xfrm>
          <a:prstGeom prst="rect">
            <a:avLst/>
          </a:prstGeom>
          <a:solidFill>
            <a:srgbClr val="D5D5D5"/>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3" name="TextBox 12">
            <a:extLst>
              <a:ext uri="{FF2B5EF4-FFF2-40B4-BE49-F238E27FC236}">
                <a16:creationId xmlns:a16="http://schemas.microsoft.com/office/drawing/2014/main" id="{13F3E7B4-122F-F636-73EC-7F4BF6F21E14}"/>
              </a:ext>
            </a:extLst>
          </p:cNvPr>
          <p:cNvSpPr txBox="1"/>
          <p:nvPr/>
        </p:nvSpPr>
        <p:spPr>
          <a:xfrm>
            <a:off x="515938" y="2244302"/>
            <a:ext cx="4800231" cy="1953868"/>
          </a:xfrm>
          <a:prstGeom prst="rect">
            <a:avLst/>
          </a:prstGeom>
          <a:noFill/>
        </p:spPr>
        <p:txBody>
          <a:bodyPr wrap="square">
            <a:spAutoFit/>
          </a:bodyPr>
          <a:lstStyle/>
          <a:p>
            <a:pPr>
              <a:lnSpc>
                <a:spcPct val="150000"/>
              </a:lnSpc>
            </a:pPr>
            <a:r>
              <a:rPr lang="en-US" sz="2800" b="1"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Khái</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quát</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những</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đặc</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sắc</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về</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nghệ</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thuật</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và</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nội</a:t>
            </a:r>
            <a:r>
              <a:rPr lang="en-US" sz="2800" i="1" dirty="0">
                <a:latin typeface="Times New Roman" panose="02020603050405020304" pitchFamily="18" charset="0"/>
                <a:cs typeface="Times New Roman" panose="02020603050405020304" pitchFamily="18" charset="0"/>
              </a:rPr>
              <a:t> dung </a:t>
            </a:r>
            <a:r>
              <a:rPr lang="en-US" sz="2800" i="1" dirty="0" err="1">
                <a:latin typeface="Times New Roman" panose="02020603050405020304" pitchFamily="18" charset="0"/>
                <a:cs typeface="Times New Roman" panose="02020603050405020304" pitchFamily="18" charset="0"/>
              </a:rPr>
              <a:t>của</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văn</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bản</a:t>
            </a:r>
            <a:r>
              <a:rPr lang="en-US" sz="2800" i="1" dirty="0">
                <a:latin typeface="Times New Roman" panose="02020603050405020304" pitchFamily="18" charset="0"/>
                <a:cs typeface="Times New Roman" panose="02020603050405020304" pitchFamily="18" charset="0"/>
              </a:rPr>
              <a:t> “</a:t>
            </a:r>
            <a:r>
              <a:rPr lang="vi-VN" sz="2800" i="1" dirty="0">
                <a:latin typeface="Times New Roman" panose="02020603050405020304" pitchFamily="18" charset="0"/>
                <a:cs typeface="Times New Roman" panose="02020603050405020304" pitchFamily="18" charset="0"/>
              </a:rPr>
              <a:t>Sống, hay không sống?</a:t>
            </a:r>
            <a:r>
              <a:rPr lang="en-US" sz="2800" i="1" dirty="0">
                <a:latin typeface="Times New Roman" panose="02020603050405020304" pitchFamily="18" charset="0"/>
                <a:cs typeface="Times New Roman" panose="02020603050405020304" pitchFamily="18" charset="0"/>
              </a:rPr>
              <a:t>”.</a:t>
            </a:r>
            <a:endParaRPr lang="vi-VN" sz="28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6503073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6000">
        <p15:prstTrans prst="peelOff"/>
      </p:transition>
    </mc:Choice>
    <mc:Fallback xmlns="">
      <p:transition spd="slow" advTm="6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34EDEA0-7E1F-3693-7890-BBA291EC0709}"/>
            </a:ext>
          </a:extLst>
        </p:cNvPr>
        <p:cNvGrpSpPr/>
        <p:nvPr/>
      </p:nvGrpSpPr>
      <p:grpSpPr>
        <a:xfrm>
          <a:off x="0" y="0"/>
          <a:ext cx="0" cy="0"/>
          <a:chOff x="0" y="0"/>
          <a:chExt cx="0" cy="0"/>
        </a:xfrm>
      </p:grpSpPr>
      <p:pic>
        <p:nvPicPr>
          <p:cNvPr id="3076" name="图片 3075" descr="5">
            <a:extLst>
              <a:ext uri="{FF2B5EF4-FFF2-40B4-BE49-F238E27FC236}">
                <a16:creationId xmlns:a16="http://schemas.microsoft.com/office/drawing/2014/main" id="{9BE9F8DF-EDFF-EA3E-F1B6-874114F861AC}"/>
              </a:ext>
            </a:extLst>
          </p:cNvPr>
          <p:cNvPicPr>
            <a:picLocks noChangeAspect="1"/>
          </p:cNvPicPr>
          <p:nvPr/>
        </p:nvPicPr>
        <p:blipFill>
          <a:blip r:embed="rId3"/>
          <a:stretch>
            <a:fillRect/>
          </a:stretch>
        </p:blipFill>
        <p:spPr>
          <a:xfrm>
            <a:off x="195064" y="197617"/>
            <a:ext cx="11581277" cy="6535149"/>
          </a:xfrm>
          <a:prstGeom prst="rect">
            <a:avLst/>
          </a:prstGeom>
          <a:noFill/>
          <a:ln w="9525">
            <a:noFill/>
          </a:ln>
        </p:spPr>
      </p:pic>
      <p:sp>
        <p:nvSpPr>
          <p:cNvPr id="3" name="TextBox 2">
            <a:extLst>
              <a:ext uri="{FF2B5EF4-FFF2-40B4-BE49-F238E27FC236}">
                <a16:creationId xmlns:a16="http://schemas.microsoft.com/office/drawing/2014/main" id="{F63C7352-AFB5-3ADF-F32C-F4EE55E96F98}"/>
              </a:ext>
            </a:extLst>
          </p:cNvPr>
          <p:cNvSpPr txBox="1"/>
          <p:nvPr/>
        </p:nvSpPr>
        <p:spPr>
          <a:xfrm>
            <a:off x="6759027" y="1616471"/>
            <a:ext cx="4539048" cy="3677417"/>
          </a:xfrm>
          <a:prstGeom prst="rect">
            <a:avLst/>
          </a:prstGeom>
          <a:noFill/>
        </p:spPr>
        <p:txBody>
          <a:bodyPr wrap="square">
            <a:spAutoFit/>
          </a:bodyPr>
          <a:lstStyle/>
          <a:p>
            <a:pPr algn="just"/>
            <a:r>
              <a:rPr lang="en-US" sz="2800" b="1" dirty="0">
                <a:solidFill>
                  <a:srgbClr val="0070C0"/>
                </a:solidFill>
              </a:rPr>
              <a:t>2</a:t>
            </a:r>
            <a:r>
              <a:rPr lang="vi-VN" sz="2800" b="1" dirty="0">
                <a:solidFill>
                  <a:srgbClr val="0070C0"/>
                </a:solidFill>
              </a:rPr>
              <a:t>.</a:t>
            </a:r>
            <a:r>
              <a:rPr lang="vi-VN" sz="2800" dirty="0">
                <a:solidFill>
                  <a:srgbClr val="0070C0"/>
                </a:solidFill>
              </a:rPr>
              <a:t> </a:t>
            </a:r>
            <a:r>
              <a:rPr lang="vi-VN" sz="2800" b="1" dirty="0">
                <a:solidFill>
                  <a:srgbClr val="0070C0"/>
                </a:solidFill>
              </a:rPr>
              <a:t>Nội dung</a:t>
            </a:r>
            <a:endParaRPr lang="vi-VN" sz="2800" dirty="0">
              <a:solidFill>
                <a:srgbClr val="0070C0"/>
              </a:solidFill>
            </a:endParaRPr>
          </a:p>
          <a:p>
            <a:pPr algn="just">
              <a:lnSpc>
                <a:spcPct val="150000"/>
              </a:lnSpc>
            </a:pPr>
            <a:r>
              <a:rPr lang="en-US" sz="2800" dirty="0"/>
              <a:t> </a:t>
            </a:r>
            <a:r>
              <a:rPr lang="vi-VN" sz="2800" dirty="0"/>
              <a:t>Đoạn trích làm nổi bật quan niệm sống trong sạch, mạnh mẽ; sống cho cao đẹp và có ý nghĩa, .. cần có trong mỗi con người.</a:t>
            </a:r>
          </a:p>
        </p:txBody>
      </p:sp>
      <p:sp>
        <p:nvSpPr>
          <p:cNvPr id="4" name="TextBox 3">
            <a:extLst>
              <a:ext uri="{FF2B5EF4-FFF2-40B4-BE49-F238E27FC236}">
                <a16:creationId xmlns:a16="http://schemas.microsoft.com/office/drawing/2014/main" id="{10652759-39A8-F4F7-8D16-FE21FEF3C5B6}"/>
              </a:ext>
            </a:extLst>
          </p:cNvPr>
          <p:cNvSpPr txBox="1"/>
          <p:nvPr/>
        </p:nvSpPr>
        <p:spPr>
          <a:xfrm>
            <a:off x="1653188" y="1453186"/>
            <a:ext cx="4332514" cy="3349122"/>
          </a:xfrm>
          <a:prstGeom prst="rect">
            <a:avLst/>
          </a:prstGeom>
          <a:noFill/>
        </p:spPr>
        <p:txBody>
          <a:bodyPr wrap="square">
            <a:spAutoFit/>
          </a:bodyPr>
          <a:lstStyle/>
          <a:p>
            <a:pPr algn="just">
              <a:lnSpc>
                <a:spcPct val="150000"/>
              </a:lnSpc>
              <a:spcAft>
                <a:spcPts val="800"/>
              </a:spcAft>
              <a:tabLst>
                <a:tab pos="457200" algn="l"/>
                <a:tab pos="571500" algn="l"/>
              </a:tabLst>
            </a:pPr>
            <a:r>
              <a:rPr lang="en-US" sz="2800" b="1" kern="100" dirty="0">
                <a:solidFill>
                  <a:srgbClr val="0070C0"/>
                </a:solidFill>
                <a:latin typeface="Times New Roman" panose="02020603050405020304" pitchFamily="18" charset="0"/>
                <a:ea typeface="Calibri" panose="020F0502020204030204" pitchFamily="34" charset="0"/>
                <a:cs typeface="Times New Roman" panose="02020603050405020304" pitchFamily="18" charset="0"/>
              </a:rPr>
              <a:t>1</a:t>
            </a:r>
            <a:r>
              <a:rPr lang="vi-VN" sz="2800" b="1" kern="100" dirty="0">
                <a:solidFill>
                  <a:srgbClr val="0070C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800" b="1" kern="100" dirty="0" err="1">
                <a:solidFill>
                  <a:srgbClr val="0070C0"/>
                </a:solidFill>
                <a:latin typeface="Times New Roman" panose="02020603050405020304" pitchFamily="18" charset="0"/>
                <a:ea typeface="Calibri" panose="020F0502020204030204" pitchFamily="34" charset="0"/>
                <a:cs typeface="Times New Roman" panose="02020603050405020304" pitchFamily="18" charset="0"/>
              </a:rPr>
              <a:t>N</a:t>
            </a:r>
            <a:r>
              <a:rPr lang="en-US" sz="2800" b="1" kern="100" dirty="0" err="1">
                <a:solidFill>
                  <a:srgbClr val="0070C0"/>
                </a:solidFill>
                <a:effectLst/>
                <a:latin typeface="Times New Roman" panose="02020603050405020304" pitchFamily="18" charset="0"/>
                <a:ea typeface="Calibri" panose="020F0502020204030204" pitchFamily="34" charset="0"/>
                <a:cs typeface="Times New Roman" panose="02020603050405020304" pitchFamily="18" charset="0"/>
              </a:rPr>
              <a:t>ghệ</a:t>
            </a:r>
            <a:r>
              <a:rPr lang="en-US" sz="2800" b="1" kern="100" dirty="0">
                <a:solidFill>
                  <a:srgbClr val="0070C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800" b="1" kern="100" dirty="0" err="1">
                <a:solidFill>
                  <a:srgbClr val="0070C0"/>
                </a:solidFill>
                <a:effectLst/>
                <a:latin typeface="Times New Roman" panose="02020603050405020304" pitchFamily="18" charset="0"/>
                <a:ea typeface="Calibri" panose="020F0502020204030204" pitchFamily="34" charset="0"/>
                <a:cs typeface="Times New Roman" panose="02020603050405020304" pitchFamily="18" charset="0"/>
              </a:rPr>
              <a:t>thuật</a:t>
            </a:r>
            <a:endParaRPr lang="vi-VN" sz="2800" kern="100" dirty="0">
              <a:effectLst/>
              <a:latin typeface="Times New Roman" panose="02020603050405020304" pitchFamily="18" charset="0"/>
              <a:ea typeface="Calibri" panose="020F0502020204030204" pitchFamily="34" charset="0"/>
              <a:cs typeface="Times New Roman" panose="02020603050405020304" pitchFamily="18" charset="0"/>
            </a:endParaRPr>
          </a:p>
          <a:p>
            <a:pPr fontAlgn="base">
              <a:lnSpc>
                <a:spcPct val="150000"/>
              </a:lnSpc>
            </a:pP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Sử</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dụng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thủ</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pháp</a:t>
            </a:r>
            <a:r>
              <a:rPr lang="en-US" sz="2800" dirty="0">
                <a:latin typeface="Times New Roman" panose="02020603050405020304" pitchFamily="18" charset="0"/>
                <a:cs typeface="Times New Roman" panose="02020603050405020304" pitchFamily="18" charset="0"/>
              </a:rPr>
              <a:t> </a:t>
            </a:r>
            <a:r>
              <a:rPr lang="vi-VN" sz="2800" dirty="0">
                <a:latin typeface="Times New Roman" panose="02020603050405020304" pitchFamily="18" charset="0"/>
                <a:cs typeface="Times New Roman" panose="02020603050405020304" pitchFamily="18" charset="0"/>
              </a:rPr>
              <a:t>khắc họa tính cách nhân vật thông qua những lời thoại (đối thoại và độc thoại) giàu ý nghĩa.</a:t>
            </a:r>
          </a:p>
        </p:txBody>
      </p:sp>
    </p:spTree>
    <p:extLst>
      <p:ext uri="{BB962C8B-B14F-4D97-AF65-F5344CB8AC3E}">
        <p14:creationId xmlns:p14="http://schemas.microsoft.com/office/powerpoint/2010/main" val="1909116293"/>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3076"/>
                                        </p:tgtEl>
                                        <p:attrNameLst>
                                          <p:attrName>style.visibility</p:attrName>
                                        </p:attrNameLst>
                                      </p:cBhvr>
                                      <p:to>
                                        <p:strVal val="visible"/>
                                      </p:to>
                                    </p:set>
                                    <p:anim calcmode="lin" valueType="num">
                                      <p:cBhvr additive="base">
                                        <p:cTn id="7" dur="500" fill="hold"/>
                                        <p:tgtEl>
                                          <p:spTgt spid="3076"/>
                                        </p:tgtEl>
                                        <p:attrNameLst>
                                          <p:attrName>ppt_x</p:attrName>
                                        </p:attrNameLst>
                                      </p:cBhvr>
                                      <p:tavLst>
                                        <p:tav tm="0">
                                          <p:val>
                                            <p:strVal val="0-#ppt_w/2"/>
                                          </p:val>
                                        </p:tav>
                                        <p:tav tm="100000">
                                          <p:val>
                                            <p:strVal val="#ppt_x"/>
                                          </p:val>
                                        </p:tav>
                                      </p:tavLst>
                                    </p:anim>
                                    <p:anim calcmode="lin" valueType="num">
                                      <p:cBhvr additive="base">
                                        <p:cTn id="8" dur="500" fill="hold"/>
                                        <p:tgtEl>
                                          <p:spTgt spid="3076"/>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31" presetClass="entr" presetSubtype="0"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p:cTn id="13" dur="1000" fill="hold"/>
                                        <p:tgtEl>
                                          <p:spTgt spid="4"/>
                                        </p:tgtEl>
                                        <p:attrNameLst>
                                          <p:attrName>ppt_w</p:attrName>
                                        </p:attrNameLst>
                                      </p:cBhvr>
                                      <p:tavLst>
                                        <p:tav tm="0">
                                          <p:val>
                                            <p:fltVal val="0"/>
                                          </p:val>
                                        </p:tav>
                                        <p:tav tm="100000">
                                          <p:val>
                                            <p:strVal val="#ppt_w"/>
                                          </p:val>
                                        </p:tav>
                                      </p:tavLst>
                                    </p:anim>
                                    <p:anim calcmode="lin" valueType="num">
                                      <p:cBhvr>
                                        <p:cTn id="14" dur="1000" fill="hold"/>
                                        <p:tgtEl>
                                          <p:spTgt spid="4"/>
                                        </p:tgtEl>
                                        <p:attrNameLst>
                                          <p:attrName>ppt_h</p:attrName>
                                        </p:attrNameLst>
                                      </p:cBhvr>
                                      <p:tavLst>
                                        <p:tav tm="0">
                                          <p:val>
                                            <p:fltVal val="0"/>
                                          </p:val>
                                        </p:tav>
                                        <p:tav tm="100000">
                                          <p:val>
                                            <p:strVal val="#ppt_h"/>
                                          </p:val>
                                        </p:tav>
                                      </p:tavLst>
                                    </p:anim>
                                    <p:anim calcmode="lin" valueType="num">
                                      <p:cBhvr>
                                        <p:cTn id="15" dur="1000" fill="hold"/>
                                        <p:tgtEl>
                                          <p:spTgt spid="4"/>
                                        </p:tgtEl>
                                        <p:attrNameLst>
                                          <p:attrName>style.rotation</p:attrName>
                                        </p:attrNameLst>
                                      </p:cBhvr>
                                      <p:tavLst>
                                        <p:tav tm="0">
                                          <p:val>
                                            <p:fltVal val="90"/>
                                          </p:val>
                                        </p:tav>
                                        <p:tav tm="100000">
                                          <p:val>
                                            <p:fltVal val="0"/>
                                          </p:val>
                                        </p:tav>
                                      </p:tavLst>
                                    </p:anim>
                                    <p:animEffect transition="in" filter="fade">
                                      <p:cBhvr>
                                        <p:cTn id="16" dur="1000"/>
                                        <p:tgtEl>
                                          <p:spTgt spid="4"/>
                                        </p:tgtEl>
                                      </p:cBhvr>
                                    </p:animEffect>
                                  </p:childTnLst>
                                </p:cTn>
                              </p:par>
                            </p:childTnLst>
                          </p:cTn>
                        </p:par>
                      </p:childTnLst>
                    </p:cTn>
                  </p:par>
                  <p:par>
                    <p:cTn id="17" fill="hold">
                      <p:stCondLst>
                        <p:cond delay="indefinite"/>
                      </p:stCondLst>
                      <p:childTnLst>
                        <p:par>
                          <p:cTn id="18" fill="hold">
                            <p:stCondLst>
                              <p:cond delay="0"/>
                            </p:stCondLst>
                            <p:childTnLst>
                              <p:par>
                                <p:cTn id="19" presetID="31" presetClass="entr" presetSubtype="0" fill="hold" grpId="0" nodeType="clickEffect">
                                  <p:stCondLst>
                                    <p:cond delay="0"/>
                                  </p:stCondLst>
                                  <p:childTnLst>
                                    <p:set>
                                      <p:cBhvr>
                                        <p:cTn id="20" dur="1" fill="hold">
                                          <p:stCondLst>
                                            <p:cond delay="0"/>
                                          </p:stCondLst>
                                        </p:cTn>
                                        <p:tgtEl>
                                          <p:spTgt spid="3"/>
                                        </p:tgtEl>
                                        <p:attrNameLst>
                                          <p:attrName>style.visibility</p:attrName>
                                        </p:attrNameLst>
                                      </p:cBhvr>
                                      <p:to>
                                        <p:strVal val="visible"/>
                                      </p:to>
                                    </p:set>
                                    <p:anim calcmode="lin" valueType="num">
                                      <p:cBhvr>
                                        <p:cTn id="21" dur="1000" fill="hold"/>
                                        <p:tgtEl>
                                          <p:spTgt spid="3"/>
                                        </p:tgtEl>
                                        <p:attrNameLst>
                                          <p:attrName>ppt_w</p:attrName>
                                        </p:attrNameLst>
                                      </p:cBhvr>
                                      <p:tavLst>
                                        <p:tav tm="0">
                                          <p:val>
                                            <p:fltVal val="0"/>
                                          </p:val>
                                        </p:tav>
                                        <p:tav tm="100000">
                                          <p:val>
                                            <p:strVal val="#ppt_w"/>
                                          </p:val>
                                        </p:tav>
                                      </p:tavLst>
                                    </p:anim>
                                    <p:anim calcmode="lin" valueType="num">
                                      <p:cBhvr>
                                        <p:cTn id="22" dur="1000" fill="hold"/>
                                        <p:tgtEl>
                                          <p:spTgt spid="3"/>
                                        </p:tgtEl>
                                        <p:attrNameLst>
                                          <p:attrName>ppt_h</p:attrName>
                                        </p:attrNameLst>
                                      </p:cBhvr>
                                      <p:tavLst>
                                        <p:tav tm="0">
                                          <p:val>
                                            <p:fltVal val="0"/>
                                          </p:val>
                                        </p:tav>
                                        <p:tav tm="100000">
                                          <p:val>
                                            <p:strVal val="#ppt_h"/>
                                          </p:val>
                                        </p:tav>
                                      </p:tavLst>
                                    </p:anim>
                                    <p:anim calcmode="lin" valueType="num">
                                      <p:cBhvr>
                                        <p:cTn id="23" dur="1000" fill="hold"/>
                                        <p:tgtEl>
                                          <p:spTgt spid="3"/>
                                        </p:tgtEl>
                                        <p:attrNameLst>
                                          <p:attrName>style.rotation</p:attrName>
                                        </p:attrNameLst>
                                      </p:cBhvr>
                                      <p:tavLst>
                                        <p:tav tm="0">
                                          <p:val>
                                            <p:fltVal val="90"/>
                                          </p:val>
                                        </p:tav>
                                        <p:tav tm="100000">
                                          <p:val>
                                            <p:fltVal val="0"/>
                                          </p:val>
                                        </p:tav>
                                      </p:tavLst>
                                    </p:anim>
                                    <p:animEffect transition="in" filter="fade">
                                      <p:cBhvr>
                                        <p:cTn id="24"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11B3D57-ECF7-C729-095C-2D94A8442CEC}"/>
            </a:ext>
          </a:extLst>
        </p:cNvPr>
        <p:cNvGrpSpPr/>
        <p:nvPr/>
      </p:nvGrpSpPr>
      <p:grpSpPr>
        <a:xfrm>
          <a:off x="0" y="0"/>
          <a:ext cx="0" cy="0"/>
          <a:chOff x="0" y="0"/>
          <a:chExt cx="0" cy="0"/>
        </a:xfrm>
      </p:grpSpPr>
      <p:pic>
        <p:nvPicPr>
          <p:cNvPr id="3076" name="图片 3075" descr="5">
            <a:extLst>
              <a:ext uri="{FF2B5EF4-FFF2-40B4-BE49-F238E27FC236}">
                <a16:creationId xmlns:a16="http://schemas.microsoft.com/office/drawing/2014/main" id="{D0CB16F0-F8A4-57AE-1514-C93F558788FE}"/>
              </a:ext>
            </a:extLst>
          </p:cNvPr>
          <p:cNvPicPr>
            <a:picLocks noChangeAspect="1"/>
          </p:cNvPicPr>
          <p:nvPr/>
        </p:nvPicPr>
        <p:blipFill>
          <a:blip r:embed="rId3"/>
          <a:stretch>
            <a:fillRect/>
          </a:stretch>
        </p:blipFill>
        <p:spPr>
          <a:xfrm>
            <a:off x="195064" y="197617"/>
            <a:ext cx="11581277" cy="6535149"/>
          </a:xfrm>
          <a:prstGeom prst="rect">
            <a:avLst/>
          </a:prstGeom>
          <a:noFill/>
          <a:ln w="9525">
            <a:noFill/>
          </a:ln>
        </p:spPr>
      </p:pic>
      <p:sp>
        <p:nvSpPr>
          <p:cNvPr id="4" name="TextBox 3">
            <a:extLst>
              <a:ext uri="{FF2B5EF4-FFF2-40B4-BE49-F238E27FC236}">
                <a16:creationId xmlns:a16="http://schemas.microsoft.com/office/drawing/2014/main" id="{142305E4-E766-38FE-268B-E652ECD3E050}"/>
              </a:ext>
            </a:extLst>
          </p:cNvPr>
          <p:cNvSpPr txBox="1"/>
          <p:nvPr/>
        </p:nvSpPr>
        <p:spPr>
          <a:xfrm>
            <a:off x="1622118" y="2848339"/>
            <a:ext cx="9894380" cy="2600199"/>
          </a:xfrm>
          <a:prstGeom prst="rect">
            <a:avLst/>
          </a:prstGeom>
          <a:noFill/>
        </p:spPr>
        <p:txBody>
          <a:bodyPr wrap="square">
            <a:spAutoFit/>
          </a:bodyPr>
          <a:lstStyle/>
          <a:p>
            <a:pPr algn="just">
              <a:lnSpc>
                <a:spcPct val="150000"/>
              </a:lnSpc>
            </a:pPr>
            <a:r>
              <a:rPr lang="vi-VN" sz="2800" dirty="0"/>
              <a:t>- Đọc kĩ lời giới thiệu để có hiểu biết chung về tác giả, tác phẩm, hoàn cảnh ra đời, vị trí của đoạn trích.</a:t>
            </a:r>
          </a:p>
          <a:p>
            <a:pPr algn="just">
              <a:lnSpc>
                <a:spcPct val="150000"/>
              </a:lnSpc>
            </a:pPr>
            <a:r>
              <a:rPr lang="vi-VN" sz="2800" dirty="0"/>
              <a:t>- Tập trung vào các lời thoại của nhân vật để xác định quan hệ của các nhân vật, tìm hiểu đặc điểm, tính cách của từng nhân vật.</a:t>
            </a:r>
          </a:p>
        </p:txBody>
      </p:sp>
      <p:sp>
        <p:nvSpPr>
          <p:cNvPr id="5" name="TextBox 4">
            <a:extLst>
              <a:ext uri="{FF2B5EF4-FFF2-40B4-BE49-F238E27FC236}">
                <a16:creationId xmlns:a16="http://schemas.microsoft.com/office/drawing/2014/main" id="{F5EC91A2-2EEE-DC2B-FF5E-EAD7AA9E4C26}"/>
              </a:ext>
            </a:extLst>
          </p:cNvPr>
          <p:cNvSpPr txBox="1"/>
          <p:nvPr/>
        </p:nvSpPr>
        <p:spPr>
          <a:xfrm>
            <a:off x="1973035" y="1663809"/>
            <a:ext cx="6193970" cy="548099"/>
          </a:xfrm>
          <a:prstGeom prst="rect">
            <a:avLst/>
          </a:prstGeom>
          <a:noFill/>
        </p:spPr>
        <p:txBody>
          <a:bodyPr wrap="square">
            <a:spAutoFit/>
          </a:bodyPr>
          <a:lstStyle/>
          <a:p>
            <a:pPr>
              <a:lnSpc>
                <a:spcPct val="115000"/>
              </a:lnSpc>
              <a:tabLst>
                <a:tab pos="1386840" algn="l"/>
              </a:tabLst>
            </a:pPr>
            <a:r>
              <a:rPr lang="en-US" sz="2800" b="1" i="1" dirty="0">
                <a:solidFill>
                  <a:srgbClr val="002060"/>
                </a:solidFill>
                <a:effectLst/>
                <a:latin typeface="Times New Roman" panose="02020603050405020304" pitchFamily="18" charset="0"/>
                <a:ea typeface="MS Mincho" panose="02020609040205080304" pitchFamily="49" charset="-128"/>
                <a:cs typeface="Times New Roman" panose="02020603050405020304" pitchFamily="18" charset="0"/>
              </a:rPr>
              <a:t>+ </a:t>
            </a:r>
            <a:r>
              <a:rPr lang="en-US" sz="2800" b="1" i="1" dirty="0" err="1">
                <a:solidFill>
                  <a:srgbClr val="002060"/>
                </a:solidFill>
                <a:effectLst/>
                <a:latin typeface="Times New Roman" panose="02020603050405020304" pitchFamily="18" charset="0"/>
                <a:ea typeface="MS Mincho" panose="02020609040205080304" pitchFamily="49" charset="-128"/>
                <a:cs typeface="Times New Roman" panose="02020603050405020304" pitchFamily="18" charset="0"/>
              </a:rPr>
              <a:t>Hãy</a:t>
            </a:r>
            <a:r>
              <a:rPr lang="en-US" sz="2800" b="1" i="1" dirty="0">
                <a:solidFill>
                  <a:srgbClr val="002060"/>
                </a:solidFill>
                <a:effectLst/>
                <a:latin typeface="Times New Roman" panose="02020603050405020304" pitchFamily="18" charset="0"/>
                <a:ea typeface="MS Mincho" panose="02020609040205080304" pitchFamily="49" charset="-128"/>
                <a:cs typeface="Times New Roman" panose="02020603050405020304" pitchFamily="18" charset="0"/>
              </a:rPr>
              <a:t> </a:t>
            </a:r>
            <a:r>
              <a:rPr lang="en-US" sz="2800" b="1" i="1" dirty="0" err="1">
                <a:solidFill>
                  <a:srgbClr val="002060"/>
                </a:solidFill>
                <a:effectLst/>
                <a:latin typeface="Times New Roman" panose="02020603050405020304" pitchFamily="18" charset="0"/>
                <a:ea typeface="MS Mincho" panose="02020609040205080304" pitchFamily="49" charset="-128"/>
                <a:cs typeface="Times New Roman" panose="02020603050405020304" pitchFamily="18" charset="0"/>
              </a:rPr>
              <a:t>rút</a:t>
            </a:r>
            <a:r>
              <a:rPr lang="en-US" sz="2800" b="1" i="1" dirty="0">
                <a:solidFill>
                  <a:srgbClr val="002060"/>
                </a:solidFill>
                <a:effectLst/>
                <a:latin typeface="Times New Roman" panose="02020603050405020304" pitchFamily="18" charset="0"/>
                <a:ea typeface="MS Mincho" panose="02020609040205080304" pitchFamily="49" charset="-128"/>
                <a:cs typeface="Times New Roman" panose="02020603050405020304" pitchFamily="18" charset="0"/>
              </a:rPr>
              <a:t> </a:t>
            </a:r>
            <a:r>
              <a:rPr lang="en-US" sz="2800" b="1" i="1" dirty="0" err="1">
                <a:solidFill>
                  <a:srgbClr val="002060"/>
                </a:solidFill>
                <a:effectLst/>
                <a:latin typeface="Times New Roman" panose="02020603050405020304" pitchFamily="18" charset="0"/>
                <a:ea typeface="MS Mincho" panose="02020609040205080304" pitchFamily="49" charset="-128"/>
                <a:cs typeface="Times New Roman" panose="02020603050405020304" pitchFamily="18" charset="0"/>
              </a:rPr>
              <a:t>ra</a:t>
            </a:r>
            <a:r>
              <a:rPr lang="en-US" sz="2800" b="1" i="1" dirty="0">
                <a:solidFill>
                  <a:srgbClr val="002060"/>
                </a:solidFill>
                <a:effectLst/>
                <a:latin typeface="Times New Roman" panose="02020603050405020304" pitchFamily="18" charset="0"/>
                <a:ea typeface="MS Mincho" panose="02020609040205080304" pitchFamily="49" charset="-128"/>
                <a:cs typeface="Times New Roman" panose="02020603050405020304" pitchFamily="18" charset="0"/>
              </a:rPr>
              <a:t> </a:t>
            </a:r>
            <a:r>
              <a:rPr lang="en-US" sz="2800" b="1" i="1" dirty="0" err="1">
                <a:solidFill>
                  <a:srgbClr val="002060"/>
                </a:solidFill>
                <a:effectLst/>
                <a:latin typeface="Times New Roman" panose="02020603050405020304" pitchFamily="18" charset="0"/>
                <a:ea typeface="MS Mincho" panose="02020609040205080304" pitchFamily="49" charset="-128"/>
                <a:cs typeface="Times New Roman" panose="02020603050405020304" pitchFamily="18" charset="0"/>
              </a:rPr>
              <a:t>cách</a:t>
            </a:r>
            <a:r>
              <a:rPr lang="en-US" sz="2800" b="1" i="1" dirty="0">
                <a:solidFill>
                  <a:srgbClr val="002060"/>
                </a:solidFill>
                <a:effectLst/>
                <a:latin typeface="Times New Roman" panose="02020603050405020304" pitchFamily="18" charset="0"/>
                <a:ea typeface="MS Mincho" panose="02020609040205080304" pitchFamily="49" charset="-128"/>
                <a:cs typeface="Times New Roman" panose="02020603050405020304" pitchFamily="18" charset="0"/>
              </a:rPr>
              <a:t> </a:t>
            </a:r>
            <a:r>
              <a:rPr lang="en-US" sz="2800" b="1" i="1" dirty="0" err="1">
                <a:solidFill>
                  <a:srgbClr val="002060"/>
                </a:solidFill>
                <a:effectLst/>
                <a:latin typeface="Times New Roman" panose="02020603050405020304" pitchFamily="18" charset="0"/>
                <a:ea typeface="MS Mincho" panose="02020609040205080304" pitchFamily="49" charset="-128"/>
                <a:cs typeface="Times New Roman" panose="02020603050405020304" pitchFamily="18" charset="0"/>
              </a:rPr>
              <a:t>đọc</a:t>
            </a:r>
            <a:r>
              <a:rPr lang="en-US" sz="2800" b="1" i="1" dirty="0">
                <a:solidFill>
                  <a:srgbClr val="002060"/>
                </a:solidFill>
                <a:effectLst/>
                <a:latin typeface="Times New Roman" panose="02020603050405020304" pitchFamily="18" charset="0"/>
                <a:ea typeface="MS Mincho" panose="02020609040205080304" pitchFamily="49" charset="-128"/>
                <a:cs typeface="Times New Roman" panose="02020603050405020304" pitchFamily="18" charset="0"/>
              </a:rPr>
              <a:t> </a:t>
            </a:r>
            <a:r>
              <a:rPr lang="en-US" sz="2800" b="1" i="1" dirty="0" err="1">
                <a:solidFill>
                  <a:srgbClr val="002060"/>
                </a:solidFill>
                <a:effectLst/>
                <a:latin typeface="Times New Roman" panose="02020603050405020304" pitchFamily="18" charset="0"/>
                <a:ea typeface="MS Mincho" panose="02020609040205080304" pitchFamily="49" charset="-128"/>
                <a:cs typeface="Times New Roman" panose="02020603050405020304" pitchFamily="18" charset="0"/>
              </a:rPr>
              <a:t>văn</a:t>
            </a:r>
            <a:r>
              <a:rPr lang="en-US" sz="2800" b="1" i="1" dirty="0">
                <a:solidFill>
                  <a:srgbClr val="002060"/>
                </a:solidFill>
                <a:effectLst/>
                <a:latin typeface="Times New Roman" panose="02020603050405020304" pitchFamily="18" charset="0"/>
                <a:ea typeface="MS Mincho" panose="02020609040205080304" pitchFamily="49" charset="-128"/>
                <a:cs typeface="Times New Roman" panose="02020603050405020304" pitchFamily="18" charset="0"/>
              </a:rPr>
              <a:t> </a:t>
            </a:r>
            <a:r>
              <a:rPr lang="en-US" sz="2800" b="1" i="1" dirty="0" err="1">
                <a:solidFill>
                  <a:srgbClr val="002060"/>
                </a:solidFill>
                <a:effectLst/>
                <a:latin typeface="Times New Roman" panose="02020603050405020304" pitchFamily="18" charset="0"/>
                <a:ea typeface="MS Mincho" panose="02020609040205080304" pitchFamily="49" charset="-128"/>
                <a:cs typeface="Times New Roman" panose="02020603050405020304" pitchFamily="18" charset="0"/>
              </a:rPr>
              <a:t>bản</a:t>
            </a:r>
            <a:r>
              <a:rPr lang="en-US" sz="2800" b="1" i="1" dirty="0">
                <a:solidFill>
                  <a:srgbClr val="002060"/>
                </a:solidFill>
                <a:effectLst/>
                <a:latin typeface="Times New Roman" panose="02020603050405020304" pitchFamily="18" charset="0"/>
                <a:ea typeface="MS Mincho" panose="02020609040205080304" pitchFamily="49" charset="-128"/>
                <a:cs typeface="Times New Roman" panose="02020603050405020304" pitchFamily="18" charset="0"/>
              </a:rPr>
              <a:t> </a:t>
            </a:r>
            <a:r>
              <a:rPr lang="vi-VN" sz="2800" b="1" i="1" dirty="0">
                <a:solidFill>
                  <a:srgbClr val="002060"/>
                </a:solidFill>
                <a:effectLst/>
                <a:latin typeface="Times New Roman" panose="02020603050405020304" pitchFamily="18" charset="0"/>
                <a:ea typeface="MS Mincho" panose="02020609040205080304" pitchFamily="49" charset="-128"/>
                <a:cs typeface="Times New Roman" panose="02020603050405020304" pitchFamily="18" charset="0"/>
              </a:rPr>
              <a:t>bi</a:t>
            </a:r>
            <a:r>
              <a:rPr lang="en-US" sz="2800" b="1" i="1" dirty="0">
                <a:solidFill>
                  <a:srgbClr val="002060"/>
                </a:solidFill>
                <a:effectLst/>
                <a:latin typeface="Times New Roman" panose="02020603050405020304" pitchFamily="18" charset="0"/>
                <a:ea typeface="MS Mincho" panose="02020609040205080304" pitchFamily="49" charset="-128"/>
                <a:cs typeface="Times New Roman" panose="02020603050405020304" pitchFamily="18" charset="0"/>
              </a:rPr>
              <a:t> </a:t>
            </a:r>
            <a:r>
              <a:rPr lang="en-US" sz="2800" b="1" i="1" dirty="0" err="1">
                <a:solidFill>
                  <a:srgbClr val="002060"/>
                </a:solidFill>
                <a:effectLst/>
                <a:latin typeface="Times New Roman" panose="02020603050405020304" pitchFamily="18" charset="0"/>
                <a:ea typeface="MS Mincho" panose="02020609040205080304" pitchFamily="49" charset="-128"/>
                <a:cs typeface="Times New Roman" panose="02020603050405020304" pitchFamily="18" charset="0"/>
              </a:rPr>
              <a:t>kịch</a:t>
            </a:r>
            <a:r>
              <a:rPr lang="en-US" sz="2800" b="1" i="1" dirty="0">
                <a:solidFill>
                  <a:srgbClr val="002060"/>
                </a:solidFill>
                <a:effectLst/>
                <a:latin typeface="Times New Roman" panose="02020603050405020304" pitchFamily="18" charset="0"/>
                <a:ea typeface="MS Mincho" panose="02020609040205080304" pitchFamily="49" charset="-128"/>
                <a:cs typeface="Times New Roman" panose="02020603050405020304" pitchFamily="18" charset="0"/>
              </a:rPr>
              <a:t>.</a:t>
            </a:r>
            <a:endParaRPr lang="vi-VN" sz="2800" b="1" dirty="0">
              <a:solidFill>
                <a:srgbClr val="002060"/>
              </a:solidFill>
              <a:effectLst/>
              <a:latin typeface="Times New Roman" panose="02020603050405020304" pitchFamily="18" charset="0"/>
              <a:ea typeface="Times New Roman" panose="02020603050405020304" pitchFamily="18" charset="0"/>
            </a:endParaRPr>
          </a:p>
        </p:txBody>
      </p:sp>
      <p:sp>
        <p:nvSpPr>
          <p:cNvPr id="7" name="TextBox 6">
            <a:extLst>
              <a:ext uri="{FF2B5EF4-FFF2-40B4-BE49-F238E27FC236}">
                <a16:creationId xmlns:a16="http://schemas.microsoft.com/office/drawing/2014/main" id="{6B6BB898-C1DA-9606-2A0A-4762A6B43B31}"/>
              </a:ext>
            </a:extLst>
          </p:cNvPr>
          <p:cNvSpPr txBox="1"/>
          <p:nvPr/>
        </p:nvSpPr>
        <p:spPr>
          <a:xfrm>
            <a:off x="1973035" y="624091"/>
            <a:ext cx="7538357" cy="613245"/>
          </a:xfrm>
          <a:prstGeom prst="rect">
            <a:avLst/>
          </a:prstGeom>
          <a:noFill/>
        </p:spPr>
        <p:txBody>
          <a:bodyPr wrap="square">
            <a:spAutoFit/>
          </a:bodyPr>
          <a:lstStyle/>
          <a:p>
            <a:pPr algn="just">
              <a:lnSpc>
                <a:spcPct val="115000"/>
              </a:lnSpc>
              <a:tabLst>
                <a:tab pos="1386840" algn="l"/>
              </a:tabLst>
            </a:pPr>
            <a:r>
              <a:rPr lang="en-US" sz="3200" b="1" spc="-5"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3.</a:t>
            </a:r>
            <a:r>
              <a:rPr lang="en-US" sz="3200" b="1" kern="100" dirty="0">
                <a:solidFill>
                  <a:srgbClr val="FF0000"/>
                </a:solidFill>
                <a:effectLst/>
                <a:latin typeface="Times New Roman" panose="02020603050405020304" pitchFamily="18" charset="0"/>
                <a:ea typeface="SimSun" panose="02010600030101010101" pitchFamily="2" charset="-122"/>
                <a:cs typeface="Times New Roman" panose="02020603050405020304" pitchFamily="18" charset="0"/>
              </a:rPr>
              <a:t> </a:t>
            </a:r>
            <a:r>
              <a:rPr lang="en-US" sz="3200" b="1"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Cách</a:t>
            </a:r>
            <a:r>
              <a:rPr lang="en-US" sz="3200" b="1"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200" b="1"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đọc</a:t>
            </a:r>
            <a:r>
              <a:rPr lang="en-US" sz="3200" b="1"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200" b="1"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hiểu</a:t>
            </a:r>
            <a:r>
              <a:rPr lang="en-US" sz="3200" b="1"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200" b="1"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một</a:t>
            </a:r>
            <a:r>
              <a:rPr lang="en-US" sz="3200" b="1"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200" b="1"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văn</a:t>
            </a:r>
            <a:r>
              <a:rPr lang="en-US" sz="3200" b="1"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200" b="1"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bản</a:t>
            </a:r>
            <a:r>
              <a:rPr lang="en-US" sz="3200" b="1" i="1" dirty="0">
                <a:solidFill>
                  <a:srgbClr val="FF0000"/>
                </a:solidFill>
                <a:effectLst/>
                <a:latin typeface="Times New Roman" panose="02020603050405020304" pitchFamily="18" charset="0"/>
                <a:ea typeface="MS Mincho" panose="02020609040205080304" pitchFamily="49" charset="-128"/>
                <a:cs typeface="Times New Roman" panose="02020603050405020304" pitchFamily="18" charset="0"/>
              </a:rPr>
              <a:t> </a:t>
            </a:r>
            <a:r>
              <a:rPr lang="en-US" sz="3200" b="1"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bi </a:t>
            </a:r>
            <a:r>
              <a:rPr lang="en-US" sz="3200" b="1"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kịch</a:t>
            </a:r>
            <a:endParaRPr lang="vi-VN" sz="3200" b="1"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2116561080"/>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3076"/>
                                        </p:tgtEl>
                                        <p:attrNameLst>
                                          <p:attrName>style.visibility</p:attrName>
                                        </p:attrNameLst>
                                      </p:cBhvr>
                                      <p:to>
                                        <p:strVal val="visible"/>
                                      </p:to>
                                    </p:set>
                                    <p:anim calcmode="lin" valueType="num">
                                      <p:cBhvr additive="base">
                                        <p:cTn id="7" dur="500" fill="hold"/>
                                        <p:tgtEl>
                                          <p:spTgt spid="3076"/>
                                        </p:tgtEl>
                                        <p:attrNameLst>
                                          <p:attrName>ppt_x</p:attrName>
                                        </p:attrNameLst>
                                      </p:cBhvr>
                                      <p:tavLst>
                                        <p:tav tm="0">
                                          <p:val>
                                            <p:strVal val="0-#ppt_w/2"/>
                                          </p:val>
                                        </p:tav>
                                        <p:tav tm="100000">
                                          <p:val>
                                            <p:strVal val="#ppt_x"/>
                                          </p:val>
                                        </p:tav>
                                      </p:tavLst>
                                    </p:anim>
                                    <p:anim calcmode="lin" valueType="num">
                                      <p:cBhvr additive="base">
                                        <p:cTn id="8" dur="500" fill="hold"/>
                                        <p:tgtEl>
                                          <p:spTgt spid="3076"/>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31" presetClass="entr" presetSubtype="0"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p:cTn id="13" dur="1000" fill="hold"/>
                                        <p:tgtEl>
                                          <p:spTgt spid="4"/>
                                        </p:tgtEl>
                                        <p:attrNameLst>
                                          <p:attrName>ppt_w</p:attrName>
                                        </p:attrNameLst>
                                      </p:cBhvr>
                                      <p:tavLst>
                                        <p:tav tm="0">
                                          <p:val>
                                            <p:fltVal val="0"/>
                                          </p:val>
                                        </p:tav>
                                        <p:tav tm="100000">
                                          <p:val>
                                            <p:strVal val="#ppt_w"/>
                                          </p:val>
                                        </p:tav>
                                      </p:tavLst>
                                    </p:anim>
                                    <p:anim calcmode="lin" valueType="num">
                                      <p:cBhvr>
                                        <p:cTn id="14" dur="1000" fill="hold"/>
                                        <p:tgtEl>
                                          <p:spTgt spid="4"/>
                                        </p:tgtEl>
                                        <p:attrNameLst>
                                          <p:attrName>ppt_h</p:attrName>
                                        </p:attrNameLst>
                                      </p:cBhvr>
                                      <p:tavLst>
                                        <p:tav tm="0">
                                          <p:val>
                                            <p:fltVal val="0"/>
                                          </p:val>
                                        </p:tav>
                                        <p:tav tm="100000">
                                          <p:val>
                                            <p:strVal val="#ppt_h"/>
                                          </p:val>
                                        </p:tav>
                                      </p:tavLst>
                                    </p:anim>
                                    <p:anim calcmode="lin" valueType="num">
                                      <p:cBhvr>
                                        <p:cTn id="15" dur="1000" fill="hold"/>
                                        <p:tgtEl>
                                          <p:spTgt spid="4"/>
                                        </p:tgtEl>
                                        <p:attrNameLst>
                                          <p:attrName>style.rotation</p:attrName>
                                        </p:attrNameLst>
                                      </p:cBhvr>
                                      <p:tavLst>
                                        <p:tav tm="0">
                                          <p:val>
                                            <p:fltVal val="90"/>
                                          </p:val>
                                        </p:tav>
                                        <p:tav tm="100000">
                                          <p:val>
                                            <p:fltVal val="0"/>
                                          </p:val>
                                        </p:tav>
                                      </p:tavLst>
                                    </p:anim>
                                    <p:animEffect transition="in" filter="fade">
                                      <p:cBhvr>
                                        <p:cTn id="16"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04A38FB-FE00-A2B7-B691-2881E236352D}"/>
            </a:ext>
          </a:extLst>
        </p:cNvPr>
        <p:cNvGrpSpPr/>
        <p:nvPr/>
      </p:nvGrpSpPr>
      <p:grpSpPr>
        <a:xfrm>
          <a:off x="0" y="0"/>
          <a:ext cx="0" cy="0"/>
          <a:chOff x="0" y="0"/>
          <a:chExt cx="0" cy="0"/>
        </a:xfrm>
      </p:grpSpPr>
      <p:pic>
        <p:nvPicPr>
          <p:cNvPr id="3076" name="图片 3075" descr="5">
            <a:extLst>
              <a:ext uri="{FF2B5EF4-FFF2-40B4-BE49-F238E27FC236}">
                <a16:creationId xmlns:a16="http://schemas.microsoft.com/office/drawing/2014/main" id="{FC1EF030-A383-732D-CB9F-968B1CA0E982}"/>
              </a:ext>
            </a:extLst>
          </p:cNvPr>
          <p:cNvPicPr>
            <a:picLocks noChangeAspect="1"/>
          </p:cNvPicPr>
          <p:nvPr/>
        </p:nvPicPr>
        <p:blipFill>
          <a:blip r:embed="rId3"/>
          <a:stretch>
            <a:fillRect/>
          </a:stretch>
        </p:blipFill>
        <p:spPr>
          <a:xfrm>
            <a:off x="195064" y="197617"/>
            <a:ext cx="11581277" cy="6535149"/>
          </a:xfrm>
          <a:prstGeom prst="rect">
            <a:avLst/>
          </a:prstGeom>
          <a:noFill/>
          <a:ln w="9525">
            <a:noFill/>
          </a:ln>
        </p:spPr>
      </p:pic>
      <p:sp>
        <p:nvSpPr>
          <p:cNvPr id="3" name="TextBox 2">
            <a:extLst>
              <a:ext uri="{FF2B5EF4-FFF2-40B4-BE49-F238E27FC236}">
                <a16:creationId xmlns:a16="http://schemas.microsoft.com/office/drawing/2014/main" id="{3E869CE1-943E-53CE-58A1-3430C7113412}"/>
              </a:ext>
            </a:extLst>
          </p:cNvPr>
          <p:cNvSpPr txBox="1"/>
          <p:nvPr/>
        </p:nvSpPr>
        <p:spPr>
          <a:xfrm>
            <a:off x="1791731" y="1587754"/>
            <a:ext cx="9465276" cy="3754874"/>
          </a:xfrm>
          <a:prstGeom prst="rect">
            <a:avLst/>
          </a:prstGeom>
          <a:noFill/>
        </p:spPr>
        <p:txBody>
          <a:bodyPr wrap="square">
            <a:spAutoFit/>
          </a:bodyPr>
          <a:lstStyle/>
          <a:p>
            <a:pPr algn="just"/>
            <a:r>
              <a:rPr lang="vi-VN" sz="2800" dirty="0"/>
              <a:t>- Phân tích hành động kịch, diễn biến cốt truyện; </a:t>
            </a:r>
            <a:r>
              <a:rPr lang="en-US" sz="2800" dirty="0" err="1"/>
              <a:t>phân</a:t>
            </a:r>
            <a:r>
              <a:rPr lang="en-US" sz="2800" dirty="0"/>
              <a:t> </a:t>
            </a:r>
            <a:r>
              <a:rPr lang="en-US" sz="2800" dirty="0" err="1"/>
              <a:t>tích</a:t>
            </a:r>
            <a:r>
              <a:rPr lang="en-US" sz="2800" dirty="0"/>
              <a:t> </a:t>
            </a:r>
            <a:r>
              <a:rPr lang="en-US" sz="2800" dirty="0" err="1"/>
              <a:t>xung</a:t>
            </a:r>
            <a:r>
              <a:rPr lang="en-US" sz="2800" dirty="0"/>
              <a:t> </a:t>
            </a:r>
            <a:r>
              <a:rPr lang="en-US" sz="2800" dirty="0" err="1"/>
              <a:t>đột</a:t>
            </a:r>
            <a:r>
              <a:rPr lang="en-US" sz="2800" dirty="0"/>
              <a:t> </a:t>
            </a:r>
            <a:r>
              <a:rPr lang="en-US" sz="2800" dirty="0" err="1"/>
              <a:t>kịch</a:t>
            </a:r>
            <a:r>
              <a:rPr lang="en-US" sz="2800" dirty="0"/>
              <a:t>.</a:t>
            </a:r>
            <a:endParaRPr lang="vi-VN" sz="2800" dirty="0"/>
          </a:p>
          <a:p>
            <a:pPr algn="just">
              <a:lnSpc>
                <a:spcPct val="150000"/>
              </a:lnSpc>
            </a:pPr>
            <a:r>
              <a:rPr lang="vi-VN" sz="2800" dirty="0"/>
              <a:t>- Qua diễn tiến của xung đột, thái độ, hành động, số phận của nhân vật trong xung đột nêu rõ chủ đề, ý nghĩa xã hội của tác phẩm.</a:t>
            </a:r>
          </a:p>
          <a:p>
            <a:pPr algn="just"/>
            <a:r>
              <a:rPr lang="en-US" sz="2800" dirty="0"/>
              <a:t>- </a:t>
            </a:r>
            <a:r>
              <a:rPr lang="en-US" sz="2800" dirty="0" err="1"/>
              <a:t>Cần</a:t>
            </a:r>
            <a:r>
              <a:rPr lang="en-US" sz="2800" dirty="0"/>
              <a:t> </a:t>
            </a:r>
            <a:r>
              <a:rPr lang="en-US" sz="2800" dirty="0" err="1"/>
              <a:t>rút</a:t>
            </a:r>
            <a:r>
              <a:rPr lang="en-US" sz="2800" dirty="0"/>
              <a:t> </a:t>
            </a:r>
            <a:r>
              <a:rPr lang="en-US" sz="2800" dirty="0" err="1"/>
              <a:t>ra</a:t>
            </a:r>
            <a:r>
              <a:rPr lang="en-US" sz="2800" dirty="0"/>
              <a:t> </a:t>
            </a:r>
            <a:r>
              <a:rPr lang="en-US" sz="2800" dirty="0" err="1"/>
              <a:t>cho</a:t>
            </a:r>
            <a:r>
              <a:rPr lang="en-US" sz="2800" dirty="0"/>
              <a:t> </a:t>
            </a:r>
            <a:r>
              <a:rPr lang="en-US" sz="2800" dirty="0" err="1"/>
              <a:t>mình</a:t>
            </a:r>
            <a:r>
              <a:rPr lang="en-US" sz="2800" dirty="0"/>
              <a:t> </a:t>
            </a:r>
            <a:r>
              <a:rPr lang="en-US" sz="2800" dirty="0" err="1"/>
              <a:t>bài</a:t>
            </a:r>
            <a:r>
              <a:rPr lang="en-US" sz="2800" dirty="0"/>
              <a:t> </a:t>
            </a:r>
            <a:r>
              <a:rPr lang="en-US" sz="2800" dirty="0" err="1"/>
              <a:t>học</a:t>
            </a:r>
            <a:r>
              <a:rPr lang="en-US" sz="2800" dirty="0"/>
              <a:t> </a:t>
            </a:r>
            <a:r>
              <a:rPr lang="en-US" sz="2800" dirty="0" err="1"/>
              <a:t>gì</a:t>
            </a:r>
            <a:r>
              <a:rPr lang="en-US" sz="2800" dirty="0"/>
              <a:t> </a:t>
            </a:r>
            <a:r>
              <a:rPr lang="en-US" sz="2800" dirty="0" err="1"/>
              <a:t>để</a:t>
            </a:r>
            <a:r>
              <a:rPr lang="en-US" sz="2800" dirty="0"/>
              <a:t> </a:t>
            </a:r>
            <a:r>
              <a:rPr lang="en-US" sz="2800" dirty="0" err="1"/>
              <a:t>vận</a:t>
            </a:r>
            <a:r>
              <a:rPr lang="en-US" sz="2800" dirty="0"/>
              <a:t> </a:t>
            </a:r>
            <a:r>
              <a:rPr lang="en-US" sz="2800" dirty="0" err="1"/>
              <a:t>dụng</a:t>
            </a:r>
            <a:r>
              <a:rPr lang="en-US" sz="2800" dirty="0"/>
              <a:t> </a:t>
            </a:r>
            <a:r>
              <a:rPr lang="en-US" sz="2800" dirty="0" err="1"/>
              <a:t>vào</a:t>
            </a:r>
            <a:r>
              <a:rPr lang="en-US" sz="2800" dirty="0"/>
              <a:t> </a:t>
            </a:r>
            <a:r>
              <a:rPr lang="en-US" sz="2800" dirty="0" err="1"/>
              <a:t>thực</a:t>
            </a:r>
            <a:r>
              <a:rPr lang="en-US" sz="2800" dirty="0"/>
              <a:t> </a:t>
            </a:r>
            <a:r>
              <a:rPr lang="en-US" sz="2800" dirty="0" err="1"/>
              <a:t>tiễn</a:t>
            </a:r>
            <a:r>
              <a:rPr lang="en-US" sz="2800" dirty="0"/>
              <a:t> </a:t>
            </a:r>
            <a:r>
              <a:rPr lang="en-US" sz="2800" dirty="0" err="1"/>
              <a:t>đời</a:t>
            </a:r>
            <a:r>
              <a:rPr lang="en-US" sz="2800" dirty="0"/>
              <a:t> </a:t>
            </a:r>
            <a:r>
              <a:rPr lang="en-US" sz="2800" dirty="0" err="1"/>
              <a:t>sống</a:t>
            </a:r>
            <a:r>
              <a:rPr lang="en-US" sz="2800" dirty="0"/>
              <a:t>.</a:t>
            </a:r>
            <a:endParaRPr lang="vi-VN" sz="2800" dirty="0"/>
          </a:p>
        </p:txBody>
      </p:sp>
      <p:sp>
        <p:nvSpPr>
          <p:cNvPr id="7" name="TextBox 6">
            <a:extLst>
              <a:ext uri="{FF2B5EF4-FFF2-40B4-BE49-F238E27FC236}">
                <a16:creationId xmlns:a16="http://schemas.microsoft.com/office/drawing/2014/main" id="{22FD6E8D-9BE2-9384-B940-9251DFF47DD9}"/>
              </a:ext>
            </a:extLst>
          </p:cNvPr>
          <p:cNvSpPr txBox="1"/>
          <p:nvPr/>
        </p:nvSpPr>
        <p:spPr>
          <a:xfrm>
            <a:off x="1300842" y="414134"/>
            <a:ext cx="7538357" cy="613245"/>
          </a:xfrm>
          <a:prstGeom prst="rect">
            <a:avLst/>
          </a:prstGeom>
          <a:noFill/>
        </p:spPr>
        <p:txBody>
          <a:bodyPr wrap="square">
            <a:spAutoFit/>
          </a:bodyPr>
          <a:lstStyle/>
          <a:p>
            <a:pPr algn="just">
              <a:lnSpc>
                <a:spcPct val="115000"/>
              </a:lnSpc>
              <a:tabLst>
                <a:tab pos="1386840" algn="l"/>
              </a:tabLst>
            </a:pPr>
            <a:r>
              <a:rPr lang="en-US" sz="3200" b="1" spc="-5"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3.</a:t>
            </a:r>
            <a:r>
              <a:rPr lang="en-US" sz="3200" b="1" kern="100" dirty="0">
                <a:solidFill>
                  <a:srgbClr val="FF0000"/>
                </a:solidFill>
                <a:effectLst/>
                <a:latin typeface="Times New Roman" panose="02020603050405020304" pitchFamily="18" charset="0"/>
                <a:ea typeface="SimSun" panose="02010600030101010101" pitchFamily="2" charset="-122"/>
                <a:cs typeface="Times New Roman" panose="02020603050405020304" pitchFamily="18" charset="0"/>
              </a:rPr>
              <a:t> </a:t>
            </a:r>
            <a:r>
              <a:rPr lang="en-US" sz="3200" b="1"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Cách</a:t>
            </a:r>
            <a:r>
              <a:rPr lang="en-US" sz="3200" b="1"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200" b="1"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đọc</a:t>
            </a:r>
            <a:r>
              <a:rPr lang="en-US" sz="3200" b="1"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200" b="1"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hiểu</a:t>
            </a:r>
            <a:r>
              <a:rPr lang="en-US" sz="3200" b="1"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200" b="1"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một</a:t>
            </a:r>
            <a:r>
              <a:rPr lang="en-US" sz="3200" b="1"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200" b="1"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văn</a:t>
            </a:r>
            <a:r>
              <a:rPr lang="en-US" sz="3200" b="1"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200" b="1"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bản</a:t>
            </a:r>
            <a:r>
              <a:rPr lang="en-US" sz="3200" b="1" i="1" dirty="0">
                <a:solidFill>
                  <a:srgbClr val="FF0000"/>
                </a:solidFill>
                <a:effectLst/>
                <a:latin typeface="Times New Roman" panose="02020603050405020304" pitchFamily="18" charset="0"/>
                <a:ea typeface="MS Mincho" panose="02020609040205080304" pitchFamily="49" charset="-128"/>
                <a:cs typeface="Times New Roman" panose="02020603050405020304" pitchFamily="18" charset="0"/>
              </a:rPr>
              <a:t> </a:t>
            </a:r>
            <a:r>
              <a:rPr lang="en-US" sz="3200" b="1"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bi </a:t>
            </a:r>
            <a:r>
              <a:rPr lang="en-US" sz="3200" b="1"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kịch</a:t>
            </a:r>
            <a:endParaRPr lang="vi-VN" sz="3200" b="1"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3443072463"/>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3076"/>
                                        </p:tgtEl>
                                        <p:attrNameLst>
                                          <p:attrName>style.visibility</p:attrName>
                                        </p:attrNameLst>
                                      </p:cBhvr>
                                      <p:to>
                                        <p:strVal val="visible"/>
                                      </p:to>
                                    </p:set>
                                    <p:anim calcmode="lin" valueType="num">
                                      <p:cBhvr additive="base">
                                        <p:cTn id="7" dur="500" fill="hold"/>
                                        <p:tgtEl>
                                          <p:spTgt spid="3076"/>
                                        </p:tgtEl>
                                        <p:attrNameLst>
                                          <p:attrName>ppt_x</p:attrName>
                                        </p:attrNameLst>
                                      </p:cBhvr>
                                      <p:tavLst>
                                        <p:tav tm="0">
                                          <p:val>
                                            <p:strVal val="0-#ppt_w/2"/>
                                          </p:val>
                                        </p:tav>
                                        <p:tav tm="100000">
                                          <p:val>
                                            <p:strVal val="#ppt_x"/>
                                          </p:val>
                                        </p:tav>
                                      </p:tavLst>
                                    </p:anim>
                                    <p:anim calcmode="lin" valueType="num">
                                      <p:cBhvr additive="base">
                                        <p:cTn id="8" dur="500" fill="hold"/>
                                        <p:tgtEl>
                                          <p:spTgt spid="3076"/>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31" presetClass="entr" presetSubtype="0"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p:cTn id="13" dur="1000" fill="hold"/>
                                        <p:tgtEl>
                                          <p:spTgt spid="3"/>
                                        </p:tgtEl>
                                        <p:attrNameLst>
                                          <p:attrName>ppt_w</p:attrName>
                                        </p:attrNameLst>
                                      </p:cBhvr>
                                      <p:tavLst>
                                        <p:tav tm="0">
                                          <p:val>
                                            <p:fltVal val="0"/>
                                          </p:val>
                                        </p:tav>
                                        <p:tav tm="100000">
                                          <p:val>
                                            <p:strVal val="#ppt_w"/>
                                          </p:val>
                                        </p:tav>
                                      </p:tavLst>
                                    </p:anim>
                                    <p:anim calcmode="lin" valueType="num">
                                      <p:cBhvr>
                                        <p:cTn id="14" dur="1000" fill="hold"/>
                                        <p:tgtEl>
                                          <p:spTgt spid="3"/>
                                        </p:tgtEl>
                                        <p:attrNameLst>
                                          <p:attrName>ppt_h</p:attrName>
                                        </p:attrNameLst>
                                      </p:cBhvr>
                                      <p:tavLst>
                                        <p:tav tm="0">
                                          <p:val>
                                            <p:fltVal val="0"/>
                                          </p:val>
                                        </p:tav>
                                        <p:tav tm="100000">
                                          <p:val>
                                            <p:strVal val="#ppt_h"/>
                                          </p:val>
                                        </p:tav>
                                      </p:tavLst>
                                    </p:anim>
                                    <p:anim calcmode="lin" valueType="num">
                                      <p:cBhvr>
                                        <p:cTn id="15" dur="1000" fill="hold"/>
                                        <p:tgtEl>
                                          <p:spTgt spid="3"/>
                                        </p:tgtEl>
                                        <p:attrNameLst>
                                          <p:attrName>style.rotation</p:attrName>
                                        </p:attrNameLst>
                                      </p:cBhvr>
                                      <p:tavLst>
                                        <p:tav tm="0">
                                          <p:val>
                                            <p:fltVal val="90"/>
                                          </p:val>
                                        </p:tav>
                                        <p:tav tm="100000">
                                          <p:val>
                                            <p:fltVal val="0"/>
                                          </p:val>
                                        </p:tav>
                                      </p:tavLst>
                                    </p:anim>
                                    <p:animEffect transition="in" filter="fade">
                                      <p:cBhvr>
                                        <p:cTn id="16"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48683" y="0"/>
            <a:ext cx="12289365" cy="6858000"/>
          </a:xfrm>
          <a:prstGeom prst="rect">
            <a:avLst/>
          </a:prstGeom>
        </p:spPr>
      </p:pic>
      <p:pic>
        <p:nvPicPr>
          <p:cNvPr id="4" name="Picture 4" descr="D:\360安全浏览器下载\包图网_19623519读书片刻阅读海报展板\3.png"/>
          <p:cNvPicPr>
            <a:picLocks noChangeAspect="1" noChangeArrowheads="1"/>
          </p:cNvPicPr>
          <p:nvPr/>
        </p:nvPicPr>
        <p:blipFill rotWithShape="1">
          <a:blip r:embed="rId4" cstate="screen">
            <a:extLst>
              <a:ext uri="{28A0092B-C50C-407E-A947-70E740481C1C}">
                <a14:useLocalDpi xmlns:a14="http://schemas.microsoft.com/office/drawing/2010/main"/>
              </a:ext>
            </a:extLst>
          </a:blip>
          <a:srcRect/>
          <a:stretch/>
        </p:blipFill>
        <p:spPr bwMode="auto">
          <a:xfrm>
            <a:off x="-1" y="1"/>
            <a:ext cx="12192001" cy="6858000"/>
          </a:xfrm>
          <a:prstGeom prst="rect">
            <a:avLst/>
          </a:prstGeom>
          <a:noFill/>
          <a:extLst>
            <a:ext uri="{909E8E84-426E-40DD-AFC4-6F175D3DCCD1}">
              <a14:hiddenFill xmlns:a14="http://schemas.microsoft.com/office/drawing/2010/main">
                <a:solidFill>
                  <a:srgbClr val="FFFFFF"/>
                </a:solidFill>
              </a14:hiddenFill>
            </a:ext>
          </a:extLst>
        </p:spPr>
      </p:pic>
      <p:sp>
        <p:nvSpPr>
          <p:cNvPr id="5" name="圆角矩形 4"/>
          <p:cNvSpPr/>
          <p:nvPr/>
        </p:nvSpPr>
        <p:spPr>
          <a:xfrm>
            <a:off x="719403" y="548680"/>
            <a:ext cx="10890511" cy="6136208"/>
          </a:xfrm>
          <a:prstGeom prst="roundRect">
            <a:avLst>
              <a:gd name="adj" fmla="val 8436"/>
            </a:avLst>
          </a:prstGeom>
          <a:solidFill>
            <a:schemeClr val="bg1"/>
          </a:solidFill>
          <a:ln>
            <a:noFill/>
          </a:ln>
          <a:effectLst>
            <a:outerShdw blurRad="203200" sx="101000" sy="101000" algn="ctr"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base">
              <a:lnSpc>
                <a:spcPct val="150000"/>
              </a:lnSpc>
            </a:pPr>
            <a:r>
              <a:rPr lang="en-US" sz="2800" dirty="0" err="1">
                <a:solidFill>
                  <a:srgbClr val="002060"/>
                </a:solidFill>
              </a:rPr>
              <a:t>Sự</a:t>
            </a:r>
            <a:r>
              <a:rPr lang="en-US" sz="2800" dirty="0">
                <a:solidFill>
                  <a:srgbClr val="002060"/>
                </a:solidFill>
              </a:rPr>
              <a:t> </a:t>
            </a:r>
            <a:r>
              <a:rPr lang="en-US" sz="2800" dirty="0" err="1">
                <a:solidFill>
                  <a:srgbClr val="002060"/>
                </a:solidFill>
              </a:rPr>
              <a:t>trăn</a:t>
            </a:r>
            <a:r>
              <a:rPr lang="en-US" sz="2800" dirty="0">
                <a:solidFill>
                  <a:srgbClr val="002060"/>
                </a:solidFill>
              </a:rPr>
              <a:t> </a:t>
            </a:r>
            <a:r>
              <a:rPr lang="en-US" sz="2800" dirty="0" err="1">
                <a:solidFill>
                  <a:srgbClr val="002060"/>
                </a:solidFill>
              </a:rPr>
              <a:t>trở</a:t>
            </a:r>
            <a:r>
              <a:rPr lang="en-US" sz="2800" dirty="0">
                <a:solidFill>
                  <a:srgbClr val="002060"/>
                </a:solidFill>
              </a:rPr>
              <a:t> “</a:t>
            </a:r>
            <a:r>
              <a:rPr lang="en-US" sz="2800" i="1" dirty="0" err="1">
                <a:solidFill>
                  <a:srgbClr val="002060"/>
                </a:solidFill>
              </a:rPr>
              <a:t>Sống</a:t>
            </a:r>
            <a:r>
              <a:rPr lang="en-US" sz="2800" i="1" dirty="0">
                <a:solidFill>
                  <a:srgbClr val="002060"/>
                </a:solidFill>
              </a:rPr>
              <a:t>, hay </a:t>
            </a:r>
            <a:r>
              <a:rPr lang="en-US" sz="2800" i="1" dirty="0" err="1">
                <a:solidFill>
                  <a:srgbClr val="002060"/>
                </a:solidFill>
              </a:rPr>
              <a:t>không</a:t>
            </a:r>
            <a:r>
              <a:rPr lang="en-US" sz="2800" i="1" dirty="0">
                <a:solidFill>
                  <a:srgbClr val="002060"/>
                </a:solidFill>
              </a:rPr>
              <a:t> </a:t>
            </a:r>
            <a:r>
              <a:rPr lang="en-US" sz="2800" i="1" dirty="0" err="1">
                <a:solidFill>
                  <a:srgbClr val="002060"/>
                </a:solidFill>
              </a:rPr>
              <a:t>sống</a:t>
            </a:r>
            <a:r>
              <a:rPr lang="en-US" sz="2800" i="1" dirty="0">
                <a:solidFill>
                  <a:srgbClr val="002060"/>
                </a:solidFill>
              </a:rPr>
              <a:t>?</a:t>
            </a:r>
            <a:r>
              <a:rPr lang="en-US" sz="2800" dirty="0">
                <a:solidFill>
                  <a:srgbClr val="002060"/>
                </a:solidFill>
              </a:rPr>
              <a:t>” </a:t>
            </a:r>
            <a:r>
              <a:rPr lang="en-US" sz="2800" dirty="0" err="1">
                <a:solidFill>
                  <a:srgbClr val="002060"/>
                </a:solidFill>
              </a:rPr>
              <a:t>và</a:t>
            </a:r>
            <a:r>
              <a:rPr lang="en-US" sz="2800" dirty="0">
                <a:solidFill>
                  <a:srgbClr val="002060"/>
                </a:solidFill>
              </a:rPr>
              <a:t> </a:t>
            </a:r>
            <a:r>
              <a:rPr lang="en-US" sz="2800" dirty="0" err="1">
                <a:solidFill>
                  <a:srgbClr val="002060"/>
                </a:solidFill>
              </a:rPr>
              <a:t>quyết</a:t>
            </a:r>
            <a:r>
              <a:rPr lang="en-US" sz="2800" dirty="0">
                <a:solidFill>
                  <a:srgbClr val="002060"/>
                </a:solidFill>
              </a:rPr>
              <a:t> </a:t>
            </a:r>
            <a:r>
              <a:rPr lang="en-US" sz="2800" dirty="0" err="1">
                <a:solidFill>
                  <a:srgbClr val="002060"/>
                </a:solidFill>
              </a:rPr>
              <a:t>định</a:t>
            </a:r>
            <a:r>
              <a:rPr lang="en-US" sz="2800" dirty="0">
                <a:solidFill>
                  <a:srgbClr val="002060"/>
                </a:solidFill>
              </a:rPr>
              <a:t> </a:t>
            </a:r>
            <a:r>
              <a:rPr lang="en-US" sz="2800" dirty="0" err="1">
                <a:solidFill>
                  <a:srgbClr val="002060"/>
                </a:solidFill>
              </a:rPr>
              <a:t>cầm</a:t>
            </a:r>
            <a:r>
              <a:rPr lang="en-US" sz="2800" dirty="0">
                <a:solidFill>
                  <a:srgbClr val="002060"/>
                </a:solidFill>
              </a:rPr>
              <a:t> </a:t>
            </a:r>
            <a:r>
              <a:rPr lang="en-US" sz="2800" dirty="0" err="1">
                <a:solidFill>
                  <a:srgbClr val="002060"/>
                </a:solidFill>
              </a:rPr>
              <a:t>vũ</a:t>
            </a:r>
            <a:r>
              <a:rPr lang="en-US" sz="2800" dirty="0">
                <a:solidFill>
                  <a:srgbClr val="002060"/>
                </a:solidFill>
              </a:rPr>
              <a:t> </a:t>
            </a:r>
            <a:r>
              <a:rPr lang="en-US" sz="2800" dirty="0" err="1">
                <a:solidFill>
                  <a:srgbClr val="002060"/>
                </a:solidFill>
              </a:rPr>
              <a:t>khí</a:t>
            </a:r>
            <a:r>
              <a:rPr lang="en-US" sz="2800" dirty="0">
                <a:solidFill>
                  <a:srgbClr val="002060"/>
                </a:solidFill>
              </a:rPr>
              <a:t> </a:t>
            </a:r>
            <a:r>
              <a:rPr lang="en-US" sz="2800" dirty="0" err="1">
                <a:solidFill>
                  <a:srgbClr val="002060"/>
                </a:solidFill>
              </a:rPr>
              <a:t>chống</a:t>
            </a:r>
            <a:r>
              <a:rPr lang="en-US" sz="2800" dirty="0">
                <a:solidFill>
                  <a:srgbClr val="002060"/>
                </a:solidFill>
              </a:rPr>
              <a:t> </a:t>
            </a:r>
            <a:r>
              <a:rPr lang="en-US" sz="2800" dirty="0" err="1">
                <a:solidFill>
                  <a:srgbClr val="002060"/>
                </a:solidFill>
              </a:rPr>
              <a:t>lại</a:t>
            </a:r>
            <a:r>
              <a:rPr lang="en-US" sz="2800" dirty="0">
                <a:solidFill>
                  <a:srgbClr val="002060"/>
                </a:solidFill>
              </a:rPr>
              <a:t> </a:t>
            </a:r>
            <a:r>
              <a:rPr lang="en-US" sz="2800" dirty="0" err="1">
                <a:solidFill>
                  <a:srgbClr val="002060"/>
                </a:solidFill>
              </a:rPr>
              <a:t>bạo</a:t>
            </a:r>
            <a:r>
              <a:rPr lang="en-US" sz="2800" dirty="0">
                <a:solidFill>
                  <a:srgbClr val="002060"/>
                </a:solidFill>
              </a:rPr>
              <a:t> </a:t>
            </a:r>
            <a:r>
              <a:rPr lang="en-US" sz="2800" dirty="0" err="1">
                <a:solidFill>
                  <a:srgbClr val="002060"/>
                </a:solidFill>
              </a:rPr>
              <a:t>ngược</a:t>
            </a:r>
            <a:r>
              <a:rPr lang="en-US" sz="2800" dirty="0">
                <a:solidFill>
                  <a:srgbClr val="002060"/>
                </a:solidFill>
              </a:rPr>
              <a:t>, </a:t>
            </a:r>
            <a:r>
              <a:rPr lang="en-US" sz="2800" dirty="0" err="1">
                <a:solidFill>
                  <a:srgbClr val="002060"/>
                </a:solidFill>
              </a:rPr>
              <a:t>cường</a:t>
            </a:r>
            <a:r>
              <a:rPr lang="en-US" sz="2800" dirty="0">
                <a:solidFill>
                  <a:srgbClr val="002060"/>
                </a:solidFill>
              </a:rPr>
              <a:t> </a:t>
            </a:r>
            <a:r>
              <a:rPr lang="en-US" sz="2800" dirty="0" err="1">
                <a:solidFill>
                  <a:srgbClr val="002060"/>
                </a:solidFill>
              </a:rPr>
              <a:t>quyền</a:t>
            </a:r>
            <a:r>
              <a:rPr lang="en-US" sz="2800" dirty="0">
                <a:solidFill>
                  <a:srgbClr val="002060"/>
                </a:solidFill>
              </a:rPr>
              <a:t> </a:t>
            </a:r>
            <a:r>
              <a:rPr lang="en-US" sz="2800" dirty="0" err="1">
                <a:solidFill>
                  <a:srgbClr val="002060"/>
                </a:solidFill>
              </a:rPr>
              <a:t>nói</a:t>
            </a:r>
            <a:r>
              <a:rPr lang="en-US" sz="2800" dirty="0">
                <a:solidFill>
                  <a:srgbClr val="002060"/>
                </a:solidFill>
              </a:rPr>
              <a:t> </a:t>
            </a:r>
            <a:r>
              <a:rPr lang="en-US" sz="2800" dirty="0" err="1">
                <a:solidFill>
                  <a:srgbClr val="002060"/>
                </a:solidFill>
              </a:rPr>
              <a:t>lên</a:t>
            </a:r>
            <a:r>
              <a:rPr lang="en-US" sz="2800" dirty="0">
                <a:solidFill>
                  <a:srgbClr val="002060"/>
                </a:solidFill>
              </a:rPr>
              <a:t> </a:t>
            </a:r>
            <a:r>
              <a:rPr lang="en-US" sz="2800" dirty="0" err="1">
                <a:solidFill>
                  <a:srgbClr val="002060"/>
                </a:solidFill>
              </a:rPr>
              <a:t>phẩm</a:t>
            </a:r>
            <a:r>
              <a:rPr lang="en-US" sz="2800" dirty="0">
                <a:solidFill>
                  <a:srgbClr val="002060"/>
                </a:solidFill>
              </a:rPr>
              <a:t> </a:t>
            </a:r>
            <a:r>
              <a:rPr lang="en-US" sz="2800" dirty="0" err="1">
                <a:solidFill>
                  <a:srgbClr val="002060"/>
                </a:solidFill>
              </a:rPr>
              <a:t>chất</a:t>
            </a:r>
            <a:r>
              <a:rPr lang="en-US" sz="2800" dirty="0">
                <a:solidFill>
                  <a:srgbClr val="002060"/>
                </a:solidFill>
              </a:rPr>
              <a:t> </a:t>
            </a:r>
            <a:r>
              <a:rPr lang="en-US" sz="2800" dirty="0" err="1">
                <a:solidFill>
                  <a:srgbClr val="002060"/>
                </a:solidFill>
              </a:rPr>
              <a:t>và</a:t>
            </a:r>
            <a:r>
              <a:rPr lang="en-US" sz="2800" dirty="0">
                <a:solidFill>
                  <a:srgbClr val="002060"/>
                </a:solidFill>
              </a:rPr>
              <a:t> </a:t>
            </a:r>
            <a:r>
              <a:rPr lang="en-US" sz="2800" dirty="0" err="1">
                <a:solidFill>
                  <a:srgbClr val="002060"/>
                </a:solidFill>
              </a:rPr>
              <a:t>tính</a:t>
            </a:r>
            <a:r>
              <a:rPr lang="en-US" sz="2800" dirty="0">
                <a:solidFill>
                  <a:srgbClr val="002060"/>
                </a:solidFill>
              </a:rPr>
              <a:t> </a:t>
            </a:r>
            <a:r>
              <a:rPr lang="en-US" sz="2800" dirty="0" err="1">
                <a:solidFill>
                  <a:srgbClr val="002060"/>
                </a:solidFill>
              </a:rPr>
              <a:t>cách</a:t>
            </a:r>
            <a:r>
              <a:rPr lang="en-US" sz="2800" dirty="0">
                <a:solidFill>
                  <a:srgbClr val="002060"/>
                </a:solidFill>
              </a:rPr>
              <a:t> </a:t>
            </a:r>
            <a:r>
              <a:rPr lang="en-US" sz="2800" dirty="0" err="1">
                <a:solidFill>
                  <a:srgbClr val="002060"/>
                </a:solidFill>
              </a:rPr>
              <a:t>gì</a:t>
            </a:r>
            <a:r>
              <a:rPr lang="en-US" sz="2800" dirty="0">
                <a:solidFill>
                  <a:srgbClr val="002060"/>
                </a:solidFill>
              </a:rPr>
              <a:t> </a:t>
            </a:r>
            <a:r>
              <a:rPr lang="en-US" sz="2800" dirty="0" err="1">
                <a:solidFill>
                  <a:srgbClr val="002060"/>
                </a:solidFill>
              </a:rPr>
              <a:t>của</a:t>
            </a:r>
            <a:r>
              <a:rPr lang="en-US" sz="2800" dirty="0">
                <a:solidFill>
                  <a:srgbClr val="002060"/>
                </a:solidFill>
              </a:rPr>
              <a:t> Ham-</a:t>
            </a:r>
            <a:r>
              <a:rPr lang="en-US" sz="2800" dirty="0" err="1">
                <a:solidFill>
                  <a:srgbClr val="002060"/>
                </a:solidFill>
              </a:rPr>
              <a:t>lét</a:t>
            </a:r>
            <a:r>
              <a:rPr lang="en-US" sz="2800" dirty="0">
                <a:solidFill>
                  <a:srgbClr val="002060"/>
                </a:solidFill>
              </a:rPr>
              <a:t>? Em </a:t>
            </a:r>
            <a:r>
              <a:rPr lang="en-US" sz="2800" dirty="0" err="1">
                <a:solidFill>
                  <a:srgbClr val="002060"/>
                </a:solidFill>
              </a:rPr>
              <a:t>có</a:t>
            </a:r>
            <a:r>
              <a:rPr lang="en-US" sz="2800" dirty="0">
                <a:solidFill>
                  <a:srgbClr val="002060"/>
                </a:solidFill>
              </a:rPr>
              <a:t> </a:t>
            </a:r>
            <a:r>
              <a:rPr lang="en-US" sz="2800" dirty="0" err="1">
                <a:solidFill>
                  <a:srgbClr val="002060"/>
                </a:solidFill>
              </a:rPr>
              <a:t>đồng</a:t>
            </a:r>
            <a:r>
              <a:rPr lang="en-US" sz="2800" dirty="0">
                <a:solidFill>
                  <a:srgbClr val="002060"/>
                </a:solidFill>
              </a:rPr>
              <a:t> ý </a:t>
            </a:r>
            <a:r>
              <a:rPr lang="en-US" sz="2800" dirty="0" err="1">
                <a:solidFill>
                  <a:srgbClr val="002060"/>
                </a:solidFill>
              </a:rPr>
              <a:t>với</a:t>
            </a:r>
            <a:r>
              <a:rPr lang="en-US" sz="2800" dirty="0">
                <a:solidFill>
                  <a:srgbClr val="002060"/>
                </a:solidFill>
              </a:rPr>
              <a:t> </a:t>
            </a:r>
            <a:r>
              <a:rPr lang="en-US" sz="2800" dirty="0" err="1">
                <a:solidFill>
                  <a:srgbClr val="002060"/>
                </a:solidFill>
              </a:rPr>
              <a:t>quyết</a:t>
            </a:r>
            <a:r>
              <a:rPr lang="en-US" sz="2800" dirty="0">
                <a:solidFill>
                  <a:srgbClr val="002060"/>
                </a:solidFill>
              </a:rPr>
              <a:t> </a:t>
            </a:r>
            <a:r>
              <a:rPr lang="en-US" sz="2800" dirty="0" err="1">
                <a:solidFill>
                  <a:srgbClr val="002060"/>
                </a:solidFill>
              </a:rPr>
              <a:t>định</a:t>
            </a:r>
            <a:r>
              <a:rPr lang="en-US" sz="2800" dirty="0">
                <a:solidFill>
                  <a:srgbClr val="002060"/>
                </a:solidFill>
              </a:rPr>
              <a:t> </a:t>
            </a:r>
            <a:r>
              <a:rPr lang="en-US" sz="2800" dirty="0" err="1">
                <a:solidFill>
                  <a:srgbClr val="002060"/>
                </a:solidFill>
              </a:rPr>
              <a:t>ấy</a:t>
            </a:r>
            <a:r>
              <a:rPr lang="en-US" sz="2800" dirty="0">
                <a:solidFill>
                  <a:srgbClr val="002060"/>
                </a:solidFill>
              </a:rPr>
              <a:t> </a:t>
            </a:r>
            <a:r>
              <a:rPr lang="en-US" sz="2800" dirty="0" err="1">
                <a:solidFill>
                  <a:srgbClr val="002060"/>
                </a:solidFill>
              </a:rPr>
              <a:t>của</a:t>
            </a:r>
            <a:r>
              <a:rPr lang="en-US" sz="2800" dirty="0">
                <a:solidFill>
                  <a:srgbClr val="002060"/>
                </a:solidFill>
              </a:rPr>
              <a:t> Ham-</a:t>
            </a:r>
            <a:r>
              <a:rPr lang="en-US" sz="2800" dirty="0" err="1">
                <a:solidFill>
                  <a:srgbClr val="002060"/>
                </a:solidFill>
              </a:rPr>
              <a:t>lét</a:t>
            </a:r>
            <a:r>
              <a:rPr lang="en-US" sz="2800" dirty="0">
                <a:solidFill>
                  <a:srgbClr val="002060"/>
                </a:solidFill>
              </a:rPr>
              <a:t> </a:t>
            </a:r>
            <a:r>
              <a:rPr lang="en-US" sz="2800" dirty="0" err="1">
                <a:solidFill>
                  <a:srgbClr val="002060"/>
                </a:solidFill>
              </a:rPr>
              <a:t>không</a:t>
            </a:r>
            <a:r>
              <a:rPr lang="en-US" sz="2800" dirty="0">
                <a:solidFill>
                  <a:srgbClr val="002060"/>
                </a:solidFill>
              </a:rPr>
              <a:t>? </a:t>
            </a:r>
            <a:r>
              <a:rPr lang="en-US" sz="2800" dirty="0" err="1">
                <a:solidFill>
                  <a:srgbClr val="002060"/>
                </a:solidFill>
              </a:rPr>
              <a:t>Vì</a:t>
            </a:r>
            <a:r>
              <a:rPr lang="en-US" sz="2800" dirty="0">
                <a:solidFill>
                  <a:srgbClr val="002060"/>
                </a:solidFill>
              </a:rPr>
              <a:t> </a:t>
            </a:r>
            <a:r>
              <a:rPr lang="en-US" sz="2800" dirty="0" err="1">
                <a:solidFill>
                  <a:srgbClr val="002060"/>
                </a:solidFill>
              </a:rPr>
              <a:t>sao</a:t>
            </a:r>
            <a:r>
              <a:rPr lang="en-US" sz="2800" dirty="0">
                <a:solidFill>
                  <a:srgbClr val="002060"/>
                </a:solidFill>
              </a:rPr>
              <a:t>?</a:t>
            </a:r>
            <a:endParaRPr lang="vi-VN" sz="2800" dirty="0">
              <a:solidFill>
                <a:srgbClr val="002060"/>
              </a:solidFill>
            </a:endParaRPr>
          </a:p>
        </p:txBody>
      </p:sp>
      <p:pic>
        <p:nvPicPr>
          <p:cNvPr id="2" name="图片 1"/>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1095395" y="4833257"/>
            <a:ext cx="10119796" cy="1851631"/>
          </a:xfrm>
          <a:prstGeom prst="rect">
            <a:avLst/>
          </a:prstGeom>
        </p:spPr>
      </p:pic>
      <p:sp>
        <p:nvSpPr>
          <p:cNvPr id="21" name="TextBox 20">
            <a:extLst>
              <a:ext uri="{FF2B5EF4-FFF2-40B4-BE49-F238E27FC236}">
                <a16:creationId xmlns:a16="http://schemas.microsoft.com/office/drawing/2014/main" id="{91AF8873-4A01-F36F-2F71-0702B687E4E6}"/>
              </a:ext>
            </a:extLst>
          </p:cNvPr>
          <p:cNvSpPr txBox="1"/>
          <p:nvPr/>
        </p:nvSpPr>
        <p:spPr>
          <a:xfrm>
            <a:off x="2747877" y="614844"/>
            <a:ext cx="6623222" cy="2123658"/>
          </a:xfrm>
          <a:prstGeom prst="rect">
            <a:avLst/>
          </a:prstGeom>
          <a:noFill/>
        </p:spPr>
        <p:txBody>
          <a:bodyPr wrap="square" rtlCol="0">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vi-VN" sz="4000" b="1" i="0" u="none" strike="noStrike" kern="1200" cap="none" spc="0" normalizeH="0" baseline="0" noProof="0" dirty="0">
                <a:ln>
                  <a:noFill/>
                </a:ln>
                <a:solidFill>
                  <a:srgbClr val="FF0000"/>
                </a:solidFill>
                <a:effectLst/>
                <a:uLnTx/>
                <a:uFillTx/>
                <a:ea typeface="Calibri" panose="020F0502020204030204" pitchFamily="34" charset="0"/>
                <a:cs typeface="#9Slide03 SVNCintra" pitchFamily="2" charset="0"/>
              </a:rPr>
              <a:t>HOẠT ĐỘNG </a:t>
            </a:r>
            <a:r>
              <a:rPr kumimoji="0" lang="en-US" sz="4000" b="1" i="0" u="none" strike="noStrike" kern="1200" cap="none" spc="0" normalizeH="0" baseline="0" noProof="0" dirty="0">
                <a:ln>
                  <a:noFill/>
                </a:ln>
                <a:solidFill>
                  <a:srgbClr val="FF0000"/>
                </a:solidFill>
                <a:effectLst/>
                <a:uLnTx/>
                <a:uFillTx/>
                <a:ea typeface="Calibri" panose="020F0502020204030204" pitchFamily="34" charset="0"/>
                <a:cs typeface="#9Slide03 SVNCintra" pitchFamily="2" charset="0"/>
              </a:rPr>
              <a:t>3</a:t>
            </a:r>
            <a:r>
              <a:rPr kumimoji="0" lang="vi-VN" sz="4000" b="1" i="0" u="none" strike="noStrike" kern="1200" cap="none" spc="0" normalizeH="0" baseline="0" noProof="0" dirty="0">
                <a:ln>
                  <a:noFill/>
                </a:ln>
                <a:solidFill>
                  <a:srgbClr val="FF0000"/>
                </a:solidFill>
                <a:effectLst/>
                <a:uLnTx/>
                <a:uFillTx/>
                <a:ea typeface="Calibri" panose="020F0502020204030204" pitchFamily="34" charset="0"/>
                <a:cs typeface="#9Slide03 SVNCintra" pitchFamily="2" charset="0"/>
              </a:rPr>
              <a:t>:</a:t>
            </a:r>
            <a:r>
              <a:rPr kumimoji="0" lang="vi-VN" sz="4000" b="1" i="0" u="none" strike="noStrike" kern="1200" cap="none" spc="-5" normalizeH="0" baseline="0" noProof="0" dirty="0">
                <a:ln>
                  <a:noFill/>
                </a:ln>
                <a:solidFill>
                  <a:srgbClr val="FF0000"/>
                </a:solidFill>
                <a:effectLst/>
                <a:uLnTx/>
                <a:uFillTx/>
                <a:ea typeface="Calibri" panose="020F0502020204030204" pitchFamily="34" charset="0"/>
                <a:cs typeface="#9Slide03 SVNCintra" pitchFamily="2" charset="0"/>
              </a:rPr>
              <a:t> </a:t>
            </a:r>
            <a:endParaRPr kumimoji="0" lang="en-US" sz="4000" b="1" i="0" u="none" strike="noStrike" kern="1200" cap="none" spc="-5" normalizeH="0" baseline="0" noProof="0" dirty="0">
              <a:ln>
                <a:noFill/>
              </a:ln>
              <a:solidFill>
                <a:srgbClr val="FF0000"/>
              </a:solidFill>
              <a:effectLst/>
              <a:uLnTx/>
              <a:uFillTx/>
              <a:ea typeface="Calibri" panose="020F0502020204030204" pitchFamily="34" charset="0"/>
              <a:cs typeface="#9Slide03 SVNCintra" pitchFamily="2"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200" b="1" i="0" u="none" strike="noStrike" kern="1200" cap="none" spc="0" normalizeH="0" baseline="0" noProof="0" dirty="0">
                <a:ln>
                  <a:noFill/>
                </a:ln>
                <a:solidFill>
                  <a:srgbClr val="0070C0"/>
                </a:solidFill>
                <a:effectLst/>
                <a:uLnTx/>
                <a:uFillTx/>
                <a:ea typeface="Calibri" panose="020F0502020204030204" pitchFamily="34" charset="0"/>
                <a:cs typeface="#9Slide03 SVNCintra" pitchFamily="2" charset="0"/>
              </a:rPr>
              <a:t>LUYỆN TẬP</a:t>
            </a:r>
            <a:endParaRPr kumimoji="0" lang="en-US" sz="7200" b="0" i="0" u="none" strike="noStrike" kern="1200" cap="none" spc="0" normalizeH="0" baseline="0" noProof="0" dirty="0">
              <a:ln>
                <a:noFill/>
              </a:ln>
              <a:solidFill>
                <a:srgbClr val="0070C0"/>
              </a:solidFill>
              <a:effectLst/>
              <a:uLnTx/>
              <a:uFillTx/>
              <a:ea typeface="Calibri" panose="020F0502020204030204" pitchFamily="34" charset="0"/>
              <a:cs typeface="#9Slide03 SVNCintra" pitchFamily="2" charset="0"/>
            </a:endParaRPr>
          </a:p>
        </p:txBody>
      </p:sp>
    </p:spTree>
    <p:custDataLst>
      <p:tags r:id="rId1"/>
    </p:custDataLst>
    <p:extLst>
      <p:ext uri="{BB962C8B-B14F-4D97-AF65-F5344CB8AC3E}">
        <p14:creationId xmlns:p14="http://schemas.microsoft.com/office/powerpoint/2010/main" val="2719809403"/>
      </p:ext>
    </p:extLst>
  </p:cSld>
  <p:clrMapOvr>
    <a:masterClrMapping/>
  </p:clrMapOvr>
  <mc:AlternateContent xmlns:mc="http://schemas.openxmlformats.org/markup-compatibility/2006" xmlns:p14="http://schemas.microsoft.com/office/powerpoint/2010/main">
    <mc:Choice Requires="p14">
      <p:transition spd="slow" p14:dur="1500" advTm="1613">
        <p:random/>
      </p:transition>
    </mc:Choice>
    <mc:Fallback xmlns="">
      <p:transition spd="slow" advTm="1613">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1000"/>
                                        <p:tgtEl>
                                          <p:spTgt spid="21"/>
                                        </p:tgtEl>
                                      </p:cBhvr>
                                    </p:animEffect>
                                    <p:anim calcmode="lin" valueType="num">
                                      <p:cBhvr>
                                        <p:cTn id="8" dur="1000" fill="hold"/>
                                        <p:tgtEl>
                                          <p:spTgt spid="21"/>
                                        </p:tgtEl>
                                        <p:attrNameLst>
                                          <p:attrName>ppt_x</p:attrName>
                                        </p:attrNameLst>
                                      </p:cBhvr>
                                      <p:tavLst>
                                        <p:tav tm="0">
                                          <p:val>
                                            <p:strVal val="#ppt_x"/>
                                          </p:val>
                                        </p:tav>
                                        <p:tav tm="100000">
                                          <p:val>
                                            <p:strVal val="#ppt_x"/>
                                          </p:val>
                                        </p:tav>
                                      </p:tavLst>
                                    </p:anim>
                                    <p:anim calcmode="lin" valueType="num">
                                      <p:cBhvr>
                                        <p:cTn id="9"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nodeType="clickEffect">
                                  <p:stCondLst>
                                    <p:cond delay="0"/>
                                  </p:stCondLst>
                                  <p:childTnLst>
                                    <p:set>
                                      <p:cBhvr>
                                        <p:cTn id="13" dur="1" fill="hold">
                                          <p:stCondLst>
                                            <p:cond delay="0"/>
                                          </p:stCondLst>
                                        </p:cTn>
                                        <p:tgtEl>
                                          <p:spTgt spid="5">
                                            <p:txEl>
                                              <p:pRg st="0" end="0"/>
                                            </p:txEl>
                                          </p:spTgt>
                                        </p:tgtEl>
                                        <p:attrNameLst>
                                          <p:attrName>style.visibility</p:attrName>
                                        </p:attrNameLst>
                                      </p:cBhvr>
                                      <p:to>
                                        <p:strVal val="visible"/>
                                      </p:to>
                                    </p:set>
                                    <p:animEffect transition="in" filter="barn(inVertical)">
                                      <p:cBhvr>
                                        <p:cTn id="14"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48683" y="0"/>
            <a:ext cx="12289365" cy="6858000"/>
          </a:xfrm>
          <a:prstGeom prst="rect">
            <a:avLst/>
          </a:prstGeom>
        </p:spPr>
      </p:pic>
      <p:pic>
        <p:nvPicPr>
          <p:cNvPr id="4" name="Picture 4" descr="D:\360安全浏览器下载\包图网_19623519读书片刻阅读海报展板\3.png"/>
          <p:cNvPicPr>
            <a:picLocks noChangeAspect="1" noChangeArrowheads="1"/>
          </p:cNvPicPr>
          <p:nvPr/>
        </p:nvPicPr>
        <p:blipFill rotWithShape="1">
          <a:blip r:embed="rId4" cstate="screen">
            <a:extLst>
              <a:ext uri="{28A0092B-C50C-407E-A947-70E740481C1C}">
                <a14:useLocalDpi xmlns:a14="http://schemas.microsoft.com/office/drawing/2010/main"/>
              </a:ext>
            </a:extLst>
          </a:blip>
          <a:srcRect/>
          <a:stretch/>
        </p:blipFill>
        <p:spPr bwMode="auto">
          <a:xfrm>
            <a:off x="-1" y="1"/>
            <a:ext cx="12192001" cy="6858000"/>
          </a:xfrm>
          <a:prstGeom prst="rect">
            <a:avLst/>
          </a:prstGeom>
          <a:noFill/>
          <a:extLst>
            <a:ext uri="{909E8E84-426E-40DD-AFC4-6F175D3DCCD1}">
              <a14:hiddenFill xmlns:a14="http://schemas.microsoft.com/office/drawing/2010/main">
                <a:solidFill>
                  <a:srgbClr val="FFFFFF"/>
                </a:solidFill>
              </a14:hiddenFill>
            </a:ext>
          </a:extLst>
        </p:spPr>
      </p:pic>
      <p:sp>
        <p:nvSpPr>
          <p:cNvPr id="5" name="圆角矩形 4"/>
          <p:cNvSpPr/>
          <p:nvPr/>
        </p:nvSpPr>
        <p:spPr>
          <a:xfrm>
            <a:off x="719403" y="548680"/>
            <a:ext cx="10890511" cy="6136208"/>
          </a:xfrm>
          <a:prstGeom prst="roundRect">
            <a:avLst>
              <a:gd name="adj" fmla="val 8436"/>
            </a:avLst>
          </a:prstGeom>
          <a:solidFill>
            <a:schemeClr val="bg1"/>
          </a:solidFill>
          <a:ln>
            <a:noFill/>
          </a:ln>
          <a:effectLst>
            <a:outerShdw blurRad="203200" sx="101000" sy="101000" algn="ctr"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2400">
              <a:solidFill>
                <a:prstClr val="white"/>
              </a:solidFill>
              <a:latin typeface="微软雅黑"/>
              <a:ea typeface="微软雅黑"/>
              <a:cs typeface="+mn-ea"/>
              <a:sym typeface="+mn-lt"/>
            </a:endParaRPr>
          </a:p>
        </p:txBody>
      </p:sp>
      <p:pic>
        <p:nvPicPr>
          <p:cNvPr id="2" name="图片 1"/>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1095395" y="3800331"/>
            <a:ext cx="10119796" cy="2884557"/>
          </a:xfrm>
          <a:prstGeom prst="rect">
            <a:avLst/>
          </a:prstGeom>
        </p:spPr>
      </p:pic>
      <p:sp>
        <p:nvSpPr>
          <p:cNvPr id="21" name="TextBox 20">
            <a:extLst>
              <a:ext uri="{FF2B5EF4-FFF2-40B4-BE49-F238E27FC236}">
                <a16:creationId xmlns:a16="http://schemas.microsoft.com/office/drawing/2014/main" id="{91AF8873-4A01-F36F-2F71-0702B687E4E6}"/>
              </a:ext>
            </a:extLst>
          </p:cNvPr>
          <p:cNvSpPr txBox="1"/>
          <p:nvPr/>
        </p:nvSpPr>
        <p:spPr>
          <a:xfrm>
            <a:off x="821766" y="548679"/>
            <a:ext cx="10667053" cy="3880165"/>
          </a:xfrm>
          <a:prstGeom prst="rect">
            <a:avLst/>
          </a:prstGeom>
          <a:noFill/>
        </p:spPr>
        <p:txBody>
          <a:bodyPr wrap="square" rtlCol="0">
            <a:spAutoFit/>
          </a:bodyPr>
          <a:lstStyle/>
          <a:p>
            <a:pPr algn="ctr">
              <a:lnSpc>
                <a:spcPct val="150000"/>
              </a:lnSpc>
            </a:pPr>
            <a:r>
              <a:rPr lang="vi-VN" sz="4000" b="1" dirty="0">
                <a:solidFill>
                  <a:srgbClr val="FF0000"/>
                </a:solidFill>
                <a:effectLst/>
                <a:latin typeface="+mj-lt"/>
                <a:ea typeface="Calibri" panose="020F0502020204030204" pitchFamily="34" charset="0"/>
                <a:cs typeface="#9Slide03 SVNCintra" pitchFamily="2" charset="0"/>
              </a:rPr>
              <a:t>HOẠT ĐỘNG </a:t>
            </a:r>
            <a:r>
              <a:rPr lang="en-US" sz="4000" b="1" dirty="0">
                <a:solidFill>
                  <a:srgbClr val="FF0000"/>
                </a:solidFill>
                <a:effectLst/>
                <a:latin typeface="+mj-lt"/>
                <a:ea typeface="Calibri" panose="020F0502020204030204" pitchFamily="34" charset="0"/>
                <a:cs typeface="#9Slide03 SVNCintra" pitchFamily="2" charset="0"/>
              </a:rPr>
              <a:t>2</a:t>
            </a:r>
            <a:r>
              <a:rPr lang="vi-VN" sz="4000" b="1" dirty="0">
                <a:solidFill>
                  <a:srgbClr val="FF0000"/>
                </a:solidFill>
                <a:effectLst/>
                <a:latin typeface="+mj-lt"/>
                <a:ea typeface="Calibri" panose="020F0502020204030204" pitchFamily="34" charset="0"/>
                <a:cs typeface="#9Slide03 SVNCintra" pitchFamily="2" charset="0"/>
              </a:rPr>
              <a:t>:</a:t>
            </a:r>
            <a:r>
              <a:rPr lang="vi-VN" sz="4000" b="1" spc="-5" dirty="0">
                <a:solidFill>
                  <a:srgbClr val="FF0000"/>
                </a:solidFill>
                <a:effectLst/>
                <a:latin typeface="+mj-lt"/>
                <a:ea typeface="Calibri" panose="020F0502020204030204" pitchFamily="34" charset="0"/>
                <a:cs typeface="#9Slide03 SVNCintra" pitchFamily="2" charset="0"/>
              </a:rPr>
              <a:t> </a:t>
            </a:r>
            <a:endParaRPr lang="en-US" sz="4000" b="1" spc="-5" dirty="0">
              <a:solidFill>
                <a:srgbClr val="FF0000"/>
              </a:solidFill>
              <a:latin typeface="+mj-lt"/>
              <a:ea typeface="Calibri" panose="020F0502020204030204" pitchFamily="34" charset="0"/>
              <a:cs typeface="#9Slide03 SVNCintra" pitchFamily="2" charset="0"/>
            </a:endParaRPr>
          </a:p>
          <a:p>
            <a:pPr algn="ctr">
              <a:lnSpc>
                <a:spcPct val="150000"/>
              </a:lnSpc>
            </a:pPr>
            <a:r>
              <a:rPr lang="en-US" sz="6600" b="1" dirty="0">
                <a:solidFill>
                  <a:srgbClr val="0070C0"/>
                </a:solidFill>
                <a:effectLst/>
                <a:latin typeface="+mj-lt"/>
                <a:ea typeface="Calibri" panose="020F0502020204030204" pitchFamily="34" charset="0"/>
                <a:cs typeface="#9Slide03 SVNCintra" pitchFamily="2" charset="0"/>
              </a:rPr>
              <a:t>HÌNH THÀNH </a:t>
            </a:r>
          </a:p>
          <a:p>
            <a:pPr algn="ctr">
              <a:lnSpc>
                <a:spcPct val="150000"/>
              </a:lnSpc>
            </a:pPr>
            <a:r>
              <a:rPr lang="en-US" sz="6500" b="1" dirty="0">
                <a:solidFill>
                  <a:srgbClr val="0070C0"/>
                </a:solidFill>
                <a:effectLst/>
                <a:latin typeface="+mj-lt"/>
                <a:ea typeface="Calibri" panose="020F0502020204030204" pitchFamily="34" charset="0"/>
                <a:cs typeface="#9Slide03 SVNCintra" pitchFamily="2" charset="0"/>
              </a:rPr>
              <a:t>KIẾN THỨC MỚI</a:t>
            </a:r>
            <a:r>
              <a:rPr lang="en-US" sz="6600" b="1" dirty="0">
                <a:solidFill>
                  <a:srgbClr val="0070C0"/>
                </a:solidFill>
                <a:effectLst/>
                <a:latin typeface="+mj-lt"/>
                <a:ea typeface="Calibri" panose="020F0502020204030204" pitchFamily="34" charset="0"/>
                <a:cs typeface="#9Slide03 SVNCintra" pitchFamily="2" charset="0"/>
              </a:rPr>
              <a:t> </a:t>
            </a:r>
            <a:endParaRPr lang="en-US" sz="6600" dirty="0">
              <a:solidFill>
                <a:srgbClr val="0070C0"/>
              </a:solidFill>
              <a:effectLst/>
              <a:latin typeface="+mj-lt"/>
              <a:ea typeface="Calibri" panose="020F0502020204030204" pitchFamily="34" charset="0"/>
              <a:cs typeface="#9Slide03 SVNCintra" pitchFamily="2" charset="0"/>
            </a:endParaRPr>
          </a:p>
        </p:txBody>
      </p:sp>
    </p:spTree>
    <p:custDataLst>
      <p:tags r:id="rId1"/>
    </p:custDataLst>
    <p:extLst>
      <p:ext uri="{BB962C8B-B14F-4D97-AF65-F5344CB8AC3E}">
        <p14:creationId xmlns:p14="http://schemas.microsoft.com/office/powerpoint/2010/main" val="3926793325"/>
      </p:ext>
    </p:extLst>
  </p:cSld>
  <p:clrMapOvr>
    <a:masterClrMapping/>
  </p:clrMapOvr>
  <mc:AlternateContent xmlns:mc="http://schemas.openxmlformats.org/markup-compatibility/2006" xmlns:p14="http://schemas.microsoft.com/office/powerpoint/2010/main">
    <mc:Choice Requires="p14">
      <p:transition spd="slow" p14:dur="1500" advTm="1613">
        <p:random/>
      </p:transition>
    </mc:Choice>
    <mc:Fallback xmlns="">
      <p:transition spd="slow" advTm="1613">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1000"/>
                                        <p:tgtEl>
                                          <p:spTgt spid="21"/>
                                        </p:tgtEl>
                                      </p:cBhvr>
                                    </p:animEffect>
                                    <p:anim calcmode="lin" valueType="num">
                                      <p:cBhvr>
                                        <p:cTn id="8" dur="1000" fill="hold"/>
                                        <p:tgtEl>
                                          <p:spTgt spid="21"/>
                                        </p:tgtEl>
                                        <p:attrNameLst>
                                          <p:attrName>ppt_x</p:attrName>
                                        </p:attrNameLst>
                                      </p:cBhvr>
                                      <p:tavLst>
                                        <p:tav tm="0">
                                          <p:val>
                                            <p:strVal val="#ppt_x"/>
                                          </p:val>
                                        </p:tav>
                                        <p:tav tm="100000">
                                          <p:val>
                                            <p:strVal val="#ppt_x"/>
                                          </p:val>
                                        </p:tav>
                                      </p:tavLst>
                                    </p:anim>
                                    <p:anim calcmode="lin" valueType="num">
                                      <p:cBhvr>
                                        <p:cTn id="9"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4" name="Google Shape;964;p38"/>
          <p:cNvSpPr/>
          <p:nvPr/>
        </p:nvSpPr>
        <p:spPr>
          <a:xfrm rot="10800000" flipH="1">
            <a:off x="608228" y="3391961"/>
            <a:ext cx="4603751" cy="2429933"/>
          </a:xfrm>
          <a:custGeom>
            <a:avLst/>
            <a:gdLst/>
            <a:ahLst/>
            <a:cxnLst/>
            <a:rect l="l" t="t" r="r" b="b"/>
            <a:pathLst>
              <a:path w="45103" h="8608" extrusionOk="0">
                <a:moveTo>
                  <a:pt x="2650" y="2959"/>
                </a:moveTo>
                <a:cubicBezTo>
                  <a:pt x="2628" y="2960"/>
                  <a:pt x="2604" y="2963"/>
                  <a:pt x="2579" y="2968"/>
                </a:cubicBezTo>
                <a:cubicBezTo>
                  <a:pt x="2603" y="2965"/>
                  <a:pt x="2627" y="2962"/>
                  <a:pt x="2650" y="2959"/>
                </a:cubicBezTo>
                <a:close/>
                <a:moveTo>
                  <a:pt x="3823" y="7559"/>
                </a:moveTo>
                <a:cubicBezTo>
                  <a:pt x="3821" y="7559"/>
                  <a:pt x="3819" y="7559"/>
                  <a:pt x="3817" y="7559"/>
                </a:cubicBezTo>
                <a:cubicBezTo>
                  <a:pt x="3819" y="7559"/>
                  <a:pt x="3821" y="7559"/>
                  <a:pt x="3823" y="7559"/>
                </a:cubicBezTo>
                <a:close/>
                <a:moveTo>
                  <a:pt x="43285" y="0"/>
                </a:moveTo>
                <a:cubicBezTo>
                  <a:pt x="43179" y="0"/>
                  <a:pt x="43056" y="17"/>
                  <a:pt x="42916" y="54"/>
                </a:cubicBezTo>
                <a:cubicBezTo>
                  <a:pt x="29297" y="1032"/>
                  <a:pt x="16191" y="1188"/>
                  <a:pt x="2650" y="2959"/>
                </a:cubicBezTo>
                <a:lnTo>
                  <a:pt x="2650" y="2959"/>
                </a:lnTo>
                <a:cubicBezTo>
                  <a:pt x="2660" y="2958"/>
                  <a:pt x="2669" y="2958"/>
                  <a:pt x="2678" y="2958"/>
                </a:cubicBezTo>
                <a:cubicBezTo>
                  <a:pt x="2764" y="2958"/>
                  <a:pt x="2839" y="2982"/>
                  <a:pt x="2915" y="3020"/>
                </a:cubicBezTo>
                <a:cubicBezTo>
                  <a:pt x="2399" y="3020"/>
                  <a:pt x="1754" y="3277"/>
                  <a:pt x="955" y="3690"/>
                </a:cubicBezTo>
                <a:lnTo>
                  <a:pt x="2863" y="3690"/>
                </a:lnTo>
                <a:cubicBezTo>
                  <a:pt x="2753" y="3722"/>
                  <a:pt x="2624" y="3731"/>
                  <a:pt x="2484" y="3731"/>
                </a:cubicBezTo>
                <a:cubicBezTo>
                  <a:pt x="2331" y="3731"/>
                  <a:pt x="2164" y="3721"/>
                  <a:pt x="1996" y="3721"/>
                </a:cubicBezTo>
                <a:cubicBezTo>
                  <a:pt x="1460" y="3721"/>
                  <a:pt x="907" y="3824"/>
                  <a:pt x="697" y="4696"/>
                </a:cubicBezTo>
                <a:cubicBezTo>
                  <a:pt x="629" y="4684"/>
                  <a:pt x="569" y="4677"/>
                  <a:pt x="515" y="4677"/>
                </a:cubicBezTo>
                <a:cubicBezTo>
                  <a:pt x="112" y="4677"/>
                  <a:pt x="52" y="5031"/>
                  <a:pt x="52" y="5986"/>
                </a:cubicBezTo>
                <a:cubicBezTo>
                  <a:pt x="52" y="6089"/>
                  <a:pt x="26" y="6192"/>
                  <a:pt x="0" y="6192"/>
                </a:cubicBezTo>
                <a:lnTo>
                  <a:pt x="155" y="6192"/>
                </a:lnTo>
                <a:cubicBezTo>
                  <a:pt x="167" y="7154"/>
                  <a:pt x="649" y="7401"/>
                  <a:pt x="1324" y="7401"/>
                </a:cubicBezTo>
                <a:cubicBezTo>
                  <a:pt x="2033" y="7401"/>
                  <a:pt x="2955" y="7129"/>
                  <a:pt x="3769" y="7129"/>
                </a:cubicBezTo>
                <a:cubicBezTo>
                  <a:pt x="3882" y="7129"/>
                  <a:pt x="3993" y="7134"/>
                  <a:pt x="4101" y="7146"/>
                </a:cubicBezTo>
                <a:cubicBezTo>
                  <a:pt x="4000" y="7374"/>
                  <a:pt x="3923" y="7552"/>
                  <a:pt x="3823" y="7559"/>
                </a:cubicBezTo>
                <a:lnTo>
                  <a:pt x="3823" y="7559"/>
                </a:lnTo>
                <a:cubicBezTo>
                  <a:pt x="5394" y="7507"/>
                  <a:pt x="6940" y="7404"/>
                  <a:pt x="8511" y="7327"/>
                </a:cubicBezTo>
                <a:lnTo>
                  <a:pt x="8511" y="7327"/>
                </a:lnTo>
                <a:cubicBezTo>
                  <a:pt x="6268" y="7585"/>
                  <a:pt x="3869" y="7971"/>
                  <a:pt x="1264" y="8281"/>
                </a:cubicBezTo>
                <a:cubicBezTo>
                  <a:pt x="4106" y="8511"/>
                  <a:pt x="7003" y="8608"/>
                  <a:pt x="9932" y="8608"/>
                </a:cubicBezTo>
                <a:cubicBezTo>
                  <a:pt x="20773" y="8608"/>
                  <a:pt x="32041" y="7289"/>
                  <a:pt x="42478" y="6579"/>
                </a:cubicBezTo>
                <a:cubicBezTo>
                  <a:pt x="42551" y="6568"/>
                  <a:pt x="42640" y="6566"/>
                  <a:pt x="42736" y="6566"/>
                </a:cubicBezTo>
                <a:cubicBezTo>
                  <a:pt x="42795" y="6566"/>
                  <a:pt x="42858" y="6566"/>
                  <a:pt x="42921" y="6566"/>
                </a:cubicBezTo>
                <a:cubicBezTo>
                  <a:pt x="43478" y="6566"/>
                  <a:pt x="44142" y="6505"/>
                  <a:pt x="43845" y="5315"/>
                </a:cubicBezTo>
                <a:lnTo>
                  <a:pt x="43845" y="5315"/>
                </a:lnTo>
                <a:cubicBezTo>
                  <a:pt x="43946" y="5339"/>
                  <a:pt x="44039" y="5351"/>
                  <a:pt x="44126" y="5351"/>
                </a:cubicBezTo>
                <a:cubicBezTo>
                  <a:pt x="44678" y="5351"/>
                  <a:pt x="44915" y="4852"/>
                  <a:pt x="44670" y="3871"/>
                </a:cubicBezTo>
                <a:lnTo>
                  <a:pt x="44670" y="3871"/>
                </a:lnTo>
                <a:cubicBezTo>
                  <a:pt x="44706" y="3891"/>
                  <a:pt x="44738" y="3900"/>
                  <a:pt x="44766" y="3900"/>
                </a:cubicBezTo>
                <a:cubicBezTo>
                  <a:pt x="45103" y="3900"/>
                  <a:pt x="44918" y="2589"/>
                  <a:pt x="44799" y="2375"/>
                </a:cubicBezTo>
                <a:lnTo>
                  <a:pt x="44799" y="2375"/>
                </a:lnTo>
                <a:lnTo>
                  <a:pt x="42968" y="2504"/>
                </a:lnTo>
                <a:cubicBezTo>
                  <a:pt x="42994" y="2168"/>
                  <a:pt x="42968" y="1859"/>
                  <a:pt x="42916" y="1550"/>
                </a:cubicBezTo>
                <a:lnTo>
                  <a:pt x="42916" y="1550"/>
                </a:lnTo>
                <a:cubicBezTo>
                  <a:pt x="42993" y="1595"/>
                  <a:pt x="43069" y="1615"/>
                  <a:pt x="43144" y="1615"/>
                </a:cubicBezTo>
                <a:cubicBezTo>
                  <a:pt x="43810" y="1615"/>
                  <a:pt x="44333" y="0"/>
                  <a:pt x="43285" y="0"/>
                </a:cubicBezTo>
                <a:close/>
              </a:path>
            </a:pathLst>
          </a:custGeom>
          <a:solidFill>
            <a:schemeClr val="accent3">
              <a:alpha val="15629"/>
            </a:schemeClr>
          </a:solidFill>
          <a:ln>
            <a:noFill/>
          </a:ln>
        </p:spPr>
        <p:txBody>
          <a:bodyPr spcFirstLastPara="1" lIns="121900" tIns="121900" rIns="121900" bIns="121900" anchor="ctr"/>
          <a:lstStyle/>
          <a:p>
            <a:pPr marL="0" marR="0" lvl="0" indent="0" algn="l" defTabSz="121914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968" name="Google Shape;968;p38"/>
          <p:cNvSpPr txBox="1">
            <a:spLocks noGrp="1"/>
          </p:cNvSpPr>
          <p:nvPr>
            <p:ph type="title"/>
          </p:nvPr>
        </p:nvSpPr>
        <p:spPr>
          <a:xfrm>
            <a:off x="741125" y="348343"/>
            <a:ext cx="10997794" cy="6008914"/>
          </a:xfrm>
        </p:spPr>
        <p:txBody>
          <a:bodyPr/>
          <a:lstStyle/>
          <a:p>
            <a:pPr algn="just">
              <a:lnSpc>
                <a:spcPct val="150000"/>
              </a:lnSpc>
            </a:pPr>
            <a:r>
              <a:rPr lang="vi-VN" sz="2800" dirty="0">
                <a:latin typeface="Times New Roman" panose="02020603050405020304" pitchFamily="18" charset="0"/>
                <a:cs typeface="Times New Roman" panose="02020603050405020304" pitchFamily="18" charset="0"/>
              </a:rPr>
              <a:t/>
            </a:r>
            <a:br>
              <a:rPr lang="vi-VN" sz="2800" dirty="0">
                <a:latin typeface="Times New Roman" panose="02020603050405020304" pitchFamily="18" charset="0"/>
                <a:cs typeface="Times New Roman" panose="02020603050405020304" pitchFamily="18" charset="0"/>
              </a:rPr>
            </a:br>
            <a:r>
              <a:rPr lang="vi-VN"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Câu</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hỏi</a:t>
            </a:r>
            <a:r>
              <a:rPr lang="en-US" sz="2800"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Sống</a:t>
            </a:r>
            <a:r>
              <a:rPr lang="en-US" sz="2800" i="1" dirty="0">
                <a:latin typeface="Times New Roman" panose="02020603050405020304" pitchFamily="18" charset="0"/>
                <a:cs typeface="Times New Roman" panose="02020603050405020304" pitchFamily="18" charset="0"/>
              </a:rPr>
              <a:t> hay </a:t>
            </a:r>
            <a:r>
              <a:rPr lang="en-US" sz="2800" i="1" dirty="0" err="1">
                <a:latin typeface="Times New Roman" panose="02020603050405020304" pitchFamily="18" charset="0"/>
                <a:cs typeface="Times New Roman" panose="02020603050405020304" pitchFamily="18" charset="0"/>
              </a:rPr>
              <a:t>không</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sống</a:t>
            </a:r>
            <a:r>
              <a:rPr lang="en-US" sz="2800" i="1" dirty="0">
                <a:latin typeface="Times New Roman" panose="02020603050405020304" pitchFamily="18" charset="0"/>
                <a:cs typeface="Times New Roman" panose="02020603050405020304" pitchFamily="18" charset="0"/>
              </a:rPr>
              <a:t>?</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cùng</a:t>
            </a:r>
            <a:r>
              <a:rPr lang="en-US" sz="2800" dirty="0">
                <a:latin typeface="Times New Roman" panose="02020603050405020304" pitchFamily="18" charset="0"/>
                <a:cs typeface="Times New Roman" panose="02020603050405020304" pitchFamily="18" charset="0"/>
              </a:rPr>
              <a:t> </a:t>
            </a:r>
            <a:r>
              <a:rPr lang="vi-VN" sz="2800" dirty="0">
                <a:latin typeface="Times New Roman" panose="02020603050405020304" pitchFamily="18" charset="0"/>
                <a:cs typeface="Times New Roman" panose="02020603050405020304" pitchFamily="18" charset="0"/>
              </a:rPr>
              <a:t>đ</a:t>
            </a:r>
            <a:r>
              <a:rPr lang="en-US" sz="2800" dirty="0" err="1">
                <a:latin typeface="Times New Roman" panose="02020603050405020304" pitchFamily="18" charset="0"/>
                <a:cs typeface="Times New Roman" panose="02020603050405020304" pitchFamily="18" charset="0"/>
              </a:rPr>
              <a:t>oạn</a:t>
            </a:r>
            <a:r>
              <a:rPr lang="en-US" sz="2800" dirty="0">
                <a:latin typeface="Times New Roman" panose="02020603050405020304" pitchFamily="18" charset="0"/>
                <a:cs typeface="Times New Roman" panose="02020603050405020304" pitchFamily="18" charset="0"/>
              </a:rPr>
              <a:t> </a:t>
            </a:r>
            <a:r>
              <a:rPr lang="vi-VN" sz="2800" dirty="0">
                <a:latin typeface="Times New Roman" panose="02020603050405020304" pitchFamily="18" charset="0"/>
                <a:cs typeface="Times New Roman" panose="02020603050405020304" pitchFamily="18" charset="0"/>
              </a:rPr>
              <a:t>độc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thoại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thể</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hiện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tâm</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trạng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đau</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khổ</a:t>
            </a:r>
            <a:r>
              <a:rPr lang="en-US" sz="2800" dirty="0">
                <a:latin typeface="Times New Roman" panose="02020603050405020304" pitchFamily="18" charset="0"/>
                <a:cs typeface="Times New Roman" panose="02020603050405020304" pitchFamily="18" charset="0"/>
              </a:rPr>
              <a:t>, day </a:t>
            </a:r>
            <a:r>
              <a:rPr lang="en-US" sz="2800" dirty="0" err="1">
                <a:latin typeface="Times New Roman" panose="02020603050405020304" pitchFamily="18" charset="0"/>
                <a:cs typeface="Times New Roman" panose="02020603050405020304" pitchFamily="18" charset="0"/>
              </a:rPr>
              <a:t>dứt</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trong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tâm</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hồn</a:t>
            </a:r>
            <a:r>
              <a:rPr lang="en-US" sz="2800" dirty="0">
                <a:latin typeface="Times New Roman" panose="02020603050405020304" pitchFamily="18" charset="0"/>
                <a:cs typeface="Times New Roman" panose="02020603050405020304" pitchFamily="18" charset="0"/>
              </a:rPr>
              <a:t> Ham-</a:t>
            </a:r>
            <a:r>
              <a:rPr lang="en-US" sz="2800" dirty="0" err="1">
                <a:latin typeface="Times New Roman" panose="02020603050405020304" pitchFamily="18" charset="0"/>
                <a:cs typeface="Times New Roman" panose="02020603050405020304" pitchFamily="18" charset="0"/>
              </a:rPr>
              <a:t>lét</a:t>
            </a:r>
            <a:r>
              <a:rPr lang="en-US" sz="2800" dirty="0">
                <a:latin typeface="Times New Roman" panose="02020603050405020304" pitchFamily="18" charset="0"/>
                <a:cs typeface="Times New Roman" panose="02020603050405020304" pitchFamily="18" charset="0"/>
              </a:rPr>
              <a:t>. </a:t>
            </a:r>
            <a:r>
              <a:rPr lang="vi-VN" sz="2800" dirty="0">
                <a:latin typeface="Times New Roman" panose="02020603050405020304" pitchFamily="18" charset="0"/>
                <a:cs typeface="Times New Roman" panose="02020603050405020304" pitchFamily="18" charset="0"/>
              </a:rPr>
              <a:t>Câu hỏi và đoạn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độc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thoại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này</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thể</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hiện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rõ</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tính</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chất</a:t>
            </a:r>
            <a:r>
              <a:rPr lang="en-US" sz="2800" dirty="0">
                <a:latin typeface="Times New Roman" panose="02020603050405020304" pitchFamily="18" charset="0"/>
                <a:cs typeface="Times New Roman" panose="02020603050405020304" pitchFamily="18" charset="0"/>
              </a:rPr>
              <a:t> bi </a:t>
            </a:r>
            <a:r>
              <a:rPr lang="en-US" sz="2800" dirty="0" err="1">
                <a:latin typeface="Times New Roman" panose="02020603050405020304" pitchFamily="18" charset="0"/>
                <a:cs typeface="Times New Roman" panose="02020603050405020304" pitchFamily="18" charset="0"/>
              </a:rPr>
              <a:t>kịch</a:t>
            </a:r>
            <a:r>
              <a:rPr lang="en-US" sz="2800" dirty="0">
                <a:latin typeface="Times New Roman" panose="02020603050405020304" pitchFamily="18" charset="0"/>
                <a:cs typeface="Times New Roman" panose="02020603050405020304" pitchFamily="18" charset="0"/>
              </a:rPr>
              <a:t> ở </a:t>
            </a:r>
            <a:r>
              <a:rPr lang="en-US" sz="2800" dirty="0" err="1">
                <a:latin typeface="Times New Roman" panose="02020603050405020304" pitchFamily="18" charset="0"/>
                <a:cs typeface="Times New Roman" panose="02020603050405020304" pitchFamily="18" charset="0"/>
              </a:rPr>
              <a:t>xung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đột</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nội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tâm</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nhân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vật</a:t>
            </a:r>
            <a:r>
              <a:rPr lang="en-US" sz="2800" dirty="0">
                <a:latin typeface="Times New Roman" panose="02020603050405020304" pitchFamily="18" charset="0"/>
                <a:cs typeface="Times New Roman" panose="02020603050405020304" pitchFamily="18" charset="0"/>
              </a:rPr>
              <a:t>. Sau </a:t>
            </a:r>
            <a:r>
              <a:rPr lang="en-US" sz="2800" dirty="0" err="1">
                <a:latin typeface="Times New Roman" panose="02020603050405020304" pitchFamily="18" charset="0"/>
                <a:cs typeface="Times New Roman" panose="02020603050405020304" pitchFamily="18" charset="0"/>
              </a:rPr>
              <a:t>cuộc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đấu</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tranh</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nội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tâm</a:t>
            </a:r>
            <a:r>
              <a:rPr lang="en-US" sz="2800" dirty="0">
                <a:latin typeface="Times New Roman" panose="02020603050405020304" pitchFamily="18" charset="0"/>
                <a:cs typeface="Times New Roman" panose="02020603050405020304" pitchFamily="18" charset="0"/>
              </a:rPr>
              <a:t>, Ham</a:t>
            </a:r>
            <a:r>
              <a:rPr lang="vi-VN" sz="2800" dirty="0">
                <a:latin typeface="Times New Roman" panose="02020603050405020304" pitchFamily="18" charset="0"/>
                <a:cs typeface="Times New Roman" panose="02020603050405020304" pitchFamily="18" charset="0"/>
              </a:rPr>
              <a:t>-lét</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đã</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quyết</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định</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cầm</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vũ</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khí</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chống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lại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bạo</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ngược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cường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quyền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Đây</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là</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một</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biểu</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hiện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xung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đột</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giữa</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khát</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vọng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đẹp</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đẽ</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của</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nhân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vật</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với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hoàn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cảnh</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thực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tế</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Cả</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hai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đều</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nói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lên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tính</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cách</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mạnh</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mẽ</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quyết</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liệt</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của</a:t>
            </a:r>
            <a:r>
              <a:rPr lang="en-US" sz="2800" dirty="0">
                <a:latin typeface="Times New Roman" panose="02020603050405020304" pitchFamily="18" charset="0"/>
                <a:cs typeface="Times New Roman" panose="02020603050405020304" pitchFamily="18" charset="0"/>
              </a:rPr>
              <a:t> </a:t>
            </a:r>
            <a:r>
              <a:rPr lang="vi-VN" sz="2800" dirty="0">
                <a:latin typeface="Times New Roman" panose="02020603050405020304" pitchFamily="18" charset="0"/>
                <a:cs typeface="Times New Roman" panose="02020603050405020304" pitchFamily="18" charset="0"/>
              </a:rPr>
              <a:t>Ham-lét từ</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suy</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nghĩ</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đến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hành</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động</a:t>
            </a:r>
            <a:r>
              <a:rPr lang="vi-VN" sz="2800" dirty="0">
                <a:latin typeface="Times New Roman" panose="02020603050405020304" pitchFamily="18" charset="0"/>
                <a:cs typeface="Times New Roman" panose="02020603050405020304" pitchFamily="18" charset="0"/>
              </a:rPr>
              <a:t>.</a:t>
            </a:r>
          </a:p>
        </p:txBody>
      </p:sp>
      <p:sp>
        <p:nvSpPr>
          <p:cNvPr id="3" name="TextBox 2">
            <a:extLst>
              <a:ext uri="{FF2B5EF4-FFF2-40B4-BE49-F238E27FC236}">
                <a16:creationId xmlns:a16="http://schemas.microsoft.com/office/drawing/2014/main" id="{3EAA9EBE-5093-6FC7-5369-EDA1B970F4AE}"/>
              </a:ext>
            </a:extLst>
          </p:cNvPr>
          <p:cNvSpPr txBox="1"/>
          <p:nvPr/>
        </p:nvSpPr>
        <p:spPr>
          <a:xfrm>
            <a:off x="3833390" y="500743"/>
            <a:ext cx="6498770" cy="707886"/>
          </a:xfrm>
          <a:prstGeom prst="rect">
            <a:avLst/>
          </a:prstGeom>
          <a:noFill/>
        </p:spPr>
        <p:txBody>
          <a:bodyPr wrap="square">
            <a:spAutoFit/>
          </a:bodyPr>
          <a:lstStyle/>
          <a:p>
            <a:r>
              <a:rPr lang="en-US" sz="4000" b="1" dirty="0" err="1">
                <a:solidFill>
                  <a:srgbClr val="FF0000"/>
                </a:solidFill>
                <a:latin typeface="Times New Roman" panose="02020603050405020304" pitchFamily="18" charset="0"/>
                <a:cs typeface="Times New Roman" panose="02020603050405020304" pitchFamily="18" charset="0"/>
              </a:rPr>
              <a:t>Gợi</a:t>
            </a:r>
            <a:r>
              <a:rPr lang="en-US" sz="4000" b="1" dirty="0">
                <a:solidFill>
                  <a:srgbClr val="FF0000"/>
                </a:solidFill>
                <a:latin typeface="Times New Roman" panose="02020603050405020304" pitchFamily="18" charset="0"/>
                <a:cs typeface="Times New Roman" panose="02020603050405020304" pitchFamily="18" charset="0"/>
              </a:rPr>
              <a:t> ý:</a:t>
            </a:r>
            <a:endParaRPr lang="vi-VN" sz="4000" dirty="0">
              <a:solidFill>
                <a:srgbClr val="FF0000"/>
              </a:solidFill>
            </a:endParaRPr>
          </a:p>
        </p:txBody>
      </p:sp>
    </p:spTree>
    <p:extLst>
      <p:ext uri="{BB962C8B-B14F-4D97-AF65-F5344CB8AC3E}">
        <p14:creationId xmlns:p14="http://schemas.microsoft.com/office/powerpoint/2010/main" val="246986813"/>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E263E42-63FF-DEA0-D672-490B1F27E260}"/>
            </a:ext>
          </a:extLst>
        </p:cNvPr>
        <p:cNvGrpSpPr/>
        <p:nvPr/>
      </p:nvGrpSpPr>
      <p:grpSpPr>
        <a:xfrm>
          <a:off x="0" y="0"/>
          <a:ext cx="0" cy="0"/>
          <a:chOff x="0" y="0"/>
          <a:chExt cx="0" cy="0"/>
        </a:xfrm>
      </p:grpSpPr>
      <p:sp>
        <p:nvSpPr>
          <p:cNvPr id="964" name="Google Shape;964;p38">
            <a:extLst>
              <a:ext uri="{FF2B5EF4-FFF2-40B4-BE49-F238E27FC236}">
                <a16:creationId xmlns:a16="http://schemas.microsoft.com/office/drawing/2014/main" id="{CD043E13-70CC-4AC7-59F7-70057577CD7E}"/>
              </a:ext>
            </a:extLst>
          </p:cNvPr>
          <p:cNvSpPr/>
          <p:nvPr/>
        </p:nvSpPr>
        <p:spPr>
          <a:xfrm rot="10800000" flipH="1">
            <a:off x="608228" y="3391961"/>
            <a:ext cx="4603751" cy="2429933"/>
          </a:xfrm>
          <a:custGeom>
            <a:avLst/>
            <a:gdLst/>
            <a:ahLst/>
            <a:cxnLst/>
            <a:rect l="l" t="t" r="r" b="b"/>
            <a:pathLst>
              <a:path w="45103" h="8608" extrusionOk="0">
                <a:moveTo>
                  <a:pt x="2650" y="2959"/>
                </a:moveTo>
                <a:cubicBezTo>
                  <a:pt x="2628" y="2960"/>
                  <a:pt x="2604" y="2963"/>
                  <a:pt x="2579" y="2968"/>
                </a:cubicBezTo>
                <a:cubicBezTo>
                  <a:pt x="2603" y="2965"/>
                  <a:pt x="2627" y="2962"/>
                  <a:pt x="2650" y="2959"/>
                </a:cubicBezTo>
                <a:close/>
                <a:moveTo>
                  <a:pt x="3823" y="7559"/>
                </a:moveTo>
                <a:cubicBezTo>
                  <a:pt x="3821" y="7559"/>
                  <a:pt x="3819" y="7559"/>
                  <a:pt x="3817" y="7559"/>
                </a:cubicBezTo>
                <a:cubicBezTo>
                  <a:pt x="3819" y="7559"/>
                  <a:pt x="3821" y="7559"/>
                  <a:pt x="3823" y="7559"/>
                </a:cubicBezTo>
                <a:close/>
                <a:moveTo>
                  <a:pt x="43285" y="0"/>
                </a:moveTo>
                <a:cubicBezTo>
                  <a:pt x="43179" y="0"/>
                  <a:pt x="43056" y="17"/>
                  <a:pt x="42916" y="54"/>
                </a:cubicBezTo>
                <a:cubicBezTo>
                  <a:pt x="29297" y="1032"/>
                  <a:pt x="16191" y="1188"/>
                  <a:pt x="2650" y="2959"/>
                </a:cubicBezTo>
                <a:lnTo>
                  <a:pt x="2650" y="2959"/>
                </a:lnTo>
                <a:cubicBezTo>
                  <a:pt x="2660" y="2958"/>
                  <a:pt x="2669" y="2958"/>
                  <a:pt x="2678" y="2958"/>
                </a:cubicBezTo>
                <a:cubicBezTo>
                  <a:pt x="2764" y="2958"/>
                  <a:pt x="2839" y="2982"/>
                  <a:pt x="2915" y="3020"/>
                </a:cubicBezTo>
                <a:cubicBezTo>
                  <a:pt x="2399" y="3020"/>
                  <a:pt x="1754" y="3277"/>
                  <a:pt x="955" y="3690"/>
                </a:cubicBezTo>
                <a:lnTo>
                  <a:pt x="2863" y="3690"/>
                </a:lnTo>
                <a:cubicBezTo>
                  <a:pt x="2753" y="3722"/>
                  <a:pt x="2624" y="3731"/>
                  <a:pt x="2484" y="3731"/>
                </a:cubicBezTo>
                <a:cubicBezTo>
                  <a:pt x="2331" y="3731"/>
                  <a:pt x="2164" y="3721"/>
                  <a:pt x="1996" y="3721"/>
                </a:cubicBezTo>
                <a:cubicBezTo>
                  <a:pt x="1460" y="3721"/>
                  <a:pt x="907" y="3824"/>
                  <a:pt x="697" y="4696"/>
                </a:cubicBezTo>
                <a:cubicBezTo>
                  <a:pt x="629" y="4684"/>
                  <a:pt x="569" y="4677"/>
                  <a:pt x="515" y="4677"/>
                </a:cubicBezTo>
                <a:cubicBezTo>
                  <a:pt x="112" y="4677"/>
                  <a:pt x="52" y="5031"/>
                  <a:pt x="52" y="5986"/>
                </a:cubicBezTo>
                <a:cubicBezTo>
                  <a:pt x="52" y="6089"/>
                  <a:pt x="26" y="6192"/>
                  <a:pt x="0" y="6192"/>
                </a:cubicBezTo>
                <a:lnTo>
                  <a:pt x="155" y="6192"/>
                </a:lnTo>
                <a:cubicBezTo>
                  <a:pt x="167" y="7154"/>
                  <a:pt x="649" y="7401"/>
                  <a:pt x="1324" y="7401"/>
                </a:cubicBezTo>
                <a:cubicBezTo>
                  <a:pt x="2033" y="7401"/>
                  <a:pt x="2955" y="7129"/>
                  <a:pt x="3769" y="7129"/>
                </a:cubicBezTo>
                <a:cubicBezTo>
                  <a:pt x="3882" y="7129"/>
                  <a:pt x="3993" y="7134"/>
                  <a:pt x="4101" y="7146"/>
                </a:cubicBezTo>
                <a:cubicBezTo>
                  <a:pt x="4000" y="7374"/>
                  <a:pt x="3923" y="7552"/>
                  <a:pt x="3823" y="7559"/>
                </a:cubicBezTo>
                <a:lnTo>
                  <a:pt x="3823" y="7559"/>
                </a:lnTo>
                <a:cubicBezTo>
                  <a:pt x="5394" y="7507"/>
                  <a:pt x="6940" y="7404"/>
                  <a:pt x="8511" y="7327"/>
                </a:cubicBezTo>
                <a:lnTo>
                  <a:pt x="8511" y="7327"/>
                </a:lnTo>
                <a:cubicBezTo>
                  <a:pt x="6268" y="7585"/>
                  <a:pt x="3869" y="7971"/>
                  <a:pt x="1264" y="8281"/>
                </a:cubicBezTo>
                <a:cubicBezTo>
                  <a:pt x="4106" y="8511"/>
                  <a:pt x="7003" y="8608"/>
                  <a:pt x="9932" y="8608"/>
                </a:cubicBezTo>
                <a:cubicBezTo>
                  <a:pt x="20773" y="8608"/>
                  <a:pt x="32041" y="7289"/>
                  <a:pt x="42478" y="6579"/>
                </a:cubicBezTo>
                <a:cubicBezTo>
                  <a:pt x="42551" y="6568"/>
                  <a:pt x="42640" y="6566"/>
                  <a:pt x="42736" y="6566"/>
                </a:cubicBezTo>
                <a:cubicBezTo>
                  <a:pt x="42795" y="6566"/>
                  <a:pt x="42858" y="6566"/>
                  <a:pt x="42921" y="6566"/>
                </a:cubicBezTo>
                <a:cubicBezTo>
                  <a:pt x="43478" y="6566"/>
                  <a:pt x="44142" y="6505"/>
                  <a:pt x="43845" y="5315"/>
                </a:cubicBezTo>
                <a:lnTo>
                  <a:pt x="43845" y="5315"/>
                </a:lnTo>
                <a:cubicBezTo>
                  <a:pt x="43946" y="5339"/>
                  <a:pt x="44039" y="5351"/>
                  <a:pt x="44126" y="5351"/>
                </a:cubicBezTo>
                <a:cubicBezTo>
                  <a:pt x="44678" y="5351"/>
                  <a:pt x="44915" y="4852"/>
                  <a:pt x="44670" y="3871"/>
                </a:cubicBezTo>
                <a:lnTo>
                  <a:pt x="44670" y="3871"/>
                </a:lnTo>
                <a:cubicBezTo>
                  <a:pt x="44706" y="3891"/>
                  <a:pt x="44738" y="3900"/>
                  <a:pt x="44766" y="3900"/>
                </a:cubicBezTo>
                <a:cubicBezTo>
                  <a:pt x="45103" y="3900"/>
                  <a:pt x="44918" y="2589"/>
                  <a:pt x="44799" y="2375"/>
                </a:cubicBezTo>
                <a:lnTo>
                  <a:pt x="44799" y="2375"/>
                </a:lnTo>
                <a:lnTo>
                  <a:pt x="42968" y="2504"/>
                </a:lnTo>
                <a:cubicBezTo>
                  <a:pt x="42994" y="2168"/>
                  <a:pt x="42968" y="1859"/>
                  <a:pt x="42916" y="1550"/>
                </a:cubicBezTo>
                <a:lnTo>
                  <a:pt x="42916" y="1550"/>
                </a:lnTo>
                <a:cubicBezTo>
                  <a:pt x="42993" y="1595"/>
                  <a:pt x="43069" y="1615"/>
                  <a:pt x="43144" y="1615"/>
                </a:cubicBezTo>
                <a:cubicBezTo>
                  <a:pt x="43810" y="1615"/>
                  <a:pt x="44333" y="0"/>
                  <a:pt x="43285" y="0"/>
                </a:cubicBezTo>
                <a:close/>
              </a:path>
            </a:pathLst>
          </a:custGeom>
          <a:solidFill>
            <a:schemeClr val="accent3">
              <a:alpha val="15629"/>
            </a:schemeClr>
          </a:solidFill>
          <a:ln>
            <a:noFill/>
          </a:ln>
        </p:spPr>
        <p:txBody>
          <a:bodyPr spcFirstLastPara="1" lIns="121900" tIns="121900" rIns="121900" bIns="121900" anchor="ctr"/>
          <a:lstStyle/>
          <a:p>
            <a:pPr marL="0" marR="0" lvl="0" indent="0" algn="l" defTabSz="121914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968" name="Google Shape;968;p38">
            <a:extLst>
              <a:ext uri="{FF2B5EF4-FFF2-40B4-BE49-F238E27FC236}">
                <a16:creationId xmlns:a16="http://schemas.microsoft.com/office/drawing/2014/main" id="{EB7F86A8-C5ED-C620-3D07-964C4497F5DD}"/>
              </a:ext>
            </a:extLst>
          </p:cNvPr>
          <p:cNvSpPr txBox="1">
            <a:spLocks noGrp="1"/>
          </p:cNvSpPr>
          <p:nvPr>
            <p:ph type="title"/>
          </p:nvPr>
        </p:nvSpPr>
        <p:spPr>
          <a:xfrm>
            <a:off x="1070623" y="538843"/>
            <a:ext cx="7630887" cy="5780314"/>
          </a:xfrm>
        </p:spPr>
        <p:txBody>
          <a:bodyPr/>
          <a:lstStyle/>
          <a:p>
            <a:pPr algn="just">
              <a:lnSpc>
                <a:spcPct val="150000"/>
              </a:lnSpc>
            </a:pPr>
            <a:r>
              <a:rPr lang="vi-VN" sz="2800" dirty="0">
                <a:latin typeface="+mj-lt"/>
              </a:rPr>
              <a:t>- Yêu cầu học sinh phát biểu ý kiến cá nhân về quyết định của Ham-lét và lí giải vì sao. Ví dụ đồng tình với quyết định của Ham-lét (cầm vũ khí chống lại bạo ngược, cường quyền) vì những người có khát vọng cao cả, trong sáng như Ham-lét không thể sống chung với những âm mưu, hành động bỉ ổi, thối nát của bọn vua chúa nịnh thần được. Mâu thuẫn không thể dung hòa nên mới dẫn đến bi kịch.</a:t>
            </a:r>
          </a:p>
        </p:txBody>
      </p:sp>
      <p:pic>
        <p:nvPicPr>
          <p:cNvPr id="5" name="Picture 2" descr="Hamlet – Wikipedia tiếng Việt">
            <a:extLst>
              <a:ext uri="{FF2B5EF4-FFF2-40B4-BE49-F238E27FC236}">
                <a16:creationId xmlns:a16="http://schemas.microsoft.com/office/drawing/2014/main" id="{47F6F5E8-15F7-CC02-D435-CFFF98107C4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b="11152"/>
          <a:stretch/>
        </p:blipFill>
        <p:spPr bwMode="auto">
          <a:xfrm>
            <a:off x="8577943" y="10"/>
            <a:ext cx="3614057" cy="6857990"/>
          </a:xfrm>
          <a:custGeom>
            <a:avLst/>
            <a:gdLst/>
            <a:ahLst/>
            <a:cxnLst/>
            <a:rect l="l" t="t" r="r" b="b"/>
            <a:pathLst>
              <a:path w="5962785" h="6858000">
                <a:moveTo>
                  <a:pt x="1044839" y="0"/>
                </a:moveTo>
                <a:lnTo>
                  <a:pt x="5962785" y="0"/>
                </a:lnTo>
                <a:lnTo>
                  <a:pt x="5962785" y="6858000"/>
                </a:lnTo>
                <a:lnTo>
                  <a:pt x="1469886" y="6858000"/>
                </a:lnTo>
                <a:lnTo>
                  <a:pt x="1416006" y="6823984"/>
                </a:lnTo>
                <a:cubicBezTo>
                  <a:pt x="1356767" y="6787940"/>
                  <a:pt x="1296437" y="6755500"/>
                  <a:pt x="1232473" y="6733873"/>
                </a:cubicBezTo>
                <a:cubicBezTo>
                  <a:pt x="1145250" y="6705037"/>
                  <a:pt x="1060933" y="6654575"/>
                  <a:pt x="1075471" y="6503186"/>
                </a:cubicBezTo>
                <a:cubicBezTo>
                  <a:pt x="1078378" y="6459932"/>
                  <a:pt x="1055118" y="6427493"/>
                  <a:pt x="1020229" y="6438306"/>
                </a:cubicBezTo>
                <a:cubicBezTo>
                  <a:pt x="953358" y="6459932"/>
                  <a:pt x="921375" y="6398656"/>
                  <a:pt x="883579" y="6351798"/>
                </a:cubicBezTo>
                <a:cubicBezTo>
                  <a:pt x="816707" y="6268895"/>
                  <a:pt x="752743" y="6182387"/>
                  <a:pt x="645167" y="6167969"/>
                </a:cubicBezTo>
                <a:cubicBezTo>
                  <a:pt x="665519" y="6103088"/>
                  <a:pt x="700408" y="6110298"/>
                  <a:pt x="732391" y="6124716"/>
                </a:cubicBezTo>
                <a:cubicBezTo>
                  <a:pt x="816707" y="6160761"/>
                  <a:pt x="901023" y="6200410"/>
                  <a:pt x="985339" y="6236455"/>
                </a:cubicBezTo>
                <a:cubicBezTo>
                  <a:pt x="1040581" y="6258081"/>
                  <a:pt x="1095822" y="6290522"/>
                  <a:pt x="1168509" y="6265291"/>
                </a:cubicBezTo>
                <a:cubicBezTo>
                  <a:pt x="1104545" y="6135530"/>
                  <a:pt x="996969" y="6110298"/>
                  <a:pt x="909746" y="6070649"/>
                </a:cubicBezTo>
                <a:cubicBezTo>
                  <a:pt x="802169" y="6020185"/>
                  <a:pt x="738206" y="5926470"/>
                  <a:pt x="659704" y="5818335"/>
                </a:cubicBezTo>
                <a:cubicBezTo>
                  <a:pt x="738206" y="5789500"/>
                  <a:pt x="787632" y="5868798"/>
                  <a:pt x="851597" y="5865193"/>
                </a:cubicBezTo>
                <a:cubicBezTo>
                  <a:pt x="854504" y="5854380"/>
                  <a:pt x="860319" y="5832753"/>
                  <a:pt x="860319" y="5832753"/>
                </a:cubicBezTo>
                <a:cubicBezTo>
                  <a:pt x="755650" y="5775081"/>
                  <a:pt x="709132" y="5666947"/>
                  <a:pt x="691686" y="5533581"/>
                </a:cubicBezTo>
                <a:cubicBezTo>
                  <a:pt x="685872" y="5465095"/>
                  <a:pt x="648075" y="5443468"/>
                  <a:pt x="610278" y="5411029"/>
                </a:cubicBezTo>
                <a:cubicBezTo>
                  <a:pt x="482350" y="5299289"/>
                  <a:pt x="345700" y="5198364"/>
                  <a:pt x="238123" y="5046976"/>
                </a:cubicBezTo>
                <a:cubicBezTo>
                  <a:pt x="363144" y="5064998"/>
                  <a:pt x="461997" y="5165924"/>
                  <a:pt x="592833" y="5209177"/>
                </a:cubicBezTo>
                <a:cubicBezTo>
                  <a:pt x="488165" y="5043371"/>
                  <a:pt x="351514" y="4956864"/>
                  <a:pt x="226494" y="4855939"/>
                </a:cubicBezTo>
                <a:cubicBezTo>
                  <a:pt x="168344" y="4809081"/>
                  <a:pt x="116011" y="4751408"/>
                  <a:pt x="49139" y="4726177"/>
                </a:cubicBezTo>
                <a:cubicBezTo>
                  <a:pt x="25879" y="4718968"/>
                  <a:pt x="-14825" y="4700947"/>
                  <a:pt x="5527" y="4650483"/>
                </a:cubicBezTo>
                <a:cubicBezTo>
                  <a:pt x="22972" y="4607230"/>
                  <a:pt x="54954" y="4621648"/>
                  <a:pt x="84029" y="4632460"/>
                </a:cubicBezTo>
                <a:cubicBezTo>
                  <a:pt x="153807" y="4661296"/>
                  <a:pt x="229401" y="4661296"/>
                  <a:pt x="325347" y="4661296"/>
                </a:cubicBezTo>
                <a:cubicBezTo>
                  <a:pt x="243939" y="4524326"/>
                  <a:pt x="95658" y="4567580"/>
                  <a:pt x="25879" y="4423401"/>
                </a:cubicBezTo>
                <a:cubicBezTo>
                  <a:pt x="113103" y="4398170"/>
                  <a:pt x="179975" y="4448632"/>
                  <a:pt x="249753" y="4459446"/>
                </a:cubicBezTo>
                <a:cubicBezTo>
                  <a:pt x="313718" y="4470259"/>
                  <a:pt x="328254" y="4445028"/>
                  <a:pt x="313718" y="4365729"/>
                </a:cubicBezTo>
                <a:cubicBezTo>
                  <a:pt x="290458" y="4243177"/>
                  <a:pt x="325347" y="4181900"/>
                  <a:pt x="418386" y="4214341"/>
                </a:cubicBezTo>
                <a:cubicBezTo>
                  <a:pt x="505609" y="4246781"/>
                  <a:pt x="514332" y="4199922"/>
                  <a:pt x="491072" y="4131438"/>
                </a:cubicBezTo>
                <a:cubicBezTo>
                  <a:pt x="456183" y="4030512"/>
                  <a:pt x="493979" y="3951214"/>
                  <a:pt x="520147" y="3864706"/>
                </a:cubicBezTo>
                <a:cubicBezTo>
                  <a:pt x="560851" y="3734945"/>
                  <a:pt x="543407" y="3670064"/>
                  <a:pt x="459090" y="3572743"/>
                </a:cubicBezTo>
                <a:cubicBezTo>
                  <a:pt x="409664" y="3518676"/>
                  <a:pt x="360236" y="3471818"/>
                  <a:pt x="290458" y="3424959"/>
                </a:cubicBezTo>
                <a:cubicBezTo>
                  <a:pt x="450368" y="3399728"/>
                  <a:pt x="284643" y="3313221"/>
                  <a:pt x="339884" y="3259153"/>
                </a:cubicBezTo>
                <a:cubicBezTo>
                  <a:pt x="453275" y="3237527"/>
                  <a:pt x="543407" y="3410542"/>
                  <a:pt x="697501" y="3360078"/>
                </a:cubicBezTo>
                <a:cubicBezTo>
                  <a:pt x="511425" y="3212294"/>
                  <a:pt x="302087" y="3165436"/>
                  <a:pt x="165437" y="2967190"/>
                </a:cubicBezTo>
                <a:cubicBezTo>
                  <a:pt x="197419" y="2923937"/>
                  <a:pt x="229401" y="2967190"/>
                  <a:pt x="255568" y="2949167"/>
                </a:cubicBezTo>
                <a:cubicBezTo>
                  <a:pt x="255568" y="2938354"/>
                  <a:pt x="560851" y="3006840"/>
                  <a:pt x="578296" y="2725691"/>
                </a:cubicBezTo>
                <a:cubicBezTo>
                  <a:pt x="584111" y="2725691"/>
                  <a:pt x="589926" y="2725691"/>
                  <a:pt x="595740" y="2714876"/>
                </a:cubicBezTo>
                <a:cubicBezTo>
                  <a:pt x="627722" y="2675228"/>
                  <a:pt x="598648" y="2581510"/>
                  <a:pt x="650982" y="2574301"/>
                </a:cubicBezTo>
                <a:cubicBezTo>
                  <a:pt x="709132" y="2567092"/>
                  <a:pt x="764373" y="2534653"/>
                  <a:pt x="825429" y="2552674"/>
                </a:cubicBezTo>
                <a:cubicBezTo>
                  <a:pt x="871949" y="2567092"/>
                  <a:pt x="921375" y="2585115"/>
                  <a:pt x="970802" y="2585115"/>
                </a:cubicBezTo>
                <a:cubicBezTo>
                  <a:pt x="1023136" y="2585115"/>
                  <a:pt x="1095822" y="2707668"/>
                  <a:pt x="1127805" y="2545465"/>
                </a:cubicBezTo>
                <a:cubicBezTo>
                  <a:pt x="1127805" y="2538257"/>
                  <a:pt x="1217936" y="2556280"/>
                  <a:pt x="1267362" y="2563488"/>
                </a:cubicBezTo>
                <a:cubicBezTo>
                  <a:pt x="1308067" y="2570698"/>
                  <a:pt x="1357494" y="2603137"/>
                  <a:pt x="1386568" y="2538257"/>
                </a:cubicBezTo>
                <a:cubicBezTo>
                  <a:pt x="1401105" y="2498607"/>
                  <a:pt x="1331326" y="2426518"/>
                  <a:pt x="1270270" y="2419309"/>
                </a:cubicBezTo>
                <a:cubicBezTo>
                  <a:pt x="1215029" y="2412101"/>
                  <a:pt x="1159787" y="2404892"/>
                  <a:pt x="1107453" y="2419309"/>
                </a:cubicBezTo>
                <a:cubicBezTo>
                  <a:pt x="1043489" y="2437331"/>
                  <a:pt x="1008599" y="2408495"/>
                  <a:pt x="991154" y="2343615"/>
                </a:cubicBezTo>
                <a:cubicBezTo>
                  <a:pt x="970802" y="2275131"/>
                  <a:pt x="933005" y="2239085"/>
                  <a:pt x="880671" y="2206645"/>
                </a:cubicBezTo>
                <a:cubicBezTo>
                  <a:pt x="752743" y="2127346"/>
                  <a:pt x="630630" y="2033629"/>
                  <a:pt x="491072" y="1986771"/>
                </a:cubicBezTo>
                <a:cubicBezTo>
                  <a:pt x="464905" y="1979562"/>
                  <a:pt x="432923" y="1965145"/>
                  <a:pt x="421293" y="1903868"/>
                </a:cubicBezTo>
                <a:cubicBezTo>
                  <a:pt x="799262" y="1997584"/>
                  <a:pt x="1142342" y="2239085"/>
                  <a:pt x="1531941" y="2224667"/>
                </a:cubicBezTo>
                <a:cubicBezTo>
                  <a:pt x="1427272" y="2148974"/>
                  <a:pt x="1302252" y="2145369"/>
                  <a:pt x="1188861" y="2091301"/>
                </a:cubicBezTo>
                <a:cubicBezTo>
                  <a:pt x="1270270" y="2051652"/>
                  <a:pt x="1345864" y="2094906"/>
                  <a:pt x="1421458" y="2116532"/>
                </a:cubicBezTo>
                <a:cubicBezTo>
                  <a:pt x="1485422" y="2134554"/>
                  <a:pt x="1543571" y="2138160"/>
                  <a:pt x="1549386" y="2026420"/>
                </a:cubicBezTo>
                <a:cubicBezTo>
                  <a:pt x="1549386" y="2015607"/>
                  <a:pt x="1549386" y="2008398"/>
                  <a:pt x="1549386" y="1997584"/>
                </a:cubicBezTo>
                <a:cubicBezTo>
                  <a:pt x="1526126" y="1950727"/>
                  <a:pt x="1494144" y="1929099"/>
                  <a:pt x="1453440" y="1914682"/>
                </a:cubicBezTo>
                <a:cubicBezTo>
                  <a:pt x="1430180" y="1907473"/>
                  <a:pt x="1398198" y="1893056"/>
                  <a:pt x="1398198" y="1860614"/>
                </a:cubicBezTo>
                <a:cubicBezTo>
                  <a:pt x="1401105" y="1738063"/>
                  <a:pt x="1322604" y="1702018"/>
                  <a:pt x="1247011" y="1665972"/>
                </a:cubicBezTo>
                <a:cubicBezTo>
                  <a:pt x="1287715" y="1604696"/>
                  <a:pt x="1322604" y="1647950"/>
                  <a:pt x="1354586" y="1644345"/>
                </a:cubicBezTo>
                <a:cubicBezTo>
                  <a:pt x="1374939" y="1640741"/>
                  <a:pt x="1395290" y="1637138"/>
                  <a:pt x="1395290" y="1604696"/>
                </a:cubicBezTo>
                <a:cubicBezTo>
                  <a:pt x="1395290" y="1579465"/>
                  <a:pt x="1386568" y="1547025"/>
                  <a:pt x="1366216" y="1547025"/>
                </a:cubicBezTo>
                <a:cubicBezTo>
                  <a:pt x="1238288" y="1543420"/>
                  <a:pt x="1165601" y="1370405"/>
                  <a:pt x="1031858" y="1370405"/>
                </a:cubicBezTo>
                <a:cubicBezTo>
                  <a:pt x="950450" y="1370405"/>
                  <a:pt x="1072563" y="1273083"/>
                  <a:pt x="1005692" y="1233435"/>
                </a:cubicBezTo>
                <a:cubicBezTo>
                  <a:pt x="991154" y="1222621"/>
                  <a:pt x="1046396" y="1208203"/>
                  <a:pt x="1069655" y="1211808"/>
                </a:cubicBezTo>
                <a:cubicBezTo>
                  <a:pt x="1092915" y="1215412"/>
                  <a:pt x="1113268" y="1240644"/>
                  <a:pt x="1142342" y="1222621"/>
                </a:cubicBezTo>
                <a:cubicBezTo>
                  <a:pt x="1156879" y="1157741"/>
                  <a:pt x="1119082" y="1132510"/>
                  <a:pt x="1084193" y="1114487"/>
                </a:cubicBezTo>
                <a:cubicBezTo>
                  <a:pt x="1008599" y="1071234"/>
                  <a:pt x="933005" y="1020771"/>
                  <a:pt x="848689" y="1006353"/>
                </a:cubicBezTo>
                <a:cubicBezTo>
                  <a:pt x="819615" y="1002748"/>
                  <a:pt x="802169" y="984726"/>
                  <a:pt x="805077" y="948681"/>
                </a:cubicBezTo>
                <a:cubicBezTo>
                  <a:pt x="810892" y="901822"/>
                  <a:pt x="839967" y="916240"/>
                  <a:pt x="863226" y="919844"/>
                </a:cubicBezTo>
                <a:cubicBezTo>
                  <a:pt x="877764" y="923450"/>
                  <a:pt x="892301" y="934263"/>
                  <a:pt x="906838" y="909031"/>
                </a:cubicBezTo>
                <a:cubicBezTo>
                  <a:pt x="566666" y="653113"/>
                  <a:pt x="386404" y="667532"/>
                  <a:pt x="5527" y="458471"/>
                </a:cubicBezTo>
                <a:cubicBezTo>
                  <a:pt x="89843" y="418822"/>
                  <a:pt x="150900" y="447658"/>
                  <a:pt x="209049" y="454867"/>
                </a:cubicBezTo>
                <a:cubicBezTo>
                  <a:pt x="354422" y="472890"/>
                  <a:pt x="264290" y="505329"/>
                  <a:pt x="409664" y="526956"/>
                </a:cubicBezTo>
                <a:cubicBezTo>
                  <a:pt x="479443" y="537770"/>
                  <a:pt x="543407" y="573815"/>
                  <a:pt x="621908" y="516143"/>
                </a:cubicBezTo>
                <a:cubicBezTo>
                  <a:pt x="674242" y="476494"/>
                  <a:pt x="758558" y="519747"/>
                  <a:pt x="822522" y="552188"/>
                </a:cubicBezTo>
                <a:cubicBezTo>
                  <a:pt x="874856" y="581024"/>
                  <a:pt x="927190" y="588232"/>
                  <a:pt x="996969" y="552188"/>
                </a:cubicBezTo>
                <a:cubicBezTo>
                  <a:pt x="933005" y="530562"/>
                  <a:pt x="883579" y="512539"/>
                  <a:pt x="834151" y="498120"/>
                </a:cubicBezTo>
                <a:cubicBezTo>
                  <a:pt x="793447" y="487307"/>
                  <a:pt x="770187" y="462076"/>
                  <a:pt x="773095" y="408008"/>
                </a:cubicBezTo>
                <a:cubicBezTo>
                  <a:pt x="773095" y="379172"/>
                  <a:pt x="764373" y="339523"/>
                  <a:pt x="793447" y="325106"/>
                </a:cubicBezTo>
                <a:cubicBezTo>
                  <a:pt x="816707" y="310688"/>
                  <a:pt x="848689" y="325106"/>
                  <a:pt x="860319" y="350336"/>
                </a:cubicBezTo>
                <a:cubicBezTo>
                  <a:pt x="874856" y="397195"/>
                  <a:pt x="889393" y="440449"/>
                  <a:pt x="938820" y="444054"/>
                </a:cubicBezTo>
                <a:cubicBezTo>
                  <a:pt x="1005692" y="451262"/>
                  <a:pt x="967894" y="422426"/>
                  <a:pt x="956265" y="386381"/>
                </a:cubicBezTo>
                <a:cubicBezTo>
                  <a:pt x="944635" y="346733"/>
                  <a:pt x="979525" y="335919"/>
                  <a:pt x="1002784" y="343127"/>
                </a:cubicBezTo>
                <a:cubicBezTo>
                  <a:pt x="1090008" y="375569"/>
                  <a:pt x="1180139" y="317897"/>
                  <a:pt x="1270270" y="364755"/>
                </a:cubicBezTo>
                <a:cubicBezTo>
                  <a:pt x="1247011" y="249411"/>
                  <a:pt x="1197583" y="198949"/>
                  <a:pt x="1092915" y="180926"/>
                </a:cubicBezTo>
                <a:cubicBezTo>
                  <a:pt x="1055118" y="177322"/>
                  <a:pt x="1014414" y="184530"/>
                  <a:pt x="979525" y="152090"/>
                </a:cubicBezTo>
                <a:cubicBezTo>
                  <a:pt x="959172" y="134068"/>
                  <a:pt x="938820" y="112441"/>
                  <a:pt x="953358" y="76396"/>
                </a:cubicBezTo>
                <a:cubicBezTo>
                  <a:pt x="962080" y="51165"/>
                  <a:pt x="985339" y="51165"/>
                  <a:pt x="1005692" y="58373"/>
                </a:cubicBezTo>
                <a:cubicBezTo>
                  <a:pt x="1090008" y="98023"/>
                  <a:pt x="1180139" y="108837"/>
                  <a:pt x="1267362" y="123254"/>
                </a:cubicBezTo>
                <a:cubicBezTo>
                  <a:pt x="1281900" y="126859"/>
                  <a:pt x="1296437" y="134068"/>
                  <a:pt x="1310975" y="98023"/>
                </a:cubicBezTo>
                <a:cubicBezTo>
                  <a:pt x="1260095" y="81803"/>
                  <a:pt x="1209941" y="62879"/>
                  <a:pt x="1159787" y="43505"/>
                </a:cubicBezTo>
                <a:close/>
              </a:path>
            </a:pathLst>
          </a:cu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78610384"/>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48683" y="0"/>
            <a:ext cx="12289365" cy="6858000"/>
          </a:xfrm>
          <a:prstGeom prst="rect">
            <a:avLst/>
          </a:prstGeom>
        </p:spPr>
      </p:pic>
      <p:pic>
        <p:nvPicPr>
          <p:cNvPr id="4" name="Picture 4" descr="D:\360安全浏览器下载\包图网_19623519读书片刻阅读海报展板\3.png"/>
          <p:cNvPicPr>
            <a:picLocks noChangeAspect="1" noChangeArrowheads="1"/>
          </p:cNvPicPr>
          <p:nvPr/>
        </p:nvPicPr>
        <p:blipFill rotWithShape="1">
          <a:blip r:embed="rId4" cstate="screen">
            <a:extLst>
              <a:ext uri="{28A0092B-C50C-407E-A947-70E740481C1C}">
                <a14:useLocalDpi xmlns:a14="http://schemas.microsoft.com/office/drawing/2010/main"/>
              </a:ext>
            </a:extLst>
          </a:blip>
          <a:srcRect/>
          <a:stretch/>
        </p:blipFill>
        <p:spPr bwMode="auto">
          <a:xfrm>
            <a:off x="-1" y="1"/>
            <a:ext cx="12192001" cy="6858000"/>
          </a:xfrm>
          <a:prstGeom prst="rect">
            <a:avLst/>
          </a:prstGeom>
          <a:noFill/>
          <a:extLst>
            <a:ext uri="{909E8E84-426E-40DD-AFC4-6F175D3DCCD1}">
              <a14:hiddenFill xmlns:a14="http://schemas.microsoft.com/office/drawing/2010/main">
                <a:solidFill>
                  <a:srgbClr val="FFFFFF"/>
                </a:solidFill>
              </a14:hiddenFill>
            </a:ext>
          </a:extLst>
        </p:spPr>
      </p:pic>
      <p:sp>
        <p:nvSpPr>
          <p:cNvPr id="5" name="圆角矩形 4"/>
          <p:cNvSpPr/>
          <p:nvPr/>
        </p:nvSpPr>
        <p:spPr>
          <a:xfrm>
            <a:off x="719403" y="548680"/>
            <a:ext cx="10890511" cy="6136208"/>
          </a:xfrm>
          <a:prstGeom prst="roundRect">
            <a:avLst>
              <a:gd name="adj" fmla="val 8436"/>
            </a:avLst>
          </a:prstGeom>
          <a:solidFill>
            <a:schemeClr val="bg1"/>
          </a:solidFill>
          <a:ln>
            <a:noFill/>
          </a:ln>
          <a:effectLst>
            <a:outerShdw blurRad="203200" sx="101000" sy="101000" algn="ctr"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white"/>
              </a:solidFill>
              <a:effectLst/>
              <a:uLnTx/>
              <a:uFillTx/>
              <a:latin typeface="微软雅黑"/>
              <a:ea typeface="微软雅黑"/>
              <a:cs typeface="+mn-ea"/>
              <a:sym typeface="+mn-lt"/>
            </a:endParaRPr>
          </a:p>
        </p:txBody>
      </p:sp>
      <p:pic>
        <p:nvPicPr>
          <p:cNvPr id="2" name="图片 1"/>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1095395" y="3800331"/>
            <a:ext cx="10119796" cy="2884557"/>
          </a:xfrm>
          <a:prstGeom prst="rect">
            <a:avLst/>
          </a:prstGeom>
        </p:spPr>
      </p:pic>
      <p:sp>
        <p:nvSpPr>
          <p:cNvPr id="21" name="TextBox 20">
            <a:extLst>
              <a:ext uri="{FF2B5EF4-FFF2-40B4-BE49-F238E27FC236}">
                <a16:creationId xmlns:a16="http://schemas.microsoft.com/office/drawing/2014/main" id="{91AF8873-4A01-F36F-2F71-0702B687E4E6}"/>
              </a:ext>
            </a:extLst>
          </p:cNvPr>
          <p:cNvSpPr txBox="1"/>
          <p:nvPr/>
        </p:nvSpPr>
        <p:spPr>
          <a:xfrm>
            <a:off x="2596892" y="938996"/>
            <a:ext cx="6623222" cy="2950936"/>
          </a:xfrm>
          <a:prstGeom prst="rect">
            <a:avLst/>
          </a:prstGeom>
          <a:noFill/>
        </p:spPr>
        <p:txBody>
          <a:bodyPr wrap="square" rtlCol="0">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vi-VN" sz="4000" b="1" i="0" u="none" strike="noStrike" kern="1200" cap="none" spc="0" normalizeH="0" baseline="0" noProof="0" dirty="0">
                <a:ln>
                  <a:noFill/>
                </a:ln>
                <a:solidFill>
                  <a:srgbClr val="FF0000"/>
                </a:solidFill>
                <a:effectLst/>
                <a:uLnTx/>
                <a:uFillTx/>
                <a:latin typeface="Times New Roman" panose="02020603050405020304" pitchFamily="18" charset="0"/>
                <a:ea typeface="Calibri" panose="020F0502020204030204" pitchFamily="34" charset="0"/>
                <a:cs typeface="Times New Roman" panose="02020603050405020304" pitchFamily="18" charset="0"/>
              </a:rPr>
              <a:t>HOẠT ĐỘNG </a:t>
            </a:r>
            <a:r>
              <a:rPr kumimoji="0" lang="en-US" sz="4000" b="1" i="0" u="none" strike="noStrike" kern="1200" cap="none" spc="0" normalizeH="0" baseline="0" noProof="0" dirty="0">
                <a:ln>
                  <a:noFill/>
                </a:ln>
                <a:solidFill>
                  <a:srgbClr val="FF0000"/>
                </a:solidFill>
                <a:effectLst/>
                <a:uLnTx/>
                <a:uFillTx/>
                <a:latin typeface="Times New Roman" panose="02020603050405020304" pitchFamily="18" charset="0"/>
                <a:ea typeface="Calibri" panose="020F0502020204030204" pitchFamily="34" charset="0"/>
                <a:cs typeface="Times New Roman" panose="02020603050405020304" pitchFamily="18" charset="0"/>
              </a:rPr>
              <a:t>4</a:t>
            </a:r>
            <a:r>
              <a:rPr kumimoji="0" lang="vi-VN" sz="4000" b="1" i="0" u="none" strike="noStrike" kern="1200" cap="none" spc="0" normalizeH="0" baseline="0" noProof="0" dirty="0">
                <a:ln>
                  <a:noFill/>
                </a:ln>
                <a:solidFill>
                  <a:srgbClr val="FF0000"/>
                </a:solidFill>
                <a:effectLst/>
                <a:uLnTx/>
                <a:uFillTx/>
                <a:latin typeface="Times New Roman" panose="02020603050405020304" pitchFamily="18" charset="0"/>
                <a:ea typeface="Calibri" panose="020F0502020204030204" pitchFamily="34" charset="0"/>
                <a:cs typeface="Times New Roman" panose="02020603050405020304" pitchFamily="18" charset="0"/>
              </a:rPr>
              <a:t>:</a:t>
            </a:r>
            <a:r>
              <a:rPr kumimoji="0" lang="vi-VN" sz="4000" b="1" i="0" u="none" strike="noStrike" kern="1200" cap="none" spc="-5" normalizeH="0" baseline="0" noProof="0" dirty="0">
                <a:ln>
                  <a:noFill/>
                </a:ln>
                <a:solidFill>
                  <a:srgbClr val="FF0000"/>
                </a:solidFill>
                <a:effectLst/>
                <a:uLnTx/>
                <a:uFillTx/>
                <a:latin typeface="Times New Roman" panose="02020603050405020304" pitchFamily="18" charset="0"/>
                <a:ea typeface="Calibri" panose="020F0502020204030204" pitchFamily="34" charset="0"/>
                <a:cs typeface="Times New Roman" panose="02020603050405020304" pitchFamily="18" charset="0"/>
              </a:rPr>
              <a:t> </a:t>
            </a:r>
            <a:endParaRPr kumimoji="0" lang="en-US" sz="4000" b="1" i="0" u="none" strike="noStrike" kern="1200" cap="none" spc="-5" normalizeH="0" baseline="0" noProof="0" dirty="0">
              <a:ln>
                <a:noFill/>
              </a:ln>
              <a:solidFill>
                <a:srgbClr val="FF0000"/>
              </a:solidFill>
              <a:effectLst/>
              <a:uLnTx/>
              <a:uFillTx/>
              <a:latin typeface="Times New Roman" panose="02020603050405020304" pitchFamily="18" charset="0"/>
              <a:ea typeface="Calibri" panose="020F0502020204030204" pitchFamily="34" charset="0"/>
              <a:cs typeface="Times New Roman" panose="02020603050405020304" pitchFamily="18"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200" b="1" i="0" u="none" strike="noStrike" kern="1200" cap="none" spc="0" normalizeH="0" baseline="0" noProof="0" dirty="0">
                <a:ln>
                  <a:noFill/>
                </a:ln>
                <a:solidFill>
                  <a:srgbClr val="0070C0"/>
                </a:solidFill>
                <a:effectLst/>
                <a:uLnTx/>
                <a:uFillTx/>
                <a:latin typeface="Times New Roman" panose="02020603050405020304" pitchFamily="18" charset="0"/>
                <a:ea typeface="Calibri" panose="020F0502020204030204" pitchFamily="34" charset="0"/>
                <a:cs typeface="Times New Roman" panose="02020603050405020304" pitchFamily="18" charset="0"/>
              </a:rPr>
              <a:t>VẬN DỤNG </a:t>
            </a:r>
            <a:endParaRPr kumimoji="0" lang="en-US" sz="7200" b="0" i="0" u="none" strike="noStrike" kern="1200" cap="none" spc="0" normalizeH="0" baseline="0" noProof="0" dirty="0">
              <a:ln>
                <a:noFill/>
              </a:ln>
              <a:solidFill>
                <a:srgbClr val="0070C0"/>
              </a:solidFill>
              <a:effectLst/>
              <a:uLnTx/>
              <a:uFillTx/>
              <a:latin typeface="Times New Roman" panose="02020603050405020304" pitchFamily="18" charset="0"/>
              <a:ea typeface="Calibri" panose="020F0502020204030204" pitchFamily="34" charset="0"/>
              <a:cs typeface="Times New Roman" panose="02020603050405020304" pitchFamily="18" charset="0"/>
            </a:endParaRPr>
          </a:p>
          <a:p>
            <a:pPr marL="0" marR="0" lvl="0" indent="0" algn="ctr" defTabSz="914400" rtl="0" eaLnBrk="1" fontAlgn="auto" latinLnBrk="0" hangingPunct="1">
              <a:lnSpc>
                <a:spcPct val="150000"/>
              </a:lnSpc>
              <a:spcBef>
                <a:spcPts val="0"/>
              </a:spcBef>
              <a:spcAft>
                <a:spcPts val="0"/>
              </a:spcAft>
              <a:buClrTx/>
              <a:buSzTx/>
              <a:buFontTx/>
              <a:buNone/>
              <a:tabLst/>
              <a:defRPr/>
            </a:pPr>
            <a:endParaRPr kumimoji="0" lang="en-US" sz="4000" b="0" i="0" u="none" strike="noStrike" kern="1200" cap="none" spc="0" normalizeH="0" baseline="0" noProof="0" dirty="0">
              <a:ln>
                <a:noFill/>
              </a:ln>
              <a:solidFill>
                <a:prstClr val="black"/>
              </a:solidFill>
              <a:effectLst/>
              <a:uLnTx/>
              <a:uFillTx/>
              <a:latin typeface="Times New Roman" panose="02020603050405020304" pitchFamily="18" charset="0"/>
              <a:ea typeface="微软雅黑"/>
              <a:cs typeface="Times New Roman" panose="02020603050405020304" pitchFamily="18" charset="0"/>
            </a:endParaRPr>
          </a:p>
        </p:txBody>
      </p:sp>
    </p:spTree>
    <p:custDataLst>
      <p:tags r:id="rId1"/>
    </p:custDataLst>
    <p:extLst>
      <p:ext uri="{BB962C8B-B14F-4D97-AF65-F5344CB8AC3E}">
        <p14:creationId xmlns:p14="http://schemas.microsoft.com/office/powerpoint/2010/main" val="882522784"/>
      </p:ext>
    </p:extLst>
  </p:cSld>
  <p:clrMapOvr>
    <a:masterClrMapping/>
  </p:clrMapOvr>
  <mc:AlternateContent xmlns:mc="http://schemas.openxmlformats.org/markup-compatibility/2006" xmlns:p14="http://schemas.microsoft.com/office/powerpoint/2010/main">
    <mc:Choice Requires="p14">
      <p:transition spd="slow" p14:dur="1500" advTm="1613">
        <p:random/>
      </p:transition>
    </mc:Choice>
    <mc:Fallback xmlns="">
      <p:transition spd="slow" advTm="1613">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1000"/>
                                        <p:tgtEl>
                                          <p:spTgt spid="21"/>
                                        </p:tgtEl>
                                      </p:cBhvr>
                                    </p:animEffect>
                                    <p:anim calcmode="lin" valueType="num">
                                      <p:cBhvr>
                                        <p:cTn id="8" dur="1000" fill="hold"/>
                                        <p:tgtEl>
                                          <p:spTgt spid="21"/>
                                        </p:tgtEl>
                                        <p:attrNameLst>
                                          <p:attrName>ppt_x</p:attrName>
                                        </p:attrNameLst>
                                      </p:cBhvr>
                                      <p:tavLst>
                                        <p:tav tm="0">
                                          <p:val>
                                            <p:strVal val="#ppt_x"/>
                                          </p:val>
                                        </p:tav>
                                        <p:tav tm="100000">
                                          <p:val>
                                            <p:strVal val="#ppt_x"/>
                                          </p:val>
                                        </p:tav>
                                      </p:tavLst>
                                    </p:anim>
                                    <p:anim calcmode="lin" valueType="num">
                                      <p:cBhvr>
                                        <p:cTn id="9"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CFE1954-880D-1A66-1A20-440203011548}"/>
            </a:ext>
          </a:extLst>
        </p:cNvPr>
        <p:cNvGrpSpPr/>
        <p:nvPr/>
      </p:nvGrpSpPr>
      <p:grpSpPr>
        <a:xfrm>
          <a:off x="0" y="0"/>
          <a:ext cx="0" cy="0"/>
          <a:chOff x="0" y="0"/>
          <a:chExt cx="0" cy="0"/>
        </a:xfrm>
      </p:grpSpPr>
      <p:sp>
        <p:nvSpPr>
          <p:cNvPr id="964" name="Google Shape;964;p38">
            <a:extLst>
              <a:ext uri="{FF2B5EF4-FFF2-40B4-BE49-F238E27FC236}">
                <a16:creationId xmlns:a16="http://schemas.microsoft.com/office/drawing/2014/main" id="{726D906A-00C5-C5E4-82CF-E7222684A6D1}"/>
              </a:ext>
            </a:extLst>
          </p:cNvPr>
          <p:cNvSpPr/>
          <p:nvPr/>
        </p:nvSpPr>
        <p:spPr>
          <a:xfrm rot="10800000" flipH="1">
            <a:off x="608228" y="3391961"/>
            <a:ext cx="4603751" cy="2429933"/>
          </a:xfrm>
          <a:custGeom>
            <a:avLst/>
            <a:gdLst/>
            <a:ahLst/>
            <a:cxnLst/>
            <a:rect l="l" t="t" r="r" b="b"/>
            <a:pathLst>
              <a:path w="45103" h="8608" extrusionOk="0">
                <a:moveTo>
                  <a:pt x="2650" y="2959"/>
                </a:moveTo>
                <a:cubicBezTo>
                  <a:pt x="2628" y="2960"/>
                  <a:pt x="2604" y="2963"/>
                  <a:pt x="2579" y="2968"/>
                </a:cubicBezTo>
                <a:cubicBezTo>
                  <a:pt x="2603" y="2965"/>
                  <a:pt x="2627" y="2962"/>
                  <a:pt x="2650" y="2959"/>
                </a:cubicBezTo>
                <a:close/>
                <a:moveTo>
                  <a:pt x="3823" y="7559"/>
                </a:moveTo>
                <a:cubicBezTo>
                  <a:pt x="3821" y="7559"/>
                  <a:pt x="3819" y="7559"/>
                  <a:pt x="3817" y="7559"/>
                </a:cubicBezTo>
                <a:cubicBezTo>
                  <a:pt x="3819" y="7559"/>
                  <a:pt x="3821" y="7559"/>
                  <a:pt x="3823" y="7559"/>
                </a:cubicBezTo>
                <a:close/>
                <a:moveTo>
                  <a:pt x="43285" y="0"/>
                </a:moveTo>
                <a:cubicBezTo>
                  <a:pt x="43179" y="0"/>
                  <a:pt x="43056" y="17"/>
                  <a:pt x="42916" y="54"/>
                </a:cubicBezTo>
                <a:cubicBezTo>
                  <a:pt x="29297" y="1032"/>
                  <a:pt x="16191" y="1188"/>
                  <a:pt x="2650" y="2959"/>
                </a:cubicBezTo>
                <a:lnTo>
                  <a:pt x="2650" y="2959"/>
                </a:lnTo>
                <a:cubicBezTo>
                  <a:pt x="2660" y="2958"/>
                  <a:pt x="2669" y="2958"/>
                  <a:pt x="2678" y="2958"/>
                </a:cubicBezTo>
                <a:cubicBezTo>
                  <a:pt x="2764" y="2958"/>
                  <a:pt x="2839" y="2982"/>
                  <a:pt x="2915" y="3020"/>
                </a:cubicBezTo>
                <a:cubicBezTo>
                  <a:pt x="2399" y="3020"/>
                  <a:pt x="1754" y="3277"/>
                  <a:pt x="955" y="3690"/>
                </a:cubicBezTo>
                <a:lnTo>
                  <a:pt x="2863" y="3690"/>
                </a:lnTo>
                <a:cubicBezTo>
                  <a:pt x="2753" y="3722"/>
                  <a:pt x="2624" y="3731"/>
                  <a:pt x="2484" y="3731"/>
                </a:cubicBezTo>
                <a:cubicBezTo>
                  <a:pt x="2331" y="3731"/>
                  <a:pt x="2164" y="3721"/>
                  <a:pt x="1996" y="3721"/>
                </a:cubicBezTo>
                <a:cubicBezTo>
                  <a:pt x="1460" y="3721"/>
                  <a:pt x="907" y="3824"/>
                  <a:pt x="697" y="4696"/>
                </a:cubicBezTo>
                <a:cubicBezTo>
                  <a:pt x="629" y="4684"/>
                  <a:pt x="569" y="4677"/>
                  <a:pt x="515" y="4677"/>
                </a:cubicBezTo>
                <a:cubicBezTo>
                  <a:pt x="112" y="4677"/>
                  <a:pt x="52" y="5031"/>
                  <a:pt x="52" y="5986"/>
                </a:cubicBezTo>
                <a:cubicBezTo>
                  <a:pt x="52" y="6089"/>
                  <a:pt x="26" y="6192"/>
                  <a:pt x="0" y="6192"/>
                </a:cubicBezTo>
                <a:lnTo>
                  <a:pt x="155" y="6192"/>
                </a:lnTo>
                <a:cubicBezTo>
                  <a:pt x="167" y="7154"/>
                  <a:pt x="649" y="7401"/>
                  <a:pt x="1324" y="7401"/>
                </a:cubicBezTo>
                <a:cubicBezTo>
                  <a:pt x="2033" y="7401"/>
                  <a:pt x="2955" y="7129"/>
                  <a:pt x="3769" y="7129"/>
                </a:cubicBezTo>
                <a:cubicBezTo>
                  <a:pt x="3882" y="7129"/>
                  <a:pt x="3993" y="7134"/>
                  <a:pt x="4101" y="7146"/>
                </a:cubicBezTo>
                <a:cubicBezTo>
                  <a:pt x="4000" y="7374"/>
                  <a:pt x="3923" y="7552"/>
                  <a:pt x="3823" y="7559"/>
                </a:cubicBezTo>
                <a:lnTo>
                  <a:pt x="3823" y="7559"/>
                </a:lnTo>
                <a:cubicBezTo>
                  <a:pt x="5394" y="7507"/>
                  <a:pt x="6940" y="7404"/>
                  <a:pt x="8511" y="7327"/>
                </a:cubicBezTo>
                <a:lnTo>
                  <a:pt x="8511" y="7327"/>
                </a:lnTo>
                <a:cubicBezTo>
                  <a:pt x="6268" y="7585"/>
                  <a:pt x="3869" y="7971"/>
                  <a:pt x="1264" y="8281"/>
                </a:cubicBezTo>
                <a:cubicBezTo>
                  <a:pt x="4106" y="8511"/>
                  <a:pt x="7003" y="8608"/>
                  <a:pt x="9932" y="8608"/>
                </a:cubicBezTo>
                <a:cubicBezTo>
                  <a:pt x="20773" y="8608"/>
                  <a:pt x="32041" y="7289"/>
                  <a:pt x="42478" y="6579"/>
                </a:cubicBezTo>
                <a:cubicBezTo>
                  <a:pt x="42551" y="6568"/>
                  <a:pt x="42640" y="6566"/>
                  <a:pt x="42736" y="6566"/>
                </a:cubicBezTo>
                <a:cubicBezTo>
                  <a:pt x="42795" y="6566"/>
                  <a:pt x="42858" y="6566"/>
                  <a:pt x="42921" y="6566"/>
                </a:cubicBezTo>
                <a:cubicBezTo>
                  <a:pt x="43478" y="6566"/>
                  <a:pt x="44142" y="6505"/>
                  <a:pt x="43845" y="5315"/>
                </a:cubicBezTo>
                <a:lnTo>
                  <a:pt x="43845" y="5315"/>
                </a:lnTo>
                <a:cubicBezTo>
                  <a:pt x="43946" y="5339"/>
                  <a:pt x="44039" y="5351"/>
                  <a:pt x="44126" y="5351"/>
                </a:cubicBezTo>
                <a:cubicBezTo>
                  <a:pt x="44678" y="5351"/>
                  <a:pt x="44915" y="4852"/>
                  <a:pt x="44670" y="3871"/>
                </a:cubicBezTo>
                <a:lnTo>
                  <a:pt x="44670" y="3871"/>
                </a:lnTo>
                <a:cubicBezTo>
                  <a:pt x="44706" y="3891"/>
                  <a:pt x="44738" y="3900"/>
                  <a:pt x="44766" y="3900"/>
                </a:cubicBezTo>
                <a:cubicBezTo>
                  <a:pt x="45103" y="3900"/>
                  <a:pt x="44918" y="2589"/>
                  <a:pt x="44799" y="2375"/>
                </a:cubicBezTo>
                <a:lnTo>
                  <a:pt x="44799" y="2375"/>
                </a:lnTo>
                <a:lnTo>
                  <a:pt x="42968" y="2504"/>
                </a:lnTo>
                <a:cubicBezTo>
                  <a:pt x="42994" y="2168"/>
                  <a:pt x="42968" y="1859"/>
                  <a:pt x="42916" y="1550"/>
                </a:cubicBezTo>
                <a:lnTo>
                  <a:pt x="42916" y="1550"/>
                </a:lnTo>
                <a:cubicBezTo>
                  <a:pt x="42993" y="1595"/>
                  <a:pt x="43069" y="1615"/>
                  <a:pt x="43144" y="1615"/>
                </a:cubicBezTo>
                <a:cubicBezTo>
                  <a:pt x="43810" y="1615"/>
                  <a:pt x="44333" y="0"/>
                  <a:pt x="43285" y="0"/>
                </a:cubicBezTo>
                <a:close/>
              </a:path>
            </a:pathLst>
          </a:custGeom>
          <a:solidFill>
            <a:schemeClr val="accent3">
              <a:alpha val="15629"/>
            </a:schemeClr>
          </a:solidFill>
          <a:ln>
            <a:noFill/>
          </a:ln>
        </p:spPr>
        <p:txBody>
          <a:bodyPr spcFirstLastPara="1" lIns="121900" tIns="121900" rIns="121900" bIns="121900" anchor="ctr"/>
          <a:lstStyle/>
          <a:p>
            <a:pPr marL="0" marR="0" lvl="0" indent="0" algn="l" defTabSz="121914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968" name="Google Shape;968;p38">
            <a:extLst>
              <a:ext uri="{FF2B5EF4-FFF2-40B4-BE49-F238E27FC236}">
                <a16:creationId xmlns:a16="http://schemas.microsoft.com/office/drawing/2014/main" id="{6A9D2327-FF62-5FEB-D412-4129667500A9}"/>
              </a:ext>
            </a:extLst>
          </p:cNvPr>
          <p:cNvSpPr txBox="1">
            <a:spLocks noGrp="1"/>
          </p:cNvSpPr>
          <p:nvPr>
            <p:ph type="title"/>
          </p:nvPr>
        </p:nvSpPr>
        <p:spPr>
          <a:xfrm>
            <a:off x="947056" y="800257"/>
            <a:ext cx="5257801" cy="5780314"/>
          </a:xfrm>
        </p:spPr>
        <p:txBody>
          <a:bodyPr/>
          <a:lstStyle/>
          <a:p>
            <a:pPr algn="just">
              <a:lnSpc>
                <a:spcPct val="150000"/>
              </a:lnSpc>
            </a:pPr>
            <a:r>
              <a:rPr lang="en-US" sz="2800" dirty="0" err="1">
                <a:solidFill>
                  <a:srgbClr val="FF0000"/>
                </a:solidFill>
                <a:latin typeface="Times New Roman" panose="02020603050405020304" pitchFamily="18" charset="0"/>
                <a:cs typeface="Times New Roman" panose="02020603050405020304" pitchFamily="18" charset="0"/>
              </a:rPr>
              <a:t>Chỉ</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ra</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tính</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chất</a:t>
            </a:r>
            <a:r>
              <a:rPr lang="en-US" sz="2800" dirty="0">
                <a:solidFill>
                  <a:srgbClr val="FF0000"/>
                </a:solidFill>
                <a:latin typeface="Times New Roman" panose="02020603050405020304" pitchFamily="18" charset="0"/>
                <a:cs typeface="Times New Roman" panose="02020603050405020304" pitchFamily="18" charset="0"/>
              </a:rPr>
              <a:t> bi </a:t>
            </a:r>
            <a:r>
              <a:rPr lang="en-US" sz="2800" dirty="0" err="1">
                <a:solidFill>
                  <a:srgbClr val="FF0000"/>
                </a:solidFill>
                <a:latin typeface="Times New Roman" panose="02020603050405020304" pitchFamily="18" charset="0"/>
                <a:cs typeface="Times New Roman" panose="02020603050405020304" pitchFamily="18" charset="0"/>
              </a:rPr>
              <a:t>kịch</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của</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xung</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đột</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được</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thể</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hiện</a:t>
            </a:r>
            <a:r>
              <a:rPr lang="en-US" sz="2800" dirty="0">
                <a:solidFill>
                  <a:srgbClr val="FF0000"/>
                </a:solidFill>
                <a:latin typeface="Times New Roman" panose="02020603050405020304" pitchFamily="18" charset="0"/>
                <a:cs typeface="Times New Roman" panose="02020603050405020304" pitchFamily="18" charset="0"/>
              </a:rPr>
              <a:t> qua </a:t>
            </a:r>
            <a:r>
              <a:rPr lang="en-US" sz="2800" dirty="0" err="1">
                <a:solidFill>
                  <a:srgbClr val="FF0000"/>
                </a:solidFill>
                <a:latin typeface="Times New Roman" panose="02020603050405020304" pitchFamily="18" charset="0"/>
                <a:cs typeface="Times New Roman" panose="02020603050405020304" pitchFamily="18" charset="0"/>
              </a:rPr>
              <a:t>lời</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độc</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thoại</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của</a:t>
            </a:r>
            <a:r>
              <a:rPr lang="en-US" sz="2800" dirty="0">
                <a:solidFill>
                  <a:srgbClr val="FF0000"/>
                </a:solidFill>
                <a:latin typeface="Times New Roman" panose="02020603050405020304" pitchFamily="18" charset="0"/>
                <a:cs typeface="Times New Roman" panose="02020603050405020304" pitchFamily="18" charset="0"/>
              </a:rPr>
              <a:t> </a:t>
            </a:r>
            <a:r>
              <a:rPr lang="vi-VN" sz="2800" dirty="0">
                <a:solidFill>
                  <a:srgbClr val="FF0000"/>
                </a:solidFill>
                <a:latin typeface="Times New Roman" panose="02020603050405020304" pitchFamily="18" charset="0"/>
                <a:cs typeface="Times New Roman" panose="02020603050405020304" pitchFamily="18" charset="0"/>
              </a:rPr>
              <a:t>Ham-lét</a:t>
            </a:r>
            <a:r>
              <a:rPr lang="en-US" sz="2800" dirty="0">
                <a:solidFill>
                  <a:srgbClr val="FF0000"/>
                </a:solidFill>
                <a:latin typeface="Times New Roman" panose="02020603050405020304" pitchFamily="18" charset="0"/>
                <a:cs typeface="Times New Roman" panose="02020603050405020304" pitchFamily="18" charset="0"/>
              </a:rPr>
              <a:t>. Theo </a:t>
            </a:r>
            <a:r>
              <a:rPr lang="en-US" sz="2800" dirty="0" err="1">
                <a:solidFill>
                  <a:srgbClr val="FF0000"/>
                </a:solidFill>
                <a:latin typeface="Times New Roman" panose="02020603050405020304" pitchFamily="18" charset="0"/>
                <a:cs typeface="Times New Roman" panose="02020603050405020304" pitchFamily="18" charset="0"/>
              </a:rPr>
              <a:t>bạn</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trong</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xã</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hội</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hiện</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đại</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xung</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đột</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đó</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có</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còn</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tồn</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tại</a:t>
            </a:r>
            <a:r>
              <a:rPr lang="en-US" sz="2800" dirty="0">
                <a:solidFill>
                  <a:srgbClr val="FF0000"/>
                </a:solidFill>
                <a:latin typeface="Times New Roman" panose="02020603050405020304" pitchFamily="18" charset="0"/>
                <a:cs typeface="Times New Roman" panose="02020603050405020304" pitchFamily="18" charset="0"/>
              </a:rPr>
              <a:t> hay </a:t>
            </a:r>
            <a:r>
              <a:rPr lang="en-US" sz="2800" dirty="0" err="1">
                <a:solidFill>
                  <a:srgbClr val="FF0000"/>
                </a:solidFill>
                <a:latin typeface="Times New Roman" panose="02020603050405020304" pitchFamily="18" charset="0"/>
                <a:cs typeface="Times New Roman" panose="02020603050405020304" pitchFamily="18" charset="0"/>
              </a:rPr>
              <a:t>không</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Căn</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cứ</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để</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bạn</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nêu</a:t>
            </a:r>
            <a:r>
              <a:rPr lang="en-US" sz="2800" dirty="0">
                <a:solidFill>
                  <a:srgbClr val="FF0000"/>
                </a:solidFill>
                <a:latin typeface="Times New Roman" panose="02020603050405020304" pitchFamily="18" charset="0"/>
                <a:cs typeface="Times New Roman" panose="02020603050405020304" pitchFamily="18" charset="0"/>
              </a:rPr>
              <a:t> ý </a:t>
            </a:r>
            <a:r>
              <a:rPr lang="en-US" sz="2800" dirty="0" err="1">
                <a:solidFill>
                  <a:srgbClr val="FF0000"/>
                </a:solidFill>
                <a:latin typeface="Times New Roman" panose="02020603050405020304" pitchFamily="18" charset="0"/>
                <a:cs typeface="Times New Roman" panose="02020603050405020304" pitchFamily="18" charset="0"/>
              </a:rPr>
              <a:t>kiến</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về</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vấn</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đề</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này</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là</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gì</a:t>
            </a:r>
            <a:r>
              <a:rPr lang="en-US" sz="2800" dirty="0">
                <a:solidFill>
                  <a:srgbClr val="FF0000"/>
                </a:solidFill>
                <a:latin typeface="Times New Roman" panose="02020603050405020304" pitchFamily="18" charset="0"/>
                <a:cs typeface="Times New Roman" panose="02020603050405020304" pitchFamily="18" charset="0"/>
              </a:rPr>
              <a:t>?</a:t>
            </a:r>
            <a:endParaRPr lang="vi-VN" sz="2800" dirty="0">
              <a:solidFill>
                <a:srgbClr val="FF0000"/>
              </a:solidFill>
              <a:latin typeface="Times New Roman" panose="02020603050405020304" pitchFamily="18" charset="0"/>
              <a:cs typeface="Times New Roman" panose="02020603050405020304" pitchFamily="18" charset="0"/>
            </a:endParaRPr>
          </a:p>
        </p:txBody>
      </p:sp>
      <p:pic>
        <p:nvPicPr>
          <p:cNvPr id="5" name="Picture 2" descr="Hamlet – Wikipedia tiếng Việt">
            <a:extLst>
              <a:ext uri="{FF2B5EF4-FFF2-40B4-BE49-F238E27FC236}">
                <a16:creationId xmlns:a16="http://schemas.microsoft.com/office/drawing/2014/main" id="{A4B3FEE0-E03E-6A7A-D9E1-980251ACBFE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b="11152"/>
          <a:stretch/>
        </p:blipFill>
        <p:spPr bwMode="auto">
          <a:xfrm>
            <a:off x="6543687" y="10"/>
            <a:ext cx="5648314" cy="6857990"/>
          </a:xfrm>
          <a:custGeom>
            <a:avLst/>
            <a:gdLst/>
            <a:ahLst/>
            <a:cxnLst/>
            <a:rect l="l" t="t" r="r" b="b"/>
            <a:pathLst>
              <a:path w="5962785" h="6858000">
                <a:moveTo>
                  <a:pt x="1044839" y="0"/>
                </a:moveTo>
                <a:lnTo>
                  <a:pt x="5962785" y="0"/>
                </a:lnTo>
                <a:lnTo>
                  <a:pt x="5962785" y="6858000"/>
                </a:lnTo>
                <a:lnTo>
                  <a:pt x="1469886" y="6858000"/>
                </a:lnTo>
                <a:lnTo>
                  <a:pt x="1416006" y="6823984"/>
                </a:lnTo>
                <a:cubicBezTo>
                  <a:pt x="1356767" y="6787940"/>
                  <a:pt x="1296437" y="6755500"/>
                  <a:pt x="1232473" y="6733873"/>
                </a:cubicBezTo>
                <a:cubicBezTo>
                  <a:pt x="1145250" y="6705037"/>
                  <a:pt x="1060933" y="6654575"/>
                  <a:pt x="1075471" y="6503186"/>
                </a:cubicBezTo>
                <a:cubicBezTo>
                  <a:pt x="1078378" y="6459932"/>
                  <a:pt x="1055118" y="6427493"/>
                  <a:pt x="1020229" y="6438306"/>
                </a:cubicBezTo>
                <a:cubicBezTo>
                  <a:pt x="953358" y="6459932"/>
                  <a:pt x="921375" y="6398656"/>
                  <a:pt x="883579" y="6351798"/>
                </a:cubicBezTo>
                <a:cubicBezTo>
                  <a:pt x="816707" y="6268895"/>
                  <a:pt x="752743" y="6182387"/>
                  <a:pt x="645167" y="6167969"/>
                </a:cubicBezTo>
                <a:cubicBezTo>
                  <a:pt x="665519" y="6103088"/>
                  <a:pt x="700408" y="6110298"/>
                  <a:pt x="732391" y="6124716"/>
                </a:cubicBezTo>
                <a:cubicBezTo>
                  <a:pt x="816707" y="6160761"/>
                  <a:pt x="901023" y="6200410"/>
                  <a:pt x="985339" y="6236455"/>
                </a:cubicBezTo>
                <a:cubicBezTo>
                  <a:pt x="1040581" y="6258081"/>
                  <a:pt x="1095822" y="6290522"/>
                  <a:pt x="1168509" y="6265291"/>
                </a:cubicBezTo>
                <a:cubicBezTo>
                  <a:pt x="1104545" y="6135530"/>
                  <a:pt x="996969" y="6110298"/>
                  <a:pt x="909746" y="6070649"/>
                </a:cubicBezTo>
                <a:cubicBezTo>
                  <a:pt x="802169" y="6020185"/>
                  <a:pt x="738206" y="5926470"/>
                  <a:pt x="659704" y="5818335"/>
                </a:cubicBezTo>
                <a:cubicBezTo>
                  <a:pt x="738206" y="5789500"/>
                  <a:pt x="787632" y="5868798"/>
                  <a:pt x="851597" y="5865193"/>
                </a:cubicBezTo>
                <a:cubicBezTo>
                  <a:pt x="854504" y="5854380"/>
                  <a:pt x="860319" y="5832753"/>
                  <a:pt x="860319" y="5832753"/>
                </a:cubicBezTo>
                <a:cubicBezTo>
                  <a:pt x="755650" y="5775081"/>
                  <a:pt x="709132" y="5666947"/>
                  <a:pt x="691686" y="5533581"/>
                </a:cubicBezTo>
                <a:cubicBezTo>
                  <a:pt x="685872" y="5465095"/>
                  <a:pt x="648075" y="5443468"/>
                  <a:pt x="610278" y="5411029"/>
                </a:cubicBezTo>
                <a:cubicBezTo>
                  <a:pt x="482350" y="5299289"/>
                  <a:pt x="345700" y="5198364"/>
                  <a:pt x="238123" y="5046976"/>
                </a:cubicBezTo>
                <a:cubicBezTo>
                  <a:pt x="363144" y="5064998"/>
                  <a:pt x="461997" y="5165924"/>
                  <a:pt x="592833" y="5209177"/>
                </a:cubicBezTo>
                <a:cubicBezTo>
                  <a:pt x="488165" y="5043371"/>
                  <a:pt x="351514" y="4956864"/>
                  <a:pt x="226494" y="4855939"/>
                </a:cubicBezTo>
                <a:cubicBezTo>
                  <a:pt x="168344" y="4809081"/>
                  <a:pt x="116011" y="4751408"/>
                  <a:pt x="49139" y="4726177"/>
                </a:cubicBezTo>
                <a:cubicBezTo>
                  <a:pt x="25879" y="4718968"/>
                  <a:pt x="-14825" y="4700947"/>
                  <a:pt x="5527" y="4650483"/>
                </a:cubicBezTo>
                <a:cubicBezTo>
                  <a:pt x="22972" y="4607230"/>
                  <a:pt x="54954" y="4621648"/>
                  <a:pt x="84029" y="4632460"/>
                </a:cubicBezTo>
                <a:cubicBezTo>
                  <a:pt x="153807" y="4661296"/>
                  <a:pt x="229401" y="4661296"/>
                  <a:pt x="325347" y="4661296"/>
                </a:cubicBezTo>
                <a:cubicBezTo>
                  <a:pt x="243939" y="4524326"/>
                  <a:pt x="95658" y="4567580"/>
                  <a:pt x="25879" y="4423401"/>
                </a:cubicBezTo>
                <a:cubicBezTo>
                  <a:pt x="113103" y="4398170"/>
                  <a:pt x="179975" y="4448632"/>
                  <a:pt x="249753" y="4459446"/>
                </a:cubicBezTo>
                <a:cubicBezTo>
                  <a:pt x="313718" y="4470259"/>
                  <a:pt x="328254" y="4445028"/>
                  <a:pt x="313718" y="4365729"/>
                </a:cubicBezTo>
                <a:cubicBezTo>
                  <a:pt x="290458" y="4243177"/>
                  <a:pt x="325347" y="4181900"/>
                  <a:pt x="418386" y="4214341"/>
                </a:cubicBezTo>
                <a:cubicBezTo>
                  <a:pt x="505609" y="4246781"/>
                  <a:pt x="514332" y="4199922"/>
                  <a:pt x="491072" y="4131438"/>
                </a:cubicBezTo>
                <a:cubicBezTo>
                  <a:pt x="456183" y="4030512"/>
                  <a:pt x="493979" y="3951214"/>
                  <a:pt x="520147" y="3864706"/>
                </a:cubicBezTo>
                <a:cubicBezTo>
                  <a:pt x="560851" y="3734945"/>
                  <a:pt x="543407" y="3670064"/>
                  <a:pt x="459090" y="3572743"/>
                </a:cubicBezTo>
                <a:cubicBezTo>
                  <a:pt x="409664" y="3518676"/>
                  <a:pt x="360236" y="3471818"/>
                  <a:pt x="290458" y="3424959"/>
                </a:cubicBezTo>
                <a:cubicBezTo>
                  <a:pt x="450368" y="3399728"/>
                  <a:pt x="284643" y="3313221"/>
                  <a:pt x="339884" y="3259153"/>
                </a:cubicBezTo>
                <a:cubicBezTo>
                  <a:pt x="453275" y="3237527"/>
                  <a:pt x="543407" y="3410542"/>
                  <a:pt x="697501" y="3360078"/>
                </a:cubicBezTo>
                <a:cubicBezTo>
                  <a:pt x="511425" y="3212294"/>
                  <a:pt x="302087" y="3165436"/>
                  <a:pt x="165437" y="2967190"/>
                </a:cubicBezTo>
                <a:cubicBezTo>
                  <a:pt x="197419" y="2923937"/>
                  <a:pt x="229401" y="2967190"/>
                  <a:pt x="255568" y="2949167"/>
                </a:cubicBezTo>
                <a:cubicBezTo>
                  <a:pt x="255568" y="2938354"/>
                  <a:pt x="560851" y="3006840"/>
                  <a:pt x="578296" y="2725691"/>
                </a:cubicBezTo>
                <a:cubicBezTo>
                  <a:pt x="584111" y="2725691"/>
                  <a:pt x="589926" y="2725691"/>
                  <a:pt x="595740" y="2714876"/>
                </a:cubicBezTo>
                <a:cubicBezTo>
                  <a:pt x="627722" y="2675228"/>
                  <a:pt x="598648" y="2581510"/>
                  <a:pt x="650982" y="2574301"/>
                </a:cubicBezTo>
                <a:cubicBezTo>
                  <a:pt x="709132" y="2567092"/>
                  <a:pt x="764373" y="2534653"/>
                  <a:pt x="825429" y="2552674"/>
                </a:cubicBezTo>
                <a:cubicBezTo>
                  <a:pt x="871949" y="2567092"/>
                  <a:pt x="921375" y="2585115"/>
                  <a:pt x="970802" y="2585115"/>
                </a:cubicBezTo>
                <a:cubicBezTo>
                  <a:pt x="1023136" y="2585115"/>
                  <a:pt x="1095822" y="2707668"/>
                  <a:pt x="1127805" y="2545465"/>
                </a:cubicBezTo>
                <a:cubicBezTo>
                  <a:pt x="1127805" y="2538257"/>
                  <a:pt x="1217936" y="2556280"/>
                  <a:pt x="1267362" y="2563488"/>
                </a:cubicBezTo>
                <a:cubicBezTo>
                  <a:pt x="1308067" y="2570698"/>
                  <a:pt x="1357494" y="2603137"/>
                  <a:pt x="1386568" y="2538257"/>
                </a:cubicBezTo>
                <a:cubicBezTo>
                  <a:pt x="1401105" y="2498607"/>
                  <a:pt x="1331326" y="2426518"/>
                  <a:pt x="1270270" y="2419309"/>
                </a:cubicBezTo>
                <a:cubicBezTo>
                  <a:pt x="1215029" y="2412101"/>
                  <a:pt x="1159787" y="2404892"/>
                  <a:pt x="1107453" y="2419309"/>
                </a:cubicBezTo>
                <a:cubicBezTo>
                  <a:pt x="1043489" y="2437331"/>
                  <a:pt x="1008599" y="2408495"/>
                  <a:pt x="991154" y="2343615"/>
                </a:cubicBezTo>
                <a:cubicBezTo>
                  <a:pt x="970802" y="2275131"/>
                  <a:pt x="933005" y="2239085"/>
                  <a:pt x="880671" y="2206645"/>
                </a:cubicBezTo>
                <a:cubicBezTo>
                  <a:pt x="752743" y="2127346"/>
                  <a:pt x="630630" y="2033629"/>
                  <a:pt x="491072" y="1986771"/>
                </a:cubicBezTo>
                <a:cubicBezTo>
                  <a:pt x="464905" y="1979562"/>
                  <a:pt x="432923" y="1965145"/>
                  <a:pt x="421293" y="1903868"/>
                </a:cubicBezTo>
                <a:cubicBezTo>
                  <a:pt x="799262" y="1997584"/>
                  <a:pt x="1142342" y="2239085"/>
                  <a:pt x="1531941" y="2224667"/>
                </a:cubicBezTo>
                <a:cubicBezTo>
                  <a:pt x="1427272" y="2148974"/>
                  <a:pt x="1302252" y="2145369"/>
                  <a:pt x="1188861" y="2091301"/>
                </a:cubicBezTo>
                <a:cubicBezTo>
                  <a:pt x="1270270" y="2051652"/>
                  <a:pt x="1345864" y="2094906"/>
                  <a:pt x="1421458" y="2116532"/>
                </a:cubicBezTo>
                <a:cubicBezTo>
                  <a:pt x="1485422" y="2134554"/>
                  <a:pt x="1543571" y="2138160"/>
                  <a:pt x="1549386" y="2026420"/>
                </a:cubicBezTo>
                <a:cubicBezTo>
                  <a:pt x="1549386" y="2015607"/>
                  <a:pt x="1549386" y="2008398"/>
                  <a:pt x="1549386" y="1997584"/>
                </a:cubicBezTo>
                <a:cubicBezTo>
                  <a:pt x="1526126" y="1950727"/>
                  <a:pt x="1494144" y="1929099"/>
                  <a:pt x="1453440" y="1914682"/>
                </a:cubicBezTo>
                <a:cubicBezTo>
                  <a:pt x="1430180" y="1907473"/>
                  <a:pt x="1398198" y="1893056"/>
                  <a:pt x="1398198" y="1860614"/>
                </a:cubicBezTo>
                <a:cubicBezTo>
                  <a:pt x="1401105" y="1738063"/>
                  <a:pt x="1322604" y="1702018"/>
                  <a:pt x="1247011" y="1665972"/>
                </a:cubicBezTo>
                <a:cubicBezTo>
                  <a:pt x="1287715" y="1604696"/>
                  <a:pt x="1322604" y="1647950"/>
                  <a:pt x="1354586" y="1644345"/>
                </a:cubicBezTo>
                <a:cubicBezTo>
                  <a:pt x="1374939" y="1640741"/>
                  <a:pt x="1395290" y="1637138"/>
                  <a:pt x="1395290" y="1604696"/>
                </a:cubicBezTo>
                <a:cubicBezTo>
                  <a:pt x="1395290" y="1579465"/>
                  <a:pt x="1386568" y="1547025"/>
                  <a:pt x="1366216" y="1547025"/>
                </a:cubicBezTo>
                <a:cubicBezTo>
                  <a:pt x="1238288" y="1543420"/>
                  <a:pt x="1165601" y="1370405"/>
                  <a:pt x="1031858" y="1370405"/>
                </a:cubicBezTo>
                <a:cubicBezTo>
                  <a:pt x="950450" y="1370405"/>
                  <a:pt x="1072563" y="1273083"/>
                  <a:pt x="1005692" y="1233435"/>
                </a:cubicBezTo>
                <a:cubicBezTo>
                  <a:pt x="991154" y="1222621"/>
                  <a:pt x="1046396" y="1208203"/>
                  <a:pt x="1069655" y="1211808"/>
                </a:cubicBezTo>
                <a:cubicBezTo>
                  <a:pt x="1092915" y="1215412"/>
                  <a:pt x="1113268" y="1240644"/>
                  <a:pt x="1142342" y="1222621"/>
                </a:cubicBezTo>
                <a:cubicBezTo>
                  <a:pt x="1156879" y="1157741"/>
                  <a:pt x="1119082" y="1132510"/>
                  <a:pt x="1084193" y="1114487"/>
                </a:cubicBezTo>
                <a:cubicBezTo>
                  <a:pt x="1008599" y="1071234"/>
                  <a:pt x="933005" y="1020771"/>
                  <a:pt x="848689" y="1006353"/>
                </a:cubicBezTo>
                <a:cubicBezTo>
                  <a:pt x="819615" y="1002748"/>
                  <a:pt x="802169" y="984726"/>
                  <a:pt x="805077" y="948681"/>
                </a:cubicBezTo>
                <a:cubicBezTo>
                  <a:pt x="810892" y="901822"/>
                  <a:pt x="839967" y="916240"/>
                  <a:pt x="863226" y="919844"/>
                </a:cubicBezTo>
                <a:cubicBezTo>
                  <a:pt x="877764" y="923450"/>
                  <a:pt x="892301" y="934263"/>
                  <a:pt x="906838" y="909031"/>
                </a:cubicBezTo>
                <a:cubicBezTo>
                  <a:pt x="566666" y="653113"/>
                  <a:pt x="386404" y="667532"/>
                  <a:pt x="5527" y="458471"/>
                </a:cubicBezTo>
                <a:cubicBezTo>
                  <a:pt x="89843" y="418822"/>
                  <a:pt x="150900" y="447658"/>
                  <a:pt x="209049" y="454867"/>
                </a:cubicBezTo>
                <a:cubicBezTo>
                  <a:pt x="354422" y="472890"/>
                  <a:pt x="264290" y="505329"/>
                  <a:pt x="409664" y="526956"/>
                </a:cubicBezTo>
                <a:cubicBezTo>
                  <a:pt x="479443" y="537770"/>
                  <a:pt x="543407" y="573815"/>
                  <a:pt x="621908" y="516143"/>
                </a:cubicBezTo>
                <a:cubicBezTo>
                  <a:pt x="674242" y="476494"/>
                  <a:pt x="758558" y="519747"/>
                  <a:pt x="822522" y="552188"/>
                </a:cubicBezTo>
                <a:cubicBezTo>
                  <a:pt x="874856" y="581024"/>
                  <a:pt x="927190" y="588232"/>
                  <a:pt x="996969" y="552188"/>
                </a:cubicBezTo>
                <a:cubicBezTo>
                  <a:pt x="933005" y="530562"/>
                  <a:pt x="883579" y="512539"/>
                  <a:pt x="834151" y="498120"/>
                </a:cubicBezTo>
                <a:cubicBezTo>
                  <a:pt x="793447" y="487307"/>
                  <a:pt x="770187" y="462076"/>
                  <a:pt x="773095" y="408008"/>
                </a:cubicBezTo>
                <a:cubicBezTo>
                  <a:pt x="773095" y="379172"/>
                  <a:pt x="764373" y="339523"/>
                  <a:pt x="793447" y="325106"/>
                </a:cubicBezTo>
                <a:cubicBezTo>
                  <a:pt x="816707" y="310688"/>
                  <a:pt x="848689" y="325106"/>
                  <a:pt x="860319" y="350336"/>
                </a:cubicBezTo>
                <a:cubicBezTo>
                  <a:pt x="874856" y="397195"/>
                  <a:pt x="889393" y="440449"/>
                  <a:pt x="938820" y="444054"/>
                </a:cubicBezTo>
                <a:cubicBezTo>
                  <a:pt x="1005692" y="451262"/>
                  <a:pt x="967894" y="422426"/>
                  <a:pt x="956265" y="386381"/>
                </a:cubicBezTo>
                <a:cubicBezTo>
                  <a:pt x="944635" y="346733"/>
                  <a:pt x="979525" y="335919"/>
                  <a:pt x="1002784" y="343127"/>
                </a:cubicBezTo>
                <a:cubicBezTo>
                  <a:pt x="1090008" y="375569"/>
                  <a:pt x="1180139" y="317897"/>
                  <a:pt x="1270270" y="364755"/>
                </a:cubicBezTo>
                <a:cubicBezTo>
                  <a:pt x="1247011" y="249411"/>
                  <a:pt x="1197583" y="198949"/>
                  <a:pt x="1092915" y="180926"/>
                </a:cubicBezTo>
                <a:cubicBezTo>
                  <a:pt x="1055118" y="177322"/>
                  <a:pt x="1014414" y="184530"/>
                  <a:pt x="979525" y="152090"/>
                </a:cubicBezTo>
                <a:cubicBezTo>
                  <a:pt x="959172" y="134068"/>
                  <a:pt x="938820" y="112441"/>
                  <a:pt x="953358" y="76396"/>
                </a:cubicBezTo>
                <a:cubicBezTo>
                  <a:pt x="962080" y="51165"/>
                  <a:pt x="985339" y="51165"/>
                  <a:pt x="1005692" y="58373"/>
                </a:cubicBezTo>
                <a:cubicBezTo>
                  <a:pt x="1090008" y="98023"/>
                  <a:pt x="1180139" y="108837"/>
                  <a:pt x="1267362" y="123254"/>
                </a:cubicBezTo>
                <a:cubicBezTo>
                  <a:pt x="1281900" y="126859"/>
                  <a:pt x="1296437" y="134068"/>
                  <a:pt x="1310975" y="98023"/>
                </a:cubicBezTo>
                <a:cubicBezTo>
                  <a:pt x="1260095" y="81803"/>
                  <a:pt x="1209941" y="62879"/>
                  <a:pt x="1159787" y="43505"/>
                </a:cubicBezTo>
                <a:close/>
              </a:path>
            </a:pathLst>
          </a:cu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94241283"/>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07514AA-7A7E-E51F-332D-71B7222074CC}"/>
            </a:ext>
          </a:extLst>
        </p:cNvPr>
        <p:cNvGrpSpPr/>
        <p:nvPr/>
      </p:nvGrpSpPr>
      <p:grpSpPr>
        <a:xfrm>
          <a:off x="0" y="0"/>
          <a:ext cx="0" cy="0"/>
          <a:chOff x="0" y="0"/>
          <a:chExt cx="0" cy="0"/>
        </a:xfrm>
      </p:grpSpPr>
      <p:sp>
        <p:nvSpPr>
          <p:cNvPr id="964" name="Google Shape;964;p38">
            <a:extLst>
              <a:ext uri="{FF2B5EF4-FFF2-40B4-BE49-F238E27FC236}">
                <a16:creationId xmlns:a16="http://schemas.microsoft.com/office/drawing/2014/main" id="{A58B4621-83CE-8006-7B31-CEC0D5B4A8AD}"/>
              </a:ext>
            </a:extLst>
          </p:cNvPr>
          <p:cNvSpPr/>
          <p:nvPr/>
        </p:nvSpPr>
        <p:spPr>
          <a:xfrm rot="10800000" flipH="1">
            <a:off x="608228" y="3391961"/>
            <a:ext cx="4603751" cy="2429933"/>
          </a:xfrm>
          <a:custGeom>
            <a:avLst/>
            <a:gdLst/>
            <a:ahLst/>
            <a:cxnLst/>
            <a:rect l="l" t="t" r="r" b="b"/>
            <a:pathLst>
              <a:path w="45103" h="8608" extrusionOk="0">
                <a:moveTo>
                  <a:pt x="2650" y="2959"/>
                </a:moveTo>
                <a:cubicBezTo>
                  <a:pt x="2628" y="2960"/>
                  <a:pt x="2604" y="2963"/>
                  <a:pt x="2579" y="2968"/>
                </a:cubicBezTo>
                <a:cubicBezTo>
                  <a:pt x="2603" y="2965"/>
                  <a:pt x="2627" y="2962"/>
                  <a:pt x="2650" y="2959"/>
                </a:cubicBezTo>
                <a:close/>
                <a:moveTo>
                  <a:pt x="3823" y="7559"/>
                </a:moveTo>
                <a:cubicBezTo>
                  <a:pt x="3821" y="7559"/>
                  <a:pt x="3819" y="7559"/>
                  <a:pt x="3817" y="7559"/>
                </a:cubicBezTo>
                <a:cubicBezTo>
                  <a:pt x="3819" y="7559"/>
                  <a:pt x="3821" y="7559"/>
                  <a:pt x="3823" y="7559"/>
                </a:cubicBezTo>
                <a:close/>
                <a:moveTo>
                  <a:pt x="43285" y="0"/>
                </a:moveTo>
                <a:cubicBezTo>
                  <a:pt x="43179" y="0"/>
                  <a:pt x="43056" y="17"/>
                  <a:pt x="42916" y="54"/>
                </a:cubicBezTo>
                <a:cubicBezTo>
                  <a:pt x="29297" y="1032"/>
                  <a:pt x="16191" y="1188"/>
                  <a:pt x="2650" y="2959"/>
                </a:cubicBezTo>
                <a:lnTo>
                  <a:pt x="2650" y="2959"/>
                </a:lnTo>
                <a:cubicBezTo>
                  <a:pt x="2660" y="2958"/>
                  <a:pt x="2669" y="2958"/>
                  <a:pt x="2678" y="2958"/>
                </a:cubicBezTo>
                <a:cubicBezTo>
                  <a:pt x="2764" y="2958"/>
                  <a:pt x="2839" y="2982"/>
                  <a:pt x="2915" y="3020"/>
                </a:cubicBezTo>
                <a:cubicBezTo>
                  <a:pt x="2399" y="3020"/>
                  <a:pt x="1754" y="3277"/>
                  <a:pt x="955" y="3690"/>
                </a:cubicBezTo>
                <a:lnTo>
                  <a:pt x="2863" y="3690"/>
                </a:lnTo>
                <a:cubicBezTo>
                  <a:pt x="2753" y="3722"/>
                  <a:pt x="2624" y="3731"/>
                  <a:pt x="2484" y="3731"/>
                </a:cubicBezTo>
                <a:cubicBezTo>
                  <a:pt x="2331" y="3731"/>
                  <a:pt x="2164" y="3721"/>
                  <a:pt x="1996" y="3721"/>
                </a:cubicBezTo>
                <a:cubicBezTo>
                  <a:pt x="1460" y="3721"/>
                  <a:pt x="907" y="3824"/>
                  <a:pt x="697" y="4696"/>
                </a:cubicBezTo>
                <a:cubicBezTo>
                  <a:pt x="629" y="4684"/>
                  <a:pt x="569" y="4677"/>
                  <a:pt x="515" y="4677"/>
                </a:cubicBezTo>
                <a:cubicBezTo>
                  <a:pt x="112" y="4677"/>
                  <a:pt x="52" y="5031"/>
                  <a:pt x="52" y="5986"/>
                </a:cubicBezTo>
                <a:cubicBezTo>
                  <a:pt x="52" y="6089"/>
                  <a:pt x="26" y="6192"/>
                  <a:pt x="0" y="6192"/>
                </a:cubicBezTo>
                <a:lnTo>
                  <a:pt x="155" y="6192"/>
                </a:lnTo>
                <a:cubicBezTo>
                  <a:pt x="167" y="7154"/>
                  <a:pt x="649" y="7401"/>
                  <a:pt x="1324" y="7401"/>
                </a:cubicBezTo>
                <a:cubicBezTo>
                  <a:pt x="2033" y="7401"/>
                  <a:pt x="2955" y="7129"/>
                  <a:pt x="3769" y="7129"/>
                </a:cubicBezTo>
                <a:cubicBezTo>
                  <a:pt x="3882" y="7129"/>
                  <a:pt x="3993" y="7134"/>
                  <a:pt x="4101" y="7146"/>
                </a:cubicBezTo>
                <a:cubicBezTo>
                  <a:pt x="4000" y="7374"/>
                  <a:pt x="3923" y="7552"/>
                  <a:pt x="3823" y="7559"/>
                </a:cubicBezTo>
                <a:lnTo>
                  <a:pt x="3823" y="7559"/>
                </a:lnTo>
                <a:cubicBezTo>
                  <a:pt x="5394" y="7507"/>
                  <a:pt x="6940" y="7404"/>
                  <a:pt x="8511" y="7327"/>
                </a:cubicBezTo>
                <a:lnTo>
                  <a:pt x="8511" y="7327"/>
                </a:lnTo>
                <a:cubicBezTo>
                  <a:pt x="6268" y="7585"/>
                  <a:pt x="3869" y="7971"/>
                  <a:pt x="1264" y="8281"/>
                </a:cubicBezTo>
                <a:cubicBezTo>
                  <a:pt x="4106" y="8511"/>
                  <a:pt x="7003" y="8608"/>
                  <a:pt x="9932" y="8608"/>
                </a:cubicBezTo>
                <a:cubicBezTo>
                  <a:pt x="20773" y="8608"/>
                  <a:pt x="32041" y="7289"/>
                  <a:pt x="42478" y="6579"/>
                </a:cubicBezTo>
                <a:cubicBezTo>
                  <a:pt x="42551" y="6568"/>
                  <a:pt x="42640" y="6566"/>
                  <a:pt x="42736" y="6566"/>
                </a:cubicBezTo>
                <a:cubicBezTo>
                  <a:pt x="42795" y="6566"/>
                  <a:pt x="42858" y="6566"/>
                  <a:pt x="42921" y="6566"/>
                </a:cubicBezTo>
                <a:cubicBezTo>
                  <a:pt x="43478" y="6566"/>
                  <a:pt x="44142" y="6505"/>
                  <a:pt x="43845" y="5315"/>
                </a:cubicBezTo>
                <a:lnTo>
                  <a:pt x="43845" y="5315"/>
                </a:lnTo>
                <a:cubicBezTo>
                  <a:pt x="43946" y="5339"/>
                  <a:pt x="44039" y="5351"/>
                  <a:pt x="44126" y="5351"/>
                </a:cubicBezTo>
                <a:cubicBezTo>
                  <a:pt x="44678" y="5351"/>
                  <a:pt x="44915" y="4852"/>
                  <a:pt x="44670" y="3871"/>
                </a:cubicBezTo>
                <a:lnTo>
                  <a:pt x="44670" y="3871"/>
                </a:lnTo>
                <a:cubicBezTo>
                  <a:pt x="44706" y="3891"/>
                  <a:pt x="44738" y="3900"/>
                  <a:pt x="44766" y="3900"/>
                </a:cubicBezTo>
                <a:cubicBezTo>
                  <a:pt x="45103" y="3900"/>
                  <a:pt x="44918" y="2589"/>
                  <a:pt x="44799" y="2375"/>
                </a:cubicBezTo>
                <a:lnTo>
                  <a:pt x="44799" y="2375"/>
                </a:lnTo>
                <a:lnTo>
                  <a:pt x="42968" y="2504"/>
                </a:lnTo>
                <a:cubicBezTo>
                  <a:pt x="42994" y="2168"/>
                  <a:pt x="42968" y="1859"/>
                  <a:pt x="42916" y="1550"/>
                </a:cubicBezTo>
                <a:lnTo>
                  <a:pt x="42916" y="1550"/>
                </a:lnTo>
                <a:cubicBezTo>
                  <a:pt x="42993" y="1595"/>
                  <a:pt x="43069" y="1615"/>
                  <a:pt x="43144" y="1615"/>
                </a:cubicBezTo>
                <a:cubicBezTo>
                  <a:pt x="43810" y="1615"/>
                  <a:pt x="44333" y="0"/>
                  <a:pt x="43285" y="0"/>
                </a:cubicBezTo>
                <a:close/>
              </a:path>
            </a:pathLst>
          </a:custGeom>
          <a:solidFill>
            <a:schemeClr val="accent3">
              <a:alpha val="15629"/>
            </a:schemeClr>
          </a:solidFill>
          <a:ln>
            <a:noFill/>
          </a:ln>
        </p:spPr>
        <p:txBody>
          <a:bodyPr spcFirstLastPara="1" lIns="121900" tIns="121900" rIns="121900" bIns="121900" anchor="ctr"/>
          <a:lstStyle/>
          <a:p>
            <a:pPr marL="0" marR="0" lvl="0" indent="0" algn="l" defTabSz="121914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968" name="Google Shape;968;p38">
            <a:extLst>
              <a:ext uri="{FF2B5EF4-FFF2-40B4-BE49-F238E27FC236}">
                <a16:creationId xmlns:a16="http://schemas.microsoft.com/office/drawing/2014/main" id="{7E7478A3-0496-4390-4883-B419C1BBF00C}"/>
              </a:ext>
            </a:extLst>
          </p:cNvPr>
          <p:cNvSpPr txBox="1">
            <a:spLocks noGrp="1"/>
          </p:cNvSpPr>
          <p:nvPr>
            <p:ph type="title"/>
          </p:nvPr>
        </p:nvSpPr>
        <p:spPr>
          <a:xfrm>
            <a:off x="709988" y="2124194"/>
            <a:ext cx="8429463" cy="2762902"/>
          </a:xfrm>
        </p:spPr>
        <p:txBody>
          <a:bodyPr/>
          <a:lstStyle/>
          <a:p>
            <a:pPr algn="just">
              <a:lnSpc>
                <a:spcPct val="150000"/>
              </a:lnSpc>
            </a:pPr>
            <a:r>
              <a:rPr lang="en-US" sz="2800" b="1" dirty="0">
                <a:latin typeface="Times New Roman" panose="02020603050405020304" pitchFamily="18" charset="0"/>
                <a:cs typeface="Times New Roman" panose="02020603050405020304" pitchFamily="18" charset="0"/>
              </a:rPr>
              <a:t> </a:t>
            </a:r>
            <a:r>
              <a:rPr lang="vi-VN" sz="2800" dirty="0">
                <a:latin typeface="Times New Roman" panose="02020603050405020304" pitchFamily="18" charset="0"/>
                <a:cs typeface="Times New Roman" panose="02020603050405020304" pitchFamily="18" charset="0"/>
              </a:rPr>
              <a:t/>
            </a:r>
            <a:br>
              <a:rPr lang="vi-VN" sz="2800" dirty="0">
                <a:latin typeface="Times New Roman" panose="02020603050405020304" pitchFamily="18" charset="0"/>
                <a:cs typeface="Times New Roman" panose="02020603050405020304" pitchFamily="18" charset="0"/>
              </a:rPr>
            </a:br>
            <a:r>
              <a:rPr lang="en-US" sz="2800" dirty="0" err="1">
                <a:latin typeface="Times New Roman" panose="02020603050405020304" pitchFamily="18" charset="0"/>
                <a:cs typeface="Times New Roman" panose="02020603050405020304" pitchFamily="18" charset="0"/>
              </a:rPr>
              <a:t>Độc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thoại</a:t>
            </a:r>
            <a:r>
              <a:rPr lang="en-US" sz="2800"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Sống</a:t>
            </a:r>
            <a:r>
              <a:rPr lang="en-US" sz="2800" i="1" dirty="0">
                <a:latin typeface="Times New Roman" panose="02020603050405020304" pitchFamily="18" charset="0"/>
                <a:cs typeface="Times New Roman" panose="02020603050405020304" pitchFamily="18" charset="0"/>
              </a:rPr>
              <a:t>, hay </a:t>
            </a:r>
            <a:r>
              <a:rPr lang="en-US" sz="2800" i="1" dirty="0" err="1">
                <a:latin typeface="Times New Roman" panose="02020603050405020304" pitchFamily="18" charset="0"/>
                <a:cs typeface="Times New Roman" panose="02020603050405020304" pitchFamily="18" charset="0"/>
              </a:rPr>
              <a:t>không</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sống</a:t>
            </a:r>
            <a:r>
              <a:rPr lang="en-US" sz="2800" i="1" dirty="0">
                <a:latin typeface="Times New Roman" panose="02020603050405020304" pitchFamily="18" charset="0"/>
                <a:cs typeface="Times New Roman" panose="02020603050405020304" pitchFamily="18" charset="0"/>
              </a:rPr>
              <a:t> – </a:t>
            </a:r>
            <a:r>
              <a:rPr lang="en-US" sz="2800" i="1" dirty="0" err="1">
                <a:latin typeface="Times New Roman" panose="02020603050405020304" pitchFamily="18" charset="0"/>
                <a:cs typeface="Times New Roman" panose="02020603050405020304" pitchFamily="18" charset="0"/>
              </a:rPr>
              <a:t>đó</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là</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vấn</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đề</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tập</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trung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diễn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tả</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mâu</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thuẫn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hệ</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trọng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căng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thẳng</a:t>
            </a:r>
            <a:r>
              <a:rPr lang="en-US" sz="2800" dirty="0">
                <a:latin typeface="Times New Roman" panose="02020603050405020304" pitchFamily="18" charset="0"/>
                <a:cs typeface="Times New Roman" panose="02020603050405020304" pitchFamily="18" charset="0"/>
              </a:rPr>
              <a:t>, gay </a:t>
            </a:r>
            <a:r>
              <a:rPr lang="en-US" sz="2800" dirty="0" err="1">
                <a:latin typeface="Times New Roman" panose="02020603050405020304" pitchFamily="18" charset="0"/>
                <a:cs typeface="Times New Roman" panose="02020603050405020304" pitchFamily="18" charset="0"/>
              </a:rPr>
              <a:t>gắt</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giữa</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lựa</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chọn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hành</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động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đấu</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tranh</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vì</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lí</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tưởng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nhân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văn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cao</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đẹp</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của</a:t>
            </a:r>
            <a:r>
              <a:rPr lang="en-US" sz="2800" dirty="0">
                <a:latin typeface="Times New Roman" panose="02020603050405020304" pitchFamily="18" charset="0"/>
                <a:cs typeface="Times New Roman" panose="02020603050405020304" pitchFamily="18" charset="0"/>
              </a:rPr>
              <a:t> </a:t>
            </a:r>
            <a:r>
              <a:rPr lang="vi-VN" sz="2800" dirty="0">
                <a:latin typeface="Times New Roman" panose="02020603050405020304" pitchFamily="18" charset="0"/>
                <a:cs typeface="Times New Roman" panose="02020603050405020304" pitchFamily="18" charset="0"/>
              </a:rPr>
              <a:t>Ham-lét</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với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cái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tất</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yếu</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như</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những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thế</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lực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đối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kháng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khách</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quan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thực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tại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giả</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trá</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khổ</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đau</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lẫn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cái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tất</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yếu</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như</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thế</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lực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đối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kháng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chủ</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quan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bản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tính</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suy</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tưởng</a:t>
            </a:r>
            <a:r>
              <a:rPr lang="en-US" sz="2800" dirty="0">
                <a:latin typeface="Times New Roman" panose="02020603050405020304" pitchFamily="18" charset="0"/>
                <a:cs typeface="Times New Roman" panose="02020603050405020304" pitchFamily="18" charset="0"/>
              </a:rPr>
              <a:t> bi </a:t>
            </a:r>
            <a:r>
              <a:rPr lang="en-US" sz="2800" dirty="0" err="1">
                <a:latin typeface="Times New Roman" panose="02020603050405020304" pitchFamily="18" charset="0"/>
                <a:cs typeface="Times New Roman" panose="02020603050405020304" pitchFamily="18" charset="0"/>
              </a:rPr>
              <a:t>quan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cố</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hữu</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làm</a:t>
            </a:r>
            <a:r>
              <a:rPr lang="en-US" sz="2800" dirty="0">
                <a:latin typeface="Times New Roman" panose="02020603050405020304" pitchFamily="18" charset="0"/>
                <a:cs typeface="Times New Roman" panose="02020603050405020304" pitchFamily="18" charset="0"/>
              </a:rPr>
              <a:t> con </a:t>
            </a:r>
            <a:r>
              <a:rPr lang="en-US" sz="2800" dirty="0" err="1">
                <a:latin typeface="Times New Roman" panose="02020603050405020304" pitchFamily="18" charset="0"/>
                <a:cs typeface="Times New Roman" panose="02020603050405020304" pitchFamily="18" charset="0"/>
              </a:rPr>
              <a:t>người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hèn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yếu</a:t>
            </a:r>
            <a:r>
              <a:rPr lang="en-US" sz="2800" dirty="0">
                <a:latin typeface="Times New Roman" panose="02020603050405020304" pitchFamily="18" charset="0"/>
                <a:cs typeface="Times New Roman" panose="02020603050405020304" pitchFamily="18" charset="0"/>
              </a:rPr>
              <a:t> ở </a:t>
            </a:r>
            <a:r>
              <a:rPr lang="en-US" sz="2800" dirty="0" err="1">
                <a:latin typeface="Times New Roman" panose="02020603050405020304" pitchFamily="18" charset="0"/>
                <a:cs typeface="Times New Roman" panose="02020603050405020304" pitchFamily="18" charset="0"/>
              </a:rPr>
              <a:t>bên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trong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nhân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vật</a:t>
            </a:r>
            <a:r>
              <a:rPr lang="en-US" sz="2800" dirty="0">
                <a:latin typeface="Times New Roman" panose="02020603050405020304" pitchFamily="18" charset="0"/>
                <a:cs typeface="Times New Roman" panose="02020603050405020304" pitchFamily="18" charset="0"/>
              </a:rPr>
              <a:t>). </a:t>
            </a:r>
            <a:endParaRPr lang="vi-VN" sz="2800" dirty="0">
              <a:latin typeface="Times New Roman" panose="02020603050405020304" pitchFamily="18" charset="0"/>
              <a:cs typeface="Times New Roman" panose="02020603050405020304" pitchFamily="18" charset="0"/>
            </a:endParaRPr>
          </a:p>
        </p:txBody>
      </p:sp>
      <p:pic>
        <p:nvPicPr>
          <p:cNvPr id="5" name="Picture 2" descr="Hamlet – Wikipedia tiếng Việt">
            <a:extLst>
              <a:ext uri="{FF2B5EF4-FFF2-40B4-BE49-F238E27FC236}">
                <a16:creationId xmlns:a16="http://schemas.microsoft.com/office/drawing/2014/main" id="{D7EA2E37-D10B-62E9-92B8-711DE9270BB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b="11152"/>
          <a:stretch/>
        </p:blipFill>
        <p:spPr bwMode="auto">
          <a:xfrm>
            <a:off x="9139451" y="2916194"/>
            <a:ext cx="3052549" cy="3941805"/>
          </a:xfrm>
          <a:custGeom>
            <a:avLst/>
            <a:gdLst/>
            <a:ahLst/>
            <a:cxnLst/>
            <a:rect l="l" t="t" r="r" b="b"/>
            <a:pathLst>
              <a:path w="5962785" h="6858000">
                <a:moveTo>
                  <a:pt x="1044839" y="0"/>
                </a:moveTo>
                <a:lnTo>
                  <a:pt x="5962785" y="0"/>
                </a:lnTo>
                <a:lnTo>
                  <a:pt x="5962785" y="6858000"/>
                </a:lnTo>
                <a:lnTo>
                  <a:pt x="1469886" y="6858000"/>
                </a:lnTo>
                <a:lnTo>
                  <a:pt x="1416006" y="6823984"/>
                </a:lnTo>
                <a:cubicBezTo>
                  <a:pt x="1356767" y="6787940"/>
                  <a:pt x="1296437" y="6755500"/>
                  <a:pt x="1232473" y="6733873"/>
                </a:cubicBezTo>
                <a:cubicBezTo>
                  <a:pt x="1145250" y="6705037"/>
                  <a:pt x="1060933" y="6654575"/>
                  <a:pt x="1075471" y="6503186"/>
                </a:cubicBezTo>
                <a:cubicBezTo>
                  <a:pt x="1078378" y="6459932"/>
                  <a:pt x="1055118" y="6427493"/>
                  <a:pt x="1020229" y="6438306"/>
                </a:cubicBezTo>
                <a:cubicBezTo>
                  <a:pt x="953358" y="6459932"/>
                  <a:pt x="921375" y="6398656"/>
                  <a:pt x="883579" y="6351798"/>
                </a:cubicBezTo>
                <a:cubicBezTo>
                  <a:pt x="816707" y="6268895"/>
                  <a:pt x="752743" y="6182387"/>
                  <a:pt x="645167" y="6167969"/>
                </a:cubicBezTo>
                <a:cubicBezTo>
                  <a:pt x="665519" y="6103088"/>
                  <a:pt x="700408" y="6110298"/>
                  <a:pt x="732391" y="6124716"/>
                </a:cubicBezTo>
                <a:cubicBezTo>
                  <a:pt x="816707" y="6160761"/>
                  <a:pt x="901023" y="6200410"/>
                  <a:pt x="985339" y="6236455"/>
                </a:cubicBezTo>
                <a:cubicBezTo>
                  <a:pt x="1040581" y="6258081"/>
                  <a:pt x="1095822" y="6290522"/>
                  <a:pt x="1168509" y="6265291"/>
                </a:cubicBezTo>
                <a:cubicBezTo>
                  <a:pt x="1104545" y="6135530"/>
                  <a:pt x="996969" y="6110298"/>
                  <a:pt x="909746" y="6070649"/>
                </a:cubicBezTo>
                <a:cubicBezTo>
                  <a:pt x="802169" y="6020185"/>
                  <a:pt x="738206" y="5926470"/>
                  <a:pt x="659704" y="5818335"/>
                </a:cubicBezTo>
                <a:cubicBezTo>
                  <a:pt x="738206" y="5789500"/>
                  <a:pt x="787632" y="5868798"/>
                  <a:pt x="851597" y="5865193"/>
                </a:cubicBezTo>
                <a:cubicBezTo>
                  <a:pt x="854504" y="5854380"/>
                  <a:pt x="860319" y="5832753"/>
                  <a:pt x="860319" y="5832753"/>
                </a:cubicBezTo>
                <a:cubicBezTo>
                  <a:pt x="755650" y="5775081"/>
                  <a:pt x="709132" y="5666947"/>
                  <a:pt x="691686" y="5533581"/>
                </a:cubicBezTo>
                <a:cubicBezTo>
                  <a:pt x="685872" y="5465095"/>
                  <a:pt x="648075" y="5443468"/>
                  <a:pt x="610278" y="5411029"/>
                </a:cubicBezTo>
                <a:cubicBezTo>
                  <a:pt x="482350" y="5299289"/>
                  <a:pt x="345700" y="5198364"/>
                  <a:pt x="238123" y="5046976"/>
                </a:cubicBezTo>
                <a:cubicBezTo>
                  <a:pt x="363144" y="5064998"/>
                  <a:pt x="461997" y="5165924"/>
                  <a:pt x="592833" y="5209177"/>
                </a:cubicBezTo>
                <a:cubicBezTo>
                  <a:pt x="488165" y="5043371"/>
                  <a:pt x="351514" y="4956864"/>
                  <a:pt x="226494" y="4855939"/>
                </a:cubicBezTo>
                <a:cubicBezTo>
                  <a:pt x="168344" y="4809081"/>
                  <a:pt x="116011" y="4751408"/>
                  <a:pt x="49139" y="4726177"/>
                </a:cubicBezTo>
                <a:cubicBezTo>
                  <a:pt x="25879" y="4718968"/>
                  <a:pt x="-14825" y="4700947"/>
                  <a:pt x="5527" y="4650483"/>
                </a:cubicBezTo>
                <a:cubicBezTo>
                  <a:pt x="22972" y="4607230"/>
                  <a:pt x="54954" y="4621648"/>
                  <a:pt x="84029" y="4632460"/>
                </a:cubicBezTo>
                <a:cubicBezTo>
                  <a:pt x="153807" y="4661296"/>
                  <a:pt x="229401" y="4661296"/>
                  <a:pt x="325347" y="4661296"/>
                </a:cubicBezTo>
                <a:cubicBezTo>
                  <a:pt x="243939" y="4524326"/>
                  <a:pt x="95658" y="4567580"/>
                  <a:pt x="25879" y="4423401"/>
                </a:cubicBezTo>
                <a:cubicBezTo>
                  <a:pt x="113103" y="4398170"/>
                  <a:pt x="179975" y="4448632"/>
                  <a:pt x="249753" y="4459446"/>
                </a:cubicBezTo>
                <a:cubicBezTo>
                  <a:pt x="313718" y="4470259"/>
                  <a:pt x="328254" y="4445028"/>
                  <a:pt x="313718" y="4365729"/>
                </a:cubicBezTo>
                <a:cubicBezTo>
                  <a:pt x="290458" y="4243177"/>
                  <a:pt x="325347" y="4181900"/>
                  <a:pt x="418386" y="4214341"/>
                </a:cubicBezTo>
                <a:cubicBezTo>
                  <a:pt x="505609" y="4246781"/>
                  <a:pt x="514332" y="4199922"/>
                  <a:pt x="491072" y="4131438"/>
                </a:cubicBezTo>
                <a:cubicBezTo>
                  <a:pt x="456183" y="4030512"/>
                  <a:pt x="493979" y="3951214"/>
                  <a:pt x="520147" y="3864706"/>
                </a:cubicBezTo>
                <a:cubicBezTo>
                  <a:pt x="560851" y="3734945"/>
                  <a:pt x="543407" y="3670064"/>
                  <a:pt x="459090" y="3572743"/>
                </a:cubicBezTo>
                <a:cubicBezTo>
                  <a:pt x="409664" y="3518676"/>
                  <a:pt x="360236" y="3471818"/>
                  <a:pt x="290458" y="3424959"/>
                </a:cubicBezTo>
                <a:cubicBezTo>
                  <a:pt x="450368" y="3399728"/>
                  <a:pt x="284643" y="3313221"/>
                  <a:pt x="339884" y="3259153"/>
                </a:cubicBezTo>
                <a:cubicBezTo>
                  <a:pt x="453275" y="3237527"/>
                  <a:pt x="543407" y="3410542"/>
                  <a:pt x="697501" y="3360078"/>
                </a:cubicBezTo>
                <a:cubicBezTo>
                  <a:pt x="511425" y="3212294"/>
                  <a:pt x="302087" y="3165436"/>
                  <a:pt x="165437" y="2967190"/>
                </a:cubicBezTo>
                <a:cubicBezTo>
                  <a:pt x="197419" y="2923937"/>
                  <a:pt x="229401" y="2967190"/>
                  <a:pt x="255568" y="2949167"/>
                </a:cubicBezTo>
                <a:cubicBezTo>
                  <a:pt x="255568" y="2938354"/>
                  <a:pt x="560851" y="3006840"/>
                  <a:pt x="578296" y="2725691"/>
                </a:cubicBezTo>
                <a:cubicBezTo>
                  <a:pt x="584111" y="2725691"/>
                  <a:pt x="589926" y="2725691"/>
                  <a:pt x="595740" y="2714876"/>
                </a:cubicBezTo>
                <a:cubicBezTo>
                  <a:pt x="627722" y="2675228"/>
                  <a:pt x="598648" y="2581510"/>
                  <a:pt x="650982" y="2574301"/>
                </a:cubicBezTo>
                <a:cubicBezTo>
                  <a:pt x="709132" y="2567092"/>
                  <a:pt x="764373" y="2534653"/>
                  <a:pt x="825429" y="2552674"/>
                </a:cubicBezTo>
                <a:cubicBezTo>
                  <a:pt x="871949" y="2567092"/>
                  <a:pt x="921375" y="2585115"/>
                  <a:pt x="970802" y="2585115"/>
                </a:cubicBezTo>
                <a:cubicBezTo>
                  <a:pt x="1023136" y="2585115"/>
                  <a:pt x="1095822" y="2707668"/>
                  <a:pt x="1127805" y="2545465"/>
                </a:cubicBezTo>
                <a:cubicBezTo>
                  <a:pt x="1127805" y="2538257"/>
                  <a:pt x="1217936" y="2556280"/>
                  <a:pt x="1267362" y="2563488"/>
                </a:cubicBezTo>
                <a:cubicBezTo>
                  <a:pt x="1308067" y="2570698"/>
                  <a:pt x="1357494" y="2603137"/>
                  <a:pt x="1386568" y="2538257"/>
                </a:cubicBezTo>
                <a:cubicBezTo>
                  <a:pt x="1401105" y="2498607"/>
                  <a:pt x="1331326" y="2426518"/>
                  <a:pt x="1270270" y="2419309"/>
                </a:cubicBezTo>
                <a:cubicBezTo>
                  <a:pt x="1215029" y="2412101"/>
                  <a:pt x="1159787" y="2404892"/>
                  <a:pt x="1107453" y="2419309"/>
                </a:cubicBezTo>
                <a:cubicBezTo>
                  <a:pt x="1043489" y="2437331"/>
                  <a:pt x="1008599" y="2408495"/>
                  <a:pt x="991154" y="2343615"/>
                </a:cubicBezTo>
                <a:cubicBezTo>
                  <a:pt x="970802" y="2275131"/>
                  <a:pt x="933005" y="2239085"/>
                  <a:pt x="880671" y="2206645"/>
                </a:cubicBezTo>
                <a:cubicBezTo>
                  <a:pt x="752743" y="2127346"/>
                  <a:pt x="630630" y="2033629"/>
                  <a:pt x="491072" y="1986771"/>
                </a:cubicBezTo>
                <a:cubicBezTo>
                  <a:pt x="464905" y="1979562"/>
                  <a:pt x="432923" y="1965145"/>
                  <a:pt x="421293" y="1903868"/>
                </a:cubicBezTo>
                <a:cubicBezTo>
                  <a:pt x="799262" y="1997584"/>
                  <a:pt x="1142342" y="2239085"/>
                  <a:pt x="1531941" y="2224667"/>
                </a:cubicBezTo>
                <a:cubicBezTo>
                  <a:pt x="1427272" y="2148974"/>
                  <a:pt x="1302252" y="2145369"/>
                  <a:pt x="1188861" y="2091301"/>
                </a:cubicBezTo>
                <a:cubicBezTo>
                  <a:pt x="1270270" y="2051652"/>
                  <a:pt x="1345864" y="2094906"/>
                  <a:pt x="1421458" y="2116532"/>
                </a:cubicBezTo>
                <a:cubicBezTo>
                  <a:pt x="1485422" y="2134554"/>
                  <a:pt x="1543571" y="2138160"/>
                  <a:pt x="1549386" y="2026420"/>
                </a:cubicBezTo>
                <a:cubicBezTo>
                  <a:pt x="1549386" y="2015607"/>
                  <a:pt x="1549386" y="2008398"/>
                  <a:pt x="1549386" y="1997584"/>
                </a:cubicBezTo>
                <a:cubicBezTo>
                  <a:pt x="1526126" y="1950727"/>
                  <a:pt x="1494144" y="1929099"/>
                  <a:pt x="1453440" y="1914682"/>
                </a:cubicBezTo>
                <a:cubicBezTo>
                  <a:pt x="1430180" y="1907473"/>
                  <a:pt x="1398198" y="1893056"/>
                  <a:pt x="1398198" y="1860614"/>
                </a:cubicBezTo>
                <a:cubicBezTo>
                  <a:pt x="1401105" y="1738063"/>
                  <a:pt x="1322604" y="1702018"/>
                  <a:pt x="1247011" y="1665972"/>
                </a:cubicBezTo>
                <a:cubicBezTo>
                  <a:pt x="1287715" y="1604696"/>
                  <a:pt x="1322604" y="1647950"/>
                  <a:pt x="1354586" y="1644345"/>
                </a:cubicBezTo>
                <a:cubicBezTo>
                  <a:pt x="1374939" y="1640741"/>
                  <a:pt x="1395290" y="1637138"/>
                  <a:pt x="1395290" y="1604696"/>
                </a:cubicBezTo>
                <a:cubicBezTo>
                  <a:pt x="1395290" y="1579465"/>
                  <a:pt x="1386568" y="1547025"/>
                  <a:pt x="1366216" y="1547025"/>
                </a:cubicBezTo>
                <a:cubicBezTo>
                  <a:pt x="1238288" y="1543420"/>
                  <a:pt x="1165601" y="1370405"/>
                  <a:pt x="1031858" y="1370405"/>
                </a:cubicBezTo>
                <a:cubicBezTo>
                  <a:pt x="950450" y="1370405"/>
                  <a:pt x="1072563" y="1273083"/>
                  <a:pt x="1005692" y="1233435"/>
                </a:cubicBezTo>
                <a:cubicBezTo>
                  <a:pt x="991154" y="1222621"/>
                  <a:pt x="1046396" y="1208203"/>
                  <a:pt x="1069655" y="1211808"/>
                </a:cubicBezTo>
                <a:cubicBezTo>
                  <a:pt x="1092915" y="1215412"/>
                  <a:pt x="1113268" y="1240644"/>
                  <a:pt x="1142342" y="1222621"/>
                </a:cubicBezTo>
                <a:cubicBezTo>
                  <a:pt x="1156879" y="1157741"/>
                  <a:pt x="1119082" y="1132510"/>
                  <a:pt x="1084193" y="1114487"/>
                </a:cubicBezTo>
                <a:cubicBezTo>
                  <a:pt x="1008599" y="1071234"/>
                  <a:pt x="933005" y="1020771"/>
                  <a:pt x="848689" y="1006353"/>
                </a:cubicBezTo>
                <a:cubicBezTo>
                  <a:pt x="819615" y="1002748"/>
                  <a:pt x="802169" y="984726"/>
                  <a:pt x="805077" y="948681"/>
                </a:cubicBezTo>
                <a:cubicBezTo>
                  <a:pt x="810892" y="901822"/>
                  <a:pt x="839967" y="916240"/>
                  <a:pt x="863226" y="919844"/>
                </a:cubicBezTo>
                <a:cubicBezTo>
                  <a:pt x="877764" y="923450"/>
                  <a:pt x="892301" y="934263"/>
                  <a:pt x="906838" y="909031"/>
                </a:cubicBezTo>
                <a:cubicBezTo>
                  <a:pt x="566666" y="653113"/>
                  <a:pt x="386404" y="667532"/>
                  <a:pt x="5527" y="458471"/>
                </a:cubicBezTo>
                <a:cubicBezTo>
                  <a:pt x="89843" y="418822"/>
                  <a:pt x="150900" y="447658"/>
                  <a:pt x="209049" y="454867"/>
                </a:cubicBezTo>
                <a:cubicBezTo>
                  <a:pt x="354422" y="472890"/>
                  <a:pt x="264290" y="505329"/>
                  <a:pt x="409664" y="526956"/>
                </a:cubicBezTo>
                <a:cubicBezTo>
                  <a:pt x="479443" y="537770"/>
                  <a:pt x="543407" y="573815"/>
                  <a:pt x="621908" y="516143"/>
                </a:cubicBezTo>
                <a:cubicBezTo>
                  <a:pt x="674242" y="476494"/>
                  <a:pt x="758558" y="519747"/>
                  <a:pt x="822522" y="552188"/>
                </a:cubicBezTo>
                <a:cubicBezTo>
                  <a:pt x="874856" y="581024"/>
                  <a:pt x="927190" y="588232"/>
                  <a:pt x="996969" y="552188"/>
                </a:cubicBezTo>
                <a:cubicBezTo>
                  <a:pt x="933005" y="530562"/>
                  <a:pt x="883579" y="512539"/>
                  <a:pt x="834151" y="498120"/>
                </a:cubicBezTo>
                <a:cubicBezTo>
                  <a:pt x="793447" y="487307"/>
                  <a:pt x="770187" y="462076"/>
                  <a:pt x="773095" y="408008"/>
                </a:cubicBezTo>
                <a:cubicBezTo>
                  <a:pt x="773095" y="379172"/>
                  <a:pt x="764373" y="339523"/>
                  <a:pt x="793447" y="325106"/>
                </a:cubicBezTo>
                <a:cubicBezTo>
                  <a:pt x="816707" y="310688"/>
                  <a:pt x="848689" y="325106"/>
                  <a:pt x="860319" y="350336"/>
                </a:cubicBezTo>
                <a:cubicBezTo>
                  <a:pt x="874856" y="397195"/>
                  <a:pt x="889393" y="440449"/>
                  <a:pt x="938820" y="444054"/>
                </a:cubicBezTo>
                <a:cubicBezTo>
                  <a:pt x="1005692" y="451262"/>
                  <a:pt x="967894" y="422426"/>
                  <a:pt x="956265" y="386381"/>
                </a:cubicBezTo>
                <a:cubicBezTo>
                  <a:pt x="944635" y="346733"/>
                  <a:pt x="979525" y="335919"/>
                  <a:pt x="1002784" y="343127"/>
                </a:cubicBezTo>
                <a:cubicBezTo>
                  <a:pt x="1090008" y="375569"/>
                  <a:pt x="1180139" y="317897"/>
                  <a:pt x="1270270" y="364755"/>
                </a:cubicBezTo>
                <a:cubicBezTo>
                  <a:pt x="1247011" y="249411"/>
                  <a:pt x="1197583" y="198949"/>
                  <a:pt x="1092915" y="180926"/>
                </a:cubicBezTo>
                <a:cubicBezTo>
                  <a:pt x="1055118" y="177322"/>
                  <a:pt x="1014414" y="184530"/>
                  <a:pt x="979525" y="152090"/>
                </a:cubicBezTo>
                <a:cubicBezTo>
                  <a:pt x="959172" y="134068"/>
                  <a:pt x="938820" y="112441"/>
                  <a:pt x="953358" y="76396"/>
                </a:cubicBezTo>
                <a:cubicBezTo>
                  <a:pt x="962080" y="51165"/>
                  <a:pt x="985339" y="51165"/>
                  <a:pt x="1005692" y="58373"/>
                </a:cubicBezTo>
                <a:cubicBezTo>
                  <a:pt x="1090008" y="98023"/>
                  <a:pt x="1180139" y="108837"/>
                  <a:pt x="1267362" y="123254"/>
                </a:cubicBezTo>
                <a:cubicBezTo>
                  <a:pt x="1281900" y="126859"/>
                  <a:pt x="1296437" y="134068"/>
                  <a:pt x="1310975" y="98023"/>
                </a:cubicBezTo>
                <a:cubicBezTo>
                  <a:pt x="1260095" y="81803"/>
                  <a:pt x="1209941" y="62879"/>
                  <a:pt x="1159787" y="43505"/>
                </a:cubicBezTo>
                <a:close/>
              </a:path>
            </a:pathLst>
          </a:custGeom>
          <a:noFill/>
          <a:extLst>
            <a:ext uri="{909E8E84-426E-40DD-AFC4-6F175D3DCCD1}">
              <a14:hiddenFill xmlns:a14="http://schemas.microsoft.com/office/drawing/2010/main">
                <a:solidFill>
                  <a:srgbClr val="FFFFFF"/>
                </a:solidFill>
              </a14:hiddenFill>
            </a:ext>
          </a:extLst>
        </p:spPr>
      </p:pic>
      <p:sp>
        <p:nvSpPr>
          <p:cNvPr id="4" name="TextBox 3">
            <a:extLst>
              <a:ext uri="{FF2B5EF4-FFF2-40B4-BE49-F238E27FC236}">
                <a16:creationId xmlns:a16="http://schemas.microsoft.com/office/drawing/2014/main" id="{03057E35-8D1B-EE25-9850-FEA8FB1D8678}"/>
              </a:ext>
            </a:extLst>
          </p:cNvPr>
          <p:cNvSpPr txBox="1"/>
          <p:nvPr/>
        </p:nvSpPr>
        <p:spPr>
          <a:xfrm>
            <a:off x="1838583" y="181593"/>
            <a:ext cx="9257783" cy="1307089"/>
          </a:xfrm>
          <a:prstGeom prst="rect">
            <a:avLst/>
          </a:prstGeom>
          <a:noFill/>
        </p:spPr>
        <p:txBody>
          <a:bodyPr wrap="square">
            <a:spAutoFit/>
          </a:bodyPr>
          <a:lstStyle/>
          <a:p>
            <a:pPr algn="ctr">
              <a:lnSpc>
                <a:spcPct val="150000"/>
              </a:lnSpc>
            </a:pPr>
            <a:r>
              <a:rPr lang="en-US" sz="2800" b="1" kern="0" dirty="0">
                <a:latin typeface="Times New Roman" panose="02020603050405020304" pitchFamily="18" charset="0"/>
                <a:cs typeface="Times New Roman" panose="02020603050405020304" pitchFamily="18" charset="0"/>
              </a:rPr>
              <a:t>Ý 1: Tính </a:t>
            </a:r>
            <a:r>
              <a:rPr lang="en-US" sz="2800" b="1" kern="0" dirty="0" err="1">
                <a:latin typeface="Times New Roman" panose="02020603050405020304" pitchFamily="18" charset="0"/>
                <a:cs typeface="Times New Roman" panose="02020603050405020304" pitchFamily="18" charset="0"/>
              </a:rPr>
              <a:t>chất</a:t>
            </a:r>
            <a:r>
              <a:rPr lang="en-US" sz="2800" b="1" kern="0" dirty="0">
                <a:latin typeface="Times New Roman" panose="02020603050405020304" pitchFamily="18" charset="0"/>
                <a:cs typeface="Times New Roman" panose="02020603050405020304" pitchFamily="18" charset="0"/>
              </a:rPr>
              <a:t> bi </a:t>
            </a:r>
            <a:r>
              <a:rPr lang="en-US" sz="2800" b="1" kern="0" dirty="0" err="1">
                <a:latin typeface="Times New Roman" panose="02020603050405020304" pitchFamily="18" charset="0"/>
                <a:cs typeface="Times New Roman" panose="02020603050405020304" pitchFamily="18" charset="0"/>
              </a:rPr>
              <a:t>kịch</a:t>
            </a:r>
            <a:r>
              <a:rPr lang="en-US" sz="2800" b="1" kern="0" dirty="0">
                <a:latin typeface="Times New Roman" panose="02020603050405020304" pitchFamily="18" charset="0"/>
                <a:cs typeface="Times New Roman" panose="02020603050405020304" pitchFamily="18" charset="0"/>
              </a:rPr>
              <a:t> </a:t>
            </a:r>
            <a:r>
              <a:rPr lang="en-US" sz="2800" b="1" kern="0" dirty="0" err="1">
                <a:latin typeface="Times New Roman" panose="02020603050405020304" pitchFamily="18" charset="0"/>
                <a:cs typeface="Times New Roman" panose="02020603050405020304" pitchFamily="18" charset="0"/>
              </a:rPr>
              <a:t>của</a:t>
            </a:r>
            <a:r>
              <a:rPr lang="en-US" sz="2800" b="1" kern="0" dirty="0">
                <a:latin typeface="Times New Roman" panose="02020603050405020304" pitchFamily="18" charset="0"/>
                <a:cs typeface="Times New Roman" panose="02020603050405020304" pitchFamily="18" charset="0"/>
              </a:rPr>
              <a:t> </a:t>
            </a:r>
            <a:r>
              <a:rPr lang="en-US" sz="2800" b="1" kern="0" dirty="0" err="1">
                <a:latin typeface="Times New Roman" panose="02020603050405020304" pitchFamily="18" charset="0"/>
                <a:cs typeface="Times New Roman" panose="02020603050405020304" pitchFamily="18" charset="0"/>
              </a:rPr>
              <a:t>xung</a:t>
            </a:r>
            <a:r>
              <a:rPr lang="en-US" sz="2800" b="1" kern="0" dirty="0">
                <a:latin typeface="Times New Roman" panose="02020603050405020304" pitchFamily="18" charset="0"/>
                <a:cs typeface="Times New Roman" panose="02020603050405020304" pitchFamily="18" charset="0"/>
              </a:rPr>
              <a:t> </a:t>
            </a:r>
            <a:r>
              <a:rPr lang="en-US" sz="2800" b="1" kern="0" dirty="0" err="1">
                <a:latin typeface="Times New Roman" panose="02020603050405020304" pitchFamily="18" charset="0"/>
                <a:cs typeface="Times New Roman" panose="02020603050405020304" pitchFamily="18" charset="0"/>
              </a:rPr>
              <a:t>đột</a:t>
            </a:r>
            <a:r>
              <a:rPr lang="en-US" sz="2800" b="1" kern="0" dirty="0">
                <a:latin typeface="Times New Roman" panose="02020603050405020304" pitchFamily="18" charset="0"/>
                <a:cs typeface="Times New Roman" panose="02020603050405020304" pitchFamily="18" charset="0"/>
              </a:rPr>
              <a:t> </a:t>
            </a:r>
            <a:r>
              <a:rPr lang="en-US" sz="2800" b="1" kern="0" dirty="0" err="1">
                <a:latin typeface="Times New Roman" panose="02020603050405020304" pitchFamily="18" charset="0"/>
                <a:cs typeface="Times New Roman" panose="02020603050405020304" pitchFamily="18" charset="0"/>
              </a:rPr>
              <a:t>được</a:t>
            </a:r>
            <a:r>
              <a:rPr lang="en-US" sz="2800" b="1" kern="0" dirty="0">
                <a:latin typeface="Times New Roman" panose="02020603050405020304" pitchFamily="18" charset="0"/>
                <a:cs typeface="Times New Roman" panose="02020603050405020304" pitchFamily="18" charset="0"/>
              </a:rPr>
              <a:t> </a:t>
            </a:r>
            <a:r>
              <a:rPr lang="en-US" sz="2800" b="1" kern="0" dirty="0" err="1">
                <a:latin typeface="Times New Roman" panose="02020603050405020304" pitchFamily="18" charset="0"/>
                <a:cs typeface="Times New Roman" panose="02020603050405020304" pitchFamily="18" charset="0"/>
              </a:rPr>
              <a:t>thể</a:t>
            </a:r>
            <a:r>
              <a:rPr lang="en-US" sz="2800" b="1" kern="0" dirty="0">
                <a:latin typeface="Times New Roman" panose="02020603050405020304" pitchFamily="18" charset="0"/>
                <a:cs typeface="Times New Roman" panose="02020603050405020304" pitchFamily="18" charset="0"/>
              </a:rPr>
              <a:t> </a:t>
            </a:r>
            <a:r>
              <a:rPr lang="en-US" sz="2800" b="1" kern="0" dirty="0" err="1">
                <a:latin typeface="Times New Roman" panose="02020603050405020304" pitchFamily="18" charset="0"/>
                <a:cs typeface="Times New Roman" panose="02020603050405020304" pitchFamily="18" charset="0"/>
              </a:rPr>
              <a:t>hiện</a:t>
            </a:r>
            <a:r>
              <a:rPr lang="en-US" sz="2800" b="1" kern="0" dirty="0">
                <a:latin typeface="Times New Roman" panose="02020603050405020304" pitchFamily="18" charset="0"/>
                <a:cs typeface="Times New Roman" panose="02020603050405020304" pitchFamily="18" charset="0"/>
              </a:rPr>
              <a:t> </a:t>
            </a:r>
          </a:p>
          <a:p>
            <a:pPr algn="ctr">
              <a:lnSpc>
                <a:spcPct val="150000"/>
              </a:lnSpc>
            </a:pPr>
            <a:r>
              <a:rPr lang="en-US" sz="2800" b="1" kern="0" dirty="0">
                <a:latin typeface="Times New Roman" panose="02020603050405020304" pitchFamily="18" charset="0"/>
                <a:cs typeface="Times New Roman" panose="02020603050405020304" pitchFamily="18" charset="0"/>
              </a:rPr>
              <a:t>qua </a:t>
            </a:r>
            <a:r>
              <a:rPr lang="en-US" sz="2800" b="1" kern="0" dirty="0" err="1">
                <a:latin typeface="Times New Roman" panose="02020603050405020304" pitchFamily="18" charset="0"/>
                <a:cs typeface="Times New Roman" panose="02020603050405020304" pitchFamily="18" charset="0"/>
              </a:rPr>
              <a:t>lời</a:t>
            </a:r>
            <a:r>
              <a:rPr lang="en-US" sz="2800" b="1" kern="0" dirty="0">
                <a:latin typeface="Times New Roman" panose="02020603050405020304" pitchFamily="18" charset="0"/>
                <a:cs typeface="Times New Roman" panose="02020603050405020304" pitchFamily="18" charset="0"/>
              </a:rPr>
              <a:t> </a:t>
            </a:r>
            <a:r>
              <a:rPr lang="en-US" sz="2800" b="1" kern="0" dirty="0" err="1">
                <a:latin typeface="Times New Roman" panose="02020603050405020304" pitchFamily="18" charset="0"/>
                <a:cs typeface="Times New Roman" panose="02020603050405020304" pitchFamily="18" charset="0"/>
              </a:rPr>
              <a:t>độc</a:t>
            </a:r>
            <a:r>
              <a:rPr lang="en-US" sz="2800" b="1" kern="0" dirty="0">
                <a:latin typeface="Times New Roman" panose="02020603050405020304" pitchFamily="18" charset="0"/>
                <a:cs typeface="Times New Roman" panose="02020603050405020304" pitchFamily="18" charset="0"/>
              </a:rPr>
              <a:t> </a:t>
            </a:r>
            <a:r>
              <a:rPr lang="en-US" sz="2800" b="1" kern="0" dirty="0" err="1">
                <a:latin typeface="Times New Roman" panose="02020603050405020304" pitchFamily="18" charset="0"/>
                <a:cs typeface="Times New Roman" panose="02020603050405020304" pitchFamily="18" charset="0"/>
              </a:rPr>
              <a:t>thoại</a:t>
            </a:r>
            <a:r>
              <a:rPr lang="en-US" sz="2800" b="1" kern="0" dirty="0">
                <a:latin typeface="Times New Roman" panose="02020603050405020304" pitchFamily="18" charset="0"/>
                <a:cs typeface="Times New Roman" panose="02020603050405020304" pitchFamily="18" charset="0"/>
              </a:rPr>
              <a:t> </a:t>
            </a:r>
            <a:r>
              <a:rPr lang="en-US" sz="2800" b="1" kern="0" dirty="0" err="1">
                <a:latin typeface="Times New Roman" panose="02020603050405020304" pitchFamily="18" charset="0"/>
                <a:cs typeface="Times New Roman" panose="02020603050405020304" pitchFamily="18" charset="0"/>
              </a:rPr>
              <a:t>của</a:t>
            </a:r>
            <a:r>
              <a:rPr lang="en-US" sz="2800" b="1" kern="0" dirty="0">
                <a:latin typeface="Times New Roman" panose="02020603050405020304" pitchFamily="18" charset="0"/>
                <a:cs typeface="Times New Roman" panose="02020603050405020304" pitchFamily="18" charset="0"/>
              </a:rPr>
              <a:t> </a:t>
            </a:r>
            <a:r>
              <a:rPr lang="vi-VN" sz="2800" b="1" kern="0" dirty="0">
                <a:latin typeface="Times New Roman" panose="02020603050405020304" pitchFamily="18" charset="0"/>
                <a:cs typeface="Times New Roman" panose="02020603050405020304" pitchFamily="18" charset="0"/>
              </a:rPr>
              <a:t>Ham-lét</a:t>
            </a:r>
            <a:endParaRPr lang="en-US" sz="2800" dirty="0"/>
          </a:p>
        </p:txBody>
      </p:sp>
    </p:spTree>
    <p:extLst>
      <p:ext uri="{BB962C8B-B14F-4D97-AF65-F5344CB8AC3E}">
        <p14:creationId xmlns:p14="http://schemas.microsoft.com/office/powerpoint/2010/main" val="1324288619"/>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8B0684A-2661-4B18-8141-AD9210BA5E7A}"/>
            </a:ext>
          </a:extLst>
        </p:cNvPr>
        <p:cNvGrpSpPr/>
        <p:nvPr/>
      </p:nvGrpSpPr>
      <p:grpSpPr>
        <a:xfrm>
          <a:off x="0" y="0"/>
          <a:ext cx="0" cy="0"/>
          <a:chOff x="0" y="0"/>
          <a:chExt cx="0" cy="0"/>
        </a:xfrm>
      </p:grpSpPr>
      <p:sp>
        <p:nvSpPr>
          <p:cNvPr id="964" name="Google Shape;964;p38">
            <a:extLst>
              <a:ext uri="{FF2B5EF4-FFF2-40B4-BE49-F238E27FC236}">
                <a16:creationId xmlns:a16="http://schemas.microsoft.com/office/drawing/2014/main" id="{10045C81-4DCD-48CD-5B56-F8AB1D2E74FB}"/>
              </a:ext>
            </a:extLst>
          </p:cNvPr>
          <p:cNvSpPr/>
          <p:nvPr/>
        </p:nvSpPr>
        <p:spPr>
          <a:xfrm rot="10800000" flipH="1">
            <a:off x="608228" y="3391961"/>
            <a:ext cx="4603751" cy="2429933"/>
          </a:xfrm>
          <a:custGeom>
            <a:avLst/>
            <a:gdLst/>
            <a:ahLst/>
            <a:cxnLst/>
            <a:rect l="l" t="t" r="r" b="b"/>
            <a:pathLst>
              <a:path w="45103" h="8608" extrusionOk="0">
                <a:moveTo>
                  <a:pt x="2650" y="2959"/>
                </a:moveTo>
                <a:cubicBezTo>
                  <a:pt x="2628" y="2960"/>
                  <a:pt x="2604" y="2963"/>
                  <a:pt x="2579" y="2968"/>
                </a:cubicBezTo>
                <a:cubicBezTo>
                  <a:pt x="2603" y="2965"/>
                  <a:pt x="2627" y="2962"/>
                  <a:pt x="2650" y="2959"/>
                </a:cubicBezTo>
                <a:close/>
                <a:moveTo>
                  <a:pt x="3823" y="7559"/>
                </a:moveTo>
                <a:cubicBezTo>
                  <a:pt x="3821" y="7559"/>
                  <a:pt x="3819" y="7559"/>
                  <a:pt x="3817" y="7559"/>
                </a:cubicBezTo>
                <a:cubicBezTo>
                  <a:pt x="3819" y="7559"/>
                  <a:pt x="3821" y="7559"/>
                  <a:pt x="3823" y="7559"/>
                </a:cubicBezTo>
                <a:close/>
                <a:moveTo>
                  <a:pt x="43285" y="0"/>
                </a:moveTo>
                <a:cubicBezTo>
                  <a:pt x="43179" y="0"/>
                  <a:pt x="43056" y="17"/>
                  <a:pt x="42916" y="54"/>
                </a:cubicBezTo>
                <a:cubicBezTo>
                  <a:pt x="29297" y="1032"/>
                  <a:pt x="16191" y="1188"/>
                  <a:pt x="2650" y="2959"/>
                </a:cubicBezTo>
                <a:lnTo>
                  <a:pt x="2650" y="2959"/>
                </a:lnTo>
                <a:cubicBezTo>
                  <a:pt x="2660" y="2958"/>
                  <a:pt x="2669" y="2958"/>
                  <a:pt x="2678" y="2958"/>
                </a:cubicBezTo>
                <a:cubicBezTo>
                  <a:pt x="2764" y="2958"/>
                  <a:pt x="2839" y="2982"/>
                  <a:pt x="2915" y="3020"/>
                </a:cubicBezTo>
                <a:cubicBezTo>
                  <a:pt x="2399" y="3020"/>
                  <a:pt x="1754" y="3277"/>
                  <a:pt x="955" y="3690"/>
                </a:cubicBezTo>
                <a:lnTo>
                  <a:pt x="2863" y="3690"/>
                </a:lnTo>
                <a:cubicBezTo>
                  <a:pt x="2753" y="3722"/>
                  <a:pt x="2624" y="3731"/>
                  <a:pt x="2484" y="3731"/>
                </a:cubicBezTo>
                <a:cubicBezTo>
                  <a:pt x="2331" y="3731"/>
                  <a:pt x="2164" y="3721"/>
                  <a:pt x="1996" y="3721"/>
                </a:cubicBezTo>
                <a:cubicBezTo>
                  <a:pt x="1460" y="3721"/>
                  <a:pt x="907" y="3824"/>
                  <a:pt x="697" y="4696"/>
                </a:cubicBezTo>
                <a:cubicBezTo>
                  <a:pt x="629" y="4684"/>
                  <a:pt x="569" y="4677"/>
                  <a:pt x="515" y="4677"/>
                </a:cubicBezTo>
                <a:cubicBezTo>
                  <a:pt x="112" y="4677"/>
                  <a:pt x="52" y="5031"/>
                  <a:pt x="52" y="5986"/>
                </a:cubicBezTo>
                <a:cubicBezTo>
                  <a:pt x="52" y="6089"/>
                  <a:pt x="26" y="6192"/>
                  <a:pt x="0" y="6192"/>
                </a:cubicBezTo>
                <a:lnTo>
                  <a:pt x="155" y="6192"/>
                </a:lnTo>
                <a:cubicBezTo>
                  <a:pt x="167" y="7154"/>
                  <a:pt x="649" y="7401"/>
                  <a:pt x="1324" y="7401"/>
                </a:cubicBezTo>
                <a:cubicBezTo>
                  <a:pt x="2033" y="7401"/>
                  <a:pt x="2955" y="7129"/>
                  <a:pt x="3769" y="7129"/>
                </a:cubicBezTo>
                <a:cubicBezTo>
                  <a:pt x="3882" y="7129"/>
                  <a:pt x="3993" y="7134"/>
                  <a:pt x="4101" y="7146"/>
                </a:cubicBezTo>
                <a:cubicBezTo>
                  <a:pt x="4000" y="7374"/>
                  <a:pt x="3923" y="7552"/>
                  <a:pt x="3823" y="7559"/>
                </a:cubicBezTo>
                <a:lnTo>
                  <a:pt x="3823" y="7559"/>
                </a:lnTo>
                <a:cubicBezTo>
                  <a:pt x="5394" y="7507"/>
                  <a:pt x="6940" y="7404"/>
                  <a:pt x="8511" y="7327"/>
                </a:cubicBezTo>
                <a:lnTo>
                  <a:pt x="8511" y="7327"/>
                </a:lnTo>
                <a:cubicBezTo>
                  <a:pt x="6268" y="7585"/>
                  <a:pt x="3869" y="7971"/>
                  <a:pt x="1264" y="8281"/>
                </a:cubicBezTo>
                <a:cubicBezTo>
                  <a:pt x="4106" y="8511"/>
                  <a:pt x="7003" y="8608"/>
                  <a:pt x="9932" y="8608"/>
                </a:cubicBezTo>
                <a:cubicBezTo>
                  <a:pt x="20773" y="8608"/>
                  <a:pt x="32041" y="7289"/>
                  <a:pt x="42478" y="6579"/>
                </a:cubicBezTo>
                <a:cubicBezTo>
                  <a:pt x="42551" y="6568"/>
                  <a:pt x="42640" y="6566"/>
                  <a:pt x="42736" y="6566"/>
                </a:cubicBezTo>
                <a:cubicBezTo>
                  <a:pt x="42795" y="6566"/>
                  <a:pt x="42858" y="6566"/>
                  <a:pt x="42921" y="6566"/>
                </a:cubicBezTo>
                <a:cubicBezTo>
                  <a:pt x="43478" y="6566"/>
                  <a:pt x="44142" y="6505"/>
                  <a:pt x="43845" y="5315"/>
                </a:cubicBezTo>
                <a:lnTo>
                  <a:pt x="43845" y="5315"/>
                </a:lnTo>
                <a:cubicBezTo>
                  <a:pt x="43946" y="5339"/>
                  <a:pt x="44039" y="5351"/>
                  <a:pt x="44126" y="5351"/>
                </a:cubicBezTo>
                <a:cubicBezTo>
                  <a:pt x="44678" y="5351"/>
                  <a:pt x="44915" y="4852"/>
                  <a:pt x="44670" y="3871"/>
                </a:cubicBezTo>
                <a:lnTo>
                  <a:pt x="44670" y="3871"/>
                </a:lnTo>
                <a:cubicBezTo>
                  <a:pt x="44706" y="3891"/>
                  <a:pt x="44738" y="3900"/>
                  <a:pt x="44766" y="3900"/>
                </a:cubicBezTo>
                <a:cubicBezTo>
                  <a:pt x="45103" y="3900"/>
                  <a:pt x="44918" y="2589"/>
                  <a:pt x="44799" y="2375"/>
                </a:cubicBezTo>
                <a:lnTo>
                  <a:pt x="44799" y="2375"/>
                </a:lnTo>
                <a:lnTo>
                  <a:pt x="42968" y="2504"/>
                </a:lnTo>
                <a:cubicBezTo>
                  <a:pt x="42994" y="2168"/>
                  <a:pt x="42968" y="1859"/>
                  <a:pt x="42916" y="1550"/>
                </a:cubicBezTo>
                <a:lnTo>
                  <a:pt x="42916" y="1550"/>
                </a:lnTo>
                <a:cubicBezTo>
                  <a:pt x="42993" y="1595"/>
                  <a:pt x="43069" y="1615"/>
                  <a:pt x="43144" y="1615"/>
                </a:cubicBezTo>
                <a:cubicBezTo>
                  <a:pt x="43810" y="1615"/>
                  <a:pt x="44333" y="0"/>
                  <a:pt x="43285" y="0"/>
                </a:cubicBezTo>
                <a:close/>
              </a:path>
            </a:pathLst>
          </a:custGeom>
          <a:solidFill>
            <a:schemeClr val="accent3">
              <a:alpha val="15629"/>
            </a:schemeClr>
          </a:solidFill>
          <a:ln>
            <a:noFill/>
          </a:ln>
        </p:spPr>
        <p:txBody>
          <a:bodyPr spcFirstLastPara="1" lIns="121900" tIns="121900" rIns="121900" bIns="121900" anchor="ctr"/>
          <a:lstStyle/>
          <a:p>
            <a:pPr marL="0" marR="0" lvl="0" indent="0" algn="l" defTabSz="121914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968" name="Google Shape;968;p38">
            <a:extLst>
              <a:ext uri="{FF2B5EF4-FFF2-40B4-BE49-F238E27FC236}">
                <a16:creationId xmlns:a16="http://schemas.microsoft.com/office/drawing/2014/main" id="{28406464-9308-EB60-DCE5-AB5B0D38C50D}"/>
              </a:ext>
            </a:extLst>
          </p:cNvPr>
          <p:cNvSpPr txBox="1">
            <a:spLocks noGrp="1"/>
          </p:cNvSpPr>
          <p:nvPr>
            <p:ph type="title"/>
          </p:nvPr>
        </p:nvSpPr>
        <p:spPr>
          <a:xfrm>
            <a:off x="1011098" y="538843"/>
            <a:ext cx="8095831" cy="5780314"/>
          </a:xfrm>
        </p:spPr>
        <p:txBody>
          <a:bodyPr/>
          <a:lstStyle/>
          <a:p>
            <a:pPr algn="just">
              <a:lnSpc>
                <a:spcPct val="150000"/>
              </a:lnSpc>
            </a:pPr>
            <a:r>
              <a:rPr lang="en-US" sz="2800" dirty="0" err="1">
                <a:latin typeface="Times New Roman" panose="02020603050405020304" pitchFamily="18" charset="0"/>
                <a:cs typeface="Times New Roman" panose="02020603050405020304" pitchFamily="18" charset="0"/>
              </a:rPr>
              <a:t>Sự</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đối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kháng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với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những</a:t>
            </a:r>
            <a:r>
              <a:rPr lang="en-US" sz="2800" dirty="0">
                <a:latin typeface="Times New Roman" panose="02020603050405020304" pitchFamily="18" charset="0"/>
                <a:cs typeface="Times New Roman" panose="02020603050405020304" pitchFamily="18" charset="0"/>
              </a:rPr>
              <a:t> thế </a:t>
            </a:r>
            <a:r>
              <a:rPr lang="en-US" sz="2800" dirty="0" err="1">
                <a:latin typeface="Times New Roman" panose="02020603050405020304" pitchFamily="18" charset="0"/>
                <a:cs typeface="Times New Roman" panose="02020603050405020304" pitchFamily="18" charset="0"/>
              </a:rPr>
              <a:t>lực</a:t>
            </a:r>
            <a:r>
              <a:rPr lang="en-US" sz="2800" dirty="0">
                <a:latin typeface="Times New Roman" panose="02020603050405020304" pitchFamily="18" charset="0"/>
                <a:cs typeface="Times New Roman" panose="02020603050405020304" pitchFamily="18" charset="0"/>
              </a:rPr>
              <a:t> ấy làm </a:t>
            </a:r>
            <a:r>
              <a:rPr lang="en-US" sz="2800" dirty="0" err="1">
                <a:latin typeface="Times New Roman" panose="02020603050405020304" pitchFamily="18" charset="0"/>
                <a:cs typeface="Times New Roman" panose="02020603050405020304" pitchFamily="18" charset="0"/>
              </a:rPr>
              <a:t>cho</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nhân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vật</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rơi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vào</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tình</a:t>
            </a:r>
            <a:r>
              <a:rPr lang="en-US" sz="2800" dirty="0">
                <a:latin typeface="Times New Roman" panose="02020603050405020304" pitchFamily="18" charset="0"/>
                <a:cs typeface="Times New Roman" panose="02020603050405020304" pitchFamily="18" charset="0"/>
              </a:rPr>
              <a:t> thế </a:t>
            </a:r>
            <a:r>
              <a:rPr lang="en-US" sz="2800" dirty="0" err="1">
                <a:latin typeface="Times New Roman" panose="02020603050405020304" pitchFamily="18" charset="0"/>
                <a:cs typeface="Times New Roman" panose="02020603050405020304" pitchFamily="18" charset="0"/>
              </a:rPr>
              <a:t>trăn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trở</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bế</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tắc</a:t>
            </a:r>
            <a:r>
              <a:rPr lang="en-US" sz="2800" dirty="0">
                <a:latin typeface="Times New Roman" panose="02020603050405020304" pitchFamily="18" charset="0"/>
                <a:cs typeface="Times New Roman" panose="02020603050405020304" pitchFamily="18" charset="0"/>
              </a:rPr>
              <a:t>, bi </a:t>
            </a:r>
            <a:r>
              <a:rPr lang="en-US" sz="2800" dirty="0" err="1">
                <a:latin typeface="Times New Roman" panose="02020603050405020304" pitchFamily="18" charset="0"/>
                <a:cs typeface="Times New Roman" panose="02020603050405020304" pitchFamily="18" charset="0"/>
              </a:rPr>
              <a:t>đát</a:t>
            </a:r>
            <a:r>
              <a:rPr lang="en-US" sz="2800" dirty="0">
                <a:latin typeface="Times New Roman" panose="02020603050405020304" pitchFamily="18" charset="0"/>
                <a:cs typeface="Times New Roman" panose="02020603050405020304" pitchFamily="18" charset="0"/>
              </a:rPr>
              <a:t> đến </a:t>
            </a:r>
            <a:r>
              <a:rPr lang="en-US" sz="2800" dirty="0" err="1">
                <a:latin typeface="Times New Roman" panose="02020603050405020304" pitchFamily="18" charset="0"/>
                <a:cs typeface="Times New Roman" panose="02020603050405020304" pitchFamily="18" charset="0"/>
              </a:rPr>
              <a:t>cùng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cực</a:t>
            </a:r>
            <a:r>
              <a:rPr lang="en-US" sz="2800" dirty="0">
                <a:latin typeface="Times New Roman" panose="02020603050405020304" pitchFamily="18" charset="0"/>
                <a:cs typeface="Times New Roman" panose="02020603050405020304" pitchFamily="18" charset="0"/>
              </a:rPr>
              <a:t>. </a:t>
            </a:r>
            <a:r>
              <a:rPr lang="vi-VN" sz="2800" dirty="0">
                <a:latin typeface="Times New Roman" panose="02020603050405020304" pitchFamily="18" charset="0"/>
                <a:cs typeface="Times New Roman" panose="02020603050405020304" pitchFamily="18" charset="0"/>
              </a:rPr>
              <a:t>Ham-lét </a:t>
            </a:r>
            <a:r>
              <a:rPr lang="en-US" sz="2800" dirty="0" err="1">
                <a:latin typeface="Times New Roman" panose="02020603050405020304" pitchFamily="18" charset="0"/>
                <a:cs typeface="Times New Roman" panose="02020603050405020304" pitchFamily="18" charset="0"/>
              </a:rPr>
              <a:t>tự</a:t>
            </a:r>
            <a:r>
              <a:rPr lang="en-US" sz="2800" dirty="0">
                <a:latin typeface="Times New Roman" panose="02020603050405020304" pitchFamily="18" charset="0"/>
                <a:cs typeface="Times New Roman" panose="02020603050405020304" pitchFamily="18" charset="0"/>
              </a:rPr>
              <a:t> ý </a:t>
            </a:r>
            <a:r>
              <a:rPr lang="en-US" sz="2800" dirty="0" err="1">
                <a:latin typeface="Times New Roman" panose="02020603050405020304" pitchFamily="18" charset="0"/>
                <a:cs typeface="Times New Roman" panose="02020603050405020304" pitchFamily="18" charset="0"/>
              </a:rPr>
              <a:t>thức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được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tình</a:t>
            </a:r>
            <a:r>
              <a:rPr lang="en-US" sz="2800" dirty="0">
                <a:latin typeface="Times New Roman" panose="02020603050405020304" pitchFamily="18" charset="0"/>
                <a:cs typeface="Times New Roman" panose="02020603050405020304" pitchFamily="18" charset="0"/>
              </a:rPr>
              <a:t> thế ấy, song vẫn </a:t>
            </a:r>
            <a:r>
              <a:rPr lang="en-US" sz="2800" dirty="0" err="1">
                <a:latin typeface="Times New Roman" panose="02020603050405020304" pitchFamily="18" charset="0"/>
                <a:cs typeface="Times New Roman" panose="02020603050405020304" pitchFamily="18" charset="0"/>
              </a:rPr>
              <a:t>không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ngừng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đấu</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tranh</a:t>
            </a:r>
            <a:r>
              <a:rPr lang="en-US" sz="2800" dirty="0">
                <a:latin typeface="Times New Roman" panose="02020603050405020304" pitchFamily="18" charset="0"/>
                <a:cs typeface="Times New Roman" panose="02020603050405020304" pitchFamily="18" charset="0"/>
              </a:rPr>
              <a:t> để </a:t>
            </a:r>
            <a:r>
              <a:rPr lang="en-US" sz="2800" dirty="0" err="1">
                <a:latin typeface="Times New Roman" panose="02020603050405020304" pitchFamily="18" charset="0"/>
                <a:cs typeface="Times New Roman" panose="02020603050405020304" pitchFamily="18" charset="0"/>
              </a:rPr>
              <a:t>khẳng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định</a:t>
            </a:r>
            <a:r>
              <a:rPr lang="en-US" sz="2800" dirty="0">
                <a:latin typeface="Times New Roman" panose="02020603050405020304" pitchFamily="18" charset="0"/>
                <a:cs typeface="Times New Roman" panose="02020603050405020304" pitchFamily="18" charset="0"/>
              </a:rPr>
              <a:t> ý </a:t>
            </a:r>
            <a:r>
              <a:rPr lang="en-US" sz="2800" dirty="0" err="1">
                <a:latin typeface="Times New Roman" panose="02020603050405020304" pitchFamily="18" charset="0"/>
                <a:cs typeface="Times New Roman" panose="02020603050405020304" pitchFamily="18" charset="0"/>
              </a:rPr>
              <a:t>chí</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tự</a:t>
            </a:r>
            <a:r>
              <a:rPr lang="en-US" sz="2800" dirty="0">
                <a:latin typeface="Times New Roman" panose="02020603050405020304" pitchFamily="18" charset="0"/>
                <a:cs typeface="Times New Roman" panose="02020603050405020304" pitchFamily="18" charset="0"/>
              </a:rPr>
              <a:t> do </a:t>
            </a:r>
            <a:r>
              <a:rPr lang="en-US" sz="2800" dirty="0" err="1">
                <a:latin typeface="Times New Roman" panose="02020603050405020304" pitchFamily="18" charset="0"/>
                <a:cs typeface="Times New Roman" panose="02020603050405020304" pitchFamily="18" charset="0"/>
              </a:rPr>
              <a:t>của</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mình</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hướng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tới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hành</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động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không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khoan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nhượng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Xung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đột</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trong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độc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thoại</a:t>
            </a:r>
            <a:r>
              <a:rPr lang="en-US" sz="2800"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Sống</a:t>
            </a:r>
            <a:r>
              <a:rPr lang="en-US" sz="2800" i="1" dirty="0">
                <a:latin typeface="Times New Roman" panose="02020603050405020304" pitchFamily="18" charset="0"/>
                <a:cs typeface="Times New Roman" panose="02020603050405020304" pitchFamily="18" charset="0"/>
              </a:rPr>
              <a:t>, hay </a:t>
            </a:r>
            <a:r>
              <a:rPr lang="en-US" sz="2800" i="1" dirty="0" err="1">
                <a:latin typeface="Times New Roman" panose="02020603050405020304" pitchFamily="18" charset="0"/>
                <a:cs typeface="Times New Roman" panose="02020603050405020304" pitchFamily="18" charset="0"/>
              </a:rPr>
              <a:t>không</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sống</a:t>
            </a:r>
            <a:r>
              <a:rPr lang="en-US" sz="2800" i="1" dirty="0">
                <a:latin typeface="Times New Roman" panose="02020603050405020304" pitchFamily="18" charset="0"/>
                <a:cs typeface="Times New Roman" panose="02020603050405020304" pitchFamily="18" charset="0"/>
              </a:rPr>
              <a:t>? </a:t>
            </a:r>
            <a:r>
              <a:rPr lang="en-US" sz="2800" dirty="0">
                <a:latin typeface="Times New Roman" panose="02020603050405020304" pitchFamily="18" charset="0"/>
                <a:cs typeface="Times New Roman" panose="02020603050405020304" pitchFamily="18" charset="0"/>
              </a:rPr>
              <a:t>do vậy, </a:t>
            </a:r>
            <a:r>
              <a:rPr lang="en-US" sz="2800" dirty="0" err="1">
                <a:latin typeface="Times New Roman" panose="02020603050405020304" pitchFamily="18" charset="0"/>
                <a:cs typeface="Times New Roman" panose="02020603050405020304" pitchFamily="18" charset="0"/>
              </a:rPr>
              <a:t>mang</a:t>
            </a:r>
            <a:r>
              <a:rPr lang="en-US" sz="2800" dirty="0">
                <a:latin typeface="Times New Roman" panose="02020603050405020304" pitchFamily="18" charset="0"/>
                <a:cs typeface="Times New Roman" panose="02020603050405020304" pitchFamily="18" charset="0"/>
              </a:rPr>
              <a:t> tính bi </a:t>
            </a:r>
            <a:r>
              <a:rPr lang="en-US" sz="2800" dirty="0" err="1">
                <a:latin typeface="Times New Roman" panose="02020603050405020304" pitchFamily="18" charset="0"/>
                <a:cs typeface="Times New Roman" panose="02020603050405020304" pitchFamily="18" charset="0"/>
              </a:rPr>
              <a:t>kịch</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sâu</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sắc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Độc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thoại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chính</a:t>
            </a:r>
            <a:r>
              <a:rPr lang="en-US" sz="2800" dirty="0">
                <a:latin typeface="Times New Roman" panose="02020603050405020304" pitchFamily="18" charset="0"/>
                <a:cs typeface="Times New Roman" panose="02020603050405020304" pitchFamily="18" charset="0"/>
              </a:rPr>
              <a:t> là </a:t>
            </a:r>
            <a:r>
              <a:rPr lang="en-US" sz="2800" dirty="0" err="1">
                <a:latin typeface="Times New Roman" panose="02020603050405020304" pitchFamily="18" charset="0"/>
                <a:cs typeface="Times New Roman" panose="02020603050405020304" pitchFamily="18" charset="0"/>
              </a:rPr>
              <a:t>đỉnh</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điểm</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của</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xung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đột</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trong</a:t>
            </a:r>
            <a:r>
              <a:rPr lang="en-US" sz="2800" dirty="0">
                <a:latin typeface="Times New Roman" panose="02020603050405020304" pitchFamily="18" charset="0"/>
                <a:cs typeface="Times New Roman" panose="02020603050405020304" pitchFamily="18" charset="0"/>
              </a:rPr>
              <a:t> cả </a:t>
            </a:r>
            <a:r>
              <a:rPr lang="en-US" sz="2800" dirty="0" err="1">
                <a:latin typeface="Times New Roman" panose="02020603050405020304" pitchFamily="18" charset="0"/>
                <a:cs typeface="Times New Roman" panose="02020603050405020304" pitchFamily="18" charset="0"/>
              </a:rPr>
              <a:t>vở</a:t>
            </a:r>
            <a:r>
              <a:rPr lang="en-US" sz="2800" dirty="0">
                <a:latin typeface="Times New Roman" panose="02020603050405020304" pitchFamily="18" charset="0"/>
                <a:cs typeface="Times New Roman" panose="02020603050405020304" pitchFamily="18" charset="0"/>
              </a:rPr>
              <a:t> bi </a:t>
            </a:r>
            <a:r>
              <a:rPr lang="en-US" sz="2800" dirty="0" err="1">
                <a:latin typeface="Times New Roman" panose="02020603050405020304" pitchFamily="18" charset="0"/>
                <a:cs typeface="Times New Roman" panose="02020603050405020304" pitchFamily="18" charset="0"/>
              </a:rPr>
              <a:t>kịch</a:t>
            </a:r>
            <a:r>
              <a:rPr lang="en-US" sz="2800" dirty="0">
                <a:latin typeface="Times New Roman" panose="02020603050405020304" pitchFamily="18" charset="0"/>
                <a:cs typeface="Times New Roman" panose="02020603050405020304" pitchFamily="18" charset="0"/>
              </a:rPr>
              <a:t> </a:t>
            </a:r>
            <a:r>
              <a:rPr lang="vi-VN" sz="2800" dirty="0">
                <a:latin typeface="Times New Roman" panose="02020603050405020304" pitchFamily="18" charset="0"/>
                <a:cs typeface="Times New Roman" panose="02020603050405020304" pitchFamily="18" charset="0"/>
              </a:rPr>
              <a:t>Ham-lét</a:t>
            </a:r>
            <a:r>
              <a:rPr lang="en-US" sz="2800" dirty="0">
                <a:latin typeface="Times New Roman" panose="02020603050405020304" pitchFamily="18" charset="0"/>
                <a:cs typeface="Times New Roman" panose="02020603050405020304" pitchFamily="18" charset="0"/>
              </a:rPr>
              <a:t>.</a:t>
            </a:r>
            <a:endParaRPr lang="vi-VN" sz="2800" dirty="0">
              <a:latin typeface="Times New Roman" panose="02020603050405020304" pitchFamily="18" charset="0"/>
              <a:cs typeface="Times New Roman" panose="02020603050405020304" pitchFamily="18" charset="0"/>
            </a:endParaRPr>
          </a:p>
        </p:txBody>
      </p:sp>
      <p:pic>
        <p:nvPicPr>
          <p:cNvPr id="5" name="Picture 2" descr="Hamlet – Wikipedia tiếng Việt">
            <a:extLst>
              <a:ext uri="{FF2B5EF4-FFF2-40B4-BE49-F238E27FC236}">
                <a16:creationId xmlns:a16="http://schemas.microsoft.com/office/drawing/2014/main" id="{9DDE9402-5B7C-7391-1A62-2AF6E113DE9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b="11152"/>
          <a:stretch/>
        </p:blipFill>
        <p:spPr bwMode="auto">
          <a:xfrm>
            <a:off x="8852377" y="2545492"/>
            <a:ext cx="3339623" cy="4312508"/>
          </a:xfrm>
          <a:custGeom>
            <a:avLst/>
            <a:gdLst/>
            <a:ahLst/>
            <a:cxnLst/>
            <a:rect l="l" t="t" r="r" b="b"/>
            <a:pathLst>
              <a:path w="5962785" h="6858000">
                <a:moveTo>
                  <a:pt x="1044839" y="0"/>
                </a:moveTo>
                <a:lnTo>
                  <a:pt x="5962785" y="0"/>
                </a:lnTo>
                <a:lnTo>
                  <a:pt x="5962785" y="6858000"/>
                </a:lnTo>
                <a:lnTo>
                  <a:pt x="1469886" y="6858000"/>
                </a:lnTo>
                <a:lnTo>
                  <a:pt x="1416006" y="6823984"/>
                </a:lnTo>
                <a:cubicBezTo>
                  <a:pt x="1356767" y="6787940"/>
                  <a:pt x="1296437" y="6755500"/>
                  <a:pt x="1232473" y="6733873"/>
                </a:cubicBezTo>
                <a:cubicBezTo>
                  <a:pt x="1145250" y="6705037"/>
                  <a:pt x="1060933" y="6654575"/>
                  <a:pt x="1075471" y="6503186"/>
                </a:cubicBezTo>
                <a:cubicBezTo>
                  <a:pt x="1078378" y="6459932"/>
                  <a:pt x="1055118" y="6427493"/>
                  <a:pt x="1020229" y="6438306"/>
                </a:cubicBezTo>
                <a:cubicBezTo>
                  <a:pt x="953358" y="6459932"/>
                  <a:pt x="921375" y="6398656"/>
                  <a:pt x="883579" y="6351798"/>
                </a:cubicBezTo>
                <a:cubicBezTo>
                  <a:pt x="816707" y="6268895"/>
                  <a:pt x="752743" y="6182387"/>
                  <a:pt x="645167" y="6167969"/>
                </a:cubicBezTo>
                <a:cubicBezTo>
                  <a:pt x="665519" y="6103088"/>
                  <a:pt x="700408" y="6110298"/>
                  <a:pt x="732391" y="6124716"/>
                </a:cubicBezTo>
                <a:cubicBezTo>
                  <a:pt x="816707" y="6160761"/>
                  <a:pt x="901023" y="6200410"/>
                  <a:pt x="985339" y="6236455"/>
                </a:cubicBezTo>
                <a:cubicBezTo>
                  <a:pt x="1040581" y="6258081"/>
                  <a:pt x="1095822" y="6290522"/>
                  <a:pt x="1168509" y="6265291"/>
                </a:cubicBezTo>
                <a:cubicBezTo>
                  <a:pt x="1104545" y="6135530"/>
                  <a:pt x="996969" y="6110298"/>
                  <a:pt x="909746" y="6070649"/>
                </a:cubicBezTo>
                <a:cubicBezTo>
                  <a:pt x="802169" y="6020185"/>
                  <a:pt x="738206" y="5926470"/>
                  <a:pt x="659704" y="5818335"/>
                </a:cubicBezTo>
                <a:cubicBezTo>
                  <a:pt x="738206" y="5789500"/>
                  <a:pt x="787632" y="5868798"/>
                  <a:pt x="851597" y="5865193"/>
                </a:cubicBezTo>
                <a:cubicBezTo>
                  <a:pt x="854504" y="5854380"/>
                  <a:pt x="860319" y="5832753"/>
                  <a:pt x="860319" y="5832753"/>
                </a:cubicBezTo>
                <a:cubicBezTo>
                  <a:pt x="755650" y="5775081"/>
                  <a:pt x="709132" y="5666947"/>
                  <a:pt x="691686" y="5533581"/>
                </a:cubicBezTo>
                <a:cubicBezTo>
                  <a:pt x="685872" y="5465095"/>
                  <a:pt x="648075" y="5443468"/>
                  <a:pt x="610278" y="5411029"/>
                </a:cubicBezTo>
                <a:cubicBezTo>
                  <a:pt x="482350" y="5299289"/>
                  <a:pt x="345700" y="5198364"/>
                  <a:pt x="238123" y="5046976"/>
                </a:cubicBezTo>
                <a:cubicBezTo>
                  <a:pt x="363144" y="5064998"/>
                  <a:pt x="461997" y="5165924"/>
                  <a:pt x="592833" y="5209177"/>
                </a:cubicBezTo>
                <a:cubicBezTo>
                  <a:pt x="488165" y="5043371"/>
                  <a:pt x="351514" y="4956864"/>
                  <a:pt x="226494" y="4855939"/>
                </a:cubicBezTo>
                <a:cubicBezTo>
                  <a:pt x="168344" y="4809081"/>
                  <a:pt x="116011" y="4751408"/>
                  <a:pt x="49139" y="4726177"/>
                </a:cubicBezTo>
                <a:cubicBezTo>
                  <a:pt x="25879" y="4718968"/>
                  <a:pt x="-14825" y="4700947"/>
                  <a:pt x="5527" y="4650483"/>
                </a:cubicBezTo>
                <a:cubicBezTo>
                  <a:pt x="22972" y="4607230"/>
                  <a:pt x="54954" y="4621648"/>
                  <a:pt x="84029" y="4632460"/>
                </a:cubicBezTo>
                <a:cubicBezTo>
                  <a:pt x="153807" y="4661296"/>
                  <a:pt x="229401" y="4661296"/>
                  <a:pt x="325347" y="4661296"/>
                </a:cubicBezTo>
                <a:cubicBezTo>
                  <a:pt x="243939" y="4524326"/>
                  <a:pt x="95658" y="4567580"/>
                  <a:pt x="25879" y="4423401"/>
                </a:cubicBezTo>
                <a:cubicBezTo>
                  <a:pt x="113103" y="4398170"/>
                  <a:pt x="179975" y="4448632"/>
                  <a:pt x="249753" y="4459446"/>
                </a:cubicBezTo>
                <a:cubicBezTo>
                  <a:pt x="313718" y="4470259"/>
                  <a:pt x="328254" y="4445028"/>
                  <a:pt x="313718" y="4365729"/>
                </a:cubicBezTo>
                <a:cubicBezTo>
                  <a:pt x="290458" y="4243177"/>
                  <a:pt x="325347" y="4181900"/>
                  <a:pt x="418386" y="4214341"/>
                </a:cubicBezTo>
                <a:cubicBezTo>
                  <a:pt x="505609" y="4246781"/>
                  <a:pt x="514332" y="4199922"/>
                  <a:pt x="491072" y="4131438"/>
                </a:cubicBezTo>
                <a:cubicBezTo>
                  <a:pt x="456183" y="4030512"/>
                  <a:pt x="493979" y="3951214"/>
                  <a:pt x="520147" y="3864706"/>
                </a:cubicBezTo>
                <a:cubicBezTo>
                  <a:pt x="560851" y="3734945"/>
                  <a:pt x="543407" y="3670064"/>
                  <a:pt x="459090" y="3572743"/>
                </a:cubicBezTo>
                <a:cubicBezTo>
                  <a:pt x="409664" y="3518676"/>
                  <a:pt x="360236" y="3471818"/>
                  <a:pt x="290458" y="3424959"/>
                </a:cubicBezTo>
                <a:cubicBezTo>
                  <a:pt x="450368" y="3399728"/>
                  <a:pt x="284643" y="3313221"/>
                  <a:pt x="339884" y="3259153"/>
                </a:cubicBezTo>
                <a:cubicBezTo>
                  <a:pt x="453275" y="3237527"/>
                  <a:pt x="543407" y="3410542"/>
                  <a:pt x="697501" y="3360078"/>
                </a:cubicBezTo>
                <a:cubicBezTo>
                  <a:pt x="511425" y="3212294"/>
                  <a:pt x="302087" y="3165436"/>
                  <a:pt x="165437" y="2967190"/>
                </a:cubicBezTo>
                <a:cubicBezTo>
                  <a:pt x="197419" y="2923937"/>
                  <a:pt x="229401" y="2967190"/>
                  <a:pt x="255568" y="2949167"/>
                </a:cubicBezTo>
                <a:cubicBezTo>
                  <a:pt x="255568" y="2938354"/>
                  <a:pt x="560851" y="3006840"/>
                  <a:pt x="578296" y="2725691"/>
                </a:cubicBezTo>
                <a:cubicBezTo>
                  <a:pt x="584111" y="2725691"/>
                  <a:pt x="589926" y="2725691"/>
                  <a:pt x="595740" y="2714876"/>
                </a:cubicBezTo>
                <a:cubicBezTo>
                  <a:pt x="627722" y="2675228"/>
                  <a:pt x="598648" y="2581510"/>
                  <a:pt x="650982" y="2574301"/>
                </a:cubicBezTo>
                <a:cubicBezTo>
                  <a:pt x="709132" y="2567092"/>
                  <a:pt x="764373" y="2534653"/>
                  <a:pt x="825429" y="2552674"/>
                </a:cubicBezTo>
                <a:cubicBezTo>
                  <a:pt x="871949" y="2567092"/>
                  <a:pt x="921375" y="2585115"/>
                  <a:pt x="970802" y="2585115"/>
                </a:cubicBezTo>
                <a:cubicBezTo>
                  <a:pt x="1023136" y="2585115"/>
                  <a:pt x="1095822" y="2707668"/>
                  <a:pt x="1127805" y="2545465"/>
                </a:cubicBezTo>
                <a:cubicBezTo>
                  <a:pt x="1127805" y="2538257"/>
                  <a:pt x="1217936" y="2556280"/>
                  <a:pt x="1267362" y="2563488"/>
                </a:cubicBezTo>
                <a:cubicBezTo>
                  <a:pt x="1308067" y="2570698"/>
                  <a:pt x="1357494" y="2603137"/>
                  <a:pt x="1386568" y="2538257"/>
                </a:cubicBezTo>
                <a:cubicBezTo>
                  <a:pt x="1401105" y="2498607"/>
                  <a:pt x="1331326" y="2426518"/>
                  <a:pt x="1270270" y="2419309"/>
                </a:cubicBezTo>
                <a:cubicBezTo>
                  <a:pt x="1215029" y="2412101"/>
                  <a:pt x="1159787" y="2404892"/>
                  <a:pt x="1107453" y="2419309"/>
                </a:cubicBezTo>
                <a:cubicBezTo>
                  <a:pt x="1043489" y="2437331"/>
                  <a:pt x="1008599" y="2408495"/>
                  <a:pt x="991154" y="2343615"/>
                </a:cubicBezTo>
                <a:cubicBezTo>
                  <a:pt x="970802" y="2275131"/>
                  <a:pt x="933005" y="2239085"/>
                  <a:pt x="880671" y="2206645"/>
                </a:cubicBezTo>
                <a:cubicBezTo>
                  <a:pt x="752743" y="2127346"/>
                  <a:pt x="630630" y="2033629"/>
                  <a:pt x="491072" y="1986771"/>
                </a:cubicBezTo>
                <a:cubicBezTo>
                  <a:pt x="464905" y="1979562"/>
                  <a:pt x="432923" y="1965145"/>
                  <a:pt x="421293" y="1903868"/>
                </a:cubicBezTo>
                <a:cubicBezTo>
                  <a:pt x="799262" y="1997584"/>
                  <a:pt x="1142342" y="2239085"/>
                  <a:pt x="1531941" y="2224667"/>
                </a:cubicBezTo>
                <a:cubicBezTo>
                  <a:pt x="1427272" y="2148974"/>
                  <a:pt x="1302252" y="2145369"/>
                  <a:pt x="1188861" y="2091301"/>
                </a:cubicBezTo>
                <a:cubicBezTo>
                  <a:pt x="1270270" y="2051652"/>
                  <a:pt x="1345864" y="2094906"/>
                  <a:pt x="1421458" y="2116532"/>
                </a:cubicBezTo>
                <a:cubicBezTo>
                  <a:pt x="1485422" y="2134554"/>
                  <a:pt x="1543571" y="2138160"/>
                  <a:pt x="1549386" y="2026420"/>
                </a:cubicBezTo>
                <a:cubicBezTo>
                  <a:pt x="1549386" y="2015607"/>
                  <a:pt x="1549386" y="2008398"/>
                  <a:pt x="1549386" y="1997584"/>
                </a:cubicBezTo>
                <a:cubicBezTo>
                  <a:pt x="1526126" y="1950727"/>
                  <a:pt x="1494144" y="1929099"/>
                  <a:pt x="1453440" y="1914682"/>
                </a:cubicBezTo>
                <a:cubicBezTo>
                  <a:pt x="1430180" y="1907473"/>
                  <a:pt x="1398198" y="1893056"/>
                  <a:pt x="1398198" y="1860614"/>
                </a:cubicBezTo>
                <a:cubicBezTo>
                  <a:pt x="1401105" y="1738063"/>
                  <a:pt x="1322604" y="1702018"/>
                  <a:pt x="1247011" y="1665972"/>
                </a:cubicBezTo>
                <a:cubicBezTo>
                  <a:pt x="1287715" y="1604696"/>
                  <a:pt x="1322604" y="1647950"/>
                  <a:pt x="1354586" y="1644345"/>
                </a:cubicBezTo>
                <a:cubicBezTo>
                  <a:pt x="1374939" y="1640741"/>
                  <a:pt x="1395290" y="1637138"/>
                  <a:pt x="1395290" y="1604696"/>
                </a:cubicBezTo>
                <a:cubicBezTo>
                  <a:pt x="1395290" y="1579465"/>
                  <a:pt x="1386568" y="1547025"/>
                  <a:pt x="1366216" y="1547025"/>
                </a:cubicBezTo>
                <a:cubicBezTo>
                  <a:pt x="1238288" y="1543420"/>
                  <a:pt x="1165601" y="1370405"/>
                  <a:pt x="1031858" y="1370405"/>
                </a:cubicBezTo>
                <a:cubicBezTo>
                  <a:pt x="950450" y="1370405"/>
                  <a:pt x="1072563" y="1273083"/>
                  <a:pt x="1005692" y="1233435"/>
                </a:cubicBezTo>
                <a:cubicBezTo>
                  <a:pt x="991154" y="1222621"/>
                  <a:pt x="1046396" y="1208203"/>
                  <a:pt x="1069655" y="1211808"/>
                </a:cubicBezTo>
                <a:cubicBezTo>
                  <a:pt x="1092915" y="1215412"/>
                  <a:pt x="1113268" y="1240644"/>
                  <a:pt x="1142342" y="1222621"/>
                </a:cubicBezTo>
                <a:cubicBezTo>
                  <a:pt x="1156879" y="1157741"/>
                  <a:pt x="1119082" y="1132510"/>
                  <a:pt x="1084193" y="1114487"/>
                </a:cubicBezTo>
                <a:cubicBezTo>
                  <a:pt x="1008599" y="1071234"/>
                  <a:pt x="933005" y="1020771"/>
                  <a:pt x="848689" y="1006353"/>
                </a:cubicBezTo>
                <a:cubicBezTo>
                  <a:pt x="819615" y="1002748"/>
                  <a:pt x="802169" y="984726"/>
                  <a:pt x="805077" y="948681"/>
                </a:cubicBezTo>
                <a:cubicBezTo>
                  <a:pt x="810892" y="901822"/>
                  <a:pt x="839967" y="916240"/>
                  <a:pt x="863226" y="919844"/>
                </a:cubicBezTo>
                <a:cubicBezTo>
                  <a:pt x="877764" y="923450"/>
                  <a:pt x="892301" y="934263"/>
                  <a:pt x="906838" y="909031"/>
                </a:cubicBezTo>
                <a:cubicBezTo>
                  <a:pt x="566666" y="653113"/>
                  <a:pt x="386404" y="667532"/>
                  <a:pt x="5527" y="458471"/>
                </a:cubicBezTo>
                <a:cubicBezTo>
                  <a:pt x="89843" y="418822"/>
                  <a:pt x="150900" y="447658"/>
                  <a:pt x="209049" y="454867"/>
                </a:cubicBezTo>
                <a:cubicBezTo>
                  <a:pt x="354422" y="472890"/>
                  <a:pt x="264290" y="505329"/>
                  <a:pt x="409664" y="526956"/>
                </a:cubicBezTo>
                <a:cubicBezTo>
                  <a:pt x="479443" y="537770"/>
                  <a:pt x="543407" y="573815"/>
                  <a:pt x="621908" y="516143"/>
                </a:cubicBezTo>
                <a:cubicBezTo>
                  <a:pt x="674242" y="476494"/>
                  <a:pt x="758558" y="519747"/>
                  <a:pt x="822522" y="552188"/>
                </a:cubicBezTo>
                <a:cubicBezTo>
                  <a:pt x="874856" y="581024"/>
                  <a:pt x="927190" y="588232"/>
                  <a:pt x="996969" y="552188"/>
                </a:cubicBezTo>
                <a:cubicBezTo>
                  <a:pt x="933005" y="530562"/>
                  <a:pt x="883579" y="512539"/>
                  <a:pt x="834151" y="498120"/>
                </a:cubicBezTo>
                <a:cubicBezTo>
                  <a:pt x="793447" y="487307"/>
                  <a:pt x="770187" y="462076"/>
                  <a:pt x="773095" y="408008"/>
                </a:cubicBezTo>
                <a:cubicBezTo>
                  <a:pt x="773095" y="379172"/>
                  <a:pt x="764373" y="339523"/>
                  <a:pt x="793447" y="325106"/>
                </a:cubicBezTo>
                <a:cubicBezTo>
                  <a:pt x="816707" y="310688"/>
                  <a:pt x="848689" y="325106"/>
                  <a:pt x="860319" y="350336"/>
                </a:cubicBezTo>
                <a:cubicBezTo>
                  <a:pt x="874856" y="397195"/>
                  <a:pt x="889393" y="440449"/>
                  <a:pt x="938820" y="444054"/>
                </a:cubicBezTo>
                <a:cubicBezTo>
                  <a:pt x="1005692" y="451262"/>
                  <a:pt x="967894" y="422426"/>
                  <a:pt x="956265" y="386381"/>
                </a:cubicBezTo>
                <a:cubicBezTo>
                  <a:pt x="944635" y="346733"/>
                  <a:pt x="979525" y="335919"/>
                  <a:pt x="1002784" y="343127"/>
                </a:cubicBezTo>
                <a:cubicBezTo>
                  <a:pt x="1090008" y="375569"/>
                  <a:pt x="1180139" y="317897"/>
                  <a:pt x="1270270" y="364755"/>
                </a:cubicBezTo>
                <a:cubicBezTo>
                  <a:pt x="1247011" y="249411"/>
                  <a:pt x="1197583" y="198949"/>
                  <a:pt x="1092915" y="180926"/>
                </a:cubicBezTo>
                <a:cubicBezTo>
                  <a:pt x="1055118" y="177322"/>
                  <a:pt x="1014414" y="184530"/>
                  <a:pt x="979525" y="152090"/>
                </a:cubicBezTo>
                <a:cubicBezTo>
                  <a:pt x="959172" y="134068"/>
                  <a:pt x="938820" y="112441"/>
                  <a:pt x="953358" y="76396"/>
                </a:cubicBezTo>
                <a:cubicBezTo>
                  <a:pt x="962080" y="51165"/>
                  <a:pt x="985339" y="51165"/>
                  <a:pt x="1005692" y="58373"/>
                </a:cubicBezTo>
                <a:cubicBezTo>
                  <a:pt x="1090008" y="98023"/>
                  <a:pt x="1180139" y="108837"/>
                  <a:pt x="1267362" y="123254"/>
                </a:cubicBezTo>
                <a:cubicBezTo>
                  <a:pt x="1281900" y="126859"/>
                  <a:pt x="1296437" y="134068"/>
                  <a:pt x="1310975" y="98023"/>
                </a:cubicBezTo>
                <a:cubicBezTo>
                  <a:pt x="1260095" y="81803"/>
                  <a:pt x="1209941" y="62879"/>
                  <a:pt x="1159787" y="43505"/>
                </a:cubicBezTo>
                <a:close/>
              </a:path>
            </a:pathLst>
          </a:cu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57540124"/>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32B4B9A-E336-B2B6-BD1E-99AED85F8D58}"/>
            </a:ext>
          </a:extLst>
        </p:cNvPr>
        <p:cNvGrpSpPr/>
        <p:nvPr/>
      </p:nvGrpSpPr>
      <p:grpSpPr>
        <a:xfrm>
          <a:off x="0" y="0"/>
          <a:ext cx="0" cy="0"/>
          <a:chOff x="0" y="0"/>
          <a:chExt cx="0" cy="0"/>
        </a:xfrm>
      </p:grpSpPr>
      <p:sp>
        <p:nvSpPr>
          <p:cNvPr id="964" name="Google Shape;964;p38">
            <a:extLst>
              <a:ext uri="{FF2B5EF4-FFF2-40B4-BE49-F238E27FC236}">
                <a16:creationId xmlns:a16="http://schemas.microsoft.com/office/drawing/2014/main" id="{BB9CD361-D082-1852-5BC3-0BA9152D2096}"/>
              </a:ext>
            </a:extLst>
          </p:cNvPr>
          <p:cNvSpPr/>
          <p:nvPr/>
        </p:nvSpPr>
        <p:spPr>
          <a:xfrm rot="10800000" flipH="1">
            <a:off x="608228" y="3391961"/>
            <a:ext cx="4603751" cy="2429933"/>
          </a:xfrm>
          <a:custGeom>
            <a:avLst/>
            <a:gdLst/>
            <a:ahLst/>
            <a:cxnLst/>
            <a:rect l="l" t="t" r="r" b="b"/>
            <a:pathLst>
              <a:path w="45103" h="8608" extrusionOk="0">
                <a:moveTo>
                  <a:pt x="2650" y="2959"/>
                </a:moveTo>
                <a:cubicBezTo>
                  <a:pt x="2628" y="2960"/>
                  <a:pt x="2604" y="2963"/>
                  <a:pt x="2579" y="2968"/>
                </a:cubicBezTo>
                <a:cubicBezTo>
                  <a:pt x="2603" y="2965"/>
                  <a:pt x="2627" y="2962"/>
                  <a:pt x="2650" y="2959"/>
                </a:cubicBezTo>
                <a:close/>
                <a:moveTo>
                  <a:pt x="3823" y="7559"/>
                </a:moveTo>
                <a:cubicBezTo>
                  <a:pt x="3821" y="7559"/>
                  <a:pt x="3819" y="7559"/>
                  <a:pt x="3817" y="7559"/>
                </a:cubicBezTo>
                <a:cubicBezTo>
                  <a:pt x="3819" y="7559"/>
                  <a:pt x="3821" y="7559"/>
                  <a:pt x="3823" y="7559"/>
                </a:cubicBezTo>
                <a:close/>
                <a:moveTo>
                  <a:pt x="43285" y="0"/>
                </a:moveTo>
                <a:cubicBezTo>
                  <a:pt x="43179" y="0"/>
                  <a:pt x="43056" y="17"/>
                  <a:pt x="42916" y="54"/>
                </a:cubicBezTo>
                <a:cubicBezTo>
                  <a:pt x="29297" y="1032"/>
                  <a:pt x="16191" y="1188"/>
                  <a:pt x="2650" y="2959"/>
                </a:cubicBezTo>
                <a:lnTo>
                  <a:pt x="2650" y="2959"/>
                </a:lnTo>
                <a:cubicBezTo>
                  <a:pt x="2660" y="2958"/>
                  <a:pt x="2669" y="2958"/>
                  <a:pt x="2678" y="2958"/>
                </a:cubicBezTo>
                <a:cubicBezTo>
                  <a:pt x="2764" y="2958"/>
                  <a:pt x="2839" y="2982"/>
                  <a:pt x="2915" y="3020"/>
                </a:cubicBezTo>
                <a:cubicBezTo>
                  <a:pt x="2399" y="3020"/>
                  <a:pt x="1754" y="3277"/>
                  <a:pt x="955" y="3690"/>
                </a:cubicBezTo>
                <a:lnTo>
                  <a:pt x="2863" y="3690"/>
                </a:lnTo>
                <a:cubicBezTo>
                  <a:pt x="2753" y="3722"/>
                  <a:pt x="2624" y="3731"/>
                  <a:pt x="2484" y="3731"/>
                </a:cubicBezTo>
                <a:cubicBezTo>
                  <a:pt x="2331" y="3731"/>
                  <a:pt x="2164" y="3721"/>
                  <a:pt x="1996" y="3721"/>
                </a:cubicBezTo>
                <a:cubicBezTo>
                  <a:pt x="1460" y="3721"/>
                  <a:pt x="907" y="3824"/>
                  <a:pt x="697" y="4696"/>
                </a:cubicBezTo>
                <a:cubicBezTo>
                  <a:pt x="629" y="4684"/>
                  <a:pt x="569" y="4677"/>
                  <a:pt x="515" y="4677"/>
                </a:cubicBezTo>
                <a:cubicBezTo>
                  <a:pt x="112" y="4677"/>
                  <a:pt x="52" y="5031"/>
                  <a:pt x="52" y="5986"/>
                </a:cubicBezTo>
                <a:cubicBezTo>
                  <a:pt x="52" y="6089"/>
                  <a:pt x="26" y="6192"/>
                  <a:pt x="0" y="6192"/>
                </a:cubicBezTo>
                <a:lnTo>
                  <a:pt x="155" y="6192"/>
                </a:lnTo>
                <a:cubicBezTo>
                  <a:pt x="167" y="7154"/>
                  <a:pt x="649" y="7401"/>
                  <a:pt x="1324" y="7401"/>
                </a:cubicBezTo>
                <a:cubicBezTo>
                  <a:pt x="2033" y="7401"/>
                  <a:pt x="2955" y="7129"/>
                  <a:pt x="3769" y="7129"/>
                </a:cubicBezTo>
                <a:cubicBezTo>
                  <a:pt x="3882" y="7129"/>
                  <a:pt x="3993" y="7134"/>
                  <a:pt x="4101" y="7146"/>
                </a:cubicBezTo>
                <a:cubicBezTo>
                  <a:pt x="4000" y="7374"/>
                  <a:pt x="3923" y="7552"/>
                  <a:pt x="3823" y="7559"/>
                </a:cubicBezTo>
                <a:lnTo>
                  <a:pt x="3823" y="7559"/>
                </a:lnTo>
                <a:cubicBezTo>
                  <a:pt x="5394" y="7507"/>
                  <a:pt x="6940" y="7404"/>
                  <a:pt x="8511" y="7327"/>
                </a:cubicBezTo>
                <a:lnTo>
                  <a:pt x="8511" y="7327"/>
                </a:lnTo>
                <a:cubicBezTo>
                  <a:pt x="6268" y="7585"/>
                  <a:pt x="3869" y="7971"/>
                  <a:pt x="1264" y="8281"/>
                </a:cubicBezTo>
                <a:cubicBezTo>
                  <a:pt x="4106" y="8511"/>
                  <a:pt x="7003" y="8608"/>
                  <a:pt x="9932" y="8608"/>
                </a:cubicBezTo>
                <a:cubicBezTo>
                  <a:pt x="20773" y="8608"/>
                  <a:pt x="32041" y="7289"/>
                  <a:pt x="42478" y="6579"/>
                </a:cubicBezTo>
                <a:cubicBezTo>
                  <a:pt x="42551" y="6568"/>
                  <a:pt x="42640" y="6566"/>
                  <a:pt x="42736" y="6566"/>
                </a:cubicBezTo>
                <a:cubicBezTo>
                  <a:pt x="42795" y="6566"/>
                  <a:pt x="42858" y="6566"/>
                  <a:pt x="42921" y="6566"/>
                </a:cubicBezTo>
                <a:cubicBezTo>
                  <a:pt x="43478" y="6566"/>
                  <a:pt x="44142" y="6505"/>
                  <a:pt x="43845" y="5315"/>
                </a:cubicBezTo>
                <a:lnTo>
                  <a:pt x="43845" y="5315"/>
                </a:lnTo>
                <a:cubicBezTo>
                  <a:pt x="43946" y="5339"/>
                  <a:pt x="44039" y="5351"/>
                  <a:pt x="44126" y="5351"/>
                </a:cubicBezTo>
                <a:cubicBezTo>
                  <a:pt x="44678" y="5351"/>
                  <a:pt x="44915" y="4852"/>
                  <a:pt x="44670" y="3871"/>
                </a:cubicBezTo>
                <a:lnTo>
                  <a:pt x="44670" y="3871"/>
                </a:lnTo>
                <a:cubicBezTo>
                  <a:pt x="44706" y="3891"/>
                  <a:pt x="44738" y="3900"/>
                  <a:pt x="44766" y="3900"/>
                </a:cubicBezTo>
                <a:cubicBezTo>
                  <a:pt x="45103" y="3900"/>
                  <a:pt x="44918" y="2589"/>
                  <a:pt x="44799" y="2375"/>
                </a:cubicBezTo>
                <a:lnTo>
                  <a:pt x="44799" y="2375"/>
                </a:lnTo>
                <a:lnTo>
                  <a:pt x="42968" y="2504"/>
                </a:lnTo>
                <a:cubicBezTo>
                  <a:pt x="42994" y="2168"/>
                  <a:pt x="42968" y="1859"/>
                  <a:pt x="42916" y="1550"/>
                </a:cubicBezTo>
                <a:lnTo>
                  <a:pt x="42916" y="1550"/>
                </a:lnTo>
                <a:cubicBezTo>
                  <a:pt x="42993" y="1595"/>
                  <a:pt x="43069" y="1615"/>
                  <a:pt x="43144" y="1615"/>
                </a:cubicBezTo>
                <a:cubicBezTo>
                  <a:pt x="43810" y="1615"/>
                  <a:pt x="44333" y="0"/>
                  <a:pt x="43285" y="0"/>
                </a:cubicBezTo>
                <a:close/>
              </a:path>
            </a:pathLst>
          </a:custGeom>
          <a:solidFill>
            <a:schemeClr val="accent3">
              <a:alpha val="15629"/>
            </a:schemeClr>
          </a:solidFill>
          <a:ln>
            <a:noFill/>
          </a:ln>
        </p:spPr>
        <p:txBody>
          <a:bodyPr spcFirstLastPara="1" lIns="121900" tIns="121900" rIns="121900" bIns="121900" anchor="ctr"/>
          <a:lstStyle/>
          <a:p>
            <a:pPr marL="0" marR="0" lvl="0" indent="0" algn="l" defTabSz="121914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968" name="Google Shape;968;p38">
            <a:extLst>
              <a:ext uri="{FF2B5EF4-FFF2-40B4-BE49-F238E27FC236}">
                <a16:creationId xmlns:a16="http://schemas.microsoft.com/office/drawing/2014/main" id="{C81D993F-8857-F942-399C-07EB480DFAF5}"/>
              </a:ext>
            </a:extLst>
          </p:cNvPr>
          <p:cNvSpPr txBox="1">
            <a:spLocks noGrp="1"/>
          </p:cNvSpPr>
          <p:nvPr>
            <p:ph type="title"/>
          </p:nvPr>
        </p:nvSpPr>
        <p:spPr>
          <a:xfrm>
            <a:off x="608228" y="832914"/>
            <a:ext cx="6966464" cy="5780314"/>
          </a:xfrm>
        </p:spPr>
        <p:txBody>
          <a:bodyPr/>
          <a:lstStyle/>
          <a:p>
            <a:pPr>
              <a:lnSpc>
                <a:spcPct val="150000"/>
              </a:lnSpc>
            </a:pPr>
            <a:r>
              <a:rPr lang="en-US" sz="2800" b="1" dirty="0">
                <a:latin typeface="Times New Roman" panose="02020603050405020304" pitchFamily="18" charset="0"/>
                <a:cs typeface="Times New Roman" panose="02020603050405020304" pitchFamily="18" charset="0"/>
              </a:rPr>
              <a:t>- Ý 2: </a:t>
            </a:r>
            <a:r>
              <a:rPr lang="en-US" sz="2800" b="1" dirty="0" err="1">
                <a:latin typeface="Times New Roman" panose="02020603050405020304" pitchFamily="18" charset="0"/>
                <a:cs typeface="Times New Roman" panose="02020603050405020304" pitchFamily="18" charset="0"/>
              </a:rPr>
              <a:t>Một</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số</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xung</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đột</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trong</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xã</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hội</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hiện</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đại</a:t>
            </a:r>
            <a:r>
              <a:rPr lang="vi-VN" sz="2800" dirty="0">
                <a:latin typeface="Times New Roman" panose="02020603050405020304" pitchFamily="18" charset="0"/>
                <a:cs typeface="Times New Roman" panose="02020603050405020304" pitchFamily="18" charset="0"/>
              </a:rPr>
              <a:t/>
            </a:r>
            <a:br>
              <a:rPr lang="vi-VN" sz="2800" dirty="0">
                <a:latin typeface="Times New Roman" panose="02020603050405020304" pitchFamily="18" charset="0"/>
                <a:cs typeface="Times New Roman" panose="02020603050405020304" pitchFamily="18" charset="0"/>
              </a:rPr>
            </a:b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Vấn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đề</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xung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đột</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giữa</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lí</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tưởng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cao</a:t>
            </a:r>
            <a:r>
              <a:rPr lang="en-US" sz="2800" dirty="0">
                <a:latin typeface="Times New Roman" panose="02020603050405020304" pitchFamily="18" charset="0"/>
                <a:cs typeface="Times New Roman" panose="02020603050405020304" pitchFamily="18" charset="0"/>
              </a:rPr>
              <a:t> đẹp về con </a:t>
            </a:r>
            <a:r>
              <a:rPr lang="en-US" sz="2800" dirty="0" err="1">
                <a:latin typeface="Times New Roman" panose="02020603050405020304" pitchFamily="18" charset="0"/>
                <a:cs typeface="Times New Roman" panose="02020603050405020304" pitchFamily="18" charset="0"/>
              </a:rPr>
              <a:t>người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với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những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tồn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tại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tiêu</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cực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trong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đời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sống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xã</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hội</a:t>
            </a:r>
            <a:r>
              <a:rPr lang="en-US" sz="2800" dirty="0">
                <a:latin typeface="Times New Roman" panose="02020603050405020304" pitchFamily="18" charset="0"/>
                <a:cs typeface="Times New Roman" panose="02020603050405020304" pitchFamily="18" charset="0"/>
              </a:rPr>
              <a:t>, </a:t>
            </a:r>
            <a:br>
              <a:rPr lang="en-US" sz="2800" dirty="0">
                <a:latin typeface="Times New Roman" panose="02020603050405020304" pitchFamily="18" charset="0"/>
                <a:cs typeface="Times New Roman" panose="02020603050405020304" pitchFamily="18" charset="0"/>
              </a:rPr>
            </a:b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Giữa</a:t>
            </a:r>
            <a:r>
              <a:rPr lang="en-US" sz="2800" dirty="0">
                <a:latin typeface="Times New Roman" panose="02020603050405020304" pitchFamily="18" charset="0"/>
                <a:cs typeface="Times New Roman" panose="02020603050405020304" pitchFamily="18" charset="0"/>
              </a:rPr>
              <a:t> ý </a:t>
            </a:r>
            <a:r>
              <a:rPr lang="en-US" sz="2800" dirty="0" err="1">
                <a:latin typeface="Times New Roman" panose="02020603050405020304" pitchFamily="18" charset="0"/>
                <a:cs typeface="Times New Roman" panose="02020603050405020304" pitchFamily="18" charset="0"/>
              </a:rPr>
              <a:t>chí</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hành</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động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tự</a:t>
            </a:r>
            <a:r>
              <a:rPr lang="en-US" sz="2800" dirty="0">
                <a:latin typeface="Times New Roman" panose="02020603050405020304" pitchFamily="18" charset="0"/>
                <a:cs typeface="Times New Roman" panose="02020603050405020304" pitchFamily="18" charset="0"/>
              </a:rPr>
              <a:t> do </a:t>
            </a:r>
            <a:r>
              <a:rPr lang="en-US" sz="2800" dirty="0" err="1">
                <a:latin typeface="Times New Roman" panose="02020603050405020304" pitchFamily="18" charset="0"/>
                <a:cs typeface="Times New Roman" panose="02020603050405020304" pitchFamily="18" charset="0"/>
              </a:rPr>
              <a:t>với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khuynh</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hướng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suy</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tưởng</a:t>
            </a:r>
            <a:r>
              <a:rPr lang="en-US" sz="2800" dirty="0">
                <a:latin typeface="Times New Roman" panose="02020603050405020304" pitchFamily="18" charset="0"/>
                <a:cs typeface="Times New Roman" panose="02020603050405020304" pitchFamily="18" charset="0"/>
              </a:rPr>
              <a:t> bi </a:t>
            </a:r>
            <a:r>
              <a:rPr lang="en-US" sz="2800" dirty="0" err="1">
                <a:latin typeface="Times New Roman" panose="02020603050405020304" pitchFamily="18" charset="0"/>
                <a:cs typeface="Times New Roman" panose="02020603050405020304" pitchFamily="18" charset="0"/>
              </a:rPr>
              <a:t>quan</a:t>
            </a:r>
            <a:r>
              <a:rPr lang="en-US" sz="2800" dirty="0">
                <a:latin typeface="Times New Roman" panose="02020603050405020304" pitchFamily="18" charset="0"/>
                <a:cs typeface="Times New Roman" panose="02020603050405020304" pitchFamily="18" charset="0"/>
              </a:rPr>
              <a:t> ở </a:t>
            </a:r>
            <a:r>
              <a:rPr lang="en-US" sz="2800" dirty="0" err="1">
                <a:latin typeface="Times New Roman" panose="02020603050405020304" pitchFamily="18" charset="0"/>
                <a:cs typeface="Times New Roman" panose="02020603050405020304" pitchFamily="18" charset="0"/>
              </a:rPr>
              <a:t>trong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mỗi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người</a:t>
            </a:r>
            <a:r>
              <a:rPr lang="en-US" sz="2800" dirty="0">
                <a:latin typeface="Times New Roman" panose="02020603050405020304" pitchFamily="18" charset="0"/>
                <a:cs typeface="Times New Roman" panose="02020603050405020304" pitchFamily="18" charset="0"/>
              </a:rPr>
              <a:t> </a:t>
            </a:r>
            <a:endParaRPr lang="vi-VN" sz="2800" dirty="0">
              <a:latin typeface="Times New Roman" panose="02020603050405020304" pitchFamily="18" charset="0"/>
              <a:cs typeface="Times New Roman" panose="02020603050405020304" pitchFamily="18" charset="0"/>
            </a:endParaRPr>
          </a:p>
        </p:txBody>
      </p:sp>
      <p:pic>
        <p:nvPicPr>
          <p:cNvPr id="5" name="Picture 2" descr="Hamlet – Wikipedia tiếng Việt">
            <a:extLst>
              <a:ext uri="{FF2B5EF4-FFF2-40B4-BE49-F238E27FC236}">
                <a16:creationId xmlns:a16="http://schemas.microsoft.com/office/drawing/2014/main" id="{3187EC2C-37AD-0B15-88DF-4802CDEB513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b="11152"/>
          <a:stretch/>
        </p:blipFill>
        <p:spPr bwMode="auto">
          <a:xfrm>
            <a:off x="7821827" y="10"/>
            <a:ext cx="4370174" cy="6857990"/>
          </a:xfrm>
          <a:custGeom>
            <a:avLst/>
            <a:gdLst/>
            <a:ahLst/>
            <a:cxnLst/>
            <a:rect l="l" t="t" r="r" b="b"/>
            <a:pathLst>
              <a:path w="5962785" h="6858000">
                <a:moveTo>
                  <a:pt x="1044839" y="0"/>
                </a:moveTo>
                <a:lnTo>
                  <a:pt x="5962785" y="0"/>
                </a:lnTo>
                <a:lnTo>
                  <a:pt x="5962785" y="6858000"/>
                </a:lnTo>
                <a:lnTo>
                  <a:pt x="1469886" y="6858000"/>
                </a:lnTo>
                <a:lnTo>
                  <a:pt x="1416006" y="6823984"/>
                </a:lnTo>
                <a:cubicBezTo>
                  <a:pt x="1356767" y="6787940"/>
                  <a:pt x="1296437" y="6755500"/>
                  <a:pt x="1232473" y="6733873"/>
                </a:cubicBezTo>
                <a:cubicBezTo>
                  <a:pt x="1145250" y="6705037"/>
                  <a:pt x="1060933" y="6654575"/>
                  <a:pt x="1075471" y="6503186"/>
                </a:cubicBezTo>
                <a:cubicBezTo>
                  <a:pt x="1078378" y="6459932"/>
                  <a:pt x="1055118" y="6427493"/>
                  <a:pt x="1020229" y="6438306"/>
                </a:cubicBezTo>
                <a:cubicBezTo>
                  <a:pt x="953358" y="6459932"/>
                  <a:pt x="921375" y="6398656"/>
                  <a:pt x="883579" y="6351798"/>
                </a:cubicBezTo>
                <a:cubicBezTo>
                  <a:pt x="816707" y="6268895"/>
                  <a:pt x="752743" y="6182387"/>
                  <a:pt x="645167" y="6167969"/>
                </a:cubicBezTo>
                <a:cubicBezTo>
                  <a:pt x="665519" y="6103088"/>
                  <a:pt x="700408" y="6110298"/>
                  <a:pt x="732391" y="6124716"/>
                </a:cubicBezTo>
                <a:cubicBezTo>
                  <a:pt x="816707" y="6160761"/>
                  <a:pt x="901023" y="6200410"/>
                  <a:pt x="985339" y="6236455"/>
                </a:cubicBezTo>
                <a:cubicBezTo>
                  <a:pt x="1040581" y="6258081"/>
                  <a:pt x="1095822" y="6290522"/>
                  <a:pt x="1168509" y="6265291"/>
                </a:cubicBezTo>
                <a:cubicBezTo>
                  <a:pt x="1104545" y="6135530"/>
                  <a:pt x="996969" y="6110298"/>
                  <a:pt x="909746" y="6070649"/>
                </a:cubicBezTo>
                <a:cubicBezTo>
                  <a:pt x="802169" y="6020185"/>
                  <a:pt x="738206" y="5926470"/>
                  <a:pt x="659704" y="5818335"/>
                </a:cubicBezTo>
                <a:cubicBezTo>
                  <a:pt x="738206" y="5789500"/>
                  <a:pt x="787632" y="5868798"/>
                  <a:pt x="851597" y="5865193"/>
                </a:cubicBezTo>
                <a:cubicBezTo>
                  <a:pt x="854504" y="5854380"/>
                  <a:pt x="860319" y="5832753"/>
                  <a:pt x="860319" y="5832753"/>
                </a:cubicBezTo>
                <a:cubicBezTo>
                  <a:pt x="755650" y="5775081"/>
                  <a:pt x="709132" y="5666947"/>
                  <a:pt x="691686" y="5533581"/>
                </a:cubicBezTo>
                <a:cubicBezTo>
                  <a:pt x="685872" y="5465095"/>
                  <a:pt x="648075" y="5443468"/>
                  <a:pt x="610278" y="5411029"/>
                </a:cubicBezTo>
                <a:cubicBezTo>
                  <a:pt x="482350" y="5299289"/>
                  <a:pt x="345700" y="5198364"/>
                  <a:pt x="238123" y="5046976"/>
                </a:cubicBezTo>
                <a:cubicBezTo>
                  <a:pt x="363144" y="5064998"/>
                  <a:pt x="461997" y="5165924"/>
                  <a:pt x="592833" y="5209177"/>
                </a:cubicBezTo>
                <a:cubicBezTo>
                  <a:pt x="488165" y="5043371"/>
                  <a:pt x="351514" y="4956864"/>
                  <a:pt x="226494" y="4855939"/>
                </a:cubicBezTo>
                <a:cubicBezTo>
                  <a:pt x="168344" y="4809081"/>
                  <a:pt x="116011" y="4751408"/>
                  <a:pt x="49139" y="4726177"/>
                </a:cubicBezTo>
                <a:cubicBezTo>
                  <a:pt x="25879" y="4718968"/>
                  <a:pt x="-14825" y="4700947"/>
                  <a:pt x="5527" y="4650483"/>
                </a:cubicBezTo>
                <a:cubicBezTo>
                  <a:pt x="22972" y="4607230"/>
                  <a:pt x="54954" y="4621648"/>
                  <a:pt x="84029" y="4632460"/>
                </a:cubicBezTo>
                <a:cubicBezTo>
                  <a:pt x="153807" y="4661296"/>
                  <a:pt x="229401" y="4661296"/>
                  <a:pt x="325347" y="4661296"/>
                </a:cubicBezTo>
                <a:cubicBezTo>
                  <a:pt x="243939" y="4524326"/>
                  <a:pt x="95658" y="4567580"/>
                  <a:pt x="25879" y="4423401"/>
                </a:cubicBezTo>
                <a:cubicBezTo>
                  <a:pt x="113103" y="4398170"/>
                  <a:pt x="179975" y="4448632"/>
                  <a:pt x="249753" y="4459446"/>
                </a:cubicBezTo>
                <a:cubicBezTo>
                  <a:pt x="313718" y="4470259"/>
                  <a:pt x="328254" y="4445028"/>
                  <a:pt x="313718" y="4365729"/>
                </a:cubicBezTo>
                <a:cubicBezTo>
                  <a:pt x="290458" y="4243177"/>
                  <a:pt x="325347" y="4181900"/>
                  <a:pt x="418386" y="4214341"/>
                </a:cubicBezTo>
                <a:cubicBezTo>
                  <a:pt x="505609" y="4246781"/>
                  <a:pt x="514332" y="4199922"/>
                  <a:pt x="491072" y="4131438"/>
                </a:cubicBezTo>
                <a:cubicBezTo>
                  <a:pt x="456183" y="4030512"/>
                  <a:pt x="493979" y="3951214"/>
                  <a:pt x="520147" y="3864706"/>
                </a:cubicBezTo>
                <a:cubicBezTo>
                  <a:pt x="560851" y="3734945"/>
                  <a:pt x="543407" y="3670064"/>
                  <a:pt x="459090" y="3572743"/>
                </a:cubicBezTo>
                <a:cubicBezTo>
                  <a:pt x="409664" y="3518676"/>
                  <a:pt x="360236" y="3471818"/>
                  <a:pt x="290458" y="3424959"/>
                </a:cubicBezTo>
                <a:cubicBezTo>
                  <a:pt x="450368" y="3399728"/>
                  <a:pt x="284643" y="3313221"/>
                  <a:pt x="339884" y="3259153"/>
                </a:cubicBezTo>
                <a:cubicBezTo>
                  <a:pt x="453275" y="3237527"/>
                  <a:pt x="543407" y="3410542"/>
                  <a:pt x="697501" y="3360078"/>
                </a:cubicBezTo>
                <a:cubicBezTo>
                  <a:pt x="511425" y="3212294"/>
                  <a:pt x="302087" y="3165436"/>
                  <a:pt x="165437" y="2967190"/>
                </a:cubicBezTo>
                <a:cubicBezTo>
                  <a:pt x="197419" y="2923937"/>
                  <a:pt x="229401" y="2967190"/>
                  <a:pt x="255568" y="2949167"/>
                </a:cubicBezTo>
                <a:cubicBezTo>
                  <a:pt x="255568" y="2938354"/>
                  <a:pt x="560851" y="3006840"/>
                  <a:pt x="578296" y="2725691"/>
                </a:cubicBezTo>
                <a:cubicBezTo>
                  <a:pt x="584111" y="2725691"/>
                  <a:pt x="589926" y="2725691"/>
                  <a:pt x="595740" y="2714876"/>
                </a:cubicBezTo>
                <a:cubicBezTo>
                  <a:pt x="627722" y="2675228"/>
                  <a:pt x="598648" y="2581510"/>
                  <a:pt x="650982" y="2574301"/>
                </a:cubicBezTo>
                <a:cubicBezTo>
                  <a:pt x="709132" y="2567092"/>
                  <a:pt x="764373" y="2534653"/>
                  <a:pt x="825429" y="2552674"/>
                </a:cubicBezTo>
                <a:cubicBezTo>
                  <a:pt x="871949" y="2567092"/>
                  <a:pt x="921375" y="2585115"/>
                  <a:pt x="970802" y="2585115"/>
                </a:cubicBezTo>
                <a:cubicBezTo>
                  <a:pt x="1023136" y="2585115"/>
                  <a:pt x="1095822" y="2707668"/>
                  <a:pt x="1127805" y="2545465"/>
                </a:cubicBezTo>
                <a:cubicBezTo>
                  <a:pt x="1127805" y="2538257"/>
                  <a:pt x="1217936" y="2556280"/>
                  <a:pt x="1267362" y="2563488"/>
                </a:cubicBezTo>
                <a:cubicBezTo>
                  <a:pt x="1308067" y="2570698"/>
                  <a:pt x="1357494" y="2603137"/>
                  <a:pt x="1386568" y="2538257"/>
                </a:cubicBezTo>
                <a:cubicBezTo>
                  <a:pt x="1401105" y="2498607"/>
                  <a:pt x="1331326" y="2426518"/>
                  <a:pt x="1270270" y="2419309"/>
                </a:cubicBezTo>
                <a:cubicBezTo>
                  <a:pt x="1215029" y="2412101"/>
                  <a:pt x="1159787" y="2404892"/>
                  <a:pt x="1107453" y="2419309"/>
                </a:cubicBezTo>
                <a:cubicBezTo>
                  <a:pt x="1043489" y="2437331"/>
                  <a:pt x="1008599" y="2408495"/>
                  <a:pt x="991154" y="2343615"/>
                </a:cubicBezTo>
                <a:cubicBezTo>
                  <a:pt x="970802" y="2275131"/>
                  <a:pt x="933005" y="2239085"/>
                  <a:pt x="880671" y="2206645"/>
                </a:cubicBezTo>
                <a:cubicBezTo>
                  <a:pt x="752743" y="2127346"/>
                  <a:pt x="630630" y="2033629"/>
                  <a:pt x="491072" y="1986771"/>
                </a:cubicBezTo>
                <a:cubicBezTo>
                  <a:pt x="464905" y="1979562"/>
                  <a:pt x="432923" y="1965145"/>
                  <a:pt x="421293" y="1903868"/>
                </a:cubicBezTo>
                <a:cubicBezTo>
                  <a:pt x="799262" y="1997584"/>
                  <a:pt x="1142342" y="2239085"/>
                  <a:pt x="1531941" y="2224667"/>
                </a:cubicBezTo>
                <a:cubicBezTo>
                  <a:pt x="1427272" y="2148974"/>
                  <a:pt x="1302252" y="2145369"/>
                  <a:pt x="1188861" y="2091301"/>
                </a:cubicBezTo>
                <a:cubicBezTo>
                  <a:pt x="1270270" y="2051652"/>
                  <a:pt x="1345864" y="2094906"/>
                  <a:pt x="1421458" y="2116532"/>
                </a:cubicBezTo>
                <a:cubicBezTo>
                  <a:pt x="1485422" y="2134554"/>
                  <a:pt x="1543571" y="2138160"/>
                  <a:pt x="1549386" y="2026420"/>
                </a:cubicBezTo>
                <a:cubicBezTo>
                  <a:pt x="1549386" y="2015607"/>
                  <a:pt x="1549386" y="2008398"/>
                  <a:pt x="1549386" y="1997584"/>
                </a:cubicBezTo>
                <a:cubicBezTo>
                  <a:pt x="1526126" y="1950727"/>
                  <a:pt x="1494144" y="1929099"/>
                  <a:pt x="1453440" y="1914682"/>
                </a:cubicBezTo>
                <a:cubicBezTo>
                  <a:pt x="1430180" y="1907473"/>
                  <a:pt x="1398198" y="1893056"/>
                  <a:pt x="1398198" y="1860614"/>
                </a:cubicBezTo>
                <a:cubicBezTo>
                  <a:pt x="1401105" y="1738063"/>
                  <a:pt x="1322604" y="1702018"/>
                  <a:pt x="1247011" y="1665972"/>
                </a:cubicBezTo>
                <a:cubicBezTo>
                  <a:pt x="1287715" y="1604696"/>
                  <a:pt x="1322604" y="1647950"/>
                  <a:pt x="1354586" y="1644345"/>
                </a:cubicBezTo>
                <a:cubicBezTo>
                  <a:pt x="1374939" y="1640741"/>
                  <a:pt x="1395290" y="1637138"/>
                  <a:pt x="1395290" y="1604696"/>
                </a:cubicBezTo>
                <a:cubicBezTo>
                  <a:pt x="1395290" y="1579465"/>
                  <a:pt x="1386568" y="1547025"/>
                  <a:pt x="1366216" y="1547025"/>
                </a:cubicBezTo>
                <a:cubicBezTo>
                  <a:pt x="1238288" y="1543420"/>
                  <a:pt x="1165601" y="1370405"/>
                  <a:pt x="1031858" y="1370405"/>
                </a:cubicBezTo>
                <a:cubicBezTo>
                  <a:pt x="950450" y="1370405"/>
                  <a:pt x="1072563" y="1273083"/>
                  <a:pt x="1005692" y="1233435"/>
                </a:cubicBezTo>
                <a:cubicBezTo>
                  <a:pt x="991154" y="1222621"/>
                  <a:pt x="1046396" y="1208203"/>
                  <a:pt x="1069655" y="1211808"/>
                </a:cubicBezTo>
                <a:cubicBezTo>
                  <a:pt x="1092915" y="1215412"/>
                  <a:pt x="1113268" y="1240644"/>
                  <a:pt x="1142342" y="1222621"/>
                </a:cubicBezTo>
                <a:cubicBezTo>
                  <a:pt x="1156879" y="1157741"/>
                  <a:pt x="1119082" y="1132510"/>
                  <a:pt x="1084193" y="1114487"/>
                </a:cubicBezTo>
                <a:cubicBezTo>
                  <a:pt x="1008599" y="1071234"/>
                  <a:pt x="933005" y="1020771"/>
                  <a:pt x="848689" y="1006353"/>
                </a:cubicBezTo>
                <a:cubicBezTo>
                  <a:pt x="819615" y="1002748"/>
                  <a:pt x="802169" y="984726"/>
                  <a:pt x="805077" y="948681"/>
                </a:cubicBezTo>
                <a:cubicBezTo>
                  <a:pt x="810892" y="901822"/>
                  <a:pt x="839967" y="916240"/>
                  <a:pt x="863226" y="919844"/>
                </a:cubicBezTo>
                <a:cubicBezTo>
                  <a:pt x="877764" y="923450"/>
                  <a:pt x="892301" y="934263"/>
                  <a:pt x="906838" y="909031"/>
                </a:cubicBezTo>
                <a:cubicBezTo>
                  <a:pt x="566666" y="653113"/>
                  <a:pt x="386404" y="667532"/>
                  <a:pt x="5527" y="458471"/>
                </a:cubicBezTo>
                <a:cubicBezTo>
                  <a:pt x="89843" y="418822"/>
                  <a:pt x="150900" y="447658"/>
                  <a:pt x="209049" y="454867"/>
                </a:cubicBezTo>
                <a:cubicBezTo>
                  <a:pt x="354422" y="472890"/>
                  <a:pt x="264290" y="505329"/>
                  <a:pt x="409664" y="526956"/>
                </a:cubicBezTo>
                <a:cubicBezTo>
                  <a:pt x="479443" y="537770"/>
                  <a:pt x="543407" y="573815"/>
                  <a:pt x="621908" y="516143"/>
                </a:cubicBezTo>
                <a:cubicBezTo>
                  <a:pt x="674242" y="476494"/>
                  <a:pt x="758558" y="519747"/>
                  <a:pt x="822522" y="552188"/>
                </a:cubicBezTo>
                <a:cubicBezTo>
                  <a:pt x="874856" y="581024"/>
                  <a:pt x="927190" y="588232"/>
                  <a:pt x="996969" y="552188"/>
                </a:cubicBezTo>
                <a:cubicBezTo>
                  <a:pt x="933005" y="530562"/>
                  <a:pt x="883579" y="512539"/>
                  <a:pt x="834151" y="498120"/>
                </a:cubicBezTo>
                <a:cubicBezTo>
                  <a:pt x="793447" y="487307"/>
                  <a:pt x="770187" y="462076"/>
                  <a:pt x="773095" y="408008"/>
                </a:cubicBezTo>
                <a:cubicBezTo>
                  <a:pt x="773095" y="379172"/>
                  <a:pt x="764373" y="339523"/>
                  <a:pt x="793447" y="325106"/>
                </a:cubicBezTo>
                <a:cubicBezTo>
                  <a:pt x="816707" y="310688"/>
                  <a:pt x="848689" y="325106"/>
                  <a:pt x="860319" y="350336"/>
                </a:cubicBezTo>
                <a:cubicBezTo>
                  <a:pt x="874856" y="397195"/>
                  <a:pt x="889393" y="440449"/>
                  <a:pt x="938820" y="444054"/>
                </a:cubicBezTo>
                <a:cubicBezTo>
                  <a:pt x="1005692" y="451262"/>
                  <a:pt x="967894" y="422426"/>
                  <a:pt x="956265" y="386381"/>
                </a:cubicBezTo>
                <a:cubicBezTo>
                  <a:pt x="944635" y="346733"/>
                  <a:pt x="979525" y="335919"/>
                  <a:pt x="1002784" y="343127"/>
                </a:cubicBezTo>
                <a:cubicBezTo>
                  <a:pt x="1090008" y="375569"/>
                  <a:pt x="1180139" y="317897"/>
                  <a:pt x="1270270" y="364755"/>
                </a:cubicBezTo>
                <a:cubicBezTo>
                  <a:pt x="1247011" y="249411"/>
                  <a:pt x="1197583" y="198949"/>
                  <a:pt x="1092915" y="180926"/>
                </a:cubicBezTo>
                <a:cubicBezTo>
                  <a:pt x="1055118" y="177322"/>
                  <a:pt x="1014414" y="184530"/>
                  <a:pt x="979525" y="152090"/>
                </a:cubicBezTo>
                <a:cubicBezTo>
                  <a:pt x="959172" y="134068"/>
                  <a:pt x="938820" y="112441"/>
                  <a:pt x="953358" y="76396"/>
                </a:cubicBezTo>
                <a:cubicBezTo>
                  <a:pt x="962080" y="51165"/>
                  <a:pt x="985339" y="51165"/>
                  <a:pt x="1005692" y="58373"/>
                </a:cubicBezTo>
                <a:cubicBezTo>
                  <a:pt x="1090008" y="98023"/>
                  <a:pt x="1180139" y="108837"/>
                  <a:pt x="1267362" y="123254"/>
                </a:cubicBezTo>
                <a:cubicBezTo>
                  <a:pt x="1281900" y="126859"/>
                  <a:pt x="1296437" y="134068"/>
                  <a:pt x="1310975" y="98023"/>
                </a:cubicBezTo>
                <a:cubicBezTo>
                  <a:pt x="1260095" y="81803"/>
                  <a:pt x="1209941" y="62879"/>
                  <a:pt x="1159787" y="43505"/>
                </a:cubicBezTo>
                <a:close/>
              </a:path>
            </a:pathLst>
          </a:cu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95811021"/>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48683" y="0"/>
            <a:ext cx="12289365" cy="6858000"/>
          </a:xfrm>
          <a:prstGeom prst="rect">
            <a:avLst/>
          </a:prstGeom>
        </p:spPr>
      </p:pic>
      <p:pic>
        <p:nvPicPr>
          <p:cNvPr id="4" name="Picture 4" descr="D:\360安全浏览器下载\包图网_19623519读书片刻阅读海报展板\3.png"/>
          <p:cNvPicPr>
            <a:picLocks noChangeAspect="1" noChangeArrowheads="1"/>
          </p:cNvPicPr>
          <p:nvPr/>
        </p:nvPicPr>
        <p:blipFill rotWithShape="1">
          <a:blip r:embed="rId4" cstate="screen">
            <a:extLst>
              <a:ext uri="{28A0092B-C50C-407E-A947-70E740481C1C}">
                <a14:useLocalDpi xmlns:a14="http://schemas.microsoft.com/office/drawing/2010/main"/>
              </a:ext>
            </a:extLst>
          </a:blip>
          <a:srcRect/>
          <a:stretch/>
        </p:blipFill>
        <p:spPr bwMode="auto">
          <a:xfrm>
            <a:off x="-1" y="1"/>
            <a:ext cx="12192001" cy="6858000"/>
          </a:xfrm>
          <a:prstGeom prst="rect">
            <a:avLst/>
          </a:prstGeom>
          <a:noFill/>
          <a:extLst>
            <a:ext uri="{909E8E84-426E-40DD-AFC4-6F175D3DCCD1}">
              <a14:hiddenFill xmlns:a14="http://schemas.microsoft.com/office/drawing/2010/main">
                <a:solidFill>
                  <a:srgbClr val="FFFFFF"/>
                </a:solidFill>
              </a14:hiddenFill>
            </a:ext>
          </a:extLst>
        </p:spPr>
      </p:pic>
      <p:sp>
        <p:nvSpPr>
          <p:cNvPr id="5" name="圆角矩形 4"/>
          <p:cNvSpPr/>
          <p:nvPr/>
        </p:nvSpPr>
        <p:spPr>
          <a:xfrm>
            <a:off x="719403" y="548680"/>
            <a:ext cx="10890511" cy="6136208"/>
          </a:xfrm>
          <a:prstGeom prst="roundRect">
            <a:avLst>
              <a:gd name="adj" fmla="val 8436"/>
            </a:avLst>
          </a:prstGeom>
          <a:solidFill>
            <a:schemeClr val="bg1"/>
          </a:solidFill>
          <a:ln>
            <a:noFill/>
          </a:ln>
          <a:effectLst>
            <a:outerShdw blurRad="203200" sx="101000" sy="101000" algn="ctr"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2400">
              <a:solidFill>
                <a:prstClr val="white"/>
              </a:solidFill>
              <a:latin typeface="微软雅黑"/>
              <a:ea typeface="微软雅黑"/>
              <a:cs typeface="+mn-ea"/>
              <a:sym typeface="+mn-lt"/>
            </a:endParaRPr>
          </a:p>
        </p:txBody>
      </p:sp>
      <p:pic>
        <p:nvPicPr>
          <p:cNvPr id="6" name="图片 14">
            <a:extLst>
              <a:ext uri="{FF2B5EF4-FFF2-40B4-BE49-F238E27FC236}">
                <a16:creationId xmlns:a16="http://schemas.microsoft.com/office/drawing/2014/main" id="{4B1DC3E0-432C-D2C5-19D3-239B25F004D4}"/>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9131642" y="4291360"/>
            <a:ext cx="2478271" cy="2653195"/>
          </a:xfrm>
          <a:prstGeom prst="rect">
            <a:avLst/>
          </a:prstGeom>
        </p:spPr>
      </p:pic>
      <p:sp>
        <p:nvSpPr>
          <p:cNvPr id="2" name="TextBox 1">
            <a:extLst>
              <a:ext uri="{FF2B5EF4-FFF2-40B4-BE49-F238E27FC236}">
                <a16:creationId xmlns:a16="http://schemas.microsoft.com/office/drawing/2014/main" id="{2D5FD0D9-F376-8C06-DCDD-1E11BA3EC7B8}"/>
              </a:ext>
            </a:extLst>
          </p:cNvPr>
          <p:cNvSpPr txBox="1"/>
          <p:nvPr/>
        </p:nvSpPr>
        <p:spPr>
          <a:xfrm>
            <a:off x="1164772" y="548679"/>
            <a:ext cx="9633857" cy="3892861"/>
          </a:xfrm>
          <a:prstGeom prst="rect">
            <a:avLst/>
          </a:prstGeom>
          <a:noFill/>
        </p:spPr>
        <p:txBody>
          <a:bodyPr wrap="square" rtlCol="0">
            <a:spAutoFit/>
          </a:bodyPr>
          <a:lstStyle/>
          <a:p>
            <a:pPr algn="ctr">
              <a:lnSpc>
                <a:spcPct val="150000"/>
              </a:lnSpc>
            </a:pPr>
            <a:r>
              <a:rPr lang="vi-VN" sz="2800" dirty="0"/>
              <a:t> </a:t>
            </a:r>
            <a:endParaRPr lang="en-US" sz="2800" dirty="0"/>
          </a:p>
          <a:p>
            <a:pPr algn="ctr">
              <a:lnSpc>
                <a:spcPct val="150000"/>
              </a:lnSpc>
            </a:pPr>
            <a:r>
              <a:rPr lang="nl-NL" sz="2800" b="1" dirty="0">
                <a:solidFill>
                  <a:srgbClr val="FF0000"/>
                </a:solidFill>
              </a:rPr>
              <a:t>HƯỚNG DẪN HỌC Ở NHÀ:</a:t>
            </a:r>
            <a:endParaRPr lang="en-US" sz="2800" dirty="0">
              <a:solidFill>
                <a:srgbClr val="FF0000"/>
              </a:solidFill>
            </a:endParaRPr>
          </a:p>
          <a:p>
            <a:pPr>
              <a:lnSpc>
                <a:spcPct val="150000"/>
              </a:lnSpc>
            </a:pPr>
            <a:r>
              <a:rPr lang="pt-BR" sz="2800" dirty="0"/>
              <a:t>- Vẽ sơ đồ tư duy về các đơn vị kiến thức của bài học và hoàn thiện bài tập vận dụng.</a:t>
            </a:r>
            <a:endParaRPr lang="vi-VN" sz="2800" dirty="0"/>
          </a:p>
          <a:p>
            <a:pPr>
              <a:lnSpc>
                <a:spcPct val="150000"/>
              </a:lnSpc>
            </a:pPr>
            <a:r>
              <a:rPr lang="pt-BR" sz="2800" dirty="0"/>
              <a:t>- Tìm đọc thêm các bi kịch có cùng chủ đề</a:t>
            </a:r>
            <a:endParaRPr lang="vi-VN" sz="2800" dirty="0"/>
          </a:p>
          <a:p>
            <a:pPr>
              <a:lnSpc>
                <a:spcPct val="150000"/>
              </a:lnSpc>
            </a:pPr>
            <a:r>
              <a:rPr lang="en-US" sz="2800" dirty="0"/>
              <a:t>- </a:t>
            </a:r>
            <a:r>
              <a:rPr lang="en-US" sz="2800" dirty="0" err="1"/>
              <a:t>Chuẩn</a:t>
            </a:r>
            <a:r>
              <a:rPr lang="en-US" sz="2800" dirty="0"/>
              <a:t> </a:t>
            </a:r>
            <a:r>
              <a:rPr lang="en-US" sz="2800" dirty="0" err="1"/>
              <a:t>bị</a:t>
            </a:r>
            <a:r>
              <a:rPr lang="en-US" sz="2800" dirty="0"/>
              <a:t> </a:t>
            </a:r>
            <a:r>
              <a:rPr lang="en-US" sz="2800" dirty="0" err="1"/>
              <a:t>bài</a:t>
            </a:r>
            <a:r>
              <a:rPr lang="en-US" sz="2800" dirty="0"/>
              <a:t>: Văn </a:t>
            </a:r>
            <a:r>
              <a:rPr lang="en-US" sz="2800" dirty="0" err="1"/>
              <a:t>bản</a:t>
            </a:r>
            <a:r>
              <a:rPr lang="en-US" sz="2800" dirty="0"/>
              <a:t> 2. </a:t>
            </a:r>
            <a:r>
              <a:rPr lang="vi-VN" sz="2800" i="1" dirty="0"/>
              <a:t>Người thứ bảy </a:t>
            </a:r>
            <a:r>
              <a:rPr lang="vi-VN" sz="2800" dirty="0"/>
              <a:t>(Mu-ra-ka-mi Hu-ra-ki) </a:t>
            </a:r>
          </a:p>
        </p:txBody>
      </p:sp>
    </p:spTree>
    <p:custDataLst>
      <p:tags r:id="rId1"/>
    </p:custDataLst>
    <p:extLst>
      <p:ext uri="{BB962C8B-B14F-4D97-AF65-F5344CB8AC3E}">
        <p14:creationId xmlns:p14="http://schemas.microsoft.com/office/powerpoint/2010/main" val="1986774467"/>
      </p:ext>
    </p:extLst>
  </p:cSld>
  <p:clrMapOvr>
    <a:masterClrMapping/>
  </p:clrMapOvr>
  <mc:AlternateContent xmlns:mc="http://schemas.openxmlformats.org/markup-compatibility/2006" xmlns:p14="http://schemas.microsoft.com/office/powerpoint/2010/main">
    <mc:Choice Requires="p14">
      <p:transition spd="slow" p14:dur="1500" advTm="2697">
        <p:random/>
      </p:transition>
    </mc:Choice>
    <mc:Fallback xmlns="">
      <p:transition spd="slow" advTm="2697">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4" name="Google Shape;964;p38"/>
          <p:cNvSpPr/>
          <p:nvPr/>
        </p:nvSpPr>
        <p:spPr>
          <a:xfrm rot="10800000" flipH="1">
            <a:off x="608228" y="3391961"/>
            <a:ext cx="4603751" cy="2429933"/>
          </a:xfrm>
          <a:custGeom>
            <a:avLst/>
            <a:gdLst/>
            <a:ahLst/>
            <a:cxnLst/>
            <a:rect l="l" t="t" r="r" b="b"/>
            <a:pathLst>
              <a:path w="45103" h="8608" extrusionOk="0">
                <a:moveTo>
                  <a:pt x="2650" y="2959"/>
                </a:moveTo>
                <a:cubicBezTo>
                  <a:pt x="2628" y="2960"/>
                  <a:pt x="2604" y="2963"/>
                  <a:pt x="2579" y="2968"/>
                </a:cubicBezTo>
                <a:cubicBezTo>
                  <a:pt x="2603" y="2965"/>
                  <a:pt x="2627" y="2962"/>
                  <a:pt x="2650" y="2959"/>
                </a:cubicBezTo>
                <a:close/>
                <a:moveTo>
                  <a:pt x="3823" y="7559"/>
                </a:moveTo>
                <a:cubicBezTo>
                  <a:pt x="3821" y="7559"/>
                  <a:pt x="3819" y="7559"/>
                  <a:pt x="3817" y="7559"/>
                </a:cubicBezTo>
                <a:cubicBezTo>
                  <a:pt x="3819" y="7559"/>
                  <a:pt x="3821" y="7559"/>
                  <a:pt x="3823" y="7559"/>
                </a:cubicBezTo>
                <a:close/>
                <a:moveTo>
                  <a:pt x="43285" y="0"/>
                </a:moveTo>
                <a:cubicBezTo>
                  <a:pt x="43179" y="0"/>
                  <a:pt x="43056" y="17"/>
                  <a:pt x="42916" y="54"/>
                </a:cubicBezTo>
                <a:cubicBezTo>
                  <a:pt x="29297" y="1032"/>
                  <a:pt x="16191" y="1188"/>
                  <a:pt x="2650" y="2959"/>
                </a:cubicBezTo>
                <a:lnTo>
                  <a:pt x="2650" y="2959"/>
                </a:lnTo>
                <a:cubicBezTo>
                  <a:pt x="2660" y="2958"/>
                  <a:pt x="2669" y="2958"/>
                  <a:pt x="2678" y="2958"/>
                </a:cubicBezTo>
                <a:cubicBezTo>
                  <a:pt x="2764" y="2958"/>
                  <a:pt x="2839" y="2982"/>
                  <a:pt x="2915" y="3020"/>
                </a:cubicBezTo>
                <a:cubicBezTo>
                  <a:pt x="2399" y="3020"/>
                  <a:pt x="1754" y="3277"/>
                  <a:pt x="955" y="3690"/>
                </a:cubicBezTo>
                <a:lnTo>
                  <a:pt x="2863" y="3690"/>
                </a:lnTo>
                <a:cubicBezTo>
                  <a:pt x="2753" y="3722"/>
                  <a:pt x="2624" y="3731"/>
                  <a:pt x="2484" y="3731"/>
                </a:cubicBezTo>
                <a:cubicBezTo>
                  <a:pt x="2331" y="3731"/>
                  <a:pt x="2164" y="3721"/>
                  <a:pt x="1996" y="3721"/>
                </a:cubicBezTo>
                <a:cubicBezTo>
                  <a:pt x="1460" y="3721"/>
                  <a:pt x="907" y="3824"/>
                  <a:pt x="697" y="4696"/>
                </a:cubicBezTo>
                <a:cubicBezTo>
                  <a:pt x="629" y="4684"/>
                  <a:pt x="569" y="4677"/>
                  <a:pt x="515" y="4677"/>
                </a:cubicBezTo>
                <a:cubicBezTo>
                  <a:pt x="112" y="4677"/>
                  <a:pt x="52" y="5031"/>
                  <a:pt x="52" y="5986"/>
                </a:cubicBezTo>
                <a:cubicBezTo>
                  <a:pt x="52" y="6089"/>
                  <a:pt x="26" y="6192"/>
                  <a:pt x="0" y="6192"/>
                </a:cubicBezTo>
                <a:lnTo>
                  <a:pt x="155" y="6192"/>
                </a:lnTo>
                <a:cubicBezTo>
                  <a:pt x="167" y="7154"/>
                  <a:pt x="649" y="7401"/>
                  <a:pt x="1324" y="7401"/>
                </a:cubicBezTo>
                <a:cubicBezTo>
                  <a:pt x="2033" y="7401"/>
                  <a:pt x="2955" y="7129"/>
                  <a:pt x="3769" y="7129"/>
                </a:cubicBezTo>
                <a:cubicBezTo>
                  <a:pt x="3882" y="7129"/>
                  <a:pt x="3993" y="7134"/>
                  <a:pt x="4101" y="7146"/>
                </a:cubicBezTo>
                <a:cubicBezTo>
                  <a:pt x="4000" y="7374"/>
                  <a:pt x="3923" y="7552"/>
                  <a:pt x="3823" y="7559"/>
                </a:cubicBezTo>
                <a:lnTo>
                  <a:pt x="3823" y="7559"/>
                </a:lnTo>
                <a:cubicBezTo>
                  <a:pt x="5394" y="7507"/>
                  <a:pt x="6940" y="7404"/>
                  <a:pt x="8511" y="7327"/>
                </a:cubicBezTo>
                <a:lnTo>
                  <a:pt x="8511" y="7327"/>
                </a:lnTo>
                <a:cubicBezTo>
                  <a:pt x="6268" y="7585"/>
                  <a:pt x="3869" y="7971"/>
                  <a:pt x="1264" y="8281"/>
                </a:cubicBezTo>
                <a:cubicBezTo>
                  <a:pt x="4106" y="8511"/>
                  <a:pt x="7003" y="8608"/>
                  <a:pt x="9932" y="8608"/>
                </a:cubicBezTo>
                <a:cubicBezTo>
                  <a:pt x="20773" y="8608"/>
                  <a:pt x="32041" y="7289"/>
                  <a:pt x="42478" y="6579"/>
                </a:cubicBezTo>
                <a:cubicBezTo>
                  <a:pt x="42551" y="6568"/>
                  <a:pt x="42640" y="6566"/>
                  <a:pt x="42736" y="6566"/>
                </a:cubicBezTo>
                <a:cubicBezTo>
                  <a:pt x="42795" y="6566"/>
                  <a:pt x="42858" y="6566"/>
                  <a:pt x="42921" y="6566"/>
                </a:cubicBezTo>
                <a:cubicBezTo>
                  <a:pt x="43478" y="6566"/>
                  <a:pt x="44142" y="6505"/>
                  <a:pt x="43845" y="5315"/>
                </a:cubicBezTo>
                <a:lnTo>
                  <a:pt x="43845" y="5315"/>
                </a:lnTo>
                <a:cubicBezTo>
                  <a:pt x="43946" y="5339"/>
                  <a:pt x="44039" y="5351"/>
                  <a:pt x="44126" y="5351"/>
                </a:cubicBezTo>
                <a:cubicBezTo>
                  <a:pt x="44678" y="5351"/>
                  <a:pt x="44915" y="4852"/>
                  <a:pt x="44670" y="3871"/>
                </a:cubicBezTo>
                <a:lnTo>
                  <a:pt x="44670" y="3871"/>
                </a:lnTo>
                <a:cubicBezTo>
                  <a:pt x="44706" y="3891"/>
                  <a:pt x="44738" y="3900"/>
                  <a:pt x="44766" y="3900"/>
                </a:cubicBezTo>
                <a:cubicBezTo>
                  <a:pt x="45103" y="3900"/>
                  <a:pt x="44918" y="2589"/>
                  <a:pt x="44799" y="2375"/>
                </a:cubicBezTo>
                <a:lnTo>
                  <a:pt x="44799" y="2375"/>
                </a:lnTo>
                <a:lnTo>
                  <a:pt x="42968" y="2504"/>
                </a:lnTo>
                <a:cubicBezTo>
                  <a:pt x="42994" y="2168"/>
                  <a:pt x="42968" y="1859"/>
                  <a:pt x="42916" y="1550"/>
                </a:cubicBezTo>
                <a:lnTo>
                  <a:pt x="42916" y="1550"/>
                </a:lnTo>
                <a:cubicBezTo>
                  <a:pt x="42993" y="1595"/>
                  <a:pt x="43069" y="1615"/>
                  <a:pt x="43144" y="1615"/>
                </a:cubicBezTo>
                <a:cubicBezTo>
                  <a:pt x="43810" y="1615"/>
                  <a:pt x="44333" y="0"/>
                  <a:pt x="43285" y="0"/>
                </a:cubicBezTo>
                <a:close/>
              </a:path>
            </a:pathLst>
          </a:custGeom>
          <a:solidFill>
            <a:schemeClr val="accent3">
              <a:alpha val="15629"/>
            </a:schemeClr>
          </a:solidFill>
          <a:ln>
            <a:noFill/>
          </a:ln>
        </p:spPr>
        <p:txBody>
          <a:bodyPr spcFirstLastPara="1" lIns="121900" tIns="121900" rIns="121900" bIns="121900" anchor="ctr"/>
          <a:lstStyle/>
          <a:p>
            <a:pPr marL="0" marR="0" lvl="0" indent="0" algn="l" defTabSz="121914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pic>
        <p:nvPicPr>
          <p:cNvPr id="310276" name="Google Shape;965;p38"/>
          <p:cNvPicPr preferRelativeResize="0">
            <a:picLocks noChangeAspect="1" noChangeArrowheads="1"/>
          </p:cNvPicPr>
          <p:nvPr/>
        </p:nvPicPr>
        <p:blipFill>
          <a:blip r:embed="rId3" cstate="print">
            <a:extLst>
              <a:ext uri="{28A0092B-C50C-407E-A947-70E740481C1C}">
                <a14:useLocalDpi xmlns:a14="http://schemas.microsoft.com/office/drawing/2010/main" val="0"/>
              </a:ext>
            </a:extLst>
          </a:blip>
          <a:srcRect t="4495" b="4504"/>
          <a:stretch>
            <a:fillRect/>
          </a:stretch>
        </p:blipFill>
        <p:spPr bwMode="auto">
          <a:xfrm>
            <a:off x="303788" y="2737164"/>
            <a:ext cx="2995466" cy="39433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68" name="Google Shape;968;p38"/>
          <p:cNvSpPr txBox="1">
            <a:spLocks noGrp="1"/>
          </p:cNvSpPr>
          <p:nvPr>
            <p:ph type="title"/>
          </p:nvPr>
        </p:nvSpPr>
        <p:spPr>
          <a:xfrm>
            <a:off x="4285783" y="501892"/>
            <a:ext cx="6987455" cy="515094"/>
          </a:xfrm>
        </p:spPr>
        <p:txBody>
          <a:bodyPr/>
          <a:lstStyle/>
          <a:p>
            <a:r>
              <a:rPr lang="vi-VN" sz="2800" i="1" dirty="0">
                <a:solidFill>
                  <a:srgbClr val="FF0000"/>
                </a:solidFill>
                <a:latin typeface="Times New Roman "/>
              </a:rPr>
              <a:t>1</a:t>
            </a:r>
            <a:r>
              <a:rPr lang="en-US" sz="2800" i="1" dirty="0">
                <a:solidFill>
                  <a:srgbClr val="FF0000"/>
                </a:solidFill>
                <a:latin typeface="Times New Roman "/>
              </a:rPr>
              <a:t>) </a:t>
            </a:r>
            <a:r>
              <a:rPr lang="en-US" sz="2800" i="1" dirty="0" err="1">
                <a:solidFill>
                  <a:srgbClr val="FF0000"/>
                </a:solidFill>
                <a:latin typeface="Times New Roman "/>
              </a:rPr>
              <a:t>Nêu</a:t>
            </a:r>
            <a:r>
              <a:rPr lang="en-US" sz="2800" i="1" dirty="0">
                <a:solidFill>
                  <a:srgbClr val="FF0000"/>
                </a:solidFill>
                <a:latin typeface="Times New Roman "/>
              </a:rPr>
              <a:t> </a:t>
            </a:r>
            <a:r>
              <a:rPr lang="en-US" sz="2800" i="1" dirty="0" err="1">
                <a:solidFill>
                  <a:srgbClr val="FF0000"/>
                </a:solidFill>
                <a:latin typeface="Times New Roman "/>
              </a:rPr>
              <a:t>tên</a:t>
            </a:r>
            <a:r>
              <a:rPr lang="en-US" sz="2800" i="1" dirty="0">
                <a:solidFill>
                  <a:srgbClr val="FF0000"/>
                </a:solidFill>
                <a:latin typeface="Times New Roman "/>
              </a:rPr>
              <a:t> </a:t>
            </a:r>
            <a:r>
              <a:rPr lang="en-US" sz="2800" i="1" dirty="0" err="1">
                <a:solidFill>
                  <a:srgbClr val="FF0000"/>
                </a:solidFill>
                <a:latin typeface="Times New Roman "/>
              </a:rPr>
              <a:t>các</a:t>
            </a:r>
            <a:r>
              <a:rPr lang="en-US" sz="2800" i="1" dirty="0">
                <a:solidFill>
                  <a:srgbClr val="FF0000"/>
                </a:solidFill>
                <a:latin typeface="Times New Roman "/>
              </a:rPr>
              <a:t> </a:t>
            </a:r>
            <a:r>
              <a:rPr lang="en-US" sz="2800" i="1" dirty="0" err="1">
                <a:solidFill>
                  <a:srgbClr val="FF0000"/>
                </a:solidFill>
                <a:latin typeface="Times New Roman "/>
              </a:rPr>
              <a:t>văn</a:t>
            </a:r>
            <a:r>
              <a:rPr lang="en-US" sz="2800" i="1" dirty="0">
                <a:solidFill>
                  <a:srgbClr val="FF0000"/>
                </a:solidFill>
                <a:latin typeface="Times New Roman "/>
              </a:rPr>
              <a:t> </a:t>
            </a:r>
            <a:r>
              <a:rPr lang="en-US" sz="2800" i="1" dirty="0" err="1">
                <a:solidFill>
                  <a:srgbClr val="FF0000"/>
                </a:solidFill>
                <a:latin typeface="Times New Roman "/>
              </a:rPr>
              <a:t>bản</a:t>
            </a:r>
            <a:r>
              <a:rPr lang="en-US" sz="2800" i="1" dirty="0">
                <a:solidFill>
                  <a:srgbClr val="FF0000"/>
                </a:solidFill>
                <a:latin typeface="Times New Roman "/>
              </a:rPr>
              <a:t> </a:t>
            </a:r>
            <a:r>
              <a:rPr lang="en-US" sz="2800" i="1" dirty="0" err="1">
                <a:solidFill>
                  <a:srgbClr val="FF0000"/>
                </a:solidFill>
                <a:latin typeface="Times New Roman "/>
              </a:rPr>
              <a:t>được</a:t>
            </a:r>
            <a:r>
              <a:rPr lang="en-US" sz="2800" i="1" dirty="0">
                <a:solidFill>
                  <a:srgbClr val="FF0000"/>
                </a:solidFill>
                <a:latin typeface="Times New Roman "/>
              </a:rPr>
              <a:t> </a:t>
            </a:r>
            <a:r>
              <a:rPr lang="en-US" sz="2800" i="1" dirty="0" err="1">
                <a:solidFill>
                  <a:srgbClr val="FF0000"/>
                </a:solidFill>
                <a:latin typeface="Times New Roman "/>
              </a:rPr>
              <a:t>tìm</a:t>
            </a:r>
            <a:r>
              <a:rPr lang="en-US" sz="2800" i="1" dirty="0">
                <a:solidFill>
                  <a:srgbClr val="FF0000"/>
                </a:solidFill>
                <a:latin typeface="Times New Roman "/>
              </a:rPr>
              <a:t> </a:t>
            </a:r>
            <a:r>
              <a:rPr lang="en-US" sz="2800" i="1" dirty="0" err="1">
                <a:solidFill>
                  <a:srgbClr val="FF0000"/>
                </a:solidFill>
                <a:latin typeface="Times New Roman "/>
              </a:rPr>
              <a:t>hiểu</a:t>
            </a:r>
            <a:r>
              <a:rPr lang="en-US" sz="2800" i="1" dirty="0">
                <a:solidFill>
                  <a:srgbClr val="FF0000"/>
                </a:solidFill>
                <a:latin typeface="Times New Roman "/>
              </a:rPr>
              <a:t> ở </a:t>
            </a:r>
            <a:r>
              <a:rPr lang="en-US" sz="2800" i="1" dirty="0" err="1">
                <a:solidFill>
                  <a:srgbClr val="FF0000"/>
                </a:solidFill>
                <a:latin typeface="Times New Roman "/>
              </a:rPr>
              <a:t>bài</a:t>
            </a:r>
            <a:r>
              <a:rPr lang="en-US" sz="2800" i="1" dirty="0">
                <a:solidFill>
                  <a:srgbClr val="FF0000"/>
                </a:solidFill>
                <a:latin typeface="Times New Roman "/>
              </a:rPr>
              <a:t> </a:t>
            </a:r>
            <a:r>
              <a:rPr lang="vi-VN" sz="2800" i="1" dirty="0">
                <a:solidFill>
                  <a:srgbClr val="FF0000"/>
                </a:solidFill>
                <a:latin typeface="Times New Roman "/>
              </a:rPr>
              <a:t>9</a:t>
            </a:r>
            <a:r>
              <a:rPr lang="en-US" sz="2800" i="1" dirty="0">
                <a:solidFill>
                  <a:srgbClr val="FF0000"/>
                </a:solidFill>
                <a:latin typeface="Times New Roman "/>
              </a:rPr>
              <a:t>?</a:t>
            </a:r>
            <a:endParaRPr lang="vi-VN" sz="2800" dirty="0">
              <a:solidFill>
                <a:srgbClr val="FF0000"/>
              </a:solidFill>
              <a:latin typeface="Times New Roman "/>
            </a:endParaRPr>
          </a:p>
        </p:txBody>
      </p:sp>
      <p:sp>
        <p:nvSpPr>
          <p:cNvPr id="3" name="TextBox 2">
            <a:extLst>
              <a:ext uri="{FF2B5EF4-FFF2-40B4-BE49-F238E27FC236}">
                <a16:creationId xmlns:a16="http://schemas.microsoft.com/office/drawing/2014/main" id="{49FF597B-9915-3186-22CA-BC7C64C0E092}"/>
              </a:ext>
            </a:extLst>
          </p:cNvPr>
          <p:cNvSpPr txBox="1"/>
          <p:nvPr/>
        </p:nvSpPr>
        <p:spPr>
          <a:xfrm>
            <a:off x="2965623" y="1148026"/>
            <a:ext cx="8506746" cy="3246530"/>
          </a:xfrm>
          <a:prstGeom prst="rect">
            <a:avLst/>
          </a:prstGeom>
          <a:noFill/>
        </p:spPr>
        <p:txBody>
          <a:bodyPr wrap="square">
            <a:spAutoFit/>
          </a:bodyPr>
          <a:lstStyle/>
          <a:p>
            <a:pPr>
              <a:lnSpc>
                <a:spcPct val="150000"/>
              </a:lnSpc>
            </a:pPr>
            <a:r>
              <a:rPr lang="en-US" sz="2800" dirty="0">
                <a:latin typeface="Times New Roman" panose="02020603050405020304" pitchFamily="18" charset="0"/>
                <a:cs typeface="Times New Roman" panose="02020603050405020304" pitchFamily="18" charset="0"/>
              </a:rPr>
              <a:t>+ VB1: </a:t>
            </a:r>
            <a:r>
              <a:rPr lang="en-US" sz="2800" i="1" dirty="0" err="1">
                <a:latin typeface="Times New Roman" panose="02020603050405020304" pitchFamily="18" charset="0"/>
                <a:cs typeface="Times New Roman" panose="02020603050405020304" pitchFamily="18" charset="0"/>
              </a:rPr>
              <a:t>Sống</a:t>
            </a:r>
            <a:r>
              <a:rPr lang="en-US" sz="2800" i="1" dirty="0">
                <a:latin typeface="Times New Roman" panose="02020603050405020304" pitchFamily="18" charset="0"/>
                <a:cs typeface="Times New Roman" panose="02020603050405020304" pitchFamily="18" charset="0"/>
              </a:rPr>
              <a:t>, hay </a:t>
            </a:r>
            <a:r>
              <a:rPr lang="en-US" sz="2800" i="1" dirty="0" err="1">
                <a:latin typeface="Times New Roman" panose="02020603050405020304" pitchFamily="18" charset="0"/>
                <a:cs typeface="Times New Roman" panose="02020603050405020304" pitchFamily="18" charset="0"/>
              </a:rPr>
              <a:t>không</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sống</a:t>
            </a:r>
            <a:r>
              <a:rPr lang="en-US" sz="2800" i="1" dirty="0">
                <a:latin typeface="Times New Roman" panose="02020603050405020304" pitchFamily="18" charset="0"/>
                <a:cs typeface="Times New Roman" panose="02020603050405020304" pitchFamily="18" charset="0"/>
              </a:rPr>
              <a:t>? </a:t>
            </a:r>
            <a:r>
              <a:rPr lang="en-US" sz="2800" dirty="0">
                <a:latin typeface="Times New Roman" panose="02020603050405020304" pitchFamily="18" charset="0"/>
                <a:cs typeface="Times New Roman" panose="02020603050405020304" pitchFamily="18" charset="0"/>
              </a:rPr>
              <a:t>(</a:t>
            </a:r>
            <a:r>
              <a:rPr lang="en-US" sz="2800" dirty="0" err="1">
                <a:latin typeface="Times New Roman" panose="02020603050405020304" pitchFamily="18" charset="0"/>
                <a:cs typeface="Times New Roman" panose="02020603050405020304" pitchFamily="18" charset="0"/>
              </a:rPr>
              <a:t>Trích</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kịch</a:t>
            </a:r>
            <a:r>
              <a:rPr lang="en-US" sz="2800" dirty="0">
                <a:latin typeface="Times New Roman" panose="02020603050405020304" pitchFamily="18" charset="0"/>
                <a:cs typeface="Times New Roman" panose="02020603050405020304" pitchFamily="18" charset="0"/>
              </a:rPr>
              <a:t> </a:t>
            </a:r>
            <a:r>
              <a:rPr lang="en-US" sz="2800" i="1" dirty="0">
                <a:latin typeface="Times New Roman" panose="02020603050405020304" pitchFamily="18" charset="0"/>
                <a:cs typeface="Times New Roman" panose="02020603050405020304" pitchFamily="18" charset="0"/>
              </a:rPr>
              <a:t>Ham-</a:t>
            </a:r>
            <a:r>
              <a:rPr lang="en-US" sz="2800" i="1" dirty="0" err="1">
                <a:latin typeface="Times New Roman" panose="02020603050405020304" pitchFamily="18" charset="0"/>
                <a:cs typeface="Times New Roman" panose="02020603050405020304" pitchFamily="18" charset="0"/>
              </a:rPr>
              <a:t>lét</a:t>
            </a:r>
            <a:r>
              <a:rPr lang="en-US" sz="2800" i="1" dirty="0">
                <a:latin typeface="Times New Roman" panose="02020603050405020304" pitchFamily="18" charset="0"/>
                <a:cs typeface="Times New Roman" panose="02020603050405020304" pitchFamily="18" charset="0"/>
              </a:rPr>
              <a:t> – </a:t>
            </a:r>
            <a:r>
              <a:rPr lang="en-US" sz="2800" dirty="0" err="1">
                <a:latin typeface="Times New Roman" panose="02020603050405020304" pitchFamily="18" charset="0"/>
                <a:cs typeface="Times New Roman" panose="02020603050405020304" pitchFamily="18" charset="0"/>
              </a:rPr>
              <a:t>Sếch-xpia</a:t>
            </a:r>
            <a:r>
              <a:rPr lang="en-US" sz="2800" i="1" dirty="0">
                <a:latin typeface="Times New Roman" panose="02020603050405020304" pitchFamily="18" charset="0"/>
                <a:cs typeface="Times New Roman" panose="02020603050405020304" pitchFamily="18" charset="0"/>
              </a:rPr>
              <a:t>)</a:t>
            </a:r>
            <a:endParaRPr lang="vi-VN" sz="2800" dirty="0">
              <a:latin typeface="Times New Roman" panose="02020603050405020304" pitchFamily="18" charset="0"/>
              <a:cs typeface="Times New Roman" panose="02020603050405020304" pitchFamily="18" charset="0"/>
            </a:endParaRPr>
          </a:p>
          <a:p>
            <a:pPr>
              <a:lnSpc>
                <a:spcPct val="150000"/>
              </a:lnSpc>
            </a:pPr>
            <a:r>
              <a:rPr lang="en-US" sz="2800" dirty="0">
                <a:latin typeface="Times New Roman" panose="02020603050405020304" pitchFamily="18" charset="0"/>
                <a:cs typeface="Times New Roman" panose="02020603050405020304" pitchFamily="18" charset="0"/>
              </a:rPr>
              <a:t>+ VB2: </a:t>
            </a:r>
            <a:r>
              <a:rPr lang="en-US" sz="2800" i="1" dirty="0" err="1">
                <a:latin typeface="Times New Roman" panose="02020603050405020304" pitchFamily="18" charset="0"/>
                <a:cs typeface="Times New Roman" panose="02020603050405020304" pitchFamily="18" charset="0"/>
              </a:rPr>
              <a:t>Người</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thứ</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bảy</a:t>
            </a:r>
            <a:r>
              <a:rPr lang="en-US" sz="2800" i="1" dirty="0">
                <a:latin typeface="Times New Roman" panose="02020603050405020304" pitchFamily="18" charset="0"/>
                <a:cs typeface="Times New Roman" panose="02020603050405020304" pitchFamily="18" charset="0"/>
              </a:rPr>
              <a:t> </a:t>
            </a:r>
            <a:r>
              <a:rPr lang="en-US" sz="2800" dirty="0">
                <a:latin typeface="Times New Roman" panose="02020603050405020304" pitchFamily="18" charset="0"/>
                <a:cs typeface="Times New Roman" panose="02020603050405020304" pitchFamily="18" charset="0"/>
              </a:rPr>
              <a:t>(Mu-</a:t>
            </a:r>
            <a:r>
              <a:rPr lang="en-US" sz="2800" dirty="0" err="1">
                <a:latin typeface="Times New Roman" panose="02020603050405020304" pitchFamily="18" charset="0"/>
                <a:cs typeface="Times New Roman" panose="02020603050405020304" pitchFamily="18" charset="0"/>
              </a:rPr>
              <a:t>ra</a:t>
            </a:r>
            <a:r>
              <a:rPr lang="en-US" sz="2800" dirty="0">
                <a:latin typeface="Times New Roman" panose="02020603050405020304" pitchFamily="18" charset="0"/>
                <a:cs typeface="Times New Roman" panose="02020603050405020304" pitchFamily="18" charset="0"/>
              </a:rPr>
              <a:t>-ka-mi Ha-</a:t>
            </a:r>
            <a:r>
              <a:rPr lang="en-US" sz="2800" dirty="0" err="1">
                <a:latin typeface="Times New Roman" panose="02020603050405020304" pitchFamily="18" charset="0"/>
                <a:cs typeface="Times New Roman" panose="02020603050405020304" pitchFamily="18" charset="0"/>
              </a:rPr>
              <a:t>ru</a:t>
            </a:r>
            <a:r>
              <a:rPr lang="en-US" sz="2800" dirty="0">
                <a:latin typeface="Times New Roman" panose="02020603050405020304" pitchFamily="18" charset="0"/>
                <a:cs typeface="Times New Roman" panose="02020603050405020304" pitchFamily="18" charset="0"/>
              </a:rPr>
              <a:t>-ki)</a:t>
            </a:r>
            <a:endParaRPr lang="vi-VN" sz="2800" dirty="0">
              <a:latin typeface="Times New Roman" panose="02020603050405020304" pitchFamily="18" charset="0"/>
              <a:cs typeface="Times New Roman" panose="02020603050405020304" pitchFamily="18" charset="0"/>
            </a:endParaRPr>
          </a:p>
          <a:p>
            <a:pPr>
              <a:lnSpc>
                <a:spcPct val="150000"/>
              </a:lnSpc>
            </a:pPr>
            <a:r>
              <a:rPr lang="en-US" sz="2800" dirty="0">
                <a:latin typeface="Times New Roman" panose="02020603050405020304" pitchFamily="18" charset="0"/>
                <a:cs typeface="Times New Roman" panose="02020603050405020304" pitchFamily="18" charset="0"/>
              </a:rPr>
              <a:t>+ VB </a:t>
            </a:r>
            <a:r>
              <a:rPr lang="en-US" sz="2800" dirty="0" err="1">
                <a:latin typeface="Times New Roman" panose="02020603050405020304" pitchFamily="18" charset="0"/>
                <a:cs typeface="Times New Roman" panose="02020603050405020304" pitchFamily="18" charset="0"/>
              </a:rPr>
              <a:t>thực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hành</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đọc</a:t>
            </a:r>
            <a:r>
              <a:rPr lang="en-US" sz="2800"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Đình</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công</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và</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nổi</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dậy</a:t>
            </a:r>
            <a:r>
              <a:rPr lang="en-US" sz="2800" i="1" dirty="0">
                <a:latin typeface="Times New Roman" panose="02020603050405020304" pitchFamily="18" charset="0"/>
                <a:cs typeface="Times New Roman" panose="02020603050405020304" pitchFamily="18" charset="0"/>
              </a:rPr>
              <a:t> </a:t>
            </a:r>
            <a:r>
              <a:rPr lang="en-US" sz="2800" dirty="0">
                <a:latin typeface="Times New Roman" panose="02020603050405020304" pitchFamily="18" charset="0"/>
                <a:cs typeface="Times New Roman" panose="02020603050405020304" pitchFamily="18" charset="0"/>
              </a:rPr>
              <a:t>(</a:t>
            </a:r>
            <a:r>
              <a:rPr lang="en-US" sz="2800" dirty="0" err="1">
                <a:latin typeface="Times New Roman" panose="02020603050405020304" pitchFamily="18" charset="0"/>
                <a:cs typeface="Times New Roman" panose="02020603050405020304" pitchFamily="18" charset="0"/>
              </a:rPr>
              <a:t>Trích</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kịch</a:t>
            </a:r>
            <a:r>
              <a:rPr lang="en-US" sz="2800" dirty="0">
                <a:latin typeface="Times New Roman" panose="02020603050405020304" pitchFamily="18" charset="0"/>
                <a:cs typeface="Times New Roman" panose="02020603050405020304" pitchFamily="18" charset="0"/>
              </a:rPr>
              <a:t> </a:t>
            </a:r>
            <a:r>
              <a:rPr lang="en-US" sz="2800" i="1" dirty="0">
                <a:latin typeface="Times New Roman" panose="02020603050405020304" pitchFamily="18" charset="0"/>
                <a:cs typeface="Times New Roman" panose="02020603050405020304" pitchFamily="18" charset="0"/>
              </a:rPr>
              <a:t>Kim </a:t>
            </a:r>
            <a:r>
              <a:rPr lang="en-US" sz="2800" i="1" dirty="0" err="1">
                <a:latin typeface="Times New Roman" panose="02020603050405020304" pitchFamily="18" charset="0"/>
                <a:cs typeface="Times New Roman" panose="02020603050405020304" pitchFamily="18" charset="0"/>
              </a:rPr>
              <a:t>tiền</a:t>
            </a:r>
            <a:r>
              <a:rPr lang="en-US" sz="2800" i="1" dirty="0">
                <a:latin typeface="Times New Roman" panose="02020603050405020304" pitchFamily="18" charset="0"/>
                <a:cs typeface="Times New Roman" panose="02020603050405020304" pitchFamily="18" charset="0"/>
              </a:rPr>
              <a:t> </a:t>
            </a:r>
            <a:r>
              <a:rPr lang="en-US" sz="2800" dirty="0">
                <a:latin typeface="Times New Roman" panose="02020603050405020304" pitchFamily="18" charset="0"/>
                <a:cs typeface="Times New Roman" panose="02020603050405020304" pitchFamily="18" charset="0"/>
              </a:rPr>
              <a:t>– Vi </a:t>
            </a:r>
            <a:r>
              <a:rPr lang="en-US" sz="2800" dirty="0" err="1">
                <a:latin typeface="Times New Roman" panose="02020603050405020304" pitchFamily="18" charset="0"/>
                <a:cs typeface="Times New Roman" panose="02020603050405020304" pitchFamily="18" charset="0"/>
              </a:rPr>
              <a:t>Huyền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Đắc</a:t>
            </a:r>
            <a:r>
              <a:rPr lang="en-US" sz="2800" dirty="0">
                <a:latin typeface="Times New Roman" panose="02020603050405020304" pitchFamily="18" charset="0"/>
                <a:cs typeface="Times New Roman" panose="02020603050405020304" pitchFamily="18" charset="0"/>
              </a:rPr>
              <a:t>)</a:t>
            </a:r>
            <a:endParaRPr lang="vi-VN" sz="2800" dirty="0">
              <a:latin typeface="Times New Roman" panose="02020603050405020304" pitchFamily="18" charset="0"/>
              <a:cs typeface="Times New Roman" panose="02020603050405020304" pitchFamily="18" charset="0"/>
            </a:endParaRPr>
          </a:p>
        </p:txBody>
      </p:sp>
      <p:sp>
        <p:nvSpPr>
          <p:cNvPr id="4" name="TextBox 3">
            <a:extLst>
              <a:ext uri="{FF2B5EF4-FFF2-40B4-BE49-F238E27FC236}">
                <a16:creationId xmlns:a16="http://schemas.microsoft.com/office/drawing/2014/main" id="{5D443E7B-F45A-69C5-023A-A6F4390DDBF2}"/>
              </a:ext>
            </a:extLst>
          </p:cNvPr>
          <p:cNvSpPr txBox="1"/>
          <p:nvPr/>
        </p:nvSpPr>
        <p:spPr>
          <a:xfrm>
            <a:off x="4530125" y="4953267"/>
            <a:ext cx="6498770" cy="548099"/>
          </a:xfrm>
          <a:prstGeom prst="rect">
            <a:avLst/>
          </a:prstGeom>
          <a:noFill/>
        </p:spPr>
        <p:txBody>
          <a:bodyPr wrap="square">
            <a:spAutoFit/>
          </a:bodyPr>
          <a:lstStyle/>
          <a:p>
            <a:pPr algn="just">
              <a:lnSpc>
                <a:spcPct val="115000"/>
              </a:lnSpc>
            </a:pPr>
            <a:r>
              <a:rPr lang="en-US" sz="2800" i="1" dirty="0">
                <a:solidFill>
                  <a:srgbClr val="FF0000"/>
                </a:solidFill>
                <a:effectLst/>
                <a:latin typeface="Times New Roman" panose="02020603050405020304" pitchFamily="18" charset="0"/>
                <a:ea typeface="Arial" panose="020B0604020202020204" pitchFamily="34" charset="0"/>
                <a:cs typeface="Times New Roman" panose="02020603050405020304" pitchFamily="18" charset="0"/>
              </a:rPr>
              <a:t>2) </a:t>
            </a:r>
            <a:r>
              <a:rPr lang="en-US" sz="2800" i="1" dirty="0" err="1">
                <a:solidFill>
                  <a:srgbClr val="FF0000"/>
                </a:solidFill>
                <a:effectLst/>
                <a:latin typeface="Times New Roman" panose="02020603050405020304" pitchFamily="18" charset="0"/>
                <a:ea typeface="Arial" panose="020B0604020202020204" pitchFamily="34" charset="0"/>
                <a:cs typeface="Times New Roman" panose="02020603050405020304" pitchFamily="18" charset="0"/>
              </a:rPr>
              <a:t>Các</a:t>
            </a:r>
            <a:r>
              <a:rPr lang="en-US" sz="2800" i="1" dirty="0">
                <a:solidFill>
                  <a:srgbClr val="FF0000"/>
                </a:solidFill>
                <a:effectLst/>
                <a:latin typeface="Times New Roman" panose="02020603050405020304" pitchFamily="18" charset="0"/>
                <a:ea typeface="Arial" panose="020B0604020202020204" pitchFamily="34" charset="0"/>
                <a:cs typeface="Times New Roman" panose="02020603050405020304" pitchFamily="18" charset="0"/>
              </a:rPr>
              <a:t> VB </a:t>
            </a:r>
            <a:r>
              <a:rPr lang="en-US" sz="2800" i="1" dirty="0" err="1">
                <a:solidFill>
                  <a:srgbClr val="FF0000"/>
                </a:solidFill>
                <a:effectLst/>
                <a:latin typeface="Times New Roman" panose="02020603050405020304" pitchFamily="18" charset="0"/>
                <a:ea typeface="Arial" panose="020B0604020202020204" pitchFamily="34" charset="0"/>
                <a:cs typeface="Times New Roman" panose="02020603050405020304" pitchFamily="18" charset="0"/>
              </a:rPr>
              <a:t>đọc</a:t>
            </a:r>
            <a:r>
              <a:rPr lang="en-US" sz="2800" i="1" dirty="0">
                <a:solidFill>
                  <a:srgbClr val="FF0000"/>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2800" i="1" dirty="0" err="1">
                <a:solidFill>
                  <a:srgbClr val="FF0000"/>
                </a:solidFill>
                <a:effectLst/>
                <a:latin typeface="Times New Roman" panose="02020603050405020304" pitchFamily="18" charset="0"/>
                <a:ea typeface="Arial" panose="020B0604020202020204" pitchFamily="34" charset="0"/>
                <a:cs typeface="Times New Roman" panose="02020603050405020304" pitchFamily="18" charset="0"/>
              </a:rPr>
              <a:t>chủ</a:t>
            </a:r>
            <a:r>
              <a:rPr lang="en-US" sz="2800" i="1" dirty="0">
                <a:solidFill>
                  <a:srgbClr val="FF0000"/>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2800" i="1" dirty="0" err="1">
                <a:solidFill>
                  <a:srgbClr val="FF0000"/>
                </a:solidFill>
                <a:effectLst/>
                <a:latin typeface="Times New Roman" panose="02020603050405020304" pitchFamily="18" charset="0"/>
                <a:ea typeface="Arial" panose="020B0604020202020204" pitchFamily="34" charset="0"/>
                <a:cs typeface="Times New Roman" panose="02020603050405020304" pitchFamily="18" charset="0"/>
              </a:rPr>
              <a:t>yếu</a:t>
            </a:r>
            <a:r>
              <a:rPr lang="en-US" sz="2800" i="1" dirty="0">
                <a:solidFill>
                  <a:srgbClr val="FF0000"/>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2800" i="1" dirty="0" err="1">
                <a:solidFill>
                  <a:srgbClr val="FF0000"/>
                </a:solidFill>
                <a:effectLst/>
                <a:latin typeface="Times New Roman" panose="02020603050405020304" pitchFamily="18" charset="0"/>
                <a:ea typeface="Arial" panose="020B0604020202020204" pitchFamily="34" charset="0"/>
                <a:cs typeface="Times New Roman" panose="02020603050405020304" pitchFamily="18" charset="0"/>
              </a:rPr>
              <a:t>thuộc</a:t>
            </a:r>
            <a:r>
              <a:rPr lang="en-US" sz="2800" i="1" dirty="0">
                <a:solidFill>
                  <a:srgbClr val="FF0000"/>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2800" i="1" dirty="0" err="1">
                <a:solidFill>
                  <a:srgbClr val="FF0000"/>
                </a:solidFill>
                <a:effectLst/>
                <a:latin typeface="Times New Roman" panose="02020603050405020304" pitchFamily="18" charset="0"/>
                <a:ea typeface="Arial" panose="020B0604020202020204" pitchFamily="34" charset="0"/>
                <a:cs typeface="Times New Roman" panose="02020603050405020304" pitchFamily="18" charset="0"/>
              </a:rPr>
              <a:t>thể</a:t>
            </a:r>
            <a:r>
              <a:rPr lang="en-US" sz="2800" i="1" dirty="0">
                <a:solidFill>
                  <a:srgbClr val="FF0000"/>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2800" i="1" dirty="0" err="1">
                <a:solidFill>
                  <a:srgbClr val="FF0000"/>
                </a:solidFill>
                <a:effectLst/>
                <a:latin typeface="Times New Roman" panose="02020603050405020304" pitchFamily="18" charset="0"/>
                <a:ea typeface="Arial" panose="020B0604020202020204" pitchFamily="34" charset="0"/>
                <a:cs typeface="Times New Roman" panose="02020603050405020304" pitchFamily="18" charset="0"/>
              </a:rPr>
              <a:t>loại</a:t>
            </a:r>
            <a:r>
              <a:rPr lang="en-US" sz="2800" i="1" dirty="0">
                <a:solidFill>
                  <a:srgbClr val="FF0000"/>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2800" i="1" dirty="0" err="1">
                <a:solidFill>
                  <a:srgbClr val="FF0000"/>
                </a:solidFill>
                <a:effectLst/>
                <a:latin typeface="Times New Roman" panose="02020603050405020304" pitchFamily="18" charset="0"/>
                <a:ea typeface="Arial" panose="020B0604020202020204" pitchFamily="34" charset="0"/>
                <a:cs typeface="Times New Roman" panose="02020603050405020304" pitchFamily="18" charset="0"/>
              </a:rPr>
              <a:t>gì</a:t>
            </a:r>
            <a:r>
              <a:rPr lang="en-US" sz="2800" i="1" dirty="0">
                <a:solidFill>
                  <a:srgbClr val="FF0000"/>
                </a:solidFill>
                <a:effectLst/>
                <a:latin typeface="Times New Roman" panose="02020603050405020304" pitchFamily="18" charset="0"/>
                <a:ea typeface="Arial" panose="020B0604020202020204" pitchFamily="34" charset="0"/>
                <a:cs typeface="Times New Roman" panose="02020603050405020304" pitchFamily="18" charset="0"/>
              </a:rPr>
              <a:t>?</a:t>
            </a:r>
            <a:endParaRPr lang="vi-VN" sz="2800" dirty="0">
              <a:solidFill>
                <a:srgbClr val="FF0000"/>
              </a:solidFill>
              <a:effectLst/>
              <a:latin typeface="Times New Roman" panose="02020603050405020304" pitchFamily="18" charset="0"/>
              <a:ea typeface="Arial" panose="020B0604020202020204" pitchFamily="34" charset="0"/>
              <a:cs typeface="Times New Roman" panose="02020603050405020304" pitchFamily="18" charset="0"/>
            </a:endParaRPr>
          </a:p>
        </p:txBody>
      </p:sp>
      <p:sp>
        <p:nvSpPr>
          <p:cNvPr id="6" name="TextBox 5">
            <a:extLst>
              <a:ext uri="{FF2B5EF4-FFF2-40B4-BE49-F238E27FC236}">
                <a16:creationId xmlns:a16="http://schemas.microsoft.com/office/drawing/2014/main" id="{5FF5099C-4251-7266-41CA-999BF4341DEB}"/>
              </a:ext>
            </a:extLst>
          </p:cNvPr>
          <p:cNvSpPr txBox="1"/>
          <p:nvPr/>
        </p:nvSpPr>
        <p:spPr>
          <a:xfrm>
            <a:off x="4846399" y="5620172"/>
            <a:ext cx="4995368" cy="523220"/>
          </a:xfrm>
          <a:prstGeom prst="rect">
            <a:avLst/>
          </a:prstGeom>
          <a:noFill/>
        </p:spPr>
        <p:txBody>
          <a:bodyPr wrap="square">
            <a:spAutoFit/>
          </a:bodyPr>
          <a:lstStyle/>
          <a:p>
            <a:r>
              <a:rPr lang="pt-BR" sz="2800" b="1" dirty="0">
                <a:effectLst/>
                <a:latin typeface="Times New Roman" panose="02020603050405020304" pitchFamily="18" charset="0"/>
                <a:ea typeface="Times New Roman" panose="02020603050405020304" pitchFamily="18" charset="0"/>
              </a:rPr>
              <a:t>Thể loại: </a:t>
            </a:r>
            <a:r>
              <a:rPr lang="vi-VN" sz="2800" dirty="0">
                <a:effectLst/>
                <a:latin typeface="Times New Roman" panose="02020603050405020304" pitchFamily="18" charset="0"/>
                <a:ea typeface="Times New Roman" panose="02020603050405020304" pitchFamily="18" charset="0"/>
              </a:rPr>
              <a:t>Bi kịch và truyện</a:t>
            </a:r>
            <a:endParaRPr lang="vi-VN" sz="2800" dirty="0"/>
          </a:p>
        </p:txBody>
      </p:sp>
    </p:spTree>
    <p:extLst>
      <p:ext uri="{BB962C8B-B14F-4D97-AF65-F5344CB8AC3E}">
        <p14:creationId xmlns:p14="http://schemas.microsoft.com/office/powerpoint/2010/main" val="24147050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968"/>
                                        </p:tgtEl>
                                        <p:attrNameLst>
                                          <p:attrName>style.visibility</p:attrName>
                                        </p:attrNameLst>
                                      </p:cBhvr>
                                      <p:to>
                                        <p:strVal val="visible"/>
                                      </p:to>
                                    </p:set>
                                    <p:animEffect transition="in" filter="fade">
                                      <p:cBhvr>
                                        <p:cTn id="7" dur="1000"/>
                                        <p:tgtEl>
                                          <p:spTgt spid="968"/>
                                        </p:tgtEl>
                                      </p:cBhvr>
                                    </p:animEffect>
                                    <p:anim calcmode="lin" valueType="num">
                                      <p:cBhvr>
                                        <p:cTn id="8" dur="1000" fill="hold"/>
                                        <p:tgtEl>
                                          <p:spTgt spid="968"/>
                                        </p:tgtEl>
                                        <p:attrNameLst>
                                          <p:attrName>ppt_x</p:attrName>
                                        </p:attrNameLst>
                                      </p:cBhvr>
                                      <p:tavLst>
                                        <p:tav tm="0">
                                          <p:val>
                                            <p:strVal val="#ppt_x"/>
                                          </p:val>
                                        </p:tav>
                                        <p:tav tm="100000">
                                          <p:val>
                                            <p:strVal val="#ppt_x"/>
                                          </p:val>
                                        </p:tav>
                                      </p:tavLst>
                                    </p:anim>
                                    <p:anim calcmode="lin" valueType="num">
                                      <p:cBhvr>
                                        <p:cTn id="9" dur="1000" fill="hold"/>
                                        <p:tgtEl>
                                          <p:spTgt spid="968"/>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1000"/>
                                        <p:tgtEl>
                                          <p:spTgt spid="3"/>
                                        </p:tgtEl>
                                      </p:cBhvr>
                                    </p:animEffect>
                                    <p:anim calcmode="lin" valueType="num">
                                      <p:cBhvr>
                                        <p:cTn id="15" dur="1000" fill="hold"/>
                                        <p:tgtEl>
                                          <p:spTgt spid="3"/>
                                        </p:tgtEl>
                                        <p:attrNameLst>
                                          <p:attrName>ppt_x</p:attrName>
                                        </p:attrNameLst>
                                      </p:cBhvr>
                                      <p:tavLst>
                                        <p:tav tm="0">
                                          <p:val>
                                            <p:strVal val="#ppt_x"/>
                                          </p:val>
                                        </p:tav>
                                        <p:tav tm="100000">
                                          <p:val>
                                            <p:strVal val="#ppt_x"/>
                                          </p:val>
                                        </p:tav>
                                      </p:tavLst>
                                    </p:anim>
                                    <p:anim calcmode="lin" valueType="num">
                                      <p:cBhvr>
                                        <p:cTn id="16"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6" presetClass="entr" presetSubtype="16" fill="hold" grpId="0" nodeType="click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circle(in)">
                                      <p:cBhvr>
                                        <p:cTn id="21" dur="2000"/>
                                        <p:tgtEl>
                                          <p:spTgt spid="4"/>
                                        </p:tgtEl>
                                      </p:cBhvr>
                                    </p:animEffect>
                                  </p:childTnLst>
                                </p:cTn>
                              </p:par>
                            </p:childTnLst>
                          </p:cTn>
                        </p:par>
                      </p:childTnLst>
                    </p:cTn>
                  </p:par>
                  <p:par>
                    <p:cTn id="22" fill="hold">
                      <p:stCondLst>
                        <p:cond delay="indefinite"/>
                      </p:stCondLst>
                      <p:childTnLst>
                        <p:par>
                          <p:cTn id="23" fill="hold">
                            <p:stCondLst>
                              <p:cond delay="0"/>
                            </p:stCondLst>
                            <p:childTnLst>
                              <p:par>
                                <p:cTn id="24" presetID="6" presetClass="entr" presetSubtype="16" fill="hold" grpId="0" nodeType="click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circle(in)">
                                      <p:cBhvr>
                                        <p:cTn id="26"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68" grpId="0"/>
      <p:bldP spid="3" grpId="0"/>
      <p:bldP spid="4" grpId="0"/>
      <p:bldP spid="6"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0"/>
            <a:ext cx="12192000" cy="6858000"/>
          </a:xfrm>
          <a:prstGeom prst="rect">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34" name="矩形 33"/>
          <p:cNvSpPr/>
          <p:nvPr/>
        </p:nvSpPr>
        <p:spPr>
          <a:xfrm>
            <a:off x="-820271" y="2248711"/>
            <a:ext cx="658906" cy="1032371"/>
          </a:xfrm>
          <a:prstGeom prst="rect">
            <a:avLst/>
          </a:prstGeom>
          <a:solidFill>
            <a:srgbClr val="2A3D5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pic>
        <p:nvPicPr>
          <p:cNvPr id="30" name="图片 2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13901" y="3698502"/>
            <a:ext cx="4601523" cy="1715470"/>
          </a:xfrm>
          <a:prstGeom prst="rect">
            <a:avLst/>
          </a:prstGeom>
        </p:spPr>
      </p:pic>
      <p:pic>
        <p:nvPicPr>
          <p:cNvPr id="31" name="图片 30"/>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501475" y="1516566"/>
            <a:ext cx="6352272" cy="3675025"/>
          </a:xfrm>
          <a:prstGeom prst="rect">
            <a:avLst/>
          </a:prstGeom>
        </p:spPr>
      </p:pic>
      <p:sp>
        <p:nvSpPr>
          <p:cNvPr id="5" name="TextBox 4">
            <a:extLst>
              <a:ext uri="{FF2B5EF4-FFF2-40B4-BE49-F238E27FC236}">
                <a16:creationId xmlns:a16="http://schemas.microsoft.com/office/drawing/2014/main" id="{B82DFE46-EB2D-BA11-1DC9-7222D1B8065F}"/>
              </a:ext>
            </a:extLst>
          </p:cNvPr>
          <p:cNvSpPr txBox="1"/>
          <p:nvPr/>
        </p:nvSpPr>
        <p:spPr>
          <a:xfrm>
            <a:off x="5792896" y="1987675"/>
            <a:ext cx="5769429" cy="2882649"/>
          </a:xfrm>
          <a:prstGeom prst="rect">
            <a:avLst/>
          </a:prstGeom>
          <a:noFill/>
        </p:spPr>
        <p:txBody>
          <a:bodyPr wrap="square">
            <a:spAutoFit/>
          </a:bodyPr>
          <a:lstStyle/>
          <a:p>
            <a:pPr algn="ctr">
              <a:lnSpc>
                <a:spcPct val="115000"/>
              </a:lnSpc>
              <a:tabLst>
                <a:tab pos="1386840" algn="l"/>
              </a:tabLst>
            </a:pPr>
            <a:r>
              <a:rPr lang="de-DE" sz="5400" b="1" dirty="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I. KIẾN THỨC NGỮ VĂN</a:t>
            </a:r>
            <a:r>
              <a:rPr lang="vi-VN" sz="5400" b="1" dirty="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 THỂ LOẠI BI KỊCH</a:t>
            </a:r>
            <a:endParaRPr lang="vi-VN" sz="5400" dirty="0">
              <a:solidFill>
                <a:schemeClr val="bg1"/>
              </a:solidFill>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2656956583"/>
      </p:ext>
    </p:extLst>
  </p:cSld>
  <p:clrMapOvr>
    <a:masterClrMapping/>
  </p:clrMapOvr>
  <p:transition spd="slow" advClick="0">
    <p:blinds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fade">
                                      <p:cBhvr>
                                        <p:cTn id="7" dur="1000"/>
                                        <p:tgtEl>
                                          <p:spTgt spid="30"/>
                                        </p:tgtEl>
                                      </p:cBhvr>
                                    </p:animEffect>
                                    <p:anim calcmode="lin" valueType="num">
                                      <p:cBhvr>
                                        <p:cTn id="8" dur="1000" fill="hold"/>
                                        <p:tgtEl>
                                          <p:spTgt spid="30"/>
                                        </p:tgtEl>
                                        <p:attrNameLst>
                                          <p:attrName>ppt_x</p:attrName>
                                        </p:attrNameLst>
                                      </p:cBhvr>
                                      <p:tavLst>
                                        <p:tav tm="0">
                                          <p:val>
                                            <p:strVal val="#ppt_x"/>
                                          </p:val>
                                        </p:tav>
                                        <p:tav tm="100000">
                                          <p:val>
                                            <p:strVal val="#ppt_x"/>
                                          </p:val>
                                        </p:tav>
                                      </p:tavLst>
                                    </p:anim>
                                    <p:anim calcmode="lin" valueType="num">
                                      <p:cBhvr>
                                        <p:cTn id="9" dur="1000" fill="hold"/>
                                        <p:tgtEl>
                                          <p:spTgt spid="3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4" presetClass="entr" presetSubtype="10" fill="hold" nodeType="afterEffect">
                                  <p:stCondLst>
                                    <p:cond delay="0"/>
                                  </p:stCondLst>
                                  <p:childTnLst>
                                    <p:set>
                                      <p:cBhvr>
                                        <p:cTn id="12" dur="1" fill="hold">
                                          <p:stCondLst>
                                            <p:cond delay="0"/>
                                          </p:stCondLst>
                                        </p:cTn>
                                        <p:tgtEl>
                                          <p:spTgt spid="31"/>
                                        </p:tgtEl>
                                        <p:attrNameLst>
                                          <p:attrName>style.visibility</p:attrName>
                                        </p:attrNameLst>
                                      </p:cBhvr>
                                      <p:to>
                                        <p:strVal val="visible"/>
                                      </p:to>
                                    </p:set>
                                    <p:animEffect transition="in" filter="randombar(horizontal)">
                                      <p:cBhvr>
                                        <p:cTn id="13"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65D7C6D-A753-ECAA-A75B-0A1D7CCB496F}"/>
            </a:ext>
          </a:extLst>
        </p:cNvPr>
        <p:cNvGrpSpPr/>
        <p:nvPr/>
      </p:nvGrpSpPr>
      <p:grpSpPr>
        <a:xfrm>
          <a:off x="0" y="0"/>
          <a:ext cx="0" cy="0"/>
          <a:chOff x="0" y="0"/>
          <a:chExt cx="0" cy="0"/>
        </a:xfrm>
      </p:grpSpPr>
      <p:sp>
        <p:nvSpPr>
          <p:cNvPr id="5" name="TextBox 4">
            <a:extLst>
              <a:ext uri="{FF2B5EF4-FFF2-40B4-BE49-F238E27FC236}">
                <a16:creationId xmlns:a16="http://schemas.microsoft.com/office/drawing/2014/main" id="{84BBD54E-0FAA-CD05-8F3A-E3B130A16AEF}"/>
              </a:ext>
            </a:extLst>
          </p:cNvPr>
          <p:cNvSpPr txBox="1"/>
          <p:nvPr/>
        </p:nvSpPr>
        <p:spPr>
          <a:xfrm>
            <a:off x="381000" y="301592"/>
            <a:ext cx="11811000" cy="1815882"/>
          </a:xfrm>
          <a:prstGeom prst="rect">
            <a:avLst/>
          </a:prstGeom>
          <a:noFill/>
        </p:spPr>
        <p:txBody>
          <a:bodyPr wrap="square">
            <a:spAutoFit/>
          </a:bodyPr>
          <a:lstStyle/>
          <a:p>
            <a:pPr algn="ctr"/>
            <a:r>
              <a:rPr lang="en-US" sz="2800" b="1" dirty="0">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PHIẾU </a:t>
            </a:r>
            <a:r>
              <a:rPr lang="vi-VN" sz="2800" b="1" dirty="0">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HT số 01</a:t>
            </a:r>
            <a:endParaRPr lang="vi-VN" sz="2800" dirty="0">
              <a:effectLst/>
              <a:latin typeface="Times New Roman" panose="02020603050405020304" pitchFamily="18" charset="0"/>
              <a:ea typeface="Times New Roman" panose="02020603050405020304" pitchFamily="18" charset="0"/>
            </a:endParaRPr>
          </a:p>
          <a:p>
            <a:pPr algn="ctr">
              <a:tabLst>
                <a:tab pos="5147310" algn="l"/>
              </a:tabLst>
            </a:pPr>
            <a:r>
              <a:rPr lang="en-US" sz="2800" b="1" dirty="0">
                <a:effectLst/>
                <a:latin typeface="Times New Roman" panose="02020603050405020304" pitchFamily="18" charset="0"/>
                <a:ea typeface="Calibri" panose="020F0502020204030204" pitchFamily="34" charset="0"/>
                <a:cs typeface="Times New Roman" panose="02020603050405020304" pitchFamily="18" charset="0"/>
              </a:rPr>
              <a:t>TÌM HIỂU </a:t>
            </a:r>
            <a:r>
              <a:rPr lang="vi-VN" sz="2800" b="1" dirty="0">
                <a:effectLst/>
                <a:latin typeface="Times New Roman" panose="02020603050405020304" pitchFamily="18" charset="0"/>
                <a:ea typeface="Calibri" panose="020F0502020204030204" pitchFamily="34" charset="0"/>
                <a:cs typeface="Times New Roman" panose="02020603050405020304" pitchFamily="18" charset="0"/>
              </a:rPr>
              <a:t>KIẾN</a:t>
            </a:r>
            <a:r>
              <a:rPr lang="en-US" sz="2800" b="1" dirty="0">
                <a:effectLst/>
                <a:latin typeface="Times New Roman" panose="02020603050405020304" pitchFamily="18" charset="0"/>
                <a:ea typeface="Calibri" panose="020F0502020204030204" pitchFamily="34" charset="0"/>
                <a:cs typeface="Times New Roman" panose="02020603050405020304" pitchFamily="18" charset="0"/>
              </a:rPr>
              <a:t> THỨC NGỮ VĂN</a:t>
            </a:r>
            <a:r>
              <a:rPr lang="vi-VN" sz="2800" b="1" dirty="0">
                <a:effectLst/>
                <a:latin typeface="Times New Roman" panose="02020603050405020304" pitchFamily="18" charset="0"/>
                <a:ea typeface="Calibri" panose="020F0502020204030204" pitchFamily="34" charset="0"/>
                <a:cs typeface="Times New Roman" panose="02020603050405020304" pitchFamily="18" charset="0"/>
              </a:rPr>
              <a:t> VỀ THỂ LOẠI BI KỊCH</a:t>
            </a:r>
            <a:endParaRPr lang="vi-VN" sz="2800" dirty="0">
              <a:effectLst/>
              <a:latin typeface="Times New Roman" panose="02020603050405020304" pitchFamily="18" charset="0"/>
              <a:ea typeface="Times New Roman" panose="02020603050405020304" pitchFamily="18" charset="0"/>
            </a:endParaRPr>
          </a:p>
          <a:p>
            <a:pPr>
              <a:tabLst>
                <a:tab pos="5688330" algn="r"/>
              </a:tabLst>
            </a:pPr>
            <a:r>
              <a:rPr lang="vi-VN" sz="2800" i="1"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Đọc phần Kiến thức ngữ văn trang 77, SGK và điền các thông tin chính </a:t>
            </a:r>
          </a:p>
          <a:p>
            <a:pPr algn="ctr">
              <a:tabLst>
                <a:tab pos="5688330" algn="r"/>
              </a:tabLst>
            </a:pPr>
            <a:r>
              <a:rPr lang="vi-VN" sz="2800" i="1"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vào bảng sau</a:t>
            </a:r>
            <a:endParaRPr lang="vi-VN" sz="2800" dirty="0">
              <a:effectLst/>
              <a:latin typeface="Times New Roman" panose="02020603050405020304" pitchFamily="18" charset="0"/>
              <a:ea typeface="Times New Roman" panose="02020603050405020304" pitchFamily="18" charset="0"/>
            </a:endParaRPr>
          </a:p>
        </p:txBody>
      </p:sp>
      <p:graphicFrame>
        <p:nvGraphicFramePr>
          <p:cNvPr id="6" name="Table 5">
            <a:extLst>
              <a:ext uri="{FF2B5EF4-FFF2-40B4-BE49-F238E27FC236}">
                <a16:creationId xmlns:a16="http://schemas.microsoft.com/office/drawing/2014/main" id="{7C653AD8-6985-E1C6-E6B4-B5FA6498702F}"/>
              </a:ext>
            </a:extLst>
          </p:cNvPr>
          <p:cNvGraphicFramePr>
            <a:graphicFrameLocks noGrp="1"/>
          </p:cNvGraphicFramePr>
          <p:nvPr>
            <p:extLst>
              <p:ext uri="{D42A27DB-BD31-4B8C-83A1-F6EECF244321}">
                <p14:modId xmlns:p14="http://schemas.microsoft.com/office/powerpoint/2010/main" val="1098622737"/>
              </p:ext>
            </p:extLst>
          </p:nvPr>
        </p:nvGraphicFramePr>
        <p:xfrm>
          <a:off x="617764" y="2117473"/>
          <a:ext cx="10956472" cy="4109153"/>
        </p:xfrm>
        <a:graphic>
          <a:graphicData uri="http://schemas.openxmlformats.org/drawingml/2006/table">
            <a:tbl>
              <a:tblPr firstRow="1" firstCol="1" bandRow="1">
                <a:tableStyleId>{5C22544A-7EE6-4342-B048-85BDC9FD1C3A}</a:tableStyleId>
              </a:tblPr>
              <a:tblGrid>
                <a:gridCol w="4422322">
                  <a:extLst>
                    <a:ext uri="{9D8B030D-6E8A-4147-A177-3AD203B41FA5}">
                      <a16:colId xmlns:a16="http://schemas.microsoft.com/office/drawing/2014/main" val="4232564119"/>
                    </a:ext>
                  </a:extLst>
                </a:gridCol>
                <a:gridCol w="6534150">
                  <a:extLst>
                    <a:ext uri="{9D8B030D-6E8A-4147-A177-3AD203B41FA5}">
                      <a16:colId xmlns:a16="http://schemas.microsoft.com/office/drawing/2014/main" val="3812581580"/>
                    </a:ext>
                  </a:extLst>
                </a:gridCol>
              </a:tblGrid>
              <a:tr h="579797">
                <a:tc>
                  <a:txBody>
                    <a:bodyPr/>
                    <a:lstStyle/>
                    <a:p>
                      <a:pPr algn="ctr">
                        <a:lnSpc>
                          <a:spcPct val="115000"/>
                        </a:lnSpc>
                        <a:spcBef>
                          <a:spcPts val="300"/>
                        </a:spcBef>
                        <a:spcAft>
                          <a:spcPts val="300"/>
                        </a:spcAft>
                      </a:pPr>
                      <a:r>
                        <a:rPr lang="vi-VN" sz="2800">
                          <a:effectLst/>
                        </a:rPr>
                        <a:t>Phương diện</a:t>
                      </a:r>
                      <a:endParaRPr lang="vi-VN"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solidFill>
                      <a:srgbClr val="92D050"/>
                    </a:solidFill>
                  </a:tcPr>
                </a:tc>
                <a:tc>
                  <a:txBody>
                    <a:bodyPr/>
                    <a:lstStyle/>
                    <a:p>
                      <a:pPr algn="ctr">
                        <a:lnSpc>
                          <a:spcPct val="115000"/>
                        </a:lnSpc>
                        <a:spcBef>
                          <a:spcPts val="300"/>
                        </a:spcBef>
                        <a:spcAft>
                          <a:spcPts val="300"/>
                        </a:spcAft>
                      </a:pPr>
                      <a:r>
                        <a:rPr lang="vi-VN" sz="2800">
                          <a:effectLst/>
                        </a:rPr>
                        <a:t>Đặc điểm</a:t>
                      </a:r>
                      <a:endParaRPr lang="vi-VN"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solidFill>
                      <a:srgbClr val="92D050"/>
                    </a:solidFill>
                  </a:tcPr>
                </a:tc>
                <a:extLst>
                  <a:ext uri="{0D108BD9-81ED-4DB2-BD59-A6C34878D82A}">
                    <a16:rowId xmlns:a16="http://schemas.microsoft.com/office/drawing/2014/main" val="970062192"/>
                  </a:ext>
                </a:extLst>
              </a:tr>
              <a:tr h="579797">
                <a:tc>
                  <a:txBody>
                    <a:bodyPr/>
                    <a:lstStyle/>
                    <a:p>
                      <a:pPr algn="ctr">
                        <a:lnSpc>
                          <a:spcPct val="115000"/>
                        </a:lnSpc>
                        <a:spcBef>
                          <a:spcPts val="300"/>
                        </a:spcBef>
                        <a:spcAft>
                          <a:spcPts val="300"/>
                        </a:spcAft>
                      </a:pPr>
                      <a:r>
                        <a:rPr lang="vi-VN" sz="2800">
                          <a:effectLst/>
                        </a:rPr>
                        <a:t>Khái niệm</a:t>
                      </a:r>
                      <a:endParaRPr lang="vi-VN"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solidFill>
                      <a:srgbClr val="92D050"/>
                    </a:solidFill>
                  </a:tcPr>
                </a:tc>
                <a:tc>
                  <a:txBody>
                    <a:bodyPr/>
                    <a:lstStyle/>
                    <a:p>
                      <a:pPr algn="ctr">
                        <a:lnSpc>
                          <a:spcPct val="115000"/>
                        </a:lnSpc>
                        <a:spcBef>
                          <a:spcPts val="300"/>
                        </a:spcBef>
                        <a:spcAft>
                          <a:spcPts val="300"/>
                        </a:spcAft>
                      </a:pPr>
                      <a:r>
                        <a:rPr lang="vi-VN" sz="2800" dirty="0">
                          <a:effectLst/>
                        </a:rPr>
                        <a:t>.......................................................................</a:t>
                      </a:r>
                      <a:endParaRPr lang="vi-VN" sz="28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solidFill>
                      <a:srgbClr val="92D050"/>
                    </a:solidFill>
                  </a:tcPr>
                </a:tc>
                <a:extLst>
                  <a:ext uri="{0D108BD9-81ED-4DB2-BD59-A6C34878D82A}">
                    <a16:rowId xmlns:a16="http://schemas.microsoft.com/office/drawing/2014/main" val="2056737668"/>
                  </a:ext>
                </a:extLst>
              </a:tr>
              <a:tr h="579797">
                <a:tc>
                  <a:txBody>
                    <a:bodyPr/>
                    <a:lstStyle/>
                    <a:p>
                      <a:pPr algn="ctr">
                        <a:lnSpc>
                          <a:spcPct val="115000"/>
                        </a:lnSpc>
                        <a:spcBef>
                          <a:spcPts val="300"/>
                        </a:spcBef>
                        <a:spcAft>
                          <a:spcPts val="300"/>
                        </a:spcAft>
                      </a:pPr>
                      <a:r>
                        <a:rPr lang="vi-VN" sz="2800">
                          <a:effectLst/>
                        </a:rPr>
                        <a:t>Cốt truyện bi kịch cổ điển</a:t>
                      </a:r>
                      <a:endParaRPr lang="vi-VN"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solidFill>
                      <a:srgbClr val="92D050"/>
                    </a:solidFill>
                  </a:tcPr>
                </a:tc>
                <a:tc>
                  <a:txBody>
                    <a:bodyPr/>
                    <a:lstStyle/>
                    <a:p>
                      <a:pPr algn="ctr">
                        <a:lnSpc>
                          <a:spcPct val="115000"/>
                        </a:lnSpc>
                        <a:spcBef>
                          <a:spcPts val="300"/>
                        </a:spcBef>
                        <a:spcAft>
                          <a:spcPts val="300"/>
                        </a:spcAft>
                      </a:pPr>
                      <a:r>
                        <a:rPr lang="vi-VN" sz="2800" dirty="0">
                          <a:effectLst/>
                        </a:rPr>
                        <a:t>.......................................................................</a:t>
                      </a:r>
                      <a:endParaRPr lang="vi-VN" sz="28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solidFill>
                      <a:srgbClr val="92D050"/>
                    </a:solidFill>
                  </a:tcPr>
                </a:tc>
                <a:extLst>
                  <a:ext uri="{0D108BD9-81ED-4DB2-BD59-A6C34878D82A}">
                    <a16:rowId xmlns:a16="http://schemas.microsoft.com/office/drawing/2014/main" val="805496387"/>
                  </a:ext>
                </a:extLst>
              </a:tr>
              <a:tr h="1210168">
                <a:tc>
                  <a:txBody>
                    <a:bodyPr/>
                    <a:lstStyle/>
                    <a:p>
                      <a:pPr algn="ctr">
                        <a:lnSpc>
                          <a:spcPct val="115000"/>
                        </a:lnSpc>
                        <a:spcBef>
                          <a:spcPts val="300"/>
                        </a:spcBef>
                        <a:spcAft>
                          <a:spcPts val="300"/>
                        </a:spcAft>
                      </a:pPr>
                      <a:r>
                        <a:rPr lang="vi-VN" sz="2800">
                          <a:effectLst/>
                        </a:rPr>
                        <a:t>Nhân vật chính trong bi kịch</a:t>
                      </a:r>
                      <a:endParaRPr lang="vi-VN"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solidFill>
                      <a:srgbClr val="92D050"/>
                    </a:solidFill>
                  </a:tcPr>
                </a:tc>
                <a:tc>
                  <a:txBody>
                    <a:bodyPr/>
                    <a:lstStyle/>
                    <a:p>
                      <a:pPr algn="ctr">
                        <a:lnSpc>
                          <a:spcPct val="115000"/>
                        </a:lnSpc>
                        <a:spcBef>
                          <a:spcPts val="300"/>
                        </a:spcBef>
                        <a:spcAft>
                          <a:spcPts val="300"/>
                        </a:spcAft>
                      </a:pPr>
                      <a:r>
                        <a:rPr lang="vi-VN" sz="2800" dirty="0">
                          <a:effectLst/>
                        </a:rPr>
                        <a:t>..............................................................................................................................................</a:t>
                      </a:r>
                      <a:endParaRPr lang="vi-VN" sz="28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solidFill>
                      <a:srgbClr val="92D050"/>
                    </a:solidFill>
                  </a:tcPr>
                </a:tc>
                <a:extLst>
                  <a:ext uri="{0D108BD9-81ED-4DB2-BD59-A6C34878D82A}">
                    <a16:rowId xmlns:a16="http://schemas.microsoft.com/office/drawing/2014/main" val="1073530970"/>
                  </a:ext>
                </a:extLst>
              </a:tr>
              <a:tr h="579797">
                <a:tc>
                  <a:txBody>
                    <a:bodyPr/>
                    <a:lstStyle/>
                    <a:p>
                      <a:pPr algn="ctr">
                        <a:lnSpc>
                          <a:spcPct val="115000"/>
                        </a:lnSpc>
                        <a:spcBef>
                          <a:spcPts val="300"/>
                        </a:spcBef>
                        <a:spcAft>
                          <a:spcPts val="300"/>
                        </a:spcAft>
                      </a:pPr>
                      <a:r>
                        <a:rPr lang="vi-VN" sz="2800">
                          <a:effectLst/>
                        </a:rPr>
                        <a:t>Lời thoại</a:t>
                      </a:r>
                      <a:endParaRPr lang="vi-VN"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solidFill>
                      <a:srgbClr val="92D050"/>
                    </a:solidFill>
                  </a:tcPr>
                </a:tc>
                <a:tc>
                  <a:txBody>
                    <a:bodyPr/>
                    <a:lstStyle/>
                    <a:p>
                      <a:pPr algn="ctr">
                        <a:lnSpc>
                          <a:spcPct val="115000"/>
                        </a:lnSpc>
                        <a:spcBef>
                          <a:spcPts val="300"/>
                        </a:spcBef>
                        <a:spcAft>
                          <a:spcPts val="300"/>
                        </a:spcAft>
                      </a:pPr>
                      <a:r>
                        <a:rPr lang="vi-VN" sz="2800" dirty="0">
                          <a:effectLst/>
                        </a:rPr>
                        <a:t>.......................................................................</a:t>
                      </a:r>
                      <a:endParaRPr lang="vi-VN" sz="28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solidFill>
                      <a:srgbClr val="92D050"/>
                    </a:solidFill>
                  </a:tcPr>
                </a:tc>
                <a:extLst>
                  <a:ext uri="{0D108BD9-81ED-4DB2-BD59-A6C34878D82A}">
                    <a16:rowId xmlns:a16="http://schemas.microsoft.com/office/drawing/2014/main" val="4280654695"/>
                  </a:ext>
                </a:extLst>
              </a:tr>
              <a:tr h="579797">
                <a:tc>
                  <a:txBody>
                    <a:bodyPr/>
                    <a:lstStyle/>
                    <a:p>
                      <a:pPr algn="ctr">
                        <a:lnSpc>
                          <a:spcPct val="115000"/>
                        </a:lnSpc>
                        <a:spcBef>
                          <a:spcPts val="300"/>
                        </a:spcBef>
                        <a:spcAft>
                          <a:spcPts val="300"/>
                        </a:spcAft>
                      </a:pPr>
                      <a:r>
                        <a:rPr lang="vi-VN" sz="2800">
                          <a:effectLst/>
                        </a:rPr>
                        <a:t>Xung đột chính</a:t>
                      </a:r>
                      <a:endParaRPr lang="vi-VN"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solidFill>
                      <a:srgbClr val="92D050"/>
                    </a:solidFill>
                  </a:tcPr>
                </a:tc>
                <a:tc>
                  <a:txBody>
                    <a:bodyPr/>
                    <a:lstStyle/>
                    <a:p>
                      <a:pPr algn="ctr">
                        <a:lnSpc>
                          <a:spcPct val="115000"/>
                        </a:lnSpc>
                        <a:spcBef>
                          <a:spcPts val="300"/>
                        </a:spcBef>
                        <a:spcAft>
                          <a:spcPts val="300"/>
                        </a:spcAft>
                      </a:pPr>
                      <a:r>
                        <a:rPr lang="vi-VN" sz="2800" dirty="0">
                          <a:effectLst/>
                        </a:rPr>
                        <a:t>.......................................................................</a:t>
                      </a:r>
                      <a:endParaRPr lang="vi-VN" sz="28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solidFill>
                      <a:srgbClr val="92D050"/>
                    </a:solidFill>
                  </a:tcPr>
                </a:tc>
                <a:extLst>
                  <a:ext uri="{0D108BD9-81ED-4DB2-BD59-A6C34878D82A}">
                    <a16:rowId xmlns:a16="http://schemas.microsoft.com/office/drawing/2014/main" val="1602394447"/>
                  </a:ext>
                </a:extLst>
              </a:tr>
            </a:tbl>
          </a:graphicData>
        </a:graphic>
      </p:graphicFrame>
    </p:spTree>
    <p:extLst>
      <p:ext uri="{BB962C8B-B14F-4D97-AF65-F5344CB8AC3E}">
        <p14:creationId xmlns:p14="http://schemas.microsoft.com/office/powerpoint/2010/main" val="37239510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tags/tag1.xml><?xml version="1.0" encoding="utf-8"?>
<p:tagLst xmlns:a="http://schemas.openxmlformats.org/drawingml/2006/main" xmlns:r="http://schemas.openxmlformats.org/officeDocument/2006/relationships" xmlns:p="http://schemas.openxmlformats.org/presentationml/2006/main">
  <p:tag name="TIMING" val="|0.3|0.2|0.3"/>
</p:tagLst>
</file>

<file path=ppt/tags/tag2.xml><?xml version="1.0" encoding="utf-8"?>
<p:tagLst xmlns:a="http://schemas.openxmlformats.org/drawingml/2006/main" xmlns:r="http://schemas.openxmlformats.org/officeDocument/2006/relationships" xmlns:p="http://schemas.openxmlformats.org/presentationml/2006/main">
  <p:tag name="TIMING" val="|0.3|0.2|0.3"/>
</p:tagLst>
</file>

<file path=ppt/tags/tag3.xml><?xml version="1.0" encoding="utf-8"?>
<p:tagLst xmlns:a="http://schemas.openxmlformats.org/drawingml/2006/main" xmlns:r="http://schemas.openxmlformats.org/officeDocument/2006/relationships" xmlns:p="http://schemas.openxmlformats.org/presentationml/2006/main">
  <p:tag name="TIMING" val="|0.3|0.2|0.3"/>
</p:tagLst>
</file>

<file path=ppt/tags/tag4.xml><?xml version="1.0" encoding="utf-8"?>
<p:tagLst xmlns:a="http://schemas.openxmlformats.org/drawingml/2006/main" xmlns:r="http://schemas.openxmlformats.org/officeDocument/2006/relationships" xmlns:p="http://schemas.openxmlformats.org/presentationml/2006/main">
  <p:tag name="TIMING" val="|0.3|0.2|0.3"/>
</p:tagLst>
</file>

<file path=ppt/tags/tag5.xml><?xml version="1.0" encoding="utf-8"?>
<p:tagLst xmlns:a="http://schemas.openxmlformats.org/drawingml/2006/main" xmlns:r="http://schemas.openxmlformats.org/officeDocument/2006/relationships" xmlns:p="http://schemas.openxmlformats.org/presentationml/2006/main">
  <p:tag name="TIMING" val="|0.4|0.5"/>
</p:tagLst>
</file>

<file path=ppt/theme/theme1.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mẫu 2">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Studying Organizer by Slidesgo">
  <a:themeElements>
    <a:clrScheme name="Simple Light">
      <a:dk1>
        <a:srgbClr val="000000"/>
      </a:dk1>
      <a:lt1>
        <a:srgbClr val="981D04"/>
      </a:lt1>
      <a:dk2>
        <a:srgbClr val="027268"/>
      </a:dk2>
      <a:lt2>
        <a:srgbClr val="F7BA9C"/>
      </a:lt2>
      <a:accent1>
        <a:srgbClr val="E1A28D"/>
      </a:accent1>
      <a:accent2>
        <a:srgbClr val="D74A2E"/>
      </a:accent2>
      <a:accent3>
        <a:srgbClr val="00C3B1"/>
      </a:accent3>
      <a:accent4>
        <a:srgbClr val="029083"/>
      </a:accent4>
      <a:accent5>
        <a:srgbClr val="C18A78"/>
      </a:accent5>
      <a:accent6>
        <a:srgbClr val="764B3D"/>
      </a:accent6>
      <a:hlink>
        <a:srgbClr val="000000"/>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1_1-https://www.freeppt7.com">
  <a:themeElements>
    <a:clrScheme name="Green Yellow">
      <a:dk1>
        <a:sysClr val="windowText" lastClr="000000"/>
      </a:dk1>
      <a:lt1>
        <a:sysClr val="window" lastClr="FFFFFF"/>
      </a:lt1>
      <a:dk2>
        <a:srgbClr val="455F51"/>
      </a:dk2>
      <a:lt2>
        <a:srgbClr val="E2DFCC"/>
      </a:lt2>
      <a:accent1>
        <a:srgbClr val="99CB38"/>
      </a:accent1>
      <a:accent2>
        <a:srgbClr val="63A537"/>
      </a:accent2>
      <a:accent3>
        <a:srgbClr val="37A76F"/>
      </a:accent3>
      <a:accent4>
        <a:srgbClr val="44C1A3"/>
      </a:accent4>
      <a:accent5>
        <a:srgbClr val="4EB3CF"/>
      </a:accent5>
      <a:accent6>
        <a:srgbClr val="51C3F9"/>
      </a:accent6>
      <a:hlink>
        <a:srgbClr val="EE7B08"/>
      </a:hlink>
      <a:folHlink>
        <a:srgbClr val="977B2D"/>
      </a:folHlink>
    </a:clrScheme>
    <a:fontScheme name="mẫu 2">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www.freeppt7.com">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jpfvkprb">
      <a:majorFont>
        <a:latin typeface="微软雅黑" panose="020F0302020204030204"/>
        <a:ea typeface="华文中宋"/>
        <a:cs typeface=""/>
      </a:majorFont>
      <a:minorFont>
        <a:latin typeface="微软雅黑" panose="020F0502020204030204"/>
        <a:ea typeface="华文中宋"/>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1_www.freeppt7.com">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mẫu 2">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959</TotalTime>
  <Words>4145</Words>
  <Application>Microsoft Office PowerPoint</Application>
  <PresentationFormat>Widescreen</PresentationFormat>
  <Paragraphs>263</Paragraphs>
  <Slides>67</Slides>
  <Notes>36</Notes>
  <HiddenSlides>0</HiddenSlides>
  <MMClips>0</MMClips>
  <ScaleCrop>false</ScaleCrop>
  <HeadingPairs>
    <vt:vector size="6" baseType="variant">
      <vt:variant>
        <vt:lpstr>Fonts Used</vt:lpstr>
      </vt:variant>
      <vt:variant>
        <vt:i4>23</vt:i4>
      </vt:variant>
      <vt:variant>
        <vt:lpstr>Theme</vt:lpstr>
      </vt:variant>
      <vt:variant>
        <vt:i4>5</vt:i4>
      </vt:variant>
      <vt:variant>
        <vt:lpstr>Slide Titles</vt:lpstr>
      </vt:variant>
      <vt:variant>
        <vt:i4>67</vt:i4>
      </vt:variant>
    </vt:vector>
  </HeadingPairs>
  <TitlesOfParts>
    <vt:vector size="95" baseType="lpstr">
      <vt:lpstr>SimSun</vt:lpstr>
      <vt:lpstr>times new roman</vt:lpstr>
      <vt:lpstr>MS Mincho</vt:lpstr>
      <vt:lpstr>Times New Roman </vt:lpstr>
      <vt:lpstr>华文中宋</vt:lpstr>
      <vt:lpstr>SimSun</vt:lpstr>
      <vt:lpstr>#9Slide03 SVNCintra</vt:lpstr>
      <vt:lpstr>Segoe Print</vt:lpstr>
      <vt:lpstr>Segoe UI</vt:lpstr>
      <vt:lpstr>Maven Pro</vt:lpstr>
      <vt:lpstr>Montserrat</vt:lpstr>
      <vt:lpstr>times new roman</vt:lpstr>
      <vt:lpstr>Roboto</vt:lpstr>
      <vt:lpstr>Fredoka SemiBold</vt:lpstr>
      <vt:lpstr>Poppins</vt:lpstr>
      <vt:lpstr>Calibri</vt:lpstr>
      <vt:lpstr>Microsoft YaHei</vt:lpstr>
      <vt:lpstr>Aptos</vt:lpstr>
      <vt:lpstr>等线</vt:lpstr>
      <vt:lpstr>Arial</vt:lpstr>
      <vt:lpstr>Comfortaa</vt:lpstr>
      <vt:lpstr>Verdana</vt:lpstr>
      <vt:lpstr>Roboto Condensed Light</vt:lpstr>
      <vt:lpstr>1_Office Theme</vt:lpstr>
      <vt:lpstr>Studying Organizer by Slidesgo</vt:lpstr>
      <vt:lpstr>1_1-https://www.freeppt7.com</vt:lpstr>
      <vt:lpstr>www.freeppt7.com</vt:lpstr>
      <vt:lpstr>1_www.freeppt7.com</vt:lpstr>
      <vt:lpstr>PowerPoint Presentation</vt:lpstr>
      <vt:lpstr>PowerPoint Presentation</vt:lpstr>
      <vt:lpstr>PowerPoint Presentation</vt:lpstr>
      <vt:lpstr>PowerPoint Presentation</vt:lpstr>
      <vt:lpstr>PowerPoint Presentation</vt:lpstr>
      <vt:lpstr>PowerPoint Presentation</vt:lpstr>
      <vt:lpstr>1) Nêu tên các văn bản được tìm hiểu ở bài 9?</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1. Đọc văn bản, giải thích từ khó.</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1. Hình thức trình bày kịch bản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 - Câu hỏi Sống hay không sống? cùng đoạn độc thoại thể hiện tâm trạng đau khổ, day dứt trong tâm hồn Ham-lét. Câu hỏi và đoạn độc thoại này thể hiện rõ tính chất bi kịch ở xung đột nội tâm nhân vật. Sau cuộc đấu tranh nội tâm, Ham-lét đã quyết định cầm vũ khí chống lại bạo ngược, cường quyền. Đây là một biểu hiện xung đột giữa khát vọng đẹp đẽ của nhân vật với hoàn cảnh thực tế. Cả hai đều nói lên tính cách mạnh mẽ, quyết liệt của Ham-lét từ suy nghĩ đến hành động.</vt:lpstr>
      <vt:lpstr>- Yêu cầu học sinh phát biểu ý kiến cá nhân về quyết định của Ham-lét và lí giải vì sao. Ví dụ đồng tình với quyết định của Ham-lét (cầm vũ khí chống lại bạo ngược, cường quyền) vì những người có khát vọng cao cả, trong sáng như Ham-lét không thể sống chung với những âm mưu, hành động bỉ ổi, thối nát của bọn vua chúa nịnh thần được. Mâu thuẫn không thể dung hòa nên mới dẫn đến bi kịch.</vt:lpstr>
      <vt:lpstr>PowerPoint Presentation</vt:lpstr>
      <vt:lpstr>Chỉ ra tính chất bi kịch của xung đột được thể hiện qua lời độc thoại của Ham-lét. Theo bạn, trong xã hội hiện đại, xung đột đó có còn tồn tại hay không? Căn cứ để bạn nêu ý kiến về vấn đề này là gì?</vt:lpstr>
      <vt:lpstr>  Độc thoại Sống, hay không sống – đó là vấn đề tập trung diễn tả mâu thuẫn hệ trọng, căng thẳng, gay gắt giữa lựa chọn hành động đấu tranh vì lí tưởng nhân văn cao đẹp của Ham-lét. với cái tất yếu như những thế lực đối kháng khách quan (thực tại giả trá, khổ đau), lẫn cái tất yếu như thế lực đối kháng chủ quan (bản tính suy tưởng bi quan cố hữu làm con người hèn yếu ở bên trong nhân vật). </vt:lpstr>
      <vt:lpstr>Sự đối kháng với những thế lực ấy làm cho nhân vật rơi vào tình thế trăn trở, bế tắc, bi đát đến cùng cực. Ham-lét tự ý thức được tình thế ấy, song vẫn không ngừng đấu tranh để khẳng định ý chí tự do của mình, hướng tới hành động không khoan nhượng. Xung đột trong độc thoại Sống, hay không sống? do vậy, mang tính bi kịch sâu sắc. Độc thoại chính là đỉnh điểm của xung đột trong cả vở bi kịch Ham-lét.</vt:lpstr>
      <vt:lpstr>- Ý 2: Một số xung đột trong xã hội hiện đại + Vấn đề xung đột giữa lí tưởng cao đẹp về con người với những tồn tại tiêu cực trong đời sống xã hội,  + Giữa ý chí hành động tự do với khuynh hướng suy tưởng bi quan ở trong mỗi người </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kimhuong8784@gmail.com</dc:creator>
  <cp:lastModifiedBy>Admin</cp:lastModifiedBy>
  <cp:revision>44</cp:revision>
  <dcterms:created xsi:type="dcterms:W3CDTF">2024-09-11T03:26:28Z</dcterms:created>
  <dcterms:modified xsi:type="dcterms:W3CDTF">2026-04-05T15:44:03Z</dcterms:modified>
</cp:coreProperties>
</file>